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0" r:id="rId7"/>
    <p:sldId id="265" r:id="rId8"/>
    <p:sldId id="261" r:id="rId9"/>
    <p:sldId id="273" r:id="rId10"/>
    <p:sldId id="270" r:id="rId11"/>
    <p:sldId id="277" r:id="rId12"/>
    <p:sldId id="276" r:id="rId13"/>
    <p:sldId id="275" r:id="rId14"/>
    <p:sldId id="274" r:id="rId15"/>
    <p:sldId id="266" r:id="rId16"/>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8C08F-0BBE-4DF0-8CAE-DCA6285650EC}" v="14" dt="2025-10-13T14:22:34.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6"/>
    <p:restoredTop sz="94676"/>
  </p:normalViewPr>
  <p:slideViewPr>
    <p:cSldViewPr snapToGrid="0">
      <p:cViewPr varScale="1">
        <p:scale>
          <a:sx n="167" d="100"/>
          <a:sy n="167" d="100"/>
        </p:scale>
        <p:origin x="153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anks" userId="e4003a43-4ad7-4d79-a39f-00cbc6e3a0d5" providerId="ADAL" clId="{2BA1BF5F-D185-4BEB-8BE1-79F946DF3B67}"/>
    <pc:docChg chg="undo custSel addSld delSld modSld">
      <pc:chgData name="Tom Banks" userId="e4003a43-4ad7-4d79-a39f-00cbc6e3a0d5" providerId="ADAL" clId="{2BA1BF5F-D185-4BEB-8BE1-79F946DF3B67}" dt="2025-10-13T14:22:34.885" v="156"/>
      <pc:docMkLst>
        <pc:docMk/>
      </pc:docMkLst>
      <pc:sldChg chg="modSp mod">
        <pc:chgData name="Tom Banks" userId="e4003a43-4ad7-4d79-a39f-00cbc6e3a0d5" providerId="ADAL" clId="{2BA1BF5F-D185-4BEB-8BE1-79F946DF3B67}" dt="2025-10-13T14:11:36.659" v="46" actId="14100"/>
        <pc:sldMkLst>
          <pc:docMk/>
          <pc:sldMk cId="3049483886" sldId="258"/>
        </pc:sldMkLst>
        <pc:spChg chg="mod">
          <ac:chgData name="Tom Banks" userId="e4003a43-4ad7-4d79-a39f-00cbc6e3a0d5" providerId="ADAL" clId="{2BA1BF5F-D185-4BEB-8BE1-79F946DF3B67}" dt="2025-10-13T14:11:36.659" v="46" actId="14100"/>
          <ac:spMkLst>
            <pc:docMk/>
            <pc:sldMk cId="3049483886" sldId="258"/>
            <ac:spMk id="6" creationId="{E75BBE26-0E13-8E2A-5BAF-A450B00A85BD}"/>
          </ac:spMkLst>
        </pc:spChg>
      </pc:sldChg>
      <pc:sldChg chg="modSp mod">
        <pc:chgData name="Tom Banks" userId="e4003a43-4ad7-4d79-a39f-00cbc6e3a0d5" providerId="ADAL" clId="{2BA1BF5F-D185-4BEB-8BE1-79F946DF3B67}" dt="2025-10-13T14:12:23.014" v="51" actId="20577"/>
        <pc:sldMkLst>
          <pc:docMk/>
          <pc:sldMk cId="191243481" sldId="259"/>
        </pc:sldMkLst>
        <pc:spChg chg="mod">
          <ac:chgData name="Tom Banks" userId="e4003a43-4ad7-4d79-a39f-00cbc6e3a0d5" providerId="ADAL" clId="{2BA1BF5F-D185-4BEB-8BE1-79F946DF3B67}" dt="2025-10-13T14:12:23.014" v="51" actId="20577"/>
          <ac:spMkLst>
            <pc:docMk/>
            <pc:sldMk cId="191243481" sldId="259"/>
            <ac:spMk id="6" creationId="{61D9F60F-F13B-1086-50C1-85D73CC0740F}"/>
          </ac:spMkLst>
        </pc:spChg>
      </pc:sldChg>
      <pc:sldChg chg="modSp mod">
        <pc:chgData name="Tom Banks" userId="e4003a43-4ad7-4d79-a39f-00cbc6e3a0d5" providerId="ADAL" clId="{2BA1BF5F-D185-4BEB-8BE1-79F946DF3B67}" dt="2025-10-13T14:16:54.551" v="109" actId="1076"/>
        <pc:sldMkLst>
          <pc:docMk/>
          <pc:sldMk cId="3356791903" sldId="260"/>
        </pc:sldMkLst>
        <pc:spChg chg="mod">
          <ac:chgData name="Tom Banks" userId="e4003a43-4ad7-4d79-a39f-00cbc6e3a0d5" providerId="ADAL" clId="{2BA1BF5F-D185-4BEB-8BE1-79F946DF3B67}" dt="2025-10-13T14:16:30.567" v="108" actId="12"/>
          <ac:spMkLst>
            <pc:docMk/>
            <pc:sldMk cId="3356791903" sldId="260"/>
            <ac:spMk id="2" creationId="{DF6A6CD2-88E8-9610-81B4-3451EA6069CB}"/>
          </ac:spMkLst>
        </pc:spChg>
        <pc:graphicFrameChg chg="mod">
          <ac:chgData name="Tom Banks" userId="e4003a43-4ad7-4d79-a39f-00cbc6e3a0d5" providerId="ADAL" clId="{2BA1BF5F-D185-4BEB-8BE1-79F946DF3B67}" dt="2025-10-13T14:16:54.551" v="109" actId="1076"/>
          <ac:graphicFrameMkLst>
            <pc:docMk/>
            <pc:sldMk cId="3356791903" sldId="260"/>
            <ac:graphicFrameMk id="5" creationId="{5A182FA8-E1AB-D63D-6ECD-2D907EE595F6}"/>
          </ac:graphicFrameMkLst>
        </pc:graphicFrameChg>
      </pc:sldChg>
      <pc:sldChg chg="modSp mod">
        <pc:chgData name="Tom Banks" userId="e4003a43-4ad7-4d79-a39f-00cbc6e3a0d5" providerId="ADAL" clId="{2BA1BF5F-D185-4BEB-8BE1-79F946DF3B67}" dt="2025-10-13T14:21:09.419" v="140" actId="20577"/>
        <pc:sldMkLst>
          <pc:docMk/>
          <pc:sldMk cId="3285007833" sldId="261"/>
        </pc:sldMkLst>
        <pc:spChg chg="mod">
          <ac:chgData name="Tom Banks" userId="e4003a43-4ad7-4d79-a39f-00cbc6e3a0d5" providerId="ADAL" clId="{2BA1BF5F-D185-4BEB-8BE1-79F946DF3B67}" dt="2025-10-13T14:20:38.941" v="139" actId="2711"/>
          <ac:spMkLst>
            <pc:docMk/>
            <pc:sldMk cId="3285007833" sldId="261"/>
            <ac:spMk id="2" creationId="{282A97B3-2922-B00E-5223-36C9D9090A0A}"/>
          </ac:spMkLst>
        </pc:spChg>
        <pc:spChg chg="mod">
          <ac:chgData name="Tom Banks" userId="e4003a43-4ad7-4d79-a39f-00cbc6e3a0d5" providerId="ADAL" clId="{2BA1BF5F-D185-4BEB-8BE1-79F946DF3B67}" dt="2025-10-13T14:21:09.419" v="140" actId="20577"/>
          <ac:spMkLst>
            <pc:docMk/>
            <pc:sldMk cId="3285007833" sldId="261"/>
            <ac:spMk id="4" creationId="{04783345-C545-CED1-568E-A1725BB54AFE}"/>
          </ac:spMkLst>
        </pc:spChg>
        <pc:picChg chg="mod">
          <ac:chgData name="Tom Banks" userId="e4003a43-4ad7-4d79-a39f-00cbc6e3a0d5" providerId="ADAL" clId="{2BA1BF5F-D185-4BEB-8BE1-79F946DF3B67}" dt="2025-10-13T14:18:42.029" v="111" actId="1076"/>
          <ac:picMkLst>
            <pc:docMk/>
            <pc:sldMk cId="3285007833" sldId="261"/>
            <ac:picMk id="3" creationId="{B16F9FF0-9213-3BFF-5463-418DC945D99B}"/>
          </ac:picMkLst>
        </pc:picChg>
      </pc:sldChg>
      <pc:sldChg chg="addSp delSp modSp mod">
        <pc:chgData name="Tom Banks" userId="e4003a43-4ad7-4d79-a39f-00cbc6e3a0d5" providerId="ADAL" clId="{2BA1BF5F-D185-4BEB-8BE1-79F946DF3B67}" dt="2025-10-13T14:13:44.936" v="63" actId="20577"/>
        <pc:sldMkLst>
          <pc:docMk/>
          <pc:sldMk cId="2755977508" sldId="262"/>
        </pc:sldMkLst>
        <pc:spChg chg="del">
          <ac:chgData name="Tom Banks" userId="e4003a43-4ad7-4d79-a39f-00cbc6e3a0d5" providerId="ADAL" clId="{2BA1BF5F-D185-4BEB-8BE1-79F946DF3B67}" dt="2025-10-13T14:13:17.081" v="56" actId="478"/>
          <ac:spMkLst>
            <pc:docMk/>
            <pc:sldMk cId="2755977508" sldId="262"/>
            <ac:spMk id="2" creationId="{623E1137-5874-5AF5-E33D-0283DCF09A03}"/>
          </ac:spMkLst>
        </pc:spChg>
        <pc:graphicFrameChg chg="mod modGraphic">
          <ac:chgData name="Tom Banks" userId="e4003a43-4ad7-4d79-a39f-00cbc6e3a0d5" providerId="ADAL" clId="{2BA1BF5F-D185-4BEB-8BE1-79F946DF3B67}" dt="2025-10-13T14:13:44.936" v="63" actId="20577"/>
          <ac:graphicFrameMkLst>
            <pc:docMk/>
            <pc:sldMk cId="2755977508" sldId="262"/>
            <ac:graphicFrameMk id="5" creationId="{BB7A6755-CF87-7230-570A-7309BBAF653F}"/>
          </ac:graphicFrameMkLst>
        </pc:graphicFrameChg>
        <pc:picChg chg="del">
          <ac:chgData name="Tom Banks" userId="e4003a43-4ad7-4d79-a39f-00cbc6e3a0d5" providerId="ADAL" clId="{2BA1BF5F-D185-4BEB-8BE1-79F946DF3B67}" dt="2025-10-13T14:13:03.993" v="52" actId="478"/>
          <ac:picMkLst>
            <pc:docMk/>
            <pc:sldMk cId="2755977508" sldId="262"/>
            <ac:picMk id="3" creationId="{CFE197E3-816B-103F-5443-0FF70B38E1D9}"/>
          </ac:picMkLst>
        </pc:picChg>
        <pc:picChg chg="add mod ord">
          <ac:chgData name="Tom Banks" userId="e4003a43-4ad7-4d79-a39f-00cbc6e3a0d5" providerId="ADAL" clId="{2BA1BF5F-D185-4BEB-8BE1-79F946DF3B67}" dt="2025-10-13T14:13:33.578" v="60" actId="1076"/>
          <ac:picMkLst>
            <pc:docMk/>
            <pc:sldMk cId="2755977508" sldId="262"/>
            <ac:picMk id="6" creationId="{B56A260E-BF05-0A5C-4E38-14F45B4DA304}"/>
          </ac:picMkLst>
        </pc:picChg>
      </pc:sldChg>
      <pc:sldChg chg="addSp delSp modSp mod">
        <pc:chgData name="Tom Banks" userId="e4003a43-4ad7-4d79-a39f-00cbc6e3a0d5" providerId="ADAL" clId="{2BA1BF5F-D185-4BEB-8BE1-79F946DF3B67}" dt="2025-10-13T14:15:17.769" v="75" actId="14734"/>
        <pc:sldMkLst>
          <pc:docMk/>
          <pc:sldMk cId="2212214201" sldId="264"/>
        </pc:sldMkLst>
        <pc:spChg chg="del">
          <ac:chgData name="Tom Banks" userId="e4003a43-4ad7-4d79-a39f-00cbc6e3a0d5" providerId="ADAL" clId="{2BA1BF5F-D185-4BEB-8BE1-79F946DF3B67}" dt="2025-10-13T14:14:54.492" v="67" actId="478"/>
          <ac:spMkLst>
            <pc:docMk/>
            <pc:sldMk cId="2212214201" sldId="264"/>
            <ac:spMk id="2" creationId="{1156B0D5-CD92-3A4E-5E05-AA4D983A4A24}"/>
          </ac:spMkLst>
        </pc:spChg>
        <pc:graphicFrameChg chg="mod modGraphic">
          <ac:chgData name="Tom Banks" userId="e4003a43-4ad7-4d79-a39f-00cbc6e3a0d5" providerId="ADAL" clId="{2BA1BF5F-D185-4BEB-8BE1-79F946DF3B67}" dt="2025-10-13T14:15:17.769" v="75" actId="14734"/>
          <ac:graphicFrameMkLst>
            <pc:docMk/>
            <pc:sldMk cId="2212214201" sldId="264"/>
            <ac:graphicFrameMk id="5" creationId="{F9BDBC17-CD2E-90F4-A5E7-9D45B87765A4}"/>
          </ac:graphicFrameMkLst>
        </pc:graphicFrameChg>
        <pc:picChg chg="del">
          <ac:chgData name="Tom Banks" userId="e4003a43-4ad7-4d79-a39f-00cbc6e3a0d5" providerId="ADAL" clId="{2BA1BF5F-D185-4BEB-8BE1-79F946DF3B67}" dt="2025-10-13T14:14:47.417" v="64" actId="478"/>
          <ac:picMkLst>
            <pc:docMk/>
            <pc:sldMk cId="2212214201" sldId="264"/>
            <ac:picMk id="3" creationId="{1C0FE35C-D015-5924-5AA8-4FAE00537F08}"/>
          </ac:picMkLst>
        </pc:picChg>
        <pc:picChg chg="add mod ord">
          <ac:chgData name="Tom Banks" userId="e4003a43-4ad7-4d79-a39f-00cbc6e3a0d5" providerId="ADAL" clId="{2BA1BF5F-D185-4BEB-8BE1-79F946DF3B67}" dt="2025-10-13T14:14:52.508" v="66" actId="167"/>
          <ac:picMkLst>
            <pc:docMk/>
            <pc:sldMk cId="2212214201" sldId="264"/>
            <ac:picMk id="6" creationId="{3AC1E9C2-1C91-6BAC-5047-CE0493D42E70}"/>
          </ac:picMkLst>
        </pc:picChg>
      </pc:sldChg>
      <pc:sldChg chg="delSp modSp mod">
        <pc:chgData name="Tom Banks" userId="e4003a43-4ad7-4d79-a39f-00cbc6e3a0d5" providerId="ADAL" clId="{2BA1BF5F-D185-4BEB-8BE1-79F946DF3B67}" dt="2025-10-13T14:19:47.994" v="117" actId="1076"/>
        <pc:sldMkLst>
          <pc:docMk/>
          <pc:sldMk cId="760599453" sldId="265"/>
        </pc:sldMkLst>
        <pc:spChg chg="del">
          <ac:chgData name="Tom Banks" userId="e4003a43-4ad7-4d79-a39f-00cbc6e3a0d5" providerId="ADAL" clId="{2BA1BF5F-D185-4BEB-8BE1-79F946DF3B67}" dt="2025-10-13T14:18:44.085" v="112" actId="478"/>
          <ac:spMkLst>
            <pc:docMk/>
            <pc:sldMk cId="760599453" sldId="265"/>
            <ac:spMk id="2" creationId="{E8B5FDB1-5538-DC46-5C8D-0386BD9BBC8C}"/>
          </ac:spMkLst>
        </pc:spChg>
        <pc:graphicFrameChg chg="mod modGraphic">
          <ac:chgData name="Tom Banks" userId="e4003a43-4ad7-4d79-a39f-00cbc6e3a0d5" providerId="ADAL" clId="{2BA1BF5F-D185-4BEB-8BE1-79F946DF3B67}" dt="2025-10-13T14:19:47.994" v="117" actId="1076"/>
          <ac:graphicFrameMkLst>
            <pc:docMk/>
            <pc:sldMk cId="760599453" sldId="265"/>
            <ac:graphicFrameMk id="5" creationId="{2BEE4F89-4408-F00A-3DA8-BFCBC572C119}"/>
          </ac:graphicFrameMkLst>
        </pc:graphicFrameChg>
      </pc:sldChg>
      <pc:sldChg chg="modSp mod">
        <pc:chgData name="Tom Banks" userId="e4003a43-4ad7-4d79-a39f-00cbc6e3a0d5" providerId="ADAL" clId="{2BA1BF5F-D185-4BEB-8BE1-79F946DF3B67}" dt="2025-10-13T14:22:18.006" v="148" actId="1076"/>
        <pc:sldMkLst>
          <pc:docMk/>
          <pc:sldMk cId="3120658537" sldId="270"/>
        </pc:sldMkLst>
        <pc:spChg chg="mod">
          <ac:chgData name="Tom Banks" userId="e4003a43-4ad7-4d79-a39f-00cbc6e3a0d5" providerId="ADAL" clId="{2BA1BF5F-D185-4BEB-8BE1-79F946DF3B67}" dt="2025-10-13T14:22:18.006" v="148" actId="1076"/>
          <ac:spMkLst>
            <pc:docMk/>
            <pc:sldMk cId="3120658537" sldId="270"/>
            <ac:spMk id="4" creationId="{1CFA53F3-F0F5-4362-4434-1CA64B94EA7D}"/>
          </ac:spMkLst>
        </pc:spChg>
      </pc:sldChg>
      <pc:sldChg chg="del">
        <pc:chgData name="Tom Banks" userId="e4003a43-4ad7-4d79-a39f-00cbc6e3a0d5" providerId="ADAL" clId="{2BA1BF5F-D185-4BEB-8BE1-79F946DF3B67}" dt="2025-10-13T14:22:24.838" v="151" actId="47"/>
        <pc:sldMkLst>
          <pc:docMk/>
          <pc:sldMk cId="1655039066" sldId="271"/>
        </pc:sldMkLst>
      </pc:sldChg>
      <pc:sldChg chg="del">
        <pc:chgData name="Tom Banks" userId="e4003a43-4ad7-4d79-a39f-00cbc6e3a0d5" providerId="ADAL" clId="{2BA1BF5F-D185-4BEB-8BE1-79F946DF3B67}" dt="2025-10-13T14:22:25.824" v="152" actId="47"/>
        <pc:sldMkLst>
          <pc:docMk/>
          <pc:sldMk cId="1263486907" sldId="272"/>
        </pc:sldMkLst>
      </pc:sldChg>
      <pc:sldChg chg="modSp mod">
        <pc:chgData name="Tom Banks" userId="e4003a43-4ad7-4d79-a39f-00cbc6e3a0d5" providerId="ADAL" clId="{2BA1BF5F-D185-4BEB-8BE1-79F946DF3B67}" dt="2025-10-13T14:21:51.809" v="143" actId="20577"/>
        <pc:sldMkLst>
          <pc:docMk/>
          <pc:sldMk cId="2070466118" sldId="273"/>
        </pc:sldMkLst>
        <pc:spChg chg="mod">
          <ac:chgData name="Tom Banks" userId="e4003a43-4ad7-4d79-a39f-00cbc6e3a0d5" providerId="ADAL" clId="{2BA1BF5F-D185-4BEB-8BE1-79F946DF3B67}" dt="2025-10-13T14:21:51.809" v="143" actId="20577"/>
          <ac:spMkLst>
            <pc:docMk/>
            <pc:sldMk cId="2070466118" sldId="273"/>
            <ac:spMk id="5" creationId="{7C0CE318-2120-E324-9292-5A86D8597144}"/>
          </ac:spMkLst>
        </pc:spChg>
      </pc:sldChg>
      <pc:sldChg chg="add">
        <pc:chgData name="Tom Banks" userId="e4003a43-4ad7-4d79-a39f-00cbc6e3a0d5" providerId="ADAL" clId="{2BA1BF5F-D185-4BEB-8BE1-79F946DF3B67}" dt="2025-10-13T14:22:31.324" v="153"/>
        <pc:sldMkLst>
          <pc:docMk/>
          <pc:sldMk cId="1720532140" sldId="274"/>
        </pc:sldMkLst>
      </pc:sldChg>
      <pc:sldChg chg="add del">
        <pc:chgData name="Tom Banks" userId="e4003a43-4ad7-4d79-a39f-00cbc6e3a0d5" providerId="ADAL" clId="{2BA1BF5F-D185-4BEB-8BE1-79F946DF3B67}" dt="2025-10-13T14:22:24.069" v="150" actId="47"/>
        <pc:sldMkLst>
          <pc:docMk/>
          <pc:sldMk cId="3964462231" sldId="274"/>
        </pc:sldMkLst>
      </pc:sldChg>
      <pc:sldChg chg="add">
        <pc:chgData name="Tom Banks" userId="e4003a43-4ad7-4d79-a39f-00cbc6e3a0d5" providerId="ADAL" clId="{2BA1BF5F-D185-4BEB-8BE1-79F946DF3B67}" dt="2025-10-13T14:22:32.913" v="154"/>
        <pc:sldMkLst>
          <pc:docMk/>
          <pc:sldMk cId="2536211415" sldId="275"/>
        </pc:sldMkLst>
      </pc:sldChg>
      <pc:sldChg chg="add del">
        <pc:chgData name="Tom Banks" userId="e4003a43-4ad7-4d79-a39f-00cbc6e3a0d5" providerId="ADAL" clId="{2BA1BF5F-D185-4BEB-8BE1-79F946DF3B67}" dt="2025-10-13T14:22:22.903" v="149" actId="47"/>
        <pc:sldMkLst>
          <pc:docMk/>
          <pc:sldMk cId="2751133409" sldId="275"/>
        </pc:sldMkLst>
      </pc:sldChg>
      <pc:sldChg chg="add">
        <pc:chgData name="Tom Banks" userId="e4003a43-4ad7-4d79-a39f-00cbc6e3a0d5" providerId="ADAL" clId="{2BA1BF5F-D185-4BEB-8BE1-79F946DF3B67}" dt="2025-10-13T14:22:33.899" v="155"/>
        <pc:sldMkLst>
          <pc:docMk/>
          <pc:sldMk cId="2883864405" sldId="276"/>
        </pc:sldMkLst>
      </pc:sldChg>
      <pc:sldChg chg="add">
        <pc:chgData name="Tom Banks" userId="e4003a43-4ad7-4d79-a39f-00cbc6e3a0d5" providerId="ADAL" clId="{2BA1BF5F-D185-4BEB-8BE1-79F946DF3B67}" dt="2025-10-13T14:22:34.885" v="156"/>
        <pc:sldMkLst>
          <pc:docMk/>
          <pc:sldMk cId="2920400790"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10/13/2025</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358603234"/>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b="1" i="1" dirty="0"/>
              <a:t>Remember</a:t>
            </a:r>
            <a:r>
              <a:rPr lang="en-US" sz="8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4229092936"/>
              </p:ext>
            </p:extLst>
          </p:nvPr>
        </p:nvGraphicFramePr>
        <p:xfrm>
          <a:off x="298297" y="1672070"/>
          <a:ext cx="5530128" cy="242080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2703392690"/>
              </p:ext>
            </p:extLst>
          </p:nvPr>
        </p:nvGraphicFramePr>
        <p:xfrm>
          <a:off x="201820" y="631508"/>
          <a:ext cx="5530128" cy="34747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3098093869"/>
              </p:ext>
            </p:extLst>
          </p:nvPr>
        </p:nvGraphicFramePr>
        <p:xfrm>
          <a:off x="304799" y="633397"/>
          <a:ext cx="5530128" cy="345948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561646"/>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Think about specific areas of need such as </a:t>
            </a:r>
            <a:r>
              <a:rPr lang="en-US" sz="850" b="1" dirty="0">
                <a:latin typeface="Calibri" panose="020F0502020204030204" pitchFamily="34" charset="0"/>
                <a:cs typeface="Calibri" panose="020F0502020204030204" pitchFamily="34" charset="0"/>
              </a:rPr>
              <a:t>inactive girls, SEND and disadvantaged pupils</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700" i="1" dirty="0" err="1">
                <a:latin typeface="Calibri" panose="020F0502020204030204" pitchFamily="34" charset="0"/>
                <a:cs typeface="Calibri" panose="020F0502020204030204" pitchFamily="34" charset="0"/>
              </a:rPr>
              <a:t>prioritising</a:t>
            </a:r>
            <a:r>
              <a:rPr lang="en-US" sz="700" i="1" dirty="0">
                <a:latin typeface="Calibri" panose="020F0502020204030204" pitchFamily="34" charset="0"/>
                <a:cs typeface="Calibri" panose="020F0502020204030204" pitchFamily="34" charset="0"/>
              </a:rPr>
              <a:t>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602107153"/>
              </p:ext>
            </p:extLst>
          </p:nvPr>
        </p:nvGraphicFramePr>
        <p:xfrm>
          <a:off x="315269" y="2272972"/>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2442412916"/>
              </p:ext>
            </p:extLst>
          </p:nvPr>
        </p:nvGraphicFramePr>
        <p:xfrm>
          <a:off x="197588" y="684701"/>
          <a:ext cx="5724635" cy="3362456"/>
        </p:xfrm>
        <a:graphic>
          <a:graphicData uri="http://schemas.openxmlformats.org/drawingml/2006/table">
            <a:tbl>
              <a:tblPr firstRow="1" bandRow="1">
                <a:tableStyleId>{5C22544A-7EE6-4342-B048-85BDC9FD1C3A}</a:tableStyleId>
              </a:tblPr>
              <a:tblGrid>
                <a:gridCol w="1335584">
                  <a:extLst>
                    <a:ext uri="{9D8B030D-6E8A-4147-A177-3AD203B41FA5}">
                      <a16:colId xmlns:a16="http://schemas.microsoft.com/office/drawing/2014/main" val="1397519339"/>
                    </a:ext>
                  </a:extLst>
                </a:gridCol>
                <a:gridCol w="1568297">
                  <a:extLst>
                    <a:ext uri="{9D8B030D-6E8A-4147-A177-3AD203B41FA5}">
                      <a16:colId xmlns:a16="http://schemas.microsoft.com/office/drawing/2014/main" val="279180329"/>
                    </a:ext>
                  </a:extLst>
                </a:gridCol>
                <a:gridCol w="1410377">
                  <a:extLst>
                    <a:ext uri="{9D8B030D-6E8A-4147-A177-3AD203B41FA5}">
                      <a16:colId xmlns:a16="http://schemas.microsoft.com/office/drawing/2014/main" val="1419483341"/>
                    </a:ext>
                  </a:extLst>
                </a:gridCol>
                <a:gridCol w="1410377">
                  <a:extLst>
                    <a:ext uri="{9D8B030D-6E8A-4147-A177-3AD203B41FA5}">
                      <a16:colId xmlns:a16="http://schemas.microsoft.com/office/drawing/2014/main" val="1532179531"/>
                    </a:ext>
                  </a:extLst>
                </a:gridCol>
              </a:tblGrid>
              <a:tr h="25619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B36-0064-E168-7038-3FC8704FBAB7}"/>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2969350-C89D-DCEF-42F1-FBCB2DDD41B0}"/>
              </a:ext>
            </a:extLst>
          </p:cNvPr>
          <p:cNvPicPr>
            <a:picLocks noChangeAspect="1"/>
          </p:cNvPicPr>
          <p:nvPr/>
        </p:nvPicPr>
        <p:blipFill>
          <a:blip r:embed="rId2"/>
          <a:stretch>
            <a:fillRect/>
          </a:stretch>
        </p:blipFill>
        <p:spPr>
          <a:xfrm>
            <a:off x="-16769" y="0"/>
            <a:ext cx="6166284" cy="4322536"/>
          </a:xfrm>
          <a:prstGeom prst="rect">
            <a:avLst/>
          </a:prstGeom>
        </p:spPr>
      </p:pic>
      <p:graphicFrame>
        <p:nvGraphicFramePr>
          <p:cNvPr id="2" name="Table 1">
            <a:extLst>
              <a:ext uri="{FF2B5EF4-FFF2-40B4-BE49-F238E27FC236}">
                <a16:creationId xmlns:a16="http://schemas.microsoft.com/office/drawing/2014/main" id="{225C9E27-D120-FB0E-EDFD-E98BBC05173C}"/>
              </a:ext>
            </a:extLst>
          </p:cNvPr>
          <p:cNvGraphicFramePr>
            <a:graphicFrameLocks noGrp="1"/>
          </p:cNvGraphicFramePr>
          <p:nvPr>
            <p:extLst>
              <p:ext uri="{D42A27DB-BD31-4B8C-83A1-F6EECF244321}">
                <p14:modId xmlns:p14="http://schemas.microsoft.com/office/powerpoint/2010/main" val="3531612602"/>
              </p:ext>
            </p:extLst>
          </p:nvPr>
        </p:nvGraphicFramePr>
        <p:xfrm>
          <a:off x="294842" y="839137"/>
          <a:ext cx="5530128" cy="32537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74420">
                  <a:extLst>
                    <a:ext uri="{9D8B030D-6E8A-4147-A177-3AD203B41FA5}">
                      <a16:colId xmlns:a16="http://schemas.microsoft.com/office/drawing/2014/main" val="3874769663"/>
                    </a:ext>
                  </a:extLst>
                </a:gridCol>
                <a:gridCol w="1432560">
                  <a:extLst>
                    <a:ext uri="{9D8B030D-6E8A-4147-A177-3AD203B41FA5}">
                      <a16:colId xmlns:a16="http://schemas.microsoft.com/office/drawing/2014/main" val="279180329"/>
                    </a:ext>
                  </a:extLst>
                </a:gridCol>
                <a:gridCol w="1501140">
                  <a:extLst>
                    <a:ext uri="{9D8B030D-6E8A-4147-A177-3AD203B41FA5}">
                      <a16:colId xmlns:a16="http://schemas.microsoft.com/office/drawing/2014/main" val="1419483341"/>
                    </a:ext>
                  </a:extLst>
                </a:gridCol>
                <a:gridCol w="102437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Develop lunchtime play provision to increase activity for least active groups.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Develop pupil leadership (training </a:t>
                      </a:r>
                      <a:r>
                        <a:rPr lang="en-US" sz="600" dirty="0" err="1">
                          <a:solidFill>
                            <a:schemeClr val="tx1"/>
                          </a:solidFill>
                          <a:latin typeface="Calibri" panose="020F0502020204030204" pitchFamily="34" charset="0"/>
                          <a:cs typeface="Calibri" panose="020F0502020204030204" pitchFamily="34" charset="0"/>
                        </a:rPr>
                        <a:t>programme</a:t>
                      </a:r>
                      <a:r>
                        <a:rPr lang="en-US" sz="600" dirty="0">
                          <a:solidFill>
                            <a:schemeClr val="tx1"/>
                          </a:solidFill>
                          <a:latin typeface="Calibri" panose="020F0502020204030204" pitchFamily="34" charset="0"/>
                          <a:cs typeface="Calibri" panose="020F0502020204030204" pitchFamily="34" charset="0"/>
                        </a:rPr>
                        <a:t>), Midday supervisor training, Staff CDP to develop their understanding of games and play, Range of equipment, Youth voice activities to understand pupils wants and needs Outdoor play provision such as OPAL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 confident and competent group of activity leaders that take initiative and create a more active and inclusive playground for all pupils. Midday supervisors and all staff leading a range of physical activities and joining in with movement daily to role model. A happier, more active playground that meets the needs of all pupils especially SEND and girls.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50" dirty="0">
                          <a:solidFill>
                            <a:schemeClr val="tx1"/>
                          </a:solidFill>
                          <a:latin typeface="Calibri" panose="020F0502020204030204" pitchFamily="34" charset="0"/>
                          <a:cs typeface="Calibri" panose="020F0502020204030204" pitchFamily="34" charset="0"/>
                        </a:rPr>
                        <a:t>Youth voice data through half-termly surveys and interviews/group discussions with a variety of pupils (leaders, children participating and those that are less active at break times). Conduct regular observations of the playground to gauge activity levels of the least active children. Staff voice and feedback.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Activity leaders are leading a broad range of activities and actively seeking children that are not engaged in physical activity during lunch times. Midday supervisors have grown in confidence and far more active and engaged in games with the children. Lunch times are more active with children having fun. Activity options have been tailored to suit the needs of SEND pupils through considerate choices of equipment and the types of games played. Girls are proving to be the hardest group to engage as some are still choosing not to be active.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Continued training for activity leaders and bringing new leaders into the group to bring new ideas and expertise. More leaders will also mean more activities are able to be delivered. Continued training with midday supervisors. Establish lead midday supervisors to empower them and give them ownership. Continue to listen to SEND pupils and tailor activities to their needs and wants. Focus priorities on engaging girls. Work with least active girls to create activities that are meaningful and enjoyable for them. Do they want to be activity leaders for younger children to give them purpose and confidence?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100 out of 100 activity leaders want to carry on with this role next year. 30 more children have enquired to joining the team. Meetings and the end of year survey have shown all leaders feel positive and enjoy making a difference for others. Interviews by random selection were conducted and 92% of pupils were either 'happy' or 'very happy' with the activities on offer at lunch time. End of year physical activity survey findings such as: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Am I involved with games at lunch       time - 89%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Do I enjoy lunch time? 97%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Have I joined in with a game with the activity leaders? 100% Yes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Physical Resources - £1000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CPD for staff - £500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OPAL - £8000</a:t>
                      </a: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
        <p:nvSpPr>
          <p:cNvPr id="5" name="TextBox 4">
            <a:extLst>
              <a:ext uri="{FF2B5EF4-FFF2-40B4-BE49-F238E27FC236}">
                <a16:creationId xmlns:a16="http://schemas.microsoft.com/office/drawing/2014/main" id="{7C0CE318-2120-E324-9292-5A86D8597144}"/>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6" name="TextBox 5">
            <a:extLst>
              <a:ext uri="{FF2B5EF4-FFF2-40B4-BE49-F238E27FC236}">
                <a16:creationId xmlns:a16="http://schemas.microsoft.com/office/drawing/2014/main" id="{06D3BCB3-9898-8FE9-7C31-95AA52B74F02}"/>
              </a:ext>
            </a:extLst>
          </p:cNvPr>
          <p:cNvSpPr txBox="1"/>
          <p:nvPr/>
        </p:nvSpPr>
        <p:spPr>
          <a:xfrm>
            <a:off x="241826" y="599839"/>
            <a:ext cx="3255432" cy="215444"/>
          </a:xfrm>
          <a:prstGeom prst="rect">
            <a:avLst/>
          </a:prstGeom>
          <a:noFill/>
        </p:spPr>
        <p:txBody>
          <a:bodyPr wrap="square" rtlCol="0">
            <a:spAutoFit/>
          </a:bodyPr>
          <a:lstStyle/>
          <a:p>
            <a:r>
              <a:rPr lang="en-US" sz="800" b="1" dirty="0">
                <a:solidFill>
                  <a:srgbClr val="FF0000"/>
                </a:solidFill>
                <a:latin typeface="Calibri" panose="020F0502020204030204" pitchFamily="34" charset="0"/>
                <a:cs typeface="Calibri" panose="020F0502020204030204" pitchFamily="34" charset="0"/>
              </a:rPr>
              <a:t>Example objective shown below is for reference purposes only:</a:t>
            </a:r>
          </a:p>
        </p:txBody>
      </p:sp>
    </p:spTree>
    <p:extLst>
      <p:ext uri="{BB962C8B-B14F-4D97-AF65-F5344CB8AC3E}">
        <p14:creationId xmlns:p14="http://schemas.microsoft.com/office/powerpoint/2010/main" val="2070466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2178</Words>
  <Application>Microsoft Office PowerPoint</Application>
  <PresentationFormat>Custom</PresentationFormat>
  <Paragraphs>367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Tom Banks</cp:lastModifiedBy>
  <cp:revision>13</cp:revision>
  <dcterms:created xsi:type="dcterms:W3CDTF">2025-10-08T18:09:30Z</dcterms:created>
  <dcterms:modified xsi:type="dcterms:W3CDTF">2025-10-13T14:22:40Z</dcterms:modified>
</cp:coreProperties>
</file>