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30"/>
  </p:normalViewPr>
  <p:slideViewPr>
    <p:cSldViewPr snapToGrid="0">
      <p:cViewPr varScale="1">
        <p:scale>
          <a:sx n="91" d="100"/>
          <a:sy n="91" d="100"/>
        </p:scale>
        <p:origin x="19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FE077-8D16-A655-1123-2FF6142AB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4907C-55AF-AB93-8E16-48778C236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1A6BC-3814-E730-0D54-AAC8EA99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6DC0-FAE7-4447-A533-3412146EE011}" type="datetimeFigureOut">
              <a:rPr lang="en-US" smtClean="0"/>
              <a:t>6/17/26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226E6-EF79-59CA-31C5-584227D9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BDF8C-D5A6-DECB-9B25-134E21FEB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4C59-E243-D74E-84B0-7D50549F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5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49981-86C7-43CE-2BA3-7838482AE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3F9139-4DDB-AAAA-136F-5C27A6D04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7C0F5-9E47-084A-FD1F-0474DB26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6DC0-FAE7-4447-A533-3412146EE011}" type="datetimeFigureOut">
              <a:rPr lang="en-US" smtClean="0"/>
              <a:t>6/17/26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64B09-0C22-1AF7-523B-19AEFD32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28D8E-34B7-4DD7-1805-1D7BF484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4C59-E243-D74E-84B0-7D50549F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3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530E67-BE6B-F69D-F49A-0DEAB1E46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14912-1306-81D2-FDB4-B7F2F934A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455CB-5EBA-9951-8C7B-D1D8B9360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6DC0-FAE7-4447-A533-3412146EE011}" type="datetimeFigureOut">
              <a:rPr lang="en-US" smtClean="0"/>
              <a:t>6/17/26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2E817-87C1-5116-0E0E-00322012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C92FF-3D86-C368-25AE-517A5020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4C59-E243-D74E-84B0-7D50549F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1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29CFF-AB87-88D0-74BA-66CB8925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558CE-0824-A3B1-47A1-7BE41560E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75027-FE38-1592-094D-A3AD3417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6DC0-FAE7-4447-A533-3412146EE011}" type="datetimeFigureOut">
              <a:rPr lang="en-US" smtClean="0"/>
              <a:t>6/17/26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1B60-94EE-DD6C-76D0-B55CDA78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67BB3-50FC-DF76-B53B-4616C8AF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4C59-E243-D74E-84B0-7D50549F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30849-1709-21F3-BDA5-75ED1BE06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0197B-7D8E-FDA3-7087-E4EB5C8AC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B54D9-1FD1-D0FD-8082-F09C92BD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6DC0-FAE7-4447-A533-3412146EE011}" type="datetimeFigureOut">
              <a:rPr lang="en-US" smtClean="0"/>
              <a:t>6/17/26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985B7-F0E6-373C-07A5-C5B7EF76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A640-F4CB-BFB4-C042-8E4A0F8E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4C59-E243-D74E-84B0-7D50549F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8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CE06D-42F5-7D64-CF8E-01A241818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F971-7B3B-36BD-16A0-A262D9C9E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9B6B2-8E86-18E2-9BDA-5569B080A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3A899-D208-40E4-74FF-34A3504B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6DC0-FAE7-4447-A533-3412146EE011}" type="datetimeFigureOut">
              <a:rPr lang="en-US" smtClean="0"/>
              <a:t>6/17/26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80477-6B8C-C214-350A-57B5792A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EF9F7-9AD7-A8E8-88AF-08DB5A09C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4C59-E243-D74E-84B0-7D50549F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3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0F29-40D6-1C14-F336-C82166BBE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A0D92-4E7D-4396-2466-7B800DAF6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E1875-CF49-C237-B398-426421806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7FABF-2AE6-4BCA-2E0F-0E846FD5B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167C2A-CB8D-A08E-D158-B4A80D3B8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7B8E9-9627-42E0-7F6A-58AB820C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6DC0-FAE7-4447-A533-3412146EE011}" type="datetimeFigureOut">
              <a:rPr lang="en-US" smtClean="0"/>
              <a:t>6/17/26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BB50B2-2174-EC76-DBED-E31CF6F6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3405DC-EE94-A51D-3640-CDFB145F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4C59-E243-D74E-84B0-7D50549F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1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4F524-812C-61E3-2F24-372EF27A7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E1053-A708-7332-6435-86CE3F06A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6DC0-FAE7-4447-A533-3412146EE011}" type="datetimeFigureOut">
              <a:rPr lang="en-US" smtClean="0"/>
              <a:t>6/17/26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68847-A727-72DD-BB4B-AEF12FA3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32B4A-9CF7-A136-DAF8-86F7EAE4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4C59-E243-D74E-84B0-7D50549F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D39A49-92D2-9A08-96EF-94EEC91F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6DC0-FAE7-4447-A533-3412146EE011}" type="datetimeFigureOut">
              <a:rPr lang="en-US" smtClean="0"/>
              <a:t>6/17/26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D8C060-F0E2-E888-5013-B8FDF85E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A938E-E33D-A5EC-8182-08A7A466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4C59-E243-D74E-84B0-7D50549F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6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D525-50A8-F909-B5B9-23B9C276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000A-2CC0-7F8C-1AB7-5ADE5C727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35253-2FD8-326F-5386-44BCC6416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F5D1A-8586-585F-72BB-0F5F99FD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6DC0-FAE7-4447-A533-3412146EE011}" type="datetimeFigureOut">
              <a:rPr lang="en-US" smtClean="0"/>
              <a:t>6/17/26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52F40-5F52-6888-FAD0-DFE855B3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1B80A-2959-C8E6-9749-2C00C2A3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4C59-E243-D74E-84B0-7D50549F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0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81BFB-7DDE-6811-8CF7-B3911D45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F9676-7156-6DFF-095D-AA38F687B4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A5132-088A-AA5F-214E-C5FE96E47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2F182-3DCD-1BDA-C2A6-A98E7D3A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6DC0-FAE7-4447-A533-3412146EE011}" type="datetimeFigureOut">
              <a:rPr lang="en-US" smtClean="0"/>
              <a:t>6/17/26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92C0F-C626-0208-9B2C-F3E1BB2E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EE7C3-8AA5-CD07-8C18-66BC3B58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4C59-E243-D74E-84B0-7D50549F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00A4F-609A-51D1-CBF1-11E9DC6A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2067-8FED-4E47-1672-FEBE6F10F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C51E9-026E-D337-55B1-CDC2EE98E0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B26DC0-FAE7-4447-A533-3412146EE011}" type="datetimeFigureOut">
              <a:rPr lang="en-US" smtClean="0"/>
              <a:t>6/17/26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FABE7-5838-2EE4-8574-2AD1189D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6B3FC-C7A5-1E3A-085A-FC06A808F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F4C59-E243-D74E-84B0-7D50549F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3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184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44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67F929-D6A4-BB78-B42F-273F6C041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614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EA48E-E8F6-0E73-839E-CE9C1DC7B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75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73D6A7-985F-5230-5123-F7F82109A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596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A4F1FE-3148-67F0-8740-F3AA2F6B3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966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EF4D14-1557-4D69-AC4A-D7EB6E7CC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724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B7D60D-D0CD-FF27-8885-32BDEC515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01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37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55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27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9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96D8E-6737-7E40-1719-5732F0891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95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8861E9-9173-E891-B275-77F3DF03B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166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D4E0A7-D37F-5FE3-BD7F-A50D97BD0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90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836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Feighan (2111499)</dc:creator>
  <cp:lastModifiedBy>Tom Feighan (2111499)</cp:lastModifiedBy>
  <cp:revision>1</cp:revision>
  <dcterms:created xsi:type="dcterms:W3CDTF">2026-06-17T10:37:21Z</dcterms:created>
  <dcterms:modified xsi:type="dcterms:W3CDTF">2026-06-17T10:48:15Z</dcterms:modified>
</cp:coreProperties>
</file>