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3"/>
  </p:notesMasterIdLst>
  <p:sldIdLst>
    <p:sldId id="256" r:id="rId5"/>
    <p:sldId id="328" r:id="rId6"/>
    <p:sldId id="331" r:id="rId7"/>
    <p:sldId id="332" r:id="rId8"/>
    <p:sldId id="338" r:id="rId9"/>
    <p:sldId id="336" r:id="rId10"/>
    <p:sldId id="337" r:id="rId11"/>
    <p:sldId id="317" r:id="rId1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1ABAE84-D0EC-116B-E2B8-903136CA5370}" name="Inès SENELLE" initials="IS" userId="S::i.senelle@abv-development.com::019a5a7a-8aaa-4239-be93-8316dda7ec0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889A4"/>
    <a:srgbClr val="A9D2E1"/>
    <a:srgbClr val="BBCCD7"/>
    <a:srgbClr val="AFD2D6"/>
    <a:srgbClr val="3F5A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1EBA34-0865-4F93-AB44-0D442ABF947A}" v="20" dt="2026-07-03T09:10:02.99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ine VAN HIJFTE" userId="df08e3a9-9aeb-4959-8a05-42efc3c93bb4" providerId="ADAL" clId="{B9F20A55-4B91-4FC4-A056-D13207DD261F}"/>
    <pc:docChg chg="undo custSel addSld delSld modSld">
      <pc:chgData name="Pauline VAN HIJFTE" userId="df08e3a9-9aeb-4959-8a05-42efc3c93bb4" providerId="ADAL" clId="{B9F20A55-4B91-4FC4-A056-D13207DD261F}" dt="2026-07-03T09:13:02.137" v="336" actId="1076"/>
      <pc:docMkLst>
        <pc:docMk/>
      </pc:docMkLst>
      <pc:sldChg chg="modSp mod">
        <pc:chgData name="Pauline VAN HIJFTE" userId="df08e3a9-9aeb-4959-8a05-42efc3c93bb4" providerId="ADAL" clId="{B9F20A55-4B91-4FC4-A056-D13207DD261F}" dt="2026-07-03T06:59:49.623" v="3" actId="20577"/>
        <pc:sldMkLst>
          <pc:docMk/>
          <pc:sldMk cId="3515587469" sldId="256"/>
        </pc:sldMkLst>
        <pc:spChg chg="mod">
          <ac:chgData name="Pauline VAN HIJFTE" userId="df08e3a9-9aeb-4959-8a05-42efc3c93bb4" providerId="ADAL" clId="{B9F20A55-4B91-4FC4-A056-D13207DD261F}" dt="2026-07-03T06:59:49.623" v="3" actId="20577"/>
          <ac:spMkLst>
            <pc:docMk/>
            <pc:sldMk cId="3515587469" sldId="256"/>
            <ac:spMk id="9" creationId="{FA53B84A-3769-5BFC-6E0E-C1677C68B396}"/>
          </ac:spMkLst>
        </pc:spChg>
      </pc:sldChg>
      <pc:sldChg chg="modSp mod">
        <pc:chgData name="Pauline VAN HIJFTE" userId="df08e3a9-9aeb-4959-8a05-42efc3c93bb4" providerId="ADAL" clId="{B9F20A55-4B91-4FC4-A056-D13207DD261F}" dt="2026-07-03T08:57:04.293" v="263" actId="6549"/>
        <pc:sldMkLst>
          <pc:docMk/>
          <pc:sldMk cId="170787095" sldId="331"/>
        </pc:sldMkLst>
        <pc:spChg chg="mod">
          <ac:chgData name="Pauline VAN HIJFTE" userId="df08e3a9-9aeb-4959-8a05-42efc3c93bb4" providerId="ADAL" clId="{B9F20A55-4B91-4FC4-A056-D13207DD261F}" dt="2026-07-03T07:01:58.513" v="5" actId="20577"/>
          <ac:spMkLst>
            <pc:docMk/>
            <pc:sldMk cId="170787095" sldId="331"/>
            <ac:spMk id="12" creationId="{A5FC4D64-B3EA-4119-FF04-F59E69CA2E30}"/>
          </ac:spMkLst>
        </pc:spChg>
        <pc:spChg chg="mod">
          <ac:chgData name="Pauline VAN HIJFTE" userId="df08e3a9-9aeb-4959-8a05-42efc3c93bb4" providerId="ADAL" clId="{B9F20A55-4B91-4FC4-A056-D13207DD261F}" dt="2026-07-03T08:57:04.293" v="263" actId="6549"/>
          <ac:spMkLst>
            <pc:docMk/>
            <pc:sldMk cId="170787095" sldId="331"/>
            <ac:spMk id="13" creationId="{631A9708-4F54-344D-2773-E569C1F8B9DB}"/>
          </ac:spMkLst>
        </pc:spChg>
      </pc:sldChg>
      <pc:sldChg chg="addSp delSp modSp mod">
        <pc:chgData name="Pauline VAN HIJFTE" userId="df08e3a9-9aeb-4959-8a05-42efc3c93bb4" providerId="ADAL" clId="{B9F20A55-4B91-4FC4-A056-D13207DD261F}" dt="2026-07-03T09:13:02.137" v="336" actId="1076"/>
        <pc:sldMkLst>
          <pc:docMk/>
          <pc:sldMk cId="4219576672" sldId="332"/>
        </pc:sldMkLst>
        <pc:spChg chg="mod">
          <ac:chgData name="Pauline VAN HIJFTE" userId="df08e3a9-9aeb-4959-8a05-42efc3c93bb4" providerId="ADAL" clId="{B9F20A55-4B91-4FC4-A056-D13207DD261F}" dt="2026-07-03T07:16:03.286" v="54" actId="20577"/>
          <ac:spMkLst>
            <pc:docMk/>
            <pc:sldMk cId="4219576672" sldId="332"/>
            <ac:spMk id="12" creationId="{54249AD2-5E04-36E3-A4F4-1A2F1C33E615}"/>
          </ac:spMkLst>
        </pc:spChg>
        <pc:spChg chg="add del">
          <ac:chgData name="Pauline VAN HIJFTE" userId="df08e3a9-9aeb-4959-8a05-42efc3c93bb4" providerId="ADAL" clId="{B9F20A55-4B91-4FC4-A056-D13207DD261F}" dt="2026-07-03T07:13:45.593" v="36" actId="22"/>
          <ac:spMkLst>
            <pc:docMk/>
            <pc:sldMk cId="4219576672" sldId="332"/>
            <ac:spMk id="13" creationId="{A3EDD998-BDB1-4F98-A4EB-6EBA939D3CF9}"/>
          </ac:spMkLst>
        </pc:spChg>
        <pc:spChg chg="add del">
          <ac:chgData name="Pauline VAN HIJFTE" userId="df08e3a9-9aeb-4959-8a05-42efc3c93bb4" providerId="ADAL" clId="{B9F20A55-4B91-4FC4-A056-D13207DD261F}" dt="2026-07-03T07:13:48.063" v="39" actId="478"/>
          <ac:spMkLst>
            <pc:docMk/>
            <pc:sldMk cId="4219576672" sldId="332"/>
            <ac:spMk id="15" creationId="{0369B706-891A-D0EA-04C2-5D731B539DDB}"/>
          </ac:spMkLst>
        </pc:spChg>
        <pc:spChg chg="add del">
          <ac:chgData name="Pauline VAN HIJFTE" userId="df08e3a9-9aeb-4959-8a05-42efc3c93bb4" providerId="ADAL" clId="{B9F20A55-4B91-4FC4-A056-D13207DD261F}" dt="2026-07-03T07:13:58.223" v="42" actId="478"/>
          <ac:spMkLst>
            <pc:docMk/>
            <pc:sldMk cId="4219576672" sldId="332"/>
            <ac:spMk id="17" creationId="{83C470CC-C5E7-E443-4705-8A21A85BC14A}"/>
          </ac:spMkLst>
        </pc:spChg>
        <pc:spChg chg="add mod">
          <ac:chgData name="Pauline VAN HIJFTE" userId="df08e3a9-9aeb-4959-8a05-42efc3c93bb4" providerId="ADAL" clId="{B9F20A55-4B91-4FC4-A056-D13207DD261F}" dt="2026-07-03T09:13:02.137" v="336" actId="1076"/>
          <ac:spMkLst>
            <pc:docMk/>
            <pc:sldMk cId="4219576672" sldId="332"/>
            <ac:spMk id="22" creationId="{42E05849-F529-BE3B-83D2-0A0DBAF7251E}"/>
          </ac:spMkLst>
        </pc:spChg>
        <pc:picChg chg="del">
          <ac:chgData name="Pauline VAN HIJFTE" userId="df08e3a9-9aeb-4959-8a05-42efc3c93bb4" providerId="ADAL" clId="{B9F20A55-4B91-4FC4-A056-D13207DD261F}" dt="2026-07-03T07:14:49.264" v="47" actId="478"/>
          <ac:picMkLst>
            <pc:docMk/>
            <pc:sldMk cId="4219576672" sldId="332"/>
            <ac:picMk id="8" creationId="{8F78A44B-C641-3EF6-1C2F-086B4ADAB273}"/>
          </ac:picMkLst>
        </pc:picChg>
        <pc:picChg chg="del">
          <ac:chgData name="Pauline VAN HIJFTE" userId="df08e3a9-9aeb-4959-8a05-42efc3c93bb4" providerId="ADAL" clId="{B9F20A55-4B91-4FC4-A056-D13207DD261F}" dt="2026-07-03T07:13:34.340" v="33" actId="478"/>
          <ac:picMkLst>
            <pc:docMk/>
            <pc:sldMk cId="4219576672" sldId="332"/>
            <ac:picMk id="10" creationId="{20512B2B-7261-D547-8C0B-3661E2720BF4}"/>
          </ac:picMkLst>
        </pc:picChg>
        <pc:picChg chg="add mod modCrop">
          <ac:chgData name="Pauline VAN HIJFTE" userId="df08e3a9-9aeb-4959-8a05-42efc3c93bb4" providerId="ADAL" clId="{B9F20A55-4B91-4FC4-A056-D13207DD261F}" dt="2026-07-03T09:12:48.078" v="335" actId="1076"/>
          <ac:picMkLst>
            <pc:docMk/>
            <pc:sldMk cId="4219576672" sldId="332"/>
            <ac:picMk id="19" creationId="{C200E743-0B83-B9E3-2014-3FA9600E90E8}"/>
          </ac:picMkLst>
        </pc:picChg>
        <pc:picChg chg="add mod">
          <ac:chgData name="Pauline VAN HIJFTE" userId="df08e3a9-9aeb-4959-8a05-42efc3c93bb4" providerId="ADAL" clId="{B9F20A55-4B91-4FC4-A056-D13207DD261F}" dt="2026-07-03T09:12:48.078" v="335" actId="1076"/>
          <ac:picMkLst>
            <pc:docMk/>
            <pc:sldMk cId="4219576672" sldId="332"/>
            <ac:picMk id="21" creationId="{9CD27B90-5299-97A0-2CCB-ABED574FFA3A}"/>
          </ac:picMkLst>
        </pc:picChg>
      </pc:sldChg>
      <pc:sldChg chg="addSp modSp del mod">
        <pc:chgData name="Pauline VAN HIJFTE" userId="df08e3a9-9aeb-4959-8a05-42efc3c93bb4" providerId="ADAL" clId="{B9F20A55-4B91-4FC4-A056-D13207DD261F}" dt="2026-07-03T09:07:44.038" v="317" actId="47"/>
        <pc:sldMkLst>
          <pc:docMk/>
          <pc:sldMk cId="3284646883" sldId="333"/>
        </pc:sldMkLst>
        <pc:spChg chg="add mod">
          <ac:chgData name="Pauline VAN HIJFTE" userId="df08e3a9-9aeb-4959-8a05-42efc3c93bb4" providerId="ADAL" clId="{B9F20A55-4B91-4FC4-A056-D13207DD261F}" dt="2026-07-03T09:05:34.737" v="308" actId="14100"/>
          <ac:spMkLst>
            <pc:docMk/>
            <pc:sldMk cId="3284646883" sldId="333"/>
            <ac:spMk id="5" creationId="{EB623363-8318-5639-9748-2EE458250C02}"/>
          </ac:spMkLst>
        </pc:spChg>
        <pc:spChg chg="mod">
          <ac:chgData name="Pauline VAN HIJFTE" userId="df08e3a9-9aeb-4959-8a05-42efc3c93bb4" providerId="ADAL" clId="{B9F20A55-4B91-4FC4-A056-D13207DD261F}" dt="2026-07-03T09:07:14.730" v="314" actId="20577"/>
          <ac:spMkLst>
            <pc:docMk/>
            <pc:sldMk cId="3284646883" sldId="333"/>
            <ac:spMk id="7" creationId="{796275B2-5528-4D08-5C1A-7E66D36BEC3A}"/>
          </ac:spMkLst>
        </pc:spChg>
      </pc:sldChg>
      <pc:sldChg chg="modSp mod">
        <pc:chgData name="Pauline VAN HIJFTE" userId="df08e3a9-9aeb-4959-8a05-42efc3c93bb4" providerId="ADAL" clId="{B9F20A55-4B91-4FC4-A056-D13207DD261F}" dt="2026-07-03T09:07:52.943" v="320" actId="6549"/>
        <pc:sldMkLst>
          <pc:docMk/>
          <pc:sldMk cId="4059943828" sldId="336"/>
        </pc:sldMkLst>
        <pc:spChg chg="mod">
          <ac:chgData name="Pauline VAN HIJFTE" userId="df08e3a9-9aeb-4959-8a05-42efc3c93bb4" providerId="ADAL" clId="{B9F20A55-4B91-4FC4-A056-D13207DD261F}" dt="2026-07-03T08:53:56.168" v="259" actId="14100"/>
          <ac:spMkLst>
            <pc:docMk/>
            <pc:sldMk cId="4059943828" sldId="336"/>
            <ac:spMk id="8" creationId="{9E6D221F-8BE4-626F-6AEA-000DE860AA42}"/>
          </ac:spMkLst>
        </pc:spChg>
        <pc:spChg chg="mod">
          <ac:chgData name="Pauline VAN HIJFTE" userId="df08e3a9-9aeb-4959-8a05-42efc3c93bb4" providerId="ADAL" clId="{B9F20A55-4B91-4FC4-A056-D13207DD261F}" dt="2026-07-03T07:21:33.577" v="87" actId="20577"/>
          <ac:spMkLst>
            <pc:docMk/>
            <pc:sldMk cId="4059943828" sldId="336"/>
            <ac:spMk id="12" creationId="{8AB8D0F8-D48D-5F09-9538-20935C51EFBE}"/>
          </ac:spMkLst>
        </pc:spChg>
        <pc:spChg chg="mod">
          <ac:chgData name="Pauline VAN HIJFTE" userId="df08e3a9-9aeb-4959-8a05-42efc3c93bb4" providerId="ADAL" clId="{B9F20A55-4B91-4FC4-A056-D13207DD261F}" dt="2026-07-03T09:07:52.943" v="320" actId="6549"/>
          <ac:spMkLst>
            <pc:docMk/>
            <pc:sldMk cId="4059943828" sldId="336"/>
            <ac:spMk id="13" creationId="{FC250841-7CC2-042D-D181-50236C77C2B9}"/>
          </ac:spMkLst>
        </pc:spChg>
      </pc:sldChg>
      <pc:sldChg chg="addSp delSp modSp mod">
        <pc:chgData name="Pauline VAN HIJFTE" userId="df08e3a9-9aeb-4959-8a05-42efc3c93bb4" providerId="ADAL" clId="{B9F20A55-4B91-4FC4-A056-D13207DD261F}" dt="2026-07-03T09:10:02.993" v="331" actId="1076"/>
        <pc:sldMkLst>
          <pc:docMk/>
          <pc:sldMk cId="932325829" sldId="337"/>
        </pc:sldMkLst>
        <pc:spChg chg="add del">
          <ac:chgData name="Pauline VAN HIJFTE" userId="df08e3a9-9aeb-4959-8a05-42efc3c93bb4" providerId="ADAL" clId="{B9F20A55-4B91-4FC4-A056-D13207DD261F}" dt="2026-07-03T09:08:47.210" v="325" actId="478"/>
          <ac:spMkLst>
            <pc:docMk/>
            <pc:sldMk cId="932325829" sldId="337"/>
            <ac:spMk id="10" creationId="{65C801BE-9C4E-43B7-85F6-9E75AD90ACA1}"/>
          </ac:spMkLst>
        </pc:spChg>
        <pc:spChg chg="mod">
          <ac:chgData name="Pauline VAN HIJFTE" userId="df08e3a9-9aeb-4959-8a05-42efc3c93bb4" providerId="ADAL" clId="{B9F20A55-4B91-4FC4-A056-D13207DD261F}" dt="2026-07-03T09:10:02.993" v="331" actId="1076"/>
          <ac:spMkLst>
            <pc:docMk/>
            <pc:sldMk cId="932325829" sldId="337"/>
            <ac:spMk id="21" creationId="{4B3E55F5-65CA-7330-99F3-927D88004BF9}"/>
          </ac:spMkLst>
        </pc:spChg>
        <pc:graphicFrameChg chg="mod modGraphic">
          <ac:chgData name="Pauline VAN HIJFTE" userId="df08e3a9-9aeb-4959-8a05-42efc3c93bb4" providerId="ADAL" clId="{B9F20A55-4B91-4FC4-A056-D13207DD261F}" dt="2026-07-03T08:31:48.800" v="169" actId="1076"/>
          <ac:graphicFrameMkLst>
            <pc:docMk/>
            <pc:sldMk cId="932325829" sldId="337"/>
            <ac:graphicFrameMk id="20" creationId="{F47378A6-873C-CE94-8200-CDFF8EFA98AB}"/>
          </ac:graphicFrameMkLst>
        </pc:graphicFrameChg>
        <pc:picChg chg="add del">
          <ac:chgData name="Pauline VAN HIJFTE" userId="df08e3a9-9aeb-4959-8a05-42efc3c93bb4" providerId="ADAL" clId="{B9F20A55-4B91-4FC4-A056-D13207DD261F}" dt="2026-07-03T09:08:36.395" v="323" actId="478"/>
          <ac:picMkLst>
            <pc:docMk/>
            <pc:sldMk cId="932325829" sldId="337"/>
            <ac:picMk id="7" creationId="{95FF4586-AA40-661D-B313-F95B7D1E3C7D}"/>
          </ac:picMkLst>
        </pc:picChg>
        <pc:picChg chg="add mod">
          <ac:chgData name="Pauline VAN HIJFTE" userId="df08e3a9-9aeb-4959-8a05-42efc3c93bb4" providerId="ADAL" clId="{B9F20A55-4B91-4FC4-A056-D13207DD261F}" dt="2026-07-03T09:10:01.174" v="330" actId="1076"/>
          <ac:picMkLst>
            <pc:docMk/>
            <pc:sldMk cId="932325829" sldId="337"/>
            <ac:picMk id="14" creationId="{AE8E51BB-268A-728D-EACC-B3E49F6D264B}"/>
          </ac:picMkLst>
        </pc:picChg>
      </pc:sldChg>
      <pc:sldChg chg="addSp modSp add">
        <pc:chgData name="Pauline VAN HIJFTE" userId="df08e3a9-9aeb-4959-8a05-42efc3c93bb4" providerId="ADAL" clId="{B9F20A55-4B91-4FC4-A056-D13207DD261F}" dt="2026-07-03T09:07:41.475" v="316"/>
        <pc:sldMkLst>
          <pc:docMk/>
          <pc:sldMk cId="2512102396" sldId="338"/>
        </pc:sldMkLst>
        <pc:spChg chg="add mod">
          <ac:chgData name="Pauline VAN HIJFTE" userId="df08e3a9-9aeb-4959-8a05-42efc3c93bb4" providerId="ADAL" clId="{B9F20A55-4B91-4FC4-A056-D13207DD261F}" dt="2026-07-03T09:07:41.475" v="316"/>
          <ac:spMkLst>
            <pc:docMk/>
            <pc:sldMk cId="2512102396" sldId="338"/>
            <ac:spMk id="5" creationId="{5C105896-57B2-7B09-8BDE-83D776BF46B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C5398F-07D2-4F26-B24F-A7BA9F14379F}" type="datetimeFigureOut">
              <a:rPr lang="fr-BE" smtClean="0"/>
              <a:t>03-07-26</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0D0C46-8FF0-4FBF-BD32-323D8B5D55E0}" type="slidenum">
              <a:rPr lang="fr-BE" smtClean="0"/>
              <a:t>‹N°›</a:t>
            </a:fld>
            <a:endParaRPr lang="fr-BE"/>
          </a:p>
        </p:txBody>
      </p:sp>
    </p:spTree>
    <p:extLst>
      <p:ext uri="{BB962C8B-B14F-4D97-AF65-F5344CB8AC3E}">
        <p14:creationId xmlns:p14="http://schemas.microsoft.com/office/powerpoint/2010/main" val="848252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7B0214-490A-9E6A-1089-0D4F710135A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A2960629-191E-B857-89CE-EB70679B4C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900F4634-4F81-4D4C-0D34-B2CEB4AA07BE}"/>
              </a:ext>
            </a:extLst>
          </p:cNvPr>
          <p:cNvSpPr>
            <a:spLocks noGrp="1"/>
          </p:cNvSpPr>
          <p:nvPr>
            <p:ph type="dt" sz="half" idx="10"/>
          </p:nvPr>
        </p:nvSpPr>
        <p:spPr/>
        <p:txBody>
          <a:bodyPr/>
          <a:lstStyle/>
          <a:p>
            <a:fld id="{10DA70B9-509F-4022-AB38-3FE2DF4C7707}" type="datetime1">
              <a:rPr lang="fr-BE" smtClean="0"/>
              <a:t>03-07-26</a:t>
            </a:fld>
            <a:endParaRPr lang="fr-BE"/>
          </a:p>
        </p:txBody>
      </p:sp>
      <p:sp>
        <p:nvSpPr>
          <p:cNvPr id="5" name="Espace réservé du pied de page 4">
            <a:extLst>
              <a:ext uri="{FF2B5EF4-FFF2-40B4-BE49-F238E27FC236}">
                <a16:creationId xmlns:a16="http://schemas.microsoft.com/office/drawing/2014/main" id="{4EC6AD03-B909-EEC1-F33B-2BC033E28CF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FBECF282-1E7E-C7A9-67C1-E43905D2E676}"/>
              </a:ext>
            </a:extLst>
          </p:cNvPr>
          <p:cNvSpPr>
            <a:spLocks noGrp="1"/>
          </p:cNvSpPr>
          <p:nvPr>
            <p:ph type="sldNum" sz="quarter" idx="12"/>
          </p:nvPr>
        </p:nvSpPr>
        <p:spPr/>
        <p:txBody>
          <a:bodyPr/>
          <a:lstStyle/>
          <a:p>
            <a:fld id="{CA10C475-053A-4F21-8F52-1E77CE441352}" type="slidenum">
              <a:rPr lang="fr-BE" smtClean="0"/>
              <a:t>‹N°›</a:t>
            </a:fld>
            <a:endParaRPr lang="fr-BE"/>
          </a:p>
        </p:txBody>
      </p:sp>
    </p:spTree>
    <p:extLst>
      <p:ext uri="{BB962C8B-B14F-4D97-AF65-F5344CB8AC3E}">
        <p14:creationId xmlns:p14="http://schemas.microsoft.com/office/powerpoint/2010/main" val="3826817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D6A433-DB77-D992-2BE5-BC41A0A1A7AE}"/>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B950820E-FEFF-CA16-4E83-92E4F2B3566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DE65CC25-2960-5D74-B2DA-B092578560D8}"/>
              </a:ext>
            </a:extLst>
          </p:cNvPr>
          <p:cNvSpPr>
            <a:spLocks noGrp="1"/>
          </p:cNvSpPr>
          <p:nvPr>
            <p:ph type="dt" sz="half" idx="10"/>
          </p:nvPr>
        </p:nvSpPr>
        <p:spPr/>
        <p:txBody>
          <a:bodyPr/>
          <a:lstStyle/>
          <a:p>
            <a:fld id="{A8D6940A-2BEE-4F8D-845E-2DD9289609AF}" type="datetime1">
              <a:rPr lang="fr-BE" smtClean="0"/>
              <a:t>03-07-26</a:t>
            </a:fld>
            <a:endParaRPr lang="fr-BE"/>
          </a:p>
        </p:txBody>
      </p:sp>
      <p:sp>
        <p:nvSpPr>
          <p:cNvPr id="5" name="Espace réservé du pied de page 4">
            <a:extLst>
              <a:ext uri="{FF2B5EF4-FFF2-40B4-BE49-F238E27FC236}">
                <a16:creationId xmlns:a16="http://schemas.microsoft.com/office/drawing/2014/main" id="{6B177BBF-1854-8E79-559D-254B270302F6}"/>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F1749D72-C008-545F-0FA2-AA03801890AD}"/>
              </a:ext>
            </a:extLst>
          </p:cNvPr>
          <p:cNvSpPr>
            <a:spLocks noGrp="1"/>
          </p:cNvSpPr>
          <p:nvPr>
            <p:ph type="sldNum" sz="quarter" idx="12"/>
          </p:nvPr>
        </p:nvSpPr>
        <p:spPr/>
        <p:txBody>
          <a:bodyPr/>
          <a:lstStyle/>
          <a:p>
            <a:fld id="{CA10C475-053A-4F21-8F52-1E77CE441352}" type="slidenum">
              <a:rPr lang="fr-BE" smtClean="0"/>
              <a:t>‹N°›</a:t>
            </a:fld>
            <a:endParaRPr lang="fr-BE"/>
          </a:p>
        </p:txBody>
      </p:sp>
    </p:spTree>
    <p:extLst>
      <p:ext uri="{BB962C8B-B14F-4D97-AF65-F5344CB8AC3E}">
        <p14:creationId xmlns:p14="http://schemas.microsoft.com/office/powerpoint/2010/main" val="3532100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99DC94-6941-93AD-EE88-590DFA211DD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8E9E8B91-C49A-02D0-B457-31CD1CF9CB8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AAEC779-183E-A7AA-3015-234C63DA5E17}"/>
              </a:ext>
            </a:extLst>
          </p:cNvPr>
          <p:cNvSpPr>
            <a:spLocks noGrp="1"/>
          </p:cNvSpPr>
          <p:nvPr>
            <p:ph type="dt" sz="half" idx="10"/>
          </p:nvPr>
        </p:nvSpPr>
        <p:spPr/>
        <p:txBody>
          <a:bodyPr/>
          <a:lstStyle/>
          <a:p>
            <a:fld id="{B70B5C61-2B88-4BFF-B4B7-03D0B34113D3}" type="datetime1">
              <a:rPr lang="fr-BE" smtClean="0"/>
              <a:t>03-07-26</a:t>
            </a:fld>
            <a:endParaRPr lang="fr-BE"/>
          </a:p>
        </p:txBody>
      </p:sp>
      <p:sp>
        <p:nvSpPr>
          <p:cNvPr id="5" name="Espace réservé du pied de page 4">
            <a:extLst>
              <a:ext uri="{FF2B5EF4-FFF2-40B4-BE49-F238E27FC236}">
                <a16:creationId xmlns:a16="http://schemas.microsoft.com/office/drawing/2014/main" id="{AC82235F-C79A-0C7C-805A-43BD3696349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BC230760-2109-A5EC-E060-77FC08F5A50D}"/>
              </a:ext>
            </a:extLst>
          </p:cNvPr>
          <p:cNvSpPr>
            <a:spLocks noGrp="1"/>
          </p:cNvSpPr>
          <p:nvPr>
            <p:ph type="sldNum" sz="quarter" idx="12"/>
          </p:nvPr>
        </p:nvSpPr>
        <p:spPr/>
        <p:txBody>
          <a:bodyPr/>
          <a:lstStyle/>
          <a:p>
            <a:fld id="{CA10C475-053A-4F21-8F52-1E77CE441352}" type="slidenum">
              <a:rPr lang="fr-BE" smtClean="0"/>
              <a:t>‹N°›</a:t>
            </a:fld>
            <a:endParaRPr lang="fr-BE"/>
          </a:p>
        </p:txBody>
      </p:sp>
    </p:spTree>
    <p:extLst>
      <p:ext uri="{BB962C8B-B14F-4D97-AF65-F5344CB8AC3E}">
        <p14:creationId xmlns:p14="http://schemas.microsoft.com/office/powerpoint/2010/main" val="1566609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7BA4F9-CE6A-B2FB-8C3A-873D4044BC6B}"/>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C8CAD7C6-BE7E-BB4E-4F8A-FBF2987E428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D0CC3E10-388F-8410-C698-A84A6654C5F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45845BB6-F2A1-DD70-55DA-2A5D50914D27}"/>
              </a:ext>
            </a:extLst>
          </p:cNvPr>
          <p:cNvSpPr>
            <a:spLocks noGrp="1"/>
          </p:cNvSpPr>
          <p:nvPr>
            <p:ph type="dt" sz="half" idx="10"/>
          </p:nvPr>
        </p:nvSpPr>
        <p:spPr/>
        <p:txBody>
          <a:bodyPr/>
          <a:lstStyle/>
          <a:p>
            <a:fld id="{257D70E7-303F-4360-ABB5-B7144B615C15}" type="datetime1">
              <a:rPr lang="fr-BE" smtClean="0"/>
              <a:t>03-07-26</a:t>
            </a:fld>
            <a:endParaRPr lang="fr-BE"/>
          </a:p>
        </p:txBody>
      </p:sp>
      <p:sp>
        <p:nvSpPr>
          <p:cNvPr id="6" name="Espace réservé du pied de page 5">
            <a:extLst>
              <a:ext uri="{FF2B5EF4-FFF2-40B4-BE49-F238E27FC236}">
                <a16:creationId xmlns:a16="http://schemas.microsoft.com/office/drawing/2014/main" id="{F053F3E2-C59A-084E-8E08-F9B16E57B49B}"/>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8BD517AE-DB23-441A-B356-06919AA56E7C}"/>
              </a:ext>
            </a:extLst>
          </p:cNvPr>
          <p:cNvSpPr>
            <a:spLocks noGrp="1"/>
          </p:cNvSpPr>
          <p:nvPr>
            <p:ph type="sldNum" sz="quarter" idx="12"/>
          </p:nvPr>
        </p:nvSpPr>
        <p:spPr/>
        <p:txBody>
          <a:bodyPr/>
          <a:lstStyle/>
          <a:p>
            <a:fld id="{CA10C475-053A-4F21-8F52-1E77CE441352}" type="slidenum">
              <a:rPr lang="fr-BE" smtClean="0"/>
              <a:t>‹N°›</a:t>
            </a:fld>
            <a:endParaRPr lang="fr-BE"/>
          </a:p>
        </p:txBody>
      </p:sp>
    </p:spTree>
    <p:extLst>
      <p:ext uri="{BB962C8B-B14F-4D97-AF65-F5344CB8AC3E}">
        <p14:creationId xmlns:p14="http://schemas.microsoft.com/office/powerpoint/2010/main" val="1071002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94E27C-5A32-B6CB-D489-5BE8CC56C9F3}"/>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F78975DA-06AA-5BFA-7ACF-E82638A724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11EBBE7-5707-7FEF-AD0D-29DE32D27A3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2F6F2794-CDF3-DCB8-8FC8-D97970A607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2F22C36-37F8-7F77-193D-05C5713A851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98D25ED8-5F4E-B34F-9D3F-4C8A84176D46}"/>
              </a:ext>
            </a:extLst>
          </p:cNvPr>
          <p:cNvSpPr>
            <a:spLocks noGrp="1"/>
          </p:cNvSpPr>
          <p:nvPr>
            <p:ph type="dt" sz="half" idx="10"/>
          </p:nvPr>
        </p:nvSpPr>
        <p:spPr/>
        <p:txBody>
          <a:bodyPr/>
          <a:lstStyle/>
          <a:p>
            <a:fld id="{563E3347-AA04-4F60-A658-512C52339A3D}" type="datetime1">
              <a:rPr lang="fr-BE" smtClean="0"/>
              <a:t>03-07-26</a:t>
            </a:fld>
            <a:endParaRPr lang="fr-BE"/>
          </a:p>
        </p:txBody>
      </p:sp>
      <p:sp>
        <p:nvSpPr>
          <p:cNvPr id="8" name="Espace réservé du pied de page 7">
            <a:extLst>
              <a:ext uri="{FF2B5EF4-FFF2-40B4-BE49-F238E27FC236}">
                <a16:creationId xmlns:a16="http://schemas.microsoft.com/office/drawing/2014/main" id="{D63A5318-95A4-DD99-DC06-2F22DC789258}"/>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85A7DCB4-DA89-04A1-E183-247C45A8B085}"/>
              </a:ext>
            </a:extLst>
          </p:cNvPr>
          <p:cNvSpPr>
            <a:spLocks noGrp="1"/>
          </p:cNvSpPr>
          <p:nvPr>
            <p:ph type="sldNum" sz="quarter" idx="12"/>
          </p:nvPr>
        </p:nvSpPr>
        <p:spPr/>
        <p:txBody>
          <a:bodyPr/>
          <a:lstStyle/>
          <a:p>
            <a:fld id="{CA10C475-053A-4F21-8F52-1E77CE441352}" type="slidenum">
              <a:rPr lang="fr-BE" smtClean="0"/>
              <a:t>‹N°›</a:t>
            </a:fld>
            <a:endParaRPr lang="fr-BE"/>
          </a:p>
        </p:txBody>
      </p:sp>
    </p:spTree>
    <p:extLst>
      <p:ext uri="{BB962C8B-B14F-4D97-AF65-F5344CB8AC3E}">
        <p14:creationId xmlns:p14="http://schemas.microsoft.com/office/powerpoint/2010/main" val="2859252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9B5932-41C6-85F5-B541-CBFF90CC919D}"/>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696E45BB-0797-8B98-6552-23E1A826732E}"/>
              </a:ext>
            </a:extLst>
          </p:cNvPr>
          <p:cNvSpPr>
            <a:spLocks noGrp="1"/>
          </p:cNvSpPr>
          <p:nvPr>
            <p:ph type="dt" sz="half" idx="10"/>
          </p:nvPr>
        </p:nvSpPr>
        <p:spPr/>
        <p:txBody>
          <a:bodyPr/>
          <a:lstStyle/>
          <a:p>
            <a:fld id="{9FB7DEFF-C64E-4D8B-9F64-A027D04D2401}" type="datetime1">
              <a:rPr lang="fr-BE" smtClean="0"/>
              <a:t>03-07-26</a:t>
            </a:fld>
            <a:endParaRPr lang="fr-BE"/>
          </a:p>
        </p:txBody>
      </p:sp>
      <p:sp>
        <p:nvSpPr>
          <p:cNvPr id="4" name="Espace réservé du pied de page 3">
            <a:extLst>
              <a:ext uri="{FF2B5EF4-FFF2-40B4-BE49-F238E27FC236}">
                <a16:creationId xmlns:a16="http://schemas.microsoft.com/office/drawing/2014/main" id="{9647A5AD-A8B0-4E60-F2DF-320DCF0F71CF}"/>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2A321C67-9CB7-138F-E050-9282328D0464}"/>
              </a:ext>
            </a:extLst>
          </p:cNvPr>
          <p:cNvSpPr>
            <a:spLocks noGrp="1"/>
          </p:cNvSpPr>
          <p:nvPr>
            <p:ph type="sldNum" sz="quarter" idx="12"/>
          </p:nvPr>
        </p:nvSpPr>
        <p:spPr/>
        <p:txBody>
          <a:bodyPr/>
          <a:lstStyle/>
          <a:p>
            <a:fld id="{CA10C475-053A-4F21-8F52-1E77CE441352}" type="slidenum">
              <a:rPr lang="fr-BE" smtClean="0"/>
              <a:t>‹N°›</a:t>
            </a:fld>
            <a:endParaRPr lang="fr-BE"/>
          </a:p>
        </p:txBody>
      </p:sp>
    </p:spTree>
    <p:extLst>
      <p:ext uri="{BB962C8B-B14F-4D97-AF65-F5344CB8AC3E}">
        <p14:creationId xmlns:p14="http://schemas.microsoft.com/office/powerpoint/2010/main" val="3226085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8710B7E-DD7E-9C75-E78C-775B70AAA95C}"/>
              </a:ext>
            </a:extLst>
          </p:cNvPr>
          <p:cNvSpPr>
            <a:spLocks noGrp="1"/>
          </p:cNvSpPr>
          <p:nvPr>
            <p:ph type="dt" sz="half" idx="10"/>
          </p:nvPr>
        </p:nvSpPr>
        <p:spPr/>
        <p:txBody>
          <a:bodyPr/>
          <a:lstStyle/>
          <a:p>
            <a:fld id="{1945D899-A3CC-4D02-847B-23E56D37F6C7}" type="datetime1">
              <a:rPr lang="fr-BE" smtClean="0"/>
              <a:t>03-07-26</a:t>
            </a:fld>
            <a:endParaRPr lang="fr-BE"/>
          </a:p>
        </p:txBody>
      </p:sp>
      <p:sp>
        <p:nvSpPr>
          <p:cNvPr id="3" name="Espace réservé du pied de page 2">
            <a:extLst>
              <a:ext uri="{FF2B5EF4-FFF2-40B4-BE49-F238E27FC236}">
                <a16:creationId xmlns:a16="http://schemas.microsoft.com/office/drawing/2014/main" id="{2DAC7F02-C1A8-229D-D937-EF7516222D07}"/>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FE336577-5EE6-3468-2AA3-C78934B8795E}"/>
              </a:ext>
            </a:extLst>
          </p:cNvPr>
          <p:cNvSpPr>
            <a:spLocks noGrp="1"/>
          </p:cNvSpPr>
          <p:nvPr>
            <p:ph type="sldNum" sz="quarter" idx="12"/>
          </p:nvPr>
        </p:nvSpPr>
        <p:spPr/>
        <p:txBody>
          <a:bodyPr/>
          <a:lstStyle/>
          <a:p>
            <a:fld id="{CA10C475-053A-4F21-8F52-1E77CE441352}" type="slidenum">
              <a:rPr lang="fr-BE" smtClean="0"/>
              <a:t>‹N°›</a:t>
            </a:fld>
            <a:endParaRPr lang="fr-BE"/>
          </a:p>
        </p:txBody>
      </p:sp>
    </p:spTree>
    <p:extLst>
      <p:ext uri="{BB962C8B-B14F-4D97-AF65-F5344CB8AC3E}">
        <p14:creationId xmlns:p14="http://schemas.microsoft.com/office/powerpoint/2010/main" val="1673542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A0B1DE-78CE-7D3E-7455-C5428FA4237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14BBE6D8-A738-52CF-00B1-215681CA5A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827C1F41-E9A9-11B1-F0C2-E270ABE164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8A1FC8C-E123-AD1C-2AA0-06AC9D615023}"/>
              </a:ext>
            </a:extLst>
          </p:cNvPr>
          <p:cNvSpPr>
            <a:spLocks noGrp="1"/>
          </p:cNvSpPr>
          <p:nvPr>
            <p:ph type="dt" sz="half" idx="10"/>
          </p:nvPr>
        </p:nvSpPr>
        <p:spPr/>
        <p:txBody>
          <a:bodyPr/>
          <a:lstStyle/>
          <a:p>
            <a:fld id="{7519552F-B56F-4673-A3C5-4E758EA6AE47}" type="datetime1">
              <a:rPr lang="fr-BE" smtClean="0"/>
              <a:t>03-07-26</a:t>
            </a:fld>
            <a:endParaRPr lang="fr-BE"/>
          </a:p>
        </p:txBody>
      </p:sp>
      <p:sp>
        <p:nvSpPr>
          <p:cNvPr id="6" name="Espace réservé du pied de page 5">
            <a:extLst>
              <a:ext uri="{FF2B5EF4-FFF2-40B4-BE49-F238E27FC236}">
                <a16:creationId xmlns:a16="http://schemas.microsoft.com/office/drawing/2014/main" id="{C96B8521-5CBF-32F3-C159-19D460775E3C}"/>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5741F406-9C26-50FF-C141-54440FAD3D32}"/>
              </a:ext>
            </a:extLst>
          </p:cNvPr>
          <p:cNvSpPr>
            <a:spLocks noGrp="1"/>
          </p:cNvSpPr>
          <p:nvPr>
            <p:ph type="sldNum" sz="quarter" idx="12"/>
          </p:nvPr>
        </p:nvSpPr>
        <p:spPr/>
        <p:txBody>
          <a:bodyPr/>
          <a:lstStyle/>
          <a:p>
            <a:fld id="{CA10C475-053A-4F21-8F52-1E77CE441352}" type="slidenum">
              <a:rPr lang="fr-BE" smtClean="0"/>
              <a:t>‹N°›</a:t>
            </a:fld>
            <a:endParaRPr lang="fr-BE"/>
          </a:p>
        </p:txBody>
      </p:sp>
    </p:spTree>
    <p:extLst>
      <p:ext uri="{BB962C8B-B14F-4D97-AF65-F5344CB8AC3E}">
        <p14:creationId xmlns:p14="http://schemas.microsoft.com/office/powerpoint/2010/main" val="1112963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307EC6-14F7-235F-6D71-98D07CF1F1B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741BFE16-7C50-C502-5A9C-1D45BF07D3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997E255A-660E-2229-9AE4-7F585EC87F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3B5D3BE-BD7D-B6CD-CF3C-F598A15897DB}"/>
              </a:ext>
            </a:extLst>
          </p:cNvPr>
          <p:cNvSpPr>
            <a:spLocks noGrp="1"/>
          </p:cNvSpPr>
          <p:nvPr>
            <p:ph type="dt" sz="half" idx="10"/>
          </p:nvPr>
        </p:nvSpPr>
        <p:spPr/>
        <p:txBody>
          <a:bodyPr/>
          <a:lstStyle/>
          <a:p>
            <a:fld id="{62DBFD1F-2045-4750-9766-B6A1AFDEAADA}" type="datetime1">
              <a:rPr lang="fr-BE" smtClean="0"/>
              <a:t>03-07-26</a:t>
            </a:fld>
            <a:endParaRPr lang="fr-BE"/>
          </a:p>
        </p:txBody>
      </p:sp>
      <p:sp>
        <p:nvSpPr>
          <p:cNvPr id="6" name="Espace réservé du pied de page 5">
            <a:extLst>
              <a:ext uri="{FF2B5EF4-FFF2-40B4-BE49-F238E27FC236}">
                <a16:creationId xmlns:a16="http://schemas.microsoft.com/office/drawing/2014/main" id="{5EEDE933-53A8-4D75-E6EF-13D3D6E0B52C}"/>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01F95047-E9EF-9810-82E0-B1D4AEDD14EB}"/>
              </a:ext>
            </a:extLst>
          </p:cNvPr>
          <p:cNvSpPr>
            <a:spLocks noGrp="1"/>
          </p:cNvSpPr>
          <p:nvPr>
            <p:ph type="sldNum" sz="quarter" idx="12"/>
          </p:nvPr>
        </p:nvSpPr>
        <p:spPr/>
        <p:txBody>
          <a:bodyPr/>
          <a:lstStyle/>
          <a:p>
            <a:fld id="{CA10C475-053A-4F21-8F52-1E77CE441352}" type="slidenum">
              <a:rPr lang="fr-BE" smtClean="0"/>
              <a:t>‹N°›</a:t>
            </a:fld>
            <a:endParaRPr lang="fr-BE"/>
          </a:p>
        </p:txBody>
      </p:sp>
    </p:spTree>
    <p:extLst>
      <p:ext uri="{BB962C8B-B14F-4D97-AF65-F5344CB8AC3E}">
        <p14:creationId xmlns:p14="http://schemas.microsoft.com/office/powerpoint/2010/main" val="351701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F06B8A-1199-7129-067E-4A0E4AC6B999}"/>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0706D768-EA12-9661-2B12-DE017D0E365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F2D933F7-84E0-7CB8-9FFE-ADCAACF9C34B}"/>
              </a:ext>
            </a:extLst>
          </p:cNvPr>
          <p:cNvSpPr>
            <a:spLocks noGrp="1"/>
          </p:cNvSpPr>
          <p:nvPr>
            <p:ph type="dt" sz="half" idx="10"/>
          </p:nvPr>
        </p:nvSpPr>
        <p:spPr/>
        <p:txBody>
          <a:bodyPr/>
          <a:lstStyle/>
          <a:p>
            <a:fld id="{F84AC5C3-ECB2-4781-A526-85CFA8ED8E39}" type="datetime1">
              <a:rPr lang="fr-BE" smtClean="0"/>
              <a:t>03-07-26</a:t>
            </a:fld>
            <a:endParaRPr lang="fr-BE"/>
          </a:p>
        </p:txBody>
      </p:sp>
      <p:sp>
        <p:nvSpPr>
          <p:cNvPr id="5" name="Espace réservé du pied de page 4">
            <a:extLst>
              <a:ext uri="{FF2B5EF4-FFF2-40B4-BE49-F238E27FC236}">
                <a16:creationId xmlns:a16="http://schemas.microsoft.com/office/drawing/2014/main" id="{513DC7C5-159B-A0EC-70D9-EB5C5143D321}"/>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14C93214-97EF-3229-47AF-21DE2C0B9589}"/>
              </a:ext>
            </a:extLst>
          </p:cNvPr>
          <p:cNvSpPr>
            <a:spLocks noGrp="1"/>
          </p:cNvSpPr>
          <p:nvPr>
            <p:ph type="sldNum" sz="quarter" idx="12"/>
          </p:nvPr>
        </p:nvSpPr>
        <p:spPr/>
        <p:txBody>
          <a:bodyPr/>
          <a:lstStyle/>
          <a:p>
            <a:fld id="{CA10C475-053A-4F21-8F52-1E77CE441352}" type="slidenum">
              <a:rPr lang="fr-BE" smtClean="0"/>
              <a:t>‹N°›</a:t>
            </a:fld>
            <a:endParaRPr lang="fr-BE"/>
          </a:p>
        </p:txBody>
      </p:sp>
    </p:spTree>
    <p:extLst>
      <p:ext uri="{BB962C8B-B14F-4D97-AF65-F5344CB8AC3E}">
        <p14:creationId xmlns:p14="http://schemas.microsoft.com/office/powerpoint/2010/main" val="375744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E4FD223-BFE3-C593-5EE2-77CF3F2F16AD}"/>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2343E765-AC0F-E15A-18F2-39C6D528C56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B1A716A5-D471-9644-29A2-D6A6DF0FA1E3}"/>
              </a:ext>
            </a:extLst>
          </p:cNvPr>
          <p:cNvSpPr>
            <a:spLocks noGrp="1"/>
          </p:cNvSpPr>
          <p:nvPr>
            <p:ph type="dt" sz="half" idx="10"/>
          </p:nvPr>
        </p:nvSpPr>
        <p:spPr/>
        <p:txBody>
          <a:bodyPr/>
          <a:lstStyle/>
          <a:p>
            <a:fld id="{890E0058-62EA-4376-8439-9AD87C5D1067}" type="datetime1">
              <a:rPr lang="fr-BE" smtClean="0"/>
              <a:t>03-07-26</a:t>
            </a:fld>
            <a:endParaRPr lang="fr-BE"/>
          </a:p>
        </p:txBody>
      </p:sp>
      <p:sp>
        <p:nvSpPr>
          <p:cNvPr id="5" name="Espace réservé du pied de page 4">
            <a:extLst>
              <a:ext uri="{FF2B5EF4-FFF2-40B4-BE49-F238E27FC236}">
                <a16:creationId xmlns:a16="http://schemas.microsoft.com/office/drawing/2014/main" id="{299ACD01-D13E-C41E-FE0D-C21568607E1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6C5D439D-4142-CFC3-FA62-9D0E544E401F}"/>
              </a:ext>
            </a:extLst>
          </p:cNvPr>
          <p:cNvSpPr>
            <a:spLocks noGrp="1"/>
          </p:cNvSpPr>
          <p:nvPr>
            <p:ph type="sldNum" sz="quarter" idx="12"/>
          </p:nvPr>
        </p:nvSpPr>
        <p:spPr/>
        <p:txBody>
          <a:bodyPr/>
          <a:lstStyle/>
          <a:p>
            <a:fld id="{CA10C475-053A-4F21-8F52-1E77CE441352}" type="slidenum">
              <a:rPr lang="fr-BE" smtClean="0"/>
              <a:t>‹N°›</a:t>
            </a:fld>
            <a:endParaRPr lang="fr-BE"/>
          </a:p>
        </p:txBody>
      </p:sp>
    </p:spTree>
    <p:extLst>
      <p:ext uri="{BB962C8B-B14F-4D97-AF65-F5344CB8AC3E}">
        <p14:creationId xmlns:p14="http://schemas.microsoft.com/office/powerpoint/2010/main" val="3253637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three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216C9-25F2-4E9A-9F78-0530A54C49E8}"/>
              </a:ext>
            </a:extLst>
          </p:cNvPr>
          <p:cNvSpPr>
            <a:spLocks noGrp="1"/>
          </p:cNvSpPr>
          <p:nvPr>
            <p:ph type="title"/>
          </p:nvPr>
        </p:nvSpPr>
        <p:spPr/>
        <p:txBody>
          <a:bodyPr/>
          <a:lstStyle>
            <a:lvl1pPr algn="ctr">
              <a:defRPr b="1"/>
            </a:lvl1pPr>
          </a:lstStyle>
          <a:p>
            <a:r>
              <a:rPr lang="en-US"/>
              <a:t>Click to edit Master title style</a:t>
            </a:r>
          </a:p>
        </p:txBody>
      </p:sp>
      <p:sp>
        <p:nvSpPr>
          <p:cNvPr id="6" name="Content Placeholder 2">
            <a:extLst>
              <a:ext uri="{FF2B5EF4-FFF2-40B4-BE49-F238E27FC236}">
                <a16:creationId xmlns:a16="http://schemas.microsoft.com/office/drawing/2014/main" id="{B55ED5E6-9651-4767-9A5B-CB3879448282}"/>
              </a:ext>
            </a:extLst>
          </p:cNvPr>
          <p:cNvSpPr>
            <a:spLocks noGrp="1"/>
          </p:cNvSpPr>
          <p:nvPr>
            <p:ph sz="half" idx="1"/>
          </p:nvPr>
        </p:nvSpPr>
        <p:spPr>
          <a:xfrm>
            <a:off x="1070420" y="4031890"/>
            <a:ext cx="3059003" cy="1507492"/>
          </a:xfrm>
        </p:spPr>
        <p:txBody>
          <a:bodyPr>
            <a:noAutofit/>
          </a:bodyPr>
          <a:lstStyle>
            <a:lvl1pPr marL="0" indent="0" algn="ctr">
              <a:buNone/>
              <a:defRPr sz="1867">
                <a:solidFill>
                  <a:schemeClr val="accent1"/>
                </a:solidFill>
              </a:defRPr>
            </a:lvl1pPr>
            <a:lvl2pPr algn="ctr">
              <a:defRPr sz="1867">
                <a:solidFill>
                  <a:schemeClr val="accent1"/>
                </a:solidFill>
              </a:defRPr>
            </a:lvl2pPr>
            <a:lvl3pPr algn="ctr">
              <a:defRPr sz="1867">
                <a:solidFill>
                  <a:schemeClr val="accent1"/>
                </a:solidFill>
              </a:defRPr>
            </a:lvl3pPr>
            <a:lvl4pPr algn="ctr">
              <a:defRPr sz="1867">
                <a:solidFill>
                  <a:schemeClr val="accent1"/>
                </a:solidFill>
              </a:defRPr>
            </a:lvl4pPr>
            <a:lvl5pPr algn="ctr">
              <a:defRPr sz="1867">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2AEA3490-67CC-4B49-867B-59A5F0527F71}"/>
              </a:ext>
            </a:extLst>
          </p:cNvPr>
          <p:cNvSpPr>
            <a:spLocks noGrp="1"/>
          </p:cNvSpPr>
          <p:nvPr>
            <p:ph sz="half" idx="2"/>
          </p:nvPr>
        </p:nvSpPr>
        <p:spPr>
          <a:xfrm>
            <a:off x="4588936" y="4031890"/>
            <a:ext cx="3041989" cy="1507492"/>
          </a:xfrm>
        </p:spPr>
        <p:txBody>
          <a:bodyPr>
            <a:noAutofit/>
          </a:bodyPr>
          <a:lstStyle>
            <a:lvl1pPr marL="0" indent="0" algn="ctr">
              <a:buNone/>
              <a:defRPr sz="1867">
                <a:solidFill>
                  <a:schemeClr val="bg1"/>
                </a:solidFill>
              </a:defRPr>
            </a:lvl1pPr>
            <a:lvl2pPr algn="ctr">
              <a:defRPr sz="1867">
                <a:solidFill>
                  <a:schemeClr val="bg1"/>
                </a:solidFill>
              </a:defRPr>
            </a:lvl2pPr>
            <a:lvl3pPr algn="ctr">
              <a:defRPr sz="1867">
                <a:solidFill>
                  <a:schemeClr val="bg1"/>
                </a:solidFill>
              </a:defRPr>
            </a:lvl3pPr>
            <a:lvl4pPr algn="ctr">
              <a:defRPr sz="1867">
                <a:solidFill>
                  <a:schemeClr val="bg1"/>
                </a:solidFill>
              </a:defRPr>
            </a:lvl4pPr>
            <a:lvl5pPr algn="ctr">
              <a:defRPr sz="1867">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2">
            <a:extLst>
              <a:ext uri="{FF2B5EF4-FFF2-40B4-BE49-F238E27FC236}">
                <a16:creationId xmlns:a16="http://schemas.microsoft.com/office/drawing/2014/main" id="{F44A65C1-537A-49EC-B360-2884C343A26E}"/>
              </a:ext>
            </a:extLst>
          </p:cNvPr>
          <p:cNvSpPr>
            <a:spLocks noGrp="1"/>
          </p:cNvSpPr>
          <p:nvPr>
            <p:ph type="body" idx="14"/>
          </p:nvPr>
        </p:nvSpPr>
        <p:spPr>
          <a:xfrm>
            <a:off x="918316" y="3355617"/>
            <a:ext cx="3363211" cy="523309"/>
          </a:xfrm>
        </p:spPr>
        <p:txBody>
          <a:bodyPr>
            <a:noAutofit/>
          </a:bodyPr>
          <a:lstStyle>
            <a:lvl1pPr marL="0" indent="0" algn="ctr">
              <a:buNone/>
              <a:defRPr sz="3333" b="1">
                <a:solidFill>
                  <a:schemeClr val="accent1"/>
                </a:solidFill>
                <a:latin typeface="Rubik" pitchFamily="2" charset="-79"/>
                <a:cs typeface="Rubik" pitchFamily="2" charset="-79"/>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9" name="Text Placeholder 2">
            <a:extLst>
              <a:ext uri="{FF2B5EF4-FFF2-40B4-BE49-F238E27FC236}">
                <a16:creationId xmlns:a16="http://schemas.microsoft.com/office/drawing/2014/main" id="{4A576A6E-6F7A-44AB-90FE-92E4056E8F3B}"/>
              </a:ext>
            </a:extLst>
          </p:cNvPr>
          <p:cNvSpPr>
            <a:spLocks noGrp="1"/>
          </p:cNvSpPr>
          <p:nvPr>
            <p:ph type="body" idx="17"/>
          </p:nvPr>
        </p:nvSpPr>
        <p:spPr>
          <a:xfrm>
            <a:off x="4437679" y="3353380"/>
            <a:ext cx="3344504" cy="523309"/>
          </a:xfrm>
        </p:spPr>
        <p:txBody>
          <a:bodyPr>
            <a:noAutofit/>
          </a:bodyPr>
          <a:lstStyle>
            <a:lvl1pPr marL="0" indent="0" algn="ctr">
              <a:buNone/>
              <a:defRPr sz="3333" b="1">
                <a:solidFill>
                  <a:schemeClr val="bg1"/>
                </a:solidFill>
                <a:latin typeface="Rubik" pitchFamily="2" charset="-79"/>
                <a:cs typeface="Rubik" pitchFamily="2" charset="-79"/>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10" name="Content Placeholder 3">
            <a:extLst>
              <a:ext uri="{FF2B5EF4-FFF2-40B4-BE49-F238E27FC236}">
                <a16:creationId xmlns:a16="http://schemas.microsoft.com/office/drawing/2014/main" id="{8ABFA7B1-3F38-4BB3-990D-E15E1AAD4718}"/>
              </a:ext>
            </a:extLst>
          </p:cNvPr>
          <p:cNvSpPr>
            <a:spLocks noGrp="1"/>
          </p:cNvSpPr>
          <p:nvPr>
            <p:ph sz="half" idx="18"/>
          </p:nvPr>
        </p:nvSpPr>
        <p:spPr>
          <a:xfrm>
            <a:off x="8090439" y="4031889"/>
            <a:ext cx="3001597" cy="1507492"/>
          </a:xfrm>
        </p:spPr>
        <p:txBody>
          <a:bodyPr>
            <a:noAutofit/>
          </a:bodyPr>
          <a:lstStyle>
            <a:lvl1pPr marL="0" indent="0" algn="ctr">
              <a:buNone/>
              <a:defRPr sz="1867">
                <a:solidFill>
                  <a:schemeClr val="accent1"/>
                </a:solidFill>
              </a:defRPr>
            </a:lvl1pPr>
            <a:lvl2pPr algn="ctr">
              <a:defRPr sz="1867">
                <a:solidFill>
                  <a:schemeClr val="accent1"/>
                </a:solidFill>
              </a:defRPr>
            </a:lvl2pPr>
            <a:lvl3pPr algn="ctr">
              <a:defRPr sz="1867">
                <a:solidFill>
                  <a:schemeClr val="accent1"/>
                </a:solidFill>
              </a:defRPr>
            </a:lvl3pPr>
            <a:lvl4pPr algn="ctr">
              <a:defRPr sz="1867">
                <a:solidFill>
                  <a:schemeClr val="accent1"/>
                </a:solidFill>
              </a:defRPr>
            </a:lvl4pPr>
            <a:lvl5pPr algn="ctr">
              <a:defRPr sz="1867">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2">
            <a:extLst>
              <a:ext uri="{FF2B5EF4-FFF2-40B4-BE49-F238E27FC236}">
                <a16:creationId xmlns:a16="http://schemas.microsoft.com/office/drawing/2014/main" id="{10E1E2C2-B2A4-4196-9BED-46BB448A9BBA}"/>
              </a:ext>
            </a:extLst>
          </p:cNvPr>
          <p:cNvSpPr>
            <a:spLocks noGrp="1"/>
          </p:cNvSpPr>
          <p:nvPr>
            <p:ph type="body" idx="19"/>
          </p:nvPr>
        </p:nvSpPr>
        <p:spPr>
          <a:xfrm>
            <a:off x="7930716" y="3347847"/>
            <a:ext cx="3321040" cy="523309"/>
          </a:xfrm>
        </p:spPr>
        <p:txBody>
          <a:bodyPr>
            <a:noAutofit/>
          </a:bodyPr>
          <a:lstStyle>
            <a:lvl1pPr marL="0" indent="0" algn="ctr">
              <a:buNone/>
              <a:defRPr sz="3333" b="1">
                <a:solidFill>
                  <a:schemeClr val="accent1"/>
                </a:solidFill>
                <a:latin typeface="Rubik" pitchFamily="2" charset="-79"/>
                <a:cs typeface="Rubik" pitchFamily="2" charset="-79"/>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973537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A3C13E6-5023-DE4D-7BE3-BD852FC048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113F5842-1E18-DFF0-49B1-46B70C50B1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D06443CB-2B95-2C25-A6FA-CEE37091B2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8705402-8BC2-41BD-8EF9-3F4CB694604B}" type="datetime1">
              <a:rPr lang="fr-BE" smtClean="0"/>
              <a:t>03-07-26</a:t>
            </a:fld>
            <a:endParaRPr lang="fr-BE"/>
          </a:p>
        </p:txBody>
      </p:sp>
      <p:sp>
        <p:nvSpPr>
          <p:cNvPr id="5" name="Espace réservé du pied de page 4">
            <a:extLst>
              <a:ext uri="{FF2B5EF4-FFF2-40B4-BE49-F238E27FC236}">
                <a16:creationId xmlns:a16="http://schemas.microsoft.com/office/drawing/2014/main" id="{20FE351F-C6D3-DDCC-8600-F20F6E4B79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15CF22E2-04D0-2E73-37A7-D4DEAB0663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A10C475-053A-4F21-8F52-1E77CE441352}" type="slidenum">
              <a:rPr lang="fr-BE" smtClean="0"/>
              <a:t>‹N°›</a:t>
            </a:fld>
            <a:endParaRPr lang="fr-BE"/>
          </a:p>
        </p:txBody>
      </p:sp>
    </p:spTree>
    <p:extLst>
      <p:ext uri="{BB962C8B-B14F-4D97-AF65-F5344CB8AC3E}">
        <p14:creationId xmlns:p14="http://schemas.microsoft.com/office/powerpoint/2010/main" val="14828473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40" descr="Une image contenant texte&#10;&#10;Description générée automatiquement">
            <a:extLst>
              <a:ext uri="{FF2B5EF4-FFF2-40B4-BE49-F238E27FC236}">
                <a16:creationId xmlns:a16="http://schemas.microsoft.com/office/drawing/2014/main" id="{2CDC10CB-CF92-198F-F672-F21F7C941C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5524" t="14383" b="41533"/>
          <a:stretch/>
        </p:blipFill>
        <p:spPr bwMode="auto">
          <a:xfrm rot="10800000">
            <a:off x="24471" y="2770636"/>
            <a:ext cx="3480620" cy="4087364"/>
          </a:xfrm>
          <a:prstGeom prst="rect">
            <a:avLst/>
          </a:prstGeom>
          <a:noFill/>
          <a:extLst>
            <a:ext uri="{909E8E84-426E-40DD-AFC4-6F175D3DCCD1}">
              <a14:hiddenFill xmlns:a14="http://schemas.microsoft.com/office/drawing/2010/main">
                <a:solidFill>
                  <a:srgbClr val="FFFFFF"/>
                </a:solidFill>
              </a14:hiddenFill>
            </a:ext>
          </a:extLst>
        </p:spPr>
      </p:pic>
      <p:sp>
        <p:nvSpPr>
          <p:cNvPr id="11" name="Google Shape;131;p26">
            <a:extLst>
              <a:ext uri="{FF2B5EF4-FFF2-40B4-BE49-F238E27FC236}">
                <a16:creationId xmlns:a16="http://schemas.microsoft.com/office/drawing/2014/main" id="{0E0BC04D-3793-44E1-28B9-1CC9ED1CF5C0}"/>
              </a:ext>
            </a:extLst>
          </p:cNvPr>
          <p:cNvSpPr/>
          <p:nvPr/>
        </p:nvSpPr>
        <p:spPr>
          <a:xfrm rot="16200000" flipH="1">
            <a:off x="8319879" y="2985880"/>
            <a:ext cx="6876821" cy="867421"/>
          </a:xfrm>
          <a:prstGeom prst="rect">
            <a:avLst/>
          </a:prstGeom>
          <a:solidFill>
            <a:srgbClr val="3F5A6A"/>
          </a:solidFill>
          <a:ln>
            <a:solidFill>
              <a:srgbClr val="3F5A6A"/>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31;p26">
            <a:extLst>
              <a:ext uri="{FF2B5EF4-FFF2-40B4-BE49-F238E27FC236}">
                <a16:creationId xmlns:a16="http://schemas.microsoft.com/office/drawing/2014/main" id="{45401586-AFC7-196F-62E2-519C5A73FE1A}"/>
              </a:ext>
            </a:extLst>
          </p:cNvPr>
          <p:cNvSpPr/>
          <p:nvPr/>
        </p:nvSpPr>
        <p:spPr>
          <a:xfrm rot="16200000" flipH="1">
            <a:off x="-1568850" y="3229433"/>
            <a:ext cx="3358800" cy="221100"/>
          </a:xfrm>
          <a:prstGeom prst="rect">
            <a:avLst/>
          </a:prstGeom>
          <a:solidFill>
            <a:srgbClr val="3F5A6A"/>
          </a:solidFill>
          <a:ln>
            <a:solidFill>
              <a:srgbClr val="3F5A6A"/>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30;p26">
            <a:extLst>
              <a:ext uri="{FF2B5EF4-FFF2-40B4-BE49-F238E27FC236}">
                <a16:creationId xmlns:a16="http://schemas.microsoft.com/office/drawing/2014/main" id="{FA53B84A-3769-5BFC-6E0E-C1677C68B396}"/>
              </a:ext>
            </a:extLst>
          </p:cNvPr>
          <p:cNvSpPr txBox="1">
            <a:spLocks/>
          </p:cNvSpPr>
          <p:nvPr/>
        </p:nvSpPr>
        <p:spPr>
          <a:xfrm>
            <a:off x="737231" y="3163931"/>
            <a:ext cx="5037102" cy="745157"/>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4800" b="1" dirty="0">
                <a:solidFill>
                  <a:srgbClr val="3F5A6A"/>
                </a:solidFill>
                <a:ea typeface="Livvic"/>
                <a:cs typeface="Livvic"/>
                <a:sym typeface="Livvic"/>
              </a:rPr>
              <a:t>Bilan Carbone</a:t>
            </a:r>
          </a:p>
          <a:p>
            <a:pPr algn="ctr">
              <a:spcBef>
                <a:spcPts val="0"/>
              </a:spcBef>
            </a:pPr>
            <a:endParaRPr lang="en-US" sz="1800" b="1" dirty="0">
              <a:solidFill>
                <a:srgbClr val="3F5A6A"/>
              </a:solidFill>
              <a:ea typeface="Livvic"/>
              <a:cs typeface="Livvic"/>
              <a:sym typeface="Livvic"/>
            </a:endParaRPr>
          </a:p>
          <a:p>
            <a:pPr algn="ctr">
              <a:spcBef>
                <a:spcPts val="0"/>
              </a:spcBef>
            </a:pPr>
            <a:r>
              <a:rPr lang="en-US" sz="3200" b="1" dirty="0">
                <a:solidFill>
                  <a:srgbClr val="3F5A6A"/>
                </a:solidFill>
                <a:ea typeface="Livvic"/>
                <a:cs typeface="Livvic"/>
                <a:sym typeface="Livvic"/>
              </a:rPr>
              <a:t>2025</a:t>
            </a:r>
          </a:p>
        </p:txBody>
      </p:sp>
      <p:sp>
        <p:nvSpPr>
          <p:cNvPr id="10" name="Google Shape;129;p26">
            <a:extLst>
              <a:ext uri="{FF2B5EF4-FFF2-40B4-BE49-F238E27FC236}">
                <a16:creationId xmlns:a16="http://schemas.microsoft.com/office/drawing/2014/main" id="{8C1C9273-03CE-133A-83DB-10CF417B5C48}"/>
              </a:ext>
            </a:extLst>
          </p:cNvPr>
          <p:cNvSpPr txBox="1">
            <a:spLocks/>
          </p:cNvSpPr>
          <p:nvPr/>
        </p:nvSpPr>
        <p:spPr>
          <a:xfrm>
            <a:off x="3255782" y="4455818"/>
            <a:ext cx="3740528" cy="717000"/>
          </a:xfrm>
          <a:prstGeom prst="rect">
            <a:avLst/>
          </a:prstGeom>
        </p:spPr>
        <p:txBody>
          <a:bodyPr spcFirstLastPara="1" wrap="square" lIns="91425" tIns="91425" rIns="91425" bIns="91425"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fr-BE" dirty="0">
                <a:solidFill>
                  <a:srgbClr val="3889A4"/>
                </a:solidFill>
              </a:rPr>
              <a:t>ABV Environment</a:t>
            </a:r>
          </a:p>
        </p:txBody>
      </p:sp>
      <p:sp>
        <p:nvSpPr>
          <p:cNvPr id="12" name="Google Shape;129;p26">
            <a:extLst>
              <a:ext uri="{FF2B5EF4-FFF2-40B4-BE49-F238E27FC236}">
                <a16:creationId xmlns:a16="http://schemas.microsoft.com/office/drawing/2014/main" id="{E6E25361-3191-9AD7-36DA-10AAA831CBA7}"/>
              </a:ext>
            </a:extLst>
          </p:cNvPr>
          <p:cNvSpPr txBox="1">
            <a:spLocks/>
          </p:cNvSpPr>
          <p:nvPr/>
        </p:nvSpPr>
        <p:spPr>
          <a:xfrm>
            <a:off x="737231" y="5553825"/>
            <a:ext cx="3740528" cy="717000"/>
          </a:xfrm>
          <a:prstGeom prst="rect">
            <a:avLst/>
          </a:prstGeom>
        </p:spPr>
        <p:txBody>
          <a:bodyPr spcFirstLastPara="1" wrap="square" lIns="91425" tIns="91425" rIns="91425" bIns="91425"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endParaRPr lang="fr-BE" sz="2000" dirty="0">
              <a:solidFill>
                <a:srgbClr val="3F5A6A"/>
              </a:solidFill>
              <a:highlight>
                <a:srgbClr val="FFFF00"/>
              </a:highlight>
            </a:endParaRPr>
          </a:p>
        </p:txBody>
      </p:sp>
      <p:pic>
        <p:nvPicPr>
          <p:cNvPr id="8" name="Image 7">
            <a:extLst>
              <a:ext uri="{FF2B5EF4-FFF2-40B4-BE49-F238E27FC236}">
                <a16:creationId xmlns:a16="http://schemas.microsoft.com/office/drawing/2014/main" id="{B624649F-8405-925C-E379-5DA6468E6C72}"/>
              </a:ext>
            </a:extLst>
          </p:cNvPr>
          <p:cNvPicPr>
            <a:picLocks noChangeAspect="1"/>
          </p:cNvPicPr>
          <p:nvPr/>
        </p:nvPicPr>
        <p:blipFill>
          <a:blip r:embed="rId3">
            <a:alphaModFix amt="50000"/>
          </a:blip>
          <a:stretch>
            <a:fillRect/>
          </a:stretch>
        </p:blipFill>
        <p:spPr>
          <a:xfrm>
            <a:off x="6841600" y="588448"/>
            <a:ext cx="4325141" cy="5725593"/>
          </a:xfrm>
          <a:prstGeom prst="rect">
            <a:avLst/>
          </a:prstGeom>
        </p:spPr>
      </p:pic>
      <p:pic>
        <p:nvPicPr>
          <p:cNvPr id="3" name="Image 2">
            <a:extLst>
              <a:ext uri="{FF2B5EF4-FFF2-40B4-BE49-F238E27FC236}">
                <a16:creationId xmlns:a16="http://schemas.microsoft.com/office/drawing/2014/main" id="{0CC21B8E-0ECF-41BB-6D35-77DDE64C63A5}"/>
              </a:ext>
            </a:extLst>
          </p:cNvPr>
          <p:cNvPicPr>
            <a:picLocks noChangeAspect="1"/>
          </p:cNvPicPr>
          <p:nvPr/>
        </p:nvPicPr>
        <p:blipFill>
          <a:blip r:embed="rId4"/>
          <a:srcRect t="40639" b="31648"/>
          <a:stretch>
            <a:fillRect/>
          </a:stretch>
        </p:blipFill>
        <p:spPr>
          <a:xfrm>
            <a:off x="221101" y="225695"/>
            <a:ext cx="2608808" cy="722960"/>
          </a:xfrm>
          <a:prstGeom prst="rect">
            <a:avLst/>
          </a:prstGeom>
        </p:spPr>
      </p:pic>
    </p:spTree>
    <p:extLst>
      <p:ext uri="{BB962C8B-B14F-4D97-AF65-F5344CB8AC3E}">
        <p14:creationId xmlns:p14="http://schemas.microsoft.com/office/powerpoint/2010/main" val="3515587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0029B-2D12-E099-F0B9-2699B8EBA3D8}"/>
            </a:ext>
          </a:extLst>
        </p:cNvPr>
        <p:cNvGrpSpPr/>
        <p:nvPr/>
      </p:nvGrpSpPr>
      <p:grpSpPr>
        <a:xfrm>
          <a:off x="0" y="0"/>
          <a:ext cx="0" cy="0"/>
          <a:chOff x="0" y="0"/>
          <a:chExt cx="0" cy="0"/>
        </a:xfrm>
      </p:grpSpPr>
      <p:pic>
        <p:nvPicPr>
          <p:cNvPr id="2" name="Image 40" descr="Une image contenant texte&#10;&#10;Description générée automatiquement">
            <a:extLst>
              <a:ext uri="{FF2B5EF4-FFF2-40B4-BE49-F238E27FC236}">
                <a16:creationId xmlns:a16="http://schemas.microsoft.com/office/drawing/2014/main" id="{8B7DE1D7-2BC0-451D-E50E-72EBC19F81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5524" t="14383" b="41533"/>
          <a:stretch/>
        </p:blipFill>
        <p:spPr bwMode="auto">
          <a:xfrm rot="16200000">
            <a:off x="8563003" y="-290945"/>
            <a:ext cx="3338051" cy="391994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0EAEF0DE-33C6-C262-5004-9F843E6EA6F7}"/>
              </a:ext>
            </a:extLst>
          </p:cNvPr>
          <p:cNvSpPr>
            <a:spLocks noGrp="1"/>
          </p:cNvSpPr>
          <p:nvPr>
            <p:ph type="title"/>
          </p:nvPr>
        </p:nvSpPr>
        <p:spPr>
          <a:xfrm>
            <a:off x="688616" y="496287"/>
            <a:ext cx="4229483" cy="732316"/>
          </a:xfrm>
        </p:spPr>
        <p:txBody>
          <a:bodyPr>
            <a:normAutofit/>
          </a:bodyPr>
          <a:lstStyle/>
          <a:p>
            <a:pPr algn="l"/>
            <a:r>
              <a:rPr lang="fr-BE" sz="3200" noProof="0" dirty="0">
                <a:solidFill>
                  <a:srgbClr val="3889A4"/>
                </a:solidFill>
              </a:rPr>
              <a:t>Qui sommes-nous?</a:t>
            </a:r>
          </a:p>
        </p:txBody>
      </p:sp>
      <p:grpSp>
        <p:nvGrpSpPr>
          <p:cNvPr id="179" name="Google Shape;9565;p16">
            <a:extLst>
              <a:ext uri="{FF2B5EF4-FFF2-40B4-BE49-F238E27FC236}">
                <a16:creationId xmlns:a16="http://schemas.microsoft.com/office/drawing/2014/main" id="{BD31F08A-E7EF-F496-1FBA-5D04B0FA2D2A}"/>
              </a:ext>
            </a:extLst>
          </p:cNvPr>
          <p:cNvGrpSpPr/>
          <p:nvPr/>
        </p:nvGrpSpPr>
        <p:grpSpPr>
          <a:xfrm>
            <a:off x="6333452" y="6573735"/>
            <a:ext cx="471939" cy="401452"/>
            <a:chOff x="3988156" y="3398001"/>
            <a:chExt cx="353954" cy="301089"/>
          </a:xfrm>
          <a:noFill/>
        </p:grpSpPr>
        <p:sp>
          <p:nvSpPr>
            <p:cNvPr id="180" name="Google Shape;9566;p16">
              <a:extLst>
                <a:ext uri="{FF2B5EF4-FFF2-40B4-BE49-F238E27FC236}">
                  <a16:creationId xmlns:a16="http://schemas.microsoft.com/office/drawing/2014/main" id="{5C75B2ED-294C-1241-05F0-C1CD77EEE001}"/>
                </a:ext>
              </a:extLst>
            </p:cNvPr>
            <p:cNvSpPr/>
            <p:nvPr/>
          </p:nvSpPr>
          <p:spPr>
            <a:xfrm>
              <a:off x="4134053" y="3446156"/>
              <a:ext cx="28454" cy="49269"/>
            </a:xfrm>
            <a:custGeom>
              <a:avLst/>
              <a:gdLst/>
              <a:ahLst/>
              <a:cxnLst/>
              <a:rect l="l" t="t" r="r" b="b"/>
              <a:pathLst>
                <a:path w="894" h="1548" extrusionOk="0">
                  <a:moveTo>
                    <a:pt x="417" y="286"/>
                  </a:moveTo>
                  <a:lnTo>
                    <a:pt x="417" y="572"/>
                  </a:lnTo>
                  <a:cubicBezTo>
                    <a:pt x="298" y="524"/>
                    <a:pt x="274" y="500"/>
                    <a:pt x="274" y="417"/>
                  </a:cubicBezTo>
                  <a:cubicBezTo>
                    <a:pt x="274" y="345"/>
                    <a:pt x="346" y="298"/>
                    <a:pt x="417" y="286"/>
                  </a:cubicBezTo>
                  <a:close/>
                  <a:moveTo>
                    <a:pt x="524" y="869"/>
                  </a:moveTo>
                  <a:cubicBezTo>
                    <a:pt x="643" y="917"/>
                    <a:pt x="655" y="976"/>
                    <a:pt x="655" y="1048"/>
                  </a:cubicBezTo>
                  <a:cubicBezTo>
                    <a:pt x="655" y="1119"/>
                    <a:pt x="596" y="1179"/>
                    <a:pt x="524" y="1191"/>
                  </a:cubicBezTo>
                  <a:lnTo>
                    <a:pt x="524" y="869"/>
                  </a:lnTo>
                  <a:close/>
                  <a:moveTo>
                    <a:pt x="477" y="0"/>
                  </a:moveTo>
                  <a:cubicBezTo>
                    <a:pt x="453" y="0"/>
                    <a:pt x="417" y="24"/>
                    <a:pt x="417" y="48"/>
                  </a:cubicBezTo>
                  <a:lnTo>
                    <a:pt x="417" y="107"/>
                  </a:lnTo>
                  <a:cubicBezTo>
                    <a:pt x="191" y="131"/>
                    <a:pt x="60" y="250"/>
                    <a:pt x="60" y="476"/>
                  </a:cubicBezTo>
                  <a:cubicBezTo>
                    <a:pt x="60" y="703"/>
                    <a:pt x="227" y="774"/>
                    <a:pt x="417" y="845"/>
                  </a:cubicBezTo>
                  <a:lnTo>
                    <a:pt x="417" y="1226"/>
                  </a:lnTo>
                  <a:cubicBezTo>
                    <a:pt x="310" y="1203"/>
                    <a:pt x="274" y="1179"/>
                    <a:pt x="179" y="1107"/>
                  </a:cubicBezTo>
                  <a:cubicBezTo>
                    <a:pt x="160" y="1093"/>
                    <a:pt x="143" y="1087"/>
                    <a:pt x="127" y="1087"/>
                  </a:cubicBezTo>
                  <a:cubicBezTo>
                    <a:pt x="101" y="1087"/>
                    <a:pt x="77" y="1102"/>
                    <a:pt x="48" y="1131"/>
                  </a:cubicBezTo>
                  <a:cubicBezTo>
                    <a:pt x="0" y="1191"/>
                    <a:pt x="0" y="1250"/>
                    <a:pt x="48" y="1298"/>
                  </a:cubicBezTo>
                  <a:cubicBezTo>
                    <a:pt x="120" y="1405"/>
                    <a:pt x="274" y="1453"/>
                    <a:pt x="417" y="1453"/>
                  </a:cubicBezTo>
                  <a:lnTo>
                    <a:pt x="417" y="1512"/>
                  </a:lnTo>
                  <a:cubicBezTo>
                    <a:pt x="417" y="1536"/>
                    <a:pt x="453" y="1548"/>
                    <a:pt x="477" y="1548"/>
                  </a:cubicBezTo>
                  <a:cubicBezTo>
                    <a:pt x="512" y="1548"/>
                    <a:pt x="536" y="1536"/>
                    <a:pt x="536" y="1512"/>
                  </a:cubicBezTo>
                  <a:lnTo>
                    <a:pt x="536" y="1453"/>
                  </a:lnTo>
                  <a:cubicBezTo>
                    <a:pt x="727" y="1417"/>
                    <a:pt x="893" y="1298"/>
                    <a:pt x="893" y="1048"/>
                  </a:cubicBezTo>
                  <a:cubicBezTo>
                    <a:pt x="893" y="798"/>
                    <a:pt x="751" y="691"/>
                    <a:pt x="536" y="619"/>
                  </a:cubicBezTo>
                  <a:lnTo>
                    <a:pt x="536" y="286"/>
                  </a:lnTo>
                  <a:cubicBezTo>
                    <a:pt x="584" y="286"/>
                    <a:pt x="631" y="298"/>
                    <a:pt x="667" y="333"/>
                  </a:cubicBezTo>
                  <a:cubicBezTo>
                    <a:pt x="694" y="340"/>
                    <a:pt x="726" y="363"/>
                    <a:pt x="759" y="363"/>
                  </a:cubicBezTo>
                  <a:cubicBezTo>
                    <a:pt x="783" y="363"/>
                    <a:pt x="808" y="350"/>
                    <a:pt x="834" y="310"/>
                  </a:cubicBezTo>
                  <a:cubicBezTo>
                    <a:pt x="870" y="274"/>
                    <a:pt x="882" y="214"/>
                    <a:pt x="822" y="167"/>
                  </a:cubicBezTo>
                  <a:cubicBezTo>
                    <a:pt x="751" y="107"/>
                    <a:pt x="631" y="95"/>
                    <a:pt x="536" y="95"/>
                  </a:cubicBezTo>
                  <a:lnTo>
                    <a:pt x="536" y="48"/>
                  </a:lnTo>
                  <a:cubicBezTo>
                    <a:pt x="536" y="12"/>
                    <a:pt x="501" y="0"/>
                    <a:pt x="477" y="0"/>
                  </a:cubicBezTo>
                  <a:close/>
                </a:path>
              </a:pathLst>
            </a:custGeom>
            <a:grpFill/>
            <a:ln>
              <a:noFill/>
            </a:ln>
          </p:spPr>
          <p:txBody>
            <a:bodyPr spcFirstLastPara="1" wrap="square" lIns="121900" tIns="121900" rIns="121900" bIns="121900" anchor="ctr" anchorCtr="0">
              <a:noAutofit/>
            </a:bodyPr>
            <a:lstStyle/>
            <a:p>
              <a:endParaRPr sz="2400"/>
            </a:p>
          </p:txBody>
        </p:sp>
        <p:sp>
          <p:nvSpPr>
            <p:cNvPr id="181" name="Google Shape;9567;p16">
              <a:extLst>
                <a:ext uri="{FF2B5EF4-FFF2-40B4-BE49-F238E27FC236}">
                  <a16:creationId xmlns:a16="http://schemas.microsoft.com/office/drawing/2014/main" id="{B02DFC8D-D3A9-CDFB-5F6D-34835E1851C3}"/>
                </a:ext>
              </a:extLst>
            </p:cNvPr>
            <p:cNvSpPr/>
            <p:nvPr/>
          </p:nvSpPr>
          <p:spPr>
            <a:xfrm>
              <a:off x="4188988" y="3398001"/>
              <a:ext cx="81510" cy="81510"/>
            </a:xfrm>
            <a:custGeom>
              <a:avLst/>
              <a:gdLst/>
              <a:ahLst/>
              <a:cxnLst/>
              <a:rect l="l" t="t" r="r" b="b"/>
              <a:pathLst>
                <a:path w="2561" h="2561" extrusionOk="0">
                  <a:moveTo>
                    <a:pt x="1287" y="311"/>
                  </a:moveTo>
                  <a:cubicBezTo>
                    <a:pt x="1823" y="311"/>
                    <a:pt x="2251" y="739"/>
                    <a:pt x="2251" y="1275"/>
                  </a:cubicBezTo>
                  <a:cubicBezTo>
                    <a:pt x="2251" y="1811"/>
                    <a:pt x="1823" y="2251"/>
                    <a:pt x="1287" y="2251"/>
                  </a:cubicBezTo>
                  <a:cubicBezTo>
                    <a:pt x="751" y="2251"/>
                    <a:pt x="310" y="1811"/>
                    <a:pt x="310" y="1275"/>
                  </a:cubicBezTo>
                  <a:cubicBezTo>
                    <a:pt x="310" y="739"/>
                    <a:pt x="751" y="311"/>
                    <a:pt x="1287" y="311"/>
                  </a:cubicBezTo>
                  <a:close/>
                  <a:moveTo>
                    <a:pt x="1287" y="1"/>
                  </a:moveTo>
                  <a:cubicBezTo>
                    <a:pt x="572" y="1"/>
                    <a:pt x="1" y="584"/>
                    <a:pt x="1" y="1275"/>
                  </a:cubicBezTo>
                  <a:cubicBezTo>
                    <a:pt x="1" y="1989"/>
                    <a:pt x="584" y="2561"/>
                    <a:pt x="1287" y="2561"/>
                  </a:cubicBezTo>
                  <a:cubicBezTo>
                    <a:pt x="2001" y="2561"/>
                    <a:pt x="2561" y="1977"/>
                    <a:pt x="2561" y="1275"/>
                  </a:cubicBezTo>
                  <a:cubicBezTo>
                    <a:pt x="2561" y="584"/>
                    <a:pt x="2001" y="1"/>
                    <a:pt x="1287" y="1"/>
                  </a:cubicBezTo>
                  <a:close/>
                </a:path>
              </a:pathLst>
            </a:custGeom>
            <a:grpFill/>
            <a:ln>
              <a:noFill/>
            </a:ln>
          </p:spPr>
          <p:txBody>
            <a:bodyPr spcFirstLastPara="1" wrap="square" lIns="121900" tIns="121900" rIns="121900" bIns="121900" anchor="ctr" anchorCtr="0">
              <a:noAutofit/>
            </a:bodyPr>
            <a:lstStyle/>
            <a:p>
              <a:endParaRPr sz="2400"/>
            </a:p>
          </p:txBody>
        </p:sp>
        <p:sp>
          <p:nvSpPr>
            <p:cNvPr id="183" name="Google Shape;9569;p16">
              <a:extLst>
                <a:ext uri="{FF2B5EF4-FFF2-40B4-BE49-F238E27FC236}">
                  <a16:creationId xmlns:a16="http://schemas.microsoft.com/office/drawing/2014/main" id="{D51D3655-13D1-1710-6932-288ABD9000EB}"/>
                </a:ext>
              </a:extLst>
            </p:cNvPr>
            <p:cNvSpPr/>
            <p:nvPr/>
          </p:nvSpPr>
          <p:spPr>
            <a:xfrm>
              <a:off x="4215914" y="3415061"/>
              <a:ext cx="28072" cy="49301"/>
            </a:xfrm>
            <a:custGeom>
              <a:avLst/>
              <a:gdLst/>
              <a:ahLst/>
              <a:cxnLst/>
              <a:rect l="l" t="t" r="r" b="b"/>
              <a:pathLst>
                <a:path w="882" h="1549" extrusionOk="0">
                  <a:moveTo>
                    <a:pt x="405" y="298"/>
                  </a:moveTo>
                  <a:lnTo>
                    <a:pt x="405" y="584"/>
                  </a:lnTo>
                  <a:cubicBezTo>
                    <a:pt x="286" y="537"/>
                    <a:pt x="262" y="501"/>
                    <a:pt x="262" y="429"/>
                  </a:cubicBezTo>
                  <a:cubicBezTo>
                    <a:pt x="262" y="358"/>
                    <a:pt x="334" y="310"/>
                    <a:pt x="405" y="298"/>
                  </a:cubicBezTo>
                  <a:close/>
                  <a:moveTo>
                    <a:pt x="512" y="882"/>
                  </a:moveTo>
                  <a:cubicBezTo>
                    <a:pt x="631" y="918"/>
                    <a:pt x="643" y="977"/>
                    <a:pt x="643" y="1060"/>
                  </a:cubicBezTo>
                  <a:cubicBezTo>
                    <a:pt x="643" y="1144"/>
                    <a:pt x="584" y="1191"/>
                    <a:pt x="512" y="1203"/>
                  </a:cubicBezTo>
                  <a:lnTo>
                    <a:pt x="512" y="882"/>
                  </a:lnTo>
                  <a:close/>
                  <a:moveTo>
                    <a:pt x="465" y="1"/>
                  </a:moveTo>
                  <a:cubicBezTo>
                    <a:pt x="441" y="1"/>
                    <a:pt x="405" y="13"/>
                    <a:pt x="405" y="48"/>
                  </a:cubicBezTo>
                  <a:lnTo>
                    <a:pt x="405" y="96"/>
                  </a:lnTo>
                  <a:cubicBezTo>
                    <a:pt x="179" y="132"/>
                    <a:pt x="48" y="251"/>
                    <a:pt x="48" y="477"/>
                  </a:cubicBezTo>
                  <a:cubicBezTo>
                    <a:pt x="48" y="715"/>
                    <a:pt x="226" y="787"/>
                    <a:pt x="405" y="846"/>
                  </a:cubicBezTo>
                  <a:lnTo>
                    <a:pt x="405" y="1215"/>
                  </a:lnTo>
                  <a:cubicBezTo>
                    <a:pt x="298" y="1203"/>
                    <a:pt x="262" y="1156"/>
                    <a:pt x="167" y="1096"/>
                  </a:cubicBezTo>
                  <a:cubicBezTo>
                    <a:pt x="150" y="1084"/>
                    <a:pt x="133" y="1079"/>
                    <a:pt x="117" y="1079"/>
                  </a:cubicBezTo>
                  <a:cubicBezTo>
                    <a:pt x="53" y="1079"/>
                    <a:pt x="0" y="1158"/>
                    <a:pt x="0" y="1215"/>
                  </a:cubicBezTo>
                  <a:cubicBezTo>
                    <a:pt x="0" y="1251"/>
                    <a:pt x="24" y="1275"/>
                    <a:pt x="36" y="1299"/>
                  </a:cubicBezTo>
                  <a:cubicBezTo>
                    <a:pt x="107" y="1394"/>
                    <a:pt x="274" y="1441"/>
                    <a:pt x="405" y="1441"/>
                  </a:cubicBezTo>
                  <a:lnTo>
                    <a:pt x="405" y="1501"/>
                  </a:lnTo>
                  <a:cubicBezTo>
                    <a:pt x="405" y="1537"/>
                    <a:pt x="441" y="1549"/>
                    <a:pt x="465" y="1549"/>
                  </a:cubicBezTo>
                  <a:cubicBezTo>
                    <a:pt x="500" y="1549"/>
                    <a:pt x="524" y="1525"/>
                    <a:pt x="524" y="1501"/>
                  </a:cubicBezTo>
                  <a:lnTo>
                    <a:pt x="524" y="1441"/>
                  </a:lnTo>
                  <a:cubicBezTo>
                    <a:pt x="715" y="1406"/>
                    <a:pt x="881" y="1299"/>
                    <a:pt x="881" y="1037"/>
                  </a:cubicBezTo>
                  <a:cubicBezTo>
                    <a:pt x="881" y="787"/>
                    <a:pt x="715" y="703"/>
                    <a:pt x="524" y="620"/>
                  </a:cubicBezTo>
                  <a:lnTo>
                    <a:pt x="524" y="298"/>
                  </a:lnTo>
                  <a:cubicBezTo>
                    <a:pt x="596" y="298"/>
                    <a:pt x="631" y="310"/>
                    <a:pt x="703" y="358"/>
                  </a:cubicBezTo>
                  <a:cubicBezTo>
                    <a:pt x="717" y="362"/>
                    <a:pt x="732" y="364"/>
                    <a:pt x="746" y="364"/>
                  </a:cubicBezTo>
                  <a:cubicBezTo>
                    <a:pt x="777" y="364"/>
                    <a:pt x="805" y="351"/>
                    <a:pt x="822" y="310"/>
                  </a:cubicBezTo>
                  <a:cubicBezTo>
                    <a:pt x="857" y="263"/>
                    <a:pt x="869" y="203"/>
                    <a:pt x="810" y="156"/>
                  </a:cubicBezTo>
                  <a:cubicBezTo>
                    <a:pt x="738" y="96"/>
                    <a:pt x="619" y="84"/>
                    <a:pt x="524" y="84"/>
                  </a:cubicBezTo>
                  <a:lnTo>
                    <a:pt x="524" y="48"/>
                  </a:lnTo>
                  <a:cubicBezTo>
                    <a:pt x="524" y="13"/>
                    <a:pt x="500" y="1"/>
                    <a:pt x="465" y="1"/>
                  </a:cubicBezTo>
                  <a:close/>
                </a:path>
              </a:pathLst>
            </a:custGeom>
            <a:grpFill/>
            <a:ln>
              <a:noFill/>
            </a:ln>
          </p:spPr>
          <p:txBody>
            <a:bodyPr spcFirstLastPara="1" wrap="square" lIns="121900" tIns="121900" rIns="121900" bIns="121900" anchor="ctr" anchorCtr="0">
              <a:noAutofit/>
            </a:bodyPr>
            <a:lstStyle/>
            <a:p>
              <a:endParaRPr sz="2400"/>
            </a:p>
          </p:txBody>
        </p:sp>
        <p:sp>
          <p:nvSpPr>
            <p:cNvPr id="184" name="Google Shape;9570;p16">
              <a:extLst>
                <a:ext uri="{FF2B5EF4-FFF2-40B4-BE49-F238E27FC236}">
                  <a16:creationId xmlns:a16="http://schemas.microsoft.com/office/drawing/2014/main" id="{CAD2E1E7-EFF4-2523-77F7-E7CD71709EBF}"/>
                </a:ext>
              </a:extLst>
            </p:cNvPr>
            <p:cNvSpPr/>
            <p:nvPr/>
          </p:nvSpPr>
          <p:spPr>
            <a:xfrm>
              <a:off x="3988156" y="3495935"/>
              <a:ext cx="353954" cy="203155"/>
            </a:xfrm>
            <a:custGeom>
              <a:avLst/>
              <a:gdLst/>
              <a:ahLst/>
              <a:cxnLst/>
              <a:rect l="l" t="t" r="r" b="b"/>
              <a:pathLst>
                <a:path w="11121" h="6383" extrusionOk="0">
                  <a:moveTo>
                    <a:pt x="3525" y="1884"/>
                  </a:moveTo>
                  <a:cubicBezTo>
                    <a:pt x="3540" y="1884"/>
                    <a:pt x="3561" y="1898"/>
                    <a:pt x="3561" y="1925"/>
                  </a:cubicBezTo>
                  <a:cubicBezTo>
                    <a:pt x="3632" y="2103"/>
                    <a:pt x="4632" y="4770"/>
                    <a:pt x="4680" y="4854"/>
                  </a:cubicBezTo>
                  <a:cubicBezTo>
                    <a:pt x="4692" y="4865"/>
                    <a:pt x="4680" y="4901"/>
                    <a:pt x="4644" y="4901"/>
                  </a:cubicBezTo>
                  <a:lnTo>
                    <a:pt x="3930" y="5163"/>
                  </a:lnTo>
                  <a:cubicBezTo>
                    <a:pt x="3882" y="5032"/>
                    <a:pt x="2870" y="2341"/>
                    <a:pt x="2799" y="2163"/>
                  </a:cubicBezTo>
                  <a:lnTo>
                    <a:pt x="3513" y="1889"/>
                  </a:lnTo>
                  <a:cubicBezTo>
                    <a:pt x="3516" y="1886"/>
                    <a:pt x="3520" y="1884"/>
                    <a:pt x="3525" y="1884"/>
                  </a:cubicBezTo>
                  <a:close/>
                  <a:moveTo>
                    <a:pt x="2501" y="2294"/>
                  </a:moveTo>
                  <a:lnTo>
                    <a:pt x="3632" y="5306"/>
                  </a:lnTo>
                  <a:cubicBezTo>
                    <a:pt x="3096" y="5496"/>
                    <a:pt x="1763" y="5997"/>
                    <a:pt x="1536" y="6092"/>
                  </a:cubicBezTo>
                  <a:cubicBezTo>
                    <a:pt x="1528" y="6095"/>
                    <a:pt x="1520" y="6096"/>
                    <a:pt x="1511" y="6096"/>
                  </a:cubicBezTo>
                  <a:cubicBezTo>
                    <a:pt x="1485" y="6096"/>
                    <a:pt x="1459" y="6081"/>
                    <a:pt x="1441" y="6044"/>
                  </a:cubicBezTo>
                  <a:lnTo>
                    <a:pt x="358" y="3175"/>
                  </a:lnTo>
                  <a:cubicBezTo>
                    <a:pt x="346" y="3139"/>
                    <a:pt x="358" y="3103"/>
                    <a:pt x="405" y="3080"/>
                  </a:cubicBezTo>
                  <a:cubicBezTo>
                    <a:pt x="1084" y="2829"/>
                    <a:pt x="2025" y="2472"/>
                    <a:pt x="2501" y="2294"/>
                  </a:cubicBezTo>
                  <a:close/>
                  <a:moveTo>
                    <a:pt x="10195" y="0"/>
                  </a:moveTo>
                  <a:cubicBezTo>
                    <a:pt x="9949" y="0"/>
                    <a:pt x="9714" y="126"/>
                    <a:pt x="9537" y="282"/>
                  </a:cubicBezTo>
                  <a:lnTo>
                    <a:pt x="7835" y="1698"/>
                  </a:lnTo>
                  <a:cubicBezTo>
                    <a:pt x="7740" y="1496"/>
                    <a:pt x="7537" y="1282"/>
                    <a:pt x="7144" y="1282"/>
                  </a:cubicBezTo>
                  <a:cubicBezTo>
                    <a:pt x="6745" y="1282"/>
                    <a:pt x="6434" y="1280"/>
                    <a:pt x="6185" y="1280"/>
                  </a:cubicBezTo>
                  <a:cubicBezTo>
                    <a:pt x="5437" y="1280"/>
                    <a:pt x="5254" y="1294"/>
                    <a:pt x="4977" y="1401"/>
                  </a:cubicBezTo>
                  <a:lnTo>
                    <a:pt x="3882" y="1853"/>
                  </a:lnTo>
                  <a:lnTo>
                    <a:pt x="3870" y="1806"/>
                  </a:lnTo>
                  <a:cubicBezTo>
                    <a:pt x="3814" y="1665"/>
                    <a:pt x="3669" y="1569"/>
                    <a:pt x="3523" y="1569"/>
                  </a:cubicBezTo>
                  <a:cubicBezTo>
                    <a:pt x="3484" y="1569"/>
                    <a:pt x="3444" y="1576"/>
                    <a:pt x="3406" y="1591"/>
                  </a:cubicBezTo>
                  <a:lnTo>
                    <a:pt x="2596" y="1913"/>
                  </a:lnTo>
                  <a:cubicBezTo>
                    <a:pt x="2239" y="2044"/>
                    <a:pt x="1084" y="2472"/>
                    <a:pt x="298" y="2770"/>
                  </a:cubicBezTo>
                  <a:cubicBezTo>
                    <a:pt x="108" y="2841"/>
                    <a:pt x="1" y="3068"/>
                    <a:pt x="72" y="3258"/>
                  </a:cubicBezTo>
                  <a:lnTo>
                    <a:pt x="1167" y="6139"/>
                  </a:lnTo>
                  <a:cubicBezTo>
                    <a:pt x="1222" y="6285"/>
                    <a:pt x="1368" y="6382"/>
                    <a:pt x="1518" y="6382"/>
                  </a:cubicBezTo>
                  <a:cubicBezTo>
                    <a:pt x="1564" y="6382"/>
                    <a:pt x="1611" y="6373"/>
                    <a:pt x="1656" y="6354"/>
                  </a:cubicBezTo>
                  <a:cubicBezTo>
                    <a:pt x="1906" y="6270"/>
                    <a:pt x="3549" y="5639"/>
                    <a:pt x="3894" y="5508"/>
                  </a:cubicBezTo>
                  <a:lnTo>
                    <a:pt x="4763" y="5175"/>
                  </a:lnTo>
                  <a:cubicBezTo>
                    <a:pt x="4942" y="5104"/>
                    <a:pt x="5049" y="4901"/>
                    <a:pt x="4965" y="4723"/>
                  </a:cubicBezTo>
                  <a:lnTo>
                    <a:pt x="4954" y="4675"/>
                  </a:lnTo>
                  <a:cubicBezTo>
                    <a:pt x="5525" y="4437"/>
                    <a:pt x="5537" y="4413"/>
                    <a:pt x="6120" y="4413"/>
                  </a:cubicBezTo>
                  <a:cubicBezTo>
                    <a:pt x="6204" y="4413"/>
                    <a:pt x="6275" y="4330"/>
                    <a:pt x="6275" y="4246"/>
                  </a:cubicBezTo>
                  <a:cubicBezTo>
                    <a:pt x="6275" y="4151"/>
                    <a:pt x="6204" y="4080"/>
                    <a:pt x="6120" y="4080"/>
                  </a:cubicBezTo>
                  <a:cubicBezTo>
                    <a:pt x="5477" y="4080"/>
                    <a:pt x="5418" y="4127"/>
                    <a:pt x="4834" y="4377"/>
                  </a:cubicBezTo>
                  <a:lnTo>
                    <a:pt x="3989" y="2127"/>
                  </a:lnTo>
                  <a:lnTo>
                    <a:pt x="5073" y="1686"/>
                  </a:lnTo>
                  <a:cubicBezTo>
                    <a:pt x="5294" y="1601"/>
                    <a:pt x="5460" y="1589"/>
                    <a:pt x="6106" y="1589"/>
                  </a:cubicBezTo>
                  <a:cubicBezTo>
                    <a:pt x="6364" y="1589"/>
                    <a:pt x="6699" y="1591"/>
                    <a:pt x="7144" y="1591"/>
                  </a:cubicBezTo>
                  <a:cubicBezTo>
                    <a:pt x="7323" y="1591"/>
                    <a:pt x="7442" y="1651"/>
                    <a:pt x="7513" y="1770"/>
                  </a:cubicBezTo>
                  <a:cubicBezTo>
                    <a:pt x="7573" y="1865"/>
                    <a:pt x="7573" y="1948"/>
                    <a:pt x="7585" y="1984"/>
                  </a:cubicBezTo>
                  <a:cubicBezTo>
                    <a:pt x="7585" y="2044"/>
                    <a:pt x="7549" y="2341"/>
                    <a:pt x="7263" y="2389"/>
                  </a:cubicBezTo>
                  <a:cubicBezTo>
                    <a:pt x="6835" y="2460"/>
                    <a:pt x="5882" y="2591"/>
                    <a:pt x="5882" y="2591"/>
                  </a:cubicBezTo>
                  <a:cubicBezTo>
                    <a:pt x="5787" y="2603"/>
                    <a:pt x="5727" y="2687"/>
                    <a:pt x="5739" y="2770"/>
                  </a:cubicBezTo>
                  <a:cubicBezTo>
                    <a:pt x="5763" y="2841"/>
                    <a:pt x="5823" y="2901"/>
                    <a:pt x="5906" y="2901"/>
                  </a:cubicBezTo>
                  <a:lnTo>
                    <a:pt x="5942" y="2901"/>
                  </a:lnTo>
                  <a:cubicBezTo>
                    <a:pt x="5954" y="2901"/>
                    <a:pt x="6894" y="2770"/>
                    <a:pt x="7335" y="2699"/>
                  </a:cubicBezTo>
                  <a:cubicBezTo>
                    <a:pt x="7740" y="2627"/>
                    <a:pt x="7882" y="2282"/>
                    <a:pt x="7918" y="2056"/>
                  </a:cubicBezTo>
                  <a:lnTo>
                    <a:pt x="9764" y="520"/>
                  </a:lnTo>
                  <a:cubicBezTo>
                    <a:pt x="9875" y="408"/>
                    <a:pt x="10028" y="311"/>
                    <a:pt x="10188" y="311"/>
                  </a:cubicBezTo>
                  <a:cubicBezTo>
                    <a:pt x="10285" y="311"/>
                    <a:pt x="10384" y="347"/>
                    <a:pt x="10478" y="436"/>
                  </a:cubicBezTo>
                  <a:cubicBezTo>
                    <a:pt x="10776" y="734"/>
                    <a:pt x="10502" y="1091"/>
                    <a:pt x="10430" y="1151"/>
                  </a:cubicBezTo>
                  <a:cubicBezTo>
                    <a:pt x="10359" y="1222"/>
                    <a:pt x="8097" y="3651"/>
                    <a:pt x="8097" y="3651"/>
                  </a:cubicBezTo>
                  <a:cubicBezTo>
                    <a:pt x="7763" y="4020"/>
                    <a:pt x="7323" y="4080"/>
                    <a:pt x="7144" y="4092"/>
                  </a:cubicBezTo>
                  <a:lnTo>
                    <a:pt x="6847" y="4092"/>
                  </a:lnTo>
                  <a:cubicBezTo>
                    <a:pt x="6751" y="4092"/>
                    <a:pt x="6680" y="4175"/>
                    <a:pt x="6680" y="4258"/>
                  </a:cubicBezTo>
                  <a:cubicBezTo>
                    <a:pt x="6680" y="4353"/>
                    <a:pt x="6751" y="4425"/>
                    <a:pt x="6847" y="4425"/>
                  </a:cubicBezTo>
                  <a:lnTo>
                    <a:pt x="7156" y="4425"/>
                  </a:lnTo>
                  <a:cubicBezTo>
                    <a:pt x="7382" y="4413"/>
                    <a:pt x="7918" y="4330"/>
                    <a:pt x="8335" y="3877"/>
                  </a:cubicBezTo>
                  <a:cubicBezTo>
                    <a:pt x="10669" y="1377"/>
                    <a:pt x="10669" y="1377"/>
                    <a:pt x="10669" y="1353"/>
                  </a:cubicBezTo>
                  <a:cubicBezTo>
                    <a:pt x="10883" y="1151"/>
                    <a:pt x="11121" y="627"/>
                    <a:pt x="10704" y="210"/>
                  </a:cubicBezTo>
                  <a:cubicBezTo>
                    <a:pt x="10539" y="60"/>
                    <a:pt x="10365" y="0"/>
                    <a:pt x="10195" y="0"/>
                  </a:cubicBezTo>
                  <a:close/>
                </a:path>
              </a:pathLst>
            </a:custGeom>
            <a:grpFill/>
            <a:ln>
              <a:noFill/>
            </a:ln>
          </p:spPr>
          <p:txBody>
            <a:bodyPr spcFirstLastPara="1" wrap="square" lIns="121900" tIns="121900" rIns="121900" bIns="121900" anchor="ctr" anchorCtr="0">
              <a:noAutofit/>
            </a:bodyPr>
            <a:lstStyle/>
            <a:p>
              <a:endParaRPr sz="2400"/>
            </a:p>
          </p:txBody>
        </p:sp>
      </p:grpSp>
      <p:sp>
        <p:nvSpPr>
          <p:cNvPr id="11" name="Rectángulo 7">
            <a:extLst>
              <a:ext uri="{FF2B5EF4-FFF2-40B4-BE49-F238E27FC236}">
                <a16:creationId xmlns:a16="http://schemas.microsoft.com/office/drawing/2014/main" id="{C7BFDB1A-4762-56DE-2CB4-37CCB6F54F77}"/>
              </a:ext>
            </a:extLst>
          </p:cNvPr>
          <p:cNvSpPr/>
          <p:nvPr/>
        </p:nvSpPr>
        <p:spPr>
          <a:xfrm>
            <a:off x="3407662" y="4670684"/>
            <a:ext cx="5098668" cy="523220"/>
          </a:xfrm>
          <a:prstGeom prst="rect">
            <a:avLst/>
          </a:prstGeom>
          <a:solidFill>
            <a:srgbClr val="3F5A6A"/>
          </a:solidFill>
          <a:ln w="38100">
            <a:solidFill>
              <a:srgbClr val="3F5A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a:p>
        </p:txBody>
      </p:sp>
      <p:sp>
        <p:nvSpPr>
          <p:cNvPr id="13" name="ZoneTexte 12">
            <a:extLst>
              <a:ext uri="{FF2B5EF4-FFF2-40B4-BE49-F238E27FC236}">
                <a16:creationId xmlns:a16="http://schemas.microsoft.com/office/drawing/2014/main" id="{4AC898D4-29F7-14A1-BC98-256393765B68}"/>
              </a:ext>
            </a:extLst>
          </p:cNvPr>
          <p:cNvSpPr txBox="1"/>
          <p:nvPr/>
        </p:nvSpPr>
        <p:spPr>
          <a:xfrm>
            <a:off x="688616" y="1457435"/>
            <a:ext cx="10151534" cy="2800767"/>
          </a:xfrm>
          <a:prstGeom prst="rect">
            <a:avLst/>
          </a:prstGeom>
          <a:noFill/>
        </p:spPr>
        <p:txBody>
          <a:bodyPr wrap="square" rtlCol="0">
            <a:spAutoFit/>
          </a:bodyPr>
          <a:lstStyle/>
          <a:p>
            <a:pPr algn="just"/>
            <a:r>
              <a:rPr lang="fr-FR" sz="1600" dirty="0">
                <a:effectLst/>
                <a:latin typeface="Lato" panose="020F0502020204030203" pitchFamily="34" charset="0"/>
                <a:ea typeface="Times New Roman" panose="02020603050405020304" pitchFamily="18" charset="0"/>
                <a:cs typeface="Times New Roman" panose="02020603050405020304" pitchFamily="18" charset="0"/>
              </a:rPr>
              <a:t>ABV Environment est un bureau d’étude spécialisé dans le secteur de l’environnement, de l’aménagement du territoire</a:t>
            </a:r>
            <a:r>
              <a:rPr lang="fr-FR" sz="1600" dirty="0">
                <a:latin typeface="Lato" panose="020F0502020204030203" pitchFamily="34" charset="0"/>
                <a:ea typeface="Times New Roman" panose="02020603050405020304" pitchFamily="18" charset="0"/>
                <a:cs typeface="Times New Roman" panose="02020603050405020304" pitchFamily="18" charset="0"/>
              </a:rPr>
              <a:t> </a:t>
            </a:r>
            <a:r>
              <a:rPr lang="fr-FR" sz="1600" dirty="0">
                <a:effectLst/>
                <a:latin typeface="Lato" panose="020F0502020204030203" pitchFamily="34" charset="0"/>
                <a:ea typeface="Times New Roman" panose="02020603050405020304" pitchFamily="18" charset="0"/>
                <a:cs typeface="Times New Roman" panose="02020603050405020304" pitchFamily="18" charset="0"/>
              </a:rPr>
              <a:t>et de la durabilité &amp; responsabilité sociétale.</a:t>
            </a:r>
          </a:p>
          <a:p>
            <a:pPr algn="just"/>
            <a:endParaRPr lang="fr-FR" sz="1600" dirty="0">
              <a:latin typeface="Lato" panose="020F0502020204030203" pitchFamily="34" charset="0"/>
              <a:ea typeface="Times New Roman" panose="02020603050405020304" pitchFamily="18" charset="0"/>
              <a:cs typeface="Times New Roman" panose="02020603050405020304" pitchFamily="18" charset="0"/>
            </a:endParaRPr>
          </a:p>
          <a:p>
            <a:pPr algn="just"/>
            <a:r>
              <a:rPr lang="fr-FR" sz="1600" dirty="0">
                <a:effectLst/>
                <a:latin typeface="Lato" panose="020F0502020204030203" pitchFamily="34" charset="0"/>
                <a:ea typeface="Times New Roman" panose="02020603050405020304" pitchFamily="18" charset="0"/>
                <a:cs typeface="Times New Roman" panose="02020603050405020304" pitchFamily="18" charset="0"/>
              </a:rPr>
              <a:t>ABV apporte des solutions créatives et pérennes sur mesure qui intègrent les obligations réglementaires locales, régionales et fédérales applicables à votre projet</a:t>
            </a:r>
            <a:endParaRPr lang="fr-BE" sz="1600" dirty="0">
              <a:effectLst/>
              <a:latin typeface="Lato" panose="020F0502020204030203" pitchFamily="34" charset="0"/>
              <a:ea typeface="Times New Roman" panose="02020603050405020304" pitchFamily="18" charset="0"/>
              <a:cs typeface="Times New Roman" panose="02020603050405020304" pitchFamily="18" charset="0"/>
            </a:endParaRPr>
          </a:p>
          <a:p>
            <a:pPr algn="just"/>
            <a:r>
              <a:rPr lang="fr-FR" sz="1600" dirty="0">
                <a:effectLst/>
                <a:latin typeface="Lato" panose="020F0502020204030203" pitchFamily="34" charset="0"/>
                <a:ea typeface="Times New Roman" panose="02020603050405020304" pitchFamily="18" charset="0"/>
                <a:cs typeface="Times New Roman" panose="02020603050405020304" pitchFamily="18" charset="0"/>
              </a:rPr>
              <a:t> </a:t>
            </a:r>
            <a:endParaRPr lang="fr-BE" sz="1600" dirty="0">
              <a:effectLst/>
              <a:latin typeface="Lato" panose="020F0502020204030203" pitchFamily="34" charset="0"/>
              <a:ea typeface="Times New Roman" panose="02020603050405020304" pitchFamily="18" charset="0"/>
              <a:cs typeface="Times New Roman" panose="02020603050405020304" pitchFamily="18" charset="0"/>
            </a:endParaRPr>
          </a:p>
          <a:p>
            <a:pPr algn="just"/>
            <a:r>
              <a:rPr lang="fr-FR" sz="1600" dirty="0">
                <a:effectLst/>
                <a:latin typeface="Lato" panose="020F0502020204030203" pitchFamily="34" charset="0"/>
                <a:ea typeface="Times New Roman" panose="02020603050405020304" pitchFamily="18" charset="0"/>
                <a:cs typeface="Times New Roman" panose="02020603050405020304" pitchFamily="18" charset="0"/>
              </a:rPr>
              <a:t>Nos experts placent au cœur de leurs missions des valeurs telles que l’éthique, la déontologie, l’intégrité et la transparence. Mais aussi un accompagnement personnalisé, reposant sur la qualité de la relation client. </a:t>
            </a:r>
            <a:endParaRPr lang="fr-BE" sz="1600" dirty="0">
              <a:effectLst/>
              <a:latin typeface="Lato" panose="020F0502020204030203" pitchFamily="34" charset="0"/>
              <a:ea typeface="Times New Roman" panose="02020603050405020304" pitchFamily="18" charset="0"/>
              <a:cs typeface="Times New Roman" panose="02020603050405020304" pitchFamily="18" charset="0"/>
            </a:endParaRPr>
          </a:p>
          <a:p>
            <a:pPr algn="just"/>
            <a:r>
              <a:rPr lang="fr-FR" sz="1600" dirty="0">
                <a:effectLst/>
                <a:latin typeface="Lato" panose="020F0502020204030203" pitchFamily="34" charset="0"/>
                <a:ea typeface="Times New Roman" panose="02020603050405020304" pitchFamily="18" charset="0"/>
                <a:cs typeface="Times New Roman" panose="02020603050405020304" pitchFamily="18" charset="0"/>
              </a:rPr>
              <a:t> </a:t>
            </a:r>
            <a:endParaRPr lang="fr-BE" sz="1600" dirty="0">
              <a:effectLst/>
              <a:latin typeface="Lato" panose="020F0502020204030203" pitchFamily="34" charset="0"/>
              <a:ea typeface="Times New Roman" panose="02020603050405020304" pitchFamily="18" charset="0"/>
              <a:cs typeface="Times New Roman" panose="02020603050405020304" pitchFamily="18" charset="0"/>
            </a:endParaRPr>
          </a:p>
          <a:p>
            <a:pPr algn="just"/>
            <a:r>
              <a:rPr lang="fr-BE" sz="1600" dirty="0">
                <a:effectLst/>
                <a:latin typeface="Lato" panose="020F0502020204030203" pitchFamily="34" charset="0"/>
                <a:ea typeface="Times New Roman" panose="02020603050405020304" pitchFamily="18" charset="0"/>
                <a:cs typeface="Times New Roman" panose="02020603050405020304" pitchFamily="18" charset="0"/>
              </a:rPr>
              <a:t>L’approche proposée par ABV est clairement orientée « client », ABV se positionne donc comme un partenaire et un facilitateur envers nos clients. </a:t>
            </a:r>
            <a:endParaRPr lang="fr-BE" sz="1400" dirty="0">
              <a:effectLst/>
              <a:latin typeface="Lato" panose="020F0502020204030203" pitchFamily="34" charset="0"/>
              <a:ea typeface="Times New Roman" panose="02020603050405020304" pitchFamily="18" charset="0"/>
              <a:cs typeface="Times New Roman" panose="02020603050405020304" pitchFamily="18" charset="0"/>
            </a:endParaRPr>
          </a:p>
        </p:txBody>
      </p:sp>
      <p:sp>
        <p:nvSpPr>
          <p:cNvPr id="3" name="Google Shape;131;p26">
            <a:extLst>
              <a:ext uri="{FF2B5EF4-FFF2-40B4-BE49-F238E27FC236}">
                <a16:creationId xmlns:a16="http://schemas.microsoft.com/office/drawing/2014/main" id="{57184411-0593-8D8D-51B5-6CB11B431E3D}"/>
              </a:ext>
            </a:extLst>
          </p:cNvPr>
          <p:cNvSpPr/>
          <p:nvPr/>
        </p:nvSpPr>
        <p:spPr>
          <a:xfrm flipH="1">
            <a:off x="-3" y="6640814"/>
            <a:ext cx="4064001" cy="210484"/>
          </a:xfrm>
          <a:prstGeom prst="rect">
            <a:avLst/>
          </a:prstGeom>
          <a:solidFill>
            <a:srgbClr val="3F5A6A"/>
          </a:solidFill>
          <a:ln>
            <a:solidFill>
              <a:srgbClr val="3F5A6A"/>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31;p26">
            <a:extLst>
              <a:ext uri="{FF2B5EF4-FFF2-40B4-BE49-F238E27FC236}">
                <a16:creationId xmlns:a16="http://schemas.microsoft.com/office/drawing/2014/main" id="{E52CE9A3-E6FC-6DDA-8BD5-AA780FA8910A}"/>
              </a:ext>
            </a:extLst>
          </p:cNvPr>
          <p:cNvSpPr/>
          <p:nvPr/>
        </p:nvSpPr>
        <p:spPr>
          <a:xfrm flipH="1">
            <a:off x="4063998" y="6640814"/>
            <a:ext cx="3997961" cy="210484"/>
          </a:xfrm>
          <a:prstGeom prst="rect">
            <a:avLst/>
          </a:prstGeom>
          <a:solidFill>
            <a:srgbClr val="3889A4"/>
          </a:solidFill>
          <a:ln>
            <a:solidFill>
              <a:srgbClr val="3889A4"/>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31;p26">
            <a:extLst>
              <a:ext uri="{FF2B5EF4-FFF2-40B4-BE49-F238E27FC236}">
                <a16:creationId xmlns:a16="http://schemas.microsoft.com/office/drawing/2014/main" id="{39DAE24C-6E5F-19D4-09E5-485578AF9E64}"/>
              </a:ext>
            </a:extLst>
          </p:cNvPr>
          <p:cNvSpPr/>
          <p:nvPr/>
        </p:nvSpPr>
        <p:spPr>
          <a:xfrm flipH="1">
            <a:off x="8061958" y="6640814"/>
            <a:ext cx="4130041" cy="210484"/>
          </a:xfrm>
          <a:prstGeom prst="rect">
            <a:avLst/>
          </a:prstGeom>
          <a:solidFill>
            <a:srgbClr val="A9D2E1"/>
          </a:solidFill>
          <a:ln>
            <a:solidFill>
              <a:srgbClr val="A9D2E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 name="Image 7">
            <a:extLst>
              <a:ext uri="{FF2B5EF4-FFF2-40B4-BE49-F238E27FC236}">
                <a16:creationId xmlns:a16="http://schemas.microsoft.com/office/drawing/2014/main" id="{3B198266-48D9-24DA-F6A8-ACE2E4620D14}"/>
              </a:ext>
            </a:extLst>
          </p:cNvPr>
          <p:cNvPicPr>
            <a:picLocks noChangeAspect="1"/>
          </p:cNvPicPr>
          <p:nvPr/>
        </p:nvPicPr>
        <p:blipFill>
          <a:blip r:embed="rId3"/>
          <a:stretch>
            <a:fillRect/>
          </a:stretch>
        </p:blipFill>
        <p:spPr>
          <a:xfrm>
            <a:off x="4399106" y="5380366"/>
            <a:ext cx="3076826" cy="895864"/>
          </a:xfrm>
          <a:prstGeom prst="rect">
            <a:avLst/>
          </a:prstGeom>
        </p:spPr>
      </p:pic>
      <p:pic>
        <p:nvPicPr>
          <p:cNvPr id="9" name="Image 8">
            <a:extLst>
              <a:ext uri="{FF2B5EF4-FFF2-40B4-BE49-F238E27FC236}">
                <a16:creationId xmlns:a16="http://schemas.microsoft.com/office/drawing/2014/main" id="{9B5A7A24-13B9-D729-38DA-72811D712FEE}"/>
              </a:ext>
            </a:extLst>
          </p:cNvPr>
          <p:cNvPicPr>
            <a:picLocks noChangeAspect="1"/>
          </p:cNvPicPr>
          <p:nvPr/>
        </p:nvPicPr>
        <p:blipFill>
          <a:blip r:embed="rId4"/>
          <a:srcRect t="40639" b="31648"/>
          <a:stretch>
            <a:fillRect/>
          </a:stretch>
        </p:blipFill>
        <p:spPr>
          <a:xfrm>
            <a:off x="9795577" y="175804"/>
            <a:ext cx="2233137" cy="618853"/>
          </a:xfrm>
          <a:prstGeom prst="rect">
            <a:avLst/>
          </a:prstGeom>
        </p:spPr>
      </p:pic>
      <p:sp>
        <p:nvSpPr>
          <p:cNvPr id="12" name="ZoneTexte 11">
            <a:extLst>
              <a:ext uri="{FF2B5EF4-FFF2-40B4-BE49-F238E27FC236}">
                <a16:creationId xmlns:a16="http://schemas.microsoft.com/office/drawing/2014/main" id="{5869BC8F-2FE2-085B-CED6-55D5BFAF6410}"/>
              </a:ext>
            </a:extLst>
          </p:cNvPr>
          <p:cNvSpPr txBox="1"/>
          <p:nvPr/>
        </p:nvSpPr>
        <p:spPr>
          <a:xfrm>
            <a:off x="4072589" y="4661584"/>
            <a:ext cx="4521725" cy="523220"/>
          </a:xfrm>
          <a:prstGeom prst="rect">
            <a:avLst/>
          </a:prstGeom>
          <a:noFill/>
        </p:spPr>
        <p:txBody>
          <a:bodyPr wrap="square" rtlCol="0">
            <a:spAutoFit/>
          </a:bodyPr>
          <a:lstStyle/>
          <a:p>
            <a:r>
              <a:rPr lang="fr-BE" sz="2400" b="1" dirty="0">
                <a:solidFill>
                  <a:schemeClr val="bg1"/>
                </a:solidFill>
              </a:rPr>
              <a:t>Pour plus d’informations </a:t>
            </a:r>
            <a:r>
              <a:rPr lang="fr-BE" sz="2800" b="1" dirty="0">
                <a:solidFill>
                  <a:schemeClr val="bg1"/>
                </a:solidFill>
              </a:rPr>
              <a:t>: </a:t>
            </a:r>
          </a:p>
        </p:txBody>
      </p:sp>
    </p:spTree>
    <p:extLst>
      <p:ext uri="{BB962C8B-B14F-4D97-AF65-F5344CB8AC3E}">
        <p14:creationId xmlns:p14="http://schemas.microsoft.com/office/powerpoint/2010/main" val="17172656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046D7-2EDD-2337-7745-44E8A747C22A}"/>
            </a:ext>
          </a:extLst>
        </p:cNvPr>
        <p:cNvGrpSpPr/>
        <p:nvPr/>
      </p:nvGrpSpPr>
      <p:grpSpPr>
        <a:xfrm>
          <a:off x="0" y="0"/>
          <a:ext cx="0" cy="0"/>
          <a:chOff x="0" y="0"/>
          <a:chExt cx="0" cy="0"/>
        </a:xfrm>
      </p:grpSpPr>
      <p:pic>
        <p:nvPicPr>
          <p:cNvPr id="2" name="Image 40" descr="Une image contenant texte&#10;&#10;Description générée automatiquement">
            <a:extLst>
              <a:ext uri="{FF2B5EF4-FFF2-40B4-BE49-F238E27FC236}">
                <a16:creationId xmlns:a16="http://schemas.microsoft.com/office/drawing/2014/main" id="{AD8AC26E-586A-0DF5-BDA7-462F88D442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5524" t="14383" b="41533"/>
          <a:stretch/>
        </p:blipFill>
        <p:spPr bwMode="auto">
          <a:xfrm rot="16200000">
            <a:off x="8563003" y="-290945"/>
            <a:ext cx="3338051" cy="3919942"/>
          </a:xfrm>
          <a:prstGeom prst="rect">
            <a:avLst/>
          </a:prstGeom>
          <a:noFill/>
          <a:extLst>
            <a:ext uri="{909E8E84-426E-40DD-AFC4-6F175D3DCCD1}">
              <a14:hiddenFill xmlns:a14="http://schemas.microsoft.com/office/drawing/2010/main">
                <a:solidFill>
                  <a:srgbClr val="FFFFFF"/>
                </a:solidFill>
              </a14:hiddenFill>
            </a:ext>
          </a:extLst>
        </p:spPr>
      </p:pic>
      <p:grpSp>
        <p:nvGrpSpPr>
          <p:cNvPr id="179" name="Google Shape;9565;p16">
            <a:extLst>
              <a:ext uri="{FF2B5EF4-FFF2-40B4-BE49-F238E27FC236}">
                <a16:creationId xmlns:a16="http://schemas.microsoft.com/office/drawing/2014/main" id="{08633AF9-5875-CCCC-444A-D33FEF8A3C55}"/>
              </a:ext>
            </a:extLst>
          </p:cNvPr>
          <p:cNvGrpSpPr/>
          <p:nvPr/>
        </p:nvGrpSpPr>
        <p:grpSpPr>
          <a:xfrm>
            <a:off x="6333452" y="6573735"/>
            <a:ext cx="471939" cy="401452"/>
            <a:chOff x="3988156" y="3398001"/>
            <a:chExt cx="353954" cy="301089"/>
          </a:xfrm>
          <a:noFill/>
        </p:grpSpPr>
        <p:sp>
          <p:nvSpPr>
            <p:cNvPr id="180" name="Google Shape;9566;p16">
              <a:extLst>
                <a:ext uri="{FF2B5EF4-FFF2-40B4-BE49-F238E27FC236}">
                  <a16:creationId xmlns:a16="http://schemas.microsoft.com/office/drawing/2014/main" id="{4140B0EE-3170-D233-D1F1-440390BD7175}"/>
                </a:ext>
              </a:extLst>
            </p:cNvPr>
            <p:cNvSpPr/>
            <p:nvPr/>
          </p:nvSpPr>
          <p:spPr>
            <a:xfrm>
              <a:off x="4134053" y="3446156"/>
              <a:ext cx="28454" cy="49269"/>
            </a:xfrm>
            <a:custGeom>
              <a:avLst/>
              <a:gdLst/>
              <a:ahLst/>
              <a:cxnLst/>
              <a:rect l="l" t="t" r="r" b="b"/>
              <a:pathLst>
                <a:path w="894" h="1548" extrusionOk="0">
                  <a:moveTo>
                    <a:pt x="417" y="286"/>
                  </a:moveTo>
                  <a:lnTo>
                    <a:pt x="417" y="572"/>
                  </a:lnTo>
                  <a:cubicBezTo>
                    <a:pt x="298" y="524"/>
                    <a:pt x="274" y="500"/>
                    <a:pt x="274" y="417"/>
                  </a:cubicBezTo>
                  <a:cubicBezTo>
                    <a:pt x="274" y="345"/>
                    <a:pt x="346" y="298"/>
                    <a:pt x="417" y="286"/>
                  </a:cubicBezTo>
                  <a:close/>
                  <a:moveTo>
                    <a:pt x="524" y="869"/>
                  </a:moveTo>
                  <a:cubicBezTo>
                    <a:pt x="643" y="917"/>
                    <a:pt x="655" y="976"/>
                    <a:pt x="655" y="1048"/>
                  </a:cubicBezTo>
                  <a:cubicBezTo>
                    <a:pt x="655" y="1119"/>
                    <a:pt x="596" y="1179"/>
                    <a:pt x="524" y="1191"/>
                  </a:cubicBezTo>
                  <a:lnTo>
                    <a:pt x="524" y="869"/>
                  </a:lnTo>
                  <a:close/>
                  <a:moveTo>
                    <a:pt x="477" y="0"/>
                  </a:moveTo>
                  <a:cubicBezTo>
                    <a:pt x="453" y="0"/>
                    <a:pt x="417" y="24"/>
                    <a:pt x="417" y="48"/>
                  </a:cubicBezTo>
                  <a:lnTo>
                    <a:pt x="417" y="107"/>
                  </a:lnTo>
                  <a:cubicBezTo>
                    <a:pt x="191" y="131"/>
                    <a:pt x="60" y="250"/>
                    <a:pt x="60" y="476"/>
                  </a:cubicBezTo>
                  <a:cubicBezTo>
                    <a:pt x="60" y="703"/>
                    <a:pt x="227" y="774"/>
                    <a:pt x="417" y="845"/>
                  </a:cubicBezTo>
                  <a:lnTo>
                    <a:pt x="417" y="1226"/>
                  </a:lnTo>
                  <a:cubicBezTo>
                    <a:pt x="310" y="1203"/>
                    <a:pt x="274" y="1179"/>
                    <a:pt x="179" y="1107"/>
                  </a:cubicBezTo>
                  <a:cubicBezTo>
                    <a:pt x="160" y="1093"/>
                    <a:pt x="143" y="1087"/>
                    <a:pt x="127" y="1087"/>
                  </a:cubicBezTo>
                  <a:cubicBezTo>
                    <a:pt x="101" y="1087"/>
                    <a:pt x="77" y="1102"/>
                    <a:pt x="48" y="1131"/>
                  </a:cubicBezTo>
                  <a:cubicBezTo>
                    <a:pt x="0" y="1191"/>
                    <a:pt x="0" y="1250"/>
                    <a:pt x="48" y="1298"/>
                  </a:cubicBezTo>
                  <a:cubicBezTo>
                    <a:pt x="120" y="1405"/>
                    <a:pt x="274" y="1453"/>
                    <a:pt x="417" y="1453"/>
                  </a:cubicBezTo>
                  <a:lnTo>
                    <a:pt x="417" y="1512"/>
                  </a:lnTo>
                  <a:cubicBezTo>
                    <a:pt x="417" y="1536"/>
                    <a:pt x="453" y="1548"/>
                    <a:pt x="477" y="1548"/>
                  </a:cubicBezTo>
                  <a:cubicBezTo>
                    <a:pt x="512" y="1548"/>
                    <a:pt x="536" y="1536"/>
                    <a:pt x="536" y="1512"/>
                  </a:cubicBezTo>
                  <a:lnTo>
                    <a:pt x="536" y="1453"/>
                  </a:lnTo>
                  <a:cubicBezTo>
                    <a:pt x="727" y="1417"/>
                    <a:pt x="893" y="1298"/>
                    <a:pt x="893" y="1048"/>
                  </a:cubicBezTo>
                  <a:cubicBezTo>
                    <a:pt x="893" y="798"/>
                    <a:pt x="751" y="691"/>
                    <a:pt x="536" y="619"/>
                  </a:cubicBezTo>
                  <a:lnTo>
                    <a:pt x="536" y="286"/>
                  </a:lnTo>
                  <a:cubicBezTo>
                    <a:pt x="584" y="286"/>
                    <a:pt x="631" y="298"/>
                    <a:pt x="667" y="333"/>
                  </a:cubicBezTo>
                  <a:cubicBezTo>
                    <a:pt x="694" y="340"/>
                    <a:pt x="726" y="363"/>
                    <a:pt x="759" y="363"/>
                  </a:cubicBezTo>
                  <a:cubicBezTo>
                    <a:pt x="783" y="363"/>
                    <a:pt x="808" y="350"/>
                    <a:pt x="834" y="310"/>
                  </a:cubicBezTo>
                  <a:cubicBezTo>
                    <a:pt x="870" y="274"/>
                    <a:pt x="882" y="214"/>
                    <a:pt x="822" y="167"/>
                  </a:cubicBezTo>
                  <a:cubicBezTo>
                    <a:pt x="751" y="107"/>
                    <a:pt x="631" y="95"/>
                    <a:pt x="536" y="95"/>
                  </a:cubicBezTo>
                  <a:lnTo>
                    <a:pt x="536" y="48"/>
                  </a:lnTo>
                  <a:cubicBezTo>
                    <a:pt x="536" y="12"/>
                    <a:pt x="501" y="0"/>
                    <a:pt x="477" y="0"/>
                  </a:cubicBezTo>
                  <a:close/>
                </a:path>
              </a:pathLst>
            </a:custGeom>
            <a:grpFill/>
            <a:ln>
              <a:noFill/>
            </a:ln>
          </p:spPr>
          <p:txBody>
            <a:bodyPr spcFirstLastPara="1" wrap="square" lIns="121900" tIns="121900" rIns="121900" bIns="121900" anchor="ctr" anchorCtr="0">
              <a:noAutofit/>
            </a:bodyPr>
            <a:lstStyle/>
            <a:p>
              <a:endParaRPr sz="2400"/>
            </a:p>
          </p:txBody>
        </p:sp>
        <p:sp>
          <p:nvSpPr>
            <p:cNvPr id="181" name="Google Shape;9567;p16">
              <a:extLst>
                <a:ext uri="{FF2B5EF4-FFF2-40B4-BE49-F238E27FC236}">
                  <a16:creationId xmlns:a16="http://schemas.microsoft.com/office/drawing/2014/main" id="{4C9D4A77-E2B1-4859-19D7-9D7547AD81B7}"/>
                </a:ext>
              </a:extLst>
            </p:cNvPr>
            <p:cNvSpPr/>
            <p:nvPr/>
          </p:nvSpPr>
          <p:spPr>
            <a:xfrm>
              <a:off x="4188988" y="3398001"/>
              <a:ext cx="81510" cy="81510"/>
            </a:xfrm>
            <a:custGeom>
              <a:avLst/>
              <a:gdLst/>
              <a:ahLst/>
              <a:cxnLst/>
              <a:rect l="l" t="t" r="r" b="b"/>
              <a:pathLst>
                <a:path w="2561" h="2561" extrusionOk="0">
                  <a:moveTo>
                    <a:pt x="1287" y="311"/>
                  </a:moveTo>
                  <a:cubicBezTo>
                    <a:pt x="1823" y="311"/>
                    <a:pt x="2251" y="739"/>
                    <a:pt x="2251" y="1275"/>
                  </a:cubicBezTo>
                  <a:cubicBezTo>
                    <a:pt x="2251" y="1811"/>
                    <a:pt x="1823" y="2251"/>
                    <a:pt x="1287" y="2251"/>
                  </a:cubicBezTo>
                  <a:cubicBezTo>
                    <a:pt x="751" y="2251"/>
                    <a:pt x="310" y="1811"/>
                    <a:pt x="310" y="1275"/>
                  </a:cubicBezTo>
                  <a:cubicBezTo>
                    <a:pt x="310" y="739"/>
                    <a:pt x="751" y="311"/>
                    <a:pt x="1287" y="311"/>
                  </a:cubicBezTo>
                  <a:close/>
                  <a:moveTo>
                    <a:pt x="1287" y="1"/>
                  </a:moveTo>
                  <a:cubicBezTo>
                    <a:pt x="572" y="1"/>
                    <a:pt x="1" y="584"/>
                    <a:pt x="1" y="1275"/>
                  </a:cubicBezTo>
                  <a:cubicBezTo>
                    <a:pt x="1" y="1989"/>
                    <a:pt x="584" y="2561"/>
                    <a:pt x="1287" y="2561"/>
                  </a:cubicBezTo>
                  <a:cubicBezTo>
                    <a:pt x="2001" y="2561"/>
                    <a:pt x="2561" y="1977"/>
                    <a:pt x="2561" y="1275"/>
                  </a:cubicBezTo>
                  <a:cubicBezTo>
                    <a:pt x="2561" y="584"/>
                    <a:pt x="2001" y="1"/>
                    <a:pt x="1287" y="1"/>
                  </a:cubicBezTo>
                  <a:close/>
                </a:path>
              </a:pathLst>
            </a:custGeom>
            <a:grpFill/>
            <a:ln>
              <a:noFill/>
            </a:ln>
          </p:spPr>
          <p:txBody>
            <a:bodyPr spcFirstLastPara="1" wrap="square" lIns="121900" tIns="121900" rIns="121900" bIns="121900" anchor="ctr" anchorCtr="0">
              <a:noAutofit/>
            </a:bodyPr>
            <a:lstStyle/>
            <a:p>
              <a:endParaRPr sz="2400"/>
            </a:p>
          </p:txBody>
        </p:sp>
        <p:sp>
          <p:nvSpPr>
            <p:cNvPr id="183" name="Google Shape;9569;p16">
              <a:extLst>
                <a:ext uri="{FF2B5EF4-FFF2-40B4-BE49-F238E27FC236}">
                  <a16:creationId xmlns:a16="http://schemas.microsoft.com/office/drawing/2014/main" id="{120DB22F-C155-509A-E426-D43676227A0F}"/>
                </a:ext>
              </a:extLst>
            </p:cNvPr>
            <p:cNvSpPr/>
            <p:nvPr/>
          </p:nvSpPr>
          <p:spPr>
            <a:xfrm>
              <a:off x="4215914" y="3415061"/>
              <a:ext cx="28072" cy="49301"/>
            </a:xfrm>
            <a:custGeom>
              <a:avLst/>
              <a:gdLst/>
              <a:ahLst/>
              <a:cxnLst/>
              <a:rect l="l" t="t" r="r" b="b"/>
              <a:pathLst>
                <a:path w="882" h="1549" extrusionOk="0">
                  <a:moveTo>
                    <a:pt x="405" y="298"/>
                  </a:moveTo>
                  <a:lnTo>
                    <a:pt x="405" y="584"/>
                  </a:lnTo>
                  <a:cubicBezTo>
                    <a:pt x="286" y="537"/>
                    <a:pt x="262" y="501"/>
                    <a:pt x="262" y="429"/>
                  </a:cubicBezTo>
                  <a:cubicBezTo>
                    <a:pt x="262" y="358"/>
                    <a:pt x="334" y="310"/>
                    <a:pt x="405" y="298"/>
                  </a:cubicBezTo>
                  <a:close/>
                  <a:moveTo>
                    <a:pt x="512" y="882"/>
                  </a:moveTo>
                  <a:cubicBezTo>
                    <a:pt x="631" y="918"/>
                    <a:pt x="643" y="977"/>
                    <a:pt x="643" y="1060"/>
                  </a:cubicBezTo>
                  <a:cubicBezTo>
                    <a:pt x="643" y="1144"/>
                    <a:pt x="584" y="1191"/>
                    <a:pt x="512" y="1203"/>
                  </a:cubicBezTo>
                  <a:lnTo>
                    <a:pt x="512" y="882"/>
                  </a:lnTo>
                  <a:close/>
                  <a:moveTo>
                    <a:pt x="465" y="1"/>
                  </a:moveTo>
                  <a:cubicBezTo>
                    <a:pt x="441" y="1"/>
                    <a:pt x="405" y="13"/>
                    <a:pt x="405" y="48"/>
                  </a:cubicBezTo>
                  <a:lnTo>
                    <a:pt x="405" y="96"/>
                  </a:lnTo>
                  <a:cubicBezTo>
                    <a:pt x="179" y="132"/>
                    <a:pt x="48" y="251"/>
                    <a:pt x="48" y="477"/>
                  </a:cubicBezTo>
                  <a:cubicBezTo>
                    <a:pt x="48" y="715"/>
                    <a:pt x="226" y="787"/>
                    <a:pt x="405" y="846"/>
                  </a:cubicBezTo>
                  <a:lnTo>
                    <a:pt x="405" y="1215"/>
                  </a:lnTo>
                  <a:cubicBezTo>
                    <a:pt x="298" y="1203"/>
                    <a:pt x="262" y="1156"/>
                    <a:pt x="167" y="1096"/>
                  </a:cubicBezTo>
                  <a:cubicBezTo>
                    <a:pt x="150" y="1084"/>
                    <a:pt x="133" y="1079"/>
                    <a:pt x="117" y="1079"/>
                  </a:cubicBezTo>
                  <a:cubicBezTo>
                    <a:pt x="53" y="1079"/>
                    <a:pt x="0" y="1158"/>
                    <a:pt x="0" y="1215"/>
                  </a:cubicBezTo>
                  <a:cubicBezTo>
                    <a:pt x="0" y="1251"/>
                    <a:pt x="24" y="1275"/>
                    <a:pt x="36" y="1299"/>
                  </a:cubicBezTo>
                  <a:cubicBezTo>
                    <a:pt x="107" y="1394"/>
                    <a:pt x="274" y="1441"/>
                    <a:pt x="405" y="1441"/>
                  </a:cubicBezTo>
                  <a:lnTo>
                    <a:pt x="405" y="1501"/>
                  </a:lnTo>
                  <a:cubicBezTo>
                    <a:pt x="405" y="1537"/>
                    <a:pt x="441" y="1549"/>
                    <a:pt x="465" y="1549"/>
                  </a:cubicBezTo>
                  <a:cubicBezTo>
                    <a:pt x="500" y="1549"/>
                    <a:pt x="524" y="1525"/>
                    <a:pt x="524" y="1501"/>
                  </a:cubicBezTo>
                  <a:lnTo>
                    <a:pt x="524" y="1441"/>
                  </a:lnTo>
                  <a:cubicBezTo>
                    <a:pt x="715" y="1406"/>
                    <a:pt x="881" y="1299"/>
                    <a:pt x="881" y="1037"/>
                  </a:cubicBezTo>
                  <a:cubicBezTo>
                    <a:pt x="881" y="787"/>
                    <a:pt x="715" y="703"/>
                    <a:pt x="524" y="620"/>
                  </a:cubicBezTo>
                  <a:lnTo>
                    <a:pt x="524" y="298"/>
                  </a:lnTo>
                  <a:cubicBezTo>
                    <a:pt x="596" y="298"/>
                    <a:pt x="631" y="310"/>
                    <a:pt x="703" y="358"/>
                  </a:cubicBezTo>
                  <a:cubicBezTo>
                    <a:pt x="717" y="362"/>
                    <a:pt x="732" y="364"/>
                    <a:pt x="746" y="364"/>
                  </a:cubicBezTo>
                  <a:cubicBezTo>
                    <a:pt x="777" y="364"/>
                    <a:pt x="805" y="351"/>
                    <a:pt x="822" y="310"/>
                  </a:cubicBezTo>
                  <a:cubicBezTo>
                    <a:pt x="857" y="263"/>
                    <a:pt x="869" y="203"/>
                    <a:pt x="810" y="156"/>
                  </a:cubicBezTo>
                  <a:cubicBezTo>
                    <a:pt x="738" y="96"/>
                    <a:pt x="619" y="84"/>
                    <a:pt x="524" y="84"/>
                  </a:cubicBezTo>
                  <a:lnTo>
                    <a:pt x="524" y="48"/>
                  </a:lnTo>
                  <a:cubicBezTo>
                    <a:pt x="524" y="13"/>
                    <a:pt x="500" y="1"/>
                    <a:pt x="465" y="1"/>
                  </a:cubicBezTo>
                  <a:close/>
                </a:path>
              </a:pathLst>
            </a:custGeom>
            <a:grpFill/>
            <a:ln>
              <a:noFill/>
            </a:ln>
          </p:spPr>
          <p:txBody>
            <a:bodyPr spcFirstLastPara="1" wrap="square" lIns="121900" tIns="121900" rIns="121900" bIns="121900" anchor="ctr" anchorCtr="0">
              <a:noAutofit/>
            </a:bodyPr>
            <a:lstStyle/>
            <a:p>
              <a:endParaRPr sz="2400"/>
            </a:p>
          </p:txBody>
        </p:sp>
        <p:sp>
          <p:nvSpPr>
            <p:cNvPr id="184" name="Google Shape;9570;p16">
              <a:extLst>
                <a:ext uri="{FF2B5EF4-FFF2-40B4-BE49-F238E27FC236}">
                  <a16:creationId xmlns:a16="http://schemas.microsoft.com/office/drawing/2014/main" id="{AC16145B-1DF9-1E3B-B3A5-CE7AE6F7FD60}"/>
                </a:ext>
              </a:extLst>
            </p:cNvPr>
            <p:cNvSpPr/>
            <p:nvPr/>
          </p:nvSpPr>
          <p:spPr>
            <a:xfrm>
              <a:off x="3988156" y="3495935"/>
              <a:ext cx="353954" cy="203155"/>
            </a:xfrm>
            <a:custGeom>
              <a:avLst/>
              <a:gdLst/>
              <a:ahLst/>
              <a:cxnLst/>
              <a:rect l="l" t="t" r="r" b="b"/>
              <a:pathLst>
                <a:path w="11121" h="6383" extrusionOk="0">
                  <a:moveTo>
                    <a:pt x="3525" y="1884"/>
                  </a:moveTo>
                  <a:cubicBezTo>
                    <a:pt x="3540" y="1884"/>
                    <a:pt x="3561" y="1898"/>
                    <a:pt x="3561" y="1925"/>
                  </a:cubicBezTo>
                  <a:cubicBezTo>
                    <a:pt x="3632" y="2103"/>
                    <a:pt x="4632" y="4770"/>
                    <a:pt x="4680" y="4854"/>
                  </a:cubicBezTo>
                  <a:cubicBezTo>
                    <a:pt x="4692" y="4865"/>
                    <a:pt x="4680" y="4901"/>
                    <a:pt x="4644" y="4901"/>
                  </a:cubicBezTo>
                  <a:lnTo>
                    <a:pt x="3930" y="5163"/>
                  </a:lnTo>
                  <a:cubicBezTo>
                    <a:pt x="3882" y="5032"/>
                    <a:pt x="2870" y="2341"/>
                    <a:pt x="2799" y="2163"/>
                  </a:cubicBezTo>
                  <a:lnTo>
                    <a:pt x="3513" y="1889"/>
                  </a:lnTo>
                  <a:cubicBezTo>
                    <a:pt x="3516" y="1886"/>
                    <a:pt x="3520" y="1884"/>
                    <a:pt x="3525" y="1884"/>
                  </a:cubicBezTo>
                  <a:close/>
                  <a:moveTo>
                    <a:pt x="2501" y="2294"/>
                  </a:moveTo>
                  <a:lnTo>
                    <a:pt x="3632" y="5306"/>
                  </a:lnTo>
                  <a:cubicBezTo>
                    <a:pt x="3096" y="5496"/>
                    <a:pt x="1763" y="5997"/>
                    <a:pt x="1536" y="6092"/>
                  </a:cubicBezTo>
                  <a:cubicBezTo>
                    <a:pt x="1528" y="6095"/>
                    <a:pt x="1520" y="6096"/>
                    <a:pt x="1511" y="6096"/>
                  </a:cubicBezTo>
                  <a:cubicBezTo>
                    <a:pt x="1485" y="6096"/>
                    <a:pt x="1459" y="6081"/>
                    <a:pt x="1441" y="6044"/>
                  </a:cubicBezTo>
                  <a:lnTo>
                    <a:pt x="358" y="3175"/>
                  </a:lnTo>
                  <a:cubicBezTo>
                    <a:pt x="346" y="3139"/>
                    <a:pt x="358" y="3103"/>
                    <a:pt x="405" y="3080"/>
                  </a:cubicBezTo>
                  <a:cubicBezTo>
                    <a:pt x="1084" y="2829"/>
                    <a:pt x="2025" y="2472"/>
                    <a:pt x="2501" y="2294"/>
                  </a:cubicBezTo>
                  <a:close/>
                  <a:moveTo>
                    <a:pt x="10195" y="0"/>
                  </a:moveTo>
                  <a:cubicBezTo>
                    <a:pt x="9949" y="0"/>
                    <a:pt x="9714" y="126"/>
                    <a:pt x="9537" y="282"/>
                  </a:cubicBezTo>
                  <a:lnTo>
                    <a:pt x="7835" y="1698"/>
                  </a:lnTo>
                  <a:cubicBezTo>
                    <a:pt x="7740" y="1496"/>
                    <a:pt x="7537" y="1282"/>
                    <a:pt x="7144" y="1282"/>
                  </a:cubicBezTo>
                  <a:cubicBezTo>
                    <a:pt x="6745" y="1282"/>
                    <a:pt x="6434" y="1280"/>
                    <a:pt x="6185" y="1280"/>
                  </a:cubicBezTo>
                  <a:cubicBezTo>
                    <a:pt x="5437" y="1280"/>
                    <a:pt x="5254" y="1294"/>
                    <a:pt x="4977" y="1401"/>
                  </a:cubicBezTo>
                  <a:lnTo>
                    <a:pt x="3882" y="1853"/>
                  </a:lnTo>
                  <a:lnTo>
                    <a:pt x="3870" y="1806"/>
                  </a:lnTo>
                  <a:cubicBezTo>
                    <a:pt x="3814" y="1665"/>
                    <a:pt x="3669" y="1569"/>
                    <a:pt x="3523" y="1569"/>
                  </a:cubicBezTo>
                  <a:cubicBezTo>
                    <a:pt x="3484" y="1569"/>
                    <a:pt x="3444" y="1576"/>
                    <a:pt x="3406" y="1591"/>
                  </a:cubicBezTo>
                  <a:lnTo>
                    <a:pt x="2596" y="1913"/>
                  </a:lnTo>
                  <a:cubicBezTo>
                    <a:pt x="2239" y="2044"/>
                    <a:pt x="1084" y="2472"/>
                    <a:pt x="298" y="2770"/>
                  </a:cubicBezTo>
                  <a:cubicBezTo>
                    <a:pt x="108" y="2841"/>
                    <a:pt x="1" y="3068"/>
                    <a:pt x="72" y="3258"/>
                  </a:cubicBezTo>
                  <a:lnTo>
                    <a:pt x="1167" y="6139"/>
                  </a:lnTo>
                  <a:cubicBezTo>
                    <a:pt x="1222" y="6285"/>
                    <a:pt x="1368" y="6382"/>
                    <a:pt x="1518" y="6382"/>
                  </a:cubicBezTo>
                  <a:cubicBezTo>
                    <a:pt x="1564" y="6382"/>
                    <a:pt x="1611" y="6373"/>
                    <a:pt x="1656" y="6354"/>
                  </a:cubicBezTo>
                  <a:cubicBezTo>
                    <a:pt x="1906" y="6270"/>
                    <a:pt x="3549" y="5639"/>
                    <a:pt x="3894" y="5508"/>
                  </a:cubicBezTo>
                  <a:lnTo>
                    <a:pt x="4763" y="5175"/>
                  </a:lnTo>
                  <a:cubicBezTo>
                    <a:pt x="4942" y="5104"/>
                    <a:pt x="5049" y="4901"/>
                    <a:pt x="4965" y="4723"/>
                  </a:cubicBezTo>
                  <a:lnTo>
                    <a:pt x="4954" y="4675"/>
                  </a:lnTo>
                  <a:cubicBezTo>
                    <a:pt x="5525" y="4437"/>
                    <a:pt x="5537" y="4413"/>
                    <a:pt x="6120" y="4413"/>
                  </a:cubicBezTo>
                  <a:cubicBezTo>
                    <a:pt x="6204" y="4413"/>
                    <a:pt x="6275" y="4330"/>
                    <a:pt x="6275" y="4246"/>
                  </a:cubicBezTo>
                  <a:cubicBezTo>
                    <a:pt x="6275" y="4151"/>
                    <a:pt x="6204" y="4080"/>
                    <a:pt x="6120" y="4080"/>
                  </a:cubicBezTo>
                  <a:cubicBezTo>
                    <a:pt x="5477" y="4080"/>
                    <a:pt x="5418" y="4127"/>
                    <a:pt x="4834" y="4377"/>
                  </a:cubicBezTo>
                  <a:lnTo>
                    <a:pt x="3989" y="2127"/>
                  </a:lnTo>
                  <a:lnTo>
                    <a:pt x="5073" y="1686"/>
                  </a:lnTo>
                  <a:cubicBezTo>
                    <a:pt x="5294" y="1601"/>
                    <a:pt x="5460" y="1589"/>
                    <a:pt x="6106" y="1589"/>
                  </a:cubicBezTo>
                  <a:cubicBezTo>
                    <a:pt x="6364" y="1589"/>
                    <a:pt x="6699" y="1591"/>
                    <a:pt x="7144" y="1591"/>
                  </a:cubicBezTo>
                  <a:cubicBezTo>
                    <a:pt x="7323" y="1591"/>
                    <a:pt x="7442" y="1651"/>
                    <a:pt x="7513" y="1770"/>
                  </a:cubicBezTo>
                  <a:cubicBezTo>
                    <a:pt x="7573" y="1865"/>
                    <a:pt x="7573" y="1948"/>
                    <a:pt x="7585" y="1984"/>
                  </a:cubicBezTo>
                  <a:cubicBezTo>
                    <a:pt x="7585" y="2044"/>
                    <a:pt x="7549" y="2341"/>
                    <a:pt x="7263" y="2389"/>
                  </a:cubicBezTo>
                  <a:cubicBezTo>
                    <a:pt x="6835" y="2460"/>
                    <a:pt x="5882" y="2591"/>
                    <a:pt x="5882" y="2591"/>
                  </a:cubicBezTo>
                  <a:cubicBezTo>
                    <a:pt x="5787" y="2603"/>
                    <a:pt x="5727" y="2687"/>
                    <a:pt x="5739" y="2770"/>
                  </a:cubicBezTo>
                  <a:cubicBezTo>
                    <a:pt x="5763" y="2841"/>
                    <a:pt x="5823" y="2901"/>
                    <a:pt x="5906" y="2901"/>
                  </a:cubicBezTo>
                  <a:lnTo>
                    <a:pt x="5942" y="2901"/>
                  </a:lnTo>
                  <a:cubicBezTo>
                    <a:pt x="5954" y="2901"/>
                    <a:pt x="6894" y="2770"/>
                    <a:pt x="7335" y="2699"/>
                  </a:cubicBezTo>
                  <a:cubicBezTo>
                    <a:pt x="7740" y="2627"/>
                    <a:pt x="7882" y="2282"/>
                    <a:pt x="7918" y="2056"/>
                  </a:cubicBezTo>
                  <a:lnTo>
                    <a:pt x="9764" y="520"/>
                  </a:lnTo>
                  <a:cubicBezTo>
                    <a:pt x="9875" y="408"/>
                    <a:pt x="10028" y="311"/>
                    <a:pt x="10188" y="311"/>
                  </a:cubicBezTo>
                  <a:cubicBezTo>
                    <a:pt x="10285" y="311"/>
                    <a:pt x="10384" y="347"/>
                    <a:pt x="10478" y="436"/>
                  </a:cubicBezTo>
                  <a:cubicBezTo>
                    <a:pt x="10776" y="734"/>
                    <a:pt x="10502" y="1091"/>
                    <a:pt x="10430" y="1151"/>
                  </a:cubicBezTo>
                  <a:cubicBezTo>
                    <a:pt x="10359" y="1222"/>
                    <a:pt x="8097" y="3651"/>
                    <a:pt x="8097" y="3651"/>
                  </a:cubicBezTo>
                  <a:cubicBezTo>
                    <a:pt x="7763" y="4020"/>
                    <a:pt x="7323" y="4080"/>
                    <a:pt x="7144" y="4092"/>
                  </a:cubicBezTo>
                  <a:lnTo>
                    <a:pt x="6847" y="4092"/>
                  </a:lnTo>
                  <a:cubicBezTo>
                    <a:pt x="6751" y="4092"/>
                    <a:pt x="6680" y="4175"/>
                    <a:pt x="6680" y="4258"/>
                  </a:cubicBezTo>
                  <a:cubicBezTo>
                    <a:pt x="6680" y="4353"/>
                    <a:pt x="6751" y="4425"/>
                    <a:pt x="6847" y="4425"/>
                  </a:cubicBezTo>
                  <a:lnTo>
                    <a:pt x="7156" y="4425"/>
                  </a:lnTo>
                  <a:cubicBezTo>
                    <a:pt x="7382" y="4413"/>
                    <a:pt x="7918" y="4330"/>
                    <a:pt x="8335" y="3877"/>
                  </a:cubicBezTo>
                  <a:cubicBezTo>
                    <a:pt x="10669" y="1377"/>
                    <a:pt x="10669" y="1377"/>
                    <a:pt x="10669" y="1353"/>
                  </a:cubicBezTo>
                  <a:cubicBezTo>
                    <a:pt x="10883" y="1151"/>
                    <a:pt x="11121" y="627"/>
                    <a:pt x="10704" y="210"/>
                  </a:cubicBezTo>
                  <a:cubicBezTo>
                    <a:pt x="10539" y="60"/>
                    <a:pt x="10365" y="0"/>
                    <a:pt x="10195" y="0"/>
                  </a:cubicBezTo>
                  <a:close/>
                </a:path>
              </a:pathLst>
            </a:custGeom>
            <a:grpFill/>
            <a:ln>
              <a:noFill/>
            </a:ln>
          </p:spPr>
          <p:txBody>
            <a:bodyPr spcFirstLastPara="1" wrap="square" lIns="121900" tIns="121900" rIns="121900" bIns="121900" anchor="ctr" anchorCtr="0">
              <a:noAutofit/>
            </a:bodyPr>
            <a:lstStyle/>
            <a:p>
              <a:endParaRPr sz="2400"/>
            </a:p>
          </p:txBody>
        </p:sp>
      </p:grpSp>
      <p:sp>
        <p:nvSpPr>
          <p:cNvPr id="11" name="Rectángulo 7">
            <a:extLst>
              <a:ext uri="{FF2B5EF4-FFF2-40B4-BE49-F238E27FC236}">
                <a16:creationId xmlns:a16="http://schemas.microsoft.com/office/drawing/2014/main" id="{553D23C3-A76B-1E54-7005-C8A9DD4E7673}"/>
              </a:ext>
            </a:extLst>
          </p:cNvPr>
          <p:cNvSpPr/>
          <p:nvPr/>
        </p:nvSpPr>
        <p:spPr>
          <a:xfrm>
            <a:off x="-3" y="625433"/>
            <a:ext cx="4828678" cy="618903"/>
          </a:xfrm>
          <a:prstGeom prst="rect">
            <a:avLst/>
          </a:prstGeom>
          <a:solidFill>
            <a:srgbClr val="3F5A6A"/>
          </a:solidFill>
          <a:ln w="38100">
            <a:solidFill>
              <a:srgbClr val="3F5A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a:p>
        </p:txBody>
      </p:sp>
      <p:sp>
        <p:nvSpPr>
          <p:cNvPr id="13" name="ZoneTexte 12">
            <a:extLst>
              <a:ext uri="{FF2B5EF4-FFF2-40B4-BE49-F238E27FC236}">
                <a16:creationId xmlns:a16="http://schemas.microsoft.com/office/drawing/2014/main" id="{631A9708-4F54-344D-2773-E569C1F8B9DB}"/>
              </a:ext>
            </a:extLst>
          </p:cNvPr>
          <p:cNvSpPr txBox="1"/>
          <p:nvPr/>
        </p:nvSpPr>
        <p:spPr>
          <a:xfrm>
            <a:off x="689235" y="1850662"/>
            <a:ext cx="10151534" cy="3662541"/>
          </a:xfrm>
          <a:prstGeom prst="rect">
            <a:avLst/>
          </a:prstGeom>
          <a:noFill/>
        </p:spPr>
        <p:txBody>
          <a:bodyPr wrap="square" rtlCol="0">
            <a:spAutoFit/>
          </a:bodyPr>
          <a:lstStyle/>
          <a:p>
            <a:pPr algn="just"/>
            <a:r>
              <a:rPr lang="fr-BE" dirty="0"/>
              <a:t>Le bilan carbone 2025 a été réalisé sur base de </a:t>
            </a:r>
            <a:r>
              <a:rPr lang="fr-BE" dirty="0">
                <a:solidFill>
                  <a:srgbClr val="3889A4"/>
                </a:solidFill>
              </a:rPr>
              <a:t>la méthodologie </a:t>
            </a:r>
            <a:r>
              <a:rPr lang="fr-BE" dirty="0"/>
              <a:t>du bilan carbone 2021. Celle-ci avait été approuvée par SGS suite à l’audit et peut donc être reproductible pour les années suivantes.</a:t>
            </a:r>
          </a:p>
          <a:p>
            <a:pPr algn="just"/>
            <a:endParaRPr lang="fr-FR" sz="1600" dirty="0">
              <a:latin typeface="Lato" panose="020F0502020204030203" pitchFamily="34" charset="0"/>
              <a:ea typeface="Times New Roman" panose="02020603050405020304" pitchFamily="18" charset="0"/>
              <a:cs typeface="Times New Roman" panose="02020603050405020304" pitchFamily="18" charset="0"/>
            </a:endParaRPr>
          </a:p>
          <a:p>
            <a:pPr algn="just"/>
            <a:r>
              <a:rPr lang="fr-BE" dirty="0"/>
              <a:t>Le bilan carbone 2025 a été réalisé au moyen du </a:t>
            </a:r>
            <a:r>
              <a:rPr lang="fr-BE" dirty="0">
                <a:solidFill>
                  <a:srgbClr val="3889A4"/>
                </a:solidFill>
              </a:rPr>
              <a:t>calculateur </a:t>
            </a:r>
            <a:r>
              <a:rPr lang="fr-BE" dirty="0" err="1">
                <a:solidFill>
                  <a:srgbClr val="3889A4"/>
                </a:solidFill>
              </a:rPr>
              <a:t>Carbon+Alt+Delete</a:t>
            </a:r>
            <a:r>
              <a:rPr lang="fr-BE" dirty="0"/>
              <a:t>, pour lequel ABV Development dispose d’une licence d’utilisation. Les résultats tableaux et graphiques des résultats sont présentés au point suivant.</a:t>
            </a:r>
          </a:p>
          <a:p>
            <a:pPr algn="just"/>
            <a:r>
              <a:rPr lang="fr-FR" dirty="0"/>
              <a:t> </a:t>
            </a:r>
            <a:endParaRPr lang="fr-BE" dirty="0"/>
          </a:p>
          <a:p>
            <a:pPr algn="just"/>
            <a:r>
              <a:rPr lang="fr-FR" dirty="0"/>
              <a:t>Dans le cadre de ce bilan carbone 2025, c’</a:t>
            </a:r>
            <a:r>
              <a:rPr lang="fr-BE" dirty="0"/>
              <a:t>est le </a:t>
            </a:r>
            <a:r>
              <a:rPr lang="fr-BE" dirty="0">
                <a:solidFill>
                  <a:srgbClr val="3889A4"/>
                </a:solidFill>
              </a:rPr>
              <a:t>périmètre organisationnel </a:t>
            </a:r>
            <a:r>
              <a:rPr lang="fr-BE" dirty="0"/>
              <a:t>des activités de la société </a:t>
            </a:r>
            <a:r>
              <a:rPr lang="fr-BE" b="1" dirty="0"/>
              <a:t>ABV Environment </a:t>
            </a:r>
            <a:r>
              <a:rPr lang="fr-BE" dirty="0"/>
              <a:t>qui sera retenu. </a:t>
            </a:r>
          </a:p>
          <a:p>
            <a:pPr algn="just"/>
            <a:endParaRPr lang="fr-BE" dirty="0"/>
          </a:p>
          <a:p>
            <a:pPr algn="just"/>
            <a:r>
              <a:rPr lang="fr-BE" dirty="0"/>
              <a:t>Nous sommes représentés dans plusieurs villes de Belgique (Bruxelles, Libramont, Wavre, Gand et Grand-Duché du Luxembourg), mais seul le bureau principal localisé à Wavre, correspondant au siège d’exploitation, et le hangar situé à Buzet seront pris en considération. </a:t>
            </a:r>
          </a:p>
        </p:txBody>
      </p:sp>
      <p:sp>
        <p:nvSpPr>
          <p:cNvPr id="3" name="Google Shape;131;p26">
            <a:extLst>
              <a:ext uri="{FF2B5EF4-FFF2-40B4-BE49-F238E27FC236}">
                <a16:creationId xmlns:a16="http://schemas.microsoft.com/office/drawing/2014/main" id="{2C7966D5-8BA5-14A0-B8F6-C7E42E35B06C}"/>
              </a:ext>
            </a:extLst>
          </p:cNvPr>
          <p:cNvSpPr/>
          <p:nvPr/>
        </p:nvSpPr>
        <p:spPr>
          <a:xfrm flipH="1">
            <a:off x="-3" y="6640814"/>
            <a:ext cx="4064001" cy="210484"/>
          </a:xfrm>
          <a:prstGeom prst="rect">
            <a:avLst/>
          </a:prstGeom>
          <a:solidFill>
            <a:srgbClr val="3F5A6A"/>
          </a:solidFill>
          <a:ln>
            <a:solidFill>
              <a:srgbClr val="3F5A6A"/>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31;p26">
            <a:extLst>
              <a:ext uri="{FF2B5EF4-FFF2-40B4-BE49-F238E27FC236}">
                <a16:creationId xmlns:a16="http://schemas.microsoft.com/office/drawing/2014/main" id="{8A205E11-3708-2596-57F5-7AE92658384E}"/>
              </a:ext>
            </a:extLst>
          </p:cNvPr>
          <p:cNvSpPr/>
          <p:nvPr/>
        </p:nvSpPr>
        <p:spPr>
          <a:xfrm flipH="1">
            <a:off x="4063998" y="6640814"/>
            <a:ext cx="3997961" cy="210484"/>
          </a:xfrm>
          <a:prstGeom prst="rect">
            <a:avLst/>
          </a:prstGeom>
          <a:solidFill>
            <a:srgbClr val="3889A4"/>
          </a:solidFill>
          <a:ln>
            <a:solidFill>
              <a:srgbClr val="3889A4"/>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31;p26">
            <a:extLst>
              <a:ext uri="{FF2B5EF4-FFF2-40B4-BE49-F238E27FC236}">
                <a16:creationId xmlns:a16="http://schemas.microsoft.com/office/drawing/2014/main" id="{242A8EAE-7A83-3595-B951-7F6A5DCBDFC3}"/>
              </a:ext>
            </a:extLst>
          </p:cNvPr>
          <p:cNvSpPr/>
          <p:nvPr/>
        </p:nvSpPr>
        <p:spPr>
          <a:xfrm flipH="1">
            <a:off x="8061958" y="6640814"/>
            <a:ext cx="4130041" cy="210484"/>
          </a:xfrm>
          <a:prstGeom prst="rect">
            <a:avLst/>
          </a:prstGeom>
          <a:solidFill>
            <a:srgbClr val="A9D2E1"/>
          </a:solidFill>
          <a:ln>
            <a:solidFill>
              <a:srgbClr val="A9D2E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Image 8">
            <a:extLst>
              <a:ext uri="{FF2B5EF4-FFF2-40B4-BE49-F238E27FC236}">
                <a16:creationId xmlns:a16="http://schemas.microsoft.com/office/drawing/2014/main" id="{343223D6-7542-C26D-FDB9-A54C9DE21C7A}"/>
              </a:ext>
            </a:extLst>
          </p:cNvPr>
          <p:cNvPicPr>
            <a:picLocks noChangeAspect="1"/>
          </p:cNvPicPr>
          <p:nvPr/>
        </p:nvPicPr>
        <p:blipFill>
          <a:blip r:embed="rId3"/>
          <a:srcRect t="40639" b="31648"/>
          <a:stretch>
            <a:fillRect/>
          </a:stretch>
        </p:blipFill>
        <p:spPr>
          <a:xfrm>
            <a:off x="9795577" y="175804"/>
            <a:ext cx="2233137" cy="618853"/>
          </a:xfrm>
          <a:prstGeom prst="rect">
            <a:avLst/>
          </a:prstGeom>
        </p:spPr>
      </p:pic>
      <p:sp>
        <p:nvSpPr>
          <p:cNvPr id="12" name="ZoneTexte 11">
            <a:extLst>
              <a:ext uri="{FF2B5EF4-FFF2-40B4-BE49-F238E27FC236}">
                <a16:creationId xmlns:a16="http://schemas.microsoft.com/office/drawing/2014/main" id="{A5FC4D64-B3EA-4119-FF04-F59E69CA2E30}"/>
              </a:ext>
            </a:extLst>
          </p:cNvPr>
          <p:cNvSpPr txBox="1"/>
          <p:nvPr/>
        </p:nvSpPr>
        <p:spPr>
          <a:xfrm>
            <a:off x="576940" y="683240"/>
            <a:ext cx="4251734" cy="523220"/>
          </a:xfrm>
          <a:prstGeom prst="rect">
            <a:avLst/>
          </a:prstGeom>
          <a:noFill/>
        </p:spPr>
        <p:txBody>
          <a:bodyPr wrap="square" rtlCol="0">
            <a:spAutoFit/>
          </a:bodyPr>
          <a:lstStyle/>
          <a:p>
            <a:r>
              <a:rPr lang="fr-BE" sz="2800" b="1" dirty="0">
                <a:solidFill>
                  <a:schemeClr val="bg1"/>
                </a:solidFill>
              </a:rPr>
              <a:t>Bilan carbone 2025</a:t>
            </a:r>
            <a:endParaRPr lang="fr-BE" sz="3200" b="1" dirty="0">
              <a:solidFill>
                <a:schemeClr val="bg1"/>
              </a:solidFill>
            </a:endParaRPr>
          </a:p>
        </p:txBody>
      </p:sp>
    </p:spTree>
    <p:extLst>
      <p:ext uri="{BB962C8B-B14F-4D97-AF65-F5344CB8AC3E}">
        <p14:creationId xmlns:p14="http://schemas.microsoft.com/office/powerpoint/2010/main" val="17078709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A696E-A86F-D2E7-FCCF-6FBFC2FA1F90}"/>
            </a:ext>
          </a:extLst>
        </p:cNvPr>
        <p:cNvGrpSpPr/>
        <p:nvPr/>
      </p:nvGrpSpPr>
      <p:grpSpPr>
        <a:xfrm>
          <a:off x="0" y="0"/>
          <a:ext cx="0" cy="0"/>
          <a:chOff x="0" y="0"/>
          <a:chExt cx="0" cy="0"/>
        </a:xfrm>
      </p:grpSpPr>
      <p:pic>
        <p:nvPicPr>
          <p:cNvPr id="2" name="Image 40" descr="Une image contenant texte&#10;&#10;Description générée automatiquement">
            <a:extLst>
              <a:ext uri="{FF2B5EF4-FFF2-40B4-BE49-F238E27FC236}">
                <a16:creationId xmlns:a16="http://schemas.microsoft.com/office/drawing/2014/main" id="{A4F19356-FF5F-1C44-0773-C1AE6F2CF2F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5524" t="14383" b="41533"/>
          <a:stretch/>
        </p:blipFill>
        <p:spPr bwMode="auto">
          <a:xfrm rot="16200000">
            <a:off x="8563003" y="-290945"/>
            <a:ext cx="3338051" cy="3919942"/>
          </a:xfrm>
          <a:prstGeom prst="rect">
            <a:avLst/>
          </a:prstGeom>
          <a:noFill/>
          <a:extLst>
            <a:ext uri="{909E8E84-426E-40DD-AFC4-6F175D3DCCD1}">
              <a14:hiddenFill xmlns:a14="http://schemas.microsoft.com/office/drawing/2010/main">
                <a:solidFill>
                  <a:srgbClr val="FFFFFF"/>
                </a:solidFill>
              </a14:hiddenFill>
            </a:ext>
          </a:extLst>
        </p:spPr>
      </p:pic>
      <p:grpSp>
        <p:nvGrpSpPr>
          <p:cNvPr id="179" name="Google Shape;9565;p16">
            <a:extLst>
              <a:ext uri="{FF2B5EF4-FFF2-40B4-BE49-F238E27FC236}">
                <a16:creationId xmlns:a16="http://schemas.microsoft.com/office/drawing/2014/main" id="{A35130B1-A1FA-1B4A-FF60-C034019AF4A1}"/>
              </a:ext>
            </a:extLst>
          </p:cNvPr>
          <p:cNvGrpSpPr/>
          <p:nvPr/>
        </p:nvGrpSpPr>
        <p:grpSpPr>
          <a:xfrm>
            <a:off x="6333452" y="6573735"/>
            <a:ext cx="471939" cy="401452"/>
            <a:chOff x="3988156" y="3398001"/>
            <a:chExt cx="353954" cy="301089"/>
          </a:xfrm>
          <a:noFill/>
        </p:grpSpPr>
        <p:sp>
          <p:nvSpPr>
            <p:cNvPr id="180" name="Google Shape;9566;p16">
              <a:extLst>
                <a:ext uri="{FF2B5EF4-FFF2-40B4-BE49-F238E27FC236}">
                  <a16:creationId xmlns:a16="http://schemas.microsoft.com/office/drawing/2014/main" id="{610F6BD1-A69A-4D14-E275-9CB1874C9FB3}"/>
                </a:ext>
              </a:extLst>
            </p:cNvPr>
            <p:cNvSpPr/>
            <p:nvPr/>
          </p:nvSpPr>
          <p:spPr>
            <a:xfrm>
              <a:off x="4134053" y="3446156"/>
              <a:ext cx="28454" cy="49269"/>
            </a:xfrm>
            <a:custGeom>
              <a:avLst/>
              <a:gdLst/>
              <a:ahLst/>
              <a:cxnLst/>
              <a:rect l="l" t="t" r="r" b="b"/>
              <a:pathLst>
                <a:path w="894" h="1548" extrusionOk="0">
                  <a:moveTo>
                    <a:pt x="417" y="286"/>
                  </a:moveTo>
                  <a:lnTo>
                    <a:pt x="417" y="572"/>
                  </a:lnTo>
                  <a:cubicBezTo>
                    <a:pt x="298" y="524"/>
                    <a:pt x="274" y="500"/>
                    <a:pt x="274" y="417"/>
                  </a:cubicBezTo>
                  <a:cubicBezTo>
                    <a:pt x="274" y="345"/>
                    <a:pt x="346" y="298"/>
                    <a:pt x="417" y="286"/>
                  </a:cubicBezTo>
                  <a:close/>
                  <a:moveTo>
                    <a:pt x="524" y="869"/>
                  </a:moveTo>
                  <a:cubicBezTo>
                    <a:pt x="643" y="917"/>
                    <a:pt x="655" y="976"/>
                    <a:pt x="655" y="1048"/>
                  </a:cubicBezTo>
                  <a:cubicBezTo>
                    <a:pt x="655" y="1119"/>
                    <a:pt x="596" y="1179"/>
                    <a:pt x="524" y="1191"/>
                  </a:cubicBezTo>
                  <a:lnTo>
                    <a:pt x="524" y="869"/>
                  </a:lnTo>
                  <a:close/>
                  <a:moveTo>
                    <a:pt x="477" y="0"/>
                  </a:moveTo>
                  <a:cubicBezTo>
                    <a:pt x="453" y="0"/>
                    <a:pt x="417" y="24"/>
                    <a:pt x="417" y="48"/>
                  </a:cubicBezTo>
                  <a:lnTo>
                    <a:pt x="417" y="107"/>
                  </a:lnTo>
                  <a:cubicBezTo>
                    <a:pt x="191" y="131"/>
                    <a:pt x="60" y="250"/>
                    <a:pt x="60" y="476"/>
                  </a:cubicBezTo>
                  <a:cubicBezTo>
                    <a:pt x="60" y="703"/>
                    <a:pt x="227" y="774"/>
                    <a:pt x="417" y="845"/>
                  </a:cubicBezTo>
                  <a:lnTo>
                    <a:pt x="417" y="1226"/>
                  </a:lnTo>
                  <a:cubicBezTo>
                    <a:pt x="310" y="1203"/>
                    <a:pt x="274" y="1179"/>
                    <a:pt x="179" y="1107"/>
                  </a:cubicBezTo>
                  <a:cubicBezTo>
                    <a:pt x="160" y="1093"/>
                    <a:pt x="143" y="1087"/>
                    <a:pt x="127" y="1087"/>
                  </a:cubicBezTo>
                  <a:cubicBezTo>
                    <a:pt x="101" y="1087"/>
                    <a:pt x="77" y="1102"/>
                    <a:pt x="48" y="1131"/>
                  </a:cubicBezTo>
                  <a:cubicBezTo>
                    <a:pt x="0" y="1191"/>
                    <a:pt x="0" y="1250"/>
                    <a:pt x="48" y="1298"/>
                  </a:cubicBezTo>
                  <a:cubicBezTo>
                    <a:pt x="120" y="1405"/>
                    <a:pt x="274" y="1453"/>
                    <a:pt x="417" y="1453"/>
                  </a:cubicBezTo>
                  <a:lnTo>
                    <a:pt x="417" y="1512"/>
                  </a:lnTo>
                  <a:cubicBezTo>
                    <a:pt x="417" y="1536"/>
                    <a:pt x="453" y="1548"/>
                    <a:pt x="477" y="1548"/>
                  </a:cubicBezTo>
                  <a:cubicBezTo>
                    <a:pt x="512" y="1548"/>
                    <a:pt x="536" y="1536"/>
                    <a:pt x="536" y="1512"/>
                  </a:cubicBezTo>
                  <a:lnTo>
                    <a:pt x="536" y="1453"/>
                  </a:lnTo>
                  <a:cubicBezTo>
                    <a:pt x="727" y="1417"/>
                    <a:pt x="893" y="1298"/>
                    <a:pt x="893" y="1048"/>
                  </a:cubicBezTo>
                  <a:cubicBezTo>
                    <a:pt x="893" y="798"/>
                    <a:pt x="751" y="691"/>
                    <a:pt x="536" y="619"/>
                  </a:cubicBezTo>
                  <a:lnTo>
                    <a:pt x="536" y="286"/>
                  </a:lnTo>
                  <a:cubicBezTo>
                    <a:pt x="584" y="286"/>
                    <a:pt x="631" y="298"/>
                    <a:pt x="667" y="333"/>
                  </a:cubicBezTo>
                  <a:cubicBezTo>
                    <a:pt x="694" y="340"/>
                    <a:pt x="726" y="363"/>
                    <a:pt x="759" y="363"/>
                  </a:cubicBezTo>
                  <a:cubicBezTo>
                    <a:pt x="783" y="363"/>
                    <a:pt x="808" y="350"/>
                    <a:pt x="834" y="310"/>
                  </a:cubicBezTo>
                  <a:cubicBezTo>
                    <a:pt x="870" y="274"/>
                    <a:pt x="882" y="214"/>
                    <a:pt x="822" y="167"/>
                  </a:cubicBezTo>
                  <a:cubicBezTo>
                    <a:pt x="751" y="107"/>
                    <a:pt x="631" y="95"/>
                    <a:pt x="536" y="95"/>
                  </a:cubicBezTo>
                  <a:lnTo>
                    <a:pt x="536" y="48"/>
                  </a:lnTo>
                  <a:cubicBezTo>
                    <a:pt x="536" y="12"/>
                    <a:pt x="501" y="0"/>
                    <a:pt x="477" y="0"/>
                  </a:cubicBezTo>
                  <a:close/>
                </a:path>
              </a:pathLst>
            </a:custGeom>
            <a:grpFill/>
            <a:ln>
              <a:noFill/>
            </a:ln>
          </p:spPr>
          <p:txBody>
            <a:bodyPr spcFirstLastPara="1" wrap="square" lIns="121900" tIns="121900" rIns="121900" bIns="121900" anchor="ctr" anchorCtr="0">
              <a:noAutofit/>
            </a:bodyPr>
            <a:lstStyle/>
            <a:p>
              <a:endParaRPr sz="2400"/>
            </a:p>
          </p:txBody>
        </p:sp>
        <p:sp>
          <p:nvSpPr>
            <p:cNvPr id="181" name="Google Shape;9567;p16">
              <a:extLst>
                <a:ext uri="{FF2B5EF4-FFF2-40B4-BE49-F238E27FC236}">
                  <a16:creationId xmlns:a16="http://schemas.microsoft.com/office/drawing/2014/main" id="{FF2EB459-3D27-121B-E3D4-9343AF28CBEA}"/>
                </a:ext>
              </a:extLst>
            </p:cNvPr>
            <p:cNvSpPr/>
            <p:nvPr/>
          </p:nvSpPr>
          <p:spPr>
            <a:xfrm>
              <a:off x="4188988" y="3398001"/>
              <a:ext cx="81510" cy="81510"/>
            </a:xfrm>
            <a:custGeom>
              <a:avLst/>
              <a:gdLst/>
              <a:ahLst/>
              <a:cxnLst/>
              <a:rect l="l" t="t" r="r" b="b"/>
              <a:pathLst>
                <a:path w="2561" h="2561" extrusionOk="0">
                  <a:moveTo>
                    <a:pt x="1287" y="311"/>
                  </a:moveTo>
                  <a:cubicBezTo>
                    <a:pt x="1823" y="311"/>
                    <a:pt x="2251" y="739"/>
                    <a:pt x="2251" y="1275"/>
                  </a:cubicBezTo>
                  <a:cubicBezTo>
                    <a:pt x="2251" y="1811"/>
                    <a:pt x="1823" y="2251"/>
                    <a:pt x="1287" y="2251"/>
                  </a:cubicBezTo>
                  <a:cubicBezTo>
                    <a:pt x="751" y="2251"/>
                    <a:pt x="310" y="1811"/>
                    <a:pt x="310" y="1275"/>
                  </a:cubicBezTo>
                  <a:cubicBezTo>
                    <a:pt x="310" y="739"/>
                    <a:pt x="751" y="311"/>
                    <a:pt x="1287" y="311"/>
                  </a:cubicBezTo>
                  <a:close/>
                  <a:moveTo>
                    <a:pt x="1287" y="1"/>
                  </a:moveTo>
                  <a:cubicBezTo>
                    <a:pt x="572" y="1"/>
                    <a:pt x="1" y="584"/>
                    <a:pt x="1" y="1275"/>
                  </a:cubicBezTo>
                  <a:cubicBezTo>
                    <a:pt x="1" y="1989"/>
                    <a:pt x="584" y="2561"/>
                    <a:pt x="1287" y="2561"/>
                  </a:cubicBezTo>
                  <a:cubicBezTo>
                    <a:pt x="2001" y="2561"/>
                    <a:pt x="2561" y="1977"/>
                    <a:pt x="2561" y="1275"/>
                  </a:cubicBezTo>
                  <a:cubicBezTo>
                    <a:pt x="2561" y="584"/>
                    <a:pt x="2001" y="1"/>
                    <a:pt x="1287" y="1"/>
                  </a:cubicBezTo>
                  <a:close/>
                </a:path>
              </a:pathLst>
            </a:custGeom>
            <a:grpFill/>
            <a:ln>
              <a:noFill/>
            </a:ln>
          </p:spPr>
          <p:txBody>
            <a:bodyPr spcFirstLastPara="1" wrap="square" lIns="121900" tIns="121900" rIns="121900" bIns="121900" anchor="ctr" anchorCtr="0">
              <a:noAutofit/>
            </a:bodyPr>
            <a:lstStyle/>
            <a:p>
              <a:endParaRPr sz="2400"/>
            </a:p>
          </p:txBody>
        </p:sp>
        <p:sp>
          <p:nvSpPr>
            <p:cNvPr id="183" name="Google Shape;9569;p16">
              <a:extLst>
                <a:ext uri="{FF2B5EF4-FFF2-40B4-BE49-F238E27FC236}">
                  <a16:creationId xmlns:a16="http://schemas.microsoft.com/office/drawing/2014/main" id="{5A2D47D0-A78D-446D-C9A0-462E47ED6346}"/>
                </a:ext>
              </a:extLst>
            </p:cNvPr>
            <p:cNvSpPr/>
            <p:nvPr/>
          </p:nvSpPr>
          <p:spPr>
            <a:xfrm>
              <a:off x="4215914" y="3415061"/>
              <a:ext cx="28072" cy="49301"/>
            </a:xfrm>
            <a:custGeom>
              <a:avLst/>
              <a:gdLst/>
              <a:ahLst/>
              <a:cxnLst/>
              <a:rect l="l" t="t" r="r" b="b"/>
              <a:pathLst>
                <a:path w="882" h="1549" extrusionOk="0">
                  <a:moveTo>
                    <a:pt x="405" y="298"/>
                  </a:moveTo>
                  <a:lnTo>
                    <a:pt x="405" y="584"/>
                  </a:lnTo>
                  <a:cubicBezTo>
                    <a:pt x="286" y="537"/>
                    <a:pt x="262" y="501"/>
                    <a:pt x="262" y="429"/>
                  </a:cubicBezTo>
                  <a:cubicBezTo>
                    <a:pt x="262" y="358"/>
                    <a:pt x="334" y="310"/>
                    <a:pt x="405" y="298"/>
                  </a:cubicBezTo>
                  <a:close/>
                  <a:moveTo>
                    <a:pt x="512" y="882"/>
                  </a:moveTo>
                  <a:cubicBezTo>
                    <a:pt x="631" y="918"/>
                    <a:pt x="643" y="977"/>
                    <a:pt x="643" y="1060"/>
                  </a:cubicBezTo>
                  <a:cubicBezTo>
                    <a:pt x="643" y="1144"/>
                    <a:pt x="584" y="1191"/>
                    <a:pt x="512" y="1203"/>
                  </a:cubicBezTo>
                  <a:lnTo>
                    <a:pt x="512" y="882"/>
                  </a:lnTo>
                  <a:close/>
                  <a:moveTo>
                    <a:pt x="465" y="1"/>
                  </a:moveTo>
                  <a:cubicBezTo>
                    <a:pt x="441" y="1"/>
                    <a:pt x="405" y="13"/>
                    <a:pt x="405" y="48"/>
                  </a:cubicBezTo>
                  <a:lnTo>
                    <a:pt x="405" y="96"/>
                  </a:lnTo>
                  <a:cubicBezTo>
                    <a:pt x="179" y="132"/>
                    <a:pt x="48" y="251"/>
                    <a:pt x="48" y="477"/>
                  </a:cubicBezTo>
                  <a:cubicBezTo>
                    <a:pt x="48" y="715"/>
                    <a:pt x="226" y="787"/>
                    <a:pt x="405" y="846"/>
                  </a:cubicBezTo>
                  <a:lnTo>
                    <a:pt x="405" y="1215"/>
                  </a:lnTo>
                  <a:cubicBezTo>
                    <a:pt x="298" y="1203"/>
                    <a:pt x="262" y="1156"/>
                    <a:pt x="167" y="1096"/>
                  </a:cubicBezTo>
                  <a:cubicBezTo>
                    <a:pt x="150" y="1084"/>
                    <a:pt x="133" y="1079"/>
                    <a:pt x="117" y="1079"/>
                  </a:cubicBezTo>
                  <a:cubicBezTo>
                    <a:pt x="53" y="1079"/>
                    <a:pt x="0" y="1158"/>
                    <a:pt x="0" y="1215"/>
                  </a:cubicBezTo>
                  <a:cubicBezTo>
                    <a:pt x="0" y="1251"/>
                    <a:pt x="24" y="1275"/>
                    <a:pt x="36" y="1299"/>
                  </a:cubicBezTo>
                  <a:cubicBezTo>
                    <a:pt x="107" y="1394"/>
                    <a:pt x="274" y="1441"/>
                    <a:pt x="405" y="1441"/>
                  </a:cubicBezTo>
                  <a:lnTo>
                    <a:pt x="405" y="1501"/>
                  </a:lnTo>
                  <a:cubicBezTo>
                    <a:pt x="405" y="1537"/>
                    <a:pt x="441" y="1549"/>
                    <a:pt x="465" y="1549"/>
                  </a:cubicBezTo>
                  <a:cubicBezTo>
                    <a:pt x="500" y="1549"/>
                    <a:pt x="524" y="1525"/>
                    <a:pt x="524" y="1501"/>
                  </a:cubicBezTo>
                  <a:lnTo>
                    <a:pt x="524" y="1441"/>
                  </a:lnTo>
                  <a:cubicBezTo>
                    <a:pt x="715" y="1406"/>
                    <a:pt x="881" y="1299"/>
                    <a:pt x="881" y="1037"/>
                  </a:cubicBezTo>
                  <a:cubicBezTo>
                    <a:pt x="881" y="787"/>
                    <a:pt x="715" y="703"/>
                    <a:pt x="524" y="620"/>
                  </a:cubicBezTo>
                  <a:lnTo>
                    <a:pt x="524" y="298"/>
                  </a:lnTo>
                  <a:cubicBezTo>
                    <a:pt x="596" y="298"/>
                    <a:pt x="631" y="310"/>
                    <a:pt x="703" y="358"/>
                  </a:cubicBezTo>
                  <a:cubicBezTo>
                    <a:pt x="717" y="362"/>
                    <a:pt x="732" y="364"/>
                    <a:pt x="746" y="364"/>
                  </a:cubicBezTo>
                  <a:cubicBezTo>
                    <a:pt x="777" y="364"/>
                    <a:pt x="805" y="351"/>
                    <a:pt x="822" y="310"/>
                  </a:cubicBezTo>
                  <a:cubicBezTo>
                    <a:pt x="857" y="263"/>
                    <a:pt x="869" y="203"/>
                    <a:pt x="810" y="156"/>
                  </a:cubicBezTo>
                  <a:cubicBezTo>
                    <a:pt x="738" y="96"/>
                    <a:pt x="619" y="84"/>
                    <a:pt x="524" y="84"/>
                  </a:cubicBezTo>
                  <a:lnTo>
                    <a:pt x="524" y="48"/>
                  </a:lnTo>
                  <a:cubicBezTo>
                    <a:pt x="524" y="13"/>
                    <a:pt x="500" y="1"/>
                    <a:pt x="465" y="1"/>
                  </a:cubicBezTo>
                  <a:close/>
                </a:path>
              </a:pathLst>
            </a:custGeom>
            <a:grpFill/>
            <a:ln>
              <a:noFill/>
            </a:ln>
          </p:spPr>
          <p:txBody>
            <a:bodyPr spcFirstLastPara="1" wrap="square" lIns="121900" tIns="121900" rIns="121900" bIns="121900" anchor="ctr" anchorCtr="0">
              <a:noAutofit/>
            </a:bodyPr>
            <a:lstStyle/>
            <a:p>
              <a:endParaRPr sz="2400"/>
            </a:p>
          </p:txBody>
        </p:sp>
        <p:sp>
          <p:nvSpPr>
            <p:cNvPr id="184" name="Google Shape;9570;p16">
              <a:extLst>
                <a:ext uri="{FF2B5EF4-FFF2-40B4-BE49-F238E27FC236}">
                  <a16:creationId xmlns:a16="http://schemas.microsoft.com/office/drawing/2014/main" id="{501CA33C-3247-CDAD-52C8-57BD82334D20}"/>
                </a:ext>
              </a:extLst>
            </p:cNvPr>
            <p:cNvSpPr/>
            <p:nvPr/>
          </p:nvSpPr>
          <p:spPr>
            <a:xfrm>
              <a:off x="3988156" y="3495935"/>
              <a:ext cx="353954" cy="203155"/>
            </a:xfrm>
            <a:custGeom>
              <a:avLst/>
              <a:gdLst/>
              <a:ahLst/>
              <a:cxnLst/>
              <a:rect l="l" t="t" r="r" b="b"/>
              <a:pathLst>
                <a:path w="11121" h="6383" extrusionOk="0">
                  <a:moveTo>
                    <a:pt x="3525" y="1884"/>
                  </a:moveTo>
                  <a:cubicBezTo>
                    <a:pt x="3540" y="1884"/>
                    <a:pt x="3561" y="1898"/>
                    <a:pt x="3561" y="1925"/>
                  </a:cubicBezTo>
                  <a:cubicBezTo>
                    <a:pt x="3632" y="2103"/>
                    <a:pt x="4632" y="4770"/>
                    <a:pt x="4680" y="4854"/>
                  </a:cubicBezTo>
                  <a:cubicBezTo>
                    <a:pt x="4692" y="4865"/>
                    <a:pt x="4680" y="4901"/>
                    <a:pt x="4644" y="4901"/>
                  </a:cubicBezTo>
                  <a:lnTo>
                    <a:pt x="3930" y="5163"/>
                  </a:lnTo>
                  <a:cubicBezTo>
                    <a:pt x="3882" y="5032"/>
                    <a:pt x="2870" y="2341"/>
                    <a:pt x="2799" y="2163"/>
                  </a:cubicBezTo>
                  <a:lnTo>
                    <a:pt x="3513" y="1889"/>
                  </a:lnTo>
                  <a:cubicBezTo>
                    <a:pt x="3516" y="1886"/>
                    <a:pt x="3520" y="1884"/>
                    <a:pt x="3525" y="1884"/>
                  </a:cubicBezTo>
                  <a:close/>
                  <a:moveTo>
                    <a:pt x="2501" y="2294"/>
                  </a:moveTo>
                  <a:lnTo>
                    <a:pt x="3632" y="5306"/>
                  </a:lnTo>
                  <a:cubicBezTo>
                    <a:pt x="3096" y="5496"/>
                    <a:pt x="1763" y="5997"/>
                    <a:pt x="1536" y="6092"/>
                  </a:cubicBezTo>
                  <a:cubicBezTo>
                    <a:pt x="1528" y="6095"/>
                    <a:pt x="1520" y="6096"/>
                    <a:pt x="1511" y="6096"/>
                  </a:cubicBezTo>
                  <a:cubicBezTo>
                    <a:pt x="1485" y="6096"/>
                    <a:pt x="1459" y="6081"/>
                    <a:pt x="1441" y="6044"/>
                  </a:cubicBezTo>
                  <a:lnTo>
                    <a:pt x="358" y="3175"/>
                  </a:lnTo>
                  <a:cubicBezTo>
                    <a:pt x="346" y="3139"/>
                    <a:pt x="358" y="3103"/>
                    <a:pt x="405" y="3080"/>
                  </a:cubicBezTo>
                  <a:cubicBezTo>
                    <a:pt x="1084" y="2829"/>
                    <a:pt x="2025" y="2472"/>
                    <a:pt x="2501" y="2294"/>
                  </a:cubicBezTo>
                  <a:close/>
                  <a:moveTo>
                    <a:pt x="10195" y="0"/>
                  </a:moveTo>
                  <a:cubicBezTo>
                    <a:pt x="9949" y="0"/>
                    <a:pt x="9714" y="126"/>
                    <a:pt x="9537" y="282"/>
                  </a:cubicBezTo>
                  <a:lnTo>
                    <a:pt x="7835" y="1698"/>
                  </a:lnTo>
                  <a:cubicBezTo>
                    <a:pt x="7740" y="1496"/>
                    <a:pt x="7537" y="1282"/>
                    <a:pt x="7144" y="1282"/>
                  </a:cubicBezTo>
                  <a:cubicBezTo>
                    <a:pt x="6745" y="1282"/>
                    <a:pt x="6434" y="1280"/>
                    <a:pt x="6185" y="1280"/>
                  </a:cubicBezTo>
                  <a:cubicBezTo>
                    <a:pt x="5437" y="1280"/>
                    <a:pt x="5254" y="1294"/>
                    <a:pt x="4977" y="1401"/>
                  </a:cubicBezTo>
                  <a:lnTo>
                    <a:pt x="3882" y="1853"/>
                  </a:lnTo>
                  <a:lnTo>
                    <a:pt x="3870" y="1806"/>
                  </a:lnTo>
                  <a:cubicBezTo>
                    <a:pt x="3814" y="1665"/>
                    <a:pt x="3669" y="1569"/>
                    <a:pt x="3523" y="1569"/>
                  </a:cubicBezTo>
                  <a:cubicBezTo>
                    <a:pt x="3484" y="1569"/>
                    <a:pt x="3444" y="1576"/>
                    <a:pt x="3406" y="1591"/>
                  </a:cubicBezTo>
                  <a:lnTo>
                    <a:pt x="2596" y="1913"/>
                  </a:lnTo>
                  <a:cubicBezTo>
                    <a:pt x="2239" y="2044"/>
                    <a:pt x="1084" y="2472"/>
                    <a:pt x="298" y="2770"/>
                  </a:cubicBezTo>
                  <a:cubicBezTo>
                    <a:pt x="108" y="2841"/>
                    <a:pt x="1" y="3068"/>
                    <a:pt x="72" y="3258"/>
                  </a:cubicBezTo>
                  <a:lnTo>
                    <a:pt x="1167" y="6139"/>
                  </a:lnTo>
                  <a:cubicBezTo>
                    <a:pt x="1222" y="6285"/>
                    <a:pt x="1368" y="6382"/>
                    <a:pt x="1518" y="6382"/>
                  </a:cubicBezTo>
                  <a:cubicBezTo>
                    <a:pt x="1564" y="6382"/>
                    <a:pt x="1611" y="6373"/>
                    <a:pt x="1656" y="6354"/>
                  </a:cubicBezTo>
                  <a:cubicBezTo>
                    <a:pt x="1906" y="6270"/>
                    <a:pt x="3549" y="5639"/>
                    <a:pt x="3894" y="5508"/>
                  </a:cubicBezTo>
                  <a:lnTo>
                    <a:pt x="4763" y="5175"/>
                  </a:lnTo>
                  <a:cubicBezTo>
                    <a:pt x="4942" y="5104"/>
                    <a:pt x="5049" y="4901"/>
                    <a:pt x="4965" y="4723"/>
                  </a:cubicBezTo>
                  <a:lnTo>
                    <a:pt x="4954" y="4675"/>
                  </a:lnTo>
                  <a:cubicBezTo>
                    <a:pt x="5525" y="4437"/>
                    <a:pt x="5537" y="4413"/>
                    <a:pt x="6120" y="4413"/>
                  </a:cubicBezTo>
                  <a:cubicBezTo>
                    <a:pt x="6204" y="4413"/>
                    <a:pt x="6275" y="4330"/>
                    <a:pt x="6275" y="4246"/>
                  </a:cubicBezTo>
                  <a:cubicBezTo>
                    <a:pt x="6275" y="4151"/>
                    <a:pt x="6204" y="4080"/>
                    <a:pt x="6120" y="4080"/>
                  </a:cubicBezTo>
                  <a:cubicBezTo>
                    <a:pt x="5477" y="4080"/>
                    <a:pt x="5418" y="4127"/>
                    <a:pt x="4834" y="4377"/>
                  </a:cubicBezTo>
                  <a:lnTo>
                    <a:pt x="3989" y="2127"/>
                  </a:lnTo>
                  <a:lnTo>
                    <a:pt x="5073" y="1686"/>
                  </a:lnTo>
                  <a:cubicBezTo>
                    <a:pt x="5294" y="1601"/>
                    <a:pt x="5460" y="1589"/>
                    <a:pt x="6106" y="1589"/>
                  </a:cubicBezTo>
                  <a:cubicBezTo>
                    <a:pt x="6364" y="1589"/>
                    <a:pt x="6699" y="1591"/>
                    <a:pt x="7144" y="1591"/>
                  </a:cubicBezTo>
                  <a:cubicBezTo>
                    <a:pt x="7323" y="1591"/>
                    <a:pt x="7442" y="1651"/>
                    <a:pt x="7513" y="1770"/>
                  </a:cubicBezTo>
                  <a:cubicBezTo>
                    <a:pt x="7573" y="1865"/>
                    <a:pt x="7573" y="1948"/>
                    <a:pt x="7585" y="1984"/>
                  </a:cubicBezTo>
                  <a:cubicBezTo>
                    <a:pt x="7585" y="2044"/>
                    <a:pt x="7549" y="2341"/>
                    <a:pt x="7263" y="2389"/>
                  </a:cubicBezTo>
                  <a:cubicBezTo>
                    <a:pt x="6835" y="2460"/>
                    <a:pt x="5882" y="2591"/>
                    <a:pt x="5882" y="2591"/>
                  </a:cubicBezTo>
                  <a:cubicBezTo>
                    <a:pt x="5787" y="2603"/>
                    <a:pt x="5727" y="2687"/>
                    <a:pt x="5739" y="2770"/>
                  </a:cubicBezTo>
                  <a:cubicBezTo>
                    <a:pt x="5763" y="2841"/>
                    <a:pt x="5823" y="2901"/>
                    <a:pt x="5906" y="2901"/>
                  </a:cubicBezTo>
                  <a:lnTo>
                    <a:pt x="5942" y="2901"/>
                  </a:lnTo>
                  <a:cubicBezTo>
                    <a:pt x="5954" y="2901"/>
                    <a:pt x="6894" y="2770"/>
                    <a:pt x="7335" y="2699"/>
                  </a:cubicBezTo>
                  <a:cubicBezTo>
                    <a:pt x="7740" y="2627"/>
                    <a:pt x="7882" y="2282"/>
                    <a:pt x="7918" y="2056"/>
                  </a:cubicBezTo>
                  <a:lnTo>
                    <a:pt x="9764" y="520"/>
                  </a:lnTo>
                  <a:cubicBezTo>
                    <a:pt x="9875" y="408"/>
                    <a:pt x="10028" y="311"/>
                    <a:pt x="10188" y="311"/>
                  </a:cubicBezTo>
                  <a:cubicBezTo>
                    <a:pt x="10285" y="311"/>
                    <a:pt x="10384" y="347"/>
                    <a:pt x="10478" y="436"/>
                  </a:cubicBezTo>
                  <a:cubicBezTo>
                    <a:pt x="10776" y="734"/>
                    <a:pt x="10502" y="1091"/>
                    <a:pt x="10430" y="1151"/>
                  </a:cubicBezTo>
                  <a:cubicBezTo>
                    <a:pt x="10359" y="1222"/>
                    <a:pt x="8097" y="3651"/>
                    <a:pt x="8097" y="3651"/>
                  </a:cubicBezTo>
                  <a:cubicBezTo>
                    <a:pt x="7763" y="4020"/>
                    <a:pt x="7323" y="4080"/>
                    <a:pt x="7144" y="4092"/>
                  </a:cubicBezTo>
                  <a:lnTo>
                    <a:pt x="6847" y="4092"/>
                  </a:lnTo>
                  <a:cubicBezTo>
                    <a:pt x="6751" y="4092"/>
                    <a:pt x="6680" y="4175"/>
                    <a:pt x="6680" y="4258"/>
                  </a:cubicBezTo>
                  <a:cubicBezTo>
                    <a:pt x="6680" y="4353"/>
                    <a:pt x="6751" y="4425"/>
                    <a:pt x="6847" y="4425"/>
                  </a:cubicBezTo>
                  <a:lnTo>
                    <a:pt x="7156" y="4425"/>
                  </a:lnTo>
                  <a:cubicBezTo>
                    <a:pt x="7382" y="4413"/>
                    <a:pt x="7918" y="4330"/>
                    <a:pt x="8335" y="3877"/>
                  </a:cubicBezTo>
                  <a:cubicBezTo>
                    <a:pt x="10669" y="1377"/>
                    <a:pt x="10669" y="1377"/>
                    <a:pt x="10669" y="1353"/>
                  </a:cubicBezTo>
                  <a:cubicBezTo>
                    <a:pt x="10883" y="1151"/>
                    <a:pt x="11121" y="627"/>
                    <a:pt x="10704" y="210"/>
                  </a:cubicBezTo>
                  <a:cubicBezTo>
                    <a:pt x="10539" y="60"/>
                    <a:pt x="10365" y="0"/>
                    <a:pt x="10195" y="0"/>
                  </a:cubicBezTo>
                  <a:close/>
                </a:path>
              </a:pathLst>
            </a:custGeom>
            <a:grpFill/>
            <a:ln>
              <a:noFill/>
            </a:ln>
          </p:spPr>
          <p:txBody>
            <a:bodyPr spcFirstLastPara="1" wrap="square" lIns="121900" tIns="121900" rIns="121900" bIns="121900" anchor="ctr" anchorCtr="0">
              <a:noAutofit/>
            </a:bodyPr>
            <a:lstStyle/>
            <a:p>
              <a:endParaRPr sz="2400"/>
            </a:p>
          </p:txBody>
        </p:sp>
      </p:grpSp>
      <p:sp>
        <p:nvSpPr>
          <p:cNvPr id="11" name="Rectángulo 7">
            <a:extLst>
              <a:ext uri="{FF2B5EF4-FFF2-40B4-BE49-F238E27FC236}">
                <a16:creationId xmlns:a16="http://schemas.microsoft.com/office/drawing/2014/main" id="{266506F6-CCAF-501F-F7BE-E53577814FE6}"/>
              </a:ext>
            </a:extLst>
          </p:cNvPr>
          <p:cNvSpPr/>
          <p:nvPr/>
        </p:nvSpPr>
        <p:spPr>
          <a:xfrm>
            <a:off x="-3" y="475240"/>
            <a:ext cx="4828678" cy="618903"/>
          </a:xfrm>
          <a:prstGeom prst="rect">
            <a:avLst/>
          </a:prstGeom>
          <a:solidFill>
            <a:srgbClr val="3F5A6A"/>
          </a:solidFill>
          <a:ln w="38100">
            <a:solidFill>
              <a:srgbClr val="3F5A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a:p>
        </p:txBody>
      </p:sp>
      <p:sp>
        <p:nvSpPr>
          <p:cNvPr id="3" name="Google Shape;131;p26">
            <a:extLst>
              <a:ext uri="{FF2B5EF4-FFF2-40B4-BE49-F238E27FC236}">
                <a16:creationId xmlns:a16="http://schemas.microsoft.com/office/drawing/2014/main" id="{5954A0EA-072A-240B-6F01-418EA220CC85}"/>
              </a:ext>
            </a:extLst>
          </p:cNvPr>
          <p:cNvSpPr/>
          <p:nvPr/>
        </p:nvSpPr>
        <p:spPr>
          <a:xfrm flipH="1">
            <a:off x="-3" y="6640814"/>
            <a:ext cx="4064001" cy="210484"/>
          </a:xfrm>
          <a:prstGeom prst="rect">
            <a:avLst/>
          </a:prstGeom>
          <a:solidFill>
            <a:srgbClr val="3F5A6A"/>
          </a:solidFill>
          <a:ln>
            <a:solidFill>
              <a:srgbClr val="3F5A6A"/>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31;p26">
            <a:extLst>
              <a:ext uri="{FF2B5EF4-FFF2-40B4-BE49-F238E27FC236}">
                <a16:creationId xmlns:a16="http://schemas.microsoft.com/office/drawing/2014/main" id="{8B81A3D0-E68C-6AC4-BC86-F7E34B044EB4}"/>
              </a:ext>
            </a:extLst>
          </p:cNvPr>
          <p:cNvSpPr/>
          <p:nvPr/>
        </p:nvSpPr>
        <p:spPr>
          <a:xfrm flipH="1">
            <a:off x="4063998" y="6640814"/>
            <a:ext cx="3997961" cy="210484"/>
          </a:xfrm>
          <a:prstGeom prst="rect">
            <a:avLst/>
          </a:prstGeom>
          <a:solidFill>
            <a:srgbClr val="3889A4"/>
          </a:solidFill>
          <a:ln>
            <a:solidFill>
              <a:srgbClr val="3889A4"/>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31;p26">
            <a:extLst>
              <a:ext uri="{FF2B5EF4-FFF2-40B4-BE49-F238E27FC236}">
                <a16:creationId xmlns:a16="http://schemas.microsoft.com/office/drawing/2014/main" id="{77223B67-033C-6A40-36AE-8D5BA65F231F}"/>
              </a:ext>
            </a:extLst>
          </p:cNvPr>
          <p:cNvSpPr/>
          <p:nvPr/>
        </p:nvSpPr>
        <p:spPr>
          <a:xfrm flipH="1">
            <a:off x="8061958" y="6640814"/>
            <a:ext cx="4130041" cy="210484"/>
          </a:xfrm>
          <a:prstGeom prst="rect">
            <a:avLst/>
          </a:prstGeom>
          <a:solidFill>
            <a:srgbClr val="A9D2E1"/>
          </a:solidFill>
          <a:ln>
            <a:solidFill>
              <a:srgbClr val="A9D2E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Image 8">
            <a:extLst>
              <a:ext uri="{FF2B5EF4-FFF2-40B4-BE49-F238E27FC236}">
                <a16:creationId xmlns:a16="http://schemas.microsoft.com/office/drawing/2014/main" id="{F976A1F9-063E-227F-1A94-86B28D4CE320}"/>
              </a:ext>
            </a:extLst>
          </p:cNvPr>
          <p:cNvPicPr>
            <a:picLocks noChangeAspect="1"/>
          </p:cNvPicPr>
          <p:nvPr/>
        </p:nvPicPr>
        <p:blipFill>
          <a:blip r:embed="rId3"/>
          <a:srcRect t="40639" b="31648"/>
          <a:stretch>
            <a:fillRect/>
          </a:stretch>
        </p:blipFill>
        <p:spPr>
          <a:xfrm>
            <a:off x="9795577" y="175804"/>
            <a:ext cx="2233137" cy="618853"/>
          </a:xfrm>
          <a:prstGeom prst="rect">
            <a:avLst/>
          </a:prstGeom>
        </p:spPr>
      </p:pic>
      <p:sp>
        <p:nvSpPr>
          <p:cNvPr id="12" name="ZoneTexte 11">
            <a:extLst>
              <a:ext uri="{FF2B5EF4-FFF2-40B4-BE49-F238E27FC236}">
                <a16:creationId xmlns:a16="http://schemas.microsoft.com/office/drawing/2014/main" id="{54249AD2-5E04-36E3-A4F4-1A2F1C33E615}"/>
              </a:ext>
            </a:extLst>
          </p:cNvPr>
          <p:cNvSpPr txBox="1"/>
          <p:nvPr/>
        </p:nvSpPr>
        <p:spPr>
          <a:xfrm>
            <a:off x="576940" y="533047"/>
            <a:ext cx="4251734" cy="523220"/>
          </a:xfrm>
          <a:prstGeom prst="rect">
            <a:avLst/>
          </a:prstGeom>
          <a:noFill/>
        </p:spPr>
        <p:txBody>
          <a:bodyPr wrap="square" rtlCol="0">
            <a:spAutoFit/>
          </a:bodyPr>
          <a:lstStyle/>
          <a:p>
            <a:r>
              <a:rPr lang="fr-BE" sz="2800" b="1" dirty="0">
                <a:solidFill>
                  <a:schemeClr val="bg1"/>
                </a:solidFill>
              </a:rPr>
              <a:t>Bilan carbone 2025</a:t>
            </a:r>
            <a:endParaRPr lang="fr-BE" sz="3200" b="1" dirty="0">
              <a:solidFill>
                <a:schemeClr val="bg1"/>
              </a:solidFill>
            </a:endParaRPr>
          </a:p>
        </p:txBody>
      </p:sp>
      <p:sp>
        <p:nvSpPr>
          <p:cNvPr id="7" name="ZoneTexte 6">
            <a:extLst>
              <a:ext uri="{FF2B5EF4-FFF2-40B4-BE49-F238E27FC236}">
                <a16:creationId xmlns:a16="http://schemas.microsoft.com/office/drawing/2014/main" id="{F76ABF6F-CC72-EE2A-6368-C0F6702871DF}"/>
              </a:ext>
            </a:extLst>
          </p:cNvPr>
          <p:cNvSpPr txBox="1"/>
          <p:nvPr/>
        </p:nvSpPr>
        <p:spPr>
          <a:xfrm>
            <a:off x="576940" y="1178889"/>
            <a:ext cx="4251734" cy="523220"/>
          </a:xfrm>
          <a:prstGeom prst="rect">
            <a:avLst/>
          </a:prstGeom>
          <a:noFill/>
        </p:spPr>
        <p:txBody>
          <a:bodyPr wrap="square" rtlCol="0">
            <a:spAutoFit/>
          </a:bodyPr>
          <a:lstStyle/>
          <a:p>
            <a:r>
              <a:rPr lang="fr-BE" sz="2800" b="1" dirty="0">
                <a:solidFill>
                  <a:srgbClr val="3889A4"/>
                </a:solidFill>
              </a:rPr>
              <a:t>Résultat -  </a:t>
            </a:r>
            <a:r>
              <a:rPr lang="fr-BE" sz="2800" b="1" dirty="0" err="1">
                <a:solidFill>
                  <a:srgbClr val="3889A4"/>
                </a:solidFill>
              </a:rPr>
              <a:t>market</a:t>
            </a:r>
            <a:r>
              <a:rPr lang="fr-BE" sz="2800" b="1" dirty="0">
                <a:solidFill>
                  <a:srgbClr val="3889A4"/>
                </a:solidFill>
              </a:rPr>
              <a:t> </a:t>
            </a:r>
            <a:r>
              <a:rPr lang="fr-BE" sz="2800" b="1" dirty="0" err="1">
                <a:solidFill>
                  <a:srgbClr val="3889A4"/>
                </a:solidFill>
              </a:rPr>
              <a:t>based</a:t>
            </a:r>
            <a:endParaRPr lang="fr-BE" sz="3200" b="1" dirty="0">
              <a:solidFill>
                <a:srgbClr val="3889A4"/>
              </a:solidFill>
            </a:endParaRPr>
          </a:p>
        </p:txBody>
      </p:sp>
      <p:pic>
        <p:nvPicPr>
          <p:cNvPr id="19" name="Image 18">
            <a:extLst>
              <a:ext uri="{FF2B5EF4-FFF2-40B4-BE49-F238E27FC236}">
                <a16:creationId xmlns:a16="http://schemas.microsoft.com/office/drawing/2014/main" id="{C200E743-0B83-B9E3-2014-3FA9600E90E8}"/>
              </a:ext>
            </a:extLst>
          </p:cNvPr>
          <p:cNvPicPr>
            <a:picLocks noChangeAspect="1"/>
          </p:cNvPicPr>
          <p:nvPr/>
        </p:nvPicPr>
        <p:blipFill>
          <a:blip r:embed="rId4"/>
          <a:srcRect l="7918" t="4240"/>
          <a:stretch>
            <a:fillRect/>
          </a:stretch>
        </p:blipFill>
        <p:spPr>
          <a:xfrm>
            <a:off x="612190" y="1946136"/>
            <a:ext cx="4968231" cy="4159605"/>
          </a:xfrm>
          <a:prstGeom prst="rect">
            <a:avLst/>
          </a:prstGeom>
        </p:spPr>
      </p:pic>
      <p:pic>
        <p:nvPicPr>
          <p:cNvPr id="21" name="Image 20">
            <a:extLst>
              <a:ext uri="{FF2B5EF4-FFF2-40B4-BE49-F238E27FC236}">
                <a16:creationId xmlns:a16="http://schemas.microsoft.com/office/drawing/2014/main" id="{9CD27B90-5299-97A0-2CCB-ABED574FFA3A}"/>
              </a:ext>
            </a:extLst>
          </p:cNvPr>
          <p:cNvPicPr>
            <a:picLocks noChangeAspect="1"/>
          </p:cNvPicPr>
          <p:nvPr/>
        </p:nvPicPr>
        <p:blipFill>
          <a:blip r:embed="rId5"/>
          <a:stretch>
            <a:fillRect/>
          </a:stretch>
        </p:blipFill>
        <p:spPr>
          <a:xfrm>
            <a:off x="6284005" y="2004974"/>
            <a:ext cx="4628140" cy="4027874"/>
          </a:xfrm>
          <a:prstGeom prst="rect">
            <a:avLst/>
          </a:prstGeom>
        </p:spPr>
      </p:pic>
      <p:sp>
        <p:nvSpPr>
          <p:cNvPr id="22" name="ZoneTexte 21">
            <a:extLst>
              <a:ext uri="{FF2B5EF4-FFF2-40B4-BE49-F238E27FC236}">
                <a16:creationId xmlns:a16="http://schemas.microsoft.com/office/drawing/2014/main" id="{42E05849-F529-BE3B-83D2-0A0DBAF7251E}"/>
              </a:ext>
            </a:extLst>
          </p:cNvPr>
          <p:cNvSpPr txBox="1"/>
          <p:nvPr/>
        </p:nvSpPr>
        <p:spPr>
          <a:xfrm>
            <a:off x="2117229" y="3605868"/>
            <a:ext cx="1946769" cy="523220"/>
          </a:xfrm>
          <a:prstGeom prst="rect">
            <a:avLst/>
          </a:prstGeom>
          <a:noFill/>
        </p:spPr>
        <p:txBody>
          <a:bodyPr wrap="square" rtlCol="0">
            <a:spAutoFit/>
          </a:bodyPr>
          <a:lstStyle/>
          <a:p>
            <a:r>
              <a:rPr lang="fr-BE" sz="2700" b="1" dirty="0">
                <a:solidFill>
                  <a:schemeClr val="accent1"/>
                </a:solidFill>
              </a:rPr>
              <a:t>232 t CO</a:t>
            </a:r>
            <a:r>
              <a:rPr lang="fr-BE" sz="2700" b="1" baseline="-25000" dirty="0">
                <a:solidFill>
                  <a:schemeClr val="accent1"/>
                </a:solidFill>
              </a:rPr>
              <a:t>2</a:t>
            </a:r>
            <a:r>
              <a:rPr lang="fr-BE" sz="2700" b="1" dirty="0">
                <a:solidFill>
                  <a:schemeClr val="accent1"/>
                </a:solidFill>
              </a:rPr>
              <a:t> e</a:t>
            </a:r>
          </a:p>
        </p:txBody>
      </p:sp>
    </p:spTree>
    <p:extLst>
      <p:ext uri="{BB962C8B-B14F-4D97-AF65-F5344CB8AC3E}">
        <p14:creationId xmlns:p14="http://schemas.microsoft.com/office/powerpoint/2010/main" val="421957667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A696E-A86F-D2E7-FCCF-6FBFC2FA1F90}"/>
            </a:ext>
          </a:extLst>
        </p:cNvPr>
        <p:cNvGrpSpPr/>
        <p:nvPr/>
      </p:nvGrpSpPr>
      <p:grpSpPr>
        <a:xfrm>
          <a:off x="0" y="0"/>
          <a:ext cx="0" cy="0"/>
          <a:chOff x="0" y="0"/>
          <a:chExt cx="0" cy="0"/>
        </a:xfrm>
      </p:grpSpPr>
      <p:pic>
        <p:nvPicPr>
          <p:cNvPr id="10" name="Image 9" descr="Une image contenant texte, capture d’écran, diagramme, Caractère coloré&#10;&#10;Le contenu généré par l’IA peut être incorrect.">
            <a:extLst>
              <a:ext uri="{FF2B5EF4-FFF2-40B4-BE49-F238E27FC236}">
                <a16:creationId xmlns:a16="http://schemas.microsoft.com/office/drawing/2014/main" id="{20512B2B-7261-D547-8C0B-3661E2720B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9653" y="257769"/>
            <a:ext cx="5114562" cy="6192078"/>
          </a:xfrm>
          <a:prstGeom prst="rect">
            <a:avLst/>
          </a:prstGeom>
        </p:spPr>
      </p:pic>
      <p:pic>
        <p:nvPicPr>
          <p:cNvPr id="2" name="Image 40" descr="Une image contenant texte&#10;&#10;Description générée automatiquement">
            <a:extLst>
              <a:ext uri="{FF2B5EF4-FFF2-40B4-BE49-F238E27FC236}">
                <a16:creationId xmlns:a16="http://schemas.microsoft.com/office/drawing/2014/main" id="{A4F19356-FF5F-1C44-0773-C1AE6F2CF2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5524" t="14383" b="41533"/>
          <a:stretch/>
        </p:blipFill>
        <p:spPr bwMode="auto">
          <a:xfrm rot="16200000">
            <a:off x="8563003" y="-290945"/>
            <a:ext cx="3338051" cy="3919942"/>
          </a:xfrm>
          <a:prstGeom prst="rect">
            <a:avLst/>
          </a:prstGeom>
          <a:noFill/>
          <a:extLst>
            <a:ext uri="{909E8E84-426E-40DD-AFC4-6F175D3DCCD1}">
              <a14:hiddenFill xmlns:a14="http://schemas.microsoft.com/office/drawing/2010/main">
                <a:solidFill>
                  <a:srgbClr val="FFFFFF"/>
                </a:solidFill>
              </a14:hiddenFill>
            </a:ext>
          </a:extLst>
        </p:spPr>
      </p:pic>
      <p:grpSp>
        <p:nvGrpSpPr>
          <p:cNvPr id="179" name="Google Shape;9565;p16">
            <a:extLst>
              <a:ext uri="{FF2B5EF4-FFF2-40B4-BE49-F238E27FC236}">
                <a16:creationId xmlns:a16="http://schemas.microsoft.com/office/drawing/2014/main" id="{A35130B1-A1FA-1B4A-FF60-C034019AF4A1}"/>
              </a:ext>
            </a:extLst>
          </p:cNvPr>
          <p:cNvGrpSpPr/>
          <p:nvPr/>
        </p:nvGrpSpPr>
        <p:grpSpPr>
          <a:xfrm>
            <a:off x="6333452" y="6573735"/>
            <a:ext cx="471939" cy="401452"/>
            <a:chOff x="3988156" y="3398001"/>
            <a:chExt cx="353954" cy="301089"/>
          </a:xfrm>
          <a:noFill/>
        </p:grpSpPr>
        <p:sp>
          <p:nvSpPr>
            <p:cNvPr id="180" name="Google Shape;9566;p16">
              <a:extLst>
                <a:ext uri="{FF2B5EF4-FFF2-40B4-BE49-F238E27FC236}">
                  <a16:creationId xmlns:a16="http://schemas.microsoft.com/office/drawing/2014/main" id="{610F6BD1-A69A-4D14-E275-9CB1874C9FB3}"/>
                </a:ext>
              </a:extLst>
            </p:cNvPr>
            <p:cNvSpPr/>
            <p:nvPr/>
          </p:nvSpPr>
          <p:spPr>
            <a:xfrm>
              <a:off x="4134053" y="3446156"/>
              <a:ext cx="28454" cy="49269"/>
            </a:xfrm>
            <a:custGeom>
              <a:avLst/>
              <a:gdLst/>
              <a:ahLst/>
              <a:cxnLst/>
              <a:rect l="l" t="t" r="r" b="b"/>
              <a:pathLst>
                <a:path w="894" h="1548" extrusionOk="0">
                  <a:moveTo>
                    <a:pt x="417" y="286"/>
                  </a:moveTo>
                  <a:lnTo>
                    <a:pt x="417" y="572"/>
                  </a:lnTo>
                  <a:cubicBezTo>
                    <a:pt x="298" y="524"/>
                    <a:pt x="274" y="500"/>
                    <a:pt x="274" y="417"/>
                  </a:cubicBezTo>
                  <a:cubicBezTo>
                    <a:pt x="274" y="345"/>
                    <a:pt x="346" y="298"/>
                    <a:pt x="417" y="286"/>
                  </a:cubicBezTo>
                  <a:close/>
                  <a:moveTo>
                    <a:pt x="524" y="869"/>
                  </a:moveTo>
                  <a:cubicBezTo>
                    <a:pt x="643" y="917"/>
                    <a:pt x="655" y="976"/>
                    <a:pt x="655" y="1048"/>
                  </a:cubicBezTo>
                  <a:cubicBezTo>
                    <a:pt x="655" y="1119"/>
                    <a:pt x="596" y="1179"/>
                    <a:pt x="524" y="1191"/>
                  </a:cubicBezTo>
                  <a:lnTo>
                    <a:pt x="524" y="869"/>
                  </a:lnTo>
                  <a:close/>
                  <a:moveTo>
                    <a:pt x="477" y="0"/>
                  </a:moveTo>
                  <a:cubicBezTo>
                    <a:pt x="453" y="0"/>
                    <a:pt x="417" y="24"/>
                    <a:pt x="417" y="48"/>
                  </a:cubicBezTo>
                  <a:lnTo>
                    <a:pt x="417" y="107"/>
                  </a:lnTo>
                  <a:cubicBezTo>
                    <a:pt x="191" y="131"/>
                    <a:pt x="60" y="250"/>
                    <a:pt x="60" y="476"/>
                  </a:cubicBezTo>
                  <a:cubicBezTo>
                    <a:pt x="60" y="703"/>
                    <a:pt x="227" y="774"/>
                    <a:pt x="417" y="845"/>
                  </a:cubicBezTo>
                  <a:lnTo>
                    <a:pt x="417" y="1226"/>
                  </a:lnTo>
                  <a:cubicBezTo>
                    <a:pt x="310" y="1203"/>
                    <a:pt x="274" y="1179"/>
                    <a:pt x="179" y="1107"/>
                  </a:cubicBezTo>
                  <a:cubicBezTo>
                    <a:pt x="160" y="1093"/>
                    <a:pt x="143" y="1087"/>
                    <a:pt x="127" y="1087"/>
                  </a:cubicBezTo>
                  <a:cubicBezTo>
                    <a:pt x="101" y="1087"/>
                    <a:pt x="77" y="1102"/>
                    <a:pt x="48" y="1131"/>
                  </a:cubicBezTo>
                  <a:cubicBezTo>
                    <a:pt x="0" y="1191"/>
                    <a:pt x="0" y="1250"/>
                    <a:pt x="48" y="1298"/>
                  </a:cubicBezTo>
                  <a:cubicBezTo>
                    <a:pt x="120" y="1405"/>
                    <a:pt x="274" y="1453"/>
                    <a:pt x="417" y="1453"/>
                  </a:cubicBezTo>
                  <a:lnTo>
                    <a:pt x="417" y="1512"/>
                  </a:lnTo>
                  <a:cubicBezTo>
                    <a:pt x="417" y="1536"/>
                    <a:pt x="453" y="1548"/>
                    <a:pt x="477" y="1548"/>
                  </a:cubicBezTo>
                  <a:cubicBezTo>
                    <a:pt x="512" y="1548"/>
                    <a:pt x="536" y="1536"/>
                    <a:pt x="536" y="1512"/>
                  </a:cubicBezTo>
                  <a:lnTo>
                    <a:pt x="536" y="1453"/>
                  </a:lnTo>
                  <a:cubicBezTo>
                    <a:pt x="727" y="1417"/>
                    <a:pt x="893" y="1298"/>
                    <a:pt x="893" y="1048"/>
                  </a:cubicBezTo>
                  <a:cubicBezTo>
                    <a:pt x="893" y="798"/>
                    <a:pt x="751" y="691"/>
                    <a:pt x="536" y="619"/>
                  </a:cubicBezTo>
                  <a:lnTo>
                    <a:pt x="536" y="286"/>
                  </a:lnTo>
                  <a:cubicBezTo>
                    <a:pt x="584" y="286"/>
                    <a:pt x="631" y="298"/>
                    <a:pt x="667" y="333"/>
                  </a:cubicBezTo>
                  <a:cubicBezTo>
                    <a:pt x="694" y="340"/>
                    <a:pt x="726" y="363"/>
                    <a:pt x="759" y="363"/>
                  </a:cubicBezTo>
                  <a:cubicBezTo>
                    <a:pt x="783" y="363"/>
                    <a:pt x="808" y="350"/>
                    <a:pt x="834" y="310"/>
                  </a:cubicBezTo>
                  <a:cubicBezTo>
                    <a:pt x="870" y="274"/>
                    <a:pt x="882" y="214"/>
                    <a:pt x="822" y="167"/>
                  </a:cubicBezTo>
                  <a:cubicBezTo>
                    <a:pt x="751" y="107"/>
                    <a:pt x="631" y="95"/>
                    <a:pt x="536" y="95"/>
                  </a:cubicBezTo>
                  <a:lnTo>
                    <a:pt x="536" y="48"/>
                  </a:lnTo>
                  <a:cubicBezTo>
                    <a:pt x="536" y="12"/>
                    <a:pt x="501" y="0"/>
                    <a:pt x="477" y="0"/>
                  </a:cubicBezTo>
                  <a:close/>
                </a:path>
              </a:pathLst>
            </a:custGeom>
            <a:grpFill/>
            <a:ln>
              <a:noFill/>
            </a:ln>
          </p:spPr>
          <p:txBody>
            <a:bodyPr spcFirstLastPara="1" wrap="square" lIns="121900" tIns="121900" rIns="121900" bIns="121900" anchor="ctr" anchorCtr="0">
              <a:noAutofit/>
            </a:bodyPr>
            <a:lstStyle/>
            <a:p>
              <a:endParaRPr sz="2400"/>
            </a:p>
          </p:txBody>
        </p:sp>
        <p:sp>
          <p:nvSpPr>
            <p:cNvPr id="181" name="Google Shape;9567;p16">
              <a:extLst>
                <a:ext uri="{FF2B5EF4-FFF2-40B4-BE49-F238E27FC236}">
                  <a16:creationId xmlns:a16="http://schemas.microsoft.com/office/drawing/2014/main" id="{FF2EB459-3D27-121B-E3D4-9343AF28CBEA}"/>
                </a:ext>
              </a:extLst>
            </p:cNvPr>
            <p:cNvSpPr/>
            <p:nvPr/>
          </p:nvSpPr>
          <p:spPr>
            <a:xfrm>
              <a:off x="4188988" y="3398001"/>
              <a:ext cx="81510" cy="81510"/>
            </a:xfrm>
            <a:custGeom>
              <a:avLst/>
              <a:gdLst/>
              <a:ahLst/>
              <a:cxnLst/>
              <a:rect l="l" t="t" r="r" b="b"/>
              <a:pathLst>
                <a:path w="2561" h="2561" extrusionOk="0">
                  <a:moveTo>
                    <a:pt x="1287" y="311"/>
                  </a:moveTo>
                  <a:cubicBezTo>
                    <a:pt x="1823" y="311"/>
                    <a:pt x="2251" y="739"/>
                    <a:pt x="2251" y="1275"/>
                  </a:cubicBezTo>
                  <a:cubicBezTo>
                    <a:pt x="2251" y="1811"/>
                    <a:pt x="1823" y="2251"/>
                    <a:pt x="1287" y="2251"/>
                  </a:cubicBezTo>
                  <a:cubicBezTo>
                    <a:pt x="751" y="2251"/>
                    <a:pt x="310" y="1811"/>
                    <a:pt x="310" y="1275"/>
                  </a:cubicBezTo>
                  <a:cubicBezTo>
                    <a:pt x="310" y="739"/>
                    <a:pt x="751" y="311"/>
                    <a:pt x="1287" y="311"/>
                  </a:cubicBezTo>
                  <a:close/>
                  <a:moveTo>
                    <a:pt x="1287" y="1"/>
                  </a:moveTo>
                  <a:cubicBezTo>
                    <a:pt x="572" y="1"/>
                    <a:pt x="1" y="584"/>
                    <a:pt x="1" y="1275"/>
                  </a:cubicBezTo>
                  <a:cubicBezTo>
                    <a:pt x="1" y="1989"/>
                    <a:pt x="584" y="2561"/>
                    <a:pt x="1287" y="2561"/>
                  </a:cubicBezTo>
                  <a:cubicBezTo>
                    <a:pt x="2001" y="2561"/>
                    <a:pt x="2561" y="1977"/>
                    <a:pt x="2561" y="1275"/>
                  </a:cubicBezTo>
                  <a:cubicBezTo>
                    <a:pt x="2561" y="584"/>
                    <a:pt x="2001" y="1"/>
                    <a:pt x="1287" y="1"/>
                  </a:cubicBezTo>
                  <a:close/>
                </a:path>
              </a:pathLst>
            </a:custGeom>
            <a:grpFill/>
            <a:ln>
              <a:noFill/>
            </a:ln>
          </p:spPr>
          <p:txBody>
            <a:bodyPr spcFirstLastPara="1" wrap="square" lIns="121900" tIns="121900" rIns="121900" bIns="121900" anchor="ctr" anchorCtr="0">
              <a:noAutofit/>
            </a:bodyPr>
            <a:lstStyle/>
            <a:p>
              <a:endParaRPr sz="2400"/>
            </a:p>
          </p:txBody>
        </p:sp>
        <p:sp>
          <p:nvSpPr>
            <p:cNvPr id="183" name="Google Shape;9569;p16">
              <a:extLst>
                <a:ext uri="{FF2B5EF4-FFF2-40B4-BE49-F238E27FC236}">
                  <a16:creationId xmlns:a16="http://schemas.microsoft.com/office/drawing/2014/main" id="{5A2D47D0-A78D-446D-C9A0-462E47ED6346}"/>
                </a:ext>
              </a:extLst>
            </p:cNvPr>
            <p:cNvSpPr/>
            <p:nvPr/>
          </p:nvSpPr>
          <p:spPr>
            <a:xfrm>
              <a:off x="4215914" y="3415061"/>
              <a:ext cx="28072" cy="49301"/>
            </a:xfrm>
            <a:custGeom>
              <a:avLst/>
              <a:gdLst/>
              <a:ahLst/>
              <a:cxnLst/>
              <a:rect l="l" t="t" r="r" b="b"/>
              <a:pathLst>
                <a:path w="882" h="1549" extrusionOk="0">
                  <a:moveTo>
                    <a:pt x="405" y="298"/>
                  </a:moveTo>
                  <a:lnTo>
                    <a:pt x="405" y="584"/>
                  </a:lnTo>
                  <a:cubicBezTo>
                    <a:pt x="286" y="537"/>
                    <a:pt x="262" y="501"/>
                    <a:pt x="262" y="429"/>
                  </a:cubicBezTo>
                  <a:cubicBezTo>
                    <a:pt x="262" y="358"/>
                    <a:pt x="334" y="310"/>
                    <a:pt x="405" y="298"/>
                  </a:cubicBezTo>
                  <a:close/>
                  <a:moveTo>
                    <a:pt x="512" y="882"/>
                  </a:moveTo>
                  <a:cubicBezTo>
                    <a:pt x="631" y="918"/>
                    <a:pt x="643" y="977"/>
                    <a:pt x="643" y="1060"/>
                  </a:cubicBezTo>
                  <a:cubicBezTo>
                    <a:pt x="643" y="1144"/>
                    <a:pt x="584" y="1191"/>
                    <a:pt x="512" y="1203"/>
                  </a:cubicBezTo>
                  <a:lnTo>
                    <a:pt x="512" y="882"/>
                  </a:lnTo>
                  <a:close/>
                  <a:moveTo>
                    <a:pt x="465" y="1"/>
                  </a:moveTo>
                  <a:cubicBezTo>
                    <a:pt x="441" y="1"/>
                    <a:pt x="405" y="13"/>
                    <a:pt x="405" y="48"/>
                  </a:cubicBezTo>
                  <a:lnTo>
                    <a:pt x="405" y="96"/>
                  </a:lnTo>
                  <a:cubicBezTo>
                    <a:pt x="179" y="132"/>
                    <a:pt x="48" y="251"/>
                    <a:pt x="48" y="477"/>
                  </a:cubicBezTo>
                  <a:cubicBezTo>
                    <a:pt x="48" y="715"/>
                    <a:pt x="226" y="787"/>
                    <a:pt x="405" y="846"/>
                  </a:cubicBezTo>
                  <a:lnTo>
                    <a:pt x="405" y="1215"/>
                  </a:lnTo>
                  <a:cubicBezTo>
                    <a:pt x="298" y="1203"/>
                    <a:pt x="262" y="1156"/>
                    <a:pt x="167" y="1096"/>
                  </a:cubicBezTo>
                  <a:cubicBezTo>
                    <a:pt x="150" y="1084"/>
                    <a:pt x="133" y="1079"/>
                    <a:pt x="117" y="1079"/>
                  </a:cubicBezTo>
                  <a:cubicBezTo>
                    <a:pt x="53" y="1079"/>
                    <a:pt x="0" y="1158"/>
                    <a:pt x="0" y="1215"/>
                  </a:cubicBezTo>
                  <a:cubicBezTo>
                    <a:pt x="0" y="1251"/>
                    <a:pt x="24" y="1275"/>
                    <a:pt x="36" y="1299"/>
                  </a:cubicBezTo>
                  <a:cubicBezTo>
                    <a:pt x="107" y="1394"/>
                    <a:pt x="274" y="1441"/>
                    <a:pt x="405" y="1441"/>
                  </a:cubicBezTo>
                  <a:lnTo>
                    <a:pt x="405" y="1501"/>
                  </a:lnTo>
                  <a:cubicBezTo>
                    <a:pt x="405" y="1537"/>
                    <a:pt x="441" y="1549"/>
                    <a:pt x="465" y="1549"/>
                  </a:cubicBezTo>
                  <a:cubicBezTo>
                    <a:pt x="500" y="1549"/>
                    <a:pt x="524" y="1525"/>
                    <a:pt x="524" y="1501"/>
                  </a:cubicBezTo>
                  <a:lnTo>
                    <a:pt x="524" y="1441"/>
                  </a:lnTo>
                  <a:cubicBezTo>
                    <a:pt x="715" y="1406"/>
                    <a:pt x="881" y="1299"/>
                    <a:pt x="881" y="1037"/>
                  </a:cubicBezTo>
                  <a:cubicBezTo>
                    <a:pt x="881" y="787"/>
                    <a:pt x="715" y="703"/>
                    <a:pt x="524" y="620"/>
                  </a:cubicBezTo>
                  <a:lnTo>
                    <a:pt x="524" y="298"/>
                  </a:lnTo>
                  <a:cubicBezTo>
                    <a:pt x="596" y="298"/>
                    <a:pt x="631" y="310"/>
                    <a:pt x="703" y="358"/>
                  </a:cubicBezTo>
                  <a:cubicBezTo>
                    <a:pt x="717" y="362"/>
                    <a:pt x="732" y="364"/>
                    <a:pt x="746" y="364"/>
                  </a:cubicBezTo>
                  <a:cubicBezTo>
                    <a:pt x="777" y="364"/>
                    <a:pt x="805" y="351"/>
                    <a:pt x="822" y="310"/>
                  </a:cubicBezTo>
                  <a:cubicBezTo>
                    <a:pt x="857" y="263"/>
                    <a:pt x="869" y="203"/>
                    <a:pt x="810" y="156"/>
                  </a:cubicBezTo>
                  <a:cubicBezTo>
                    <a:pt x="738" y="96"/>
                    <a:pt x="619" y="84"/>
                    <a:pt x="524" y="84"/>
                  </a:cubicBezTo>
                  <a:lnTo>
                    <a:pt x="524" y="48"/>
                  </a:lnTo>
                  <a:cubicBezTo>
                    <a:pt x="524" y="13"/>
                    <a:pt x="500" y="1"/>
                    <a:pt x="465" y="1"/>
                  </a:cubicBezTo>
                  <a:close/>
                </a:path>
              </a:pathLst>
            </a:custGeom>
            <a:grpFill/>
            <a:ln>
              <a:noFill/>
            </a:ln>
          </p:spPr>
          <p:txBody>
            <a:bodyPr spcFirstLastPara="1" wrap="square" lIns="121900" tIns="121900" rIns="121900" bIns="121900" anchor="ctr" anchorCtr="0">
              <a:noAutofit/>
            </a:bodyPr>
            <a:lstStyle/>
            <a:p>
              <a:endParaRPr sz="2400"/>
            </a:p>
          </p:txBody>
        </p:sp>
        <p:sp>
          <p:nvSpPr>
            <p:cNvPr id="184" name="Google Shape;9570;p16">
              <a:extLst>
                <a:ext uri="{FF2B5EF4-FFF2-40B4-BE49-F238E27FC236}">
                  <a16:creationId xmlns:a16="http://schemas.microsoft.com/office/drawing/2014/main" id="{501CA33C-3247-CDAD-52C8-57BD82334D20}"/>
                </a:ext>
              </a:extLst>
            </p:cNvPr>
            <p:cNvSpPr/>
            <p:nvPr/>
          </p:nvSpPr>
          <p:spPr>
            <a:xfrm>
              <a:off x="3988156" y="3495935"/>
              <a:ext cx="353954" cy="203155"/>
            </a:xfrm>
            <a:custGeom>
              <a:avLst/>
              <a:gdLst/>
              <a:ahLst/>
              <a:cxnLst/>
              <a:rect l="l" t="t" r="r" b="b"/>
              <a:pathLst>
                <a:path w="11121" h="6383" extrusionOk="0">
                  <a:moveTo>
                    <a:pt x="3525" y="1884"/>
                  </a:moveTo>
                  <a:cubicBezTo>
                    <a:pt x="3540" y="1884"/>
                    <a:pt x="3561" y="1898"/>
                    <a:pt x="3561" y="1925"/>
                  </a:cubicBezTo>
                  <a:cubicBezTo>
                    <a:pt x="3632" y="2103"/>
                    <a:pt x="4632" y="4770"/>
                    <a:pt x="4680" y="4854"/>
                  </a:cubicBezTo>
                  <a:cubicBezTo>
                    <a:pt x="4692" y="4865"/>
                    <a:pt x="4680" y="4901"/>
                    <a:pt x="4644" y="4901"/>
                  </a:cubicBezTo>
                  <a:lnTo>
                    <a:pt x="3930" y="5163"/>
                  </a:lnTo>
                  <a:cubicBezTo>
                    <a:pt x="3882" y="5032"/>
                    <a:pt x="2870" y="2341"/>
                    <a:pt x="2799" y="2163"/>
                  </a:cubicBezTo>
                  <a:lnTo>
                    <a:pt x="3513" y="1889"/>
                  </a:lnTo>
                  <a:cubicBezTo>
                    <a:pt x="3516" y="1886"/>
                    <a:pt x="3520" y="1884"/>
                    <a:pt x="3525" y="1884"/>
                  </a:cubicBezTo>
                  <a:close/>
                  <a:moveTo>
                    <a:pt x="2501" y="2294"/>
                  </a:moveTo>
                  <a:lnTo>
                    <a:pt x="3632" y="5306"/>
                  </a:lnTo>
                  <a:cubicBezTo>
                    <a:pt x="3096" y="5496"/>
                    <a:pt x="1763" y="5997"/>
                    <a:pt x="1536" y="6092"/>
                  </a:cubicBezTo>
                  <a:cubicBezTo>
                    <a:pt x="1528" y="6095"/>
                    <a:pt x="1520" y="6096"/>
                    <a:pt x="1511" y="6096"/>
                  </a:cubicBezTo>
                  <a:cubicBezTo>
                    <a:pt x="1485" y="6096"/>
                    <a:pt x="1459" y="6081"/>
                    <a:pt x="1441" y="6044"/>
                  </a:cubicBezTo>
                  <a:lnTo>
                    <a:pt x="358" y="3175"/>
                  </a:lnTo>
                  <a:cubicBezTo>
                    <a:pt x="346" y="3139"/>
                    <a:pt x="358" y="3103"/>
                    <a:pt x="405" y="3080"/>
                  </a:cubicBezTo>
                  <a:cubicBezTo>
                    <a:pt x="1084" y="2829"/>
                    <a:pt x="2025" y="2472"/>
                    <a:pt x="2501" y="2294"/>
                  </a:cubicBezTo>
                  <a:close/>
                  <a:moveTo>
                    <a:pt x="10195" y="0"/>
                  </a:moveTo>
                  <a:cubicBezTo>
                    <a:pt x="9949" y="0"/>
                    <a:pt x="9714" y="126"/>
                    <a:pt x="9537" y="282"/>
                  </a:cubicBezTo>
                  <a:lnTo>
                    <a:pt x="7835" y="1698"/>
                  </a:lnTo>
                  <a:cubicBezTo>
                    <a:pt x="7740" y="1496"/>
                    <a:pt x="7537" y="1282"/>
                    <a:pt x="7144" y="1282"/>
                  </a:cubicBezTo>
                  <a:cubicBezTo>
                    <a:pt x="6745" y="1282"/>
                    <a:pt x="6434" y="1280"/>
                    <a:pt x="6185" y="1280"/>
                  </a:cubicBezTo>
                  <a:cubicBezTo>
                    <a:pt x="5437" y="1280"/>
                    <a:pt x="5254" y="1294"/>
                    <a:pt x="4977" y="1401"/>
                  </a:cubicBezTo>
                  <a:lnTo>
                    <a:pt x="3882" y="1853"/>
                  </a:lnTo>
                  <a:lnTo>
                    <a:pt x="3870" y="1806"/>
                  </a:lnTo>
                  <a:cubicBezTo>
                    <a:pt x="3814" y="1665"/>
                    <a:pt x="3669" y="1569"/>
                    <a:pt x="3523" y="1569"/>
                  </a:cubicBezTo>
                  <a:cubicBezTo>
                    <a:pt x="3484" y="1569"/>
                    <a:pt x="3444" y="1576"/>
                    <a:pt x="3406" y="1591"/>
                  </a:cubicBezTo>
                  <a:lnTo>
                    <a:pt x="2596" y="1913"/>
                  </a:lnTo>
                  <a:cubicBezTo>
                    <a:pt x="2239" y="2044"/>
                    <a:pt x="1084" y="2472"/>
                    <a:pt x="298" y="2770"/>
                  </a:cubicBezTo>
                  <a:cubicBezTo>
                    <a:pt x="108" y="2841"/>
                    <a:pt x="1" y="3068"/>
                    <a:pt x="72" y="3258"/>
                  </a:cubicBezTo>
                  <a:lnTo>
                    <a:pt x="1167" y="6139"/>
                  </a:lnTo>
                  <a:cubicBezTo>
                    <a:pt x="1222" y="6285"/>
                    <a:pt x="1368" y="6382"/>
                    <a:pt x="1518" y="6382"/>
                  </a:cubicBezTo>
                  <a:cubicBezTo>
                    <a:pt x="1564" y="6382"/>
                    <a:pt x="1611" y="6373"/>
                    <a:pt x="1656" y="6354"/>
                  </a:cubicBezTo>
                  <a:cubicBezTo>
                    <a:pt x="1906" y="6270"/>
                    <a:pt x="3549" y="5639"/>
                    <a:pt x="3894" y="5508"/>
                  </a:cubicBezTo>
                  <a:lnTo>
                    <a:pt x="4763" y="5175"/>
                  </a:lnTo>
                  <a:cubicBezTo>
                    <a:pt x="4942" y="5104"/>
                    <a:pt x="5049" y="4901"/>
                    <a:pt x="4965" y="4723"/>
                  </a:cubicBezTo>
                  <a:lnTo>
                    <a:pt x="4954" y="4675"/>
                  </a:lnTo>
                  <a:cubicBezTo>
                    <a:pt x="5525" y="4437"/>
                    <a:pt x="5537" y="4413"/>
                    <a:pt x="6120" y="4413"/>
                  </a:cubicBezTo>
                  <a:cubicBezTo>
                    <a:pt x="6204" y="4413"/>
                    <a:pt x="6275" y="4330"/>
                    <a:pt x="6275" y="4246"/>
                  </a:cubicBezTo>
                  <a:cubicBezTo>
                    <a:pt x="6275" y="4151"/>
                    <a:pt x="6204" y="4080"/>
                    <a:pt x="6120" y="4080"/>
                  </a:cubicBezTo>
                  <a:cubicBezTo>
                    <a:pt x="5477" y="4080"/>
                    <a:pt x="5418" y="4127"/>
                    <a:pt x="4834" y="4377"/>
                  </a:cubicBezTo>
                  <a:lnTo>
                    <a:pt x="3989" y="2127"/>
                  </a:lnTo>
                  <a:lnTo>
                    <a:pt x="5073" y="1686"/>
                  </a:lnTo>
                  <a:cubicBezTo>
                    <a:pt x="5294" y="1601"/>
                    <a:pt x="5460" y="1589"/>
                    <a:pt x="6106" y="1589"/>
                  </a:cubicBezTo>
                  <a:cubicBezTo>
                    <a:pt x="6364" y="1589"/>
                    <a:pt x="6699" y="1591"/>
                    <a:pt x="7144" y="1591"/>
                  </a:cubicBezTo>
                  <a:cubicBezTo>
                    <a:pt x="7323" y="1591"/>
                    <a:pt x="7442" y="1651"/>
                    <a:pt x="7513" y="1770"/>
                  </a:cubicBezTo>
                  <a:cubicBezTo>
                    <a:pt x="7573" y="1865"/>
                    <a:pt x="7573" y="1948"/>
                    <a:pt x="7585" y="1984"/>
                  </a:cubicBezTo>
                  <a:cubicBezTo>
                    <a:pt x="7585" y="2044"/>
                    <a:pt x="7549" y="2341"/>
                    <a:pt x="7263" y="2389"/>
                  </a:cubicBezTo>
                  <a:cubicBezTo>
                    <a:pt x="6835" y="2460"/>
                    <a:pt x="5882" y="2591"/>
                    <a:pt x="5882" y="2591"/>
                  </a:cubicBezTo>
                  <a:cubicBezTo>
                    <a:pt x="5787" y="2603"/>
                    <a:pt x="5727" y="2687"/>
                    <a:pt x="5739" y="2770"/>
                  </a:cubicBezTo>
                  <a:cubicBezTo>
                    <a:pt x="5763" y="2841"/>
                    <a:pt x="5823" y="2901"/>
                    <a:pt x="5906" y="2901"/>
                  </a:cubicBezTo>
                  <a:lnTo>
                    <a:pt x="5942" y="2901"/>
                  </a:lnTo>
                  <a:cubicBezTo>
                    <a:pt x="5954" y="2901"/>
                    <a:pt x="6894" y="2770"/>
                    <a:pt x="7335" y="2699"/>
                  </a:cubicBezTo>
                  <a:cubicBezTo>
                    <a:pt x="7740" y="2627"/>
                    <a:pt x="7882" y="2282"/>
                    <a:pt x="7918" y="2056"/>
                  </a:cubicBezTo>
                  <a:lnTo>
                    <a:pt x="9764" y="520"/>
                  </a:lnTo>
                  <a:cubicBezTo>
                    <a:pt x="9875" y="408"/>
                    <a:pt x="10028" y="311"/>
                    <a:pt x="10188" y="311"/>
                  </a:cubicBezTo>
                  <a:cubicBezTo>
                    <a:pt x="10285" y="311"/>
                    <a:pt x="10384" y="347"/>
                    <a:pt x="10478" y="436"/>
                  </a:cubicBezTo>
                  <a:cubicBezTo>
                    <a:pt x="10776" y="734"/>
                    <a:pt x="10502" y="1091"/>
                    <a:pt x="10430" y="1151"/>
                  </a:cubicBezTo>
                  <a:cubicBezTo>
                    <a:pt x="10359" y="1222"/>
                    <a:pt x="8097" y="3651"/>
                    <a:pt x="8097" y="3651"/>
                  </a:cubicBezTo>
                  <a:cubicBezTo>
                    <a:pt x="7763" y="4020"/>
                    <a:pt x="7323" y="4080"/>
                    <a:pt x="7144" y="4092"/>
                  </a:cubicBezTo>
                  <a:lnTo>
                    <a:pt x="6847" y="4092"/>
                  </a:lnTo>
                  <a:cubicBezTo>
                    <a:pt x="6751" y="4092"/>
                    <a:pt x="6680" y="4175"/>
                    <a:pt x="6680" y="4258"/>
                  </a:cubicBezTo>
                  <a:cubicBezTo>
                    <a:pt x="6680" y="4353"/>
                    <a:pt x="6751" y="4425"/>
                    <a:pt x="6847" y="4425"/>
                  </a:cubicBezTo>
                  <a:lnTo>
                    <a:pt x="7156" y="4425"/>
                  </a:lnTo>
                  <a:cubicBezTo>
                    <a:pt x="7382" y="4413"/>
                    <a:pt x="7918" y="4330"/>
                    <a:pt x="8335" y="3877"/>
                  </a:cubicBezTo>
                  <a:cubicBezTo>
                    <a:pt x="10669" y="1377"/>
                    <a:pt x="10669" y="1377"/>
                    <a:pt x="10669" y="1353"/>
                  </a:cubicBezTo>
                  <a:cubicBezTo>
                    <a:pt x="10883" y="1151"/>
                    <a:pt x="11121" y="627"/>
                    <a:pt x="10704" y="210"/>
                  </a:cubicBezTo>
                  <a:cubicBezTo>
                    <a:pt x="10539" y="60"/>
                    <a:pt x="10365" y="0"/>
                    <a:pt x="10195" y="0"/>
                  </a:cubicBezTo>
                  <a:close/>
                </a:path>
              </a:pathLst>
            </a:custGeom>
            <a:grpFill/>
            <a:ln>
              <a:noFill/>
            </a:ln>
          </p:spPr>
          <p:txBody>
            <a:bodyPr spcFirstLastPara="1" wrap="square" lIns="121900" tIns="121900" rIns="121900" bIns="121900" anchor="ctr" anchorCtr="0">
              <a:noAutofit/>
            </a:bodyPr>
            <a:lstStyle/>
            <a:p>
              <a:endParaRPr sz="2400"/>
            </a:p>
          </p:txBody>
        </p:sp>
      </p:grpSp>
      <p:sp>
        <p:nvSpPr>
          <p:cNvPr id="11" name="Rectángulo 7">
            <a:extLst>
              <a:ext uri="{FF2B5EF4-FFF2-40B4-BE49-F238E27FC236}">
                <a16:creationId xmlns:a16="http://schemas.microsoft.com/office/drawing/2014/main" id="{266506F6-CCAF-501F-F7BE-E53577814FE6}"/>
              </a:ext>
            </a:extLst>
          </p:cNvPr>
          <p:cNvSpPr/>
          <p:nvPr/>
        </p:nvSpPr>
        <p:spPr>
          <a:xfrm>
            <a:off x="-3" y="475240"/>
            <a:ext cx="4828678" cy="618903"/>
          </a:xfrm>
          <a:prstGeom prst="rect">
            <a:avLst/>
          </a:prstGeom>
          <a:solidFill>
            <a:srgbClr val="3F5A6A"/>
          </a:solidFill>
          <a:ln w="38100">
            <a:solidFill>
              <a:srgbClr val="3F5A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a:p>
        </p:txBody>
      </p:sp>
      <p:sp>
        <p:nvSpPr>
          <p:cNvPr id="3" name="Google Shape;131;p26">
            <a:extLst>
              <a:ext uri="{FF2B5EF4-FFF2-40B4-BE49-F238E27FC236}">
                <a16:creationId xmlns:a16="http://schemas.microsoft.com/office/drawing/2014/main" id="{5954A0EA-072A-240B-6F01-418EA220CC85}"/>
              </a:ext>
            </a:extLst>
          </p:cNvPr>
          <p:cNvSpPr/>
          <p:nvPr/>
        </p:nvSpPr>
        <p:spPr>
          <a:xfrm flipH="1">
            <a:off x="-3" y="6640814"/>
            <a:ext cx="4064001" cy="210484"/>
          </a:xfrm>
          <a:prstGeom prst="rect">
            <a:avLst/>
          </a:prstGeom>
          <a:solidFill>
            <a:srgbClr val="3F5A6A"/>
          </a:solidFill>
          <a:ln>
            <a:solidFill>
              <a:srgbClr val="3F5A6A"/>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31;p26">
            <a:extLst>
              <a:ext uri="{FF2B5EF4-FFF2-40B4-BE49-F238E27FC236}">
                <a16:creationId xmlns:a16="http://schemas.microsoft.com/office/drawing/2014/main" id="{8B81A3D0-E68C-6AC4-BC86-F7E34B044EB4}"/>
              </a:ext>
            </a:extLst>
          </p:cNvPr>
          <p:cNvSpPr/>
          <p:nvPr/>
        </p:nvSpPr>
        <p:spPr>
          <a:xfrm flipH="1">
            <a:off x="4063998" y="6640814"/>
            <a:ext cx="3997961" cy="210484"/>
          </a:xfrm>
          <a:prstGeom prst="rect">
            <a:avLst/>
          </a:prstGeom>
          <a:solidFill>
            <a:srgbClr val="3889A4"/>
          </a:solidFill>
          <a:ln>
            <a:solidFill>
              <a:srgbClr val="3889A4"/>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31;p26">
            <a:extLst>
              <a:ext uri="{FF2B5EF4-FFF2-40B4-BE49-F238E27FC236}">
                <a16:creationId xmlns:a16="http://schemas.microsoft.com/office/drawing/2014/main" id="{77223B67-033C-6A40-36AE-8D5BA65F231F}"/>
              </a:ext>
            </a:extLst>
          </p:cNvPr>
          <p:cNvSpPr/>
          <p:nvPr/>
        </p:nvSpPr>
        <p:spPr>
          <a:xfrm flipH="1">
            <a:off x="8061958" y="6640814"/>
            <a:ext cx="4130041" cy="210484"/>
          </a:xfrm>
          <a:prstGeom prst="rect">
            <a:avLst/>
          </a:prstGeom>
          <a:solidFill>
            <a:srgbClr val="A9D2E1"/>
          </a:solidFill>
          <a:ln>
            <a:solidFill>
              <a:srgbClr val="A9D2E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Image 8">
            <a:extLst>
              <a:ext uri="{FF2B5EF4-FFF2-40B4-BE49-F238E27FC236}">
                <a16:creationId xmlns:a16="http://schemas.microsoft.com/office/drawing/2014/main" id="{F976A1F9-063E-227F-1A94-86B28D4CE320}"/>
              </a:ext>
            </a:extLst>
          </p:cNvPr>
          <p:cNvPicPr>
            <a:picLocks noChangeAspect="1"/>
          </p:cNvPicPr>
          <p:nvPr/>
        </p:nvPicPr>
        <p:blipFill>
          <a:blip r:embed="rId4"/>
          <a:srcRect t="40639" b="31648"/>
          <a:stretch>
            <a:fillRect/>
          </a:stretch>
        </p:blipFill>
        <p:spPr>
          <a:xfrm>
            <a:off x="9795577" y="175804"/>
            <a:ext cx="2233137" cy="618853"/>
          </a:xfrm>
          <a:prstGeom prst="rect">
            <a:avLst/>
          </a:prstGeom>
        </p:spPr>
      </p:pic>
      <p:sp>
        <p:nvSpPr>
          <p:cNvPr id="12" name="ZoneTexte 11">
            <a:extLst>
              <a:ext uri="{FF2B5EF4-FFF2-40B4-BE49-F238E27FC236}">
                <a16:creationId xmlns:a16="http://schemas.microsoft.com/office/drawing/2014/main" id="{54249AD2-5E04-36E3-A4F4-1A2F1C33E615}"/>
              </a:ext>
            </a:extLst>
          </p:cNvPr>
          <p:cNvSpPr txBox="1"/>
          <p:nvPr/>
        </p:nvSpPr>
        <p:spPr>
          <a:xfrm>
            <a:off x="576940" y="533047"/>
            <a:ext cx="4251734" cy="523220"/>
          </a:xfrm>
          <a:prstGeom prst="rect">
            <a:avLst/>
          </a:prstGeom>
          <a:noFill/>
        </p:spPr>
        <p:txBody>
          <a:bodyPr wrap="square" rtlCol="0">
            <a:spAutoFit/>
          </a:bodyPr>
          <a:lstStyle/>
          <a:p>
            <a:r>
              <a:rPr lang="fr-BE" sz="2800" b="1" dirty="0">
                <a:solidFill>
                  <a:schemeClr val="bg1"/>
                </a:solidFill>
              </a:rPr>
              <a:t>Bilan carbone 2024</a:t>
            </a:r>
            <a:endParaRPr lang="fr-BE" sz="3200" b="1" dirty="0">
              <a:solidFill>
                <a:schemeClr val="bg1"/>
              </a:solidFill>
            </a:endParaRPr>
          </a:p>
        </p:txBody>
      </p:sp>
      <p:sp>
        <p:nvSpPr>
          <p:cNvPr id="7" name="ZoneTexte 6">
            <a:extLst>
              <a:ext uri="{FF2B5EF4-FFF2-40B4-BE49-F238E27FC236}">
                <a16:creationId xmlns:a16="http://schemas.microsoft.com/office/drawing/2014/main" id="{F76ABF6F-CC72-EE2A-6368-C0F6702871DF}"/>
              </a:ext>
            </a:extLst>
          </p:cNvPr>
          <p:cNvSpPr txBox="1"/>
          <p:nvPr/>
        </p:nvSpPr>
        <p:spPr>
          <a:xfrm>
            <a:off x="576940" y="1178889"/>
            <a:ext cx="4251734" cy="523220"/>
          </a:xfrm>
          <a:prstGeom prst="rect">
            <a:avLst/>
          </a:prstGeom>
          <a:noFill/>
        </p:spPr>
        <p:txBody>
          <a:bodyPr wrap="square" rtlCol="0">
            <a:spAutoFit/>
          </a:bodyPr>
          <a:lstStyle/>
          <a:p>
            <a:r>
              <a:rPr lang="fr-BE" sz="2800" b="1" dirty="0">
                <a:solidFill>
                  <a:srgbClr val="3889A4"/>
                </a:solidFill>
              </a:rPr>
              <a:t>Résultat -  </a:t>
            </a:r>
            <a:r>
              <a:rPr lang="fr-BE" sz="2800" b="1" dirty="0" err="1">
                <a:solidFill>
                  <a:srgbClr val="3889A4"/>
                </a:solidFill>
              </a:rPr>
              <a:t>market</a:t>
            </a:r>
            <a:r>
              <a:rPr lang="fr-BE" sz="2800" b="1" dirty="0">
                <a:solidFill>
                  <a:srgbClr val="3889A4"/>
                </a:solidFill>
              </a:rPr>
              <a:t> </a:t>
            </a:r>
            <a:r>
              <a:rPr lang="fr-BE" sz="2800" b="1" dirty="0" err="1">
                <a:solidFill>
                  <a:srgbClr val="3889A4"/>
                </a:solidFill>
              </a:rPr>
              <a:t>based</a:t>
            </a:r>
            <a:endParaRPr lang="fr-BE" sz="3200" b="1" dirty="0">
              <a:solidFill>
                <a:srgbClr val="3889A4"/>
              </a:solidFill>
            </a:endParaRPr>
          </a:p>
        </p:txBody>
      </p:sp>
      <p:pic>
        <p:nvPicPr>
          <p:cNvPr id="8" name="Image 7" descr="Une image contenant texte, capture d’écran, Graphique, Police&#10;&#10;Le contenu généré par l’IA peut être incorrect.">
            <a:extLst>
              <a:ext uri="{FF2B5EF4-FFF2-40B4-BE49-F238E27FC236}">
                <a16:creationId xmlns:a16="http://schemas.microsoft.com/office/drawing/2014/main" id="{8F78A44B-C641-3EF6-1C2F-086B4ADAB2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4401" y="1960978"/>
            <a:ext cx="4157512" cy="3900736"/>
          </a:xfrm>
          <a:prstGeom prst="rect">
            <a:avLst/>
          </a:prstGeom>
        </p:spPr>
      </p:pic>
      <p:sp>
        <p:nvSpPr>
          <p:cNvPr id="5" name="Rectangle 7">
            <a:extLst>
              <a:ext uri="{FF2B5EF4-FFF2-40B4-BE49-F238E27FC236}">
                <a16:creationId xmlns:a16="http://schemas.microsoft.com/office/drawing/2014/main" id="{5C105896-57B2-7B09-8BDE-83D776BF46B5}"/>
              </a:ext>
            </a:extLst>
          </p:cNvPr>
          <p:cNvSpPr>
            <a:spLocks noChangeArrowheads="1"/>
          </p:cNvSpPr>
          <p:nvPr/>
        </p:nvSpPr>
        <p:spPr bwMode="auto">
          <a:xfrm>
            <a:off x="149210" y="6264384"/>
            <a:ext cx="351753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a:ln>
                  <a:noFill/>
                </a:ln>
                <a:solidFill>
                  <a:schemeClr val="tx1"/>
                </a:solidFill>
                <a:effectLst/>
                <a:latin typeface="+mj-lt"/>
                <a:ea typeface="Times New Roman" panose="02020603050405020304" pitchFamily="18" charset="0"/>
                <a:cs typeface="Arial" panose="020B0604020202020204" pitchFamily="34" charset="0"/>
              </a:rPr>
              <a:t>Bilan carbone 2024 réalisé avec Tapio</a:t>
            </a:r>
            <a:endParaRPr kumimoji="0" lang="fr-BE" altLang="fr-FR" sz="1050" b="0" i="0" u="none" strike="noStrike" cap="none" normalizeH="0" baseline="0" dirty="0">
              <a:ln>
                <a:noFill/>
              </a:ln>
              <a:solidFill>
                <a:schemeClr val="tx1"/>
              </a:solidFill>
              <a:effectLst/>
              <a:latin typeface="+mj-lt"/>
            </a:endParaRPr>
          </a:p>
        </p:txBody>
      </p:sp>
    </p:spTree>
    <p:extLst>
      <p:ext uri="{BB962C8B-B14F-4D97-AF65-F5344CB8AC3E}">
        <p14:creationId xmlns:p14="http://schemas.microsoft.com/office/powerpoint/2010/main" val="251210239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B8D49-E13A-8E38-6977-212A3BB5DD62}"/>
            </a:ext>
          </a:extLst>
        </p:cNvPr>
        <p:cNvGrpSpPr/>
        <p:nvPr/>
      </p:nvGrpSpPr>
      <p:grpSpPr>
        <a:xfrm>
          <a:off x="0" y="0"/>
          <a:ext cx="0" cy="0"/>
          <a:chOff x="0" y="0"/>
          <a:chExt cx="0" cy="0"/>
        </a:xfrm>
      </p:grpSpPr>
      <p:pic>
        <p:nvPicPr>
          <p:cNvPr id="2" name="Image 40" descr="Une image contenant texte&#10;&#10;Description générée automatiquement">
            <a:extLst>
              <a:ext uri="{FF2B5EF4-FFF2-40B4-BE49-F238E27FC236}">
                <a16:creationId xmlns:a16="http://schemas.microsoft.com/office/drawing/2014/main" id="{0409A68A-67BF-807E-6782-23F8302B1FF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5524" t="14383" b="41533"/>
          <a:stretch/>
        </p:blipFill>
        <p:spPr bwMode="auto">
          <a:xfrm rot="16200000">
            <a:off x="8563003" y="-290945"/>
            <a:ext cx="3338051" cy="3919942"/>
          </a:xfrm>
          <a:prstGeom prst="rect">
            <a:avLst/>
          </a:prstGeom>
          <a:noFill/>
          <a:extLst>
            <a:ext uri="{909E8E84-426E-40DD-AFC4-6F175D3DCCD1}">
              <a14:hiddenFill xmlns:a14="http://schemas.microsoft.com/office/drawing/2010/main">
                <a:solidFill>
                  <a:srgbClr val="FFFFFF"/>
                </a:solidFill>
              </a14:hiddenFill>
            </a:ext>
          </a:extLst>
        </p:spPr>
      </p:pic>
      <p:sp>
        <p:nvSpPr>
          <p:cNvPr id="8" name="Rectángulo 7">
            <a:extLst>
              <a:ext uri="{FF2B5EF4-FFF2-40B4-BE49-F238E27FC236}">
                <a16:creationId xmlns:a16="http://schemas.microsoft.com/office/drawing/2014/main" id="{9E6D221F-8BE4-626F-6AEA-000DE860AA42}"/>
              </a:ext>
            </a:extLst>
          </p:cNvPr>
          <p:cNvSpPr/>
          <p:nvPr/>
        </p:nvSpPr>
        <p:spPr>
          <a:xfrm>
            <a:off x="1354677" y="2508063"/>
            <a:ext cx="9218012" cy="3133785"/>
          </a:xfrm>
          <a:prstGeom prst="rect">
            <a:avLst/>
          </a:prstGeom>
          <a:solidFill>
            <a:srgbClr val="A9D2E1"/>
          </a:solidFill>
          <a:ln w="76200">
            <a:solidFill>
              <a:srgbClr val="3889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a:p>
        </p:txBody>
      </p:sp>
      <p:grpSp>
        <p:nvGrpSpPr>
          <p:cNvPr id="179" name="Google Shape;9565;p16">
            <a:extLst>
              <a:ext uri="{FF2B5EF4-FFF2-40B4-BE49-F238E27FC236}">
                <a16:creationId xmlns:a16="http://schemas.microsoft.com/office/drawing/2014/main" id="{CD3308B4-43EC-F8E7-4D98-7D350B4ABEE1}"/>
              </a:ext>
            </a:extLst>
          </p:cNvPr>
          <p:cNvGrpSpPr/>
          <p:nvPr/>
        </p:nvGrpSpPr>
        <p:grpSpPr>
          <a:xfrm>
            <a:off x="6333452" y="6573735"/>
            <a:ext cx="471939" cy="401452"/>
            <a:chOff x="3988156" y="3398001"/>
            <a:chExt cx="353954" cy="301089"/>
          </a:xfrm>
          <a:noFill/>
        </p:grpSpPr>
        <p:sp>
          <p:nvSpPr>
            <p:cNvPr id="180" name="Google Shape;9566;p16">
              <a:extLst>
                <a:ext uri="{FF2B5EF4-FFF2-40B4-BE49-F238E27FC236}">
                  <a16:creationId xmlns:a16="http://schemas.microsoft.com/office/drawing/2014/main" id="{9BE92BE7-F448-90DB-4C31-9B009EDBD9EC}"/>
                </a:ext>
              </a:extLst>
            </p:cNvPr>
            <p:cNvSpPr/>
            <p:nvPr/>
          </p:nvSpPr>
          <p:spPr>
            <a:xfrm>
              <a:off x="4134053" y="3446156"/>
              <a:ext cx="28454" cy="49269"/>
            </a:xfrm>
            <a:custGeom>
              <a:avLst/>
              <a:gdLst/>
              <a:ahLst/>
              <a:cxnLst/>
              <a:rect l="l" t="t" r="r" b="b"/>
              <a:pathLst>
                <a:path w="894" h="1548" extrusionOk="0">
                  <a:moveTo>
                    <a:pt x="417" y="286"/>
                  </a:moveTo>
                  <a:lnTo>
                    <a:pt x="417" y="572"/>
                  </a:lnTo>
                  <a:cubicBezTo>
                    <a:pt x="298" y="524"/>
                    <a:pt x="274" y="500"/>
                    <a:pt x="274" y="417"/>
                  </a:cubicBezTo>
                  <a:cubicBezTo>
                    <a:pt x="274" y="345"/>
                    <a:pt x="346" y="298"/>
                    <a:pt x="417" y="286"/>
                  </a:cubicBezTo>
                  <a:close/>
                  <a:moveTo>
                    <a:pt x="524" y="869"/>
                  </a:moveTo>
                  <a:cubicBezTo>
                    <a:pt x="643" y="917"/>
                    <a:pt x="655" y="976"/>
                    <a:pt x="655" y="1048"/>
                  </a:cubicBezTo>
                  <a:cubicBezTo>
                    <a:pt x="655" y="1119"/>
                    <a:pt x="596" y="1179"/>
                    <a:pt x="524" y="1191"/>
                  </a:cubicBezTo>
                  <a:lnTo>
                    <a:pt x="524" y="869"/>
                  </a:lnTo>
                  <a:close/>
                  <a:moveTo>
                    <a:pt x="477" y="0"/>
                  </a:moveTo>
                  <a:cubicBezTo>
                    <a:pt x="453" y="0"/>
                    <a:pt x="417" y="24"/>
                    <a:pt x="417" y="48"/>
                  </a:cubicBezTo>
                  <a:lnTo>
                    <a:pt x="417" y="107"/>
                  </a:lnTo>
                  <a:cubicBezTo>
                    <a:pt x="191" y="131"/>
                    <a:pt x="60" y="250"/>
                    <a:pt x="60" y="476"/>
                  </a:cubicBezTo>
                  <a:cubicBezTo>
                    <a:pt x="60" y="703"/>
                    <a:pt x="227" y="774"/>
                    <a:pt x="417" y="845"/>
                  </a:cubicBezTo>
                  <a:lnTo>
                    <a:pt x="417" y="1226"/>
                  </a:lnTo>
                  <a:cubicBezTo>
                    <a:pt x="310" y="1203"/>
                    <a:pt x="274" y="1179"/>
                    <a:pt x="179" y="1107"/>
                  </a:cubicBezTo>
                  <a:cubicBezTo>
                    <a:pt x="160" y="1093"/>
                    <a:pt x="143" y="1087"/>
                    <a:pt x="127" y="1087"/>
                  </a:cubicBezTo>
                  <a:cubicBezTo>
                    <a:pt x="101" y="1087"/>
                    <a:pt x="77" y="1102"/>
                    <a:pt x="48" y="1131"/>
                  </a:cubicBezTo>
                  <a:cubicBezTo>
                    <a:pt x="0" y="1191"/>
                    <a:pt x="0" y="1250"/>
                    <a:pt x="48" y="1298"/>
                  </a:cubicBezTo>
                  <a:cubicBezTo>
                    <a:pt x="120" y="1405"/>
                    <a:pt x="274" y="1453"/>
                    <a:pt x="417" y="1453"/>
                  </a:cubicBezTo>
                  <a:lnTo>
                    <a:pt x="417" y="1512"/>
                  </a:lnTo>
                  <a:cubicBezTo>
                    <a:pt x="417" y="1536"/>
                    <a:pt x="453" y="1548"/>
                    <a:pt x="477" y="1548"/>
                  </a:cubicBezTo>
                  <a:cubicBezTo>
                    <a:pt x="512" y="1548"/>
                    <a:pt x="536" y="1536"/>
                    <a:pt x="536" y="1512"/>
                  </a:cubicBezTo>
                  <a:lnTo>
                    <a:pt x="536" y="1453"/>
                  </a:lnTo>
                  <a:cubicBezTo>
                    <a:pt x="727" y="1417"/>
                    <a:pt x="893" y="1298"/>
                    <a:pt x="893" y="1048"/>
                  </a:cubicBezTo>
                  <a:cubicBezTo>
                    <a:pt x="893" y="798"/>
                    <a:pt x="751" y="691"/>
                    <a:pt x="536" y="619"/>
                  </a:cubicBezTo>
                  <a:lnTo>
                    <a:pt x="536" y="286"/>
                  </a:lnTo>
                  <a:cubicBezTo>
                    <a:pt x="584" y="286"/>
                    <a:pt x="631" y="298"/>
                    <a:pt x="667" y="333"/>
                  </a:cubicBezTo>
                  <a:cubicBezTo>
                    <a:pt x="694" y="340"/>
                    <a:pt x="726" y="363"/>
                    <a:pt x="759" y="363"/>
                  </a:cubicBezTo>
                  <a:cubicBezTo>
                    <a:pt x="783" y="363"/>
                    <a:pt x="808" y="350"/>
                    <a:pt x="834" y="310"/>
                  </a:cubicBezTo>
                  <a:cubicBezTo>
                    <a:pt x="870" y="274"/>
                    <a:pt x="882" y="214"/>
                    <a:pt x="822" y="167"/>
                  </a:cubicBezTo>
                  <a:cubicBezTo>
                    <a:pt x="751" y="107"/>
                    <a:pt x="631" y="95"/>
                    <a:pt x="536" y="95"/>
                  </a:cubicBezTo>
                  <a:lnTo>
                    <a:pt x="536" y="48"/>
                  </a:lnTo>
                  <a:cubicBezTo>
                    <a:pt x="536" y="12"/>
                    <a:pt x="501" y="0"/>
                    <a:pt x="477" y="0"/>
                  </a:cubicBezTo>
                  <a:close/>
                </a:path>
              </a:pathLst>
            </a:custGeom>
            <a:grpFill/>
            <a:ln>
              <a:noFill/>
            </a:ln>
          </p:spPr>
          <p:txBody>
            <a:bodyPr spcFirstLastPara="1" wrap="square" lIns="121900" tIns="121900" rIns="121900" bIns="121900" anchor="ctr" anchorCtr="0">
              <a:noAutofit/>
            </a:bodyPr>
            <a:lstStyle/>
            <a:p>
              <a:endParaRPr sz="2400"/>
            </a:p>
          </p:txBody>
        </p:sp>
        <p:sp>
          <p:nvSpPr>
            <p:cNvPr id="181" name="Google Shape;9567;p16">
              <a:extLst>
                <a:ext uri="{FF2B5EF4-FFF2-40B4-BE49-F238E27FC236}">
                  <a16:creationId xmlns:a16="http://schemas.microsoft.com/office/drawing/2014/main" id="{2C81BF8D-26FB-8825-48BB-C9A5AE11493C}"/>
                </a:ext>
              </a:extLst>
            </p:cNvPr>
            <p:cNvSpPr/>
            <p:nvPr/>
          </p:nvSpPr>
          <p:spPr>
            <a:xfrm>
              <a:off x="4188988" y="3398001"/>
              <a:ext cx="81510" cy="81510"/>
            </a:xfrm>
            <a:custGeom>
              <a:avLst/>
              <a:gdLst/>
              <a:ahLst/>
              <a:cxnLst/>
              <a:rect l="l" t="t" r="r" b="b"/>
              <a:pathLst>
                <a:path w="2561" h="2561" extrusionOk="0">
                  <a:moveTo>
                    <a:pt x="1287" y="311"/>
                  </a:moveTo>
                  <a:cubicBezTo>
                    <a:pt x="1823" y="311"/>
                    <a:pt x="2251" y="739"/>
                    <a:pt x="2251" y="1275"/>
                  </a:cubicBezTo>
                  <a:cubicBezTo>
                    <a:pt x="2251" y="1811"/>
                    <a:pt x="1823" y="2251"/>
                    <a:pt x="1287" y="2251"/>
                  </a:cubicBezTo>
                  <a:cubicBezTo>
                    <a:pt x="751" y="2251"/>
                    <a:pt x="310" y="1811"/>
                    <a:pt x="310" y="1275"/>
                  </a:cubicBezTo>
                  <a:cubicBezTo>
                    <a:pt x="310" y="739"/>
                    <a:pt x="751" y="311"/>
                    <a:pt x="1287" y="311"/>
                  </a:cubicBezTo>
                  <a:close/>
                  <a:moveTo>
                    <a:pt x="1287" y="1"/>
                  </a:moveTo>
                  <a:cubicBezTo>
                    <a:pt x="572" y="1"/>
                    <a:pt x="1" y="584"/>
                    <a:pt x="1" y="1275"/>
                  </a:cubicBezTo>
                  <a:cubicBezTo>
                    <a:pt x="1" y="1989"/>
                    <a:pt x="584" y="2561"/>
                    <a:pt x="1287" y="2561"/>
                  </a:cubicBezTo>
                  <a:cubicBezTo>
                    <a:pt x="2001" y="2561"/>
                    <a:pt x="2561" y="1977"/>
                    <a:pt x="2561" y="1275"/>
                  </a:cubicBezTo>
                  <a:cubicBezTo>
                    <a:pt x="2561" y="584"/>
                    <a:pt x="2001" y="1"/>
                    <a:pt x="1287" y="1"/>
                  </a:cubicBezTo>
                  <a:close/>
                </a:path>
              </a:pathLst>
            </a:custGeom>
            <a:grpFill/>
            <a:ln>
              <a:noFill/>
            </a:ln>
          </p:spPr>
          <p:txBody>
            <a:bodyPr spcFirstLastPara="1" wrap="square" lIns="121900" tIns="121900" rIns="121900" bIns="121900" anchor="ctr" anchorCtr="0">
              <a:noAutofit/>
            </a:bodyPr>
            <a:lstStyle/>
            <a:p>
              <a:endParaRPr sz="2400"/>
            </a:p>
          </p:txBody>
        </p:sp>
        <p:sp>
          <p:nvSpPr>
            <p:cNvPr id="183" name="Google Shape;9569;p16">
              <a:extLst>
                <a:ext uri="{FF2B5EF4-FFF2-40B4-BE49-F238E27FC236}">
                  <a16:creationId xmlns:a16="http://schemas.microsoft.com/office/drawing/2014/main" id="{3FEED76B-8C54-4730-D833-95FFD78CC979}"/>
                </a:ext>
              </a:extLst>
            </p:cNvPr>
            <p:cNvSpPr/>
            <p:nvPr/>
          </p:nvSpPr>
          <p:spPr>
            <a:xfrm>
              <a:off x="4215914" y="3415061"/>
              <a:ext cx="28072" cy="49301"/>
            </a:xfrm>
            <a:custGeom>
              <a:avLst/>
              <a:gdLst/>
              <a:ahLst/>
              <a:cxnLst/>
              <a:rect l="l" t="t" r="r" b="b"/>
              <a:pathLst>
                <a:path w="882" h="1549" extrusionOk="0">
                  <a:moveTo>
                    <a:pt x="405" y="298"/>
                  </a:moveTo>
                  <a:lnTo>
                    <a:pt x="405" y="584"/>
                  </a:lnTo>
                  <a:cubicBezTo>
                    <a:pt x="286" y="537"/>
                    <a:pt x="262" y="501"/>
                    <a:pt x="262" y="429"/>
                  </a:cubicBezTo>
                  <a:cubicBezTo>
                    <a:pt x="262" y="358"/>
                    <a:pt x="334" y="310"/>
                    <a:pt x="405" y="298"/>
                  </a:cubicBezTo>
                  <a:close/>
                  <a:moveTo>
                    <a:pt x="512" y="882"/>
                  </a:moveTo>
                  <a:cubicBezTo>
                    <a:pt x="631" y="918"/>
                    <a:pt x="643" y="977"/>
                    <a:pt x="643" y="1060"/>
                  </a:cubicBezTo>
                  <a:cubicBezTo>
                    <a:pt x="643" y="1144"/>
                    <a:pt x="584" y="1191"/>
                    <a:pt x="512" y="1203"/>
                  </a:cubicBezTo>
                  <a:lnTo>
                    <a:pt x="512" y="882"/>
                  </a:lnTo>
                  <a:close/>
                  <a:moveTo>
                    <a:pt x="465" y="1"/>
                  </a:moveTo>
                  <a:cubicBezTo>
                    <a:pt x="441" y="1"/>
                    <a:pt x="405" y="13"/>
                    <a:pt x="405" y="48"/>
                  </a:cubicBezTo>
                  <a:lnTo>
                    <a:pt x="405" y="96"/>
                  </a:lnTo>
                  <a:cubicBezTo>
                    <a:pt x="179" y="132"/>
                    <a:pt x="48" y="251"/>
                    <a:pt x="48" y="477"/>
                  </a:cubicBezTo>
                  <a:cubicBezTo>
                    <a:pt x="48" y="715"/>
                    <a:pt x="226" y="787"/>
                    <a:pt x="405" y="846"/>
                  </a:cubicBezTo>
                  <a:lnTo>
                    <a:pt x="405" y="1215"/>
                  </a:lnTo>
                  <a:cubicBezTo>
                    <a:pt x="298" y="1203"/>
                    <a:pt x="262" y="1156"/>
                    <a:pt x="167" y="1096"/>
                  </a:cubicBezTo>
                  <a:cubicBezTo>
                    <a:pt x="150" y="1084"/>
                    <a:pt x="133" y="1079"/>
                    <a:pt x="117" y="1079"/>
                  </a:cubicBezTo>
                  <a:cubicBezTo>
                    <a:pt x="53" y="1079"/>
                    <a:pt x="0" y="1158"/>
                    <a:pt x="0" y="1215"/>
                  </a:cubicBezTo>
                  <a:cubicBezTo>
                    <a:pt x="0" y="1251"/>
                    <a:pt x="24" y="1275"/>
                    <a:pt x="36" y="1299"/>
                  </a:cubicBezTo>
                  <a:cubicBezTo>
                    <a:pt x="107" y="1394"/>
                    <a:pt x="274" y="1441"/>
                    <a:pt x="405" y="1441"/>
                  </a:cubicBezTo>
                  <a:lnTo>
                    <a:pt x="405" y="1501"/>
                  </a:lnTo>
                  <a:cubicBezTo>
                    <a:pt x="405" y="1537"/>
                    <a:pt x="441" y="1549"/>
                    <a:pt x="465" y="1549"/>
                  </a:cubicBezTo>
                  <a:cubicBezTo>
                    <a:pt x="500" y="1549"/>
                    <a:pt x="524" y="1525"/>
                    <a:pt x="524" y="1501"/>
                  </a:cubicBezTo>
                  <a:lnTo>
                    <a:pt x="524" y="1441"/>
                  </a:lnTo>
                  <a:cubicBezTo>
                    <a:pt x="715" y="1406"/>
                    <a:pt x="881" y="1299"/>
                    <a:pt x="881" y="1037"/>
                  </a:cubicBezTo>
                  <a:cubicBezTo>
                    <a:pt x="881" y="787"/>
                    <a:pt x="715" y="703"/>
                    <a:pt x="524" y="620"/>
                  </a:cubicBezTo>
                  <a:lnTo>
                    <a:pt x="524" y="298"/>
                  </a:lnTo>
                  <a:cubicBezTo>
                    <a:pt x="596" y="298"/>
                    <a:pt x="631" y="310"/>
                    <a:pt x="703" y="358"/>
                  </a:cubicBezTo>
                  <a:cubicBezTo>
                    <a:pt x="717" y="362"/>
                    <a:pt x="732" y="364"/>
                    <a:pt x="746" y="364"/>
                  </a:cubicBezTo>
                  <a:cubicBezTo>
                    <a:pt x="777" y="364"/>
                    <a:pt x="805" y="351"/>
                    <a:pt x="822" y="310"/>
                  </a:cubicBezTo>
                  <a:cubicBezTo>
                    <a:pt x="857" y="263"/>
                    <a:pt x="869" y="203"/>
                    <a:pt x="810" y="156"/>
                  </a:cubicBezTo>
                  <a:cubicBezTo>
                    <a:pt x="738" y="96"/>
                    <a:pt x="619" y="84"/>
                    <a:pt x="524" y="84"/>
                  </a:cubicBezTo>
                  <a:lnTo>
                    <a:pt x="524" y="48"/>
                  </a:lnTo>
                  <a:cubicBezTo>
                    <a:pt x="524" y="13"/>
                    <a:pt x="500" y="1"/>
                    <a:pt x="465" y="1"/>
                  </a:cubicBezTo>
                  <a:close/>
                </a:path>
              </a:pathLst>
            </a:custGeom>
            <a:grpFill/>
            <a:ln>
              <a:noFill/>
            </a:ln>
          </p:spPr>
          <p:txBody>
            <a:bodyPr spcFirstLastPara="1" wrap="square" lIns="121900" tIns="121900" rIns="121900" bIns="121900" anchor="ctr" anchorCtr="0">
              <a:noAutofit/>
            </a:bodyPr>
            <a:lstStyle/>
            <a:p>
              <a:endParaRPr sz="2400"/>
            </a:p>
          </p:txBody>
        </p:sp>
        <p:sp>
          <p:nvSpPr>
            <p:cNvPr id="184" name="Google Shape;9570;p16">
              <a:extLst>
                <a:ext uri="{FF2B5EF4-FFF2-40B4-BE49-F238E27FC236}">
                  <a16:creationId xmlns:a16="http://schemas.microsoft.com/office/drawing/2014/main" id="{570D51EC-7CAD-E827-C284-229A991119C0}"/>
                </a:ext>
              </a:extLst>
            </p:cNvPr>
            <p:cNvSpPr/>
            <p:nvPr/>
          </p:nvSpPr>
          <p:spPr>
            <a:xfrm>
              <a:off x="3988156" y="3495935"/>
              <a:ext cx="353954" cy="203155"/>
            </a:xfrm>
            <a:custGeom>
              <a:avLst/>
              <a:gdLst/>
              <a:ahLst/>
              <a:cxnLst/>
              <a:rect l="l" t="t" r="r" b="b"/>
              <a:pathLst>
                <a:path w="11121" h="6383" extrusionOk="0">
                  <a:moveTo>
                    <a:pt x="3525" y="1884"/>
                  </a:moveTo>
                  <a:cubicBezTo>
                    <a:pt x="3540" y="1884"/>
                    <a:pt x="3561" y="1898"/>
                    <a:pt x="3561" y="1925"/>
                  </a:cubicBezTo>
                  <a:cubicBezTo>
                    <a:pt x="3632" y="2103"/>
                    <a:pt x="4632" y="4770"/>
                    <a:pt x="4680" y="4854"/>
                  </a:cubicBezTo>
                  <a:cubicBezTo>
                    <a:pt x="4692" y="4865"/>
                    <a:pt x="4680" y="4901"/>
                    <a:pt x="4644" y="4901"/>
                  </a:cubicBezTo>
                  <a:lnTo>
                    <a:pt x="3930" y="5163"/>
                  </a:lnTo>
                  <a:cubicBezTo>
                    <a:pt x="3882" y="5032"/>
                    <a:pt x="2870" y="2341"/>
                    <a:pt x="2799" y="2163"/>
                  </a:cubicBezTo>
                  <a:lnTo>
                    <a:pt x="3513" y="1889"/>
                  </a:lnTo>
                  <a:cubicBezTo>
                    <a:pt x="3516" y="1886"/>
                    <a:pt x="3520" y="1884"/>
                    <a:pt x="3525" y="1884"/>
                  </a:cubicBezTo>
                  <a:close/>
                  <a:moveTo>
                    <a:pt x="2501" y="2294"/>
                  </a:moveTo>
                  <a:lnTo>
                    <a:pt x="3632" y="5306"/>
                  </a:lnTo>
                  <a:cubicBezTo>
                    <a:pt x="3096" y="5496"/>
                    <a:pt x="1763" y="5997"/>
                    <a:pt x="1536" y="6092"/>
                  </a:cubicBezTo>
                  <a:cubicBezTo>
                    <a:pt x="1528" y="6095"/>
                    <a:pt x="1520" y="6096"/>
                    <a:pt x="1511" y="6096"/>
                  </a:cubicBezTo>
                  <a:cubicBezTo>
                    <a:pt x="1485" y="6096"/>
                    <a:pt x="1459" y="6081"/>
                    <a:pt x="1441" y="6044"/>
                  </a:cubicBezTo>
                  <a:lnTo>
                    <a:pt x="358" y="3175"/>
                  </a:lnTo>
                  <a:cubicBezTo>
                    <a:pt x="346" y="3139"/>
                    <a:pt x="358" y="3103"/>
                    <a:pt x="405" y="3080"/>
                  </a:cubicBezTo>
                  <a:cubicBezTo>
                    <a:pt x="1084" y="2829"/>
                    <a:pt x="2025" y="2472"/>
                    <a:pt x="2501" y="2294"/>
                  </a:cubicBezTo>
                  <a:close/>
                  <a:moveTo>
                    <a:pt x="10195" y="0"/>
                  </a:moveTo>
                  <a:cubicBezTo>
                    <a:pt x="9949" y="0"/>
                    <a:pt x="9714" y="126"/>
                    <a:pt x="9537" y="282"/>
                  </a:cubicBezTo>
                  <a:lnTo>
                    <a:pt x="7835" y="1698"/>
                  </a:lnTo>
                  <a:cubicBezTo>
                    <a:pt x="7740" y="1496"/>
                    <a:pt x="7537" y="1282"/>
                    <a:pt x="7144" y="1282"/>
                  </a:cubicBezTo>
                  <a:cubicBezTo>
                    <a:pt x="6745" y="1282"/>
                    <a:pt x="6434" y="1280"/>
                    <a:pt x="6185" y="1280"/>
                  </a:cubicBezTo>
                  <a:cubicBezTo>
                    <a:pt x="5437" y="1280"/>
                    <a:pt x="5254" y="1294"/>
                    <a:pt x="4977" y="1401"/>
                  </a:cubicBezTo>
                  <a:lnTo>
                    <a:pt x="3882" y="1853"/>
                  </a:lnTo>
                  <a:lnTo>
                    <a:pt x="3870" y="1806"/>
                  </a:lnTo>
                  <a:cubicBezTo>
                    <a:pt x="3814" y="1665"/>
                    <a:pt x="3669" y="1569"/>
                    <a:pt x="3523" y="1569"/>
                  </a:cubicBezTo>
                  <a:cubicBezTo>
                    <a:pt x="3484" y="1569"/>
                    <a:pt x="3444" y="1576"/>
                    <a:pt x="3406" y="1591"/>
                  </a:cubicBezTo>
                  <a:lnTo>
                    <a:pt x="2596" y="1913"/>
                  </a:lnTo>
                  <a:cubicBezTo>
                    <a:pt x="2239" y="2044"/>
                    <a:pt x="1084" y="2472"/>
                    <a:pt x="298" y="2770"/>
                  </a:cubicBezTo>
                  <a:cubicBezTo>
                    <a:pt x="108" y="2841"/>
                    <a:pt x="1" y="3068"/>
                    <a:pt x="72" y="3258"/>
                  </a:cubicBezTo>
                  <a:lnTo>
                    <a:pt x="1167" y="6139"/>
                  </a:lnTo>
                  <a:cubicBezTo>
                    <a:pt x="1222" y="6285"/>
                    <a:pt x="1368" y="6382"/>
                    <a:pt x="1518" y="6382"/>
                  </a:cubicBezTo>
                  <a:cubicBezTo>
                    <a:pt x="1564" y="6382"/>
                    <a:pt x="1611" y="6373"/>
                    <a:pt x="1656" y="6354"/>
                  </a:cubicBezTo>
                  <a:cubicBezTo>
                    <a:pt x="1906" y="6270"/>
                    <a:pt x="3549" y="5639"/>
                    <a:pt x="3894" y="5508"/>
                  </a:cubicBezTo>
                  <a:lnTo>
                    <a:pt x="4763" y="5175"/>
                  </a:lnTo>
                  <a:cubicBezTo>
                    <a:pt x="4942" y="5104"/>
                    <a:pt x="5049" y="4901"/>
                    <a:pt x="4965" y="4723"/>
                  </a:cubicBezTo>
                  <a:lnTo>
                    <a:pt x="4954" y="4675"/>
                  </a:lnTo>
                  <a:cubicBezTo>
                    <a:pt x="5525" y="4437"/>
                    <a:pt x="5537" y="4413"/>
                    <a:pt x="6120" y="4413"/>
                  </a:cubicBezTo>
                  <a:cubicBezTo>
                    <a:pt x="6204" y="4413"/>
                    <a:pt x="6275" y="4330"/>
                    <a:pt x="6275" y="4246"/>
                  </a:cubicBezTo>
                  <a:cubicBezTo>
                    <a:pt x="6275" y="4151"/>
                    <a:pt x="6204" y="4080"/>
                    <a:pt x="6120" y="4080"/>
                  </a:cubicBezTo>
                  <a:cubicBezTo>
                    <a:pt x="5477" y="4080"/>
                    <a:pt x="5418" y="4127"/>
                    <a:pt x="4834" y="4377"/>
                  </a:cubicBezTo>
                  <a:lnTo>
                    <a:pt x="3989" y="2127"/>
                  </a:lnTo>
                  <a:lnTo>
                    <a:pt x="5073" y="1686"/>
                  </a:lnTo>
                  <a:cubicBezTo>
                    <a:pt x="5294" y="1601"/>
                    <a:pt x="5460" y="1589"/>
                    <a:pt x="6106" y="1589"/>
                  </a:cubicBezTo>
                  <a:cubicBezTo>
                    <a:pt x="6364" y="1589"/>
                    <a:pt x="6699" y="1591"/>
                    <a:pt x="7144" y="1591"/>
                  </a:cubicBezTo>
                  <a:cubicBezTo>
                    <a:pt x="7323" y="1591"/>
                    <a:pt x="7442" y="1651"/>
                    <a:pt x="7513" y="1770"/>
                  </a:cubicBezTo>
                  <a:cubicBezTo>
                    <a:pt x="7573" y="1865"/>
                    <a:pt x="7573" y="1948"/>
                    <a:pt x="7585" y="1984"/>
                  </a:cubicBezTo>
                  <a:cubicBezTo>
                    <a:pt x="7585" y="2044"/>
                    <a:pt x="7549" y="2341"/>
                    <a:pt x="7263" y="2389"/>
                  </a:cubicBezTo>
                  <a:cubicBezTo>
                    <a:pt x="6835" y="2460"/>
                    <a:pt x="5882" y="2591"/>
                    <a:pt x="5882" y="2591"/>
                  </a:cubicBezTo>
                  <a:cubicBezTo>
                    <a:pt x="5787" y="2603"/>
                    <a:pt x="5727" y="2687"/>
                    <a:pt x="5739" y="2770"/>
                  </a:cubicBezTo>
                  <a:cubicBezTo>
                    <a:pt x="5763" y="2841"/>
                    <a:pt x="5823" y="2901"/>
                    <a:pt x="5906" y="2901"/>
                  </a:cubicBezTo>
                  <a:lnTo>
                    <a:pt x="5942" y="2901"/>
                  </a:lnTo>
                  <a:cubicBezTo>
                    <a:pt x="5954" y="2901"/>
                    <a:pt x="6894" y="2770"/>
                    <a:pt x="7335" y="2699"/>
                  </a:cubicBezTo>
                  <a:cubicBezTo>
                    <a:pt x="7740" y="2627"/>
                    <a:pt x="7882" y="2282"/>
                    <a:pt x="7918" y="2056"/>
                  </a:cubicBezTo>
                  <a:lnTo>
                    <a:pt x="9764" y="520"/>
                  </a:lnTo>
                  <a:cubicBezTo>
                    <a:pt x="9875" y="408"/>
                    <a:pt x="10028" y="311"/>
                    <a:pt x="10188" y="311"/>
                  </a:cubicBezTo>
                  <a:cubicBezTo>
                    <a:pt x="10285" y="311"/>
                    <a:pt x="10384" y="347"/>
                    <a:pt x="10478" y="436"/>
                  </a:cubicBezTo>
                  <a:cubicBezTo>
                    <a:pt x="10776" y="734"/>
                    <a:pt x="10502" y="1091"/>
                    <a:pt x="10430" y="1151"/>
                  </a:cubicBezTo>
                  <a:cubicBezTo>
                    <a:pt x="10359" y="1222"/>
                    <a:pt x="8097" y="3651"/>
                    <a:pt x="8097" y="3651"/>
                  </a:cubicBezTo>
                  <a:cubicBezTo>
                    <a:pt x="7763" y="4020"/>
                    <a:pt x="7323" y="4080"/>
                    <a:pt x="7144" y="4092"/>
                  </a:cubicBezTo>
                  <a:lnTo>
                    <a:pt x="6847" y="4092"/>
                  </a:lnTo>
                  <a:cubicBezTo>
                    <a:pt x="6751" y="4092"/>
                    <a:pt x="6680" y="4175"/>
                    <a:pt x="6680" y="4258"/>
                  </a:cubicBezTo>
                  <a:cubicBezTo>
                    <a:pt x="6680" y="4353"/>
                    <a:pt x="6751" y="4425"/>
                    <a:pt x="6847" y="4425"/>
                  </a:cubicBezTo>
                  <a:lnTo>
                    <a:pt x="7156" y="4425"/>
                  </a:lnTo>
                  <a:cubicBezTo>
                    <a:pt x="7382" y="4413"/>
                    <a:pt x="7918" y="4330"/>
                    <a:pt x="8335" y="3877"/>
                  </a:cubicBezTo>
                  <a:cubicBezTo>
                    <a:pt x="10669" y="1377"/>
                    <a:pt x="10669" y="1377"/>
                    <a:pt x="10669" y="1353"/>
                  </a:cubicBezTo>
                  <a:cubicBezTo>
                    <a:pt x="10883" y="1151"/>
                    <a:pt x="11121" y="627"/>
                    <a:pt x="10704" y="210"/>
                  </a:cubicBezTo>
                  <a:cubicBezTo>
                    <a:pt x="10539" y="60"/>
                    <a:pt x="10365" y="0"/>
                    <a:pt x="10195" y="0"/>
                  </a:cubicBezTo>
                  <a:close/>
                </a:path>
              </a:pathLst>
            </a:custGeom>
            <a:grpFill/>
            <a:ln>
              <a:noFill/>
            </a:ln>
          </p:spPr>
          <p:txBody>
            <a:bodyPr spcFirstLastPara="1" wrap="square" lIns="121900" tIns="121900" rIns="121900" bIns="121900" anchor="ctr" anchorCtr="0">
              <a:noAutofit/>
            </a:bodyPr>
            <a:lstStyle/>
            <a:p>
              <a:endParaRPr sz="2400"/>
            </a:p>
          </p:txBody>
        </p:sp>
      </p:grpSp>
      <p:sp>
        <p:nvSpPr>
          <p:cNvPr id="11" name="Rectángulo 7">
            <a:extLst>
              <a:ext uri="{FF2B5EF4-FFF2-40B4-BE49-F238E27FC236}">
                <a16:creationId xmlns:a16="http://schemas.microsoft.com/office/drawing/2014/main" id="{80F7A0DA-69A9-D2D1-91FE-78334C2AE8BE}"/>
              </a:ext>
            </a:extLst>
          </p:cNvPr>
          <p:cNvSpPr/>
          <p:nvPr/>
        </p:nvSpPr>
        <p:spPr>
          <a:xfrm>
            <a:off x="-3" y="625433"/>
            <a:ext cx="4828678" cy="618903"/>
          </a:xfrm>
          <a:prstGeom prst="rect">
            <a:avLst/>
          </a:prstGeom>
          <a:solidFill>
            <a:srgbClr val="3F5A6A"/>
          </a:solidFill>
          <a:ln w="38100">
            <a:solidFill>
              <a:srgbClr val="3F5A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a:p>
        </p:txBody>
      </p:sp>
      <p:sp>
        <p:nvSpPr>
          <p:cNvPr id="13" name="ZoneTexte 12">
            <a:extLst>
              <a:ext uri="{FF2B5EF4-FFF2-40B4-BE49-F238E27FC236}">
                <a16:creationId xmlns:a16="http://schemas.microsoft.com/office/drawing/2014/main" id="{FC250841-7CC2-042D-D181-50236C77C2B9}"/>
              </a:ext>
            </a:extLst>
          </p:cNvPr>
          <p:cNvSpPr txBox="1"/>
          <p:nvPr/>
        </p:nvSpPr>
        <p:spPr>
          <a:xfrm>
            <a:off x="1564525" y="2673585"/>
            <a:ext cx="8798316" cy="2862322"/>
          </a:xfrm>
          <a:prstGeom prst="rect">
            <a:avLst/>
          </a:prstGeom>
          <a:noFill/>
        </p:spPr>
        <p:txBody>
          <a:bodyPr wrap="square" rtlCol="0">
            <a:spAutoFit/>
          </a:bodyPr>
          <a:lstStyle/>
          <a:p>
            <a:pPr algn="ctr"/>
            <a:r>
              <a:rPr lang="fr-BE" dirty="0"/>
              <a:t>En 2025, nos émissions fossiles s'établissent à 232 </a:t>
            </a:r>
            <a:r>
              <a:rPr lang="fr-BE" dirty="0" err="1"/>
              <a:t>tCO₂e</a:t>
            </a:r>
            <a:r>
              <a:rPr lang="fr-BE" dirty="0"/>
              <a:t>. Cet exercice, réalisé avec un nouvel outil de calcul, ce changement constitue une nouvelle référence méthodologique. La diminution de nos émissions traduit d'abord une amélioration structurelle, portée par la décarbonation progressive de notre flotte, qui réduit nos émissions de déplacements professionnels. Elle résulte ensuite d'une fiabilisation de notre inventaire, avec une collecte plus précise des intrants achetés et des trajets domicile-travail, conjuguée à une réduction de nos achats. Elle intègre enfin un effet conjoncturel, lié à des investissements d'équipement ponctuels réalisés en 2024 et non reconduits. La climatisation des bureaux demeure notre premier poste et notre principale marge de progrès.</a:t>
            </a:r>
          </a:p>
        </p:txBody>
      </p:sp>
      <p:sp>
        <p:nvSpPr>
          <p:cNvPr id="3" name="Google Shape;131;p26">
            <a:extLst>
              <a:ext uri="{FF2B5EF4-FFF2-40B4-BE49-F238E27FC236}">
                <a16:creationId xmlns:a16="http://schemas.microsoft.com/office/drawing/2014/main" id="{ED6F4DCE-F35C-F969-EA55-3599D1BA1198}"/>
              </a:ext>
            </a:extLst>
          </p:cNvPr>
          <p:cNvSpPr/>
          <p:nvPr/>
        </p:nvSpPr>
        <p:spPr>
          <a:xfrm flipH="1">
            <a:off x="-3" y="6640814"/>
            <a:ext cx="4064001" cy="210484"/>
          </a:xfrm>
          <a:prstGeom prst="rect">
            <a:avLst/>
          </a:prstGeom>
          <a:solidFill>
            <a:srgbClr val="3F5A6A"/>
          </a:solidFill>
          <a:ln>
            <a:solidFill>
              <a:srgbClr val="3F5A6A"/>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31;p26">
            <a:extLst>
              <a:ext uri="{FF2B5EF4-FFF2-40B4-BE49-F238E27FC236}">
                <a16:creationId xmlns:a16="http://schemas.microsoft.com/office/drawing/2014/main" id="{E5D927B7-210C-B522-8B82-ACB5EAFF0129}"/>
              </a:ext>
            </a:extLst>
          </p:cNvPr>
          <p:cNvSpPr/>
          <p:nvPr/>
        </p:nvSpPr>
        <p:spPr>
          <a:xfrm flipH="1">
            <a:off x="4063998" y="6640814"/>
            <a:ext cx="3997961" cy="210484"/>
          </a:xfrm>
          <a:prstGeom prst="rect">
            <a:avLst/>
          </a:prstGeom>
          <a:solidFill>
            <a:srgbClr val="3889A4"/>
          </a:solidFill>
          <a:ln>
            <a:solidFill>
              <a:srgbClr val="3889A4"/>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31;p26">
            <a:extLst>
              <a:ext uri="{FF2B5EF4-FFF2-40B4-BE49-F238E27FC236}">
                <a16:creationId xmlns:a16="http://schemas.microsoft.com/office/drawing/2014/main" id="{478A0FBA-32F7-7DD0-F92D-8271C21BB9A7}"/>
              </a:ext>
            </a:extLst>
          </p:cNvPr>
          <p:cNvSpPr/>
          <p:nvPr/>
        </p:nvSpPr>
        <p:spPr>
          <a:xfrm flipH="1">
            <a:off x="8061958" y="6640814"/>
            <a:ext cx="4130041" cy="210484"/>
          </a:xfrm>
          <a:prstGeom prst="rect">
            <a:avLst/>
          </a:prstGeom>
          <a:solidFill>
            <a:srgbClr val="A9D2E1"/>
          </a:solidFill>
          <a:ln>
            <a:solidFill>
              <a:srgbClr val="A9D2E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Image 8">
            <a:extLst>
              <a:ext uri="{FF2B5EF4-FFF2-40B4-BE49-F238E27FC236}">
                <a16:creationId xmlns:a16="http://schemas.microsoft.com/office/drawing/2014/main" id="{6A1FC262-2008-81B1-4E41-A15C6B8E0E76}"/>
              </a:ext>
            </a:extLst>
          </p:cNvPr>
          <p:cNvPicPr>
            <a:picLocks noChangeAspect="1"/>
          </p:cNvPicPr>
          <p:nvPr/>
        </p:nvPicPr>
        <p:blipFill>
          <a:blip r:embed="rId3"/>
          <a:srcRect t="40639" b="31648"/>
          <a:stretch>
            <a:fillRect/>
          </a:stretch>
        </p:blipFill>
        <p:spPr>
          <a:xfrm>
            <a:off x="9795577" y="175804"/>
            <a:ext cx="2233137" cy="618853"/>
          </a:xfrm>
          <a:prstGeom prst="rect">
            <a:avLst/>
          </a:prstGeom>
        </p:spPr>
      </p:pic>
      <p:sp>
        <p:nvSpPr>
          <p:cNvPr id="12" name="ZoneTexte 11">
            <a:extLst>
              <a:ext uri="{FF2B5EF4-FFF2-40B4-BE49-F238E27FC236}">
                <a16:creationId xmlns:a16="http://schemas.microsoft.com/office/drawing/2014/main" id="{8AB8D0F8-D48D-5F09-9538-20935C51EFBE}"/>
              </a:ext>
            </a:extLst>
          </p:cNvPr>
          <p:cNvSpPr txBox="1"/>
          <p:nvPr/>
        </p:nvSpPr>
        <p:spPr>
          <a:xfrm>
            <a:off x="576940" y="683240"/>
            <a:ext cx="4251734" cy="523220"/>
          </a:xfrm>
          <a:prstGeom prst="rect">
            <a:avLst/>
          </a:prstGeom>
          <a:noFill/>
        </p:spPr>
        <p:txBody>
          <a:bodyPr wrap="square" rtlCol="0">
            <a:spAutoFit/>
          </a:bodyPr>
          <a:lstStyle/>
          <a:p>
            <a:r>
              <a:rPr lang="fr-BE" sz="2800" b="1" dirty="0">
                <a:solidFill>
                  <a:schemeClr val="bg1"/>
                </a:solidFill>
              </a:rPr>
              <a:t>Bilan carbone 2025</a:t>
            </a:r>
            <a:endParaRPr lang="fr-BE" sz="3200" b="1" dirty="0">
              <a:solidFill>
                <a:schemeClr val="bg1"/>
              </a:solidFill>
            </a:endParaRPr>
          </a:p>
        </p:txBody>
      </p:sp>
    </p:spTree>
    <p:extLst>
      <p:ext uri="{BB962C8B-B14F-4D97-AF65-F5344CB8AC3E}">
        <p14:creationId xmlns:p14="http://schemas.microsoft.com/office/powerpoint/2010/main" val="405994382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2DD3C-4867-FDCB-6B08-555534DEE0A8}"/>
            </a:ext>
          </a:extLst>
        </p:cNvPr>
        <p:cNvGrpSpPr/>
        <p:nvPr/>
      </p:nvGrpSpPr>
      <p:grpSpPr>
        <a:xfrm>
          <a:off x="0" y="0"/>
          <a:ext cx="0" cy="0"/>
          <a:chOff x="0" y="0"/>
          <a:chExt cx="0" cy="0"/>
        </a:xfrm>
      </p:grpSpPr>
      <p:pic>
        <p:nvPicPr>
          <p:cNvPr id="2" name="Image 40" descr="Une image contenant texte&#10;&#10;Description générée automatiquement">
            <a:extLst>
              <a:ext uri="{FF2B5EF4-FFF2-40B4-BE49-F238E27FC236}">
                <a16:creationId xmlns:a16="http://schemas.microsoft.com/office/drawing/2014/main" id="{40243A15-E1C9-81E8-3580-826C1DD6D9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5524" t="14383" b="41533"/>
          <a:stretch/>
        </p:blipFill>
        <p:spPr bwMode="auto">
          <a:xfrm rot="16200000">
            <a:off x="8563003" y="-290945"/>
            <a:ext cx="3338051" cy="3919942"/>
          </a:xfrm>
          <a:prstGeom prst="rect">
            <a:avLst/>
          </a:prstGeom>
          <a:noFill/>
          <a:extLst>
            <a:ext uri="{909E8E84-426E-40DD-AFC4-6F175D3DCCD1}">
              <a14:hiddenFill xmlns:a14="http://schemas.microsoft.com/office/drawing/2010/main">
                <a:solidFill>
                  <a:srgbClr val="FFFFFF"/>
                </a:solidFill>
              </a14:hiddenFill>
            </a:ext>
          </a:extLst>
        </p:spPr>
      </p:pic>
      <p:grpSp>
        <p:nvGrpSpPr>
          <p:cNvPr id="179" name="Google Shape;9565;p16">
            <a:extLst>
              <a:ext uri="{FF2B5EF4-FFF2-40B4-BE49-F238E27FC236}">
                <a16:creationId xmlns:a16="http://schemas.microsoft.com/office/drawing/2014/main" id="{016D0F6F-423C-8DC7-E7A8-4D1AAE668CFD}"/>
              </a:ext>
            </a:extLst>
          </p:cNvPr>
          <p:cNvGrpSpPr/>
          <p:nvPr/>
        </p:nvGrpSpPr>
        <p:grpSpPr>
          <a:xfrm>
            <a:off x="6333452" y="6573735"/>
            <a:ext cx="471939" cy="401452"/>
            <a:chOff x="3988156" y="3398001"/>
            <a:chExt cx="353954" cy="301089"/>
          </a:xfrm>
          <a:noFill/>
        </p:grpSpPr>
        <p:sp>
          <p:nvSpPr>
            <p:cNvPr id="180" name="Google Shape;9566;p16">
              <a:extLst>
                <a:ext uri="{FF2B5EF4-FFF2-40B4-BE49-F238E27FC236}">
                  <a16:creationId xmlns:a16="http://schemas.microsoft.com/office/drawing/2014/main" id="{EAE43378-16A8-223E-442C-F4102410FDE3}"/>
                </a:ext>
              </a:extLst>
            </p:cNvPr>
            <p:cNvSpPr/>
            <p:nvPr/>
          </p:nvSpPr>
          <p:spPr>
            <a:xfrm>
              <a:off x="4134053" y="3446156"/>
              <a:ext cx="28454" cy="49269"/>
            </a:xfrm>
            <a:custGeom>
              <a:avLst/>
              <a:gdLst/>
              <a:ahLst/>
              <a:cxnLst/>
              <a:rect l="l" t="t" r="r" b="b"/>
              <a:pathLst>
                <a:path w="894" h="1548" extrusionOk="0">
                  <a:moveTo>
                    <a:pt x="417" y="286"/>
                  </a:moveTo>
                  <a:lnTo>
                    <a:pt x="417" y="572"/>
                  </a:lnTo>
                  <a:cubicBezTo>
                    <a:pt x="298" y="524"/>
                    <a:pt x="274" y="500"/>
                    <a:pt x="274" y="417"/>
                  </a:cubicBezTo>
                  <a:cubicBezTo>
                    <a:pt x="274" y="345"/>
                    <a:pt x="346" y="298"/>
                    <a:pt x="417" y="286"/>
                  </a:cubicBezTo>
                  <a:close/>
                  <a:moveTo>
                    <a:pt x="524" y="869"/>
                  </a:moveTo>
                  <a:cubicBezTo>
                    <a:pt x="643" y="917"/>
                    <a:pt x="655" y="976"/>
                    <a:pt x="655" y="1048"/>
                  </a:cubicBezTo>
                  <a:cubicBezTo>
                    <a:pt x="655" y="1119"/>
                    <a:pt x="596" y="1179"/>
                    <a:pt x="524" y="1191"/>
                  </a:cubicBezTo>
                  <a:lnTo>
                    <a:pt x="524" y="869"/>
                  </a:lnTo>
                  <a:close/>
                  <a:moveTo>
                    <a:pt x="477" y="0"/>
                  </a:moveTo>
                  <a:cubicBezTo>
                    <a:pt x="453" y="0"/>
                    <a:pt x="417" y="24"/>
                    <a:pt x="417" y="48"/>
                  </a:cubicBezTo>
                  <a:lnTo>
                    <a:pt x="417" y="107"/>
                  </a:lnTo>
                  <a:cubicBezTo>
                    <a:pt x="191" y="131"/>
                    <a:pt x="60" y="250"/>
                    <a:pt x="60" y="476"/>
                  </a:cubicBezTo>
                  <a:cubicBezTo>
                    <a:pt x="60" y="703"/>
                    <a:pt x="227" y="774"/>
                    <a:pt x="417" y="845"/>
                  </a:cubicBezTo>
                  <a:lnTo>
                    <a:pt x="417" y="1226"/>
                  </a:lnTo>
                  <a:cubicBezTo>
                    <a:pt x="310" y="1203"/>
                    <a:pt x="274" y="1179"/>
                    <a:pt x="179" y="1107"/>
                  </a:cubicBezTo>
                  <a:cubicBezTo>
                    <a:pt x="160" y="1093"/>
                    <a:pt x="143" y="1087"/>
                    <a:pt x="127" y="1087"/>
                  </a:cubicBezTo>
                  <a:cubicBezTo>
                    <a:pt x="101" y="1087"/>
                    <a:pt x="77" y="1102"/>
                    <a:pt x="48" y="1131"/>
                  </a:cubicBezTo>
                  <a:cubicBezTo>
                    <a:pt x="0" y="1191"/>
                    <a:pt x="0" y="1250"/>
                    <a:pt x="48" y="1298"/>
                  </a:cubicBezTo>
                  <a:cubicBezTo>
                    <a:pt x="120" y="1405"/>
                    <a:pt x="274" y="1453"/>
                    <a:pt x="417" y="1453"/>
                  </a:cubicBezTo>
                  <a:lnTo>
                    <a:pt x="417" y="1512"/>
                  </a:lnTo>
                  <a:cubicBezTo>
                    <a:pt x="417" y="1536"/>
                    <a:pt x="453" y="1548"/>
                    <a:pt x="477" y="1548"/>
                  </a:cubicBezTo>
                  <a:cubicBezTo>
                    <a:pt x="512" y="1548"/>
                    <a:pt x="536" y="1536"/>
                    <a:pt x="536" y="1512"/>
                  </a:cubicBezTo>
                  <a:lnTo>
                    <a:pt x="536" y="1453"/>
                  </a:lnTo>
                  <a:cubicBezTo>
                    <a:pt x="727" y="1417"/>
                    <a:pt x="893" y="1298"/>
                    <a:pt x="893" y="1048"/>
                  </a:cubicBezTo>
                  <a:cubicBezTo>
                    <a:pt x="893" y="798"/>
                    <a:pt x="751" y="691"/>
                    <a:pt x="536" y="619"/>
                  </a:cubicBezTo>
                  <a:lnTo>
                    <a:pt x="536" y="286"/>
                  </a:lnTo>
                  <a:cubicBezTo>
                    <a:pt x="584" y="286"/>
                    <a:pt x="631" y="298"/>
                    <a:pt x="667" y="333"/>
                  </a:cubicBezTo>
                  <a:cubicBezTo>
                    <a:pt x="694" y="340"/>
                    <a:pt x="726" y="363"/>
                    <a:pt x="759" y="363"/>
                  </a:cubicBezTo>
                  <a:cubicBezTo>
                    <a:pt x="783" y="363"/>
                    <a:pt x="808" y="350"/>
                    <a:pt x="834" y="310"/>
                  </a:cubicBezTo>
                  <a:cubicBezTo>
                    <a:pt x="870" y="274"/>
                    <a:pt x="882" y="214"/>
                    <a:pt x="822" y="167"/>
                  </a:cubicBezTo>
                  <a:cubicBezTo>
                    <a:pt x="751" y="107"/>
                    <a:pt x="631" y="95"/>
                    <a:pt x="536" y="95"/>
                  </a:cubicBezTo>
                  <a:lnTo>
                    <a:pt x="536" y="48"/>
                  </a:lnTo>
                  <a:cubicBezTo>
                    <a:pt x="536" y="12"/>
                    <a:pt x="501" y="0"/>
                    <a:pt x="477" y="0"/>
                  </a:cubicBezTo>
                  <a:close/>
                </a:path>
              </a:pathLst>
            </a:custGeom>
            <a:grpFill/>
            <a:ln>
              <a:noFill/>
            </a:ln>
          </p:spPr>
          <p:txBody>
            <a:bodyPr spcFirstLastPara="1" wrap="square" lIns="121900" tIns="121900" rIns="121900" bIns="121900" anchor="ctr" anchorCtr="0">
              <a:noAutofit/>
            </a:bodyPr>
            <a:lstStyle/>
            <a:p>
              <a:endParaRPr sz="2400"/>
            </a:p>
          </p:txBody>
        </p:sp>
        <p:sp>
          <p:nvSpPr>
            <p:cNvPr id="181" name="Google Shape;9567;p16">
              <a:extLst>
                <a:ext uri="{FF2B5EF4-FFF2-40B4-BE49-F238E27FC236}">
                  <a16:creationId xmlns:a16="http://schemas.microsoft.com/office/drawing/2014/main" id="{150D0F8E-14CE-2885-26F9-95FA49AA40CE}"/>
                </a:ext>
              </a:extLst>
            </p:cNvPr>
            <p:cNvSpPr/>
            <p:nvPr/>
          </p:nvSpPr>
          <p:spPr>
            <a:xfrm>
              <a:off x="4188988" y="3398001"/>
              <a:ext cx="81510" cy="81510"/>
            </a:xfrm>
            <a:custGeom>
              <a:avLst/>
              <a:gdLst/>
              <a:ahLst/>
              <a:cxnLst/>
              <a:rect l="l" t="t" r="r" b="b"/>
              <a:pathLst>
                <a:path w="2561" h="2561" extrusionOk="0">
                  <a:moveTo>
                    <a:pt x="1287" y="311"/>
                  </a:moveTo>
                  <a:cubicBezTo>
                    <a:pt x="1823" y="311"/>
                    <a:pt x="2251" y="739"/>
                    <a:pt x="2251" y="1275"/>
                  </a:cubicBezTo>
                  <a:cubicBezTo>
                    <a:pt x="2251" y="1811"/>
                    <a:pt x="1823" y="2251"/>
                    <a:pt x="1287" y="2251"/>
                  </a:cubicBezTo>
                  <a:cubicBezTo>
                    <a:pt x="751" y="2251"/>
                    <a:pt x="310" y="1811"/>
                    <a:pt x="310" y="1275"/>
                  </a:cubicBezTo>
                  <a:cubicBezTo>
                    <a:pt x="310" y="739"/>
                    <a:pt x="751" y="311"/>
                    <a:pt x="1287" y="311"/>
                  </a:cubicBezTo>
                  <a:close/>
                  <a:moveTo>
                    <a:pt x="1287" y="1"/>
                  </a:moveTo>
                  <a:cubicBezTo>
                    <a:pt x="572" y="1"/>
                    <a:pt x="1" y="584"/>
                    <a:pt x="1" y="1275"/>
                  </a:cubicBezTo>
                  <a:cubicBezTo>
                    <a:pt x="1" y="1989"/>
                    <a:pt x="584" y="2561"/>
                    <a:pt x="1287" y="2561"/>
                  </a:cubicBezTo>
                  <a:cubicBezTo>
                    <a:pt x="2001" y="2561"/>
                    <a:pt x="2561" y="1977"/>
                    <a:pt x="2561" y="1275"/>
                  </a:cubicBezTo>
                  <a:cubicBezTo>
                    <a:pt x="2561" y="584"/>
                    <a:pt x="2001" y="1"/>
                    <a:pt x="1287" y="1"/>
                  </a:cubicBezTo>
                  <a:close/>
                </a:path>
              </a:pathLst>
            </a:custGeom>
            <a:grpFill/>
            <a:ln>
              <a:noFill/>
            </a:ln>
          </p:spPr>
          <p:txBody>
            <a:bodyPr spcFirstLastPara="1" wrap="square" lIns="121900" tIns="121900" rIns="121900" bIns="121900" anchor="ctr" anchorCtr="0">
              <a:noAutofit/>
            </a:bodyPr>
            <a:lstStyle/>
            <a:p>
              <a:endParaRPr sz="2400"/>
            </a:p>
          </p:txBody>
        </p:sp>
        <p:sp>
          <p:nvSpPr>
            <p:cNvPr id="183" name="Google Shape;9569;p16">
              <a:extLst>
                <a:ext uri="{FF2B5EF4-FFF2-40B4-BE49-F238E27FC236}">
                  <a16:creationId xmlns:a16="http://schemas.microsoft.com/office/drawing/2014/main" id="{B91F0F69-8D11-0178-BAF1-B7DFD4DCB2CA}"/>
                </a:ext>
              </a:extLst>
            </p:cNvPr>
            <p:cNvSpPr/>
            <p:nvPr/>
          </p:nvSpPr>
          <p:spPr>
            <a:xfrm>
              <a:off x="4215914" y="3415061"/>
              <a:ext cx="28072" cy="49301"/>
            </a:xfrm>
            <a:custGeom>
              <a:avLst/>
              <a:gdLst/>
              <a:ahLst/>
              <a:cxnLst/>
              <a:rect l="l" t="t" r="r" b="b"/>
              <a:pathLst>
                <a:path w="882" h="1549" extrusionOk="0">
                  <a:moveTo>
                    <a:pt x="405" y="298"/>
                  </a:moveTo>
                  <a:lnTo>
                    <a:pt x="405" y="584"/>
                  </a:lnTo>
                  <a:cubicBezTo>
                    <a:pt x="286" y="537"/>
                    <a:pt x="262" y="501"/>
                    <a:pt x="262" y="429"/>
                  </a:cubicBezTo>
                  <a:cubicBezTo>
                    <a:pt x="262" y="358"/>
                    <a:pt x="334" y="310"/>
                    <a:pt x="405" y="298"/>
                  </a:cubicBezTo>
                  <a:close/>
                  <a:moveTo>
                    <a:pt x="512" y="882"/>
                  </a:moveTo>
                  <a:cubicBezTo>
                    <a:pt x="631" y="918"/>
                    <a:pt x="643" y="977"/>
                    <a:pt x="643" y="1060"/>
                  </a:cubicBezTo>
                  <a:cubicBezTo>
                    <a:pt x="643" y="1144"/>
                    <a:pt x="584" y="1191"/>
                    <a:pt x="512" y="1203"/>
                  </a:cubicBezTo>
                  <a:lnTo>
                    <a:pt x="512" y="882"/>
                  </a:lnTo>
                  <a:close/>
                  <a:moveTo>
                    <a:pt x="465" y="1"/>
                  </a:moveTo>
                  <a:cubicBezTo>
                    <a:pt x="441" y="1"/>
                    <a:pt x="405" y="13"/>
                    <a:pt x="405" y="48"/>
                  </a:cubicBezTo>
                  <a:lnTo>
                    <a:pt x="405" y="96"/>
                  </a:lnTo>
                  <a:cubicBezTo>
                    <a:pt x="179" y="132"/>
                    <a:pt x="48" y="251"/>
                    <a:pt x="48" y="477"/>
                  </a:cubicBezTo>
                  <a:cubicBezTo>
                    <a:pt x="48" y="715"/>
                    <a:pt x="226" y="787"/>
                    <a:pt x="405" y="846"/>
                  </a:cubicBezTo>
                  <a:lnTo>
                    <a:pt x="405" y="1215"/>
                  </a:lnTo>
                  <a:cubicBezTo>
                    <a:pt x="298" y="1203"/>
                    <a:pt x="262" y="1156"/>
                    <a:pt x="167" y="1096"/>
                  </a:cubicBezTo>
                  <a:cubicBezTo>
                    <a:pt x="150" y="1084"/>
                    <a:pt x="133" y="1079"/>
                    <a:pt x="117" y="1079"/>
                  </a:cubicBezTo>
                  <a:cubicBezTo>
                    <a:pt x="53" y="1079"/>
                    <a:pt x="0" y="1158"/>
                    <a:pt x="0" y="1215"/>
                  </a:cubicBezTo>
                  <a:cubicBezTo>
                    <a:pt x="0" y="1251"/>
                    <a:pt x="24" y="1275"/>
                    <a:pt x="36" y="1299"/>
                  </a:cubicBezTo>
                  <a:cubicBezTo>
                    <a:pt x="107" y="1394"/>
                    <a:pt x="274" y="1441"/>
                    <a:pt x="405" y="1441"/>
                  </a:cubicBezTo>
                  <a:lnTo>
                    <a:pt x="405" y="1501"/>
                  </a:lnTo>
                  <a:cubicBezTo>
                    <a:pt x="405" y="1537"/>
                    <a:pt x="441" y="1549"/>
                    <a:pt x="465" y="1549"/>
                  </a:cubicBezTo>
                  <a:cubicBezTo>
                    <a:pt x="500" y="1549"/>
                    <a:pt x="524" y="1525"/>
                    <a:pt x="524" y="1501"/>
                  </a:cubicBezTo>
                  <a:lnTo>
                    <a:pt x="524" y="1441"/>
                  </a:lnTo>
                  <a:cubicBezTo>
                    <a:pt x="715" y="1406"/>
                    <a:pt x="881" y="1299"/>
                    <a:pt x="881" y="1037"/>
                  </a:cubicBezTo>
                  <a:cubicBezTo>
                    <a:pt x="881" y="787"/>
                    <a:pt x="715" y="703"/>
                    <a:pt x="524" y="620"/>
                  </a:cubicBezTo>
                  <a:lnTo>
                    <a:pt x="524" y="298"/>
                  </a:lnTo>
                  <a:cubicBezTo>
                    <a:pt x="596" y="298"/>
                    <a:pt x="631" y="310"/>
                    <a:pt x="703" y="358"/>
                  </a:cubicBezTo>
                  <a:cubicBezTo>
                    <a:pt x="717" y="362"/>
                    <a:pt x="732" y="364"/>
                    <a:pt x="746" y="364"/>
                  </a:cubicBezTo>
                  <a:cubicBezTo>
                    <a:pt x="777" y="364"/>
                    <a:pt x="805" y="351"/>
                    <a:pt x="822" y="310"/>
                  </a:cubicBezTo>
                  <a:cubicBezTo>
                    <a:pt x="857" y="263"/>
                    <a:pt x="869" y="203"/>
                    <a:pt x="810" y="156"/>
                  </a:cubicBezTo>
                  <a:cubicBezTo>
                    <a:pt x="738" y="96"/>
                    <a:pt x="619" y="84"/>
                    <a:pt x="524" y="84"/>
                  </a:cubicBezTo>
                  <a:lnTo>
                    <a:pt x="524" y="48"/>
                  </a:lnTo>
                  <a:cubicBezTo>
                    <a:pt x="524" y="13"/>
                    <a:pt x="500" y="1"/>
                    <a:pt x="465" y="1"/>
                  </a:cubicBezTo>
                  <a:close/>
                </a:path>
              </a:pathLst>
            </a:custGeom>
            <a:grpFill/>
            <a:ln>
              <a:noFill/>
            </a:ln>
          </p:spPr>
          <p:txBody>
            <a:bodyPr spcFirstLastPara="1" wrap="square" lIns="121900" tIns="121900" rIns="121900" bIns="121900" anchor="ctr" anchorCtr="0">
              <a:noAutofit/>
            </a:bodyPr>
            <a:lstStyle/>
            <a:p>
              <a:endParaRPr sz="2400"/>
            </a:p>
          </p:txBody>
        </p:sp>
        <p:sp>
          <p:nvSpPr>
            <p:cNvPr id="184" name="Google Shape;9570;p16">
              <a:extLst>
                <a:ext uri="{FF2B5EF4-FFF2-40B4-BE49-F238E27FC236}">
                  <a16:creationId xmlns:a16="http://schemas.microsoft.com/office/drawing/2014/main" id="{E521C0B7-5E0F-41CC-60CB-660F60C95AE0}"/>
                </a:ext>
              </a:extLst>
            </p:cNvPr>
            <p:cNvSpPr/>
            <p:nvPr/>
          </p:nvSpPr>
          <p:spPr>
            <a:xfrm>
              <a:off x="3988156" y="3495935"/>
              <a:ext cx="353954" cy="203155"/>
            </a:xfrm>
            <a:custGeom>
              <a:avLst/>
              <a:gdLst/>
              <a:ahLst/>
              <a:cxnLst/>
              <a:rect l="l" t="t" r="r" b="b"/>
              <a:pathLst>
                <a:path w="11121" h="6383" extrusionOk="0">
                  <a:moveTo>
                    <a:pt x="3525" y="1884"/>
                  </a:moveTo>
                  <a:cubicBezTo>
                    <a:pt x="3540" y="1884"/>
                    <a:pt x="3561" y="1898"/>
                    <a:pt x="3561" y="1925"/>
                  </a:cubicBezTo>
                  <a:cubicBezTo>
                    <a:pt x="3632" y="2103"/>
                    <a:pt x="4632" y="4770"/>
                    <a:pt x="4680" y="4854"/>
                  </a:cubicBezTo>
                  <a:cubicBezTo>
                    <a:pt x="4692" y="4865"/>
                    <a:pt x="4680" y="4901"/>
                    <a:pt x="4644" y="4901"/>
                  </a:cubicBezTo>
                  <a:lnTo>
                    <a:pt x="3930" y="5163"/>
                  </a:lnTo>
                  <a:cubicBezTo>
                    <a:pt x="3882" y="5032"/>
                    <a:pt x="2870" y="2341"/>
                    <a:pt x="2799" y="2163"/>
                  </a:cubicBezTo>
                  <a:lnTo>
                    <a:pt x="3513" y="1889"/>
                  </a:lnTo>
                  <a:cubicBezTo>
                    <a:pt x="3516" y="1886"/>
                    <a:pt x="3520" y="1884"/>
                    <a:pt x="3525" y="1884"/>
                  </a:cubicBezTo>
                  <a:close/>
                  <a:moveTo>
                    <a:pt x="2501" y="2294"/>
                  </a:moveTo>
                  <a:lnTo>
                    <a:pt x="3632" y="5306"/>
                  </a:lnTo>
                  <a:cubicBezTo>
                    <a:pt x="3096" y="5496"/>
                    <a:pt x="1763" y="5997"/>
                    <a:pt x="1536" y="6092"/>
                  </a:cubicBezTo>
                  <a:cubicBezTo>
                    <a:pt x="1528" y="6095"/>
                    <a:pt x="1520" y="6096"/>
                    <a:pt x="1511" y="6096"/>
                  </a:cubicBezTo>
                  <a:cubicBezTo>
                    <a:pt x="1485" y="6096"/>
                    <a:pt x="1459" y="6081"/>
                    <a:pt x="1441" y="6044"/>
                  </a:cubicBezTo>
                  <a:lnTo>
                    <a:pt x="358" y="3175"/>
                  </a:lnTo>
                  <a:cubicBezTo>
                    <a:pt x="346" y="3139"/>
                    <a:pt x="358" y="3103"/>
                    <a:pt x="405" y="3080"/>
                  </a:cubicBezTo>
                  <a:cubicBezTo>
                    <a:pt x="1084" y="2829"/>
                    <a:pt x="2025" y="2472"/>
                    <a:pt x="2501" y="2294"/>
                  </a:cubicBezTo>
                  <a:close/>
                  <a:moveTo>
                    <a:pt x="10195" y="0"/>
                  </a:moveTo>
                  <a:cubicBezTo>
                    <a:pt x="9949" y="0"/>
                    <a:pt x="9714" y="126"/>
                    <a:pt x="9537" y="282"/>
                  </a:cubicBezTo>
                  <a:lnTo>
                    <a:pt x="7835" y="1698"/>
                  </a:lnTo>
                  <a:cubicBezTo>
                    <a:pt x="7740" y="1496"/>
                    <a:pt x="7537" y="1282"/>
                    <a:pt x="7144" y="1282"/>
                  </a:cubicBezTo>
                  <a:cubicBezTo>
                    <a:pt x="6745" y="1282"/>
                    <a:pt x="6434" y="1280"/>
                    <a:pt x="6185" y="1280"/>
                  </a:cubicBezTo>
                  <a:cubicBezTo>
                    <a:pt x="5437" y="1280"/>
                    <a:pt x="5254" y="1294"/>
                    <a:pt x="4977" y="1401"/>
                  </a:cubicBezTo>
                  <a:lnTo>
                    <a:pt x="3882" y="1853"/>
                  </a:lnTo>
                  <a:lnTo>
                    <a:pt x="3870" y="1806"/>
                  </a:lnTo>
                  <a:cubicBezTo>
                    <a:pt x="3814" y="1665"/>
                    <a:pt x="3669" y="1569"/>
                    <a:pt x="3523" y="1569"/>
                  </a:cubicBezTo>
                  <a:cubicBezTo>
                    <a:pt x="3484" y="1569"/>
                    <a:pt x="3444" y="1576"/>
                    <a:pt x="3406" y="1591"/>
                  </a:cubicBezTo>
                  <a:lnTo>
                    <a:pt x="2596" y="1913"/>
                  </a:lnTo>
                  <a:cubicBezTo>
                    <a:pt x="2239" y="2044"/>
                    <a:pt x="1084" y="2472"/>
                    <a:pt x="298" y="2770"/>
                  </a:cubicBezTo>
                  <a:cubicBezTo>
                    <a:pt x="108" y="2841"/>
                    <a:pt x="1" y="3068"/>
                    <a:pt x="72" y="3258"/>
                  </a:cubicBezTo>
                  <a:lnTo>
                    <a:pt x="1167" y="6139"/>
                  </a:lnTo>
                  <a:cubicBezTo>
                    <a:pt x="1222" y="6285"/>
                    <a:pt x="1368" y="6382"/>
                    <a:pt x="1518" y="6382"/>
                  </a:cubicBezTo>
                  <a:cubicBezTo>
                    <a:pt x="1564" y="6382"/>
                    <a:pt x="1611" y="6373"/>
                    <a:pt x="1656" y="6354"/>
                  </a:cubicBezTo>
                  <a:cubicBezTo>
                    <a:pt x="1906" y="6270"/>
                    <a:pt x="3549" y="5639"/>
                    <a:pt x="3894" y="5508"/>
                  </a:cubicBezTo>
                  <a:lnTo>
                    <a:pt x="4763" y="5175"/>
                  </a:lnTo>
                  <a:cubicBezTo>
                    <a:pt x="4942" y="5104"/>
                    <a:pt x="5049" y="4901"/>
                    <a:pt x="4965" y="4723"/>
                  </a:cubicBezTo>
                  <a:lnTo>
                    <a:pt x="4954" y="4675"/>
                  </a:lnTo>
                  <a:cubicBezTo>
                    <a:pt x="5525" y="4437"/>
                    <a:pt x="5537" y="4413"/>
                    <a:pt x="6120" y="4413"/>
                  </a:cubicBezTo>
                  <a:cubicBezTo>
                    <a:pt x="6204" y="4413"/>
                    <a:pt x="6275" y="4330"/>
                    <a:pt x="6275" y="4246"/>
                  </a:cubicBezTo>
                  <a:cubicBezTo>
                    <a:pt x="6275" y="4151"/>
                    <a:pt x="6204" y="4080"/>
                    <a:pt x="6120" y="4080"/>
                  </a:cubicBezTo>
                  <a:cubicBezTo>
                    <a:pt x="5477" y="4080"/>
                    <a:pt x="5418" y="4127"/>
                    <a:pt x="4834" y="4377"/>
                  </a:cubicBezTo>
                  <a:lnTo>
                    <a:pt x="3989" y="2127"/>
                  </a:lnTo>
                  <a:lnTo>
                    <a:pt x="5073" y="1686"/>
                  </a:lnTo>
                  <a:cubicBezTo>
                    <a:pt x="5294" y="1601"/>
                    <a:pt x="5460" y="1589"/>
                    <a:pt x="6106" y="1589"/>
                  </a:cubicBezTo>
                  <a:cubicBezTo>
                    <a:pt x="6364" y="1589"/>
                    <a:pt x="6699" y="1591"/>
                    <a:pt x="7144" y="1591"/>
                  </a:cubicBezTo>
                  <a:cubicBezTo>
                    <a:pt x="7323" y="1591"/>
                    <a:pt x="7442" y="1651"/>
                    <a:pt x="7513" y="1770"/>
                  </a:cubicBezTo>
                  <a:cubicBezTo>
                    <a:pt x="7573" y="1865"/>
                    <a:pt x="7573" y="1948"/>
                    <a:pt x="7585" y="1984"/>
                  </a:cubicBezTo>
                  <a:cubicBezTo>
                    <a:pt x="7585" y="2044"/>
                    <a:pt x="7549" y="2341"/>
                    <a:pt x="7263" y="2389"/>
                  </a:cubicBezTo>
                  <a:cubicBezTo>
                    <a:pt x="6835" y="2460"/>
                    <a:pt x="5882" y="2591"/>
                    <a:pt x="5882" y="2591"/>
                  </a:cubicBezTo>
                  <a:cubicBezTo>
                    <a:pt x="5787" y="2603"/>
                    <a:pt x="5727" y="2687"/>
                    <a:pt x="5739" y="2770"/>
                  </a:cubicBezTo>
                  <a:cubicBezTo>
                    <a:pt x="5763" y="2841"/>
                    <a:pt x="5823" y="2901"/>
                    <a:pt x="5906" y="2901"/>
                  </a:cubicBezTo>
                  <a:lnTo>
                    <a:pt x="5942" y="2901"/>
                  </a:lnTo>
                  <a:cubicBezTo>
                    <a:pt x="5954" y="2901"/>
                    <a:pt x="6894" y="2770"/>
                    <a:pt x="7335" y="2699"/>
                  </a:cubicBezTo>
                  <a:cubicBezTo>
                    <a:pt x="7740" y="2627"/>
                    <a:pt x="7882" y="2282"/>
                    <a:pt x="7918" y="2056"/>
                  </a:cubicBezTo>
                  <a:lnTo>
                    <a:pt x="9764" y="520"/>
                  </a:lnTo>
                  <a:cubicBezTo>
                    <a:pt x="9875" y="408"/>
                    <a:pt x="10028" y="311"/>
                    <a:pt x="10188" y="311"/>
                  </a:cubicBezTo>
                  <a:cubicBezTo>
                    <a:pt x="10285" y="311"/>
                    <a:pt x="10384" y="347"/>
                    <a:pt x="10478" y="436"/>
                  </a:cubicBezTo>
                  <a:cubicBezTo>
                    <a:pt x="10776" y="734"/>
                    <a:pt x="10502" y="1091"/>
                    <a:pt x="10430" y="1151"/>
                  </a:cubicBezTo>
                  <a:cubicBezTo>
                    <a:pt x="10359" y="1222"/>
                    <a:pt x="8097" y="3651"/>
                    <a:pt x="8097" y="3651"/>
                  </a:cubicBezTo>
                  <a:cubicBezTo>
                    <a:pt x="7763" y="4020"/>
                    <a:pt x="7323" y="4080"/>
                    <a:pt x="7144" y="4092"/>
                  </a:cubicBezTo>
                  <a:lnTo>
                    <a:pt x="6847" y="4092"/>
                  </a:lnTo>
                  <a:cubicBezTo>
                    <a:pt x="6751" y="4092"/>
                    <a:pt x="6680" y="4175"/>
                    <a:pt x="6680" y="4258"/>
                  </a:cubicBezTo>
                  <a:cubicBezTo>
                    <a:pt x="6680" y="4353"/>
                    <a:pt x="6751" y="4425"/>
                    <a:pt x="6847" y="4425"/>
                  </a:cubicBezTo>
                  <a:lnTo>
                    <a:pt x="7156" y="4425"/>
                  </a:lnTo>
                  <a:cubicBezTo>
                    <a:pt x="7382" y="4413"/>
                    <a:pt x="7918" y="4330"/>
                    <a:pt x="8335" y="3877"/>
                  </a:cubicBezTo>
                  <a:cubicBezTo>
                    <a:pt x="10669" y="1377"/>
                    <a:pt x="10669" y="1377"/>
                    <a:pt x="10669" y="1353"/>
                  </a:cubicBezTo>
                  <a:cubicBezTo>
                    <a:pt x="10883" y="1151"/>
                    <a:pt x="11121" y="627"/>
                    <a:pt x="10704" y="210"/>
                  </a:cubicBezTo>
                  <a:cubicBezTo>
                    <a:pt x="10539" y="60"/>
                    <a:pt x="10365" y="0"/>
                    <a:pt x="10195" y="0"/>
                  </a:cubicBezTo>
                  <a:close/>
                </a:path>
              </a:pathLst>
            </a:custGeom>
            <a:grpFill/>
            <a:ln>
              <a:noFill/>
            </a:ln>
          </p:spPr>
          <p:txBody>
            <a:bodyPr spcFirstLastPara="1" wrap="square" lIns="121900" tIns="121900" rIns="121900" bIns="121900" anchor="ctr" anchorCtr="0">
              <a:noAutofit/>
            </a:bodyPr>
            <a:lstStyle/>
            <a:p>
              <a:endParaRPr sz="2400"/>
            </a:p>
          </p:txBody>
        </p:sp>
      </p:grpSp>
      <p:sp>
        <p:nvSpPr>
          <p:cNvPr id="11" name="Rectángulo 7">
            <a:extLst>
              <a:ext uri="{FF2B5EF4-FFF2-40B4-BE49-F238E27FC236}">
                <a16:creationId xmlns:a16="http://schemas.microsoft.com/office/drawing/2014/main" id="{1D295A0A-C48A-C83A-F4AB-3472944166CB}"/>
              </a:ext>
            </a:extLst>
          </p:cNvPr>
          <p:cNvSpPr/>
          <p:nvPr/>
        </p:nvSpPr>
        <p:spPr>
          <a:xfrm>
            <a:off x="0" y="407912"/>
            <a:ext cx="4828678" cy="618903"/>
          </a:xfrm>
          <a:prstGeom prst="rect">
            <a:avLst/>
          </a:prstGeom>
          <a:solidFill>
            <a:srgbClr val="3F5A6A"/>
          </a:solidFill>
          <a:ln w="38100">
            <a:solidFill>
              <a:srgbClr val="3F5A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a:p>
        </p:txBody>
      </p:sp>
      <p:sp>
        <p:nvSpPr>
          <p:cNvPr id="3" name="Google Shape;131;p26">
            <a:extLst>
              <a:ext uri="{FF2B5EF4-FFF2-40B4-BE49-F238E27FC236}">
                <a16:creationId xmlns:a16="http://schemas.microsoft.com/office/drawing/2014/main" id="{23EDAC6D-36FE-D246-0DF7-895EB06B1062}"/>
              </a:ext>
            </a:extLst>
          </p:cNvPr>
          <p:cNvSpPr/>
          <p:nvPr/>
        </p:nvSpPr>
        <p:spPr>
          <a:xfrm flipH="1">
            <a:off x="-3" y="6640814"/>
            <a:ext cx="4064001" cy="210484"/>
          </a:xfrm>
          <a:prstGeom prst="rect">
            <a:avLst/>
          </a:prstGeom>
          <a:solidFill>
            <a:srgbClr val="3F5A6A"/>
          </a:solidFill>
          <a:ln>
            <a:solidFill>
              <a:srgbClr val="3F5A6A"/>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31;p26">
            <a:extLst>
              <a:ext uri="{FF2B5EF4-FFF2-40B4-BE49-F238E27FC236}">
                <a16:creationId xmlns:a16="http://schemas.microsoft.com/office/drawing/2014/main" id="{28A69579-0078-98B3-ACBE-7493727B5777}"/>
              </a:ext>
            </a:extLst>
          </p:cNvPr>
          <p:cNvSpPr/>
          <p:nvPr/>
        </p:nvSpPr>
        <p:spPr>
          <a:xfrm flipH="1">
            <a:off x="4063998" y="6640814"/>
            <a:ext cx="3997961" cy="210484"/>
          </a:xfrm>
          <a:prstGeom prst="rect">
            <a:avLst/>
          </a:prstGeom>
          <a:solidFill>
            <a:srgbClr val="3889A4"/>
          </a:solidFill>
          <a:ln>
            <a:solidFill>
              <a:srgbClr val="3889A4"/>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31;p26">
            <a:extLst>
              <a:ext uri="{FF2B5EF4-FFF2-40B4-BE49-F238E27FC236}">
                <a16:creationId xmlns:a16="http://schemas.microsoft.com/office/drawing/2014/main" id="{259E09C6-BA37-26B7-D3F9-498D0ADA08EC}"/>
              </a:ext>
            </a:extLst>
          </p:cNvPr>
          <p:cNvSpPr/>
          <p:nvPr/>
        </p:nvSpPr>
        <p:spPr>
          <a:xfrm flipH="1">
            <a:off x="8061958" y="6640814"/>
            <a:ext cx="4130041" cy="210484"/>
          </a:xfrm>
          <a:prstGeom prst="rect">
            <a:avLst/>
          </a:prstGeom>
          <a:solidFill>
            <a:srgbClr val="A9D2E1"/>
          </a:solidFill>
          <a:ln>
            <a:solidFill>
              <a:srgbClr val="A9D2E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Image 8">
            <a:extLst>
              <a:ext uri="{FF2B5EF4-FFF2-40B4-BE49-F238E27FC236}">
                <a16:creationId xmlns:a16="http://schemas.microsoft.com/office/drawing/2014/main" id="{6EC2D065-A712-9D3A-8BD1-2B37C6E051C9}"/>
              </a:ext>
            </a:extLst>
          </p:cNvPr>
          <p:cNvPicPr>
            <a:picLocks noChangeAspect="1"/>
          </p:cNvPicPr>
          <p:nvPr/>
        </p:nvPicPr>
        <p:blipFill>
          <a:blip r:embed="rId3"/>
          <a:srcRect t="40639" b="31648"/>
          <a:stretch>
            <a:fillRect/>
          </a:stretch>
        </p:blipFill>
        <p:spPr>
          <a:xfrm>
            <a:off x="9795577" y="175804"/>
            <a:ext cx="2233137" cy="618853"/>
          </a:xfrm>
          <a:prstGeom prst="rect">
            <a:avLst/>
          </a:prstGeom>
        </p:spPr>
      </p:pic>
      <p:sp>
        <p:nvSpPr>
          <p:cNvPr id="12" name="ZoneTexte 11">
            <a:extLst>
              <a:ext uri="{FF2B5EF4-FFF2-40B4-BE49-F238E27FC236}">
                <a16:creationId xmlns:a16="http://schemas.microsoft.com/office/drawing/2014/main" id="{70D428C8-09B9-2F18-F944-E4E2BAEDEAA2}"/>
              </a:ext>
            </a:extLst>
          </p:cNvPr>
          <p:cNvSpPr txBox="1"/>
          <p:nvPr/>
        </p:nvSpPr>
        <p:spPr>
          <a:xfrm>
            <a:off x="576943" y="465719"/>
            <a:ext cx="4251734" cy="523220"/>
          </a:xfrm>
          <a:prstGeom prst="rect">
            <a:avLst/>
          </a:prstGeom>
          <a:noFill/>
        </p:spPr>
        <p:txBody>
          <a:bodyPr wrap="square" rtlCol="0">
            <a:spAutoFit/>
          </a:bodyPr>
          <a:lstStyle/>
          <a:p>
            <a:r>
              <a:rPr lang="fr-BE" sz="2800" b="1" dirty="0">
                <a:solidFill>
                  <a:schemeClr val="bg1"/>
                </a:solidFill>
              </a:rPr>
              <a:t>Plan d’actions</a:t>
            </a:r>
            <a:endParaRPr lang="fr-BE" sz="3200" b="1" dirty="0">
              <a:solidFill>
                <a:schemeClr val="bg1"/>
              </a:solidFill>
            </a:endParaRPr>
          </a:p>
        </p:txBody>
      </p:sp>
      <p:graphicFrame>
        <p:nvGraphicFramePr>
          <p:cNvPr id="20" name="Tableau 19">
            <a:extLst>
              <a:ext uri="{FF2B5EF4-FFF2-40B4-BE49-F238E27FC236}">
                <a16:creationId xmlns:a16="http://schemas.microsoft.com/office/drawing/2014/main" id="{F47378A6-873C-CE94-8200-CDFF8EFA98AB}"/>
              </a:ext>
            </a:extLst>
          </p:cNvPr>
          <p:cNvGraphicFramePr>
            <a:graphicFrameLocks noGrp="1"/>
          </p:cNvGraphicFramePr>
          <p:nvPr>
            <p:extLst>
              <p:ext uri="{D42A27DB-BD31-4B8C-83A1-F6EECF244321}">
                <p14:modId xmlns:p14="http://schemas.microsoft.com/office/powerpoint/2010/main" val="2764792917"/>
              </p:ext>
            </p:extLst>
          </p:nvPr>
        </p:nvGraphicFramePr>
        <p:xfrm>
          <a:off x="581178" y="1343067"/>
          <a:ext cx="5984742" cy="4937875"/>
        </p:xfrm>
        <a:graphic>
          <a:graphicData uri="http://schemas.openxmlformats.org/drawingml/2006/table">
            <a:tbl>
              <a:tblPr firstRow="1" firstCol="1" bandRow="1"/>
              <a:tblGrid>
                <a:gridCol w="1488006">
                  <a:extLst>
                    <a:ext uri="{9D8B030D-6E8A-4147-A177-3AD203B41FA5}">
                      <a16:colId xmlns:a16="http://schemas.microsoft.com/office/drawing/2014/main" val="775068290"/>
                    </a:ext>
                  </a:extLst>
                </a:gridCol>
                <a:gridCol w="3427865">
                  <a:extLst>
                    <a:ext uri="{9D8B030D-6E8A-4147-A177-3AD203B41FA5}">
                      <a16:colId xmlns:a16="http://schemas.microsoft.com/office/drawing/2014/main" val="147780159"/>
                    </a:ext>
                  </a:extLst>
                </a:gridCol>
                <a:gridCol w="1068871">
                  <a:extLst>
                    <a:ext uri="{9D8B030D-6E8A-4147-A177-3AD203B41FA5}">
                      <a16:colId xmlns:a16="http://schemas.microsoft.com/office/drawing/2014/main" val="2940992977"/>
                    </a:ext>
                  </a:extLst>
                </a:gridCol>
              </a:tblGrid>
              <a:tr h="270106">
                <a:tc>
                  <a:txBody>
                    <a:bodyPr/>
                    <a:lstStyle/>
                    <a:p>
                      <a:pPr algn="ctr">
                        <a:buNone/>
                      </a:pPr>
                      <a:r>
                        <a:rPr lang="fr-BE" sz="10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Description</a:t>
                      </a:r>
                      <a:endParaRPr lang="fr-BE"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F5A6A"/>
                    </a:solidFill>
                  </a:tcPr>
                </a:tc>
                <a:tc>
                  <a:txBody>
                    <a:bodyPr/>
                    <a:lstStyle/>
                    <a:p>
                      <a:pPr algn="ctr">
                        <a:buNone/>
                      </a:pPr>
                      <a:r>
                        <a:rPr lang="fr-BE" sz="1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Actions</a:t>
                      </a:r>
                      <a:endParaRPr lang="fr-BE"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889A4"/>
                    </a:solidFill>
                  </a:tcPr>
                </a:tc>
                <a:tc>
                  <a:txBody>
                    <a:bodyPr/>
                    <a:lstStyle/>
                    <a:p>
                      <a:pPr algn="ctr">
                        <a:buNone/>
                      </a:pPr>
                      <a:r>
                        <a:rPr lang="fr-BE" sz="1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Délai</a:t>
                      </a:r>
                      <a:endParaRPr lang="fr-BE"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889A4"/>
                    </a:solidFill>
                  </a:tcPr>
                </a:tc>
                <a:extLst>
                  <a:ext uri="{0D108BD9-81ED-4DB2-BD59-A6C34878D82A}">
                    <a16:rowId xmlns:a16="http://schemas.microsoft.com/office/drawing/2014/main" val="1113243539"/>
                  </a:ext>
                </a:extLst>
              </a:tr>
              <a:tr h="495194">
                <a:tc>
                  <a:txBody>
                    <a:bodyPr/>
                    <a:lstStyle/>
                    <a:p>
                      <a:pPr algn="ctr">
                        <a:buNone/>
                      </a:pPr>
                      <a:r>
                        <a:rPr lang="fr-BE" sz="1100">
                          <a:effectLst/>
                          <a:latin typeface="+mj-lt"/>
                          <a:ea typeface="Times New Roman" panose="02020603050405020304" pitchFamily="18" charset="0"/>
                          <a:cs typeface="Arial" panose="020B0604020202020204" pitchFamily="34" charset="0"/>
                        </a:rPr>
                        <a:t>Déplacements</a:t>
                      </a:r>
                      <a:r>
                        <a:rPr lang="fr-BE" sz="1000">
                          <a:effectLst/>
                          <a:latin typeface="+mj-lt"/>
                          <a:ea typeface="Times New Roman" panose="02020603050405020304" pitchFamily="18" charset="0"/>
                          <a:cs typeface="Times New Roman" panose="02020603050405020304" pitchFamily="18" charset="0"/>
                        </a:rPr>
                        <a:t> </a:t>
                      </a:r>
                      <a:endParaRPr lang="fr-BE" sz="1600">
                        <a:effectLst/>
                        <a:latin typeface="+mj-lt"/>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fr-BE" sz="1100" dirty="0">
                          <a:effectLst/>
                          <a:latin typeface="+mj-lt"/>
                          <a:ea typeface="Times New Roman" panose="02020603050405020304" pitchFamily="18" charset="0"/>
                          <a:cs typeface="Arial" panose="020B0604020202020204" pitchFamily="34" charset="0"/>
                        </a:rPr>
                        <a:t>Augmenter la part de véhicules de société hybrides et électriques</a:t>
                      </a:r>
                      <a:endParaRPr lang="fr-BE" sz="1600" dirty="0">
                        <a:effectLst/>
                        <a:latin typeface="+mj-lt"/>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fr-BE" sz="1100">
                          <a:effectLst/>
                          <a:latin typeface="+mj-lt"/>
                          <a:ea typeface="Times New Roman" panose="02020603050405020304" pitchFamily="18" charset="0"/>
                          <a:cs typeface="Arial" panose="020B0604020202020204" pitchFamily="34" charset="0"/>
                        </a:rPr>
                        <a:t>En continu</a:t>
                      </a:r>
                      <a:endParaRPr lang="fr-BE" sz="1600">
                        <a:effectLst/>
                        <a:latin typeface="+mj-lt"/>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5570771"/>
                  </a:ext>
                </a:extLst>
              </a:tr>
              <a:tr h="675265">
                <a:tc>
                  <a:txBody>
                    <a:bodyPr/>
                    <a:lstStyle/>
                    <a:p>
                      <a:pPr algn="ctr">
                        <a:buNone/>
                      </a:pPr>
                      <a:r>
                        <a:rPr lang="fr-BE" sz="1100" dirty="0">
                          <a:effectLst/>
                          <a:latin typeface="+mj-lt"/>
                          <a:ea typeface="Times New Roman" panose="02020603050405020304" pitchFamily="18" charset="0"/>
                          <a:cs typeface="Arial" panose="020B0604020202020204" pitchFamily="34" charset="0"/>
                        </a:rPr>
                        <a:t>Déplacements</a:t>
                      </a:r>
                      <a:endParaRPr lang="fr-BE" sz="1600" dirty="0">
                        <a:effectLst/>
                        <a:latin typeface="+mj-lt"/>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fr-BE" sz="1100" dirty="0">
                          <a:effectLst/>
                          <a:latin typeface="+mj-lt"/>
                          <a:ea typeface="Times New Roman" panose="02020603050405020304" pitchFamily="18" charset="0"/>
                          <a:cs typeface="Arial" panose="020B0604020202020204" pitchFamily="34" charset="0"/>
                        </a:rPr>
                        <a:t>Augmenter la part de budget mobilité (responsabilisation de la consommation en carburant)</a:t>
                      </a:r>
                      <a:endParaRPr lang="fr-BE" sz="1600" dirty="0">
                        <a:effectLst/>
                        <a:latin typeface="+mj-lt"/>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fr-BE" sz="1100">
                          <a:effectLst/>
                          <a:latin typeface="+mj-lt"/>
                          <a:ea typeface="Times New Roman" panose="02020603050405020304" pitchFamily="18" charset="0"/>
                          <a:cs typeface="Arial" panose="020B0604020202020204" pitchFamily="34" charset="0"/>
                        </a:rPr>
                        <a:t>En continu</a:t>
                      </a:r>
                      <a:endParaRPr lang="fr-BE" sz="1600">
                        <a:effectLst/>
                        <a:latin typeface="+mj-lt"/>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854895"/>
                  </a:ext>
                </a:extLst>
              </a:tr>
              <a:tr h="495194">
                <a:tc>
                  <a:txBody>
                    <a:bodyPr/>
                    <a:lstStyle/>
                    <a:p>
                      <a:pPr algn="ctr">
                        <a:buNone/>
                      </a:pPr>
                      <a:r>
                        <a:rPr lang="fr-BE" sz="1100" dirty="0">
                          <a:effectLst/>
                          <a:latin typeface="+mj-lt"/>
                          <a:ea typeface="Times New Roman" panose="02020603050405020304" pitchFamily="18" charset="0"/>
                          <a:cs typeface="Times New Roman" panose="02020603050405020304" pitchFamily="18" charset="0"/>
                        </a:rPr>
                        <a:t>Déplacements</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fr-FR" sz="1100" dirty="0">
                          <a:effectLst/>
                          <a:latin typeface="+mj-lt"/>
                          <a:ea typeface="Times New Roman" panose="02020603050405020304" pitchFamily="18" charset="0"/>
                          <a:cs typeface="Times New Roman" panose="02020603050405020304" pitchFamily="18" charset="0"/>
                        </a:rPr>
                        <a:t>Installer de nouvelles bornes de recharge (parking bureaux et domicile des employés en leasing électrique)</a:t>
                      </a:r>
                      <a:endParaRPr lang="fr-BE" sz="1100" dirty="0">
                        <a:effectLst/>
                        <a:latin typeface="+mj-lt"/>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fr-BE" sz="1100" dirty="0">
                          <a:effectLst/>
                          <a:latin typeface="+mj-lt"/>
                          <a:ea typeface="Times New Roman" panose="02020603050405020304" pitchFamily="18" charset="0"/>
                          <a:cs typeface="Times New Roman" panose="02020603050405020304" pitchFamily="18" charset="0"/>
                        </a:rPr>
                        <a:t>En continu</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9215194"/>
                  </a:ext>
                </a:extLst>
              </a:tr>
              <a:tr h="495194">
                <a:tc>
                  <a:txBody>
                    <a:bodyPr/>
                    <a:lstStyle/>
                    <a:p>
                      <a:pPr algn="ctr">
                        <a:buNone/>
                      </a:pPr>
                      <a:r>
                        <a:rPr lang="fr-BE" sz="1100">
                          <a:effectLst/>
                          <a:latin typeface="+mj-lt"/>
                          <a:ea typeface="Times New Roman" panose="02020603050405020304" pitchFamily="18" charset="0"/>
                          <a:cs typeface="Arial" panose="020B0604020202020204" pitchFamily="34" charset="0"/>
                        </a:rPr>
                        <a:t>Déplacements</a:t>
                      </a:r>
                      <a:endParaRPr lang="fr-BE" sz="1600">
                        <a:effectLst/>
                        <a:latin typeface="+mj-lt"/>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fr-BE" sz="1100" dirty="0">
                          <a:effectLst/>
                          <a:latin typeface="+mj-lt"/>
                          <a:ea typeface="Times New Roman" panose="02020603050405020304" pitchFamily="18" charset="0"/>
                          <a:cs typeface="Arial" panose="020B0604020202020204" pitchFamily="34" charset="0"/>
                        </a:rPr>
                        <a:t>Sensibiliser au covoiturage quand c'est possible (évènements / formations / chantiers)</a:t>
                      </a:r>
                      <a:endParaRPr lang="fr-BE" sz="1600" dirty="0">
                        <a:effectLst/>
                        <a:latin typeface="+mj-lt"/>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fr-BE" sz="1100" dirty="0">
                          <a:effectLst/>
                          <a:latin typeface="+mj-lt"/>
                          <a:ea typeface="Times New Roman" panose="02020603050405020304" pitchFamily="18" charset="0"/>
                          <a:cs typeface="Arial" panose="020B0604020202020204" pitchFamily="34" charset="0"/>
                        </a:rPr>
                        <a:t>En continu</a:t>
                      </a:r>
                      <a:endParaRPr lang="fr-BE" sz="1600" dirty="0">
                        <a:effectLst/>
                        <a:latin typeface="+mj-lt"/>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554395"/>
                  </a:ext>
                </a:extLst>
              </a:tr>
              <a:tr h="675265">
                <a:tc>
                  <a:txBody>
                    <a:bodyPr/>
                    <a:lstStyle/>
                    <a:p>
                      <a:pPr algn="ctr">
                        <a:buNone/>
                      </a:pPr>
                      <a:r>
                        <a:rPr lang="fr-BE" sz="1100">
                          <a:effectLst/>
                          <a:latin typeface="+mj-lt"/>
                          <a:ea typeface="Times New Roman" panose="02020603050405020304" pitchFamily="18" charset="0"/>
                          <a:cs typeface="Arial" panose="020B0604020202020204" pitchFamily="34" charset="0"/>
                        </a:rPr>
                        <a:t>Déplacements</a:t>
                      </a:r>
                      <a:endParaRPr lang="fr-BE" sz="1600">
                        <a:effectLst/>
                        <a:latin typeface="+mj-lt"/>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fr-BE" sz="1100" dirty="0">
                          <a:effectLst/>
                          <a:latin typeface="+mj-lt"/>
                          <a:ea typeface="Times New Roman" panose="02020603050405020304" pitchFamily="18" charset="0"/>
                          <a:cs typeface="Arial" panose="020B0604020202020204" pitchFamily="34" charset="0"/>
                        </a:rPr>
                        <a:t>Former / sensibiliser à l'</a:t>
                      </a:r>
                      <a:r>
                        <a:rPr lang="fr-BE" sz="1100" dirty="0" err="1">
                          <a:effectLst/>
                          <a:latin typeface="+mj-lt"/>
                          <a:ea typeface="Times New Roman" panose="02020603050405020304" pitchFamily="18" charset="0"/>
                          <a:cs typeface="Arial" panose="020B0604020202020204" pitchFamily="34" charset="0"/>
                        </a:rPr>
                        <a:t>éco-conduite</a:t>
                      </a:r>
                      <a:r>
                        <a:rPr lang="fr-BE" sz="1100" dirty="0">
                          <a:effectLst/>
                          <a:latin typeface="+mj-lt"/>
                          <a:ea typeface="Times New Roman" panose="02020603050405020304" pitchFamily="18" charset="0"/>
                          <a:cs typeface="Arial" panose="020B0604020202020204" pitchFamily="34" charset="0"/>
                        </a:rPr>
                        <a:t> à organiser périodiquement -&gt; adapter plan de formation</a:t>
                      </a:r>
                      <a:endParaRPr lang="fr-BE" sz="1600" dirty="0">
                        <a:effectLst/>
                        <a:latin typeface="+mj-lt"/>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fr-BE" sz="1100" dirty="0">
                          <a:effectLst/>
                          <a:latin typeface="+mj-lt"/>
                          <a:ea typeface="Times New Roman" panose="02020603050405020304" pitchFamily="18" charset="0"/>
                          <a:cs typeface="Arial" panose="020B0604020202020204" pitchFamily="34" charset="0"/>
                        </a:rPr>
                        <a:t>2027</a:t>
                      </a:r>
                      <a:endParaRPr lang="fr-BE" sz="1600" dirty="0">
                        <a:effectLst/>
                        <a:latin typeface="+mj-lt"/>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9431432"/>
                  </a:ext>
                </a:extLst>
              </a:tr>
              <a:tr h="495194">
                <a:tc>
                  <a:txBody>
                    <a:bodyPr/>
                    <a:lstStyle/>
                    <a:p>
                      <a:pPr algn="ctr">
                        <a:buNone/>
                      </a:pPr>
                      <a:r>
                        <a:rPr lang="fr-BE" sz="1100" dirty="0">
                          <a:effectLst/>
                          <a:latin typeface="+mj-lt"/>
                          <a:ea typeface="Times New Roman" panose="02020603050405020304" pitchFamily="18" charset="0"/>
                          <a:cs typeface="Times New Roman" panose="02020603050405020304" pitchFamily="18" charset="0"/>
                        </a:rPr>
                        <a:t>Intrants</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fr-FR" sz="1100" dirty="0">
                          <a:effectLst/>
                          <a:latin typeface="+mj-lt"/>
                          <a:ea typeface="Times New Roman" panose="02020603050405020304" pitchFamily="18" charset="0"/>
                          <a:cs typeface="Times New Roman" panose="02020603050405020304" pitchFamily="18" charset="0"/>
                        </a:rPr>
                        <a:t>Renforcer l'évaluation durable des fournisseurs et sous-traitants</a:t>
                      </a:r>
                      <a:endParaRPr lang="fr-BE" sz="1100" dirty="0">
                        <a:effectLst/>
                        <a:latin typeface="+mj-lt"/>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fr-BE" sz="1100" dirty="0">
                          <a:effectLst/>
                          <a:latin typeface="+mj-lt"/>
                          <a:ea typeface="Times New Roman" panose="02020603050405020304" pitchFamily="18" charset="0"/>
                          <a:cs typeface="Times New Roman" panose="02020603050405020304" pitchFamily="18" charset="0"/>
                        </a:rPr>
                        <a:t>2026</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9500759"/>
                  </a:ext>
                </a:extLst>
              </a:tr>
              <a:tr h="495194">
                <a:tc>
                  <a:txBody>
                    <a:bodyPr/>
                    <a:lstStyle/>
                    <a:p>
                      <a:pPr algn="ctr">
                        <a:buNone/>
                      </a:pPr>
                      <a:r>
                        <a:rPr lang="fr-BE" sz="1100">
                          <a:effectLst/>
                          <a:latin typeface="+mj-lt"/>
                          <a:ea typeface="Times New Roman" panose="02020603050405020304" pitchFamily="18" charset="0"/>
                          <a:cs typeface="Arial" panose="020B0604020202020204" pitchFamily="34" charset="0"/>
                        </a:rPr>
                        <a:t>Déchets de chantiers</a:t>
                      </a:r>
                      <a:endParaRPr lang="fr-BE" sz="1600">
                        <a:effectLst/>
                        <a:latin typeface="+mj-lt"/>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fr-BE" sz="1100" dirty="0">
                          <a:effectLst/>
                          <a:latin typeface="+mj-lt"/>
                          <a:ea typeface="Times New Roman" panose="02020603050405020304" pitchFamily="18" charset="0"/>
                          <a:cs typeface="Arial" panose="020B0604020202020204" pitchFamily="34" charset="0"/>
                        </a:rPr>
                        <a:t>Procédure de gestion des déchets à implémenter</a:t>
                      </a:r>
                      <a:endParaRPr lang="fr-BE" sz="1600" dirty="0">
                        <a:effectLst/>
                        <a:latin typeface="+mj-lt"/>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fr-BE" sz="1100" dirty="0">
                          <a:effectLst/>
                          <a:latin typeface="+mj-lt"/>
                          <a:ea typeface="Times New Roman" panose="02020603050405020304" pitchFamily="18" charset="0"/>
                          <a:cs typeface="Arial" panose="020B0604020202020204" pitchFamily="34" charset="0"/>
                        </a:rPr>
                        <a:t>30-09-25</a:t>
                      </a:r>
                      <a:endParaRPr lang="fr-BE" sz="1600" dirty="0">
                        <a:effectLst/>
                        <a:latin typeface="+mj-lt"/>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373858"/>
                  </a:ext>
                </a:extLst>
              </a:tr>
              <a:tr h="841269">
                <a:tc>
                  <a:txBody>
                    <a:bodyPr/>
                    <a:lstStyle/>
                    <a:p>
                      <a:pPr algn="ctr">
                        <a:buNone/>
                      </a:pPr>
                      <a:r>
                        <a:rPr lang="fr-BE" sz="1100" dirty="0">
                          <a:effectLst/>
                          <a:latin typeface="+mj-lt"/>
                          <a:ea typeface="Times New Roman" panose="02020603050405020304" pitchFamily="18" charset="0"/>
                          <a:cs typeface="Arial" panose="020B0604020202020204" pitchFamily="34" charset="0"/>
                        </a:rPr>
                        <a:t>Serveur informatique </a:t>
                      </a:r>
                      <a:endParaRPr lang="fr-BE" sz="1600" dirty="0">
                        <a:effectLst/>
                        <a:latin typeface="+mj-lt"/>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fr-BE" sz="1100" dirty="0">
                          <a:effectLst/>
                          <a:latin typeface="+mj-lt"/>
                          <a:ea typeface="Times New Roman" panose="02020603050405020304" pitchFamily="18" charset="0"/>
                          <a:cs typeface="Arial" panose="020B0604020202020204" pitchFamily="34" charset="0"/>
                        </a:rPr>
                        <a:t>Sensibiliser à l'optimisation de la consommation énergétique des appareils (PC, éclairage…) via e-mails</a:t>
                      </a:r>
                      <a:endParaRPr lang="fr-BE" sz="1600" dirty="0">
                        <a:effectLst/>
                        <a:latin typeface="+mj-lt"/>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fr-BE" sz="1100" dirty="0">
                          <a:effectLst/>
                          <a:latin typeface="+mj-lt"/>
                          <a:ea typeface="Times New Roman" panose="02020603050405020304" pitchFamily="18" charset="0"/>
                          <a:cs typeface="Arial" panose="020B0604020202020204" pitchFamily="34" charset="0"/>
                        </a:rPr>
                        <a:t>En continu</a:t>
                      </a:r>
                      <a:endParaRPr lang="fr-BE" sz="1600" dirty="0">
                        <a:effectLst/>
                        <a:latin typeface="+mj-lt"/>
                        <a:ea typeface="Times New Roman" panose="02020603050405020304" pitchFamily="18"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6792262"/>
                  </a:ext>
                </a:extLst>
              </a:tr>
            </a:tbl>
          </a:graphicData>
        </a:graphic>
      </p:graphicFrame>
      <p:sp>
        <p:nvSpPr>
          <p:cNvPr id="21" name="Rectangle 7">
            <a:extLst>
              <a:ext uri="{FF2B5EF4-FFF2-40B4-BE49-F238E27FC236}">
                <a16:creationId xmlns:a16="http://schemas.microsoft.com/office/drawing/2014/main" id="{4B3E55F5-65CA-7330-99F3-927D88004BF9}"/>
              </a:ext>
            </a:extLst>
          </p:cNvPr>
          <p:cNvSpPr>
            <a:spLocks noChangeArrowheads="1"/>
          </p:cNvSpPr>
          <p:nvPr/>
        </p:nvSpPr>
        <p:spPr bwMode="auto">
          <a:xfrm>
            <a:off x="7007169" y="3925453"/>
            <a:ext cx="4679464"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a:ln>
                  <a:noFill/>
                </a:ln>
                <a:solidFill>
                  <a:schemeClr val="tx1"/>
                </a:solidFill>
                <a:effectLst/>
                <a:latin typeface="+mj-lt"/>
                <a:ea typeface="Times New Roman" panose="02020603050405020304" pitchFamily="18" charset="0"/>
                <a:cs typeface="Arial" panose="020B0604020202020204" pitchFamily="34" charset="0"/>
              </a:rPr>
              <a:t>Nous poursuivons le plan d'actions environnemental engagé les années précédentes, consolidé et formalisé lors de l'obtention de notre certification ISO 14001 en 2025. Les mesures ci-dessous sont revues à chaque revue de direction.</a:t>
            </a:r>
            <a:endParaRPr kumimoji="0" lang="fr-BE" altLang="fr-FR" sz="1050" b="0" i="0" u="none" strike="noStrike" cap="none" normalizeH="0" baseline="0" dirty="0">
              <a:ln>
                <a:noFill/>
              </a:ln>
              <a:solidFill>
                <a:schemeClr val="tx1"/>
              </a:solidFill>
              <a:effectLst/>
              <a:latin typeface="+mj-lt"/>
            </a:endParaRPr>
          </a:p>
        </p:txBody>
      </p:sp>
      <p:pic>
        <p:nvPicPr>
          <p:cNvPr id="14" name="Image 13">
            <a:extLst>
              <a:ext uri="{FF2B5EF4-FFF2-40B4-BE49-F238E27FC236}">
                <a16:creationId xmlns:a16="http://schemas.microsoft.com/office/drawing/2014/main" id="{AE8E51BB-268A-728D-EACC-B3E49F6D26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9518" y="5308630"/>
            <a:ext cx="2051304" cy="972312"/>
          </a:xfrm>
          <a:prstGeom prst="rect">
            <a:avLst/>
          </a:prstGeom>
        </p:spPr>
      </p:pic>
    </p:spTree>
    <p:extLst>
      <p:ext uri="{BB962C8B-B14F-4D97-AF65-F5344CB8AC3E}">
        <p14:creationId xmlns:p14="http://schemas.microsoft.com/office/powerpoint/2010/main" val="93232582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95AB7D21-D44F-3D66-277A-C512C472F43A}"/>
              </a:ext>
            </a:extLst>
          </p:cNvPr>
          <p:cNvPicPr>
            <a:picLocks noChangeAspect="1"/>
          </p:cNvPicPr>
          <p:nvPr/>
        </p:nvPicPr>
        <p:blipFill rotWithShape="1">
          <a:blip r:embed="rId2"/>
          <a:srcRect l="5382" t="8888"/>
          <a:stretch/>
        </p:blipFill>
        <p:spPr>
          <a:xfrm>
            <a:off x="0" y="1"/>
            <a:ext cx="4163543" cy="1732546"/>
          </a:xfrm>
          <a:prstGeom prst="rect">
            <a:avLst/>
          </a:prstGeom>
        </p:spPr>
      </p:pic>
      <p:grpSp>
        <p:nvGrpSpPr>
          <p:cNvPr id="56" name="Google Shape;9364;p16">
            <a:extLst>
              <a:ext uri="{FF2B5EF4-FFF2-40B4-BE49-F238E27FC236}">
                <a16:creationId xmlns:a16="http://schemas.microsoft.com/office/drawing/2014/main" id="{AA297B5F-702D-42B0-836A-5FCF1C4C0A2F}"/>
              </a:ext>
            </a:extLst>
          </p:cNvPr>
          <p:cNvGrpSpPr/>
          <p:nvPr/>
        </p:nvGrpSpPr>
        <p:grpSpPr>
          <a:xfrm>
            <a:off x="9673112" y="6321387"/>
            <a:ext cx="473465" cy="473975"/>
            <a:chOff x="3539102" y="2427549"/>
            <a:chExt cx="355099" cy="355481"/>
          </a:xfrm>
          <a:noFill/>
        </p:grpSpPr>
        <p:sp>
          <p:nvSpPr>
            <p:cNvPr id="57" name="Google Shape;9365;p16">
              <a:extLst>
                <a:ext uri="{FF2B5EF4-FFF2-40B4-BE49-F238E27FC236}">
                  <a16:creationId xmlns:a16="http://schemas.microsoft.com/office/drawing/2014/main" id="{56ACE591-BA56-4969-8B00-07CF44CD4DEC}"/>
                </a:ext>
              </a:extLst>
            </p:cNvPr>
            <p:cNvSpPr/>
            <p:nvPr/>
          </p:nvSpPr>
          <p:spPr>
            <a:xfrm>
              <a:off x="3539102" y="2561320"/>
              <a:ext cx="355099" cy="221710"/>
            </a:xfrm>
            <a:custGeom>
              <a:avLst/>
              <a:gdLst/>
              <a:ahLst/>
              <a:cxnLst/>
              <a:rect l="l" t="t" r="r" b="b"/>
              <a:pathLst>
                <a:path w="11157" h="6966" extrusionOk="0">
                  <a:moveTo>
                    <a:pt x="2953" y="3131"/>
                  </a:moveTo>
                  <a:lnTo>
                    <a:pt x="2953" y="6644"/>
                  </a:lnTo>
                  <a:lnTo>
                    <a:pt x="1537" y="6644"/>
                  </a:lnTo>
                  <a:lnTo>
                    <a:pt x="1537" y="3131"/>
                  </a:lnTo>
                  <a:close/>
                  <a:moveTo>
                    <a:pt x="6263" y="2250"/>
                  </a:moveTo>
                  <a:lnTo>
                    <a:pt x="6263" y="6644"/>
                  </a:lnTo>
                  <a:lnTo>
                    <a:pt x="4858" y="6644"/>
                  </a:lnTo>
                  <a:lnTo>
                    <a:pt x="4858" y="2250"/>
                  </a:lnTo>
                  <a:close/>
                  <a:moveTo>
                    <a:pt x="9585" y="333"/>
                  </a:moveTo>
                  <a:lnTo>
                    <a:pt x="9585" y="6644"/>
                  </a:lnTo>
                  <a:lnTo>
                    <a:pt x="8168" y="6644"/>
                  </a:lnTo>
                  <a:lnTo>
                    <a:pt x="8168" y="333"/>
                  </a:lnTo>
                  <a:close/>
                  <a:moveTo>
                    <a:pt x="8025" y="0"/>
                  </a:moveTo>
                  <a:cubicBezTo>
                    <a:pt x="7930" y="0"/>
                    <a:pt x="7859" y="83"/>
                    <a:pt x="7859" y="167"/>
                  </a:cubicBezTo>
                  <a:lnTo>
                    <a:pt x="7859" y="6644"/>
                  </a:lnTo>
                  <a:lnTo>
                    <a:pt x="6609" y="6644"/>
                  </a:lnTo>
                  <a:lnTo>
                    <a:pt x="6609" y="2084"/>
                  </a:lnTo>
                  <a:cubicBezTo>
                    <a:pt x="6609" y="2000"/>
                    <a:pt x="6537" y="1917"/>
                    <a:pt x="6442" y="1917"/>
                  </a:cubicBezTo>
                  <a:lnTo>
                    <a:pt x="4704" y="1917"/>
                  </a:lnTo>
                  <a:cubicBezTo>
                    <a:pt x="4608" y="1917"/>
                    <a:pt x="4537" y="2000"/>
                    <a:pt x="4537" y="2084"/>
                  </a:cubicBezTo>
                  <a:lnTo>
                    <a:pt x="4537" y="6644"/>
                  </a:lnTo>
                  <a:lnTo>
                    <a:pt x="3287" y="6644"/>
                  </a:lnTo>
                  <a:lnTo>
                    <a:pt x="3287" y="2965"/>
                  </a:lnTo>
                  <a:cubicBezTo>
                    <a:pt x="3287" y="2881"/>
                    <a:pt x="3215" y="2798"/>
                    <a:pt x="3120" y="2798"/>
                  </a:cubicBezTo>
                  <a:lnTo>
                    <a:pt x="1382" y="2798"/>
                  </a:lnTo>
                  <a:cubicBezTo>
                    <a:pt x="1298" y="2798"/>
                    <a:pt x="1215" y="2881"/>
                    <a:pt x="1215" y="2965"/>
                  </a:cubicBezTo>
                  <a:lnTo>
                    <a:pt x="1215" y="6644"/>
                  </a:lnTo>
                  <a:lnTo>
                    <a:pt x="167" y="6644"/>
                  </a:lnTo>
                  <a:cubicBezTo>
                    <a:pt x="72" y="6644"/>
                    <a:pt x="1" y="6715"/>
                    <a:pt x="1" y="6810"/>
                  </a:cubicBezTo>
                  <a:cubicBezTo>
                    <a:pt x="1" y="6894"/>
                    <a:pt x="72" y="6965"/>
                    <a:pt x="167" y="6965"/>
                  </a:cubicBezTo>
                  <a:lnTo>
                    <a:pt x="11002" y="6965"/>
                  </a:lnTo>
                  <a:cubicBezTo>
                    <a:pt x="11085" y="6965"/>
                    <a:pt x="11157" y="6894"/>
                    <a:pt x="11157" y="6810"/>
                  </a:cubicBezTo>
                  <a:cubicBezTo>
                    <a:pt x="11145" y="6715"/>
                    <a:pt x="11073" y="6644"/>
                    <a:pt x="10990" y="6644"/>
                  </a:cubicBezTo>
                  <a:lnTo>
                    <a:pt x="9930" y="6644"/>
                  </a:lnTo>
                  <a:lnTo>
                    <a:pt x="9930" y="167"/>
                  </a:lnTo>
                  <a:cubicBezTo>
                    <a:pt x="9930" y="83"/>
                    <a:pt x="9859" y="0"/>
                    <a:pt x="9764" y="0"/>
                  </a:cubicBezTo>
                  <a:close/>
                </a:path>
              </a:pathLst>
            </a:custGeom>
            <a:grpFill/>
            <a:ln>
              <a:noFill/>
            </a:ln>
          </p:spPr>
          <p:txBody>
            <a:bodyPr spcFirstLastPara="1" wrap="square" lIns="121900" tIns="121900" rIns="121900" bIns="121900" anchor="ctr" anchorCtr="0">
              <a:noAutofit/>
            </a:bodyPr>
            <a:lstStyle/>
            <a:p>
              <a:endParaRPr sz="2400"/>
            </a:p>
          </p:txBody>
        </p:sp>
        <p:sp>
          <p:nvSpPr>
            <p:cNvPr id="58" name="Google Shape;9366;p16">
              <a:extLst>
                <a:ext uri="{FF2B5EF4-FFF2-40B4-BE49-F238E27FC236}">
                  <a16:creationId xmlns:a16="http://schemas.microsoft.com/office/drawing/2014/main" id="{969019A9-C1EA-4020-BAAF-60DA5F3A6022}"/>
                </a:ext>
              </a:extLst>
            </p:cNvPr>
            <p:cNvSpPr/>
            <p:nvPr/>
          </p:nvSpPr>
          <p:spPr>
            <a:xfrm>
              <a:off x="3544417" y="2427549"/>
              <a:ext cx="339568" cy="205415"/>
            </a:xfrm>
            <a:custGeom>
              <a:avLst/>
              <a:gdLst/>
              <a:ahLst/>
              <a:cxnLst/>
              <a:rect l="l" t="t" r="r" b="b"/>
              <a:pathLst>
                <a:path w="10669" h="6454" extrusionOk="0">
                  <a:moveTo>
                    <a:pt x="10157" y="0"/>
                  </a:moveTo>
                  <a:cubicBezTo>
                    <a:pt x="10125" y="0"/>
                    <a:pt x="10093" y="4"/>
                    <a:pt x="10061" y="12"/>
                  </a:cubicBezTo>
                  <a:lnTo>
                    <a:pt x="8656" y="191"/>
                  </a:lnTo>
                  <a:cubicBezTo>
                    <a:pt x="8382" y="214"/>
                    <a:pt x="8180" y="488"/>
                    <a:pt x="8216" y="762"/>
                  </a:cubicBezTo>
                  <a:cubicBezTo>
                    <a:pt x="8238" y="1032"/>
                    <a:pt x="8483" y="1217"/>
                    <a:pt x="8751" y="1217"/>
                  </a:cubicBezTo>
                  <a:cubicBezTo>
                    <a:pt x="8767" y="1217"/>
                    <a:pt x="8783" y="1216"/>
                    <a:pt x="8799" y="1215"/>
                  </a:cubicBezTo>
                  <a:lnTo>
                    <a:pt x="8906" y="1203"/>
                  </a:lnTo>
                  <a:lnTo>
                    <a:pt x="8906" y="1203"/>
                  </a:lnTo>
                  <a:cubicBezTo>
                    <a:pt x="7204" y="3191"/>
                    <a:pt x="5156" y="4215"/>
                    <a:pt x="3715" y="4727"/>
                  </a:cubicBezTo>
                  <a:cubicBezTo>
                    <a:pt x="1917" y="5370"/>
                    <a:pt x="524" y="5429"/>
                    <a:pt x="500" y="5429"/>
                  </a:cubicBezTo>
                  <a:cubicBezTo>
                    <a:pt x="227" y="5441"/>
                    <a:pt x="0" y="5679"/>
                    <a:pt x="12" y="5965"/>
                  </a:cubicBezTo>
                  <a:cubicBezTo>
                    <a:pt x="24" y="6239"/>
                    <a:pt x="250" y="6453"/>
                    <a:pt x="524" y="6453"/>
                  </a:cubicBezTo>
                  <a:lnTo>
                    <a:pt x="536" y="6453"/>
                  </a:lnTo>
                  <a:cubicBezTo>
                    <a:pt x="596" y="6453"/>
                    <a:pt x="2084" y="6394"/>
                    <a:pt x="4037" y="5703"/>
                  </a:cubicBezTo>
                  <a:cubicBezTo>
                    <a:pt x="5132" y="5322"/>
                    <a:pt x="6156" y="4798"/>
                    <a:pt x="7096" y="4167"/>
                  </a:cubicBezTo>
                  <a:cubicBezTo>
                    <a:pt x="7168" y="4120"/>
                    <a:pt x="7192" y="4013"/>
                    <a:pt x="7144" y="3941"/>
                  </a:cubicBezTo>
                  <a:cubicBezTo>
                    <a:pt x="7113" y="3895"/>
                    <a:pt x="7058" y="3869"/>
                    <a:pt x="7003" y="3869"/>
                  </a:cubicBezTo>
                  <a:cubicBezTo>
                    <a:pt x="6973" y="3869"/>
                    <a:pt x="6943" y="3877"/>
                    <a:pt x="6918" y="3893"/>
                  </a:cubicBezTo>
                  <a:cubicBezTo>
                    <a:pt x="5989" y="4513"/>
                    <a:pt x="5001" y="5025"/>
                    <a:pt x="3929" y="5394"/>
                  </a:cubicBezTo>
                  <a:cubicBezTo>
                    <a:pt x="2024" y="6084"/>
                    <a:pt x="596" y="6120"/>
                    <a:pt x="536" y="6120"/>
                  </a:cubicBezTo>
                  <a:cubicBezTo>
                    <a:pt x="429" y="6120"/>
                    <a:pt x="358" y="6049"/>
                    <a:pt x="358" y="5953"/>
                  </a:cubicBezTo>
                  <a:cubicBezTo>
                    <a:pt x="358" y="5846"/>
                    <a:pt x="429" y="5751"/>
                    <a:pt x="536" y="5751"/>
                  </a:cubicBezTo>
                  <a:cubicBezTo>
                    <a:pt x="548" y="5751"/>
                    <a:pt x="1989" y="5691"/>
                    <a:pt x="3834" y="5036"/>
                  </a:cubicBezTo>
                  <a:cubicBezTo>
                    <a:pt x="5406" y="4489"/>
                    <a:pt x="7632" y="3346"/>
                    <a:pt x="9454" y="1084"/>
                  </a:cubicBezTo>
                  <a:cubicBezTo>
                    <a:pt x="9534" y="969"/>
                    <a:pt x="9459" y="809"/>
                    <a:pt x="9315" y="809"/>
                  </a:cubicBezTo>
                  <a:cubicBezTo>
                    <a:pt x="9310" y="809"/>
                    <a:pt x="9304" y="809"/>
                    <a:pt x="9299" y="810"/>
                  </a:cubicBezTo>
                  <a:lnTo>
                    <a:pt x="8775" y="869"/>
                  </a:lnTo>
                  <a:cubicBezTo>
                    <a:pt x="8768" y="870"/>
                    <a:pt x="8761" y="871"/>
                    <a:pt x="8754" y="871"/>
                  </a:cubicBezTo>
                  <a:cubicBezTo>
                    <a:pt x="8676" y="871"/>
                    <a:pt x="8595" y="815"/>
                    <a:pt x="8573" y="738"/>
                  </a:cubicBezTo>
                  <a:cubicBezTo>
                    <a:pt x="8537" y="631"/>
                    <a:pt x="8620" y="512"/>
                    <a:pt x="8740" y="500"/>
                  </a:cubicBezTo>
                  <a:lnTo>
                    <a:pt x="10133" y="322"/>
                  </a:lnTo>
                  <a:cubicBezTo>
                    <a:pt x="10139" y="321"/>
                    <a:pt x="10146" y="320"/>
                    <a:pt x="10153" y="320"/>
                  </a:cubicBezTo>
                  <a:cubicBezTo>
                    <a:pt x="10253" y="320"/>
                    <a:pt x="10347" y="400"/>
                    <a:pt x="10347" y="500"/>
                  </a:cubicBezTo>
                  <a:lnTo>
                    <a:pt x="10347" y="1893"/>
                  </a:lnTo>
                  <a:cubicBezTo>
                    <a:pt x="10347" y="2000"/>
                    <a:pt x="10252" y="2072"/>
                    <a:pt x="10168" y="2072"/>
                  </a:cubicBezTo>
                  <a:cubicBezTo>
                    <a:pt x="10073" y="2072"/>
                    <a:pt x="9990" y="1988"/>
                    <a:pt x="9990" y="1893"/>
                  </a:cubicBezTo>
                  <a:lnTo>
                    <a:pt x="9990" y="1477"/>
                  </a:lnTo>
                  <a:cubicBezTo>
                    <a:pt x="9990" y="1417"/>
                    <a:pt x="9942" y="1346"/>
                    <a:pt x="9883" y="1334"/>
                  </a:cubicBezTo>
                  <a:cubicBezTo>
                    <a:pt x="9866" y="1324"/>
                    <a:pt x="9848" y="1319"/>
                    <a:pt x="9830" y="1319"/>
                  </a:cubicBezTo>
                  <a:cubicBezTo>
                    <a:pt x="9784" y="1319"/>
                    <a:pt x="9738" y="1347"/>
                    <a:pt x="9704" y="1381"/>
                  </a:cubicBezTo>
                  <a:cubicBezTo>
                    <a:pt x="9085" y="2119"/>
                    <a:pt x="8394" y="2810"/>
                    <a:pt x="7632" y="3382"/>
                  </a:cubicBezTo>
                  <a:cubicBezTo>
                    <a:pt x="7561" y="3441"/>
                    <a:pt x="7537" y="3548"/>
                    <a:pt x="7597" y="3608"/>
                  </a:cubicBezTo>
                  <a:cubicBezTo>
                    <a:pt x="7635" y="3646"/>
                    <a:pt x="7692" y="3674"/>
                    <a:pt x="7744" y="3674"/>
                  </a:cubicBezTo>
                  <a:cubicBezTo>
                    <a:pt x="7773" y="3674"/>
                    <a:pt x="7801" y="3665"/>
                    <a:pt x="7823" y="3643"/>
                  </a:cubicBezTo>
                  <a:cubicBezTo>
                    <a:pt x="8489" y="3131"/>
                    <a:pt x="9109" y="2548"/>
                    <a:pt x="9656" y="1917"/>
                  </a:cubicBezTo>
                  <a:cubicBezTo>
                    <a:pt x="9668" y="2179"/>
                    <a:pt x="9894" y="2405"/>
                    <a:pt x="10156" y="2405"/>
                  </a:cubicBezTo>
                  <a:cubicBezTo>
                    <a:pt x="10442" y="2405"/>
                    <a:pt x="10668" y="2179"/>
                    <a:pt x="10668" y="1893"/>
                  </a:cubicBezTo>
                  <a:lnTo>
                    <a:pt x="10668" y="500"/>
                  </a:lnTo>
                  <a:cubicBezTo>
                    <a:pt x="10621" y="369"/>
                    <a:pt x="10561" y="238"/>
                    <a:pt x="10466" y="131"/>
                  </a:cubicBezTo>
                  <a:cubicBezTo>
                    <a:pt x="10382" y="48"/>
                    <a:pt x="10270" y="0"/>
                    <a:pt x="10157" y="0"/>
                  </a:cubicBezTo>
                  <a:close/>
                </a:path>
              </a:pathLst>
            </a:custGeom>
            <a:grpFill/>
            <a:ln>
              <a:noFill/>
            </a:ln>
          </p:spPr>
          <p:txBody>
            <a:bodyPr spcFirstLastPara="1" wrap="square" lIns="121900" tIns="121900" rIns="121900" bIns="121900" anchor="ctr" anchorCtr="0">
              <a:noAutofit/>
            </a:bodyPr>
            <a:lstStyle/>
            <a:p>
              <a:endParaRPr sz="2400"/>
            </a:p>
          </p:txBody>
        </p:sp>
      </p:grpSp>
      <p:pic>
        <p:nvPicPr>
          <p:cNvPr id="4" name="Image 3">
            <a:extLst>
              <a:ext uri="{FF2B5EF4-FFF2-40B4-BE49-F238E27FC236}">
                <a16:creationId xmlns:a16="http://schemas.microsoft.com/office/drawing/2014/main" id="{A3378890-8FDA-D9D8-392E-F48ED85D5B87}"/>
              </a:ext>
            </a:extLst>
          </p:cNvPr>
          <p:cNvPicPr>
            <a:picLocks noChangeAspect="1"/>
          </p:cNvPicPr>
          <p:nvPr/>
        </p:nvPicPr>
        <p:blipFill rotWithShape="1">
          <a:blip r:embed="rId3"/>
          <a:srcRect r="7739"/>
          <a:stretch/>
        </p:blipFill>
        <p:spPr>
          <a:xfrm>
            <a:off x="4163543" y="539884"/>
            <a:ext cx="6898009" cy="5709804"/>
          </a:xfrm>
          <a:prstGeom prst="rect">
            <a:avLst/>
          </a:prstGeom>
        </p:spPr>
      </p:pic>
      <p:pic>
        <p:nvPicPr>
          <p:cNvPr id="6" name="Image 5">
            <a:extLst>
              <a:ext uri="{FF2B5EF4-FFF2-40B4-BE49-F238E27FC236}">
                <a16:creationId xmlns:a16="http://schemas.microsoft.com/office/drawing/2014/main" id="{299160A6-7CA2-8277-CB13-A26CBBC6B64C}"/>
              </a:ext>
            </a:extLst>
          </p:cNvPr>
          <p:cNvPicPr>
            <a:picLocks noChangeAspect="1"/>
          </p:cNvPicPr>
          <p:nvPr/>
        </p:nvPicPr>
        <p:blipFill>
          <a:blip r:embed="rId4"/>
          <a:srcRect l="32857" b="59878"/>
          <a:stretch/>
        </p:blipFill>
        <p:spPr>
          <a:xfrm>
            <a:off x="250372" y="5570950"/>
            <a:ext cx="3319774" cy="1024324"/>
          </a:xfrm>
          <a:prstGeom prst="rect">
            <a:avLst/>
          </a:prstGeom>
        </p:spPr>
      </p:pic>
      <p:pic>
        <p:nvPicPr>
          <p:cNvPr id="11" name="Image 10">
            <a:extLst>
              <a:ext uri="{FF2B5EF4-FFF2-40B4-BE49-F238E27FC236}">
                <a16:creationId xmlns:a16="http://schemas.microsoft.com/office/drawing/2014/main" id="{E679DE58-B834-9D2A-348E-7A4CEB96A57C}"/>
              </a:ext>
            </a:extLst>
          </p:cNvPr>
          <p:cNvPicPr>
            <a:picLocks noChangeAspect="1"/>
          </p:cNvPicPr>
          <p:nvPr/>
        </p:nvPicPr>
        <p:blipFill>
          <a:blip r:embed="rId5"/>
          <a:stretch>
            <a:fillRect/>
          </a:stretch>
        </p:blipFill>
        <p:spPr>
          <a:xfrm>
            <a:off x="250371" y="4281305"/>
            <a:ext cx="3518023" cy="1024324"/>
          </a:xfrm>
          <a:prstGeom prst="rect">
            <a:avLst/>
          </a:prstGeom>
        </p:spPr>
      </p:pic>
      <p:sp>
        <p:nvSpPr>
          <p:cNvPr id="10" name="Google Shape;131;p26">
            <a:extLst>
              <a:ext uri="{FF2B5EF4-FFF2-40B4-BE49-F238E27FC236}">
                <a16:creationId xmlns:a16="http://schemas.microsoft.com/office/drawing/2014/main" id="{DF1029BA-7EB2-C09C-FE61-2994B240FB58}"/>
              </a:ext>
            </a:extLst>
          </p:cNvPr>
          <p:cNvSpPr/>
          <p:nvPr/>
        </p:nvSpPr>
        <p:spPr>
          <a:xfrm flipH="1">
            <a:off x="-3" y="6640814"/>
            <a:ext cx="4064001" cy="210484"/>
          </a:xfrm>
          <a:prstGeom prst="rect">
            <a:avLst/>
          </a:prstGeom>
          <a:solidFill>
            <a:srgbClr val="3F5A6A"/>
          </a:solidFill>
          <a:ln>
            <a:solidFill>
              <a:srgbClr val="3F5A6A"/>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31;p26">
            <a:extLst>
              <a:ext uri="{FF2B5EF4-FFF2-40B4-BE49-F238E27FC236}">
                <a16:creationId xmlns:a16="http://schemas.microsoft.com/office/drawing/2014/main" id="{9EC673E3-67E7-C712-BD9B-11EC49867BFC}"/>
              </a:ext>
            </a:extLst>
          </p:cNvPr>
          <p:cNvSpPr/>
          <p:nvPr/>
        </p:nvSpPr>
        <p:spPr>
          <a:xfrm flipH="1">
            <a:off x="4063998" y="6640814"/>
            <a:ext cx="3997961" cy="210484"/>
          </a:xfrm>
          <a:prstGeom prst="rect">
            <a:avLst/>
          </a:prstGeom>
          <a:solidFill>
            <a:srgbClr val="3889A4"/>
          </a:solidFill>
          <a:ln>
            <a:solidFill>
              <a:srgbClr val="3889A4"/>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1;p26">
            <a:extLst>
              <a:ext uri="{FF2B5EF4-FFF2-40B4-BE49-F238E27FC236}">
                <a16:creationId xmlns:a16="http://schemas.microsoft.com/office/drawing/2014/main" id="{017CD81E-C949-71F1-2AFD-05643477EEA6}"/>
              </a:ext>
            </a:extLst>
          </p:cNvPr>
          <p:cNvSpPr/>
          <p:nvPr/>
        </p:nvSpPr>
        <p:spPr>
          <a:xfrm flipH="1">
            <a:off x="8061958" y="6640814"/>
            <a:ext cx="4130041" cy="210484"/>
          </a:xfrm>
          <a:prstGeom prst="rect">
            <a:avLst/>
          </a:prstGeom>
          <a:solidFill>
            <a:srgbClr val="A9D2E1"/>
          </a:solidFill>
          <a:ln>
            <a:solidFill>
              <a:srgbClr val="A9D2E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751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02b3ca4-8cfd-4d16-aec9-45fe3a84f063" xsi:nil="true"/>
    <lcf76f155ced4ddcb4097134ff3c332f xmlns="df7049d6-69f8-4081-adbe-d33876947e4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E4A66A7085BC7488A761EE41922F207" ma:contentTypeVersion="10" ma:contentTypeDescription="Crée un document." ma:contentTypeScope="" ma:versionID="8939f9698a0634a2baec51213a475b43">
  <xsd:schema xmlns:xsd="http://www.w3.org/2001/XMLSchema" xmlns:xs="http://www.w3.org/2001/XMLSchema" xmlns:p="http://schemas.microsoft.com/office/2006/metadata/properties" xmlns:ns2="df7049d6-69f8-4081-adbe-d33876947e4d" xmlns:ns3="f02b3ca4-8cfd-4d16-aec9-45fe3a84f063" targetNamespace="http://schemas.microsoft.com/office/2006/metadata/properties" ma:root="true" ma:fieldsID="212cf965260b325222d4ede3791e0f98" ns2:_="" ns3:_="">
    <xsd:import namespace="df7049d6-69f8-4081-adbe-d33876947e4d"/>
    <xsd:import namespace="f02b3ca4-8cfd-4d16-aec9-45fe3a84f06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7049d6-69f8-4081-adbe-d33876947e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4e4d7bad-e520-4b38-9256-27d011b6216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2b3ca4-8cfd-4d16-aec9-45fe3a84f06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929e1ae-fea2-4a11-adb5-6145cb5b2a0d}" ma:internalName="TaxCatchAll" ma:showField="CatchAllData" ma:web="f02b3ca4-8cfd-4d16-aec9-45fe3a84f06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D552FEF-ADB8-4C9B-A00F-225A7CB62D2D}">
  <ds:schemaRefs>
    <ds:schemaRef ds:uri="http://schemas.microsoft.com/sharepoint/v3/contenttype/forms"/>
  </ds:schemaRefs>
</ds:datastoreItem>
</file>

<file path=customXml/itemProps2.xml><?xml version="1.0" encoding="utf-8"?>
<ds:datastoreItem xmlns:ds="http://schemas.openxmlformats.org/officeDocument/2006/customXml" ds:itemID="{16644B1B-DC7F-46FB-83F3-21B409231DFC}">
  <ds:schemaRefs>
    <ds:schemaRef ds:uri="42de2823-7d59-4848-bdca-89d4315c8bed"/>
    <ds:schemaRef ds:uri="fb96c398-a8ec-452e-abee-261a3586c844"/>
    <ds:schemaRef ds:uri="http://schemas.openxmlformats.org/package/2006/metadata/core-properties"/>
    <ds:schemaRef ds:uri="http://purl.org/dc/elements/1.1/"/>
    <ds:schemaRef ds:uri="http://purl.org/dc/terms/"/>
    <ds:schemaRef ds:uri="http://schemas.microsoft.com/office/2006/metadata/properties"/>
    <ds:schemaRef ds:uri="http://www.w3.org/XML/1998/namespace"/>
    <ds:schemaRef ds:uri="http://schemas.microsoft.com/office/2006/documentManagement/types"/>
    <ds:schemaRef ds:uri="http://schemas.microsoft.com/office/infopath/2007/PartnerControls"/>
    <ds:schemaRef ds:uri="http://purl.org/dc/dcmitype/"/>
    <ds:schemaRef ds:uri="f02b3ca4-8cfd-4d16-aec9-45fe3a84f063"/>
    <ds:schemaRef ds:uri="df7049d6-69f8-4081-adbe-d33876947e4d"/>
  </ds:schemaRefs>
</ds:datastoreItem>
</file>

<file path=customXml/itemProps3.xml><?xml version="1.0" encoding="utf-8"?>
<ds:datastoreItem xmlns:ds="http://schemas.openxmlformats.org/officeDocument/2006/customXml" ds:itemID="{BE9BEE1B-DFC5-4F93-A99B-1558A509A2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7049d6-69f8-4081-adbe-d33876947e4d"/>
    <ds:schemaRef ds:uri="f02b3ca4-8cfd-4d16-aec9-45fe3a84f0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763</TotalTime>
  <Words>587</Words>
  <Application>Microsoft Office PowerPoint</Application>
  <PresentationFormat>Grand écran</PresentationFormat>
  <Paragraphs>58</Paragraphs>
  <Slides>8</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8</vt:i4>
      </vt:variant>
    </vt:vector>
  </HeadingPairs>
  <TitlesOfParts>
    <vt:vector size="15" baseType="lpstr">
      <vt:lpstr>Aptos</vt:lpstr>
      <vt:lpstr>Aptos Display</vt:lpstr>
      <vt:lpstr>Arial</vt:lpstr>
      <vt:lpstr>Lato</vt:lpstr>
      <vt:lpstr>Livvic</vt:lpstr>
      <vt:lpstr>Rubik</vt:lpstr>
      <vt:lpstr>Thème Office</vt:lpstr>
      <vt:lpstr>Présentation PowerPoint</vt:lpstr>
      <vt:lpstr>Qui sommes-nous?</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Inès SENELLE</dc:creator>
  <cp:lastModifiedBy>Pauline VAN HIJFTE</cp:lastModifiedBy>
  <cp:revision>1</cp:revision>
  <dcterms:created xsi:type="dcterms:W3CDTF">2025-04-23T11:47:17Z</dcterms:created>
  <dcterms:modified xsi:type="dcterms:W3CDTF">2026-07-03T09:13:06Z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0x0101004E4A66A7085BC7488A761EE41922F207</vt:lpwstr>
  </property>
</Properties>
</file>