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746" r:id="rId5"/>
    <p:sldId id="657"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B524525-0D92-F98F-E950-3CA8DC96AED2}" name="Phil  Diaz" initials="PD" userId="S::phil.diaz@isg-nw.com::47eb8b37-ab7e-4d6f-b63a-08db3dcc1da0" providerId="AD"/>
  <p188:author id="{17CDF7D3-CCA2-CEF9-B1C6-2D140091B505}" name="Thao Pham" initials="" userId="S::thao.pham@isg-nw.com::69e8c45f-0192-478b-884b-6fbd7c70eab1" providerId="AD"/>
  <p188:author id="{493CCBE7-058E-C95A-8D57-EC13DC4FE768}" name="Ragan White" initials="RW" userId="S::ragan.white@isg-nw.com::9d0d39d0-0285-41b4-b931-64fb3590ad03" providerId="AD"/>
  <p188:author id="{C4A870F1-AEB1-FDCE-2705-4BCDE1A4D185}" name="Brian Christian" initials="BC" userId="S::brian.christian@isg-nw.com::471e42aa-b949-45cf-8b24-8e9eeabd8da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1"/>
    <p:restoredTop sz="94664"/>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0227A3-C691-4812-98D5-03F46A219FAB}" type="datetimeFigureOut">
              <a:rPr lang="en-US" smtClean="0"/>
              <a:t>8/8/2024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5B9A92-D88D-4E60-9A48-FC8544E6652C}" type="slidenum">
              <a:rPr lang="en-US" smtClean="0"/>
              <a:t>‹#›</a:t>
            </a:fld>
            <a:endParaRPr lang="en-US"/>
          </a:p>
        </p:txBody>
      </p:sp>
    </p:spTree>
    <p:extLst>
      <p:ext uri="{BB962C8B-B14F-4D97-AF65-F5344CB8AC3E}">
        <p14:creationId xmlns:p14="http://schemas.microsoft.com/office/powerpoint/2010/main" val="4124875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F1B6AB30-B9D1-48C0-8CFE-B1BB1CA968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a:extLst>
              <a:ext uri="{FF2B5EF4-FFF2-40B4-BE49-F238E27FC236}">
                <a16:creationId xmlns:a16="http://schemas.microsoft.com/office/drawing/2014/main" id="{19B3EAFC-F079-4ED4-8374-FB4E2D7BA8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AFFED361-135A-4877-97D4-AD2966D8F265}"/>
              </a:ext>
            </a:extLst>
          </p:cNvPr>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D5CCBFD3-37B7-4576-B81D-89163D6BB4B7}" type="slidenum">
              <a:rPr kumimoji="0" lang="en-US" altLang="en-US" sz="1800" b="0" i="0" u="none" strike="noStrike" kern="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altLang="en-US" sz="1800" b="0" i="0" u="none" strike="noStrike" kern="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7">
            <a:extLst>
              <a:ext uri="{FF2B5EF4-FFF2-40B4-BE49-F238E27FC236}">
                <a16:creationId xmlns:a16="http://schemas.microsoft.com/office/drawing/2014/main" id="{C895091F-E8F8-404A-803F-31CABCE8D2EC}"/>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5" name="Footer Placeholder 8">
            <a:extLst>
              <a:ext uri="{FF2B5EF4-FFF2-40B4-BE49-F238E27FC236}">
                <a16:creationId xmlns:a16="http://schemas.microsoft.com/office/drawing/2014/main" id="{DC01BDBE-124F-445E-BFCF-0D8D4BD812D8}"/>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6" name="Slide Number Placeholder 9">
            <a:extLst>
              <a:ext uri="{FF2B5EF4-FFF2-40B4-BE49-F238E27FC236}">
                <a16:creationId xmlns:a16="http://schemas.microsoft.com/office/drawing/2014/main" id="{BC348145-1992-4CAC-A40B-5070A7CD18B6}"/>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9130469F-4550-49DB-B670-71C638569E42}" type="slidenum">
              <a:rPr lang="en-US" altLang="en-US" sz="840" smtClean="0">
                <a:solidFill>
                  <a:srgbClr val="58A2E4"/>
                </a:solidFill>
              </a:rPr>
              <a:pPr algn="r" eaLnBrk="1" hangingPunct="1">
                <a:defRPr/>
              </a:pPr>
              <a:t>‹#›</a:t>
            </a:fld>
            <a:endParaRPr lang="en-US" altLang="en-US" sz="840">
              <a:solidFill>
                <a:srgbClr val="58A2E4"/>
              </a:solidFill>
            </a:endParaRPr>
          </a:p>
        </p:txBody>
      </p:sp>
      <p:pic>
        <p:nvPicPr>
          <p:cNvPr id="7" name="Picture 7">
            <a:extLst>
              <a:ext uri="{FF2B5EF4-FFF2-40B4-BE49-F238E27FC236}">
                <a16:creationId xmlns:a16="http://schemas.microsoft.com/office/drawing/2014/main" id="{73622755-FBB5-461E-9869-B99CD021755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7634" y="0"/>
            <a:ext cx="149436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7929210"/>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Date Placeholder 7">
            <a:extLst>
              <a:ext uri="{FF2B5EF4-FFF2-40B4-BE49-F238E27FC236}">
                <a16:creationId xmlns:a16="http://schemas.microsoft.com/office/drawing/2014/main" id="{92BBCB3A-4161-4762-A1E9-AF8F0AA642D2}"/>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6" name="Footer Placeholder 8">
            <a:extLst>
              <a:ext uri="{FF2B5EF4-FFF2-40B4-BE49-F238E27FC236}">
                <a16:creationId xmlns:a16="http://schemas.microsoft.com/office/drawing/2014/main" id="{6C1F2F24-1B1B-4B96-83EE-6F4C54F316FC}"/>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7" name="Slide Number Placeholder 9">
            <a:extLst>
              <a:ext uri="{FF2B5EF4-FFF2-40B4-BE49-F238E27FC236}">
                <a16:creationId xmlns:a16="http://schemas.microsoft.com/office/drawing/2014/main" id="{86697D21-E8E9-40E7-911A-A0AB41A12AC3}"/>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AD3B3CF3-EA18-4C81-A614-42B5D46E3174}" type="slidenum">
              <a:rPr lang="en-US" altLang="en-US" sz="840" smtClean="0">
                <a:solidFill>
                  <a:srgbClr val="58A2E4"/>
                </a:solidFill>
              </a:rPr>
              <a:pPr algn="r" eaLnBrk="1" hangingPunct="1">
                <a:defRPr/>
              </a:pPr>
              <a:t>‹#›</a:t>
            </a:fld>
            <a:endParaRPr lang="en-US" altLang="en-US" sz="840">
              <a:solidFill>
                <a:srgbClr val="58A2E4"/>
              </a:solidFill>
            </a:endParaRPr>
          </a:p>
        </p:txBody>
      </p:sp>
      <p:pic>
        <p:nvPicPr>
          <p:cNvPr id="9" name="Picture 7">
            <a:extLst>
              <a:ext uri="{FF2B5EF4-FFF2-40B4-BE49-F238E27FC236}">
                <a16:creationId xmlns:a16="http://schemas.microsoft.com/office/drawing/2014/main" id="{E1C88BED-6D09-47EE-AE8F-1E17DE01940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7634" y="0"/>
            <a:ext cx="149436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09600" y="1368651"/>
            <a:ext cx="5590117" cy="47575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Picture Placeholder 7"/>
          <p:cNvSpPr>
            <a:spLocks noGrp="1"/>
          </p:cNvSpPr>
          <p:nvPr>
            <p:ph type="pic" sz="quarter" idx="13"/>
          </p:nvPr>
        </p:nvSpPr>
        <p:spPr>
          <a:xfrm>
            <a:off x="6531197" y="1451293"/>
            <a:ext cx="5051203" cy="4263169"/>
          </a:xfrm>
        </p:spPr>
        <p:txBody>
          <a:bodyPr rtlCol="0">
            <a:normAutofit/>
          </a:bodyPr>
          <a:lstStyle/>
          <a:p>
            <a:pPr lvl="0"/>
            <a:r>
              <a:rPr lang="en-US" noProof="0"/>
              <a:t>Drag picture to placeholder or click icon to add</a:t>
            </a:r>
          </a:p>
        </p:txBody>
      </p:sp>
    </p:spTree>
    <p:extLst>
      <p:ext uri="{BB962C8B-B14F-4D97-AF65-F5344CB8AC3E}">
        <p14:creationId xmlns:p14="http://schemas.microsoft.com/office/powerpoint/2010/main" val="1116863230"/>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7">
            <a:extLst>
              <a:ext uri="{FF2B5EF4-FFF2-40B4-BE49-F238E27FC236}">
                <a16:creationId xmlns:a16="http://schemas.microsoft.com/office/drawing/2014/main" id="{269E739A-67BC-4E34-9C6B-A3DA6784BEED}"/>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5" name="Footer Placeholder 8">
            <a:extLst>
              <a:ext uri="{FF2B5EF4-FFF2-40B4-BE49-F238E27FC236}">
                <a16:creationId xmlns:a16="http://schemas.microsoft.com/office/drawing/2014/main" id="{2DB4BAAD-EB57-4AEF-B16E-AF09D92A211D}"/>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6" name="Slide Number Placeholder 9">
            <a:extLst>
              <a:ext uri="{FF2B5EF4-FFF2-40B4-BE49-F238E27FC236}">
                <a16:creationId xmlns:a16="http://schemas.microsoft.com/office/drawing/2014/main" id="{578F5CD3-1E46-48CE-8235-601684A5C7D2}"/>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CEBD7237-EA35-493D-A51D-014E05EABD0E}" type="slidenum">
              <a:rPr lang="en-US" altLang="en-US" sz="840" smtClean="0">
                <a:solidFill>
                  <a:srgbClr val="58A2E4"/>
                </a:solidFill>
              </a:rPr>
              <a:pPr algn="r" eaLnBrk="1" hangingPunct="1">
                <a:defRPr/>
              </a:pPr>
              <a:t>‹#›</a:t>
            </a:fld>
            <a:endParaRPr lang="en-US" altLang="en-US" sz="840">
              <a:solidFill>
                <a:srgbClr val="58A2E4"/>
              </a:solidFill>
            </a:endParaRPr>
          </a:p>
        </p:txBody>
      </p:sp>
      <p:pic>
        <p:nvPicPr>
          <p:cNvPr id="7" name="Picture 7">
            <a:extLst>
              <a:ext uri="{FF2B5EF4-FFF2-40B4-BE49-F238E27FC236}">
                <a16:creationId xmlns:a16="http://schemas.microsoft.com/office/drawing/2014/main" id="{184C7D04-A107-47A4-BD4C-3010F0715A2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7634" y="0"/>
            <a:ext cx="149436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5" y="4406903"/>
            <a:ext cx="10363200" cy="1362076"/>
          </a:xfrm>
        </p:spPr>
        <p:txBody>
          <a:bodyPr>
            <a:normAutofit/>
          </a:bodyPr>
          <a:lstStyle>
            <a:lvl1pPr algn="l">
              <a:defRPr sz="2800" b="1" cap="none">
                <a:solidFill>
                  <a:schemeClr val="bg2"/>
                </a:solidFill>
              </a:defRPr>
            </a:lvl1pPr>
          </a:lstStyle>
          <a:p>
            <a:r>
              <a:rPr lang="en-US"/>
              <a:t>Click to edit Master title style</a:t>
            </a:r>
          </a:p>
        </p:txBody>
      </p:sp>
      <p:sp>
        <p:nvSpPr>
          <p:cNvPr id="3" name="Text Placeholder 2"/>
          <p:cNvSpPr>
            <a:spLocks noGrp="1"/>
          </p:cNvSpPr>
          <p:nvPr>
            <p:ph type="body" idx="1"/>
          </p:nvPr>
        </p:nvSpPr>
        <p:spPr>
          <a:xfrm>
            <a:off x="963085" y="2906713"/>
            <a:ext cx="10363200" cy="1500187"/>
          </a:xfrm>
        </p:spPr>
        <p:txBody>
          <a:bodyPr anchor="b"/>
          <a:lstStyle>
            <a:lvl1pPr marL="0" indent="0">
              <a:buNone/>
              <a:defRPr sz="2000">
                <a:solidFill>
                  <a:schemeClr val="tx1">
                    <a:tint val="75000"/>
                  </a:schemeClr>
                </a:solidFill>
              </a:defRPr>
            </a:lvl1pPr>
            <a:lvl2pPr marL="457164" indent="0">
              <a:buNone/>
              <a:defRPr sz="1800">
                <a:solidFill>
                  <a:schemeClr val="tx1">
                    <a:tint val="75000"/>
                  </a:schemeClr>
                </a:solidFill>
              </a:defRPr>
            </a:lvl2pPr>
            <a:lvl3pPr marL="914328" indent="0">
              <a:buNone/>
              <a:defRPr sz="1600">
                <a:solidFill>
                  <a:schemeClr val="tx1">
                    <a:tint val="75000"/>
                  </a:schemeClr>
                </a:solidFill>
              </a:defRPr>
            </a:lvl3pPr>
            <a:lvl4pPr marL="1371491" indent="0">
              <a:buNone/>
              <a:defRPr sz="1399">
                <a:solidFill>
                  <a:schemeClr val="tx1">
                    <a:tint val="75000"/>
                  </a:schemeClr>
                </a:solidFill>
              </a:defRPr>
            </a:lvl4pPr>
            <a:lvl5pPr marL="1828654" indent="0">
              <a:buNone/>
              <a:defRPr sz="1399">
                <a:solidFill>
                  <a:schemeClr val="tx1">
                    <a:tint val="75000"/>
                  </a:schemeClr>
                </a:solidFill>
              </a:defRPr>
            </a:lvl5pPr>
            <a:lvl6pPr marL="2285818" indent="0">
              <a:buNone/>
              <a:defRPr sz="1399">
                <a:solidFill>
                  <a:schemeClr val="tx1">
                    <a:tint val="75000"/>
                  </a:schemeClr>
                </a:solidFill>
              </a:defRPr>
            </a:lvl6pPr>
            <a:lvl7pPr marL="2742982" indent="0">
              <a:buNone/>
              <a:defRPr sz="1399">
                <a:solidFill>
                  <a:schemeClr val="tx1">
                    <a:tint val="75000"/>
                  </a:schemeClr>
                </a:solidFill>
              </a:defRPr>
            </a:lvl7pPr>
            <a:lvl8pPr marL="3200143" indent="0">
              <a:buNone/>
              <a:defRPr sz="1399">
                <a:solidFill>
                  <a:schemeClr val="tx1">
                    <a:tint val="75000"/>
                  </a:schemeClr>
                </a:solidFill>
              </a:defRPr>
            </a:lvl8pPr>
            <a:lvl9pPr marL="3657307" indent="0">
              <a:buNone/>
              <a:defRPr sz="1399">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022806584"/>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7">
            <a:extLst>
              <a:ext uri="{FF2B5EF4-FFF2-40B4-BE49-F238E27FC236}">
                <a16:creationId xmlns:a16="http://schemas.microsoft.com/office/drawing/2014/main" id="{066360E6-FF86-4083-85E1-D29666FAB833}"/>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4" name="Footer Placeholder 8">
            <a:extLst>
              <a:ext uri="{FF2B5EF4-FFF2-40B4-BE49-F238E27FC236}">
                <a16:creationId xmlns:a16="http://schemas.microsoft.com/office/drawing/2014/main" id="{EEA16553-E14D-4071-ACA7-CD33C1469744}"/>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5" name="Slide Number Placeholder 9">
            <a:extLst>
              <a:ext uri="{FF2B5EF4-FFF2-40B4-BE49-F238E27FC236}">
                <a16:creationId xmlns:a16="http://schemas.microsoft.com/office/drawing/2014/main" id="{6F52629B-8A6A-4E06-BFC8-C383383E5D98}"/>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A9DA81B3-CCFA-4DFB-B642-9204E7144B07}" type="slidenum">
              <a:rPr lang="en-US" altLang="en-US" sz="840" smtClean="0">
                <a:solidFill>
                  <a:srgbClr val="58A2E4"/>
                </a:solidFill>
              </a:rPr>
              <a:pPr algn="r" eaLnBrk="1" hangingPunct="1">
                <a:defRPr/>
              </a:pPr>
              <a:t>‹#›</a:t>
            </a:fld>
            <a:endParaRPr lang="en-US" altLang="en-US" sz="840">
              <a:solidFill>
                <a:srgbClr val="58A2E4"/>
              </a:solidFill>
            </a:endParaRPr>
          </a:p>
        </p:txBody>
      </p:sp>
      <p:pic>
        <p:nvPicPr>
          <p:cNvPr id="6" name="Picture 7">
            <a:extLst>
              <a:ext uri="{FF2B5EF4-FFF2-40B4-BE49-F238E27FC236}">
                <a16:creationId xmlns:a16="http://schemas.microsoft.com/office/drawing/2014/main" id="{59EBA5B1-4648-401D-8A69-E861AB79BCD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7634" y="0"/>
            <a:ext cx="149436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3899221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7">
            <a:extLst>
              <a:ext uri="{FF2B5EF4-FFF2-40B4-BE49-F238E27FC236}">
                <a16:creationId xmlns:a16="http://schemas.microsoft.com/office/drawing/2014/main" id="{F03B003D-A376-4DC4-8753-67170B2FA7A7}"/>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3" name="Footer Placeholder 8">
            <a:extLst>
              <a:ext uri="{FF2B5EF4-FFF2-40B4-BE49-F238E27FC236}">
                <a16:creationId xmlns:a16="http://schemas.microsoft.com/office/drawing/2014/main" id="{6637D7C6-2C18-4EDE-84ED-AEBF5C659671}"/>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4" name="Slide Number Placeholder 9">
            <a:extLst>
              <a:ext uri="{FF2B5EF4-FFF2-40B4-BE49-F238E27FC236}">
                <a16:creationId xmlns:a16="http://schemas.microsoft.com/office/drawing/2014/main" id="{DE7188BB-D3F5-4109-BD59-148A1E9CF5F0}"/>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1399364E-E409-43D0-B4F2-F4962AEE5245}" type="slidenum">
              <a:rPr lang="en-US" altLang="en-US" sz="840" smtClean="0">
                <a:solidFill>
                  <a:srgbClr val="58A2E4"/>
                </a:solidFill>
              </a:rPr>
              <a:pPr algn="r" eaLnBrk="1" hangingPunct="1">
                <a:defRPr/>
              </a:pPr>
              <a:t>‹#›</a:t>
            </a:fld>
            <a:endParaRPr lang="en-US" altLang="en-US" sz="840">
              <a:solidFill>
                <a:srgbClr val="58A2E4"/>
              </a:solidFill>
            </a:endParaRPr>
          </a:p>
        </p:txBody>
      </p:sp>
      <p:pic>
        <p:nvPicPr>
          <p:cNvPr id="5" name="Picture 7">
            <a:extLst>
              <a:ext uri="{FF2B5EF4-FFF2-40B4-BE49-F238E27FC236}">
                <a16:creationId xmlns:a16="http://schemas.microsoft.com/office/drawing/2014/main" id="{B4A8DEF5-3EC3-495B-9D0D-1B5A4B2FAF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97634" y="0"/>
            <a:ext cx="1494367" cy="6419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1773420"/>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Segue">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9E4956DD-9E0F-42D1-8E59-409597F40F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2442211"/>
            <a:ext cx="12192000" cy="4415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7">
            <a:extLst>
              <a:ext uri="{FF2B5EF4-FFF2-40B4-BE49-F238E27FC236}">
                <a16:creationId xmlns:a16="http://schemas.microsoft.com/office/drawing/2014/main" id="{080A7252-DB7D-4417-88B0-44D1282D397E}"/>
              </a:ext>
            </a:extLst>
          </p:cNvPr>
          <p:cNvSpPr txBox="1">
            <a:spLocks/>
          </p:cNvSpPr>
          <p:nvPr userDrawn="1"/>
        </p:nvSpPr>
        <p:spPr>
          <a:xfrm>
            <a:off x="156634" y="6400801"/>
            <a:ext cx="920751" cy="29337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1"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fld id="{46DEF192-4CAC-4C32-A581-ACF26D4CAB48}" type="datetime1">
              <a:rPr lang="en-US" sz="923" smtClean="0">
                <a:solidFill>
                  <a:prstClr val="black">
                    <a:lumMod val="65000"/>
                    <a:lumOff val="35000"/>
                  </a:prstClr>
                </a:solidFill>
              </a:rPr>
              <a:pPr defTabSz="457199">
                <a:defRPr/>
              </a:pPr>
              <a:t>8/8/2024</a:t>
            </a:fld>
            <a:endParaRPr lang="en-US" sz="923">
              <a:solidFill>
                <a:prstClr val="black">
                  <a:lumMod val="65000"/>
                  <a:lumOff val="35000"/>
                </a:prstClr>
              </a:solidFill>
            </a:endParaRPr>
          </a:p>
        </p:txBody>
      </p:sp>
      <p:sp>
        <p:nvSpPr>
          <p:cNvPr id="4" name="Footer Placeholder 8">
            <a:extLst>
              <a:ext uri="{FF2B5EF4-FFF2-40B4-BE49-F238E27FC236}">
                <a16:creationId xmlns:a16="http://schemas.microsoft.com/office/drawing/2014/main" id="{7BC83EC7-C4D5-4FE6-A362-E96A623CB1F4}"/>
              </a:ext>
            </a:extLst>
          </p:cNvPr>
          <p:cNvSpPr txBox="1">
            <a:spLocks/>
          </p:cNvSpPr>
          <p:nvPr userDrawn="1"/>
        </p:nvSpPr>
        <p:spPr>
          <a:xfrm>
            <a:off x="1123951" y="6400801"/>
            <a:ext cx="4036483" cy="262890"/>
          </a:xfrm>
          <a:prstGeom prst="rect">
            <a:avLst/>
          </a:prstGeom>
        </p:spPr>
        <p:txBody>
          <a:bodyPr lIns="91440" tIns="45720" rIns="91440" bIns="45720" anchor="ctr"/>
          <a:lstStyle>
            <a:defPPr>
              <a:defRPr lang="en-US"/>
            </a:defPPr>
            <a:lvl1pPr marL="0" algn="l" defTabSz="457200" rtl="0" eaLnBrk="1" fontAlgn="auto" latinLnBrk="0" hangingPunct="1">
              <a:spcBef>
                <a:spcPts val="0"/>
              </a:spcBef>
              <a:spcAft>
                <a:spcPts val="0"/>
              </a:spcAft>
              <a:defRPr sz="583" b="0" kern="1200">
                <a:solidFill>
                  <a:schemeClr val="tx1">
                    <a:lumMod val="65000"/>
                    <a:lumOff val="35000"/>
                  </a:schemeClr>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457199">
              <a:defRPr/>
            </a:pPr>
            <a:r>
              <a:rPr lang="en-US" sz="923">
                <a:solidFill>
                  <a:prstClr val="black">
                    <a:lumMod val="65000"/>
                    <a:lumOff val="35000"/>
                  </a:prstClr>
                </a:solidFill>
              </a:rPr>
              <a:t>© Copyright Integrated Solutions Group. All Rights Reserved. </a:t>
            </a:r>
          </a:p>
        </p:txBody>
      </p:sp>
      <p:sp>
        <p:nvSpPr>
          <p:cNvPr id="5" name="Slide Number Placeholder 9">
            <a:extLst>
              <a:ext uri="{FF2B5EF4-FFF2-40B4-BE49-F238E27FC236}">
                <a16:creationId xmlns:a16="http://schemas.microsoft.com/office/drawing/2014/main" id="{C9A64AD2-E8C2-443C-9A7A-B099937863F6}"/>
              </a:ext>
            </a:extLst>
          </p:cNvPr>
          <p:cNvSpPr txBox="1">
            <a:spLocks/>
          </p:cNvSpPr>
          <p:nvPr userDrawn="1"/>
        </p:nvSpPr>
        <p:spPr>
          <a:xfrm>
            <a:off x="5160433" y="6400800"/>
            <a:ext cx="797984" cy="299086"/>
          </a:xfrm>
          <a:prstGeom prst="rect">
            <a:avLst/>
          </a:prstGeom>
        </p:spPr>
        <p:txBody>
          <a:bodyPr lIns="68580" tIns="34290" rIns="68580" bIns="34290" anchor="ctr"/>
          <a:lstStyle>
            <a:lvl1pPr defTabSz="296863">
              <a:defRPr>
                <a:solidFill>
                  <a:schemeClr val="tx1"/>
                </a:solidFill>
                <a:latin typeface="Arial" panose="020B0604020202020204" pitchFamily="34" charset="0"/>
              </a:defRPr>
            </a:lvl1pPr>
            <a:lvl2pPr marL="742950" indent="-285750" defTabSz="296863">
              <a:defRPr>
                <a:solidFill>
                  <a:schemeClr val="tx1"/>
                </a:solidFill>
                <a:latin typeface="Arial" panose="020B0604020202020204" pitchFamily="34" charset="0"/>
              </a:defRPr>
            </a:lvl2pPr>
            <a:lvl3pPr marL="1143000" indent="-228600" defTabSz="296863">
              <a:defRPr>
                <a:solidFill>
                  <a:schemeClr val="tx1"/>
                </a:solidFill>
                <a:latin typeface="Arial" panose="020B0604020202020204" pitchFamily="34" charset="0"/>
              </a:defRPr>
            </a:lvl3pPr>
            <a:lvl4pPr marL="1600200" indent="-228600" defTabSz="296863">
              <a:defRPr>
                <a:solidFill>
                  <a:schemeClr val="tx1"/>
                </a:solidFill>
                <a:latin typeface="Arial" panose="020B0604020202020204" pitchFamily="34" charset="0"/>
              </a:defRPr>
            </a:lvl4pPr>
            <a:lvl5pPr marL="2057400" indent="-228600" defTabSz="296863">
              <a:defRPr>
                <a:solidFill>
                  <a:schemeClr val="tx1"/>
                </a:solidFill>
                <a:latin typeface="Arial" panose="020B0604020202020204" pitchFamily="34" charset="0"/>
              </a:defRPr>
            </a:lvl5pPr>
            <a:lvl6pPr marL="2514600" indent="-228600" defTabSz="296863" fontAlgn="base">
              <a:spcBef>
                <a:spcPct val="0"/>
              </a:spcBef>
              <a:spcAft>
                <a:spcPct val="0"/>
              </a:spcAft>
              <a:defRPr>
                <a:solidFill>
                  <a:schemeClr val="tx1"/>
                </a:solidFill>
                <a:latin typeface="Arial" panose="020B0604020202020204" pitchFamily="34" charset="0"/>
              </a:defRPr>
            </a:lvl6pPr>
            <a:lvl7pPr marL="2971800" indent="-228600" defTabSz="296863" fontAlgn="base">
              <a:spcBef>
                <a:spcPct val="0"/>
              </a:spcBef>
              <a:spcAft>
                <a:spcPct val="0"/>
              </a:spcAft>
              <a:defRPr>
                <a:solidFill>
                  <a:schemeClr val="tx1"/>
                </a:solidFill>
                <a:latin typeface="Arial" panose="020B0604020202020204" pitchFamily="34" charset="0"/>
              </a:defRPr>
            </a:lvl7pPr>
            <a:lvl8pPr marL="3429000" indent="-228600" defTabSz="296863" fontAlgn="base">
              <a:spcBef>
                <a:spcPct val="0"/>
              </a:spcBef>
              <a:spcAft>
                <a:spcPct val="0"/>
              </a:spcAft>
              <a:defRPr>
                <a:solidFill>
                  <a:schemeClr val="tx1"/>
                </a:solidFill>
                <a:latin typeface="Arial" panose="020B0604020202020204" pitchFamily="34" charset="0"/>
              </a:defRPr>
            </a:lvl8pPr>
            <a:lvl9pPr marL="3886200" indent="-228600" defTabSz="296863" fontAlgn="base">
              <a:spcBef>
                <a:spcPct val="0"/>
              </a:spcBef>
              <a:spcAft>
                <a:spcPct val="0"/>
              </a:spcAft>
              <a:defRPr>
                <a:solidFill>
                  <a:schemeClr val="tx1"/>
                </a:solidFill>
                <a:latin typeface="Arial" panose="020B0604020202020204" pitchFamily="34" charset="0"/>
              </a:defRPr>
            </a:lvl9pPr>
          </a:lstStyle>
          <a:p>
            <a:pPr algn="r" eaLnBrk="1" hangingPunct="1">
              <a:defRPr/>
            </a:pPr>
            <a:fld id="{EF5DCDB8-6F67-4E59-8E69-A3C8D9B405F0}" type="slidenum">
              <a:rPr lang="en-US" altLang="en-US" sz="840" smtClean="0">
                <a:solidFill>
                  <a:srgbClr val="58A2E4"/>
                </a:solidFill>
              </a:rPr>
              <a:pPr algn="r" eaLnBrk="1" hangingPunct="1">
                <a:defRPr/>
              </a:pPr>
              <a:t>‹#›</a:t>
            </a:fld>
            <a:endParaRPr lang="en-US" altLang="en-US" sz="840">
              <a:solidFill>
                <a:srgbClr val="58A2E4"/>
              </a:solidFill>
            </a:endParaRPr>
          </a:p>
        </p:txBody>
      </p:sp>
    </p:spTree>
    <p:extLst>
      <p:ext uri="{BB962C8B-B14F-4D97-AF65-F5344CB8AC3E}">
        <p14:creationId xmlns:p14="http://schemas.microsoft.com/office/powerpoint/2010/main" val="2241724690"/>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D5FF9-DE97-1928-388B-E84001E3B61F}"/>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p>
        </p:txBody>
      </p:sp>
      <p:sp>
        <p:nvSpPr>
          <p:cNvPr id="3" name="Subtitle 2">
            <a:extLst>
              <a:ext uri="{FF2B5EF4-FFF2-40B4-BE49-F238E27FC236}">
                <a16:creationId xmlns:a16="http://schemas.microsoft.com/office/drawing/2014/main" id="{D1E4B6F2-E2DF-1E51-AF69-179FC5209D59}"/>
              </a:ext>
            </a:extLst>
          </p:cNvPr>
          <p:cNvSpPr>
            <a:spLocks noGrp="1"/>
          </p:cNvSpPr>
          <p:nvPr>
            <p:ph type="subTitle" idx="1"/>
          </p:nvPr>
        </p:nvSpPr>
        <p:spPr>
          <a:xfrm>
            <a:off x="1524000" y="3602038"/>
            <a:ext cx="9144000" cy="1655762"/>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p>
        </p:txBody>
      </p:sp>
      <p:sp>
        <p:nvSpPr>
          <p:cNvPr id="4" name="Date Placeholder 3">
            <a:extLst>
              <a:ext uri="{FF2B5EF4-FFF2-40B4-BE49-F238E27FC236}">
                <a16:creationId xmlns:a16="http://schemas.microsoft.com/office/drawing/2014/main" id="{0E82112D-9B71-FB56-4D27-1DADE7A70676}"/>
              </a:ext>
            </a:extLst>
          </p:cNvPr>
          <p:cNvSpPr>
            <a:spLocks noGrp="1"/>
          </p:cNvSpPr>
          <p:nvPr>
            <p:ph type="dt" sz="half" idx="10"/>
          </p:nvPr>
        </p:nvSpPr>
        <p:spPr/>
        <p:txBody>
          <a:bodyPr/>
          <a:lstStyle/>
          <a:p>
            <a:fld id="{A4EE6EF5-09F9-4A65-BB4B-EF69FD0A24AB}" type="datetimeFigureOut">
              <a:rPr lang="en-US" smtClean="0"/>
              <a:t>8/8/2024</a:t>
            </a:fld>
            <a:endParaRPr lang="en-US"/>
          </a:p>
        </p:txBody>
      </p:sp>
      <p:sp>
        <p:nvSpPr>
          <p:cNvPr id="5" name="Footer Placeholder 4">
            <a:extLst>
              <a:ext uri="{FF2B5EF4-FFF2-40B4-BE49-F238E27FC236}">
                <a16:creationId xmlns:a16="http://schemas.microsoft.com/office/drawing/2014/main" id="{4085B3DC-F7E1-8C6E-80A3-C04EDADB1D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35D741-BEDE-4849-9751-7E30D329D5C2}"/>
              </a:ext>
            </a:extLst>
          </p:cNvPr>
          <p:cNvSpPr>
            <a:spLocks noGrp="1"/>
          </p:cNvSpPr>
          <p:nvPr>
            <p:ph type="sldNum" sz="quarter" idx="12"/>
          </p:nvPr>
        </p:nvSpPr>
        <p:spPr/>
        <p:txBody>
          <a:bodyPr/>
          <a:lstStyle/>
          <a:p>
            <a:fld id="{F73F00C2-B990-45AA-8C84-050BB5464B7B}" type="slidenum">
              <a:rPr lang="en-US" smtClean="0"/>
              <a:t>‹#›</a:t>
            </a:fld>
            <a:endParaRPr lang="en-US"/>
          </a:p>
        </p:txBody>
      </p:sp>
    </p:spTree>
    <p:extLst>
      <p:ext uri="{BB962C8B-B14F-4D97-AF65-F5344CB8AC3E}">
        <p14:creationId xmlns:p14="http://schemas.microsoft.com/office/powerpoint/2010/main" val="648038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itle Placeholder 1">
            <a:extLst>
              <a:ext uri="{FF2B5EF4-FFF2-40B4-BE49-F238E27FC236}">
                <a16:creationId xmlns:a16="http://schemas.microsoft.com/office/drawing/2014/main" id="{3199615F-65ED-4FB8-81D9-E389EE67E536}"/>
              </a:ext>
            </a:extLst>
          </p:cNvPr>
          <p:cNvSpPr>
            <a:spLocks noGrp="1"/>
          </p:cNvSpPr>
          <p:nvPr>
            <p:ph type="title"/>
          </p:nvPr>
        </p:nvSpPr>
        <p:spPr bwMode="auto">
          <a:xfrm>
            <a:off x="609600" y="386716"/>
            <a:ext cx="10972800" cy="788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6147" name="Text Placeholder 2">
            <a:extLst>
              <a:ext uri="{FF2B5EF4-FFF2-40B4-BE49-F238E27FC236}">
                <a16:creationId xmlns:a16="http://schemas.microsoft.com/office/drawing/2014/main" id="{DAE0500C-B3BD-4776-B7CD-099D56A6CE68}"/>
              </a:ext>
            </a:extLst>
          </p:cNvPr>
          <p:cNvSpPr>
            <a:spLocks noGrp="1"/>
          </p:cNvSpPr>
          <p:nvPr>
            <p:ph type="body" idx="1"/>
          </p:nvPr>
        </p:nvSpPr>
        <p:spPr bwMode="auto">
          <a:xfrm>
            <a:off x="609600" y="1356360"/>
            <a:ext cx="10972800" cy="477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6148" name="Picture 2">
            <a:extLst>
              <a:ext uri="{FF2B5EF4-FFF2-40B4-BE49-F238E27FC236}">
                <a16:creationId xmlns:a16="http://schemas.microsoft.com/office/drawing/2014/main" id="{1EF916A2-08D4-47F6-B58B-2AC4B6E0A854}"/>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6355080"/>
            <a:ext cx="12192000" cy="502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7712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spd="slow">
    <p:wipe/>
  </p:transition>
  <p:hf hdr="0"/>
  <p:txStyles>
    <p:titleStyle>
      <a:lvl1pPr algn="l" defTabSz="455296" rtl="0" eaLnBrk="0" fontAlgn="base" hangingPunct="0">
        <a:spcBef>
          <a:spcPct val="0"/>
        </a:spcBef>
        <a:spcAft>
          <a:spcPct val="0"/>
        </a:spcAft>
        <a:defRPr lang="en-US" sz="5400" kern="1200" spc="-150">
          <a:gradFill flip="none" rotWithShape="1">
            <a:gsLst>
              <a:gs pos="0">
                <a:srgbClr val="55E6ED"/>
              </a:gs>
              <a:gs pos="80000">
                <a:schemeClr val="bg2">
                  <a:lumMod val="60000"/>
                  <a:lumOff val="40000"/>
                </a:schemeClr>
              </a:gs>
            </a:gsLst>
            <a:lin ang="12000000" scaled="0"/>
            <a:tileRect/>
          </a:gradFill>
          <a:latin typeface="Century Gothic" pitchFamily="34" charset="0"/>
          <a:ea typeface="+mj-ea"/>
          <a:cs typeface="+mj-cs"/>
        </a:defRPr>
      </a:lvl1pPr>
      <a:lvl2pPr algn="l" defTabSz="455296" rtl="0" eaLnBrk="0" fontAlgn="base" hangingPunct="0">
        <a:spcBef>
          <a:spcPct val="0"/>
        </a:spcBef>
        <a:spcAft>
          <a:spcPct val="0"/>
        </a:spcAft>
        <a:defRPr sz="5400">
          <a:solidFill>
            <a:schemeClr val="tx1"/>
          </a:solidFill>
          <a:latin typeface="Century Gothic" charset="0"/>
          <a:ea typeface="ＭＳ Ｐゴシック" charset="0"/>
          <a:cs typeface="ＭＳ Ｐゴシック" charset="0"/>
        </a:defRPr>
      </a:lvl2pPr>
      <a:lvl3pPr algn="l" defTabSz="455296" rtl="0" eaLnBrk="0" fontAlgn="base" hangingPunct="0">
        <a:spcBef>
          <a:spcPct val="0"/>
        </a:spcBef>
        <a:spcAft>
          <a:spcPct val="0"/>
        </a:spcAft>
        <a:defRPr sz="5400">
          <a:solidFill>
            <a:schemeClr val="tx1"/>
          </a:solidFill>
          <a:latin typeface="Century Gothic" charset="0"/>
          <a:ea typeface="ＭＳ Ｐゴシック" charset="0"/>
          <a:cs typeface="ＭＳ Ｐゴシック" charset="0"/>
        </a:defRPr>
      </a:lvl3pPr>
      <a:lvl4pPr algn="l" defTabSz="455296" rtl="0" eaLnBrk="0" fontAlgn="base" hangingPunct="0">
        <a:spcBef>
          <a:spcPct val="0"/>
        </a:spcBef>
        <a:spcAft>
          <a:spcPct val="0"/>
        </a:spcAft>
        <a:defRPr sz="5400">
          <a:solidFill>
            <a:schemeClr val="tx1"/>
          </a:solidFill>
          <a:latin typeface="Century Gothic" charset="0"/>
          <a:ea typeface="ＭＳ Ｐゴシック" charset="0"/>
          <a:cs typeface="ＭＳ Ｐゴシック" charset="0"/>
        </a:defRPr>
      </a:lvl4pPr>
      <a:lvl5pPr algn="l" defTabSz="455296" rtl="0" eaLnBrk="0" fontAlgn="base" hangingPunct="0">
        <a:spcBef>
          <a:spcPct val="0"/>
        </a:spcBef>
        <a:spcAft>
          <a:spcPct val="0"/>
        </a:spcAft>
        <a:defRPr sz="5400">
          <a:solidFill>
            <a:schemeClr val="tx1"/>
          </a:solidFill>
          <a:latin typeface="Century Gothic" charset="0"/>
          <a:ea typeface="ＭＳ Ｐゴシック" charset="0"/>
          <a:cs typeface="ＭＳ Ｐゴシック" charset="0"/>
        </a:defRPr>
      </a:lvl5pPr>
      <a:lvl6pPr marL="457164" algn="l" defTabSz="457164" rtl="0" eaLnBrk="1" fontAlgn="base" hangingPunct="1">
        <a:spcBef>
          <a:spcPct val="0"/>
        </a:spcBef>
        <a:spcAft>
          <a:spcPct val="0"/>
        </a:spcAft>
        <a:defRPr sz="3998">
          <a:solidFill>
            <a:srgbClr val="7E7E7E"/>
          </a:solidFill>
          <a:latin typeface="Century Gothic" charset="0"/>
          <a:ea typeface="ＭＳ Ｐゴシック" charset="0"/>
          <a:cs typeface="ＭＳ Ｐゴシック" charset="0"/>
        </a:defRPr>
      </a:lvl6pPr>
      <a:lvl7pPr marL="914328" algn="l" defTabSz="457164" rtl="0" eaLnBrk="1" fontAlgn="base" hangingPunct="1">
        <a:spcBef>
          <a:spcPct val="0"/>
        </a:spcBef>
        <a:spcAft>
          <a:spcPct val="0"/>
        </a:spcAft>
        <a:defRPr sz="3998">
          <a:solidFill>
            <a:srgbClr val="7E7E7E"/>
          </a:solidFill>
          <a:latin typeface="Century Gothic" charset="0"/>
          <a:ea typeface="ＭＳ Ｐゴシック" charset="0"/>
          <a:cs typeface="ＭＳ Ｐゴシック" charset="0"/>
        </a:defRPr>
      </a:lvl7pPr>
      <a:lvl8pPr marL="1371491" algn="l" defTabSz="457164" rtl="0" eaLnBrk="1" fontAlgn="base" hangingPunct="1">
        <a:spcBef>
          <a:spcPct val="0"/>
        </a:spcBef>
        <a:spcAft>
          <a:spcPct val="0"/>
        </a:spcAft>
        <a:defRPr sz="3998">
          <a:solidFill>
            <a:srgbClr val="7E7E7E"/>
          </a:solidFill>
          <a:latin typeface="Century Gothic" charset="0"/>
          <a:ea typeface="ＭＳ Ｐゴシック" charset="0"/>
          <a:cs typeface="ＭＳ Ｐゴシック" charset="0"/>
        </a:defRPr>
      </a:lvl8pPr>
      <a:lvl9pPr marL="1828654" algn="l" defTabSz="457164" rtl="0" eaLnBrk="1" fontAlgn="base" hangingPunct="1">
        <a:spcBef>
          <a:spcPct val="0"/>
        </a:spcBef>
        <a:spcAft>
          <a:spcPct val="0"/>
        </a:spcAft>
        <a:defRPr sz="3998">
          <a:solidFill>
            <a:srgbClr val="7E7E7E"/>
          </a:solidFill>
          <a:latin typeface="Century Gothic" charset="0"/>
          <a:ea typeface="ＭＳ Ｐゴシック" charset="0"/>
          <a:cs typeface="ＭＳ Ｐゴシック" charset="0"/>
        </a:defRPr>
      </a:lvl9pPr>
    </p:titleStyle>
    <p:bodyStyle>
      <a:lvl1pPr marL="340996" indent="-340996" algn="l" defTabSz="455296" rtl="0" eaLnBrk="0" fontAlgn="base" hangingPunct="0">
        <a:spcBef>
          <a:spcPct val="20000"/>
        </a:spcBef>
        <a:spcAft>
          <a:spcPct val="0"/>
        </a:spcAft>
        <a:buClr>
          <a:srgbClr val="2AA7E5"/>
        </a:buClr>
        <a:buFont typeface="Arial" panose="020B0604020202020204" pitchFamily="34" charset="0"/>
        <a:buChar char="•"/>
        <a:defRPr sz="2400" kern="1200">
          <a:solidFill>
            <a:schemeClr val="tx1"/>
          </a:solidFill>
          <a:latin typeface="Century Gothic" pitchFamily="34" charset="0"/>
          <a:ea typeface="ＭＳ Ｐゴシック" charset="0"/>
          <a:cs typeface="ＭＳ Ｐゴシック" charset="0"/>
        </a:defRPr>
      </a:lvl1pPr>
      <a:lvl2pPr marL="741046" indent="-283846" algn="l" defTabSz="455296" rtl="0" eaLnBrk="0" fontAlgn="base" hangingPunct="0">
        <a:spcBef>
          <a:spcPct val="20000"/>
        </a:spcBef>
        <a:spcAft>
          <a:spcPct val="0"/>
        </a:spcAft>
        <a:buClr>
          <a:srgbClr val="2AA7E5"/>
        </a:buClr>
        <a:buFont typeface="Arial" panose="020B0604020202020204" pitchFamily="34" charset="0"/>
        <a:buChar char="–"/>
        <a:defRPr sz="1920" kern="1200">
          <a:solidFill>
            <a:schemeClr val="tx1"/>
          </a:solidFill>
          <a:latin typeface="Century Gothic" pitchFamily="34" charset="0"/>
          <a:ea typeface="ＭＳ Ｐゴシック" charset="0"/>
          <a:cs typeface="+mn-cs"/>
        </a:defRPr>
      </a:lvl2pPr>
      <a:lvl3pPr marL="1141096" indent="-226696" algn="l" defTabSz="455296" rtl="0" eaLnBrk="0" fontAlgn="base" hangingPunct="0">
        <a:spcBef>
          <a:spcPct val="20000"/>
        </a:spcBef>
        <a:spcAft>
          <a:spcPct val="0"/>
        </a:spcAft>
        <a:buClr>
          <a:srgbClr val="2AA7E5"/>
        </a:buClr>
        <a:buFont typeface="Arial" panose="020B0604020202020204" pitchFamily="34" charset="0"/>
        <a:buChar char="•"/>
        <a:defRPr kern="1200">
          <a:solidFill>
            <a:schemeClr val="tx1"/>
          </a:solidFill>
          <a:latin typeface="Century Gothic" pitchFamily="34" charset="0"/>
          <a:ea typeface="ＭＳ Ｐゴシック" charset="0"/>
          <a:cs typeface="+mn-cs"/>
        </a:defRPr>
      </a:lvl3pPr>
      <a:lvl4pPr marL="1598296" indent="-226696" algn="l" defTabSz="455296" rtl="0" eaLnBrk="0" fontAlgn="base" hangingPunct="0">
        <a:spcBef>
          <a:spcPct val="20000"/>
        </a:spcBef>
        <a:spcAft>
          <a:spcPct val="0"/>
        </a:spcAft>
        <a:buClr>
          <a:srgbClr val="2AA7E5"/>
        </a:buClr>
        <a:buFont typeface="Arial" panose="020B0604020202020204" pitchFamily="34" charset="0"/>
        <a:buChar char="–"/>
        <a:defRPr kern="1200">
          <a:solidFill>
            <a:schemeClr val="tx1"/>
          </a:solidFill>
          <a:latin typeface="Century Gothic" pitchFamily="34" charset="0"/>
          <a:ea typeface="ＭＳ Ｐゴシック" charset="0"/>
          <a:cs typeface="+mn-cs"/>
        </a:defRPr>
      </a:lvl4pPr>
      <a:lvl5pPr marL="2055496" indent="-226696" algn="l" defTabSz="455296" rtl="0" eaLnBrk="0" fontAlgn="base" hangingPunct="0">
        <a:spcBef>
          <a:spcPct val="20000"/>
        </a:spcBef>
        <a:spcAft>
          <a:spcPct val="0"/>
        </a:spcAft>
        <a:buClr>
          <a:srgbClr val="2AA7E5"/>
        </a:buClr>
        <a:buFont typeface="Arial" panose="020B0604020202020204" pitchFamily="34" charset="0"/>
        <a:buChar char="»"/>
        <a:defRPr kern="1200">
          <a:solidFill>
            <a:schemeClr val="tx1"/>
          </a:solidFill>
          <a:latin typeface="Century Gothic" pitchFamily="34" charset="0"/>
          <a:ea typeface="ＭＳ Ｐゴシック" charset="0"/>
          <a:cs typeface="+mn-cs"/>
        </a:defRPr>
      </a:lvl5pPr>
      <a:lvl6pPr marL="2514398" indent="-228581" algn="l" defTabSz="457164" rtl="0" eaLnBrk="1" latinLnBrk="0" hangingPunct="1">
        <a:spcBef>
          <a:spcPct val="20000"/>
        </a:spcBef>
        <a:buFont typeface="Arial"/>
        <a:buChar char="•"/>
        <a:defRPr sz="2000" kern="1200">
          <a:solidFill>
            <a:schemeClr val="tx1"/>
          </a:solidFill>
          <a:latin typeface="+mn-lt"/>
          <a:ea typeface="+mn-ea"/>
          <a:cs typeface="+mn-cs"/>
        </a:defRPr>
      </a:lvl6pPr>
      <a:lvl7pPr marL="2971562" indent="-228581" algn="l" defTabSz="457164" rtl="0" eaLnBrk="1" latinLnBrk="0" hangingPunct="1">
        <a:spcBef>
          <a:spcPct val="20000"/>
        </a:spcBef>
        <a:buFont typeface="Arial"/>
        <a:buChar char="•"/>
        <a:defRPr sz="2000" kern="1200">
          <a:solidFill>
            <a:schemeClr val="tx1"/>
          </a:solidFill>
          <a:latin typeface="+mn-lt"/>
          <a:ea typeface="+mn-ea"/>
          <a:cs typeface="+mn-cs"/>
        </a:defRPr>
      </a:lvl7pPr>
      <a:lvl8pPr marL="3428726" indent="-228581" algn="l" defTabSz="457164" rtl="0" eaLnBrk="1" latinLnBrk="0" hangingPunct="1">
        <a:spcBef>
          <a:spcPct val="20000"/>
        </a:spcBef>
        <a:buFont typeface="Arial"/>
        <a:buChar char="•"/>
        <a:defRPr sz="2000" kern="1200">
          <a:solidFill>
            <a:schemeClr val="tx1"/>
          </a:solidFill>
          <a:latin typeface="+mn-lt"/>
          <a:ea typeface="+mn-ea"/>
          <a:cs typeface="+mn-cs"/>
        </a:defRPr>
      </a:lvl8pPr>
      <a:lvl9pPr marL="3885889" indent="-228581" algn="l" defTabSz="457164"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64" rtl="0" eaLnBrk="1" latinLnBrk="0" hangingPunct="1">
        <a:defRPr sz="1800" kern="1200">
          <a:solidFill>
            <a:schemeClr val="tx1"/>
          </a:solidFill>
          <a:latin typeface="+mn-lt"/>
          <a:ea typeface="+mn-ea"/>
          <a:cs typeface="+mn-cs"/>
        </a:defRPr>
      </a:lvl1pPr>
      <a:lvl2pPr marL="457164" algn="l" defTabSz="457164" rtl="0" eaLnBrk="1" latinLnBrk="0" hangingPunct="1">
        <a:defRPr sz="1800" kern="1200">
          <a:solidFill>
            <a:schemeClr val="tx1"/>
          </a:solidFill>
          <a:latin typeface="+mn-lt"/>
          <a:ea typeface="+mn-ea"/>
          <a:cs typeface="+mn-cs"/>
        </a:defRPr>
      </a:lvl2pPr>
      <a:lvl3pPr marL="914328" algn="l" defTabSz="457164" rtl="0" eaLnBrk="1" latinLnBrk="0" hangingPunct="1">
        <a:defRPr sz="1800" kern="1200">
          <a:solidFill>
            <a:schemeClr val="tx1"/>
          </a:solidFill>
          <a:latin typeface="+mn-lt"/>
          <a:ea typeface="+mn-ea"/>
          <a:cs typeface="+mn-cs"/>
        </a:defRPr>
      </a:lvl3pPr>
      <a:lvl4pPr marL="1371491" algn="l" defTabSz="457164" rtl="0" eaLnBrk="1" latinLnBrk="0" hangingPunct="1">
        <a:defRPr sz="1800" kern="1200">
          <a:solidFill>
            <a:schemeClr val="tx1"/>
          </a:solidFill>
          <a:latin typeface="+mn-lt"/>
          <a:ea typeface="+mn-ea"/>
          <a:cs typeface="+mn-cs"/>
        </a:defRPr>
      </a:lvl4pPr>
      <a:lvl5pPr marL="1828654" algn="l" defTabSz="457164" rtl="0" eaLnBrk="1" latinLnBrk="0" hangingPunct="1">
        <a:defRPr sz="1800" kern="1200">
          <a:solidFill>
            <a:schemeClr val="tx1"/>
          </a:solidFill>
          <a:latin typeface="+mn-lt"/>
          <a:ea typeface="+mn-ea"/>
          <a:cs typeface="+mn-cs"/>
        </a:defRPr>
      </a:lvl5pPr>
      <a:lvl6pPr marL="2285818" algn="l" defTabSz="457164" rtl="0" eaLnBrk="1" latinLnBrk="0" hangingPunct="1">
        <a:defRPr sz="1800" kern="1200">
          <a:solidFill>
            <a:schemeClr val="tx1"/>
          </a:solidFill>
          <a:latin typeface="+mn-lt"/>
          <a:ea typeface="+mn-ea"/>
          <a:cs typeface="+mn-cs"/>
        </a:defRPr>
      </a:lvl6pPr>
      <a:lvl7pPr marL="2742982" algn="l" defTabSz="457164" rtl="0" eaLnBrk="1" latinLnBrk="0" hangingPunct="1">
        <a:defRPr sz="1800" kern="1200">
          <a:solidFill>
            <a:schemeClr val="tx1"/>
          </a:solidFill>
          <a:latin typeface="+mn-lt"/>
          <a:ea typeface="+mn-ea"/>
          <a:cs typeface="+mn-cs"/>
        </a:defRPr>
      </a:lvl7pPr>
      <a:lvl8pPr marL="3200143" algn="l" defTabSz="457164" rtl="0" eaLnBrk="1" latinLnBrk="0" hangingPunct="1">
        <a:defRPr sz="1800" kern="1200">
          <a:solidFill>
            <a:schemeClr val="tx1"/>
          </a:solidFill>
          <a:latin typeface="+mn-lt"/>
          <a:ea typeface="+mn-ea"/>
          <a:cs typeface="+mn-cs"/>
        </a:defRPr>
      </a:lvl8pPr>
      <a:lvl9pPr marL="3657307" algn="l" defTabSz="45716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D3D28C4-DEE8-980A-6609-72B2A332E196}"/>
              </a:ext>
            </a:extLst>
          </p:cNvPr>
          <p:cNvSpPr/>
          <p:nvPr/>
        </p:nvSpPr>
        <p:spPr>
          <a:xfrm>
            <a:off x="0" y="2"/>
            <a:ext cx="12192000" cy="762092"/>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Arial"/>
            </a:endParaRPr>
          </a:p>
        </p:txBody>
      </p:sp>
      <p:sp>
        <p:nvSpPr>
          <p:cNvPr id="6" name="Flowchart: Decision 5">
            <a:extLst>
              <a:ext uri="{FF2B5EF4-FFF2-40B4-BE49-F238E27FC236}">
                <a16:creationId xmlns:a16="http://schemas.microsoft.com/office/drawing/2014/main" id="{2EEA7BB9-EAE2-58C3-0339-8CD805F5E291}"/>
              </a:ext>
            </a:extLst>
          </p:cNvPr>
          <p:cNvSpPr/>
          <p:nvPr/>
        </p:nvSpPr>
        <p:spPr>
          <a:xfrm>
            <a:off x="1138706" y="0"/>
            <a:ext cx="866699" cy="762092"/>
          </a:xfrm>
          <a:prstGeom prst="flowChartDecision">
            <a:avLst/>
          </a:prstGeom>
          <a:solidFill>
            <a:srgbClr val="92D050"/>
          </a:solidFill>
          <a:ln>
            <a:noFill/>
          </a:ln>
        </p:spPr>
        <p:style>
          <a:lnRef idx="0">
            <a:scrgbClr r="0" g="0" b="0"/>
          </a:lnRef>
          <a:fillRef idx="0">
            <a:scrgbClr r="0" g="0" b="0"/>
          </a:fillRef>
          <a:effectRef idx="0">
            <a:scrgbClr r="0" g="0" b="0"/>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Arial"/>
            </a:endParaRPr>
          </a:p>
        </p:txBody>
      </p:sp>
      <p:pic>
        <p:nvPicPr>
          <p:cNvPr id="5" name="Graphic 4" descr="Magnifying glass with solid fill">
            <a:extLst>
              <a:ext uri="{FF2B5EF4-FFF2-40B4-BE49-F238E27FC236}">
                <a16:creationId xmlns:a16="http://schemas.microsoft.com/office/drawing/2014/main" id="{7C4D9A0A-3A57-5ED8-CBB3-6F33CF38CE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20318" y="136927"/>
            <a:ext cx="457200" cy="457200"/>
          </a:xfrm>
          <a:prstGeom prst="rect">
            <a:avLst/>
          </a:prstGeom>
        </p:spPr>
      </p:pic>
      <p:sp>
        <p:nvSpPr>
          <p:cNvPr id="7" name="TextBox 6">
            <a:extLst>
              <a:ext uri="{FF2B5EF4-FFF2-40B4-BE49-F238E27FC236}">
                <a16:creationId xmlns:a16="http://schemas.microsoft.com/office/drawing/2014/main" id="{902DD1FF-1BF1-4ADC-3EC3-07E15DF7E77F}"/>
              </a:ext>
            </a:extLst>
          </p:cNvPr>
          <p:cNvSpPr txBox="1"/>
          <p:nvPr/>
        </p:nvSpPr>
        <p:spPr>
          <a:xfrm>
            <a:off x="2348302" y="146046"/>
            <a:ext cx="8349357" cy="461665"/>
          </a:xfrm>
          <a:prstGeom prst="rect">
            <a:avLst/>
          </a:prstGeom>
          <a:noFill/>
        </p:spPr>
        <p:txBody>
          <a:bodyPr wrap="square" rtlCol="0">
            <a:spAutoFit/>
          </a:bodyPr>
          <a:lstStyle/>
          <a:p>
            <a:pPr defTabSz="548640" eaLnBrk="0" fontAlgn="base" hangingPunct="0">
              <a:spcBef>
                <a:spcPct val="0"/>
              </a:spcBef>
              <a:spcAft>
                <a:spcPct val="0"/>
              </a:spcAft>
            </a:pPr>
            <a:r>
              <a:rPr lang="en-US" sz="2400" dirty="0">
                <a:solidFill>
                  <a:prstClr val="white"/>
                </a:solidFill>
                <a:latin typeface="Century Gothic" panose="020B0502020202020204" pitchFamily="34" charset="0"/>
                <a:cs typeface="Arial" panose="020B0604020202020204" pitchFamily="34" charset="0"/>
              </a:rPr>
              <a:t>Phase 1: SCC Data Implementation Project Status</a:t>
            </a:r>
          </a:p>
        </p:txBody>
      </p:sp>
      <p:grpSp>
        <p:nvGrpSpPr>
          <p:cNvPr id="21" name="Group 20">
            <a:extLst>
              <a:ext uri="{FF2B5EF4-FFF2-40B4-BE49-F238E27FC236}">
                <a16:creationId xmlns:a16="http://schemas.microsoft.com/office/drawing/2014/main" id="{8766B15A-9097-E574-FBED-2237ECC45728}"/>
              </a:ext>
            </a:extLst>
          </p:cNvPr>
          <p:cNvGrpSpPr/>
          <p:nvPr/>
        </p:nvGrpSpPr>
        <p:grpSpPr>
          <a:xfrm>
            <a:off x="7205171" y="897079"/>
            <a:ext cx="4053696" cy="209512"/>
            <a:chOff x="7339456" y="1112537"/>
            <a:chExt cx="4250882" cy="184989"/>
          </a:xfrm>
        </p:grpSpPr>
        <p:grpSp>
          <p:nvGrpSpPr>
            <p:cNvPr id="22" name="Group 21">
              <a:extLst>
                <a:ext uri="{FF2B5EF4-FFF2-40B4-BE49-F238E27FC236}">
                  <a16:creationId xmlns:a16="http://schemas.microsoft.com/office/drawing/2014/main" id="{A6BB934E-468B-6495-A876-A3A44BEBC904}"/>
                </a:ext>
              </a:extLst>
            </p:cNvPr>
            <p:cNvGrpSpPr/>
            <p:nvPr/>
          </p:nvGrpSpPr>
          <p:grpSpPr>
            <a:xfrm>
              <a:off x="8502832" y="1122749"/>
              <a:ext cx="3087506" cy="174777"/>
              <a:chOff x="4503180" y="714812"/>
              <a:chExt cx="3087506" cy="174777"/>
            </a:xfrm>
          </p:grpSpPr>
          <p:grpSp>
            <p:nvGrpSpPr>
              <p:cNvPr id="25" name="Group 24">
                <a:extLst>
                  <a:ext uri="{FF2B5EF4-FFF2-40B4-BE49-F238E27FC236}">
                    <a16:creationId xmlns:a16="http://schemas.microsoft.com/office/drawing/2014/main" id="{9031BF8F-E78B-56D1-4B33-226F2047176F}"/>
                  </a:ext>
                </a:extLst>
              </p:cNvPr>
              <p:cNvGrpSpPr/>
              <p:nvPr/>
            </p:nvGrpSpPr>
            <p:grpSpPr>
              <a:xfrm>
                <a:off x="4503180" y="714812"/>
                <a:ext cx="575618" cy="174777"/>
                <a:chOff x="5409346" y="289428"/>
                <a:chExt cx="655425" cy="199010"/>
              </a:xfrm>
            </p:grpSpPr>
            <p:sp>
              <p:nvSpPr>
                <p:cNvPr id="35" name="Flowchart: Connector 34">
                  <a:extLst>
                    <a:ext uri="{FF2B5EF4-FFF2-40B4-BE49-F238E27FC236}">
                      <a16:creationId xmlns:a16="http://schemas.microsoft.com/office/drawing/2014/main" id="{3072D1BC-0DD8-3474-1571-163F35DE1CF4}"/>
                    </a:ext>
                  </a:extLst>
                </p:cNvPr>
                <p:cNvSpPr/>
                <p:nvPr/>
              </p:nvSpPr>
              <p:spPr>
                <a:xfrm>
                  <a:off x="5409346" y="307047"/>
                  <a:ext cx="196528" cy="165477"/>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810">
                    <a:solidFill>
                      <a:prstClr val="white"/>
                    </a:solidFill>
                    <a:latin typeface="Century Gothic" panose="020B0502020202020204" pitchFamily="34" charset="0"/>
                  </a:endParaRPr>
                </a:p>
              </p:txBody>
            </p:sp>
            <p:sp>
              <p:nvSpPr>
                <p:cNvPr id="36" name="Content Placeholder 14">
                  <a:extLst>
                    <a:ext uri="{FF2B5EF4-FFF2-40B4-BE49-F238E27FC236}">
                      <a16:creationId xmlns:a16="http://schemas.microsoft.com/office/drawing/2014/main" id="{1368987B-AD94-965A-AA54-5879227C756C}"/>
                    </a:ext>
                  </a:extLst>
                </p:cNvPr>
                <p:cNvSpPr txBox="1">
                  <a:spLocks/>
                </p:cNvSpPr>
                <p:nvPr/>
              </p:nvSpPr>
              <p:spPr>
                <a:xfrm>
                  <a:off x="5685645" y="289428"/>
                  <a:ext cx="379126" cy="199010"/>
                </a:xfrm>
                <a:prstGeom prst="rect">
                  <a:avLst/>
                </a:prstGeom>
              </p:spPr>
              <p:txBody>
                <a:bodyPr lIns="0" tIns="0" rIns="0" bIns="0" anchor="ctr">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tx1">
                          <a:lumMod val="60000"/>
                          <a:lumOff val="4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1097280" fontAlgn="base">
                    <a:spcBef>
                      <a:spcPts val="1200"/>
                    </a:spcBef>
                    <a:spcAft>
                      <a:spcPct val="0"/>
                    </a:spcAft>
                  </a:pPr>
                  <a:r>
                    <a:rPr lang="en-US" sz="810">
                      <a:solidFill>
                        <a:srgbClr val="6AB550"/>
                      </a:solidFill>
                      <a:latin typeface="Century Gothic" panose="020B0502020202020204" pitchFamily="34" charset="0"/>
                    </a:rPr>
                    <a:t>LOW</a:t>
                  </a:r>
                </a:p>
              </p:txBody>
            </p:sp>
          </p:grpSp>
          <p:grpSp>
            <p:nvGrpSpPr>
              <p:cNvPr id="26" name="Group 25">
                <a:extLst>
                  <a:ext uri="{FF2B5EF4-FFF2-40B4-BE49-F238E27FC236}">
                    <a16:creationId xmlns:a16="http://schemas.microsoft.com/office/drawing/2014/main" id="{CCCA7E13-BCEF-471E-D6B3-C4E1D6743EC2}"/>
                  </a:ext>
                </a:extLst>
              </p:cNvPr>
              <p:cNvGrpSpPr/>
              <p:nvPr/>
            </p:nvGrpSpPr>
            <p:grpSpPr>
              <a:xfrm>
                <a:off x="5193747" y="714812"/>
                <a:ext cx="856866" cy="174777"/>
                <a:chOff x="6157107" y="289428"/>
                <a:chExt cx="975669" cy="199010"/>
              </a:xfrm>
            </p:grpSpPr>
            <p:sp>
              <p:nvSpPr>
                <p:cNvPr id="33" name="Rectangle 32">
                  <a:extLst>
                    <a:ext uri="{FF2B5EF4-FFF2-40B4-BE49-F238E27FC236}">
                      <a16:creationId xmlns:a16="http://schemas.microsoft.com/office/drawing/2014/main" id="{C7AD9D66-BC95-2441-16B7-45A60441791D}"/>
                    </a:ext>
                  </a:extLst>
                </p:cNvPr>
                <p:cNvSpPr/>
                <p:nvPr/>
              </p:nvSpPr>
              <p:spPr>
                <a:xfrm>
                  <a:off x="6157107" y="307047"/>
                  <a:ext cx="163768" cy="16377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810">
                    <a:solidFill>
                      <a:prstClr val="white"/>
                    </a:solidFill>
                    <a:latin typeface="Century Gothic" panose="020B0502020202020204" pitchFamily="34" charset="0"/>
                  </a:endParaRPr>
                </a:p>
              </p:txBody>
            </p:sp>
            <p:sp>
              <p:nvSpPr>
                <p:cNvPr id="34" name="Content Placeholder 14">
                  <a:extLst>
                    <a:ext uri="{FF2B5EF4-FFF2-40B4-BE49-F238E27FC236}">
                      <a16:creationId xmlns:a16="http://schemas.microsoft.com/office/drawing/2014/main" id="{D8F8C4D9-D06B-6333-01CB-A69353FCDB43}"/>
                    </a:ext>
                  </a:extLst>
                </p:cNvPr>
                <p:cNvSpPr txBox="1">
                  <a:spLocks/>
                </p:cNvSpPr>
                <p:nvPr/>
              </p:nvSpPr>
              <p:spPr>
                <a:xfrm>
                  <a:off x="6403950" y="289428"/>
                  <a:ext cx="728826" cy="199010"/>
                </a:xfrm>
                <a:prstGeom prst="rect">
                  <a:avLst/>
                </a:prstGeom>
              </p:spPr>
              <p:txBody>
                <a:bodyPr lIns="0" tIns="0" rIns="0" bIns="0" anchor="ctr">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tx1">
                          <a:lumMod val="60000"/>
                          <a:lumOff val="4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1097280" fontAlgn="base">
                    <a:spcBef>
                      <a:spcPts val="1200"/>
                    </a:spcBef>
                    <a:spcAft>
                      <a:spcPct val="0"/>
                    </a:spcAft>
                  </a:pPr>
                  <a:r>
                    <a:rPr lang="en-US" sz="810">
                      <a:solidFill>
                        <a:srgbClr val="F2AE29"/>
                      </a:solidFill>
                      <a:latin typeface="Century Gothic" panose="020B0502020202020204" pitchFamily="34" charset="0"/>
                    </a:rPr>
                    <a:t>MODERATE</a:t>
                  </a:r>
                </a:p>
              </p:txBody>
            </p:sp>
          </p:grpSp>
          <p:grpSp>
            <p:nvGrpSpPr>
              <p:cNvPr id="27" name="Group 26">
                <a:extLst>
                  <a:ext uri="{FF2B5EF4-FFF2-40B4-BE49-F238E27FC236}">
                    <a16:creationId xmlns:a16="http://schemas.microsoft.com/office/drawing/2014/main" id="{F3EE03F9-5931-0578-C915-105F909CA45E}"/>
                  </a:ext>
                </a:extLst>
              </p:cNvPr>
              <p:cNvGrpSpPr/>
              <p:nvPr/>
            </p:nvGrpSpPr>
            <p:grpSpPr>
              <a:xfrm>
                <a:off x="6190357" y="714812"/>
                <a:ext cx="581245" cy="174777"/>
                <a:chOff x="6050112" y="714812"/>
                <a:chExt cx="581245" cy="174777"/>
              </a:xfrm>
            </p:grpSpPr>
            <p:sp>
              <p:nvSpPr>
                <p:cNvPr id="31" name="Triangle 27">
                  <a:extLst>
                    <a:ext uri="{FF2B5EF4-FFF2-40B4-BE49-F238E27FC236}">
                      <a16:creationId xmlns:a16="http://schemas.microsoft.com/office/drawing/2014/main" id="{EEBFA269-0642-CDEA-90B4-8F2FBFC4473E}"/>
                    </a:ext>
                  </a:extLst>
                </p:cNvPr>
                <p:cNvSpPr/>
                <p:nvPr/>
              </p:nvSpPr>
              <p:spPr>
                <a:xfrm>
                  <a:off x="6050112" y="725180"/>
                  <a:ext cx="160159" cy="143828"/>
                </a:xfrm>
                <a:prstGeom prst="triangle">
                  <a:avLst/>
                </a:prstGeom>
                <a:solidFill>
                  <a:srgbClr val="FF7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810">
                    <a:solidFill>
                      <a:prstClr val="white"/>
                    </a:solidFill>
                    <a:latin typeface="Century Gothic" panose="020B0502020202020204" pitchFamily="34" charset="0"/>
                  </a:endParaRPr>
                </a:p>
              </p:txBody>
            </p:sp>
            <p:sp>
              <p:nvSpPr>
                <p:cNvPr id="32" name="Content Placeholder 14">
                  <a:extLst>
                    <a:ext uri="{FF2B5EF4-FFF2-40B4-BE49-F238E27FC236}">
                      <a16:creationId xmlns:a16="http://schemas.microsoft.com/office/drawing/2014/main" id="{57F823B1-9327-19DB-3DCD-30CD7979F948}"/>
                    </a:ext>
                  </a:extLst>
                </p:cNvPr>
                <p:cNvSpPr txBox="1">
                  <a:spLocks/>
                </p:cNvSpPr>
                <p:nvPr/>
              </p:nvSpPr>
              <p:spPr>
                <a:xfrm>
                  <a:off x="6270226" y="714812"/>
                  <a:ext cx="361131" cy="174777"/>
                </a:xfrm>
                <a:prstGeom prst="rect">
                  <a:avLst/>
                </a:prstGeom>
              </p:spPr>
              <p:txBody>
                <a:bodyPr lIns="0" tIns="0" rIns="0" bIns="0" anchor="ctr">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tx1">
                          <a:lumMod val="60000"/>
                          <a:lumOff val="4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1097280" fontAlgn="base">
                    <a:spcBef>
                      <a:spcPts val="1200"/>
                    </a:spcBef>
                    <a:spcAft>
                      <a:spcPct val="0"/>
                    </a:spcAft>
                  </a:pPr>
                  <a:r>
                    <a:rPr lang="en-US" sz="810">
                      <a:solidFill>
                        <a:srgbClr val="FF7001"/>
                      </a:solidFill>
                      <a:latin typeface="Century Gothic" panose="020B0502020202020204" pitchFamily="34" charset="0"/>
                    </a:rPr>
                    <a:t>HIGH</a:t>
                  </a:r>
                </a:p>
              </p:txBody>
            </p:sp>
          </p:grpSp>
          <p:grpSp>
            <p:nvGrpSpPr>
              <p:cNvPr id="28" name="Group 27">
                <a:extLst>
                  <a:ext uri="{FF2B5EF4-FFF2-40B4-BE49-F238E27FC236}">
                    <a16:creationId xmlns:a16="http://schemas.microsoft.com/office/drawing/2014/main" id="{185A7863-ECF7-4929-9397-380AEAA638C4}"/>
                  </a:ext>
                </a:extLst>
              </p:cNvPr>
              <p:cNvGrpSpPr/>
              <p:nvPr/>
            </p:nvGrpSpPr>
            <p:grpSpPr>
              <a:xfrm>
                <a:off x="6858351" y="714812"/>
                <a:ext cx="732335" cy="174777"/>
                <a:chOff x="7770860" y="289428"/>
                <a:chExt cx="833872" cy="199010"/>
              </a:xfrm>
            </p:grpSpPr>
            <p:sp>
              <p:nvSpPr>
                <p:cNvPr id="29" name="7-Point Star 28">
                  <a:extLst>
                    <a:ext uri="{FF2B5EF4-FFF2-40B4-BE49-F238E27FC236}">
                      <a16:creationId xmlns:a16="http://schemas.microsoft.com/office/drawing/2014/main" id="{0E35A7E6-11D3-032F-3F83-9FBC00A23042}"/>
                    </a:ext>
                  </a:extLst>
                </p:cNvPr>
                <p:cNvSpPr/>
                <p:nvPr/>
              </p:nvSpPr>
              <p:spPr>
                <a:xfrm>
                  <a:off x="7770860" y="301234"/>
                  <a:ext cx="163770" cy="163770"/>
                </a:xfrm>
                <a:prstGeom prst="star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810">
                    <a:solidFill>
                      <a:prstClr val="white"/>
                    </a:solidFill>
                    <a:latin typeface="Century Gothic" panose="020B0502020202020204" pitchFamily="34" charset="0"/>
                  </a:endParaRPr>
                </a:p>
              </p:txBody>
            </p:sp>
            <p:sp>
              <p:nvSpPr>
                <p:cNvPr id="30" name="Content Placeholder 14">
                  <a:extLst>
                    <a:ext uri="{FF2B5EF4-FFF2-40B4-BE49-F238E27FC236}">
                      <a16:creationId xmlns:a16="http://schemas.microsoft.com/office/drawing/2014/main" id="{24523546-104D-0EA6-A99E-FE5336860F4E}"/>
                    </a:ext>
                  </a:extLst>
                </p:cNvPr>
                <p:cNvSpPr txBox="1">
                  <a:spLocks/>
                </p:cNvSpPr>
                <p:nvPr/>
              </p:nvSpPr>
              <p:spPr>
                <a:xfrm>
                  <a:off x="8025316" y="289428"/>
                  <a:ext cx="579416" cy="199010"/>
                </a:xfrm>
                <a:prstGeom prst="rect">
                  <a:avLst/>
                </a:prstGeom>
              </p:spPr>
              <p:txBody>
                <a:bodyPr lIns="0" tIns="0" rIns="0" bIns="0" anchor="ctr">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tx1">
                          <a:lumMod val="60000"/>
                          <a:lumOff val="4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1097280" fontAlgn="base">
                    <a:spcBef>
                      <a:spcPts val="1200"/>
                    </a:spcBef>
                    <a:spcAft>
                      <a:spcPct val="0"/>
                    </a:spcAft>
                  </a:pPr>
                  <a:r>
                    <a:rPr lang="en-US" sz="810">
                      <a:solidFill>
                        <a:srgbClr val="D34126"/>
                      </a:solidFill>
                      <a:latin typeface="Century Gothic" panose="020B0502020202020204" pitchFamily="34" charset="0"/>
                    </a:rPr>
                    <a:t>CRITICAL</a:t>
                  </a:r>
                </a:p>
              </p:txBody>
            </p:sp>
          </p:grpSp>
        </p:grpSp>
        <p:sp>
          <p:nvSpPr>
            <p:cNvPr id="23" name="Content Placeholder 14">
              <a:extLst>
                <a:ext uri="{FF2B5EF4-FFF2-40B4-BE49-F238E27FC236}">
                  <a16:creationId xmlns:a16="http://schemas.microsoft.com/office/drawing/2014/main" id="{5C91B13F-E129-D3FE-FA39-CA22FCA14E94}"/>
                </a:ext>
              </a:extLst>
            </p:cNvPr>
            <p:cNvSpPr txBox="1">
              <a:spLocks/>
            </p:cNvSpPr>
            <p:nvPr/>
          </p:nvSpPr>
          <p:spPr>
            <a:xfrm>
              <a:off x="7339456" y="1122749"/>
              <a:ext cx="899680" cy="174777"/>
            </a:xfrm>
            <a:prstGeom prst="rect">
              <a:avLst/>
            </a:prstGeom>
          </p:spPr>
          <p:txBody>
            <a:bodyPr lIns="0" tIns="0" rIns="0" bIns="0" anchor="ctr">
              <a:noAutofit/>
            </a:bodyPr>
            <a:lstStyle>
              <a:lvl1pPr marL="0" indent="0" algn="l" defTabSz="914400" rtl="0" eaLnBrk="1" latinLnBrk="0" hangingPunct="1">
                <a:lnSpc>
                  <a:spcPct val="90000"/>
                </a:lnSpc>
                <a:spcBef>
                  <a:spcPts val="1000"/>
                </a:spcBef>
                <a:buFont typeface="Arial" panose="020B0604020202020204" pitchFamily="34" charset="0"/>
                <a:buNone/>
                <a:defRPr sz="1400" b="1" kern="1200">
                  <a:solidFill>
                    <a:schemeClr val="tx1">
                      <a:lumMod val="60000"/>
                      <a:lumOff val="40000"/>
                    </a:schemeClr>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r" defTabSz="1097280" fontAlgn="base">
                <a:spcBef>
                  <a:spcPts val="1200"/>
                </a:spcBef>
                <a:spcAft>
                  <a:spcPct val="0"/>
                </a:spcAft>
              </a:pPr>
              <a:r>
                <a:rPr lang="en-US" sz="810" spc="90">
                  <a:solidFill>
                    <a:prstClr val="black"/>
                  </a:solidFill>
                  <a:latin typeface="Century Gothic" panose="020B0502020202020204" pitchFamily="34" charset="0"/>
                </a:rPr>
                <a:t>LEGEND</a:t>
              </a:r>
            </a:p>
          </p:txBody>
        </p:sp>
        <p:cxnSp>
          <p:nvCxnSpPr>
            <p:cNvPr id="24" name="Straight Connector 23">
              <a:extLst>
                <a:ext uri="{FF2B5EF4-FFF2-40B4-BE49-F238E27FC236}">
                  <a16:creationId xmlns:a16="http://schemas.microsoft.com/office/drawing/2014/main" id="{D7408B7B-1CA2-AE7C-47F1-5BED8EACF974}"/>
                </a:ext>
              </a:extLst>
            </p:cNvPr>
            <p:cNvCxnSpPr>
              <a:cxnSpLocks/>
            </p:cNvCxnSpPr>
            <p:nvPr/>
          </p:nvCxnSpPr>
          <p:spPr>
            <a:xfrm>
              <a:off x="8386621" y="1112537"/>
              <a:ext cx="1" cy="18498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 name="Rectangle 36">
            <a:extLst>
              <a:ext uri="{FF2B5EF4-FFF2-40B4-BE49-F238E27FC236}">
                <a16:creationId xmlns:a16="http://schemas.microsoft.com/office/drawing/2014/main" id="{1808DAE5-FB4E-6B6E-588C-6F5E4D07EB29}"/>
              </a:ext>
            </a:extLst>
          </p:cNvPr>
          <p:cNvSpPr/>
          <p:nvPr/>
        </p:nvSpPr>
        <p:spPr>
          <a:xfrm>
            <a:off x="856038" y="1953545"/>
            <a:ext cx="10953340" cy="10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82296" rIns="91440" bIns="45720" rtlCol="0" anchor="t"/>
          <a:lstStyle/>
          <a:p>
            <a:pPr algn="ctr" defTabSz="548640" eaLnBrk="0" fontAlgn="base" hangingPunct="0">
              <a:spcBef>
                <a:spcPct val="0"/>
              </a:spcBef>
              <a:spcAft>
                <a:spcPts val="180"/>
              </a:spcAft>
            </a:pPr>
            <a:r>
              <a:rPr lang="en-US" sz="1200" b="1" spc="270" dirty="0">
                <a:solidFill>
                  <a:srgbClr val="2092E5"/>
                </a:solidFill>
                <a:latin typeface="Century Gothic"/>
              </a:rPr>
              <a:t>WEEKLY SUMMARY</a:t>
            </a:r>
          </a:p>
          <a:p>
            <a:pPr algn="ctr" defTabSz="548640" eaLnBrk="0" fontAlgn="base" hangingPunct="0">
              <a:spcBef>
                <a:spcPct val="0"/>
              </a:spcBef>
              <a:spcAft>
                <a:spcPct val="0"/>
              </a:spcAft>
            </a:pPr>
            <a:r>
              <a:rPr lang="en-US" sz="1200" dirty="0">
                <a:solidFill>
                  <a:prstClr val="black"/>
                </a:solidFill>
                <a:latin typeface="Century Gothic"/>
              </a:rPr>
              <a:t>Continued leadership meetings around Data Governance took place answer any questions that may have come up along with scheduling 1:1s for the team that will comprise the Data Governance Board. The first Smartsheet inspirational dashboard was presented using data through February as access to the financial data base is pending. As access is granted, the project team will be able to use more timely data. The project team is working closely with Thomas to ensure documents and process stay in the appropriate scope and any potential risks are addressed in a timely manner.</a:t>
            </a:r>
          </a:p>
        </p:txBody>
      </p:sp>
      <p:sp>
        <p:nvSpPr>
          <p:cNvPr id="38" name="Rectangle 37">
            <a:extLst>
              <a:ext uri="{FF2B5EF4-FFF2-40B4-BE49-F238E27FC236}">
                <a16:creationId xmlns:a16="http://schemas.microsoft.com/office/drawing/2014/main" id="{2BAAB280-3E36-B289-C8DF-E7B135E8AF47}"/>
              </a:ext>
            </a:extLst>
          </p:cNvPr>
          <p:cNvSpPr/>
          <p:nvPr/>
        </p:nvSpPr>
        <p:spPr>
          <a:xfrm>
            <a:off x="856038" y="3250121"/>
            <a:ext cx="3405852" cy="2819933"/>
          </a:xfrm>
          <a:prstGeom prst="rect">
            <a:avLst/>
          </a:prstGeom>
          <a:solidFill>
            <a:schemeClr val="accent5">
              <a:lumMod val="20000"/>
              <a:lumOff val="8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164592" tIns="123444" rIns="164592" bIns="45720" rtlCol="0" anchor="t"/>
          <a:lstStyle/>
          <a:p>
            <a:pPr algn="ctr" defTabSz="548640" eaLnBrk="0" fontAlgn="base" hangingPunct="0">
              <a:spcBef>
                <a:spcPct val="0"/>
              </a:spcBef>
              <a:spcAft>
                <a:spcPts val="270"/>
              </a:spcAft>
            </a:pPr>
            <a:r>
              <a:rPr lang="en-US" sz="1050" b="1" spc="180" dirty="0">
                <a:solidFill>
                  <a:srgbClr val="2092E5"/>
                </a:solidFill>
                <a:latin typeface="Century Gothic"/>
              </a:rPr>
              <a:t>MAJOR ACCOMPLISHMENTS</a:t>
            </a:r>
          </a:p>
          <a:p>
            <a:pPr marL="257175" indent="-257175" defTabSz="548640" fontAlgn="base">
              <a:spcBef>
                <a:spcPts val="200"/>
              </a:spcBef>
              <a:spcAft>
                <a:spcPts val="200"/>
              </a:spcAft>
              <a:buFont typeface="Arial" panose="020B0604020202020204" pitchFamily="34" charset="0"/>
              <a:buChar char="•"/>
            </a:pPr>
            <a:r>
              <a:rPr lang="en-US" sz="1100" dirty="0">
                <a:solidFill>
                  <a:schemeClr val="tx1"/>
                </a:solidFill>
                <a:latin typeface="Century Gothic"/>
              </a:rPr>
              <a:t>Data Governance Board (DGB) has been identified and SOP draft created</a:t>
            </a:r>
          </a:p>
          <a:p>
            <a:pPr marL="257175" indent="-257175" defTabSz="548640" fontAlgn="base">
              <a:spcBef>
                <a:spcPts val="200"/>
              </a:spcBef>
              <a:spcAft>
                <a:spcPts val="200"/>
              </a:spcAft>
              <a:buFont typeface="Arial" panose="020B0604020202020204" pitchFamily="34" charset="0"/>
              <a:buChar char="•"/>
            </a:pPr>
            <a:r>
              <a:rPr lang="en-US" sz="1100" dirty="0">
                <a:solidFill>
                  <a:schemeClr val="tx1"/>
                </a:solidFill>
                <a:latin typeface="Century Gothic"/>
              </a:rPr>
              <a:t>Cyber Security SOP Draft has been established</a:t>
            </a:r>
          </a:p>
          <a:p>
            <a:pPr marL="257175" indent="-257175" defTabSz="548640" fontAlgn="base">
              <a:spcBef>
                <a:spcPts val="200"/>
              </a:spcBef>
              <a:spcAft>
                <a:spcPts val="200"/>
              </a:spcAft>
              <a:buFont typeface="Arial" panose="020B0604020202020204" pitchFamily="34" charset="0"/>
              <a:buChar char="•"/>
            </a:pPr>
            <a:r>
              <a:rPr lang="en-US" sz="1100" dirty="0">
                <a:solidFill>
                  <a:schemeClr val="tx1"/>
                </a:solidFill>
                <a:latin typeface="Century Gothic"/>
              </a:rPr>
              <a:t>OCM Meetings to ensure leadership alignment</a:t>
            </a:r>
          </a:p>
          <a:p>
            <a:pPr marL="257175" indent="-257175" defTabSz="548640" fontAlgn="base">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marL="257175" indent="-257175" defTabSz="548640" fontAlgn="base">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defTabSz="548640">
              <a:spcBef>
                <a:spcPts val="200"/>
              </a:spcBef>
              <a:spcAft>
                <a:spcPts val="200"/>
              </a:spcAft>
            </a:pPr>
            <a:endParaRPr lang="en-US" sz="1100" dirty="0">
              <a:solidFill>
                <a:schemeClr val="tx1"/>
              </a:solidFill>
              <a:latin typeface="Century Gothic"/>
            </a:endParaRPr>
          </a:p>
          <a:p>
            <a:pPr marL="257175" indent="-257175" defTabSz="548640">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marL="257175" indent="-257175" defTabSz="548640">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defTabSz="548640">
              <a:spcBef>
                <a:spcPts val="200"/>
              </a:spcBef>
              <a:spcAft>
                <a:spcPts val="200"/>
              </a:spcAft>
            </a:pPr>
            <a:endParaRPr lang="en-US" sz="1100" dirty="0">
              <a:solidFill>
                <a:schemeClr val="tx1"/>
              </a:solidFill>
              <a:latin typeface="Century Gothic"/>
            </a:endParaRPr>
          </a:p>
          <a:p>
            <a:pPr defTabSz="548640" eaLnBrk="0" fontAlgn="base" hangingPunct="0">
              <a:spcBef>
                <a:spcPts val="200"/>
              </a:spcBef>
              <a:spcAft>
                <a:spcPts val="200"/>
              </a:spcAft>
            </a:pPr>
            <a:endParaRPr lang="en-US" sz="1100" dirty="0">
              <a:solidFill>
                <a:schemeClr val="tx1"/>
              </a:solidFill>
              <a:latin typeface="Century Gothic" panose="020B0502020202020204" pitchFamily="34" charset="0"/>
            </a:endParaRPr>
          </a:p>
          <a:p>
            <a:pPr marL="257175" indent="-257175"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latin typeface="Century Gothic" panose="020B0502020202020204" pitchFamily="34" charset="0"/>
            </a:endParaRPr>
          </a:p>
          <a:p>
            <a:pPr marL="257175" indent="-257175"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latin typeface="Century Gothic" panose="020B0502020202020204" pitchFamily="34" charset="0"/>
            </a:endParaRPr>
          </a:p>
        </p:txBody>
      </p:sp>
      <p:sp>
        <p:nvSpPr>
          <p:cNvPr id="39" name="Rectangle 38">
            <a:extLst>
              <a:ext uri="{FF2B5EF4-FFF2-40B4-BE49-F238E27FC236}">
                <a16:creationId xmlns:a16="http://schemas.microsoft.com/office/drawing/2014/main" id="{D50C9D43-2B18-FEE6-9F2A-02651244B1B7}"/>
              </a:ext>
            </a:extLst>
          </p:cNvPr>
          <p:cNvSpPr/>
          <p:nvPr/>
        </p:nvSpPr>
        <p:spPr>
          <a:xfrm>
            <a:off x="7841312" y="3250122"/>
            <a:ext cx="3727104" cy="2834639"/>
          </a:xfrm>
          <a:prstGeom prst="rect">
            <a:avLst/>
          </a:prstGeom>
          <a:solidFill>
            <a:schemeClr val="accent5">
              <a:lumMod val="20000"/>
              <a:lumOff val="80000"/>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lIns="91440" tIns="82296" rIns="91440" bIns="45720" rtlCol="0" anchor="t"/>
          <a:lstStyle/>
          <a:p>
            <a:pPr algn="ctr" defTabSz="548640" eaLnBrk="0" fontAlgn="base" hangingPunct="0">
              <a:spcBef>
                <a:spcPct val="0"/>
              </a:spcBef>
              <a:spcAft>
                <a:spcPct val="0"/>
              </a:spcAft>
            </a:pPr>
            <a:r>
              <a:rPr lang="en-US" sz="1050" b="1" spc="180" dirty="0">
                <a:solidFill>
                  <a:srgbClr val="2092E5"/>
                </a:solidFill>
                <a:latin typeface="Century Gothic"/>
              </a:rPr>
              <a:t>UPCOMING ACTIVITIES</a:t>
            </a:r>
          </a:p>
          <a:p>
            <a:pPr marL="342900" indent="-342900" defTabSz="548640" eaLnBrk="0" fontAlgn="base" hangingPunct="0">
              <a:spcBef>
                <a:spcPts val="200"/>
              </a:spcBef>
              <a:spcAft>
                <a:spcPts val="200"/>
              </a:spcAft>
              <a:buFont typeface="Arial" panose="020B0604020202020204" pitchFamily="34" charset="0"/>
              <a:buChar char="•"/>
            </a:pPr>
            <a:r>
              <a:rPr lang="en-US" sz="1100" dirty="0">
                <a:solidFill>
                  <a:schemeClr val="tx1"/>
                </a:solidFill>
                <a:latin typeface="Century Gothic"/>
              </a:rPr>
              <a:t>1:1 meetings with DGB with OCM</a:t>
            </a:r>
          </a:p>
          <a:p>
            <a:pPr marL="342900" indent="-342900" defTabSz="548640" eaLnBrk="0" fontAlgn="base" hangingPunct="0">
              <a:spcBef>
                <a:spcPts val="200"/>
              </a:spcBef>
              <a:spcAft>
                <a:spcPts val="200"/>
              </a:spcAft>
              <a:buFont typeface="Arial" panose="020B0604020202020204" pitchFamily="34" charset="0"/>
              <a:buChar char="•"/>
            </a:pPr>
            <a:r>
              <a:rPr lang="en-US" sz="1100" dirty="0">
                <a:solidFill>
                  <a:schemeClr val="tx1"/>
                </a:solidFill>
                <a:latin typeface="Century Gothic"/>
              </a:rPr>
              <a:t>Meeting with the DGB to understand roles and responsibilities</a:t>
            </a:r>
          </a:p>
          <a:p>
            <a:pPr marL="342900" indent="-342900" defTabSz="548640" eaLnBrk="0" fontAlgn="base" hangingPunct="0">
              <a:spcBef>
                <a:spcPts val="200"/>
              </a:spcBef>
              <a:spcAft>
                <a:spcPts val="200"/>
              </a:spcAft>
              <a:buFont typeface="Arial" panose="020B0604020202020204" pitchFamily="34" charset="0"/>
              <a:buChar char="•"/>
            </a:pPr>
            <a:r>
              <a:rPr lang="en-US" sz="1100" dirty="0">
                <a:solidFill>
                  <a:schemeClr val="tx1"/>
                </a:solidFill>
                <a:latin typeface="Century Gothic"/>
              </a:rPr>
              <a:t>Formstack data consolidation begins</a:t>
            </a:r>
          </a:p>
          <a:p>
            <a:pPr marL="342900" indent="-342900" defTabSz="548640" eaLnBrk="0" fontAlgn="base" hangingPunct="0">
              <a:spcBef>
                <a:spcPts val="200"/>
              </a:spcBef>
              <a:spcAft>
                <a:spcPts val="200"/>
              </a:spcAft>
              <a:buFont typeface="Arial" panose="020B0604020202020204" pitchFamily="34" charset="0"/>
              <a:buChar char="•"/>
            </a:pPr>
            <a:r>
              <a:rPr lang="en-US" sz="1100" dirty="0">
                <a:solidFill>
                  <a:schemeClr val="tx1"/>
                </a:solidFill>
                <a:latin typeface="Century Gothic"/>
              </a:rPr>
              <a:t>VSP Report strategy planning and workshop</a:t>
            </a:r>
          </a:p>
          <a:p>
            <a:pPr marL="342900" indent="-342900" defTabSz="548640" eaLnBrk="0" fontAlgn="base" hangingPunct="0">
              <a:spcBef>
                <a:spcPts val="200"/>
              </a:spcBef>
              <a:spcAft>
                <a:spcPts val="200"/>
              </a:spcAft>
              <a:buFont typeface="Arial" panose="020B0604020202020204" pitchFamily="34" charset="0"/>
              <a:buChar char="•"/>
            </a:pPr>
            <a:r>
              <a:rPr lang="en-US" sz="1100" dirty="0">
                <a:solidFill>
                  <a:schemeClr val="tx1"/>
                </a:solidFill>
                <a:latin typeface="Century Gothic"/>
              </a:rPr>
              <a:t>Continue collecting all data from SCC Team, Partners, CDs (Smartsheet, Formstack, Excel, VSP, </a:t>
            </a:r>
            <a:r>
              <a:rPr lang="en-US" sz="1100" dirty="0" err="1">
                <a:solidFill>
                  <a:schemeClr val="tx1"/>
                </a:solidFill>
                <a:latin typeface="Century Gothic"/>
              </a:rPr>
              <a:t>etc</a:t>
            </a:r>
            <a:r>
              <a:rPr lang="en-US" sz="1100" dirty="0">
                <a:solidFill>
                  <a:schemeClr val="tx1"/>
                </a:solidFill>
                <a:latin typeface="Century Gothic"/>
              </a:rPr>
              <a:t>)</a:t>
            </a:r>
          </a:p>
          <a:p>
            <a:pPr defTabSz="548640" eaLnBrk="0" fontAlgn="base" hangingPunct="0">
              <a:spcBef>
                <a:spcPts val="200"/>
              </a:spcBef>
              <a:spcAft>
                <a:spcPts val="200"/>
              </a:spcAft>
            </a:pPr>
            <a:endParaRPr lang="en-US" sz="1100" dirty="0">
              <a:solidFill>
                <a:schemeClr val="tx1"/>
              </a:solidFill>
              <a:latin typeface="Century Gothic"/>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latin typeface="Century Gothic"/>
            </a:endParaRPr>
          </a:p>
          <a:p>
            <a:pPr defTabSz="548640">
              <a:spcBef>
                <a:spcPts val="200"/>
              </a:spcBef>
              <a:spcAft>
                <a:spcPts val="200"/>
              </a:spcAft>
            </a:pPr>
            <a:endParaRPr lang="en-US" sz="1100" dirty="0">
              <a:solidFill>
                <a:schemeClr val="tx1"/>
              </a:solidFill>
              <a:latin typeface="Century Gothic" panose="020B0502020202020204" pitchFamily="34" charset="0"/>
            </a:endParaRPr>
          </a:p>
          <a:p>
            <a:pPr marL="342900" indent="-342900" defTabSz="548640">
              <a:spcBef>
                <a:spcPts val="200"/>
              </a:spcBef>
              <a:spcAft>
                <a:spcPts val="200"/>
              </a:spcAft>
              <a:buFont typeface="Arial" panose="020B0604020202020204" pitchFamily="34" charset="0"/>
              <a:buChar char="•"/>
            </a:pPr>
            <a:endParaRPr lang="en-US" sz="1100" dirty="0">
              <a:solidFill>
                <a:schemeClr val="tx1"/>
              </a:solidFill>
              <a:latin typeface="Century Gothic" panose="020B0502020202020204" pitchFamily="34" charset="0"/>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highlight>
                <a:srgbClr val="FFFF00"/>
              </a:highlight>
              <a:latin typeface="Century Gothic" panose="020B0502020202020204" pitchFamily="34" charset="0"/>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highlight>
                <a:srgbClr val="FFFF00"/>
              </a:highlight>
              <a:latin typeface="Century Gothic" panose="020B0502020202020204" pitchFamily="34" charset="0"/>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highlight>
                <a:srgbClr val="FFFF00"/>
              </a:highlight>
              <a:latin typeface="Century Gothic" panose="020B0502020202020204" pitchFamily="34" charset="0"/>
            </a:endParaRPr>
          </a:p>
          <a:p>
            <a:pPr marL="342900" indent="-342900" defTabSz="548640" eaLnBrk="0" fontAlgn="base" hangingPunct="0">
              <a:spcBef>
                <a:spcPts val="200"/>
              </a:spcBef>
              <a:spcAft>
                <a:spcPts val="200"/>
              </a:spcAft>
              <a:buFont typeface="Arial" panose="020B0604020202020204" pitchFamily="34" charset="0"/>
              <a:buChar char="•"/>
            </a:pPr>
            <a:endParaRPr lang="en-US" sz="1100" dirty="0">
              <a:solidFill>
                <a:schemeClr val="tx1"/>
              </a:solidFill>
              <a:latin typeface="Century Gothic" panose="020B0502020202020204" pitchFamily="34" charset="0"/>
            </a:endParaRPr>
          </a:p>
          <a:p>
            <a:pPr marL="342900" indent="-342900" defTabSz="548640" eaLnBrk="0" fontAlgn="base" hangingPunct="0">
              <a:spcBef>
                <a:spcPts val="200"/>
              </a:spcBef>
              <a:spcAft>
                <a:spcPts val="200"/>
              </a:spcAft>
              <a:buFont typeface="Arial" panose="020B0604020202020204" pitchFamily="34" charset="0"/>
              <a:buChar char="•"/>
            </a:pPr>
            <a:endParaRPr lang="en-US" sz="1200" dirty="0">
              <a:solidFill>
                <a:schemeClr val="tx1"/>
              </a:solidFill>
              <a:latin typeface="Century Gothic" panose="020B0502020202020204" pitchFamily="34" charset="0"/>
            </a:endParaRPr>
          </a:p>
        </p:txBody>
      </p:sp>
      <p:sp>
        <p:nvSpPr>
          <p:cNvPr id="40" name="Rectangle 39">
            <a:extLst>
              <a:ext uri="{FF2B5EF4-FFF2-40B4-BE49-F238E27FC236}">
                <a16:creationId xmlns:a16="http://schemas.microsoft.com/office/drawing/2014/main" id="{AFB2D975-3EDE-1CBD-72B6-49A5477E5073}"/>
              </a:ext>
            </a:extLst>
          </p:cNvPr>
          <p:cNvSpPr/>
          <p:nvPr/>
        </p:nvSpPr>
        <p:spPr>
          <a:xfrm>
            <a:off x="4499557" y="3250122"/>
            <a:ext cx="3244117" cy="2819933"/>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91440" tIns="82296" rIns="91440" bIns="45720" rtlCol="0" anchor="t"/>
          <a:lstStyle/>
          <a:p>
            <a:pPr algn="ctr" defTabSz="548640" eaLnBrk="0" fontAlgn="base" hangingPunct="0">
              <a:spcBef>
                <a:spcPct val="0"/>
              </a:spcBef>
              <a:spcAft>
                <a:spcPct val="0"/>
              </a:spcAft>
            </a:pPr>
            <a:r>
              <a:rPr lang="en-US" sz="1050" b="1" spc="180" dirty="0">
                <a:solidFill>
                  <a:srgbClr val="2092E5"/>
                </a:solidFill>
                <a:latin typeface="Century Gothic"/>
              </a:rPr>
              <a:t>RISKS/ACTIONS/DECISIONS</a:t>
            </a:r>
          </a:p>
          <a:p>
            <a:pPr defTabSz="548640" eaLnBrk="0" fontAlgn="base" hangingPunct="0">
              <a:spcBef>
                <a:spcPts val="200"/>
              </a:spcBef>
              <a:spcAft>
                <a:spcPts val="200"/>
              </a:spcAft>
            </a:pPr>
            <a:r>
              <a:rPr lang="en-US" sz="1100" b="1" dirty="0">
                <a:solidFill>
                  <a:schemeClr val="tx1"/>
                </a:solidFill>
                <a:latin typeface="Century Gothic"/>
              </a:rPr>
              <a:t>Overall project risk: </a:t>
            </a:r>
            <a:r>
              <a:rPr lang="en-US" sz="1100" dirty="0">
                <a:solidFill>
                  <a:schemeClr val="tx1"/>
                </a:solidFill>
                <a:latin typeface="Century Gothic"/>
              </a:rPr>
              <a:t>Low</a:t>
            </a:r>
          </a:p>
          <a:p>
            <a:pPr defTabSz="548640" eaLnBrk="0" fontAlgn="base" hangingPunct="0">
              <a:spcBef>
                <a:spcPts val="200"/>
              </a:spcBef>
              <a:spcAft>
                <a:spcPts val="200"/>
              </a:spcAft>
            </a:pPr>
            <a:r>
              <a:rPr lang="en-US" sz="1100" b="1" dirty="0">
                <a:solidFill>
                  <a:schemeClr val="tx1"/>
                </a:solidFill>
                <a:latin typeface="Century Gothic"/>
              </a:rPr>
              <a:t>Timeline-</a:t>
            </a:r>
            <a:r>
              <a:rPr lang="en-US" sz="1100" dirty="0">
                <a:solidFill>
                  <a:schemeClr val="tx1"/>
                </a:solidFill>
                <a:latin typeface="Century Gothic"/>
              </a:rPr>
              <a:t> Further discussion and analysis around the VSP change may cause a change in the timeline. More on this in the coming weeks.</a:t>
            </a:r>
          </a:p>
          <a:p>
            <a:pPr defTabSz="548640" eaLnBrk="0" fontAlgn="base" hangingPunct="0">
              <a:spcBef>
                <a:spcPts val="200"/>
              </a:spcBef>
              <a:spcAft>
                <a:spcPts val="200"/>
              </a:spcAft>
            </a:pPr>
            <a:r>
              <a:rPr lang="en-US" sz="1100" b="1" dirty="0">
                <a:solidFill>
                  <a:schemeClr val="tx1"/>
                </a:solidFill>
                <a:latin typeface="Century Gothic"/>
              </a:rPr>
              <a:t>Action: </a:t>
            </a:r>
            <a:r>
              <a:rPr lang="en-US" sz="1100" dirty="0">
                <a:solidFill>
                  <a:schemeClr val="tx1"/>
                </a:solidFill>
                <a:latin typeface="Century Gothic"/>
              </a:rPr>
              <a:t>Conduct the Governance Board kickoff meeting</a:t>
            </a:r>
          </a:p>
        </p:txBody>
      </p:sp>
      <p:cxnSp>
        <p:nvCxnSpPr>
          <p:cNvPr id="41" name="Straight Connector 40">
            <a:extLst>
              <a:ext uri="{FF2B5EF4-FFF2-40B4-BE49-F238E27FC236}">
                <a16:creationId xmlns:a16="http://schemas.microsoft.com/office/drawing/2014/main" id="{4103CEEF-12E0-15EF-38C2-402EB8445106}"/>
              </a:ext>
            </a:extLst>
          </p:cNvPr>
          <p:cNvCxnSpPr/>
          <p:nvPr/>
        </p:nvCxnSpPr>
        <p:spPr>
          <a:xfrm>
            <a:off x="7738141" y="3250121"/>
            <a:ext cx="0" cy="283464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B5D85900-46E7-F4E2-6A10-E48020BE07BA}"/>
              </a:ext>
            </a:extLst>
          </p:cNvPr>
          <p:cNvGrpSpPr/>
          <p:nvPr/>
        </p:nvGrpSpPr>
        <p:grpSpPr>
          <a:xfrm>
            <a:off x="1660306" y="1191453"/>
            <a:ext cx="8419430" cy="762092"/>
            <a:chOff x="1271195" y="1340761"/>
            <a:chExt cx="8419430" cy="762092"/>
          </a:xfrm>
        </p:grpSpPr>
        <p:sp>
          <p:nvSpPr>
            <p:cNvPr id="8" name="Rectangle 7">
              <a:extLst>
                <a:ext uri="{FF2B5EF4-FFF2-40B4-BE49-F238E27FC236}">
                  <a16:creationId xmlns:a16="http://schemas.microsoft.com/office/drawing/2014/main" id="{C6DACDD4-E866-B79F-4880-4849BAC47212}"/>
                </a:ext>
              </a:extLst>
            </p:cNvPr>
            <p:cNvSpPr/>
            <p:nvPr/>
          </p:nvSpPr>
          <p:spPr>
            <a:xfrm>
              <a:off x="1271195" y="1340761"/>
              <a:ext cx="8419430" cy="762092"/>
            </a:xfrm>
            <a:prstGeom prst="rect">
              <a:avLst/>
            </a:prstGeom>
            <a:solidFill>
              <a:schemeClr val="bg1">
                <a:lumMod val="75000"/>
              </a:schemeClr>
            </a:solidFill>
            <a:ln>
              <a:noFill/>
            </a:ln>
          </p:spPr>
          <p:style>
            <a:lnRef idx="0">
              <a:scrgbClr r="0" g="0" b="0"/>
            </a:lnRef>
            <a:fillRef idx="0">
              <a:scrgbClr r="0" g="0" b="0"/>
            </a:fillRef>
            <a:effectRef idx="0">
              <a:scrgbClr r="0" g="0" b="0"/>
            </a:effectRef>
            <a:fontRef idx="minor">
              <a:schemeClr val="lt1"/>
            </a:fontRef>
          </p:style>
          <p:txBody>
            <a:bodyPr lIns="91440" tIns="45720" rIns="91440" bIns="45720" rtlCol="0" anchor="t"/>
            <a:lstStyle/>
            <a:p>
              <a:pPr algn="ctr" defTabSz="548640" eaLnBrk="0" fontAlgn="base" hangingPunct="0">
                <a:spcBef>
                  <a:spcPct val="0"/>
                </a:spcBef>
                <a:spcAft>
                  <a:spcPct val="0"/>
                </a:spcAft>
              </a:pPr>
              <a:r>
                <a:rPr lang="en-US" sz="1650" b="1" dirty="0">
                  <a:solidFill>
                    <a:srgbClr val="051E42"/>
                  </a:solidFill>
                  <a:latin typeface="Century Gothic"/>
                </a:rPr>
                <a:t>Overall Project Status – 8/8/2024 </a:t>
              </a:r>
              <a:endParaRPr lang="en-US" sz="1680" b="1" dirty="0">
                <a:solidFill>
                  <a:srgbClr val="051E42"/>
                </a:solidFill>
                <a:latin typeface="Century Gothic" panose="020B0502020202020204" pitchFamily="34" charset="0"/>
              </a:endParaRPr>
            </a:p>
          </p:txBody>
        </p:sp>
        <p:grpSp>
          <p:nvGrpSpPr>
            <p:cNvPr id="9" name="Group 8">
              <a:extLst>
                <a:ext uri="{FF2B5EF4-FFF2-40B4-BE49-F238E27FC236}">
                  <a16:creationId xmlns:a16="http://schemas.microsoft.com/office/drawing/2014/main" id="{95367EDC-C4DF-ED9D-6A25-EDC8A3B53A56}"/>
                </a:ext>
              </a:extLst>
            </p:cNvPr>
            <p:cNvGrpSpPr/>
            <p:nvPr/>
          </p:nvGrpSpPr>
          <p:grpSpPr>
            <a:xfrm>
              <a:off x="2258459" y="1713097"/>
              <a:ext cx="7432165" cy="277000"/>
              <a:chOff x="949574" y="1891155"/>
              <a:chExt cx="8257964" cy="307777"/>
            </a:xfrm>
          </p:grpSpPr>
          <p:sp>
            <p:nvSpPr>
              <p:cNvPr id="10" name="TextBox 9">
                <a:extLst>
                  <a:ext uri="{FF2B5EF4-FFF2-40B4-BE49-F238E27FC236}">
                    <a16:creationId xmlns:a16="http://schemas.microsoft.com/office/drawing/2014/main" id="{05743C3C-A47C-3E52-3CFB-4CD2575138A1}"/>
                  </a:ext>
                </a:extLst>
              </p:cNvPr>
              <p:cNvSpPr txBox="1"/>
              <p:nvPr/>
            </p:nvSpPr>
            <p:spPr>
              <a:xfrm>
                <a:off x="1347333" y="1891155"/>
                <a:ext cx="1532238" cy="307777"/>
              </a:xfrm>
              <a:prstGeom prst="rect">
                <a:avLst/>
              </a:prstGeom>
              <a:noFill/>
            </p:spPr>
            <p:txBody>
              <a:bodyPr wrap="square" lIns="0" tIns="0" rIns="0" bIns="0" rtlCol="0" anchor="ctr">
                <a:noAutofit/>
              </a:bodyPr>
              <a:lstStyle/>
              <a:p>
                <a:pPr defTabSz="548640" eaLnBrk="0" fontAlgn="base" hangingPunct="0">
                  <a:spcBef>
                    <a:spcPct val="0"/>
                  </a:spcBef>
                  <a:spcAft>
                    <a:spcPct val="0"/>
                  </a:spcAft>
                </a:pPr>
                <a:r>
                  <a:rPr lang="en-US" sz="1080" b="1" spc="90" dirty="0">
                    <a:solidFill>
                      <a:prstClr val="black"/>
                    </a:solidFill>
                    <a:latin typeface="Century Gothic" panose="020B0502020202020204" pitchFamily="34" charset="0"/>
                    <a:cs typeface="Arial" panose="020B0604020202020204" pitchFamily="34" charset="0"/>
                  </a:rPr>
                  <a:t>SCOPE</a:t>
                </a:r>
              </a:p>
            </p:txBody>
          </p:sp>
          <p:sp>
            <p:nvSpPr>
              <p:cNvPr id="11" name="TextBox 10">
                <a:extLst>
                  <a:ext uri="{FF2B5EF4-FFF2-40B4-BE49-F238E27FC236}">
                    <a16:creationId xmlns:a16="http://schemas.microsoft.com/office/drawing/2014/main" id="{E0641A51-D85D-2276-D69B-B580A19B2CCC}"/>
                  </a:ext>
                </a:extLst>
              </p:cNvPr>
              <p:cNvSpPr txBox="1"/>
              <p:nvPr/>
            </p:nvSpPr>
            <p:spPr>
              <a:xfrm>
                <a:off x="3373696" y="1891155"/>
                <a:ext cx="1532238" cy="307777"/>
              </a:xfrm>
              <a:prstGeom prst="rect">
                <a:avLst/>
              </a:prstGeom>
              <a:noFill/>
            </p:spPr>
            <p:txBody>
              <a:bodyPr wrap="square" lIns="0" tIns="0" rIns="0" bIns="0" rtlCol="0" anchor="ctr">
                <a:noAutofit/>
              </a:bodyPr>
              <a:lstStyle>
                <a:defPPr>
                  <a:defRPr lang="en-US"/>
                </a:defPPr>
                <a:lvl1pPr>
                  <a:defRPr sz="1400" b="1" spc="100"/>
                </a:lvl1pPr>
              </a:lstStyle>
              <a:p>
                <a:pPr defTabSz="548640" eaLnBrk="0" fontAlgn="base" hangingPunct="0">
                  <a:spcBef>
                    <a:spcPct val="0"/>
                  </a:spcBef>
                  <a:spcAft>
                    <a:spcPct val="0"/>
                  </a:spcAft>
                </a:pPr>
                <a:r>
                  <a:rPr lang="en-US" sz="1080" spc="120">
                    <a:solidFill>
                      <a:prstClr val="black"/>
                    </a:solidFill>
                    <a:latin typeface="Century Gothic" panose="020B0502020202020204" pitchFamily="34" charset="0"/>
                    <a:cs typeface="Arial" panose="020B0604020202020204" pitchFamily="34" charset="0"/>
                  </a:rPr>
                  <a:t>TIMELINE</a:t>
                </a:r>
              </a:p>
            </p:txBody>
          </p:sp>
          <p:sp>
            <p:nvSpPr>
              <p:cNvPr id="12" name="TextBox 11">
                <a:extLst>
                  <a:ext uri="{FF2B5EF4-FFF2-40B4-BE49-F238E27FC236}">
                    <a16:creationId xmlns:a16="http://schemas.microsoft.com/office/drawing/2014/main" id="{DE197D83-B269-8C87-75FF-9F9657C0DD74}"/>
                  </a:ext>
                </a:extLst>
              </p:cNvPr>
              <p:cNvSpPr txBox="1"/>
              <p:nvPr/>
            </p:nvSpPr>
            <p:spPr>
              <a:xfrm>
                <a:off x="5591596" y="1891155"/>
                <a:ext cx="1532238" cy="307777"/>
              </a:xfrm>
              <a:prstGeom prst="rect">
                <a:avLst/>
              </a:prstGeom>
              <a:noFill/>
            </p:spPr>
            <p:txBody>
              <a:bodyPr wrap="square" lIns="0" tIns="0" rIns="0" bIns="0" rtlCol="0" anchor="ctr">
                <a:noAutofit/>
              </a:bodyPr>
              <a:lstStyle>
                <a:defPPr>
                  <a:defRPr lang="en-US"/>
                </a:defPPr>
                <a:lvl1pPr>
                  <a:defRPr sz="1400" b="1" spc="100"/>
                </a:lvl1pPr>
              </a:lstStyle>
              <a:p>
                <a:pPr defTabSz="548640" eaLnBrk="0" fontAlgn="base" hangingPunct="0">
                  <a:spcBef>
                    <a:spcPct val="0"/>
                  </a:spcBef>
                  <a:spcAft>
                    <a:spcPct val="0"/>
                  </a:spcAft>
                </a:pPr>
                <a:r>
                  <a:rPr lang="en-US" sz="1080" spc="120">
                    <a:solidFill>
                      <a:prstClr val="black"/>
                    </a:solidFill>
                    <a:latin typeface="Century Gothic" panose="020B0502020202020204" pitchFamily="34" charset="0"/>
                    <a:cs typeface="Arial" panose="020B0604020202020204" pitchFamily="34" charset="0"/>
                  </a:rPr>
                  <a:t>RESOURCES</a:t>
                </a:r>
              </a:p>
            </p:txBody>
          </p:sp>
          <p:sp>
            <p:nvSpPr>
              <p:cNvPr id="13" name="TextBox 12">
                <a:extLst>
                  <a:ext uri="{FF2B5EF4-FFF2-40B4-BE49-F238E27FC236}">
                    <a16:creationId xmlns:a16="http://schemas.microsoft.com/office/drawing/2014/main" id="{4A9B1CBF-D01A-0EB4-1B19-484D1DBE5028}"/>
                  </a:ext>
                </a:extLst>
              </p:cNvPr>
              <p:cNvSpPr txBox="1"/>
              <p:nvPr/>
            </p:nvSpPr>
            <p:spPr>
              <a:xfrm>
                <a:off x="7675300" y="1891155"/>
                <a:ext cx="1532238" cy="307777"/>
              </a:xfrm>
              <a:prstGeom prst="rect">
                <a:avLst/>
              </a:prstGeom>
              <a:noFill/>
            </p:spPr>
            <p:txBody>
              <a:bodyPr wrap="square" lIns="0" tIns="0" rIns="0" bIns="0" rtlCol="0" anchor="ctr">
                <a:noAutofit/>
              </a:bodyPr>
              <a:lstStyle>
                <a:defPPr>
                  <a:defRPr lang="en-US"/>
                </a:defPPr>
                <a:lvl1pPr>
                  <a:defRPr sz="1400" b="1" spc="100"/>
                </a:lvl1pPr>
              </a:lstStyle>
              <a:p>
                <a:pPr defTabSz="548640" eaLnBrk="0" fontAlgn="base" hangingPunct="0">
                  <a:spcBef>
                    <a:spcPct val="0"/>
                  </a:spcBef>
                  <a:spcAft>
                    <a:spcPct val="0"/>
                  </a:spcAft>
                </a:pPr>
                <a:r>
                  <a:rPr lang="en-US" sz="1080" spc="120">
                    <a:solidFill>
                      <a:prstClr val="black"/>
                    </a:solidFill>
                    <a:latin typeface="Century Gothic" panose="020B0502020202020204" pitchFamily="34" charset="0"/>
                    <a:cs typeface="Arial" panose="020B0604020202020204" pitchFamily="34" charset="0"/>
                  </a:rPr>
                  <a:t>RISKS</a:t>
                </a:r>
              </a:p>
            </p:txBody>
          </p:sp>
          <p:sp>
            <p:nvSpPr>
              <p:cNvPr id="17" name="Flowchart: Connector 16">
                <a:extLst>
                  <a:ext uri="{FF2B5EF4-FFF2-40B4-BE49-F238E27FC236}">
                    <a16:creationId xmlns:a16="http://schemas.microsoft.com/office/drawing/2014/main" id="{1054B12E-213D-5594-1EA6-CC3DA9D95AD6}"/>
                  </a:ext>
                </a:extLst>
              </p:cNvPr>
              <p:cNvSpPr/>
              <p:nvPr/>
            </p:nvSpPr>
            <p:spPr>
              <a:xfrm>
                <a:off x="949574" y="1897473"/>
                <a:ext cx="271849" cy="27184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Century Gothic" panose="020B0502020202020204" pitchFamily="34" charset="0"/>
                </a:endParaRPr>
              </a:p>
            </p:txBody>
          </p:sp>
        </p:grpSp>
      </p:grpSp>
      <p:cxnSp>
        <p:nvCxnSpPr>
          <p:cNvPr id="14" name="Straight Connector 13">
            <a:extLst>
              <a:ext uri="{FF2B5EF4-FFF2-40B4-BE49-F238E27FC236}">
                <a16:creationId xmlns:a16="http://schemas.microsoft.com/office/drawing/2014/main" id="{66DE828E-50BE-D9C4-5B7C-04C995ACEC8C}"/>
              </a:ext>
            </a:extLst>
          </p:cNvPr>
          <p:cNvCxnSpPr/>
          <p:nvPr/>
        </p:nvCxnSpPr>
        <p:spPr>
          <a:xfrm>
            <a:off x="4382821" y="3250121"/>
            <a:ext cx="0" cy="283464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8" name="Flowchart: Connector 17">
            <a:extLst>
              <a:ext uri="{FF2B5EF4-FFF2-40B4-BE49-F238E27FC236}">
                <a16:creationId xmlns:a16="http://schemas.microsoft.com/office/drawing/2014/main" id="{2EE4E22A-0CD3-B605-F4C0-DC1E4ECE1113}"/>
              </a:ext>
            </a:extLst>
          </p:cNvPr>
          <p:cNvSpPr/>
          <p:nvPr/>
        </p:nvSpPr>
        <p:spPr>
          <a:xfrm>
            <a:off x="8352672" y="1572499"/>
            <a:ext cx="244664" cy="244665"/>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Century Gothic" panose="020B0502020202020204" pitchFamily="34" charset="0"/>
            </a:endParaRPr>
          </a:p>
        </p:txBody>
      </p:sp>
      <p:sp>
        <p:nvSpPr>
          <p:cNvPr id="20" name="Flowchart: Connector 19">
            <a:extLst>
              <a:ext uri="{FF2B5EF4-FFF2-40B4-BE49-F238E27FC236}">
                <a16:creationId xmlns:a16="http://schemas.microsoft.com/office/drawing/2014/main" id="{7CD166DD-A9C5-17E0-79F0-316B283DCEC2}"/>
              </a:ext>
            </a:extLst>
          </p:cNvPr>
          <p:cNvSpPr/>
          <p:nvPr/>
        </p:nvSpPr>
        <p:spPr>
          <a:xfrm>
            <a:off x="6488886" y="1554497"/>
            <a:ext cx="244664" cy="244665"/>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Century Gothic" panose="020B0502020202020204" pitchFamily="34" charset="0"/>
            </a:endParaRPr>
          </a:p>
        </p:txBody>
      </p:sp>
      <p:sp>
        <p:nvSpPr>
          <p:cNvPr id="2" name="Flowchart: Connector 1">
            <a:extLst>
              <a:ext uri="{FF2B5EF4-FFF2-40B4-BE49-F238E27FC236}">
                <a16:creationId xmlns:a16="http://schemas.microsoft.com/office/drawing/2014/main" id="{63BAAFC0-B95E-949D-C244-5A7F23AD4EC2}"/>
              </a:ext>
            </a:extLst>
          </p:cNvPr>
          <p:cNvSpPr/>
          <p:nvPr/>
        </p:nvSpPr>
        <p:spPr>
          <a:xfrm>
            <a:off x="4442995" y="1569474"/>
            <a:ext cx="244664" cy="244665"/>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48640" eaLnBrk="0" fontAlgn="base" hangingPunct="0">
              <a:spcBef>
                <a:spcPct val="0"/>
              </a:spcBef>
              <a:spcAft>
                <a:spcPct val="0"/>
              </a:spcAft>
            </a:pPr>
            <a:endParaRPr lang="en-US" sz="2160">
              <a:solidFill>
                <a:prstClr val="white"/>
              </a:solidFill>
              <a:latin typeface="Century Gothic" panose="020B0502020202020204" pitchFamily="34" charset="0"/>
            </a:endParaRPr>
          </a:p>
        </p:txBody>
      </p:sp>
    </p:spTree>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6FB4F-578A-1041-83FC-E780934F27E3}"/>
              </a:ext>
            </a:extLst>
          </p:cNvPr>
          <p:cNvSpPr>
            <a:spLocks noGrp="1"/>
          </p:cNvSpPr>
          <p:nvPr>
            <p:ph type="title"/>
          </p:nvPr>
        </p:nvSpPr>
        <p:spPr>
          <a:xfrm>
            <a:off x="609600" y="377572"/>
            <a:ext cx="10972800" cy="788670"/>
          </a:xfrm>
        </p:spPr>
        <p:txBody>
          <a:bodyPr/>
          <a:lstStyle/>
          <a:p>
            <a:r>
              <a:rPr lang="en-US" dirty="0"/>
              <a:t>Timeline </a:t>
            </a:r>
            <a:r>
              <a:rPr lang="en-US" sz="1800" b="0" i="0" u="none" strike="noStrike" dirty="0">
                <a:solidFill>
                  <a:srgbClr val="55E6ED"/>
                </a:solidFill>
                <a:effectLst/>
                <a:latin typeface="Century Gothic" panose="020B0502020202020204" pitchFamily="34" charset="0"/>
              </a:rPr>
              <a:t>(First 12 weeks)</a:t>
            </a:r>
            <a:endParaRPr lang="en-US" dirty="0"/>
          </a:p>
        </p:txBody>
      </p:sp>
      <p:graphicFrame>
        <p:nvGraphicFramePr>
          <p:cNvPr id="3" name="Table 2">
            <a:extLst>
              <a:ext uri="{FF2B5EF4-FFF2-40B4-BE49-F238E27FC236}">
                <a16:creationId xmlns:a16="http://schemas.microsoft.com/office/drawing/2014/main" id="{CDEB52DC-16FF-2B8B-8DA0-F8712557816E}"/>
              </a:ext>
            </a:extLst>
          </p:cNvPr>
          <p:cNvGraphicFramePr>
            <a:graphicFrameLocks noGrp="1"/>
          </p:cNvGraphicFramePr>
          <p:nvPr/>
        </p:nvGraphicFramePr>
        <p:xfrm>
          <a:off x="614362" y="1435894"/>
          <a:ext cx="10963275" cy="4610100"/>
        </p:xfrm>
        <a:graphic>
          <a:graphicData uri="http://schemas.openxmlformats.org/drawingml/2006/table">
            <a:tbl>
              <a:tblPr/>
              <a:tblGrid>
                <a:gridCol w="1152525">
                  <a:extLst>
                    <a:ext uri="{9D8B030D-6E8A-4147-A177-3AD203B41FA5}">
                      <a16:colId xmlns:a16="http://schemas.microsoft.com/office/drawing/2014/main" val="1693395212"/>
                    </a:ext>
                  </a:extLst>
                </a:gridCol>
                <a:gridCol w="800100">
                  <a:extLst>
                    <a:ext uri="{9D8B030D-6E8A-4147-A177-3AD203B41FA5}">
                      <a16:colId xmlns:a16="http://schemas.microsoft.com/office/drawing/2014/main" val="884761492"/>
                    </a:ext>
                  </a:extLst>
                </a:gridCol>
                <a:gridCol w="819150">
                  <a:extLst>
                    <a:ext uri="{9D8B030D-6E8A-4147-A177-3AD203B41FA5}">
                      <a16:colId xmlns:a16="http://schemas.microsoft.com/office/drawing/2014/main" val="556717035"/>
                    </a:ext>
                  </a:extLst>
                </a:gridCol>
                <a:gridCol w="819150">
                  <a:extLst>
                    <a:ext uri="{9D8B030D-6E8A-4147-A177-3AD203B41FA5}">
                      <a16:colId xmlns:a16="http://schemas.microsoft.com/office/drawing/2014/main" val="1325415973"/>
                    </a:ext>
                  </a:extLst>
                </a:gridCol>
                <a:gridCol w="819150">
                  <a:extLst>
                    <a:ext uri="{9D8B030D-6E8A-4147-A177-3AD203B41FA5}">
                      <a16:colId xmlns:a16="http://schemas.microsoft.com/office/drawing/2014/main" val="2188172636"/>
                    </a:ext>
                  </a:extLst>
                </a:gridCol>
                <a:gridCol w="819150">
                  <a:extLst>
                    <a:ext uri="{9D8B030D-6E8A-4147-A177-3AD203B41FA5}">
                      <a16:colId xmlns:a16="http://schemas.microsoft.com/office/drawing/2014/main" val="1005071895"/>
                    </a:ext>
                  </a:extLst>
                </a:gridCol>
                <a:gridCol w="819150">
                  <a:extLst>
                    <a:ext uri="{9D8B030D-6E8A-4147-A177-3AD203B41FA5}">
                      <a16:colId xmlns:a16="http://schemas.microsoft.com/office/drawing/2014/main" val="392539327"/>
                    </a:ext>
                  </a:extLst>
                </a:gridCol>
                <a:gridCol w="819150">
                  <a:extLst>
                    <a:ext uri="{9D8B030D-6E8A-4147-A177-3AD203B41FA5}">
                      <a16:colId xmlns:a16="http://schemas.microsoft.com/office/drawing/2014/main" val="1664779203"/>
                    </a:ext>
                  </a:extLst>
                </a:gridCol>
                <a:gridCol w="819150">
                  <a:extLst>
                    <a:ext uri="{9D8B030D-6E8A-4147-A177-3AD203B41FA5}">
                      <a16:colId xmlns:a16="http://schemas.microsoft.com/office/drawing/2014/main" val="3898109918"/>
                    </a:ext>
                  </a:extLst>
                </a:gridCol>
                <a:gridCol w="819150">
                  <a:extLst>
                    <a:ext uri="{9D8B030D-6E8A-4147-A177-3AD203B41FA5}">
                      <a16:colId xmlns:a16="http://schemas.microsoft.com/office/drawing/2014/main" val="3443290952"/>
                    </a:ext>
                  </a:extLst>
                </a:gridCol>
                <a:gridCol w="819150">
                  <a:extLst>
                    <a:ext uri="{9D8B030D-6E8A-4147-A177-3AD203B41FA5}">
                      <a16:colId xmlns:a16="http://schemas.microsoft.com/office/drawing/2014/main" val="1507662956"/>
                    </a:ext>
                  </a:extLst>
                </a:gridCol>
                <a:gridCol w="819150">
                  <a:extLst>
                    <a:ext uri="{9D8B030D-6E8A-4147-A177-3AD203B41FA5}">
                      <a16:colId xmlns:a16="http://schemas.microsoft.com/office/drawing/2014/main" val="781357352"/>
                    </a:ext>
                  </a:extLst>
                </a:gridCol>
                <a:gridCol w="819150">
                  <a:extLst>
                    <a:ext uri="{9D8B030D-6E8A-4147-A177-3AD203B41FA5}">
                      <a16:colId xmlns:a16="http://schemas.microsoft.com/office/drawing/2014/main" val="3649376523"/>
                    </a:ext>
                  </a:extLst>
                </a:gridCol>
              </a:tblGrid>
              <a:tr h="390525">
                <a:tc>
                  <a:txBody>
                    <a:bodyPr/>
                    <a:lstStyle/>
                    <a:p>
                      <a:pPr algn="ctr" fontAlgn="auto"/>
                      <a:r>
                        <a:rPr lang="en-US" sz="1400" b="1" i="0">
                          <a:solidFill>
                            <a:srgbClr val="000000"/>
                          </a:solidFill>
                          <a:effectLst/>
                          <a:latin typeface="Calibri" panose="020F0502020204030204" pitchFamily="34" charset="0"/>
                        </a:rPr>
                        <a:t>​</a:t>
                      </a: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no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1​</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2​</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3​</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4​</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5​</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Calibri" panose="020F0502020204030204" pitchFamily="34" charset="0"/>
                        </a:rPr>
                        <a:t>Week 6​</a:t>
                      </a:r>
                      <a:endParaRPr lang="en-US" b="1" i="0">
                        <a:solidFill>
                          <a:srgbClr val="FFFFFF"/>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7</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8</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9</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10</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11</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tc>
                  <a:txBody>
                    <a:bodyPr/>
                    <a:lstStyle/>
                    <a:p>
                      <a:pPr algn="ctr" fontAlgn="base"/>
                      <a:r>
                        <a:rPr lang="en-US" sz="1200" b="1" i="0">
                          <a:solidFill>
                            <a:srgbClr val="FFFFFF"/>
                          </a:solidFill>
                          <a:effectLst/>
                          <a:highlight>
                            <a:srgbClr val="00223A"/>
                          </a:highlight>
                          <a:latin typeface="Arial" panose="020B0604020202020204" pitchFamily="34" charset="0"/>
                        </a:rPr>
                        <a:t>Week 12</a:t>
                      </a:r>
                      <a:r>
                        <a:rPr lang="en-US" sz="1200" b="0" i="0">
                          <a:solidFill>
                            <a:srgbClr val="000000"/>
                          </a:solidFill>
                          <a:effectLst/>
                          <a:highlight>
                            <a:srgbClr val="00223A"/>
                          </a:highlight>
                          <a:latin typeface="Arial" panose="020B0604020202020204" pitchFamily="34" charset="0"/>
                        </a:rPr>
                        <a:t>​</a:t>
                      </a:r>
                      <a:endParaRPr lang="en-US" b="0" i="0">
                        <a:solidFill>
                          <a:srgbClr val="000000"/>
                        </a:solidFill>
                        <a:effectLst/>
                        <a:highlight>
                          <a:srgbClr val="00223A"/>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29766" cap="flat" cmpd="sng" algn="ctr">
                      <a:solidFill>
                        <a:srgbClr val="FFFFFF"/>
                      </a:solidFill>
                      <a:prstDash val="solid"/>
                      <a:round/>
                      <a:headEnd type="none" w="med" len="med"/>
                      <a:tailEnd type="none" w="med" len="med"/>
                    </a:lnB>
                    <a:solidFill>
                      <a:srgbClr val="00223A"/>
                    </a:solidFill>
                  </a:tcPr>
                </a:tc>
                <a:extLst>
                  <a:ext uri="{0D108BD9-81ED-4DB2-BD59-A6C34878D82A}">
                    <a16:rowId xmlns:a16="http://schemas.microsoft.com/office/drawing/2014/main" val="1030837025"/>
                  </a:ext>
                </a:extLst>
              </a:tr>
              <a:tr h="1181100">
                <a:tc>
                  <a:txBody>
                    <a:bodyPr/>
                    <a:lstStyle/>
                    <a:p>
                      <a:pPr algn="ctr" fontAlgn="base"/>
                      <a:r>
                        <a:rPr lang="en-US" sz="1200" b="1" i="0">
                          <a:solidFill>
                            <a:srgbClr val="FFFFFF"/>
                          </a:solidFill>
                          <a:effectLst/>
                          <a:highlight>
                            <a:srgbClr val="4E5766"/>
                          </a:highlight>
                          <a:latin typeface="Arial" panose="020B0604020202020204" pitchFamily="34" charset="0"/>
                        </a:rPr>
                        <a:t>Discussions and Build</a:t>
                      </a:r>
                      <a:r>
                        <a:rPr lang="en-US" sz="1200" b="0" i="0">
                          <a:solidFill>
                            <a:srgbClr val="000000"/>
                          </a:solidFill>
                          <a:effectLst/>
                          <a:highlight>
                            <a:srgbClr val="4E5766"/>
                          </a:highlight>
                          <a:latin typeface="Arial" panose="020B0604020202020204" pitchFamily="34" charset="0"/>
                        </a:rPr>
                        <a:t>​</a:t>
                      </a:r>
                      <a:endParaRPr lang="en-US" b="0" i="0">
                        <a:solidFill>
                          <a:srgbClr val="000000"/>
                        </a:solidFill>
                        <a:effectLst/>
                        <a:highlight>
                          <a:srgbClr val="4E5766"/>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4E5766"/>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dirty="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29766"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888053303"/>
                  </a:ext>
                </a:extLst>
              </a:tr>
              <a:tr h="923925">
                <a:tc>
                  <a:txBody>
                    <a:bodyPr/>
                    <a:lstStyle/>
                    <a:p>
                      <a:pPr algn="ctr" fontAlgn="base"/>
                      <a:r>
                        <a:rPr lang="en-US" sz="1200" b="1" i="0">
                          <a:solidFill>
                            <a:srgbClr val="FFFFFF"/>
                          </a:solidFill>
                          <a:effectLst/>
                          <a:highlight>
                            <a:srgbClr val="4E5766"/>
                          </a:highlight>
                          <a:latin typeface="Arial" panose="020B0604020202020204" pitchFamily="34" charset="0"/>
                        </a:rPr>
                        <a:t>User Acceptance Testing</a:t>
                      </a:r>
                      <a:r>
                        <a:rPr lang="en-US" sz="1200" b="0" i="0">
                          <a:solidFill>
                            <a:srgbClr val="000000"/>
                          </a:solidFill>
                          <a:effectLst/>
                          <a:highlight>
                            <a:srgbClr val="4E5766"/>
                          </a:highlight>
                          <a:latin typeface="Arial" panose="020B0604020202020204" pitchFamily="34" charset="0"/>
                        </a:rPr>
                        <a:t>​</a:t>
                      </a:r>
                      <a:endParaRPr lang="en-US" b="0" i="0">
                        <a:solidFill>
                          <a:srgbClr val="000000"/>
                        </a:solidFill>
                        <a:effectLst/>
                        <a:highlight>
                          <a:srgbClr val="4E5766"/>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4E5766"/>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dirty="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dirty="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58043863"/>
                  </a:ext>
                </a:extLst>
              </a:tr>
              <a:tr h="1466850">
                <a:tc>
                  <a:txBody>
                    <a:bodyPr/>
                    <a:lstStyle/>
                    <a:p>
                      <a:pPr algn="ctr" fontAlgn="base"/>
                      <a:r>
                        <a:rPr lang="en-US" sz="1200" b="1" i="0">
                          <a:solidFill>
                            <a:srgbClr val="FFFFFF"/>
                          </a:solidFill>
                          <a:effectLst/>
                          <a:highlight>
                            <a:srgbClr val="4E5766"/>
                          </a:highlight>
                          <a:latin typeface="Arial" panose="020B0604020202020204" pitchFamily="34" charset="0"/>
                        </a:rPr>
                        <a:t>Backlog Refinement and Product Planning</a:t>
                      </a:r>
                      <a:r>
                        <a:rPr lang="en-US" sz="1200" b="0" i="0">
                          <a:solidFill>
                            <a:srgbClr val="000000"/>
                          </a:solidFill>
                          <a:effectLst/>
                          <a:highlight>
                            <a:srgbClr val="4E5766"/>
                          </a:highlight>
                          <a:latin typeface="Arial" panose="020B0604020202020204" pitchFamily="34" charset="0"/>
                        </a:rPr>
                        <a:t>​</a:t>
                      </a:r>
                      <a:endParaRPr lang="en-US" b="0" i="0">
                        <a:solidFill>
                          <a:srgbClr val="000000"/>
                        </a:solidFill>
                        <a:effectLst/>
                        <a:highlight>
                          <a:srgbClr val="4E5766"/>
                        </a:highlight>
                      </a:endParaRPr>
                    </a:p>
                  </a:txBody>
                  <a:tcPr anchor="ct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4E5766"/>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3509575938"/>
                  </a:ext>
                </a:extLst>
              </a:tr>
              <a:tr h="647700">
                <a:tc>
                  <a:txBody>
                    <a:bodyPr/>
                    <a:lstStyle/>
                    <a:p>
                      <a:pPr algn="ctr" fontAlgn="auto"/>
                      <a:r>
                        <a:rPr lang="en-US" sz="1200" b="1" i="0">
                          <a:solidFill>
                            <a:srgbClr val="FFFFFF"/>
                          </a:solidFill>
                          <a:effectLst/>
                          <a:highlight>
                            <a:srgbClr val="4E5766"/>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4E5766"/>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Calibri" panose="020F050202020403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tc>
                  <a:txBody>
                    <a:bodyPr/>
                    <a:lstStyle/>
                    <a:p>
                      <a:pPr algn="ctr" fontAlgn="auto"/>
                      <a:r>
                        <a:rPr lang="en-US" sz="1200" b="0" i="0" dirty="0">
                          <a:solidFill>
                            <a:srgbClr val="262626"/>
                          </a:solidFill>
                          <a:effectLst/>
                          <a:highlight>
                            <a:srgbClr val="F2F2F2"/>
                          </a:highlight>
                          <a:latin typeface="Arial" panose="020B0604020202020204" pitchFamily="34" charset="0"/>
                        </a:rPr>
                        <a:t>​</a:t>
                      </a:r>
                    </a:p>
                  </a:txBody>
                  <a:tcPr>
                    <a:lnL w="13221" cap="flat" cmpd="sng" algn="ctr">
                      <a:solidFill>
                        <a:srgbClr val="FFFFFF"/>
                      </a:solidFill>
                      <a:prstDash val="solid"/>
                      <a:round/>
                      <a:headEnd type="none" w="med" len="med"/>
                      <a:tailEnd type="none" w="med" len="med"/>
                    </a:lnL>
                    <a:lnR w="13221" cap="flat" cmpd="sng" algn="ctr">
                      <a:solidFill>
                        <a:srgbClr val="FFFFFF"/>
                      </a:solidFill>
                      <a:prstDash val="solid"/>
                      <a:round/>
                      <a:headEnd type="none" w="med" len="med"/>
                      <a:tailEnd type="none" w="med" len="med"/>
                    </a:lnR>
                    <a:lnT w="13221" cap="flat" cmpd="sng" algn="ctr">
                      <a:solidFill>
                        <a:srgbClr val="FFFFFF"/>
                      </a:solidFill>
                      <a:prstDash val="solid"/>
                      <a:round/>
                      <a:headEnd type="none" w="med" len="med"/>
                      <a:tailEnd type="none" w="med" len="med"/>
                    </a:lnT>
                    <a:lnB w="13221"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430407677"/>
                  </a:ext>
                </a:extLst>
              </a:tr>
            </a:tbl>
          </a:graphicData>
        </a:graphic>
      </p:graphicFrame>
      <p:sp>
        <p:nvSpPr>
          <p:cNvPr id="5" name="Rectangle 1">
            <a:extLst>
              <a:ext uri="{FF2B5EF4-FFF2-40B4-BE49-F238E27FC236}">
                <a16:creationId xmlns:a16="http://schemas.microsoft.com/office/drawing/2014/main" id="{FF613D15-A639-9633-F769-244E8DD1F7DB}"/>
              </a:ext>
            </a:extLst>
          </p:cNvPr>
          <p:cNvSpPr>
            <a:spLocks noChangeArrowheads="1"/>
          </p:cNvSpPr>
          <p:nvPr/>
        </p:nvSpPr>
        <p:spPr bwMode="auto">
          <a:xfrm>
            <a:off x="614363" y="14366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Rectangle 5">
            <a:extLst>
              <a:ext uri="{FF2B5EF4-FFF2-40B4-BE49-F238E27FC236}">
                <a16:creationId xmlns:a16="http://schemas.microsoft.com/office/drawing/2014/main" id="{DD79A0F0-2016-AB9B-3A45-FA6F0873608C}"/>
              </a:ext>
            </a:extLst>
          </p:cNvPr>
          <p:cNvSpPr>
            <a:spLocks noChangeArrowheads="1"/>
          </p:cNvSpPr>
          <p:nvPr/>
        </p:nvSpPr>
        <p:spPr bwMode="auto">
          <a:xfrm>
            <a:off x="1803326" y="1948575"/>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dirty="0">
                <a:solidFill>
                  <a:srgbClr val="FFFFFF"/>
                </a:solidFill>
                <a:ea typeface="+mn-lt"/>
                <a:cs typeface="+mn-lt"/>
              </a:rPr>
              <a:t>Smartsheet </a:t>
            </a:r>
            <a:endParaRPr lang="en-US" b="1" dirty="0">
              <a:solidFill>
                <a:srgbClr val="000000"/>
              </a:solidFill>
              <a:ea typeface="+mn-lt"/>
              <a:cs typeface="+mn-lt"/>
            </a:endParaRPr>
          </a:p>
          <a:p>
            <a:pPr algn="ctr" defTabSz="904538">
              <a:defRPr/>
            </a:pPr>
            <a:r>
              <a:rPr lang="en-US" sz="1000" b="1" kern="0" dirty="0">
                <a:solidFill>
                  <a:srgbClr val="FFFFFF"/>
                </a:solidFill>
                <a:ea typeface="+mn-lt"/>
                <a:cs typeface="+mn-lt"/>
              </a:rPr>
              <a:t>consolidation</a:t>
            </a:r>
            <a:endParaRPr lang="en-US" b="1" dirty="0">
              <a:cs typeface="Arial"/>
            </a:endParaRPr>
          </a:p>
        </p:txBody>
      </p:sp>
      <p:sp>
        <p:nvSpPr>
          <p:cNvPr id="7" name="Rectangle 6">
            <a:extLst>
              <a:ext uri="{FF2B5EF4-FFF2-40B4-BE49-F238E27FC236}">
                <a16:creationId xmlns:a16="http://schemas.microsoft.com/office/drawing/2014/main" id="{A32A759B-CA96-AF2D-607A-3A0F6FFBF6D2}"/>
              </a:ext>
            </a:extLst>
          </p:cNvPr>
          <p:cNvSpPr>
            <a:spLocks noChangeArrowheads="1"/>
          </p:cNvSpPr>
          <p:nvPr/>
        </p:nvSpPr>
        <p:spPr bwMode="auto">
          <a:xfrm>
            <a:off x="4127292" y="3111888"/>
            <a:ext cx="1666090" cy="440096"/>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spcAft>
                <a:spcPts val="114"/>
              </a:spcAft>
              <a:defRPr/>
            </a:pPr>
            <a:r>
              <a:rPr lang="en-US" sz="1000" b="1" kern="0">
                <a:solidFill>
                  <a:srgbClr val="FFFFFF"/>
                </a:solidFill>
                <a:latin typeface="Segoe UI"/>
              </a:rPr>
              <a:t>UI Requirements</a:t>
            </a:r>
            <a:endParaRPr lang="en-US">
              <a:ea typeface="+mn-ea"/>
              <a:cs typeface="+mn-cs"/>
            </a:endParaRPr>
          </a:p>
        </p:txBody>
      </p:sp>
      <p:sp>
        <p:nvSpPr>
          <p:cNvPr id="8" name="Rectangle 7">
            <a:extLst>
              <a:ext uri="{FF2B5EF4-FFF2-40B4-BE49-F238E27FC236}">
                <a16:creationId xmlns:a16="http://schemas.microsoft.com/office/drawing/2014/main" id="{F87F07EE-C763-76B3-6ABA-0D0E58A00981}"/>
              </a:ext>
            </a:extLst>
          </p:cNvPr>
          <p:cNvSpPr>
            <a:spLocks noChangeArrowheads="1"/>
          </p:cNvSpPr>
          <p:nvPr/>
        </p:nvSpPr>
        <p:spPr bwMode="auto">
          <a:xfrm>
            <a:off x="3363964" y="4620350"/>
            <a:ext cx="3249250" cy="440096"/>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DB Structure in Interim DB (</a:t>
            </a:r>
            <a:r>
              <a:rPr lang="en-US" sz="1000" b="1" kern="0" err="1">
                <a:solidFill>
                  <a:srgbClr val="FFFFFF"/>
                </a:solidFill>
                <a:latin typeface="Segoe UI"/>
              </a:rPr>
              <a:t>Airtable</a:t>
            </a:r>
            <a:r>
              <a:rPr lang="en-US" sz="1000" b="1" kern="0">
                <a:solidFill>
                  <a:srgbClr val="FFFFFF"/>
                </a:solidFill>
                <a:latin typeface="Segoe UI"/>
              </a:rPr>
              <a:t>)</a:t>
            </a:r>
            <a:endParaRPr lang="en-US">
              <a:ea typeface="+mn-ea"/>
              <a:cs typeface="+mn-cs"/>
            </a:endParaRPr>
          </a:p>
        </p:txBody>
      </p:sp>
      <p:sp>
        <p:nvSpPr>
          <p:cNvPr id="9" name="Rectangle 8">
            <a:extLst>
              <a:ext uri="{FF2B5EF4-FFF2-40B4-BE49-F238E27FC236}">
                <a16:creationId xmlns:a16="http://schemas.microsoft.com/office/drawing/2014/main" id="{FACFF747-8463-5298-FA78-4BD33560E507}"/>
              </a:ext>
            </a:extLst>
          </p:cNvPr>
          <p:cNvSpPr>
            <a:spLocks noChangeArrowheads="1"/>
          </p:cNvSpPr>
          <p:nvPr/>
        </p:nvSpPr>
        <p:spPr bwMode="auto">
          <a:xfrm>
            <a:off x="1798794" y="5125165"/>
            <a:ext cx="9764720" cy="268378"/>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Reviewing Feasibility and Planning Procurement for Architecture Tools (First is </a:t>
            </a:r>
            <a:r>
              <a:rPr lang="en-US" sz="1000" b="1" kern="0" err="1">
                <a:solidFill>
                  <a:srgbClr val="FFFFFF"/>
                </a:solidFill>
                <a:latin typeface="Segoe UI"/>
              </a:rPr>
              <a:t>Workato</a:t>
            </a:r>
            <a:r>
              <a:rPr lang="en-US" sz="1000" b="1" kern="0">
                <a:solidFill>
                  <a:srgbClr val="FFFFFF"/>
                </a:solidFill>
                <a:latin typeface="Segoe UI"/>
              </a:rPr>
              <a:t>)</a:t>
            </a:r>
            <a:endParaRPr lang="en-US">
              <a:ea typeface="+mn-ea"/>
              <a:cs typeface="+mn-cs"/>
            </a:endParaRPr>
          </a:p>
        </p:txBody>
      </p:sp>
      <p:grpSp>
        <p:nvGrpSpPr>
          <p:cNvPr id="10" name="Group 9">
            <a:extLst>
              <a:ext uri="{FF2B5EF4-FFF2-40B4-BE49-F238E27FC236}">
                <a16:creationId xmlns:a16="http://schemas.microsoft.com/office/drawing/2014/main" id="{8F7589E2-F6B3-2583-FB36-5409D5BAC4A1}"/>
              </a:ext>
            </a:extLst>
          </p:cNvPr>
          <p:cNvGrpSpPr/>
          <p:nvPr/>
        </p:nvGrpSpPr>
        <p:grpSpPr>
          <a:xfrm>
            <a:off x="1803053" y="5485655"/>
            <a:ext cx="9718692" cy="513754"/>
            <a:chOff x="1632702" y="5660491"/>
            <a:chExt cx="9869095" cy="633807"/>
          </a:xfrm>
          <a:solidFill>
            <a:srgbClr val="00223A"/>
          </a:solidFill>
        </p:grpSpPr>
        <p:sp>
          <p:nvSpPr>
            <p:cNvPr id="36" name="Rectangle 35">
              <a:extLst>
                <a:ext uri="{FF2B5EF4-FFF2-40B4-BE49-F238E27FC236}">
                  <a16:creationId xmlns:a16="http://schemas.microsoft.com/office/drawing/2014/main" id="{BE7564F2-F0E7-402C-1A82-7D87440C516A}"/>
                </a:ext>
              </a:extLst>
            </p:cNvPr>
            <p:cNvSpPr/>
            <p:nvPr/>
          </p:nvSpPr>
          <p:spPr>
            <a:xfrm>
              <a:off x="1632702" y="5660491"/>
              <a:ext cx="9869095" cy="308971"/>
            </a:xfrm>
            <a:prstGeom prst="rect">
              <a:avLst/>
            </a:prstGeom>
            <a:grpFill/>
            <a:ln w="19050" cap="flat" cmpd="sng" algn="ctr">
              <a:solidFill>
                <a:srgbClr val="FFFFFF"/>
              </a:solidFill>
              <a:prstDash val="solid"/>
              <a:miter lim="800000"/>
            </a:ln>
            <a:effectLst/>
          </p:spPr>
          <p:txBody>
            <a:bodyPr lIns="105495" tIns="52748" rIns="105495" bIns="52748"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04435"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a:ln>
                    <a:noFill/>
                  </a:ln>
                  <a:solidFill>
                    <a:srgbClr val="FFFFFF"/>
                  </a:solidFill>
                  <a:effectLst/>
                  <a:uLnTx/>
                  <a:uFillTx/>
                  <a:latin typeface="Segoe UI"/>
                  <a:ea typeface="+mn-ea"/>
                  <a:cs typeface="+mn-cs"/>
                </a:rPr>
                <a:t>Quality Assurance</a:t>
              </a:r>
            </a:p>
          </p:txBody>
        </p:sp>
        <p:sp>
          <p:nvSpPr>
            <p:cNvPr id="37" name="Rectangle 36">
              <a:extLst>
                <a:ext uri="{FF2B5EF4-FFF2-40B4-BE49-F238E27FC236}">
                  <a16:creationId xmlns:a16="http://schemas.microsoft.com/office/drawing/2014/main" id="{FAB879A9-1150-C528-9231-D5AB8BAAC6AF}"/>
                </a:ext>
              </a:extLst>
            </p:cNvPr>
            <p:cNvSpPr/>
            <p:nvPr/>
          </p:nvSpPr>
          <p:spPr>
            <a:xfrm>
              <a:off x="1643597" y="5985327"/>
              <a:ext cx="9847301" cy="308971"/>
            </a:xfrm>
            <a:prstGeom prst="rect">
              <a:avLst/>
            </a:prstGeom>
            <a:grpFill/>
            <a:ln w="19050" cap="flat" cmpd="sng" algn="ctr">
              <a:solidFill>
                <a:srgbClr val="FFFFFF"/>
              </a:solidFill>
              <a:prstDash val="solid"/>
              <a:miter lim="800000"/>
            </a:ln>
            <a:effectLst/>
          </p:spPr>
          <p:txBody>
            <a:bodyPr lIns="105495" tIns="52748" rIns="105495" bIns="52748"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435">
                <a:defRPr/>
              </a:pPr>
              <a:r>
                <a:rPr lang="en-US" sz="1000" b="1" kern="0">
                  <a:solidFill>
                    <a:srgbClr val="FFFFFF"/>
                  </a:solidFill>
                  <a:latin typeface="Segoe UI"/>
                </a:rPr>
                <a:t>Policies and Standard Operating Procedures</a:t>
              </a:r>
              <a:endParaRPr lang="en-US">
                <a:ea typeface="+mn-ea"/>
                <a:cs typeface="+mn-cs"/>
              </a:endParaRPr>
            </a:p>
          </p:txBody>
        </p:sp>
      </p:grpSp>
      <p:sp>
        <p:nvSpPr>
          <p:cNvPr id="11" name="Rectangle 10">
            <a:extLst>
              <a:ext uri="{FF2B5EF4-FFF2-40B4-BE49-F238E27FC236}">
                <a16:creationId xmlns:a16="http://schemas.microsoft.com/office/drawing/2014/main" id="{BECFF6AB-F4A5-ADF6-5DA1-B960C1C59B79}"/>
              </a:ext>
            </a:extLst>
          </p:cNvPr>
          <p:cNvSpPr>
            <a:spLocks noChangeArrowheads="1"/>
          </p:cNvSpPr>
          <p:nvPr/>
        </p:nvSpPr>
        <p:spPr bwMode="auto">
          <a:xfrm>
            <a:off x="5859894" y="3553715"/>
            <a:ext cx="911198" cy="440096"/>
          </a:xfrm>
          <a:prstGeom prst="rect">
            <a:avLst/>
          </a:prstGeom>
          <a:solidFill>
            <a:srgbClr val="00B050"/>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Smartsheet UAT</a:t>
            </a:r>
            <a:endParaRPr lang="en-US" sz="1000" b="1" kern="0">
              <a:solidFill>
                <a:srgbClr val="FFFFFF"/>
              </a:solidFill>
              <a:latin typeface="Segoe UI"/>
              <a:cs typeface="Segoe UI"/>
            </a:endParaRPr>
          </a:p>
        </p:txBody>
      </p:sp>
      <p:sp>
        <p:nvSpPr>
          <p:cNvPr id="12" name="Rectangle 11">
            <a:extLst>
              <a:ext uri="{FF2B5EF4-FFF2-40B4-BE49-F238E27FC236}">
                <a16:creationId xmlns:a16="http://schemas.microsoft.com/office/drawing/2014/main" id="{1B3BAAF7-2D03-6F40-DAC5-D41C7E8046E4}"/>
              </a:ext>
            </a:extLst>
          </p:cNvPr>
          <p:cNvSpPr>
            <a:spLocks noChangeArrowheads="1"/>
          </p:cNvSpPr>
          <p:nvPr/>
        </p:nvSpPr>
        <p:spPr bwMode="auto">
          <a:xfrm>
            <a:off x="6675833" y="1948575"/>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ea typeface="+mn-lt"/>
                <a:cs typeface="+mn-lt"/>
              </a:rPr>
              <a:t>Formstack</a:t>
            </a:r>
            <a:endParaRPr lang="en-US" b="1">
              <a:solidFill>
                <a:srgbClr val="000000"/>
              </a:solidFill>
              <a:ea typeface="+mn-lt"/>
              <a:cs typeface="+mn-lt"/>
            </a:endParaRPr>
          </a:p>
          <a:p>
            <a:pPr algn="ctr" defTabSz="904538">
              <a:defRPr/>
            </a:pPr>
            <a:r>
              <a:rPr lang="en-US" sz="1000" b="1" kern="0">
                <a:solidFill>
                  <a:srgbClr val="FFFFFF"/>
                </a:solidFill>
                <a:ea typeface="+mn-lt"/>
                <a:cs typeface="+mn-lt"/>
              </a:rPr>
              <a:t>consolidation</a:t>
            </a:r>
            <a:endParaRPr lang="en-US" b="1">
              <a:cs typeface="Arial"/>
            </a:endParaRPr>
          </a:p>
        </p:txBody>
      </p:sp>
      <p:sp>
        <p:nvSpPr>
          <p:cNvPr id="13" name="Rectangle 12">
            <a:extLst>
              <a:ext uri="{FF2B5EF4-FFF2-40B4-BE49-F238E27FC236}">
                <a16:creationId xmlns:a16="http://schemas.microsoft.com/office/drawing/2014/main" id="{1A8AD78C-5F53-C129-48CA-FEE5B88C7A06}"/>
              </a:ext>
            </a:extLst>
          </p:cNvPr>
          <p:cNvSpPr>
            <a:spLocks noChangeArrowheads="1"/>
          </p:cNvSpPr>
          <p:nvPr/>
        </p:nvSpPr>
        <p:spPr bwMode="auto">
          <a:xfrm>
            <a:off x="3413185" y="2334941"/>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ea typeface="+mn-lt"/>
                <a:cs typeface="+mn-lt"/>
              </a:rPr>
              <a:t>Smartsheet </a:t>
            </a:r>
            <a:endParaRPr lang="en-US" b="1">
              <a:solidFill>
                <a:srgbClr val="000000"/>
              </a:solidFill>
              <a:ea typeface="+mn-lt"/>
              <a:cs typeface="+mn-lt"/>
            </a:endParaRPr>
          </a:p>
          <a:p>
            <a:pPr algn="ctr" defTabSz="904538">
              <a:defRPr/>
            </a:pPr>
            <a:r>
              <a:rPr lang="en-US" sz="1000" b="1" kern="0">
                <a:solidFill>
                  <a:srgbClr val="FFFFFF"/>
                </a:solidFill>
                <a:ea typeface="+mn-lt"/>
                <a:cs typeface="+mn-lt"/>
              </a:rPr>
              <a:t>cleaning</a:t>
            </a:r>
            <a:endParaRPr lang="en-US" b="1">
              <a:cs typeface="Arial"/>
            </a:endParaRPr>
          </a:p>
        </p:txBody>
      </p:sp>
      <p:sp>
        <p:nvSpPr>
          <p:cNvPr id="14" name="Rectangle 13">
            <a:extLst>
              <a:ext uri="{FF2B5EF4-FFF2-40B4-BE49-F238E27FC236}">
                <a16:creationId xmlns:a16="http://schemas.microsoft.com/office/drawing/2014/main" id="{CCA6BEC8-B9D8-21DE-02D5-E093417E01D1}"/>
              </a:ext>
            </a:extLst>
          </p:cNvPr>
          <p:cNvSpPr>
            <a:spLocks noChangeArrowheads="1"/>
          </p:cNvSpPr>
          <p:nvPr/>
        </p:nvSpPr>
        <p:spPr bwMode="auto">
          <a:xfrm>
            <a:off x="5087438" y="2613983"/>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ea typeface="+mn-lt"/>
                <a:cs typeface="+mn-lt"/>
              </a:rPr>
              <a:t>Smartsheet </a:t>
            </a:r>
            <a:endParaRPr lang="en-US" b="1">
              <a:solidFill>
                <a:srgbClr val="000000"/>
              </a:solidFill>
              <a:ea typeface="+mn-lt"/>
              <a:cs typeface="+mn-lt"/>
            </a:endParaRPr>
          </a:p>
          <a:p>
            <a:pPr algn="ctr" defTabSz="904538">
              <a:defRPr/>
            </a:pPr>
            <a:r>
              <a:rPr lang="en-US" sz="1000" b="1" kern="0">
                <a:solidFill>
                  <a:srgbClr val="FFFFFF"/>
                </a:solidFill>
                <a:ea typeface="+mn-lt"/>
                <a:cs typeface="+mn-lt"/>
              </a:rPr>
              <a:t>Automation build</a:t>
            </a:r>
            <a:endParaRPr lang="en-US" b="1">
              <a:cs typeface="Arial"/>
            </a:endParaRPr>
          </a:p>
        </p:txBody>
      </p:sp>
      <p:sp>
        <p:nvSpPr>
          <p:cNvPr id="15" name="Rectangle 14">
            <a:extLst>
              <a:ext uri="{FF2B5EF4-FFF2-40B4-BE49-F238E27FC236}">
                <a16:creationId xmlns:a16="http://schemas.microsoft.com/office/drawing/2014/main" id="{E4286625-2E08-22B6-80C2-784493DE5914}"/>
              </a:ext>
            </a:extLst>
          </p:cNvPr>
          <p:cNvSpPr>
            <a:spLocks noChangeArrowheads="1"/>
          </p:cNvSpPr>
          <p:nvPr/>
        </p:nvSpPr>
        <p:spPr bwMode="auto">
          <a:xfrm>
            <a:off x="8350086" y="2334941"/>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ea typeface="+mn-lt"/>
                <a:cs typeface="+mn-lt"/>
              </a:rPr>
              <a:t>Formstack</a:t>
            </a:r>
            <a:endParaRPr lang="en-US" b="1">
              <a:solidFill>
                <a:srgbClr val="000000"/>
              </a:solidFill>
              <a:ea typeface="+mn-lt"/>
              <a:cs typeface="+mn-lt"/>
            </a:endParaRPr>
          </a:p>
          <a:p>
            <a:pPr algn="ctr" defTabSz="904538">
              <a:defRPr/>
            </a:pPr>
            <a:r>
              <a:rPr lang="en-US" sz="1000" b="1" kern="0">
                <a:solidFill>
                  <a:srgbClr val="FFFFFF"/>
                </a:solidFill>
                <a:ea typeface="+mn-lt"/>
                <a:cs typeface="+mn-lt"/>
              </a:rPr>
              <a:t>cleaning</a:t>
            </a:r>
            <a:endParaRPr lang="en-US" b="1">
              <a:cs typeface="Arial"/>
            </a:endParaRPr>
          </a:p>
        </p:txBody>
      </p:sp>
      <p:sp>
        <p:nvSpPr>
          <p:cNvPr id="29" name="Rectangle 28">
            <a:extLst>
              <a:ext uri="{FF2B5EF4-FFF2-40B4-BE49-F238E27FC236}">
                <a16:creationId xmlns:a16="http://schemas.microsoft.com/office/drawing/2014/main" id="{B4E755F5-B9DC-7171-735D-984034A533AA}"/>
              </a:ext>
            </a:extLst>
          </p:cNvPr>
          <p:cNvSpPr>
            <a:spLocks noChangeArrowheads="1"/>
          </p:cNvSpPr>
          <p:nvPr/>
        </p:nvSpPr>
        <p:spPr bwMode="auto">
          <a:xfrm>
            <a:off x="10002875" y="2613983"/>
            <a:ext cx="1551534" cy="386433"/>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ea typeface="+mn-lt"/>
                <a:cs typeface="+mn-lt"/>
              </a:rPr>
              <a:t>Formstack</a:t>
            </a:r>
            <a:endParaRPr lang="en-US" b="1">
              <a:solidFill>
                <a:srgbClr val="000000"/>
              </a:solidFill>
              <a:ea typeface="+mn-lt"/>
              <a:cs typeface="+mn-lt"/>
            </a:endParaRPr>
          </a:p>
          <a:p>
            <a:pPr algn="ctr" defTabSz="904538">
              <a:defRPr/>
            </a:pPr>
            <a:r>
              <a:rPr lang="en-US" sz="1000" b="1" kern="0">
                <a:solidFill>
                  <a:srgbClr val="FFFFFF"/>
                </a:solidFill>
                <a:ea typeface="+mn-lt"/>
                <a:cs typeface="+mn-lt"/>
              </a:rPr>
              <a:t>Automation build</a:t>
            </a:r>
            <a:endParaRPr lang="en-US" b="1">
              <a:cs typeface="Arial"/>
            </a:endParaRPr>
          </a:p>
        </p:txBody>
      </p:sp>
      <p:sp>
        <p:nvSpPr>
          <p:cNvPr id="30" name="Rectangle 29">
            <a:extLst>
              <a:ext uri="{FF2B5EF4-FFF2-40B4-BE49-F238E27FC236}">
                <a16:creationId xmlns:a16="http://schemas.microsoft.com/office/drawing/2014/main" id="{74C400A2-FFC6-3543-CAC9-C4F971C99BD7}"/>
              </a:ext>
            </a:extLst>
          </p:cNvPr>
          <p:cNvSpPr>
            <a:spLocks noChangeArrowheads="1"/>
          </p:cNvSpPr>
          <p:nvPr/>
        </p:nvSpPr>
        <p:spPr bwMode="auto">
          <a:xfrm>
            <a:off x="10743133" y="3553715"/>
            <a:ext cx="932663" cy="440096"/>
          </a:xfrm>
          <a:prstGeom prst="rect">
            <a:avLst/>
          </a:prstGeom>
          <a:solidFill>
            <a:srgbClr val="00B050"/>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Formstack</a:t>
            </a:r>
            <a:endParaRPr lang="en-US" err="1">
              <a:solidFill>
                <a:srgbClr val="000000"/>
              </a:solidFill>
              <a:latin typeface="Arial"/>
              <a:cs typeface="Arial"/>
            </a:endParaRPr>
          </a:p>
          <a:p>
            <a:pPr algn="ctr" defTabSz="904538">
              <a:defRPr/>
            </a:pPr>
            <a:r>
              <a:rPr lang="en-US" sz="1000" b="1" kern="0">
                <a:solidFill>
                  <a:srgbClr val="FFFFFF"/>
                </a:solidFill>
                <a:latin typeface="Segoe UI"/>
              </a:rPr>
              <a:t>UAT</a:t>
            </a:r>
            <a:endParaRPr lang="en-US">
              <a:cs typeface="Arial"/>
            </a:endParaRPr>
          </a:p>
        </p:txBody>
      </p:sp>
      <p:sp>
        <p:nvSpPr>
          <p:cNvPr id="31" name="Rectangle 30">
            <a:extLst>
              <a:ext uri="{FF2B5EF4-FFF2-40B4-BE49-F238E27FC236}">
                <a16:creationId xmlns:a16="http://schemas.microsoft.com/office/drawing/2014/main" id="{86CA962E-CA4E-9B5B-A52A-888BC2CFDD20}"/>
              </a:ext>
            </a:extLst>
          </p:cNvPr>
          <p:cNvSpPr>
            <a:spLocks noChangeArrowheads="1"/>
          </p:cNvSpPr>
          <p:nvPr/>
        </p:nvSpPr>
        <p:spPr bwMode="auto">
          <a:xfrm>
            <a:off x="9075386" y="3111888"/>
            <a:ext cx="1666090" cy="440096"/>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spcAft>
                <a:spcPts val="114"/>
              </a:spcAft>
              <a:defRPr/>
            </a:pPr>
            <a:r>
              <a:rPr lang="en-US" sz="1000" b="1" kern="0">
                <a:solidFill>
                  <a:srgbClr val="FFFFFF"/>
                </a:solidFill>
                <a:latin typeface="Segoe UI"/>
              </a:rPr>
              <a:t>UI Requirements</a:t>
            </a:r>
            <a:endParaRPr lang="en-US">
              <a:ea typeface="+mn-ea"/>
              <a:cs typeface="+mn-cs"/>
            </a:endParaRPr>
          </a:p>
        </p:txBody>
      </p:sp>
      <p:sp>
        <p:nvSpPr>
          <p:cNvPr id="32" name="Rectangle 31">
            <a:extLst>
              <a:ext uri="{FF2B5EF4-FFF2-40B4-BE49-F238E27FC236}">
                <a16:creationId xmlns:a16="http://schemas.microsoft.com/office/drawing/2014/main" id="{A3A39A64-5322-1207-BEE6-650796DBF828}"/>
              </a:ext>
            </a:extLst>
          </p:cNvPr>
          <p:cNvSpPr>
            <a:spLocks noChangeArrowheads="1"/>
          </p:cNvSpPr>
          <p:nvPr/>
        </p:nvSpPr>
        <p:spPr bwMode="auto">
          <a:xfrm>
            <a:off x="9910725" y="4620350"/>
            <a:ext cx="1650124" cy="440096"/>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Automate Formstack Data into </a:t>
            </a:r>
            <a:r>
              <a:rPr lang="en-US" sz="1000" b="1" kern="0" err="1">
                <a:solidFill>
                  <a:srgbClr val="FFFFFF"/>
                </a:solidFill>
                <a:latin typeface="Segoe UI"/>
              </a:rPr>
              <a:t>Airtable</a:t>
            </a:r>
            <a:endParaRPr lang="en-US" err="1">
              <a:ea typeface="+mn-ea"/>
              <a:cs typeface="+mn-cs"/>
            </a:endParaRPr>
          </a:p>
        </p:txBody>
      </p:sp>
      <p:sp>
        <p:nvSpPr>
          <p:cNvPr id="33" name="Rectangle 32">
            <a:extLst>
              <a:ext uri="{FF2B5EF4-FFF2-40B4-BE49-F238E27FC236}">
                <a16:creationId xmlns:a16="http://schemas.microsoft.com/office/drawing/2014/main" id="{EB7ED97C-73B1-5949-8DAB-4092973B1018}"/>
              </a:ext>
            </a:extLst>
          </p:cNvPr>
          <p:cNvSpPr>
            <a:spLocks noChangeArrowheads="1"/>
          </p:cNvSpPr>
          <p:nvPr/>
        </p:nvSpPr>
        <p:spPr bwMode="auto">
          <a:xfrm>
            <a:off x="2580499" y="3997871"/>
            <a:ext cx="2412123" cy="483025"/>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Planning Data Assets (prelim with Smartsheet)</a:t>
            </a:r>
            <a:endParaRPr lang="en-US">
              <a:ea typeface="+mn-ea"/>
              <a:cs typeface="+mn-cs"/>
            </a:endParaRPr>
          </a:p>
        </p:txBody>
      </p:sp>
      <p:sp>
        <p:nvSpPr>
          <p:cNvPr id="34" name="Rectangle 33">
            <a:extLst>
              <a:ext uri="{FF2B5EF4-FFF2-40B4-BE49-F238E27FC236}">
                <a16:creationId xmlns:a16="http://schemas.microsoft.com/office/drawing/2014/main" id="{69C4871E-790C-F559-0405-9BD3A0FC8629}"/>
              </a:ext>
            </a:extLst>
          </p:cNvPr>
          <p:cNvSpPr>
            <a:spLocks noChangeArrowheads="1"/>
          </p:cNvSpPr>
          <p:nvPr/>
        </p:nvSpPr>
        <p:spPr bwMode="auto">
          <a:xfrm>
            <a:off x="7517400" y="3987139"/>
            <a:ext cx="2412123" cy="483025"/>
          </a:xfrm>
          <a:prstGeom prst="rect">
            <a:avLst/>
          </a:prstGeom>
          <a:solidFill>
            <a:srgbClr val="00223A"/>
          </a:solidFill>
          <a:ln w="19050" cap="flat" cmpd="sng" algn="ctr">
            <a:solidFill>
              <a:srgbClr val="FFFFFF"/>
            </a:solidFill>
            <a:prstDash val="solid"/>
            <a:miter lim="800000"/>
            <a:headEnd/>
            <a:tailEnd/>
          </a:ln>
          <a:effectLst/>
        </p:spPr>
        <p:txBody>
          <a:bodyPr lIns="91440" tIns="45720" rIns="91440" bIns="4572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04538">
              <a:defRPr/>
            </a:pPr>
            <a:r>
              <a:rPr lang="en-US" sz="1000" b="1" kern="0">
                <a:solidFill>
                  <a:srgbClr val="FFFFFF"/>
                </a:solidFill>
                <a:latin typeface="Segoe UI"/>
              </a:rPr>
              <a:t>Planning Data Assets (prelim with Formstack)</a:t>
            </a:r>
            <a:endParaRPr lang="en-US">
              <a:ea typeface="+mn-ea"/>
              <a:cs typeface="+mn-cs"/>
            </a:endParaRPr>
          </a:p>
        </p:txBody>
      </p:sp>
      <p:cxnSp>
        <p:nvCxnSpPr>
          <p:cNvPr id="35" name="Straight Connector 34">
            <a:extLst>
              <a:ext uri="{FF2B5EF4-FFF2-40B4-BE49-F238E27FC236}">
                <a16:creationId xmlns:a16="http://schemas.microsoft.com/office/drawing/2014/main" id="{B4993A46-1E5D-4ADA-8F20-A7C5949B9190}"/>
              </a:ext>
            </a:extLst>
          </p:cNvPr>
          <p:cNvCxnSpPr>
            <a:cxnSpLocks/>
          </p:cNvCxnSpPr>
          <p:nvPr/>
        </p:nvCxnSpPr>
        <p:spPr>
          <a:xfrm flipV="1">
            <a:off x="6400901" y="1950476"/>
            <a:ext cx="10887" cy="4365170"/>
          </a:xfrm>
          <a:prstGeom prst="line">
            <a:avLst/>
          </a:prstGeom>
          <a:noFill/>
          <a:ln w="38100" cap="flat" cmpd="sng" algn="ctr">
            <a:solidFill>
              <a:srgbClr val="F0AC45"/>
            </a:solidFill>
            <a:prstDash val="solid"/>
            <a:miter lim="800000"/>
          </a:ln>
          <a:effectLst/>
        </p:spPr>
      </p:cxnSp>
    </p:spTree>
    <p:extLst>
      <p:ext uri="{BB962C8B-B14F-4D97-AF65-F5344CB8AC3E}">
        <p14:creationId xmlns:p14="http://schemas.microsoft.com/office/powerpoint/2010/main" val="2287086818"/>
      </p:ext>
    </p:extLst>
  </p:cSld>
  <p:clrMapOvr>
    <a:masterClrMapping/>
  </p:clrMapOvr>
  <p:transition spd="slow">
    <p:wipe/>
  </p:transition>
</p:sld>
</file>

<file path=ppt/theme/theme1.xml><?xml version="1.0" encoding="utf-8"?>
<a:theme xmlns:a="http://schemas.openxmlformats.org/drawingml/2006/main" name="4_PPT Template">
  <a:themeElements>
    <a:clrScheme name="Denali Branding colors">
      <a:dk1>
        <a:sysClr val="windowText" lastClr="000000"/>
      </a:dk1>
      <a:lt1>
        <a:sysClr val="window" lastClr="FFFFFF"/>
      </a:lt1>
      <a:dk2>
        <a:srgbClr val="051E42"/>
      </a:dk2>
      <a:lt2>
        <a:srgbClr val="2092E5"/>
      </a:lt2>
      <a:accent1>
        <a:srgbClr val="0B4771"/>
      </a:accent1>
      <a:accent2>
        <a:srgbClr val="A1B219"/>
      </a:accent2>
      <a:accent3>
        <a:srgbClr val="B50024"/>
      </a:accent3>
      <a:accent4>
        <a:srgbClr val="EF6519"/>
      </a:accent4>
      <a:accent5>
        <a:srgbClr val="788A80"/>
      </a:accent5>
      <a:accent6>
        <a:srgbClr val="FECD46"/>
      </a:accent6>
      <a:hlink>
        <a:srgbClr val="1CA6E5"/>
      </a:hlink>
      <a:folHlink>
        <a:srgbClr val="5E5D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ISG PPT Template" id="{7008219F-5AFC-4E9E-ACE6-C59163B49380}" vid="{DEF9501A-F23A-4CF9-8964-6ABB3AE878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ents xmlns="a2427895-71f2-4586-b6da-609cd90f09b3" xsi:nil="true"/>
    <TaxCatchAll xmlns="c09905e4-cee3-40ad-b4a7-eac0925b4b92" xsi:nil="true"/>
    <lcf76f155ced4ddcb4097134ff3c332f xmlns="a2427895-71f2-4586-b6da-609cd90f09b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E6994BF9DC9C49829C16F01F88841E" ma:contentTypeVersion="15" ma:contentTypeDescription="Create a new document." ma:contentTypeScope="" ma:versionID="5dd8bcb815efc41fe9e1ad3635433f9f">
  <xsd:schema xmlns:xsd="http://www.w3.org/2001/XMLSchema" xmlns:xs="http://www.w3.org/2001/XMLSchema" xmlns:p="http://schemas.microsoft.com/office/2006/metadata/properties" xmlns:ns2="a2427895-71f2-4586-b6da-609cd90f09b3" xmlns:ns3="c09905e4-cee3-40ad-b4a7-eac0925b4b92" targetNamespace="http://schemas.microsoft.com/office/2006/metadata/properties" ma:root="true" ma:fieldsID="4f9015fdb6553b7a6651bb06e930e0c3" ns2:_="" ns3:_="">
    <xsd:import namespace="a2427895-71f2-4586-b6da-609cd90f09b3"/>
    <xsd:import namespace="c09905e4-cee3-40ad-b4a7-eac0925b4b9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Comment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427895-71f2-4586-b6da-609cd90f0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Comments" ma:index="18" nillable="true" ma:displayName="Comments" ma:format="Dropdown" ma:internalName="Comments">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454b5e5-8b98-4e3c-bf7f-09b075a98909"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09905e4-cee3-40ad-b4a7-eac0925b4b9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f54d236-3489-413c-b205-42971b16f5c8}" ma:internalName="TaxCatchAll" ma:showField="CatchAllData" ma:web="c09905e4-cee3-40ad-b4a7-eac0925b4b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F25EC09-3A41-4BC5-A2E7-13A8A5BF7FEE}">
  <ds:schemaRefs>
    <ds:schemaRef ds:uri="http://purl.org/dc/terms/"/>
    <ds:schemaRef ds:uri="http://schemas.microsoft.com/office/2006/documentManagement/types"/>
    <ds:schemaRef ds:uri="a2427895-71f2-4586-b6da-609cd90f09b3"/>
    <ds:schemaRef ds:uri="http://schemas.microsoft.com/office/infopath/2007/PartnerControls"/>
    <ds:schemaRef ds:uri="http://schemas.microsoft.com/office/2006/metadata/properties"/>
    <ds:schemaRef ds:uri="http://purl.org/dc/elements/1.1/"/>
    <ds:schemaRef ds:uri="http://purl.org/dc/dcmitype/"/>
    <ds:schemaRef ds:uri="http://schemas.openxmlformats.org/package/2006/metadata/core-properties"/>
    <ds:schemaRef ds:uri="c09905e4-cee3-40ad-b4a7-eac0925b4b92"/>
    <ds:schemaRef ds:uri="http://www.w3.org/XML/1998/namespace"/>
  </ds:schemaRefs>
</ds:datastoreItem>
</file>

<file path=customXml/itemProps2.xml><?xml version="1.0" encoding="utf-8"?>
<ds:datastoreItem xmlns:ds="http://schemas.openxmlformats.org/officeDocument/2006/customXml" ds:itemID="{0CFFA749-60E5-4537-B323-90D1A8729A6A}">
  <ds:schemaRefs>
    <ds:schemaRef ds:uri="http://schemas.microsoft.com/sharepoint/v3/contenttype/forms"/>
  </ds:schemaRefs>
</ds:datastoreItem>
</file>

<file path=customXml/itemProps3.xml><?xml version="1.0" encoding="utf-8"?>
<ds:datastoreItem xmlns:ds="http://schemas.openxmlformats.org/officeDocument/2006/customXml" ds:itemID="{D222118E-14D2-48E3-A631-FB79529833A4}">
  <ds:schemaRefs>
    <ds:schemaRef ds:uri="a2427895-71f2-4586-b6da-609cd90f09b3"/>
    <ds:schemaRef ds:uri="c09905e4-cee3-40ad-b4a7-eac0925b4b9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4479</TotalTime>
  <Words>421</Words>
  <Application>Microsoft Office PowerPoint</Application>
  <PresentationFormat>Widescreen</PresentationFormat>
  <Paragraphs>134</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Century Gothic</vt:lpstr>
      <vt:lpstr>Segoe UI</vt:lpstr>
      <vt:lpstr>Times New Roman</vt:lpstr>
      <vt:lpstr>4_PPT Template</vt:lpstr>
      <vt:lpstr>PowerPoint Presentation</vt:lpstr>
      <vt:lpstr>Timeline (First 12 weeks)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Ragan White</dc:creator>
  <cp:lastModifiedBy>Brian Christian</cp:lastModifiedBy>
  <cp:revision>14</cp:revision>
  <dcterms:created xsi:type="dcterms:W3CDTF">2023-12-06T21:27:10Z</dcterms:created>
  <dcterms:modified xsi:type="dcterms:W3CDTF">2024-08-08T23:54:22Z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0x0101005AE6994BF9DC9C49829C16F01F88841E</vt:lpwstr>
  </property>
  <property fmtid="{D5CDD505-2E9C-101B-9397-08002B2CF9AE}" pid="3" name="MediaServiceImageTags">
    <vt:lpwstr/>
  </property>
</Properties>
</file>