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9"/>
  </p:notesMasterIdLst>
  <p:handoutMasterIdLst>
    <p:handoutMasterId r:id="rId10"/>
  </p:handoutMasterIdLst>
  <p:sldIdLst>
    <p:sldId id="379" r:id="rId5"/>
    <p:sldId id="376" r:id="rId6"/>
    <p:sldId id="380" r:id="rId7"/>
    <p:sldId id="378" r:id="rId8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 Johnson" initials="LJ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0E5"/>
    <a:srgbClr val="45627A"/>
    <a:srgbClr val="EEF0F2"/>
    <a:srgbClr val="E2E6EA"/>
    <a:srgbClr val="000000"/>
    <a:srgbClr val="F4F5F6"/>
    <a:srgbClr val="F0F2F4"/>
    <a:srgbClr val="8094A4"/>
    <a:srgbClr val="768B9E"/>
    <a:srgbClr val="8598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15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64A64-B2AC-4C1B-B4A1-95F8B8F644A5}" type="doc">
      <dgm:prSet loTypeId="urn:microsoft.com/office/officeart/2005/8/layout/hList7" loCatId="picture" qsTypeId="urn:microsoft.com/office/officeart/2005/8/quickstyle/simple1" qsCatId="simple" csTypeId="urn:microsoft.com/office/officeart/2005/8/colors/accent0_3" csCatId="mainScheme" phldr="1"/>
      <dgm:spPr/>
    </dgm:pt>
    <dgm:pt modelId="{F589A019-8E36-45B0-BBF0-C054977497CA}">
      <dgm:prSet phldrT="[Text]"/>
      <dgm:spPr>
        <a:ln>
          <a:noFill/>
        </a:ln>
      </dgm:spPr>
      <dgm:t>
        <a:bodyPr/>
        <a:lstStyle/>
        <a:p>
          <a:r>
            <a:rPr lang="en-US" dirty="0"/>
            <a:t>PM identifies areas for revisions based on CD, tribal, and stakeholder input. PM proposes changes. </a:t>
          </a:r>
        </a:p>
      </dgm:t>
    </dgm:pt>
    <dgm:pt modelId="{0C9AB90F-867C-4A3B-8CAD-E4624B813659}" type="parTrans" cxnId="{605DCCE8-1899-4236-8E5F-474851C04315}">
      <dgm:prSet/>
      <dgm:spPr/>
      <dgm:t>
        <a:bodyPr/>
        <a:lstStyle/>
        <a:p>
          <a:endParaRPr lang="en-US"/>
        </a:p>
      </dgm:t>
    </dgm:pt>
    <dgm:pt modelId="{CFE308A9-2BA8-4E89-A1C5-9FD8BB2873F0}" type="sibTrans" cxnId="{605DCCE8-1899-4236-8E5F-474851C04315}">
      <dgm:prSet/>
      <dgm:spPr/>
      <dgm:t>
        <a:bodyPr/>
        <a:lstStyle/>
        <a:p>
          <a:endParaRPr lang="en-US"/>
        </a:p>
      </dgm:t>
    </dgm:pt>
    <dgm:pt modelId="{DD5C41CA-9B14-4D2A-ABC2-CF6C4B482545}">
      <dgm:prSet phldrT="[Text]"/>
      <dgm:spPr>
        <a:ln>
          <a:noFill/>
        </a:ln>
      </dgm:spPr>
      <dgm:t>
        <a:bodyPr/>
        <a:lstStyle/>
        <a:p>
          <a:r>
            <a:rPr lang="en-US" dirty="0"/>
            <a:t>PM brings draft guidelines to a commission meeting to ask to open for public comment.</a:t>
          </a:r>
        </a:p>
      </dgm:t>
    </dgm:pt>
    <dgm:pt modelId="{C43E0942-31A0-4DF7-B108-2A634F07055B}" type="parTrans" cxnId="{73903493-7DA5-4073-8B46-F24745DC907A}">
      <dgm:prSet/>
      <dgm:spPr/>
      <dgm:t>
        <a:bodyPr/>
        <a:lstStyle/>
        <a:p>
          <a:endParaRPr lang="en-US"/>
        </a:p>
      </dgm:t>
    </dgm:pt>
    <dgm:pt modelId="{B75DCBCD-E145-4894-AFB8-24F7D9EA17F9}" type="sibTrans" cxnId="{73903493-7DA5-4073-8B46-F24745DC907A}">
      <dgm:prSet/>
      <dgm:spPr/>
      <dgm:t>
        <a:bodyPr/>
        <a:lstStyle/>
        <a:p>
          <a:endParaRPr lang="en-US"/>
        </a:p>
      </dgm:t>
    </dgm:pt>
    <dgm:pt modelId="{FFAE5B60-D39B-49EC-87FF-BC6C8350DACE}">
      <dgm:prSet phldrT="[Text]"/>
      <dgm:spPr/>
      <dgm:t>
        <a:bodyPr/>
        <a:lstStyle/>
        <a:p>
          <a:r>
            <a:rPr lang="en-US" dirty="0"/>
            <a:t>Commission provides authorization to release draft guidelines for public comment.</a:t>
          </a:r>
        </a:p>
      </dgm:t>
    </dgm:pt>
    <dgm:pt modelId="{B5739267-858F-4622-B7A1-083C35C478ED}" type="parTrans" cxnId="{BCFFF9F8-8B2A-4467-A4A9-8259D0E5A62C}">
      <dgm:prSet/>
      <dgm:spPr/>
      <dgm:t>
        <a:bodyPr/>
        <a:lstStyle/>
        <a:p>
          <a:endParaRPr lang="en-US"/>
        </a:p>
      </dgm:t>
    </dgm:pt>
    <dgm:pt modelId="{782A5896-0961-458A-9D9D-AC98C3D7A495}" type="sibTrans" cxnId="{BCFFF9F8-8B2A-4467-A4A9-8259D0E5A62C}">
      <dgm:prSet/>
      <dgm:spPr/>
      <dgm:t>
        <a:bodyPr/>
        <a:lstStyle/>
        <a:p>
          <a:endParaRPr lang="en-US"/>
        </a:p>
      </dgm:t>
    </dgm:pt>
    <dgm:pt modelId="{863002C5-4466-469D-9AC8-2838936927E3}">
      <dgm:prSet phldrT="[Text]"/>
      <dgm:spPr/>
      <dgm:t>
        <a:bodyPr/>
        <a:lstStyle/>
        <a:p>
          <a:r>
            <a:rPr lang="en-US" dirty="0"/>
            <a:t>PM gathers comments and make final edits to the guidelines.</a:t>
          </a:r>
        </a:p>
      </dgm:t>
    </dgm:pt>
    <dgm:pt modelId="{502A6441-9D31-48DE-BBB6-62D60C414E3A}" type="parTrans" cxnId="{230C3C29-9328-4FFC-BCA2-25028D2EBF7D}">
      <dgm:prSet/>
      <dgm:spPr/>
      <dgm:t>
        <a:bodyPr/>
        <a:lstStyle/>
        <a:p>
          <a:endParaRPr lang="en-US"/>
        </a:p>
      </dgm:t>
    </dgm:pt>
    <dgm:pt modelId="{7F652539-5F56-4969-9A7E-1D1C151C50B2}" type="sibTrans" cxnId="{230C3C29-9328-4FFC-BCA2-25028D2EBF7D}">
      <dgm:prSet/>
      <dgm:spPr/>
      <dgm:t>
        <a:bodyPr/>
        <a:lstStyle/>
        <a:p>
          <a:endParaRPr lang="en-US"/>
        </a:p>
      </dgm:t>
    </dgm:pt>
    <dgm:pt modelId="{A53A633E-35A5-4A87-85A9-D4EDAF7747A6}">
      <dgm:prSet phldrT="[Text]"/>
      <dgm:spPr/>
      <dgm:t>
        <a:bodyPr/>
        <a:lstStyle/>
        <a:p>
          <a:r>
            <a:rPr lang="en-US" dirty="0"/>
            <a:t>PM brings updated guidelines to </a:t>
          </a:r>
          <a:r>
            <a:rPr lang="en-US"/>
            <a:t>the commission </a:t>
          </a:r>
          <a:r>
            <a:rPr lang="en-US" dirty="0"/>
            <a:t>for final adoption. </a:t>
          </a:r>
        </a:p>
      </dgm:t>
    </dgm:pt>
    <dgm:pt modelId="{BF6ACF3B-02B8-4B32-8C9A-B9AC2CC50614}" type="parTrans" cxnId="{15B6AAAC-F334-4E5F-AC05-27DA4360F2ED}">
      <dgm:prSet/>
      <dgm:spPr/>
      <dgm:t>
        <a:bodyPr/>
        <a:lstStyle/>
        <a:p>
          <a:endParaRPr lang="en-US"/>
        </a:p>
      </dgm:t>
    </dgm:pt>
    <dgm:pt modelId="{5A083E44-78D5-42BF-A84D-E32A0ECD227A}" type="sibTrans" cxnId="{15B6AAAC-F334-4E5F-AC05-27DA4360F2ED}">
      <dgm:prSet/>
      <dgm:spPr/>
      <dgm:t>
        <a:bodyPr/>
        <a:lstStyle/>
        <a:p>
          <a:endParaRPr lang="en-US"/>
        </a:p>
      </dgm:t>
    </dgm:pt>
    <dgm:pt modelId="{E9C6E0D0-0223-4A93-8D3E-B88D24EF2C12}" type="pres">
      <dgm:prSet presAssocID="{3BE64A64-B2AC-4C1B-B4A1-95F8B8F644A5}" presName="Name0" presStyleCnt="0">
        <dgm:presLayoutVars>
          <dgm:dir/>
          <dgm:resizeHandles val="exact"/>
        </dgm:presLayoutVars>
      </dgm:prSet>
      <dgm:spPr/>
    </dgm:pt>
    <dgm:pt modelId="{D3C993DE-FCB3-4EA8-B901-47CE97D19D28}" type="pres">
      <dgm:prSet presAssocID="{3BE64A64-B2AC-4C1B-B4A1-95F8B8F644A5}" presName="fgShape" presStyleLbl="fgShp" presStyleIdx="0" presStyleCnt="1"/>
      <dgm:spPr>
        <a:solidFill>
          <a:schemeClr val="bg1"/>
        </a:solidFill>
        <a:ln>
          <a:noFill/>
        </a:ln>
      </dgm:spPr>
    </dgm:pt>
    <dgm:pt modelId="{D0FA33CB-E5E0-4165-A81A-2B788E66A1FF}" type="pres">
      <dgm:prSet presAssocID="{3BE64A64-B2AC-4C1B-B4A1-95F8B8F644A5}" presName="linComp" presStyleCnt="0"/>
      <dgm:spPr/>
    </dgm:pt>
    <dgm:pt modelId="{C44CFA57-AA4B-4977-8323-1290C326183D}" type="pres">
      <dgm:prSet presAssocID="{F589A019-8E36-45B0-BBF0-C054977497CA}" presName="compNode" presStyleCnt="0"/>
      <dgm:spPr/>
    </dgm:pt>
    <dgm:pt modelId="{01EB597D-9627-482B-A8EC-E5104D9A4214}" type="pres">
      <dgm:prSet presAssocID="{F589A019-8E36-45B0-BBF0-C054977497CA}" presName="bkgdShape" presStyleLbl="node1" presStyleIdx="0" presStyleCnt="5"/>
      <dgm:spPr/>
    </dgm:pt>
    <dgm:pt modelId="{8E854DD9-14C9-4FA7-A7C7-8DFEB97944AB}" type="pres">
      <dgm:prSet presAssocID="{F589A019-8E36-45B0-BBF0-C054977497CA}" presName="nodeTx" presStyleLbl="node1" presStyleIdx="0" presStyleCnt="5">
        <dgm:presLayoutVars>
          <dgm:bulletEnabled val="1"/>
        </dgm:presLayoutVars>
      </dgm:prSet>
      <dgm:spPr/>
    </dgm:pt>
    <dgm:pt modelId="{B511074E-38BE-4600-AE60-58F3C3CB1BD1}" type="pres">
      <dgm:prSet presAssocID="{F589A019-8E36-45B0-BBF0-C054977497CA}" presName="invisiNode" presStyleLbl="node1" presStyleIdx="0" presStyleCnt="5"/>
      <dgm:spPr/>
    </dgm:pt>
    <dgm:pt modelId="{6B4C3A9C-4333-4C22-A3C2-14CEE3C8ED97}" type="pres">
      <dgm:prSet presAssocID="{F589A019-8E36-45B0-BBF0-C054977497CA}" presName="imagNode" presStyleLbl="fgImgPlac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 with solid fill"/>
        </a:ext>
      </dgm:extLst>
    </dgm:pt>
    <dgm:pt modelId="{80B059F1-1FDA-4995-8592-10E1C6982126}" type="pres">
      <dgm:prSet presAssocID="{CFE308A9-2BA8-4E89-A1C5-9FD8BB2873F0}" presName="sibTrans" presStyleLbl="sibTrans2D1" presStyleIdx="0" presStyleCnt="0"/>
      <dgm:spPr/>
    </dgm:pt>
    <dgm:pt modelId="{5AFF34F8-BF44-4DDE-B8B8-243B488AB84B}" type="pres">
      <dgm:prSet presAssocID="{DD5C41CA-9B14-4D2A-ABC2-CF6C4B482545}" presName="compNode" presStyleCnt="0"/>
      <dgm:spPr/>
    </dgm:pt>
    <dgm:pt modelId="{EB25E254-78EF-4443-9CF0-911BDFDB6418}" type="pres">
      <dgm:prSet presAssocID="{DD5C41CA-9B14-4D2A-ABC2-CF6C4B482545}" presName="bkgdShape" presStyleLbl="node1" presStyleIdx="1" presStyleCnt="5"/>
      <dgm:spPr/>
    </dgm:pt>
    <dgm:pt modelId="{FB385647-199A-44C4-AEC6-7BEAE6A7F910}" type="pres">
      <dgm:prSet presAssocID="{DD5C41CA-9B14-4D2A-ABC2-CF6C4B482545}" presName="nodeTx" presStyleLbl="node1" presStyleIdx="1" presStyleCnt="5">
        <dgm:presLayoutVars>
          <dgm:bulletEnabled val="1"/>
        </dgm:presLayoutVars>
      </dgm:prSet>
      <dgm:spPr/>
    </dgm:pt>
    <dgm:pt modelId="{3A1E0E03-71F8-4041-BDB5-B5DED79269D7}" type="pres">
      <dgm:prSet presAssocID="{DD5C41CA-9B14-4D2A-ABC2-CF6C4B482545}" presName="invisiNode" presStyleLbl="node1" presStyleIdx="1" presStyleCnt="5"/>
      <dgm:spPr/>
    </dgm:pt>
    <dgm:pt modelId="{B3FEFBE6-8659-40DE-9668-46E361939077}" type="pres">
      <dgm:prSet presAssocID="{DD5C41CA-9B14-4D2A-ABC2-CF6C4B482545}" presName="imagNode" presStyleLbl="fgImgPlac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 with solid fill"/>
        </a:ext>
      </dgm:extLst>
    </dgm:pt>
    <dgm:pt modelId="{6D46BA44-4F6E-4662-8E9C-7F643C62A8D5}" type="pres">
      <dgm:prSet presAssocID="{B75DCBCD-E145-4894-AFB8-24F7D9EA17F9}" presName="sibTrans" presStyleLbl="sibTrans2D1" presStyleIdx="0" presStyleCnt="0"/>
      <dgm:spPr/>
    </dgm:pt>
    <dgm:pt modelId="{F98743ED-5DEE-47EE-BAB7-9570E3B49D6A}" type="pres">
      <dgm:prSet presAssocID="{FFAE5B60-D39B-49EC-87FF-BC6C8350DACE}" presName="compNode" presStyleCnt="0"/>
      <dgm:spPr/>
    </dgm:pt>
    <dgm:pt modelId="{37931C0D-8377-4D66-A1DF-46066AAB122A}" type="pres">
      <dgm:prSet presAssocID="{FFAE5B60-D39B-49EC-87FF-BC6C8350DACE}" presName="bkgdShape" presStyleLbl="node1" presStyleIdx="2" presStyleCnt="5"/>
      <dgm:spPr/>
    </dgm:pt>
    <dgm:pt modelId="{2DBD4156-51E7-43DD-9200-8C9906E023CE}" type="pres">
      <dgm:prSet presAssocID="{FFAE5B60-D39B-49EC-87FF-BC6C8350DACE}" presName="nodeTx" presStyleLbl="node1" presStyleIdx="2" presStyleCnt="5">
        <dgm:presLayoutVars>
          <dgm:bulletEnabled val="1"/>
        </dgm:presLayoutVars>
      </dgm:prSet>
      <dgm:spPr/>
    </dgm:pt>
    <dgm:pt modelId="{6AFCA03B-D0DB-4F34-B035-067A9EC83B6C}" type="pres">
      <dgm:prSet presAssocID="{FFAE5B60-D39B-49EC-87FF-BC6C8350DACE}" presName="invisiNode" presStyleLbl="node1" presStyleIdx="2" presStyleCnt="5"/>
      <dgm:spPr/>
    </dgm:pt>
    <dgm:pt modelId="{AE29DF34-5DC3-4E4B-870C-BFB71F8E48F8}" type="pres">
      <dgm:prSet presAssocID="{FFAE5B60-D39B-49EC-87FF-BC6C8350DACE}" presName="imagNode" presStyleLbl="fgImgPlac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 with solid fill"/>
        </a:ext>
      </dgm:extLst>
    </dgm:pt>
    <dgm:pt modelId="{0ACB6B26-A677-443C-BA91-67E71725A45A}" type="pres">
      <dgm:prSet presAssocID="{782A5896-0961-458A-9D9D-AC98C3D7A495}" presName="sibTrans" presStyleLbl="sibTrans2D1" presStyleIdx="0" presStyleCnt="0"/>
      <dgm:spPr/>
    </dgm:pt>
    <dgm:pt modelId="{706218FD-F4FE-4E1E-9B61-0228C4463662}" type="pres">
      <dgm:prSet presAssocID="{863002C5-4466-469D-9AC8-2838936927E3}" presName="compNode" presStyleCnt="0"/>
      <dgm:spPr/>
    </dgm:pt>
    <dgm:pt modelId="{ECEC07AE-C266-4D0C-B82D-DC186D69433A}" type="pres">
      <dgm:prSet presAssocID="{863002C5-4466-469D-9AC8-2838936927E3}" presName="bkgdShape" presStyleLbl="node1" presStyleIdx="3" presStyleCnt="5" custLinFactNeighborX="95" custLinFactNeighborY="2336"/>
      <dgm:spPr/>
    </dgm:pt>
    <dgm:pt modelId="{CFBE952E-8C68-4D6D-BF59-5734BAF79B6B}" type="pres">
      <dgm:prSet presAssocID="{863002C5-4466-469D-9AC8-2838936927E3}" presName="nodeTx" presStyleLbl="node1" presStyleIdx="3" presStyleCnt="5">
        <dgm:presLayoutVars>
          <dgm:bulletEnabled val="1"/>
        </dgm:presLayoutVars>
      </dgm:prSet>
      <dgm:spPr/>
    </dgm:pt>
    <dgm:pt modelId="{42FD19E1-6270-43BA-9F0C-86C0BC002D60}" type="pres">
      <dgm:prSet presAssocID="{863002C5-4466-469D-9AC8-2838936927E3}" presName="invisiNode" presStyleLbl="node1" presStyleIdx="3" presStyleCnt="5"/>
      <dgm:spPr/>
    </dgm:pt>
    <dgm:pt modelId="{DF336D4D-CC35-41A8-A07D-CC05B589CF71}" type="pres">
      <dgm:prSet presAssocID="{863002C5-4466-469D-9AC8-2838936927E3}" presName="imagNode" presStyleLbl="fgImgPlac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ent Add with solid fill"/>
        </a:ext>
      </dgm:extLst>
    </dgm:pt>
    <dgm:pt modelId="{C617AD25-6897-4A09-902F-2030A1FF65EE}" type="pres">
      <dgm:prSet presAssocID="{7F652539-5F56-4969-9A7E-1D1C151C50B2}" presName="sibTrans" presStyleLbl="sibTrans2D1" presStyleIdx="0" presStyleCnt="0"/>
      <dgm:spPr/>
    </dgm:pt>
    <dgm:pt modelId="{9A7ED43E-38E3-43CD-9B04-ABDD4270FC3B}" type="pres">
      <dgm:prSet presAssocID="{A53A633E-35A5-4A87-85A9-D4EDAF7747A6}" presName="compNode" presStyleCnt="0"/>
      <dgm:spPr/>
    </dgm:pt>
    <dgm:pt modelId="{37C762E4-0AA1-429C-A0E4-5C479344C561}" type="pres">
      <dgm:prSet presAssocID="{A53A633E-35A5-4A87-85A9-D4EDAF7747A6}" presName="bkgdShape" presStyleLbl="node1" presStyleIdx="4" presStyleCnt="5"/>
      <dgm:spPr/>
    </dgm:pt>
    <dgm:pt modelId="{6A825066-8D24-4C93-937E-0D7BA3533965}" type="pres">
      <dgm:prSet presAssocID="{A53A633E-35A5-4A87-85A9-D4EDAF7747A6}" presName="nodeTx" presStyleLbl="node1" presStyleIdx="4" presStyleCnt="5">
        <dgm:presLayoutVars>
          <dgm:bulletEnabled val="1"/>
        </dgm:presLayoutVars>
      </dgm:prSet>
      <dgm:spPr/>
    </dgm:pt>
    <dgm:pt modelId="{EE40CE3D-6E9F-44DA-B366-81747E6EA53C}" type="pres">
      <dgm:prSet presAssocID="{A53A633E-35A5-4A87-85A9-D4EDAF7747A6}" presName="invisiNode" presStyleLbl="node1" presStyleIdx="4" presStyleCnt="5"/>
      <dgm:spPr/>
    </dgm:pt>
    <dgm:pt modelId="{53894612-B0FC-4FDF-8B42-04041F1CA933}" type="pres">
      <dgm:prSet presAssocID="{A53A633E-35A5-4A87-85A9-D4EDAF7747A6}" presName="imagNode" presStyleLbl="fgImgPlace1" presStyleIdx="4" presStyleCnt="5"/>
      <dgm:spPr>
        <a:blipFill>
          <a:blip xmlns:r="http://schemas.openxmlformats.org/officeDocument/2006/relationships" r:embed="rId9">
            <a:alphaModFix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with solid fill"/>
        </a:ext>
      </dgm:extLst>
    </dgm:pt>
  </dgm:ptLst>
  <dgm:cxnLst>
    <dgm:cxn modelId="{9E75D402-CB1F-4C23-BFB5-8B294341F7D9}" type="presOf" srcId="{DD5C41CA-9B14-4D2A-ABC2-CF6C4B482545}" destId="{EB25E254-78EF-4443-9CF0-911BDFDB6418}" srcOrd="0" destOrd="0" presId="urn:microsoft.com/office/officeart/2005/8/layout/hList7"/>
    <dgm:cxn modelId="{C2EF461A-9A8E-4815-9153-4CC6FBF83B15}" type="presOf" srcId="{863002C5-4466-469D-9AC8-2838936927E3}" destId="{ECEC07AE-C266-4D0C-B82D-DC186D69433A}" srcOrd="0" destOrd="0" presId="urn:microsoft.com/office/officeart/2005/8/layout/hList7"/>
    <dgm:cxn modelId="{373F4B23-0DAA-4E93-9F07-9FFE141B2A78}" type="presOf" srcId="{DD5C41CA-9B14-4D2A-ABC2-CF6C4B482545}" destId="{FB385647-199A-44C4-AEC6-7BEAE6A7F910}" srcOrd="1" destOrd="0" presId="urn:microsoft.com/office/officeart/2005/8/layout/hList7"/>
    <dgm:cxn modelId="{230C3C29-9328-4FFC-BCA2-25028D2EBF7D}" srcId="{3BE64A64-B2AC-4C1B-B4A1-95F8B8F644A5}" destId="{863002C5-4466-469D-9AC8-2838936927E3}" srcOrd="3" destOrd="0" parTransId="{502A6441-9D31-48DE-BBB6-62D60C414E3A}" sibTransId="{7F652539-5F56-4969-9A7E-1D1C151C50B2}"/>
    <dgm:cxn modelId="{BD53992A-93AB-449A-89D5-BFC943477AE9}" type="presOf" srcId="{B75DCBCD-E145-4894-AFB8-24F7D9EA17F9}" destId="{6D46BA44-4F6E-4662-8E9C-7F643C62A8D5}" srcOrd="0" destOrd="0" presId="urn:microsoft.com/office/officeart/2005/8/layout/hList7"/>
    <dgm:cxn modelId="{0795C855-5766-4678-B36B-3F6C8754AE2B}" type="presOf" srcId="{3BE64A64-B2AC-4C1B-B4A1-95F8B8F644A5}" destId="{E9C6E0D0-0223-4A93-8D3E-B88D24EF2C12}" srcOrd="0" destOrd="0" presId="urn:microsoft.com/office/officeart/2005/8/layout/hList7"/>
    <dgm:cxn modelId="{E8A25676-65A1-4B57-9539-9F370E68B17A}" type="presOf" srcId="{782A5896-0961-458A-9D9D-AC98C3D7A495}" destId="{0ACB6B26-A677-443C-BA91-67E71725A45A}" srcOrd="0" destOrd="0" presId="urn:microsoft.com/office/officeart/2005/8/layout/hList7"/>
    <dgm:cxn modelId="{3408087D-E336-430E-BA93-702E29939533}" type="presOf" srcId="{CFE308A9-2BA8-4E89-A1C5-9FD8BB2873F0}" destId="{80B059F1-1FDA-4995-8592-10E1C6982126}" srcOrd="0" destOrd="0" presId="urn:microsoft.com/office/officeart/2005/8/layout/hList7"/>
    <dgm:cxn modelId="{28ACF089-694F-4CFA-89BD-F1A2CAC84D63}" type="presOf" srcId="{F589A019-8E36-45B0-BBF0-C054977497CA}" destId="{01EB597D-9627-482B-A8EC-E5104D9A4214}" srcOrd="0" destOrd="0" presId="urn:microsoft.com/office/officeart/2005/8/layout/hList7"/>
    <dgm:cxn modelId="{73903493-7DA5-4073-8B46-F24745DC907A}" srcId="{3BE64A64-B2AC-4C1B-B4A1-95F8B8F644A5}" destId="{DD5C41CA-9B14-4D2A-ABC2-CF6C4B482545}" srcOrd="1" destOrd="0" parTransId="{C43E0942-31A0-4DF7-B108-2A634F07055B}" sibTransId="{B75DCBCD-E145-4894-AFB8-24F7D9EA17F9}"/>
    <dgm:cxn modelId="{0A00FD97-0DFD-4959-A3D0-DB2AC893E2C5}" type="presOf" srcId="{F589A019-8E36-45B0-BBF0-C054977497CA}" destId="{8E854DD9-14C9-4FA7-A7C7-8DFEB97944AB}" srcOrd="1" destOrd="0" presId="urn:microsoft.com/office/officeart/2005/8/layout/hList7"/>
    <dgm:cxn modelId="{15B6AAAC-F334-4E5F-AC05-27DA4360F2ED}" srcId="{3BE64A64-B2AC-4C1B-B4A1-95F8B8F644A5}" destId="{A53A633E-35A5-4A87-85A9-D4EDAF7747A6}" srcOrd="4" destOrd="0" parTransId="{BF6ACF3B-02B8-4B32-8C9A-B9AC2CC50614}" sibTransId="{5A083E44-78D5-42BF-A84D-E32A0ECD227A}"/>
    <dgm:cxn modelId="{9E073CB3-6BE4-4614-B4E4-B75388E9CED4}" type="presOf" srcId="{863002C5-4466-469D-9AC8-2838936927E3}" destId="{CFBE952E-8C68-4D6D-BF59-5734BAF79B6B}" srcOrd="1" destOrd="0" presId="urn:microsoft.com/office/officeart/2005/8/layout/hList7"/>
    <dgm:cxn modelId="{7E6CCCCF-A45A-4780-AD18-8BADBB791A19}" type="presOf" srcId="{A53A633E-35A5-4A87-85A9-D4EDAF7747A6}" destId="{37C762E4-0AA1-429C-A0E4-5C479344C561}" srcOrd="0" destOrd="0" presId="urn:microsoft.com/office/officeart/2005/8/layout/hList7"/>
    <dgm:cxn modelId="{81C639DD-8F5B-43E7-BA80-3481A613F3A1}" type="presOf" srcId="{A53A633E-35A5-4A87-85A9-D4EDAF7747A6}" destId="{6A825066-8D24-4C93-937E-0D7BA3533965}" srcOrd="1" destOrd="0" presId="urn:microsoft.com/office/officeart/2005/8/layout/hList7"/>
    <dgm:cxn modelId="{B0F57EE4-9613-4036-A536-3EF593533479}" type="presOf" srcId="{FFAE5B60-D39B-49EC-87FF-BC6C8350DACE}" destId="{37931C0D-8377-4D66-A1DF-46066AAB122A}" srcOrd="0" destOrd="0" presId="urn:microsoft.com/office/officeart/2005/8/layout/hList7"/>
    <dgm:cxn modelId="{605DCCE8-1899-4236-8E5F-474851C04315}" srcId="{3BE64A64-B2AC-4C1B-B4A1-95F8B8F644A5}" destId="{F589A019-8E36-45B0-BBF0-C054977497CA}" srcOrd="0" destOrd="0" parTransId="{0C9AB90F-867C-4A3B-8CAD-E4624B813659}" sibTransId="{CFE308A9-2BA8-4E89-A1C5-9FD8BB2873F0}"/>
    <dgm:cxn modelId="{C9DCBCE9-20BE-4C41-9327-16E1A37CAF54}" type="presOf" srcId="{FFAE5B60-D39B-49EC-87FF-BC6C8350DACE}" destId="{2DBD4156-51E7-43DD-9200-8C9906E023CE}" srcOrd="1" destOrd="0" presId="urn:microsoft.com/office/officeart/2005/8/layout/hList7"/>
    <dgm:cxn modelId="{FC0B70EB-9827-4BFC-BC0D-3F5AAE2F4A62}" type="presOf" srcId="{7F652539-5F56-4969-9A7E-1D1C151C50B2}" destId="{C617AD25-6897-4A09-902F-2030A1FF65EE}" srcOrd="0" destOrd="0" presId="urn:microsoft.com/office/officeart/2005/8/layout/hList7"/>
    <dgm:cxn modelId="{BCFFF9F8-8B2A-4467-A4A9-8259D0E5A62C}" srcId="{3BE64A64-B2AC-4C1B-B4A1-95F8B8F644A5}" destId="{FFAE5B60-D39B-49EC-87FF-BC6C8350DACE}" srcOrd="2" destOrd="0" parTransId="{B5739267-858F-4622-B7A1-083C35C478ED}" sibTransId="{782A5896-0961-458A-9D9D-AC98C3D7A495}"/>
    <dgm:cxn modelId="{690E96B5-7825-4412-9C29-29A5C8DB0F00}" type="presParOf" srcId="{E9C6E0D0-0223-4A93-8D3E-B88D24EF2C12}" destId="{D3C993DE-FCB3-4EA8-B901-47CE97D19D28}" srcOrd="0" destOrd="0" presId="urn:microsoft.com/office/officeart/2005/8/layout/hList7"/>
    <dgm:cxn modelId="{F0231101-5757-464E-9998-049AAD88E0D6}" type="presParOf" srcId="{E9C6E0D0-0223-4A93-8D3E-B88D24EF2C12}" destId="{D0FA33CB-E5E0-4165-A81A-2B788E66A1FF}" srcOrd="1" destOrd="0" presId="urn:microsoft.com/office/officeart/2005/8/layout/hList7"/>
    <dgm:cxn modelId="{A9FD87C3-43FA-4B44-AE71-95451817FA19}" type="presParOf" srcId="{D0FA33CB-E5E0-4165-A81A-2B788E66A1FF}" destId="{C44CFA57-AA4B-4977-8323-1290C326183D}" srcOrd="0" destOrd="0" presId="urn:microsoft.com/office/officeart/2005/8/layout/hList7"/>
    <dgm:cxn modelId="{6CA208F1-87E3-438B-BFB7-EA302C612449}" type="presParOf" srcId="{C44CFA57-AA4B-4977-8323-1290C326183D}" destId="{01EB597D-9627-482B-A8EC-E5104D9A4214}" srcOrd="0" destOrd="0" presId="urn:microsoft.com/office/officeart/2005/8/layout/hList7"/>
    <dgm:cxn modelId="{0E54DEAF-A2A9-4737-8668-815E0F8BCDC0}" type="presParOf" srcId="{C44CFA57-AA4B-4977-8323-1290C326183D}" destId="{8E854DD9-14C9-4FA7-A7C7-8DFEB97944AB}" srcOrd="1" destOrd="0" presId="urn:microsoft.com/office/officeart/2005/8/layout/hList7"/>
    <dgm:cxn modelId="{70E238F3-7748-4E1B-A1A6-B38AA2362C5A}" type="presParOf" srcId="{C44CFA57-AA4B-4977-8323-1290C326183D}" destId="{B511074E-38BE-4600-AE60-58F3C3CB1BD1}" srcOrd="2" destOrd="0" presId="urn:microsoft.com/office/officeart/2005/8/layout/hList7"/>
    <dgm:cxn modelId="{B04F1BF9-2A2D-4AF4-9456-1A87ED1875A9}" type="presParOf" srcId="{C44CFA57-AA4B-4977-8323-1290C326183D}" destId="{6B4C3A9C-4333-4C22-A3C2-14CEE3C8ED97}" srcOrd="3" destOrd="0" presId="urn:microsoft.com/office/officeart/2005/8/layout/hList7"/>
    <dgm:cxn modelId="{694AC4B2-3A31-4C3A-94E0-26F73DA00A8A}" type="presParOf" srcId="{D0FA33CB-E5E0-4165-A81A-2B788E66A1FF}" destId="{80B059F1-1FDA-4995-8592-10E1C6982126}" srcOrd="1" destOrd="0" presId="urn:microsoft.com/office/officeart/2005/8/layout/hList7"/>
    <dgm:cxn modelId="{1046B632-CBF9-4400-A083-1CFF94097574}" type="presParOf" srcId="{D0FA33CB-E5E0-4165-A81A-2B788E66A1FF}" destId="{5AFF34F8-BF44-4DDE-B8B8-243B488AB84B}" srcOrd="2" destOrd="0" presId="urn:microsoft.com/office/officeart/2005/8/layout/hList7"/>
    <dgm:cxn modelId="{CAB597C8-6AB9-452C-9E37-51CB4C4F7F05}" type="presParOf" srcId="{5AFF34F8-BF44-4DDE-B8B8-243B488AB84B}" destId="{EB25E254-78EF-4443-9CF0-911BDFDB6418}" srcOrd="0" destOrd="0" presId="urn:microsoft.com/office/officeart/2005/8/layout/hList7"/>
    <dgm:cxn modelId="{81CD85BC-BAAF-460C-A011-CC758713D8C5}" type="presParOf" srcId="{5AFF34F8-BF44-4DDE-B8B8-243B488AB84B}" destId="{FB385647-199A-44C4-AEC6-7BEAE6A7F910}" srcOrd="1" destOrd="0" presId="urn:microsoft.com/office/officeart/2005/8/layout/hList7"/>
    <dgm:cxn modelId="{1EC98269-2618-49F7-81A8-1F650A7D2CFE}" type="presParOf" srcId="{5AFF34F8-BF44-4DDE-B8B8-243B488AB84B}" destId="{3A1E0E03-71F8-4041-BDB5-B5DED79269D7}" srcOrd="2" destOrd="0" presId="urn:microsoft.com/office/officeart/2005/8/layout/hList7"/>
    <dgm:cxn modelId="{223C982F-046A-4886-8F87-28C2BCE0B780}" type="presParOf" srcId="{5AFF34F8-BF44-4DDE-B8B8-243B488AB84B}" destId="{B3FEFBE6-8659-40DE-9668-46E361939077}" srcOrd="3" destOrd="0" presId="urn:microsoft.com/office/officeart/2005/8/layout/hList7"/>
    <dgm:cxn modelId="{418B3F08-73B7-413B-87A2-D40F66CADBDC}" type="presParOf" srcId="{D0FA33CB-E5E0-4165-A81A-2B788E66A1FF}" destId="{6D46BA44-4F6E-4662-8E9C-7F643C62A8D5}" srcOrd="3" destOrd="0" presId="urn:microsoft.com/office/officeart/2005/8/layout/hList7"/>
    <dgm:cxn modelId="{5163D8A9-CAA7-4994-91CB-2B23F51A0F3F}" type="presParOf" srcId="{D0FA33CB-E5E0-4165-A81A-2B788E66A1FF}" destId="{F98743ED-5DEE-47EE-BAB7-9570E3B49D6A}" srcOrd="4" destOrd="0" presId="urn:microsoft.com/office/officeart/2005/8/layout/hList7"/>
    <dgm:cxn modelId="{4B540E39-D312-46FA-AD10-3DDE7BD6D16F}" type="presParOf" srcId="{F98743ED-5DEE-47EE-BAB7-9570E3B49D6A}" destId="{37931C0D-8377-4D66-A1DF-46066AAB122A}" srcOrd="0" destOrd="0" presId="urn:microsoft.com/office/officeart/2005/8/layout/hList7"/>
    <dgm:cxn modelId="{3098F682-9560-4668-BF78-2CBB53274985}" type="presParOf" srcId="{F98743ED-5DEE-47EE-BAB7-9570E3B49D6A}" destId="{2DBD4156-51E7-43DD-9200-8C9906E023CE}" srcOrd="1" destOrd="0" presId="urn:microsoft.com/office/officeart/2005/8/layout/hList7"/>
    <dgm:cxn modelId="{FD366294-73AF-40B9-B462-0D67635930AA}" type="presParOf" srcId="{F98743ED-5DEE-47EE-BAB7-9570E3B49D6A}" destId="{6AFCA03B-D0DB-4F34-B035-067A9EC83B6C}" srcOrd="2" destOrd="0" presId="urn:microsoft.com/office/officeart/2005/8/layout/hList7"/>
    <dgm:cxn modelId="{EA909B10-2986-4B36-ADDA-ECB01E5CB77D}" type="presParOf" srcId="{F98743ED-5DEE-47EE-BAB7-9570E3B49D6A}" destId="{AE29DF34-5DC3-4E4B-870C-BFB71F8E48F8}" srcOrd="3" destOrd="0" presId="urn:microsoft.com/office/officeart/2005/8/layout/hList7"/>
    <dgm:cxn modelId="{6C64FA00-39F5-417A-B587-60C673212659}" type="presParOf" srcId="{D0FA33CB-E5E0-4165-A81A-2B788E66A1FF}" destId="{0ACB6B26-A677-443C-BA91-67E71725A45A}" srcOrd="5" destOrd="0" presId="urn:microsoft.com/office/officeart/2005/8/layout/hList7"/>
    <dgm:cxn modelId="{BA18071B-4C76-468D-9D4C-2A421DDCFA92}" type="presParOf" srcId="{D0FA33CB-E5E0-4165-A81A-2B788E66A1FF}" destId="{706218FD-F4FE-4E1E-9B61-0228C4463662}" srcOrd="6" destOrd="0" presId="urn:microsoft.com/office/officeart/2005/8/layout/hList7"/>
    <dgm:cxn modelId="{1ABCEF69-DB00-42C2-BD67-4421CDB243C1}" type="presParOf" srcId="{706218FD-F4FE-4E1E-9B61-0228C4463662}" destId="{ECEC07AE-C266-4D0C-B82D-DC186D69433A}" srcOrd="0" destOrd="0" presId="urn:microsoft.com/office/officeart/2005/8/layout/hList7"/>
    <dgm:cxn modelId="{9B4C110E-0656-4A7D-8187-49813ADBF566}" type="presParOf" srcId="{706218FD-F4FE-4E1E-9B61-0228C4463662}" destId="{CFBE952E-8C68-4D6D-BF59-5734BAF79B6B}" srcOrd="1" destOrd="0" presId="urn:microsoft.com/office/officeart/2005/8/layout/hList7"/>
    <dgm:cxn modelId="{59429931-007E-4647-8299-15A0303DFB70}" type="presParOf" srcId="{706218FD-F4FE-4E1E-9B61-0228C4463662}" destId="{42FD19E1-6270-43BA-9F0C-86C0BC002D60}" srcOrd="2" destOrd="0" presId="urn:microsoft.com/office/officeart/2005/8/layout/hList7"/>
    <dgm:cxn modelId="{A8D1A594-7A96-4392-BB1E-5BE13153F3CB}" type="presParOf" srcId="{706218FD-F4FE-4E1E-9B61-0228C4463662}" destId="{DF336D4D-CC35-41A8-A07D-CC05B589CF71}" srcOrd="3" destOrd="0" presId="urn:microsoft.com/office/officeart/2005/8/layout/hList7"/>
    <dgm:cxn modelId="{B5F9EBB2-C7DF-4B37-BB4A-26D6D0750BBF}" type="presParOf" srcId="{D0FA33CB-E5E0-4165-A81A-2B788E66A1FF}" destId="{C617AD25-6897-4A09-902F-2030A1FF65EE}" srcOrd="7" destOrd="0" presId="urn:microsoft.com/office/officeart/2005/8/layout/hList7"/>
    <dgm:cxn modelId="{77053338-02A3-458F-8BE4-95D65A684D97}" type="presParOf" srcId="{D0FA33CB-E5E0-4165-A81A-2B788E66A1FF}" destId="{9A7ED43E-38E3-43CD-9B04-ABDD4270FC3B}" srcOrd="8" destOrd="0" presId="urn:microsoft.com/office/officeart/2005/8/layout/hList7"/>
    <dgm:cxn modelId="{55EF90D9-05E5-4AEA-BDB5-68475972DA02}" type="presParOf" srcId="{9A7ED43E-38E3-43CD-9B04-ABDD4270FC3B}" destId="{37C762E4-0AA1-429C-A0E4-5C479344C561}" srcOrd="0" destOrd="0" presId="urn:microsoft.com/office/officeart/2005/8/layout/hList7"/>
    <dgm:cxn modelId="{8E0B9EB1-FDE6-4061-AC66-F32C6CFC233E}" type="presParOf" srcId="{9A7ED43E-38E3-43CD-9B04-ABDD4270FC3B}" destId="{6A825066-8D24-4C93-937E-0D7BA3533965}" srcOrd="1" destOrd="0" presId="urn:microsoft.com/office/officeart/2005/8/layout/hList7"/>
    <dgm:cxn modelId="{A1D7863A-9DB9-4454-85FA-56DB5E208AAF}" type="presParOf" srcId="{9A7ED43E-38E3-43CD-9B04-ABDD4270FC3B}" destId="{EE40CE3D-6E9F-44DA-B366-81747E6EA53C}" srcOrd="2" destOrd="0" presId="urn:microsoft.com/office/officeart/2005/8/layout/hList7"/>
    <dgm:cxn modelId="{ABDE47C8-ECA4-45E1-A998-AB5EA9B82B97}" type="presParOf" srcId="{9A7ED43E-38E3-43CD-9B04-ABDD4270FC3B}" destId="{53894612-B0FC-4FDF-8B42-04041F1CA9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E64A64-B2AC-4C1B-B4A1-95F8B8F644A5}" type="doc">
      <dgm:prSet loTypeId="urn:microsoft.com/office/officeart/2005/8/layout/hList7" loCatId="picture" qsTypeId="urn:microsoft.com/office/officeart/2005/8/quickstyle/simple1" qsCatId="simple" csTypeId="urn:microsoft.com/office/officeart/2005/8/colors/accent0_3" csCatId="mainScheme" phldr="1"/>
      <dgm:spPr/>
    </dgm:pt>
    <dgm:pt modelId="{F589A019-8E36-45B0-BBF0-C054977497CA}">
      <dgm:prSet phldrT="[Text]"/>
      <dgm:spPr>
        <a:ln>
          <a:noFill/>
        </a:ln>
      </dgm:spPr>
      <dgm:t>
        <a:bodyPr/>
        <a:lstStyle/>
        <a:p>
          <a:r>
            <a:rPr lang="en-US" dirty="0"/>
            <a:t>PM identifies areas for revisions based on CD, tribal, and stakeholder input. PM proposes changes. </a:t>
          </a:r>
        </a:p>
      </dgm:t>
    </dgm:pt>
    <dgm:pt modelId="{0C9AB90F-867C-4A3B-8CAD-E4624B813659}" type="parTrans" cxnId="{605DCCE8-1899-4236-8E5F-474851C04315}">
      <dgm:prSet/>
      <dgm:spPr/>
      <dgm:t>
        <a:bodyPr/>
        <a:lstStyle/>
        <a:p>
          <a:endParaRPr lang="en-US"/>
        </a:p>
      </dgm:t>
    </dgm:pt>
    <dgm:pt modelId="{CFE308A9-2BA8-4E89-A1C5-9FD8BB2873F0}" type="sibTrans" cxnId="{605DCCE8-1899-4236-8E5F-474851C04315}">
      <dgm:prSet/>
      <dgm:spPr/>
      <dgm:t>
        <a:bodyPr/>
        <a:lstStyle/>
        <a:p>
          <a:endParaRPr lang="en-US"/>
        </a:p>
      </dgm:t>
    </dgm:pt>
    <dgm:pt modelId="{DD5C41CA-9B14-4D2A-ABC2-CF6C4B482545}">
      <dgm:prSet phldrT="[Text]"/>
      <dgm:spPr>
        <a:ln>
          <a:noFill/>
        </a:ln>
      </dgm:spPr>
      <dgm:t>
        <a:bodyPr/>
        <a:lstStyle/>
        <a:p>
          <a:r>
            <a:rPr lang="en-US" dirty="0"/>
            <a:t>PM brings draft guidelines to a commission meeting to ask to open for public comment.</a:t>
          </a:r>
        </a:p>
      </dgm:t>
    </dgm:pt>
    <dgm:pt modelId="{C43E0942-31A0-4DF7-B108-2A634F07055B}" type="parTrans" cxnId="{73903493-7DA5-4073-8B46-F24745DC907A}">
      <dgm:prSet/>
      <dgm:spPr/>
      <dgm:t>
        <a:bodyPr/>
        <a:lstStyle/>
        <a:p>
          <a:endParaRPr lang="en-US"/>
        </a:p>
      </dgm:t>
    </dgm:pt>
    <dgm:pt modelId="{B75DCBCD-E145-4894-AFB8-24F7D9EA17F9}" type="sibTrans" cxnId="{73903493-7DA5-4073-8B46-F24745DC907A}">
      <dgm:prSet/>
      <dgm:spPr/>
      <dgm:t>
        <a:bodyPr/>
        <a:lstStyle/>
        <a:p>
          <a:endParaRPr lang="en-US"/>
        </a:p>
      </dgm:t>
    </dgm:pt>
    <dgm:pt modelId="{FFAE5B60-D39B-49EC-87FF-BC6C8350DACE}">
      <dgm:prSet phldrT="[Text]"/>
      <dgm:spPr/>
      <dgm:t>
        <a:bodyPr/>
        <a:lstStyle/>
        <a:p>
          <a:r>
            <a:rPr lang="en-US" dirty="0"/>
            <a:t>Commission provides authorization to release draft guidelines for public comment.</a:t>
          </a:r>
        </a:p>
      </dgm:t>
    </dgm:pt>
    <dgm:pt modelId="{B5739267-858F-4622-B7A1-083C35C478ED}" type="parTrans" cxnId="{BCFFF9F8-8B2A-4467-A4A9-8259D0E5A62C}">
      <dgm:prSet/>
      <dgm:spPr/>
      <dgm:t>
        <a:bodyPr/>
        <a:lstStyle/>
        <a:p>
          <a:endParaRPr lang="en-US"/>
        </a:p>
      </dgm:t>
    </dgm:pt>
    <dgm:pt modelId="{782A5896-0961-458A-9D9D-AC98C3D7A495}" type="sibTrans" cxnId="{BCFFF9F8-8B2A-4467-A4A9-8259D0E5A62C}">
      <dgm:prSet/>
      <dgm:spPr/>
      <dgm:t>
        <a:bodyPr/>
        <a:lstStyle/>
        <a:p>
          <a:endParaRPr lang="en-US"/>
        </a:p>
      </dgm:t>
    </dgm:pt>
    <dgm:pt modelId="{863002C5-4466-469D-9AC8-2838936927E3}">
      <dgm:prSet phldrT="[Text]"/>
      <dgm:spPr/>
      <dgm:t>
        <a:bodyPr/>
        <a:lstStyle/>
        <a:p>
          <a:r>
            <a:rPr lang="en-US" dirty="0"/>
            <a:t>PM gathers comments and make final edits to the guidelines.</a:t>
          </a:r>
        </a:p>
      </dgm:t>
    </dgm:pt>
    <dgm:pt modelId="{502A6441-9D31-48DE-BBB6-62D60C414E3A}" type="parTrans" cxnId="{230C3C29-9328-4FFC-BCA2-25028D2EBF7D}">
      <dgm:prSet/>
      <dgm:spPr/>
      <dgm:t>
        <a:bodyPr/>
        <a:lstStyle/>
        <a:p>
          <a:endParaRPr lang="en-US"/>
        </a:p>
      </dgm:t>
    </dgm:pt>
    <dgm:pt modelId="{7F652539-5F56-4969-9A7E-1D1C151C50B2}" type="sibTrans" cxnId="{230C3C29-9328-4FFC-BCA2-25028D2EBF7D}">
      <dgm:prSet/>
      <dgm:spPr/>
      <dgm:t>
        <a:bodyPr/>
        <a:lstStyle/>
        <a:p>
          <a:endParaRPr lang="en-US"/>
        </a:p>
      </dgm:t>
    </dgm:pt>
    <dgm:pt modelId="{A53A633E-35A5-4A87-85A9-D4EDAF7747A6}">
      <dgm:prSet phldrT="[Text]"/>
      <dgm:spPr/>
      <dgm:t>
        <a:bodyPr/>
        <a:lstStyle/>
        <a:p>
          <a:r>
            <a:rPr lang="en-US" dirty="0"/>
            <a:t>PM brings updated guidelines to the commission for final adoption. </a:t>
          </a:r>
        </a:p>
      </dgm:t>
    </dgm:pt>
    <dgm:pt modelId="{BF6ACF3B-02B8-4B32-8C9A-B9AC2CC50614}" type="parTrans" cxnId="{15B6AAAC-F334-4E5F-AC05-27DA4360F2ED}">
      <dgm:prSet/>
      <dgm:spPr/>
      <dgm:t>
        <a:bodyPr/>
        <a:lstStyle/>
        <a:p>
          <a:endParaRPr lang="en-US"/>
        </a:p>
      </dgm:t>
    </dgm:pt>
    <dgm:pt modelId="{5A083E44-78D5-42BF-A84D-E32A0ECD227A}" type="sibTrans" cxnId="{15B6AAAC-F334-4E5F-AC05-27DA4360F2ED}">
      <dgm:prSet/>
      <dgm:spPr/>
      <dgm:t>
        <a:bodyPr/>
        <a:lstStyle/>
        <a:p>
          <a:endParaRPr lang="en-US"/>
        </a:p>
      </dgm:t>
    </dgm:pt>
    <dgm:pt modelId="{E9C6E0D0-0223-4A93-8D3E-B88D24EF2C12}" type="pres">
      <dgm:prSet presAssocID="{3BE64A64-B2AC-4C1B-B4A1-95F8B8F644A5}" presName="Name0" presStyleCnt="0">
        <dgm:presLayoutVars>
          <dgm:dir/>
          <dgm:resizeHandles val="exact"/>
        </dgm:presLayoutVars>
      </dgm:prSet>
      <dgm:spPr/>
    </dgm:pt>
    <dgm:pt modelId="{D3C993DE-FCB3-4EA8-B901-47CE97D19D28}" type="pres">
      <dgm:prSet presAssocID="{3BE64A64-B2AC-4C1B-B4A1-95F8B8F644A5}" presName="fgShape" presStyleLbl="fgShp" presStyleIdx="0" presStyleCnt="1"/>
      <dgm:spPr>
        <a:solidFill>
          <a:schemeClr val="bg1"/>
        </a:solidFill>
        <a:ln>
          <a:noFill/>
        </a:ln>
      </dgm:spPr>
    </dgm:pt>
    <dgm:pt modelId="{D0FA33CB-E5E0-4165-A81A-2B788E66A1FF}" type="pres">
      <dgm:prSet presAssocID="{3BE64A64-B2AC-4C1B-B4A1-95F8B8F644A5}" presName="linComp" presStyleCnt="0"/>
      <dgm:spPr/>
    </dgm:pt>
    <dgm:pt modelId="{C44CFA57-AA4B-4977-8323-1290C326183D}" type="pres">
      <dgm:prSet presAssocID="{F589A019-8E36-45B0-BBF0-C054977497CA}" presName="compNode" presStyleCnt="0"/>
      <dgm:spPr/>
    </dgm:pt>
    <dgm:pt modelId="{01EB597D-9627-482B-A8EC-E5104D9A4214}" type="pres">
      <dgm:prSet presAssocID="{F589A019-8E36-45B0-BBF0-C054977497CA}" presName="bkgdShape" presStyleLbl="node1" presStyleIdx="0" presStyleCnt="5"/>
      <dgm:spPr/>
    </dgm:pt>
    <dgm:pt modelId="{8E854DD9-14C9-4FA7-A7C7-8DFEB97944AB}" type="pres">
      <dgm:prSet presAssocID="{F589A019-8E36-45B0-BBF0-C054977497CA}" presName="nodeTx" presStyleLbl="node1" presStyleIdx="0" presStyleCnt="5">
        <dgm:presLayoutVars>
          <dgm:bulletEnabled val="1"/>
        </dgm:presLayoutVars>
      </dgm:prSet>
      <dgm:spPr/>
    </dgm:pt>
    <dgm:pt modelId="{B511074E-38BE-4600-AE60-58F3C3CB1BD1}" type="pres">
      <dgm:prSet presAssocID="{F589A019-8E36-45B0-BBF0-C054977497CA}" presName="invisiNode" presStyleLbl="node1" presStyleIdx="0" presStyleCnt="5"/>
      <dgm:spPr/>
    </dgm:pt>
    <dgm:pt modelId="{6B4C3A9C-4333-4C22-A3C2-14CEE3C8ED97}" type="pres">
      <dgm:prSet presAssocID="{F589A019-8E36-45B0-BBF0-C054977497CA}" presName="imagNode" presStyleLbl="fgImgPlac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 with solid fill"/>
        </a:ext>
      </dgm:extLst>
    </dgm:pt>
    <dgm:pt modelId="{80B059F1-1FDA-4995-8592-10E1C6982126}" type="pres">
      <dgm:prSet presAssocID="{CFE308A9-2BA8-4E89-A1C5-9FD8BB2873F0}" presName="sibTrans" presStyleLbl="sibTrans2D1" presStyleIdx="0" presStyleCnt="0"/>
      <dgm:spPr/>
    </dgm:pt>
    <dgm:pt modelId="{5AFF34F8-BF44-4DDE-B8B8-243B488AB84B}" type="pres">
      <dgm:prSet presAssocID="{DD5C41CA-9B14-4D2A-ABC2-CF6C4B482545}" presName="compNode" presStyleCnt="0"/>
      <dgm:spPr/>
    </dgm:pt>
    <dgm:pt modelId="{EB25E254-78EF-4443-9CF0-911BDFDB6418}" type="pres">
      <dgm:prSet presAssocID="{DD5C41CA-9B14-4D2A-ABC2-CF6C4B482545}" presName="bkgdShape" presStyleLbl="node1" presStyleIdx="1" presStyleCnt="5"/>
      <dgm:spPr/>
    </dgm:pt>
    <dgm:pt modelId="{FB385647-199A-44C4-AEC6-7BEAE6A7F910}" type="pres">
      <dgm:prSet presAssocID="{DD5C41CA-9B14-4D2A-ABC2-CF6C4B482545}" presName="nodeTx" presStyleLbl="node1" presStyleIdx="1" presStyleCnt="5">
        <dgm:presLayoutVars>
          <dgm:bulletEnabled val="1"/>
        </dgm:presLayoutVars>
      </dgm:prSet>
      <dgm:spPr/>
    </dgm:pt>
    <dgm:pt modelId="{3A1E0E03-71F8-4041-BDB5-B5DED79269D7}" type="pres">
      <dgm:prSet presAssocID="{DD5C41CA-9B14-4D2A-ABC2-CF6C4B482545}" presName="invisiNode" presStyleLbl="node1" presStyleIdx="1" presStyleCnt="5"/>
      <dgm:spPr/>
    </dgm:pt>
    <dgm:pt modelId="{B3FEFBE6-8659-40DE-9668-46E361939077}" type="pres">
      <dgm:prSet presAssocID="{DD5C41CA-9B14-4D2A-ABC2-CF6C4B482545}" presName="imagNode" presStyleLbl="fgImgPlac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 with solid fill"/>
        </a:ext>
      </dgm:extLst>
    </dgm:pt>
    <dgm:pt modelId="{6D46BA44-4F6E-4662-8E9C-7F643C62A8D5}" type="pres">
      <dgm:prSet presAssocID="{B75DCBCD-E145-4894-AFB8-24F7D9EA17F9}" presName="sibTrans" presStyleLbl="sibTrans2D1" presStyleIdx="0" presStyleCnt="0"/>
      <dgm:spPr/>
    </dgm:pt>
    <dgm:pt modelId="{F98743ED-5DEE-47EE-BAB7-9570E3B49D6A}" type="pres">
      <dgm:prSet presAssocID="{FFAE5B60-D39B-49EC-87FF-BC6C8350DACE}" presName="compNode" presStyleCnt="0"/>
      <dgm:spPr/>
    </dgm:pt>
    <dgm:pt modelId="{37931C0D-8377-4D66-A1DF-46066AAB122A}" type="pres">
      <dgm:prSet presAssocID="{FFAE5B60-D39B-49EC-87FF-BC6C8350DACE}" presName="bkgdShape" presStyleLbl="node1" presStyleIdx="2" presStyleCnt="5"/>
      <dgm:spPr/>
    </dgm:pt>
    <dgm:pt modelId="{2DBD4156-51E7-43DD-9200-8C9906E023CE}" type="pres">
      <dgm:prSet presAssocID="{FFAE5B60-D39B-49EC-87FF-BC6C8350DACE}" presName="nodeTx" presStyleLbl="node1" presStyleIdx="2" presStyleCnt="5">
        <dgm:presLayoutVars>
          <dgm:bulletEnabled val="1"/>
        </dgm:presLayoutVars>
      </dgm:prSet>
      <dgm:spPr/>
    </dgm:pt>
    <dgm:pt modelId="{6AFCA03B-D0DB-4F34-B035-067A9EC83B6C}" type="pres">
      <dgm:prSet presAssocID="{FFAE5B60-D39B-49EC-87FF-BC6C8350DACE}" presName="invisiNode" presStyleLbl="node1" presStyleIdx="2" presStyleCnt="5"/>
      <dgm:spPr/>
    </dgm:pt>
    <dgm:pt modelId="{AE29DF34-5DC3-4E4B-870C-BFB71F8E48F8}" type="pres">
      <dgm:prSet presAssocID="{FFAE5B60-D39B-49EC-87FF-BC6C8350DACE}" presName="imagNode" presStyleLbl="fgImgPlac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 with solid fill"/>
        </a:ext>
      </dgm:extLst>
    </dgm:pt>
    <dgm:pt modelId="{0ACB6B26-A677-443C-BA91-67E71725A45A}" type="pres">
      <dgm:prSet presAssocID="{782A5896-0961-458A-9D9D-AC98C3D7A495}" presName="sibTrans" presStyleLbl="sibTrans2D1" presStyleIdx="0" presStyleCnt="0"/>
      <dgm:spPr/>
    </dgm:pt>
    <dgm:pt modelId="{706218FD-F4FE-4E1E-9B61-0228C4463662}" type="pres">
      <dgm:prSet presAssocID="{863002C5-4466-469D-9AC8-2838936927E3}" presName="compNode" presStyleCnt="0"/>
      <dgm:spPr/>
    </dgm:pt>
    <dgm:pt modelId="{ECEC07AE-C266-4D0C-B82D-DC186D69433A}" type="pres">
      <dgm:prSet presAssocID="{863002C5-4466-469D-9AC8-2838936927E3}" presName="bkgdShape" presStyleLbl="node1" presStyleIdx="3" presStyleCnt="5" custLinFactNeighborX="95" custLinFactNeighborY="2336"/>
      <dgm:spPr/>
    </dgm:pt>
    <dgm:pt modelId="{CFBE952E-8C68-4D6D-BF59-5734BAF79B6B}" type="pres">
      <dgm:prSet presAssocID="{863002C5-4466-469D-9AC8-2838936927E3}" presName="nodeTx" presStyleLbl="node1" presStyleIdx="3" presStyleCnt="5">
        <dgm:presLayoutVars>
          <dgm:bulletEnabled val="1"/>
        </dgm:presLayoutVars>
      </dgm:prSet>
      <dgm:spPr/>
    </dgm:pt>
    <dgm:pt modelId="{42FD19E1-6270-43BA-9F0C-86C0BC002D60}" type="pres">
      <dgm:prSet presAssocID="{863002C5-4466-469D-9AC8-2838936927E3}" presName="invisiNode" presStyleLbl="node1" presStyleIdx="3" presStyleCnt="5"/>
      <dgm:spPr/>
    </dgm:pt>
    <dgm:pt modelId="{DF336D4D-CC35-41A8-A07D-CC05B589CF71}" type="pres">
      <dgm:prSet presAssocID="{863002C5-4466-469D-9AC8-2838936927E3}" presName="imagNode" presStyleLbl="fgImgPlac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mment Add with solid fill"/>
        </a:ext>
      </dgm:extLst>
    </dgm:pt>
    <dgm:pt modelId="{C617AD25-6897-4A09-902F-2030A1FF65EE}" type="pres">
      <dgm:prSet presAssocID="{7F652539-5F56-4969-9A7E-1D1C151C50B2}" presName="sibTrans" presStyleLbl="sibTrans2D1" presStyleIdx="0" presStyleCnt="0"/>
      <dgm:spPr/>
    </dgm:pt>
    <dgm:pt modelId="{9A7ED43E-38E3-43CD-9B04-ABDD4270FC3B}" type="pres">
      <dgm:prSet presAssocID="{A53A633E-35A5-4A87-85A9-D4EDAF7747A6}" presName="compNode" presStyleCnt="0"/>
      <dgm:spPr/>
    </dgm:pt>
    <dgm:pt modelId="{37C762E4-0AA1-429C-A0E4-5C479344C561}" type="pres">
      <dgm:prSet presAssocID="{A53A633E-35A5-4A87-85A9-D4EDAF7747A6}" presName="bkgdShape" presStyleLbl="node1" presStyleIdx="4" presStyleCnt="5"/>
      <dgm:spPr/>
    </dgm:pt>
    <dgm:pt modelId="{6A825066-8D24-4C93-937E-0D7BA3533965}" type="pres">
      <dgm:prSet presAssocID="{A53A633E-35A5-4A87-85A9-D4EDAF7747A6}" presName="nodeTx" presStyleLbl="node1" presStyleIdx="4" presStyleCnt="5">
        <dgm:presLayoutVars>
          <dgm:bulletEnabled val="1"/>
        </dgm:presLayoutVars>
      </dgm:prSet>
      <dgm:spPr/>
    </dgm:pt>
    <dgm:pt modelId="{EE40CE3D-6E9F-44DA-B366-81747E6EA53C}" type="pres">
      <dgm:prSet presAssocID="{A53A633E-35A5-4A87-85A9-D4EDAF7747A6}" presName="invisiNode" presStyleLbl="node1" presStyleIdx="4" presStyleCnt="5"/>
      <dgm:spPr/>
    </dgm:pt>
    <dgm:pt modelId="{53894612-B0FC-4FDF-8B42-04041F1CA933}" type="pres">
      <dgm:prSet presAssocID="{A53A633E-35A5-4A87-85A9-D4EDAF7747A6}" presName="imagNode" presStyleLbl="fgImgPlace1" presStyleIdx="4" presStyleCnt="5"/>
      <dgm:spPr>
        <a:blipFill>
          <a:blip xmlns:r="http://schemas.openxmlformats.org/officeDocument/2006/relationships" r:embed="rId9">
            <a:alphaModFix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with solid fill"/>
        </a:ext>
      </dgm:extLst>
    </dgm:pt>
  </dgm:ptLst>
  <dgm:cxnLst>
    <dgm:cxn modelId="{9E75D402-CB1F-4C23-BFB5-8B294341F7D9}" type="presOf" srcId="{DD5C41CA-9B14-4D2A-ABC2-CF6C4B482545}" destId="{EB25E254-78EF-4443-9CF0-911BDFDB6418}" srcOrd="0" destOrd="0" presId="urn:microsoft.com/office/officeart/2005/8/layout/hList7"/>
    <dgm:cxn modelId="{C2EF461A-9A8E-4815-9153-4CC6FBF83B15}" type="presOf" srcId="{863002C5-4466-469D-9AC8-2838936927E3}" destId="{ECEC07AE-C266-4D0C-B82D-DC186D69433A}" srcOrd="0" destOrd="0" presId="urn:microsoft.com/office/officeart/2005/8/layout/hList7"/>
    <dgm:cxn modelId="{373F4B23-0DAA-4E93-9F07-9FFE141B2A78}" type="presOf" srcId="{DD5C41CA-9B14-4D2A-ABC2-CF6C4B482545}" destId="{FB385647-199A-44C4-AEC6-7BEAE6A7F910}" srcOrd="1" destOrd="0" presId="urn:microsoft.com/office/officeart/2005/8/layout/hList7"/>
    <dgm:cxn modelId="{230C3C29-9328-4FFC-BCA2-25028D2EBF7D}" srcId="{3BE64A64-B2AC-4C1B-B4A1-95F8B8F644A5}" destId="{863002C5-4466-469D-9AC8-2838936927E3}" srcOrd="3" destOrd="0" parTransId="{502A6441-9D31-48DE-BBB6-62D60C414E3A}" sibTransId="{7F652539-5F56-4969-9A7E-1D1C151C50B2}"/>
    <dgm:cxn modelId="{BD53992A-93AB-449A-89D5-BFC943477AE9}" type="presOf" srcId="{B75DCBCD-E145-4894-AFB8-24F7D9EA17F9}" destId="{6D46BA44-4F6E-4662-8E9C-7F643C62A8D5}" srcOrd="0" destOrd="0" presId="urn:microsoft.com/office/officeart/2005/8/layout/hList7"/>
    <dgm:cxn modelId="{0795C855-5766-4678-B36B-3F6C8754AE2B}" type="presOf" srcId="{3BE64A64-B2AC-4C1B-B4A1-95F8B8F644A5}" destId="{E9C6E0D0-0223-4A93-8D3E-B88D24EF2C12}" srcOrd="0" destOrd="0" presId="urn:microsoft.com/office/officeart/2005/8/layout/hList7"/>
    <dgm:cxn modelId="{E8A25676-65A1-4B57-9539-9F370E68B17A}" type="presOf" srcId="{782A5896-0961-458A-9D9D-AC98C3D7A495}" destId="{0ACB6B26-A677-443C-BA91-67E71725A45A}" srcOrd="0" destOrd="0" presId="urn:microsoft.com/office/officeart/2005/8/layout/hList7"/>
    <dgm:cxn modelId="{3408087D-E336-430E-BA93-702E29939533}" type="presOf" srcId="{CFE308A9-2BA8-4E89-A1C5-9FD8BB2873F0}" destId="{80B059F1-1FDA-4995-8592-10E1C6982126}" srcOrd="0" destOrd="0" presId="urn:microsoft.com/office/officeart/2005/8/layout/hList7"/>
    <dgm:cxn modelId="{28ACF089-694F-4CFA-89BD-F1A2CAC84D63}" type="presOf" srcId="{F589A019-8E36-45B0-BBF0-C054977497CA}" destId="{01EB597D-9627-482B-A8EC-E5104D9A4214}" srcOrd="0" destOrd="0" presId="urn:microsoft.com/office/officeart/2005/8/layout/hList7"/>
    <dgm:cxn modelId="{73903493-7DA5-4073-8B46-F24745DC907A}" srcId="{3BE64A64-B2AC-4C1B-B4A1-95F8B8F644A5}" destId="{DD5C41CA-9B14-4D2A-ABC2-CF6C4B482545}" srcOrd="1" destOrd="0" parTransId="{C43E0942-31A0-4DF7-B108-2A634F07055B}" sibTransId="{B75DCBCD-E145-4894-AFB8-24F7D9EA17F9}"/>
    <dgm:cxn modelId="{0A00FD97-0DFD-4959-A3D0-DB2AC893E2C5}" type="presOf" srcId="{F589A019-8E36-45B0-BBF0-C054977497CA}" destId="{8E854DD9-14C9-4FA7-A7C7-8DFEB97944AB}" srcOrd="1" destOrd="0" presId="urn:microsoft.com/office/officeart/2005/8/layout/hList7"/>
    <dgm:cxn modelId="{15B6AAAC-F334-4E5F-AC05-27DA4360F2ED}" srcId="{3BE64A64-B2AC-4C1B-B4A1-95F8B8F644A5}" destId="{A53A633E-35A5-4A87-85A9-D4EDAF7747A6}" srcOrd="4" destOrd="0" parTransId="{BF6ACF3B-02B8-4B32-8C9A-B9AC2CC50614}" sibTransId="{5A083E44-78D5-42BF-A84D-E32A0ECD227A}"/>
    <dgm:cxn modelId="{9E073CB3-6BE4-4614-B4E4-B75388E9CED4}" type="presOf" srcId="{863002C5-4466-469D-9AC8-2838936927E3}" destId="{CFBE952E-8C68-4D6D-BF59-5734BAF79B6B}" srcOrd="1" destOrd="0" presId="urn:microsoft.com/office/officeart/2005/8/layout/hList7"/>
    <dgm:cxn modelId="{7E6CCCCF-A45A-4780-AD18-8BADBB791A19}" type="presOf" srcId="{A53A633E-35A5-4A87-85A9-D4EDAF7747A6}" destId="{37C762E4-0AA1-429C-A0E4-5C479344C561}" srcOrd="0" destOrd="0" presId="urn:microsoft.com/office/officeart/2005/8/layout/hList7"/>
    <dgm:cxn modelId="{81C639DD-8F5B-43E7-BA80-3481A613F3A1}" type="presOf" srcId="{A53A633E-35A5-4A87-85A9-D4EDAF7747A6}" destId="{6A825066-8D24-4C93-937E-0D7BA3533965}" srcOrd="1" destOrd="0" presId="urn:microsoft.com/office/officeart/2005/8/layout/hList7"/>
    <dgm:cxn modelId="{B0F57EE4-9613-4036-A536-3EF593533479}" type="presOf" srcId="{FFAE5B60-D39B-49EC-87FF-BC6C8350DACE}" destId="{37931C0D-8377-4D66-A1DF-46066AAB122A}" srcOrd="0" destOrd="0" presId="urn:microsoft.com/office/officeart/2005/8/layout/hList7"/>
    <dgm:cxn modelId="{605DCCE8-1899-4236-8E5F-474851C04315}" srcId="{3BE64A64-B2AC-4C1B-B4A1-95F8B8F644A5}" destId="{F589A019-8E36-45B0-BBF0-C054977497CA}" srcOrd="0" destOrd="0" parTransId="{0C9AB90F-867C-4A3B-8CAD-E4624B813659}" sibTransId="{CFE308A9-2BA8-4E89-A1C5-9FD8BB2873F0}"/>
    <dgm:cxn modelId="{C9DCBCE9-20BE-4C41-9327-16E1A37CAF54}" type="presOf" srcId="{FFAE5B60-D39B-49EC-87FF-BC6C8350DACE}" destId="{2DBD4156-51E7-43DD-9200-8C9906E023CE}" srcOrd="1" destOrd="0" presId="urn:microsoft.com/office/officeart/2005/8/layout/hList7"/>
    <dgm:cxn modelId="{FC0B70EB-9827-4BFC-BC0D-3F5AAE2F4A62}" type="presOf" srcId="{7F652539-5F56-4969-9A7E-1D1C151C50B2}" destId="{C617AD25-6897-4A09-902F-2030A1FF65EE}" srcOrd="0" destOrd="0" presId="urn:microsoft.com/office/officeart/2005/8/layout/hList7"/>
    <dgm:cxn modelId="{BCFFF9F8-8B2A-4467-A4A9-8259D0E5A62C}" srcId="{3BE64A64-B2AC-4C1B-B4A1-95F8B8F644A5}" destId="{FFAE5B60-D39B-49EC-87FF-BC6C8350DACE}" srcOrd="2" destOrd="0" parTransId="{B5739267-858F-4622-B7A1-083C35C478ED}" sibTransId="{782A5896-0961-458A-9D9D-AC98C3D7A495}"/>
    <dgm:cxn modelId="{690E96B5-7825-4412-9C29-29A5C8DB0F00}" type="presParOf" srcId="{E9C6E0D0-0223-4A93-8D3E-B88D24EF2C12}" destId="{D3C993DE-FCB3-4EA8-B901-47CE97D19D28}" srcOrd="0" destOrd="0" presId="urn:microsoft.com/office/officeart/2005/8/layout/hList7"/>
    <dgm:cxn modelId="{F0231101-5757-464E-9998-049AAD88E0D6}" type="presParOf" srcId="{E9C6E0D0-0223-4A93-8D3E-B88D24EF2C12}" destId="{D0FA33CB-E5E0-4165-A81A-2B788E66A1FF}" srcOrd="1" destOrd="0" presId="urn:microsoft.com/office/officeart/2005/8/layout/hList7"/>
    <dgm:cxn modelId="{A9FD87C3-43FA-4B44-AE71-95451817FA19}" type="presParOf" srcId="{D0FA33CB-E5E0-4165-A81A-2B788E66A1FF}" destId="{C44CFA57-AA4B-4977-8323-1290C326183D}" srcOrd="0" destOrd="0" presId="urn:microsoft.com/office/officeart/2005/8/layout/hList7"/>
    <dgm:cxn modelId="{6CA208F1-87E3-438B-BFB7-EA302C612449}" type="presParOf" srcId="{C44CFA57-AA4B-4977-8323-1290C326183D}" destId="{01EB597D-9627-482B-A8EC-E5104D9A4214}" srcOrd="0" destOrd="0" presId="urn:microsoft.com/office/officeart/2005/8/layout/hList7"/>
    <dgm:cxn modelId="{0E54DEAF-A2A9-4737-8668-815E0F8BCDC0}" type="presParOf" srcId="{C44CFA57-AA4B-4977-8323-1290C326183D}" destId="{8E854DD9-14C9-4FA7-A7C7-8DFEB97944AB}" srcOrd="1" destOrd="0" presId="urn:microsoft.com/office/officeart/2005/8/layout/hList7"/>
    <dgm:cxn modelId="{70E238F3-7748-4E1B-A1A6-B38AA2362C5A}" type="presParOf" srcId="{C44CFA57-AA4B-4977-8323-1290C326183D}" destId="{B511074E-38BE-4600-AE60-58F3C3CB1BD1}" srcOrd="2" destOrd="0" presId="urn:microsoft.com/office/officeart/2005/8/layout/hList7"/>
    <dgm:cxn modelId="{B04F1BF9-2A2D-4AF4-9456-1A87ED1875A9}" type="presParOf" srcId="{C44CFA57-AA4B-4977-8323-1290C326183D}" destId="{6B4C3A9C-4333-4C22-A3C2-14CEE3C8ED97}" srcOrd="3" destOrd="0" presId="urn:microsoft.com/office/officeart/2005/8/layout/hList7"/>
    <dgm:cxn modelId="{694AC4B2-3A31-4C3A-94E0-26F73DA00A8A}" type="presParOf" srcId="{D0FA33CB-E5E0-4165-A81A-2B788E66A1FF}" destId="{80B059F1-1FDA-4995-8592-10E1C6982126}" srcOrd="1" destOrd="0" presId="urn:microsoft.com/office/officeart/2005/8/layout/hList7"/>
    <dgm:cxn modelId="{1046B632-CBF9-4400-A083-1CFF94097574}" type="presParOf" srcId="{D0FA33CB-E5E0-4165-A81A-2B788E66A1FF}" destId="{5AFF34F8-BF44-4DDE-B8B8-243B488AB84B}" srcOrd="2" destOrd="0" presId="urn:microsoft.com/office/officeart/2005/8/layout/hList7"/>
    <dgm:cxn modelId="{CAB597C8-6AB9-452C-9E37-51CB4C4F7F05}" type="presParOf" srcId="{5AFF34F8-BF44-4DDE-B8B8-243B488AB84B}" destId="{EB25E254-78EF-4443-9CF0-911BDFDB6418}" srcOrd="0" destOrd="0" presId="urn:microsoft.com/office/officeart/2005/8/layout/hList7"/>
    <dgm:cxn modelId="{81CD85BC-BAAF-460C-A011-CC758713D8C5}" type="presParOf" srcId="{5AFF34F8-BF44-4DDE-B8B8-243B488AB84B}" destId="{FB385647-199A-44C4-AEC6-7BEAE6A7F910}" srcOrd="1" destOrd="0" presId="urn:microsoft.com/office/officeart/2005/8/layout/hList7"/>
    <dgm:cxn modelId="{1EC98269-2618-49F7-81A8-1F650A7D2CFE}" type="presParOf" srcId="{5AFF34F8-BF44-4DDE-B8B8-243B488AB84B}" destId="{3A1E0E03-71F8-4041-BDB5-B5DED79269D7}" srcOrd="2" destOrd="0" presId="urn:microsoft.com/office/officeart/2005/8/layout/hList7"/>
    <dgm:cxn modelId="{223C982F-046A-4886-8F87-28C2BCE0B780}" type="presParOf" srcId="{5AFF34F8-BF44-4DDE-B8B8-243B488AB84B}" destId="{B3FEFBE6-8659-40DE-9668-46E361939077}" srcOrd="3" destOrd="0" presId="urn:microsoft.com/office/officeart/2005/8/layout/hList7"/>
    <dgm:cxn modelId="{418B3F08-73B7-413B-87A2-D40F66CADBDC}" type="presParOf" srcId="{D0FA33CB-E5E0-4165-A81A-2B788E66A1FF}" destId="{6D46BA44-4F6E-4662-8E9C-7F643C62A8D5}" srcOrd="3" destOrd="0" presId="urn:microsoft.com/office/officeart/2005/8/layout/hList7"/>
    <dgm:cxn modelId="{5163D8A9-CAA7-4994-91CB-2B23F51A0F3F}" type="presParOf" srcId="{D0FA33CB-E5E0-4165-A81A-2B788E66A1FF}" destId="{F98743ED-5DEE-47EE-BAB7-9570E3B49D6A}" srcOrd="4" destOrd="0" presId="urn:microsoft.com/office/officeart/2005/8/layout/hList7"/>
    <dgm:cxn modelId="{4B540E39-D312-46FA-AD10-3DDE7BD6D16F}" type="presParOf" srcId="{F98743ED-5DEE-47EE-BAB7-9570E3B49D6A}" destId="{37931C0D-8377-4D66-A1DF-46066AAB122A}" srcOrd="0" destOrd="0" presId="urn:microsoft.com/office/officeart/2005/8/layout/hList7"/>
    <dgm:cxn modelId="{3098F682-9560-4668-BF78-2CBB53274985}" type="presParOf" srcId="{F98743ED-5DEE-47EE-BAB7-9570E3B49D6A}" destId="{2DBD4156-51E7-43DD-9200-8C9906E023CE}" srcOrd="1" destOrd="0" presId="urn:microsoft.com/office/officeart/2005/8/layout/hList7"/>
    <dgm:cxn modelId="{FD366294-73AF-40B9-B462-0D67635930AA}" type="presParOf" srcId="{F98743ED-5DEE-47EE-BAB7-9570E3B49D6A}" destId="{6AFCA03B-D0DB-4F34-B035-067A9EC83B6C}" srcOrd="2" destOrd="0" presId="urn:microsoft.com/office/officeart/2005/8/layout/hList7"/>
    <dgm:cxn modelId="{EA909B10-2986-4B36-ADDA-ECB01E5CB77D}" type="presParOf" srcId="{F98743ED-5DEE-47EE-BAB7-9570E3B49D6A}" destId="{AE29DF34-5DC3-4E4B-870C-BFB71F8E48F8}" srcOrd="3" destOrd="0" presId="urn:microsoft.com/office/officeart/2005/8/layout/hList7"/>
    <dgm:cxn modelId="{6C64FA00-39F5-417A-B587-60C673212659}" type="presParOf" srcId="{D0FA33CB-E5E0-4165-A81A-2B788E66A1FF}" destId="{0ACB6B26-A677-443C-BA91-67E71725A45A}" srcOrd="5" destOrd="0" presId="urn:microsoft.com/office/officeart/2005/8/layout/hList7"/>
    <dgm:cxn modelId="{BA18071B-4C76-468D-9D4C-2A421DDCFA92}" type="presParOf" srcId="{D0FA33CB-E5E0-4165-A81A-2B788E66A1FF}" destId="{706218FD-F4FE-4E1E-9B61-0228C4463662}" srcOrd="6" destOrd="0" presId="urn:microsoft.com/office/officeart/2005/8/layout/hList7"/>
    <dgm:cxn modelId="{1ABCEF69-DB00-42C2-BD67-4421CDB243C1}" type="presParOf" srcId="{706218FD-F4FE-4E1E-9B61-0228C4463662}" destId="{ECEC07AE-C266-4D0C-B82D-DC186D69433A}" srcOrd="0" destOrd="0" presId="urn:microsoft.com/office/officeart/2005/8/layout/hList7"/>
    <dgm:cxn modelId="{9B4C110E-0656-4A7D-8187-49813ADBF566}" type="presParOf" srcId="{706218FD-F4FE-4E1E-9B61-0228C4463662}" destId="{CFBE952E-8C68-4D6D-BF59-5734BAF79B6B}" srcOrd="1" destOrd="0" presId="urn:microsoft.com/office/officeart/2005/8/layout/hList7"/>
    <dgm:cxn modelId="{59429931-007E-4647-8299-15A0303DFB70}" type="presParOf" srcId="{706218FD-F4FE-4E1E-9B61-0228C4463662}" destId="{42FD19E1-6270-43BA-9F0C-86C0BC002D60}" srcOrd="2" destOrd="0" presId="urn:microsoft.com/office/officeart/2005/8/layout/hList7"/>
    <dgm:cxn modelId="{A8D1A594-7A96-4392-BB1E-5BE13153F3CB}" type="presParOf" srcId="{706218FD-F4FE-4E1E-9B61-0228C4463662}" destId="{DF336D4D-CC35-41A8-A07D-CC05B589CF71}" srcOrd="3" destOrd="0" presId="urn:microsoft.com/office/officeart/2005/8/layout/hList7"/>
    <dgm:cxn modelId="{B5F9EBB2-C7DF-4B37-BB4A-26D6D0750BBF}" type="presParOf" srcId="{D0FA33CB-E5E0-4165-A81A-2B788E66A1FF}" destId="{C617AD25-6897-4A09-902F-2030A1FF65EE}" srcOrd="7" destOrd="0" presId="urn:microsoft.com/office/officeart/2005/8/layout/hList7"/>
    <dgm:cxn modelId="{77053338-02A3-458F-8BE4-95D65A684D97}" type="presParOf" srcId="{D0FA33CB-E5E0-4165-A81A-2B788E66A1FF}" destId="{9A7ED43E-38E3-43CD-9B04-ABDD4270FC3B}" srcOrd="8" destOrd="0" presId="urn:microsoft.com/office/officeart/2005/8/layout/hList7"/>
    <dgm:cxn modelId="{55EF90D9-05E5-4AEA-BDB5-68475972DA02}" type="presParOf" srcId="{9A7ED43E-38E3-43CD-9B04-ABDD4270FC3B}" destId="{37C762E4-0AA1-429C-A0E4-5C479344C561}" srcOrd="0" destOrd="0" presId="urn:microsoft.com/office/officeart/2005/8/layout/hList7"/>
    <dgm:cxn modelId="{8E0B9EB1-FDE6-4061-AC66-F32C6CFC233E}" type="presParOf" srcId="{9A7ED43E-38E3-43CD-9B04-ABDD4270FC3B}" destId="{6A825066-8D24-4C93-937E-0D7BA3533965}" srcOrd="1" destOrd="0" presId="urn:microsoft.com/office/officeart/2005/8/layout/hList7"/>
    <dgm:cxn modelId="{A1D7863A-9DB9-4454-85FA-56DB5E208AAF}" type="presParOf" srcId="{9A7ED43E-38E3-43CD-9B04-ABDD4270FC3B}" destId="{EE40CE3D-6E9F-44DA-B366-81747E6EA53C}" srcOrd="2" destOrd="0" presId="urn:microsoft.com/office/officeart/2005/8/layout/hList7"/>
    <dgm:cxn modelId="{ABDE47C8-ECA4-45E1-A998-AB5EA9B82B97}" type="presParOf" srcId="{9A7ED43E-38E3-43CD-9B04-ABDD4270FC3B}" destId="{53894612-B0FC-4FDF-8B42-04041F1CA9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B597D-9627-482B-A8EC-E5104D9A4214}">
      <dsp:nvSpPr>
        <dsp:cNvPr id="0" name=""/>
        <dsp:cNvSpPr/>
      </dsp:nvSpPr>
      <dsp:spPr>
        <a:xfrm>
          <a:off x="0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identifies areas for revisions based on CD, tribal, and stakeholder input. PM proposes changes. </a:t>
          </a:r>
        </a:p>
      </dsp:txBody>
      <dsp:txXfrm>
        <a:off x="0" y="1680078"/>
        <a:ext cx="2172890" cy="1680078"/>
      </dsp:txXfrm>
    </dsp:sp>
    <dsp:sp modelId="{6B4C3A9C-4333-4C22-A3C2-14CEE3C8ED97}">
      <dsp:nvSpPr>
        <dsp:cNvPr id="0" name=""/>
        <dsp:cNvSpPr/>
      </dsp:nvSpPr>
      <dsp:spPr>
        <a:xfrm>
          <a:off x="387112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25E254-78EF-4443-9CF0-911BDFDB6418}">
      <dsp:nvSpPr>
        <dsp:cNvPr id="0" name=""/>
        <dsp:cNvSpPr/>
      </dsp:nvSpPr>
      <dsp:spPr>
        <a:xfrm>
          <a:off x="2238077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brings draft guidelines to a commission meeting to ask to open for public comment.</a:t>
          </a:r>
        </a:p>
      </dsp:txBody>
      <dsp:txXfrm>
        <a:off x="2238077" y="1680078"/>
        <a:ext cx="2172890" cy="1680078"/>
      </dsp:txXfrm>
    </dsp:sp>
    <dsp:sp modelId="{B3FEFBE6-8659-40DE-9668-46E361939077}">
      <dsp:nvSpPr>
        <dsp:cNvPr id="0" name=""/>
        <dsp:cNvSpPr/>
      </dsp:nvSpPr>
      <dsp:spPr>
        <a:xfrm>
          <a:off x="2625189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31C0D-8377-4D66-A1DF-46066AAB122A}">
      <dsp:nvSpPr>
        <dsp:cNvPr id="0" name=""/>
        <dsp:cNvSpPr/>
      </dsp:nvSpPr>
      <dsp:spPr>
        <a:xfrm>
          <a:off x="4476154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Commission provides authorization to release draft guidelines for public comment.</a:t>
          </a:r>
        </a:p>
      </dsp:txBody>
      <dsp:txXfrm>
        <a:off x="4476154" y="1680078"/>
        <a:ext cx="2172890" cy="1680078"/>
      </dsp:txXfrm>
    </dsp:sp>
    <dsp:sp modelId="{AE29DF34-5DC3-4E4B-870C-BFB71F8E48F8}">
      <dsp:nvSpPr>
        <dsp:cNvPr id="0" name=""/>
        <dsp:cNvSpPr/>
      </dsp:nvSpPr>
      <dsp:spPr>
        <a:xfrm>
          <a:off x="4863267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C07AE-C266-4D0C-B82D-DC186D69433A}">
      <dsp:nvSpPr>
        <dsp:cNvPr id="0" name=""/>
        <dsp:cNvSpPr/>
      </dsp:nvSpPr>
      <dsp:spPr>
        <a:xfrm>
          <a:off x="6716296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gathers comments and make final edits to the guidelines.</a:t>
          </a:r>
        </a:p>
      </dsp:txBody>
      <dsp:txXfrm>
        <a:off x="6716296" y="1680078"/>
        <a:ext cx="2172890" cy="1680078"/>
      </dsp:txXfrm>
    </dsp:sp>
    <dsp:sp modelId="{DF336D4D-CC35-41A8-A07D-CC05B589CF71}">
      <dsp:nvSpPr>
        <dsp:cNvPr id="0" name=""/>
        <dsp:cNvSpPr/>
      </dsp:nvSpPr>
      <dsp:spPr>
        <a:xfrm>
          <a:off x="7101344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762E4-0AA1-429C-A0E4-5C479344C561}">
      <dsp:nvSpPr>
        <dsp:cNvPr id="0" name=""/>
        <dsp:cNvSpPr/>
      </dsp:nvSpPr>
      <dsp:spPr>
        <a:xfrm>
          <a:off x="8952309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brings updated guidelines to </a:t>
          </a:r>
          <a:r>
            <a:rPr lang="en-US" sz="1700" kern="1200"/>
            <a:t>the commission </a:t>
          </a:r>
          <a:r>
            <a:rPr lang="en-US" sz="1700" kern="1200" dirty="0"/>
            <a:t>for final adoption. </a:t>
          </a:r>
        </a:p>
      </dsp:txBody>
      <dsp:txXfrm>
        <a:off x="8952309" y="1680078"/>
        <a:ext cx="2172890" cy="1680078"/>
      </dsp:txXfrm>
    </dsp:sp>
    <dsp:sp modelId="{53894612-B0FC-4FDF-8B42-04041F1CA933}">
      <dsp:nvSpPr>
        <dsp:cNvPr id="0" name=""/>
        <dsp:cNvSpPr/>
      </dsp:nvSpPr>
      <dsp:spPr>
        <a:xfrm>
          <a:off x="9339421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9">
            <a:alphaModFix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993DE-FCB3-4EA8-B901-47CE97D19D28}">
      <dsp:nvSpPr>
        <dsp:cNvPr id="0" name=""/>
        <dsp:cNvSpPr/>
      </dsp:nvSpPr>
      <dsp:spPr>
        <a:xfrm>
          <a:off x="445008" y="3360157"/>
          <a:ext cx="10235184" cy="630029"/>
        </a:xfrm>
        <a:prstGeom prst="leftRightArrow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EB597D-9627-482B-A8EC-E5104D9A4214}">
      <dsp:nvSpPr>
        <dsp:cNvPr id="0" name=""/>
        <dsp:cNvSpPr/>
      </dsp:nvSpPr>
      <dsp:spPr>
        <a:xfrm>
          <a:off x="0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identifies areas for revisions based on CD, tribal, and stakeholder input. PM proposes changes. </a:t>
          </a:r>
        </a:p>
      </dsp:txBody>
      <dsp:txXfrm>
        <a:off x="0" y="1680078"/>
        <a:ext cx="2172890" cy="1680078"/>
      </dsp:txXfrm>
    </dsp:sp>
    <dsp:sp modelId="{6B4C3A9C-4333-4C22-A3C2-14CEE3C8ED97}">
      <dsp:nvSpPr>
        <dsp:cNvPr id="0" name=""/>
        <dsp:cNvSpPr/>
      </dsp:nvSpPr>
      <dsp:spPr>
        <a:xfrm>
          <a:off x="387112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25E254-78EF-4443-9CF0-911BDFDB6418}">
      <dsp:nvSpPr>
        <dsp:cNvPr id="0" name=""/>
        <dsp:cNvSpPr/>
      </dsp:nvSpPr>
      <dsp:spPr>
        <a:xfrm>
          <a:off x="2238077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brings draft guidelines to a commission meeting to ask to open for public comment.</a:t>
          </a:r>
        </a:p>
      </dsp:txBody>
      <dsp:txXfrm>
        <a:off x="2238077" y="1680078"/>
        <a:ext cx="2172890" cy="1680078"/>
      </dsp:txXfrm>
    </dsp:sp>
    <dsp:sp modelId="{B3FEFBE6-8659-40DE-9668-46E361939077}">
      <dsp:nvSpPr>
        <dsp:cNvPr id="0" name=""/>
        <dsp:cNvSpPr/>
      </dsp:nvSpPr>
      <dsp:spPr>
        <a:xfrm>
          <a:off x="2625189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31C0D-8377-4D66-A1DF-46066AAB122A}">
      <dsp:nvSpPr>
        <dsp:cNvPr id="0" name=""/>
        <dsp:cNvSpPr/>
      </dsp:nvSpPr>
      <dsp:spPr>
        <a:xfrm>
          <a:off x="4476154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Commission provides authorization to release draft guidelines for public comment.</a:t>
          </a:r>
        </a:p>
      </dsp:txBody>
      <dsp:txXfrm>
        <a:off x="4476154" y="1680078"/>
        <a:ext cx="2172890" cy="1680078"/>
      </dsp:txXfrm>
    </dsp:sp>
    <dsp:sp modelId="{AE29DF34-5DC3-4E4B-870C-BFB71F8E48F8}">
      <dsp:nvSpPr>
        <dsp:cNvPr id="0" name=""/>
        <dsp:cNvSpPr/>
      </dsp:nvSpPr>
      <dsp:spPr>
        <a:xfrm>
          <a:off x="4863267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C07AE-C266-4D0C-B82D-DC186D69433A}">
      <dsp:nvSpPr>
        <dsp:cNvPr id="0" name=""/>
        <dsp:cNvSpPr/>
      </dsp:nvSpPr>
      <dsp:spPr>
        <a:xfrm>
          <a:off x="6716296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gathers comments and make final edits to the guidelines.</a:t>
          </a:r>
        </a:p>
      </dsp:txBody>
      <dsp:txXfrm>
        <a:off x="6716296" y="1680078"/>
        <a:ext cx="2172890" cy="1680078"/>
      </dsp:txXfrm>
    </dsp:sp>
    <dsp:sp modelId="{DF336D4D-CC35-41A8-A07D-CC05B589CF71}">
      <dsp:nvSpPr>
        <dsp:cNvPr id="0" name=""/>
        <dsp:cNvSpPr/>
      </dsp:nvSpPr>
      <dsp:spPr>
        <a:xfrm>
          <a:off x="7101344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762E4-0AA1-429C-A0E4-5C479344C561}">
      <dsp:nvSpPr>
        <dsp:cNvPr id="0" name=""/>
        <dsp:cNvSpPr/>
      </dsp:nvSpPr>
      <dsp:spPr>
        <a:xfrm>
          <a:off x="8952309" y="0"/>
          <a:ext cx="2172890" cy="420019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PM brings updated guidelines to the commission for final adoption. </a:t>
          </a:r>
        </a:p>
      </dsp:txBody>
      <dsp:txXfrm>
        <a:off x="8952309" y="1680078"/>
        <a:ext cx="2172890" cy="1680078"/>
      </dsp:txXfrm>
    </dsp:sp>
    <dsp:sp modelId="{53894612-B0FC-4FDF-8B42-04041F1CA933}">
      <dsp:nvSpPr>
        <dsp:cNvPr id="0" name=""/>
        <dsp:cNvSpPr/>
      </dsp:nvSpPr>
      <dsp:spPr>
        <a:xfrm>
          <a:off x="9339421" y="252011"/>
          <a:ext cx="1398665" cy="1398665"/>
        </a:xfrm>
        <a:prstGeom prst="ellipse">
          <a:avLst/>
        </a:prstGeom>
        <a:blipFill>
          <a:blip xmlns:r="http://schemas.openxmlformats.org/officeDocument/2006/relationships" r:embed="rId9">
            <a:alphaModFix/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993DE-FCB3-4EA8-B901-47CE97D19D28}">
      <dsp:nvSpPr>
        <dsp:cNvPr id="0" name=""/>
        <dsp:cNvSpPr/>
      </dsp:nvSpPr>
      <dsp:spPr>
        <a:xfrm>
          <a:off x="445008" y="3360157"/>
          <a:ext cx="10235184" cy="630029"/>
        </a:xfrm>
        <a:prstGeom prst="leftRightArrow">
          <a:avLst/>
        </a:prstGeom>
        <a:solidFill>
          <a:schemeClr val="bg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E33EDDD2-8BD2-4DB9-B40B-8ED665BA0088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1A37DEF5-09B4-41D9-88D2-6203CC4946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33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61B54F9E-25A5-4B52-9F75-37D6EDD0921E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2"/>
            <a:ext cx="5852160" cy="4320540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59651FB1-A0E6-4E21-AD6D-8989DA74EC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0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9F2E78-796E-3EBD-1BD5-A7903AE17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6FA256-A77F-EE6A-08AE-D10B24B31B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6D750A-E91A-FF4E-FCD6-193E45CAAD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C0C55A-C9CD-6FC9-AAC5-D5E8EFE590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3081-9368-4066-BA23-0DF8E7767D9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11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2115D-38EF-7BE1-567D-F26D26A94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AB1334-A936-7692-215C-0AE10B099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818908-965B-B22F-0384-00FD84E67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21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B5438-C379-F7AE-99DA-05F05E9582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3081-9368-4066-BA23-0DF8E7767D9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A72B1-5A85-6C4D-2FD0-7442E9943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BC5745-8195-E6D0-CE05-90D858FBF4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B826E6-700A-C503-28B2-C4914A0D2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1C860B-CF0C-7BBA-686D-A446CBEFC1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3081-9368-4066-BA23-0DF8E7767D9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5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A0477-5982-3D41-3D82-CBAEF2E15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B2EAF2-2983-3C72-6F73-3D0EBC050D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D7C90B-6C2D-618A-9733-BE30A6BC2D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n-US" sz="21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4EC45-EE90-2207-F61E-F311BC1539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E3081-9368-4066-BA23-0DF8E7767D9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49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FAFBFC"/>
            </a:gs>
            <a:gs pos="0">
              <a:srgbClr val="E6EAEE"/>
            </a:gs>
            <a:gs pos="100000">
              <a:srgbClr val="EEF0F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A643A-E553-4EBD-8373-542F0481285C}" type="datetimeFigureOut">
              <a:rPr lang="en-US" smtClean="0"/>
              <a:pPr/>
              <a:t>4/29/2025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4F14E-7F65-4B40-BBD4-8B203C729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DB4B5-B03E-BEB0-0D85-DD2468C63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B3AC9D8-0FAC-614B-753F-DF49747FEEF2}"/>
              </a:ext>
            </a:extLst>
          </p:cNvPr>
          <p:cNvSpPr txBox="1">
            <a:spLocks/>
          </p:cNvSpPr>
          <p:nvPr/>
        </p:nvSpPr>
        <p:spPr>
          <a:xfrm>
            <a:off x="533400" y="457200"/>
            <a:ext cx="11125200" cy="8382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4200" b="1" spc="-100" dirty="0">
                <a:solidFill>
                  <a:schemeClr val="tx2"/>
                </a:solidFill>
                <a:latin typeface="Lucida Sans" panose="020B0602030504020204" pitchFamily="34" charset="0"/>
                <a:ea typeface="+mj-ea"/>
                <a:cs typeface="+mj-cs"/>
              </a:rPr>
              <a:t>Guidelines Review Timeline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6A9D8E6-006D-BE54-ECBE-D32EFCA2F2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1295344"/>
              </p:ext>
            </p:extLst>
          </p:nvPr>
        </p:nvGraphicFramePr>
        <p:xfrm>
          <a:off x="533400" y="1393521"/>
          <a:ext cx="11125200" cy="4200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Graphic 3" descr="Marker with solid fill">
            <a:extLst>
              <a:ext uri="{FF2B5EF4-FFF2-40B4-BE49-F238E27FC236}">
                <a16:creationId xmlns:a16="http://schemas.microsoft.com/office/drawing/2014/main" id="{FCF4721A-8827-5632-E806-BD0AB9BCF1A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59295" y="4514657"/>
            <a:ext cx="761013" cy="761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9B60B5-591C-6BEB-D181-3F34A9FAB32B}"/>
              </a:ext>
            </a:extLst>
          </p:cNvPr>
          <p:cNvSpPr txBox="1"/>
          <p:nvPr/>
        </p:nvSpPr>
        <p:spPr>
          <a:xfrm>
            <a:off x="1150166" y="5754362"/>
            <a:ext cx="64884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b="1" dirty="0"/>
              <a:t>We are here - asking for approval to open the draft guidelines for public comment. </a:t>
            </a:r>
          </a:p>
        </p:txBody>
      </p:sp>
    </p:spTree>
    <p:extLst>
      <p:ext uri="{BB962C8B-B14F-4D97-AF65-F5344CB8AC3E}">
        <p14:creationId xmlns:p14="http://schemas.microsoft.com/office/powerpoint/2010/main" val="3551435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568C3-8F1B-6AD2-26E1-55A7DD67F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33A50AB-3B35-16C0-164A-42C52B5861EC}"/>
              </a:ext>
            </a:extLst>
          </p:cNvPr>
          <p:cNvSpPr txBox="1">
            <a:spLocks/>
          </p:cNvSpPr>
          <p:nvPr/>
        </p:nvSpPr>
        <p:spPr>
          <a:xfrm>
            <a:off x="723900" y="892480"/>
            <a:ext cx="11125200" cy="8382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4200" b="1" spc="-100" dirty="0">
                <a:solidFill>
                  <a:schemeClr val="tx2"/>
                </a:solidFill>
                <a:latin typeface="Lucida Sans" panose="020B0602030504020204" pitchFamily="34" charset="0"/>
                <a:ea typeface="+mj-ea"/>
                <a:cs typeface="+mj-cs"/>
              </a:rPr>
              <a:t>Recommended 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30C840-B284-EFF1-65B3-47EA1CE9E955}"/>
              </a:ext>
            </a:extLst>
          </p:cNvPr>
          <p:cNvSpPr txBox="1"/>
          <p:nvPr/>
        </p:nvSpPr>
        <p:spPr>
          <a:xfrm>
            <a:off x="723900" y="1730680"/>
            <a:ext cx="104367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200"/>
              </a:spcAft>
            </a:pPr>
            <a:r>
              <a:rPr lang="en-US" sz="4400" i="1" dirty="0">
                <a:solidFill>
                  <a:schemeClr val="tx2"/>
                </a:solidFill>
                <a:latin typeface="Lucida Sans" panose="020B0602030504020204" pitchFamily="34" charset="0"/>
                <a:cs typeface="Arial" panose="020B0604020202020204" pitchFamily="34" charset="0"/>
              </a:rPr>
              <a:t>Staff recommend Commission authorization to open the </a:t>
            </a:r>
            <a:r>
              <a:rPr lang="en-US" sz="4400" i="1" dirty="0">
                <a:solidFill>
                  <a:schemeClr val="tx2"/>
                </a:solidFill>
                <a:highlight>
                  <a:srgbClr val="FFFF00"/>
                </a:highlight>
                <a:latin typeface="Lucida Sans" panose="020B0602030504020204" pitchFamily="34" charset="0"/>
                <a:cs typeface="Arial" panose="020B0604020202020204" pitchFamily="34" charset="0"/>
              </a:rPr>
              <a:t>[program]</a:t>
            </a:r>
            <a:r>
              <a:rPr lang="en-US" sz="4400" i="1" dirty="0">
                <a:solidFill>
                  <a:schemeClr val="tx2"/>
                </a:solidFill>
                <a:latin typeface="Lucida Sans" panose="020B0602030504020204" pitchFamily="34" charset="0"/>
                <a:cs typeface="Arial" panose="020B0604020202020204" pitchFamily="34" charset="0"/>
              </a:rPr>
              <a:t> guidelines for public comment.</a:t>
            </a:r>
          </a:p>
        </p:txBody>
      </p:sp>
    </p:spTree>
    <p:extLst>
      <p:ext uri="{BB962C8B-B14F-4D97-AF65-F5344CB8AC3E}">
        <p14:creationId xmlns:p14="http://schemas.microsoft.com/office/powerpoint/2010/main" val="414754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552BD-804D-BA3D-D590-605BA94A2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BC95A32-1146-C95D-B343-8642B38DA380}"/>
              </a:ext>
            </a:extLst>
          </p:cNvPr>
          <p:cNvSpPr txBox="1">
            <a:spLocks/>
          </p:cNvSpPr>
          <p:nvPr/>
        </p:nvSpPr>
        <p:spPr>
          <a:xfrm>
            <a:off x="533400" y="457200"/>
            <a:ext cx="11125200" cy="8382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4200" b="1" spc="-100" dirty="0">
                <a:solidFill>
                  <a:schemeClr val="tx2"/>
                </a:solidFill>
                <a:latin typeface="Lucida Sans" panose="020B0602030504020204" pitchFamily="34" charset="0"/>
                <a:ea typeface="+mj-ea"/>
                <a:cs typeface="+mj-cs"/>
              </a:rPr>
              <a:t>Guidelines Review Timeline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A7AEBD4-E19E-9B3B-05FB-8E9EFBE76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381556"/>
              </p:ext>
            </p:extLst>
          </p:nvPr>
        </p:nvGraphicFramePr>
        <p:xfrm>
          <a:off x="533400" y="1393521"/>
          <a:ext cx="11125200" cy="42001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Graphic 3" descr="Marker with solid fill">
            <a:extLst>
              <a:ext uri="{FF2B5EF4-FFF2-40B4-BE49-F238E27FC236}">
                <a16:creationId xmlns:a16="http://schemas.microsoft.com/office/drawing/2014/main" id="{9D6711F9-C3F1-EF06-A02D-E894D0C251A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32033" y="4452134"/>
            <a:ext cx="761013" cy="761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E506E8-33BF-4DBC-7D42-AE7D0953209E}"/>
              </a:ext>
            </a:extLst>
          </p:cNvPr>
          <p:cNvSpPr txBox="1"/>
          <p:nvPr/>
        </p:nvSpPr>
        <p:spPr>
          <a:xfrm>
            <a:off x="7406629" y="5758606"/>
            <a:ext cx="503546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b="1" dirty="0"/>
              <a:t>We are here - asking for final approval of the draft guidelines. </a:t>
            </a:r>
          </a:p>
        </p:txBody>
      </p:sp>
    </p:spTree>
    <p:extLst>
      <p:ext uri="{BB962C8B-B14F-4D97-AF65-F5344CB8AC3E}">
        <p14:creationId xmlns:p14="http://schemas.microsoft.com/office/powerpoint/2010/main" val="2739187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4850B-3A52-FE5B-B620-7A2015FD5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3F62BB6-EDC0-0961-7075-B3E6538B08D5}"/>
              </a:ext>
            </a:extLst>
          </p:cNvPr>
          <p:cNvSpPr txBox="1">
            <a:spLocks/>
          </p:cNvSpPr>
          <p:nvPr/>
        </p:nvSpPr>
        <p:spPr>
          <a:xfrm>
            <a:off x="723900" y="701502"/>
            <a:ext cx="11125200" cy="83820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US" sz="4200" b="1" spc="-100" dirty="0">
                <a:solidFill>
                  <a:schemeClr val="tx2"/>
                </a:solidFill>
                <a:latin typeface="Lucida Sans" panose="020B0602030504020204" pitchFamily="34" charset="0"/>
                <a:ea typeface="+mj-ea"/>
                <a:cs typeface="+mj-cs"/>
              </a:rPr>
              <a:t>Recommended Action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C6B77D-4FD3-6176-4983-3E59F8ECD074}"/>
              </a:ext>
            </a:extLst>
          </p:cNvPr>
          <p:cNvSpPr txBox="1"/>
          <p:nvPr/>
        </p:nvSpPr>
        <p:spPr>
          <a:xfrm>
            <a:off x="723900" y="1730680"/>
            <a:ext cx="104367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200"/>
              </a:spcAft>
            </a:pPr>
            <a:r>
              <a:rPr lang="en-US" sz="4400" i="1" dirty="0">
                <a:solidFill>
                  <a:schemeClr val="tx2"/>
                </a:solidFill>
                <a:latin typeface="Lucida Sans" panose="020B0602030504020204" pitchFamily="34" charset="0"/>
                <a:cs typeface="Arial" panose="020B0604020202020204" pitchFamily="34" charset="0"/>
              </a:rPr>
              <a:t>Staff recommend Commission approval of the </a:t>
            </a:r>
            <a:r>
              <a:rPr lang="en-US" sz="4400" i="1" dirty="0">
                <a:solidFill>
                  <a:schemeClr val="tx2"/>
                </a:solidFill>
                <a:highlight>
                  <a:srgbClr val="FFFF00"/>
                </a:highlight>
                <a:latin typeface="Lucida Sans" panose="020B0602030504020204" pitchFamily="34" charset="0"/>
                <a:cs typeface="Arial" panose="020B0604020202020204" pitchFamily="34" charset="0"/>
              </a:rPr>
              <a:t>[program] </a:t>
            </a:r>
            <a:r>
              <a:rPr lang="en-US" sz="4400" i="1" dirty="0">
                <a:solidFill>
                  <a:schemeClr val="tx2"/>
                </a:solidFill>
                <a:latin typeface="Lucida Sans" panose="020B0602030504020204" pitchFamily="34" charset="0"/>
                <a:cs typeface="Arial" panose="020B0604020202020204" pitchFamily="34" charset="0"/>
              </a:rPr>
              <a:t>guidelines.</a:t>
            </a:r>
          </a:p>
        </p:txBody>
      </p:sp>
    </p:spTree>
    <p:extLst>
      <p:ext uri="{BB962C8B-B14F-4D97-AF65-F5344CB8AC3E}">
        <p14:creationId xmlns:p14="http://schemas.microsoft.com/office/powerpoint/2010/main" val="1447401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CC Colors">
      <a:dk1>
        <a:srgbClr val="575E60"/>
      </a:dk1>
      <a:lt1>
        <a:sysClr val="window" lastClr="FFFFFF"/>
      </a:lt1>
      <a:dk2>
        <a:srgbClr val="5B6F80"/>
      </a:dk2>
      <a:lt2>
        <a:srgbClr val="E7EAED"/>
      </a:lt2>
      <a:accent1>
        <a:srgbClr val="CC904E"/>
      </a:accent1>
      <a:accent2>
        <a:srgbClr val="7AB7AD"/>
      </a:accent2>
      <a:accent3>
        <a:srgbClr val="ECD6BE"/>
      </a:accent3>
      <a:accent4>
        <a:srgbClr val="C3DFDA"/>
      </a:accent4>
      <a:accent5>
        <a:srgbClr val="A97031"/>
      </a:accent5>
      <a:accent6>
        <a:srgbClr val="4B8B8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A70A4A95E2014B9EA693638707DA58" ma:contentTypeVersion="18" ma:contentTypeDescription="Create a new document." ma:contentTypeScope="" ma:versionID="d0b4ef040bb50478bed85a6912f63238">
  <xsd:schema xmlns:xsd="http://www.w3.org/2001/XMLSchema" xmlns:xs="http://www.w3.org/2001/XMLSchema" xmlns:p="http://schemas.microsoft.com/office/2006/metadata/properties" xmlns:ns1="http://schemas.microsoft.com/sharepoint/v3" xmlns:ns3="8275d079-e3e6-4026-a887-597a8b39be17" xmlns:ns4="d13b9aa3-2d7d-4df0-89cf-21fb6c82e965" targetNamespace="http://schemas.microsoft.com/office/2006/metadata/properties" ma:root="true" ma:fieldsID="ef4fad7d0d40e7b019fd3b4043dcb5c3" ns1:_="" ns3:_="" ns4:_="">
    <xsd:import namespace="http://schemas.microsoft.com/sharepoint/v3"/>
    <xsd:import namespace="8275d079-e3e6-4026-a887-597a8b39be17"/>
    <xsd:import namespace="d13b9aa3-2d7d-4df0-89cf-21fb6c82e9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  <xsd:element ref="ns4:MediaServiceDateTaken" minOccurs="0"/>
                <xsd:element ref="ns4:MediaServiceLocation" minOccurs="0"/>
                <xsd:element ref="ns4:_activity" minOccurs="0"/>
                <xsd:element ref="ns1:_ip_UnifiedCompliancePolicyProperties" minOccurs="0"/>
                <xsd:element ref="ns1:_ip_UnifiedCompliancePolicyUIAction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5d079-e3e6-4026-a887-597a8b39be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b9aa3-2d7d-4df0-89cf-21fb6c82e9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d13b9aa3-2d7d-4df0-89cf-21fb6c82e965" xsi:nil="true"/>
  </documentManagement>
</p:properties>
</file>

<file path=customXml/itemProps1.xml><?xml version="1.0" encoding="utf-8"?>
<ds:datastoreItem xmlns:ds="http://schemas.openxmlformats.org/officeDocument/2006/customXml" ds:itemID="{62B23A9D-4A6F-49D5-9D03-C7B954663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8B60A4-01C6-4323-86D9-A8CB3C0D70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75d079-e3e6-4026-a887-597a8b39be17"/>
    <ds:schemaRef ds:uri="d13b9aa3-2d7d-4df0-89cf-21fb6c82e9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BBF700-AF38-43D4-851E-62989BD760C3}">
  <ds:schemaRefs>
    <ds:schemaRef ds:uri="d13b9aa3-2d7d-4df0-89cf-21fb6c82e965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/v3"/>
    <ds:schemaRef ds:uri="http://purl.org/dc/terms/"/>
    <ds:schemaRef ds:uri="8275d079-e3e6-4026-a887-597a8b39be17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205</Words>
  <Application>Microsoft Office PowerPoint</Application>
  <PresentationFormat>Widescreen</PresentationFormat>
  <Paragraphs>22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Lucida Sans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WA Department of Ecology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CPO Marketing Plan Survey</dc:title>
  <dc:creator>Laura Johnson</dc:creator>
  <cp:lastModifiedBy>DeChambeau, Paige (SCC)</cp:lastModifiedBy>
  <cp:revision>5</cp:revision>
  <dcterms:created xsi:type="dcterms:W3CDTF">2014-02-12T22:31:00Z</dcterms:created>
  <dcterms:modified xsi:type="dcterms:W3CDTF">2025-04-29T20:18:28Z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0x01010018A70A4A95E2014B9EA693638707DA58</vt:lpwstr>
  </property>
</Properties>
</file>