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906000" cy="6858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546" y="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a Marchioni - Col D’Orcia Srl" userId="62f6d0aa-1bba-442f-98da-e25f4106fe43" providerId="ADAL" clId="{C7E245A1-A574-40E7-974E-11FD790E10AF}"/>
    <pc:docChg chg="modSld">
      <pc:chgData name="Valeria Marchioni - Col D’Orcia Srl" userId="62f6d0aa-1bba-442f-98da-e25f4106fe43" providerId="ADAL" clId="{C7E245A1-A574-40E7-974E-11FD790E10AF}" dt="2022-02-09T14:12:12.657" v="0" actId="255"/>
      <pc:docMkLst>
        <pc:docMk/>
      </pc:docMkLst>
      <pc:sldChg chg="modSp">
        <pc:chgData name="Valeria Marchioni - Col D’Orcia Srl" userId="62f6d0aa-1bba-442f-98da-e25f4106fe43" providerId="ADAL" clId="{C7E245A1-A574-40E7-974E-11FD790E10AF}" dt="2022-02-09T14:12:12.657" v="0" actId="255"/>
        <pc:sldMkLst>
          <pc:docMk/>
          <pc:sldMk cId="1430398279" sldId="257"/>
        </pc:sldMkLst>
        <pc:spChg chg="mod">
          <ac:chgData name="Valeria Marchioni - Col D’Orcia Srl" userId="62f6d0aa-1bba-442f-98da-e25f4106fe43" providerId="ADAL" clId="{C7E245A1-A574-40E7-974E-11FD790E10AF}" dt="2022-02-09T14:12:12.657" v="0" actId="255"/>
          <ac:spMkLst>
            <pc:docMk/>
            <pc:sldMk cId="1430398279" sldId="257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906000" cy="15567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            </a:t>
            </a:r>
            <a:r>
              <a:rPr lang="it-I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Olmaia Sant’Antimo Cabernet DOC 1990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260648"/>
            <a:ext cx="1080000" cy="95976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1621210"/>
            <a:ext cx="1461316" cy="5272786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2504728" y="3789040"/>
            <a:ext cx="67322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Château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Latour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Italy. Stupendous masses of cherry, berry and mint character and loads of tannins. It's super-concentrated yet shows refined tannins. Truly superb. Best after 1997. 500 cases made. February 1995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5BDB598-1D7B-4F98-B30E-9778FF41DF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30"/>
          <a:stretch/>
        </p:blipFill>
        <p:spPr>
          <a:xfrm>
            <a:off x="2576736" y="4509975"/>
            <a:ext cx="6577989" cy="2348025"/>
          </a:xfrm>
          <a:prstGeom prst="rect">
            <a:avLst/>
          </a:prstGeom>
        </p:spPr>
      </p:pic>
      <p:pic>
        <p:nvPicPr>
          <p:cNvPr id="2" name="Picture 2" descr="Image result for wine SPECTATOR 96 points images&quot;">
            <a:extLst>
              <a:ext uri="{FF2B5EF4-FFF2-40B4-BE49-F238E27FC236}">
                <a16:creationId xmlns:a16="http://schemas.microsoft.com/office/drawing/2014/main" id="{32ED12B2-63E5-4D06-AD8F-61633C1E50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" t="26923" r="3332" b="20330"/>
          <a:stretch/>
        </p:blipFill>
        <p:spPr bwMode="auto">
          <a:xfrm>
            <a:off x="4232920" y="1916832"/>
            <a:ext cx="2886491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398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906000" cy="15567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            Olmaia Sant’Antimo Cabernet DOC 1990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260648"/>
            <a:ext cx="1080000" cy="95976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1621210"/>
            <a:ext cx="1461316" cy="5272786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2504728" y="3573016"/>
            <a:ext cx="673224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stupendous red, made from young Cabernet Sauvignon grapes. Black color, with intense violet, mint and berry aromas and hints of earth. Full-bodied, with big velvety tannins and a long, caressing finish.--1990 Tuscany retrospective. Drink now through 2010. 500 cases made. –JS October 2000.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5BDB598-1D7B-4F98-B30E-9778FF41DF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30"/>
          <a:stretch/>
        </p:blipFill>
        <p:spPr>
          <a:xfrm>
            <a:off x="2576736" y="4509975"/>
            <a:ext cx="6577989" cy="2348025"/>
          </a:xfrm>
          <a:prstGeom prst="rect">
            <a:avLst/>
          </a:prstGeom>
        </p:spPr>
      </p:pic>
      <p:pic>
        <p:nvPicPr>
          <p:cNvPr id="2" name="Picture 2" descr="Image result for wine SPECTATOR 98 POINTS IMAGes&quot;">
            <a:extLst>
              <a:ext uri="{FF2B5EF4-FFF2-40B4-BE49-F238E27FC236}">
                <a16:creationId xmlns:a16="http://schemas.microsoft.com/office/drawing/2014/main" id="{102A9CF7-7CC6-42BF-9FCA-4A8A869663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 t="24907" r="3858" b="19030"/>
          <a:stretch/>
        </p:blipFill>
        <p:spPr bwMode="auto">
          <a:xfrm>
            <a:off x="4016896" y="1700808"/>
            <a:ext cx="3094892" cy="186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9747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110</Words>
  <Application>Microsoft Office PowerPoint</Application>
  <PresentationFormat>A4 (21x29,7 cm)</PresentationFormat>
  <Paragraphs>4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Adobe Devanagari</vt:lpstr>
      <vt:lpstr>Arial</vt:lpstr>
      <vt:lpstr>Calibri</vt:lpstr>
      <vt:lpstr>Times New Roman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Valeria</dc:creator>
  <cp:lastModifiedBy>Valeria</cp:lastModifiedBy>
  <cp:revision>25</cp:revision>
  <dcterms:created xsi:type="dcterms:W3CDTF">2015-07-07T14:02:56Z</dcterms:created>
  <dcterms:modified xsi:type="dcterms:W3CDTF">2022-02-09T14:12:22Z</dcterms:modified>
</cp:coreProperties>
</file>