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906000" cy="6858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546" y="5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a Marchioni - Col D’Orcia Srl" userId="62f6d0aa-1bba-442f-98da-e25f4106fe43" providerId="ADAL" clId="{93411585-F79D-4787-B83E-133A5B027E7C}"/>
    <pc:docChg chg="modSld">
      <pc:chgData name="Valeria Marchioni - Col D’Orcia Srl" userId="62f6d0aa-1bba-442f-98da-e25f4106fe43" providerId="ADAL" clId="{93411585-F79D-4787-B83E-133A5B027E7C}" dt="2022-02-09T13:56:03.241" v="6" actId="1076"/>
      <pc:docMkLst>
        <pc:docMk/>
      </pc:docMkLst>
      <pc:sldChg chg="modSp">
        <pc:chgData name="Valeria Marchioni - Col D’Orcia Srl" userId="62f6d0aa-1bba-442f-98da-e25f4106fe43" providerId="ADAL" clId="{93411585-F79D-4787-B83E-133A5B027E7C}" dt="2022-02-09T13:56:03.241" v="6" actId="1076"/>
        <pc:sldMkLst>
          <pc:docMk/>
          <pc:sldMk cId="2693419793" sldId="258"/>
        </pc:sldMkLst>
        <pc:spChg chg="mod">
          <ac:chgData name="Valeria Marchioni - Col D’Orcia Srl" userId="62f6d0aa-1bba-442f-98da-e25f4106fe43" providerId="ADAL" clId="{93411585-F79D-4787-B83E-133A5B027E7C}" dt="2022-02-09T13:55:55.124" v="4" actId="14100"/>
          <ac:spMkLst>
            <pc:docMk/>
            <pc:sldMk cId="2693419793" sldId="258"/>
            <ac:spMk id="4" creationId="{00000000-0000-0000-0000-000000000000}"/>
          </ac:spMkLst>
        </pc:spChg>
        <pc:picChg chg="mod">
          <ac:chgData name="Valeria Marchioni - Col D’Orcia Srl" userId="62f6d0aa-1bba-442f-98da-e25f4106fe43" providerId="ADAL" clId="{93411585-F79D-4787-B83E-133A5B027E7C}" dt="2022-02-09T13:56:03.241" v="6" actId="1076"/>
          <ac:picMkLst>
            <pc:docMk/>
            <pc:sldMk cId="2693419793" sldId="258"/>
            <ac:picMk id="2" creationId="{00000000-0000-0000-0000-000000000000}"/>
          </ac:picMkLst>
        </pc:picChg>
        <pc:picChg chg="mod">
          <ac:chgData name="Valeria Marchioni - Col D’Orcia Srl" userId="62f6d0aa-1bba-442f-98da-e25f4106fe43" providerId="ADAL" clId="{93411585-F79D-4787-B83E-133A5B027E7C}" dt="2022-02-09T13:56:01.625" v="5" actId="1076"/>
          <ac:picMkLst>
            <pc:docMk/>
            <pc:sldMk cId="2693419793" sldId="258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microsoft.com/office/2007/relationships/hdphoto" Target="../media/hdphoto3.wdp"/><Relationship Id="rId5" Type="http://schemas.openxmlformats.org/officeDocument/2006/relationships/image" Target="../media/image4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5" b="11084"/>
          <a:stretch/>
        </p:blipFill>
        <p:spPr>
          <a:xfrm>
            <a:off x="2432720" y="4840853"/>
            <a:ext cx="4118977" cy="2017147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50"/>
          <a:stretch/>
        </p:blipFill>
        <p:spPr>
          <a:xfrm>
            <a:off x="5745088" y="4879248"/>
            <a:ext cx="3869138" cy="1978752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0" y="0"/>
            <a:ext cx="9906000" cy="15567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5400" dirty="0">
                <a:latin typeface="Bell MT" panose="02020503060305020303" pitchFamily="18" charset="0"/>
              </a:rPr>
              <a:t>       </a:t>
            </a:r>
            <a:r>
              <a:rPr lang="it-I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Olmaia Sant’Antimo Cabernet DOC 1993</a:t>
            </a:r>
            <a:endParaRPr lang="it-IT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332656"/>
            <a:ext cx="1080000" cy="95976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7619"/>
            <a:ext cx="1461316" cy="5272786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0" y="0"/>
            <a:ext cx="9877530" cy="6858000"/>
          </a:xfrm>
          <a:prstGeom prst="rect">
            <a:avLst/>
          </a:prstGeom>
          <a:noFill/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2624" r="12575" b="71343"/>
          <a:stretch/>
        </p:blipFill>
        <p:spPr>
          <a:xfrm>
            <a:off x="2432720" y="1556792"/>
            <a:ext cx="6450542" cy="97200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80" t="39693" r="18030" b="53020"/>
          <a:stretch/>
        </p:blipFill>
        <p:spPr>
          <a:xfrm>
            <a:off x="2691725" y="4156636"/>
            <a:ext cx="6644728" cy="64800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59" t="12192" r="7944" b="56496"/>
          <a:stretch/>
        </p:blipFill>
        <p:spPr>
          <a:xfrm>
            <a:off x="3584848" y="2780928"/>
            <a:ext cx="4365800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19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</Words>
  <Application>Microsoft Office PowerPoint</Application>
  <PresentationFormat>A4 (21x29,7 cm)</PresentationFormat>
  <Paragraphs>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Bell MT</vt:lpstr>
      <vt:lpstr>Calibri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Valeria</dc:creator>
  <cp:lastModifiedBy>Valeria</cp:lastModifiedBy>
  <cp:revision>21</cp:revision>
  <dcterms:created xsi:type="dcterms:W3CDTF">2015-07-07T14:02:56Z</dcterms:created>
  <dcterms:modified xsi:type="dcterms:W3CDTF">2022-02-09T13:56:05Z</dcterms:modified>
</cp:coreProperties>
</file>