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906000" cy="6858000" type="A4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546" y="48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49D355-16BD-4E45-BD9A-5EA878CF7CBD}" type="datetimeFigureOut">
              <a:rPr lang="it-IT" smtClean="0"/>
              <a:t>09/02/2022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A41E1B-4F70-4964-A407-84C68BE8251C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0" y="0"/>
            <a:ext cx="9906000" cy="1556792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Olmaia Sant’antimo Cabernet DOC 1993</a:t>
            </a:r>
            <a:endParaRPr lang="it-IT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260648"/>
            <a:ext cx="1080000" cy="95976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64" y="1621210"/>
            <a:ext cx="1461316" cy="5272786"/>
          </a:xfrm>
          <a:prstGeom prst="rect">
            <a:avLst/>
          </a:prstGeom>
        </p:spPr>
      </p:pic>
      <p:sp>
        <p:nvSpPr>
          <p:cNvPr id="12" name="Rettangolo 11"/>
          <p:cNvSpPr/>
          <p:nvPr/>
        </p:nvSpPr>
        <p:spPr>
          <a:xfrm>
            <a:off x="0" y="0"/>
            <a:ext cx="9906000" cy="6858000"/>
          </a:xfrm>
          <a:prstGeom prst="rect">
            <a:avLst/>
          </a:prstGeom>
          <a:noFill/>
          <a:ln w="127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2504728" y="3789040"/>
            <a:ext cx="673224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Fabulous winemaking. Silky and caressing from start to finish. it's full-bodied, with blackberry, cherry and tobacco aromas and flavors and full yet polished tannins. Long finish. Better after 1998.</a:t>
            </a:r>
            <a:endParaRPr lang="it-IT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E5BDB598-1D7B-4F98-B30E-9778FF41DFA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30"/>
          <a:stretch/>
        </p:blipFill>
        <p:spPr>
          <a:xfrm>
            <a:off x="2576736" y="4509975"/>
            <a:ext cx="6577989" cy="2348025"/>
          </a:xfrm>
          <a:prstGeom prst="rect">
            <a:avLst/>
          </a:prstGeom>
        </p:spPr>
      </p:pic>
      <p:pic>
        <p:nvPicPr>
          <p:cNvPr id="1028" name="Picture 4" descr="Tenuta Santa Maria di Gaetano Bertani - Pràgal Igt Verona">
            <a:extLst>
              <a:ext uri="{FF2B5EF4-FFF2-40B4-BE49-F238E27FC236}">
                <a16:creationId xmlns:a16="http://schemas.microsoft.com/office/drawing/2014/main" id="{1DAF0388-74E8-45EA-B536-40983681CE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2960" y="1700808"/>
            <a:ext cx="2052000" cy="20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39827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41</Words>
  <Application>Microsoft Office PowerPoint</Application>
  <PresentationFormat>A4 (21x29,7 cm)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Valeria</dc:creator>
  <cp:lastModifiedBy>Valeria</cp:lastModifiedBy>
  <cp:revision>26</cp:revision>
  <dcterms:created xsi:type="dcterms:W3CDTF">2015-07-07T14:02:56Z</dcterms:created>
  <dcterms:modified xsi:type="dcterms:W3CDTF">2022-02-09T14:07:02Z</dcterms:modified>
</cp:coreProperties>
</file>