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60" r:id="rId6"/>
    <p:sldId id="257" r:id="rId5"/>
    <p:sldId id="263" r:id="rId7"/>
    <p:sldId id="264" r:id="rId8"/>
  </p:sldIdLst>
  <p:sldSz cx="13716000" cy="7716838"/>
  <p:notesSz cx="7716838" cy="13716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2B00"/>
    <a:srgbClr val="FB4D16"/>
    <a:srgbClr val="093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43F0D4-7584-D762-314A-6C7D396619EA}" v="8" dt="2026-09-08T20:46:53.728"/>
    <p1510:client id="{801A98A6-4DF3-498C-B13F-4CAA65828EF9}" v="212" dt="2026-09-08T21:03:59.2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wia Stach" userId="cd66cee2-39d5-4504-a73a-8fd1b7cb8ab3" providerId="ADAL" clId="{6C92F23C-B8C5-4EE6-851A-4C1ADF3B7319}"/>
    <pc:docChg chg="undo redo custSel addSld delSld modSld">
      <pc:chgData name="Oliwia Stach" userId="cd66cee2-39d5-4504-a73a-8fd1b7cb8ab3" providerId="ADAL" clId="{6C92F23C-B8C5-4EE6-851A-4C1ADF3B7319}" dt="2026-09-08T21:03:59.268" v="211" actId="20577"/>
      <pc:docMkLst>
        <pc:docMk/>
      </pc:docMkLst>
      <pc:sldChg chg="del">
        <pc:chgData name="Oliwia Stach" userId="cd66cee2-39d5-4504-a73a-8fd1b7cb8ab3" providerId="ADAL" clId="{6C92F23C-B8C5-4EE6-851A-4C1ADF3B7319}" dt="2026-09-08T21:02:51.836" v="165" actId="47"/>
        <pc:sldMkLst>
          <pc:docMk/>
          <pc:sldMk cId="975367367" sldId="258"/>
        </pc:sldMkLst>
      </pc:sldChg>
      <pc:sldChg chg="del">
        <pc:chgData name="Oliwia Stach" userId="cd66cee2-39d5-4504-a73a-8fd1b7cb8ab3" providerId="ADAL" clId="{6C92F23C-B8C5-4EE6-851A-4C1ADF3B7319}" dt="2026-09-08T20:52:03.065" v="65" actId="2696"/>
        <pc:sldMkLst>
          <pc:docMk/>
          <pc:sldMk cId="2915712615" sldId="259"/>
        </pc:sldMkLst>
      </pc:sldChg>
      <pc:sldChg chg="modSp mod">
        <pc:chgData name="Oliwia Stach" userId="cd66cee2-39d5-4504-a73a-8fd1b7cb8ab3" providerId="ADAL" clId="{6C92F23C-B8C5-4EE6-851A-4C1ADF3B7319}" dt="2026-09-08T20:54:12.940" v="76" actId="14100"/>
        <pc:sldMkLst>
          <pc:docMk/>
          <pc:sldMk cId="109195685" sldId="260"/>
        </pc:sldMkLst>
        <pc:spChg chg="mod">
          <ac:chgData name="Oliwia Stach" userId="cd66cee2-39d5-4504-a73a-8fd1b7cb8ab3" providerId="ADAL" clId="{6C92F23C-B8C5-4EE6-851A-4C1ADF3B7319}" dt="2026-09-08T20:54:12.940" v="76" actId="14100"/>
          <ac:spMkLst>
            <pc:docMk/>
            <pc:sldMk cId="109195685" sldId="260"/>
            <ac:spMk id="25" creationId="{A3665A98-84DA-0473-6456-0B74C3825C84}"/>
          </ac:spMkLst>
        </pc:spChg>
      </pc:sldChg>
      <pc:sldChg chg="addSp delSp modSp del mod">
        <pc:chgData name="Oliwia Stach" userId="cd66cee2-39d5-4504-a73a-8fd1b7cb8ab3" providerId="ADAL" clId="{6C92F23C-B8C5-4EE6-851A-4C1ADF3B7319}" dt="2026-09-08T21:01:50.125" v="145" actId="47"/>
        <pc:sldMkLst>
          <pc:docMk/>
          <pc:sldMk cId="556557381" sldId="261"/>
        </pc:sldMkLst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8" creationId="{79CAE970-DD17-1D79-E3EC-AD3C30F2D56C}"/>
          </ac:spMkLst>
        </pc:spChg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10" creationId="{92900247-9069-3F4A-0B7F-7D3BE006F93F}"/>
          </ac:spMkLst>
        </pc:spChg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14" creationId="{23CF2506-BEC1-5885-9C1B-A9934CFB772A}"/>
          </ac:spMkLst>
        </pc:spChg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18" creationId="{6B71AF1F-A88D-1B6C-33A8-06E2AF0D3031}"/>
          </ac:spMkLst>
        </pc:spChg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26" creationId="{77FBA044-0238-058C-BB85-F6ABD81B8CB9}"/>
          </ac:spMkLst>
        </pc:spChg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28" creationId="{6234DAB3-E8DE-F974-6757-78BDAA490361}"/>
          </ac:spMkLst>
        </pc:spChg>
        <pc:spChg chg="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34" creationId="{5FE41E06-91F4-544E-2501-FFDE0A9CB37A}"/>
          </ac:spMkLst>
        </pc:spChg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40" creationId="{65047202-E824-856B-DEE3-D154C8D3ACBD}"/>
          </ac:spMkLst>
        </pc:spChg>
        <pc:spChg chg="add">
          <ac:chgData name="Oliwia Stach" userId="cd66cee2-39d5-4504-a73a-8fd1b7cb8ab3" providerId="ADAL" clId="{6C92F23C-B8C5-4EE6-851A-4C1ADF3B7319}" dt="2026-09-08T20:47:42.992" v="2" actId="22"/>
          <ac:spMkLst>
            <pc:docMk/>
            <pc:sldMk cId="556557381" sldId="261"/>
            <ac:spMk id="44" creationId="{0127878D-DEFF-00EF-3ABB-781A44398614}"/>
          </ac:spMkLst>
        </pc:spChg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46" creationId="{87CE1781-7898-8BA1-FCC4-F6A59C2BC291}"/>
          </ac:spMkLst>
        </pc:spChg>
        <pc:spChg chg="add del">
          <ac:chgData name="Oliwia Stach" userId="cd66cee2-39d5-4504-a73a-8fd1b7cb8ab3" providerId="ADAL" clId="{6C92F23C-B8C5-4EE6-851A-4C1ADF3B7319}" dt="2026-09-08T20:47:56.062" v="3" actId="22"/>
          <ac:spMkLst>
            <pc:docMk/>
            <pc:sldMk cId="556557381" sldId="261"/>
            <ac:spMk id="54" creationId="{EE1BAAD3-E87D-415A-5824-8467B4F9A138}"/>
          </ac:spMkLst>
        </pc:spChg>
        <pc:spChg chg="mod">
          <ac:chgData name="Oliwia Stach" userId="cd66cee2-39d5-4504-a73a-8fd1b7cb8ab3" providerId="ADAL" clId="{6C92F23C-B8C5-4EE6-851A-4C1ADF3B7319}" dt="2026-09-08T20:51:53.754" v="64" actId="1076"/>
          <ac:spMkLst>
            <pc:docMk/>
            <pc:sldMk cId="556557381" sldId="261"/>
            <ac:spMk id="60" creationId="{B75FC9CB-8481-1D6B-DEB3-65B13FCD3E14}"/>
          </ac:spMkLst>
        </pc:spChg>
        <pc:spChg chg="mod">
          <ac:chgData name="Oliwia Stach" userId="cd66cee2-39d5-4504-a73a-8fd1b7cb8ab3" providerId="ADAL" clId="{6C92F23C-B8C5-4EE6-851A-4C1ADF3B7319}" dt="2026-09-08T20:49:22.804" v="15" actId="14100"/>
          <ac:spMkLst>
            <pc:docMk/>
            <pc:sldMk cId="556557381" sldId="261"/>
            <ac:spMk id="62" creationId="{EAB612A6-CC1A-3DFA-A7FF-C50F5BC9F06E}"/>
          </ac:spMkLst>
        </pc:spChg>
        <pc:spChg chg="mod">
          <ac:chgData name="Oliwia Stach" userId="cd66cee2-39d5-4504-a73a-8fd1b7cb8ab3" providerId="ADAL" clId="{6C92F23C-B8C5-4EE6-851A-4C1ADF3B7319}" dt="2026-09-08T20:49:29.010" v="17" actId="14100"/>
          <ac:spMkLst>
            <pc:docMk/>
            <pc:sldMk cId="556557381" sldId="261"/>
            <ac:spMk id="64" creationId="{66BE0D7C-733F-B4D6-ED0D-0E148DF04E79}"/>
          </ac:spMkLst>
        </pc:spChg>
        <pc:spChg chg="add del">
          <ac:chgData name="Oliwia Stach" userId="cd66cee2-39d5-4504-a73a-8fd1b7cb8ab3" providerId="ADAL" clId="{6C92F23C-B8C5-4EE6-851A-4C1ADF3B7319}" dt="2026-09-08T20:49:32.959" v="18" actId="478"/>
          <ac:spMkLst>
            <pc:docMk/>
            <pc:sldMk cId="556557381" sldId="261"/>
            <ac:spMk id="66" creationId="{38164D37-568E-CA5C-2C8E-4898A2840732}"/>
          </ac:spMkLst>
        </pc:spChg>
        <pc:spChg chg="add del">
          <ac:chgData name="Oliwia Stach" userId="cd66cee2-39d5-4504-a73a-8fd1b7cb8ab3" providerId="ADAL" clId="{6C92F23C-B8C5-4EE6-851A-4C1ADF3B7319}" dt="2026-09-08T20:49:33.758" v="19" actId="478"/>
          <ac:spMkLst>
            <pc:docMk/>
            <pc:sldMk cId="556557381" sldId="261"/>
            <ac:spMk id="68" creationId="{A4C49738-5F73-40E3-6006-466CDE21CEF9}"/>
          </ac:spMkLst>
        </pc:spChg>
        <pc:spChg chg="del">
          <ac:chgData name="Oliwia Stach" userId="cd66cee2-39d5-4504-a73a-8fd1b7cb8ab3" providerId="ADAL" clId="{6C92F23C-B8C5-4EE6-851A-4C1ADF3B7319}" dt="2026-09-08T20:49:34.792" v="20" actId="478"/>
          <ac:spMkLst>
            <pc:docMk/>
            <pc:sldMk cId="556557381" sldId="261"/>
            <ac:spMk id="70" creationId="{A9167B0D-09DC-F100-3C7C-AFE049A32F71}"/>
          </ac:spMkLst>
        </pc:spChg>
        <pc:spChg chg="add mod">
          <ac:chgData name="Oliwia Stach" userId="cd66cee2-39d5-4504-a73a-8fd1b7cb8ab3" providerId="ADAL" clId="{6C92F23C-B8C5-4EE6-851A-4C1ADF3B7319}" dt="2026-09-08T20:52:46.365" v="68" actId="1076"/>
          <ac:spMkLst>
            <pc:docMk/>
            <pc:sldMk cId="556557381" sldId="261"/>
            <ac:spMk id="72" creationId="{D1F3E211-F7D8-2326-528E-948D103CAA6C}"/>
          </ac:spMkLst>
        </pc:spChg>
        <pc:spChg chg="del">
          <ac:chgData name="Oliwia Stach" userId="cd66cee2-39d5-4504-a73a-8fd1b7cb8ab3" providerId="ADAL" clId="{6C92F23C-B8C5-4EE6-851A-4C1ADF3B7319}" dt="2026-09-08T20:50:19.862" v="28" actId="478"/>
          <ac:spMkLst>
            <pc:docMk/>
            <pc:sldMk cId="556557381" sldId="261"/>
            <ac:spMk id="74" creationId="{6EB93A68-9CB5-7DDB-16EA-84B9A6DBCA0A}"/>
          </ac:spMkLst>
        </pc:spChg>
        <pc:spChg chg="del">
          <ac:chgData name="Oliwia Stach" userId="cd66cee2-39d5-4504-a73a-8fd1b7cb8ab3" providerId="ADAL" clId="{6C92F23C-B8C5-4EE6-851A-4C1ADF3B7319}" dt="2026-09-08T20:50:21.219" v="29" actId="478"/>
          <ac:spMkLst>
            <pc:docMk/>
            <pc:sldMk cId="556557381" sldId="261"/>
            <ac:spMk id="76" creationId="{0AE3D373-FC04-67F1-2D31-0C0CE3957088}"/>
          </ac:spMkLst>
        </pc:spChg>
        <pc:spChg chg="del">
          <ac:chgData name="Oliwia Stach" userId="cd66cee2-39d5-4504-a73a-8fd1b7cb8ab3" providerId="ADAL" clId="{6C92F23C-B8C5-4EE6-851A-4C1ADF3B7319}" dt="2026-09-08T20:50:21.888" v="30" actId="478"/>
          <ac:spMkLst>
            <pc:docMk/>
            <pc:sldMk cId="556557381" sldId="261"/>
            <ac:spMk id="78" creationId="{CFB3C261-2BAB-9FE6-114A-24FB0DE1EBDD}"/>
          </ac:spMkLst>
        </pc:spChg>
        <pc:spChg chg="add del">
          <ac:chgData name="Oliwia Stach" userId="cd66cee2-39d5-4504-a73a-8fd1b7cb8ab3" providerId="ADAL" clId="{6C92F23C-B8C5-4EE6-851A-4C1ADF3B7319}" dt="2026-09-08T20:50:22.784" v="31" actId="478"/>
          <ac:spMkLst>
            <pc:docMk/>
            <pc:sldMk cId="556557381" sldId="261"/>
            <ac:spMk id="80" creationId="{333784BF-EC64-E68D-9FF4-C334E71BAB33}"/>
          </ac:spMkLst>
        </pc:spChg>
        <pc:spChg chg="add">
          <ac:chgData name="Oliwia Stach" userId="cd66cee2-39d5-4504-a73a-8fd1b7cb8ab3" providerId="ADAL" clId="{6C92F23C-B8C5-4EE6-851A-4C1ADF3B7319}" dt="2026-09-08T20:48:10.891" v="4" actId="22"/>
          <ac:spMkLst>
            <pc:docMk/>
            <pc:sldMk cId="556557381" sldId="261"/>
            <ac:spMk id="88" creationId="{C7E76471-65B8-23DE-4878-978B2A2B925C}"/>
          </ac:spMkLst>
        </pc:spChg>
        <pc:spChg chg="mod">
          <ac:chgData name="Oliwia Stach" userId="cd66cee2-39d5-4504-a73a-8fd1b7cb8ab3" providerId="ADAL" clId="{6C92F23C-B8C5-4EE6-851A-4C1ADF3B7319}" dt="2026-09-08T20:51:39.134" v="63" actId="20577"/>
          <ac:spMkLst>
            <pc:docMk/>
            <pc:sldMk cId="556557381" sldId="261"/>
            <ac:spMk id="94" creationId="{A7D1830A-5DBC-621E-1F9B-E973E85755B2}"/>
          </ac:spMkLst>
        </pc:spChg>
        <pc:spChg chg="add">
          <ac:chgData name="Oliwia Stach" userId="cd66cee2-39d5-4504-a73a-8fd1b7cb8ab3" providerId="ADAL" clId="{6C92F23C-B8C5-4EE6-851A-4C1ADF3B7319}" dt="2026-09-08T20:48:10.891" v="4" actId="22"/>
          <ac:spMkLst>
            <pc:docMk/>
            <pc:sldMk cId="556557381" sldId="261"/>
            <ac:spMk id="96" creationId="{2D50D376-E398-9B37-A7C6-1D2CB3ADF188}"/>
          </ac:spMkLst>
        </pc:spChg>
        <pc:spChg chg="add">
          <ac:chgData name="Oliwia Stach" userId="cd66cee2-39d5-4504-a73a-8fd1b7cb8ab3" providerId="ADAL" clId="{6C92F23C-B8C5-4EE6-851A-4C1ADF3B7319}" dt="2026-09-08T20:48:10.891" v="4" actId="22"/>
          <ac:spMkLst>
            <pc:docMk/>
            <pc:sldMk cId="556557381" sldId="261"/>
            <ac:spMk id="98" creationId="{ACA4BEFD-7AB0-B864-2CCE-4A738239FD6B}"/>
          </ac:spMkLst>
        </pc:spChg>
        <pc:spChg chg="add mod">
          <ac:chgData name="Oliwia Stach" userId="cd66cee2-39d5-4504-a73a-8fd1b7cb8ab3" providerId="ADAL" clId="{6C92F23C-B8C5-4EE6-851A-4C1ADF3B7319}" dt="2026-09-08T20:49:09.178" v="13" actId="20577"/>
          <ac:spMkLst>
            <pc:docMk/>
            <pc:sldMk cId="556557381" sldId="261"/>
            <ac:spMk id="102" creationId="{822BC70D-D607-3F96-36BA-E3106FA95967}"/>
          </ac:spMkLst>
        </pc:spChg>
        <pc:spChg chg="add mod">
          <ac:chgData name="Oliwia Stach" userId="cd66cee2-39d5-4504-a73a-8fd1b7cb8ab3" providerId="ADAL" clId="{6C92F23C-B8C5-4EE6-851A-4C1ADF3B7319}" dt="2026-09-08T20:48:37.319" v="7" actId="1076"/>
          <ac:spMkLst>
            <pc:docMk/>
            <pc:sldMk cId="556557381" sldId="261"/>
            <ac:spMk id="104" creationId="{D1F015D0-3E4D-589F-D674-2FC700D37E8F}"/>
          </ac:spMkLst>
        </pc:spChg>
        <pc:spChg chg="add mod">
          <ac:chgData name="Oliwia Stach" userId="cd66cee2-39d5-4504-a73a-8fd1b7cb8ab3" providerId="ADAL" clId="{6C92F23C-B8C5-4EE6-851A-4C1ADF3B7319}" dt="2026-09-08T20:49:00.317" v="12" actId="20577"/>
          <ac:spMkLst>
            <pc:docMk/>
            <pc:sldMk cId="556557381" sldId="261"/>
            <ac:spMk id="106" creationId="{4D4179B2-5A37-C6F8-AFAD-6AC658A53170}"/>
          </ac:spMkLst>
        </pc:spChg>
        <pc:spChg chg="add">
          <ac:chgData name="Oliwia Stach" userId="cd66cee2-39d5-4504-a73a-8fd1b7cb8ab3" providerId="ADAL" clId="{6C92F23C-B8C5-4EE6-851A-4C1ADF3B7319}" dt="2026-09-08T20:48:26.540" v="5" actId="22"/>
          <ac:spMkLst>
            <pc:docMk/>
            <pc:sldMk cId="556557381" sldId="261"/>
            <ac:spMk id="108" creationId="{6F8EA4EB-B070-2767-AF97-36DD5DA34CC5}"/>
          </ac:spMkLst>
        </pc:spChg>
        <pc:spChg chg="add">
          <ac:chgData name="Oliwia Stach" userId="cd66cee2-39d5-4504-a73a-8fd1b7cb8ab3" providerId="ADAL" clId="{6C92F23C-B8C5-4EE6-851A-4C1ADF3B7319}" dt="2026-09-08T20:48:26.540" v="5" actId="22"/>
          <ac:spMkLst>
            <pc:docMk/>
            <pc:sldMk cId="556557381" sldId="261"/>
            <ac:spMk id="110" creationId="{43346738-F519-6544-D03D-255B8C617C64}"/>
          </ac:spMkLst>
        </pc:spChg>
        <pc:spChg chg="add mod">
          <ac:chgData name="Oliwia Stach" userId="cd66cee2-39d5-4504-a73a-8fd1b7cb8ab3" providerId="ADAL" clId="{6C92F23C-B8C5-4EE6-851A-4C1ADF3B7319}" dt="2026-09-08T20:49:43.544" v="22" actId="1076"/>
          <ac:spMkLst>
            <pc:docMk/>
            <pc:sldMk cId="556557381" sldId="261"/>
            <ac:spMk id="112" creationId="{A372E7B3-9AD3-79F5-75A8-16AD98C58618}"/>
          </ac:spMkLst>
        </pc:spChg>
        <pc:spChg chg="add mod">
          <ac:chgData name="Oliwia Stach" userId="cd66cee2-39d5-4504-a73a-8fd1b7cb8ab3" providerId="ADAL" clId="{6C92F23C-B8C5-4EE6-851A-4C1ADF3B7319}" dt="2026-09-08T20:49:50.930" v="24" actId="1076"/>
          <ac:spMkLst>
            <pc:docMk/>
            <pc:sldMk cId="556557381" sldId="261"/>
            <ac:spMk id="114" creationId="{8F407CD5-FE0F-B583-A3B6-20649A2AFC90}"/>
          </ac:spMkLst>
        </pc:spChg>
        <pc:spChg chg="add mod">
          <ac:chgData name="Oliwia Stach" userId="cd66cee2-39d5-4504-a73a-8fd1b7cb8ab3" providerId="ADAL" clId="{6C92F23C-B8C5-4EE6-851A-4C1ADF3B7319}" dt="2026-09-08T20:49:57" v="26" actId="1076"/>
          <ac:spMkLst>
            <pc:docMk/>
            <pc:sldMk cId="556557381" sldId="261"/>
            <ac:spMk id="116" creationId="{17BC3DFF-193D-6960-1F4F-70D4B6A24FAA}"/>
          </ac:spMkLst>
        </pc:spChg>
        <pc:spChg chg="add mod">
          <ac:chgData name="Oliwia Stach" userId="cd66cee2-39d5-4504-a73a-8fd1b7cb8ab3" providerId="ADAL" clId="{6C92F23C-B8C5-4EE6-851A-4C1ADF3B7319}" dt="2026-09-08T20:52:48.200" v="69" actId="1076"/>
          <ac:spMkLst>
            <pc:docMk/>
            <pc:sldMk cId="556557381" sldId="261"/>
            <ac:spMk id="118" creationId="{19EF2C0E-9E64-DFE6-0C73-6F4A6D92B23A}"/>
          </ac:spMkLst>
        </pc:spChg>
        <pc:spChg chg="add mod">
          <ac:chgData name="Oliwia Stach" userId="cd66cee2-39d5-4504-a73a-8fd1b7cb8ab3" providerId="ADAL" clId="{6C92F23C-B8C5-4EE6-851A-4C1ADF3B7319}" dt="2026-09-08T20:52:57.681" v="71" actId="1076"/>
          <ac:spMkLst>
            <pc:docMk/>
            <pc:sldMk cId="556557381" sldId="261"/>
            <ac:spMk id="120" creationId="{06B9F440-1C26-8913-3163-C7006772172F}"/>
          </ac:spMkLst>
        </pc:spChg>
        <pc:spChg chg="add mod">
          <ac:chgData name="Oliwia Stach" userId="cd66cee2-39d5-4504-a73a-8fd1b7cb8ab3" providerId="ADAL" clId="{6C92F23C-B8C5-4EE6-851A-4C1ADF3B7319}" dt="2026-09-08T20:53:11.212" v="74" actId="14100"/>
          <ac:spMkLst>
            <pc:docMk/>
            <pc:sldMk cId="556557381" sldId="261"/>
            <ac:spMk id="122" creationId="{452438A8-962A-82FD-01CB-D9062A27AE7D}"/>
          </ac:spMkLst>
        </pc:spChg>
        <pc:spChg chg="add mod">
          <ac:chgData name="Oliwia Stach" userId="cd66cee2-39d5-4504-a73a-8fd1b7cb8ab3" providerId="ADAL" clId="{6C92F23C-B8C5-4EE6-851A-4C1ADF3B7319}" dt="2026-09-08T20:50:55.444" v="39" actId="1076"/>
          <ac:spMkLst>
            <pc:docMk/>
            <pc:sldMk cId="556557381" sldId="261"/>
            <ac:spMk id="124" creationId="{302EFDA5-6F1C-FEF3-8BAD-7152A469C480}"/>
          </ac:spMkLst>
        </pc:spChg>
        <pc:spChg chg="add mod">
          <ac:chgData name="Oliwia Stach" userId="cd66cee2-39d5-4504-a73a-8fd1b7cb8ab3" providerId="ADAL" clId="{6C92F23C-B8C5-4EE6-851A-4C1ADF3B7319}" dt="2026-09-08T20:51:04.513" v="41" actId="1076"/>
          <ac:spMkLst>
            <pc:docMk/>
            <pc:sldMk cId="556557381" sldId="261"/>
            <ac:spMk id="126" creationId="{B24FE77E-33BE-BE42-5EB9-BF374DB573E0}"/>
          </ac:spMkLst>
        </pc:spChg>
        <pc:picChg chg="add mod">
          <ac:chgData name="Oliwia Stach" userId="cd66cee2-39d5-4504-a73a-8fd1b7cb8ab3" providerId="ADAL" clId="{6C92F23C-B8C5-4EE6-851A-4C1ADF3B7319}" dt="2026-09-08T20:47:40.215" v="1" actId="34135"/>
          <ac:picMkLst>
            <pc:docMk/>
            <pc:sldMk cId="556557381" sldId="261"/>
            <ac:picMk id="4" creationId="{192266F8-4826-146F-167F-3F743A6AFC36}"/>
          </ac:picMkLst>
        </pc:picChg>
      </pc:sldChg>
      <pc:sldChg chg="modSp add del">
        <pc:chgData name="Oliwia Stach" userId="cd66cee2-39d5-4504-a73a-8fd1b7cb8ab3" providerId="ADAL" clId="{6C92F23C-B8C5-4EE6-851A-4C1ADF3B7319}" dt="2026-09-08T20:54:35.075" v="77" actId="2696"/>
        <pc:sldMkLst>
          <pc:docMk/>
          <pc:sldMk cId="1786369115" sldId="262"/>
        </pc:sldMkLst>
        <pc:spChg chg="mod">
          <ac:chgData name="Oliwia Stach" userId="cd66cee2-39d5-4504-a73a-8fd1b7cb8ab3" providerId="ADAL" clId="{6C92F23C-B8C5-4EE6-851A-4C1ADF3B7319}" dt="2026-09-08T20:52:20.760" v="67"/>
          <ac:spMkLst>
            <pc:docMk/>
            <pc:sldMk cId="1786369115" sldId="262"/>
            <ac:spMk id="60" creationId="{56C90324-930E-5622-9A15-44EE08DAF2F0}"/>
          </ac:spMkLst>
        </pc:spChg>
      </pc:sldChg>
      <pc:sldChg chg="addSp delSp modSp new add del mod">
        <pc:chgData name="Oliwia Stach" userId="cd66cee2-39d5-4504-a73a-8fd1b7cb8ab3" providerId="ADAL" clId="{6C92F23C-B8C5-4EE6-851A-4C1ADF3B7319}" dt="2026-09-08T21:03:18.839" v="176" actId="1076"/>
        <pc:sldMkLst>
          <pc:docMk/>
          <pc:sldMk cId="2703561063" sldId="263"/>
        </pc:sldMkLst>
        <pc:spChg chg="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5" creationId="{AC32E0CE-7807-762D-A121-5F087F88A4E9}"/>
          </ac:spMkLst>
        </pc:spChg>
        <pc:spChg chg="add mod">
          <ac:chgData name="Oliwia Stach" userId="cd66cee2-39d5-4504-a73a-8fd1b7cb8ab3" providerId="ADAL" clId="{6C92F23C-B8C5-4EE6-851A-4C1ADF3B7319}" dt="2026-09-08T20:55:52.279" v="91" actId="14100"/>
          <ac:spMkLst>
            <pc:docMk/>
            <pc:sldMk cId="2703561063" sldId="263"/>
            <ac:spMk id="9" creationId="{F94D0C73-3248-44E2-2334-9DBDBEFC9792}"/>
          </ac:spMkLst>
        </pc:spChg>
        <pc:spChg chg="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11" creationId="{587A9917-D539-C817-F328-19BA833EE8F0}"/>
          </ac:spMkLst>
        </pc:spChg>
        <pc:spChg chg="add">
          <ac:chgData name="Oliwia Stach" userId="cd66cee2-39d5-4504-a73a-8fd1b7cb8ab3" providerId="ADAL" clId="{6C92F23C-B8C5-4EE6-851A-4C1ADF3B7319}" dt="2026-09-08T20:55:05.821" v="80" actId="22"/>
          <ac:spMkLst>
            <pc:docMk/>
            <pc:sldMk cId="2703561063" sldId="263"/>
            <ac:spMk id="19" creationId="{22E05B58-CDFC-1562-E306-163E7039BE2A}"/>
          </ac:spMkLst>
        </pc:spChg>
        <pc:spChg chg="add 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21" creationId="{160CDA76-FD64-0932-6597-5949CFC8C3A3}"/>
          </ac:spMkLst>
        </pc:spChg>
        <pc:spChg chg="add 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23" creationId="{85DB6429-9328-32FE-D1EC-FF71495942E1}"/>
          </ac:spMkLst>
        </pc:spChg>
        <pc:spChg chg="add 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31" creationId="{92FA8B84-1299-310E-DC6A-5C78A2F83893}"/>
          </ac:spMkLst>
        </pc:spChg>
        <pc:spChg chg="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33" creationId="{3FA51776-7F34-E6A3-6595-A9C9F5E2AE3F}"/>
          </ac:spMkLst>
        </pc:spChg>
        <pc:spChg chg="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35" creationId="{686B02C6-50EB-1C5A-23F5-7992C79DD63A}"/>
          </ac:spMkLst>
        </pc:spChg>
        <pc:spChg chg="mod">
          <ac:chgData name="Oliwia Stach" userId="cd66cee2-39d5-4504-a73a-8fd1b7cb8ab3" providerId="ADAL" clId="{6C92F23C-B8C5-4EE6-851A-4C1ADF3B7319}" dt="2026-09-08T20:55:52.815" v="94" actId="20577"/>
          <ac:spMkLst>
            <pc:docMk/>
            <pc:sldMk cId="2703561063" sldId="263"/>
            <ac:spMk id="37" creationId="{85FC73A4-12E1-F7A3-59EC-DCD4D66A30E4}"/>
          </ac:spMkLst>
        </pc:spChg>
        <pc:spChg chg="del mod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39" creationId="{E6F0E9F9-09FD-6A65-288E-DEEBE2B9E57C}"/>
          </ac:spMkLst>
        </pc:spChg>
        <pc:spChg chg="add 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41" creationId="{74098F9D-68BF-066D-3AA0-901E499330C4}"/>
          </ac:spMkLst>
        </pc:spChg>
        <pc:spChg chg="del">
          <ac:chgData name="Oliwia Stach" userId="cd66cee2-39d5-4504-a73a-8fd1b7cb8ab3" providerId="ADAL" clId="{6C92F23C-B8C5-4EE6-851A-4C1ADF3B7319}" dt="2026-09-08T20:55:53.199" v="95" actId="22"/>
          <ac:spMkLst>
            <pc:docMk/>
            <pc:sldMk cId="2703561063" sldId="263"/>
            <ac:spMk id="43" creationId="{73BC84BF-47E5-73C0-363B-DCFF69F6310A}"/>
          </ac:spMkLst>
        </pc:spChg>
        <pc:spChg chg="add mod">
          <ac:chgData name="Oliwia Stach" userId="cd66cee2-39d5-4504-a73a-8fd1b7cb8ab3" providerId="ADAL" clId="{6C92F23C-B8C5-4EE6-851A-4C1ADF3B7319}" dt="2026-09-08T20:55:51.750" v="88" actId="1076"/>
          <ac:spMkLst>
            <pc:docMk/>
            <pc:sldMk cId="2703561063" sldId="263"/>
            <ac:spMk id="47" creationId="{5578A4CD-BA56-59B8-47E1-C08974316554}"/>
          </ac:spMkLst>
        </pc:spChg>
        <pc:spChg chg="add mod">
          <ac:chgData name="Oliwia Stach" userId="cd66cee2-39d5-4504-a73a-8fd1b7cb8ab3" providerId="ADAL" clId="{6C92F23C-B8C5-4EE6-851A-4C1ADF3B7319}" dt="2026-09-08T20:55:52.083" v="90" actId="1076"/>
          <ac:spMkLst>
            <pc:docMk/>
            <pc:sldMk cId="2703561063" sldId="263"/>
            <ac:spMk id="49" creationId="{32032851-84C3-0E23-54B1-F8E55FB9B3C5}"/>
          </ac:spMkLst>
        </pc:spChg>
        <pc:spChg chg="add mod">
          <ac:chgData name="Oliwia Stach" userId="cd66cee2-39d5-4504-a73a-8fd1b7cb8ab3" providerId="ADAL" clId="{6C92F23C-B8C5-4EE6-851A-4C1ADF3B7319}" dt="2026-09-08T20:55:51.892" v="89" actId="1076"/>
          <ac:spMkLst>
            <pc:docMk/>
            <pc:sldMk cId="2703561063" sldId="263"/>
            <ac:spMk id="51" creationId="{8835B431-AE00-5F3B-A213-B755C2C66574}"/>
          </ac:spMkLst>
        </pc:spChg>
        <pc:spChg chg="add">
          <ac:chgData name="Oliwia Stach" userId="cd66cee2-39d5-4504-a73a-8fd1b7cb8ab3" providerId="ADAL" clId="{6C92F23C-B8C5-4EE6-851A-4C1ADF3B7319}" dt="2026-09-08T20:55:05.821" v="80" actId="22"/>
          <ac:spMkLst>
            <pc:docMk/>
            <pc:sldMk cId="2703561063" sldId="263"/>
            <ac:spMk id="55" creationId="{BC41B934-BC4B-FB9A-2BA0-D59557A16354}"/>
          </ac:spMkLst>
        </pc:spChg>
        <pc:spChg chg="add del">
          <ac:chgData name="Oliwia Stach" userId="cd66cee2-39d5-4504-a73a-8fd1b7cb8ab3" providerId="ADAL" clId="{6C92F23C-B8C5-4EE6-851A-4C1ADF3B7319}" dt="2026-09-08T20:55:52.462" v="92" actId="22"/>
          <ac:spMkLst>
            <pc:docMk/>
            <pc:sldMk cId="2703561063" sldId="263"/>
            <ac:spMk id="57" creationId="{ACC5A00C-2C61-BD10-28FC-577BD34B12CE}"/>
          </ac:spMkLst>
        </pc:spChg>
        <pc:spChg chg="mod">
          <ac:chgData name="Oliwia Stach" userId="cd66cee2-39d5-4504-a73a-8fd1b7cb8ab3" providerId="ADAL" clId="{6C92F23C-B8C5-4EE6-851A-4C1ADF3B7319}" dt="2026-09-08T21:01:06.656" v="132" actId="1076"/>
          <ac:spMkLst>
            <pc:docMk/>
            <pc:sldMk cId="2703561063" sldId="263"/>
            <ac:spMk id="61" creationId="{CBBA8437-6F71-5B77-55D2-C64BD3A565DF}"/>
          </ac:spMkLst>
        </pc:spChg>
        <pc:spChg chg="mod">
          <ac:chgData name="Oliwia Stach" userId="cd66cee2-39d5-4504-a73a-8fd1b7cb8ab3" providerId="ADAL" clId="{6C92F23C-B8C5-4EE6-851A-4C1ADF3B7319}" dt="2026-09-08T21:01:08.120" v="133" actId="1076"/>
          <ac:spMkLst>
            <pc:docMk/>
            <pc:sldMk cId="2703561063" sldId="263"/>
            <ac:spMk id="63" creationId="{1D73A07F-8EA7-8E48-A7D2-E6652C2A745C}"/>
          </ac:spMkLst>
        </pc:spChg>
        <pc:spChg chg="add mod">
          <ac:chgData name="Oliwia Stach" userId="cd66cee2-39d5-4504-a73a-8fd1b7cb8ab3" providerId="ADAL" clId="{6C92F23C-B8C5-4EE6-851A-4C1ADF3B7319}" dt="2026-09-08T21:01:28.453" v="139" actId="14100"/>
          <ac:spMkLst>
            <pc:docMk/>
            <pc:sldMk cId="2703561063" sldId="263"/>
            <ac:spMk id="65" creationId="{DB988F54-3958-2116-BAB2-5A914186FEA9}"/>
          </ac:spMkLst>
        </pc:spChg>
        <pc:spChg chg="add">
          <ac:chgData name="Oliwia Stach" userId="cd66cee2-39d5-4504-a73a-8fd1b7cb8ab3" providerId="ADAL" clId="{6C92F23C-B8C5-4EE6-851A-4C1ADF3B7319}" dt="2026-09-08T20:59:03.264" v="104" actId="22"/>
          <ac:spMkLst>
            <pc:docMk/>
            <pc:sldMk cId="2703561063" sldId="263"/>
            <ac:spMk id="77" creationId="{1AD23756-44FF-F03E-491F-EBCE4D6C5355}"/>
          </ac:spMkLst>
        </pc:spChg>
        <pc:spChg chg="add">
          <ac:chgData name="Oliwia Stach" userId="cd66cee2-39d5-4504-a73a-8fd1b7cb8ab3" providerId="ADAL" clId="{6C92F23C-B8C5-4EE6-851A-4C1ADF3B7319}" dt="2026-09-08T20:59:03.264" v="104" actId="22"/>
          <ac:spMkLst>
            <pc:docMk/>
            <pc:sldMk cId="2703561063" sldId="263"/>
            <ac:spMk id="85" creationId="{4DCDF2C4-FBE5-68CD-AF6C-CBB9DC13CBA7}"/>
          </ac:spMkLst>
        </pc:spChg>
        <pc:spChg chg="add mod">
          <ac:chgData name="Oliwia Stach" userId="cd66cee2-39d5-4504-a73a-8fd1b7cb8ab3" providerId="ADAL" clId="{6C92F23C-B8C5-4EE6-851A-4C1ADF3B7319}" dt="2026-09-08T21:00:24.157" v="119" actId="20577"/>
          <ac:spMkLst>
            <pc:docMk/>
            <pc:sldMk cId="2703561063" sldId="263"/>
            <ac:spMk id="87" creationId="{3252688E-A624-9FAD-A032-E66D26CE83A5}"/>
          </ac:spMkLst>
        </pc:spChg>
        <pc:spChg chg="add mod">
          <ac:chgData name="Oliwia Stach" userId="cd66cee2-39d5-4504-a73a-8fd1b7cb8ab3" providerId="ADAL" clId="{6C92F23C-B8C5-4EE6-851A-4C1ADF3B7319}" dt="2026-09-08T21:00:12.512" v="117" actId="1076"/>
          <ac:spMkLst>
            <pc:docMk/>
            <pc:sldMk cId="2703561063" sldId="263"/>
            <ac:spMk id="89" creationId="{0F5A2D10-14FF-D39E-AF9E-BBA1F9CF3774}"/>
          </ac:spMkLst>
        </pc:spChg>
        <pc:spChg chg="mod">
          <ac:chgData name="Oliwia Stach" userId="cd66cee2-39d5-4504-a73a-8fd1b7cb8ab3" providerId="ADAL" clId="{6C92F23C-B8C5-4EE6-851A-4C1ADF3B7319}" dt="2026-09-08T21:02:56.839" v="167" actId="20577"/>
          <ac:spMkLst>
            <pc:docMk/>
            <pc:sldMk cId="2703561063" sldId="263"/>
            <ac:spMk id="91" creationId="{C4B2D25F-6618-EAAC-37F0-3A4E19E94663}"/>
          </ac:spMkLst>
        </pc:spChg>
        <pc:spChg chg="add mod">
          <ac:chgData name="Oliwia Stach" userId="cd66cee2-39d5-4504-a73a-8fd1b7cb8ab3" providerId="ADAL" clId="{6C92F23C-B8C5-4EE6-851A-4C1ADF3B7319}" dt="2026-09-08T21:03:01.215" v="171" actId="20577"/>
          <ac:spMkLst>
            <pc:docMk/>
            <pc:sldMk cId="2703561063" sldId="263"/>
            <ac:spMk id="93" creationId="{08442589-1706-9701-925A-9A881C065660}"/>
          </ac:spMkLst>
        </pc:spChg>
        <pc:spChg chg="mod">
          <ac:chgData name="Oliwia Stach" userId="cd66cee2-39d5-4504-a73a-8fd1b7cb8ab3" providerId="ADAL" clId="{6C92F23C-B8C5-4EE6-851A-4C1ADF3B7319}" dt="2026-09-08T21:03:03.646" v="173" actId="20577"/>
          <ac:spMkLst>
            <pc:docMk/>
            <pc:sldMk cId="2703561063" sldId="263"/>
            <ac:spMk id="95" creationId="{01B2B786-13ED-ADD4-F789-57A58C29F88A}"/>
          </ac:spMkLst>
        </pc:spChg>
        <pc:spChg chg="mod">
          <ac:chgData name="Oliwia Stach" userId="cd66cee2-39d5-4504-a73a-8fd1b7cb8ab3" providerId="ADAL" clId="{6C92F23C-B8C5-4EE6-851A-4C1ADF3B7319}" dt="2026-09-08T21:01:09.371" v="134" actId="1076"/>
          <ac:spMkLst>
            <pc:docMk/>
            <pc:sldMk cId="2703561063" sldId="263"/>
            <ac:spMk id="97" creationId="{AB0B3E39-86E1-8D28-EF35-C4B380BCED82}"/>
          </ac:spMkLst>
        </pc:spChg>
        <pc:spChg chg="add mod">
          <ac:chgData name="Oliwia Stach" userId="cd66cee2-39d5-4504-a73a-8fd1b7cb8ab3" providerId="ADAL" clId="{6C92F23C-B8C5-4EE6-851A-4C1ADF3B7319}" dt="2026-09-08T21:01:13.939" v="136" actId="1076"/>
          <ac:spMkLst>
            <pc:docMk/>
            <pc:sldMk cId="2703561063" sldId="263"/>
            <ac:spMk id="99" creationId="{D48D71BD-4660-0D97-9670-9B3C565CA8C7}"/>
          </ac:spMkLst>
        </pc:spChg>
        <pc:spChg chg="mod">
          <ac:chgData name="Oliwia Stach" userId="cd66cee2-39d5-4504-a73a-8fd1b7cb8ab3" providerId="ADAL" clId="{6C92F23C-B8C5-4EE6-851A-4C1ADF3B7319}" dt="2026-09-08T21:01:15.745" v="137" actId="1076"/>
          <ac:spMkLst>
            <pc:docMk/>
            <pc:sldMk cId="2703561063" sldId="263"/>
            <ac:spMk id="101" creationId="{E0C402BA-3571-66D4-FCDB-DDEE7CAD1FD2}"/>
          </ac:spMkLst>
        </pc:spChg>
        <pc:spChg chg="add mod">
          <ac:chgData name="Oliwia Stach" userId="cd66cee2-39d5-4504-a73a-8fd1b7cb8ab3" providerId="ADAL" clId="{6C92F23C-B8C5-4EE6-851A-4C1ADF3B7319}" dt="2026-09-08T21:01:30.264" v="140" actId="1076"/>
          <ac:spMkLst>
            <pc:docMk/>
            <pc:sldMk cId="2703561063" sldId="263"/>
            <ac:spMk id="103" creationId="{B2C88CA6-4D73-ADA1-A550-1C5B0A669585}"/>
          </ac:spMkLst>
        </pc:spChg>
        <pc:spChg chg="add mod">
          <ac:chgData name="Oliwia Stach" userId="cd66cee2-39d5-4504-a73a-8fd1b7cb8ab3" providerId="ADAL" clId="{6C92F23C-B8C5-4EE6-851A-4C1ADF3B7319}" dt="2026-09-08T21:01:32.229" v="141" actId="1076"/>
          <ac:spMkLst>
            <pc:docMk/>
            <pc:sldMk cId="2703561063" sldId="263"/>
            <ac:spMk id="105" creationId="{3C695104-8591-3898-899B-947F669DFC87}"/>
          </ac:spMkLst>
        </pc:spChg>
        <pc:spChg chg="add mod">
          <ac:chgData name="Oliwia Stach" userId="cd66cee2-39d5-4504-a73a-8fd1b7cb8ab3" providerId="ADAL" clId="{6C92F23C-B8C5-4EE6-851A-4C1ADF3B7319}" dt="2026-09-08T21:01:34.093" v="142" actId="1076"/>
          <ac:spMkLst>
            <pc:docMk/>
            <pc:sldMk cId="2703561063" sldId="263"/>
            <ac:spMk id="107" creationId="{E7DA9758-F005-0DAB-13F5-67DE7B907ABC}"/>
          </ac:spMkLst>
        </pc:spChg>
        <pc:spChg chg="mod">
          <ac:chgData name="Oliwia Stach" userId="cd66cee2-39d5-4504-a73a-8fd1b7cb8ab3" providerId="ADAL" clId="{6C92F23C-B8C5-4EE6-851A-4C1ADF3B7319}" dt="2026-09-08T21:01:41.788" v="144" actId="1076"/>
          <ac:spMkLst>
            <pc:docMk/>
            <pc:sldMk cId="2703561063" sldId="263"/>
            <ac:spMk id="109" creationId="{01B836FC-C3F4-ECA9-3D24-CE2DDB75EFFA}"/>
          </ac:spMkLst>
        </pc:spChg>
        <pc:spChg chg="mod">
          <ac:chgData name="Oliwia Stach" userId="cd66cee2-39d5-4504-a73a-8fd1b7cb8ab3" providerId="ADAL" clId="{6C92F23C-B8C5-4EE6-851A-4C1ADF3B7319}" dt="2026-09-08T21:01:38.478" v="143" actId="1076"/>
          <ac:spMkLst>
            <pc:docMk/>
            <pc:sldMk cId="2703561063" sldId="263"/>
            <ac:spMk id="111" creationId="{C3924CAB-EA4F-A315-C954-A28A19DC4480}"/>
          </ac:spMkLst>
        </pc:spChg>
        <pc:spChg chg="add mod">
          <ac:chgData name="Oliwia Stach" userId="cd66cee2-39d5-4504-a73a-8fd1b7cb8ab3" providerId="ADAL" clId="{6C92F23C-B8C5-4EE6-851A-4C1ADF3B7319}" dt="2026-09-08T21:03:18.839" v="176" actId="1076"/>
          <ac:spMkLst>
            <pc:docMk/>
            <pc:sldMk cId="2703561063" sldId="263"/>
            <ac:spMk id="113" creationId="{480D66D1-326A-1302-5C6A-F43CE84EE62A}"/>
          </ac:spMkLst>
        </pc:spChg>
        <pc:picChg chg="add del mod">
          <ac:chgData name="Oliwia Stach" userId="cd66cee2-39d5-4504-a73a-8fd1b7cb8ab3" providerId="ADAL" clId="{6C92F23C-B8C5-4EE6-851A-4C1ADF3B7319}" dt="2026-09-08T20:56:28.240" v="101" actId="478"/>
          <ac:picMkLst>
            <pc:docMk/>
            <pc:sldMk cId="2703561063" sldId="263"/>
            <ac:picMk id="3" creationId="{CF391166-40F1-5A33-FEF2-1FB24D958C73}"/>
          </ac:picMkLst>
        </pc:picChg>
        <pc:picChg chg="add mod">
          <ac:chgData name="Oliwia Stach" userId="cd66cee2-39d5-4504-a73a-8fd1b7cb8ab3" providerId="ADAL" clId="{6C92F23C-B8C5-4EE6-851A-4C1ADF3B7319}" dt="2026-09-08T20:59:01.856" v="103" actId="34135"/>
          <ac:picMkLst>
            <pc:docMk/>
            <pc:sldMk cId="2703561063" sldId="263"/>
            <ac:picMk id="59" creationId="{F573E429-14C9-99F4-3791-10FBD19E92DE}"/>
          </ac:picMkLst>
        </pc:picChg>
      </pc:sldChg>
      <pc:sldChg chg="addSp delSp modSp add mod">
        <pc:chgData name="Oliwia Stach" userId="cd66cee2-39d5-4504-a73a-8fd1b7cb8ab3" providerId="ADAL" clId="{6C92F23C-B8C5-4EE6-851A-4C1ADF3B7319}" dt="2026-09-08T21:03:59.268" v="211" actId="20577"/>
        <pc:sldMkLst>
          <pc:docMk/>
          <pc:sldMk cId="3990991546" sldId="264"/>
        </pc:sldMkLst>
        <pc:spChg chg="add mod">
          <ac:chgData name="Oliwia Stach" userId="cd66cee2-39d5-4504-a73a-8fd1b7cb8ab3" providerId="ADAL" clId="{6C92F23C-B8C5-4EE6-851A-4C1ADF3B7319}" dt="2026-09-08T21:02:22.874" v="152" actId="1076"/>
          <ac:spMkLst>
            <pc:docMk/>
            <pc:sldMk cId="3990991546" sldId="264"/>
            <ac:spMk id="3" creationId="{0236FE38-B8E6-1128-EFA8-DF2FC906AD55}"/>
          </ac:spMkLst>
        </pc:spChg>
        <pc:spChg chg="add del">
          <ac:chgData name="Oliwia Stach" userId="cd66cee2-39d5-4504-a73a-8fd1b7cb8ab3" providerId="ADAL" clId="{6C92F23C-B8C5-4EE6-851A-4C1ADF3B7319}" dt="2026-09-08T21:03:47.496" v="181" actId="22"/>
          <ac:spMkLst>
            <pc:docMk/>
            <pc:sldMk cId="3990991546" sldId="264"/>
            <ac:spMk id="5" creationId="{A076379B-BAC7-B1EC-07CB-43650CF5DE30}"/>
          </ac:spMkLst>
        </pc:spChg>
        <pc:spChg chg="add mod">
          <ac:chgData name="Oliwia Stach" userId="cd66cee2-39d5-4504-a73a-8fd1b7cb8ab3" providerId="ADAL" clId="{6C92F23C-B8C5-4EE6-851A-4C1ADF3B7319}" dt="2026-09-08T21:03:59.268" v="211" actId="20577"/>
          <ac:spMkLst>
            <pc:docMk/>
            <pc:sldMk cId="3990991546" sldId="264"/>
            <ac:spMk id="7" creationId="{E44BA4C9-2D09-44E3-99C6-645F0AFFD7C2}"/>
          </ac:spMkLst>
        </pc:spChg>
        <pc:spChg chg="mod">
          <ac:chgData name="Oliwia Stach" userId="cd66cee2-39d5-4504-a73a-8fd1b7cb8ab3" providerId="ADAL" clId="{6C92F23C-B8C5-4EE6-851A-4C1ADF3B7319}" dt="2026-09-08T21:02:09.364" v="148" actId="14100"/>
          <ac:spMkLst>
            <pc:docMk/>
            <pc:sldMk cId="3990991546" sldId="264"/>
            <ac:spMk id="65" creationId="{EE4EA593-B42A-86C3-737F-CBDA6FBCF35E}"/>
          </ac:spMkLst>
        </pc:spChg>
        <pc:spChg chg="mod">
          <ac:chgData name="Oliwia Stach" userId="cd66cee2-39d5-4504-a73a-8fd1b7cb8ab3" providerId="ADAL" clId="{6C92F23C-B8C5-4EE6-851A-4C1ADF3B7319}" dt="2026-09-08T21:03:08.186" v="175" actId="20577"/>
          <ac:spMkLst>
            <pc:docMk/>
            <pc:sldMk cId="3990991546" sldId="264"/>
            <ac:spMk id="79" creationId="{8FE110B7-F1C4-EB48-AE81-CA37CA672EF4}"/>
          </ac:spMkLst>
        </pc:spChg>
        <pc:spChg chg="mod">
          <ac:chgData name="Oliwia Stach" userId="cd66cee2-39d5-4504-a73a-8fd1b7cb8ab3" providerId="ADAL" clId="{6C92F23C-B8C5-4EE6-851A-4C1ADF3B7319}" dt="2026-09-08T21:02:49.088" v="164" actId="20577"/>
          <ac:spMkLst>
            <pc:docMk/>
            <pc:sldMk cId="3990991546" sldId="264"/>
            <ac:spMk id="91" creationId="{319AE64E-EAF1-D586-BE2D-909FD64DFD2F}"/>
          </ac:spMkLst>
        </pc:spChg>
        <pc:spChg chg="mod">
          <ac:chgData name="Oliwia Stach" userId="cd66cee2-39d5-4504-a73a-8fd1b7cb8ab3" providerId="ADAL" clId="{6C92F23C-B8C5-4EE6-851A-4C1ADF3B7319}" dt="2026-09-08T21:02:43.660" v="162" actId="20577"/>
          <ac:spMkLst>
            <pc:docMk/>
            <pc:sldMk cId="3990991546" sldId="264"/>
            <ac:spMk id="93" creationId="{45092A8F-71E0-4437-E860-75DB74A5443E}"/>
          </ac:spMkLst>
        </pc:spChg>
        <pc:spChg chg="mod">
          <ac:chgData name="Oliwia Stach" userId="cd66cee2-39d5-4504-a73a-8fd1b7cb8ab3" providerId="ADAL" clId="{6C92F23C-B8C5-4EE6-851A-4C1ADF3B7319}" dt="2026-09-08T21:02:37.338" v="158" actId="20577"/>
          <ac:spMkLst>
            <pc:docMk/>
            <pc:sldMk cId="3990991546" sldId="264"/>
            <ac:spMk id="95" creationId="{8449C905-CFA8-9203-2FD5-A61598134B7B}"/>
          </ac:spMkLst>
        </pc:spChg>
        <pc:spChg chg="mod">
          <ac:chgData name="Oliwia Stach" userId="cd66cee2-39d5-4504-a73a-8fd1b7cb8ab3" providerId="ADAL" clId="{6C92F23C-B8C5-4EE6-851A-4C1ADF3B7319}" dt="2026-09-08T21:02:13.745" v="149" actId="1076"/>
          <ac:spMkLst>
            <pc:docMk/>
            <pc:sldMk cId="3990991546" sldId="264"/>
            <ac:spMk id="103" creationId="{5E50FF4A-C03E-BC7B-992F-CC939FB06EF7}"/>
          </ac:spMkLst>
        </pc:spChg>
        <pc:spChg chg="mod">
          <ac:chgData name="Oliwia Stach" userId="cd66cee2-39d5-4504-a73a-8fd1b7cb8ab3" providerId="ADAL" clId="{6C92F23C-B8C5-4EE6-851A-4C1ADF3B7319}" dt="2026-09-08T21:02:18.176" v="150" actId="1076"/>
          <ac:spMkLst>
            <pc:docMk/>
            <pc:sldMk cId="3990991546" sldId="264"/>
            <ac:spMk id="105" creationId="{A3B44961-62A6-9C99-0835-A4F4FB822435}"/>
          </ac:spMkLst>
        </pc:spChg>
        <pc:spChg chg="mod">
          <ac:chgData name="Oliwia Stach" userId="cd66cee2-39d5-4504-a73a-8fd1b7cb8ab3" providerId="ADAL" clId="{6C92F23C-B8C5-4EE6-851A-4C1ADF3B7319}" dt="2026-09-08T21:02:25.950" v="153" actId="1076"/>
          <ac:spMkLst>
            <pc:docMk/>
            <pc:sldMk cId="3990991546" sldId="264"/>
            <ac:spMk id="107" creationId="{68950686-6E32-459A-F1E9-2F9D5C231EEA}"/>
          </ac:spMkLst>
        </pc:spChg>
        <pc:spChg chg="mod">
          <ac:chgData name="Oliwia Stach" userId="cd66cee2-39d5-4504-a73a-8fd1b7cb8ab3" providerId="ADAL" clId="{6C92F23C-B8C5-4EE6-851A-4C1ADF3B7319}" dt="2026-09-08T21:02:34.704" v="155" actId="1076"/>
          <ac:spMkLst>
            <pc:docMk/>
            <pc:sldMk cId="3990991546" sldId="264"/>
            <ac:spMk id="109" creationId="{C2ACE770-70F7-6ACA-26E3-4EA68AB31D8A}"/>
          </ac:spMkLst>
        </pc:spChg>
        <pc:spChg chg="mod">
          <ac:chgData name="Oliwia Stach" userId="cd66cee2-39d5-4504-a73a-8fd1b7cb8ab3" providerId="ADAL" clId="{6C92F23C-B8C5-4EE6-851A-4C1ADF3B7319}" dt="2026-09-08T21:02:30.765" v="154" actId="1076"/>
          <ac:spMkLst>
            <pc:docMk/>
            <pc:sldMk cId="3990991546" sldId="264"/>
            <ac:spMk id="111" creationId="{E69C0E31-3795-725A-8BF2-60F29D80307A}"/>
          </ac:spMkLst>
        </pc:spChg>
        <pc:spChg chg="del mod">
          <ac:chgData name="Oliwia Stach" userId="cd66cee2-39d5-4504-a73a-8fd1b7cb8ab3" providerId="ADAL" clId="{6C92F23C-B8C5-4EE6-851A-4C1ADF3B7319}" dt="2026-09-08T21:03:41.195" v="179" actId="478"/>
          <ac:spMkLst>
            <pc:docMk/>
            <pc:sldMk cId="3990991546" sldId="264"/>
            <ac:spMk id="113" creationId="{9E7FE0A1-6524-FC23-94A0-0A19D2709CBB}"/>
          </ac:spMkLst>
        </pc:spChg>
      </pc:sldChg>
    </pc:docChg>
  </pc:docChgLst>
  <pc:docChgLst>
    <pc:chgData name="Oliwia Stach" userId="S::oliwia.stach@niico.ai::cd66cee2-39d5-4504-a73a-8fd1b7cb8ab3" providerId="AD" clId="Web-{3B43F0D4-7584-D762-314A-6C7D396619EA}"/>
    <pc:docChg chg="addSld modSld sldOrd">
      <pc:chgData name="Oliwia Stach" userId="S::oliwia.stach@niico.ai::cd66cee2-39d5-4504-a73a-8fd1b7cb8ab3" providerId="AD" clId="Web-{3B43F0D4-7584-D762-314A-6C7D396619EA}" dt="2026-09-08T20:46:53.728" v="7"/>
      <pc:docMkLst>
        <pc:docMk/>
      </pc:docMkLst>
      <pc:sldChg chg="addSp delSp modSp new ord">
        <pc:chgData name="Oliwia Stach" userId="S::oliwia.stach@niico.ai::cd66cee2-39d5-4504-a73a-8fd1b7cb8ab3" providerId="AD" clId="Web-{3B43F0D4-7584-D762-314A-6C7D396619EA}" dt="2026-09-08T20:46:53.728" v="7"/>
        <pc:sldMkLst>
          <pc:docMk/>
          <pc:sldMk cId="556557381" sldId="261"/>
        </pc:sldMkLst>
        <pc:picChg chg="add del mod">
          <ac:chgData name="Oliwia Stach" userId="S::oliwia.stach@niico.ai::cd66cee2-39d5-4504-a73a-8fd1b7cb8ab3" providerId="AD" clId="Web-{3B43F0D4-7584-D762-314A-6C7D396619EA}" dt="2026-09-08T20:45:08.067" v="3"/>
          <ac:picMkLst>
            <pc:docMk/>
            <pc:sldMk cId="556557381" sldId="261"/>
            <ac:picMk id="2" creationId="{FB87EE9A-38AC-3ADE-EDD2-2C5FC3638A1F}"/>
          </ac:picMkLst>
        </pc:picChg>
        <pc:picChg chg="add del mod">
          <ac:chgData name="Oliwia Stach" userId="S::oliwia.stach@niico.ai::cd66cee2-39d5-4504-a73a-8fd1b7cb8ab3" providerId="AD" clId="Web-{3B43F0D4-7584-D762-314A-6C7D396619EA}" dt="2026-09-08T20:46:53.728" v="7"/>
          <ac:picMkLst>
            <pc:docMk/>
            <pc:sldMk cId="556557381" sldId="261"/>
            <ac:picMk id="3" creationId="{088566C8-CD21-991B-A470-EE92C117CCD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14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54000" y="1714500"/>
            <a:ext cx="8224838" cy="4629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71525" y="6600825"/>
            <a:ext cx="6173788" cy="54006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023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B783-C331-6B8C-F653-EBAABEBF8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4820DC-8978-48FF-B393-59A1226C6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54000" y="1714500"/>
            <a:ext cx="8224838" cy="4629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41E0A6-D00B-49AE-756D-0EB6F5DE3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25" y="6600825"/>
            <a:ext cx="6173788" cy="54006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664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055B08-6137-D148-76DE-342AF9920E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92"/>
            <a:ext cx="13716000" cy="7659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0E8D30-1FB1-2DDA-1E49-8914B15BA2BC}"/>
              </a:ext>
            </a:extLst>
          </p:cNvPr>
          <p:cNvSpPr txBox="1"/>
          <p:nvPr/>
        </p:nvSpPr>
        <p:spPr>
          <a:xfrm>
            <a:off x="136634" y="861848"/>
            <a:ext cx="757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ELTV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A3E9AF-4308-0159-0D4B-0CA3C89F232A}"/>
              </a:ext>
            </a:extLst>
          </p:cNvPr>
          <p:cNvSpPr txBox="1"/>
          <p:nvPr/>
        </p:nvSpPr>
        <p:spPr>
          <a:xfrm>
            <a:off x="13022317" y="2088505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3A3D7-50ED-F00B-8A29-DF4D6005B048}"/>
              </a:ext>
            </a:extLst>
          </p:cNvPr>
          <p:cNvSpPr txBox="1"/>
          <p:nvPr/>
        </p:nvSpPr>
        <p:spPr>
          <a:xfrm>
            <a:off x="13022317" y="246594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31B800-D51E-7273-95C9-1860CC5DE782}"/>
              </a:ext>
            </a:extLst>
          </p:cNvPr>
          <p:cNvSpPr txBox="1"/>
          <p:nvPr/>
        </p:nvSpPr>
        <p:spPr>
          <a:xfrm>
            <a:off x="13022317" y="312038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AFBB73-6E52-C78C-209C-4908EF16EE62}"/>
              </a:ext>
            </a:extLst>
          </p:cNvPr>
          <p:cNvSpPr txBox="1"/>
          <p:nvPr/>
        </p:nvSpPr>
        <p:spPr>
          <a:xfrm>
            <a:off x="13022317" y="3491381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4D62FD-7F1E-79C9-5A5C-0F3F6556C064}"/>
              </a:ext>
            </a:extLst>
          </p:cNvPr>
          <p:cNvSpPr txBox="1"/>
          <p:nvPr/>
        </p:nvSpPr>
        <p:spPr>
          <a:xfrm>
            <a:off x="13022317" y="3851720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833E3-19D7-978F-A8F9-52AE5AE5F90C}"/>
              </a:ext>
            </a:extLst>
          </p:cNvPr>
          <p:cNvSpPr txBox="1"/>
          <p:nvPr/>
        </p:nvSpPr>
        <p:spPr>
          <a:xfrm>
            <a:off x="13022316" y="4547671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AF1A4E-7A1C-E0F7-F453-2595A4456988}"/>
              </a:ext>
            </a:extLst>
          </p:cNvPr>
          <p:cNvSpPr txBox="1"/>
          <p:nvPr/>
        </p:nvSpPr>
        <p:spPr>
          <a:xfrm>
            <a:off x="13022317" y="4899997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F9CAE5-4DE0-7A62-6726-11DA5F7933E4}"/>
              </a:ext>
            </a:extLst>
          </p:cNvPr>
          <p:cNvSpPr txBox="1"/>
          <p:nvPr/>
        </p:nvSpPr>
        <p:spPr>
          <a:xfrm>
            <a:off x="13022317" y="5240313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42AA7A-8CA5-F7ED-9468-A8B0F161D484}"/>
              </a:ext>
            </a:extLst>
          </p:cNvPr>
          <p:cNvSpPr txBox="1"/>
          <p:nvPr/>
        </p:nvSpPr>
        <p:spPr>
          <a:xfrm>
            <a:off x="13022315" y="594827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8E58D3-BF17-F112-7BAB-BE5293F2AC6C}"/>
              </a:ext>
            </a:extLst>
          </p:cNvPr>
          <p:cNvSpPr txBox="1"/>
          <p:nvPr/>
        </p:nvSpPr>
        <p:spPr>
          <a:xfrm>
            <a:off x="13022317" y="6249697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1AF7D9-18EF-1CD0-8B22-0B24FF5D39F8}"/>
              </a:ext>
            </a:extLst>
          </p:cNvPr>
          <p:cNvSpPr txBox="1"/>
          <p:nvPr/>
        </p:nvSpPr>
        <p:spPr>
          <a:xfrm>
            <a:off x="1263145" y="7056334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94D750-EBB5-552A-505A-3CE45AF9A952}"/>
              </a:ext>
            </a:extLst>
          </p:cNvPr>
          <p:cNvSpPr txBox="1"/>
          <p:nvPr/>
        </p:nvSpPr>
        <p:spPr>
          <a:xfrm>
            <a:off x="3990579" y="7077929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271811-907A-38E5-2A3F-CE864526B212}"/>
              </a:ext>
            </a:extLst>
          </p:cNvPr>
          <p:cNvSpPr txBox="1"/>
          <p:nvPr/>
        </p:nvSpPr>
        <p:spPr>
          <a:xfrm>
            <a:off x="6439490" y="7077929"/>
            <a:ext cx="1085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3-5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53DB6-9CAD-9A06-1571-AFDA0658D0B9}"/>
              </a:ext>
            </a:extLst>
          </p:cNvPr>
          <p:cNvSpPr txBox="1"/>
          <p:nvPr/>
        </p:nvSpPr>
        <p:spPr>
          <a:xfrm>
            <a:off x="9266772" y="7087077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5-6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E6D415-3B7D-9913-C10A-BE9E92AABB25}"/>
              </a:ext>
            </a:extLst>
          </p:cNvPr>
          <p:cNvSpPr txBox="1"/>
          <p:nvPr/>
        </p:nvSpPr>
        <p:spPr>
          <a:xfrm>
            <a:off x="11424745" y="7087077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FB4D16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7</a:t>
            </a:r>
          </a:p>
        </p:txBody>
      </p:sp>
      <p:sp>
        <p:nvSpPr>
          <p:cNvPr id="38" name="Flowchart: Terminator 37">
            <a:extLst>
              <a:ext uri="{FF2B5EF4-FFF2-40B4-BE49-F238E27FC236}">
                <a16:creationId xmlns:a16="http://schemas.microsoft.com/office/drawing/2014/main" id="{EEA65B95-72A2-4D27-7C39-E67D924C351A}"/>
              </a:ext>
            </a:extLst>
          </p:cNvPr>
          <p:cNvSpPr/>
          <p:nvPr/>
        </p:nvSpPr>
        <p:spPr>
          <a:xfrm>
            <a:off x="3033185" y="2157754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Terminator 37">
            <a:extLst>
              <a:ext uri="{FF2B5EF4-FFF2-40B4-BE49-F238E27FC236}">
                <a16:creationId xmlns:a16="http://schemas.microsoft.com/office/drawing/2014/main" id="{5905E906-E231-99E0-CDD8-C592395673F9}"/>
              </a:ext>
            </a:extLst>
          </p:cNvPr>
          <p:cNvSpPr/>
          <p:nvPr/>
        </p:nvSpPr>
        <p:spPr>
          <a:xfrm>
            <a:off x="3033185" y="2535193"/>
            <a:ext cx="1759532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owchart: Terminator 37">
            <a:extLst>
              <a:ext uri="{FF2B5EF4-FFF2-40B4-BE49-F238E27FC236}">
                <a16:creationId xmlns:a16="http://schemas.microsoft.com/office/drawing/2014/main" id="{F2D7F451-6CE2-33E7-0997-5D50F6E5C3CA}"/>
              </a:ext>
            </a:extLst>
          </p:cNvPr>
          <p:cNvSpPr/>
          <p:nvPr/>
        </p:nvSpPr>
        <p:spPr>
          <a:xfrm>
            <a:off x="4011600" y="3189633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lowchart: Terminator 37">
            <a:extLst>
              <a:ext uri="{FF2B5EF4-FFF2-40B4-BE49-F238E27FC236}">
                <a16:creationId xmlns:a16="http://schemas.microsoft.com/office/drawing/2014/main" id="{F8158687-6EA4-1BA1-F37B-3E691AC6A762}"/>
              </a:ext>
            </a:extLst>
          </p:cNvPr>
          <p:cNvSpPr/>
          <p:nvPr/>
        </p:nvSpPr>
        <p:spPr>
          <a:xfrm>
            <a:off x="4011600" y="3560630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lowchart: Terminator 37">
            <a:extLst>
              <a:ext uri="{FF2B5EF4-FFF2-40B4-BE49-F238E27FC236}">
                <a16:creationId xmlns:a16="http://schemas.microsoft.com/office/drawing/2014/main" id="{68654DE4-2B5E-8CE8-2EFB-A5ED1A52C843}"/>
              </a:ext>
            </a:extLst>
          </p:cNvPr>
          <p:cNvSpPr/>
          <p:nvPr/>
        </p:nvSpPr>
        <p:spPr>
          <a:xfrm>
            <a:off x="4976648" y="3920969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lowchart: Terminator 37">
            <a:extLst>
              <a:ext uri="{FF2B5EF4-FFF2-40B4-BE49-F238E27FC236}">
                <a16:creationId xmlns:a16="http://schemas.microsoft.com/office/drawing/2014/main" id="{4E838388-31CA-AD97-97F5-EFD07A5A8174}"/>
              </a:ext>
            </a:extLst>
          </p:cNvPr>
          <p:cNvSpPr/>
          <p:nvPr/>
        </p:nvSpPr>
        <p:spPr>
          <a:xfrm>
            <a:off x="5042337" y="4634683"/>
            <a:ext cx="2651235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lowchart: Terminator 37">
            <a:extLst>
              <a:ext uri="{FF2B5EF4-FFF2-40B4-BE49-F238E27FC236}">
                <a16:creationId xmlns:a16="http://schemas.microsoft.com/office/drawing/2014/main" id="{8F72A889-7434-5E29-F523-B9943816C3AB}"/>
              </a:ext>
            </a:extLst>
          </p:cNvPr>
          <p:cNvSpPr/>
          <p:nvPr/>
        </p:nvSpPr>
        <p:spPr>
          <a:xfrm>
            <a:off x="6908627" y="4986331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lowchart: Terminator 37">
            <a:extLst>
              <a:ext uri="{FF2B5EF4-FFF2-40B4-BE49-F238E27FC236}">
                <a16:creationId xmlns:a16="http://schemas.microsoft.com/office/drawing/2014/main" id="{D1D108C0-35D5-31FA-C860-E673C3BF8C2C}"/>
              </a:ext>
            </a:extLst>
          </p:cNvPr>
          <p:cNvSpPr/>
          <p:nvPr/>
        </p:nvSpPr>
        <p:spPr>
          <a:xfrm>
            <a:off x="6908627" y="5320894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lowchart: Terminator 37">
            <a:extLst>
              <a:ext uri="{FF2B5EF4-FFF2-40B4-BE49-F238E27FC236}">
                <a16:creationId xmlns:a16="http://schemas.microsoft.com/office/drawing/2014/main" id="{4786B3B6-D9F0-43D4-884E-2DB739A8427E}"/>
              </a:ext>
            </a:extLst>
          </p:cNvPr>
          <p:cNvSpPr/>
          <p:nvPr/>
        </p:nvSpPr>
        <p:spPr>
          <a:xfrm>
            <a:off x="6953296" y="6039899"/>
            <a:ext cx="176478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lowchart: Terminator 37">
            <a:extLst>
              <a:ext uri="{FF2B5EF4-FFF2-40B4-BE49-F238E27FC236}">
                <a16:creationId xmlns:a16="http://schemas.microsoft.com/office/drawing/2014/main" id="{5D6898D2-9542-031E-28D3-B011C49844F3}"/>
              </a:ext>
            </a:extLst>
          </p:cNvPr>
          <p:cNvSpPr/>
          <p:nvPr/>
        </p:nvSpPr>
        <p:spPr>
          <a:xfrm>
            <a:off x="8873585" y="6336031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545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028A6-7201-06FF-0DD9-8CBACA54C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DDDF3-73D4-E32C-938C-69567088A8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92"/>
            <a:ext cx="13716000" cy="7659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77564D-26BE-9076-4B92-3911A7CABE87}"/>
              </a:ext>
            </a:extLst>
          </p:cNvPr>
          <p:cNvSpPr txBox="1"/>
          <p:nvPr/>
        </p:nvSpPr>
        <p:spPr>
          <a:xfrm>
            <a:off x="136634" y="861848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 Ingestion and Management</a:t>
            </a:r>
          </a:p>
        </p:txBody>
      </p:sp>
      <p:sp>
        <p:nvSpPr>
          <p:cNvPr id="5" name="Flowchart: Terminator 37">
            <a:extLst>
              <a:ext uri="{FF2B5EF4-FFF2-40B4-BE49-F238E27FC236}">
                <a16:creationId xmlns:a16="http://schemas.microsoft.com/office/drawing/2014/main" id="{DE76CCD4-6213-C941-C01E-8AA9F9A504E0}"/>
              </a:ext>
            </a:extLst>
          </p:cNvPr>
          <p:cNvSpPr/>
          <p:nvPr/>
        </p:nvSpPr>
        <p:spPr>
          <a:xfrm>
            <a:off x="3033185" y="2157754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owchart: Terminator 37">
            <a:extLst>
              <a:ext uri="{FF2B5EF4-FFF2-40B4-BE49-F238E27FC236}">
                <a16:creationId xmlns:a16="http://schemas.microsoft.com/office/drawing/2014/main" id="{48128452-19DB-11AA-89F2-8DE38635542A}"/>
              </a:ext>
            </a:extLst>
          </p:cNvPr>
          <p:cNvSpPr/>
          <p:nvPr/>
        </p:nvSpPr>
        <p:spPr>
          <a:xfrm>
            <a:off x="3033185" y="2535193"/>
            <a:ext cx="1759532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lowchart: Terminator 37">
            <a:extLst>
              <a:ext uri="{FF2B5EF4-FFF2-40B4-BE49-F238E27FC236}">
                <a16:creationId xmlns:a16="http://schemas.microsoft.com/office/drawing/2014/main" id="{102B6400-0B72-C804-C7E4-44FDA900A281}"/>
              </a:ext>
            </a:extLst>
          </p:cNvPr>
          <p:cNvSpPr/>
          <p:nvPr/>
        </p:nvSpPr>
        <p:spPr>
          <a:xfrm>
            <a:off x="4011600" y="3189633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lowchart: Terminator 37">
            <a:extLst>
              <a:ext uri="{FF2B5EF4-FFF2-40B4-BE49-F238E27FC236}">
                <a16:creationId xmlns:a16="http://schemas.microsoft.com/office/drawing/2014/main" id="{70B8BAFB-A9F0-BC2B-5229-DD46D09F8811}"/>
              </a:ext>
            </a:extLst>
          </p:cNvPr>
          <p:cNvSpPr/>
          <p:nvPr/>
        </p:nvSpPr>
        <p:spPr>
          <a:xfrm>
            <a:off x="4011600" y="3560630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lowchart: Terminator 37">
            <a:extLst>
              <a:ext uri="{FF2B5EF4-FFF2-40B4-BE49-F238E27FC236}">
                <a16:creationId xmlns:a16="http://schemas.microsoft.com/office/drawing/2014/main" id="{ABDE1283-E7AB-6C24-E55F-DF4C65E6C383}"/>
              </a:ext>
            </a:extLst>
          </p:cNvPr>
          <p:cNvSpPr/>
          <p:nvPr/>
        </p:nvSpPr>
        <p:spPr>
          <a:xfrm>
            <a:off x="4976648" y="3920969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lowchart: Terminator 37">
            <a:extLst>
              <a:ext uri="{FF2B5EF4-FFF2-40B4-BE49-F238E27FC236}">
                <a16:creationId xmlns:a16="http://schemas.microsoft.com/office/drawing/2014/main" id="{A3665A98-84DA-0473-6456-0B74C3825C84}"/>
              </a:ext>
            </a:extLst>
          </p:cNvPr>
          <p:cNvSpPr/>
          <p:nvPr/>
        </p:nvSpPr>
        <p:spPr>
          <a:xfrm>
            <a:off x="5042337" y="4634683"/>
            <a:ext cx="3675747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lowchart: Terminator 37">
            <a:extLst>
              <a:ext uri="{FF2B5EF4-FFF2-40B4-BE49-F238E27FC236}">
                <a16:creationId xmlns:a16="http://schemas.microsoft.com/office/drawing/2014/main" id="{7E0712BF-F8B8-E0D4-7BE4-20592E483362}"/>
              </a:ext>
            </a:extLst>
          </p:cNvPr>
          <p:cNvSpPr/>
          <p:nvPr/>
        </p:nvSpPr>
        <p:spPr>
          <a:xfrm>
            <a:off x="7914993" y="4961667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lowchart: Terminator 37">
            <a:extLst>
              <a:ext uri="{FF2B5EF4-FFF2-40B4-BE49-F238E27FC236}">
                <a16:creationId xmlns:a16="http://schemas.microsoft.com/office/drawing/2014/main" id="{18DAA3D4-A769-BD67-AFA1-4B4E5375E623}"/>
              </a:ext>
            </a:extLst>
          </p:cNvPr>
          <p:cNvSpPr/>
          <p:nvPr/>
        </p:nvSpPr>
        <p:spPr>
          <a:xfrm>
            <a:off x="7914993" y="5296230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Flowchart: Terminator 37">
            <a:extLst>
              <a:ext uri="{FF2B5EF4-FFF2-40B4-BE49-F238E27FC236}">
                <a16:creationId xmlns:a16="http://schemas.microsoft.com/office/drawing/2014/main" id="{1CB0A8BA-FC9D-9C51-01C9-F31F02ABD824}"/>
              </a:ext>
            </a:extLst>
          </p:cNvPr>
          <p:cNvSpPr/>
          <p:nvPr/>
        </p:nvSpPr>
        <p:spPr>
          <a:xfrm>
            <a:off x="7959662" y="6015235"/>
            <a:ext cx="176478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lowchart: Terminator 37">
            <a:extLst>
              <a:ext uri="{FF2B5EF4-FFF2-40B4-BE49-F238E27FC236}">
                <a16:creationId xmlns:a16="http://schemas.microsoft.com/office/drawing/2014/main" id="{E3070735-8BF2-2124-CFC2-474D170C546A}"/>
              </a:ext>
            </a:extLst>
          </p:cNvPr>
          <p:cNvSpPr/>
          <p:nvPr/>
        </p:nvSpPr>
        <p:spPr>
          <a:xfrm>
            <a:off x="9851295" y="6311367"/>
            <a:ext cx="803091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B84C248-FE07-3247-EAB6-89E47E013B6E}"/>
              </a:ext>
            </a:extLst>
          </p:cNvPr>
          <p:cNvSpPr txBox="1"/>
          <p:nvPr/>
        </p:nvSpPr>
        <p:spPr>
          <a:xfrm>
            <a:off x="13022317" y="2088505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2A6395-8232-5552-F371-8A4142F2ECA9}"/>
              </a:ext>
            </a:extLst>
          </p:cNvPr>
          <p:cNvSpPr txBox="1"/>
          <p:nvPr/>
        </p:nvSpPr>
        <p:spPr>
          <a:xfrm>
            <a:off x="13022317" y="246594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7A47D1-FACC-89F7-9956-E39CA7B38BD9}"/>
              </a:ext>
            </a:extLst>
          </p:cNvPr>
          <p:cNvSpPr txBox="1"/>
          <p:nvPr/>
        </p:nvSpPr>
        <p:spPr>
          <a:xfrm>
            <a:off x="13022317" y="312038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E478E6-65A2-1E21-ADAD-D136DDEDDCB9}"/>
              </a:ext>
            </a:extLst>
          </p:cNvPr>
          <p:cNvSpPr txBox="1"/>
          <p:nvPr/>
        </p:nvSpPr>
        <p:spPr>
          <a:xfrm>
            <a:off x="13022317" y="3491381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ECCA7A0-44E1-A3AF-3F0F-C8DDA238C9E7}"/>
              </a:ext>
            </a:extLst>
          </p:cNvPr>
          <p:cNvSpPr txBox="1"/>
          <p:nvPr/>
        </p:nvSpPr>
        <p:spPr>
          <a:xfrm>
            <a:off x="13022317" y="3851720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89456D0-8EA1-0B67-4096-C31AC3C16FAD}"/>
              </a:ext>
            </a:extLst>
          </p:cNvPr>
          <p:cNvSpPr txBox="1"/>
          <p:nvPr/>
        </p:nvSpPr>
        <p:spPr>
          <a:xfrm>
            <a:off x="13022316" y="4547671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C640007-12C5-92E0-8640-E6F3782A5160}"/>
              </a:ext>
            </a:extLst>
          </p:cNvPr>
          <p:cNvSpPr txBox="1"/>
          <p:nvPr/>
        </p:nvSpPr>
        <p:spPr>
          <a:xfrm>
            <a:off x="13022317" y="4899997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8C90E82-CBD4-E80D-C216-55009B7FA752}"/>
              </a:ext>
            </a:extLst>
          </p:cNvPr>
          <p:cNvSpPr txBox="1"/>
          <p:nvPr/>
        </p:nvSpPr>
        <p:spPr>
          <a:xfrm>
            <a:off x="13022317" y="5240313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A41A80-8750-325E-BA0A-0517859A952C}"/>
              </a:ext>
            </a:extLst>
          </p:cNvPr>
          <p:cNvSpPr txBox="1"/>
          <p:nvPr/>
        </p:nvSpPr>
        <p:spPr>
          <a:xfrm>
            <a:off x="13022315" y="594827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56DEDB1-B709-9C7A-C403-D0F1A2DBE82A}"/>
              </a:ext>
            </a:extLst>
          </p:cNvPr>
          <p:cNvSpPr txBox="1"/>
          <p:nvPr/>
        </p:nvSpPr>
        <p:spPr>
          <a:xfrm>
            <a:off x="13022317" y="6249697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90EAA3D-9494-A9DB-3E37-CC3675641B18}"/>
              </a:ext>
            </a:extLst>
          </p:cNvPr>
          <p:cNvSpPr txBox="1"/>
          <p:nvPr/>
        </p:nvSpPr>
        <p:spPr>
          <a:xfrm>
            <a:off x="1263145" y="7056334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8A5424F-411F-3CE4-F23B-323BD9C446AA}"/>
              </a:ext>
            </a:extLst>
          </p:cNvPr>
          <p:cNvSpPr txBox="1"/>
          <p:nvPr/>
        </p:nvSpPr>
        <p:spPr>
          <a:xfrm>
            <a:off x="3990579" y="7077929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2FBF062-D25F-9EE1-A88E-C037FFB7F46B}"/>
              </a:ext>
            </a:extLst>
          </p:cNvPr>
          <p:cNvSpPr txBox="1"/>
          <p:nvPr/>
        </p:nvSpPr>
        <p:spPr>
          <a:xfrm>
            <a:off x="6439490" y="7077929"/>
            <a:ext cx="1085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3-6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55AF17D-1BB2-E03F-F510-7D79FF503182}"/>
              </a:ext>
            </a:extLst>
          </p:cNvPr>
          <p:cNvSpPr txBox="1"/>
          <p:nvPr/>
        </p:nvSpPr>
        <p:spPr>
          <a:xfrm>
            <a:off x="9266772" y="7087077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6-7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93FC157-36AB-77C2-80DD-4CCAEE1190E1}"/>
              </a:ext>
            </a:extLst>
          </p:cNvPr>
          <p:cNvSpPr txBox="1"/>
          <p:nvPr/>
        </p:nvSpPr>
        <p:spPr>
          <a:xfrm>
            <a:off x="11424745" y="7087077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FB4D16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8</a:t>
            </a:r>
          </a:p>
        </p:txBody>
      </p:sp>
    </p:spTree>
    <p:extLst>
      <p:ext uri="{BB962C8B-B14F-4D97-AF65-F5344CB8AC3E}">
        <p14:creationId xmlns:p14="http://schemas.microsoft.com/office/powerpoint/2010/main" val="10919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F573E429-14C9-99F4-3791-10FBD19E92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92"/>
            <a:ext cx="13716000" cy="7659054"/>
          </a:xfrm>
          <a:prstGeom prst="rect">
            <a:avLst/>
          </a:prstGeom>
        </p:spPr>
      </p:pic>
      <p:sp>
        <p:nvSpPr>
          <p:cNvPr id="61" name="Flowchart: Terminator 37">
            <a:extLst>
              <a:ext uri="{FF2B5EF4-FFF2-40B4-BE49-F238E27FC236}">
                <a16:creationId xmlns:a16="http://schemas.microsoft.com/office/drawing/2014/main" id="{CBBA8437-6F71-5B77-55D2-C64BD3A565DF}"/>
              </a:ext>
            </a:extLst>
          </p:cNvPr>
          <p:cNvSpPr/>
          <p:nvPr/>
        </p:nvSpPr>
        <p:spPr>
          <a:xfrm>
            <a:off x="2916688" y="2154514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lowchart: Terminator 37">
            <a:extLst>
              <a:ext uri="{FF2B5EF4-FFF2-40B4-BE49-F238E27FC236}">
                <a16:creationId xmlns:a16="http://schemas.microsoft.com/office/drawing/2014/main" id="{1D73A07F-8EA7-8E48-A7D2-E6652C2A745C}"/>
              </a:ext>
            </a:extLst>
          </p:cNvPr>
          <p:cNvSpPr/>
          <p:nvPr/>
        </p:nvSpPr>
        <p:spPr>
          <a:xfrm>
            <a:off x="2916688" y="2509417"/>
            <a:ext cx="1415025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lowchart: Terminator 37">
            <a:extLst>
              <a:ext uri="{FF2B5EF4-FFF2-40B4-BE49-F238E27FC236}">
                <a16:creationId xmlns:a16="http://schemas.microsoft.com/office/drawing/2014/main" id="{DB988F54-3958-2116-BAB2-5A914186FEA9}"/>
              </a:ext>
            </a:extLst>
          </p:cNvPr>
          <p:cNvSpPr/>
          <p:nvPr/>
        </p:nvSpPr>
        <p:spPr>
          <a:xfrm>
            <a:off x="4467057" y="4613738"/>
            <a:ext cx="3818299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885BAD6-9346-74B3-9FB0-4323CCCC564D}"/>
              </a:ext>
            </a:extLst>
          </p:cNvPr>
          <p:cNvSpPr txBox="1"/>
          <p:nvPr/>
        </p:nvSpPr>
        <p:spPr>
          <a:xfrm>
            <a:off x="13022317" y="2088505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791C59D-67E5-B604-B67E-38AE0649BF7B}"/>
              </a:ext>
            </a:extLst>
          </p:cNvPr>
          <p:cNvSpPr txBox="1"/>
          <p:nvPr/>
        </p:nvSpPr>
        <p:spPr>
          <a:xfrm>
            <a:off x="13022317" y="246594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051DA34-AFDB-FACE-870D-2C5DA9982E86}"/>
              </a:ext>
            </a:extLst>
          </p:cNvPr>
          <p:cNvSpPr txBox="1"/>
          <p:nvPr/>
        </p:nvSpPr>
        <p:spPr>
          <a:xfrm>
            <a:off x="13022317" y="312038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C3B6B06-1B08-30F4-81C8-54A192DCEAFE}"/>
              </a:ext>
            </a:extLst>
          </p:cNvPr>
          <p:cNvSpPr txBox="1"/>
          <p:nvPr/>
        </p:nvSpPr>
        <p:spPr>
          <a:xfrm>
            <a:off x="13022317" y="3491381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03BB655-08FF-A84F-5F48-BFD6E7CCCA69}"/>
              </a:ext>
            </a:extLst>
          </p:cNvPr>
          <p:cNvSpPr txBox="1"/>
          <p:nvPr/>
        </p:nvSpPr>
        <p:spPr>
          <a:xfrm>
            <a:off x="13022317" y="3851720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AD23756-44FF-F03E-491F-EBCE4D6C5355}"/>
              </a:ext>
            </a:extLst>
          </p:cNvPr>
          <p:cNvSpPr txBox="1"/>
          <p:nvPr/>
        </p:nvSpPr>
        <p:spPr>
          <a:xfrm>
            <a:off x="13022316" y="4547671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F475727-C74E-07C2-1481-026E5373F972}"/>
              </a:ext>
            </a:extLst>
          </p:cNvPr>
          <p:cNvSpPr txBox="1"/>
          <p:nvPr/>
        </p:nvSpPr>
        <p:spPr>
          <a:xfrm>
            <a:off x="13022317" y="4899997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BBE78AA-D0FD-44C4-A879-8E122D65D32E}"/>
              </a:ext>
            </a:extLst>
          </p:cNvPr>
          <p:cNvSpPr txBox="1"/>
          <p:nvPr/>
        </p:nvSpPr>
        <p:spPr>
          <a:xfrm>
            <a:off x="13022317" y="5240313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8E105F9-52D2-6659-C749-41996829B389}"/>
              </a:ext>
            </a:extLst>
          </p:cNvPr>
          <p:cNvSpPr txBox="1"/>
          <p:nvPr/>
        </p:nvSpPr>
        <p:spPr>
          <a:xfrm>
            <a:off x="13022315" y="594827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DCDF2C4-FBE5-68CD-AF6C-CBB9DC13CBA7}"/>
              </a:ext>
            </a:extLst>
          </p:cNvPr>
          <p:cNvSpPr txBox="1"/>
          <p:nvPr/>
        </p:nvSpPr>
        <p:spPr>
          <a:xfrm>
            <a:off x="13022317" y="6249697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252688E-A624-9FAD-A032-E66D26CE83A5}"/>
              </a:ext>
            </a:extLst>
          </p:cNvPr>
          <p:cNvSpPr txBox="1"/>
          <p:nvPr/>
        </p:nvSpPr>
        <p:spPr>
          <a:xfrm>
            <a:off x="1168701" y="7070827"/>
            <a:ext cx="1085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    WEEK 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F5A2D10-14FF-D39E-AF9E-BBA1F9CF3774}"/>
              </a:ext>
            </a:extLst>
          </p:cNvPr>
          <p:cNvSpPr txBox="1"/>
          <p:nvPr/>
        </p:nvSpPr>
        <p:spPr>
          <a:xfrm>
            <a:off x="3990579" y="7070827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4B2D25F-6618-EAAC-37F0-3A4E19E94663}"/>
              </a:ext>
            </a:extLst>
          </p:cNvPr>
          <p:cNvSpPr txBox="1"/>
          <p:nvPr/>
        </p:nvSpPr>
        <p:spPr>
          <a:xfrm>
            <a:off x="6345045" y="7070827"/>
            <a:ext cx="11692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    WEEK 3-7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8442589-1706-9701-925A-9A881C065660}"/>
              </a:ext>
            </a:extLst>
          </p:cNvPr>
          <p:cNvSpPr txBox="1"/>
          <p:nvPr/>
        </p:nvSpPr>
        <p:spPr>
          <a:xfrm>
            <a:off x="9132792" y="7059676"/>
            <a:ext cx="1085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    WEEK 7-8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1B2B786-13ED-ADD4-F789-57A58C29F88A}"/>
              </a:ext>
            </a:extLst>
          </p:cNvPr>
          <p:cNvSpPr txBox="1"/>
          <p:nvPr/>
        </p:nvSpPr>
        <p:spPr>
          <a:xfrm>
            <a:off x="11387410" y="7070827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FB4D16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 WEEK 9</a:t>
            </a:r>
          </a:p>
        </p:txBody>
      </p:sp>
      <p:sp>
        <p:nvSpPr>
          <p:cNvPr id="97" name="Flowchart: Terminator 37">
            <a:extLst>
              <a:ext uri="{FF2B5EF4-FFF2-40B4-BE49-F238E27FC236}">
                <a16:creationId xmlns:a16="http://schemas.microsoft.com/office/drawing/2014/main" id="{AB0B3E39-86E1-8D28-EF35-C4B380BCED82}"/>
              </a:ext>
            </a:extLst>
          </p:cNvPr>
          <p:cNvSpPr/>
          <p:nvPr/>
        </p:nvSpPr>
        <p:spPr>
          <a:xfrm>
            <a:off x="3660912" y="3189633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lowchart: Terminator 37">
            <a:extLst>
              <a:ext uri="{FF2B5EF4-FFF2-40B4-BE49-F238E27FC236}">
                <a16:creationId xmlns:a16="http://schemas.microsoft.com/office/drawing/2014/main" id="{D48D71BD-4660-0D97-9670-9B3C565CA8C7}"/>
              </a:ext>
            </a:extLst>
          </p:cNvPr>
          <p:cNvSpPr/>
          <p:nvPr/>
        </p:nvSpPr>
        <p:spPr>
          <a:xfrm>
            <a:off x="3673845" y="3537740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lowchart: Terminator 37">
            <a:extLst>
              <a:ext uri="{FF2B5EF4-FFF2-40B4-BE49-F238E27FC236}">
                <a16:creationId xmlns:a16="http://schemas.microsoft.com/office/drawing/2014/main" id="{E0C402BA-3571-66D4-FCDB-DDEE7CAD1FD2}"/>
              </a:ext>
            </a:extLst>
          </p:cNvPr>
          <p:cNvSpPr/>
          <p:nvPr/>
        </p:nvSpPr>
        <p:spPr>
          <a:xfrm>
            <a:off x="4470117" y="3920969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lowchart: Terminator 37">
            <a:extLst>
              <a:ext uri="{FF2B5EF4-FFF2-40B4-BE49-F238E27FC236}">
                <a16:creationId xmlns:a16="http://schemas.microsoft.com/office/drawing/2014/main" id="{B2C88CA6-4D73-ADA1-A550-1C5B0A669585}"/>
              </a:ext>
            </a:extLst>
          </p:cNvPr>
          <p:cNvSpPr/>
          <p:nvPr/>
        </p:nvSpPr>
        <p:spPr>
          <a:xfrm>
            <a:off x="6016111" y="4967392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Flowchart: Terminator 37">
            <a:extLst>
              <a:ext uri="{FF2B5EF4-FFF2-40B4-BE49-F238E27FC236}">
                <a16:creationId xmlns:a16="http://schemas.microsoft.com/office/drawing/2014/main" id="{3C695104-8591-3898-899B-947F669DFC87}"/>
              </a:ext>
            </a:extLst>
          </p:cNvPr>
          <p:cNvSpPr/>
          <p:nvPr/>
        </p:nvSpPr>
        <p:spPr>
          <a:xfrm>
            <a:off x="7627488" y="4967392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Flowchart: Terminator 37">
            <a:extLst>
              <a:ext uri="{FF2B5EF4-FFF2-40B4-BE49-F238E27FC236}">
                <a16:creationId xmlns:a16="http://schemas.microsoft.com/office/drawing/2014/main" id="{E7DA9758-F005-0DAB-13F5-67DE7B907ABC}"/>
              </a:ext>
            </a:extLst>
          </p:cNvPr>
          <p:cNvSpPr/>
          <p:nvPr/>
        </p:nvSpPr>
        <p:spPr>
          <a:xfrm>
            <a:off x="7627488" y="5288129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Flowchart: Terminator 37">
            <a:extLst>
              <a:ext uri="{FF2B5EF4-FFF2-40B4-BE49-F238E27FC236}">
                <a16:creationId xmlns:a16="http://schemas.microsoft.com/office/drawing/2014/main" id="{01B836FC-C3F4-ECA9-3D24-CE2DDB75EFFA}"/>
              </a:ext>
            </a:extLst>
          </p:cNvPr>
          <p:cNvSpPr/>
          <p:nvPr/>
        </p:nvSpPr>
        <p:spPr>
          <a:xfrm>
            <a:off x="9215831" y="6318946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Flowchart: Terminator 37">
            <a:extLst>
              <a:ext uri="{FF2B5EF4-FFF2-40B4-BE49-F238E27FC236}">
                <a16:creationId xmlns:a16="http://schemas.microsoft.com/office/drawing/2014/main" id="{C3924CAB-EA4F-A315-C954-A28A19DC4480}"/>
              </a:ext>
            </a:extLst>
          </p:cNvPr>
          <p:cNvSpPr/>
          <p:nvPr/>
        </p:nvSpPr>
        <p:spPr>
          <a:xfrm>
            <a:off x="7627488" y="5982277"/>
            <a:ext cx="1415025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80D66D1-326A-1302-5C6A-F43CE84EE62A}"/>
              </a:ext>
            </a:extLst>
          </p:cNvPr>
          <p:cNvSpPr txBox="1"/>
          <p:nvPr/>
        </p:nvSpPr>
        <p:spPr>
          <a:xfrm>
            <a:off x="136634" y="86184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 Scheduling</a:t>
            </a:r>
          </a:p>
        </p:txBody>
      </p:sp>
    </p:spTree>
    <p:extLst>
      <p:ext uri="{BB962C8B-B14F-4D97-AF65-F5344CB8AC3E}">
        <p14:creationId xmlns:p14="http://schemas.microsoft.com/office/powerpoint/2010/main" val="2703561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741D3-6A3E-0F59-1760-5984268D7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0AEB86E4-4323-26D4-3A08-9E06C625F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92"/>
            <a:ext cx="13716000" cy="7659054"/>
          </a:xfrm>
          <a:prstGeom prst="rect">
            <a:avLst/>
          </a:prstGeom>
        </p:spPr>
      </p:pic>
      <p:sp>
        <p:nvSpPr>
          <p:cNvPr id="61" name="Flowchart: Terminator 37">
            <a:extLst>
              <a:ext uri="{FF2B5EF4-FFF2-40B4-BE49-F238E27FC236}">
                <a16:creationId xmlns:a16="http://schemas.microsoft.com/office/drawing/2014/main" id="{285CC8B6-69BA-A9A6-B85E-FA128FD7A58F}"/>
              </a:ext>
            </a:extLst>
          </p:cNvPr>
          <p:cNvSpPr/>
          <p:nvPr/>
        </p:nvSpPr>
        <p:spPr>
          <a:xfrm>
            <a:off x="2916688" y="2154514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lowchart: Terminator 37">
            <a:extLst>
              <a:ext uri="{FF2B5EF4-FFF2-40B4-BE49-F238E27FC236}">
                <a16:creationId xmlns:a16="http://schemas.microsoft.com/office/drawing/2014/main" id="{0FF95BE8-F04B-7DBD-A19E-229F3B91041B}"/>
              </a:ext>
            </a:extLst>
          </p:cNvPr>
          <p:cNvSpPr/>
          <p:nvPr/>
        </p:nvSpPr>
        <p:spPr>
          <a:xfrm>
            <a:off x="2916688" y="2509417"/>
            <a:ext cx="1415025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lowchart: Terminator 37">
            <a:extLst>
              <a:ext uri="{FF2B5EF4-FFF2-40B4-BE49-F238E27FC236}">
                <a16:creationId xmlns:a16="http://schemas.microsoft.com/office/drawing/2014/main" id="{EE4EA593-B42A-86C3-737F-CBDA6FBCF35E}"/>
              </a:ext>
            </a:extLst>
          </p:cNvPr>
          <p:cNvSpPr/>
          <p:nvPr/>
        </p:nvSpPr>
        <p:spPr>
          <a:xfrm>
            <a:off x="4467057" y="4613738"/>
            <a:ext cx="4575456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342635-AB27-E43A-DAFE-9FAE4A59CE0F}"/>
              </a:ext>
            </a:extLst>
          </p:cNvPr>
          <p:cNvSpPr txBox="1"/>
          <p:nvPr/>
        </p:nvSpPr>
        <p:spPr>
          <a:xfrm>
            <a:off x="13022317" y="2088505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4F0C7E9-8AE5-CD2B-DB2A-5935E145172B}"/>
              </a:ext>
            </a:extLst>
          </p:cNvPr>
          <p:cNvSpPr txBox="1"/>
          <p:nvPr/>
        </p:nvSpPr>
        <p:spPr>
          <a:xfrm>
            <a:off x="13022317" y="246594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345F0B0-F10E-6CEE-03B3-34A952715D8F}"/>
              </a:ext>
            </a:extLst>
          </p:cNvPr>
          <p:cNvSpPr txBox="1"/>
          <p:nvPr/>
        </p:nvSpPr>
        <p:spPr>
          <a:xfrm>
            <a:off x="13022317" y="312038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E768DAC-0B61-6EA9-4AF8-9921EBE62E4B}"/>
              </a:ext>
            </a:extLst>
          </p:cNvPr>
          <p:cNvSpPr txBox="1"/>
          <p:nvPr/>
        </p:nvSpPr>
        <p:spPr>
          <a:xfrm>
            <a:off x="13022317" y="3491381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4CA950D-83F8-4393-3619-51EE3F81E846}"/>
              </a:ext>
            </a:extLst>
          </p:cNvPr>
          <p:cNvSpPr txBox="1"/>
          <p:nvPr/>
        </p:nvSpPr>
        <p:spPr>
          <a:xfrm>
            <a:off x="13022317" y="3851720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4F4B4EC-0D74-2778-63F1-DB63E2BB1D20}"/>
              </a:ext>
            </a:extLst>
          </p:cNvPr>
          <p:cNvSpPr txBox="1"/>
          <p:nvPr/>
        </p:nvSpPr>
        <p:spPr>
          <a:xfrm>
            <a:off x="13022316" y="4547671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FE110B7-F1C4-EB48-AE81-CA37CA672EF4}"/>
              </a:ext>
            </a:extLst>
          </p:cNvPr>
          <p:cNvSpPr txBox="1"/>
          <p:nvPr/>
        </p:nvSpPr>
        <p:spPr>
          <a:xfrm>
            <a:off x="13022317" y="4899997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84DEBBD-7075-5166-B54A-908C7A682074}"/>
              </a:ext>
            </a:extLst>
          </p:cNvPr>
          <p:cNvSpPr txBox="1"/>
          <p:nvPr/>
        </p:nvSpPr>
        <p:spPr>
          <a:xfrm>
            <a:off x="13022317" y="5240313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9E2AFD0-C113-8D2A-6AC7-4D9AFD4E0648}"/>
              </a:ext>
            </a:extLst>
          </p:cNvPr>
          <p:cNvSpPr txBox="1"/>
          <p:nvPr/>
        </p:nvSpPr>
        <p:spPr>
          <a:xfrm>
            <a:off x="13022315" y="5948274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2679919-994B-1621-B8A3-1669F657686A}"/>
              </a:ext>
            </a:extLst>
          </p:cNvPr>
          <p:cNvSpPr txBox="1"/>
          <p:nvPr/>
        </p:nvSpPr>
        <p:spPr>
          <a:xfrm>
            <a:off x="13022317" y="6249697"/>
            <a:ext cx="355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44DDC1B-D121-FE6F-7F3D-3B91EC64FB25}"/>
              </a:ext>
            </a:extLst>
          </p:cNvPr>
          <p:cNvSpPr txBox="1"/>
          <p:nvPr/>
        </p:nvSpPr>
        <p:spPr>
          <a:xfrm>
            <a:off x="1168701" y="7070827"/>
            <a:ext cx="1085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    WEEK 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22023A4-33C7-3D7C-DC05-0463B75B622D}"/>
              </a:ext>
            </a:extLst>
          </p:cNvPr>
          <p:cNvSpPr txBox="1"/>
          <p:nvPr/>
        </p:nvSpPr>
        <p:spPr>
          <a:xfrm>
            <a:off x="3990579" y="7070827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WEEK 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19AE64E-EAF1-D586-BE2D-909FD64DFD2F}"/>
              </a:ext>
            </a:extLst>
          </p:cNvPr>
          <p:cNvSpPr txBox="1"/>
          <p:nvPr/>
        </p:nvSpPr>
        <p:spPr>
          <a:xfrm>
            <a:off x="6345045" y="7070827"/>
            <a:ext cx="11692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    WEEK 3-8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5092A8F-71E0-4437-E860-75DB74A5443E}"/>
              </a:ext>
            </a:extLst>
          </p:cNvPr>
          <p:cNvSpPr txBox="1"/>
          <p:nvPr/>
        </p:nvSpPr>
        <p:spPr>
          <a:xfrm>
            <a:off x="9132792" y="7059676"/>
            <a:ext cx="1085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093630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    WEEK 8-9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449C905-CFA8-9203-2FD5-A61598134B7B}"/>
              </a:ext>
            </a:extLst>
          </p:cNvPr>
          <p:cNvSpPr txBox="1"/>
          <p:nvPr/>
        </p:nvSpPr>
        <p:spPr>
          <a:xfrm>
            <a:off x="11387410" y="7070827"/>
            <a:ext cx="986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>
                <a:solidFill>
                  <a:srgbClr val="FB4D16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 WEEK 10</a:t>
            </a:r>
          </a:p>
        </p:txBody>
      </p:sp>
      <p:sp>
        <p:nvSpPr>
          <p:cNvPr id="97" name="Flowchart: Terminator 37">
            <a:extLst>
              <a:ext uri="{FF2B5EF4-FFF2-40B4-BE49-F238E27FC236}">
                <a16:creationId xmlns:a16="http://schemas.microsoft.com/office/drawing/2014/main" id="{9993427D-B5A4-5647-E688-E27D0BFA3647}"/>
              </a:ext>
            </a:extLst>
          </p:cNvPr>
          <p:cNvSpPr/>
          <p:nvPr/>
        </p:nvSpPr>
        <p:spPr>
          <a:xfrm>
            <a:off x="3660912" y="3189633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lowchart: Terminator 37">
            <a:extLst>
              <a:ext uri="{FF2B5EF4-FFF2-40B4-BE49-F238E27FC236}">
                <a16:creationId xmlns:a16="http://schemas.microsoft.com/office/drawing/2014/main" id="{F7F19CA4-6966-FF73-AEE0-FCA237FD30FB}"/>
              </a:ext>
            </a:extLst>
          </p:cNvPr>
          <p:cNvSpPr/>
          <p:nvPr/>
        </p:nvSpPr>
        <p:spPr>
          <a:xfrm>
            <a:off x="3673845" y="3537740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lowchart: Terminator 37">
            <a:extLst>
              <a:ext uri="{FF2B5EF4-FFF2-40B4-BE49-F238E27FC236}">
                <a16:creationId xmlns:a16="http://schemas.microsoft.com/office/drawing/2014/main" id="{D682ED5C-3536-F3DB-C4CF-74294141E05C}"/>
              </a:ext>
            </a:extLst>
          </p:cNvPr>
          <p:cNvSpPr/>
          <p:nvPr/>
        </p:nvSpPr>
        <p:spPr>
          <a:xfrm>
            <a:off x="4470117" y="3920969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lowchart: Terminator 37">
            <a:extLst>
              <a:ext uri="{FF2B5EF4-FFF2-40B4-BE49-F238E27FC236}">
                <a16:creationId xmlns:a16="http://schemas.microsoft.com/office/drawing/2014/main" id="{5E50FF4A-C03E-BC7B-992F-CC939FB06EF7}"/>
              </a:ext>
            </a:extLst>
          </p:cNvPr>
          <p:cNvSpPr/>
          <p:nvPr/>
        </p:nvSpPr>
        <p:spPr>
          <a:xfrm>
            <a:off x="5268979" y="4950933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Flowchart: Terminator 37">
            <a:extLst>
              <a:ext uri="{FF2B5EF4-FFF2-40B4-BE49-F238E27FC236}">
                <a16:creationId xmlns:a16="http://schemas.microsoft.com/office/drawing/2014/main" id="{A3B44961-62A6-9C99-0835-A4F4FB822435}"/>
              </a:ext>
            </a:extLst>
          </p:cNvPr>
          <p:cNvSpPr/>
          <p:nvPr/>
        </p:nvSpPr>
        <p:spPr>
          <a:xfrm>
            <a:off x="6858000" y="4950933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Flowchart: Terminator 37">
            <a:extLst>
              <a:ext uri="{FF2B5EF4-FFF2-40B4-BE49-F238E27FC236}">
                <a16:creationId xmlns:a16="http://schemas.microsoft.com/office/drawing/2014/main" id="{68950686-6E32-459A-F1E9-2F9D5C231EEA}"/>
              </a:ext>
            </a:extLst>
          </p:cNvPr>
          <p:cNvSpPr/>
          <p:nvPr/>
        </p:nvSpPr>
        <p:spPr>
          <a:xfrm>
            <a:off x="8390247" y="5300149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Flowchart: Terminator 37">
            <a:extLst>
              <a:ext uri="{FF2B5EF4-FFF2-40B4-BE49-F238E27FC236}">
                <a16:creationId xmlns:a16="http://schemas.microsoft.com/office/drawing/2014/main" id="{C2ACE770-70F7-6ACA-26E3-4EA68AB31D8A}"/>
              </a:ext>
            </a:extLst>
          </p:cNvPr>
          <p:cNvSpPr/>
          <p:nvPr/>
        </p:nvSpPr>
        <p:spPr>
          <a:xfrm>
            <a:off x="10007568" y="6318946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Flowchart: Terminator 37">
            <a:extLst>
              <a:ext uri="{FF2B5EF4-FFF2-40B4-BE49-F238E27FC236}">
                <a16:creationId xmlns:a16="http://schemas.microsoft.com/office/drawing/2014/main" id="{E69C0E31-3795-725A-8BF2-60F29D80307A}"/>
              </a:ext>
            </a:extLst>
          </p:cNvPr>
          <p:cNvSpPr/>
          <p:nvPr/>
        </p:nvSpPr>
        <p:spPr>
          <a:xfrm>
            <a:off x="8384645" y="5991805"/>
            <a:ext cx="1415025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lowchart: Terminator 37">
            <a:extLst>
              <a:ext uri="{FF2B5EF4-FFF2-40B4-BE49-F238E27FC236}">
                <a16:creationId xmlns:a16="http://schemas.microsoft.com/office/drawing/2014/main" id="{0236FE38-B8E6-1128-EFA8-DF2FC906AD55}"/>
              </a:ext>
            </a:extLst>
          </p:cNvPr>
          <p:cNvSpPr/>
          <p:nvPr/>
        </p:nvSpPr>
        <p:spPr>
          <a:xfrm>
            <a:off x="8384645" y="4969246"/>
            <a:ext cx="657868" cy="138500"/>
          </a:xfrm>
          <a:custGeom>
            <a:avLst/>
            <a:gdLst>
              <a:gd name="csX0" fmla="*/ 2425 w 19500"/>
              <a:gd name="csY0" fmla="*/ 0 h 21600"/>
              <a:gd name="csX1" fmla="*/ 17075 w 19500"/>
              <a:gd name="csY1" fmla="*/ 0 h 21600"/>
              <a:gd name="csX2" fmla="*/ 19500 w 19500"/>
              <a:gd name="csY2" fmla="*/ 9161 h 21600"/>
              <a:gd name="csX3" fmla="*/ 17075 w 19500"/>
              <a:gd name="csY3" fmla="*/ 21600 h 21600"/>
              <a:gd name="csX4" fmla="*/ 2425 w 19500"/>
              <a:gd name="csY4" fmla="*/ 21600 h 21600"/>
              <a:gd name="csX5" fmla="*/ 0 w 19500"/>
              <a:gd name="csY5" fmla="*/ 10800 h 21600"/>
              <a:gd name="csX6" fmla="*/ 2425 w 19500"/>
              <a:gd name="csY6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00" h="21600">
                <a:moveTo>
                  <a:pt x="2425" y="0"/>
                </a:moveTo>
                <a:lnTo>
                  <a:pt x="17075" y="0"/>
                </a:lnTo>
                <a:cubicBezTo>
                  <a:pt x="18994" y="0"/>
                  <a:pt x="19500" y="3196"/>
                  <a:pt x="19500" y="9161"/>
                </a:cubicBezTo>
                <a:cubicBezTo>
                  <a:pt x="19500" y="15126"/>
                  <a:pt x="18994" y="21600"/>
                  <a:pt x="17075" y="21600"/>
                </a:cubicBezTo>
                <a:lnTo>
                  <a:pt x="2425" y="21600"/>
                </a:lnTo>
                <a:cubicBezTo>
                  <a:pt x="506" y="21600"/>
                  <a:pt x="0" y="16765"/>
                  <a:pt x="0" y="10800"/>
                </a:cubicBezTo>
                <a:cubicBezTo>
                  <a:pt x="0" y="4835"/>
                  <a:pt x="506" y="0"/>
                  <a:pt x="2425" y="0"/>
                </a:cubicBezTo>
                <a:close/>
              </a:path>
            </a:pathLst>
          </a:custGeom>
          <a:solidFill>
            <a:srgbClr val="FD2B00"/>
          </a:solidFill>
          <a:ln>
            <a:solidFill>
              <a:srgbClr val="FB4D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4BA4C9-2D09-44E3-99C6-645F0AFFD7C2}"/>
              </a:ext>
            </a:extLst>
          </p:cNvPr>
          <p:cNvSpPr txBox="1"/>
          <p:nvPr/>
        </p:nvSpPr>
        <p:spPr>
          <a:xfrm>
            <a:off x="136634" y="861848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0936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Eligibility Decision</a:t>
            </a:r>
          </a:p>
        </p:txBody>
      </p:sp>
    </p:spTree>
    <p:extLst>
      <p:ext uri="{BB962C8B-B14F-4D97-AF65-F5344CB8AC3E}">
        <p14:creationId xmlns:p14="http://schemas.microsoft.com/office/powerpoint/2010/main" val="3990991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4772B95D40742A57B582A8ACDA8D8" ma:contentTypeVersion="12" ma:contentTypeDescription="Create a new document." ma:contentTypeScope="" ma:versionID="7fe76c265cb83e79d7c9b93dfa2b310a">
  <xsd:schema xmlns:xsd="http://www.w3.org/2001/XMLSchema" xmlns:xs="http://www.w3.org/2001/XMLSchema" xmlns:p="http://schemas.microsoft.com/office/2006/metadata/properties" xmlns:ns2="914a3067-9621-4620-a251-59302085591d" xmlns:ns3="a01a1970-f08d-4e22-896a-40fdb26c66e5" targetNamespace="http://schemas.microsoft.com/office/2006/metadata/properties" ma:root="true" ma:fieldsID="7b5ccdf619dc313c5787df65fb69fb05" ns2:_="" ns3:_="">
    <xsd:import namespace="914a3067-9621-4620-a251-59302085591d"/>
    <xsd:import namespace="a01a1970-f08d-4e22-896a-40fdb26c66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a3067-9621-4620-a251-5930208559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c81d7c5-f3cd-4b8e-8402-6b0cc813cb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1a1970-f08d-4e22-896a-40fdb26c66e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a05d41f-9e21-44e0-ae1a-086ded59fcfd}" ma:internalName="TaxCatchAll" ma:showField="CatchAllData" ma:web="a01a1970-f08d-4e22-896a-40fdb26c66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1a1970-f08d-4e22-896a-40fdb26c66e5" xsi:nil="true"/>
    <lcf76f155ced4ddcb4097134ff3c332f xmlns="914a3067-9621-4620-a251-5930208559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091E39-8B1C-4D50-B88E-F1C8B23BA112}">
  <ds:schemaRefs>
    <ds:schemaRef ds:uri="914a3067-9621-4620-a251-59302085591d"/>
    <ds:schemaRef ds:uri="a01a1970-f08d-4e22-896a-40fdb26c66e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61956A-1BA3-4F49-AAC2-3606A753A4C0}">
  <ds:schemaRefs>
    <ds:schemaRef ds:uri="914a3067-9621-4620-a251-59302085591d"/>
    <ds:schemaRef ds:uri="a01a1970-f08d-4e22-896a-40fdb26c66e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4D7A630-C591-4006-88DA-6E5549D671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Custom</PresentationFormat>
  <Slides>4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1</cp:revision>
  <dcterms:created xsi:type="dcterms:W3CDTF">2026-09-02T14:10:50Z</dcterms:created>
  <dcterms:modified xsi:type="dcterms:W3CDTF">2026-09-08T21:04:04Z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0x010100D774772B95D40742A57B582A8ACDA8D8</vt:lpwstr>
  </property>
  <property fmtid="{D5CDD505-2E9C-101B-9397-08002B2CF9AE}" pid="3" name="MediaServiceImageTags">
    <vt:lpwstr/>
  </property>
</Properties>
</file>