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4"/>
    <p:sldMasterId id="2147483698" r:id="rId5"/>
  </p:sldMasterIdLst>
  <p:notesMasterIdLst>
    <p:notesMasterId r:id="rId8"/>
  </p:notesMasterIdLst>
  <p:sldIdLst>
    <p:sldId id="274" r:id="rId6"/>
    <p:sldId id="273" r:id="rId7"/>
  </p:sldIdLst>
  <p:sldSz cx="20105688" cy="11309350"/>
  <p:notesSz cx="9926638" cy="6797675"/>
  <p:embeddedFontLst>
    <p:embeddedFont>
      <p:font typeface="Flama Cond Bold" panose="02000000000000000000" pitchFamily="50" charset="0"/>
      <p:bold r:id="rId9"/>
    </p:embeddedFont>
    <p:embeddedFont>
      <p:font typeface="Season Mix" panose="020E0504070406020203" pitchFamily="34" charset="0"/>
      <p:regular r:id="rId10"/>
    </p:embeddedFont>
    <p:embeddedFont>
      <p:font typeface="Season Sans Medium" panose="020B0604040203020203" pitchFamily="34" charset="0"/>
      <p:regular r:id="rId11"/>
      <p:bold r:id="rId12"/>
    </p:embeddedFont>
  </p:embeddedFontLst>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F32"/>
    <a:srgbClr val="C3B976"/>
    <a:srgbClr val="F8F5E7"/>
    <a:srgbClr val="CCC8B4"/>
    <a:srgbClr val="9F997D"/>
    <a:srgbClr val="839895"/>
    <a:srgbClr val="FFFDF5"/>
    <a:srgbClr val="5069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36" autoAdjust="0"/>
    <p:restoredTop sz="94715"/>
  </p:normalViewPr>
  <p:slideViewPr>
    <p:cSldViewPr>
      <p:cViewPr varScale="1">
        <p:scale>
          <a:sx n="64" d="100"/>
          <a:sy n="64" d="100"/>
        </p:scale>
        <p:origin x="594" y="84"/>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font" Target="fonts/font4.fntdata"/><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3.fntdata"/><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erique van den Bosch" userId="3892a7b5-d9d4-4df6-bb26-f08a1fd25161" providerId="ADAL" clId="{0DAF698A-4190-43BC-9011-C11727CA38F4}"/>
    <pc:docChg chg="undo custSel addSld delSld modSld sldOrd delMainMaster modNotesMaster">
      <pc:chgData name="Frederique van den Bosch" userId="3892a7b5-d9d4-4df6-bb26-f08a1fd25161" providerId="ADAL" clId="{0DAF698A-4190-43BC-9011-C11727CA38F4}" dt="2026-07-23T06:25:07.049" v="13206" actId="20577"/>
      <pc:docMkLst>
        <pc:docMk/>
      </pc:docMkLst>
      <pc:sldChg chg="modSp mod">
        <pc:chgData name="Frederique van den Bosch" userId="3892a7b5-d9d4-4df6-bb26-f08a1fd25161" providerId="ADAL" clId="{0DAF698A-4190-43BC-9011-C11727CA38F4}" dt="2026-07-23T06:25:07.049" v="13206" actId="20577"/>
        <pc:sldMkLst>
          <pc:docMk/>
          <pc:sldMk cId="2346837305" sldId="273"/>
        </pc:sldMkLst>
        <pc:spChg chg="mod">
          <ac:chgData name="Frederique van den Bosch" userId="3892a7b5-d9d4-4df6-bb26-f08a1fd25161" providerId="ADAL" clId="{0DAF698A-4190-43BC-9011-C11727CA38F4}" dt="2026-07-23T06:25:07.049" v="13206" actId="20577"/>
          <ac:spMkLst>
            <pc:docMk/>
            <pc:sldMk cId="2346837305" sldId="273"/>
            <ac:spMk id="7" creationId="{8904FF02-C2A6-6B09-5378-0D97FA461C6C}"/>
          </ac:spMkLst>
        </pc:spChg>
      </pc:sldChg>
      <pc:sldChg chg="addSp modSp add mod ord">
        <pc:chgData name="Frederique van den Bosch" userId="3892a7b5-d9d4-4df6-bb26-f08a1fd25161" providerId="ADAL" clId="{0DAF698A-4190-43BC-9011-C11727CA38F4}" dt="2026-07-23T06:24:49.721" v="13194" actId="20577"/>
        <pc:sldMkLst>
          <pc:docMk/>
          <pc:sldMk cId="853593853" sldId="274"/>
        </pc:sldMkLst>
        <pc:spChg chg="add mod">
          <ac:chgData name="Frederique van den Bosch" userId="3892a7b5-d9d4-4df6-bb26-f08a1fd25161" providerId="ADAL" clId="{0DAF698A-4190-43BC-9011-C11727CA38F4}" dt="2026-07-23T06:24:25.592" v="13172" actId="20577"/>
          <ac:spMkLst>
            <pc:docMk/>
            <pc:sldMk cId="853593853" sldId="274"/>
            <ac:spMk id="2" creationId="{15DA1B41-D73B-8A6C-D18E-6DC7A81AF0FA}"/>
          </ac:spMkLst>
        </pc:spChg>
        <pc:spChg chg="mod">
          <ac:chgData name="Frederique van den Bosch" userId="3892a7b5-d9d4-4df6-bb26-f08a1fd25161" providerId="ADAL" clId="{0DAF698A-4190-43BC-9011-C11727CA38F4}" dt="2026-07-23T06:24:49.721" v="13194" actId="20577"/>
          <ac:spMkLst>
            <pc:docMk/>
            <pc:sldMk cId="853593853" sldId="274"/>
            <ac:spMk id="4" creationId="{E6913F5D-F193-3E5B-E9A1-A3458EAA79F6}"/>
          </ac:spMkLst>
        </pc:spChg>
        <pc:spChg chg="mod">
          <ac:chgData name="Frederique van den Bosch" userId="3892a7b5-d9d4-4df6-bb26-f08a1fd25161" providerId="ADAL" clId="{0DAF698A-4190-43BC-9011-C11727CA38F4}" dt="2026-07-23T06:24:44.031" v="13189" actId="20577"/>
          <ac:spMkLst>
            <pc:docMk/>
            <pc:sldMk cId="853593853" sldId="274"/>
            <ac:spMk id="16" creationId="{471F647A-16D1-0407-5331-70756FBC77F1}"/>
          </ac:spMkLst>
        </pc:spChg>
      </pc:sldChg>
      <pc:sldMasterChg chg="del delSldLayout">
        <pc:chgData name="Frederique van den Bosch" userId="3892a7b5-d9d4-4df6-bb26-f08a1fd25161" providerId="ADAL" clId="{0DAF698A-4190-43BC-9011-C11727CA38F4}" dt="2026-07-23T06:24:30.719" v="13175"/>
        <pc:sldMasterMkLst>
          <pc:docMk/>
          <pc:sldMasterMk cId="2769048517" sldId="2147483668"/>
        </pc:sldMasterMkLst>
        <pc:sldLayoutChg chg="del">
          <pc:chgData name="Frederique van den Bosch" userId="3892a7b5-d9d4-4df6-bb26-f08a1fd25161" providerId="ADAL" clId="{0DAF698A-4190-43BC-9011-C11727CA38F4}" dt="2026-07-23T06:24:30.719" v="13175"/>
          <pc:sldLayoutMkLst>
            <pc:docMk/>
            <pc:sldMasterMk cId="2769048517" sldId="2147483668"/>
            <pc:sldLayoutMk cId="1503417600" sldId="2147483669"/>
          </pc:sldLayoutMkLst>
        </pc:sldLayoutChg>
      </pc:sldMasterChg>
      <pc:sldMasterChg chg="del delSldLayout">
        <pc:chgData name="Frederique van den Bosch" userId="3892a7b5-d9d4-4df6-bb26-f08a1fd25161" providerId="ADAL" clId="{0DAF698A-4190-43BC-9011-C11727CA38F4}" dt="2026-07-23T06:24:30.719" v="13175"/>
        <pc:sldMasterMkLst>
          <pc:docMk/>
          <pc:sldMasterMk cId="392165155" sldId="2147483680"/>
        </pc:sldMasterMkLst>
        <pc:sldLayoutChg chg="del">
          <pc:chgData name="Frederique van den Bosch" userId="3892a7b5-d9d4-4df6-bb26-f08a1fd25161" providerId="ADAL" clId="{0DAF698A-4190-43BC-9011-C11727CA38F4}" dt="2026-07-23T06:24:30.719" v="13175"/>
          <pc:sldLayoutMkLst>
            <pc:docMk/>
            <pc:sldMasterMk cId="392165155" sldId="2147483680"/>
            <pc:sldLayoutMk cId="3123362071" sldId="2147483681"/>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3277765703" sldId="2147483684"/>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2925000323" sldId="2147483687"/>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2872731430" sldId="2147483688"/>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1965824370" sldId="2147483689"/>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3268845429" sldId="2147483690"/>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3303670922" sldId="2147483720"/>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3115334103" sldId="2147483725"/>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1889428291" sldId="2147483734"/>
          </pc:sldLayoutMkLst>
        </pc:sldLayoutChg>
        <pc:sldLayoutChg chg="del">
          <pc:chgData name="Frederique van den Bosch" userId="3892a7b5-d9d4-4df6-bb26-f08a1fd25161" providerId="ADAL" clId="{0DAF698A-4190-43BC-9011-C11727CA38F4}" dt="2026-07-23T06:24:30.719" v="13175"/>
          <pc:sldLayoutMkLst>
            <pc:docMk/>
            <pc:sldMasterMk cId="392165155" sldId="2147483680"/>
            <pc:sldLayoutMk cId="1562577942" sldId="2147483735"/>
          </pc:sldLayoutMkLst>
        </pc:sldLayoutChg>
      </pc:sldMasterChg>
      <pc:sldMasterChg chg="del delSldLayout">
        <pc:chgData name="Frederique van den Bosch" userId="3892a7b5-d9d4-4df6-bb26-f08a1fd25161" providerId="ADAL" clId="{0DAF698A-4190-43BC-9011-C11727CA38F4}" dt="2026-07-23T06:24:30.719" v="13175"/>
        <pc:sldMasterMkLst>
          <pc:docMk/>
          <pc:sldMasterMk cId="2662443329" sldId="2147483691"/>
        </pc:sldMasterMkLst>
        <pc:sldLayoutChg chg="del">
          <pc:chgData name="Frederique van den Bosch" userId="3892a7b5-d9d4-4df6-bb26-f08a1fd25161" providerId="ADAL" clId="{0DAF698A-4190-43BC-9011-C11727CA38F4}" dt="2026-07-23T06:24:30.719" v="13175"/>
          <pc:sldLayoutMkLst>
            <pc:docMk/>
            <pc:sldMasterMk cId="2662443329" sldId="2147483691"/>
            <pc:sldLayoutMk cId="3979624364" sldId="2147483692"/>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1409203508" sldId="2147483693"/>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376245537" sldId="2147483694"/>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562156186" sldId="2147483695"/>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2959914719" sldId="2147483696"/>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3792454278" sldId="2147483697"/>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866125808" sldId="2147483723"/>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3049396317" sldId="2147483727"/>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2931106646" sldId="2147483728"/>
          </pc:sldLayoutMkLst>
        </pc:sldLayoutChg>
        <pc:sldLayoutChg chg="del">
          <pc:chgData name="Frederique van den Bosch" userId="3892a7b5-d9d4-4df6-bb26-f08a1fd25161" providerId="ADAL" clId="{0DAF698A-4190-43BC-9011-C11727CA38F4}" dt="2026-07-23T06:24:30.719" v="13175"/>
          <pc:sldLayoutMkLst>
            <pc:docMk/>
            <pc:sldMasterMk cId="2662443329" sldId="2147483691"/>
            <pc:sldLayoutMk cId="79561819" sldId="2147483729"/>
          </pc:sldLayoutMkLst>
        </pc:sldLayoutChg>
      </pc:sldMasterChg>
      <pc:sldMasterChg chg="del delSldLayout">
        <pc:chgData name="Frederique van den Bosch" userId="3892a7b5-d9d4-4df6-bb26-f08a1fd25161" providerId="ADAL" clId="{0DAF698A-4190-43BC-9011-C11727CA38F4}" dt="2026-07-23T06:24:30.719" v="13175"/>
        <pc:sldMasterMkLst>
          <pc:docMk/>
          <pc:sldMasterMk cId="4216158803" sldId="2147483706"/>
        </pc:sldMasterMkLst>
        <pc:sldLayoutChg chg="del">
          <pc:chgData name="Frederique van den Bosch" userId="3892a7b5-d9d4-4df6-bb26-f08a1fd25161" providerId="ADAL" clId="{0DAF698A-4190-43BC-9011-C11727CA38F4}" dt="2026-07-23T06:24:30.719" v="13175"/>
          <pc:sldLayoutMkLst>
            <pc:docMk/>
            <pc:sldMasterMk cId="4216158803" sldId="2147483706"/>
            <pc:sldLayoutMk cId="101452070" sldId="2147483707"/>
          </pc:sldLayoutMkLst>
        </pc:sldLayoutChg>
      </pc:sldMasterChg>
      <pc:sldMasterChg chg="del delSldLayout">
        <pc:chgData name="Frederique van den Bosch" userId="3892a7b5-d9d4-4df6-bb26-f08a1fd25161" providerId="ADAL" clId="{0DAF698A-4190-43BC-9011-C11727CA38F4}" dt="2026-07-23T06:24:30.719" v="13175"/>
        <pc:sldMasterMkLst>
          <pc:docMk/>
          <pc:sldMasterMk cId="499777393" sldId="2147483708"/>
        </pc:sldMasterMkLst>
        <pc:sldLayoutChg chg="del">
          <pc:chgData name="Frederique van den Bosch" userId="3892a7b5-d9d4-4df6-bb26-f08a1fd25161" providerId="ADAL" clId="{0DAF698A-4190-43BC-9011-C11727CA38F4}" dt="2026-07-23T06:24:30.719" v="13175"/>
          <pc:sldLayoutMkLst>
            <pc:docMk/>
            <pc:sldMasterMk cId="499777393" sldId="2147483708"/>
            <pc:sldLayoutMk cId="65889652" sldId="2147483709"/>
          </pc:sldLayoutMkLst>
        </pc:sldLayoutChg>
      </pc:sldMasterChg>
      <pc:sldMasterChg chg="del delSldLayout">
        <pc:chgData name="Frederique van den Bosch" userId="3892a7b5-d9d4-4df6-bb26-f08a1fd25161" providerId="ADAL" clId="{0DAF698A-4190-43BC-9011-C11727CA38F4}" dt="2026-07-23T06:24:30.719" v="13175"/>
        <pc:sldMasterMkLst>
          <pc:docMk/>
          <pc:sldMasterMk cId="2590432661" sldId="2147483711"/>
        </pc:sldMasterMkLst>
        <pc:sldLayoutChg chg="del">
          <pc:chgData name="Frederique van den Bosch" userId="3892a7b5-d9d4-4df6-bb26-f08a1fd25161" providerId="ADAL" clId="{0DAF698A-4190-43BC-9011-C11727CA38F4}" dt="2026-07-23T06:24:30.719" v="13175"/>
          <pc:sldLayoutMkLst>
            <pc:docMk/>
            <pc:sldMasterMk cId="2590432661" sldId="2147483711"/>
            <pc:sldLayoutMk cId="2189124939" sldId="2147483712"/>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3472758217" sldId="2147483713"/>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1369071438" sldId="2147483714"/>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874735351" sldId="2147483715"/>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2066411752" sldId="2147483716"/>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1840218813" sldId="2147483717"/>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2629164511" sldId="2147483718"/>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3925965843" sldId="2147483719"/>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3414678707" sldId="2147483722"/>
          </pc:sldLayoutMkLst>
        </pc:sldLayoutChg>
        <pc:sldLayoutChg chg="del">
          <pc:chgData name="Frederique van den Bosch" userId="3892a7b5-d9d4-4df6-bb26-f08a1fd25161" providerId="ADAL" clId="{0DAF698A-4190-43BC-9011-C11727CA38F4}" dt="2026-07-23T06:24:30.719" v="13175"/>
          <pc:sldLayoutMkLst>
            <pc:docMk/>
            <pc:sldMasterMk cId="2590432661" sldId="2147483711"/>
            <pc:sldLayoutMk cId="54037757" sldId="214748372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4301752" cy="340647"/>
          </a:xfrm>
          <a:prstGeom prst="rect">
            <a:avLst/>
          </a:prstGeom>
        </p:spPr>
        <p:txBody>
          <a:bodyPr vert="horz" lIns="48674" tIns="24337" rIns="48674" bIns="24337" rtlCol="0"/>
          <a:lstStyle>
            <a:lvl1pPr algn="l">
              <a:defRPr sz="600"/>
            </a:lvl1pPr>
          </a:lstStyle>
          <a:p>
            <a:endParaRPr lang="nl-NL" dirty="0"/>
          </a:p>
        </p:txBody>
      </p:sp>
      <p:sp>
        <p:nvSpPr>
          <p:cNvPr id="3" name="Tijdelijke aanduiding voor datum 2"/>
          <p:cNvSpPr>
            <a:spLocks noGrp="1"/>
          </p:cNvSpPr>
          <p:nvPr>
            <p:ph type="dt" idx="1"/>
          </p:nvPr>
        </p:nvSpPr>
        <p:spPr>
          <a:xfrm>
            <a:off x="5622535" y="0"/>
            <a:ext cx="4301752" cy="340647"/>
          </a:xfrm>
          <a:prstGeom prst="rect">
            <a:avLst/>
          </a:prstGeom>
        </p:spPr>
        <p:txBody>
          <a:bodyPr vert="horz" lIns="48674" tIns="24337" rIns="48674" bIns="24337" rtlCol="0"/>
          <a:lstStyle>
            <a:lvl1pPr algn="r">
              <a:defRPr sz="600"/>
            </a:lvl1pPr>
          </a:lstStyle>
          <a:p>
            <a:fld id="{3135C947-C70E-D043-AF7A-6E328EDF5EA4}" type="datetimeFigureOut">
              <a:rPr lang="nl-NL" smtClean="0"/>
              <a:t>23-7-2026</a:t>
            </a:fld>
            <a:endParaRPr lang="nl-NL" dirty="0"/>
          </a:p>
        </p:txBody>
      </p:sp>
      <p:sp>
        <p:nvSpPr>
          <p:cNvPr id="4" name="Tijdelijke aanduiding voor dia-afbeelding 3"/>
          <p:cNvSpPr>
            <a:spLocks noGrp="1" noRot="1" noChangeAspect="1"/>
          </p:cNvSpPr>
          <p:nvPr>
            <p:ph type="sldImg" idx="2"/>
          </p:nvPr>
        </p:nvSpPr>
        <p:spPr>
          <a:xfrm>
            <a:off x="2925763" y="850900"/>
            <a:ext cx="4075112" cy="2293938"/>
          </a:xfrm>
          <a:prstGeom prst="rect">
            <a:avLst/>
          </a:prstGeom>
          <a:noFill/>
          <a:ln w="12700">
            <a:solidFill>
              <a:prstClr val="black"/>
            </a:solidFill>
          </a:ln>
        </p:spPr>
        <p:txBody>
          <a:bodyPr vert="horz" lIns="48674" tIns="24337" rIns="48674" bIns="24337" rtlCol="0" anchor="ctr"/>
          <a:lstStyle/>
          <a:p>
            <a:endParaRPr lang="nl-NL" dirty="0"/>
          </a:p>
        </p:txBody>
      </p:sp>
      <p:sp>
        <p:nvSpPr>
          <p:cNvPr id="5" name="Tijdelijke aanduiding voor notities 4"/>
          <p:cNvSpPr>
            <a:spLocks noGrp="1"/>
          </p:cNvSpPr>
          <p:nvPr>
            <p:ph type="body" sz="quarter" idx="3"/>
          </p:nvPr>
        </p:nvSpPr>
        <p:spPr>
          <a:xfrm>
            <a:off x="992351" y="3270976"/>
            <a:ext cx="7941937" cy="2677467"/>
          </a:xfrm>
          <a:prstGeom prst="rect">
            <a:avLst/>
          </a:prstGeom>
        </p:spPr>
        <p:txBody>
          <a:bodyPr vert="horz" lIns="48674" tIns="24337" rIns="48674" bIns="24337"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6457028"/>
            <a:ext cx="4301752" cy="340647"/>
          </a:xfrm>
          <a:prstGeom prst="rect">
            <a:avLst/>
          </a:prstGeom>
        </p:spPr>
        <p:txBody>
          <a:bodyPr vert="horz" lIns="48674" tIns="24337" rIns="48674" bIns="24337" rtlCol="0" anchor="b"/>
          <a:lstStyle>
            <a:lvl1pPr algn="l">
              <a:defRPr sz="600"/>
            </a:lvl1pPr>
          </a:lstStyle>
          <a:p>
            <a:endParaRPr lang="nl-NL" dirty="0"/>
          </a:p>
        </p:txBody>
      </p:sp>
      <p:sp>
        <p:nvSpPr>
          <p:cNvPr id="7" name="Tijdelijke aanduiding voor dianummer 6"/>
          <p:cNvSpPr>
            <a:spLocks noGrp="1"/>
          </p:cNvSpPr>
          <p:nvPr>
            <p:ph type="sldNum" sz="quarter" idx="5"/>
          </p:nvPr>
        </p:nvSpPr>
        <p:spPr>
          <a:xfrm>
            <a:off x="5622535" y="6457028"/>
            <a:ext cx="4301752" cy="340647"/>
          </a:xfrm>
          <a:prstGeom prst="rect">
            <a:avLst/>
          </a:prstGeom>
        </p:spPr>
        <p:txBody>
          <a:bodyPr vert="horz" lIns="48674" tIns="24337" rIns="48674" bIns="24337" rtlCol="0" anchor="b"/>
          <a:lstStyle>
            <a:lvl1pPr algn="r">
              <a:defRPr sz="600"/>
            </a:lvl1pPr>
          </a:lstStyle>
          <a:p>
            <a:fld id="{033FDAA8-10D3-4443-95A1-762F64A07169}" type="slidenum">
              <a:rPr lang="nl-NL" smtClean="0"/>
              <a:t>‹nr.›</a:t>
            </a:fld>
            <a:endParaRPr lang="nl-NL" dirty="0"/>
          </a:p>
        </p:txBody>
      </p:sp>
    </p:spTree>
    <p:extLst>
      <p:ext uri="{BB962C8B-B14F-4D97-AF65-F5344CB8AC3E}">
        <p14:creationId xmlns:p14="http://schemas.microsoft.com/office/powerpoint/2010/main" val="962050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95C73A-8F74-8D6D-6DBE-3DB9A915EB76}"/>
              </a:ext>
            </a:extLst>
          </p:cNvPr>
          <p:cNvSpPr>
            <a:spLocks noGrp="1"/>
          </p:cNvSpPr>
          <p:nvPr>
            <p:ph type="ctrTitle" hasCustomPrompt="1"/>
          </p:nvPr>
        </p:nvSpPr>
        <p:spPr>
          <a:xfrm>
            <a:off x="10205256" y="578368"/>
            <a:ext cx="9241544" cy="2703549"/>
          </a:xfrm>
        </p:spPr>
        <p:txBody>
          <a:bodyPr anchor="t">
            <a:noAutofit/>
          </a:bodyPr>
          <a:lstStyle>
            <a:lvl1pPr algn="l">
              <a:lnSpc>
                <a:spcPct val="70000"/>
              </a:lnSpc>
              <a:defRPr sz="12501" cap="all" baseline="0">
                <a:solidFill>
                  <a:srgbClr val="FFFDF5"/>
                </a:solidFill>
              </a:defRPr>
            </a:lvl1pPr>
          </a:lstStyle>
          <a:p>
            <a:r>
              <a:rPr lang="nl-NL" dirty="0"/>
              <a:t>KLIK OM STIJL TE BEWERKEN</a:t>
            </a:r>
          </a:p>
        </p:txBody>
      </p:sp>
      <p:sp>
        <p:nvSpPr>
          <p:cNvPr id="15" name="object 10">
            <a:extLst>
              <a:ext uri="{FF2B5EF4-FFF2-40B4-BE49-F238E27FC236}">
                <a16:creationId xmlns:a16="http://schemas.microsoft.com/office/drawing/2014/main" id="{C3D5A440-CC7C-2CE6-175A-BC63B7357AD6}"/>
              </a:ext>
            </a:extLst>
          </p:cNvPr>
          <p:cNvSpPr/>
          <p:nvPr userDrawn="1"/>
        </p:nvSpPr>
        <p:spPr>
          <a:xfrm>
            <a:off x="18966257" y="10176923"/>
            <a:ext cx="638225" cy="630555"/>
          </a:xfrm>
          <a:custGeom>
            <a:avLst/>
            <a:gdLst/>
            <a:ahLst/>
            <a:cxnLst/>
            <a:rect l="l" t="t" r="r" b="b"/>
            <a:pathLst>
              <a:path w="638175" h="630554">
                <a:moveTo>
                  <a:pt x="637679" y="621969"/>
                </a:moveTo>
                <a:lnTo>
                  <a:pt x="637413" y="620128"/>
                </a:lnTo>
                <a:lnTo>
                  <a:pt x="637667" y="619874"/>
                </a:lnTo>
                <a:lnTo>
                  <a:pt x="637667" y="611492"/>
                </a:lnTo>
                <a:lnTo>
                  <a:pt x="636625" y="610476"/>
                </a:lnTo>
                <a:lnTo>
                  <a:pt x="636625" y="609396"/>
                </a:lnTo>
                <a:lnTo>
                  <a:pt x="636168" y="608863"/>
                </a:lnTo>
                <a:lnTo>
                  <a:pt x="610184" y="274332"/>
                </a:lnTo>
                <a:lnTo>
                  <a:pt x="610184" y="267004"/>
                </a:lnTo>
                <a:lnTo>
                  <a:pt x="603834" y="261772"/>
                </a:lnTo>
                <a:lnTo>
                  <a:pt x="597496" y="261772"/>
                </a:lnTo>
                <a:lnTo>
                  <a:pt x="589026" y="262813"/>
                </a:lnTo>
                <a:lnTo>
                  <a:pt x="583742" y="269100"/>
                </a:lnTo>
                <a:lnTo>
                  <a:pt x="583742" y="275386"/>
                </a:lnTo>
                <a:lnTo>
                  <a:pt x="607529" y="581672"/>
                </a:lnTo>
                <a:lnTo>
                  <a:pt x="21158" y="1041"/>
                </a:lnTo>
                <a:lnTo>
                  <a:pt x="17983" y="0"/>
                </a:lnTo>
                <a:lnTo>
                  <a:pt x="14808" y="0"/>
                </a:lnTo>
                <a:lnTo>
                  <a:pt x="11633" y="0"/>
                </a:lnTo>
                <a:lnTo>
                  <a:pt x="8470" y="1041"/>
                </a:lnTo>
                <a:lnTo>
                  <a:pt x="0" y="9423"/>
                </a:lnTo>
                <a:lnTo>
                  <a:pt x="0" y="17792"/>
                </a:lnTo>
                <a:lnTo>
                  <a:pt x="587273" y="599287"/>
                </a:lnTo>
                <a:lnTo>
                  <a:pt x="279184" y="575894"/>
                </a:lnTo>
                <a:lnTo>
                  <a:pt x="272846" y="575894"/>
                </a:lnTo>
                <a:lnTo>
                  <a:pt x="267550" y="581126"/>
                </a:lnTo>
                <a:lnTo>
                  <a:pt x="266496" y="588454"/>
                </a:lnTo>
                <a:lnTo>
                  <a:pt x="266496" y="594741"/>
                </a:lnTo>
                <a:lnTo>
                  <a:pt x="271780" y="601027"/>
                </a:lnTo>
                <a:lnTo>
                  <a:pt x="279184" y="602068"/>
                </a:lnTo>
                <a:lnTo>
                  <a:pt x="614832" y="627634"/>
                </a:lnTo>
                <a:lnTo>
                  <a:pt x="616521" y="629297"/>
                </a:lnTo>
                <a:lnTo>
                  <a:pt x="617448" y="629170"/>
                </a:lnTo>
                <a:lnTo>
                  <a:pt x="618642" y="630339"/>
                </a:lnTo>
                <a:lnTo>
                  <a:pt x="627100" y="630339"/>
                </a:lnTo>
                <a:lnTo>
                  <a:pt x="629208" y="628243"/>
                </a:lnTo>
                <a:lnTo>
                  <a:pt x="631329" y="628243"/>
                </a:lnTo>
                <a:lnTo>
                  <a:pt x="637679" y="621969"/>
                </a:lnTo>
                <a:close/>
              </a:path>
            </a:pathLst>
          </a:custGeom>
          <a:solidFill>
            <a:srgbClr val="C3B976"/>
          </a:solidFill>
        </p:spPr>
        <p:txBody>
          <a:bodyPr wrap="square" lIns="0" tIns="0" rIns="0" bIns="0" rtlCol="0"/>
          <a:lstStyle/>
          <a:p>
            <a:endParaRPr dirty="0"/>
          </a:p>
        </p:txBody>
      </p:sp>
      <p:sp>
        <p:nvSpPr>
          <p:cNvPr id="16" name="object 11">
            <a:extLst>
              <a:ext uri="{FF2B5EF4-FFF2-40B4-BE49-F238E27FC236}">
                <a16:creationId xmlns:a16="http://schemas.microsoft.com/office/drawing/2014/main" id="{F8B34976-1645-ABD6-25C0-AF75C72C11AA}"/>
              </a:ext>
            </a:extLst>
          </p:cNvPr>
          <p:cNvSpPr/>
          <p:nvPr userDrawn="1"/>
        </p:nvSpPr>
        <p:spPr>
          <a:xfrm flipV="1">
            <a:off x="10270521" y="9746167"/>
            <a:ext cx="9332683" cy="54836"/>
          </a:xfrm>
          <a:custGeom>
            <a:avLst/>
            <a:gdLst/>
            <a:ahLst/>
            <a:cxnLst/>
            <a:rect l="l" t="t" r="r" b="b"/>
            <a:pathLst>
              <a:path w="9298305">
                <a:moveTo>
                  <a:pt x="0" y="0"/>
                </a:moveTo>
                <a:lnTo>
                  <a:pt x="9298146" y="0"/>
                </a:lnTo>
              </a:path>
            </a:pathLst>
          </a:custGeom>
          <a:ln w="5235">
            <a:solidFill>
              <a:srgbClr val="506967"/>
            </a:solidFill>
          </a:ln>
        </p:spPr>
        <p:txBody>
          <a:bodyPr wrap="square" lIns="0" tIns="0" rIns="0" bIns="0" rtlCol="0"/>
          <a:lstStyle/>
          <a:p>
            <a:endParaRPr dirty="0"/>
          </a:p>
        </p:txBody>
      </p:sp>
      <p:sp>
        <p:nvSpPr>
          <p:cNvPr id="22" name="Ondertitel 2">
            <a:extLst>
              <a:ext uri="{FF2B5EF4-FFF2-40B4-BE49-F238E27FC236}">
                <a16:creationId xmlns:a16="http://schemas.microsoft.com/office/drawing/2014/main" id="{F7F0DF48-8351-74B3-A2ED-AEFD352F7BE0}"/>
              </a:ext>
            </a:extLst>
          </p:cNvPr>
          <p:cNvSpPr>
            <a:spLocks noGrp="1"/>
          </p:cNvSpPr>
          <p:nvPr>
            <p:ph type="subTitle" idx="1" hasCustomPrompt="1"/>
          </p:nvPr>
        </p:nvSpPr>
        <p:spPr>
          <a:xfrm>
            <a:off x="10339471" y="3333899"/>
            <a:ext cx="9253104" cy="1036457"/>
          </a:xfrm>
        </p:spPr>
        <p:txBody>
          <a:bodyPr>
            <a:noAutofit/>
          </a:bodyPr>
          <a:lstStyle>
            <a:lvl1pPr marL="0" indent="0" algn="l">
              <a:buNone/>
              <a:defRPr sz="3200" cap="all" baseline="0">
                <a:latin typeface="Flama Cond Bold" panose="02000000000000000000" pitchFamily="2" charset="77"/>
              </a:defRPr>
            </a:lvl1pPr>
            <a:lvl2pPr marL="457246" indent="0" algn="ctr">
              <a:buNone/>
              <a:defRPr sz="2000"/>
            </a:lvl2pPr>
            <a:lvl3pPr marL="914491" indent="0" algn="ctr">
              <a:buNone/>
              <a:defRPr sz="1800"/>
            </a:lvl3pPr>
            <a:lvl4pPr marL="1371737" indent="0" algn="ctr">
              <a:buNone/>
              <a:defRPr sz="1600"/>
            </a:lvl4pPr>
            <a:lvl5pPr marL="1828983" indent="0" algn="ctr">
              <a:buNone/>
              <a:defRPr sz="1600"/>
            </a:lvl5pPr>
            <a:lvl6pPr marL="2286229" indent="0" algn="ctr">
              <a:buNone/>
              <a:defRPr sz="1600"/>
            </a:lvl6pPr>
            <a:lvl7pPr marL="2743474" indent="0" algn="ctr">
              <a:buNone/>
              <a:defRPr sz="1600"/>
            </a:lvl7pPr>
            <a:lvl8pPr marL="3200720" indent="0" algn="ctr">
              <a:buNone/>
              <a:defRPr sz="1600"/>
            </a:lvl8pPr>
            <a:lvl9pPr marL="3657966" indent="0" algn="ctr">
              <a:buNone/>
              <a:defRPr sz="1600"/>
            </a:lvl9pPr>
          </a:lstStyle>
          <a:p>
            <a:r>
              <a:rPr lang="nl-NL" dirty="0"/>
              <a:t>ONDERTITEL</a:t>
            </a:r>
          </a:p>
        </p:txBody>
      </p:sp>
      <p:pic>
        <p:nvPicPr>
          <p:cNvPr id="29" name="Graphic 28">
            <a:extLst>
              <a:ext uri="{FF2B5EF4-FFF2-40B4-BE49-F238E27FC236}">
                <a16:creationId xmlns:a16="http://schemas.microsoft.com/office/drawing/2014/main" id="{1E04E83B-0362-D764-F8C0-B7134A2BF18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270521" y="10081705"/>
            <a:ext cx="3059339" cy="883237"/>
          </a:xfrm>
          <a:prstGeom prst="rect">
            <a:avLst/>
          </a:prstGeom>
        </p:spPr>
      </p:pic>
      <p:sp>
        <p:nvSpPr>
          <p:cNvPr id="32" name="Tijdelijke aanduiding voor afbeelding 30">
            <a:extLst>
              <a:ext uri="{FF2B5EF4-FFF2-40B4-BE49-F238E27FC236}">
                <a16:creationId xmlns:a16="http://schemas.microsoft.com/office/drawing/2014/main" id="{91682193-7E85-538C-2248-AAE4E2FEA3D9}"/>
              </a:ext>
            </a:extLst>
          </p:cNvPr>
          <p:cNvSpPr>
            <a:spLocks noGrp="1"/>
          </p:cNvSpPr>
          <p:nvPr>
            <p:ph type="pic" sz="quarter" idx="10"/>
          </p:nvPr>
        </p:nvSpPr>
        <p:spPr>
          <a:xfrm>
            <a:off x="512803" y="503238"/>
            <a:ext cx="9289196" cy="10304462"/>
          </a:xfrm>
        </p:spPr>
        <p:txBody>
          <a:bodyPr/>
          <a:lstStyle/>
          <a:p>
            <a:r>
              <a:rPr lang="nl-NL" dirty="0"/>
              <a:t>Klik op het pictogram als u een afbeelding wilt toevoegen</a:t>
            </a:r>
          </a:p>
        </p:txBody>
      </p:sp>
      <p:sp>
        <p:nvSpPr>
          <p:cNvPr id="7" name="Tijdelijke aanduiding voor tekst 5">
            <a:extLst>
              <a:ext uri="{FF2B5EF4-FFF2-40B4-BE49-F238E27FC236}">
                <a16:creationId xmlns:a16="http://schemas.microsoft.com/office/drawing/2014/main" id="{F021B5B0-16A1-86AB-E52D-F9A18B80F1A1}"/>
              </a:ext>
            </a:extLst>
          </p:cNvPr>
          <p:cNvSpPr>
            <a:spLocks noGrp="1"/>
          </p:cNvSpPr>
          <p:nvPr>
            <p:ph type="body" sz="quarter" idx="11" hasCustomPrompt="1"/>
          </p:nvPr>
        </p:nvSpPr>
        <p:spPr>
          <a:xfrm>
            <a:off x="10281456" y="9096580"/>
            <a:ext cx="5105388" cy="403153"/>
          </a:xfrm>
        </p:spPr>
        <p:txBody>
          <a:bodyPr anchor="b">
            <a:noAutofit/>
          </a:bodyPr>
          <a:lstStyle>
            <a:lvl1pPr marL="0" indent="0">
              <a:buNone/>
              <a:defRPr sz="1150">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DOCUMENT</a:t>
            </a:r>
          </a:p>
        </p:txBody>
      </p:sp>
      <p:sp>
        <p:nvSpPr>
          <p:cNvPr id="5" name="Tijdelijke aanduiding voor tekst 5">
            <a:extLst>
              <a:ext uri="{FF2B5EF4-FFF2-40B4-BE49-F238E27FC236}">
                <a16:creationId xmlns:a16="http://schemas.microsoft.com/office/drawing/2014/main" id="{453E81A4-5C72-6ABB-785C-3AB29D978B48}"/>
              </a:ext>
            </a:extLst>
          </p:cNvPr>
          <p:cNvSpPr>
            <a:spLocks noGrp="1"/>
          </p:cNvSpPr>
          <p:nvPr>
            <p:ph type="body" sz="quarter" idx="12" hasCustomPrompt="1"/>
          </p:nvPr>
        </p:nvSpPr>
        <p:spPr>
          <a:xfrm>
            <a:off x="15767844" y="9096580"/>
            <a:ext cx="3848420" cy="403153"/>
          </a:xfrm>
        </p:spPr>
        <p:txBody>
          <a:bodyPr anchor="b">
            <a:noAutofit/>
          </a:bodyPr>
          <a:lstStyle>
            <a:lvl1pPr marL="0" indent="0" algn="r">
              <a:buNone/>
              <a:defRPr sz="1150" cap="all" baseline="0">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2251556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 een kolommen">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7F360ED-2D26-11C9-A143-ECDD925C892A}"/>
              </a:ext>
            </a:extLst>
          </p:cNvPr>
          <p:cNvSpPr>
            <a:spLocks noGrp="1"/>
          </p:cNvSpPr>
          <p:nvPr>
            <p:ph sz="half" idx="1"/>
          </p:nvPr>
        </p:nvSpPr>
        <p:spPr>
          <a:xfrm>
            <a:off x="1746568" y="4499682"/>
            <a:ext cx="16307275" cy="4736393"/>
          </a:xfrm>
          <a:prstGeom prst="rect">
            <a:avLst/>
          </a:prstGeom>
        </p:spPr>
        <p:txBody>
          <a:bodyPr/>
          <a:lstStyle>
            <a:lvl1pP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titel 1">
            <a:extLst>
              <a:ext uri="{FF2B5EF4-FFF2-40B4-BE49-F238E27FC236}">
                <a16:creationId xmlns:a16="http://schemas.microsoft.com/office/drawing/2014/main" id="{BF8A42ED-ADFF-977B-8AE3-BB05B6ED3071}"/>
              </a:ext>
            </a:extLst>
          </p:cNvPr>
          <p:cNvSpPr>
            <a:spLocks noGrp="1"/>
          </p:cNvSpPr>
          <p:nvPr>
            <p:ph type="title" hasCustomPrompt="1"/>
          </p:nvPr>
        </p:nvSpPr>
        <p:spPr>
          <a:xfrm>
            <a:off x="1670845" y="1997075"/>
            <a:ext cx="17908240" cy="1371600"/>
          </a:xfrm>
          <a:prstGeom prst="rect">
            <a:avLst/>
          </a:prstGeom>
        </p:spPr>
        <p:txBody>
          <a:bodyPr vert="horz" lIns="91440" tIns="45720" rIns="91440" bIns="45720" rtlCol="0" anchor="t">
            <a:noAutofit/>
          </a:bodyPr>
          <a:lstStyle/>
          <a:p>
            <a:r>
              <a:rPr lang="nl-NL" dirty="0"/>
              <a:t>Titel over 1 regel</a:t>
            </a:r>
          </a:p>
        </p:txBody>
      </p:sp>
      <p:sp>
        <p:nvSpPr>
          <p:cNvPr id="9" name="Tijdelijke aanduiding voor tekst 18">
            <a:extLst>
              <a:ext uri="{FF2B5EF4-FFF2-40B4-BE49-F238E27FC236}">
                <a16:creationId xmlns:a16="http://schemas.microsoft.com/office/drawing/2014/main" id="{61A5B152-658A-9178-65B9-AB3E80F9965F}"/>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10" name="Tijdelijke aanduiding voor voettekst 4">
            <a:extLst>
              <a:ext uri="{FF2B5EF4-FFF2-40B4-BE49-F238E27FC236}">
                <a16:creationId xmlns:a16="http://schemas.microsoft.com/office/drawing/2014/main" id="{4121EB5E-9EFE-3AB3-9DBC-BF224040F1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 name="Tijdelijke aanduiding voor dianummer 1">
            <a:extLst>
              <a:ext uri="{FF2B5EF4-FFF2-40B4-BE49-F238E27FC236}">
                <a16:creationId xmlns:a16="http://schemas.microsoft.com/office/drawing/2014/main" id="{C9CDFBF2-D787-DA04-14F0-E11C8A2A57DE}"/>
              </a:ext>
            </a:extLst>
          </p:cNvPr>
          <p:cNvSpPr>
            <a:spLocks noGrp="1"/>
          </p:cNvSpPr>
          <p:nvPr>
            <p:ph type="sldNum" sz="quarter" idx="16"/>
          </p:nvPr>
        </p:nvSpPr>
        <p:spPr/>
        <p:txBody>
          <a:bodyPr/>
          <a:lstStyle/>
          <a:p>
            <a:fld id="{6C93082F-F8B0-DA4A-B7DB-C7A0A264D800}" type="slidenum">
              <a:rPr lang="nl-NL" smtClean="0"/>
              <a:pPr/>
              <a:t>‹nr.›</a:t>
            </a:fld>
            <a:endParaRPr lang="nl-NL" dirty="0"/>
          </a:p>
        </p:txBody>
      </p:sp>
      <p:sp>
        <p:nvSpPr>
          <p:cNvPr id="4" name="Tijdelijke aanduiding voor tekst 7">
            <a:extLst>
              <a:ext uri="{FF2B5EF4-FFF2-40B4-BE49-F238E27FC236}">
                <a16:creationId xmlns:a16="http://schemas.microsoft.com/office/drawing/2014/main" id="{E917FDB8-BFA2-5FB9-686B-C7030D158956}"/>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2820808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 twee kolommen">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C7F360ED-2D26-11C9-A143-ECDD925C892A}"/>
              </a:ext>
            </a:extLst>
          </p:cNvPr>
          <p:cNvSpPr>
            <a:spLocks noGrp="1"/>
          </p:cNvSpPr>
          <p:nvPr>
            <p:ph sz="half" idx="1"/>
          </p:nvPr>
        </p:nvSpPr>
        <p:spPr>
          <a:xfrm>
            <a:off x="1746569" y="4499682"/>
            <a:ext cx="7867016" cy="4736393"/>
          </a:xfrm>
          <a:prstGeom prst="rect">
            <a:avLst/>
          </a:prstGeom>
        </p:spPr>
        <p:txBody>
          <a:bodyPr/>
          <a:lstStyle>
            <a:lvl1pP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a:extLst>
              <a:ext uri="{FF2B5EF4-FFF2-40B4-BE49-F238E27FC236}">
                <a16:creationId xmlns:a16="http://schemas.microsoft.com/office/drawing/2014/main" id="{17DEE012-F6DD-D83F-2405-201418BB1CD4}"/>
              </a:ext>
            </a:extLst>
          </p:cNvPr>
          <p:cNvSpPr>
            <a:spLocks noGrp="1"/>
          </p:cNvSpPr>
          <p:nvPr>
            <p:ph sz="half" idx="2"/>
          </p:nvPr>
        </p:nvSpPr>
        <p:spPr>
          <a:xfrm>
            <a:off x="10492106" y="4499682"/>
            <a:ext cx="7867014" cy="4736393"/>
          </a:xfrm>
          <a:prstGeom prst="rect">
            <a:avLst/>
          </a:prstGeom>
        </p:spPr>
        <p:txBody>
          <a:bodyPr/>
          <a:lstStyle>
            <a:lvl1pP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titel 1">
            <a:extLst>
              <a:ext uri="{FF2B5EF4-FFF2-40B4-BE49-F238E27FC236}">
                <a16:creationId xmlns:a16="http://schemas.microsoft.com/office/drawing/2014/main" id="{BF8A42ED-ADFF-977B-8AE3-BB05B6ED3071}"/>
              </a:ext>
            </a:extLst>
          </p:cNvPr>
          <p:cNvSpPr>
            <a:spLocks noGrp="1"/>
          </p:cNvSpPr>
          <p:nvPr>
            <p:ph type="title" hasCustomPrompt="1"/>
          </p:nvPr>
        </p:nvSpPr>
        <p:spPr>
          <a:xfrm>
            <a:off x="1670845" y="1997075"/>
            <a:ext cx="17908240" cy="1371600"/>
          </a:xfrm>
          <a:prstGeom prst="rect">
            <a:avLst/>
          </a:prstGeom>
        </p:spPr>
        <p:txBody>
          <a:bodyPr vert="horz" lIns="91440" tIns="45720" rIns="91440" bIns="45720" rtlCol="0" anchor="t">
            <a:noAutofit/>
          </a:bodyPr>
          <a:lstStyle/>
          <a:p>
            <a:r>
              <a:rPr lang="nl-NL" dirty="0"/>
              <a:t>Titel over 1 regel</a:t>
            </a:r>
          </a:p>
        </p:txBody>
      </p:sp>
      <p:sp>
        <p:nvSpPr>
          <p:cNvPr id="9" name="Tijdelijke aanduiding voor tekst 18">
            <a:extLst>
              <a:ext uri="{FF2B5EF4-FFF2-40B4-BE49-F238E27FC236}">
                <a16:creationId xmlns:a16="http://schemas.microsoft.com/office/drawing/2014/main" id="{61A5B152-658A-9178-65B9-AB3E80F9965F}"/>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10" name="Tijdelijke aanduiding voor voettekst 4">
            <a:extLst>
              <a:ext uri="{FF2B5EF4-FFF2-40B4-BE49-F238E27FC236}">
                <a16:creationId xmlns:a16="http://schemas.microsoft.com/office/drawing/2014/main" id="{4121EB5E-9EFE-3AB3-9DBC-BF224040F1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 name="Tijdelijke aanduiding voor dianummer 1">
            <a:extLst>
              <a:ext uri="{FF2B5EF4-FFF2-40B4-BE49-F238E27FC236}">
                <a16:creationId xmlns:a16="http://schemas.microsoft.com/office/drawing/2014/main" id="{3C54BCC4-E8B1-9DAC-E4A5-B97D7157F7AE}"/>
              </a:ext>
            </a:extLst>
          </p:cNvPr>
          <p:cNvSpPr>
            <a:spLocks noGrp="1"/>
          </p:cNvSpPr>
          <p:nvPr>
            <p:ph type="sldNum" sz="quarter" idx="16"/>
          </p:nvPr>
        </p:nvSpPr>
        <p:spPr/>
        <p:txBody>
          <a:bodyPr/>
          <a:lstStyle/>
          <a:p>
            <a:fld id="{6C93082F-F8B0-DA4A-B7DB-C7A0A264D800}" type="slidenum">
              <a:rPr lang="nl-NL" smtClean="0"/>
              <a:pPr/>
              <a:t>‹nr.›</a:t>
            </a:fld>
            <a:endParaRPr lang="nl-NL" dirty="0"/>
          </a:p>
        </p:txBody>
      </p:sp>
      <p:sp>
        <p:nvSpPr>
          <p:cNvPr id="5" name="Tijdelijke aanduiding voor tekst 7">
            <a:extLst>
              <a:ext uri="{FF2B5EF4-FFF2-40B4-BE49-F238E27FC236}">
                <a16:creationId xmlns:a16="http://schemas.microsoft.com/office/drawing/2014/main" id="{45C52156-FF9F-760C-37A7-B68EE451FF91}"/>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2273318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 3 kolommen + object">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DDA84E49-64CD-5D0B-BD3F-313232DB3EED}"/>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rgbClr val="002F32"/>
                </a:solidFill>
              </a:defRPr>
            </a:lvl1pPr>
          </a:lstStyle>
          <a:p>
            <a:r>
              <a:rPr lang="nl-NL" spc="70" dirty="0">
                <a:latin typeface="Season Sans Medium"/>
                <a:cs typeface="Season Sans Medium"/>
              </a:rPr>
              <a:t>PRESENTATIE TITEL</a:t>
            </a:r>
            <a:endParaRPr lang="nl-NL" dirty="0">
              <a:latin typeface="Season Sans Medium"/>
              <a:cs typeface="Season Sans Medium"/>
            </a:endParaRPr>
          </a:p>
        </p:txBody>
      </p:sp>
      <p:sp>
        <p:nvSpPr>
          <p:cNvPr id="2" name="object 13">
            <a:extLst>
              <a:ext uri="{FF2B5EF4-FFF2-40B4-BE49-F238E27FC236}">
                <a16:creationId xmlns:a16="http://schemas.microsoft.com/office/drawing/2014/main" id="{1CA493E3-04C8-E5ED-7CA5-457E7C98CB5B}"/>
              </a:ext>
            </a:extLst>
          </p:cNvPr>
          <p:cNvSpPr/>
          <p:nvPr userDrawn="1"/>
        </p:nvSpPr>
        <p:spPr>
          <a:xfrm>
            <a:off x="1638823" y="4277247"/>
            <a:ext cx="3765821"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CCC8B4"/>
          </a:solidFill>
        </p:spPr>
        <p:txBody>
          <a:bodyPr wrap="square" lIns="0" tIns="0" rIns="0" bIns="0" rtlCol="0"/>
          <a:lstStyle/>
          <a:p>
            <a:endParaRPr dirty="0"/>
          </a:p>
        </p:txBody>
      </p:sp>
      <p:sp>
        <p:nvSpPr>
          <p:cNvPr id="10" name="object 21">
            <a:extLst>
              <a:ext uri="{FF2B5EF4-FFF2-40B4-BE49-F238E27FC236}">
                <a16:creationId xmlns:a16="http://schemas.microsoft.com/office/drawing/2014/main" id="{7323C34B-9576-C87B-590F-831C486360F6}"/>
              </a:ext>
            </a:extLst>
          </p:cNvPr>
          <p:cNvSpPr/>
          <p:nvPr userDrawn="1"/>
        </p:nvSpPr>
        <p:spPr>
          <a:xfrm flipV="1">
            <a:off x="1898882" y="5491263"/>
            <a:ext cx="3277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15" name="Tijdelijke aanduiding voor titel 1">
            <a:extLst>
              <a:ext uri="{FF2B5EF4-FFF2-40B4-BE49-F238E27FC236}">
                <a16:creationId xmlns:a16="http://schemas.microsoft.com/office/drawing/2014/main" id="{AADF45C5-6781-CEBA-5DD5-874655E18186}"/>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16" name="Tijdelijke aanduiding voor tekst 18">
            <a:extLst>
              <a:ext uri="{FF2B5EF4-FFF2-40B4-BE49-F238E27FC236}">
                <a16:creationId xmlns:a16="http://schemas.microsoft.com/office/drawing/2014/main" id="{FD15DC81-09A1-7A5E-E9C7-9C58E3254721}"/>
              </a:ext>
            </a:extLst>
          </p:cNvPr>
          <p:cNvSpPr>
            <a:spLocks noGrp="1"/>
          </p:cNvSpPr>
          <p:nvPr>
            <p:ph type="body" sz="quarter" idx="15" hasCustomPrompt="1"/>
          </p:nvPr>
        </p:nvSpPr>
        <p:spPr>
          <a:xfrm>
            <a:off x="375444" y="2238331"/>
            <a:ext cx="1371600" cy="1944731"/>
          </a:xfrm>
          <a:prstGeom prst="rect">
            <a:avLst/>
          </a:prstGeo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17" name="object 12">
            <a:extLst>
              <a:ext uri="{FF2B5EF4-FFF2-40B4-BE49-F238E27FC236}">
                <a16:creationId xmlns:a16="http://schemas.microsoft.com/office/drawing/2014/main" id="{FB2F8FFC-27B9-4EE8-03D0-DF4DCF0F3D6E}"/>
              </a:ext>
            </a:extLst>
          </p:cNvPr>
          <p:cNvSpPr/>
          <p:nvPr userDrawn="1"/>
        </p:nvSpPr>
        <p:spPr>
          <a:xfrm>
            <a:off x="0" y="3764134"/>
            <a:ext cx="20105688" cy="5715"/>
          </a:xfrm>
          <a:custGeom>
            <a:avLst/>
            <a:gdLst/>
            <a:ahLst/>
            <a:cxnLst/>
            <a:rect l="l" t="t" r="r" b="b"/>
            <a:pathLst>
              <a:path w="20104100" h="5714">
                <a:moveTo>
                  <a:pt x="0" y="0"/>
                </a:moveTo>
                <a:lnTo>
                  <a:pt x="0" y="5235"/>
                </a:lnTo>
                <a:lnTo>
                  <a:pt x="20104100" y="5235"/>
                </a:lnTo>
                <a:lnTo>
                  <a:pt x="20104100" y="0"/>
                </a:lnTo>
                <a:lnTo>
                  <a:pt x="0" y="0"/>
                </a:lnTo>
                <a:close/>
              </a:path>
            </a:pathLst>
          </a:custGeom>
          <a:solidFill>
            <a:srgbClr val="506967"/>
          </a:solidFill>
        </p:spPr>
        <p:txBody>
          <a:bodyPr wrap="square" lIns="0" tIns="0" rIns="0" bIns="0" rtlCol="0"/>
          <a:lstStyle/>
          <a:p>
            <a:endParaRPr dirty="0"/>
          </a:p>
        </p:txBody>
      </p:sp>
      <p:sp>
        <p:nvSpPr>
          <p:cNvPr id="20" name="Tijdelijke aanduiding voor tekst 18">
            <a:extLst>
              <a:ext uri="{FF2B5EF4-FFF2-40B4-BE49-F238E27FC236}">
                <a16:creationId xmlns:a16="http://schemas.microsoft.com/office/drawing/2014/main" id="{2B8C2BC2-A4FB-2DBE-FA4F-16FB69C8A36E}"/>
              </a:ext>
            </a:extLst>
          </p:cNvPr>
          <p:cNvSpPr>
            <a:spLocks noGrp="1"/>
          </p:cNvSpPr>
          <p:nvPr>
            <p:ph type="body" sz="quarter" idx="16" hasCustomPrompt="1"/>
          </p:nvPr>
        </p:nvSpPr>
        <p:spPr>
          <a:xfrm>
            <a:off x="1898882" y="4553477"/>
            <a:ext cx="3277162"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23" name="Tijdelijke aanduiding voor tekst 21">
            <a:extLst>
              <a:ext uri="{FF2B5EF4-FFF2-40B4-BE49-F238E27FC236}">
                <a16:creationId xmlns:a16="http://schemas.microsoft.com/office/drawing/2014/main" id="{CE356EA4-A739-0FB4-7A0D-1E54697B5CAF}"/>
              </a:ext>
            </a:extLst>
          </p:cNvPr>
          <p:cNvSpPr>
            <a:spLocks noGrp="1"/>
          </p:cNvSpPr>
          <p:nvPr>
            <p:ph type="body" sz="quarter" idx="17"/>
          </p:nvPr>
        </p:nvSpPr>
        <p:spPr>
          <a:xfrm>
            <a:off x="1899444" y="5907088"/>
            <a:ext cx="3276600"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28" name="Tijdelijke aanduiding voor tekst 2">
            <a:extLst>
              <a:ext uri="{FF2B5EF4-FFF2-40B4-BE49-F238E27FC236}">
                <a16:creationId xmlns:a16="http://schemas.microsoft.com/office/drawing/2014/main" id="{498F7D74-AB32-892A-B8CC-3A3C4E677776}"/>
              </a:ext>
            </a:extLst>
          </p:cNvPr>
          <p:cNvSpPr>
            <a:spLocks noGrp="1"/>
          </p:cNvSpPr>
          <p:nvPr>
            <p:ph idx="1" hasCustomPrompt="1"/>
          </p:nvPr>
        </p:nvSpPr>
        <p:spPr>
          <a:xfrm>
            <a:off x="13786644" y="4277247"/>
            <a:ext cx="5792441" cy="3511028"/>
          </a:xfrm>
          <a:prstGeom prst="rect">
            <a:avLst/>
          </a:prstGeom>
        </p:spPr>
        <p:txBody>
          <a:bodyPr vert="horz" lIns="91440" tIns="45720" rIns="91440" bIns="45720" rtlCol="0">
            <a:noAutofit/>
          </a:bodyPr>
          <a:lstStyle/>
          <a:p>
            <a:pPr lvl="0"/>
            <a:r>
              <a:rPr lang="nl-NL" dirty="0"/>
              <a:t>Klik om een object toe te voegen</a:t>
            </a:r>
          </a:p>
        </p:txBody>
      </p:sp>
      <p:sp>
        <p:nvSpPr>
          <p:cNvPr id="6" name="Tijdelijke aanduiding voor dianummer 5">
            <a:extLst>
              <a:ext uri="{FF2B5EF4-FFF2-40B4-BE49-F238E27FC236}">
                <a16:creationId xmlns:a16="http://schemas.microsoft.com/office/drawing/2014/main" id="{7AA387E6-4400-FBCD-4B54-0DA7A7FF6372}"/>
              </a:ext>
            </a:extLst>
          </p:cNvPr>
          <p:cNvSpPr>
            <a:spLocks noGrp="1"/>
          </p:cNvSpPr>
          <p:nvPr>
            <p:ph type="sldNum" sz="quarter" idx="22"/>
          </p:nvPr>
        </p:nvSpPr>
        <p:spPr/>
        <p:txBody>
          <a:bodyPr/>
          <a:lstStyle/>
          <a:p>
            <a:fld id="{6C93082F-F8B0-DA4A-B7DB-C7A0A264D800}" type="slidenum">
              <a:rPr lang="nl-NL" smtClean="0"/>
              <a:pPr/>
              <a:t>‹nr.›</a:t>
            </a:fld>
            <a:endParaRPr lang="nl-NL" dirty="0"/>
          </a:p>
        </p:txBody>
      </p:sp>
      <p:sp>
        <p:nvSpPr>
          <p:cNvPr id="7" name="object 13">
            <a:extLst>
              <a:ext uri="{FF2B5EF4-FFF2-40B4-BE49-F238E27FC236}">
                <a16:creationId xmlns:a16="http://schemas.microsoft.com/office/drawing/2014/main" id="{966B0560-1266-F9F3-3898-43D328C57432}"/>
              </a:ext>
            </a:extLst>
          </p:cNvPr>
          <p:cNvSpPr/>
          <p:nvPr userDrawn="1"/>
        </p:nvSpPr>
        <p:spPr>
          <a:xfrm>
            <a:off x="5610459" y="4277247"/>
            <a:ext cx="3765821"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CCC8B4"/>
          </a:solidFill>
        </p:spPr>
        <p:txBody>
          <a:bodyPr wrap="square" lIns="0" tIns="0" rIns="0" bIns="0" rtlCol="0"/>
          <a:lstStyle/>
          <a:p>
            <a:endParaRPr dirty="0"/>
          </a:p>
        </p:txBody>
      </p:sp>
      <p:sp>
        <p:nvSpPr>
          <p:cNvPr id="8" name="object 21">
            <a:extLst>
              <a:ext uri="{FF2B5EF4-FFF2-40B4-BE49-F238E27FC236}">
                <a16:creationId xmlns:a16="http://schemas.microsoft.com/office/drawing/2014/main" id="{7EA300C0-8DCC-DE82-1979-DD5F870077CA}"/>
              </a:ext>
            </a:extLst>
          </p:cNvPr>
          <p:cNvSpPr/>
          <p:nvPr userDrawn="1"/>
        </p:nvSpPr>
        <p:spPr>
          <a:xfrm flipV="1">
            <a:off x="5870518" y="5491263"/>
            <a:ext cx="3277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9" name="Tijdelijke aanduiding voor tekst 18">
            <a:extLst>
              <a:ext uri="{FF2B5EF4-FFF2-40B4-BE49-F238E27FC236}">
                <a16:creationId xmlns:a16="http://schemas.microsoft.com/office/drawing/2014/main" id="{1C701B17-9FD6-BA98-2284-CD9DF90E38BC}"/>
              </a:ext>
            </a:extLst>
          </p:cNvPr>
          <p:cNvSpPr>
            <a:spLocks noGrp="1"/>
          </p:cNvSpPr>
          <p:nvPr>
            <p:ph type="body" sz="quarter" idx="23" hasCustomPrompt="1"/>
          </p:nvPr>
        </p:nvSpPr>
        <p:spPr>
          <a:xfrm>
            <a:off x="5870518" y="4553477"/>
            <a:ext cx="3277162"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13" name="Tijdelijke aanduiding voor tekst 21">
            <a:extLst>
              <a:ext uri="{FF2B5EF4-FFF2-40B4-BE49-F238E27FC236}">
                <a16:creationId xmlns:a16="http://schemas.microsoft.com/office/drawing/2014/main" id="{65054031-0F5B-B514-C32E-84E293083A25}"/>
              </a:ext>
            </a:extLst>
          </p:cNvPr>
          <p:cNvSpPr>
            <a:spLocks noGrp="1"/>
          </p:cNvSpPr>
          <p:nvPr>
            <p:ph type="body" sz="quarter" idx="24"/>
          </p:nvPr>
        </p:nvSpPr>
        <p:spPr>
          <a:xfrm>
            <a:off x="5871080" y="5907088"/>
            <a:ext cx="3276600"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14" name="object 13">
            <a:extLst>
              <a:ext uri="{FF2B5EF4-FFF2-40B4-BE49-F238E27FC236}">
                <a16:creationId xmlns:a16="http://schemas.microsoft.com/office/drawing/2014/main" id="{B1824DD5-2D38-C9A5-FA05-798DBB84771F}"/>
              </a:ext>
            </a:extLst>
          </p:cNvPr>
          <p:cNvSpPr/>
          <p:nvPr userDrawn="1"/>
        </p:nvSpPr>
        <p:spPr>
          <a:xfrm>
            <a:off x="9582095" y="4277247"/>
            <a:ext cx="3765821"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CCC8B4"/>
          </a:solidFill>
        </p:spPr>
        <p:txBody>
          <a:bodyPr wrap="square" lIns="0" tIns="0" rIns="0" bIns="0" rtlCol="0"/>
          <a:lstStyle/>
          <a:p>
            <a:endParaRPr dirty="0"/>
          </a:p>
        </p:txBody>
      </p:sp>
      <p:sp>
        <p:nvSpPr>
          <p:cNvPr id="18" name="object 21">
            <a:extLst>
              <a:ext uri="{FF2B5EF4-FFF2-40B4-BE49-F238E27FC236}">
                <a16:creationId xmlns:a16="http://schemas.microsoft.com/office/drawing/2014/main" id="{29AEBF8A-DAFD-93DE-95C0-4DF04BABAE16}"/>
              </a:ext>
            </a:extLst>
          </p:cNvPr>
          <p:cNvSpPr/>
          <p:nvPr userDrawn="1"/>
        </p:nvSpPr>
        <p:spPr>
          <a:xfrm flipV="1">
            <a:off x="9842154" y="5491263"/>
            <a:ext cx="3277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19" name="Tijdelijke aanduiding voor tekst 18">
            <a:extLst>
              <a:ext uri="{FF2B5EF4-FFF2-40B4-BE49-F238E27FC236}">
                <a16:creationId xmlns:a16="http://schemas.microsoft.com/office/drawing/2014/main" id="{6F31F5B7-4A15-FF5F-E73A-E8A3381DA9CE}"/>
              </a:ext>
            </a:extLst>
          </p:cNvPr>
          <p:cNvSpPr>
            <a:spLocks noGrp="1"/>
          </p:cNvSpPr>
          <p:nvPr>
            <p:ph type="body" sz="quarter" idx="25" hasCustomPrompt="1"/>
          </p:nvPr>
        </p:nvSpPr>
        <p:spPr>
          <a:xfrm>
            <a:off x="9842154" y="4553477"/>
            <a:ext cx="3277162"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21" name="Tijdelijke aanduiding voor tekst 21">
            <a:extLst>
              <a:ext uri="{FF2B5EF4-FFF2-40B4-BE49-F238E27FC236}">
                <a16:creationId xmlns:a16="http://schemas.microsoft.com/office/drawing/2014/main" id="{CB84BE71-C1F7-E87E-3474-1A75CA077696}"/>
              </a:ext>
            </a:extLst>
          </p:cNvPr>
          <p:cNvSpPr>
            <a:spLocks noGrp="1"/>
          </p:cNvSpPr>
          <p:nvPr>
            <p:ph type="body" sz="quarter" idx="26"/>
          </p:nvPr>
        </p:nvSpPr>
        <p:spPr>
          <a:xfrm>
            <a:off x="9842716" y="5907088"/>
            <a:ext cx="3276600"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3" name="Tijdelijke aanduiding voor tekst 7">
            <a:extLst>
              <a:ext uri="{FF2B5EF4-FFF2-40B4-BE49-F238E27FC236}">
                <a16:creationId xmlns:a16="http://schemas.microsoft.com/office/drawing/2014/main" id="{2FEF295C-1D30-F413-A292-96F13BBF72C9}"/>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1709529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 2 kolommen + object">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DDA84E49-64CD-5D0B-BD3F-313232DB3EED}"/>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15" name="Tijdelijke aanduiding voor titel 1">
            <a:extLst>
              <a:ext uri="{FF2B5EF4-FFF2-40B4-BE49-F238E27FC236}">
                <a16:creationId xmlns:a16="http://schemas.microsoft.com/office/drawing/2014/main" id="{AADF45C5-6781-CEBA-5DD5-874655E18186}"/>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16" name="Tijdelijke aanduiding voor tekst 18">
            <a:extLst>
              <a:ext uri="{FF2B5EF4-FFF2-40B4-BE49-F238E27FC236}">
                <a16:creationId xmlns:a16="http://schemas.microsoft.com/office/drawing/2014/main" id="{FD15DC81-09A1-7A5E-E9C7-9C58E3254721}"/>
              </a:ext>
            </a:extLst>
          </p:cNvPr>
          <p:cNvSpPr>
            <a:spLocks noGrp="1"/>
          </p:cNvSpPr>
          <p:nvPr>
            <p:ph type="body" sz="quarter" idx="15" hasCustomPrompt="1"/>
          </p:nvPr>
        </p:nvSpPr>
        <p:spPr>
          <a:xfrm>
            <a:off x="375444" y="2238331"/>
            <a:ext cx="1371600" cy="1944731"/>
          </a:xfrm>
          <a:prstGeom prst="rect">
            <a:avLst/>
          </a:prstGeo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17" name="object 12">
            <a:extLst>
              <a:ext uri="{FF2B5EF4-FFF2-40B4-BE49-F238E27FC236}">
                <a16:creationId xmlns:a16="http://schemas.microsoft.com/office/drawing/2014/main" id="{FB2F8FFC-27B9-4EE8-03D0-DF4DCF0F3D6E}"/>
              </a:ext>
            </a:extLst>
          </p:cNvPr>
          <p:cNvSpPr/>
          <p:nvPr userDrawn="1"/>
        </p:nvSpPr>
        <p:spPr>
          <a:xfrm>
            <a:off x="0" y="3764134"/>
            <a:ext cx="20105688" cy="5715"/>
          </a:xfrm>
          <a:custGeom>
            <a:avLst/>
            <a:gdLst/>
            <a:ahLst/>
            <a:cxnLst/>
            <a:rect l="l" t="t" r="r" b="b"/>
            <a:pathLst>
              <a:path w="20104100" h="5714">
                <a:moveTo>
                  <a:pt x="0" y="0"/>
                </a:moveTo>
                <a:lnTo>
                  <a:pt x="0" y="5235"/>
                </a:lnTo>
                <a:lnTo>
                  <a:pt x="20104100" y="5235"/>
                </a:lnTo>
                <a:lnTo>
                  <a:pt x="20104100" y="0"/>
                </a:lnTo>
                <a:lnTo>
                  <a:pt x="0" y="0"/>
                </a:lnTo>
                <a:close/>
              </a:path>
            </a:pathLst>
          </a:custGeom>
          <a:solidFill>
            <a:srgbClr val="506967"/>
          </a:solidFill>
        </p:spPr>
        <p:txBody>
          <a:bodyPr wrap="square" lIns="0" tIns="0" rIns="0" bIns="0" rtlCol="0"/>
          <a:lstStyle/>
          <a:p>
            <a:endParaRPr dirty="0"/>
          </a:p>
        </p:txBody>
      </p:sp>
      <p:sp>
        <p:nvSpPr>
          <p:cNvPr id="31" name="object 14">
            <a:extLst>
              <a:ext uri="{FF2B5EF4-FFF2-40B4-BE49-F238E27FC236}">
                <a16:creationId xmlns:a16="http://schemas.microsoft.com/office/drawing/2014/main" id="{8E49466A-FF29-0356-49E8-FB2869D57D32}"/>
              </a:ext>
            </a:extLst>
          </p:cNvPr>
          <p:cNvSpPr/>
          <p:nvPr userDrawn="1"/>
        </p:nvSpPr>
        <p:spPr>
          <a:xfrm>
            <a:off x="1635284" y="4277247"/>
            <a:ext cx="5743742"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CCC8B4"/>
          </a:solidFill>
        </p:spPr>
        <p:txBody>
          <a:bodyPr wrap="square" lIns="0" tIns="0" rIns="0" bIns="0" rtlCol="0"/>
          <a:lstStyle/>
          <a:p>
            <a:endParaRPr dirty="0"/>
          </a:p>
        </p:txBody>
      </p:sp>
      <p:sp>
        <p:nvSpPr>
          <p:cNvPr id="33" name="Tijdelijke aanduiding voor tekst 18">
            <a:extLst>
              <a:ext uri="{FF2B5EF4-FFF2-40B4-BE49-F238E27FC236}">
                <a16:creationId xmlns:a16="http://schemas.microsoft.com/office/drawing/2014/main" id="{AE3B5CAC-947A-9EFD-2BDC-6EBA431F6BE4}"/>
              </a:ext>
            </a:extLst>
          </p:cNvPr>
          <p:cNvSpPr>
            <a:spLocks noGrp="1"/>
          </p:cNvSpPr>
          <p:nvPr>
            <p:ph type="body" sz="quarter" idx="20" hasCustomPrompt="1"/>
          </p:nvPr>
        </p:nvSpPr>
        <p:spPr>
          <a:xfrm>
            <a:off x="1898421" y="4553477"/>
            <a:ext cx="5181698"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34" name="Tijdelijke aanduiding voor tekst 21">
            <a:extLst>
              <a:ext uri="{FF2B5EF4-FFF2-40B4-BE49-F238E27FC236}">
                <a16:creationId xmlns:a16="http://schemas.microsoft.com/office/drawing/2014/main" id="{42298C1E-E646-3C49-743E-04212FE732BA}"/>
              </a:ext>
            </a:extLst>
          </p:cNvPr>
          <p:cNvSpPr>
            <a:spLocks noGrp="1"/>
          </p:cNvSpPr>
          <p:nvPr>
            <p:ph type="body" sz="quarter" idx="21"/>
          </p:nvPr>
        </p:nvSpPr>
        <p:spPr>
          <a:xfrm>
            <a:off x="1899346" y="5907088"/>
            <a:ext cx="5181698"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2" name="Tijdelijke aanduiding voor dianummer 1">
            <a:extLst>
              <a:ext uri="{FF2B5EF4-FFF2-40B4-BE49-F238E27FC236}">
                <a16:creationId xmlns:a16="http://schemas.microsoft.com/office/drawing/2014/main" id="{23A1BFF4-09E7-6DE6-9C7E-1AB54CE5747F}"/>
              </a:ext>
            </a:extLst>
          </p:cNvPr>
          <p:cNvSpPr>
            <a:spLocks noGrp="1"/>
          </p:cNvSpPr>
          <p:nvPr>
            <p:ph type="sldNum" sz="quarter" idx="22"/>
          </p:nvPr>
        </p:nvSpPr>
        <p:spPr/>
        <p:txBody>
          <a:bodyPr/>
          <a:lstStyle/>
          <a:p>
            <a:fld id="{6C93082F-F8B0-DA4A-B7DB-C7A0A264D800}" type="slidenum">
              <a:rPr lang="nl-NL" smtClean="0"/>
              <a:pPr/>
              <a:t>‹nr.›</a:t>
            </a:fld>
            <a:endParaRPr lang="nl-NL" dirty="0"/>
          </a:p>
        </p:txBody>
      </p:sp>
      <p:sp>
        <p:nvSpPr>
          <p:cNvPr id="23" name="object 21">
            <a:extLst>
              <a:ext uri="{FF2B5EF4-FFF2-40B4-BE49-F238E27FC236}">
                <a16:creationId xmlns:a16="http://schemas.microsoft.com/office/drawing/2014/main" id="{1A9BDC24-B6CE-BB5E-5150-9483A93D6AC5}"/>
              </a:ext>
            </a:extLst>
          </p:cNvPr>
          <p:cNvSpPr/>
          <p:nvPr userDrawn="1"/>
        </p:nvSpPr>
        <p:spPr>
          <a:xfrm flipV="1">
            <a:off x="1898882" y="5491260"/>
            <a:ext cx="5182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27" name="object 14">
            <a:extLst>
              <a:ext uri="{FF2B5EF4-FFF2-40B4-BE49-F238E27FC236}">
                <a16:creationId xmlns:a16="http://schemas.microsoft.com/office/drawing/2014/main" id="{98562F72-333C-A845-2A1F-7BE97576FAE9}"/>
              </a:ext>
            </a:extLst>
          </p:cNvPr>
          <p:cNvSpPr/>
          <p:nvPr userDrawn="1"/>
        </p:nvSpPr>
        <p:spPr>
          <a:xfrm>
            <a:off x="7585702" y="4277247"/>
            <a:ext cx="5743742"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CCC8B4"/>
          </a:solidFill>
        </p:spPr>
        <p:txBody>
          <a:bodyPr wrap="square" lIns="0" tIns="0" rIns="0" bIns="0" rtlCol="0"/>
          <a:lstStyle/>
          <a:p>
            <a:endParaRPr dirty="0"/>
          </a:p>
        </p:txBody>
      </p:sp>
      <p:sp>
        <p:nvSpPr>
          <p:cNvPr id="29" name="Tijdelijke aanduiding voor tekst 18">
            <a:extLst>
              <a:ext uri="{FF2B5EF4-FFF2-40B4-BE49-F238E27FC236}">
                <a16:creationId xmlns:a16="http://schemas.microsoft.com/office/drawing/2014/main" id="{4686673D-B279-ED85-3DE6-7B0272467423}"/>
              </a:ext>
            </a:extLst>
          </p:cNvPr>
          <p:cNvSpPr>
            <a:spLocks noGrp="1"/>
          </p:cNvSpPr>
          <p:nvPr>
            <p:ph type="body" sz="quarter" idx="23" hasCustomPrompt="1"/>
          </p:nvPr>
        </p:nvSpPr>
        <p:spPr>
          <a:xfrm>
            <a:off x="7848839" y="4553477"/>
            <a:ext cx="5181698"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30" name="Tijdelijke aanduiding voor tekst 21">
            <a:extLst>
              <a:ext uri="{FF2B5EF4-FFF2-40B4-BE49-F238E27FC236}">
                <a16:creationId xmlns:a16="http://schemas.microsoft.com/office/drawing/2014/main" id="{151C73E6-8B3D-D289-F753-CB560B12A809}"/>
              </a:ext>
            </a:extLst>
          </p:cNvPr>
          <p:cNvSpPr>
            <a:spLocks noGrp="1"/>
          </p:cNvSpPr>
          <p:nvPr>
            <p:ph type="body" sz="quarter" idx="24"/>
          </p:nvPr>
        </p:nvSpPr>
        <p:spPr>
          <a:xfrm>
            <a:off x="7849764" y="5907088"/>
            <a:ext cx="5181698"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35" name="object 21">
            <a:extLst>
              <a:ext uri="{FF2B5EF4-FFF2-40B4-BE49-F238E27FC236}">
                <a16:creationId xmlns:a16="http://schemas.microsoft.com/office/drawing/2014/main" id="{1DB993F6-2A6D-2FCD-454F-4DC39270A7D8}"/>
              </a:ext>
            </a:extLst>
          </p:cNvPr>
          <p:cNvSpPr/>
          <p:nvPr userDrawn="1"/>
        </p:nvSpPr>
        <p:spPr>
          <a:xfrm flipV="1">
            <a:off x="7849300" y="5491260"/>
            <a:ext cx="5182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37" name="Tijdelijke aanduiding voor tekst 2">
            <a:extLst>
              <a:ext uri="{FF2B5EF4-FFF2-40B4-BE49-F238E27FC236}">
                <a16:creationId xmlns:a16="http://schemas.microsoft.com/office/drawing/2014/main" id="{300D9A2D-A651-0222-59EE-85D0CCC5149B}"/>
              </a:ext>
            </a:extLst>
          </p:cNvPr>
          <p:cNvSpPr>
            <a:spLocks noGrp="1"/>
          </p:cNvSpPr>
          <p:nvPr>
            <p:ph idx="25" hasCustomPrompt="1"/>
          </p:nvPr>
        </p:nvSpPr>
        <p:spPr>
          <a:xfrm>
            <a:off x="13786644" y="4277247"/>
            <a:ext cx="5792441" cy="3511028"/>
          </a:xfrm>
          <a:prstGeom prst="rect">
            <a:avLst/>
          </a:prstGeom>
        </p:spPr>
        <p:txBody>
          <a:bodyPr vert="horz" lIns="91440" tIns="45720" rIns="91440" bIns="45720" rtlCol="0">
            <a:noAutofit/>
          </a:bodyPr>
          <a:lstStyle/>
          <a:p>
            <a:pPr lvl="0"/>
            <a:r>
              <a:rPr lang="nl-NL" dirty="0"/>
              <a:t>Klik om een object toe te voegen</a:t>
            </a:r>
          </a:p>
        </p:txBody>
      </p:sp>
      <p:sp>
        <p:nvSpPr>
          <p:cNvPr id="3" name="Tijdelijke aanduiding voor tekst 7">
            <a:extLst>
              <a:ext uri="{FF2B5EF4-FFF2-40B4-BE49-F238E27FC236}">
                <a16:creationId xmlns:a16="http://schemas.microsoft.com/office/drawing/2014/main" id="{D2245130-D9A3-308E-65DA-07E6720AD3C1}"/>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3488397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DDA84E49-64CD-5D0B-BD3F-313232DB3EED}"/>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 name="Tijdelijke aanduiding voor dianummer 1">
            <a:extLst>
              <a:ext uri="{FF2B5EF4-FFF2-40B4-BE49-F238E27FC236}">
                <a16:creationId xmlns:a16="http://schemas.microsoft.com/office/drawing/2014/main" id="{EDC686EE-3B1D-EE7D-4C58-D7FBAA453323}"/>
              </a:ext>
            </a:extLst>
          </p:cNvPr>
          <p:cNvSpPr>
            <a:spLocks noGrp="1"/>
          </p:cNvSpPr>
          <p:nvPr>
            <p:ph type="sldNum" sz="quarter" idx="10"/>
          </p:nvPr>
        </p:nvSpPr>
        <p:spPr/>
        <p:txBody>
          <a:bodyPr/>
          <a:lstStyle/>
          <a:p>
            <a:fld id="{6C93082F-F8B0-DA4A-B7DB-C7A0A264D800}" type="slidenum">
              <a:rPr lang="nl-NL" smtClean="0"/>
              <a:pPr/>
              <a:t>‹nr.›</a:t>
            </a:fld>
            <a:endParaRPr lang="nl-NL" dirty="0"/>
          </a:p>
        </p:txBody>
      </p:sp>
      <p:sp>
        <p:nvSpPr>
          <p:cNvPr id="3" name="Tijdelijke aanduiding voor tekst 7">
            <a:extLst>
              <a:ext uri="{FF2B5EF4-FFF2-40B4-BE49-F238E27FC236}">
                <a16:creationId xmlns:a16="http://schemas.microsoft.com/office/drawing/2014/main" id="{5BA56A90-13F2-34A0-EA12-529B35165828}"/>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118281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fsluiting">
    <p:spTree>
      <p:nvGrpSpPr>
        <p:cNvPr id="1" name=""/>
        <p:cNvGrpSpPr/>
        <p:nvPr/>
      </p:nvGrpSpPr>
      <p:grpSpPr>
        <a:xfrm>
          <a:off x="0" y="0"/>
          <a:ext cx="0" cy="0"/>
          <a:chOff x="0" y="0"/>
          <a:chExt cx="0" cy="0"/>
        </a:xfrm>
      </p:grpSpPr>
      <p:sp>
        <p:nvSpPr>
          <p:cNvPr id="32" name="Tijdelijke aanduiding voor afbeelding 30">
            <a:extLst>
              <a:ext uri="{FF2B5EF4-FFF2-40B4-BE49-F238E27FC236}">
                <a16:creationId xmlns:a16="http://schemas.microsoft.com/office/drawing/2014/main" id="{91682193-7E85-538C-2248-AAE4E2FEA3D9}"/>
              </a:ext>
            </a:extLst>
          </p:cNvPr>
          <p:cNvSpPr>
            <a:spLocks noGrp="1"/>
          </p:cNvSpPr>
          <p:nvPr>
            <p:ph type="pic" sz="quarter" idx="10"/>
          </p:nvPr>
        </p:nvSpPr>
        <p:spPr>
          <a:xfrm>
            <a:off x="512803" y="503238"/>
            <a:ext cx="9289196" cy="10304462"/>
          </a:xfrm>
        </p:spPr>
        <p:txBody>
          <a:bodyPr/>
          <a:lstStyle/>
          <a:p>
            <a:r>
              <a:rPr lang="nl-NL" dirty="0"/>
              <a:t>Klik op het pictogram als u een afbeelding wilt toevoegen</a:t>
            </a:r>
          </a:p>
        </p:txBody>
      </p:sp>
      <p:sp>
        <p:nvSpPr>
          <p:cNvPr id="56" name="object 24">
            <a:extLst>
              <a:ext uri="{FF2B5EF4-FFF2-40B4-BE49-F238E27FC236}">
                <a16:creationId xmlns:a16="http://schemas.microsoft.com/office/drawing/2014/main" id="{98D32098-6F37-4DCF-F71F-38DCF7280ED0}"/>
              </a:ext>
            </a:extLst>
          </p:cNvPr>
          <p:cNvSpPr/>
          <p:nvPr userDrawn="1"/>
        </p:nvSpPr>
        <p:spPr>
          <a:xfrm>
            <a:off x="10304164" y="9091617"/>
            <a:ext cx="9299039" cy="0"/>
          </a:xfrm>
          <a:custGeom>
            <a:avLst/>
            <a:gdLst/>
            <a:ahLst/>
            <a:cxnLst/>
            <a:rect l="l" t="t" r="r" b="b"/>
            <a:pathLst>
              <a:path w="9298305">
                <a:moveTo>
                  <a:pt x="0" y="0"/>
                </a:moveTo>
                <a:lnTo>
                  <a:pt x="9298146" y="0"/>
                </a:lnTo>
              </a:path>
            </a:pathLst>
          </a:custGeom>
          <a:ln w="5235">
            <a:solidFill>
              <a:srgbClr val="506967"/>
            </a:solidFill>
          </a:ln>
        </p:spPr>
        <p:txBody>
          <a:bodyPr wrap="square" lIns="0" tIns="0" rIns="0" bIns="0" rtlCol="0"/>
          <a:lstStyle/>
          <a:p>
            <a:endParaRPr dirty="0"/>
          </a:p>
        </p:txBody>
      </p:sp>
      <p:sp>
        <p:nvSpPr>
          <p:cNvPr id="57" name="object 25">
            <a:extLst>
              <a:ext uri="{FF2B5EF4-FFF2-40B4-BE49-F238E27FC236}">
                <a16:creationId xmlns:a16="http://schemas.microsoft.com/office/drawing/2014/main" id="{77229185-C48F-5D0F-258E-DD7711431E6A}"/>
              </a:ext>
            </a:extLst>
          </p:cNvPr>
          <p:cNvSpPr txBox="1"/>
          <p:nvPr userDrawn="1"/>
        </p:nvSpPr>
        <p:spPr>
          <a:xfrm>
            <a:off x="10291462" y="5428149"/>
            <a:ext cx="9514981" cy="3268075"/>
          </a:xfrm>
          <a:prstGeom prst="rect">
            <a:avLst/>
          </a:prstGeom>
        </p:spPr>
        <p:txBody>
          <a:bodyPr vert="horz" wrap="square" lIns="0" tIns="12701" rIns="0" bIns="0" rtlCol="0" anchor="b">
            <a:spAutoFit/>
          </a:bodyPr>
          <a:lstStyle/>
          <a:p>
            <a:pPr marL="12701">
              <a:spcBef>
                <a:spcPts val="6081"/>
              </a:spcBef>
            </a:pPr>
            <a:r>
              <a:rPr sz="1450" b="0" dirty="0">
                <a:solidFill>
                  <a:srgbClr val="F8F5E7"/>
                </a:solidFill>
                <a:latin typeface="Season Sans Medium"/>
                <a:cs typeface="Season Sans Medium"/>
              </a:rPr>
              <a:t>Frontstraat</a:t>
            </a:r>
            <a:r>
              <a:rPr sz="1450" b="0" spc="-40" dirty="0">
                <a:solidFill>
                  <a:srgbClr val="F8F5E7"/>
                </a:solidFill>
                <a:latin typeface="Season Sans Medium"/>
                <a:cs typeface="Season Sans Medium"/>
              </a:rPr>
              <a:t> </a:t>
            </a:r>
            <a:r>
              <a:rPr sz="1450" b="0" spc="-25" dirty="0">
                <a:solidFill>
                  <a:srgbClr val="F8F5E7"/>
                </a:solidFill>
                <a:latin typeface="Season Sans Medium"/>
                <a:cs typeface="Season Sans Medium"/>
              </a:rPr>
              <a:t>11</a:t>
            </a:r>
            <a:endParaRPr sz="1450" b="0" dirty="0">
              <a:latin typeface="Season Sans Medium"/>
              <a:cs typeface="Season Sans Medium"/>
            </a:endParaRPr>
          </a:p>
          <a:p>
            <a:pPr marL="12701" marR="4867127">
              <a:lnSpc>
                <a:spcPct val="132700"/>
              </a:lnSpc>
            </a:pPr>
            <a:r>
              <a:rPr sz="1450" b="0" dirty="0">
                <a:solidFill>
                  <a:srgbClr val="F8F5E7"/>
                </a:solidFill>
                <a:latin typeface="Season Sans Medium"/>
                <a:cs typeface="Season Sans Medium"/>
              </a:rPr>
              <a:t>5405</a:t>
            </a:r>
            <a:r>
              <a:rPr sz="1450" b="0" spc="45" dirty="0">
                <a:solidFill>
                  <a:srgbClr val="F8F5E7"/>
                </a:solidFill>
                <a:latin typeface="Season Sans Medium"/>
                <a:cs typeface="Season Sans Medium"/>
              </a:rPr>
              <a:t> </a:t>
            </a:r>
            <a:r>
              <a:rPr sz="1450" b="0" dirty="0">
                <a:solidFill>
                  <a:srgbClr val="F8F5E7"/>
                </a:solidFill>
                <a:latin typeface="Season Sans Medium"/>
                <a:cs typeface="Season Sans Medium"/>
              </a:rPr>
              <a:t>AK</a:t>
            </a:r>
            <a:r>
              <a:rPr sz="1450" b="0" spc="45" dirty="0">
                <a:solidFill>
                  <a:srgbClr val="F8F5E7"/>
                </a:solidFill>
                <a:latin typeface="Season Sans Medium"/>
                <a:cs typeface="Season Sans Medium"/>
              </a:rPr>
              <a:t> </a:t>
            </a:r>
            <a:r>
              <a:rPr sz="1450" b="0" spc="-20" dirty="0">
                <a:solidFill>
                  <a:srgbClr val="F8F5E7"/>
                </a:solidFill>
                <a:latin typeface="Season Sans Medium"/>
                <a:cs typeface="Season Sans Medium"/>
              </a:rPr>
              <a:t>Uden </a:t>
            </a:r>
            <a:endParaRPr lang="nl-NL" sz="1450" b="0" spc="-20" dirty="0">
              <a:solidFill>
                <a:srgbClr val="F8F5E7"/>
              </a:solidFill>
              <a:latin typeface="Season Sans Medium"/>
              <a:cs typeface="Season Sans Medium"/>
            </a:endParaRPr>
          </a:p>
          <a:p>
            <a:pPr marL="12701" marR="4867127">
              <a:lnSpc>
                <a:spcPct val="132700"/>
              </a:lnSpc>
            </a:pPr>
            <a:r>
              <a:rPr sz="1450" b="0" spc="-10" dirty="0">
                <a:solidFill>
                  <a:srgbClr val="F8F5E7"/>
                </a:solidFill>
                <a:latin typeface="Season Sans Medium"/>
                <a:cs typeface="Season Sans Medium"/>
              </a:rPr>
              <a:t>Nederland</a:t>
            </a:r>
            <a:endParaRPr sz="1450" b="0" dirty="0">
              <a:latin typeface="Season Sans Medium"/>
              <a:cs typeface="Season Sans Medium"/>
            </a:endParaRPr>
          </a:p>
          <a:p>
            <a:pPr>
              <a:spcBef>
                <a:spcPts val="1120"/>
              </a:spcBef>
            </a:pPr>
            <a:endParaRPr sz="1450" b="0" dirty="0">
              <a:latin typeface="Season Sans Medium"/>
              <a:cs typeface="Season Sans Medium"/>
            </a:endParaRPr>
          </a:p>
          <a:p>
            <a:pPr marL="12701"/>
            <a:r>
              <a:rPr sz="1450" b="0" dirty="0">
                <a:solidFill>
                  <a:srgbClr val="F8F5E7"/>
                </a:solidFill>
                <a:latin typeface="Season Sans Medium"/>
                <a:cs typeface="Season Sans Medium"/>
              </a:rPr>
              <a:t>De</a:t>
            </a:r>
            <a:r>
              <a:rPr sz="1450" b="0" spc="25" dirty="0">
                <a:solidFill>
                  <a:srgbClr val="F8F5E7"/>
                </a:solidFill>
                <a:latin typeface="Season Sans Medium"/>
                <a:cs typeface="Season Sans Medium"/>
              </a:rPr>
              <a:t> </a:t>
            </a:r>
            <a:r>
              <a:rPr sz="1450" b="0" dirty="0">
                <a:solidFill>
                  <a:srgbClr val="F8F5E7"/>
                </a:solidFill>
                <a:latin typeface="Season Sans Medium"/>
                <a:cs typeface="Season Sans Medium"/>
              </a:rPr>
              <a:t>Hanzeweg</a:t>
            </a:r>
            <a:r>
              <a:rPr sz="1450" b="0" spc="25" dirty="0">
                <a:solidFill>
                  <a:srgbClr val="F8F5E7"/>
                </a:solidFill>
                <a:latin typeface="Season Sans Medium"/>
                <a:cs typeface="Season Sans Medium"/>
              </a:rPr>
              <a:t> </a:t>
            </a:r>
            <a:r>
              <a:rPr sz="1450" b="0" spc="-25" dirty="0">
                <a:solidFill>
                  <a:srgbClr val="F8F5E7"/>
                </a:solidFill>
                <a:latin typeface="Season Sans Medium"/>
                <a:cs typeface="Season Sans Medium"/>
              </a:rPr>
              <a:t>1</a:t>
            </a:r>
            <a:endParaRPr sz="1450" b="0" dirty="0">
              <a:latin typeface="Season Sans Medium"/>
              <a:cs typeface="Season Sans Medium"/>
            </a:endParaRPr>
          </a:p>
          <a:p>
            <a:pPr marL="12701" marR="4580078">
              <a:lnSpc>
                <a:spcPct val="132700"/>
              </a:lnSpc>
            </a:pPr>
            <a:r>
              <a:rPr sz="1450" b="0" spc="-25" dirty="0">
                <a:solidFill>
                  <a:srgbClr val="F8F5E7"/>
                </a:solidFill>
                <a:latin typeface="Season Sans Medium"/>
                <a:cs typeface="Season Sans Medium"/>
              </a:rPr>
              <a:t>7418</a:t>
            </a:r>
            <a:r>
              <a:rPr sz="1450" b="0" spc="-40" dirty="0">
                <a:solidFill>
                  <a:srgbClr val="F8F5E7"/>
                </a:solidFill>
                <a:latin typeface="Season Sans Medium"/>
                <a:cs typeface="Season Sans Medium"/>
              </a:rPr>
              <a:t> </a:t>
            </a:r>
            <a:r>
              <a:rPr sz="1450" b="0" dirty="0">
                <a:solidFill>
                  <a:srgbClr val="F8F5E7"/>
                </a:solidFill>
                <a:latin typeface="Season Sans Medium"/>
                <a:cs typeface="Season Sans Medium"/>
              </a:rPr>
              <a:t>AW</a:t>
            </a:r>
            <a:r>
              <a:rPr sz="1450" b="0" spc="-35" dirty="0">
                <a:solidFill>
                  <a:srgbClr val="F8F5E7"/>
                </a:solidFill>
                <a:latin typeface="Season Sans Medium"/>
                <a:cs typeface="Season Sans Medium"/>
              </a:rPr>
              <a:t> </a:t>
            </a:r>
            <a:r>
              <a:rPr sz="1450" b="0" spc="-10" dirty="0">
                <a:solidFill>
                  <a:srgbClr val="F8F5E7"/>
                </a:solidFill>
                <a:latin typeface="Season Sans Medium"/>
                <a:cs typeface="Season Sans Medium"/>
              </a:rPr>
              <a:t>Deventer</a:t>
            </a:r>
            <a:endParaRPr lang="nl-NL" sz="1450" b="0" spc="-10" dirty="0">
              <a:solidFill>
                <a:srgbClr val="F8F5E7"/>
              </a:solidFill>
              <a:latin typeface="Season Sans Medium"/>
              <a:cs typeface="Season Sans Medium"/>
            </a:endParaRPr>
          </a:p>
          <a:p>
            <a:pPr marL="12701" marR="4580078">
              <a:lnSpc>
                <a:spcPct val="132700"/>
              </a:lnSpc>
            </a:pPr>
            <a:r>
              <a:rPr sz="1450" b="0" spc="-10" dirty="0">
                <a:solidFill>
                  <a:srgbClr val="F8F5E7"/>
                </a:solidFill>
                <a:latin typeface="Season Sans Medium"/>
                <a:cs typeface="Season Sans Medium"/>
              </a:rPr>
              <a:t>Nederland</a:t>
            </a:r>
            <a:endParaRPr sz="1450" b="0" dirty="0">
              <a:latin typeface="Season Sans Medium"/>
              <a:cs typeface="Season Sans Medium"/>
            </a:endParaRPr>
          </a:p>
          <a:p>
            <a:pPr>
              <a:spcBef>
                <a:spcPts val="1140"/>
              </a:spcBef>
            </a:pPr>
            <a:endParaRPr sz="1450" b="0" dirty="0">
              <a:latin typeface="Season Sans Medium"/>
              <a:cs typeface="Season Sans Medium"/>
            </a:endParaRPr>
          </a:p>
          <a:p>
            <a:pPr marL="12701" marR="4070757">
              <a:lnSpc>
                <a:spcPct val="132700"/>
              </a:lnSpc>
            </a:pPr>
            <a:r>
              <a:rPr sz="1450" b="0" dirty="0">
                <a:solidFill>
                  <a:srgbClr val="F8F5E7"/>
                </a:solidFill>
                <a:latin typeface="Season Sans Medium"/>
                <a:cs typeface="Season Sans Medium"/>
              </a:rPr>
              <a:t>BTW.</a:t>
            </a:r>
            <a:r>
              <a:rPr sz="1450" b="0" spc="-5" dirty="0">
                <a:solidFill>
                  <a:srgbClr val="F8F5E7"/>
                </a:solidFill>
                <a:latin typeface="Season Sans Medium"/>
                <a:cs typeface="Season Sans Medium"/>
              </a:rPr>
              <a:t> </a:t>
            </a:r>
            <a:r>
              <a:rPr sz="1450" b="0" spc="-10" dirty="0">
                <a:solidFill>
                  <a:srgbClr val="F8F5E7"/>
                </a:solidFill>
                <a:latin typeface="Season Sans Medium"/>
                <a:cs typeface="Season Sans Medium"/>
              </a:rPr>
              <a:t>NL859097869B01 </a:t>
            </a:r>
            <a:endParaRPr lang="nl-NL" sz="1450" b="0" spc="-10" dirty="0">
              <a:solidFill>
                <a:srgbClr val="F8F5E7"/>
              </a:solidFill>
              <a:latin typeface="Season Sans Medium"/>
              <a:cs typeface="Season Sans Medium"/>
            </a:endParaRPr>
          </a:p>
          <a:p>
            <a:pPr marL="12701" marR="4070757">
              <a:lnSpc>
                <a:spcPct val="132700"/>
              </a:lnSpc>
            </a:pPr>
            <a:r>
              <a:rPr sz="1450" b="0" dirty="0">
                <a:solidFill>
                  <a:srgbClr val="F8F5E7"/>
                </a:solidFill>
                <a:latin typeface="Season Sans Medium"/>
                <a:cs typeface="Season Sans Medium"/>
              </a:rPr>
              <a:t>KvK.</a:t>
            </a:r>
            <a:r>
              <a:rPr sz="1450" b="0" spc="-15" dirty="0">
                <a:solidFill>
                  <a:srgbClr val="F8F5E7"/>
                </a:solidFill>
                <a:latin typeface="Season Sans Medium"/>
                <a:cs typeface="Season Sans Medium"/>
              </a:rPr>
              <a:t> </a:t>
            </a:r>
            <a:r>
              <a:rPr sz="1450" b="0" spc="-10" dirty="0">
                <a:solidFill>
                  <a:srgbClr val="F8F5E7"/>
                </a:solidFill>
                <a:latin typeface="Season Sans Medium"/>
                <a:cs typeface="Season Sans Medium"/>
              </a:rPr>
              <a:t>72401222</a:t>
            </a:r>
            <a:endParaRPr sz="1450" b="0" dirty="0">
              <a:latin typeface="Season Sans Medium"/>
              <a:cs typeface="Season Sans Medium"/>
            </a:endParaRPr>
          </a:p>
          <a:p>
            <a:pPr marL="12701">
              <a:spcBef>
                <a:spcPts val="570"/>
              </a:spcBef>
            </a:pPr>
            <a:r>
              <a:rPr sz="1450" b="0" dirty="0">
                <a:solidFill>
                  <a:srgbClr val="F8F5E7"/>
                </a:solidFill>
                <a:latin typeface="Season Sans Medium"/>
                <a:cs typeface="Season Sans Medium"/>
              </a:rPr>
              <a:t>IBAN.</a:t>
            </a:r>
            <a:r>
              <a:rPr sz="1450" b="0" spc="50" dirty="0">
                <a:solidFill>
                  <a:srgbClr val="F8F5E7"/>
                </a:solidFill>
                <a:latin typeface="Season Sans Medium"/>
                <a:cs typeface="Season Sans Medium"/>
              </a:rPr>
              <a:t> </a:t>
            </a:r>
            <a:r>
              <a:rPr sz="1450" b="0" spc="-10" dirty="0">
                <a:solidFill>
                  <a:srgbClr val="F8F5E7"/>
                </a:solidFill>
                <a:latin typeface="Season Sans Medium"/>
                <a:cs typeface="Season Sans Medium"/>
              </a:rPr>
              <a:t>NL92INGB0008493527</a:t>
            </a:r>
            <a:endParaRPr sz="1450" b="0" dirty="0">
              <a:latin typeface="Season Sans Medium"/>
              <a:cs typeface="Season Sans Medium"/>
            </a:endParaRPr>
          </a:p>
        </p:txBody>
      </p:sp>
      <p:pic>
        <p:nvPicPr>
          <p:cNvPr id="58" name="Graphic 57">
            <a:extLst>
              <a:ext uri="{FF2B5EF4-FFF2-40B4-BE49-F238E27FC236}">
                <a16:creationId xmlns:a16="http://schemas.microsoft.com/office/drawing/2014/main" id="{7E3930D7-A93B-5897-E1C8-C0D05F97E4F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270521" y="9384098"/>
            <a:ext cx="4930599" cy="1423473"/>
          </a:xfrm>
          <a:prstGeom prst="rect">
            <a:avLst/>
          </a:prstGeom>
        </p:spPr>
      </p:pic>
      <p:sp>
        <p:nvSpPr>
          <p:cNvPr id="61" name="Titel 1">
            <a:extLst>
              <a:ext uri="{FF2B5EF4-FFF2-40B4-BE49-F238E27FC236}">
                <a16:creationId xmlns:a16="http://schemas.microsoft.com/office/drawing/2014/main" id="{D94843AC-6B00-5E42-2498-BF69A0A26F92}"/>
              </a:ext>
            </a:extLst>
          </p:cNvPr>
          <p:cNvSpPr txBox="1">
            <a:spLocks/>
          </p:cNvSpPr>
          <p:nvPr userDrawn="1"/>
        </p:nvSpPr>
        <p:spPr>
          <a:xfrm>
            <a:off x="10270666" y="865957"/>
            <a:ext cx="9241544" cy="2703549"/>
          </a:xfrm>
          <a:prstGeom prst="rect">
            <a:avLst/>
          </a:prstGeom>
        </p:spPr>
        <p:txBody>
          <a:bodyPr vert="horz" lIns="91440" tIns="45720" rIns="91440" bIns="45720" rtlCol="0" anchor="t">
            <a:noAutofit/>
          </a:bodyPr>
          <a:lstStyle>
            <a:lvl1pPr algn="l" defTabSz="914491" rtl="0" eaLnBrk="1" latinLnBrk="0" hangingPunct="1">
              <a:lnSpc>
                <a:spcPct val="70000"/>
              </a:lnSpc>
              <a:spcBef>
                <a:spcPct val="0"/>
              </a:spcBef>
              <a:buNone/>
              <a:defRPr sz="12501" kern="1200" cap="all" spc="-150" baseline="0">
                <a:solidFill>
                  <a:srgbClr val="FFFDF5"/>
                </a:solidFill>
                <a:latin typeface="Flama Cond Bold" panose="02000000000000000000" pitchFamily="2" charset="77"/>
                <a:ea typeface="+mj-ea"/>
                <a:cs typeface="+mj-cs"/>
              </a:defRPr>
            </a:lvl1pPr>
          </a:lstStyle>
          <a:p>
            <a:r>
              <a:rPr lang="nl-NL" sz="14800" dirty="0"/>
              <a:t>Wij creëren </a:t>
            </a:r>
            <a:r>
              <a:rPr lang="nl-NL" sz="14800" dirty="0">
                <a:solidFill>
                  <a:srgbClr val="C3B976"/>
                </a:solidFill>
              </a:rPr>
              <a:t>waarde</a:t>
            </a:r>
          </a:p>
        </p:txBody>
      </p:sp>
    </p:spTree>
    <p:extLst>
      <p:ext uri="{BB962C8B-B14F-4D97-AF65-F5344CB8AC3E}">
        <p14:creationId xmlns:p14="http://schemas.microsoft.com/office/powerpoint/2010/main" val="1355615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 intro + tekst + beeld">
    <p:spTree>
      <p:nvGrpSpPr>
        <p:cNvPr id="1" name=""/>
        <p:cNvGrpSpPr/>
        <p:nvPr/>
      </p:nvGrpSpPr>
      <p:grpSpPr>
        <a:xfrm>
          <a:off x="0" y="0"/>
          <a:ext cx="0" cy="0"/>
          <a:chOff x="0" y="0"/>
          <a:chExt cx="0" cy="0"/>
        </a:xfrm>
      </p:grpSpPr>
      <p:sp>
        <p:nvSpPr>
          <p:cNvPr id="15" name="Tijdelijke aanduiding voor tekst 2">
            <a:extLst>
              <a:ext uri="{FF2B5EF4-FFF2-40B4-BE49-F238E27FC236}">
                <a16:creationId xmlns:a16="http://schemas.microsoft.com/office/drawing/2014/main" id="{F913CD55-FE06-4820-CCC7-7FD01D08F683}"/>
              </a:ext>
            </a:extLst>
          </p:cNvPr>
          <p:cNvSpPr>
            <a:spLocks noGrp="1"/>
          </p:cNvSpPr>
          <p:nvPr>
            <p:ph idx="1" hasCustomPrompt="1"/>
          </p:nvPr>
        </p:nvSpPr>
        <p:spPr>
          <a:xfrm>
            <a:off x="1747044" y="4499682"/>
            <a:ext cx="7162800" cy="2116225"/>
          </a:xfrm>
          <a:prstGeom prst="rect">
            <a:avLst/>
          </a:prstGeom>
        </p:spPr>
        <p:txBody>
          <a:bodyPr vert="horz" lIns="91440" tIns="45720" rIns="91440" bIns="45720" rtlCol="0">
            <a:noAutofit/>
          </a:bodyPr>
          <a:lstStyle/>
          <a:p>
            <a:pPr lvl="0"/>
            <a:r>
              <a:rPr lang="nl-NL" dirty="0"/>
              <a:t>Klikken om tekst toe te voegen</a:t>
            </a:r>
          </a:p>
        </p:txBody>
      </p:sp>
      <p:sp>
        <p:nvSpPr>
          <p:cNvPr id="16" name="Tijdelijke aanduiding voor titel 1">
            <a:extLst>
              <a:ext uri="{FF2B5EF4-FFF2-40B4-BE49-F238E27FC236}">
                <a16:creationId xmlns:a16="http://schemas.microsoft.com/office/drawing/2014/main" id="{966940D6-8203-B9EA-C05B-F26313AC895D}"/>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20" name="Tijdelijke aanduiding voor tekst 18">
            <a:extLst>
              <a:ext uri="{FF2B5EF4-FFF2-40B4-BE49-F238E27FC236}">
                <a16:creationId xmlns:a16="http://schemas.microsoft.com/office/drawing/2014/main" id="{A0310DFA-4559-C666-32E5-CE2A08688FFD}"/>
              </a:ext>
            </a:extLst>
          </p:cNvPr>
          <p:cNvSpPr>
            <a:spLocks noGrp="1"/>
          </p:cNvSpPr>
          <p:nvPr>
            <p:ph type="body" sz="quarter" idx="14"/>
          </p:nvPr>
        </p:nvSpPr>
        <p:spPr>
          <a:xfrm>
            <a:off x="1747044" y="7355682"/>
            <a:ext cx="7315200" cy="2079625"/>
          </a:xfrm>
        </p:spPr>
        <p:txBody>
          <a:bodyPr/>
          <a:lstStyle>
            <a:lvl1pPr>
              <a:defRPr sz="1450">
                <a:solidFill>
                  <a:srgbClr val="839895"/>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endParaRPr lang="nl-NL" dirty="0"/>
          </a:p>
        </p:txBody>
      </p:sp>
      <p:sp>
        <p:nvSpPr>
          <p:cNvPr id="21" name="Tijdelijke aanduiding voor voettekst 4">
            <a:extLst>
              <a:ext uri="{FF2B5EF4-FFF2-40B4-BE49-F238E27FC236}">
                <a16:creationId xmlns:a16="http://schemas.microsoft.com/office/drawing/2014/main" id="{42A33A11-D2FE-9079-F661-963F214053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3" name="Tijdelijke aanduiding voor tekst 18">
            <a:extLst>
              <a:ext uri="{FF2B5EF4-FFF2-40B4-BE49-F238E27FC236}">
                <a16:creationId xmlns:a16="http://schemas.microsoft.com/office/drawing/2014/main" id="{BC9E0E07-88BF-993B-5959-0E4320C56D48}"/>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2" name="Tijdelijke aanduiding voor tekst 7">
            <a:extLst>
              <a:ext uri="{FF2B5EF4-FFF2-40B4-BE49-F238E27FC236}">
                <a16:creationId xmlns:a16="http://schemas.microsoft.com/office/drawing/2014/main" id="{D8CB06FD-CF2E-251B-AE36-83814F0FAC2F}"/>
              </a:ext>
            </a:extLst>
          </p:cNvPr>
          <p:cNvSpPr>
            <a:spLocks noGrp="1"/>
          </p:cNvSpPr>
          <p:nvPr>
            <p:ph type="body" sz="quarter" idx="16"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
        <p:nvSpPr>
          <p:cNvPr id="3" name="Tijdelijke aanduiding voor afbeelding 8">
            <a:extLst>
              <a:ext uri="{FF2B5EF4-FFF2-40B4-BE49-F238E27FC236}">
                <a16:creationId xmlns:a16="http://schemas.microsoft.com/office/drawing/2014/main" id="{8C6504B0-B512-6605-8377-DCFA6F619B47}"/>
              </a:ext>
            </a:extLst>
          </p:cNvPr>
          <p:cNvSpPr>
            <a:spLocks noGrp="1"/>
          </p:cNvSpPr>
          <p:nvPr>
            <p:ph type="pic" sz="quarter" idx="13"/>
          </p:nvPr>
        </p:nvSpPr>
        <p:spPr>
          <a:xfrm>
            <a:off x="9801523" y="4504127"/>
            <a:ext cx="9777561" cy="5959532"/>
          </a:xfrm>
        </p:spPr>
        <p:txBody>
          <a:bodyPr/>
          <a:lstStyle/>
          <a:p>
            <a:endParaRPr lang="nl-NL" dirty="0"/>
          </a:p>
        </p:txBody>
      </p:sp>
      <p:sp>
        <p:nvSpPr>
          <p:cNvPr id="4" name="Tijdelijke aanduiding voor dianummer 3">
            <a:extLst>
              <a:ext uri="{FF2B5EF4-FFF2-40B4-BE49-F238E27FC236}">
                <a16:creationId xmlns:a16="http://schemas.microsoft.com/office/drawing/2014/main" id="{EF6984FB-304D-FA7E-F8F4-E9DA54EE56AB}"/>
              </a:ext>
            </a:extLst>
          </p:cNvPr>
          <p:cNvSpPr>
            <a:spLocks noGrp="1"/>
          </p:cNvSpPr>
          <p:nvPr>
            <p:ph type="sldNum" sz="quarter" idx="17"/>
          </p:nvPr>
        </p:nvSpPr>
        <p:spPr/>
        <p:txBody>
          <a:bodyPr/>
          <a:lstStyle/>
          <a:p>
            <a:fld id="{6C93082F-F8B0-DA4A-B7DB-C7A0A264D800}" type="slidenum">
              <a:rPr lang="nl-NL" smtClean="0"/>
              <a:pPr/>
              <a:t>‹nr.›</a:t>
            </a:fld>
            <a:endParaRPr lang="nl-NL" dirty="0"/>
          </a:p>
        </p:txBody>
      </p:sp>
    </p:spTree>
    <p:extLst>
      <p:ext uri="{BB962C8B-B14F-4D97-AF65-F5344CB8AC3E}">
        <p14:creationId xmlns:p14="http://schemas.microsoft.com/office/powerpoint/2010/main" val="488798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 3 kolommen + object">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DDA84E49-64CD-5D0B-BD3F-313232DB3EED}"/>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 name="object 13">
            <a:extLst>
              <a:ext uri="{FF2B5EF4-FFF2-40B4-BE49-F238E27FC236}">
                <a16:creationId xmlns:a16="http://schemas.microsoft.com/office/drawing/2014/main" id="{1CA493E3-04C8-E5ED-7CA5-457E7C98CB5B}"/>
              </a:ext>
            </a:extLst>
          </p:cNvPr>
          <p:cNvSpPr/>
          <p:nvPr userDrawn="1"/>
        </p:nvSpPr>
        <p:spPr>
          <a:xfrm>
            <a:off x="1638823" y="4277247"/>
            <a:ext cx="3765821"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F8F5E7"/>
          </a:solidFill>
        </p:spPr>
        <p:txBody>
          <a:bodyPr wrap="square" lIns="0" tIns="0" rIns="0" bIns="0" rtlCol="0"/>
          <a:lstStyle/>
          <a:p>
            <a:endParaRPr dirty="0"/>
          </a:p>
        </p:txBody>
      </p:sp>
      <p:sp>
        <p:nvSpPr>
          <p:cNvPr id="10" name="object 21">
            <a:extLst>
              <a:ext uri="{FF2B5EF4-FFF2-40B4-BE49-F238E27FC236}">
                <a16:creationId xmlns:a16="http://schemas.microsoft.com/office/drawing/2014/main" id="{7323C34B-9576-C87B-590F-831C486360F6}"/>
              </a:ext>
            </a:extLst>
          </p:cNvPr>
          <p:cNvSpPr/>
          <p:nvPr userDrawn="1"/>
        </p:nvSpPr>
        <p:spPr>
          <a:xfrm flipV="1">
            <a:off x="1898882" y="5491263"/>
            <a:ext cx="3277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15" name="Tijdelijke aanduiding voor titel 1">
            <a:extLst>
              <a:ext uri="{FF2B5EF4-FFF2-40B4-BE49-F238E27FC236}">
                <a16:creationId xmlns:a16="http://schemas.microsoft.com/office/drawing/2014/main" id="{AADF45C5-6781-CEBA-5DD5-874655E18186}"/>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16" name="Tijdelijke aanduiding voor tekst 18">
            <a:extLst>
              <a:ext uri="{FF2B5EF4-FFF2-40B4-BE49-F238E27FC236}">
                <a16:creationId xmlns:a16="http://schemas.microsoft.com/office/drawing/2014/main" id="{FD15DC81-09A1-7A5E-E9C7-9C58E3254721}"/>
              </a:ext>
            </a:extLst>
          </p:cNvPr>
          <p:cNvSpPr>
            <a:spLocks noGrp="1"/>
          </p:cNvSpPr>
          <p:nvPr>
            <p:ph type="body" sz="quarter" idx="15" hasCustomPrompt="1"/>
          </p:nvPr>
        </p:nvSpPr>
        <p:spPr>
          <a:xfrm>
            <a:off x="375444" y="2238331"/>
            <a:ext cx="1371600" cy="1944731"/>
          </a:xfrm>
          <a:prstGeom prst="rect">
            <a:avLst/>
          </a:prstGeom>
        </p:spPr>
        <p:txBody>
          <a:bodyPr/>
          <a:lstStyle>
            <a:lvl1pPr>
              <a:defRPr sz="14800" baseline="30000">
                <a:solidFill>
                  <a:srgbClr val="F8F5E7"/>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17" name="object 12">
            <a:extLst>
              <a:ext uri="{FF2B5EF4-FFF2-40B4-BE49-F238E27FC236}">
                <a16:creationId xmlns:a16="http://schemas.microsoft.com/office/drawing/2014/main" id="{FB2F8FFC-27B9-4EE8-03D0-DF4DCF0F3D6E}"/>
              </a:ext>
            </a:extLst>
          </p:cNvPr>
          <p:cNvSpPr/>
          <p:nvPr userDrawn="1"/>
        </p:nvSpPr>
        <p:spPr>
          <a:xfrm>
            <a:off x="0" y="3764134"/>
            <a:ext cx="20105688" cy="5715"/>
          </a:xfrm>
          <a:custGeom>
            <a:avLst/>
            <a:gdLst/>
            <a:ahLst/>
            <a:cxnLst/>
            <a:rect l="l" t="t" r="r" b="b"/>
            <a:pathLst>
              <a:path w="20104100" h="5714">
                <a:moveTo>
                  <a:pt x="0" y="0"/>
                </a:moveTo>
                <a:lnTo>
                  <a:pt x="0" y="5235"/>
                </a:lnTo>
                <a:lnTo>
                  <a:pt x="20104100" y="5235"/>
                </a:lnTo>
                <a:lnTo>
                  <a:pt x="20104100" y="0"/>
                </a:lnTo>
                <a:lnTo>
                  <a:pt x="0" y="0"/>
                </a:lnTo>
                <a:close/>
              </a:path>
            </a:pathLst>
          </a:custGeom>
          <a:solidFill>
            <a:srgbClr val="506967"/>
          </a:solidFill>
        </p:spPr>
        <p:txBody>
          <a:bodyPr wrap="square" lIns="0" tIns="0" rIns="0" bIns="0" rtlCol="0"/>
          <a:lstStyle/>
          <a:p>
            <a:endParaRPr dirty="0"/>
          </a:p>
        </p:txBody>
      </p:sp>
      <p:sp>
        <p:nvSpPr>
          <p:cNvPr id="20" name="Tijdelijke aanduiding voor tekst 18">
            <a:extLst>
              <a:ext uri="{FF2B5EF4-FFF2-40B4-BE49-F238E27FC236}">
                <a16:creationId xmlns:a16="http://schemas.microsoft.com/office/drawing/2014/main" id="{2B8C2BC2-A4FB-2DBE-FA4F-16FB69C8A36E}"/>
              </a:ext>
            </a:extLst>
          </p:cNvPr>
          <p:cNvSpPr>
            <a:spLocks noGrp="1"/>
          </p:cNvSpPr>
          <p:nvPr>
            <p:ph type="body" sz="quarter" idx="16" hasCustomPrompt="1"/>
          </p:nvPr>
        </p:nvSpPr>
        <p:spPr>
          <a:xfrm>
            <a:off x="1898882" y="4553477"/>
            <a:ext cx="3277162"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23" name="Tijdelijke aanduiding voor tekst 21">
            <a:extLst>
              <a:ext uri="{FF2B5EF4-FFF2-40B4-BE49-F238E27FC236}">
                <a16:creationId xmlns:a16="http://schemas.microsoft.com/office/drawing/2014/main" id="{CE356EA4-A739-0FB4-7A0D-1E54697B5CAF}"/>
              </a:ext>
            </a:extLst>
          </p:cNvPr>
          <p:cNvSpPr>
            <a:spLocks noGrp="1"/>
          </p:cNvSpPr>
          <p:nvPr>
            <p:ph type="body" sz="quarter" idx="17"/>
          </p:nvPr>
        </p:nvSpPr>
        <p:spPr>
          <a:xfrm>
            <a:off x="1899444" y="5907088"/>
            <a:ext cx="3276600"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28" name="Tijdelijke aanduiding voor tekst 2">
            <a:extLst>
              <a:ext uri="{FF2B5EF4-FFF2-40B4-BE49-F238E27FC236}">
                <a16:creationId xmlns:a16="http://schemas.microsoft.com/office/drawing/2014/main" id="{498F7D74-AB32-892A-B8CC-3A3C4E677776}"/>
              </a:ext>
            </a:extLst>
          </p:cNvPr>
          <p:cNvSpPr>
            <a:spLocks noGrp="1"/>
          </p:cNvSpPr>
          <p:nvPr>
            <p:ph idx="1" hasCustomPrompt="1"/>
          </p:nvPr>
        </p:nvSpPr>
        <p:spPr>
          <a:xfrm>
            <a:off x="13786644" y="4277247"/>
            <a:ext cx="5792441" cy="3511028"/>
          </a:xfrm>
          <a:prstGeom prst="rect">
            <a:avLst/>
          </a:prstGeom>
        </p:spPr>
        <p:txBody>
          <a:bodyPr vert="horz" lIns="91440" tIns="45720" rIns="91440" bIns="45720" rtlCol="0">
            <a:noAutofit/>
          </a:bodyPr>
          <a:lstStyle/>
          <a:p>
            <a:pPr lvl="0"/>
            <a:r>
              <a:rPr lang="nl-NL" dirty="0"/>
              <a:t>Klik om een object toe te voegen</a:t>
            </a:r>
          </a:p>
        </p:txBody>
      </p:sp>
      <p:sp>
        <p:nvSpPr>
          <p:cNvPr id="6" name="Tijdelijke aanduiding voor dianummer 5">
            <a:extLst>
              <a:ext uri="{FF2B5EF4-FFF2-40B4-BE49-F238E27FC236}">
                <a16:creationId xmlns:a16="http://schemas.microsoft.com/office/drawing/2014/main" id="{7AA387E6-4400-FBCD-4B54-0DA7A7FF6372}"/>
              </a:ext>
            </a:extLst>
          </p:cNvPr>
          <p:cNvSpPr>
            <a:spLocks noGrp="1"/>
          </p:cNvSpPr>
          <p:nvPr>
            <p:ph type="sldNum" sz="quarter" idx="22"/>
          </p:nvPr>
        </p:nvSpPr>
        <p:spPr/>
        <p:txBody>
          <a:bodyPr/>
          <a:lstStyle/>
          <a:p>
            <a:fld id="{6C93082F-F8B0-DA4A-B7DB-C7A0A264D800}" type="slidenum">
              <a:rPr lang="nl-NL" smtClean="0"/>
              <a:pPr/>
              <a:t>‹nr.›</a:t>
            </a:fld>
            <a:endParaRPr lang="nl-NL" dirty="0"/>
          </a:p>
        </p:txBody>
      </p:sp>
      <p:sp>
        <p:nvSpPr>
          <p:cNvPr id="7" name="object 13">
            <a:extLst>
              <a:ext uri="{FF2B5EF4-FFF2-40B4-BE49-F238E27FC236}">
                <a16:creationId xmlns:a16="http://schemas.microsoft.com/office/drawing/2014/main" id="{966B0560-1266-F9F3-3898-43D328C57432}"/>
              </a:ext>
            </a:extLst>
          </p:cNvPr>
          <p:cNvSpPr/>
          <p:nvPr userDrawn="1"/>
        </p:nvSpPr>
        <p:spPr>
          <a:xfrm>
            <a:off x="5610459" y="4277247"/>
            <a:ext cx="3765821"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F8F5E7"/>
          </a:solidFill>
        </p:spPr>
        <p:txBody>
          <a:bodyPr wrap="square" lIns="0" tIns="0" rIns="0" bIns="0" rtlCol="0"/>
          <a:lstStyle/>
          <a:p>
            <a:endParaRPr dirty="0"/>
          </a:p>
        </p:txBody>
      </p:sp>
      <p:sp>
        <p:nvSpPr>
          <p:cNvPr id="8" name="object 21">
            <a:extLst>
              <a:ext uri="{FF2B5EF4-FFF2-40B4-BE49-F238E27FC236}">
                <a16:creationId xmlns:a16="http://schemas.microsoft.com/office/drawing/2014/main" id="{7EA300C0-8DCC-DE82-1979-DD5F870077CA}"/>
              </a:ext>
            </a:extLst>
          </p:cNvPr>
          <p:cNvSpPr/>
          <p:nvPr userDrawn="1"/>
        </p:nvSpPr>
        <p:spPr>
          <a:xfrm flipV="1">
            <a:off x="5870518" y="5491263"/>
            <a:ext cx="3277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9" name="Tijdelijke aanduiding voor tekst 18">
            <a:extLst>
              <a:ext uri="{FF2B5EF4-FFF2-40B4-BE49-F238E27FC236}">
                <a16:creationId xmlns:a16="http://schemas.microsoft.com/office/drawing/2014/main" id="{1C701B17-9FD6-BA98-2284-CD9DF90E38BC}"/>
              </a:ext>
            </a:extLst>
          </p:cNvPr>
          <p:cNvSpPr>
            <a:spLocks noGrp="1"/>
          </p:cNvSpPr>
          <p:nvPr>
            <p:ph type="body" sz="quarter" idx="23" hasCustomPrompt="1"/>
          </p:nvPr>
        </p:nvSpPr>
        <p:spPr>
          <a:xfrm>
            <a:off x="5870518" y="4553477"/>
            <a:ext cx="3277162"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13" name="Tijdelijke aanduiding voor tekst 21">
            <a:extLst>
              <a:ext uri="{FF2B5EF4-FFF2-40B4-BE49-F238E27FC236}">
                <a16:creationId xmlns:a16="http://schemas.microsoft.com/office/drawing/2014/main" id="{65054031-0F5B-B514-C32E-84E293083A25}"/>
              </a:ext>
            </a:extLst>
          </p:cNvPr>
          <p:cNvSpPr>
            <a:spLocks noGrp="1"/>
          </p:cNvSpPr>
          <p:nvPr>
            <p:ph type="body" sz="quarter" idx="24"/>
          </p:nvPr>
        </p:nvSpPr>
        <p:spPr>
          <a:xfrm>
            <a:off x="5871080" y="5907088"/>
            <a:ext cx="3276600"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14" name="object 13">
            <a:extLst>
              <a:ext uri="{FF2B5EF4-FFF2-40B4-BE49-F238E27FC236}">
                <a16:creationId xmlns:a16="http://schemas.microsoft.com/office/drawing/2014/main" id="{B1824DD5-2D38-C9A5-FA05-798DBB84771F}"/>
              </a:ext>
            </a:extLst>
          </p:cNvPr>
          <p:cNvSpPr/>
          <p:nvPr userDrawn="1"/>
        </p:nvSpPr>
        <p:spPr>
          <a:xfrm>
            <a:off x="9582095" y="4277247"/>
            <a:ext cx="3765821"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F8F5E7"/>
          </a:solidFill>
        </p:spPr>
        <p:txBody>
          <a:bodyPr wrap="square" lIns="0" tIns="0" rIns="0" bIns="0" rtlCol="0"/>
          <a:lstStyle/>
          <a:p>
            <a:endParaRPr dirty="0"/>
          </a:p>
        </p:txBody>
      </p:sp>
      <p:sp>
        <p:nvSpPr>
          <p:cNvPr id="18" name="object 21">
            <a:extLst>
              <a:ext uri="{FF2B5EF4-FFF2-40B4-BE49-F238E27FC236}">
                <a16:creationId xmlns:a16="http://schemas.microsoft.com/office/drawing/2014/main" id="{29AEBF8A-DAFD-93DE-95C0-4DF04BABAE16}"/>
              </a:ext>
            </a:extLst>
          </p:cNvPr>
          <p:cNvSpPr/>
          <p:nvPr userDrawn="1"/>
        </p:nvSpPr>
        <p:spPr>
          <a:xfrm flipV="1">
            <a:off x="9842154" y="5491263"/>
            <a:ext cx="3277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19" name="Tijdelijke aanduiding voor tekst 18">
            <a:extLst>
              <a:ext uri="{FF2B5EF4-FFF2-40B4-BE49-F238E27FC236}">
                <a16:creationId xmlns:a16="http://schemas.microsoft.com/office/drawing/2014/main" id="{6F31F5B7-4A15-FF5F-E73A-E8A3381DA9CE}"/>
              </a:ext>
            </a:extLst>
          </p:cNvPr>
          <p:cNvSpPr>
            <a:spLocks noGrp="1"/>
          </p:cNvSpPr>
          <p:nvPr>
            <p:ph type="body" sz="quarter" idx="25" hasCustomPrompt="1"/>
          </p:nvPr>
        </p:nvSpPr>
        <p:spPr>
          <a:xfrm>
            <a:off x="9842154" y="4553477"/>
            <a:ext cx="3277162"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21" name="Tijdelijke aanduiding voor tekst 21">
            <a:extLst>
              <a:ext uri="{FF2B5EF4-FFF2-40B4-BE49-F238E27FC236}">
                <a16:creationId xmlns:a16="http://schemas.microsoft.com/office/drawing/2014/main" id="{CB84BE71-C1F7-E87E-3474-1A75CA077696}"/>
              </a:ext>
            </a:extLst>
          </p:cNvPr>
          <p:cNvSpPr>
            <a:spLocks noGrp="1"/>
          </p:cNvSpPr>
          <p:nvPr>
            <p:ph type="body" sz="quarter" idx="26"/>
          </p:nvPr>
        </p:nvSpPr>
        <p:spPr>
          <a:xfrm>
            <a:off x="9842716" y="5907088"/>
            <a:ext cx="3276600"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3" name="Tijdelijke aanduiding voor tekst 7">
            <a:extLst>
              <a:ext uri="{FF2B5EF4-FFF2-40B4-BE49-F238E27FC236}">
                <a16:creationId xmlns:a16="http://schemas.microsoft.com/office/drawing/2014/main" id="{31D9AB10-3F8D-B859-7BBB-28F1BB707149}"/>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450650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 2 kolommen + object">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DDA84E49-64CD-5D0B-BD3F-313232DB3EED}"/>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15" name="Tijdelijke aanduiding voor titel 1">
            <a:extLst>
              <a:ext uri="{FF2B5EF4-FFF2-40B4-BE49-F238E27FC236}">
                <a16:creationId xmlns:a16="http://schemas.microsoft.com/office/drawing/2014/main" id="{AADF45C5-6781-CEBA-5DD5-874655E18186}"/>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16" name="Tijdelijke aanduiding voor tekst 18">
            <a:extLst>
              <a:ext uri="{FF2B5EF4-FFF2-40B4-BE49-F238E27FC236}">
                <a16:creationId xmlns:a16="http://schemas.microsoft.com/office/drawing/2014/main" id="{FD15DC81-09A1-7A5E-E9C7-9C58E3254721}"/>
              </a:ext>
            </a:extLst>
          </p:cNvPr>
          <p:cNvSpPr>
            <a:spLocks noGrp="1"/>
          </p:cNvSpPr>
          <p:nvPr>
            <p:ph type="body" sz="quarter" idx="15" hasCustomPrompt="1"/>
          </p:nvPr>
        </p:nvSpPr>
        <p:spPr>
          <a:xfrm>
            <a:off x="375444" y="2238331"/>
            <a:ext cx="1371600" cy="1944731"/>
          </a:xfrm>
          <a:prstGeom prst="rect">
            <a:avLst/>
          </a:prstGeom>
        </p:spPr>
        <p:txBody>
          <a:bodyPr/>
          <a:lstStyle>
            <a:lvl1pPr>
              <a:defRPr sz="14800" baseline="30000">
                <a:solidFill>
                  <a:srgbClr val="F8F5E7"/>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17" name="object 12">
            <a:extLst>
              <a:ext uri="{FF2B5EF4-FFF2-40B4-BE49-F238E27FC236}">
                <a16:creationId xmlns:a16="http://schemas.microsoft.com/office/drawing/2014/main" id="{FB2F8FFC-27B9-4EE8-03D0-DF4DCF0F3D6E}"/>
              </a:ext>
            </a:extLst>
          </p:cNvPr>
          <p:cNvSpPr/>
          <p:nvPr userDrawn="1"/>
        </p:nvSpPr>
        <p:spPr>
          <a:xfrm>
            <a:off x="0" y="3764134"/>
            <a:ext cx="20105688" cy="5715"/>
          </a:xfrm>
          <a:custGeom>
            <a:avLst/>
            <a:gdLst/>
            <a:ahLst/>
            <a:cxnLst/>
            <a:rect l="l" t="t" r="r" b="b"/>
            <a:pathLst>
              <a:path w="20104100" h="5714">
                <a:moveTo>
                  <a:pt x="0" y="0"/>
                </a:moveTo>
                <a:lnTo>
                  <a:pt x="0" y="5235"/>
                </a:lnTo>
                <a:lnTo>
                  <a:pt x="20104100" y="5235"/>
                </a:lnTo>
                <a:lnTo>
                  <a:pt x="20104100" y="0"/>
                </a:lnTo>
                <a:lnTo>
                  <a:pt x="0" y="0"/>
                </a:lnTo>
                <a:close/>
              </a:path>
            </a:pathLst>
          </a:custGeom>
          <a:solidFill>
            <a:srgbClr val="506967"/>
          </a:solidFill>
        </p:spPr>
        <p:txBody>
          <a:bodyPr wrap="square" lIns="0" tIns="0" rIns="0" bIns="0" rtlCol="0"/>
          <a:lstStyle/>
          <a:p>
            <a:endParaRPr dirty="0"/>
          </a:p>
        </p:txBody>
      </p:sp>
      <p:sp>
        <p:nvSpPr>
          <p:cNvPr id="31" name="object 14">
            <a:extLst>
              <a:ext uri="{FF2B5EF4-FFF2-40B4-BE49-F238E27FC236}">
                <a16:creationId xmlns:a16="http://schemas.microsoft.com/office/drawing/2014/main" id="{8E49466A-FF29-0356-49E8-FB2869D57D32}"/>
              </a:ext>
            </a:extLst>
          </p:cNvPr>
          <p:cNvSpPr/>
          <p:nvPr userDrawn="1"/>
        </p:nvSpPr>
        <p:spPr>
          <a:xfrm>
            <a:off x="1635284" y="4277247"/>
            <a:ext cx="5743742"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F8F5E7"/>
          </a:solidFill>
        </p:spPr>
        <p:txBody>
          <a:bodyPr wrap="square" lIns="0" tIns="0" rIns="0" bIns="0" rtlCol="0"/>
          <a:lstStyle/>
          <a:p>
            <a:endParaRPr dirty="0"/>
          </a:p>
        </p:txBody>
      </p:sp>
      <p:sp>
        <p:nvSpPr>
          <p:cNvPr id="33" name="Tijdelijke aanduiding voor tekst 18">
            <a:extLst>
              <a:ext uri="{FF2B5EF4-FFF2-40B4-BE49-F238E27FC236}">
                <a16:creationId xmlns:a16="http://schemas.microsoft.com/office/drawing/2014/main" id="{AE3B5CAC-947A-9EFD-2BDC-6EBA431F6BE4}"/>
              </a:ext>
            </a:extLst>
          </p:cNvPr>
          <p:cNvSpPr>
            <a:spLocks noGrp="1"/>
          </p:cNvSpPr>
          <p:nvPr>
            <p:ph type="body" sz="quarter" idx="20" hasCustomPrompt="1"/>
          </p:nvPr>
        </p:nvSpPr>
        <p:spPr>
          <a:xfrm>
            <a:off x="1898421" y="4553477"/>
            <a:ext cx="5181698"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34" name="Tijdelijke aanduiding voor tekst 21">
            <a:extLst>
              <a:ext uri="{FF2B5EF4-FFF2-40B4-BE49-F238E27FC236}">
                <a16:creationId xmlns:a16="http://schemas.microsoft.com/office/drawing/2014/main" id="{42298C1E-E646-3C49-743E-04212FE732BA}"/>
              </a:ext>
            </a:extLst>
          </p:cNvPr>
          <p:cNvSpPr>
            <a:spLocks noGrp="1"/>
          </p:cNvSpPr>
          <p:nvPr>
            <p:ph type="body" sz="quarter" idx="21"/>
          </p:nvPr>
        </p:nvSpPr>
        <p:spPr>
          <a:xfrm>
            <a:off x="1899346" y="5907088"/>
            <a:ext cx="5181698"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2" name="Tijdelijke aanduiding voor dianummer 1">
            <a:extLst>
              <a:ext uri="{FF2B5EF4-FFF2-40B4-BE49-F238E27FC236}">
                <a16:creationId xmlns:a16="http://schemas.microsoft.com/office/drawing/2014/main" id="{23A1BFF4-09E7-6DE6-9C7E-1AB54CE5747F}"/>
              </a:ext>
            </a:extLst>
          </p:cNvPr>
          <p:cNvSpPr>
            <a:spLocks noGrp="1"/>
          </p:cNvSpPr>
          <p:nvPr>
            <p:ph type="sldNum" sz="quarter" idx="22"/>
          </p:nvPr>
        </p:nvSpPr>
        <p:spPr/>
        <p:txBody>
          <a:bodyPr/>
          <a:lstStyle/>
          <a:p>
            <a:fld id="{6C93082F-F8B0-DA4A-B7DB-C7A0A264D800}" type="slidenum">
              <a:rPr lang="nl-NL" smtClean="0"/>
              <a:pPr/>
              <a:t>‹nr.›</a:t>
            </a:fld>
            <a:endParaRPr lang="nl-NL" dirty="0"/>
          </a:p>
        </p:txBody>
      </p:sp>
      <p:sp>
        <p:nvSpPr>
          <p:cNvPr id="23" name="object 21">
            <a:extLst>
              <a:ext uri="{FF2B5EF4-FFF2-40B4-BE49-F238E27FC236}">
                <a16:creationId xmlns:a16="http://schemas.microsoft.com/office/drawing/2014/main" id="{1A9BDC24-B6CE-BB5E-5150-9483A93D6AC5}"/>
              </a:ext>
            </a:extLst>
          </p:cNvPr>
          <p:cNvSpPr/>
          <p:nvPr userDrawn="1"/>
        </p:nvSpPr>
        <p:spPr>
          <a:xfrm flipV="1">
            <a:off x="1898882" y="5491260"/>
            <a:ext cx="5182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27" name="object 14">
            <a:extLst>
              <a:ext uri="{FF2B5EF4-FFF2-40B4-BE49-F238E27FC236}">
                <a16:creationId xmlns:a16="http://schemas.microsoft.com/office/drawing/2014/main" id="{98562F72-333C-A845-2A1F-7BE97576FAE9}"/>
              </a:ext>
            </a:extLst>
          </p:cNvPr>
          <p:cNvSpPr/>
          <p:nvPr userDrawn="1"/>
        </p:nvSpPr>
        <p:spPr>
          <a:xfrm>
            <a:off x="7585702" y="4277247"/>
            <a:ext cx="5743742" cy="6524505"/>
          </a:xfrm>
          <a:custGeom>
            <a:avLst/>
            <a:gdLst/>
            <a:ahLst/>
            <a:cxnLst/>
            <a:rect l="l" t="t" r="r" b="b"/>
            <a:pathLst>
              <a:path w="4330065" h="6523990">
                <a:moveTo>
                  <a:pt x="4287827" y="0"/>
                </a:moveTo>
                <a:lnTo>
                  <a:pt x="41883" y="0"/>
                </a:lnTo>
                <a:lnTo>
                  <a:pt x="25581" y="3291"/>
                </a:lnTo>
                <a:lnTo>
                  <a:pt x="12267" y="12267"/>
                </a:lnTo>
                <a:lnTo>
                  <a:pt x="3291" y="25581"/>
                </a:lnTo>
                <a:lnTo>
                  <a:pt x="0" y="41883"/>
                </a:lnTo>
                <a:lnTo>
                  <a:pt x="0" y="6481478"/>
                </a:lnTo>
                <a:lnTo>
                  <a:pt x="3291" y="6497780"/>
                </a:lnTo>
                <a:lnTo>
                  <a:pt x="12267" y="6511093"/>
                </a:lnTo>
                <a:lnTo>
                  <a:pt x="25581" y="6520069"/>
                </a:lnTo>
                <a:lnTo>
                  <a:pt x="41883" y="6523361"/>
                </a:lnTo>
                <a:lnTo>
                  <a:pt x="4287827" y="6523361"/>
                </a:lnTo>
                <a:lnTo>
                  <a:pt x="4304129" y="6520069"/>
                </a:lnTo>
                <a:lnTo>
                  <a:pt x="4317443" y="6511093"/>
                </a:lnTo>
                <a:lnTo>
                  <a:pt x="4326419" y="6497780"/>
                </a:lnTo>
                <a:lnTo>
                  <a:pt x="4329711" y="6481478"/>
                </a:lnTo>
                <a:lnTo>
                  <a:pt x="4329711" y="41883"/>
                </a:lnTo>
                <a:lnTo>
                  <a:pt x="4326419" y="25581"/>
                </a:lnTo>
                <a:lnTo>
                  <a:pt x="4317443" y="12267"/>
                </a:lnTo>
                <a:lnTo>
                  <a:pt x="4304129" y="3291"/>
                </a:lnTo>
                <a:lnTo>
                  <a:pt x="4287827" y="0"/>
                </a:lnTo>
                <a:close/>
              </a:path>
            </a:pathLst>
          </a:custGeom>
          <a:solidFill>
            <a:srgbClr val="F8F5E7"/>
          </a:solidFill>
        </p:spPr>
        <p:txBody>
          <a:bodyPr wrap="square" lIns="0" tIns="0" rIns="0" bIns="0" rtlCol="0"/>
          <a:lstStyle/>
          <a:p>
            <a:endParaRPr dirty="0"/>
          </a:p>
        </p:txBody>
      </p:sp>
      <p:sp>
        <p:nvSpPr>
          <p:cNvPr id="29" name="Tijdelijke aanduiding voor tekst 18">
            <a:extLst>
              <a:ext uri="{FF2B5EF4-FFF2-40B4-BE49-F238E27FC236}">
                <a16:creationId xmlns:a16="http://schemas.microsoft.com/office/drawing/2014/main" id="{4686673D-B279-ED85-3DE6-7B0272467423}"/>
              </a:ext>
            </a:extLst>
          </p:cNvPr>
          <p:cNvSpPr>
            <a:spLocks noGrp="1"/>
          </p:cNvSpPr>
          <p:nvPr>
            <p:ph type="body" sz="quarter" idx="23" hasCustomPrompt="1"/>
          </p:nvPr>
        </p:nvSpPr>
        <p:spPr>
          <a:xfrm>
            <a:off x="7848839" y="4553477"/>
            <a:ext cx="5181698" cy="742171"/>
          </a:xfrm>
        </p:spPr>
        <p:txBody>
          <a:bodyPr>
            <a:noAutofit/>
          </a:bodyPr>
          <a:lstStyle>
            <a:lvl1pPr>
              <a:defRPr sz="5300" cap="all" spc="-150" baseline="0">
                <a:latin typeface="Flama Cond Bold" panose="02000000000000000000" pitchFamily="2" charset="77"/>
              </a:defRPr>
            </a:lvl1pPr>
          </a:lstStyle>
          <a:p>
            <a:pPr lvl="0"/>
            <a:r>
              <a:rPr lang="nl-NL" dirty="0"/>
              <a:t>KOPTEKST</a:t>
            </a:r>
          </a:p>
        </p:txBody>
      </p:sp>
      <p:sp>
        <p:nvSpPr>
          <p:cNvPr id="30" name="Tijdelijke aanduiding voor tekst 21">
            <a:extLst>
              <a:ext uri="{FF2B5EF4-FFF2-40B4-BE49-F238E27FC236}">
                <a16:creationId xmlns:a16="http://schemas.microsoft.com/office/drawing/2014/main" id="{151C73E6-8B3D-D289-F753-CB560B12A809}"/>
              </a:ext>
            </a:extLst>
          </p:cNvPr>
          <p:cNvSpPr>
            <a:spLocks noGrp="1"/>
          </p:cNvSpPr>
          <p:nvPr>
            <p:ph type="body" sz="quarter" idx="24"/>
          </p:nvPr>
        </p:nvSpPr>
        <p:spPr>
          <a:xfrm>
            <a:off x="7849764" y="5907088"/>
            <a:ext cx="5181698" cy="4090987"/>
          </a:xfrm>
        </p:spPr>
        <p:txBody>
          <a:bodyPr/>
          <a:lstStyle>
            <a:lvl1pPr marL="3429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8001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12573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7145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2171700" indent="-342900">
              <a:buFont typeface="Arial" panose="020B0604020202020204" pitchFamily="34" charset="0"/>
              <a:buChar char="•"/>
              <a:defRPr>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a:p>
            <a:pPr lvl="0"/>
            <a:endParaRPr lang="nl-NL" dirty="0"/>
          </a:p>
        </p:txBody>
      </p:sp>
      <p:sp>
        <p:nvSpPr>
          <p:cNvPr id="35" name="object 21">
            <a:extLst>
              <a:ext uri="{FF2B5EF4-FFF2-40B4-BE49-F238E27FC236}">
                <a16:creationId xmlns:a16="http://schemas.microsoft.com/office/drawing/2014/main" id="{1DB993F6-2A6D-2FCD-454F-4DC39270A7D8}"/>
              </a:ext>
            </a:extLst>
          </p:cNvPr>
          <p:cNvSpPr/>
          <p:nvPr userDrawn="1"/>
        </p:nvSpPr>
        <p:spPr>
          <a:xfrm flipV="1">
            <a:off x="7849300" y="5491260"/>
            <a:ext cx="5182162" cy="45719"/>
          </a:xfrm>
          <a:custGeom>
            <a:avLst/>
            <a:gdLst/>
            <a:ahLst/>
            <a:cxnLst/>
            <a:rect l="l" t="t" r="r" b="b"/>
            <a:pathLst>
              <a:path w="3534410">
                <a:moveTo>
                  <a:pt x="3534248" y="0"/>
                </a:moveTo>
                <a:lnTo>
                  <a:pt x="0" y="0"/>
                </a:lnTo>
              </a:path>
            </a:pathLst>
          </a:custGeom>
          <a:ln w="5235">
            <a:solidFill>
              <a:srgbClr val="506967"/>
            </a:solidFill>
          </a:ln>
        </p:spPr>
        <p:txBody>
          <a:bodyPr wrap="square" lIns="0" tIns="0" rIns="0" bIns="0" rtlCol="0"/>
          <a:lstStyle/>
          <a:p>
            <a:endParaRPr dirty="0"/>
          </a:p>
        </p:txBody>
      </p:sp>
      <p:sp>
        <p:nvSpPr>
          <p:cNvPr id="37" name="Tijdelijke aanduiding voor tekst 2">
            <a:extLst>
              <a:ext uri="{FF2B5EF4-FFF2-40B4-BE49-F238E27FC236}">
                <a16:creationId xmlns:a16="http://schemas.microsoft.com/office/drawing/2014/main" id="{300D9A2D-A651-0222-59EE-85D0CCC5149B}"/>
              </a:ext>
            </a:extLst>
          </p:cNvPr>
          <p:cNvSpPr>
            <a:spLocks noGrp="1"/>
          </p:cNvSpPr>
          <p:nvPr>
            <p:ph idx="25" hasCustomPrompt="1"/>
          </p:nvPr>
        </p:nvSpPr>
        <p:spPr>
          <a:xfrm>
            <a:off x="13786644" y="4277247"/>
            <a:ext cx="5792441" cy="3511028"/>
          </a:xfrm>
          <a:prstGeom prst="rect">
            <a:avLst/>
          </a:prstGeom>
        </p:spPr>
        <p:txBody>
          <a:bodyPr vert="horz" lIns="91440" tIns="45720" rIns="91440" bIns="45720" rtlCol="0">
            <a:noAutofit/>
          </a:bodyPr>
          <a:lstStyle/>
          <a:p>
            <a:pPr lvl="0"/>
            <a:r>
              <a:rPr lang="nl-NL" dirty="0"/>
              <a:t>Klik om een object toe te voegen</a:t>
            </a:r>
          </a:p>
        </p:txBody>
      </p:sp>
      <p:sp>
        <p:nvSpPr>
          <p:cNvPr id="3" name="Tijdelijke aanduiding voor tekst 7">
            <a:extLst>
              <a:ext uri="{FF2B5EF4-FFF2-40B4-BE49-F238E27FC236}">
                <a16:creationId xmlns:a16="http://schemas.microsoft.com/office/drawing/2014/main" id="{D21E75D3-BCEC-D613-00E1-A598B9798F99}"/>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3924281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 tekst + beeld">
    <p:spTree>
      <p:nvGrpSpPr>
        <p:cNvPr id="1" name=""/>
        <p:cNvGrpSpPr/>
        <p:nvPr/>
      </p:nvGrpSpPr>
      <p:grpSpPr>
        <a:xfrm>
          <a:off x="0" y="0"/>
          <a:ext cx="0" cy="0"/>
          <a:chOff x="0" y="0"/>
          <a:chExt cx="0" cy="0"/>
        </a:xfrm>
      </p:grpSpPr>
      <p:sp>
        <p:nvSpPr>
          <p:cNvPr id="16" name="Tijdelijke aanduiding voor titel 1">
            <a:extLst>
              <a:ext uri="{FF2B5EF4-FFF2-40B4-BE49-F238E27FC236}">
                <a16:creationId xmlns:a16="http://schemas.microsoft.com/office/drawing/2014/main" id="{966940D6-8203-B9EA-C05B-F26313AC895D}"/>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20" name="Tijdelijke aanduiding voor tekst 18">
            <a:extLst>
              <a:ext uri="{FF2B5EF4-FFF2-40B4-BE49-F238E27FC236}">
                <a16:creationId xmlns:a16="http://schemas.microsoft.com/office/drawing/2014/main" id="{A0310DFA-4559-C666-32E5-CE2A08688FFD}"/>
              </a:ext>
            </a:extLst>
          </p:cNvPr>
          <p:cNvSpPr>
            <a:spLocks noGrp="1"/>
          </p:cNvSpPr>
          <p:nvPr>
            <p:ph type="body" sz="quarter" idx="14"/>
          </p:nvPr>
        </p:nvSpPr>
        <p:spPr>
          <a:xfrm>
            <a:off x="1747044" y="4499682"/>
            <a:ext cx="7315200" cy="4964993"/>
          </a:xfrm>
        </p:spPr>
        <p:txBody>
          <a:bodyPr/>
          <a:lstStyle>
            <a:lvl1pPr>
              <a:defRPr sz="19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endParaRPr lang="nl-NL" dirty="0"/>
          </a:p>
        </p:txBody>
      </p:sp>
      <p:sp>
        <p:nvSpPr>
          <p:cNvPr id="21" name="Tijdelijke aanduiding voor voettekst 4">
            <a:extLst>
              <a:ext uri="{FF2B5EF4-FFF2-40B4-BE49-F238E27FC236}">
                <a16:creationId xmlns:a16="http://schemas.microsoft.com/office/drawing/2014/main" id="{42A33A11-D2FE-9079-F661-963F214053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3" name="Tijdelijke aanduiding voor tekst 18">
            <a:extLst>
              <a:ext uri="{FF2B5EF4-FFF2-40B4-BE49-F238E27FC236}">
                <a16:creationId xmlns:a16="http://schemas.microsoft.com/office/drawing/2014/main" id="{BC9E0E07-88BF-993B-5959-0E4320C56D48}"/>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2" name="Tijdelijke aanduiding voor tekst 7">
            <a:extLst>
              <a:ext uri="{FF2B5EF4-FFF2-40B4-BE49-F238E27FC236}">
                <a16:creationId xmlns:a16="http://schemas.microsoft.com/office/drawing/2014/main" id="{6AEECD9D-C9F2-736C-5DD0-51A1D0BD0575}"/>
              </a:ext>
            </a:extLst>
          </p:cNvPr>
          <p:cNvSpPr>
            <a:spLocks noGrp="1"/>
          </p:cNvSpPr>
          <p:nvPr>
            <p:ph type="body" sz="quarter" idx="16" hasCustomPrompt="1"/>
          </p:nvPr>
        </p:nvSpPr>
        <p:spPr>
          <a:xfrm>
            <a:off x="5519640" y="396875"/>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
        <p:nvSpPr>
          <p:cNvPr id="3" name="Tijdelijke aanduiding voor afbeelding 8">
            <a:extLst>
              <a:ext uri="{FF2B5EF4-FFF2-40B4-BE49-F238E27FC236}">
                <a16:creationId xmlns:a16="http://schemas.microsoft.com/office/drawing/2014/main" id="{1BE275BE-0B78-88D4-A4D0-259FF8998452}"/>
              </a:ext>
            </a:extLst>
          </p:cNvPr>
          <p:cNvSpPr>
            <a:spLocks noGrp="1"/>
          </p:cNvSpPr>
          <p:nvPr>
            <p:ph type="pic" sz="quarter" idx="13"/>
          </p:nvPr>
        </p:nvSpPr>
        <p:spPr>
          <a:xfrm>
            <a:off x="9801523" y="4504127"/>
            <a:ext cx="9777561" cy="5959532"/>
          </a:xfrm>
        </p:spPr>
        <p:txBody>
          <a:bodyPr/>
          <a:lstStyle/>
          <a:p>
            <a:endParaRPr lang="nl-NL" dirty="0"/>
          </a:p>
        </p:txBody>
      </p:sp>
      <p:sp>
        <p:nvSpPr>
          <p:cNvPr id="4" name="Tijdelijke aanduiding voor dianummer 3">
            <a:extLst>
              <a:ext uri="{FF2B5EF4-FFF2-40B4-BE49-F238E27FC236}">
                <a16:creationId xmlns:a16="http://schemas.microsoft.com/office/drawing/2014/main" id="{E6AFADC4-FF62-28D4-B7DE-3944C238F0B2}"/>
              </a:ext>
            </a:extLst>
          </p:cNvPr>
          <p:cNvSpPr>
            <a:spLocks noGrp="1"/>
          </p:cNvSpPr>
          <p:nvPr>
            <p:ph type="sldNum" sz="quarter" idx="17"/>
          </p:nvPr>
        </p:nvSpPr>
        <p:spPr/>
        <p:txBody>
          <a:bodyPr/>
          <a:lstStyle/>
          <a:p>
            <a:fld id="{6C93082F-F8B0-DA4A-B7DB-C7A0A264D800}" type="slidenum">
              <a:rPr lang="nl-NL" smtClean="0"/>
              <a:pPr/>
              <a:t>‹nr.›</a:t>
            </a:fld>
            <a:endParaRPr lang="nl-NL" dirty="0"/>
          </a:p>
        </p:txBody>
      </p:sp>
    </p:spTree>
    <p:extLst>
      <p:ext uri="{BB962C8B-B14F-4D97-AF65-F5344CB8AC3E}">
        <p14:creationId xmlns:p14="http://schemas.microsoft.com/office/powerpoint/2010/main" val="2863033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 intro + tekst">
    <p:spTree>
      <p:nvGrpSpPr>
        <p:cNvPr id="1" name=""/>
        <p:cNvGrpSpPr/>
        <p:nvPr/>
      </p:nvGrpSpPr>
      <p:grpSpPr>
        <a:xfrm>
          <a:off x="0" y="0"/>
          <a:ext cx="0" cy="0"/>
          <a:chOff x="0" y="0"/>
          <a:chExt cx="0" cy="0"/>
        </a:xfrm>
      </p:grpSpPr>
      <p:sp>
        <p:nvSpPr>
          <p:cNvPr id="16" name="Tijdelijke aanduiding voor titel 1">
            <a:extLst>
              <a:ext uri="{FF2B5EF4-FFF2-40B4-BE49-F238E27FC236}">
                <a16:creationId xmlns:a16="http://schemas.microsoft.com/office/drawing/2014/main" id="{966940D6-8203-B9EA-C05B-F26313AC895D}"/>
              </a:ext>
            </a:extLst>
          </p:cNvPr>
          <p:cNvSpPr>
            <a:spLocks noGrp="1"/>
          </p:cNvSpPr>
          <p:nvPr>
            <p:ph type="title" hasCustomPrompt="1"/>
          </p:nvPr>
        </p:nvSpPr>
        <p:spPr>
          <a:xfrm>
            <a:off x="1670845" y="1997075"/>
            <a:ext cx="17908240" cy="2185987"/>
          </a:xfrm>
          <a:prstGeom prst="rect">
            <a:avLst/>
          </a:prstGeom>
        </p:spPr>
        <p:txBody>
          <a:bodyPr vert="horz" lIns="91440" tIns="45720" rIns="91440" bIns="45720" rtlCol="0" anchor="t">
            <a:noAutofit/>
          </a:bodyPr>
          <a:lstStyle/>
          <a:p>
            <a:r>
              <a:rPr lang="nl-NL" dirty="0"/>
              <a:t>Titel over 1 regel</a:t>
            </a:r>
          </a:p>
        </p:txBody>
      </p:sp>
      <p:sp>
        <p:nvSpPr>
          <p:cNvPr id="20" name="Tijdelijke aanduiding voor tekst 18">
            <a:extLst>
              <a:ext uri="{FF2B5EF4-FFF2-40B4-BE49-F238E27FC236}">
                <a16:creationId xmlns:a16="http://schemas.microsoft.com/office/drawing/2014/main" id="{A0310DFA-4559-C666-32E5-CE2A08688FFD}"/>
              </a:ext>
            </a:extLst>
          </p:cNvPr>
          <p:cNvSpPr>
            <a:spLocks noGrp="1"/>
          </p:cNvSpPr>
          <p:nvPr>
            <p:ph type="body" sz="quarter" idx="14" hasCustomPrompt="1"/>
          </p:nvPr>
        </p:nvSpPr>
        <p:spPr>
          <a:xfrm>
            <a:off x="9801522" y="4499682"/>
            <a:ext cx="8557121" cy="4812593"/>
          </a:xfrm>
        </p:spPr>
        <p:txBody>
          <a:bodyPr/>
          <a:lstStyle>
            <a:lvl1pPr>
              <a:defRPr sz="1450">
                <a:solidFill>
                  <a:srgbClr val="839895"/>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tekst toe te voegen</a:t>
            </a:r>
          </a:p>
        </p:txBody>
      </p:sp>
      <p:sp>
        <p:nvSpPr>
          <p:cNvPr id="21" name="Tijdelijke aanduiding voor voettekst 4">
            <a:extLst>
              <a:ext uri="{FF2B5EF4-FFF2-40B4-BE49-F238E27FC236}">
                <a16:creationId xmlns:a16="http://schemas.microsoft.com/office/drawing/2014/main" id="{42A33A11-D2FE-9079-F661-963F214053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3" name="Tijdelijke aanduiding voor tekst 18">
            <a:extLst>
              <a:ext uri="{FF2B5EF4-FFF2-40B4-BE49-F238E27FC236}">
                <a16:creationId xmlns:a16="http://schemas.microsoft.com/office/drawing/2014/main" id="{BC9E0E07-88BF-993B-5959-0E4320C56D48}"/>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6" name="Tijdelijke aanduiding voor tekst 2">
            <a:extLst>
              <a:ext uri="{FF2B5EF4-FFF2-40B4-BE49-F238E27FC236}">
                <a16:creationId xmlns:a16="http://schemas.microsoft.com/office/drawing/2014/main" id="{D5B6F370-7D49-B516-E1B7-04FEDAE241B0}"/>
              </a:ext>
            </a:extLst>
          </p:cNvPr>
          <p:cNvSpPr>
            <a:spLocks noGrp="1"/>
          </p:cNvSpPr>
          <p:nvPr>
            <p:ph idx="1" hasCustomPrompt="1"/>
          </p:nvPr>
        </p:nvSpPr>
        <p:spPr>
          <a:xfrm>
            <a:off x="1747045" y="4499681"/>
            <a:ext cx="7315200" cy="4812593"/>
          </a:xfrm>
          <a:prstGeom prst="rect">
            <a:avLst/>
          </a:prstGeom>
        </p:spPr>
        <p:txBody>
          <a:bodyPr vert="horz" lIns="91440" tIns="45720" rIns="91440" bIns="45720" rtlCol="0">
            <a:noAutofit/>
          </a:bodyPr>
          <a:lstStyle/>
          <a:p>
            <a:pPr lvl="0"/>
            <a:r>
              <a:rPr lang="nl-NL" dirty="0"/>
              <a:t>Klikken om tekst toe te voegen</a:t>
            </a:r>
          </a:p>
        </p:txBody>
      </p:sp>
      <p:sp>
        <p:nvSpPr>
          <p:cNvPr id="3" name="Tijdelijke aanduiding voor dianummer 2">
            <a:extLst>
              <a:ext uri="{FF2B5EF4-FFF2-40B4-BE49-F238E27FC236}">
                <a16:creationId xmlns:a16="http://schemas.microsoft.com/office/drawing/2014/main" id="{D32B54C7-FABD-F7F5-A988-CDBE194E5802}"/>
              </a:ext>
            </a:extLst>
          </p:cNvPr>
          <p:cNvSpPr>
            <a:spLocks noGrp="1"/>
          </p:cNvSpPr>
          <p:nvPr>
            <p:ph type="sldNum" sz="quarter" idx="16"/>
          </p:nvPr>
        </p:nvSpPr>
        <p:spPr/>
        <p:txBody>
          <a:bodyPr/>
          <a:lstStyle/>
          <a:p>
            <a:fld id="{6C93082F-F8B0-DA4A-B7DB-C7A0A264D800}" type="slidenum">
              <a:rPr lang="nl-NL" smtClean="0"/>
              <a:pPr/>
              <a:t>‹nr.›</a:t>
            </a:fld>
            <a:endParaRPr lang="nl-NL" dirty="0"/>
          </a:p>
        </p:txBody>
      </p:sp>
      <p:sp>
        <p:nvSpPr>
          <p:cNvPr id="2" name="Tijdelijke aanduiding voor tekst 7">
            <a:extLst>
              <a:ext uri="{FF2B5EF4-FFF2-40B4-BE49-F238E27FC236}">
                <a16:creationId xmlns:a16="http://schemas.microsoft.com/office/drawing/2014/main" id="{DBAB42DA-134B-D9E2-ACFA-D7E7C57C1199}"/>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867469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over 2 regels + intro + tekst">
    <p:spTree>
      <p:nvGrpSpPr>
        <p:cNvPr id="1" name=""/>
        <p:cNvGrpSpPr/>
        <p:nvPr/>
      </p:nvGrpSpPr>
      <p:grpSpPr>
        <a:xfrm>
          <a:off x="0" y="0"/>
          <a:ext cx="0" cy="0"/>
          <a:chOff x="0" y="0"/>
          <a:chExt cx="0" cy="0"/>
        </a:xfrm>
      </p:grpSpPr>
      <p:sp>
        <p:nvSpPr>
          <p:cNvPr id="15" name="Tijdelijke aanduiding voor tekst 2">
            <a:extLst>
              <a:ext uri="{FF2B5EF4-FFF2-40B4-BE49-F238E27FC236}">
                <a16:creationId xmlns:a16="http://schemas.microsoft.com/office/drawing/2014/main" id="{F913CD55-FE06-4820-CCC7-7FD01D08F683}"/>
              </a:ext>
            </a:extLst>
          </p:cNvPr>
          <p:cNvSpPr>
            <a:spLocks noGrp="1"/>
          </p:cNvSpPr>
          <p:nvPr>
            <p:ph idx="1" hasCustomPrompt="1"/>
          </p:nvPr>
        </p:nvSpPr>
        <p:spPr>
          <a:xfrm>
            <a:off x="1747044" y="6151475"/>
            <a:ext cx="7162800" cy="3371510"/>
          </a:xfrm>
          <a:prstGeom prst="rect">
            <a:avLst/>
          </a:prstGeom>
        </p:spPr>
        <p:txBody>
          <a:bodyPr vert="horz" lIns="91440" tIns="45720" rIns="91440" bIns="45720" rtlCol="0">
            <a:noAutofit/>
          </a:bodyPr>
          <a:lstStyle/>
          <a:p>
            <a:pPr lvl="0"/>
            <a:r>
              <a:rPr lang="nl-NL" dirty="0"/>
              <a:t>Klikken om tekst of een object toe te voegen</a:t>
            </a:r>
          </a:p>
        </p:txBody>
      </p:sp>
      <p:sp>
        <p:nvSpPr>
          <p:cNvPr id="16" name="Tijdelijke aanduiding voor titel 1">
            <a:extLst>
              <a:ext uri="{FF2B5EF4-FFF2-40B4-BE49-F238E27FC236}">
                <a16:creationId xmlns:a16="http://schemas.microsoft.com/office/drawing/2014/main" id="{966940D6-8203-B9EA-C05B-F26313AC895D}"/>
              </a:ext>
            </a:extLst>
          </p:cNvPr>
          <p:cNvSpPr>
            <a:spLocks noGrp="1"/>
          </p:cNvSpPr>
          <p:nvPr>
            <p:ph type="title" hasCustomPrompt="1"/>
          </p:nvPr>
        </p:nvSpPr>
        <p:spPr>
          <a:xfrm>
            <a:off x="1670845" y="1997075"/>
            <a:ext cx="17908240" cy="3160800"/>
          </a:xfrm>
          <a:prstGeom prst="rect">
            <a:avLst/>
          </a:prstGeom>
        </p:spPr>
        <p:txBody>
          <a:bodyPr vert="horz" lIns="91440" tIns="45720" rIns="91440" bIns="45720" rtlCol="0" anchor="t">
            <a:noAutofit/>
          </a:bodyPr>
          <a:lstStyle/>
          <a:p>
            <a:r>
              <a:rPr lang="nl-NL" dirty="0"/>
              <a:t>Titel over </a:t>
            </a:r>
            <a:br>
              <a:rPr lang="nl-NL" dirty="0"/>
            </a:br>
            <a:r>
              <a:rPr lang="nl-NL" dirty="0"/>
              <a:t>2 regels</a:t>
            </a:r>
          </a:p>
        </p:txBody>
      </p:sp>
      <p:sp>
        <p:nvSpPr>
          <p:cNvPr id="20" name="Tijdelijke aanduiding voor tekst 18">
            <a:extLst>
              <a:ext uri="{FF2B5EF4-FFF2-40B4-BE49-F238E27FC236}">
                <a16:creationId xmlns:a16="http://schemas.microsoft.com/office/drawing/2014/main" id="{A0310DFA-4559-C666-32E5-CE2A08688FFD}"/>
              </a:ext>
            </a:extLst>
          </p:cNvPr>
          <p:cNvSpPr>
            <a:spLocks noGrp="1"/>
          </p:cNvSpPr>
          <p:nvPr>
            <p:ph type="body" sz="quarter" idx="14"/>
          </p:nvPr>
        </p:nvSpPr>
        <p:spPr>
          <a:xfrm>
            <a:off x="9801522" y="6151475"/>
            <a:ext cx="8557121" cy="3313200"/>
          </a:xfrm>
        </p:spPr>
        <p:txBody>
          <a:bodyPr/>
          <a:lstStyle>
            <a:lvl1pPr>
              <a:defRPr sz="1450" b="0">
                <a:solidFill>
                  <a:srgbClr val="839895"/>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a:t>Klikken om de tekststijl van het model te bewerken</a:t>
            </a:r>
          </a:p>
        </p:txBody>
      </p:sp>
      <p:sp>
        <p:nvSpPr>
          <p:cNvPr id="21" name="Tijdelijke aanduiding voor voettekst 4">
            <a:extLst>
              <a:ext uri="{FF2B5EF4-FFF2-40B4-BE49-F238E27FC236}">
                <a16:creationId xmlns:a16="http://schemas.microsoft.com/office/drawing/2014/main" id="{42A33A11-D2FE-9079-F661-963F214053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3" name="Tijdelijke aanduiding voor tekst 18">
            <a:extLst>
              <a:ext uri="{FF2B5EF4-FFF2-40B4-BE49-F238E27FC236}">
                <a16:creationId xmlns:a16="http://schemas.microsoft.com/office/drawing/2014/main" id="{BC9E0E07-88BF-993B-5959-0E4320C56D48}"/>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2" name="Tijdelijke aanduiding voor dianummer 1">
            <a:extLst>
              <a:ext uri="{FF2B5EF4-FFF2-40B4-BE49-F238E27FC236}">
                <a16:creationId xmlns:a16="http://schemas.microsoft.com/office/drawing/2014/main" id="{F2EB03B1-6D56-122F-3E2F-64215F02C0F1}"/>
              </a:ext>
            </a:extLst>
          </p:cNvPr>
          <p:cNvSpPr>
            <a:spLocks noGrp="1"/>
          </p:cNvSpPr>
          <p:nvPr>
            <p:ph type="sldNum" sz="quarter" idx="16"/>
          </p:nvPr>
        </p:nvSpPr>
        <p:spPr/>
        <p:txBody>
          <a:bodyPr/>
          <a:lstStyle/>
          <a:p>
            <a:fld id="{6C93082F-F8B0-DA4A-B7DB-C7A0A264D800}" type="slidenum">
              <a:rPr lang="nl-NL" smtClean="0"/>
              <a:pPr/>
              <a:t>‹nr.›</a:t>
            </a:fld>
            <a:endParaRPr lang="nl-NL" dirty="0"/>
          </a:p>
        </p:txBody>
      </p:sp>
      <p:sp>
        <p:nvSpPr>
          <p:cNvPr id="3" name="Tijdelijke aanduiding voor tekst 7">
            <a:extLst>
              <a:ext uri="{FF2B5EF4-FFF2-40B4-BE49-F238E27FC236}">
                <a16:creationId xmlns:a16="http://schemas.microsoft.com/office/drawing/2014/main" id="{98E7BF67-9FAF-3EF3-0A48-6076DC3BAA3A}"/>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2610044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6" name="Tijdelijke aanduiding voor titel 1">
            <a:extLst>
              <a:ext uri="{FF2B5EF4-FFF2-40B4-BE49-F238E27FC236}">
                <a16:creationId xmlns:a16="http://schemas.microsoft.com/office/drawing/2014/main" id="{966940D6-8203-B9EA-C05B-F26313AC895D}"/>
              </a:ext>
            </a:extLst>
          </p:cNvPr>
          <p:cNvSpPr>
            <a:spLocks noGrp="1"/>
          </p:cNvSpPr>
          <p:nvPr>
            <p:ph type="title" hasCustomPrompt="1"/>
          </p:nvPr>
        </p:nvSpPr>
        <p:spPr>
          <a:xfrm>
            <a:off x="1670845" y="1997075"/>
            <a:ext cx="17908240" cy="1371600"/>
          </a:xfrm>
          <a:prstGeom prst="rect">
            <a:avLst/>
          </a:prstGeom>
        </p:spPr>
        <p:txBody>
          <a:bodyPr vert="horz" lIns="91440" tIns="45720" rIns="91440" bIns="45720" rtlCol="0" anchor="t">
            <a:noAutofit/>
          </a:bodyPr>
          <a:lstStyle/>
          <a:p>
            <a:r>
              <a:rPr lang="nl-NL" dirty="0"/>
              <a:t>Titel over 1 regel</a:t>
            </a:r>
          </a:p>
        </p:txBody>
      </p:sp>
      <p:sp>
        <p:nvSpPr>
          <p:cNvPr id="21" name="Tijdelijke aanduiding voor voettekst 4">
            <a:extLst>
              <a:ext uri="{FF2B5EF4-FFF2-40B4-BE49-F238E27FC236}">
                <a16:creationId xmlns:a16="http://schemas.microsoft.com/office/drawing/2014/main" id="{42A33A11-D2FE-9079-F661-963F21405309}"/>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chemeClr val="tx1">
                    <a:tint val="82000"/>
                  </a:schemeClr>
                </a:solidFill>
              </a:defRPr>
            </a:lvl1pPr>
          </a:lstStyle>
          <a:p>
            <a:r>
              <a:rPr lang="nl-NL" spc="70" dirty="0">
                <a:solidFill>
                  <a:srgbClr val="0F2E32"/>
                </a:solidFill>
                <a:latin typeface="Season Sans Medium"/>
                <a:cs typeface="Season Sans Medium"/>
              </a:rPr>
              <a:t>PRESENTATIE TITEL</a:t>
            </a:r>
            <a:endParaRPr lang="nl-NL" dirty="0">
              <a:latin typeface="Season Sans Medium"/>
              <a:cs typeface="Season Sans Medium"/>
            </a:endParaRPr>
          </a:p>
        </p:txBody>
      </p:sp>
      <p:sp>
        <p:nvSpPr>
          <p:cNvPr id="23" name="Tijdelijke aanduiding voor tekst 18">
            <a:extLst>
              <a:ext uri="{FF2B5EF4-FFF2-40B4-BE49-F238E27FC236}">
                <a16:creationId xmlns:a16="http://schemas.microsoft.com/office/drawing/2014/main" id="{BC9E0E07-88BF-993B-5959-0E4320C56D48}"/>
              </a:ext>
            </a:extLst>
          </p:cNvPr>
          <p:cNvSpPr>
            <a:spLocks noGrp="1"/>
          </p:cNvSpPr>
          <p:nvPr>
            <p:ph type="body" sz="quarter" idx="15" hasCustomPrompt="1"/>
          </p:nvPr>
        </p:nvSpPr>
        <p:spPr>
          <a:xfrm>
            <a:off x="375444" y="2238331"/>
            <a:ext cx="1371600" cy="1944731"/>
          </a:xfrm>
        </p:spPr>
        <p:txBody>
          <a:bodyPr/>
          <a:lstStyle>
            <a:lvl1pPr>
              <a:defRPr sz="14800" baseline="30000">
                <a:solidFill>
                  <a:srgbClr val="C3B976"/>
                </a:solidFill>
                <a:latin typeface="Flama Cond Bold" panose="02000000000000000000" pitchFamily="2" charset="77"/>
                <a:ea typeface="Season Sans Medium" panose="020B0604040203020203" pitchFamily="34" charset="77"/>
                <a:cs typeface="Season Sans Medium" panose="020B0604040203020203" pitchFamily="34" charset="77"/>
              </a:defRPr>
            </a:lvl1pPr>
            <a:lvl2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a:defRPr sz="145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stStyle>
          <a:p>
            <a:pPr lvl="0"/>
            <a:r>
              <a:rPr lang="nl-NL" dirty="0" err="1"/>
              <a:t>Nr</a:t>
            </a:r>
            <a:endParaRPr lang="nl-NL" dirty="0"/>
          </a:p>
        </p:txBody>
      </p:sp>
      <p:sp>
        <p:nvSpPr>
          <p:cNvPr id="2" name="Tijdelijke aanduiding voor dianummer 1">
            <a:extLst>
              <a:ext uri="{FF2B5EF4-FFF2-40B4-BE49-F238E27FC236}">
                <a16:creationId xmlns:a16="http://schemas.microsoft.com/office/drawing/2014/main" id="{61ABABA0-9B1D-70C6-3763-F4CF3C53B898}"/>
              </a:ext>
            </a:extLst>
          </p:cNvPr>
          <p:cNvSpPr>
            <a:spLocks noGrp="1"/>
          </p:cNvSpPr>
          <p:nvPr>
            <p:ph type="sldNum" sz="quarter" idx="16"/>
          </p:nvPr>
        </p:nvSpPr>
        <p:spPr/>
        <p:txBody>
          <a:bodyPr/>
          <a:lstStyle/>
          <a:p>
            <a:fld id="{6C93082F-F8B0-DA4A-B7DB-C7A0A264D800}" type="slidenum">
              <a:rPr lang="nl-NL" smtClean="0"/>
              <a:pPr/>
              <a:t>‹nr.›</a:t>
            </a:fld>
            <a:endParaRPr lang="nl-NL" dirty="0"/>
          </a:p>
        </p:txBody>
      </p:sp>
      <p:sp>
        <p:nvSpPr>
          <p:cNvPr id="3" name="Tijdelijke aanduiding voor tekst 7">
            <a:extLst>
              <a:ext uri="{FF2B5EF4-FFF2-40B4-BE49-F238E27FC236}">
                <a16:creationId xmlns:a16="http://schemas.microsoft.com/office/drawing/2014/main" id="{2537B5DF-1F59-3183-1B7F-D6657A4FADDB}"/>
              </a:ext>
            </a:extLst>
          </p:cNvPr>
          <p:cNvSpPr>
            <a:spLocks noGrp="1"/>
          </p:cNvSpPr>
          <p:nvPr>
            <p:ph type="body" sz="quarter" idx="13" hasCustomPrompt="1"/>
          </p:nvPr>
        </p:nvSpPr>
        <p:spPr>
          <a:xfrm>
            <a:off x="5519640" y="400082"/>
            <a:ext cx="3237804" cy="362744"/>
          </a:xfrm>
        </p:spPr>
        <p:txBody>
          <a:bodyPr anchor="ctr"/>
          <a:lstStyle>
            <a:lvl1pPr marL="0" indent="0" algn="r">
              <a:buNone/>
              <a:defRPr sz="1150" cap="all" baseline="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pPr lvl="0"/>
            <a:r>
              <a:rPr lang="nl-NL" dirty="0"/>
              <a:t>ONDERWERP</a:t>
            </a:r>
          </a:p>
        </p:txBody>
      </p:sp>
    </p:spTree>
    <p:extLst>
      <p:ext uri="{BB962C8B-B14F-4D97-AF65-F5344CB8AC3E}">
        <p14:creationId xmlns:p14="http://schemas.microsoft.com/office/powerpoint/2010/main" val="7887362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2F32"/>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57D8B49-13AB-747F-B5EE-633D4E784790}"/>
              </a:ext>
            </a:extLst>
          </p:cNvPr>
          <p:cNvSpPr>
            <a:spLocks noGrp="1"/>
          </p:cNvSpPr>
          <p:nvPr>
            <p:ph type="title"/>
          </p:nvPr>
        </p:nvSpPr>
        <p:spPr>
          <a:xfrm>
            <a:off x="1382823" y="601664"/>
            <a:ext cx="17340045" cy="2185987"/>
          </a:xfrm>
          <a:prstGeom prst="rect">
            <a:avLst/>
          </a:prstGeom>
        </p:spPr>
        <p:txBody>
          <a:bodyPr vert="horz" lIns="91440" tIns="45720" rIns="91440" bIns="4572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90D392A5-7466-794D-9188-C40DCF6CCA98}"/>
              </a:ext>
            </a:extLst>
          </p:cNvPr>
          <p:cNvSpPr>
            <a:spLocks noGrp="1"/>
          </p:cNvSpPr>
          <p:nvPr>
            <p:ph type="body" idx="1"/>
          </p:nvPr>
        </p:nvSpPr>
        <p:spPr>
          <a:xfrm>
            <a:off x="1382823" y="3009900"/>
            <a:ext cx="17340045" cy="717708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453673357"/>
      </p:ext>
    </p:extLst>
  </p:cSld>
  <p:clrMap bg1="lt1" tx1="dk1" bg2="lt2" tx2="dk2" accent1="accent1" accent2="accent2" accent3="accent3" accent4="accent4" accent5="accent5" accent6="accent6" hlink="hlink" folHlink="folHlink"/>
  <p:sldLayoutIdLst>
    <p:sldLayoutId id="2147483667" r:id="rId1"/>
    <p:sldLayoutId id="2147483705" r:id="rId2"/>
  </p:sldLayoutIdLst>
  <p:hf hdr="0" dt="0"/>
  <p:txStyles>
    <p:titleStyle>
      <a:lvl1pPr algn="l" defTabSz="914491" rtl="0" eaLnBrk="1" latinLnBrk="0" hangingPunct="1">
        <a:lnSpc>
          <a:spcPct val="90000"/>
        </a:lnSpc>
        <a:spcBef>
          <a:spcPct val="0"/>
        </a:spcBef>
        <a:buNone/>
        <a:defRPr sz="4400" kern="1200" spc="-150">
          <a:solidFill>
            <a:srgbClr val="FFFDF5"/>
          </a:solidFill>
          <a:latin typeface="Flama Cond Bold" panose="02000000000000000000" pitchFamily="2" charset="77"/>
          <a:ea typeface="+mj-ea"/>
          <a:cs typeface="+mj-cs"/>
        </a:defRPr>
      </a:lvl1pPr>
    </p:titleStyle>
    <p:bodyStyle>
      <a:lvl1pPr marL="228623" indent="-228623" algn="l" defTabSz="914491" rtl="0" eaLnBrk="1" latinLnBrk="0" hangingPunct="1">
        <a:lnSpc>
          <a:spcPct val="90000"/>
        </a:lnSpc>
        <a:spcBef>
          <a:spcPts val="1000"/>
        </a:spcBef>
        <a:buFont typeface="Arial" panose="020B0604020202020204" pitchFamily="34" charset="0"/>
        <a:buChar char="•"/>
        <a:defRPr sz="2800" kern="1200">
          <a:solidFill>
            <a:srgbClr val="FFFDF5"/>
          </a:solidFill>
          <a:latin typeface="+mn-lt"/>
          <a:ea typeface="+mn-ea"/>
          <a:cs typeface="+mn-cs"/>
        </a:defRPr>
      </a:lvl1pPr>
      <a:lvl2pPr marL="685869" indent="-228623" algn="l" defTabSz="914491" rtl="0" eaLnBrk="1" latinLnBrk="0" hangingPunct="1">
        <a:lnSpc>
          <a:spcPct val="90000"/>
        </a:lnSpc>
        <a:spcBef>
          <a:spcPts val="500"/>
        </a:spcBef>
        <a:buFont typeface="Arial" panose="020B0604020202020204" pitchFamily="34" charset="0"/>
        <a:buChar char="•"/>
        <a:defRPr sz="2400" kern="1200">
          <a:solidFill>
            <a:srgbClr val="FFFDF5"/>
          </a:solidFill>
          <a:latin typeface="+mn-lt"/>
          <a:ea typeface="+mn-ea"/>
          <a:cs typeface="+mn-cs"/>
        </a:defRPr>
      </a:lvl2pPr>
      <a:lvl3pPr marL="1143114" indent="-228623" algn="l" defTabSz="914491" rtl="0" eaLnBrk="1" latinLnBrk="0" hangingPunct="1">
        <a:lnSpc>
          <a:spcPct val="90000"/>
        </a:lnSpc>
        <a:spcBef>
          <a:spcPts val="500"/>
        </a:spcBef>
        <a:buFont typeface="Arial" panose="020B0604020202020204" pitchFamily="34" charset="0"/>
        <a:buChar char="•"/>
        <a:defRPr sz="2000" kern="1200">
          <a:solidFill>
            <a:srgbClr val="FFFDF5"/>
          </a:solidFill>
          <a:latin typeface="+mn-lt"/>
          <a:ea typeface="+mn-ea"/>
          <a:cs typeface="+mn-cs"/>
        </a:defRPr>
      </a:lvl3pPr>
      <a:lvl4pPr marL="1600360" indent="-228623" algn="l" defTabSz="914491" rtl="0" eaLnBrk="1" latinLnBrk="0" hangingPunct="1">
        <a:lnSpc>
          <a:spcPct val="90000"/>
        </a:lnSpc>
        <a:spcBef>
          <a:spcPts val="500"/>
        </a:spcBef>
        <a:buFont typeface="Arial" panose="020B0604020202020204" pitchFamily="34" charset="0"/>
        <a:buChar char="•"/>
        <a:defRPr sz="1800" kern="1200">
          <a:solidFill>
            <a:srgbClr val="FFFDF5"/>
          </a:solidFill>
          <a:latin typeface="+mn-lt"/>
          <a:ea typeface="+mn-ea"/>
          <a:cs typeface="+mn-cs"/>
        </a:defRPr>
      </a:lvl4pPr>
      <a:lvl5pPr marL="2057606" indent="-228623" algn="l" defTabSz="914491" rtl="0" eaLnBrk="1" latinLnBrk="0" hangingPunct="1">
        <a:lnSpc>
          <a:spcPct val="90000"/>
        </a:lnSpc>
        <a:spcBef>
          <a:spcPts val="500"/>
        </a:spcBef>
        <a:buFont typeface="Arial" panose="020B0604020202020204" pitchFamily="34" charset="0"/>
        <a:buChar char="•"/>
        <a:defRPr sz="1800" kern="1200">
          <a:solidFill>
            <a:srgbClr val="FFFDF5"/>
          </a:solidFill>
          <a:latin typeface="+mn-lt"/>
          <a:ea typeface="+mn-ea"/>
          <a:cs typeface="+mn-cs"/>
        </a:defRPr>
      </a:lvl5pPr>
      <a:lvl6pPr marL="2514851"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2097"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343"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589" indent="-228623" algn="l" defTabSz="91449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91" rtl="0" eaLnBrk="1" latinLnBrk="0" hangingPunct="1">
        <a:defRPr sz="1800" kern="1200">
          <a:solidFill>
            <a:schemeClr val="tx1"/>
          </a:solidFill>
          <a:latin typeface="+mn-lt"/>
          <a:ea typeface="+mn-ea"/>
          <a:cs typeface="+mn-cs"/>
        </a:defRPr>
      </a:lvl1pPr>
      <a:lvl2pPr marL="457246" algn="l" defTabSz="914491" rtl="0" eaLnBrk="1" latinLnBrk="0" hangingPunct="1">
        <a:defRPr sz="1800" kern="1200">
          <a:solidFill>
            <a:schemeClr val="tx1"/>
          </a:solidFill>
          <a:latin typeface="+mn-lt"/>
          <a:ea typeface="+mn-ea"/>
          <a:cs typeface="+mn-cs"/>
        </a:defRPr>
      </a:lvl2pPr>
      <a:lvl3pPr marL="914491" algn="l" defTabSz="914491" rtl="0" eaLnBrk="1" latinLnBrk="0" hangingPunct="1">
        <a:defRPr sz="1800" kern="1200">
          <a:solidFill>
            <a:schemeClr val="tx1"/>
          </a:solidFill>
          <a:latin typeface="+mn-lt"/>
          <a:ea typeface="+mn-ea"/>
          <a:cs typeface="+mn-cs"/>
        </a:defRPr>
      </a:lvl3pPr>
      <a:lvl4pPr marL="1371737" algn="l" defTabSz="914491" rtl="0" eaLnBrk="1" latinLnBrk="0" hangingPunct="1">
        <a:defRPr sz="1800" kern="1200">
          <a:solidFill>
            <a:schemeClr val="tx1"/>
          </a:solidFill>
          <a:latin typeface="+mn-lt"/>
          <a:ea typeface="+mn-ea"/>
          <a:cs typeface="+mn-cs"/>
        </a:defRPr>
      </a:lvl4pPr>
      <a:lvl5pPr marL="1828983" algn="l" defTabSz="914491" rtl="0" eaLnBrk="1" latinLnBrk="0" hangingPunct="1">
        <a:defRPr sz="1800" kern="1200">
          <a:solidFill>
            <a:schemeClr val="tx1"/>
          </a:solidFill>
          <a:latin typeface="+mn-lt"/>
          <a:ea typeface="+mn-ea"/>
          <a:cs typeface="+mn-cs"/>
        </a:defRPr>
      </a:lvl5pPr>
      <a:lvl6pPr marL="2286229" algn="l" defTabSz="914491" rtl="0" eaLnBrk="1" latinLnBrk="0" hangingPunct="1">
        <a:defRPr sz="1800" kern="1200">
          <a:solidFill>
            <a:schemeClr val="tx1"/>
          </a:solidFill>
          <a:latin typeface="+mn-lt"/>
          <a:ea typeface="+mn-ea"/>
          <a:cs typeface="+mn-cs"/>
        </a:defRPr>
      </a:lvl6pPr>
      <a:lvl7pPr marL="2743474" algn="l" defTabSz="914491" rtl="0" eaLnBrk="1" latinLnBrk="0" hangingPunct="1">
        <a:defRPr sz="1800" kern="1200">
          <a:solidFill>
            <a:schemeClr val="tx1"/>
          </a:solidFill>
          <a:latin typeface="+mn-lt"/>
          <a:ea typeface="+mn-ea"/>
          <a:cs typeface="+mn-cs"/>
        </a:defRPr>
      </a:lvl7pPr>
      <a:lvl8pPr marL="3200720" algn="l" defTabSz="914491" rtl="0" eaLnBrk="1" latinLnBrk="0" hangingPunct="1">
        <a:defRPr sz="1800" kern="1200">
          <a:solidFill>
            <a:schemeClr val="tx1"/>
          </a:solidFill>
          <a:latin typeface="+mn-lt"/>
          <a:ea typeface="+mn-ea"/>
          <a:cs typeface="+mn-cs"/>
        </a:defRPr>
      </a:lvl8pPr>
      <a:lvl9pPr marL="3657966" algn="l" defTabSz="91449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8F5E7"/>
        </a:solidFill>
        <a:effectLst/>
      </p:bgPr>
    </p:bg>
    <p:spTree>
      <p:nvGrpSpPr>
        <p:cNvPr id="1" name=""/>
        <p:cNvGrpSpPr/>
        <p:nvPr/>
      </p:nvGrpSpPr>
      <p:grpSpPr>
        <a:xfrm>
          <a:off x="0" y="0"/>
          <a:ext cx="0" cy="0"/>
          <a:chOff x="0" y="0"/>
          <a:chExt cx="0" cy="0"/>
        </a:xfrm>
      </p:grpSpPr>
      <p:sp>
        <p:nvSpPr>
          <p:cNvPr id="11" name="Tijdelijke aanduiding voor voettekst 4">
            <a:extLst>
              <a:ext uri="{FF2B5EF4-FFF2-40B4-BE49-F238E27FC236}">
                <a16:creationId xmlns:a16="http://schemas.microsoft.com/office/drawing/2014/main" id="{F475F319-05A3-6E99-D3AB-BD523C0CC93B}"/>
              </a:ext>
            </a:extLst>
          </p:cNvPr>
          <p:cNvSpPr>
            <a:spLocks noGrp="1"/>
          </p:cNvSpPr>
          <p:nvPr>
            <p:ph type="ftr" sz="quarter" idx="3"/>
          </p:nvPr>
        </p:nvSpPr>
        <p:spPr>
          <a:xfrm>
            <a:off x="12907713" y="300832"/>
            <a:ext cx="6785511" cy="601662"/>
          </a:xfrm>
          <a:prstGeom prst="rect">
            <a:avLst/>
          </a:prstGeom>
        </p:spPr>
        <p:txBody>
          <a:bodyPr vert="horz" lIns="91440" tIns="45720" rIns="91440" bIns="45720" rtlCol="0" anchor="ctr"/>
          <a:lstStyle>
            <a:lvl1pPr algn="r">
              <a:defRPr sz="1150">
                <a:solidFill>
                  <a:srgbClr val="002F32"/>
                </a:solidFill>
              </a:defRPr>
            </a:lvl1pPr>
          </a:lstStyle>
          <a:p>
            <a:r>
              <a:rPr lang="nl-NL" spc="70" dirty="0">
                <a:latin typeface="Season Sans Medium"/>
                <a:cs typeface="Season Sans Medium"/>
              </a:rPr>
              <a:t>PRESENTATIE TITEL</a:t>
            </a:r>
            <a:endParaRPr lang="nl-NL" dirty="0">
              <a:latin typeface="Season Sans Medium"/>
              <a:cs typeface="Season Sans Medium"/>
            </a:endParaRPr>
          </a:p>
        </p:txBody>
      </p:sp>
      <p:sp>
        <p:nvSpPr>
          <p:cNvPr id="12" name="object 10">
            <a:extLst>
              <a:ext uri="{FF2B5EF4-FFF2-40B4-BE49-F238E27FC236}">
                <a16:creationId xmlns:a16="http://schemas.microsoft.com/office/drawing/2014/main" id="{A2AF39FA-E92D-AF18-E5CF-2069B1C1BCC5}"/>
              </a:ext>
            </a:extLst>
          </p:cNvPr>
          <p:cNvSpPr txBox="1"/>
          <p:nvPr userDrawn="1"/>
        </p:nvSpPr>
        <p:spPr>
          <a:xfrm>
            <a:off x="489941" y="486237"/>
            <a:ext cx="3237804" cy="190437"/>
          </a:xfrm>
          <a:prstGeom prst="rect">
            <a:avLst/>
          </a:prstGeom>
        </p:spPr>
        <p:txBody>
          <a:bodyPr vert="horz" wrap="square" lIns="0" tIns="13336" rIns="0" bIns="0" rtlCol="0">
            <a:spAutoFit/>
          </a:bodyPr>
          <a:lstStyle/>
          <a:p>
            <a:pPr marL="12701">
              <a:lnSpc>
                <a:spcPct val="100000"/>
              </a:lnSpc>
              <a:spcBef>
                <a:spcPts val="105"/>
              </a:spcBef>
            </a:pPr>
            <a:r>
              <a:rPr lang="nl-NL" sz="1150" b="0" spc="55" dirty="0">
                <a:solidFill>
                  <a:srgbClr val="0F2E32"/>
                </a:solidFill>
                <a:latin typeface="Season Sans Medium"/>
                <a:cs typeface="Season Sans Medium"/>
              </a:rPr>
              <a:t>DE</a:t>
            </a:r>
            <a:r>
              <a:rPr lang="nl-NL" sz="1150" b="0" spc="280" dirty="0">
                <a:solidFill>
                  <a:srgbClr val="0F2E32"/>
                </a:solidFill>
                <a:latin typeface="Season Sans Medium"/>
                <a:cs typeface="Season Sans Medium"/>
              </a:rPr>
              <a:t> </a:t>
            </a:r>
            <a:r>
              <a:rPr lang="nl-NL" sz="1150" b="0" spc="95" dirty="0">
                <a:solidFill>
                  <a:srgbClr val="0F2E32"/>
                </a:solidFill>
                <a:latin typeface="Season Sans Medium"/>
                <a:cs typeface="Season Sans Medium"/>
              </a:rPr>
              <a:t>ONDERNEMINGSWA</a:t>
            </a:r>
            <a:r>
              <a:rPr lang="nl-NL" sz="1150" b="0" spc="60" dirty="0">
                <a:solidFill>
                  <a:srgbClr val="0F2E32"/>
                </a:solidFill>
                <a:latin typeface="Season Sans Medium"/>
                <a:cs typeface="Season Sans Medium"/>
              </a:rPr>
              <a:t>ARDE </a:t>
            </a:r>
            <a:endParaRPr lang="nl-NL" sz="1150" b="0" dirty="0">
              <a:latin typeface="Season Sans Medium"/>
              <a:cs typeface="Season Sans Medium"/>
            </a:endParaRPr>
          </a:p>
        </p:txBody>
      </p:sp>
      <p:pic>
        <p:nvPicPr>
          <p:cNvPr id="14" name="Graphic 13">
            <a:extLst>
              <a:ext uri="{FF2B5EF4-FFF2-40B4-BE49-F238E27FC236}">
                <a16:creationId xmlns:a16="http://schemas.microsoft.com/office/drawing/2014/main" id="{AD85A6A9-B0D6-F50A-8F6B-FF76583FEB1B}"/>
              </a:ext>
            </a:extLst>
          </p:cNvPr>
          <p:cNvPicPr>
            <a:picLocks noChangeAspect="1"/>
          </p:cNvPicPr>
          <p:nvPr userDrawn="1"/>
        </p:nvPicPr>
        <p:blipFill>
          <a:blip>
            <a:extLst>
              <a:ext uri="{96DAC541-7B7A-43D3-8B79-37D633B846F1}">
                <asvg:svgBlip xmlns:asvg="http://schemas.microsoft.com/office/drawing/2016/SVG/main" r:embed="rId14"/>
              </a:ext>
            </a:extLst>
          </a:blip>
          <a:srcRect/>
          <a:stretch/>
        </p:blipFill>
        <p:spPr>
          <a:xfrm>
            <a:off x="502641" y="10121727"/>
            <a:ext cx="386857" cy="683865"/>
          </a:xfrm>
          <a:prstGeom prst="rect">
            <a:avLst/>
          </a:prstGeom>
        </p:spPr>
      </p:pic>
      <p:sp>
        <p:nvSpPr>
          <p:cNvPr id="19" name="Tijdelijke aanduiding voor tekst 2">
            <a:extLst>
              <a:ext uri="{FF2B5EF4-FFF2-40B4-BE49-F238E27FC236}">
                <a16:creationId xmlns:a16="http://schemas.microsoft.com/office/drawing/2014/main" id="{B441BDE5-BA96-B907-748B-4C5144B487D0}"/>
              </a:ext>
            </a:extLst>
          </p:cNvPr>
          <p:cNvSpPr>
            <a:spLocks noGrp="1"/>
          </p:cNvSpPr>
          <p:nvPr>
            <p:ph type="body" idx="1"/>
          </p:nvPr>
        </p:nvSpPr>
        <p:spPr>
          <a:xfrm>
            <a:off x="1518444" y="4452850"/>
            <a:ext cx="8670131" cy="5466461"/>
          </a:xfrm>
          <a:prstGeom prst="rect">
            <a:avLst/>
          </a:prstGeom>
        </p:spPr>
        <p:txBody>
          <a:bodyPr vert="horz" lIns="91440" tIns="45720" rIns="91440" bIns="45720" rtlCol="0">
            <a:noAutofit/>
          </a:bodyPr>
          <a:lstStyle/>
          <a:p>
            <a:pPr lvl="0"/>
            <a:endParaRPr lang="nl-NL" dirty="0"/>
          </a:p>
        </p:txBody>
      </p:sp>
      <p:sp>
        <p:nvSpPr>
          <p:cNvPr id="20" name="Tijdelijke aanduiding voor titel 1">
            <a:extLst>
              <a:ext uri="{FF2B5EF4-FFF2-40B4-BE49-F238E27FC236}">
                <a16:creationId xmlns:a16="http://schemas.microsoft.com/office/drawing/2014/main" id="{C33C98B9-D7ED-180A-CF26-45C0398CE86D}"/>
              </a:ext>
            </a:extLst>
          </p:cNvPr>
          <p:cNvSpPr>
            <a:spLocks noGrp="1"/>
          </p:cNvSpPr>
          <p:nvPr>
            <p:ph type="title"/>
          </p:nvPr>
        </p:nvSpPr>
        <p:spPr>
          <a:xfrm>
            <a:off x="502640" y="1997075"/>
            <a:ext cx="19190583" cy="2185987"/>
          </a:xfrm>
          <a:prstGeom prst="rect">
            <a:avLst/>
          </a:prstGeom>
        </p:spPr>
        <p:txBody>
          <a:bodyPr vert="horz" lIns="91440" tIns="45720" rIns="91440" bIns="45720" rtlCol="0" anchor="t">
            <a:noAutofit/>
          </a:bodyPr>
          <a:lstStyle/>
          <a:p>
            <a:r>
              <a:rPr lang="nl-NL" dirty="0"/>
              <a:t>Klik om stijl te bewerken</a:t>
            </a:r>
          </a:p>
        </p:txBody>
      </p:sp>
      <p:sp>
        <p:nvSpPr>
          <p:cNvPr id="2" name="Tijdelijke aanduiding voor dianummer 1">
            <a:extLst>
              <a:ext uri="{FF2B5EF4-FFF2-40B4-BE49-F238E27FC236}">
                <a16:creationId xmlns:a16="http://schemas.microsoft.com/office/drawing/2014/main" id="{4A692A37-9121-9A10-3BBE-3329F5EDE18D}"/>
              </a:ext>
            </a:extLst>
          </p:cNvPr>
          <p:cNvSpPr>
            <a:spLocks noGrp="1"/>
          </p:cNvSpPr>
          <p:nvPr>
            <p:ph type="sldNum" sz="quarter" idx="4"/>
          </p:nvPr>
        </p:nvSpPr>
        <p:spPr>
          <a:xfrm>
            <a:off x="15170436" y="10463659"/>
            <a:ext cx="4522787" cy="601662"/>
          </a:xfrm>
          <a:prstGeom prst="rect">
            <a:avLst/>
          </a:prstGeom>
        </p:spPr>
        <p:txBody>
          <a:bodyPr vert="horz" lIns="91440" tIns="45720" rIns="91440" bIns="45720" rtlCol="0" anchor="ctr"/>
          <a:lstStyle>
            <a:lvl1pPr algn="r">
              <a:defRPr sz="11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stStyle>
          <a:p>
            <a:fld id="{6C93082F-F8B0-DA4A-B7DB-C7A0A264D800}" type="slidenum">
              <a:rPr lang="nl-NL" smtClean="0"/>
              <a:pPr/>
              <a:t>‹nr.›</a:t>
            </a:fld>
            <a:endParaRPr lang="nl-NL" dirty="0"/>
          </a:p>
        </p:txBody>
      </p:sp>
    </p:spTree>
    <p:extLst>
      <p:ext uri="{BB962C8B-B14F-4D97-AF65-F5344CB8AC3E}">
        <p14:creationId xmlns:p14="http://schemas.microsoft.com/office/powerpoint/2010/main" val="196482230"/>
      </p:ext>
    </p:extLst>
  </p:cSld>
  <p:clrMap bg1="lt1" tx1="dk1" bg2="lt2" tx2="dk2" accent1="accent1" accent2="accent2" accent3="accent3" accent4="accent4" accent5="accent5" accent6="accent6" hlink="hlink" folHlink="folHlink"/>
  <p:sldLayoutIdLst>
    <p:sldLayoutId id="2147483699" r:id="rId1"/>
    <p:sldLayoutId id="2147483732" r:id="rId2"/>
    <p:sldLayoutId id="2147483733" r:id="rId3"/>
    <p:sldLayoutId id="2147483721" r:id="rId4"/>
    <p:sldLayoutId id="2147483700" r:id="rId5"/>
    <p:sldLayoutId id="2147483701" r:id="rId6"/>
    <p:sldLayoutId id="2147483702" r:id="rId7"/>
    <p:sldLayoutId id="2147483724" r:id="rId8"/>
    <p:sldLayoutId id="2147483703" r:id="rId9"/>
    <p:sldLayoutId id="2147483730" r:id="rId10"/>
    <p:sldLayoutId id="2147483731" r:id="rId11"/>
    <p:sldLayoutId id="2147483704" r:id="rId12"/>
  </p:sldLayoutIdLst>
  <p:hf hdr="0" dt="0"/>
  <p:txStyles>
    <p:titleStyle>
      <a:lvl1pPr algn="l" defTabSz="914400" rtl="0" eaLnBrk="1" latinLnBrk="0" hangingPunct="1">
        <a:lnSpc>
          <a:spcPct val="70000"/>
        </a:lnSpc>
        <a:spcBef>
          <a:spcPct val="0"/>
        </a:spcBef>
        <a:buNone/>
        <a:defRPr sz="14800" kern="1200" cap="all" spc="-150" baseline="0">
          <a:solidFill>
            <a:srgbClr val="002F32"/>
          </a:solidFill>
          <a:latin typeface="Flama Cond Bold" panose="02000000000000000000"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950" kern="1200">
          <a:solidFill>
            <a:srgbClr val="002F32"/>
          </a:solidFill>
          <a:latin typeface="Season Mix" panose="020E0504070406020203" pitchFamily="34" charset="77"/>
          <a:ea typeface="Season Mix" panose="020E0504070406020203" pitchFamily="34" charset="77"/>
          <a:cs typeface="Season Mix" panose="020E0504070406020203"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950" kern="1200">
          <a:solidFill>
            <a:srgbClr val="002F32"/>
          </a:solidFill>
          <a:latin typeface="Season Mix" panose="020E0504070406020203" pitchFamily="34" charset="77"/>
          <a:ea typeface="Season Mix" panose="020E0504070406020203" pitchFamily="34" charset="77"/>
          <a:cs typeface="Season Mix" panose="020E0504070406020203"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950" kern="1200">
          <a:solidFill>
            <a:srgbClr val="002F32"/>
          </a:solidFill>
          <a:latin typeface="Season Mix" panose="020E0504070406020203" pitchFamily="34" charset="77"/>
          <a:ea typeface="Season Mix" panose="020E0504070406020203" pitchFamily="34" charset="77"/>
          <a:cs typeface="Season Mix" panose="020E0504070406020203"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950" kern="1200">
          <a:solidFill>
            <a:srgbClr val="002F32"/>
          </a:solidFill>
          <a:latin typeface="Season Mix" panose="020E0504070406020203" pitchFamily="34" charset="77"/>
          <a:ea typeface="Season Mix" panose="020E0504070406020203" pitchFamily="34" charset="77"/>
          <a:cs typeface="Season Mix" panose="020E0504070406020203"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950" kern="1200">
          <a:solidFill>
            <a:srgbClr val="002F32"/>
          </a:solidFill>
          <a:latin typeface="Season Mix" panose="020E0504070406020203" pitchFamily="34" charset="77"/>
          <a:ea typeface="Season Mix" panose="020E0504070406020203" pitchFamily="34" charset="77"/>
          <a:cs typeface="Season Mix" panose="020E050407040602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F651E-CADB-14E7-DE83-5651A0007F24}"/>
            </a:ext>
          </a:extLst>
        </p:cNvPr>
        <p:cNvGrpSpPr/>
        <p:nvPr/>
      </p:nvGrpSpPr>
      <p:grpSpPr>
        <a:xfrm>
          <a:off x="0" y="0"/>
          <a:ext cx="0" cy="0"/>
          <a:chOff x="0" y="0"/>
          <a:chExt cx="0" cy="0"/>
        </a:xfrm>
      </p:grpSpPr>
      <p:sp>
        <p:nvSpPr>
          <p:cNvPr id="14" name="Titel 13">
            <a:extLst>
              <a:ext uri="{FF2B5EF4-FFF2-40B4-BE49-F238E27FC236}">
                <a16:creationId xmlns:a16="http://schemas.microsoft.com/office/drawing/2014/main" id="{9FD35616-4087-AD8C-F23A-1BD6FE4ABABC}"/>
              </a:ext>
            </a:extLst>
          </p:cNvPr>
          <p:cNvSpPr>
            <a:spLocks noGrp="1"/>
          </p:cNvSpPr>
          <p:nvPr>
            <p:ph type="title"/>
          </p:nvPr>
        </p:nvSpPr>
        <p:spPr>
          <a:xfrm>
            <a:off x="403772" y="1406204"/>
            <a:ext cx="17908240" cy="648072"/>
          </a:xfrm>
        </p:spPr>
        <p:txBody>
          <a:bodyPr/>
          <a:lstStyle/>
          <a:p>
            <a:r>
              <a:rPr lang="nl-NL" sz="6000" dirty="0"/>
              <a:t>Privacy statement</a:t>
            </a:r>
          </a:p>
        </p:txBody>
      </p:sp>
      <p:sp>
        <p:nvSpPr>
          <p:cNvPr id="16" name="Tijdelijke aanduiding voor tekst 15">
            <a:extLst>
              <a:ext uri="{FF2B5EF4-FFF2-40B4-BE49-F238E27FC236}">
                <a16:creationId xmlns:a16="http://schemas.microsoft.com/office/drawing/2014/main" id="{471F647A-16D1-0407-5331-70756FBC77F1}"/>
              </a:ext>
            </a:extLst>
          </p:cNvPr>
          <p:cNvSpPr>
            <a:spLocks noGrp="1"/>
          </p:cNvSpPr>
          <p:nvPr>
            <p:ph type="body" sz="quarter" idx="14"/>
          </p:nvPr>
        </p:nvSpPr>
        <p:spPr>
          <a:xfrm>
            <a:off x="501917" y="2499196"/>
            <a:ext cx="5950527" cy="7403951"/>
          </a:xfrm>
          <a:ln>
            <a:noFill/>
          </a:ln>
        </p:spPr>
        <p:txBody>
          <a:bodyPr/>
          <a:lstStyle/>
          <a:p>
            <a:r>
              <a:rPr lang="nl-NL" sz="1400" i="1" dirty="0"/>
              <a:t>Datum laatst gewijzigd: 23 juli 2026</a:t>
            </a:r>
          </a:p>
          <a:p>
            <a:pPr algn="just"/>
            <a:r>
              <a:rPr lang="nl-NL" sz="1400" dirty="0"/>
              <a:t>De Ondernemingswaarde vindt het belangrijk om de privacy en de vertrouwelijkheid van informatie die is toevertrouwd te waarborgen. Wij verwerken persoonsgegevens op een zorgvuldige en veilige wijze. Dit Privacy Statement heeft betrekking op de werken bij familiebedrijven website van De Ondernemingswaarde. In dit Privacy statement stellen wij u op de hoogte, hoe wij via onze werken bij familiebedrijven website persoonsgegevens verzamelen, gebruiken, delen en beschermen. Daarnaast hoe De Ondernemingswaarde omgaat met het verwerken van de persoonsgegevens in het gehele werving- en selectieproces. </a:t>
            </a:r>
          </a:p>
          <a:p>
            <a:pPr algn="just"/>
            <a:r>
              <a:rPr lang="nl-NL" sz="1400" b="1" u="sng" dirty="0"/>
              <a:t>Artikel 1. Wie is verantwoordelijk </a:t>
            </a:r>
          </a:p>
          <a:p>
            <a:pPr algn="just"/>
            <a:r>
              <a:rPr lang="nl-NL" sz="1400" dirty="0"/>
              <a:t>De Ondernemingswaarde is verantwoordelijk voor de verwerking van uw persoonsgegevens. De Ondernemingswaarde is geregistreerd in het handelsregister  onder nummer 72401222. De Ondernemingswaarde volgt daarin de Algemene Verordening  Gegevensbescherming (AVG) als privacywetgeving op. Wijzigingen in deze privacywetgeving zorgen voor directe wijzigingen van dit Privacy Statement. </a:t>
            </a:r>
          </a:p>
          <a:p>
            <a:pPr algn="just"/>
            <a:r>
              <a:rPr lang="nl-NL" sz="1400" u="sng" dirty="0"/>
              <a:t>Artikel 2. Welke typen gegevens </a:t>
            </a:r>
          </a:p>
          <a:p>
            <a:pPr algn="just"/>
            <a:r>
              <a:rPr lang="nl-NL" sz="1400" dirty="0"/>
              <a:t>De Ondernemingswaarde verwerkt persoonsgegevens als u de website werkenbijfamiliebedrijven.com bezoekt en gedurende het werving- en selectieproces. De verwerking vindt plaats als u bijvoorbeeld solliciteert op een vacature op de website. De Ondernemingswaarde verzamelt enkel persoonsgegevens die nodig zijn gedurende het proces. Indien er aanvullende persoonsgegevens nodig zijn, wordt dit enkel verzameld met directe toestemming van uzelf. </a:t>
            </a:r>
          </a:p>
          <a:p>
            <a:pPr algn="just"/>
            <a:r>
              <a:rPr lang="nl-NL" sz="1400" dirty="0"/>
              <a:t>Als u de werkenbijfamiliebedrijven website bezoekt kunnen wij de volgende typen persoonsgegevens verwerken en gedurende het vervolg werving- en selectieproces: </a:t>
            </a:r>
          </a:p>
          <a:p>
            <a:pPr marL="285750" indent="-285750" algn="just">
              <a:buFont typeface="Arial" panose="020B0604020202020204" pitchFamily="34" charset="0"/>
              <a:buChar char="•"/>
            </a:pPr>
            <a:r>
              <a:rPr lang="nl-NL" sz="1400" dirty="0"/>
              <a:t>Voor- en achternaam; </a:t>
            </a:r>
          </a:p>
          <a:p>
            <a:pPr marL="285750" indent="-285750" algn="just">
              <a:buFont typeface="Arial" panose="020B0604020202020204" pitchFamily="34" charset="0"/>
              <a:buChar char="•"/>
            </a:pPr>
            <a:r>
              <a:rPr lang="nl-NL" sz="1400" dirty="0"/>
              <a:t>E-mailadres; </a:t>
            </a:r>
          </a:p>
          <a:p>
            <a:pPr marL="285750" indent="-285750" algn="just">
              <a:buFont typeface="Arial" panose="020B0604020202020204" pitchFamily="34" charset="0"/>
              <a:buChar char="•"/>
            </a:pPr>
            <a:r>
              <a:rPr lang="nl-NL" sz="1400" dirty="0"/>
              <a:t>Telefoonnummer; </a:t>
            </a:r>
          </a:p>
          <a:p>
            <a:pPr marL="285750" indent="-285750" algn="just">
              <a:buFont typeface="Arial" panose="020B0604020202020204" pitchFamily="34" charset="0"/>
              <a:buChar char="•"/>
            </a:pPr>
            <a:r>
              <a:rPr lang="nl-NL" sz="1400" dirty="0"/>
              <a:t>CV (met daarin arbeidsverleden en opleidingen en eventuele adresgegevens). </a:t>
            </a:r>
          </a:p>
          <a:p>
            <a:pPr algn="just"/>
            <a:endParaRPr lang="nl-NL" sz="1400" dirty="0"/>
          </a:p>
        </p:txBody>
      </p:sp>
      <p:sp>
        <p:nvSpPr>
          <p:cNvPr id="5" name="Tijdelijke aanduiding voor voettekst 4">
            <a:extLst>
              <a:ext uri="{FF2B5EF4-FFF2-40B4-BE49-F238E27FC236}">
                <a16:creationId xmlns:a16="http://schemas.microsoft.com/office/drawing/2014/main" id="{C2BBB096-4B0F-D590-4F05-3F3B928692E0}"/>
              </a:ext>
            </a:extLst>
          </p:cNvPr>
          <p:cNvSpPr>
            <a:spLocks noGrp="1"/>
          </p:cNvSpPr>
          <p:nvPr>
            <p:ph type="ftr" sz="quarter" idx="3"/>
          </p:nvPr>
        </p:nvSpPr>
        <p:spPr>
          <a:xfrm>
            <a:off x="12907713" y="300832"/>
            <a:ext cx="6785511" cy="601662"/>
          </a:xfrm>
        </p:spPr>
        <p:txBody>
          <a:bodyPr/>
          <a:lstStyle/>
          <a:p>
            <a:r>
              <a:rPr lang="nl-NL" b="1" dirty="0">
                <a:solidFill>
                  <a:srgbClr val="002F32"/>
                </a:solidFill>
              </a:rPr>
              <a:t>2026</a:t>
            </a:r>
          </a:p>
        </p:txBody>
      </p:sp>
      <p:sp>
        <p:nvSpPr>
          <p:cNvPr id="18" name="Tijdelijke aanduiding voor tekst 17">
            <a:extLst>
              <a:ext uri="{FF2B5EF4-FFF2-40B4-BE49-F238E27FC236}">
                <a16:creationId xmlns:a16="http://schemas.microsoft.com/office/drawing/2014/main" id="{5B48F0F4-E460-8B63-AF23-2D4A28A0440E}"/>
              </a:ext>
            </a:extLst>
          </p:cNvPr>
          <p:cNvSpPr>
            <a:spLocks noGrp="1"/>
          </p:cNvSpPr>
          <p:nvPr>
            <p:ph type="body" sz="quarter" idx="16"/>
          </p:nvPr>
        </p:nvSpPr>
        <p:spPr/>
        <p:txBody>
          <a:bodyPr/>
          <a:lstStyle/>
          <a:p>
            <a:r>
              <a:rPr lang="nl-NL" dirty="0"/>
              <a:t>Privacy statement</a:t>
            </a:r>
          </a:p>
        </p:txBody>
      </p:sp>
      <p:sp>
        <p:nvSpPr>
          <p:cNvPr id="19" name="Tijdelijke aanduiding voor dianummer 18">
            <a:extLst>
              <a:ext uri="{FF2B5EF4-FFF2-40B4-BE49-F238E27FC236}">
                <a16:creationId xmlns:a16="http://schemas.microsoft.com/office/drawing/2014/main" id="{B0B917B1-B331-4CA1-2F46-C7BD3D10B268}"/>
              </a:ext>
            </a:extLst>
          </p:cNvPr>
          <p:cNvSpPr>
            <a:spLocks noGrp="1"/>
          </p:cNvSpPr>
          <p:nvPr>
            <p:ph type="sldNum" sz="quarter" idx="17"/>
          </p:nvPr>
        </p:nvSpPr>
        <p:spPr/>
        <p:txBody>
          <a:bodyPr/>
          <a:lstStyle/>
          <a:p>
            <a:fld id="{6C93082F-F8B0-DA4A-B7DB-C7A0A264D800}" type="slidenum">
              <a:rPr lang="nl-NL" smtClean="0"/>
              <a:pPr/>
              <a:t>1</a:t>
            </a:fld>
            <a:endParaRPr lang="nl-NL" dirty="0"/>
          </a:p>
        </p:txBody>
      </p:sp>
      <p:sp>
        <p:nvSpPr>
          <p:cNvPr id="4" name="Tijdelijke aanduiding voor tekst 15">
            <a:extLst>
              <a:ext uri="{FF2B5EF4-FFF2-40B4-BE49-F238E27FC236}">
                <a16:creationId xmlns:a16="http://schemas.microsoft.com/office/drawing/2014/main" id="{E6913F5D-F193-3E5B-E9A1-A3458EAA79F6}"/>
              </a:ext>
            </a:extLst>
          </p:cNvPr>
          <p:cNvSpPr txBox="1">
            <a:spLocks/>
          </p:cNvSpPr>
          <p:nvPr/>
        </p:nvSpPr>
        <p:spPr>
          <a:xfrm>
            <a:off x="7068418" y="2487104"/>
            <a:ext cx="5950527" cy="7403951"/>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9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nl-NL" sz="1400" u="sng" dirty="0"/>
              <a:t>Artikel 3. Voor welke doelen</a:t>
            </a:r>
          </a:p>
          <a:p>
            <a:pPr algn="just"/>
            <a:r>
              <a:rPr lang="nl-NL" sz="1400" dirty="0"/>
              <a:t>De persoonsgegevens die worden verzameld, worden door De Ondernemingswaarde gebruikt voor de volgende doeleinden: </a:t>
            </a:r>
          </a:p>
          <a:p>
            <a:pPr marL="285750" indent="-285750" algn="just">
              <a:buFont typeface="Arial" panose="020B0604020202020204" pitchFamily="34" charset="0"/>
              <a:buChar char="•"/>
            </a:pPr>
            <a:r>
              <a:rPr lang="nl-NL" sz="1400" dirty="0"/>
              <a:t>Wij gebruiken uw persoonsgegevens om u te kunnen benaderen in het kader van uw sollicitatie bij werkenbijfamiliebedrijven.com; </a:t>
            </a:r>
          </a:p>
          <a:p>
            <a:pPr marL="285750" indent="-285750" algn="just">
              <a:buFont typeface="Arial" panose="020B0604020202020204" pitchFamily="34" charset="0"/>
              <a:buChar char="•"/>
            </a:pPr>
            <a:r>
              <a:rPr lang="nl-NL" sz="1400" dirty="0"/>
              <a:t>Wij gebruiken uw persoonsgegevens voor het opbouwen van uw profiel, waarna wij u bijvoorbeeld kunnen benaderen in het kader van openstaande vacatures; </a:t>
            </a:r>
          </a:p>
          <a:p>
            <a:pPr marL="285750" indent="-285750" algn="just">
              <a:buFont typeface="Arial" panose="020B0604020202020204" pitchFamily="34" charset="0"/>
              <a:buChar char="•"/>
            </a:pPr>
            <a:r>
              <a:rPr lang="nl-NL" sz="1400" dirty="0"/>
              <a:t>Wij gebruiken uw persoonsgegevens gedurende het gehele werving- en selectieproces met als doel om geschikte kandidaten te vinden voor gelieerde familiebedrijven die klant zijn bij De Ondernemingswaarde; </a:t>
            </a:r>
          </a:p>
          <a:p>
            <a:pPr marL="285750" indent="-285750" algn="just">
              <a:buFont typeface="Arial" panose="020B0604020202020204" pitchFamily="34" charset="0"/>
              <a:buChar char="•"/>
            </a:pPr>
            <a:r>
              <a:rPr lang="nl-NL" sz="1400" dirty="0"/>
              <a:t>Als u ons vraagt naar informatie over De Ondernemingswaarde of één van de gelieerde familiebedrijven (klanten), dan zullen wij gebruik maken van uw e-mailadres en/of telefoonnummer (bellen en/of Whatsapp) om de informatie aan u te verstrekken om op uw vraag te reageren; </a:t>
            </a:r>
          </a:p>
          <a:p>
            <a:pPr marL="285750" indent="-285750" algn="just">
              <a:buFont typeface="Arial" panose="020B0604020202020204" pitchFamily="34" charset="0"/>
              <a:buChar char="•"/>
            </a:pPr>
            <a:r>
              <a:rPr lang="nl-NL" sz="1400" dirty="0"/>
              <a:t>Wij gebruiken uw persoonsgegevens om te verstrekken aan klanten van De Ondernemingswaarde met betrekking tot een openstaande gelieerde vacature. Uw persoonsgegevens worden niet gedeeld met klanten die geen vacature via werkenbijfamiliebedrijven hebben openstaan; </a:t>
            </a:r>
          </a:p>
          <a:p>
            <a:pPr marL="285750" indent="-285750" algn="just">
              <a:buFont typeface="Arial" panose="020B0604020202020204" pitchFamily="34" charset="0"/>
              <a:buChar char="•"/>
            </a:pPr>
            <a:r>
              <a:rPr lang="nl-NL" sz="1400" dirty="0"/>
              <a:t>Verzenden van een nieuwsbrief. </a:t>
            </a:r>
          </a:p>
          <a:p>
            <a:pPr algn="just"/>
            <a:r>
              <a:rPr lang="nl-NL" sz="1400" dirty="0"/>
              <a:t>Uw persoonsgegevens worden niet voor andere doelen gebruikt dan waarvoor u deze in eerste plaats hebt verstrekt. Een uitzondering hierop is dat wanneer wij vanuit een wettelijke verplichting de persoonsgegevens dienen te verstrekken. Daarnaast wanneer u ons toestemming geeft om uw persoonsgegevens voor andere doelen te verwerken of als verdere verwerking is toegestaan op basis van de geldende privacywetgeving. In ieder ander geval, geldt dat De Ondernemingswaarde uw persoonsgegevens niet mag en zal verstrekken. </a:t>
            </a:r>
          </a:p>
          <a:p>
            <a:pPr algn="just"/>
            <a:endParaRPr lang="nl-NL" sz="1400" dirty="0"/>
          </a:p>
          <a:p>
            <a:pPr marL="285750" indent="-285750" algn="just">
              <a:buFont typeface="Arial" panose="020B0604020202020204" pitchFamily="34" charset="0"/>
              <a:buChar char="•"/>
            </a:pPr>
            <a:endParaRPr lang="nl-NL" sz="1400" dirty="0"/>
          </a:p>
        </p:txBody>
      </p:sp>
      <p:sp>
        <p:nvSpPr>
          <p:cNvPr id="6" name="Tijdelijke aanduiding voor tekst 15">
            <a:extLst>
              <a:ext uri="{FF2B5EF4-FFF2-40B4-BE49-F238E27FC236}">
                <a16:creationId xmlns:a16="http://schemas.microsoft.com/office/drawing/2014/main" id="{C5DF6FE2-2070-1A5F-97D2-866668AF7FB0}"/>
              </a:ext>
            </a:extLst>
          </p:cNvPr>
          <p:cNvSpPr txBox="1">
            <a:spLocks/>
          </p:cNvSpPr>
          <p:nvPr/>
        </p:nvSpPr>
        <p:spPr>
          <a:xfrm>
            <a:off x="13606190" y="2487103"/>
            <a:ext cx="5950527" cy="7403951"/>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9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nl-NL" sz="1400" u="sng" dirty="0"/>
              <a:t>Artikel 4. Welke grondslagen van toepassing </a:t>
            </a:r>
          </a:p>
          <a:p>
            <a:pPr algn="just"/>
            <a:r>
              <a:rPr lang="nl-NL" sz="1400" dirty="0"/>
              <a:t>In de privacywetgeving, waaronder de Algemene Verordening Gegevensbescherming, is opgenomen dat het is toegestaan om persoonsgegevens te werken indien dat gebeurt op basis van een van de grondslagen die is opgenomen in de AVG. Bij geen gerechtvaardigde grondslag, is verwerking van uw persoonsgegevens niet gegrond. Wanneer De Ondernemingswaarde uw persoonsgegevens verwerkt doen wij dat op basis van een gerechtigd belang, op basis van de wet of uw toestemming. </a:t>
            </a:r>
          </a:p>
          <a:p>
            <a:pPr algn="just"/>
            <a:r>
              <a:rPr lang="nl-NL" sz="1400" dirty="0"/>
              <a:t>Verwerking van uw persoonsgegevens door De Ondernemingsaarde op basis van een gerechtvaardigd belang geldt in de volgende gevallen: </a:t>
            </a:r>
          </a:p>
          <a:p>
            <a:pPr marL="285750" indent="-285750" algn="just">
              <a:buFont typeface="Arial" panose="020B0604020202020204" pitchFamily="34" charset="0"/>
              <a:buChar char="•"/>
            </a:pPr>
            <a:r>
              <a:rPr lang="nl-NL" sz="1400" dirty="0"/>
              <a:t>Bij het vinden van geschikte kandidaten voor De Ondernemingswaarde en/of haar gelieerde klanten. </a:t>
            </a:r>
          </a:p>
          <a:p>
            <a:pPr marL="285750" indent="-285750" algn="just">
              <a:buFont typeface="Arial" panose="020B0604020202020204" pitchFamily="34" charset="0"/>
              <a:buChar char="•"/>
            </a:pPr>
            <a:r>
              <a:rPr lang="nl-NL" sz="1400" dirty="0"/>
              <a:t>Bij het onderhouden van contact met geschikte kandidaten voor De Ondernemingswaarde en/of haar gelieerde klanten. </a:t>
            </a:r>
          </a:p>
          <a:p>
            <a:pPr marL="285750" indent="-285750" algn="just">
              <a:buFont typeface="Arial" panose="020B0604020202020204" pitchFamily="34" charset="0"/>
              <a:buChar char="•"/>
            </a:pPr>
            <a:r>
              <a:rPr lang="nl-NL" sz="1400" dirty="0"/>
              <a:t>Voor het managen van bestaande sollicitanten. </a:t>
            </a:r>
          </a:p>
          <a:p>
            <a:pPr marL="285750" indent="-285750" algn="just">
              <a:buFont typeface="Arial" panose="020B0604020202020204" pitchFamily="34" charset="0"/>
              <a:buChar char="•"/>
            </a:pPr>
            <a:r>
              <a:rPr lang="nl-NL" sz="1400" dirty="0"/>
              <a:t>In het kader van privacy audits. </a:t>
            </a:r>
          </a:p>
          <a:p>
            <a:pPr algn="just"/>
            <a:r>
              <a:rPr lang="nl-NL" sz="1400" dirty="0"/>
              <a:t>Bij het verwerken van uw persoonsgegevens zullen wij een beroep doel op deze grondslagen en altijd een belangenafweging maken tussen uw privacybelang en ons ondernemingsbelang. </a:t>
            </a:r>
          </a:p>
          <a:p>
            <a:pPr algn="just"/>
            <a:r>
              <a:rPr lang="nl-NL" sz="1400" dirty="0"/>
              <a:t>Het is ook mogelijk dat u specifiek en expliciet toestemming hebt gegeven om uw persoonsgegevens te verwerken voor een bepaald doel. Bijvoorbeeld om uw persoonsgegevens gedurende een periode van één (1) jaar na sollicitatie te bewaren. Of wanneer u zichzelf aanmeldt voor een Job Alert vanuit De Ondernemingswaarde. </a:t>
            </a:r>
          </a:p>
          <a:p>
            <a:pPr algn="just"/>
            <a:r>
              <a:rPr lang="nl-NL" sz="1400" dirty="0"/>
              <a:t>U kunt uw gegeven toestemming op ieder moment intrekken door een e-mail te sturen naar hr@ondernemingswaarde.com met daarin het verzoek tot intrekking. </a:t>
            </a:r>
          </a:p>
          <a:p>
            <a:pPr algn="just"/>
            <a:endParaRPr lang="nl-NL" sz="1400" dirty="0"/>
          </a:p>
        </p:txBody>
      </p:sp>
      <p:sp>
        <p:nvSpPr>
          <p:cNvPr id="2" name="Tekstvak 1">
            <a:extLst>
              <a:ext uri="{FF2B5EF4-FFF2-40B4-BE49-F238E27FC236}">
                <a16:creationId xmlns:a16="http://schemas.microsoft.com/office/drawing/2014/main" id="{15DA1B41-D73B-8A6C-D18E-6DC7A81AF0FA}"/>
              </a:ext>
            </a:extLst>
          </p:cNvPr>
          <p:cNvSpPr txBox="1"/>
          <p:nvPr/>
        </p:nvSpPr>
        <p:spPr>
          <a:xfrm>
            <a:off x="501917" y="2054275"/>
            <a:ext cx="5446471" cy="307777"/>
          </a:xfrm>
          <a:prstGeom prst="rect">
            <a:avLst/>
          </a:prstGeom>
          <a:noFill/>
        </p:spPr>
        <p:txBody>
          <a:bodyPr wrap="square" rtlCol="0">
            <a:spAutoFit/>
          </a:bodyPr>
          <a:lstStyle/>
          <a:p>
            <a:r>
              <a:rPr lang="nl-NL" sz="1400" i="1" dirty="0">
                <a:solidFill>
                  <a:srgbClr val="002F32"/>
                </a:solidFill>
                <a:latin typeface="Season Sans Medium" panose="020B0604040203020203" pitchFamily="34" charset="0"/>
                <a:ea typeface="Season Sans Medium" panose="020B0604040203020203" pitchFamily="34" charset="0"/>
                <a:cs typeface="Season Sans Medium" panose="020B0604040203020203" pitchFamily="34" charset="0"/>
              </a:rPr>
              <a:t>www.werkenbijfamiliebedrijven.com</a:t>
            </a:r>
            <a:r>
              <a:rPr lang="nl-NL" sz="1400" i="1" dirty="0">
                <a:latin typeface="Season Sans Medium" panose="020B0604040203020203" pitchFamily="34" charset="0"/>
                <a:ea typeface="Season Sans Medium" panose="020B0604040203020203" pitchFamily="34" charset="0"/>
                <a:cs typeface="Season Sans Medium" panose="020B0604040203020203" pitchFamily="34" charset="0"/>
              </a:rPr>
              <a:t>	</a:t>
            </a:r>
          </a:p>
        </p:txBody>
      </p:sp>
    </p:spTree>
    <p:extLst>
      <p:ext uri="{BB962C8B-B14F-4D97-AF65-F5344CB8AC3E}">
        <p14:creationId xmlns:p14="http://schemas.microsoft.com/office/powerpoint/2010/main" val="853593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a:extLst>
              <a:ext uri="{FF2B5EF4-FFF2-40B4-BE49-F238E27FC236}">
                <a16:creationId xmlns:a16="http://schemas.microsoft.com/office/drawing/2014/main" id="{207C8B71-B42E-7362-E79E-569A21385BA4}"/>
              </a:ext>
            </a:extLst>
          </p:cNvPr>
          <p:cNvSpPr>
            <a:spLocks noGrp="1"/>
          </p:cNvSpPr>
          <p:nvPr>
            <p:ph type="title"/>
          </p:nvPr>
        </p:nvSpPr>
        <p:spPr>
          <a:xfrm>
            <a:off x="403772" y="1406204"/>
            <a:ext cx="17908240" cy="720080"/>
          </a:xfrm>
        </p:spPr>
        <p:txBody>
          <a:bodyPr/>
          <a:lstStyle/>
          <a:p>
            <a:r>
              <a:rPr lang="nl-NL" sz="6000" dirty="0"/>
              <a:t>Privacy statement</a:t>
            </a:r>
          </a:p>
        </p:txBody>
      </p:sp>
      <p:sp>
        <p:nvSpPr>
          <p:cNvPr id="16" name="Tijdelijke aanduiding voor tekst 15">
            <a:extLst>
              <a:ext uri="{FF2B5EF4-FFF2-40B4-BE49-F238E27FC236}">
                <a16:creationId xmlns:a16="http://schemas.microsoft.com/office/drawing/2014/main" id="{3E1BF16C-8897-13ED-9E7E-8BD7298EA33C}"/>
              </a:ext>
            </a:extLst>
          </p:cNvPr>
          <p:cNvSpPr>
            <a:spLocks noGrp="1"/>
          </p:cNvSpPr>
          <p:nvPr>
            <p:ph type="body" sz="quarter" idx="14"/>
          </p:nvPr>
        </p:nvSpPr>
        <p:spPr>
          <a:xfrm>
            <a:off x="501917" y="2499196"/>
            <a:ext cx="5950527" cy="7403951"/>
          </a:xfrm>
          <a:ln>
            <a:noFill/>
          </a:ln>
        </p:spPr>
        <p:txBody>
          <a:bodyPr/>
          <a:lstStyle/>
          <a:p>
            <a:pPr algn="just"/>
            <a:r>
              <a:rPr lang="nl-NL" sz="1400" u="sng" dirty="0"/>
              <a:t>Artikel 5. Met wie delen wij persoonsgegevens</a:t>
            </a:r>
          </a:p>
          <a:p>
            <a:pPr algn="just"/>
            <a:r>
              <a:rPr lang="nl-NL" sz="1400" dirty="0"/>
              <a:t>De gedeelde persoonsgegevens door u worden in eerste plaats voor eigen gebruik verwerkt. Voor de uitvoering van onze werkzaamheden, is het mogelijk voor onze algemene IT-partij om de gegevens in te zien. De persoonsgegevens worden niet gedeeld met onze IT-partij. </a:t>
            </a:r>
          </a:p>
          <a:p>
            <a:pPr algn="just"/>
            <a:r>
              <a:rPr lang="nl-NL" sz="1400" dirty="0"/>
              <a:t>Daarnaast delen wij uw persoonsgegevens met onze klanten, die een vacature hebben uitstaan via werkenbijfamiliebedrijven. Deze gegevens worden enkel verstrekt indien onze klanten voldoen aan de Algemene Verordening Gegevensbescherming (AVG). Uw persoonsgegevens worden niet verstrekt aan klanten en/of derden die geen vacature hebben uitstaan, zonder expliciete toestemming van uzelf. </a:t>
            </a:r>
          </a:p>
          <a:p>
            <a:pPr algn="just"/>
            <a:r>
              <a:rPr lang="nl-NL" sz="1400" dirty="0"/>
              <a:t>De Ondernemingswaarde moet ook persoonsgegevens openbaar maken indien dit vereist is op grond van de wet. Daarnaast kunnen persoonsgegevens ook nodig zijn voor privacy audits of vanwege een onderzoek naar aanleiding van een klacht. </a:t>
            </a:r>
          </a:p>
          <a:p>
            <a:pPr algn="just"/>
            <a:r>
              <a:rPr lang="nl-NL" sz="1400" dirty="0"/>
              <a:t>De Ondernemingswaarde verstrekt geen persoonsgegevens aan derden ten behoeve van directe marketing doeleinden van derden.</a:t>
            </a:r>
            <a:r>
              <a:rPr lang="nl-NL" sz="1400" u="sng" dirty="0"/>
              <a:t> </a:t>
            </a:r>
          </a:p>
          <a:p>
            <a:r>
              <a:rPr lang="nl-NL" sz="1400" u="sng" dirty="0"/>
              <a:t>Artikel 6. Hoe worden uw gegevens verwerkt tijdens werving- en selectie</a:t>
            </a:r>
          </a:p>
          <a:p>
            <a:pPr algn="just"/>
            <a:r>
              <a:rPr lang="nl-NL" sz="1400" dirty="0"/>
              <a:t>Gedurende het gehele werving- en selectieproces worden uw persoonsgegevens verwerkt, dan wel gebruikt na verwerking. Daarvoor kan het zijn dat uw gegevens zoals naam en e-mailadres worden gevonden via een directe search op een platform zoals LinkedIn of Indeed. Indien uw persoonsgegevens vanuit deze platforms worden opgeslagen, wordt expliciet aan u om toestemming gevraagd. Gegevens worden na één (1) jaar verwijderd, tenzij u toestemming tot verlenging geeft. </a:t>
            </a:r>
          </a:p>
          <a:p>
            <a:pPr algn="just"/>
            <a:r>
              <a:rPr lang="nl-NL" sz="1400" dirty="0"/>
              <a:t>U kunt via de website zelfstandig reageren op een vacature. Dit kan op de werkenbijfamiliebedrijven website, of op een vacatureplatform zoals Indeed o.i.d. vanuit deze externe websites wordt u geleidt naar de werkenbijfamiliebedrijven website. De gegevens die u dan verstrekt, worden bewaard. Personen die betrokken zijn bij het werving- en selectieproces hebben inzicht tot uw persoonsgegevens. </a:t>
            </a:r>
          </a:p>
          <a:p>
            <a:r>
              <a:rPr lang="nl-NL" sz="1400" dirty="0"/>
              <a:t> </a:t>
            </a:r>
          </a:p>
        </p:txBody>
      </p:sp>
      <p:sp>
        <p:nvSpPr>
          <p:cNvPr id="5" name="Tijdelijke aanduiding voor voettekst 4">
            <a:extLst>
              <a:ext uri="{FF2B5EF4-FFF2-40B4-BE49-F238E27FC236}">
                <a16:creationId xmlns:a16="http://schemas.microsoft.com/office/drawing/2014/main" id="{F20B5C59-2443-91A3-41C2-F745AEB0CB26}"/>
              </a:ext>
            </a:extLst>
          </p:cNvPr>
          <p:cNvSpPr>
            <a:spLocks noGrp="1"/>
          </p:cNvSpPr>
          <p:nvPr>
            <p:ph type="ftr" sz="quarter" idx="3"/>
          </p:nvPr>
        </p:nvSpPr>
        <p:spPr>
          <a:xfrm>
            <a:off x="12907713" y="300832"/>
            <a:ext cx="6785511" cy="601662"/>
          </a:xfrm>
        </p:spPr>
        <p:txBody>
          <a:bodyPr/>
          <a:lstStyle/>
          <a:p>
            <a:r>
              <a:rPr lang="nl-NL" b="1" dirty="0">
                <a:solidFill>
                  <a:srgbClr val="002F32"/>
                </a:solidFill>
              </a:rPr>
              <a:t>2026</a:t>
            </a:r>
          </a:p>
        </p:txBody>
      </p:sp>
      <p:sp>
        <p:nvSpPr>
          <p:cNvPr id="18" name="Tijdelijke aanduiding voor tekst 17">
            <a:extLst>
              <a:ext uri="{FF2B5EF4-FFF2-40B4-BE49-F238E27FC236}">
                <a16:creationId xmlns:a16="http://schemas.microsoft.com/office/drawing/2014/main" id="{0D6991E3-3D97-F2AA-7E39-E0076D765815}"/>
              </a:ext>
            </a:extLst>
          </p:cNvPr>
          <p:cNvSpPr>
            <a:spLocks noGrp="1"/>
          </p:cNvSpPr>
          <p:nvPr>
            <p:ph type="body" sz="quarter" idx="16"/>
          </p:nvPr>
        </p:nvSpPr>
        <p:spPr/>
        <p:txBody>
          <a:bodyPr/>
          <a:lstStyle/>
          <a:p>
            <a:r>
              <a:rPr lang="nl-NL" dirty="0"/>
              <a:t>Privacy statement</a:t>
            </a:r>
          </a:p>
        </p:txBody>
      </p:sp>
      <p:sp>
        <p:nvSpPr>
          <p:cNvPr id="19" name="Tijdelijke aanduiding voor dianummer 18">
            <a:extLst>
              <a:ext uri="{FF2B5EF4-FFF2-40B4-BE49-F238E27FC236}">
                <a16:creationId xmlns:a16="http://schemas.microsoft.com/office/drawing/2014/main" id="{F4E6BC4A-1581-DD82-2D2D-68FF89A7B81B}"/>
              </a:ext>
            </a:extLst>
          </p:cNvPr>
          <p:cNvSpPr>
            <a:spLocks noGrp="1"/>
          </p:cNvSpPr>
          <p:nvPr>
            <p:ph type="sldNum" sz="quarter" idx="17"/>
          </p:nvPr>
        </p:nvSpPr>
        <p:spPr/>
        <p:txBody>
          <a:bodyPr/>
          <a:lstStyle/>
          <a:p>
            <a:fld id="{6C93082F-F8B0-DA4A-B7DB-C7A0A264D800}" type="slidenum">
              <a:rPr lang="nl-NL" smtClean="0"/>
              <a:pPr/>
              <a:t>2</a:t>
            </a:fld>
            <a:endParaRPr lang="nl-NL" dirty="0"/>
          </a:p>
        </p:txBody>
      </p:sp>
      <p:sp>
        <p:nvSpPr>
          <p:cNvPr id="4" name="Tijdelijke aanduiding voor tekst 15">
            <a:extLst>
              <a:ext uri="{FF2B5EF4-FFF2-40B4-BE49-F238E27FC236}">
                <a16:creationId xmlns:a16="http://schemas.microsoft.com/office/drawing/2014/main" id="{9628D696-3B20-9D39-85CB-33EF54A7B2C8}"/>
              </a:ext>
            </a:extLst>
          </p:cNvPr>
          <p:cNvSpPr txBox="1">
            <a:spLocks/>
          </p:cNvSpPr>
          <p:nvPr/>
        </p:nvSpPr>
        <p:spPr>
          <a:xfrm>
            <a:off x="7068418" y="2487104"/>
            <a:ext cx="5950527" cy="7403951"/>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9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u="sng" dirty="0"/>
              <a:t>Artikel 7. Waar worden gegevens opgeslagen en beveiligd</a:t>
            </a:r>
          </a:p>
          <a:p>
            <a:pPr algn="just"/>
            <a:r>
              <a:rPr lang="nl-NL" sz="1400" dirty="0"/>
              <a:t>Uw persoonsgegevens worden opgeslagen in ons interne wervingsdatabase, GoHighLevel. Voor het opslaan van uw persoonsgegevens hanteren wij de benodigde beveiligingsmaatregelen. Indien uw persoonsgegevens op een andere locatie opgeslagen worden, zal De Ondernemingswaarde u op de hoogte stellen. </a:t>
            </a:r>
          </a:p>
          <a:p>
            <a:pPr algn="just"/>
            <a:r>
              <a:rPr lang="nl-NL" sz="1400" dirty="0"/>
              <a:t>Naar ons beste kunnen wordt de toegang tot uw persoonsgegevens strikt beperkt tot degenen die namens De Ondernemingswaarde betrokken moeten zijn bij de verwerking van uw persoonsgegevens en die anderszins binnen de kaders van de privacywetgeving daartoe gerechtigd zijn. </a:t>
            </a:r>
          </a:p>
          <a:p>
            <a:pPr algn="just"/>
            <a:r>
              <a:rPr lang="nl-NL" sz="1400" dirty="0"/>
              <a:t>Alle personen binnen De Ondernemingswaarde die toegang hebben tot uw persoonsgegevens is strikte geheimhouding gebonden. Dit is met de betrokkenen contractueel afgestemd. </a:t>
            </a:r>
          </a:p>
          <a:p>
            <a:pPr algn="just"/>
            <a:r>
              <a:rPr lang="nl-NL" sz="1400" u="sng" dirty="0"/>
              <a:t>Artikel 8. Duur van bewaren</a:t>
            </a:r>
          </a:p>
          <a:p>
            <a:pPr algn="just"/>
            <a:r>
              <a:rPr lang="nl-NL" sz="1400" dirty="0"/>
              <a:t>De persoonsgegevens die De Ondernemingswaarde van u bewaard, worden niet langer dan nodig voor de doelen, dit wettelijk is toegestaan of totdat u vraagt om verwijdering van uw persoonsgegevens. Daarnaast kunt u expliciet toestemming geven om uw persoonsgegevens te bewaren voor één (1) jaar. U ontvangt voor de afloop van het jaar vanuit De Ondernemingswaarde berichtgeving over het verlengen van de bewaringstermijn van uw persoonsgegevens. </a:t>
            </a:r>
          </a:p>
          <a:p>
            <a:pPr algn="just"/>
            <a:r>
              <a:rPr lang="nl-NL" sz="1400" u="sng" dirty="0"/>
              <a:t>Artikel 9. Wat zijn uw rechten </a:t>
            </a:r>
          </a:p>
          <a:p>
            <a:pPr algn="just"/>
            <a:r>
              <a:rPr lang="nl-NL" sz="1400" dirty="0"/>
              <a:t>Vanuit de privacywetgeving heeft u recht tot inzage van uw persoonsgegevens. Daarnaast heeft u het recht om uw gegevens te verwijderen, wijzigen of bezwaar te maken tegen de verwerking van bepaalde persoonsgegevens. </a:t>
            </a:r>
          </a:p>
          <a:p>
            <a:pPr algn="just"/>
            <a:r>
              <a:rPr lang="nl-NL" sz="1400" dirty="0"/>
              <a:t>De Ondernemingswaarde vindt het belangrijk om de privacy en de vertrouwelijkheid van verkregen informatie, in de vorm van persoonsgegevens, te waarborgen. Indien u een verzoek heeft in het kader van de verwerking kunt u contact opnemen via hr@ondernemingswaarde.com. </a:t>
            </a:r>
          </a:p>
          <a:p>
            <a:pPr algn="just"/>
            <a:endParaRPr lang="nl-NL" sz="1400" dirty="0"/>
          </a:p>
        </p:txBody>
      </p:sp>
      <p:sp>
        <p:nvSpPr>
          <p:cNvPr id="6" name="Tijdelijke aanduiding voor tekst 15">
            <a:extLst>
              <a:ext uri="{FF2B5EF4-FFF2-40B4-BE49-F238E27FC236}">
                <a16:creationId xmlns:a16="http://schemas.microsoft.com/office/drawing/2014/main" id="{1DB93B7A-2512-4B76-1700-ADD71B517A12}"/>
              </a:ext>
            </a:extLst>
          </p:cNvPr>
          <p:cNvSpPr txBox="1">
            <a:spLocks/>
          </p:cNvSpPr>
          <p:nvPr/>
        </p:nvSpPr>
        <p:spPr>
          <a:xfrm>
            <a:off x="13606190" y="2487103"/>
            <a:ext cx="5950527" cy="7403951"/>
          </a:xfrm>
          <a:prstGeom prst="rect">
            <a:avLst/>
          </a:prstGeom>
          <a:ln>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9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450" kern="1200">
                <a:solidFill>
                  <a:srgbClr val="002F32"/>
                </a:solidFill>
                <a:latin typeface="Season Sans Medium" panose="020B0604040203020203" pitchFamily="34" charset="77"/>
                <a:ea typeface="Season Sans Medium" panose="020B0604040203020203" pitchFamily="34" charset="77"/>
                <a:cs typeface="Season Sans Medium" panose="020B060404020302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nl-NL" sz="1400" dirty="0"/>
              <a:t>U heeft daarnaast altijd het recht om een klacht in te dienen bij de Autoriteit Persoonsgegevens indien u het niet eens bent met de verwerking van uw persoonsgegevens, vanwege schending van de privacywetgeving. </a:t>
            </a:r>
          </a:p>
          <a:p>
            <a:pPr algn="just"/>
            <a:r>
              <a:rPr lang="nl-NL" sz="1400" u="sng" dirty="0"/>
              <a:t>Artikel 10. Wijzigingen </a:t>
            </a:r>
          </a:p>
          <a:p>
            <a:pPr algn="just"/>
            <a:r>
              <a:rPr lang="nl-NL" sz="1400" dirty="0"/>
              <a:t>De Ondernemingswaarde is gerechtigd om de inhoud van dit Privacy Statement aan te passen. Wanneer wijzigingen zijn aangebracht, wordt de ‘datum laatst gewijzigd’ aangepast in de verklaring. Deze datum staat altijd vermeldt aan het begin van het document. </a:t>
            </a:r>
          </a:p>
          <a:p>
            <a:pPr algn="just"/>
            <a:r>
              <a:rPr lang="nl-NL" sz="1400" dirty="0"/>
              <a:t>Wijzigingen die De Ondernemingswaarde doorvoert in dit Privacy Statement worden allereerst altijd getoetst met de geldende bepalingen opgenomen in de privacywetgeving. </a:t>
            </a:r>
          </a:p>
        </p:txBody>
      </p:sp>
      <p:sp>
        <p:nvSpPr>
          <p:cNvPr id="7" name="Tekstvak 6">
            <a:extLst>
              <a:ext uri="{FF2B5EF4-FFF2-40B4-BE49-F238E27FC236}">
                <a16:creationId xmlns:a16="http://schemas.microsoft.com/office/drawing/2014/main" id="{8904FF02-C2A6-6B09-5378-0D97FA461C6C}"/>
              </a:ext>
            </a:extLst>
          </p:cNvPr>
          <p:cNvSpPr txBox="1"/>
          <p:nvPr/>
        </p:nvSpPr>
        <p:spPr>
          <a:xfrm>
            <a:off x="501917" y="2054275"/>
            <a:ext cx="5446471" cy="307777"/>
          </a:xfrm>
          <a:prstGeom prst="rect">
            <a:avLst/>
          </a:prstGeom>
          <a:noFill/>
        </p:spPr>
        <p:txBody>
          <a:bodyPr wrap="square" rtlCol="0">
            <a:spAutoFit/>
          </a:bodyPr>
          <a:lstStyle/>
          <a:p>
            <a:r>
              <a:rPr lang="nl-NL" sz="1400" i="1" dirty="0">
                <a:solidFill>
                  <a:srgbClr val="002F32"/>
                </a:solidFill>
                <a:latin typeface="Season Sans Medium" panose="020B0604040203020203" pitchFamily="34" charset="0"/>
                <a:ea typeface="Season Sans Medium" panose="020B0604040203020203" pitchFamily="34" charset="0"/>
                <a:cs typeface="Season Sans Medium" panose="020B0604040203020203" pitchFamily="34" charset="0"/>
              </a:rPr>
              <a:t>www.werkenbijfamiliebedrijven.com</a:t>
            </a:r>
            <a:r>
              <a:rPr lang="nl-NL" sz="1400" i="1" dirty="0">
                <a:latin typeface="Season Sans Medium" panose="020B0604040203020203" pitchFamily="34" charset="0"/>
                <a:ea typeface="Season Sans Medium" panose="020B0604040203020203" pitchFamily="34" charset="0"/>
                <a:cs typeface="Season Sans Medium" panose="020B0604040203020203" pitchFamily="34" charset="0"/>
              </a:rPr>
              <a:t>	</a:t>
            </a:r>
          </a:p>
        </p:txBody>
      </p:sp>
    </p:spTree>
    <p:extLst>
      <p:ext uri="{BB962C8B-B14F-4D97-AF65-F5344CB8AC3E}">
        <p14:creationId xmlns:p14="http://schemas.microsoft.com/office/powerpoint/2010/main" val="2346837305"/>
      </p:ext>
    </p:extLst>
  </p:cSld>
  <p:clrMapOvr>
    <a:masterClrMapping/>
  </p:clrMapOvr>
</p:sld>
</file>

<file path=ppt/theme/theme1.xml><?xml version="1.0" encoding="utf-8"?>
<a:theme xmlns:a="http://schemas.openxmlformats.org/drawingml/2006/main" name="COVER EN AFSLUITING">
  <a:themeElements>
    <a:clrScheme name="DOW">
      <a:dk1>
        <a:srgbClr val="0F2E32"/>
      </a:dk1>
      <a:lt1>
        <a:srgbClr val="C3B976"/>
      </a:lt1>
      <a:dk2>
        <a:srgbClr val="F7F4E6"/>
      </a:dk2>
      <a:lt2>
        <a:srgbClr val="9F997B"/>
      </a:lt2>
      <a:accent1>
        <a:srgbClr val="516967"/>
      </a:accent1>
      <a:accent2>
        <a:srgbClr val="829895"/>
      </a:accent2>
      <a:accent3>
        <a:srgbClr val="CCC7B2"/>
      </a:accent3>
      <a:accent4>
        <a:srgbClr val="F7F4E6"/>
      </a:accent4>
      <a:accent5>
        <a:srgbClr val="F7F7F0"/>
      </a:accent5>
      <a:accent6>
        <a:srgbClr val="000000"/>
      </a:accent6>
      <a:hlink>
        <a:srgbClr val="516967"/>
      </a:hlink>
      <a:folHlink>
        <a:srgbClr val="0F2E3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OW_PPT_Template_Algemeen_v2  -  Alleen-lezen" id="{7B0CD956-FD63-4AB9-A354-99D4917B3264}" vid="{D9DA974E-3EBF-4DB9-9F7D-3CA8673EA39D}"/>
    </a:ext>
  </a:extLst>
</a:theme>
</file>

<file path=ppt/theme/theme2.xml><?xml version="1.0" encoding="utf-8"?>
<a:theme xmlns:a="http://schemas.openxmlformats.org/drawingml/2006/main" name="SMOK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OW_PPT_Template_Algemeen_v2  -  Alleen-lezen" id="{7B0CD956-FD63-4AB9-A354-99D4917B3264}" vid="{965341E6-FB2C-46D9-ACBD-1BEDF972A559}"/>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F4AB55557C604687CAD65BF87CD293" ma:contentTypeVersion="13" ma:contentTypeDescription="Een nieuw document maken." ma:contentTypeScope="" ma:versionID="bb9bee58ad61622d08e46b67374a1541">
  <xsd:schema xmlns:xsd="http://www.w3.org/2001/XMLSchema" xmlns:xs="http://www.w3.org/2001/XMLSchema" xmlns:p="http://schemas.microsoft.com/office/2006/metadata/properties" xmlns:ns2="33c7321a-6601-4e0b-9969-212ab92e84cc" xmlns:ns3="f00dbe9d-fd13-41a0-8785-9ce45f07474c" targetNamespace="http://schemas.microsoft.com/office/2006/metadata/properties" ma:root="true" ma:fieldsID="6a3ec8bc4af9b41392d47e31f28091b0" ns2:_="" ns3:_="">
    <xsd:import namespace="33c7321a-6601-4e0b-9969-212ab92e84cc"/>
    <xsd:import namespace="f00dbe9d-fd13-41a0-8785-9ce45f0747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c7321a-6601-4e0b-9969-212ab92e84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da8f4ad6-41c4-46cf-818b-219bca683c03"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00dbe9d-fd13-41a0-8785-9ce45f0747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b4397da-6222-4ede-aea9-4e04e2b9acf9}" ma:internalName="TaxCatchAll" ma:showField="CatchAllData" ma:web="f00dbe9d-fd13-41a0-8785-9ce45f0747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3c7321a-6601-4e0b-9969-212ab92e84cc">
      <Terms xmlns="http://schemas.microsoft.com/office/infopath/2007/PartnerControls"/>
    </lcf76f155ced4ddcb4097134ff3c332f>
    <TaxCatchAll xmlns="f00dbe9d-fd13-41a0-8785-9ce45f07474c" xsi:nil="true"/>
  </documentManagement>
</p:properties>
</file>

<file path=customXml/itemProps1.xml><?xml version="1.0" encoding="utf-8"?>
<ds:datastoreItem xmlns:ds="http://schemas.openxmlformats.org/officeDocument/2006/customXml" ds:itemID="{383A48F0-EA4F-4A37-BF23-7F4ED41E4F89}"/>
</file>

<file path=customXml/itemProps2.xml><?xml version="1.0" encoding="utf-8"?>
<ds:datastoreItem xmlns:ds="http://schemas.openxmlformats.org/officeDocument/2006/customXml" ds:itemID="{FF106496-2F2D-4A5E-823B-0815CBFC6841}">
  <ds:schemaRefs>
    <ds:schemaRef ds:uri="http://schemas.microsoft.com/sharepoint/v3/contenttype/forms"/>
  </ds:schemaRefs>
</ds:datastoreItem>
</file>

<file path=customXml/itemProps3.xml><?xml version="1.0" encoding="utf-8"?>
<ds:datastoreItem xmlns:ds="http://schemas.openxmlformats.org/officeDocument/2006/customXml" ds:itemID="{27BCDC77-274D-4A68-89FC-EC80F43D91B0}">
  <ds:schemaRefs>
    <ds:schemaRef ds:uri="http://purl.org/dc/terms/"/>
    <ds:schemaRef ds:uri="http://www.w3.org/XML/1998/namespace"/>
    <ds:schemaRef ds:uri="f00dbe9d-fd13-41a0-8785-9ce45f07474c"/>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33c7321a-6601-4e0b-9969-212ab92e84c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blank</Template>
  <TotalTime>147</TotalTime>
  <Words>1508</Words>
  <Application>Microsoft Office PowerPoint</Application>
  <PresentationFormat>Aangepast</PresentationFormat>
  <Paragraphs>62</Paragraphs>
  <Slides>2</Slides>
  <Notes>0</Notes>
  <HiddenSlides>0</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2</vt:i4>
      </vt:variant>
    </vt:vector>
  </HeadingPairs>
  <TitlesOfParts>
    <vt:vector size="9" baseType="lpstr">
      <vt:lpstr>Season Sans Medium</vt:lpstr>
      <vt:lpstr>Flama Cond Bold</vt:lpstr>
      <vt:lpstr>Aptos</vt:lpstr>
      <vt:lpstr>Season Mix</vt:lpstr>
      <vt:lpstr>Arial</vt:lpstr>
      <vt:lpstr>COVER EN AFSLUITING</vt:lpstr>
      <vt:lpstr>SMOKE</vt:lpstr>
      <vt:lpstr>Privacy statement</vt:lpstr>
      <vt:lpstr>Privacy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Frederique van den Bosch</dc:creator>
  <cp:lastModifiedBy>Frederique van den Bosch</cp:lastModifiedBy>
  <cp:revision>1</cp:revision>
  <cp:lastPrinted>2026-05-29T09:59:11Z</cp:lastPrinted>
  <dcterms:created xsi:type="dcterms:W3CDTF">2026-05-29T07:26:20Z</dcterms:created>
  <dcterms:modified xsi:type="dcterms:W3CDTF">2026-07-23T06:25:48Z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2026-01-27T00:00:00Z</vt:filetime>
  </property>
  <property fmtid="{D5CDD505-2E9C-101B-9397-08002B2CF9AE}" pid="3" name="Creator">
    <vt:lpwstr>Adobe InDesign 21.0 (Macintosh)</vt:lpwstr>
  </property>
  <property fmtid="{D5CDD505-2E9C-101B-9397-08002B2CF9AE}" pid="4" name="LastSaved">
    <vt:filetime>2026-01-27T00:00:00Z</vt:filetime>
  </property>
  <property fmtid="{D5CDD505-2E9C-101B-9397-08002B2CF9AE}" pid="5" name="Producer">
    <vt:lpwstr>Adobe PDF Library 18.0</vt:lpwstr>
  </property>
  <property fmtid="{D5CDD505-2E9C-101B-9397-08002B2CF9AE}" pid="6" name="ContentTypeId">
    <vt:lpwstr>0x010100B9F4AB55557C604687CAD65BF87CD293</vt:lpwstr>
  </property>
  <property fmtid="{D5CDD505-2E9C-101B-9397-08002B2CF9AE}" pid="7" name="MediaServiceImageTags">
    <vt:lpwstr/>
  </property>
</Properties>
</file>