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20" d="100"/>
          <a:sy n="120" d="100"/>
        </p:scale>
        <p:origin x="8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dirty="0"/>
              <a:t>5/15/26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dirty="0"/>
              <a:t>5/15/26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dirty="0"/>
              <a:t>5/15/26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dirty="0"/>
              <a:t>5/15/26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dirty="0"/>
              <a:t>5/15/26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dirty="0"/>
              <a:t>5/15/26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dirty="0"/>
              <a:t>5/15/26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dirty="0"/>
              <a:t>5/15/26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dirty="0"/>
              <a:t>5/15/26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dirty="0"/>
              <a:t>5/15/26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dirty="0"/>
              <a:t>5/15/26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3CBC1C18-307B-4F68-A007-B5B542270E8D}" type="datetimeFigureOut">
              <a:rPr lang="en-US" dirty="0"/>
              <a:t>5/15/26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C819BA-2FCE-BD8C-25BB-015F0EB408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Seedkit</a:t>
            </a:r>
            <a:r>
              <a:rPr lang="en-US" dirty="0"/>
              <a:t> Test PowerPoint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D31058-3222-8B00-59B1-85E174B6153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6332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Madison</Template>
  <TotalTime>0</TotalTime>
  <Words>3</Words>
  <Application>Microsoft Macintosh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MS Shell Dlg 2</vt:lpstr>
      <vt:lpstr>Wingdings</vt:lpstr>
      <vt:lpstr>Wingdings 3</vt:lpstr>
      <vt:lpstr>Madison</vt:lpstr>
      <vt:lpstr>Seedkit Test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Claire Smiddy</dc:creator>
  <cp:lastModifiedBy>Claire Smiddy</cp:lastModifiedBy>
  <cp:revision>1</cp:revision>
  <dcterms:created xsi:type="dcterms:W3CDTF">2026-05-15T00:55:05Z</dcterms:created>
  <dcterms:modified xsi:type="dcterms:W3CDTF">2026-05-15T00:55:28Z</dcterms:modified>
</cp:coreProperties>
</file>