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Default xmlns="" Extension="fntdata" ContentType="application/x-fontdata"/>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Archivo"/>
      <p:regular r:id="rId17"/>
    </p:embeddedFont>
    <p:embeddedFont>
      <p:font typeface="Inter"/>
      <p:regular r:id="rId1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xmlns="" Id="rId17" Type="http://schemas.openxmlformats.org/officeDocument/2006/relationships/font" Target="fonts/rId17.fntdata"/><Relationship xmlns="" Id="rId18" Type="http://schemas.openxmlformats.org/officeDocument/2006/relationships/font" Target="fonts/rId1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slideLayout" Target="../slideLayouts/slideLayout1.xml"/><Relationship Id="rId1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image" Target="../media/image-10-29.png"/><Relationship Id="rId30" Type="http://schemas.openxmlformats.org/officeDocument/2006/relationships/image" Target="../media/image-10-30.png"/><Relationship Id="rId31" Type="http://schemas.openxmlformats.org/officeDocument/2006/relationships/image" Target="../media/image-10-31.png"/><Relationship Id="rId32" Type="http://schemas.openxmlformats.org/officeDocument/2006/relationships/image" Target="../media/image-10-32.png"/><Relationship Id="rId33" Type="http://schemas.openxmlformats.org/officeDocument/2006/relationships/image" Target="../media/image-10-33.png"/><Relationship Id="rId34" Type="http://schemas.openxmlformats.org/officeDocument/2006/relationships/image" Target="../media/image-10-34.png"/><Relationship Id="rId35" Type="http://schemas.openxmlformats.org/officeDocument/2006/relationships/image" Target="../media/image-10-35.png"/><Relationship Id="rId36" Type="http://schemas.openxmlformats.org/officeDocument/2006/relationships/image" Target="../media/image-10-36.png"/><Relationship Id="rId37" Type="http://schemas.openxmlformats.org/officeDocument/2006/relationships/image" Target="../media/image-10-37.png"/><Relationship Id="rId38" Type="http://schemas.openxmlformats.org/officeDocument/2006/relationships/image" Target="../media/image-10-38.png"/><Relationship Id="rId39" Type="http://schemas.openxmlformats.org/officeDocument/2006/relationships/image" Target="../media/image-10-39.png"/><Relationship Id="rId40" Type="http://schemas.openxmlformats.org/officeDocument/2006/relationships/image" Target="../media/image-10-40.png"/><Relationship Id="rId41" Type="http://schemas.openxmlformats.org/officeDocument/2006/relationships/image" Target="../media/image-10-41.png"/><Relationship Id="rId42" Type="http://schemas.openxmlformats.org/officeDocument/2006/relationships/image" Target="../media/image-10-42.png"/><Relationship Id="rId43" Type="http://schemas.openxmlformats.org/officeDocument/2006/relationships/image" Target="../media/image-10-43.png"/><Relationship Id="rId44" Type="http://schemas.openxmlformats.org/officeDocument/2006/relationships/image" Target="../media/image-10-44.png"/><Relationship Id="rId45" Type="http://schemas.openxmlformats.org/officeDocument/2006/relationships/image" Target="../media/image-10-45.png"/><Relationship Id="rId46" Type="http://schemas.openxmlformats.org/officeDocument/2006/relationships/image" Target="../media/image-10-46.png"/><Relationship Id="rId47" Type="http://schemas.openxmlformats.org/officeDocument/2006/relationships/image" Target="../media/image-10-47.png"/><Relationship Id="rId48" Type="http://schemas.openxmlformats.org/officeDocument/2006/relationships/image" Target="../media/image-10-48.png"/><Relationship Id="rId49" Type="http://schemas.openxmlformats.org/officeDocument/2006/relationships/image" Target="../media/image-10-49.png"/><Relationship Id="rId50" Type="http://schemas.openxmlformats.org/officeDocument/2006/relationships/image" Target="../media/image-10-50.png"/><Relationship Id="rId51" Type="http://schemas.openxmlformats.org/officeDocument/2006/relationships/image" Target="../media/image-10-51.png"/><Relationship Id="rId52" Type="http://schemas.openxmlformats.org/officeDocument/2006/relationships/image" Target="../media/image-10-52.png"/><Relationship Id="rId53" Type="http://schemas.openxmlformats.org/officeDocument/2006/relationships/image" Target="../media/image-10-53.png"/><Relationship Id="rId54" Type="http://schemas.openxmlformats.org/officeDocument/2006/relationships/image" Target="../media/image-10-54.png"/><Relationship Id="rId55" Type="http://schemas.openxmlformats.org/officeDocument/2006/relationships/image" Target="../media/image-10-55.png"/><Relationship Id="rId56" Type="http://schemas.openxmlformats.org/officeDocument/2006/relationships/image" Target="../media/image-10-56.png"/><Relationship Id="rId57" Type="http://schemas.openxmlformats.org/officeDocument/2006/relationships/image" Target="../media/image-10-57.png"/><Relationship Id="rId58" Type="http://schemas.openxmlformats.org/officeDocument/2006/relationships/image" Target="../media/image-10-58.png"/><Relationship Id="rId59" Type="http://schemas.openxmlformats.org/officeDocument/2006/relationships/image" Target="../media/image-10-59.png"/><Relationship Id="rId60" Type="http://schemas.openxmlformats.org/officeDocument/2006/relationships/image" Target="../media/image-10-60.png"/><Relationship Id="rId61" Type="http://schemas.openxmlformats.org/officeDocument/2006/relationships/image" Target="../media/image-10-61.png"/><Relationship Id="rId62" Type="http://schemas.openxmlformats.org/officeDocument/2006/relationships/image" Target="../media/image-10-62.png"/><Relationship Id="rId63" Type="http://schemas.openxmlformats.org/officeDocument/2006/relationships/image" Target="../media/image-10-63.png"/><Relationship Id="rId64" Type="http://schemas.openxmlformats.org/officeDocument/2006/relationships/image" Target="../media/image-10-64.png"/><Relationship Id="rId65" Type="http://schemas.openxmlformats.org/officeDocument/2006/relationships/image" Target="../media/image-10-65.png"/><Relationship Id="rId66" Type="http://schemas.openxmlformats.org/officeDocument/2006/relationships/image" Target="../media/image-10-66.png"/><Relationship Id="rId67" Type="http://schemas.openxmlformats.org/officeDocument/2006/relationships/image" Target="../media/image-10-67.png"/><Relationship Id="rId68" Type="http://schemas.openxmlformats.org/officeDocument/2006/relationships/image" Target="../media/image-10-68.png"/><Relationship Id="rId69" Type="http://schemas.openxmlformats.org/officeDocument/2006/relationships/image" Target="../media/image-10-69.png"/><Relationship Id="rId70" Type="http://schemas.openxmlformats.org/officeDocument/2006/relationships/image" Target="../media/image-10-70.png"/><Relationship Id="rId71" Type="http://schemas.openxmlformats.org/officeDocument/2006/relationships/image" Target="../media/image-10-71.png"/><Relationship Id="rId72" Type="http://schemas.openxmlformats.org/officeDocument/2006/relationships/image" Target="../media/image-10-72.png"/><Relationship Id="rId73" Type="http://schemas.openxmlformats.org/officeDocument/2006/relationships/image" Target="../media/image-10-73.png"/><Relationship Id="rId74" Type="http://schemas.openxmlformats.org/officeDocument/2006/relationships/image" Target="../media/image-10-74.png"/><Relationship Id="rId75" Type="http://schemas.openxmlformats.org/officeDocument/2006/relationships/image" Target="../media/image-10-75.png"/><Relationship Id="rId76" Type="http://schemas.openxmlformats.org/officeDocument/2006/relationships/image" Target="../media/image-10-76.png"/><Relationship Id="rId77" Type="http://schemas.openxmlformats.org/officeDocument/2006/relationships/image" Target="../media/image-10-77.png"/><Relationship Id="rId78" Type="http://schemas.openxmlformats.org/officeDocument/2006/relationships/image" Target="../media/image-10-78.png"/><Relationship Id="rId79" Type="http://schemas.openxmlformats.org/officeDocument/2006/relationships/image" Target="../media/image-10-79.png"/><Relationship Id="rId80" Type="http://schemas.openxmlformats.org/officeDocument/2006/relationships/image" Target="../media/image-10-80.png"/><Relationship Id="rId81" Type="http://schemas.openxmlformats.org/officeDocument/2006/relationships/image" Target="../media/image-10-81.png"/><Relationship Id="rId82" Type="http://schemas.openxmlformats.org/officeDocument/2006/relationships/image" Target="../media/image-10-82.png"/><Relationship Id="rId83" Type="http://schemas.openxmlformats.org/officeDocument/2006/relationships/image" Target="../media/image-10-83.png"/><Relationship Id="rId84" Type="http://schemas.openxmlformats.org/officeDocument/2006/relationships/image" Target="../media/image-10-84.png"/><Relationship Id="rId85" Type="http://schemas.openxmlformats.org/officeDocument/2006/relationships/image" Target="../media/image-10-85.png"/><Relationship Id="rId86" Type="http://schemas.openxmlformats.org/officeDocument/2006/relationships/image" Target="../media/image-10-86.png"/><Relationship Id="rId87" Type="http://schemas.openxmlformats.org/officeDocument/2006/relationships/image" Target="../media/image-10-87.png"/><Relationship Id="rId88" Type="http://schemas.openxmlformats.org/officeDocument/2006/relationships/image" Target="../media/image-10-88.png"/><Relationship Id="rId89" Type="http://schemas.openxmlformats.org/officeDocument/2006/relationships/image" Target="../media/image-10-89.png"/><Relationship Id="rId90" Type="http://schemas.openxmlformats.org/officeDocument/2006/relationships/image" Target="../media/image-10-90.png"/><Relationship Id="rId91" Type="http://schemas.openxmlformats.org/officeDocument/2006/relationships/image" Target="../media/image-10-91.png"/><Relationship Id="rId92" Type="http://schemas.openxmlformats.org/officeDocument/2006/relationships/image" Target="../media/image-10-92.png"/><Relationship Id="rId93" Type="http://schemas.openxmlformats.org/officeDocument/2006/relationships/image" Target="../media/image-10-93.png"/><Relationship Id="rId94" Type="http://schemas.openxmlformats.org/officeDocument/2006/relationships/image" Target="../media/image-10-94.png"/><Relationship Id="rId95" Type="http://schemas.openxmlformats.org/officeDocument/2006/relationships/image" Target="../media/image-10-95.png"/><Relationship Id="rId96" Type="http://schemas.openxmlformats.org/officeDocument/2006/relationships/image" Target="../media/image-10-96.png"/><Relationship Id="rId97" Type="http://schemas.openxmlformats.org/officeDocument/2006/relationships/image" Target="../media/image-10-97.png"/><Relationship Id="rId98" Type="http://schemas.openxmlformats.org/officeDocument/2006/relationships/image" Target="../media/image-10-98.png"/><Relationship Id="rId99" Type="http://schemas.openxmlformats.org/officeDocument/2006/relationships/image" Target="../media/image-10-99.png"/><Relationship Id="rId100" Type="http://schemas.openxmlformats.org/officeDocument/2006/relationships/image" Target="../media/image-10-100.png"/><Relationship Id="rId101" Type="http://schemas.openxmlformats.org/officeDocument/2006/relationships/image" Target="../media/image-10-101.png"/><Relationship Id="rId102" Type="http://schemas.openxmlformats.org/officeDocument/2006/relationships/image" Target="../media/image-10-102.png"/><Relationship Id="rId103" Type="http://schemas.openxmlformats.org/officeDocument/2006/relationships/image" Target="../media/image-10-103.png"/><Relationship Id="rId104" Type="http://schemas.openxmlformats.org/officeDocument/2006/relationships/image" Target="../media/image-10-104.png"/><Relationship Id="rId105" Type="http://schemas.openxmlformats.org/officeDocument/2006/relationships/image" Target="../media/image-10-105.png"/><Relationship Id="rId106" Type="http://schemas.openxmlformats.org/officeDocument/2006/relationships/image" Target="../media/image-10-106.png"/><Relationship Id="rId107" Type="http://schemas.openxmlformats.org/officeDocument/2006/relationships/image" Target="../media/image-10-107.png"/><Relationship Id="rId108" Type="http://schemas.openxmlformats.org/officeDocument/2006/relationships/image" Target="../media/image-10-108.png"/><Relationship Id="rId109" Type="http://schemas.openxmlformats.org/officeDocument/2006/relationships/image" Target="../media/image-10-109.png"/><Relationship Id="rId110" Type="http://schemas.openxmlformats.org/officeDocument/2006/relationships/image" Target="../media/image-10-110.png"/><Relationship Id="rId111" Type="http://schemas.openxmlformats.org/officeDocument/2006/relationships/image" Target="../media/image-10-111.png"/><Relationship Id="rId112" Type="http://schemas.openxmlformats.org/officeDocument/2006/relationships/image" Target="../media/image-10-112.png"/><Relationship Id="rId113" Type="http://schemas.openxmlformats.org/officeDocument/2006/relationships/image" Target="../media/image-10-113.png"/><Relationship Id="rId114" Type="http://schemas.openxmlformats.org/officeDocument/2006/relationships/image" Target="../media/image-10-114.png"/><Relationship Id="rId115" Type="http://schemas.openxmlformats.org/officeDocument/2006/relationships/image" Target="../media/image-10-115.png"/><Relationship Id="rId116" Type="http://schemas.openxmlformats.org/officeDocument/2006/relationships/image" Target="../media/image-10-116.png"/><Relationship Id="rId117" Type="http://schemas.openxmlformats.org/officeDocument/2006/relationships/image" Target="../media/image-10-117.png"/><Relationship Id="rId118" Type="http://schemas.openxmlformats.org/officeDocument/2006/relationships/image" Target="../media/image-10-118.png"/><Relationship Id="rId119" Type="http://schemas.openxmlformats.org/officeDocument/2006/relationships/image" Target="../media/image-10-119.png"/><Relationship Id="rId120" Type="http://schemas.openxmlformats.org/officeDocument/2006/relationships/image" Target="../media/image-10-120.png"/><Relationship Id="rId121" Type="http://schemas.openxmlformats.org/officeDocument/2006/relationships/image" Target="../media/image-10-121.png"/><Relationship Id="rId122" Type="http://schemas.openxmlformats.org/officeDocument/2006/relationships/image" Target="../media/image-10-122.png"/><Relationship Id="rId123" Type="http://schemas.openxmlformats.org/officeDocument/2006/relationships/image" Target="../media/image-10-123.png"/><Relationship Id="rId124" Type="http://schemas.openxmlformats.org/officeDocument/2006/relationships/image" Target="../media/image-10-124.png"/><Relationship Id="rId125" Type="http://schemas.openxmlformats.org/officeDocument/2006/relationships/image" Target="../media/image-10-125.png"/><Relationship Id="rId126" Type="http://schemas.openxmlformats.org/officeDocument/2006/relationships/image" Target="../media/image-10-126.png"/><Relationship Id="rId127" Type="http://schemas.openxmlformats.org/officeDocument/2006/relationships/image" Target="../media/image-10-127.png"/><Relationship Id="rId128" Type="http://schemas.openxmlformats.org/officeDocument/2006/relationships/image" Target="../media/image-10-128.png"/><Relationship Id="rId129" Type="http://schemas.openxmlformats.org/officeDocument/2006/relationships/image" Target="../media/image-10-129.png"/><Relationship Id="rId130" Type="http://schemas.openxmlformats.org/officeDocument/2006/relationships/image" Target="../media/image-10-130.png"/><Relationship Id="rId131" Type="http://schemas.openxmlformats.org/officeDocument/2006/relationships/image" Target="../media/image-10-131.png"/><Relationship Id="rId132" Type="http://schemas.openxmlformats.org/officeDocument/2006/relationships/image" Target="../media/image-10-132.png"/><Relationship Id="rId133" Type="http://schemas.openxmlformats.org/officeDocument/2006/relationships/image" Target="../media/image-10-133.png"/><Relationship Id="rId134" Type="http://schemas.openxmlformats.org/officeDocument/2006/relationships/image" Target="../media/image-10-134.png"/><Relationship Id="rId135" Type="http://schemas.openxmlformats.org/officeDocument/2006/relationships/image" Target="../media/image-10-135.png"/><Relationship Id="rId136" Type="http://schemas.openxmlformats.org/officeDocument/2006/relationships/image" Target="../media/image-10-136.png"/><Relationship Id="rId137" Type="http://schemas.openxmlformats.org/officeDocument/2006/relationships/image" Target="../media/image-10-137.png"/><Relationship Id="rId138" Type="http://schemas.openxmlformats.org/officeDocument/2006/relationships/image" Target="../media/image-10-138.png"/><Relationship Id="rId139" Type="http://schemas.openxmlformats.org/officeDocument/2006/relationships/image" Target="../media/image-10-139.png"/><Relationship Id="rId140" Type="http://schemas.openxmlformats.org/officeDocument/2006/relationships/image" Target="../media/image-10-140.png"/><Relationship Id="rId141" Type="http://schemas.openxmlformats.org/officeDocument/2006/relationships/image" Target="../media/image-10-141.png"/><Relationship Id="rId142" Type="http://schemas.openxmlformats.org/officeDocument/2006/relationships/image" Target="../media/image-10-142.png"/><Relationship Id="rId143" Type="http://schemas.openxmlformats.org/officeDocument/2006/relationships/image" Target="../media/image-10-143.png"/><Relationship Id="rId144" Type="http://schemas.openxmlformats.org/officeDocument/2006/relationships/image" Target="../media/image-10-144.png"/><Relationship Id="rId145" Type="http://schemas.openxmlformats.org/officeDocument/2006/relationships/image" Target="../media/image-10-145.png"/><Relationship Id="rId146" Type="http://schemas.openxmlformats.org/officeDocument/2006/relationships/image" Target="../media/image-10-146.png"/><Relationship Id="rId147" Type="http://schemas.openxmlformats.org/officeDocument/2006/relationships/image" Target="../media/image-10-147.png"/><Relationship Id="rId148" Type="http://schemas.openxmlformats.org/officeDocument/2006/relationships/image" Target="../media/image-10-148.png"/><Relationship Id="rId149" Type="http://schemas.openxmlformats.org/officeDocument/2006/relationships/image" Target="../media/image-10-149.png"/><Relationship Id="rId150" Type="http://schemas.openxmlformats.org/officeDocument/2006/relationships/image" Target="../media/image-10-150.png"/><Relationship Id="rId151" Type="http://schemas.openxmlformats.org/officeDocument/2006/relationships/image" Target="../media/image-10-151.png"/><Relationship Id="rId152" Type="http://schemas.openxmlformats.org/officeDocument/2006/relationships/image" Target="../media/image-10-152.png"/><Relationship Id="rId153" Type="http://schemas.openxmlformats.org/officeDocument/2006/relationships/image" Target="../media/image-10-153.png"/><Relationship Id="rId154" Type="http://schemas.openxmlformats.org/officeDocument/2006/relationships/image" Target="../media/image-10-154.png"/><Relationship Id="rId155" Type="http://schemas.openxmlformats.org/officeDocument/2006/relationships/image" Target="../media/image-10-155.png"/><Relationship Id="rId156" Type="http://schemas.openxmlformats.org/officeDocument/2006/relationships/image" Target="../media/image-10-156.png"/><Relationship Id="rId157" Type="http://schemas.openxmlformats.org/officeDocument/2006/relationships/image" Target="../media/image-10-157.png"/><Relationship Id="rId158" Type="http://schemas.openxmlformats.org/officeDocument/2006/relationships/image" Target="../media/image-10-158.png"/><Relationship Id="rId159" Type="http://schemas.openxmlformats.org/officeDocument/2006/relationships/image" Target="../media/image-10-159.png"/><Relationship Id="rId160" Type="http://schemas.openxmlformats.org/officeDocument/2006/relationships/image" Target="../media/image-10-160.png"/><Relationship Id="rId161" Type="http://schemas.openxmlformats.org/officeDocument/2006/relationships/image" Target="../media/image-10-161.png"/><Relationship Id="rId162" Type="http://schemas.openxmlformats.org/officeDocument/2006/relationships/image" Target="../media/image-10-162.png"/><Relationship Id="rId163" Type="http://schemas.openxmlformats.org/officeDocument/2006/relationships/image" Target="../media/image-10-163.png"/><Relationship Id="rId164" Type="http://schemas.openxmlformats.org/officeDocument/2006/relationships/image" Target="../media/image-10-164.png"/><Relationship Id="rId165" Type="http://schemas.openxmlformats.org/officeDocument/2006/relationships/image" Target="../media/image-10-165.png"/><Relationship Id="rId166" Type="http://schemas.openxmlformats.org/officeDocument/2006/relationships/image" Target="../media/image-10-166.png"/><Relationship Id="rId167" Type="http://schemas.openxmlformats.org/officeDocument/2006/relationships/image" Target="../media/image-10-167.png"/><Relationship Id="rId168" Type="http://schemas.openxmlformats.org/officeDocument/2006/relationships/image" Target="../media/image-10-168.png"/><Relationship Id="rId169" Type="http://schemas.openxmlformats.org/officeDocument/2006/relationships/image" Target="../media/image-10-169.png"/><Relationship Id="rId170" Type="http://schemas.openxmlformats.org/officeDocument/2006/relationships/image" Target="../media/image-10-170.png"/><Relationship Id="rId171" Type="http://schemas.openxmlformats.org/officeDocument/2006/relationships/image" Target="../media/image-10-171.png"/><Relationship Id="rId172" Type="http://schemas.openxmlformats.org/officeDocument/2006/relationships/image" Target="../media/image-10-172.png"/><Relationship Id="rId173" Type="http://schemas.openxmlformats.org/officeDocument/2006/relationships/image" Target="../media/image-10-173.png"/><Relationship Id="rId174" Type="http://schemas.openxmlformats.org/officeDocument/2006/relationships/image" Target="../media/image-10-174.png"/><Relationship Id="rId175" Type="http://schemas.openxmlformats.org/officeDocument/2006/relationships/image" Target="../media/image-10-175.png"/><Relationship Id="rId176" Type="http://schemas.openxmlformats.org/officeDocument/2006/relationships/image" Target="../media/image-10-176.png"/><Relationship Id="rId177" Type="http://schemas.openxmlformats.org/officeDocument/2006/relationships/image" Target="../media/image-10-177.png"/><Relationship Id="rId178" Type="http://schemas.openxmlformats.org/officeDocument/2006/relationships/image" Target="../media/image-10-178.png"/><Relationship Id="rId179" Type="http://schemas.openxmlformats.org/officeDocument/2006/relationships/image" Target="../media/image-10-179.png"/><Relationship Id="rId180" Type="http://schemas.openxmlformats.org/officeDocument/2006/relationships/image" Target="../media/image-10-180.png"/><Relationship Id="rId181" Type="http://schemas.openxmlformats.org/officeDocument/2006/relationships/image" Target="../media/image-10-181.png"/><Relationship Id="rId182" Type="http://schemas.openxmlformats.org/officeDocument/2006/relationships/image" Target="../media/image-10-182.png"/><Relationship Id="rId183" Type="http://schemas.openxmlformats.org/officeDocument/2006/relationships/image" Target="../media/image-10-183.png"/><Relationship Id="rId184" Type="http://schemas.openxmlformats.org/officeDocument/2006/relationships/image" Target="../media/image-10-184.png"/><Relationship Id="rId185" Type="http://schemas.openxmlformats.org/officeDocument/2006/relationships/image" Target="../media/image-10-185.png"/><Relationship Id="rId186" Type="http://schemas.openxmlformats.org/officeDocument/2006/relationships/image" Target="../media/image-10-186.png"/><Relationship Id="rId187" Type="http://schemas.openxmlformats.org/officeDocument/2006/relationships/image" Target="../media/image-10-187.png"/><Relationship Id="rId188" Type="http://schemas.openxmlformats.org/officeDocument/2006/relationships/image" Target="../media/image-10-188.png"/><Relationship Id="rId189" Type="http://schemas.openxmlformats.org/officeDocument/2006/relationships/image" Target="../media/image-10-189.png"/><Relationship Id="rId190" Type="http://schemas.openxmlformats.org/officeDocument/2006/relationships/image" Target="../media/image-10-190.png"/><Relationship Id="rId191" Type="http://schemas.openxmlformats.org/officeDocument/2006/relationships/image" Target="../media/image-10-191.png"/><Relationship Id="rId192" Type="http://schemas.openxmlformats.org/officeDocument/2006/relationships/image" Target="../media/image-10-192.png"/><Relationship Id="rId193" Type="http://schemas.openxmlformats.org/officeDocument/2006/relationships/image" Target="../media/image-10-193.png"/><Relationship Id="rId194" Type="http://schemas.openxmlformats.org/officeDocument/2006/relationships/image" Target="../media/image-10-194.png"/><Relationship Id="rId195" Type="http://schemas.openxmlformats.org/officeDocument/2006/relationships/image" Target="../media/image-10-195.png"/><Relationship Id="rId196" Type="http://schemas.openxmlformats.org/officeDocument/2006/relationships/image" Target="../media/image-10-196.png"/><Relationship Id="rId197" Type="http://schemas.openxmlformats.org/officeDocument/2006/relationships/image" Target="../media/image-10-197.png"/><Relationship Id="rId198" Type="http://schemas.openxmlformats.org/officeDocument/2006/relationships/image" Target="../media/image-10-198.png"/><Relationship Id="rId199" Type="http://schemas.openxmlformats.org/officeDocument/2006/relationships/image" Target="../media/image-10-199.png"/><Relationship Id="rId200" Type="http://schemas.openxmlformats.org/officeDocument/2006/relationships/image" Target="../media/image-10-200.png"/><Relationship Id="rId201" Type="http://schemas.openxmlformats.org/officeDocument/2006/relationships/image" Target="../media/image-10-201.png"/><Relationship Id="rId202" Type="http://schemas.openxmlformats.org/officeDocument/2006/relationships/image" Target="../media/image-10-202.png"/><Relationship Id="rId203" Type="http://schemas.openxmlformats.org/officeDocument/2006/relationships/image" Target="../media/image-10-203.png"/><Relationship Id="rId204" Type="http://schemas.openxmlformats.org/officeDocument/2006/relationships/image" Target="../media/image-10-204.png"/><Relationship Id="rId205" Type="http://schemas.openxmlformats.org/officeDocument/2006/relationships/image" Target="../media/image-10-205.png"/><Relationship Id="rId206" Type="http://schemas.openxmlformats.org/officeDocument/2006/relationships/image" Target="../media/image-10-206.png"/><Relationship Id="rId207" Type="http://schemas.openxmlformats.org/officeDocument/2006/relationships/image" Target="../media/image-10-207.png"/><Relationship Id="rId208" Type="http://schemas.openxmlformats.org/officeDocument/2006/relationships/image" Target="../media/image-10-208.png"/><Relationship Id="rId209" Type="http://schemas.openxmlformats.org/officeDocument/2006/relationships/image" Target="../media/image-10-209.png"/><Relationship Id="rId210" Type="http://schemas.openxmlformats.org/officeDocument/2006/relationships/image" Target="../media/image-10-210.png"/><Relationship Id="rId211" Type="http://schemas.openxmlformats.org/officeDocument/2006/relationships/image" Target="../media/image-10-211.png"/><Relationship Id="rId212" Type="http://schemas.openxmlformats.org/officeDocument/2006/relationships/image" Target="../media/image-10-212.png"/><Relationship Id="rId213" Type="http://schemas.openxmlformats.org/officeDocument/2006/relationships/image" Target="../media/image-10-213.png"/><Relationship Id="rId214" Type="http://schemas.openxmlformats.org/officeDocument/2006/relationships/image" Target="../media/image-10-214.png"/><Relationship Id="rId215" Type="http://schemas.openxmlformats.org/officeDocument/2006/relationships/image" Target="../media/image-10-215.png"/><Relationship Id="rId216" Type="http://schemas.openxmlformats.org/officeDocument/2006/relationships/image" Target="../media/image-10-216.png"/><Relationship Id="rId217" Type="http://schemas.openxmlformats.org/officeDocument/2006/relationships/image" Target="../media/image-10-217.png"/><Relationship Id="rId218" Type="http://schemas.openxmlformats.org/officeDocument/2006/relationships/image" Target="../media/image-10-218.png"/><Relationship Id="rId219" Type="http://schemas.openxmlformats.org/officeDocument/2006/relationships/image" Target="../media/image-10-219.png"/><Relationship Id="rId220" Type="http://schemas.openxmlformats.org/officeDocument/2006/relationships/image" Target="../media/image-10-220.png"/><Relationship Id="rId221" Type="http://schemas.openxmlformats.org/officeDocument/2006/relationships/image" Target="../media/image-10-221.png"/><Relationship Id="rId222" Type="http://schemas.openxmlformats.org/officeDocument/2006/relationships/image" Target="../media/image-10-222.png"/><Relationship Id="rId223" Type="http://schemas.openxmlformats.org/officeDocument/2006/relationships/image" Target="../media/image-10-223.png"/><Relationship Id="rId224" Type="http://schemas.openxmlformats.org/officeDocument/2006/relationships/image" Target="../media/image-10-224.png"/><Relationship Id="rId225" Type="http://schemas.openxmlformats.org/officeDocument/2006/relationships/image" Target="../media/image-10-225.png"/><Relationship Id="rId226" Type="http://schemas.openxmlformats.org/officeDocument/2006/relationships/image" Target="../media/image-10-226.png"/><Relationship Id="rId227" Type="http://schemas.openxmlformats.org/officeDocument/2006/relationships/image" Target="../media/image-10-227.png"/><Relationship Id="rId228" Type="http://schemas.openxmlformats.org/officeDocument/2006/relationships/image" Target="../media/image-10-228.png"/><Relationship Id="rId229" Type="http://schemas.openxmlformats.org/officeDocument/2006/relationships/image" Target="../media/image-10-229.png"/><Relationship Id="rId230" Type="http://schemas.openxmlformats.org/officeDocument/2006/relationships/image" Target="../media/image-10-230.png"/><Relationship Id="rId231" Type="http://schemas.openxmlformats.org/officeDocument/2006/relationships/image" Target="../media/image-10-231.png"/><Relationship Id="rId232" Type="http://schemas.openxmlformats.org/officeDocument/2006/relationships/image" Target="../media/image-10-232.png"/><Relationship Id="rId233" Type="http://schemas.openxmlformats.org/officeDocument/2006/relationships/image" Target="../media/image-10-233.png"/><Relationship Id="rId234" Type="http://schemas.openxmlformats.org/officeDocument/2006/relationships/image" Target="../media/image-10-234.png"/><Relationship Id="rId235" Type="http://schemas.openxmlformats.org/officeDocument/2006/relationships/image" Target="../media/image-10-235.png"/><Relationship Id="rId236" Type="http://schemas.openxmlformats.org/officeDocument/2006/relationships/image" Target="../media/image-10-236.png"/><Relationship Id="rId237" Type="http://schemas.openxmlformats.org/officeDocument/2006/relationships/image" Target="../media/image-10-237.png"/><Relationship Id="rId238" Type="http://schemas.openxmlformats.org/officeDocument/2006/relationships/image" Target="../media/image-10-238.png"/><Relationship Id="rId239" Type="http://schemas.openxmlformats.org/officeDocument/2006/relationships/image" Target="../media/image-10-239.png"/><Relationship Id="rId240" Type="http://schemas.openxmlformats.org/officeDocument/2006/relationships/image" Target="../media/image-10-240.png"/><Relationship Id="rId241" Type="http://schemas.openxmlformats.org/officeDocument/2006/relationships/image" Target="../media/image-10-241.png"/><Relationship Id="rId242" Type="http://schemas.openxmlformats.org/officeDocument/2006/relationships/image" Target="../media/image-10-242.png"/><Relationship Id="rId243" Type="http://schemas.openxmlformats.org/officeDocument/2006/relationships/image" Target="../media/image-10-243.png"/><Relationship Id="rId244" Type="http://schemas.openxmlformats.org/officeDocument/2006/relationships/image" Target="../media/image-10-244.png"/><Relationship Id="rId245" Type="http://schemas.openxmlformats.org/officeDocument/2006/relationships/image" Target="../media/image-10-245.png"/><Relationship Id="rId246" Type="http://schemas.openxmlformats.org/officeDocument/2006/relationships/image" Target="../media/image-10-246.png"/><Relationship Id="rId247" Type="http://schemas.openxmlformats.org/officeDocument/2006/relationships/image" Target="../media/image-10-247.png"/><Relationship Id="rId248" Type="http://schemas.openxmlformats.org/officeDocument/2006/relationships/image" Target="../media/image-10-248.png"/><Relationship Id="rId249" Type="http://schemas.openxmlformats.org/officeDocument/2006/relationships/image" Target="../media/image-10-249.png"/><Relationship Id="rId250" Type="http://schemas.openxmlformats.org/officeDocument/2006/relationships/image" Target="../media/image-10-250.png"/><Relationship Id="rId251" Type="http://schemas.openxmlformats.org/officeDocument/2006/relationships/image" Target="../media/image-10-251.png"/><Relationship Id="rId252" Type="http://schemas.openxmlformats.org/officeDocument/2006/relationships/image" Target="../media/image-10-252.png"/><Relationship Id="rId253" Type="http://schemas.openxmlformats.org/officeDocument/2006/relationships/image" Target="../media/image-10-253.png"/><Relationship Id="rId254" Type="http://schemas.openxmlformats.org/officeDocument/2006/relationships/image" Target="../media/image-10-254.png"/><Relationship Id="rId255" Type="http://schemas.openxmlformats.org/officeDocument/2006/relationships/image" Target="../media/image-10-255.png"/><Relationship Id="rId256" Type="http://schemas.openxmlformats.org/officeDocument/2006/relationships/image" Target="../media/image-10-256.png"/><Relationship Id="rId257" Type="http://schemas.openxmlformats.org/officeDocument/2006/relationships/image" Target="../media/image-10-257.png"/><Relationship Id="rId258" Type="http://schemas.openxmlformats.org/officeDocument/2006/relationships/image" Target="../media/image-10-258.png"/><Relationship Id="rId259" Type="http://schemas.openxmlformats.org/officeDocument/2006/relationships/image" Target="../media/image-10-259.png"/><Relationship Id="rId260" Type="http://schemas.openxmlformats.org/officeDocument/2006/relationships/image" Target="../media/image-10-260.png"/><Relationship Id="rId261" Type="http://schemas.openxmlformats.org/officeDocument/2006/relationships/image" Target="../media/image-10-261.png"/><Relationship Id="rId262" Type="http://schemas.openxmlformats.org/officeDocument/2006/relationships/image" Target="../media/image-10-262.png"/><Relationship Id="rId263" Type="http://schemas.openxmlformats.org/officeDocument/2006/relationships/image" Target="../media/image-10-263.png"/><Relationship Id="rId264" Type="http://schemas.openxmlformats.org/officeDocument/2006/relationships/image" Target="../media/image-10-264.png"/><Relationship Id="rId265" Type="http://schemas.openxmlformats.org/officeDocument/2006/relationships/image" Target="../media/image-10-265.png"/><Relationship Id="rId266" Type="http://schemas.openxmlformats.org/officeDocument/2006/relationships/image" Target="../media/image-10-266.png"/><Relationship Id="rId267" Type="http://schemas.openxmlformats.org/officeDocument/2006/relationships/image" Target="../media/image-10-267.png"/><Relationship Id="rId268" Type="http://schemas.openxmlformats.org/officeDocument/2006/relationships/image" Target="../media/image-10-268.png"/><Relationship Id="rId269" Type="http://schemas.openxmlformats.org/officeDocument/2006/relationships/image" Target="../media/image-10-269.png"/><Relationship Id="rId270" Type="http://schemas.openxmlformats.org/officeDocument/2006/relationships/image" Target="../media/image-10-270.png"/><Relationship Id="rId271" Type="http://schemas.openxmlformats.org/officeDocument/2006/relationships/image" Target="../media/image-10-271.png"/><Relationship Id="rId272" Type="http://schemas.openxmlformats.org/officeDocument/2006/relationships/image" Target="../media/image-10-272.png"/><Relationship Id="rId273" Type="http://schemas.openxmlformats.org/officeDocument/2006/relationships/image" Target="../media/image-10-273.png"/><Relationship Id="rId274" Type="http://schemas.openxmlformats.org/officeDocument/2006/relationships/image" Target="../media/image-10-274.png"/><Relationship Id="rId275" Type="http://schemas.openxmlformats.org/officeDocument/2006/relationships/image" Target="../media/image-10-275.png"/><Relationship Id="rId276" Type="http://schemas.openxmlformats.org/officeDocument/2006/relationships/image" Target="../media/image-10-276.png"/><Relationship Id="rId277" Type="http://schemas.openxmlformats.org/officeDocument/2006/relationships/image" Target="../media/image-10-277.png"/><Relationship Id="rId278" Type="http://schemas.openxmlformats.org/officeDocument/2006/relationships/image" Target="../media/image-10-278.png"/><Relationship Id="rId279" Type="http://schemas.openxmlformats.org/officeDocument/2006/relationships/image" Target="../media/image-10-279.png"/><Relationship Id="rId280" Type="http://schemas.openxmlformats.org/officeDocument/2006/relationships/image" Target="../media/image-10-280.png"/><Relationship Id="rId281" Type="http://schemas.openxmlformats.org/officeDocument/2006/relationships/image" Target="../media/image-10-281.png"/><Relationship Id="rId282" Type="http://schemas.openxmlformats.org/officeDocument/2006/relationships/image" Target="../media/image-10-282.png"/><Relationship Id="rId283" Type="http://schemas.openxmlformats.org/officeDocument/2006/relationships/image" Target="../media/image-10-283.png"/><Relationship Id="rId284" Type="http://schemas.openxmlformats.org/officeDocument/2006/relationships/image" Target="../media/image-10-284.png"/><Relationship Id="rId285" Type="http://schemas.openxmlformats.org/officeDocument/2006/relationships/image" Target="../media/image-10-285.png"/><Relationship Id="rId286" Type="http://schemas.openxmlformats.org/officeDocument/2006/relationships/image" Target="../media/image-10-286.png"/><Relationship Id="rId287" Type="http://schemas.openxmlformats.org/officeDocument/2006/relationships/image" Target="../media/image-10-287.png"/><Relationship Id="rId288" Type="http://schemas.openxmlformats.org/officeDocument/2006/relationships/image" Target="../media/image-10-288.png"/><Relationship Id="rId289" Type="http://schemas.openxmlformats.org/officeDocument/2006/relationships/image" Target="../media/image-10-289.png"/><Relationship Id="rId290" Type="http://schemas.openxmlformats.org/officeDocument/2006/relationships/image" Target="../media/image-10-290.png"/><Relationship Id="rId291" Type="http://schemas.openxmlformats.org/officeDocument/2006/relationships/image" Target="../media/image-10-291.png"/><Relationship Id="rId292" Type="http://schemas.openxmlformats.org/officeDocument/2006/relationships/image" Target="../media/image-10-292.png"/><Relationship Id="rId293" Type="http://schemas.openxmlformats.org/officeDocument/2006/relationships/image" Target="../media/image-10-293.png"/><Relationship Id="rId294" Type="http://schemas.openxmlformats.org/officeDocument/2006/relationships/image" Target="../media/image-10-294.png"/><Relationship Id="rId295" Type="http://schemas.openxmlformats.org/officeDocument/2006/relationships/image" Target="../media/image-10-295.png"/><Relationship Id="rId296" Type="http://schemas.openxmlformats.org/officeDocument/2006/relationships/image" Target="../media/image-10-296.png"/><Relationship Id="rId297" Type="http://schemas.openxmlformats.org/officeDocument/2006/relationships/image" Target="../media/image-10-297.png"/><Relationship Id="rId298" Type="http://schemas.openxmlformats.org/officeDocument/2006/relationships/image" Target="../media/image-10-298.png"/><Relationship Id="rId299" Type="http://schemas.openxmlformats.org/officeDocument/2006/relationships/image" Target="../media/image-10-299.png"/><Relationship Id="rId300" Type="http://schemas.openxmlformats.org/officeDocument/2006/relationships/image" Target="../media/image-10-300.png"/><Relationship Id="rId301" Type="http://schemas.openxmlformats.org/officeDocument/2006/relationships/image" Target="../media/image-10-301.png"/><Relationship Id="rId302" Type="http://schemas.openxmlformats.org/officeDocument/2006/relationships/image" Target="../media/image-10-302.png"/><Relationship Id="rId303" Type="http://schemas.openxmlformats.org/officeDocument/2006/relationships/image" Target="../media/image-10-303.png"/><Relationship Id="rId304" Type="http://schemas.openxmlformats.org/officeDocument/2006/relationships/image" Target="../media/image-10-304.png"/><Relationship Id="rId305" Type="http://schemas.openxmlformats.org/officeDocument/2006/relationships/image" Target="../media/image-10-305.png"/><Relationship Id="rId306" Type="http://schemas.openxmlformats.org/officeDocument/2006/relationships/image" Target="../media/image-10-306.png"/><Relationship Id="rId307" Type="http://schemas.openxmlformats.org/officeDocument/2006/relationships/image" Target="../media/image-10-307.png"/><Relationship Id="rId308" Type="http://schemas.openxmlformats.org/officeDocument/2006/relationships/image" Target="../media/image-10-308.png"/><Relationship Id="rId309" Type="http://schemas.openxmlformats.org/officeDocument/2006/relationships/image" Target="../media/image-10-309.png"/><Relationship Id="rId310" Type="http://schemas.openxmlformats.org/officeDocument/2006/relationships/image" Target="../media/image-10-310.png"/><Relationship Id="rId311" Type="http://schemas.openxmlformats.org/officeDocument/2006/relationships/image" Target="../media/image-10-311.png"/><Relationship Id="rId312" Type="http://schemas.openxmlformats.org/officeDocument/2006/relationships/image" Target="../media/image-10-312.png"/><Relationship Id="rId313" Type="http://schemas.openxmlformats.org/officeDocument/2006/relationships/image" Target="../media/image-10-313.png"/><Relationship Id="rId314" Type="http://schemas.openxmlformats.org/officeDocument/2006/relationships/image" Target="../media/image-10-314.png"/><Relationship Id="rId315" Type="http://schemas.openxmlformats.org/officeDocument/2006/relationships/image" Target="../media/image-10-315.png"/><Relationship Id="rId316" Type="http://schemas.openxmlformats.org/officeDocument/2006/relationships/image" Target="../media/image-10-316.png"/><Relationship Id="rId317" Type="http://schemas.openxmlformats.org/officeDocument/2006/relationships/image" Target="../media/image-10-317.png"/><Relationship Id="rId318" Type="http://schemas.openxmlformats.org/officeDocument/2006/relationships/image" Target="../media/image-10-318.png"/><Relationship Id="rId319" Type="http://schemas.openxmlformats.org/officeDocument/2006/relationships/image" Target="../media/image-10-319.png"/><Relationship Id="rId320" Type="http://schemas.openxmlformats.org/officeDocument/2006/relationships/image" Target="../media/image-10-320.png"/><Relationship Id="rId321" Type="http://schemas.openxmlformats.org/officeDocument/2006/relationships/image" Target="../media/image-10-321.png"/><Relationship Id="rId322" Type="http://schemas.openxmlformats.org/officeDocument/2006/relationships/image" Target="../media/image-10-322.png"/><Relationship Id="rId323" Type="http://schemas.openxmlformats.org/officeDocument/2006/relationships/image" Target="../media/image-10-323.png"/><Relationship Id="rId324" Type="http://schemas.openxmlformats.org/officeDocument/2006/relationships/image" Target="../media/image-10-324.png"/><Relationship Id="rId325" Type="http://schemas.openxmlformats.org/officeDocument/2006/relationships/image" Target="../media/image-10-325.png"/><Relationship Id="rId326" Type="http://schemas.openxmlformats.org/officeDocument/2006/relationships/image" Target="../media/image-10-326.png"/><Relationship Id="rId327" Type="http://schemas.openxmlformats.org/officeDocument/2006/relationships/image" Target="../media/image-10-327.png"/><Relationship Id="rId328" Type="http://schemas.openxmlformats.org/officeDocument/2006/relationships/image" Target="../media/image-10-328.png"/><Relationship Id="rId329" Type="http://schemas.openxmlformats.org/officeDocument/2006/relationships/image" Target="../media/image-10-329.png"/><Relationship Id="rId330" Type="http://schemas.openxmlformats.org/officeDocument/2006/relationships/image" Target="../media/image-10-330.png"/><Relationship Id="rId331" Type="http://schemas.openxmlformats.org/officeDocument/2006/relationships/image" Target="../media/image-10-331.png"/><Relationship Id="rId332" Type="http://schemas.openxmlformats.org/officeDocument/2006/relationships/image" Target="../media/image-10-332.png"/><Relationship Id="rId333" Type="http://schemas.openxmlformats.org/officeDocument/2006/relationships/image" Target="../media/image-10-333.png"/><Relationship Id="rId334" Type="http://schemas.openxmlformats.org/officeDocument/2006/relationships/image" Target="../media/image-10-334.png"/><Relationship Id="rId335" Type="http://schemas.openxmlformats.org/officeDocument/2006/relationships/image" Target="../media/image-10-335.png"/><Relationship Id="rId336" Type="http://schemas.openxmlformats.org/officeDocument/2006/relationships/image" Target="../media/image-10-336.png"/><Relationship Id="rId337" Type="http://schemas.openxmlformats.org/officeDocument/2006/relationships/image" Target="../media/image-10-337.png"/><Relationship Id="rId338" Type="http://schemas.openxmlformats.org/officeDocument/2006/relationships/image" Target="../media/image-10-338.png"/><Relationship Id="rId339" Type="http://schemas.openxmlformats.org/officeDocument/2006/relationships/image" Target="../media/image-10-339.png"/><Relationship Id="rId340" Type="http://schemas.openxmlformats.org/officeDocument/2006/relationships/image" Target="../media/image-10-340.png"/><Relationship Id="rId341" Type="http://schemas.openxmlformats.org/officeDocument/2006/relationships/image" Target="../media/image-10-341.png"/><Relationship Id="rId342" Type="http://schemas.openxmlformats.org/officeDocument/2006/relationships/image" Target="../media/image-10-342.png"/><Relationship Id="rId343" Type="http://schemas.openxmlformats.org/officeDocument/2006/relationships/image" Target="../media/image-10-343.png"/><Relationship Id="rId344" Type="http://schemas.openxmlformats.org/officeDocument/2006/relationships/image" Target="../media/image-10-344.png"/><Relationship Id="rId345" Type="http://schemas.openxmlformats.org/officeDocument/2006/relationships/image" Target="../media/image-10-345.png"/><Relationship Id="rId346" Type="http://schemas.openxmlformats.org/officeDocument/2006/relationships/image" Target="../media/image-10-346.png"/><Relationship Id="rId347" Type="http://schemas.openxmlformats.org/officeDocument/2006/relationships/image" Target="../media/image-10-347.png"/><Relationship Id="rId348" Type="http://schemas.openxmlformats.org/officeDocument/2006/relationships/image" Target="../media/image-10-348.png"/><Relationship Id="rId349" Type="http://schemas.openxmlformats.org/officeDocument/2006/relationships/image" Target="../media/image-10-349.png"/><Relationship Id="rId350" Type="http://schemas.openxmlformats.org/officeDocument/2006/relationships/image" Target="../media/image-10-350.png"/><Relationship Id="rId351" Type="http://schemas.openxmlformats.org/officeDocument/2006/relationships/image" Target="../media/image-10-351.png"/><Relationship Id="rId352" Type="http://schemas.openxmlformats.org/officeDocument/2006/relationships/image" Target="../media/image-10-352.png"/><Relationship Id="rId353" Type="http://schemas.openxmlformats.org/officeDocument/2006/relationships/image" Target="../media/image-10-353.png"/><Relationship Id="rId354" Type="http://schemas.openxmlformats.org/officeDocument/2006/relationships/image" Target="../media/image-10-354.png"/><Relationship Id="rId355" Type="http://schemas.openxmlformats.org/officeDocument/2006/relationships/image" Target="../media/image-10-355.png"/><Relationship Id="rId356" Type="http://schemas.openxmlformats.org/officeDocument/2006/relationships/image" Target="../media/image-10-356.png"/><Relationship Id="rId357" Type="http://schemas.openxmlformats.org/officeDocument/2006/relationships/image" Target="../media/image-10-357.png"/><Relationship Id="rId358" Type="http://schemas.openxmlformats.org/officeDocument/2006/relationships/image" Target="../media/image-10-358.png"/><Relationship Id="rId359" Type="http://schemas.openxmlformats.org/officeDocument/2006/relationships/image" Target="../media/image-10-359.png"/><Relationship Id="rId360" Type="http://schemas.openxmlformats.org/officeDocument/2006/relationships/slideLayout" Target="../slideLayouts/slideLayout1.xml"/><Relationship Id="rId361"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slideLayout" Target="../slideLayouts/slideLayout1.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3733800" y="681038"/>
            <a:ext cx="6939204" cy="4629150"/>
          </a:xfrm>
          <a:prstGeom prst="rect">
            <a:avLst/>
          </a:prstGeom>
        </p:spPr>
      </p:pic>
      <p:sp>
        <p:nvSpPr>
          <p:cNvPr id="3" name="Shape 0"/>
          <p:cNvSpPr/>
          <p:nvPr/>
        </p:nvSpPr>
        <p:spPr>
          <a:xfrm>
            <a:off x="609600" y="1104900"/>
            <a:ext cx="4329113" cy="2014538"/>
          </a:xfrm>
          <a:prstGeom prst="rect">
            <a:avLst/>
          </a:prstGeom>
          <a:noFill/>
          <a:ln/>
        </p:spPr>
      </p:sp>
      <p:sp>
        <p:nvSpPr>
          <p:cNvPr id="4" name="Text 1"/>
          <p:cNvSpPr/>
          <p:nvPr/>
        </p:nvSpPr>
        <p:spPr>
          <a:xfrm>
            <a:off x="609600" y="1104900"/>
            <a:ext cx="4329113" cy="1228725"/>
          </a:xfrm>
          <a:prstGeom prst="rect">
            <a:avLst/>
          </a:prstGeom>
          <a:noFill/>
          <a:ln/>
        </p:spPr>
        <p:txBody>
          <a:bodyPr wrap="square" lIns="0" tIns="0" rIns="0" bIns="0" rtlCol="0" anchor="t"/>
          <a:lstStyle/>
          <a:p>
            <a:pPr algn="l" indent="0" marL="0">
              <a:lnSpc>
                <a:spcPts val="3078"/>
              </a:lnSpc>
              <a:buNone/>
            </a:pPr>
            <a:r>
              <a:rPr lang="en-US" sz="2565" spc="-51" kern="0" dirty="0">
                <a:solidFill>
                  <a:srgbClr val="FFFFFF">
                    <a:alpha val="99000"/>
                  </a:srgbClr>
                </a:solidFill>
                <a:latin typeface="Archivo" pitchFamily="34" charset="0"/>
                <a:ea typeface="Archivo" pitchFamily="34" charset="-122"/>
                <a:cs typeface="Archivo" pitchFamily="34" charset="-120"/>
              </a:rPr>
              <a:t>K9 record management built for consistent, court-ready documentation</a:t>
            </a:r>
            <a:endParaRPr lang="en-US" sz="2565" dirty="0"/>
          </a:p>
        </p:txBody>
      </p:sp>
      <p:sp>
        <p:nvSpPr>
          <p:cNvPr id="5" name="Text 2"/>
          <p:cNvSpPr/>
          <p:nvPr/>
        </p:nvSpPr>
        <p:spPr>
          <a:xfrm>
            <a:off x="609600" y="2433638"/>
            <a:ext cx="3362325" cy="685800"/>
          </a:xfrm>
          <a:prstGeom prst="rect">
            <a:avLst/>
          </a:prstGeom>
          <a:noFill/>
          <a:ln/>
        </p:spPr>
        <p:txBody>
          <a:bodyPr wrap="square" lIns="0" tIns="0" rIns="0" bIns="0" rtlCol="0" anchor="t"/>
          <a:lstStyle/>
          <a:p>
            <a:pPr algn="l" indent="0" marL="0">
              <a:lnSpc>
                <a:spcPts val="1693"/>
              </a:lnSpc>
              <a:buNone/>
            </a:pPr>
            <a:r>
              <a:rPr lang="en-US" sz="1283" spc="-26" kern="0" dirty="0">
                <a:solidFill>
                  <a:srgbClr val="BDE3FF">
                    <a:alpha val="99000"/>
                  </a:srgbClr>
                </a:solidFill>
                <a:latin typeface="Archivo" pitchFamily="34" charset="0"/>
                <a:ea typeface="Archivo" pitchFamily="34" charset="-122"/>
                <a:cs typeface="Archivo" pitchFamily="34" charset="-120"/>
              </a:rPr>
              <a:t>Log training and deployments, reduce repetitive entry, and generate reports from recorded activity in one system.</a:t>
            </a:r>
            <a:endParaRPr lang="en-US" sz="1283" dirty="0"/>
          </a:p>
        </p:txBody>
      </p:sp>
      <p:pic>
        <p:nvPicPr>
          <p:cNvPr id="6" name="Image 1" descr="preencoded.png">    </p:cNvPr>
          <p:cNvPicPr>
            <a:picLocks noChangeAspect="1"/>
          </p:cNvPicPr>
          <p:nvPr/>
        </p:nvPicPr>
        <p:blipFill>
          <a:blip r:embed="rId2"/>
          <a:srcRect l="0" r="0" t="0" b="0"/>
          <a:stretch/>
        </p:blipFill>
        <p:spPr>
          <a:xfrm>
            <a:off x="638175" y="4248150"/>
            <a:ext cx="1209675" cy="304800"/>
          </a:xfrm>
          <a:prstGeom prst="rect">
            <a:avLst/>
          </a:prstGeom>
        </p:spPr>
      </p:pic>
      <p:sp>
        <p:nvSpPr>
          <p:cNvPr id="7" name="Text 3"/>
          <p:cNvSpPr/>
          <p:nvPr/>
        </p:nvSpPr>
        <p:spPr>
          <a:xfrm>
            <a:off x="5876925" y="990600"/>
            <a:ext cx="2657475" cy="228600"/>
          </a:xfrm>
          <a:prstGeom prst="rect">
            <a:avLst/>
          </a:prstGeom>
          <a:noFill/>
          <a:ln/>
        </p:spPr>
        <p:txBody>
          <a:bodyPr wrap="square" lIns="0" tIns="0" rIns="0" bIns="0" rtlCol="0" anchor="ctr"/>
          <a:lstStyle/>
          <a:p>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5.0 App Store · </a:t>
            </a:r>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4.5 Google Play</a:t>
            </a:r>
            <a:endParaRPr lang="en-US" sz="1283" dirty="0"/>
          </a:p>
        </p:txBody>
      </p:sp>
      <p:pic>
        <p:nvPicPr>
          <p:cNvPr id="8" name="Image 2" descr="preencoded.png">    </p:cNvPr>
          <p:cNvPicPr>
            <a:picLocks noChangeAspect="1"/>
          </p:cNvPicPr>
          <p:nvPr/>
        </p:nvPicPr>
        <p:blipFill>
          <a:blip r:embed="rId3"/>
          <a:srcRect l="0" r="0" t="0" b="0"/>
          <a:stretch/>
        </p:blipFill>
        <p:spPr>
          <a:xfrm>
            <a:off x="1947863" y="4248150"/>
            <a:ext cx="871538" cy="304800"/>
          </a:xfrm>
          <a:prstGeom prst="rect">
            <a:avLst/>
          </a:prstGeom>
        </p:spPr>
      </p:pic>
      <p:pic>
        <p:nvPicPr>
          <p:cNvPr id="9" name="Image 3" descr="preencoded.png">    </p:cNvPr>
          <p:cNvPicPr>
            <a:picLocks noChangeAspect="1"/>
          </p:cNvPicPr>
          <p:nvPr/>
        </p:nvPicPr>
        <p:blipFill>
          <a:blip r:embed="rId4"/>
          <a:srcRect l="0" r="0" t="0" b="0"/>
          <a:stretch/>
        </p:blipFill>
        <p:spPr>
          <a:xfrm>
            <a:off x="882307" y="682266"/>
            <a:ext cx="137329" cy="149405"/>
          </a:xfrm>
          <a:prstGeom prst="rect">
            <a:avLst/>
          </a:prstGeom>
        </p:spPr>
      </p:pic>
      <p:pic>
        <p:nvPicPr>
          <p:cNvPr id="10" name="Image 4" descr="preencoded.png">    </p:cNvPr>
          <p:cNvPicPr>
            <a:picLocks noChangeAspect="1"/>
          </p:cNvPicPr>
          <p:nvPr/>
        </p:nvPicPr>
        <p:blipFill>
          <a:blip r:embed="rId5"/>
          <a:srcRect l="0" r="0" t="0" b="0"/>
          <a:stretch/>
        </p:blipFill>
        <p:spPr>
          <a:xfrm>
            <a:off x="992596" y="682266"/>
            <a:ext cx="158455" cy="149404"/>
          </a:xfrm>
          <a:prstGeom prst="rect">
            <a:avLst/>
          </a:prstGeom>
        </p:spPr>
      </p:pic>
      <p:pic>
        <p:nvPicPr>
          <p:cNvPr id="11" name="Image 5" descr="preencoded.png">    </p:cNvPr>
          <p:cNvPicPr>
            <a:picLocks noChangeAspect="1"/>
          </p:cNvPicPr>
          <p:nvPr/>
        </p:nvPicPr>
        <p:blipFill>
          <a:blip r:embed="rId6"/>
          <a:srcRect l="0" r="0" t="0" b="0"/>
          <a:stretch/>
        </p:blipFill>
        <p:spPr>
          <a:xfrm>
            <a:off x="1139220" y="682266"/>
            <a:ext cx="126767" cy="149404"/>
          </a:xfrm>
          <a:prstGeom prst="rect">
            <a:avLst/>
          </a:prstGeom>
        </p:spPr>
      </p:pic>
      <p:pic>
        <p:nvPicPr>
          <p:cNvPr id="12" name="Image 6" descr="preencoded.png">    </p:cNvPr>
          <p:cNvPicPr>
            <a:picLocks noChangeAspect="1"/>
          </p:cNvPicPr>
          <p:nvPr/>
        </p:nvPicPr>
        <p:blipFill>
          <a:blip r:embed="rId7"/>
          <a:srcRect l="0" r="0" t="0" b="0"/>
          <a:stretch/>
        </p:blipFill>
        <p:spPr>
          <a:xfrm>
            <a:off x="1274437" y="682266"/>
            <a:ext cx="137397" cy="149404"/>
          </a:xfrm>
          <a:prstGeom prst="rect">
            <a:avLst/>
          </a:prstGeom>
        </p:spPr>
      </p:pic>
      <p:pic>
        <p:nvPicPr>
          <p:cNvPr id="13" name="Image 7" descr="preencoded.png">    </p:cNvPr>
          <p:cNvPicPr>
            <a:picLocks noChangeAspect="1"/>
          </p:cNvPicPr>
          <p:nvPr/>
        </p:nvPicPr>
        <p:blipFill>
          <a:blip r:embed="rId8"/>
          <a:srcRect l="0" r="0" t="0" b="0"/>
          <a:stretch/>
        </p:blipFill>
        <p:spPr>
          <a:xfrm>
            <a:off x="1418037" y="682262"/>
            <a:ext cx="137338" cy="149409"/>
          </a:xfrm>
          <a:prstGeom prst="rect">
            <a:avLst/>
          </a:prstGeom>
        </p:spPr>
      </p:pic>
      <p:pic>
        <p:nvPicPr>
          <p:cNvPr id="14" name="Image 8" descr="preencoded.png">    </p:cNvPr>
          <p:cNvPicPr>
            <a:picLocks noChangeAspect="1"/>
          </p:cNvPicPr>
          <p:nvPr/>
        </p:nvPicPr>
        <p:blipFill>
          <a:blip r:embed="rId9"/>
          <a:srcRect l="0" r="0" t="0" b="0"/>
          <a:stretch/>
        </p:blipFill>
        <p:spPr>
          <a:xfrm>
            <a:off x="1563817" y="682262"/>
            <a:ext cx="137485" cy="149409"/>
          </a:xfrm>
          <a:prstGeom prst="rect">
            <a:avLst/>
          </a:prstGeom>
        </p:spPr>
      </p:pic>
      <p:pic>
        <p:nvPicPr>
          <p:cNvPr id="15" name="Image 9" descr="preencoded.png">    </p:cNvPr>
          <p:cNvPicPr>
            <a:picLocks noChangeAspect="1"/>
          </p:cNvPicPr>
          <p:nvPr/>
        </p:nvPicPr>
        <p:blipFill>
          <a:blip r:embed="rId10"/>
          <a:srcRect l="0" r="0" t="0" b="0"/>
          <a:stretch/>
        </p:blipFill>
        <p:spPr>
          <a:xfrm>
            <a:off x="1709596" y="682262"/>
            <a:ext cx="158455" cy="149409"/>
          </a:xfrm>
          <a:prstGeom prst="rect">
            <a:avLst/>
          </a:prstGeom>
        </p:spPr>
      </p:pic>
      <p:pic>
        <p:nvPicPr>
          <p:cNvPr id="16" name="Image 10" descr="preencoded.png">    </p:cNvPr>
          <p:cNvPicPr>
            <a:picLocks noChangeAspect="1"/>
          </p:cNvPicPr>
          <p:nvPr/>
        </p:nvPicPr>
        <p:blipFill>
          <a:blip r:embed="rId11"/>
          <a:srcRect l="0" r="0" t="0" b="0"/>
          <a:stretch/>
        </p:blipFill>
        <p:spPr>
          <a:xfrm>
            <a:off x="1856226" y="682262"/>
            <a:ext cx="126762" cy="149409"/>
          </a:xfrm>
          <a:prstGeom prst="rect">
            <a:avLst/>
          </a:prstGeom>
        </p:spPr>
      </p:pic>
      <p:pic>
        <p:nvPicPr>
          <p:cNvPr id="17" name="Image 11" descr="preencoded.png">    </p:cNvPr>
          <p:cNvPicPr>
            <a:picLocks noChangeAspect="1"/>
          </p:cNvPicPr>
          <p:nvPr/>
        </p:nvPicPr>
        <p:blipFill>
          <a:blip r:embed="rId12"/>
          <a:srcRect l="0" r="0" t="0" b="0"/>
          <a:stretch/>
        </p:blipFill>
        <p:spPr>
          <a:xfrm>
            <a:off x="1991437" y="682262"/>
            <a:ext cx="137401" cy="149409"/>
          </a:xfrm>
          <a:prstGeom prst="rect">
            <a:avLst/>
          </a:prstGeom>
        </p:spPr>
      </p:pic>
      <p:pic>
        <p:nvPicPr>
          <p:cNvPr id="18" name="Image 12" descr="preencoded.png">    </p:cNvPr>
          <p:cNvPicPr>
            <a:picLocks noChangeAspect="1"/>
          </p:cNvPicPr>
          <p:nvPr/>
        </p:nvPicPr>
        <p:blipFill>
          <a:blip r:embed="rId13"/>
          <a:srcRect l="0" r="0" t="0" b="0"/>
          <a:stretch/>
        </p:blipFill>
        <p:spPr>
          <a:xfrm>
            <a:off x="609600" y="609600"/>
            <a:ext cx="208348" cy="303715"/>
          </a:xfrm>
          <a:prstGeom prst="rect">
            <a:avLst/>
          </a:prstGeom>
        </p:spPr>
      </p:pic>
      <p:pic>
        <p:nvPicPr>
          <p:cNvPr id="19" name="Image 13" descr="preencoded.png">    </p:cNvPr>
          <p:cNvPicPr>
            <a:picLocks noChangeAspect="1"/>
          </p:cNvPicPr>
          <p:nvPr/>
        </p:nvPicPr>
        <p:blipFill>
          <a:blip r:embed="rId14"/>
          <a:srcRect l="0" r="-1" t="0" b="0"/>
          <a:stretch/>
        </p:blipFill>
        <p:spPr>
          <a:xfrm>
            <a:off x="633789" y="639971"/>
            <a:ext cx="159966" cy="246666"/>
          </a:xfrm>
          <a:prstGeom prst="rect">
            <a:avLst/>
          </a:prstGeom>
        </p:spPr>
      </p:pic>
      <p:pic>
        <p:nvPicPr>
          <p:cNvPr id="20" name="Image 14" descr="preencoded.png">    </p:cNvPr>
          <p:cNvPicPr>
            <a:picLocks noChangeAspect="1"/>
          </p:cNvPicPr>
          <p:nvPr/>
        </p:nvPicPr>
        <p:blipFill>
          <a:blip r:embed="rId15"/>
          <a:srcRect l="0" r="0" t="0" b="0"/>
          <a:stretch/>
        </p:blipFill>
        <p:spPr>
          <a:xfrm>
            <a:off x="617822" y="620071"/>
            <a:ext cx="191907" cy="284197"/>
          </a:xfrm>
          <a:prstGeom prst="rect">
            <a:avLst/>
          </a:prstGeom>
        </p:spPr>
      </p:pic>
      <p:pic>
        <p:nvPicPr>
          <p:cNvPr id="21" name="Image 15" descr="preencoded.png">    </p:cNvPr>
          <p:cNvPicPr>
            <a:picLocks noChangeAspect="1"/>
          </p:cNvPicPr>
          <p:nvPr/>
        </p:nvPicPr>
        <p:blipFill>
          <a:blip r:embed="rId16"/>
          <a:srcRect l="0" r="0" t="0" b="0"/>
          <a:stretch/>
        </p:blipFill>
        <p:spPr>
          <a:xfrm>
            <a:off x="3814763" y="2133600"/>
            <a:ext cx="1509713" cy="28522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20491" t="0" b="2572"/>
          <a:stretch/>
        </p:blipFill>
        <p:spPr>
          <a:xfrm>
            <a:off x="3848100" y="814388"/>
            <a:ext cx="5295900" cy="4329113"/>
          </a:xfrm>
          <a:prstGeom prst="rect">
            <a:avLst/>
          </a:prstGeom>
        </p:spPr>
      </p:pic>
      <p:sp>
        <p:nvSpPr>
          <p:cNvPr id="3" name="Text 0"/>
          <p:cNvSpPr/>
          <p:nvPr/>
        </p:nvSpPr>
        <p:spPr>
          <a:xfrm>
            <a:off x="642938" y="1133475"/>
            <a:ext cx="4329113" cy="1228725"/>
          </a:xfrm>
          <a:prstGeom prst="rect">
            <a:avLst/>
          </a:prstGeom>
          <a:noFill/>
          <a:ln/>
        </p:spPr>
        <p:txBody>
          <a:bodyPr wrap="square" lIns="0" tIns="0" rIns="0" bIns="0" rtlCol="0" anchor="t"/>
          <a:lstStyle/>
          <a:p>
            <a:pPr algn="l" indent="0" marL="0">
              <a:lnSpc>
                <a:spcPts val="3078"/>
              </a:lnSpc>
              <a:buNone/>
            </a:pPr>
            <a:r>
              <a:rPr lang="en-US" sz="2565" spc="-51" kern="0" dirty="0">
                <a:solidFill>
                  <a:srgbClr val="FFFFFF">
                    <a:alpha val="99000"/>
                  </a:srgbClr>
                </a:solidFill>
                <a:latin typeface="Archivo" pitchFamily="34" charset="0"/>
                <a:ea typeface="Archivo" pitchFamily="34" charset="-122"/>
                <a:cs typeface="Archivo" pitchFamily="34" charset="-120"/>
              </a:rPr>
              <a:t>Ready to keep K9 records consistent, report-ready, and easier to manage?</a:t>
            </a:r>
            <a:endParaRPr lang="en-US" sz="2565" dirty="0"/>
          </a:p>
        </p:txBody>
      </p:sp>
      <p:sp>
        <p:nvSpPr>
          <p:cNvPr id="4" name="Text 1"/>
          <p:cNvSpPr/>
          <p:nvPr/>
        </p:nvSpPr>
        <p:spPr>
          <a:xfrm>
            <a:off x="633413" y="2528888"/>
            <a:ext cx="3971925"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PackTrack helps K9 units log training and deployments, reduce repetitive entry, review records, and generate reports from recorded activity — all in one system.</a:t>
            </a:r>
            <a:endParaRPr lang="en-US" sz="840" dirty="0"/>
          </a:p>
        </p:txBody>
      </p:sp>
      <p:sp>
        <p:nvSpPr>
          <p:cNvPr id="5" name="Text 2"/>
          <p:cNvSpPr/>
          <p:nvPr/>
        </p:nvSpPr>
        <p:spPr>
          <a:xfrm>
            <a:off x="5848350" y="1195388"/>
            <a:ext cx="2657475" cy="228600"/>
          </a:xfrm>
          <a:prstGeom prst="rect">
            <a:avLst/>
          </a:prstGeom>
          <a:noFill/>
          <a:ln/>
        </p:spPr>
        <p:txBody>
          <a:bodyPr wrap="square" lIns="0" tIns="0" rIns="0" bIns="0" rtlCol="0" anchor="ctr"/>
          <a:lstStyle/>
          <a:p>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5.0 App Store · </a:t>
            </a:r>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4.5 Google Play</a:t>
            </a:r>
            <a:endParaRPr lang="en-US" sz="1283" dirty="0"/>
          </a:p>
        </p:txBody>
      </p:sp>
      <p:sp>
        <p:nvSpPr>
          <p:cNvPr id="6" name="Shape 3"/>
          <p:cNvSpPr/>
          <p:nvPr/>
        </p:nvSpPr>
        <p:spPr>
          <a:xfrm>
            <a:off x="633413" y="4233863"/>
            <a:ext cx="2143125" cy="266700"/>
          </a:xfrm>
          <a:prstGeom prst="rect">
            <a:avLst/>
          </a:prstGeom>
          <a:noFill/>
          <a:ln/>
        </p:spPr>
      </p:sp>
      <p:pic>
        <p:nvPicPr>
          <p:cNvPr id="7" name="Image 1" descr="preencoded.png">    </p:cNvPr>
          <p:cNvPicPr>
            <a:picLocks noChangeAspect="1"/>
          </p:cNvPicPr>
          <p:nvPr/>
        </p:nvPicPr>
        <p:blipFill>
          <a:blip r:embed="rId2"/>
          <a:srcRect l="0" r="0" t="0" b="0"/>
          <a:stretch/>
        </p:blipFill>
        <p:spPr>
          <a:xfrm>
            <a:off x="633413" y="4233863"/>
            <a:ext cx="1209675" cy="304800"/>
          </a:xfrm>
          <a:prstGeom prst="rect">
            <a:avLst/>
          </a:prstGeom>
        </p:spPr>
      </p:pic>
      <p:pic>
        <p:nvPicPr>
          <p:cNvPr id="8" name="Image 2" descr="preencoded.png">    </p:cNvPr>
          <p:cNvPicPr>
            <a:picLocks noChangeAspect="1"/>
          </p:cNvPicPr>
          <p:nvPr/>
        </p:nvPicPr>
        <p:blipFill>
          <a:blip r:embed="rId3"/>
          <a:srcRect l="0" r="0" t="0" b="0"/>
          <a:stretch/>
        </p:blipFill>
        <p:spPr>
          <a:xfrm>
            <a:off x="1943100" y="4233863"/>
            <a:ext cx="871538" cy="304800"/>
          </a:xfrm>
          <a:prstGeom prst="rect">
            <a:avLst/>
          </a:prstGeom>
        </p:spPr>
      </p:pic>
      <p:pic>
        <p:nvPicPr>
          <p:cNvPr id="9" name="Image 3" descr="preencoded.png">    </p:cNvPr>
          <p:cNvPicPr>
            <a:picLocks noChangeAspect="1"/>
          </p:cNvPicPr>
          <p:nvPr/>
        </p:nvPicPr>
        <p:blipFill>
          <a:blip r:embed="rId4"/>
          <a:srcRect l="0" r="-1" t="0" b="0"/>
          <a:stretch/>
        </p:blipFill>
        <p:spPr>
          <a:xfrm>
            <a:off x="906121" y="734653"/>
            <a:ext cx="137331" cy="149405"/>
          </a:xfrm>
          <a:prstGeom prst="rect">
            <a:avLst/>
          </a:prstGeom>
        </p:spPr>
      </p:pic>
      <p:pic>
        <p:nvPicPr>
          <p:cNvPr id="10" name="Image 4" descr="preencoded.png">    </p:cNvPr>
          <p:cNvPicPr>
            <a:picLocks noChangeAspect="1"/>
          </p:cNvPicPr>
          <p:nvPr/>
        </p:nvPicPr>
        <p:blipFill>
          <a:blip r:embed="rId5"/>
          <a:srcRect l="0" r="0" t="0" b="0"/>
          <a:stretch/>
        </p:blipFill>
        <p:spPr>
          <a:xfrm>
            <a:off x="1016412" y="734653"/>
            <a:ext cx="158455" cy="149404"/>
          </a:xfrm>
          <a:prstGeom prst="rect">
            <a:avLst/>
          </a:prstGeom>
        </p:spPr>
      </p:pic>
      <p:pic>
        <p:nvPicPr>
          <p:cNvPr id="11" name="Image 5" descr="preencoded.png">    </p:cNvPr>
          <p:cNvPicPr>
            <a:picLocks noChangeAspect="1"/>
          </p:cNvPicPr>
          <p:nvPr/>
        </p:nvPicPr>
        <p:blipFill>
          <a:blip r:embed="rId6"/>
          <a:srcRect l="0" r="2" t="0" b="0"/>
          <a:stretch/>
        </p:blipFill>
        <p:spPr>
          <a:xfrm>
            <a:off x="1163036" y="734653"/>
            <a:ext cx="126764" cy="149404"/>
          </a:xfrm>
          <a:prstGeom prst="rect">
            <a:avLst/>
          </a:prstGeom>
        </p:spPr>
      </p:pic>
      <p:pic>
        <p:nvPicPr>
          <p:cNvPr id="12" name="Image 6" descr="preencoded.png">    </p:cNvPr>
          <p:cNvPicPr>
            <a:picLocks noChangeAspect="1"/>
          </p:cNvPicPr>
          <p:nvPr/>
        </p:nvPicPr>
        <p:blipFill>
          <a:blip r:embed="rId7"/>
          <a:srcRect l="0" r="1" t="0" b="0"/>
          <a:stretch/>
        </p:blipFill>
        <p:spPr>
          <a:xfrm>
            <a:off x="1298246" y="734653"/>
            <a:ext cx="137396" cy="149404"/>
          </a:xfrm>
          <a:prstGeom prst="rect">
            <a:avLst/>
          </a:prstGeom>
        </p:spPr>
      </p:pic>
      <p:pic>
        <p:nvPicPr>
          <p:cNvPr id="13" name="Image 7" descr="preencoded.png">    </p:cNvPr>
          <p:cNvPicPr>
            <a:picLocks noChangeAspect="1"/>
          </p:cNvPicPr>
          <p:nvPr/>
        </p:nvPicPr>
        <p:blipFill>
          <a:blip r:embed="rId8"/>
          <a:srcRect l="0" r="0" t="0" b="0"/>
          <a:stretch/>
        </p:blipFill>
        <p:spPr>
          <a:xfrm>
            <a:off x="1441847" y="734649"/>
            <a:ext cx="137340" cy="149409"/>
          </a:xfrm>
          <a:prstGeom prst="rect">
            <a:avLst/>
          </a:prstGeom>
        </p:spPr>
      </p:pic>
      <p:pic>
        <p:nvPicPr>
          <p:cNvPr id="14" name="Image 8" descr="preencoded.png">    </p:cNvPr>
          <p:cNvPicPr>
            <a:picLocks noChangeAspect="1"/>
          </p:cNvPicPr>
          <p:nvPr/>
        </p:nvPicPr>
        <p:blipFill>
          <a:blip r:embed="rId9"/>
          <a:srcRect l="0" r="-3" t="0" b="0"/>
          <a:stretch/>
        </p:blipFill>
        <p:spPr>
          <a:xfrm>
            <a:off x="1587633" y="734649"/>
            <a:ext cx="137489" cy="149409"/>
          </a:xfrm>
          <a:prstGeom prst="rect">
            <a:avLst/>
          </a:prstGeom>
        </p:spPr>
      </p:pic>
      <p:pic>
        <p:nvPicPr>
          <p:cNvPr id="15" name="Image 9" descr="preencoded.png">    </p:cNvPr>
          <p:cNvPicPr>
            <a:picLocks noChangeAspect="1"/>
          </p:cNvPicPr>
          <p:nvPr/>
        </p:nvPicPr>
        <p:blipFill>
          <a:blip r:embed="rId10"/>
          <a:srcRect l="0" r="0" t="0" b="0"/>
          <a:stretch/>
        </p:blipFill>
        <p:spPr>
          <a:xfrm>
            <a:off x="1733410" y="734649"/>
            <a:ext cx="158455" cy="149409"/>
          </a:xfrm>
          <a:prstGeom prst="rect">
            <a:avLst/>
          </a:prstGeom>
        </p:spPr>
      </p:pic>
      <p:pic>
        <p:nvPicPr>
          <p:cNvPr id="16" name="Image 10" descr="preencoded.png">    </p:cNvPr>
          <p:cNvPicPr>
            <a:picLocks noChangeAspect="1"/>
          </p:cNvPicPr>
          <p:nvPr/>
        </p:nvPicPr>
        <p:blipFill>
          <a:blip r:embed="rId11"/>
          <a:srcRect l="0" r="0" t="0" b="0"/>
          <a:stretch/>
        </p:blipFill>
        <p:spPr>
          <a:xfrm>
            <a:off x="1880034" y="734649"/>
            <a:ext cx="126764" cy="149409"/>
          </a:xfrm>
          <a:prstGeom prst="rect">
            <a:avLst/>
          </a:prstGeom>
        </p:spPr>
      </p:pic>
      <p:pic>
        <p:nvPicPr>
          <p:cNvPr id="17" name="Image 11" descr="preencoded.png">    </p:cNvPr>
          <p:cNvPicPr>
            <a:picLocks noChangeAspect="1"/>
          </p:cNvPicPr>
          <p:nvPr/>
        </p:nvPicPr>
        <p:blipFill>
          <a:blip r:embed="rId12"/>
          <a:srcRect l="0" r="0" t="0" b="0"/>
          <a:stretch/>
        </p:blipFill>
        <p:spPr>
          <a:xfrm>
            <a:off x="2015244" y="734649"/>
            <a:ext cx="137406" cy="149409"/>
          </a:xfrm>
          <a:prstGeom prst="rect">
            <a:avLst/>
          </a:prstGeom>
        </p:spPr>
      </p:pic>
      <p:pic>
        <p:nvPicPr>
          <p:cNvPr id="18" name="Image 12" descr="preencoded.png">    </p:cNvPr>
          <p:cNvPicPr>
            <a:picLocks noChangeAspect="1"/>
          </p:cNvPicPr>
          <p:nvPr/>
        </p:nvPicPr>
        <p:blipFill>
          <a:blip r:embed="rId13"/>
          <a:srcRect l="0" r="-1" t="0" b="0"/>
          <a:stretch/>
        </p:blipFill>
        <p:spPr>
          <a:xfrm>
            <a:off x="633413" y="661988"/>
            <a:ext cx="208350" cy="303715"/>
          </a:xfrm>
          <a:prstGeom prst="rect">
            <a:avLst/>
          </a:prstGeom>
        </p:spPr>
      </p:pic>
      <p:pic>
        <p:nvPicPr>
          <p:cNvPr id="19" name="Image 13" descr="preencoded.png">    </p:cNvPr>
          <p:cNvPicPr>
            <a:picLocks noChangeAspect="1"/>
          </p:cNvPicPr>
          <p:nvPr/>
        </p:nvPicPr>
        <p:blipFill>
          <a:blip r:embed="rId14"/>
          <a:srcRect l="0" r="2" t="0" b="0"/>
          <a:stretch/>
        </p:blipFill>
        <p:spPr>
          <a:xfrm>
            <a:off x="657606" y="692358"/>
            <a:ext cx="159962" cy="246666"/>
          </a:xfrm>
          <a:prstGeom prst="rect">
            <a:avLst/>
          </a:prstGeom>
        </p:spPr>
      </p:pic>
      <p:pic>
        <p:nvPicPr>
          <p:cNvPr id="20" name="Image 14" descr="preencoded.png">    </p:cNvPr>
          <p:cNvPicPr>
            <a:picLocks noChangeAspect="1"/>
          </p:cNvPicPr>
          <p:nvPr/>
        </p:nvPicPr>
        <p:blipFill>
          <a:blip r:embed="rId15"/>
          <a:srcRect l="0" r="1" t="0" b="0"/>
          <a:stretch/>
        </p:blipFill>
        <p:spPr>
          <a:xfrm>
            <a:off x="641635" y="672459"/>
            <a:ext cx="191905" cy="284197"/>
          </a:xfrm>
          <a:prstGeom prst="rect">
            <a:avLst/>
          </a:prstGeom>
        </p:spPr>
      </p:pic>
      <p:sp>
        <p:nvSpPr>
          <p:cNvPr id="21" name="Shape 4"/>
          <p:cNvSpPr/>
          <p:nvPr/>
        </p:nvSpPr>
        <p:spPr>
          <a:xfrm>
            <a:off x="633413" y="2928938"/>
            <a:ext cx="3364421" cy="1066800"/>
          </a:xfrm>
          <a:prstGeom prst="rect">
            <a:avLst/>
          </a:prstGeom>
          <a:noFill/>
          <a:ln/>
        </p:spPr>
      </p:sp>
      <p:sp>
        <p:nvSpPr>
          <p:cNvPr id="22" name="Shape 5"/>
          <p:cNvSpPr/>
          <p:nvPr/>
        </p:nvSpPr>
        <p:spPr>
          <a:xfrm>
            <a:off x="633413" y="2928938"/>
            <a:ext cx="3073908" cy="342900"/>
          </a:xfrm>
          <a:prstGeom prst="rect">
            <a:avLst/>
          </a:prstGeom>
          <a:noFill/>
          <a:ln/>
        </p:spPr>
      </p:sp>
      <p:pic>
        <p:nvPicPr>
          <p:cNvPr id="23" name="Image 15" descr="preencoded.png">    </p:cNvPr>
          <p:cNvPicPr>
            <a:picLocks noChangeAspect="1"/>
          </p:cNvPicPr>
          <p:nvPr/>
        </p:nvPicPr>
        <p:blipFill>
          <a:blip r:embed="rId16"/>
          <a:srcRect l="0" r="2" t="0" b="0"/>
          <a:stretch/>
        </p:blipFill>
        <p:spPr>
          <a:xfrm>
            <a:off x="633413" y="3030284"/>
            <a:ext cx="140205" cy="140208"/>
          </a:xfrm>
          <a:prstGeom prst="rect">
            <a:avLst/>
          </a:prstGeom>
        </p:spPr>
      </p:pic>
      <p:sp>
        <p:nvSpPr>
          <p:cNvPr id="24" name="Text 6"/>
          <p:cNvSpPr/>
          <p:nvPr/>
        </p:nvSpPr>
        <p:spPr>
          <a:xfrm>
            <a:off x="849818" y="2986088"/>
            <a:ext cx="2857500"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Start with one handler</a:t>
            </a:r>
            <a:endParaRPr lang="en-US" sz="1283" dirty="0"/>
          </a:p>
        </p:txBody>
      </p:sp>
      <p:sp>
        <p:nvSpPr>
          <p:cNvPr id="25" name="Shape 7"/>
          <p:cNvSpPr/>
          <p:nvPr/>
        </p:nvSpPr>
        <p:spPr>
          <a:xfrm>
            <a:off x="633413" y="3348038"/>
            <a:ext cx="3073908" cy="342900"/>
          </a:xfrm>
          <a:prstGeom prst="rect">
            <a:avLst/>
          </a:prstGeom>
          <a:noFill/>
          <a:ln/>
        </p:spPr>
      </p:sp>
      <p:pic>
        <p:nvPicPr>
          <p:cNvPr id="26" name="Image 16" descr="preencoded.png">    </p:cNvPr>
          <p:cNvPicPr>
            <a:picLocks noChangeAspect="1"/>
          </p:cNvPicPr>
          <p:nvPr/>
        </p:nvPicPr>
        <p:blipFill>
          <a:blip r:embed="rId17"/>
          <a:srcRect l="0" r="2" t="0" b="0"/>
          <a:stretch/>
        </p:blipFill>
        <p:spPr>
          <a:xfrm>
            <a:off x="633413" y="3449384"/>
            <a:ext cx="140205" cy="140208"/>
          </a:xfrm>
          <a:prstGeom prst="rect">
            <a:avLst/>
          </a:prstGeom>
        </p:spPr>
      </p:pic>
      <p:sp>
        <p:nvSpPr>
          <p:cNvPr id="27" name="Text 8"/>
          <p:cNvSpPr/>
          <p:nvPr/>
        </p:nvSpPr>
        <p:spPr>
          <a:xfrm>
            <a:off x="849818" y="3405188"/>
            <a:ext cx="2857500"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Roll out across the department</a:t>
            </a:r>
            <a:endParaRPr lang="en-US" sz="1283" dirty="0"/>
          </a:p>
        </p:txBody>
      </p:sp>
      <p:sp>
        <p:nvSpPr>
          <p:cNvPr id="28" name="Shape 9"/>
          <p:cNvSpPr/>
          <p:nvPr/>
        </p:nvSpPr>
        <p:spPr>
          <a:xfrm>
            <a:off x="633413" y="3767138"/>
            <a:ext cx="3364421" cy="228600"/>
          </a:xfrm>
          <a:prstGeom prst="rect">
            <a:avLst/>
          </a:prstGeom>
          <a:noFill/>
          <a:ln/>
        </p:spPr>
      </p:sp>
      <p:pic>
        <p:nvPicPr>
          <p:cNvPr id="29" name="Image 17" descr="preencoded.png">    </p:cNvPr>
          <p:cNvPicPr>
            <a:picLocks noChangeAspect="1"/>
          </p:cNvPicPr>
          <p:nvPr/>
        </p:nvPicPr>
        <p:blipFill>
          <a:blip r:embed="rId18"/>
          <a:srcRect l="0" r="2" t="0" b="0"/>
          <a:stretch/>
        </p:blipFill>
        <p:spPr>
          <a:xfrm>
            <a:off x="633413" y="3811334"/>
            <a:ext cx="140205" cy="140208"/>
          </a:xfrm>
          <a:prstGeom prst="rect">
            <a:avLst/>
          </a:prstGeom>
        </p:spPr>
      </p:pic>
      <p:sp>
        <p:nvSpPr>
          <p:cNvPr id="30" name="Text 10"/>
          <p:cNvSpPr/>
          <p:nvPr/>
        </p:nvSpPr>
        <p:spPr>
          <a:xfrm>
            <a:off x="849818" y="3767138"/>
            <a:ext cx="3148013"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Keep documentation ready when it matters</a:t>
            </a:r>
            <a:endParaRPr lang="en-US" sz="1283" dirty="0"/>
          </a:p>
        </p:txBody>
      </p:sp>
      <p:sp>
        <p:nvSpPr>
          <p:cNvPr id="31" name="Shape 11"/>
          <p:cNvSpPr/>
          <p:nvPr/>
        </p:nvSpPr>
        <p:spPr>
          <a:xfrm>
            <a:off x="4443413" y="3200179"/>
            <a:ext cx="1741007" cy="1741006"/>
          </a:xfrm>
          <a:prstGeom prst="roundRect">
            <a:avLst>
              <a:gd name="adj" fmla="val 5994"/>
            </a:avLst>
          </a:prstGeom>
          <a:solidFill>
            <a:srgbClr val="071735"/>
          </a:solidFill>
          <a:ln/>
        </p:spPr>
      </p:sp>
      <p:pic>
        <p:nvPicPr>
          <p:cNvPr id="32" name="Image 18" descr="preencoded.png">    </p:cNvPr>
          <p:cNvPicPr>
            <a:picLocks noChangeAspect="1"/>
          </p:cNvPicPr>
          <p:nvPr/>
        </p:nvPicPr>
        <p:blipFill>
          <a:blip r:embed="rId19"/>
          <a:srcRect l="0" r="0" t="0" b="0"/>
          <a:stretch/>
        </p:blipFill>
        <p:spPr>
          <a:xfrm>
            <a:off x="4996811" y="3363249"/>
            <a:ext cx="48788" cy="48788"/>
          </a:xfrm>
          <a:prstGeom prst="rect">
            <a:avLst/>
          </a:prstGeom>
        </p:spPr>
      </p:pic>
      <p:pic>
        <p:nvPicPr>
          <p:cNvPr id="33" name="Image 19" descr="preencoded.png">    </p:cNvPr>
          <p:cNvPicPr>
            <a:picLocks noChangeAspect="1"/>
          </p:cNvPicPr>
          <p:nvPr/>
        </p:nvPicPr>
        <p:blipFill>
          <a:blip r:embed="rId20"/>
          <a:srcRect l="0" r="0" t="0" b="0"/>
          <a:stretch/>
        </p:blipFill>
        <p:spPr>
          <a:xfrm>
            <a:off x="5240741" y="3363249"/>
            <a:ext cx="48788" cy="48788"/>
          </a:xfrm>
          <a:prstGeom prst="rect">
            <a:avLst/>
          </a:prstGeom>
        </p:spPr>
      </p:pic>
      <p:pic>
        <p:nvPicPr>
          <p:cNvPr id="34" name="Image 20" descr="preencoded.png">    </p:cNvPr>
          <p:cNvPicPr>
            <a:picLocks noChangeAspect="1"/>
          </p:cNvPicPr>
          <p:nvPr/>
        </p:nvPicPr>
        <p:blipFill>
          <a:blip r:embed="rId21"/>
          <a:srcRect l="0" r="0" t="0" b="0"/>
          <a:stretch/>
        </p:blipFill>
        <p:spPr>
          <a:xfrm>
            <a:off x="5338316" y="3363249"/>
            <a:ext cx="48788" cy="48788"/>
          </a:xfrm>
          <a:prstGeom prst="rect">
            <a:avLst/>
          </a:prstGeom>
        </p:spPr>
      </p:pic>
      <p:pic>
        <p:nvPicPr>
          <p:cNvPr id="35" name="Image 21" descr="preencoded.png">    </p:cNvPr>
          <p:cNvPicPr>
            <a:picLocks noChangeAspect="1"/>
          </p:cNvPicPr>
          <p:nvPr/>
        </p:nvPicPr>
        <p:blipFill>
          <a:blip r:embed="rId22"/>
          <a:srcRect l="0" r="0" t="0" b="0"/>
          <a:stretch/>
        </p:blipFill>
        <p:spPr>
          <a:xfrm>
            <a:off x="5435910" y="3363249"/>
            <a:ext cx="48788" cy="48788"/>
          </a:xfrm>
          <a:prstGeom prst="rect">
            <a:avLst/>
          </a:prstGeom>
        </p:spPr>
      </p:pic>
      <p:pic>
        <p:nvPicPr>
          <p:cNvPr id="36" name="Image 22" descr="preencoded.png">    </p:cNvPr>
          <p:cNvPicPr>
            <a:picLocks noChangeAspect="1"/>
          </p:cNvPicPr>
          <p:nvPr/>
        </p:nvPicPr>
        <p:blipFill>
          <a:blip r:embed="rId23"/>
          <a:srcRect l="0" r="0" t="0" b="0"/>
          <a:stretch/>
        </p:blipFill>
        <p:spPr>
          <a:xfrm>
            <a:off x="5484661" y="3363249"/>
            <a:ext cx="48788" cy="48788"/>
          </a:xfrm>
          <a:prstGeom prst="rect">
            <a:avLst/>
          </a:prstGeom>
        </p:spPr>
      </p:pic>
      <p:pic>
        <p:nvPicPr>
          <p:cNvPr id="37" name="Image 23" descr="preencoded.png">    </p:cNvPr>
          <p:cNvPicPr>
            <a:picLocks noChangeAspect="1"/>
          </p:cNvPicPr>
          <p:nvPr/>
        </p:nvPicPr>
        <p:blipFill>
          <a:blip r:embed="rId24"/>
          <a:srcRect l="0" r="0" t="0" b="0"/>
          <a:stretch/>
        </p:blipFill>
        <p:spPr>
          <a:xfrm>
            <a:off x="5533476" y="3363249"/>
            <a:ext cx="48788" cy="48788"/>
          </a:xfrm>
          <a:prstGeom prst="rect">
            <a:avLst/>
          </a:prstGeom>
        </p:spPr>
      </p:pic>
      <p:pic>
        <p:nvPicPr>
          <p:cNvPr id="38" name="Image 24" descr="preencoded.png">    </p:cNvPr>
          <p:cNvPicPr>
            <a:picLocks noChangeAspect="1"/>
          </p:cNvPicPr>
          <p:nvPr/>
        </p:nvPicPr>
        <p:blipFill>
          <a:blip r:embed="rId25"/>
          <a:srcRect l="0" r="0" t="0" b="0"/>
          <a:stretch/>
        </p:blipFill>
        <p:spPr>
          <a:xfrm>
            <a:off x="5582245" y="3363249"/>
            <a:ext cx="48788" cy="48788"/>
          </a:xfrm>
          <a:prstGeom prst="rect">
            <a:avLst/>
          </a:prstGeom>
        </p:spPr>
      </p:pic>
      <p:pic>
        <p:nvPicPr>
          <p:cNvPr id="39" name="Image 25" descr="preencoded.png">    </p:cNvPr>
          <p:cNvPicPr>
            <a:picLocks noChangeAspect="1"/>
          </p:cNvPicPr>
          <p:nvPr/>
        </p:nvPicPr>
        <p:blipFill>
          <a:blip r:embed="rId26"/>
          <a:srcRect l="0" r="0" t="0" b="0"/>
          <a:stretch/>
        </p:blipFill>
        <p:spPr>
          <a:xfrm>
            <a:off x="4996811" y="3412034"/>
            <a:ext cx="48788" cy="48788"/>
          </a:xfrm>
          <a:prstGeom prst="rect">
            <a:avLst/>
          </a:prstGeom>
        </p:spPr>
      </p:pic>
      <p:pic>
        <p:nvPicPr>
          <p:cNvPr id="40" name="Image 26" descr="preencoded.png">    </p:cNvPr>
          <p:cNvPicPr>
            <a:picLocks noChangeAspect="1"/>
          </p:cNvPicPr>
          <p:nvPr/>
        </p:nvPicPr>
        <p:blipFill>
          <a:blip r:embed="rId27"/>
          <a:srcRect l="0" r="0" t="0" b="0"/>
          <a:stretch/>
        </p:blipFill>
        <p:spPr>
          <a:xfrm>
            <a:off x="5045590" y="3412034"/>
            <a:ext cx="48788" cy="48788"/>
          </a:xfrm>
          <a:prstGeom prst="rect">
            <a:avLst/>
          </a:prstGeom>
        </p:spPr>
      </p:pic>
      <p:pic>
        <p:nvPicPr>
          <p:cNvPr id="41" name="Image 27" descr="preencoded.png">    </p:cNvPr>
          <p:cNvPicPr>
            <a:picLocks noChangeAspect="1"/>
          </p:cNvPicPr>
          <p:nvPr/>
        </p:nvPicPr>
        <p:blipFill>
          <a:blip r:embed="rId28"/>
          <a:srcRect l="0" r="0" t="0" b="0"/>
          <a:stretch/>
        </p:blipFill>
        <p:spPr>
          <a:xfrm>
            <a:off x="5094359" y="3412034"/>
            <a:ext cx="48788" cy="48788"/>
          </a:xfrm>
          <a:prstGeom prst="rect">
            <a:avLst/>
          </a:prstGeom>
        </p:spPr>
      </p:pic>
      <p:pic>
        <p:nvPicPr>
          <p:cNvPr id="42" name="Image 28" descr="preencoded.png">    </p:cNvPr>
          <p:cNvPicPr>
            <a:picLocks noChangeAspect="1"/>
          </p:cNvPicPr>
          <p:nvPr/>
        </p:nvPicPr>
        <p:blipFill>
          <a:blip r:embed="rId29"/>
          <a:srcRect l="0" r="0" t="0" b="0"/>
          <a:stretch/>
        </p:blipFill>
        <p:spPr>
          <a:xfrm>
            <a:off x="5191925" y="3412034"/>
            <a:ext cx="48788" cy="48788"/>
          </a:xfrm>
          <a:prstGeom prst="rect">
            <a:avLst/>
          </a:prstGeom>
        </p:spPr>
      </p:pic>
      <p:pic>
        <p:nvPicPr>
          <p:cNvPr id="43" name="Image 29" descr="preencoded.png">    </p:cNvPr>
          <p:cNvPicPr>
            <a:picLocks noChangeAspect="1"/>
          </p:cNvPicPr>
          <p:nvPr/>
        </p:nvPicPr>
        <p:blipFill>
          <a:blip r:embed="rId30"/>
          <a:srcRect l="0" r="0" t="0" b="0"/>
          <a:stretch/>
        </p:blipFill>
        <p:spPr>
          <a:xfrm>
            <a:off x="5240741" y="3412034"/>
            <a:ext cx="48788" cy="48788"/>
          </a:xfrm>
          <a:prstGeom prst="rect">
            <a:avLst/>
          </a:prstGeom>
        </p:spPr>
      </p:pic>
      <p:pic>
        <p:nvPicPr>
          <p:cNvPr id="44" name="Image 30" descr="preencoded.png">    </p:cNvPr>
          <p:cNvPicPr>
            <a:picLocks noChangeAspect="1"/>
          </p:cNvPicPr>
          <p:nvPr/>
        </p:nvPicPr>
        <p:blipFill>
          <a:blip r:embed="rId31"/>
          <a:srcRect l="0" r="0" t="0" b="0"/>
          <a:stretch/>
        </p:blipFill>
        <p:spPr>
          <a:xfrm>
            <a:off x="5387085" y="3412034"/>
            <a:ext cx="48788" cy="48788"/>
          </a:xfrm>
          <a:prstGeom prst="rect">
            <a:avLst/>
          </a:prstGeom>
        </p:spPr>
      </p:pic>
      <p:pic>
        <p:nvPicPr>
          <p:cNvPr id="45" name="Image 31" descr="preencoded.png">    </p:cNvPr>
          <p:cNvPicPr>
            <a:picLocks noChangeAspect="1"/>
          </p:cNvPicPr>
          <p:nvPr/>
        </p:nvPicPr>
        <p:blipFill>
          <a:blip r:embed="rId32"/>
          <a:srcRect l="0" r="0" t="0" b="0"/>
          <a:stretch/>
        </p:blipFill>
        <p:spPr>
          <a:xfrm>
            <a:off x="5484661" y="3412034"/>
            <a:ext cx="48788" cy="48788"/>
          </a:xfrm>
          <a:prstGeom prst="rect">
            <a:avLst/>
          </a:prstGeom>
        </p:spPr>
      </p:pic>
      <p:pic>
        <p:nvPicPr>
          <p:cNvPr id="46" name="Image 32" descr="preencoded.png">    </p:cNvPr>
          <p:cNvPicPr>
            <a:picLocks noChangeAspect="1"/>
          </p:cNvPicPr>
          <p:nvPr/>
        </p:nvPicPr>
        <p:blipFill>
          <a:blip r:embed="rId33"/>
          <a:srcRect l="0" r="0" t="0" b="0"/>
          <a:stretch/>
        </p:blipFill>
        <p:spPr>
          <a:xfrm>
            <a:off x="5045590" y="3460833"/>
            <a:ext cx="48788" cy="48788"/>
          </a:xfrm>
          <a:prstGeom prst="rect">
            <a:avLst/>
          </a:prstGeom>
        </p:spPr>
      </p:pic>
      <p:pic>
        <p:nvPicPr>
          <p:cNvPr id="47" name="Image 33" descr="preencoded.png">    </p:cNvPr>
          <p:cNvPicPr>
            <a:picLocks noChangeAspect="1"/>
          </p:cNvPicPr>
          <p:nvPr/>
        </p:nvPicPr>
        <p:blipFill>
          <a:blip r:embed="rId34"/>
          <a:srcRect l="0" r="0" t="0" b="0"/>
          <a:stretch/>
        </p:blipFill>
        <p:spPr>
          <a:xfrm>
            <a:off x="5191925" y="3460833"/>
            <a:ext cx="48788" cy="48788"/>
          </a:xfrm>
          <a:prstGeom prst="rect">
            <a:avLst/>
          </a:prstGeom>
        </p:spPr>
      </p:pic>
      <p:pic>
        <p:nvPicPr>
          <p:cNvPr id="48" name="Image 34" descr="preencoded.png">    </p:cNvPr>
          <p:cNvPicPr>
            <a:picLocks noChangeAspect="1"/>
          </p:cNvPicPr>
          <p:nvPr/>
        </p:nvPicPr>
        <p:blipFill>
          <a:blip r:embed="rId35"/>
          <a:srcRect l="0" r="0" t="0" b="0"/>
          <a:stretch/>
        </p:blipFill>
        <p:spPr>
          <a:xfrm>
            <a:off x="5338316" y="3460833"/>
            <a:ext cx="48788" cy="48788"/>
          </a:xfrm>
          <a:prstGeom prst="rect">
            <a:avLst/>
          </a:prstGeom>
        </p:spPr>
      </p:pic>
      <p:pic>
        <p:nvPicPr>
          <p:cNvPr id="49" name="Image 35" descr="preencoded.png">    </p:cNvPr>
          <p:cNvPicPr>
            <a:picLocks noChangeAspect="1"/>
          </p:cNvPicPr>
          <p:nvPr/>
        </p:nvPicPr>
        <p:blipFill>
          <a:blip r:embed="rId36"/>
          <a:srcRect l="0" r="0" t="0" b="0"/>
          <a:stretch/>
        </p:blipFill>
        <p:spPr>
          <a:xfrm>
            <a:off x="5484661" y="3460833"/>
            <a:ext cx="48788" cy="48788"/>
          </a:xfrm>
          <a:prstGeom prst="rect">
            <a:avLst/>
          </a:prstGeom>
        </p:spPr>
      </p:pic>
      <p:pic>
        <p:nvPicPr>
          <p:cNvPr id="50" name="Image 36" descr="preencoded.png">    </p:cNvPr>
          <p:cNvPicPr>
            <a:picLocks noChangeAspect="1"/>
          </p:cNvPicPr>
          <p:nvPr/>
        </p:nvPicPr>
        <p:blipFill>
          <a:blip r:embed="rId37"/>
          <a:srcRect l="0" r="0" t="0" b="0"/>
          <a:stretch/>
        </p:blipFill>
        <p:spPr>
          <a:xfrm>
            <a:off x="4996811" y="3509618"/>
            <a:ext cx="48788" cy="48788"/>
          </a:xfrm>
          <a:prstGeom prst="rect">
            <a:avLst/>
          </a:prstGeom>
        </p:spPr>
      </p:pic>
      <p:pic>
        <p:nvPicPr>
          <p:cNvPr id="51" name="Image 37" descr="preencoded.png">    </p:cNvPr>
          <p:cNvPicPr>
            <a:picLocks noChangeAspect="1"/>
          </p:cNvPicPr>
          <p:nvPr/>
        </p:nvPicPr>
        <p:blipFill>
          <a:blip r:embed="rId38"/>
          <a:srcRect l="0" r="0" t="0" b="0"/>
          <a:stretch/>
        </p:blipFill>
        <p:spPr>
          <a:xfrm>
            <a:off x="5094359" y="3509618"/>
            <a:ext cx="48788" cy="48788"/>
          </a:xfrm>
          <a:prstGeom prst="rect">
            <a:avLst/>
          </a:prstGeom>
        </p:spPr>
      </p:pic>
      <p:pic>
        <p:nvPicPr>
          <p:cNvPr id="52" name="Image 38" descr="preencoded.png">    </p:cNvPr>
          <p:cNvPicPr>
            <a:picLocks noChangeAspect="1"/>
          </p:cNvPicPr>
          <p:nvPr/>
        </p:nvPicPr>
        <p:blipFill>
          <a:blip r:embed="rId39"/>
          <a:srcRect l="0" r="0" t="0" b="0"/>
          <a:stretch/>
        </p:blipFill>
        <p:spPr>
          <a:xfrm>
            <a:off x="5143165" y="3509618"/>
            <a:ext cx="48788" cy="48788"/>
          </a:xfrm>
          <a:prstGeom prst="rect">
            <a:avLst/>
          </a:prstGeom>
        </p:spPr>
      </p:pic>
      <p:pic>
        <p:nvPicPr>
          <p:cNvPr id="53" name="Image 39" descr="preencoded.png">    </p:cNvPr>
          <p:cNvPicPr>
            <a:picLocks noChangeAspect="1"/>
          </p:cNvPicPr>
          <p:nvPr/>
        </p:nvPicPr>
        <p:blipFill>
          <a:blip r:embed="rId40"/>
          <a:srcRect l="0" r="0" t="0" b="0"/>
          <a:stretch/>
        </p:blipFill>
        <p:spPr>
          <a:xfrm>
            <a:off x="5191925" y="3509618"/>
            <a:ext cx="48788" cy="48788"/>
          </a:xfrm>
          <a:prstGeom prst="rect">
            <a:avLst/>
          </a:prstGeom>
        </p:spPr>
      </p:pic>
      <p:pic>
        <p:nvPicPr>
          <p:cNvPr id="54" name="Image 40" descr="preencoded.png">    </p:cNvPr>
          <p:cNvPicPr>
            <a:picLocks noChangeAspect="1"/>
          </p:cNvPicPr>
          <p:nvPr/>
        </p:nvPicPr>
        <p:blipFill>
          <a:blip r:embed="rId41"/>
          <a:srcRect l="0" r="0" t="0" b="0"/>
          <a:stretch/>
        </p:blipFill>
        <p:spPr>
          <a:xfrm>
            <a:off x="5289500" y="3509618"/>
            <a:ext cx="48788" cy="48788"/>
          </a:xfrm>
          <a:prstGeom prst="rect">
            <a:avLst/>
          </a:prstGeom>
        </p:spPr>
      </p:pic>
      <p:pic>
        <p:nvPicPr>
          <p:cNvPr id="55" name="Image 41" descr="preencoded.png">    </p:cNvPr>
          <p:cNvPicPr>
            <a:picLocks noChangeAspect="1"/>
          </p:cNvPicPr>
          <p:nvPr/>
        </p:nvPicPr>
        <p:blipFill>
          <a:blip r:embed="rId42"/>
          <a:srcRect l="0" r="0" t="0" b="0"/>
          <a:stretch/>
        </p:blipFill>
        <p:spPr>
          <a:xfrm>
            <a:off x="5435910" y="3509618"/>
            <a:ext cx="48788" cy="48788"/>
          </a:xfrm>
          <a:prstGeom prst="rect">
            <a:avLst/>
          </a:prstGeom>
        </p:spPr>
      </p:pic>
      <p:pic>
        <p:nvPicPr>
          <p:cNvPr id="56" name="Image 42" descr="preencoded.png">    </p:cNvPr>
          <p:cNvPicPr>
            <a:picLocks noChangeAspect="1"/>
          </p:cNvPicPr>
          <p:nvPr/>
        </p:nvPicPr>
        <p:blipFill>
          <a:blip r:embed="rId43"/>
          <a:srcRect l="0" r="0" t="0" b="0"/>
          <a:stretch/>
        </p:blipFill>
        <p:spPr>
          <a:xfrm>
            <a:off x="5094359" y="3558410"/>
            <a:ext cx="48788" cy="48788"/>
          </a:xfrm>
          <a:prstGeom prst="rect">
            <a:avLst/>
          </a:prstGeom>
        </p:spPr>
      </p:pic>
      <p:pic>
        <p:nvPicPr>
          <p:cNvPr id="57" name="Image 43" descr="preencoded.png">    </p:cNvPr>
          <p:cNvPicPr>
            <a:picLocks noChangeAspect="1"/>
          </p:cNvPicPr>
          <p:nvPr/>
        </p:nvPicPr>
        <p:blipFill>
          <a:blip r:embed="rId44"/>
          <a:srcRect l="0" r="0" t="0" b="0"/>
          <a:stretch/>
        </p:blipFill>
        <p:spPr>
          <a:xfrm>
            <a:off x="5191925" y="3558410"/>
            <a:ext cx="48788" cy="48788"/>
          </a:xfrm>
          <a:prstGeom prst="rect">
            <a:avLst/>
          </a:prstGeom>
        </p:spPr>
      </p:pic>
      <p:pic>
        <p:nvPicPr>
          <p:cNvPr id="58" name="Image 44" descr="preencoded.png">    </p:cNvPr>
          <p:cNvPicPr>
            <a:picLocks noChangeAspect="1"/>
          </p:cNvPicPr>
          <p:nvPr/>
        </p:nvPicPr>
        <p:blipFill>
          <a:blip r:embed="rId45"/>
          <a:srcRect l="0" r="0" t="0" b="0"/>
          <a:stretch/>
        </p:blipFill>
        <p:spPr>
          <a:xfrm>
            <a:off x="5289500" y="3558410"/>
            <a:ext cx="48788" cy="48788"/>
          </a:xfrm>
          <a:prstGeom prst="rect">
            <a:avLst/>
          </a:prstGeom>
        </p:spPr>
      </p:pic>
      <p:pic>
        <p:nvPicPr>
          <p:cNvPr id="59" name="Image 45" descr="preencoded.png">    </p:cNvPr>
          <p:cNvPicPr>
            <a:picLocks noChangeAspect="1"/>
          </p:cNvPicPr>
          <p:nvPr/>
        </p:nvPicPr>
        <p:blipFill>
          <a:blip r:embed="rId46"/>
          <a:srcRect l="0" r="0" t="0" b="0"/>
          <a:stretch/>
        </p:blipFill>
        <p:spPr>
          <a:xfrm>
            <a:off x="5338316" y="3558410"/>
            <a:ext cx="48788" cy="48788"/>
          </a:xfrm>
          <a:prstGeom prst="rect">
            <a:avLst/>
          </a:prstGeom>
        </p:spPr>
      </p:pic>
      <p:pic>
        <p:nvPicPr>
          <p:cNvPr id="60" name="Image 46" descr="preencoded.png">    </p:cNvPr>
          <p:cNvPicPr>
            <a:picLocks noChangeAspect="1"/>
          </p:cNvPicPr>
          <p:nvPr/>
        </p:nvPicPr>
        <p:blipFill>
          <a:blip r:embed="rId47"/>
          <a:srcRect l="0" r="0" t="0" b="0"/>
          <a:stretch/>
        </p:blipFill>
        <p:spPr>
          <a:xfrm>
            <a:off x="5387085" y="3558410"/>
            <a:ext cx="48788" cy="48788"/>
          </a:xfrm>
          <a:prstGeom prst="rect">
            <a:avLst/>
          </a:prstGeom>
        </p:spPr>
      </p:pic>
      <p:pic>
        <p:nvPicPr>
          <p:cNvPr id="61" name="Image 47" descr="preencoded.png">    </p:cNvPr>
          <p:cNvPicPr>
            <a:picLocks noChangeAspect="1"/>
          </p:cNvPicPr>
          <p:nvPr/>
        </p:nvPicPr>
        <p:blipFill>
          <a:blip r:embed="rId48"/>
          <a:srcRect l="0" r="0" t="0" b="0"/>
          <a:stretch/>
        </p:blipFill>
        <p:spPr>
          <a:xfrm>
            <a:off x="5533476" y="3558409"/>
            <a:ext cx="48788" cy="48788"/>
          </a:xfrm>
          <a:prstGeom prst="rect">
            <a:avLst/>
          </a:prstGeom>
        </p:spPr>
      </p:pic>
      <p:pic>
        <p:nvPicPr>
          <p:cNvPr id="62" name="Image 48" descr="preencoded.png">    </p:cNvPr>
          <p:cNvPicPr>
            <a:picLocks noChangeAspect="1"/>
          </p:cNvPicPr>
          <p:nvPr/>
        </p:nvPicPr>
        <p:blipFill>
          <a:blip r:embed="rId49"/>
          <a:srcRect l="0" r="0" t="0" b="0"/>
          <a:stretch/>
        </p:blipFill>
        <p:spPr>
          <a:xfrm>
            <a:off x="5045590" y="3607199"/>
            <a:ext cx="48788" cy="48788"/>
          </a:xfrm>
          <a:prstGeom prst="rect">
            <a:avLst/>
          </a:prstGeom>
        </p:spPr>
      </p:pic>
      <p:pic>
        <p:nvPicPr>
          <p:cNvPr id="63" name="Image 49" descr="preencoded.png">    </p:cNvPr>
          <p:cNvPicPr>
            <a:picLocks noChangeAspect="1"/>
          </p:cNvPicPr>
          <p:nvPr/>
        </p:nvPicPr>
        <p:blipFill>
          <a:blip r:embed="rId50"/>
          <a:srcRect l="0" r="0" t="0" b="0"/>
          <a:stretch/>
        </p:blipFill>
        <p:spPr>
          <a:xfrm>
            <a:off x="5094359" y="3607198"/>
            <a:ext cx="48788" cy="48788"/>
          </a:xfrm>
          <a:prstGeom prst="rect">
            <a:avLst/>
          </a:prstGeom>
        </p:spPr>
      </p:pic>
      <p:pic>
        <p:nvPicPr>
          <p:cNvPr id="64" name="Image 50" descr="preencoded.png">    </p:cNvPr>
          <p:cNvPicPr>
            <a:picLocks noChangeAspect="1"/>
          </p:cNvPicPr>
          <p:nvPr/>
        </p:nvPicPr>
        <p:blipFill>
          <a:blip r:embed="rId51"/>
          <a:srcRect l="0" r="0" t="0" b="0"/>
          <a:stretch/>
        </p:blipFill>
        <p:spPr>
          <a:xfrm>
            <a:off x="5143165" y="3607198"/>
            <a:ext cx="48788" cy="48788"/>
          </a:xfrm>
          <a:prstGeom prst="rect">
            <a:avLst/>
          </a:prstGeom>
        </p:spPr>
      </p:pic>
      <p:pic>
        <p:nvPicPr>
          <p:cNvPr id="65" name="Image 51" descr="preencoded.png">    </p:cNvPr>
          <p:cNvPicPr>
            <a:picLocks noChangeAspect="1"/>
          </p:cNvPicPr>
          <p:nvPr/>
        </p:nvPicPr>
        <p:blipFill>
          <a:blip r:embed="rId52"/>
          <a:srcRect l="0" r="0" t="0" b="0"/>
          <a:stretch/>
        </p:blipFill>
        <p:spPr>
          <a:xfrm>
            <a:off x="5191925" y="3607199"/>
            <a:ext cx="48788" cy="48788"/>
          </a:xfrm>
          <a:prstGeom prst="rect">
            <a:avLst/>
          </a:prstGeom>
        </p:spPr>
      </p:pic>
      <p:pic>
        <p:nvPicPr>
          <p:cNvPr id="66" name="Image 52" descr="preencoded.png">    </p:cNvPr>
          <p:cNvPicPr>
            <a:picLocks noChangeAspect="1"/>
          </p:cNvPicPr>
          <p:nvPr/>
        </p:nvPicPr>
        <p:blipFill>
          <a:blip r:embed="rId53"/>
          <a:srcRect l="0" r="0" t="0" b="0"/>
          <a:stretch/>
        </p:blipFill>
        <p:spPr>
          <a:xfrm>
            <a:off x="5240741" y="3607199"/>
            <a:ext cx="48788" cy="48788"/>
          </a:xfrm>
          <a:prstGeom prst="rect">
            <a:avLst/>
          </a:prstGeom>
        </p:spPr>
      </p:pic>
      <p:pic>
        <p:nvPicPr>
          <p:cNvPr id="67" name="Image 53" descr="preencoded.png">    </p:cNvPr>
          <p:cNvPicPr>
            <a:picLocks noChangeAspect="1"/>
          </p:cNvPicPr>
          <p:nvPr/>
        </p:nvPicPr>
        <p:blipFill>
          <a:blip r:embed="rId54"/>
          <a:srcRect l="0" r="0" t="0" b="0"/>
          <a:stretch/>
        </p:blipFill>
        <p:spPr>
          <a:xfrm>
            <a:off x="5484661" y="3607199"/>
            <a:ext cx="48788" cy="48788"/>
          </a:xfrm>
          <a:prstGeom prst="rect">
            <a:avLst/>
          </a:prstGeom>
        </p:spPr>
      </p:pic>
      <p:pic>
        <p:nvPicPr>
          <p:cNvPr id="68" name="Image 54" descr="preencoded.png">    </p:cNvPr>
          <p:cNvPicPr>
            <a:picLocks noChangeAspect="1"/>
          </p:cNvPicPr>
          <p:nvPr/>
        </p:nvPicPr>
        <p:blipFill>
          <a:blip r:embed="rId55"/>
          <a:srcRect l="0" r="0" t="0" b="0"/>
          <a:stretch/>
        </p:blipFill>
        <p:spPr>
          <a:xfrm>
            <a:off x="5533476" y="3607198"/>
            <a:ext cx="48788" cy="48788"/>
          </a:xfrm>
          <a:prstGeom prst="rect">
            <a:avLst/>
          </a:prstGeom>
        </p:spPr>
      </p:pic>
      <p:pic>
        <p:nvPicPr>
          <p:cNvPr id="69" name="Image 55" descr="preencoded.png">    </p:cNvPr>
          <p:cNvPicPr>
            <a:picLocks noChangeAspect="1"/>
          </p:cNvPicPr>
          <p:nvPr/>
        </p:nvPicPr>
        <p:blipFill>
          <a:blip r:embed="rId56"/>
          <a:srcRect l="0" r="0" t="0" b="0"/>
          <a:stretch/>
        </p:blipFill>
        <p:spPr>
          <a:xfrm>
            <a:off x="4996811" y="3655987"/>
            <a:ext cx="48788" cy="48788"/>
          </a:xfrm>
          <a:prstGeom prst="rect">
            <a:avLst/>
          </a:prstGeom>
        </p:spPr>
      </p:pic>
      <p:pic>
        <p:nvPicPr>
          <p:cNvPr id="70" name="Image 56" descr="preencoded.png">    </p:cNvPr>
          <p:cNvPicPr>
            <a:picLocks noChangeAspect="1"/>
          </p:cNvPicPr>
          <p:nvPr/>
        </p:nvPicPr>
        <p:blipFill>
          <a:blip r:embed="rId57"/>
          <a:srcRect l="0" r="0" t="0" b="0"/>
          <a:stretch/>
        </p:blipFill>
        <p:spPr>
          <a:xfrm>
            <a:off x="5094359" y="3655987"/>
            <a:ext cx="48788" cy="48788"/>
          </a:xfrm>
          <a:prstGeom prst="rect">
            <a:avLst/>
          </a:prstGeom>
        </p:spPr>
      </p:pic>
      <p:pic>
        <p:nvPicPr>
          <p:cNvPr id="71" name="Image 57" descr="preencoded.png">    </p:cNvPr>
          <p:cNvPicPr>
            <a:picLocks noChangeAspect="1"/>
          </p:cNvPicPr>
          <p:nvPr/>
        </p:nvPicPr>
        <p:blipFill>
          <a:blip r:embed="rId58"/>
          <a:srcRect l="0" r="0" t="0" b="0"/>
          <a:stretch/>
        </p:blipFill>
        <p:spPr>
          <a:xfrm>
            <a:off x="5191925" y="3655987"/>
            <a:ext cx="48788" cy="48788"/>
          </a:xfrm>
          <a:prstGeom prst="rect">
            <a:avLst/>
          </a:prstGeom>
        </p:spPr>
      </p:pic>
      <p:pic>
        <p:nvPicPr>
          <p:cNvPr id="72" name="Image 58" descr="preencoded.png">    </p:cNvPr>
          <p:cNvPicPr>
            <a:picLocks noChangeAspect="1"/>
          </p:cNvPicPr>
          <p:nvPr/>
        </p:nvPicPr>
        <p:blipFill>
          <a:blip r:embed="rId59"/>
          <a:srcRect l="0" r="0" t="0" b="0"/>
          <a:stretch/>
        </p:blipFill>
        <p:spPr>
          <a:xfrm>
            <a:off x="5289500" y="3655987"/>
            <a:ext cx="48788" cy="48788"/>
          </a:xfrm>
          <a:prstGeom prst="rect">
            <a:avLst/>
          </a:prstGeom>
        </p:spPr>
      </p:pic>
      <p:pic>
        <p:nvPicPr>
          <p:cNvPr id="73" name="Image 59" descr="preencoded.png">    </p:cNvPr>
          <p:cNvPicPr>
            <a:picLocks noChangeAspect="1"/>
          </p:cNvPicPr>
          <p:nvPr/>
        </p:nvPicPr>
        <p:blipFill>
          <a:blip r:embed="rId60"/>
          <a:srcRect l="0" r="0" t="0" b="0"/>
          <a:stretch/>
        </p:blipFill>
        <p:spPr>
          <a:xfrm>
            <a:off x="5387085" y="3655987"/>
            <a:ext cx="48788" cy="48788"/>
          </a:xfrm>
          <a:prstGeom prst="rect">
            <a:avLst/>
          </a:prstGeom>
        </p:spPr>
      </p:pic>
      <p:pic>
        <p:nvPicPr>
          <p:cNvPr id="74" name="Image 60" descr="preencoded.png">    </p:cNvPr>
          <p:cNvPicPr>
            <a:picLocks noChangeAspect="1"/>
          </p:cNvPicPr>
          <p:nvPr/>
        </p:nvPicPr>
        <p:blipFill>
          <a:blip r:embed="rId61"/>
          <a:srcRect l="0" r="0" t="0" b="0"/>
          <a:stretch/>
        </p:blipFill>
        <p:spPr>
          <a:xfrm>
            <a:off x="5484661" y="3655987"/>
            <a:ext cx="48788" cy="48788"/>
          </a:xfrm>
          <a:prstGeom prst="rect">
            <a:avLst/>
          </a:prstGeom>
        </p:spPr>
      </p:pic>
      <p:pic>
        <p:nvPicPr>
          <p:cNvPr id="75" name="Image 61" descr="preencoded.png">    </p:cNvPr>
          <p:cNvPicPr>
            <a:picLocks noChangeAspect="1"/>
          </p:cNvPicPr>
          <p:nvPr/>
        </p:nvPicPr>
        <p:blipFill>
          <a:blip r:embed="rId62"/>
          <a:srcRect l="0" r="0" t="0" b="0"/>
          <a:stretch/>
        </p:blipFill>
        <p:spPr>
          <a:xfrm>
            <a:off x="5582245" y="3655987"/>
            <a:ext cx="48788" cy="48788"/>
          </a:xfrm>
          <a:prstGeom prst="rect">
            <a:avLst/>
          </a:prstGeom>
        </p:spPr>
      </p:pic>
      <p:pic>
        <p:nvPicPr>
          <p:cNvPr id="76" name="Image 62" descr="preencoded.png">    </p:cNvPr>
          <p:cNvPicPr>
            <a:picLocks noChangeAspect="1"/>
          </p:cNvPicPr>
          <p:nvPr/>
        </p:nvPicPr>
        <p:blipFill>
          <a:blip r:embed="rId63"/>
          <a:srcRect l="0" r="0" t="0" b="-2"/>
          <a:stretch/>
        </p:blipFill>
        <p:spPr>
          <a:xfrm>
            <a:off x="4996811" y="3704766"/>
            <a:ext cx="48788" cy="48789"/>
          </a:xfrm>
          <a:prstGeom prst="rect">
            <a:avLst/>
          </a:prstGeom>
        </p:spPr>
      </p:pic>
      <p:pic>
        <p:nvPicPr>
          <p:cNvPr id="77" name="Image 63" descr="preencoded.png">    </p:cNvPr>
          <p:cNvPicPr>
            <a:picLocks noChangeAspect="1"/>
          </p:cNvPicPr>
          <p:nvPr/>
        </p:nvPicPr>
        <p:blipFill>
          <a:blip r:embed="rId64"/>
          <a:srcRect l="0" r="0" t="0" b="-2"/>
          <a:stretch/>
        </p:blipFill>
        <p:spPr>
          <a:xfrm>
            <a:off x="5045590" y="3704766"/>
            <a:ext cx="48788" cy="48789"/>
          </a:xfrm>
          <a:prstGeom prst="rect">
            <a:avLst/>
          </a:prstGeom>
        </p:spPr>
      </p:pic>
      <p:pic>
        <p:nvPicPr>
          <p:cNvPr id="78" name="Image 64" descr="preencoded.png">    </p:cNvPr>
          <p:cNvPicPr>
            <a:picLocks noChangeAspect="1"/>
          </p:cNvPicPr>
          <p:nvPr/>
        </p:nvPicPr>
        <p:blipFill>
          <a:blip r:embed="rId65"/>
          <a:srcRect l="0" r="0" t="0" b="-2"/>
          <a:stretch/>
        </p:blipFill>
        <p:spPr>
          <a:xfrm>
            <a:off x="5143165" y="3704766"/>
            <a:ext cx="48788" cy="48789"/>
          </a:xfrm>
          <a:prstGeom prst="rect">
            <a:avLst/>
          </a:prstGeom>
        </p:spPr>
      </p:pic>
      <p:pic>
        <p:nvPicPr>
          <p:cNvPr id="79" name="Image 65" descr="preencoded.png">    </p:cNvPr>
          <p:cNvPicPr>
            <a:picLocks noChangeAspect="1"/>
          </p:cNvPicPr>
          <p:nvPr/>
        </p:nvPicPr>
        <p:blipFill>
          <a:blip r:embed="rId66"/>
          <a:srcRect l="0" r="0" t="0" b="-2"/>
          <a:stretch/>
        </p:blipFill>
        <p:spPr>
          <a:xfrm>
            <a:off x="5191925" y="3704765"/>
            <a:ext cx="48788" cy="48789"/>
          </a:xfrm>
          <a:prstGeom prst="rect">
            <a:avLst/>
          </a:prstGeom>
        </p:spPr>
      </p:pic>
      <p:pic>
        <p:nvPicPr>
          <p:cNvPr id="80" name="Image 66" descr="preencoded.png">    </p:cNvPr>
          <p:cNvPicPr>
            <a:picLocks noChangeAspect="1"/>
          </p:cNvPicPr>
          <p:nvPr/>
        </p:nvPicPr>
        <p:blipFill>
          <a:blip r:embed="rId67"/>
          <a:srcRect l="0" r="0" t="0" b="-2"/>
          <a:stretch/>
        </p:blipFill>
        <p:spPr>
          <a:xfrm>
            <a:off x="5387085" y="3704766"/>
            <a:ext cx="48788" cy="48789"/>
          </a:xfrm>
          <a:prstGeom prst="rect">
            <a:avLst/>
          </a:prstGeom>
        </p:spPr>
      </p:pic>
      <p:pic>
        <p:nvPicPr>
          <p:cNvPr id="81" name="Image 67" descr="preencoded.png">    </p:cNvPr>
          <p:cNvPicPr>
            <a:picLocks noChangeAspect="1"/>
          </p:cNvPicPr>
          <p:nvPr/>
        </p:nvPicPr>
        <p:blipFill>
          <a:blip r:embed="rId68"/>
          <a:srcRect l="0" r="0" t="0" b="-2"/>
          <a:stretch/>
        </p:blipFill>
        <p:spPr>
          <a:xfrm>
            <a:off x="5435910" y="3704766"/>
            <a:ext cx="48788" cy="48789"/>
          </a:xfrm>
          <a:prstGeom prst="rect">
            <a:avLst/>
          </a:prstGeom>
        </p:spPr>
      </p:pic>
      <p:pic>
        <p:nvPicPr>
          <p:cNvPr id="82" name="Image 68" descr="preencoded.png">    </p:cNvPr>
          <p:cNvPicPr>
            <a:picLocks noChangeAspect="1"/>
          </p:cNvPicPr>
          <p:nvPr/>
        </p:nvPicPr>
        <p:blipFill>
          <a:blip r:embed="rId69"/>
          <a:srcRect l="0" r="0" t="0" b="-2"/>
          <a:stretch/>
        </p:blipFill>
        <p:spPr>
          <a:xfrm>
            <a:off x="5484661" y="3704766"/>
            <a:ext cx="48788" cy="48789"/>
          </a:xfrm>
          <a:prstGeom prst="rect">
            <a:avLst/>
          </a:prstGeom>
        </p:spPr>
      </p:pic>
      <p:pic>
        <p:nvPicPr>
          <p:cNvPr id="83" name="Image 69" descr="preencoded.png">    </p:cNvPr>
          <p:cNvPicPr>
            <a:picLocks noChangeAspect="1"/>
          </p:cNvPicPr>
          <p:nvPr/>
        </p:nvPicPr>
        <p:blipFill>
          <a:blip r:embed="rId70"/>
          <a:srcRect l="0" r="0" t="0" b="0"/>
          <a:stretch/>
        </p:blipFill>
        <p:spPr>
          <a:xfrm>
            <a:off x="5533476" y="3704766"/>
            <a:ext cx="48788" cy="48788"/>
          </a:xfrm>
          <a:prstGeom prst="rect">
            <a:avLst/>
          </a:prstGeom>
        </p:spPr>
      </p:pic>
      <p:pic>
        <p:nvPicPr>
          <p:cNvPr id="84" name="Image 70" descr="preencoded.png">    </p:cNvPr>
          <p:cNvPicPr>
            <a:picLocks noChangeAspect="1"/>
          </p:cNvPicPr>
          <p:nvPr/>
        </p:nvPicPr>
        <p:blipFill>
          <a:blip r:embed="rId71"/>
          <a:srcRect l="0" r="0" t="0" b="0"/>
          <a:stretch/>
        </p:blipFill>
        <p:spPr>
          <a:xfrm>
            <a:off x="4606482" y="3753544"/>
            <a:ext cx="48788" cy="48788"/>
          </a:xfrm>
          <a:prstGeom prst="rect">
            <a:avLst/>
          </a:prstGeom>
        </p:spPr>
      </p:pic>
      <p:pic>
        <p:nvPicPr>
          <p:cNvPr id="85" name="Image 71" descr="preencoded.png">    </p:cNvPr>
          <p:cNvPicPr>
            <a:picLocks noChangeAspect="1"/>
          </p:cNvPicPr>
          <p:nvPr/>
        </p:nvPicPr>
        <p:blipFill>
          <a:blip r:embed="rId72"/>
          <a:srcRect l="0" r="0" t="0" b="0"/>
          <a:stretch/>
        </p:blipFill>
        <p:spPr>
          <a:xfrm>
            <a:off x="4704066" y="3753544"/>
            <a:ext cx="48788" cy="48788"/>
          </a:xfrm>
          <a:prstGeom prst="rect">
            <a:avLst/>
          </a:prstGeom>
        </p:spPr>
      </p:pic>
      <p:pic>
        <p:nvPicPr>
          <p:cNvPr id="86" name="Image 72" descr="preencoded.png">    </p:cNvPr>
          <p:cNvPicPr>
            <a:picLocks noChangeAspect="1"/>
          </p:cNvPicPr>
          <p:nvPr/>
        </p:nvPicPr>
        <p:blipFill>
          <a:blip r:embed="rId73"/>
          <a:srcRect l="0" r="0" t="0" b="0"/>
          <a:stretch/>
        </p:blipFill>
        <p:spPr>
          <a:xfrm>
            <a:off x="4752845" y="3753544"/>
            <a:ext cx="48788" cy="48788"/>
          </a:xfrm>
          <a:prstGeom prst="rect">
            <a:avLst/>
          </a:prstGeom>
        </p:spPr>
      </p:pic>
      <p:pic>
        <p:nvPicPr>
          <p:cNvPr id="87" name="Image 73" descr="preencoded.png">    </p:cNvPr>
          <p:cNvPicPr>
            <a:picLocks noChangeAspect="1"/>
          </p:cNvPicPr>
          <p:nvPr/>
        </p:nvPicPr>
        <p:blipFill>
          <a:blip r:embed="rId74"/>
          <a:srcRect l="0" r="0" t="0" b="0"/>
          <a:stretch/>
        </p:blipFill>
        <p:spPr>
          <a:xfrm>
            <a:off x="4850420" y="3753544"/>
            <a:ext cx="48788" cy="48788"/>
          </a:xfrm>
          <a:prstGeom prst="rect">
            <a:avLst/>
          </a:prstGeom>
        </p:spPr>
      </p:pic>
      <p:pic>
        <p:nvPicPr>
          <p:cNvPr id="88" name="Image 74" descr="preencoded.png">    </p:cNvPr>
          <p:cNvPicPr>
            <a:picLocks noChangeAspect="1"/>
          </p:cNvPicPr>
          <p:nvPr/>
        </p:nvPicPr>
        <p:blipFill>
          <a:blip r:embed="rId75"/>
          <a:srcRect l="0" r="0" t="0" b="0"/>
          <a:stretch/>
        </p:blipFill>
        <p:spPr>
          <a:xfrm>
            <a:off x="4899236" y="3753544"/>
            <a:ext cx="48788" cy="48788"/>
          </a:xfrm>
          <a:prstGeom prst="rect">
            <a:avLst/>
          </a:prstGeom>
        </p:spPr>
      </p:pic>
      <p:pic>
        <p:nvPicPr>
          <p:cNvPr id="89" name="Image 75" descr="preencoded.png">    </p:cNvPr>
          <p:cNvPicPr>
            <a:picLocks noChangeAspect="1"/>
          </p:cNvPicPr>
          <p:nvPr/>
        </p:nvPicPr>
        <p:blipFill>
          <a:blip r:embed="rId76"/>
          <a:srcRect l="0" r="0" t="0" b="0"/>
          <a:stretch/>
        </p:blipFill>
        <p:spPr>
          <a:xfrm>
            <a:off x="4947986" y="3753545"/>
            <a:ext cx="48788" cy="48788"/>
          </a:xfrm>
          <a:prstGeom prst="rect">
            <a:avLst/>
          </a:prstGeom>
        </p:spPr>
      </p:pic>
      <p:pic>
        <p:nvPicPr>
          <p:cNvPr id="90" name="Image 76" descr="preencoded.png">    </p:cNvPr>
          <p:cNvPicPr>
            <a:picLocks noChangeAspect="1"/>
          </p:cNvPicPr>
          <p:nvPr/>
        </p:nvPicPr>
        <p:blipFill>
          <a:blip r:embed="rId77"/>
          <a:srcRect l="0" r="0" t="0" b="0"/>
          <a:stretch/>
        </p:blipFill>
        <p:spPr>
          <a:xfrm>
            <a:off x="5143165" y="3753544"/>
            <a:ext cx="48788" cy="48788"/>
          </a:xfrm>
          <a:prstGeom prst="rect">
            <a:avLst/>
          </a:prstGeom>
        </p:spPr>
      </p:pic>
      <p:pic>
        <p:nvPicPr>
          <p:cNvPr id="91" name="Image 77" descr="preencoded.png">    </p:cNvPr>
          <p:cNvPicPr>
            <a:picLocks noChangeAspect="1"/>
          </p:cNvPicPr>
          <p:nvPr/>
        </p:nvPicPr>
        <p:blipFill>
          <a:blip r:embed="rId78"/>
          <a:srcRect l="0" r="0" t="0" b="0"/>
          <a:stretch/>
        </p:blipFill>
        <p:spPr>
          <a:xfrm>
            <a:off x="5191925" y="3753544"/>
            <a:ext cx="48788" cy="48788"/>
          </a:xfrm>
          <a:prstGeom prst="rect">
            <a:avLst/>
          </a:prstGeom>
        </p:spPr>
      </p:pic>
      <p:pic>
        <p:nvPicPr>
          <p:cNvPr id="92" name="Image 78" descr="preencoded.png">    </p:cNvPr>
          <p:cNvPicPr>
            <a:picLocks noChangeAspect="1"/>
          </p:cNvPicPr>
          <p:nvPr/>
        </p:nvPicPr>
        <p:blipFill>
          <a:blip r:embed="rId79"/>
          <a:srcRect l="0" r="0" t="0" b="0"/>
          <a:stretch/>
        </p:blipFill>
        <p:spPr>
          <a:xfrm>
            <a:off x="5240741" y="3753544"/>
            <a:ext cx="48788" cy="48788"/>
          </a:xfrm>
          <a:prstGeom prst="rect">
            <a:avLst/>
          </a:prstGeom>
        </p:spPr>
      </p:pic>
      <p:pic>
        <p:nvPicPr>
          <p:cNvPr id="93" name="Image 79" descr="preencoded.png">    </p:cNvPr>
          <p:cNvPicPr>
            <a:picLocks noChangeAspect="1"/>
          </p:cNvPicPr>
          <p:nvPr/>
        </p:nvPicPr>
        <p:blipFill>
          <a:blip r:embed="rId80"/>
          <a:srcRect l="0" r="0" t="0" b="0"/>
          <a:stretch/>
        </p:blipFill>
        <p:spPr>
          <a:xfrm>
            <a:off x="5338316" y="3753544"/>
            <a:ext cx="48788" cy="48788"/>
          </a:xfrm>
          <a:prstGeom prst="rect">
            <a:avLst/>
          </a:prstGeom>
        </p:spPr>
      </p:pic>
      <p:pic>
        <p:nvPicPr>
          <p:cNvPr id="94" name="Image 80" descr="preencoded.png">    </p:cNvPr>
          <p:cNvPicPr>
            <a:picLocks noChangeAspect="1"/>
          </p:cNvPicPr>
          <p:nvPr/>
        </p:nvPicPr>
        <p:blipFill>
          <a:blip r:embed="rId81"/>
          <a:srcRect l="0" r="0" t="0" b="0"/>
          <a:stretch/>
        </p:blipFill>
        <p:spPr>
          <a:xfrm>
            <a:off x="5387085" y="3753544"/>
            <a:ext cx="48788" cy="48788"/>
          </a:xfrm>
          <a:prstGeom prst="rect">
            <a:avLst/>
          </a:prstGeom>
        </p:spPr>
      </p:pic>
      <p:pic>
        <p:nvPicPr>
          <p:cNvPr id="95" name="Image 81" descr="preencoded.png">    </p:cNvPr>
          <p:cNvPicPr>
            <a:picLocks noChangeAspect="1"/>
          </p:cNvPicPr>
          <p:nvPr/>
        </p:nvPicPr>
        <p:blipFill>
          <a:blip r:embed="rId82"/>
          <a:srcRect l="0" r="0" t="0" b="0"/>
          <a:stretch/>
        </p:blipFill>
        <p:spPr>
          <a:xfrm>
            <a:off x="5435910" y="3753544"/>
            <a:ext cx="48788" cy="48788"/>
          </a:xfrm>
          <a:prstGeom prst="rect">
            <a:avLst/>
          </a:prstGeom>
        </p:spPr>
      </p:pic>
      <p:pic>
        <p:nvPicPr>
          <p:cNvPr id="96" name="Image 82" descr="preencoded.png">    </p:cNvPr>
          <p:cNvPicPr>
            <a:picLocks noChangeAspect="1"/>
          </p:cNvPicPr>
          <p:nvPr/>
        </p:nvPicPr>
        <p:blipFill>
          <a:blip r:embed="rId83"/>
          <a:srcRect l="0" r="0" t="0" b="0"/>
          <a:stretch/>
        </p:blipFill>
        <p:spPr>
          <a:xfrm>
            <a:off x="5679830" y="3753546"/>
            <a:ext cx="48788" cy="48788"/>
          </a:xfrm>
          <a:prstGeom prst="rect">
            <a:avLst/>
          </a:prstGeom>
        </p:spPr>
      </p:pic>
      <p:pic>
        <p:nvPicPr>
          <p:cNvPr id="97" name="Image 83" descr="preencoded.png">    </p:cNvPr>
          <p:cNvPicPr>
            <a:picLocks noChangeAspect="1"/>
          </p:cNvPicPr>
          <p:nvPr/>
        </p:nvPicPr>
        <p:blipFill>
          <a:blip r:embed="rId84"/>
          <a:srcRect l="0" r="0" t="0" b="0"/>
          <a:stretch/>
        </p:blipFill>
        <p:spPr>
          <a:xfrm>
            <a:off x="5826175" y="3753544"/>
            <a:ext cx="48788" cy="48788"/>
          </a:xfrm>
          <a:prstGeom prst="rect">
            <a:avLst/>
          </a:prstGeom>
        </p:spPr>
      </p:pic>
      <p:pic>
        <p:nvPicPr>
          <p:cNvPr id="98" name="Image 84" descr="preencoded.png">    </p:cNvPr>
          <p:cNvPicPr>
            <a:picLocks noChangeAspect="1"/>
          </p:cNvPicPr>
          <p:nvPr/>
        </p:nvPicPr>
        <p:blipFill>
          <a:blip r:embed="rId85"/>
          <a:srcRect l="0" r="0" t="0" b="0"/>
          <a:stretch/>
        </p:blipFill>
        <p:spPr>
          <a:xfrm>
            <a:off x="5923759" y="3753544"/>
            <a:ext cx="48788" cy="48788"/>
          </a:xfrm>
          <a:prstGeom prst="rect">
            <a:avLst/>
          </a:prstGeom>
        </p:spPr>
      </p:pic>
      <p:pic>
        <p:nvPicPr>
          <p:cNvPr id="99" name="Image 85" descr="preencoded.png">    </p:cNvPr>
          <p:cNvPicPr>
            <a:picLocks noChangeAspect="1"/>
          </p:cNvPicPr>
          <p:nvPr/>
        </p:nvPicPr>
        <p:blipFill>
          <a:blip r:embed="rId86"/>
          <a:srcRect l="0" r="0" t="0" b="0"/>
          <a:stretch/>
        </p:blipFill>
        <p:spPr>
          <a:xfrm>
            <a:off x="5972556" y="3753544"/>
            <a:ext cx="48788" cy="48788"/>
          </a:xfrm>
          <a:prstGeom prst="rect">
            <a:avLst/>
          </a:prstGeom>
        </p:spPr>
      </p:pic>
      <p:pic>
        <p:nvPicPr>
          <p:cNvPr id="100" name="Image 86" descr="preencoded.png">    </p:cNvPr>
          <p:cNvPicPr>
            <a:picLocks noChangeAspect="1"/>
          </p:cNvPicPr>
          <p:nvPr/>
        </p:nvPicPr>
        <p:blipFill>
          <a:blip r:embed="rId87"/>
          <a:srcRect l="0" r="0" t="0" b="0"/>
          <a:stretch/>
        </p:blipFill>
        <p:spPr>
          <a:xfrm>
            <a:off x="4606482" y="3802334"/>
            <a:ext cx="48788" cy="48788"/>
          </a:xfrm>
          <a:prstGeom prst="rect">
            <a:avLst/>
          </a:prstGeom>
        </p:spPr>
      </p:pic>
      <p:pic>
        <p:nvPicPr>
          <p:cNvPr id="101" name="Image 87" descr="preencoded.png">    </p:cNvPr>
          <p:cNvPicPr>
            <a:picLocks noChangeAspect="1"/>
          </p:cNvPicPr>
          <p:nvPr/>
        </p:nvPicPr>
        <p:blipFill>
          <a:blip r:embed="rId88"/>
          <a:srcRect l="0" r="0" t="0" b="0"/>
          <a:stretch/>
        </p:blipFill>
        <p:spPr>
          <a:xfrm>
            <a:off x="4655251" y="3802337"/>
            <a:ext cx="48788" cy="48788"/>
          </a:xfrm>
          <a:prstGeom prst="rect">
            <a:avLst/>
          </a:prstGeom>
        </p:spPr>
      </p:pic>
      <p:pic>
        <p:nvPicPr>
          <p:cNvPr id="102" name="Image 88" descr="preencoded.png">    </p:cNvPr>
          <p:cNvPicPr>
            <a:picLocks noChangeAspect="1"/>
          </p:cNvPicPr>
          <p:nvPr/>
        </p:nvPicPr>
        <p:blipFill>
          <a:blip r:embed="rId89"/>
          <a:srcRect l="0" r="0" t="0" b="0"/>
          <a:stretch/>
        </p:blipFill>
        <p:spPr>
          <a:xfrm>
            <a:off x="4752845" y="3802335"/>
            <a:ext cx="48788" cy="48788"/>
          </a:xfrm>
          <a:prstGeom prst="rect">
            <a:avLst/>
          </a:prstGeom>
        </p:spPr>
      </p:pic>
      <p:pic>
        <p:nvPicPr>
          <p:cNvPr id="103" name="Image 89" descr="preencoded.png">    </p:cNvPr>
          <p:cNvPicPr>
            <a:picLocks noChangeAspect="1"/>
          </p:cNvPicPr>
          <p:nvPr/>
        </p:nvPicPr>
        <p:blipFill>
          <a:blip r:embed="rId90"/>
          <a:srcRect l="0" r="0" t="0" b="0"/>
          <a:stretch/>
        </p:blipFill>
        <p:spPr>
          <a:xfrm>
            <a:off x="4801651" y="3802337"/>
            <a:ext cx="48788" cy="48788"/>
          </a:xfrm>
          <a:prstGeom prst="rect">
            <a:avLst/>
          </a:prstGeom>
        </p:spPr>
      </p:pic>
      <p:pic>
        <p:nvPicPr>
          <p:cNvPr id="104" name="Image 90" descr="preencoded.png">    </p:cNvPr>
          <p:cNvPicPr>
            <a:picLocks noChangeAspect="1"/>
          </p:cNvPicPr>
          <p:nvPr/>
        </p:nvPicPr>
        <p:blipFill>
          <a:blip r:embed="rId91"/>
          <a:srcRect l="0" r="0" t="0" b="0"/>
          <a:stretch/>
        </p:blipFill>
        <p:spPr>
          <a:xfrm>
            <a:off x="4850420" y="3802337"/>
            <a:ext cx="48788" cy="48788"/>
          </a:xfrm>
          <a:prstGeom prst="rect">
            <a:avLst/>
          </a:prstGeom>
        </p:spPr>
      </p:pic>
      <p:pic>
        <p:nvPicPr>
          <p:cNvPr id="105" name="Image 91" descr="preencoded.png">    </p:cNvPr>
          <p:cNvPicPr>
            <a:picLocks noChangeAspect="1"/>
          </p:cNvPicPr>
          <p:nvPr/>
        </p:nvPicPr>
        <p:blipFill>
          <a:blip r:embed="rId92"/>
          <a:srcRect l="0" r="0" t="0" b="0"/>
          <a:stretch/>
        </p:blipFill>
        <p:spPr>
          <a:xfrm>
            <a:off x="4996811" y="3802337"/>
            <a:ext cx="48788" cy="48788"/>
          </a:xfrm>
          <a:prstGeom prst="rect">
            <a:avLst/>
          </a:prstGeom>
        </p:spPr>
      </p:pic>
      <p:pic>
        <p:nvPicPr>
          <p:cNvPr id="106" name="Image 92" descr="preencoded.png">    </p:cNvPr>
          <p:cNvPicPr>
            <a:picLocks noChangeAspect="1"/>
          </p:cNvPicPr>
          <p:nvPr/>
        </p:nvPicPr>
        <p:blipFill>
          <a:blip r:embed="rId93"/>
          <a:srcRect l="0" r="0" t="0" b="0"/>
          <a:stretch/>
        </p:blipFill>
        <p:spPr>
          <a:xfrm>
            <a:off x="5143165" y="3802336"/>
            <a:ext cx="48788" cy="48788"/>
          </a:xfrm>
          <a:prstGeom prst="rect">
            <a:avLst/>
          </a:prstGeom>
        </p:spPr>
      </p:pic>
      <p:pic>
        <p:nvPicPr>
          <p:cNvPr id="107" name="Image 93" descr="preencoded.png">    </p:cNvPr>
          <p:cNvPicPr>
            <a:picLocks noChangeAspect="1"/>
          </p:cNvPicPr>
          <p:nvPr/>
        </p:nvPicPr>
        <p:blipFill>
          <a:blip r:embed="rId94"/>
          <a:srcRect l="0" r="0" t="0" b="0"/>
          <a:stretch/>
        </p:blipFill>
        <p:spPr>
          <a:xfrm>
            <a:off x="5191925" y="3802336"/>
            <a:ext cx="48788" cy="48788"/>
          </a:xfrm>
          <a:prstGeom prst="rect">
            <a:avLst/>
          </a:prstGeom>
        </p:spPr>
      </p:pic>
      <p:pic>
        <p:nvPicPr>
          <p:cNvPr id="108" name="Image 94" descr="preencoded.png">    </p:cNvPr>
          <p:cNvPicPr>
            <a:picLocks noChangeAspect="1"/>
          </p:cNvPicPr>
          <p:nvPr/>
        </p:nvPicPr>
        <p:blipFill>
          <a:blip r:embed="rId95"/>
          <a:srcRect l="0" r="0" t="0" b="0"/>
          <a:stretch/>
        </p:blipFill>
        <p:spPr>
          <a:xfrm>
            <a:off x="5240741" y="3802336"/>
            <a:ext cx="48788" cy="48788"/>
          </a:xfrm>
          <a:prstGeom prst="rect">
            <a:avLst/>
          </a:prstGeom>
        </p:spPr>
      </p:pic>
      <p:pic>
        <p:nvPicPr>
          <p:cNvPr id="109" name="Image 95" descr="preencoded.png">    </p:cNvPr>
          <p:cNvPicPr>
            <a:picLocks noChangeAspect="1"/>
          </p:cNvPicPr>
          <p:nvPr/>
        </p:nvPicPr>
        <p:blipFill>
          <a:blip r:embed="rId96"/>
          <a:srcRect l="0" r="0" t="0" b="0"/>
          <a:stretch/>
        </p:blipFill>
        <p:spPr>
          <a:xfrm>
            <a:off x="5289500" y="3802336"/>
            <a:ext cx="48788" cy="48788"/>
          </a:xfrm>
          <a:prstGeom prst="rect">
            <a:avLst/>
          </a:prstGeom>
        </p:spPr>
      </p:pic>
      <p:pic>
        <p:nvPicPr>
          <p:cNvPr id="110" name="Image 96" descr="preencoded.png">    </p:cNvPr>
          <p:cNvPicPr>
            <a:picLocks noChangeAspect="1"/>
          </p:cNvPicPr>
          <p:nvPr/>
        </p:nvPicPr>
        <p:blipFill>
          <a:blip r:embed="rId97"/>
          <a:srcRect l="0" r="0" t="0" b="0"/>
          <a:stretch/>
        </p:blipFill>
        <p:spPr>
          <a:xfrm>
            <a:off x="5387085" y="3802337"/>
            <a:ext cx="48788" cy="48788"/>
          </a:xfrm>
          <a:prstGeom prst="rect">
            <a:avLst/>
          </a:prstGeom>
        </p:spPr>
      </p:pic>
      <p:pic>
        <p:nvPicPr>
          <p:cNvPr id="111" name="Image 97" descr="preencoded.png">    </p:cNvPr>
          <p:cNvPicPr>
            <a:picLocks noChangeAspect="1"/>
          </p:cNvPicPr>
          <p:nvPr/>
        </p:nvPicPr>
        <p:blipFill>
          <a:blip r:embed="rId98"/>
          <a:srcRect l="0" r="0" t="0" b="0"/>
          <a:stretch/>
        </p:blipFill>
        <p:spPr>
          <a:xfrm>
            <a:off x="5435910" y="3802337"/>
            <a:ext cx="48788" cy="48788"/>
          </a:xfrm>
          <a:prstGeom prst="rect">
            <a:avLst/>
          </a:prstGeom>
        </p:spPr>
      </p:pic>
      <p:pic>
        <p:nvPicPr>
          <p:cNvPr id="112" name="Image 98" descr="preencoded.png">    </p:cNvPr>
          <p:cNvPicPr>
            <a:picLocks noChangeAspect="1"/>
          </p:cNvPicPr>
          <p:nvPr/>
        </p:nvPicPr>
        <p:blipFill>
          <a:blip r:embed="rId99"/>
          <a:srcRect l="0" r="0" t="0" b="0"/>
          <a:stretch/>
        </p:blipFill>
        <p:spPr>
          <a:xfrm>
            <a:off x="5484661" y="3802337"/>
            <a:ext cx="48788" cy="48788"/>
          </a:xfrm>
          <a:prstGeom prst="rect">
            <a:avLst/>
          </a:prstGeom>
        </p:spPr>
      </p:pic>
      <p:pic>
        <p:nvPicPr>
          <p:cNvPr id="113" name="Image 99" descr="preencoded.png">    </p:cNvPr>
          <p:cNvPicPr>
            <a:picLocks noChangeAspect="1"/>
          </p:cNvPicPr>
          <p:nvPr/>
        </p:nvPicPr>
        <p:blipFill>
          <a:blip r:embed="rId100"/>
          <a:srcRect l="0" r="0" t="0" b="0"/>
          <a:stretch/>
        </p:blipFill>
        <p:spPr>
          <a:xfrm>
            <a:off x="5533476" y="3802335"/>
            <a:ext cx="48788" cy="48788"/>
          </a:xfrm>
          <a:prstGeom prst="rect">
            <a:avLst/>
          </a:prstGeom>
        </p:spPr>
      </p:pic>
      <p:pic>
        <p:nvPicPr>
          <p:cNvPr id="114" name="Image 100" descr="preencoded.png">    </p:cNvPr>
          <p:cNvPicPr>
            <a:picLocks noChangeAspect="1"/>
          </p:cNvPicPr>
          <p:nvPr/>
        </p:nvPicPr>
        <p:blipFill>
          <a:blip r:embed="rId101"/>
          <a:srcRect l="0" r="0" t="0" b="0"/>
          <a:stretch/>
        </p:blipFill>
        <p:spPr>
          <a:xfrm>
            <a:off x="5679830" y="3802336"/>
            <a:ext cx="48788" cy="48788"/>
          </a:xfrm>
          <a:prstGeom prst="rect">
            <a:avLst/>
          </a:prstGeom>
        </p:spPr>
      </p:pic>
      <p:pic>
        <p:nvPicPr>
          <p:cNvPr id="115" name="Image 101" descr="preencoded.png">    </p:cNvPr>
          <p:cNvPicPr>
            <a:picLocks noChangeAspect="1"/>
          </p:cNvPicPr>
          <p:nvPr/>
        </p:nvPicPr>
        <p:blipFill>
          <a:blip r:embed="rId102"/>
          <a:srcRect l="0" r="0" t="0" b="0"/>
          <a:stretch/>
        </p:blipFill>
        <p:spPr>
          <a:xfrm>
            <a:off x="5728599" y="3802337"/>
            <a:ext cx="48788" cy="48788"/>
          </a:xfrm>
          <a:prstGeom prst="rect">
            <a:avLst/>
          </a:prstGeom>
        </p:spPr>
      </p:pic>
      <p:pic>
        <p:nvPicPr>
          <p:cNvPr id="116" name="Image 102" descr="preencoded.png">    </p:cNvPr>
          <p:cNvPicPr>
            <a:picLocks noChangeAspect="1"/>
          </p:cNvPicPr>
          <p:nvPr/>
        </p:nvPicPr>
        <p:blipFill>
          <a:blip r:embed="rId103"/>
          <a:srcRect l="0" r="0" t="0" b="0"/>
          <a:stretch/>
        </p:blipFill>
        <p:spPr>
          <a:xfrm>
            <a:off x="5777405" y="3802336"/>
            <a:ext cx="48788" cy="48788"/>
          </a:xfrm>
          <a:prstGeom prst="rect">
            <a:avLst/>
          </a:prstGeom>
        </p:spPr>
      </p:pic>
      <p:pic>
        <p:nvPicPr>
          <p:cNvPr id="117" name="Image 103" descr="preencoded.png">    </p:cNvPr>
          <p:cNvPicPr>
            <a:picLocks noChangeAspect="1"/>
          </p:cNvPicPr>
          <p:nvPr/>
        </p:nvPicPr>
        <p:blipFill>
          <a:blip r:embed="rId104"/>
          <a:srcRect l="0" r="0" t="0" b="0"/>
          <a:stretch/>
        </p:blipFill>
        <p:spPr>
          <a:xfrm>
            <a:off x="5972556" y="3802335"/>
            <a:ext cx="48788" cy="48788"/>
          </a:xfrm>
          <a:prstGeom prst="rect">
            <a:avLst/>
          </a:prstGeom>
        </p:spPr>
      </p:pic>
      <p:pic>
        <p:nvPicPr>
          <p:cNvPr id="118" name="Image 104" descr="preencoded.png">    </p:cNvPr>
          <p:cNvPicPr>
            <a:picLocks noChangeAspect="1"/>
          </p:cNvPicPr>
          <p:nvPr/>
        </p:nvPicPr>
        <p:blipFill>
          <a:blip r:embed="rId105"/>
          <a:srcRect l="0" r="0" t="0" b="0"/>
          <a:stretch/>
        </p:blipFill>
        <p:spPr>
          <a:xfrm>
            <a:off x="4655251" y="3851125"/>
            <a:ext cx="48788" cy="48788"/>
          </a:xfrm>
          <a:prstGeom prst="rect">
            <a:avLst/>
          </a:prstGeom>
        </p:spPr>
      </p:pic>
      <p:pic>
        <p:nvPicPr>
          <p:cNvPr id="119" name="Image 105" descr="preencoded.png">    </p:cNvPr>
          <p:cNvPicPr>
            <a:picLocks noChangeAspect="1"/>
          </p:cNvPicPr>
          <p:nvPr/>
        </p:nvPicPr>
        <p:blipFill>
          <a:blip r:embed="rId106"/>
          <a:srcRect l="0" r="0" t="0" b="0"/>
          <a:stretch/>
        </p:blipFill>
        <p:spPr>
          <a:xfrm>
            <a:off x="4801651" y="3851125"/>
            <a:ext cx="48788" cy="48788"/>
          </a:xfrm>
          <a:prstGeom prst="rect">
            <a:avLst/>
          </a:prstGeom>
        </p:spPr>
      </p:pic>
      <p:pic>
        <p:nvPicPr>
          <p:cNvPr id="120" name="Image 106" descr="preencoded.png">    </p:cNvPr>
          <p:cNvPicPr>
            <a:picLocks noChangeAspect="1"/>
          </p:cNvPicPr>
          <p:nvPr/>
        </p:nvPicPr>
        <p:blipFill>
          <a:blip r:embed="rId107"/>
          <a:srcRect l="0" r="0" t="0" b="0"/>
          <a:stretch/>
        </p:blipFill>
        <p:spPr>
          <a:xfrm>
            <a:off x="4899236" y="3851125"/>
            <a:ext cx="48788" cy="48788"/>
          </a:xfrm>
          <a:prstGeom prst="rect">
            <a:avLst/>
          </a:prstGeom>
        </p:spPr>
      </p:pic>
      <p:pic>
        <p:nvPicPr>
          <p:cNvPr id="121" name="Image 107" descr="preencoded.png">    </p:cNvPr>
          <p:cNvPicPr>
            <a:picLocks noChangeAspect="1"/>
          </p:cNvPicPr>
          <p:nvPr/>
        </p:nvPicPr>
        <p:blipFill>
          <a:blip r:embed="rId108"/>
          <a:srcRect l="0" r="0" t="0" b="0"/>
          <a:stretch/>
        </p:blipFill>
        <p:spPr>
          <a:xfrm>
            <a:off x="5045590" y="3851125"/>
            <a:ext cx="48788" cy="48788"/>
          </a:xfrm>
          <a:prstGeom prst="rect">
            <a:avLst/>
          </a:prstGeom>
        </p:spPr>
      </p:pic>
      <p:pic>
        <p:nvPicPr>
          <p:cNvPr id="122" name="Image 108" descr="preencoded.png">    </p:cNvPr>
          <p:cNvPicPr>
            <a:picLocks noChangeAspect="1"/>
          </p:cNvPicPr>
          <p:nvPr/>
        </p:nvPicPr>
        <p:blipFill>
          <a:blip r:embed="rId109"/>
          <a:srcRect l="0" r="0" t="0" b="0"/>
          <a:stretch/>
        </p:blipFill>
        <p:spPr>
          <a:xfrm>
            <a:off x="5143165" y="3851125"/>
            <a:ext cx="48788" cy="48788"/>
          </a:xfrm>
          <a:prstGeom prst="rect">
            <a:avLst/>
          </a:prstGeom>
        </p:spPr>
      </p:pic>
      <p:pic>
        <p:nvPicPr>
          <p:cNvPr id="123" name="Image 109" descr="preencoded.png">    </p:cNvPr>
          <p:cNvPicPr>
            <a:picLocks noChangeAspect="1"/>
          </p:cNvPicPr>
          <p:nvPr/>
        </p:nvPicPr>
        <p:blipFill>
          <a:blip r:embed="rId110"/>
          <a:srcRect l="0" r="0" t="0" b="0"/>
          <a:stretch/>
        </p:blipFill>
        <p:spPr>
          <a:xfrm>
            <a:off x="5191925" y="3851125"/>
            <a:ext cx="48788" cy="48788"/>
          </a:xfrm>
          <a:prstGeom prst="rect">
            <a:avLst/>
          </a:prstGeom>
        </p:spPr>
      </p:pic>
      <p:pic>
        <p:nvPicPr>
          <p:cNvPr id="124" name="Image 110" descr="preencoded.png">    </p:cNvPr>
          <p:cNvPicPr>
            <a:picLocks noChangeAspect="1"/>
          </p:cNvPicPr>
          <p:nvPr/>
        </p:nvPicPr>
        <p:blipFill>
          <a:blip r:embed="rId111"/>
          <a:srcRect l="0" r="0" t="0" b="0"/>
          <a:stretch/>
        </p:blipFill>
        <p:spPr>
          <a:xfrm>
            <a:off x="5240741" y="3851125"/>
            <a:ext cx="48788" cy="48788"/>
          </a:xfrm>
          <a:prstGeom prst="rect">
            <a:avLst/>
          </a:prstGeom>
        </p:spPr>
      </p:pic>
      <p:pic>
        <p:nvPicPr>
          <p:cNvPr id="125" name="Image 111" descr="preencoded.png">    </p:cNvPr>
          <p:cNvPicPr>
            <a:picLocks noChangeAspect="1"/>
          </p:cNvPicPr>
          <p:nvPr/>
        </p:nvPicPr>
        <p:blipFill>
          <a:blip r:embed="rId112"/>
          <a:srcRect l="0" r="0" t="0" b="0"/>
          <a:stretch/>
        </p:blipFill>
        <p:spPr>
          <a:xfrm>
            <a:off x="5387085" y="3851125"/>
            <a:ext cx="48788" cy="48788"/>
          </a:xfrm>
          <a:prstGeom prst="rect">
            <a:avLst/>
          </a:prstGeom>
        </p:spPr>
      </p:pic>
      <p:pic>
        <p:nvPicPr>
          <p:cNvPr id="126" name="Image 112" descr="preencoded.png">    </p:cNvPr>
          <p:cNvPicPr>
            <a:picLocks noChangeAspect="1"/>
          </p:cNvPicPr>
          <p:nvPr/>
        </p:nvPicPr>
        <p:blipFill>
          <a:blip r:embed="rId113"/>
          <a:srcRect l="0" r="0" t="0" b="0"/>
          <a:stretch/>
        </p:blipFill>
        <p:spPr>
          <a:xfrm>
            <a:off x="5484661" y="3851125"/>
            <a:ext cx="48788" cy="48788"/>
          </a:xfrm>
          <a:prstGeom prst="rect">
            <a:avLst/>
          </a:prstGeom>
        </p:spPr>
      </p:pic>
      <p:pic>
        <p:nvPicPr>
          <p:cNvPr id="127" name="Image 113" descr="preencoded.png">    </p:cNvPr>
          <p:cNvPicPr>
            <a:picLocks noChangeAspect="1"/>
          </p:cNvPicPr>
          <p:nvPr/>
        </p:nvPicPr>
        <p:blipFill>
          <a:blip r:embed="rId114"/>
          <a:srcRect l="0" r="0" t="0" b="0"/>
          <a:stretch/>
        </p:blipFill>
        <p:spPr>
          <a:xfrm>
            <a:off x="5582245" y="3851125"/>
            <a:ext cx="48788" cy="48788"/>
          </a:xfrm>
          <a:prstGeom prst="rect">
            <a:avLst/>
          </a:prstGeom>
        </p:spPr>
      </p:pic>
      <p:pic>
        <p:nvPicPr>
          <p:cNvPr id="128" name="Image 114" descr="preencoded.png">    </p:cNvPr>
          <p:cNvPicPr>
            <a:picLocks noChangeAspect="1"/>
          </p:cNvPicPr>
          <p:nvPr/>
        </p:nvPicPr>
        <p:blipFill>
          <a:blip r:embed="rId115"/>
          <a:srcRect l="0" r="0" t="0" b="0"/>
          <a:stretch/>
        </p:blipFill>
        <p:spPr>
          <a:xfrm>
            <a:off x="5631005" y="3851124"/>
            <a:ext cx="48788" cy="48788"/>
          </a:xfrm>
          <a:prstGeom prst="rect">
            <a:avLst/>
          </a:prstGeom>
        </p:spPr>
      </p:pic>
      <p:pic>
        <p:nvPicPr>
          <p:cNvPr id="129" name="Image 115" descr="preencoded.png">    </p:cNvPr>
          <p:cNvPicPr>
            <a:picLocks noChangeAspect="1"/>
          </p:cNvPicPr>
          <p:nvPr/>
        </p:nvPicPr>
        <p:blipFill>
          <a:blip r:embed="rId116"/>
          <a:srcRect l="0" r="0" t="0" b="0"/>
          <a:stretch/>
        </p:blipFill>
        <p:spPr>
          <a:xfrm>
            <a:off x="5777405" y="3851125"/>
            <a:ext cx="48788" cy="48788"/>
          </a:xfrm>
          <a:prstGeom prst="rect">
            <a:avLst/>
          </a:prstGeom>
        </p:spPr>
      </p:pic>
      <p:pic>
        <p:nvPicPr>
          <p:cNvPr id="130" name="Image 116" descr="preencoded.png">    </p:cNvPr>
          <p:cNvPicPr>
            <a:picLocks noChangeAspect="1"/>
          </p:cNvPicPr>
          <p:nvPr/>
        </p:nvPicPr>
        <p:blipFill>
          <a:blip r:embed="rId117"/>
          <a:srcRect l="0" r="0" t="0" b="0"/>
          <a:stretch/>
        </p:blipFill>
        <p:spPr>
          <a:xfrm>
            <a:off x="5874990" y="3851125"/>
            <a:ext cx="48788" cy="48788"/>
          </a:xfrm>
          <a:prstGeom prst="rect">
            <a:avLst/>
          </a:prstGeom>
        </p:spPr>
      </p:pic>
      <p:pic>
        <p:nvPicPr>
          <p:cNvPr id="131" name="Image 117" descr="preencoded.png">    </p:cNvPr>
          <p:cNvPicPr>
            <a:picLocks noChangeAspect="1"/>
          </p:cNvPicPr>
          <p:nvPr/>
        </p:nvPicPr>
        <p:blipFill>
          <a:blip r:embed="rId118"/>
          <a:srcRect l="0" r="0" t="0" b="0"/>
          <a:stretch/>
        </p:blipFill>
        <p:spPr>
          <a:xfrm>
            <a:off x="5923759" y="3851125"/>
            <a:ext cx="48788" cy="48788"/>
          </a:xfrm>
          <a:prstGeom prst="rect">
            <a:avLst/>
          </a:prstGeom>
        </p:spPr>
      </p:pic>
      <p:pic>
        <p:nvPicPr>
          <p:cNvPr id="132" name="Image 118" descr="preencoded.png">    </p:cNvPr>
          <p:cNvPicPr>
            <a:picLocks noChangeAspect="1"/>
          </p:cNvPicPr>
          <p:nvPr/>
        </p:nvPicPr>
        <p:blipFill>
          <a:blip r:embed="rId119"/>
          <a:srcRect l="0" r="0" t="0" b="0"/>
          <a:stretch/>
        </p:blipFill>
        <p:spPr>
          <a:xfrm>
            <a:off x="4606482" y="3899918"/>
            <a:ext cx="48788" cy="48788"/>
          </a:xfrm>
          <a:prstGeom prst="rect">
            <a:avLst/>
          </a:prstGeom>
        </p:spPr>
      </p:pic>
      <p:pic>
        <p:nvPicPr>
          <p:cNvPr id="133" name="Image 119" descr="preencoded.png">    </p:cNvPr>
          <p:cNvPicPr>
            <a:picLocks noChangeAspect="1"/>
          </p:cNvPicPr>
          <p:nvPr/>
        </p:nvPicPr>
        <p:blipFill>
          <a:blip r:embed="rId120"/>
          <a:srcRect l="0" r="0" t="0" b="0"/>
          <a:stretch/>
        </p:blipFill>
        <p:spPr>
          <a:xfrm>
            <a:off x="4655251" y="3899920"/>
            <a:ext cx="48788" cy="48788"/>
          </a:xfrm>
          <a:prstGeom prst="rect">
            <a:avLst/>
          </a:prstGeom>
        </p:spPr>
      </p:pic>
      <p:pic>
        <p:nvPicPr>
          <p:cNvPr id="134" name="Image 120" descr="preencoded.png">    </p:cNvPr>
          <p:cNvPicPr>
            <a:picLocks noChangeAspect="1"/>
          </p:cNvPicPr>
          <p:nvPr/>
        </p:nvPicPr>
        <p:blipFill>
          <a:blip r:embed="rId121"/>
          <a:srcRect l="0" r="0" t="0" b="0"/>
          <a:stretch/>
        </p:blipFill>
        <p:spPr>
          <a:xfrm>
            <a:off x="4801651" y="3899919"/>
            <a:ext cx="48788" cy="48788"/>
          </a:xfrm>
          <a:prstGeom prst="rect">
            <a:avLst/>
          </a:prstGeom>
        </p:spPr>
      </p:pic>
      <p:pic>
        <p:nvPicPr>
          <p:cNvPr id="135" name="Image 121" descr="preencoded.png">    </p:cNvPr>
          <p:cNvPicPr>
            <a:picLocks noChangeAspect="1"/>
          </p:cNvPicPr>
          <p:nvPr/>
        </p:nvPicPr>
        <p:blipFill>
          <a:blip r:embed="rId122"/>
          <a:srcRect l="0" r="0" t="0" b="0"/>
          <a:stretch/>
        </p:blipFill>
        <p:spPr>
          <a:xfrm>
            <a:off x="4947986" y="3899918"/>
            <a:ext cx="48788" cy="48788"/>
          </a:xfrm>
          <a:prstGeom prst="rect">
            <a:avLst/>
          </a:prstGeom>
        </p:spPr>
      </p:pic>
      <p:pic>
        <p:nvPicPr>
          <p:cNvPr id="136" name="Image 122" descr="preencoded.png">    </p:cNvPr>
          <p:cNvPicPr>
            <a:picLocks noChangeAspect="1"/>
          </p:cNvPicPr>
          <p:nvPr/>
        </p:nvPicPr>
        <p:blipFill>
          <a:blip r:embed="rId123"/>
          <a:srcRect l="0" r="0" t="0" b="0"/>
          <a:stretch/>
        </p:blipFill>
        <p:spPr>
          <a:xfrm>
            <a:off x="4996811" y="3899920"/>
            <a:ext cx="48788" cy="48788"/>
          </a:xfrm>
          <a:prstGeom prst="rect">
            <a:avLst/>
          </a:prstGeom>
        </p:spPr>
      </p:pic>
      <p:pic>
        <p:nvPicPr>
          <p:cNvPr id="137" name="Image 123" descr="preencoded.png">    </p:cNvPr>
          <p:cNvPicPr>
            <a:picLocks noChangeAspect="1"/>
          </p:cNvPicPr>
          <p:nvPr/>
        </p:nvPicPr>
        <p:blipFill>
          <a:blip r:embed="rId124"/>
          <a:srcRect l="0" r="0" t="0" b="0"/>
          <a:stretch/>
        </p:blipFill>
        <p:spPr>
          <a:xfrm>
            <a:off x="5094359" y="3899919"/>
            <a:ext cx="48788" cy="48788"/>
          </a:xfrm>
          <a:prstGeom prst="rect">
            <a:avLst/>
          </a:prstGeom>
        </p:spPr>
      </p:pic>
      <p:pic>
        <p:nvPicPr>
          <p:cNvPr id="138" name="Image 124" descr="preencoded.png">    </p:cNvPr>
          <p:cNvPicPr>
            <a:picLocks noChangeAspect="1"/>
          </p:cNvPicPr>
          <p:nvPr/>
        </p:nvPicPr>
        <p:blipFill>
          <a:blip r:embed="rId125"/>
          <a:srcRect l="0" r="0" t="0" b="0"/>
          <a:stretch/>
        </p:blipFill>
        <p:spPr>
          <a:xfrm>
            <a:off x="5143165" y="3899920"/>
            <a:ext cx="48788" cy="48788"/>
          </a:xfrm>
          <a:prstGeom prst="rect">
            <a:avLst/>
          </a:prstGeom>
        </p:spPr>
      </p:pic>
      <p:pic>
        <p:nvPicPr>
          <p:cNvPr id="139" name="Image 125" descr="preencoded.png">    </p:cNvPr>
          <p:cNvPicPr>
            <a:picLocks noChangeAspect="1"/>
          </p:cNvPicPr>
          <p:nvPr/>
        </p:nvPicPr>
        <p:blipFill>
          <a:blip r:embed="rId126"/>
          <a:srcRect l="0" r="0" t="0" b="0"/>
          <a:stretch/>
        </p:blipFill>
        <p:spPr>
          <a:xfrm>
            <a:off x="5484661" y="3899920"/>
            <a:ext cx="48788" cy="48788"/>
          </a:xfrm>
          <a:prstGeom prst="rect">
            <a:avLst/>
          </a:prstGeom>
        </p:spPr>
      </p:pic>
      <p:pic>
        <p:nvPicPr>
          <p:cNvPr id="140" name="Image 126" descr="preencoded.png">    </p:cNvPr>
          <p:cNvPicPr>
            <a:picLocks noChangeAspect="1"/>
          </p:cNvPicPr>
          <p:nvPr/>
        </p:nvPicPr>
        <p:blipFill>
          <a:blip r:embed="rId127"/>
          <a:srcRect l="0" r="0" t="0" b="0"/>
          <a:stretch/>
        </p:blipFill>
        <p:spPr>
          <a:xfrm>
            <a:off x="5533476" y="3899918"/>
            <a:ext cx="48788" cy="48788"/>
          </a:xfrm>
          <a:prstGeom prst="rect">
            <a:avLst/>
          </a:prstGeom>
        </p:spPr>
      </p:pic>
      <p:pic>
        <p:nvPicPr>
          <p:cNvPr id="141" name="Image 127" descr="preencoded.png">    </p:cNvPr>
          <p:cNvPicPr>
            <a:picLocks noChangeAspect="1"/>
          </p:cNvPicPr>
          <p:nvPr/>
        </p:nvPicPr>
        <p:blipFill>
          <a:blip r:embed="rId128"/>
          <a:srcRect l="0" r="0" t="0" b="0"/>
          <a:stretch/>
        </p:blipFill>
        <p:spPr>
          <a:xfrm>
            <a:off x="5679830" y="3899919"/>
            <a:ext cx="48788" cy="48788"/>
          </a:xfrm>
          <a:prstGeom prst="rect">
            <a:avLst/>
          </a:prstGeom>
        </p:spPr>
      </p:pic>
      <p:pic>
        <p:nvPicPr>
          <p:cNvPr id="142" name="Image 128" descr="preencoded.png">    </p:cNvPr>
          <p:cNvPicPr>
            <a:picLocks noChangeAspect="1"/>
          </p:cNvPicPr>
          <p:nvPr/>
        </p:nvPicPr>
        <p:blipFill>
          <a:blip r:embed="rId129"/>
          <a:srcRect l="0" r="0" t="0" b="0"/>
          <a:stretch/>
        </p:blipFill>
        <p:spPr>
          <a:xfrm>
            <a:off x="5777405" y="3899920"/>
            <a:ext cx="48788" cy="48788"/>
          </a:xfrm>
          <a:prstGeom prst="rect">
            <a:avLst/>
          </a:prstGeom>
        </p:spPr>
      </p:pic>
      <p:pic>
        <p:nvPicPr>
          <p:cNvPr id="143" name="Image 129" descr="preencoded.png">    </p:cNvPr>
          <p:cNvPicPr>
            <a:picLocks noChangeAspect="1"/>
          </p:cNvPicPr>
          <p:nvPr/>
        </p:nvPicPr>
        <p:blipFill>
          <a:blip r:embed="rId130"/>
          <a:srcRect l="0" r="0" t="0" b="0"/>
          <a:stretch/>
        </p:blipFill>
        <p:spPr>
          <a:xfrm>
            <a:off x="5972556" y="3899918"/>
            <a:ext cx="48788" cy="48788"/>
          </a:xfrm>
          <a:prstGeom prst="rect">
            <a:avLst/>
          </a:prstGeom>
        </p:spPr>
      </p:pic>
      <p:pic>
        <p:nvPicPr>
          <p:cNvPr id="144" name="Image 130" descr="preencoded.png">    </p:cNvPr>
          <p:cNvPicPr>
            <a:picLocks noChangeAspect="1"/>
          </p:cNvPicPr>
          <p:nvPr/>
        </p:nvPicPr>
        <p:blipFill>
          <a:blip r:embed="rId131"/>
          <a:srcRect l="0" r="0" t="0" b="0"/>
          <a:stretch/>
        </p:blipFill>
        <p:spPr>
          <a:xfrm>
            <a:off x="4704066" y="3948704"/>
            <a:ext cx="48788" cy="48788"/>
          </a:xfrm>
          <a:prstGeom prst="rect">
            <a:avLst/>
          </a:prstGeom>
        </p:spPr>
      </p:pic>
      <p:pic>
        <p:nvPicPr>
          <p:cNvPr id="145" name="Image 131" descr="preencoded.png">    </p:cNvPr>
          <p:cNvPicPr>
            <a:picLocks noChangeAspect="1"/>
          </p:cNvPicPr>
          <p:nvPr/>
        </p:nvPicPr>
        <p:blipFill>
          <a:blip r:embed="rId132"/>
          <a:srcRect l="0" r="0" t="0" b="0"/>
          <a:stretch/>
        </p:blipFill>
        <p:spPr>
          <a:xfrm>
            <a:off x="4752845" y="3948704"/>
            <a:ext cx="48788" cy="48788"/>
          </a:xfrm>
          <a:prstGeom prst="rect">
            <a:avLst/>
          </a:prstGeom>
        </p:spPr>
      </p:pic>
      <p:pic>
        <p:nvPicPr>
          <p:cNvPr id="146" name="Image 132" descr="preencoded.png">    </p:cNvPr>
          <p:cNvPicPr>
            <a:picLocks noChangeAspect="1"/>
          </p:cNvPicPr>
          <p:nvPr/>
        </p:nvPicPr>
        <p:blipFill>
          <a:blip r:embed="rId133"/>
          <a:srcRect l="0" r="0" t="0" b="0"/>
          <a:stretch/>
        </p:blipFill>
        <p:spPr>
          <a:xfrm>
            <a:off x="4801651" y="3948704"/>
            <a:ext cx="48788" cy="48788"/>
          </a:xfrm>
          <a:prstGeom prst="rect">
            <a:avLst/>
          </a:prstGeom>
        </p:spPr>
      </p:pic>
      <p:pic>
        <p:nvPicPr>
          <p:cNvPr id="147" name="Image 133" descr="preencoded.png">    </p:cNvPr>
          <p:cNvPicPr>
            <a:picLocks noChangeAspect="1"/>
          </p:cNvPicPr>
          <p:nvPr/>
        </p:nvPicPr>
        <p:blipFill>
          <a:blip r:embed="rId134"/>
          <a:srcRect l="0" r="0" t="0" b="0"/>
          <a:stretch/>
        </p:blipFill>
        <p:spPr>
          <a:xfrm>
            <a:off x="4899236" y="3948704"/>
            <a:ext cx="48788" cy="48788"/>
          </a:xfrm>
          <a:prstGeom prst="rect">
            <a:avLst/>
          </a:prstGeom>
        </p:spPr>
      </p:pic>
      <p:pic>
        <p:nvPicPr>
          <p:cNvPr id="148" name="Image 134" descr="preencoded.png">    </p:cNvPr>
          <p:cNvPicPr>
            <a:picLocks noChangeAspect="1"/>
          </p:cNvPicPr>
          <p:nvPr/>
        </p:nvPicPr>
        <p:blipFill>
          <a:blip r:embed="rId135"/>
          <a:srcRect l="0" r="0" t="0" b="0"/>
          <a:stretch/>
        </p:blipFill>
        <p:spPr>
          <a:xfrm>
            <a:off x="4947986" y="3948704"/>
            <a:ext cx="48788" cy="48788"/>
          </a:xfrm>
          <a:prstGeom prst="rect">
            <a:avLst/>
          </a:prstGeom>
        </p:spPr>
      </p:pic>
      <p:pic>
        <p:nvPicPr>
          <p:cNvPr id="149" name="Image 135" descr="preencoded.png">    </p:cNvPr>
          <p:cNvPicPr>
            <a:picLocks noChangeAspect="1"/>
          </p:cNvPicPr>
          <p:nvPr/>
        </p:nvPicPr>
        <p:blipFill>
          <a:blip r:embed="rId136"/>
          <a:srcRect l="0" r="0" t="0" b="0"/>
          <a:stretch/>
        </p:blipFill>
        <p:spPr>
          <a:xfrm>
            <a:off x="4996811" y="3948704"/>
            <a:ext cx="48788" cy="48788"/>
          </a:xfrm>
          <a:prstGeom prst="rect">
            <a:avLst/>
          </a:prstGeom>
        </p:spPr>
      </p:pic>
      <p:pic>
        <p:nvPicPr>
          <p:cNvPr id="150" name="Image 136" descr="preencoded.png">    </p:cNvPr>
          <p:cNvPicPr>
            <a:picLocks noChangeAspect="1"/>
          </p:cNvPicPr>
          <p:nvPr/>
        </p:nvPicPr>
        <p:blipFill>
          <a:blip r:embed="rId137"/>
          <a:srcRect l="0" r="0" t="0" b="0"/>
          <a:stretch/>
        </p:blipFill>
        <p:spPr>
          <a:xfrm>
            <a:off x="5289500" y="3948704"/>
            <a:ext cx="48788" cy="48788"/>
          </a:xfrm>
          <a:prstGeom prst="rect">
            <a:avLst/>
          </a:prstGeom>
        </p:spPr>
      </p:pic>
      <p:pic>
        <p:nvPicPr>
          <p:cNvPr id="151" name="Image 137" descr="preencoded.png">    </p:cNvPr>
          <p:cNvPicPr>
            <a:picLocks noChangeAspect="1"/>
          </p:cNvPicPr>
          <p:nvPr/>
        </p:nvPicPr>
        <p:blipFill>
          <a:blip r:embed="rId138"/>
          <a:srcRect l="0" r="0" t="0" b="0"/>
          <a:stretch/>
        </p:blipFill>
        <p:spPr>
          <a:xfrm>
            <a:off x="5338316" y="3948704"/>
            <a:ext cx="48788" cy="48788"/>
          </a:xfrm>
          <a:prstGeom prst="rect">
            <a:avLst/>
          </a:prstGeom>
        </p:spPr>
      </p:pic>
      <p:pic>
        <p:nvPicPr>
          <p:cNvPr id="152" name="Image 138" descr="preencoded.png">    </p:cNvPr>
          <p:cNvPicPr>
            <a:picLocks noChangeAspect="1"/>
          </p:cNvPicPr>
          <p:nvPr/>
        </p:nvPicPr>
        <p:blipFill>
          <a:blip r:embed="rId139"/>
          <a:srcRect l="0" r="0" t="0" b="0"/>
          <a:stretch/>
        </p:blipFill>
        <p:spPr>
          <a:xfrm>
            <a:off x="5435910" y="3948704"/>
            <a:ext cx="48788" cy="48788"/>
          </a:xfrm>
          <a:prstGeom prst="rect">
            <a:avLst/>
          </a:prstGeom>
        </p:spPr>
      </p:pic>
      <p:pic>
        <p:nvPicPr>
          <p:cNvPr id="153" name="Image 139" descr="preencoded.png">    </p:cNvPr>
          <p:cNvPicPr>
            <a:picLocks noChangeAspect="1"/>
          </p:cNvPicPr>
          <p:nvPr/>
        </p:nvPicPr>
        <p:blipFill>
          <a:blip r:embed="rId140"/>
          <a:srcRect l="0" r="0" t="0" b="0"/>
          <a:stretch/>
        </p:blipFill>
        <p:spPr>
          <a:xfrm>
            <a:off x="5582245" y="3948704"/>
            <a:ext cx="48788" cy="48788"/>
          </a:xfrm>
          <a:prstGeom prst="rect">
            <a:avLst/>
          </a:prstGeom>
        </p:spPr>
      </p:pic>
      <p:pic>
        <p:nvPicPr>
          <p:cNvPr id="154" name="Image 140" descr="preencoded.png">    </p:cNvPr>
          <p:cNvPicPr>
            <a:picLocks noChangeAspect="1"/>
          </p:cNvPicPr>
          <p:nvPr/>
        </p:nvPicPr>
        <p:blipFill>
          <a:blip r:embed="rId141"/>
          <a:srcRect l="0" r="0" t="0" b="0"/>
          <a:stretch/>
        </p:blipFill>
        <p:spPr>
          <a:xfrm>
            <a:off x="5826175" y="3948704"/>
            <a:ext cx="48788" cy="48788"/>
          </a:xfrm>
          <a:prstGeom prst="rect">
            <a:avLst/>
          </a:prstGeom>
        </p:spPr>
      </p:pic>
      <p:pic>
        <p:nvPicPr>
          <p:cNvPr id="155" name="Image 141" descr="preencoded.png">    </p:cNvPr>
          <p:cNvPicPr>
            <a:picLocks noChangeAspect="1"/>
          </p:cNvPicPr>
          <p:nvPr/>
        </p:nvPicPr>
        <p:blipFill>
          <a:blip r:embed="rId142"/>
          <a:srcRect l="0" r="0" t="0" b="0"/>
          <a:stretch/>
        </p:blipFill>
        <p:spPr>
          <a:xfrm>
            <a:off x="5874990" y="3948704"/>
            <a:ext cx="48788" cy="48788"/>
          </a:xfrm>
          <a:prstGeom prst="rect">
            <a:avLst/>
          </a:prstGeom>
        </p:spPr>
      </p:pic>
      <p:pic>
        <p:nvPicPr>
          <p:cNvPr id="156" name="Image 142" descr="preencoded.png">    </p:cNvPr>
          <p:cNvPicPr>
            <a:picLocks noChangeAspect="1"/>
          </p:cNvPicPr>
          <p:nvPr/>
        </p:nvPicPr>
        <p:blipFill>
          <a:blip r:embed="rId143"/>
          <a:srcRect l="0" r="0" t="0" b="0"/>
          <a:stretch/>
        </p:blipFill>
        <p:spPr>
          <a:xfrm>
            <a:off x="4655251" y="3997501"/>
            <a:ext cx="48788" cy="48788"/>
          </a:xfrm>
          <a:prstGeom prst="rect">
            <a:avLst/>
          </a:prstGeom>
        </p:spPr>
      </p:pic>
      <p:pic>
        <p:nvPicPr>
          <p:cNvPr id="157" name="Image 143" descr="preencoded.png">    </p:cNvPr>
          <p:cNvPicPr>
            <a:picLocks noChangeAspect="1"/>
          </p:cNvPicPr>
          <p:nvPr/>
        </p:nvPicPr>
        <p:blipFill>
          <a:blip r:embed="rId144"/>
          <a:srcRect l="0" r="0" t="0" b="0"/>
          <a:stretch/>
        </p:blipFill>
        <p:spPr>
          <a:xfrm>
            <a:off x="4704066" y="3997501"/>
            <a:ext cx="48788" cy="48788"/>
          </a:xfrm>
          <a:prstGeom prst="rect">
            <a:avLst/>
          </a:prstGeom>
        </p:spPr>
      </p:pic>
      <p:pic>
        <p:nvPicPr>
          <p:cNvPr id="158" name="Image 144" descr="preencoded.png">    </p:cNvPr>
          <p:cNvPicPr>
            <a:picLocks noChangeAspect="1"/>
          </p:cNvPicPr>
          <p:nvPr/>
        </p:nvPicPr>
        <p:blipFill>
          <a:blip r:embed="rId145"/>
          <a:srcRect l="0" r="0" t="0" b="0"/>
          <a:stretch/>
        </p:blipFill>
        <p:spPr>
          <a:xfrm>
            <a:off x="4801651" y="3997500"/>
            <a:ext cx="48788" cy="48788"/>
          </a:xfrm>
          <a:prstGeom prst="rect">
            <a:avLst/>
          </a:prstGeom>
        </p:spPr>
      </p:pic>
      <p:pic>
        <p:nvPicPr>
          <p:cNvPr id="159" name="Image 145" descr="preencoded.png">    </p:cNvPr>
          <p:cNvPicPr>
            <a:picLocks noChangeAspect="1"/>
          </p:cNvPicPr>
          <p:nvPr/>
        </p:nvPicPr>
        <p:blipFill>
          <a:blip r:embed="rId146"/>
          <a:srcRect l="0" r="0" t="0" b="0"/>
          <a:stretch/>
        </p:blipFill>
        <p:spPr>
          <a:xfrm>
            <a:off x="4996811" y="3997500"/>
            <a:ext cx="48788" cy="48788"/>
          </a:xfrm>
          <a:prstGeom prst="rect">
            <a:avLst/>
          </a:prstGeom>
        </p:spPr>
      </p:pic>
      <p:pic>
        <p:nvPicPr>
          <p:cNvPr id="160" name="Image 146" descr="preencoded.png">    </p:cNvPr>
          <p:cNvPicPr>
            <a:picLocks noChangeAspect="1"/>
          </p:cNvPicPr>
          <p:nvPr/>
        </p:nvPicPr>
        <p:blipFill>
          <a:blip r:embed="rId147"/>
          <a:srcRect l="0" r="0" t="0" b="0"/>
          <a:stretch/>
        </p:blipFill>
        <p:spPr>
          <a:xfrm>
            <a:off x="5045590" y="3997500"/>
            <a:ext cx="48788" cy="48788"/>
          </a:xfrm>
          <a:prstGeom prst="rect">
            <a:avLst/>
          </a:prstGeom>
        </p:spPr>
      </p:pic>
      <p:pic>
        <p:nvPicPr>
          <p:cNvPr id="161" name="Image 147" descr="preencoded.png">    </p:cNvPr>
          <p:cNvPicPr>
            <a:picLocks noChangeAspect="1"/>
          </p:cNvPicPr>
          <p:nvPr/>
        </p:nvPicPr>
        <p:blipFill>
          <a:blip r:embed="rId148"/>
          <a:srcRect l="0" r="0" t="0" b="0"/>
          <a:stretch/>
        </p:blipFill>
        <p:spPr>
          <a:xfrm>
            <a:off x="5094359" y="3997500"/>
            <a:ext cx="48788" cy="48788"/>
          </a:xfrm>
          <a:prstGeom prst="rect">
            <a:avLst/>
          </a:prstGeom>
        </p:spPr>
      </p:pic>
      <p:pic>
        <p:nvPicPr>
          <p:cNvPr id="162" name="Image 148" descr="preencoded.png">    </p:cNvPr>
          <p:cNvPicPr>
            <a:picLocks noChangeAspect="1"/>
          </p:cNvPicPr>
          <p:nvPr/>
        </p:nvPicPr>
        <p:blipFill>
          <a:blip r:embed="rId149"/>
          <a:srcRect l="0" r="0" t="0" b="0"/>
          <a:stretch/>
        </p:blipFill>
        <p:spPr>
          <a:xfrm>
            <a:off x="5289500" y="3997500"/>
            <a:ext cx="48788" cy="48788"/>
          </a:xfrm>
          <a:prstGeom prst="rect">
            <a:avLst/>
          </a:prstGeom>
        </p:spPr>
      </p:pic>
      <p:pic>
        <p:nvPicPr>
          <p:cNvPr id="163" name="Image 149" descr="preencoded.png">    </p:cNvPr>
          <p:cNvPicPr>
            <a:picLocks noChangeAspect="1"/>
          </p:cNvPicPr>
          <p:nvPr/>
        </p:nvPicPr>
        <p:blipFill>
          <a:blip r:embed="rId150"/>
          <a:srcRect l="0" r="0" t="0" b="0"/>
          <a:stretch/>
        </p:blipFill>
        <p:spPr>
          <a:xfrm>
            <a:off x="5338316" y="3997500"/>
            <a:ext cx="48788" cy="48788"/>
          </a:xfrm>
          <a:prstGeom prst="rect">
            <a:avLst/>
          </a:prstGeom>
        </p:spPr>
      </p:pic>
      <p:pic>
        <p:nvPicPr>
          <p:cNvPr id="164" name="Image 150" descr="preencoded.png">    </p:cNvPr>
          <p:cNvPicPr>
            <a:picLocks noChangeAspect="1"/>
          </p:cNvPicPr>
          <p:nvPr/>
        </p:nvPicPr>
        <p:blipFill>
          <a:blip r:embed="rId151"/>
          <a:srcRect l="0" r="0" t="0" b="0"/>
          <a:stretch/>
        </p:blipFill>
        <p:spPr>
          <a:xfrm>
            <a:off x="5387085" y="3997500"/>
            <a:ext cx="48788" cy="48788"/>
          </a:xfrm>
          <a:prstGeom prst="rect">
            <a:avLst/>
          </a:prstGeom>
        </p:spPr>
      </p:pic>
      <p:pic>
        <p:nvPicPr>
          <p:cNvPr id="165" name="Image 151" descr="preencoded.png">    </p:cNvPr>
          <p:cNvPicPr>
            <a:picLocks noChangeAspect="1"/>
          </p:cNvPicPr>
          <p:nvPr/>
        </p:nvPicPr>
        <p:blipFill>
          <a:blip r:embed="rId152"/>
          <a:srcRect l="0" r="0" t="0" b="0"/>
          <a:stretch/>
        </p:blipFill>
        <p:spPr>
          <a:xfrm>
            <a:off x="5435910" y="3997500"/>
            <a:ext cx="48788" cy="48788"/>
          </a:xfrm>
          <a:prstGeom prst="rect">
            <a:avLst/>
          </a:prstGeom>
        </p:spPr>
      </p:pic>
      <p:pic>
        <p:nvPicPr>
          <p:cNvPr id="166" name="Image 152" descr="preencoded.png">    </p:cNvPr>
          <p:cNvPicPr>
            <a:picLocks noChangeAspect="1"/>
          </p:cNvPicPr>
          <p:nvPr/>
        </p:nvPicPr>
        <p:blipFill>
          <a:blip r:embed="rId153"/>
          <a:srcRect l="0" r="0" t="0" b="0"/>
          <a:stretch/>
        </p:blipFill>
        <p:spPr>
          <a:xfrm>
            <a:off x="5533476" y="3997499"/>
            <a:ext cx="48788" cy="48788"/>
          </a:xfrm>
          <a:prstGeom prst="rect">
            <a:avLst/>
          </a:prstGeom>
        </p:spPr>
      </p:pic>
      <p:pic>
        <p:nvPicPr>
          <p:cNvPr id="167" name="Image 153" descr="preencoded.png">    </p:cNvPr>
          <p:cNvPicPr>
            <a:picLocks noChangeAspect="1"/>
          </p:cNvPicPr>
          <p:nvPr/>
        </p:nvPicPr>
        <p:blipFill>
          <a:blip r:embed="rId154"/>
          <a:srcRect l="0" r="0" t="0" b="0"/>
          <a:stretch/>
        </p:blipFill>
        <p:spPr>
          <a:xfrm>
            <a:off x="5631005" y="3997499"/>
            <a:ext cx="48788" cy="48788"/>
          </a:xfrm>
          <a:prstGeom prst="rect">
            <a:avLst/>
          </a:prstGeom>
        </p:spPr>
      </p:pic>
      <p:pic>
        <p:nvPicPr>
          <p:cNvPr id="168" name="Image 154" descr="preencoded.png">    </p:cNvPr>
          <p:cNvPicPr>
            <a:picLocks noChangeAspect="1"/>
          </p:cNvPicPr>
          <p:nvPr/>
        </p:nvPicPr>
        <p:blipFill>
          <a:blip r:embed="rId155"/>
          <a:srcRect l="0" r="0" t="0" b="0"/>
          <a:stretch/>
        </p:blipFill>
        <p:spPr>
          <a:xfrm>
            <a:off x="5679830" y="3997500"/>
            <a:ext cx="48788" cy="48788"/>
          </a:xfrm>
          <a:prstGeom prst="rect">
            <a:avLst/>
          </a:prstGeom>
        </p:spPr>
      </p:pic>
      <p:pic>
        <p:nvPicPr>
          <p:cNvPr id="169" name="Image 155" descr="preencoded.png">    </p:cNvPr>
          <p:cNvPicPr>
            <a:picLocks noChangeAspect="1"/>
          </p:cNvPicPr>
          <p:nvPr/>
        </p:nvPicPr>
        <p:blipFill>
          <a:blip r:embed="rId156"/>
          <a:srcRect l="0" r="0" t="0" b="0"/>
          <a:stretch/>
        </p:blipFill>
        <p:spPr>
          <a:xfrm>
            <a:off x="5874990" y="3997500"/>
            <a:ext cx="48788" cy="48788"/>
          </a:xfrm>
          <a:prstGeom prst="rect">
            <a:avLst/>
          </a:prstGeom>
        </p:spPr>
      </p:pic>
      <p:pic>
        <p:nvPicPr>
          <p:cNvPr id="170" name="Image 156" descr="preencoded.png">    </p:cNvPr>
          <p:cNvPicPr>
            <a:picLocks noChangeAspect="1"/>
          </p:cNvPicPr>
          <p:nvPr/>
        </p:nvPicPr>
        <p:blipFill>
          <a:blip r:embed="rId157"/>
          <a:srcRect l="0" r="0" t="0" b="0"/>
          <a:stretch/>
        </p:blipFill>
        <p:spPr>
          <a:xfrm>
            <a:off x="5923759" y="3997500"/>
            <a:ext cx="48788" cy="48788"/>
          </a:xfrm>
          <a:prstGeom prst="rect">
            <a:avLst/>
          </a:prstGeom>
        </p:spPr>
      </p:pic>
      <p:pic>
        <p:nvPicPr>
          <p:cNvPr id="171" name="Image 157" descr="preencoded.png">    </p:cNvPr>
          <p:cNvPicPr>
            <a:picLocks noChangeAspect="1"/>
          </p:cNvPicPr>
          <p:nvPr/>
        </p:nvPicPr>
        <p:blipFill>
          <a:blip r:embed="rId158"/>
          <a:srcRect l="0" r="0" t="0" b="0"/>
          <a:stretch/>
        </p:blipFill>
        <p:spPr>
          <a:xfrm>
            <a:off x="5972556" y="3997499"/>
            <a:ext cx="48788" cy="48788"/>
          </a:xfrm>
          <a:prstGeom prst="rect">
            <a:avLst/>
          </a:prstGeom>
        </p:spPr>
      </p:pic>
      <p:pic>
        <p:nvPicPr>
          <p:cNvPr id="172" name="Image 158" descr="preencoded.png">    </p:cNvPr>
          <p:cNvPicPr>
            <a:picLocks noChangeAspect="1"/>
          </p:cNvPicPr>
          <p:nvPr/>
        </p:nvPicPr>
        <p:blipFill>
          <a:blip r:embed="rId159"/>
          <a:srcRect l="0" r="0" t="0" b="0"/>
          <a:stretch/>
        </p:blipFill>
        <p:spPr>
          <a:xfrm>
            <a:off x="4606482" y="4046288"/>
            <a:ext cx="48788" cy="48788"/>
          </a:xfrm>
          <a:prstGeom prst="rect">
            <a:avLst/>
          </a:prstGeom>
        </p:spPr>
      </p:pic>
      <p:pic>
        <p:nvPicPr>
          <p:cNvPr id="173" name="Image 159" descr="preencoded.png">    </p:cNvPr>
          <p:cNvPicPr>
            <a:picLocks noChangeAspect="1"/>
          </p:cNvPicPr>
          <p:nvPr/>
        </p:nvPicPr>
        <p:blipFill>
          <a:blip r:embed="rId160"/>
          <a:srcRect l="0" r="0" t="0" b="0"/>
          <a:stretch/>
        </p:blipFill>
        <p:spPr>
          <a:xfrm>
            <a:off x="4655251" y="4046288"/>
            <a:ext cx="48788" cy="48788"/>
          </a:xfrm>
          <a:prstGeom prst="rect">
            <a:avLst/>
          </a:prstGeom>
        </p:spPr>
      </p:pic>
      <p:pic>
        <p:nvPicPr>
          <p:cNvPr id="174" name="Image 160" descr="preencoded.png">    </p:cNvPr>
          <p:cNvPicPr>
            <a:picLocks noChangeAspect="1"/>
          </p:cNvPicPr>
          <p:nvPr/>
        </p:nvPicPr>
        <p:blipFill>
          <a:blip r:embed="rId161"/>
          <a:srcRect l="0" r="0" t="0" b="0"/>
          <a:stretch/>
        </p:blipFill>
        <p:spPr>
          <a:xfrm>
            <a:off x="4704066" y="4046289"/>
            <a:ext cx="48788" cy="48788"/>
          </a:xfrm>
          <a:prstGeom prst="rect">
            <a:avLst/>
          </a:prstGeom>
        </p:spPr>
      </p:pic>
      <p:pic>
        <p:nvPicPr>
          <p:cNvPr id="175" name="Image 161" descr="preencoded.png">    </p:cNvPr>
          <p:cNvPicPr>
            <a:picLocks noChangeAspect="1"/>
          </p:cNvPicPr>
          <p:nvPr/>
        </p:nvPicPr>
        <p:blipFill>
          <a:blip r:embed="rId162"/>
          <a:srcRect l="0" r="0" t="0" b="0"/>
          <a:stretch/>
        </p:blipFill>
        <p:spPr>
          <a:xfrm>
            <a:off x="4850420" y="4046289"/>
            <a:ext cx="48788" cy="48788"/>
          </a:xfrm>
          <a:prstGeom prst="rect">
            <a:avLst/>
          </a:prstGeom>
        </p:spPr>
      </p:pic>
      <p:pic>
        <p:nvPicPr>
          <p:cNvPr id="176" name="Image 162" descr="preencoded.png">    </p:cNvPr>
          <p:cNvPicPr>
            <a:picLocks noChangeAspect="1"/>
          </p:cNvPicPr>
          <p:nvPr/>
        </p:nvPicPr>
        <p:blipFill>
          <a:blip r:embed="rId163"/>
          <a:srcRect l="0" r="0" t="0" b="0"/>
          <a:stretch/>
        </p:blipFill>
        <p:spPr>
          <a:xfrm>
            <a:off x="4899236" y="4046289"/>
            <a:ext cx="48788" cy="48788"/>
          </a:xfrm>
          <a:prstGeom prst="rect">
            <a:avLst/>
          </a:prstGeom>
        </p:spPr>
      </p:pic>
      <p:pic>
        <p:nvPicPr>
          <p:cNvPr id="177" name="Image 163" descr="preencoded.png">    </p:cNvPr>
          <p:cNvPicPr>
            <a:picLocks noChangeAspect="1"/>
          </p:cNvPicPr>
          <p:nvPr/>
        </p:nvPicPr>
        <p:blipFill>
          <a:blip r:embed="rId164"/>
          <a:srcRect l="0" r="0" t="0" b="0"/>
          <a:stretch/>
        </p:blipFill>
        <p:spPr>
          <a:xfrm>
            <a:off x="4947986" y="4046288"/>
            <a:ext cx="48788" cy="48788"/>
          </a:xfrm>
          <a:prstGeom prst="rect">
            <a:avLst/>
          </a:prstGeom>
        </p:spPr>
      </p:pic>
      <p:pic>
        <p:nvPicPr>
          <p:cNvPr id="178" name="Image 164" descr="preencoded.png">    </p:cNvPr>
          <p:cNvPicPr>
            <a:picLocks noChangeAspect="1"/>
          </p:cNvPicPr>
          <p:nvPr/>
        </p:nvPicPr>
        <p:blipFill>
          <a:blip r:embed="rId165"/>
          <a:srcRect l="0" r="0" t="0" b="0"/>
          <a:stretch/>
        </p:blipFill>
        <p:spPr>
          <a:xfrm>
            <a:off x="5094359" y="4046288"/>
            <a:ext cx="48788" cy="48788"/>
          </a:xfrm>
          <a:prstGeom prst="rect">
            <a:avLst/>
          </a:prstGeom>
        </p:spPr>
      </p:pic>
      <p:pic>
        <p:nvPicPr>
          <p:cNvPr id="179" name="Image 165" descr="preencoded.png">    </p:cNvPr>
          <p:cNvPicPr>
            <a:picLocks noChangeAspect="1"/>
          </p:cNvPicPr>
          <p:nvPr/>
        </p:nvPicPr>
        <p:blipFill>
          <a:blip r:embed="rId166"/>
          <a:srcRect l="0" r="0" t="0" b="0"/>
          <a:stretch/>
        </p:blipFill>
        <p:spPr>
          <a:xfrm>
            <a:off x="5240741" y="4046288"/>
            <a:ext cx="48788" cy="48788"/>
          </a:xfrm>
          <a:prstGeom prst="rect">
            <a:avLst/>
          </a:prstGeom>
        </p:spPr>
      </p:pic>
      <p:pic>
        <p:nvPicPr>
          <p:cNvPr id="180" name="Image 166" descr="preencoded.png">    </p:cNvPr>
          <p:cNvPicPr>
            <a:picLocks noChangeAspect="1"/>
          </p:cNvPicPr>
          <p:nvPr/>
        </p:nvPicPr>
        <p:blipFill>
          <a:blip r:embed="rId167"/>
          <a:srcRect l="0" r="0" t="0" b="0"/>
          <a:stretch/>
        </p:blipFill>
        <p:spPr>
          <a:xfrm>
            <a:off x="5387085" y="4046288"/>
            <a:ext cx="48788" cy="48788"/>
          </a:xfrm>
          <a:prstGeom prst="rect">
            <a:avLst/>
          </a:prstGeom>
        </p:spPr>
      </p:pic>
      <p:pic>
        <p:nvPicPr>
          <p:cNvPr id="181" name="Image 167" descr="preencoded.png">    </p:cNvPr>
          <p:cNvPicPr>
            <a:picLocks noChangeAspect="1"/>
          </p:cNvPicPr>
          <p:nvPr/>
        </p:nvPicPr>
        <p:blipFill>
          <a:blip r:embed="rId168"/>
          <a:srcRect l="0" r="0" t="0" b="0"/>
          <a:stretch/>
        </p:blipFill>
        <p:spPr>
          <a:xfrm>
            <a:off x="5435910" y="4046289"/>
            <a:ext cx="48788" cy="48788"/>
          </a:xfrm>
          <a:prstGeom prst="rect">
            <a:avLst/>
          </a:prstGeom>
        </p:spPr>
      </p:pic>
      <p:pic>
        <p:nvPicPr>
          <p:cNvPr id="182" name="Image 168" descr="preencoded.png">    </p:cNvPr>
          <p:cNvPicPr>
            <a:picLocks noChangeAspect="1"/>
          </p:cNvPicPr>
          <p:nvPr/>
        </p:nvPicPr>
        <p:blipFill>
          <a:blip r:embed="rId169"/>
          <a:srcRect l="0" r="0" t="0" b="0"/>
          <a:stretch/>
        </p:blipFill>
        <p:spPr>
          <a:xfrm>
            <a:off x="5533476" y="4046288"/>
            <a:ext cx="48788" cy="48788"/>
          </a:xfrm>
          <a:prstGeom prst="rect">
            <a:avLst/>
          </a:prstGeom>
        </p:spPr>
      </p:pic>
      <p:pic>
        <p:nvPicPr>
          <p:cNvPr id="183" name="Image 169" descr="preencoded.png">    </p:cNvPr>
          <p:cNvPicPr>
            <a:picLocks noChangeAspect="1"/>
          </p:cNvPicPr>
          <p:nvPr/>
        </p:nvPicPr>
        <p:blipFill>
          <a:blip r:embed="rId170"/>
          <a:srcRect l="0" r="0" t="0" b="0"/>
          <a:stretch/>
        </p:blipFill>
        <p:spPr>
          <a:xfrm>
            <a:off x="5679830" y="4046288"/>
            <a:ext cx="48788" cy="48788"/>
          </a:xfrm>
          <a:prstGeom prst="rect">
            <a:avLst/>
          </a:prstGeom>
        </p:spPr>
      </p:pic>
      <p:pic>
        <p:nvPicPr>
          <p:cNvPr id="184" name="Image 170" descr="preencoded.png">    </p:cNvPr>
          <p:cNvPicPr>
            <a:picLocks noChangeAspect="1"/>
          </p:cNvPicPr>
          <p:nvPr/>
        </p:nvPicPr>
        <p:blipFill>
          <a:blip r:embed="rId171"/>
          <a:srcRect l="0" r="0" t="0" b="0"/>
          <a:stretch/>
        </p:blipFill>
        <p:spPr>
          <a:xfrm>
            <a:off x="5728599" y="4046289"/>
            <a:ext cx="48788" cy="48788"/>
          </a:xfrm>
          <a:prstGeom prst="rect">
            <a:avLst/>
          </a:prstGeom>
        </p:spPr>
      </p:pic>
      <p:pic>
        <p:nvPicPr>
          <p:cNvPr id="185" name="Image 171" descr="preencoded.png">    </p:cNvPr>
          <p:cNvPicPr>
            <a:picLocks noChangeAspect="1"/>
          </p:cNvPicPr>
          <p:nvPr/>
        </p:nvPicPr>
        <p:blipFill>
          <a:blip r:embed="rId172"/>
          <a:srcRect l="0" r="0" t="0" b="0"/>
          <a:stretch/>
        </p:blipFill>
        <p:spPr>
          <a:xfrm>
            <a:off x="5777405" y="4046289"/>
            <a:ext cx="48788" cy="48788"/>
          </a:xfrm>
          <a:prstGeom prst="rect">
            <a:avLst/>
          </a:prstGeom>
        </p:spPr>
      </p:pic>
      <p:pic>
        <p:nvPicPr>
          <p:cNvPr id="186" name="Image 172" descr="preencoded.png">    </p:cNvPr>
          <p:cNvPicPr>
            <a:picLocks noChangeAspect="1"/>
          </p:cNvPicPr>
          <p:nvPr/>
        </p:nvPicPr>
        <p:blipFill>
          <a:blip r:embed="rId173"/>
          <a:srcRect l="0" r="0" t="0" b="0"/>
          <a:stretch/>
        </p:blipFill>
        <p:spPr>
          <a:xfrm>
            <a:off x="5874990" y="4046288"/>
            <a:ext cx="48788" cy="48788"/>
          </a:xfrm>
          <a:prstGeom prst="rect">
            <a:avLst/>
          </a:prstGeom>
        </p:spPr>
      </p:pic>
      <p:pic>
        <p:nvPicPr>
          <p:cNvPr id="187" name="Image 173" descr="preencoded.png">    </p:cNvPr>
          <p:cNvPicPr>
            <a:picLocks noChangeAspect="1"/>
          </p:cNvPicPr>
          <p:nvPr/>
        </p:nvPicPr>
        <p:blipFill>
          <a:blip r:embed="rId174"/>
          <a:srcRect l="0" r="0" t="0" b="0"/>
          <a:stretch/>
        </p:blipFill>
        <p:spPr>
          <a:xfrm>
            <a:off x="5923759" y="4046289"/>
            <a:ext cx="48788" cy="48788"/>
          </a:xfrm>
          <a:prstGeom prst="rect">
            <a:avLst/>
          </a:prstGeom>
        </p:spPr>
      </p:pic>
      <p:pic>
        <p:nvPicPr>
          <p:cNvPr id="188" name="Image 174" descr="preencoded.png">    </p:cNvPr>
          <p:cNvPicPr>
            <a:picLocks noChangeAspect="1"/>
          </p:cNvPicPr>
          <p:nvPr/>
        </p:nvPicPr>
        <p:blipFill>
          <a:blip r:embed="rId175"/>
          <a:srcRect l="0" r="0" t="0" b="0"/>
          <a:stretch/>
        </p:blipFill>
        <p:spPr>
          <a:xfrm>
            <a:off x="5972556" y="4046288"/>
            <a:ext cx="48788" cy="48788"/>
          </a:xfrm>
          <a:prstGeom prst="rect">
            <a:avLst/>
          </a:prstGeom>
        </p:spPr>
      </p:pic>
      <p:pic>
        <p:nvPicPr>
          <p:cNvPr id="189" name="Image 175" descr="preencoded.png">    </p:cNvPr>
          <p:cNvPicPr>
            <a:picLocks noChangeAspect="1"/>
          </p:cNvPicPr>
          <p:nvPr/>
        </p:nvPicPr>
        <p:blipFill>
          <a:blip r:embed="rId176"/>
          <a:srcRect l="0" r="0" t="0" b="0"/>
          <a:stretch/>
        </p:blipFill>
        <p:spPr>
          <a:xfrm>
            <a:off x="4606482" y="4095078"/>
            <a:ext cx="48788" cy="48788"/>
          </a:xfrm>
          <a:prstGeom prst="rect">
            <a:avLst/>
          </a:prstGeom>
        </p:spPr>
      </p:pic>
      <p:pic>
        <p:nvPicPr>
          <p:cNvPr id="190" name="Image 176" descr="preencoded.png">    </p:cNvPr>
          <p:cNvPicPr>
            <a:picLocks noChangeAspect="1"/>
          </p:cNvPicPr>
          <p:nvPr/>
        </p:nvPicPr>
        <p:blipFill>
          <a:blip r:embed="rId177"/>
          <a:srcRect l="0" r="0" t="0" b="0"/>
          <a:stretch/>
        </p:blipFill>
        <p:spPr>
          <a:xfrm>
            <a:off x="4752845" y="4095079"/>
            <a:ext cx="48788" cy="48788"/>
          </a:xfrm>
          <a:prstGeom prst="rect">
            <a:avLst/>
          </a:prstGeom>
        </p:spPr>
      </p:pic>
      <p:pic>
        <p:nvPicPr>
          <p:cNvPr id="191" name="Image 177" descr="preencoded.png">    </p:cNvPr>
          <p:cNvPicPr>
            <a:picLocks noChangeAspect="1"/>
          </p:cNvPicPr>
          <p:nvPr/>
        </p:nvPicPr>
        <p:blipFill>
          <a:blip r:embed="rId178"/>
          <a:srcRect l="0" r="0" t="0" b="0"/>
          <a:stretch/>
        </p:blipFill>
        <p:spPr>
          <a:xfrm>
            <a:off x="4801651" y="4095079"/>
            <a:ext cx="48788" cy="48788"/>
          </a:xfrm>
          <a:prstGeom prst="rect">
            <a:avLst/>
          </a:prstGeom>
        </p:spPr>
      </p:pic>
      <p:pic>
        <p:nvPicPr>
          <p:cNvPr id="192" name="Image 178" descr="preencoded.png">    </p:cNvPr>
          <p:cNvPicPr>
            <a:picLocks noChangeAspect="1"/>
          </p:cNvPicPr>
          <p:nvPr/>
        </p:nvPicPr>
        <p:blipFill>
          <a:blip r:embed="rId179"/>
          <a:srcRect l="0" r="0" t="0" b="0"/>
          <a:stretch/>
        </p:blipFill>
        <p:spPr>
          <a:xfrm>
            <a:off x="4850420" y="4095079"/>
            <a:ext cx="48788" cy="48788"/>
          </a:xfrm>
          <a:prstGeom prst="rect">
            <a:avLst/>
          </a:prstGeom>
        </p:spPr>
      </p:pic>
      <p:pic>
        <p:nvPicPr>
          <p:cNvPr id="193" name="Image 179" descr="preencoded.png">    </p:cNvPr>
          <p:cNvPicPr>
            <a:picLocks noChangeAspect="1"/>
          </p:cNvPicPr>
          <p:nvPr/>
        </p:nvPicPr>
        <p:blipFill>
          <a:blip r:embed="rId180"/>
          <a:srcRect l="0" r="0" t="0" b="0"/>
          <a:stretch/>
        </p:blipFill>
        <p:spPr>
          <a:xfrm>
            <a:off x="4947986" y="4095079"/>
            <a:ext cx="48788" cy="48788"/>
          </a:xfrm>
          <a:prstGeom prst="rect">
            <a:avLst/>
          </a:prstGeom>
        </p:spPr>
      </p:pic>
      <p:pic>
        <p:nvPicPr>
          <p:cNvPr id="194" name="Image 180" descr="preencoded.png">    </p:cNvPr>
          <p:cNvPicPr>
            <a:picLocks noChangeAspect="1"/>
          </p:cNvPicPr>
          <p:nvPr/>
        </p:nvPicPr>
        <p:blipFill>
          <a:blip r:embed="rId181"/>
          <a:srcRect l="0" r="0" t="0" b="0"/>
          <a:stretch/>
        </p:blipFill>
        <p:spPr>
          <a:xfrm>
            <a:off x="5143165" y="4095079"/>
            <a:ext cx="48788" cy="48788"/>
          </a:xfrm>
          <a:prstGeom prst="rect">
            <a:avLst/>
          </a:prstGeom>
        </p:spPr>
      </p:pic>
      <p:pic>
        <p:nvPicPr>
          <p:cNvPr id="195" name="Image 181" descr="preencoded.png">    </p:cNvPr>
          <p:cNvPicPr>
            <a:picLocks noChangeAspect="1"/>
          </p:cNvPicPr>
          <p:nvPr/>
        </p:nvPicPr>
        <p:blipFill>
          <a:blip r:embed="rId182"/>
          <a:srcRect l="0" r="0" t="0" b="0"/>
          <a:stretch/>
        </p:blipFill>
        <p:spPr>
          <a:xfrm>
            <a:off x="5191925" y="4095079"/>
            <a:ext cx="48788" cy="48788"/>
          </a:xfrm>
          <a:prstGeom prst="rect">
            <a:avLst/>
          </a:prstGeom>
        </p:spPr>
      </p:pic>
      <p:pic>
        <p:nvPicPr>
          <p:cNvPr id="196" name="Image 182" descr="preencoded.png">    </p:cNvPr>
          <p:cNvPicPr>
            <a:picLocks noChangeAspect="1"/>
          </p:cNvPicPr>
          <p:nvPr/>
        </p:nvPicPr>
        <p:blipFill>
          <a:blip r:embed="rId183"/>
          <a:srcRect l="0" r="0" t="0" b="0"/>
          <a:stretch/>
        </p:blipFill>
        <p:spPr>
          <a:xfrm>
            <a:off x="5289500" y="4095079"/>
            <a:ext cx="48788" cy="48788"/>
          </a:xfrm>
          <a:prstGeom prst="rect">
            <a:avLst/>
          </a:prstGeom>
        </p:spPr>
      </p:pic>
      <p:pic>
        <p:nvPicPr>
          <p:cNvPr id="197" name="Image 183" descr="preencoded.png">    </p:cNvPr>
          <p:cNvPicPr>
            <a:picLocks noChangeAspect="1"/>
          </p:cNvPicPr>
          <p:nvPr/>
        </p:nvPicPr>
        <p:blipFill>
          <a:blip r:embed="rId184"/>
          <a:srcRect l="0" r="0" t="0" b="0"/>
          <a:stretch/>
        </p:blipFill>
        <p:spPr>
          <a:xfrm>
            <a:off x="5338316" y="4095079"/>
            <a:ext cx="48788" cy="48788"/>
          </a:xfrm>
          <a:prstGeom prst="rect">
            <a:avLst/>
          </a:prstGeom>
        </p:spPr>
      </p:pic>
      <p:pic>
        <p:nvPicPr>
          <p:cNvPr id="198" name="Image 184" descr="preencoded.png">    </p:cNvPr>
          <p:cNvPicPr>
            <a:picLocks noChangeAspect="1"/>
          </p:cNvPicPr>
          <p:nvPr/>
        </p:nvPicPr>
        <p:blipFill>
          <a:blip r:embed="rId185"/>
          <a:srcRect l="0" r="0" t="0" b="0"/>
          <a:stretch/>
        </p:blipFill>
        <p:spPr>
          <a:xfrm>
            <a:off x="5387085" y="4095080"/>
            <a:ext cx="48788" cy="48788"/>
          </a:xfrm>
          <a:prstGeom prst="rect">
            <a:avLst/>
          </a:prstGeom>
        </p:spPr>
      </p:pic>
      <p:pic>
        <p:nvPicPr>
          <p:cNvPr id="199" name="Image 185" descr="preencoded.png">    </p:cNvPr>
          <p:cNvPicPr>
            <a:picLocks noChangeAspect="1"/>
          </p:cNvPicPr>
          <p:nvPr/>
        </p:nvPicPr>
        <p:blipFill>
          <a:blip r:embed="rId186"/>
          <a:srcRect l="0" r="0" t="0" b="0"/>
          <a:stretch/>
        </p:blipFill>
        <p:spPr>
          <a:xfrm>
            <a:off x="5484661" y="4095079"/>
            <a:ext cx="48788" cy="48788"/>
          </a:xfrm>
          <a:prstGeom prst="rect">
            <a:avLst/>
          </a:prstGeom>
        </p:spPr>
      </p:pic>
      <p:pic>
        <p:nvPicPr>
          <p:cNvPr id="200" name="Image 186" descr="preencoded.png">    </p:cNvPr>
          <p:cNvPicPr>
            <a:picLocks noChangeAspect="1"/>
          </p:cNvPicPr>
          <p:nvPr/>
        </p:nvPicPr>
        <p:blipFill>
          <a:blip r:embed="rId187"/>
          <a:srcRect l="0" r="0" t="0" b="0"/>
          <a:stretch/>
        </p:blipFill>
        <p:spPr>
          <a:xfrm>
            <a:off x="5631005" y="4095078"/>
            <a:ext cx="48788" cy="48788"/>
          </a:xfrm>
          <a:prstGeom prst="rect">
            <a:avLst/>
          </a:prstGeom>
        </p:spPr>
      </p:pic>
      <p:pic>
        <p:nvPicPr>
          <p:cNvPr id="201" name="Image 187" descr="preencoded.png">    </p:cNvPr>
          <p:cNvPicPr>
            <a:picLocks noChangeAspect="1"/>
          </p:cNvPicPr>
          <p:nvPr/>
        </p:nvPicPr>
        <p:blipFill>
          <a:blip r:embed="rId188"/>
          <a:srcRect l="0" r="0" t="0" b="0"/>
          <a:stretch/>
        </p:blipFill>
        <p:spPr>
          <a:xfrm>
            <a:off x="5679830" y="4095079"/>
            <a:ext cx="48788" cy="48788"/>
          </a:xfrm>
          <a:prstGeom prst="rect">
            <a:avLst/>
          </a:prstGeom>
        </p:spPr>
      </p:pic>
      <p:pic>
        <p:nvPicPr>
          <p:cNvPr id="202" name="Image 188" descr="preencoded.png">    </p:cNvPr>
          <p:cNvPicPr>
            <a:picLocks noChangeAspect="1"/>
          </p:cNvPicPr>
          <p:nvPr/>
        </p:nvPicPr>
        <p:blipFill>
          <a:blip r:embed="rId189"/>
          <a:srcRect l="0" r="0" t="0" b="0"/>
          <a:stretch/>
        </p:blipFill>
        <p:spPr>
          <a:xfrm>
            <a:off x="5777405" y="4095079"/>
            <a:ext cx="48788" cy="48788"/>
          </a:xfrm>
          <a:prstGeom prst="rect">
            <a:avLst/>
          </a:prstGeom>
        </p:spPr>
      </p:pic>
      <p:pic>
        <p:nvPicPr>
          <p:cNvPr id="203" name="Image 189" descr="preencoded.png">    </p:cNvPr>
          <p:cNvPicPr>
            <a:picLocks noChangeAspect="1"/>
          </p:cNvPicPr>
          <p:nvPr/>
        </p:nvPicPr>
        <p:blipFill>
          <a:blip r:embed="rId190"/>
          <a:srcRect l="0" r="0" t="0" b="0"/>
          <a:stretch/>
        </p:blipFill>
        <p:spPr>
          <a:xfrm>
            <a:off x="5923759" y="4095079"/>
            <a:ext cx="48788" cy="48788"/>
          </a:xfrm>
          <a:prstGeom prst="rect">
            <a:avLst/>
          </a:prstGeom>
        </p:spPr>
      </p:pic>
      <p:pic>
        <p:nvPicPr>
          <p:cNvPr id="204" name="Image 190" descr="preencoded.png">    </p:cNvPr>
          <p:cNvPicPr>
            <a:picLocks noChangeAspect="1"/>
          </p:cNvPicPr>
          <p:nvPr/>
        </p:nvPicPr>
        <p:blipFill>
          <a:blip r:embed="rId191"/>
          <a:srcRect l="0" r="0" t="0" b="0"/>
          <a:stretch/>
        </p:blipFill>
        <p:spPr>
          <a:xfrm>
            <a:off x="4606482" y="4143860"/>
            <a:ext cx="48788" cy="48788"/>
          </a:xfrm>
          <a:prstGeom prst="rect">
            <a:avLst/>
          </a:prstGeom>
        </p:spPr>
      </p:pic>
      <p:pic>
        <p:nvPicPr>
          <p:cNvPr id="205" name="Image 191" descr="preencoded.png">    </p:cNvPr>
          <p:cNvPicPr>
            <a:picLocks noChangeAspect="1"/>
          </p:cNvPicPr>
          <p:nvPr/>
        </p:nvPicPr>
        <p:blipFill>
          <a:blip r:embed="rId192"/>
          <a:srcRect l="0" r="0" t="0" b="0"/>
          <a:stretch/>
        </p:blipFill>
        <p:spPr>
          <a:xfrm>
            <a:off x="4655251" y="4143862"/>
            <a:ext cx="48788" cy="48788"/>
          </a:xfrm>
          <a:prstGeom prst="rect">
            <a:avLst/>
          </a:prstGeom>
        </p:spPr>
      </p:pic>
      <p:pic>
        <p:nvPicPr>
          <p:cNvPr id="206" name="Image 192" descr="preencoded.png">    </p:cNvPr>
          <p:cNvPicPr>
            <a:picLocks noChangeAspect="1"/>
          </p:cNvPicPr>
          <p:nvPr/>
        </p:nvPicPr>
        <p:blipFill>
          <a:blip r:embed="rId193"/>
          <a:srcRect l="0" r="0" t="0" b="0"/>
          <a:stretch/>
        </p:blipFill>
        <p:spPr>
          <a:xfrm>
            <a:off x="4704066" y="4143862"/>
            <a:ext cx="48788" cy="48788"/>
          </a:xfrm>
          <a:prstGeom prst="rect">
            <a:avLst/>
          </a:prstGeom>
        </p:spPr>
      </p:pic>
      <p:pic>
        <p:nvPicPr>
          <p:cNvPr id="207" name="Image 193" descr="preencoded.png">    </p:cNvPr>
          <p:cNvPicPr>
            <a:picLocks noChangeAspect="1"/>
          </p:cNvPicPr>
          <p:nvPr/>
        </p:nvPicPr>
        <p:blipFill>
          <a:blip r:embed="rId194"/>
          <a:srcRect l="0" r="0" t="0" b="0"/>
          <a:stretch/>
        </p:blipFill>
        <p:spPr>
          <a:xfrm>
            <a:off x="4899236" y="4143861"/>
            <a:ext cx="48788" cy="48788"/>
          </a:xfrm>
          <a:prstGeom prst="rect">
            <a:avLst/>
          </a:prstGeom>
        </p:spPr>
      </p:pic>
      <p:pic>
        <p:nvPicPr>
          <p:cNvPr id="208" name="Image 194" descr="preencoded.png">    </p:cNvPr>
          <p:cNvPicPr>
            <a:picLocks noChangeAspect="1"/>
          </p:cNvPicPr>
          <p:nvPr/>
        </p:nvPicPr>
        <p:blipFill>
          <a:blip r:embed="rId195"/>
          <a:srcRect l="0" r="0" t="0" b="0"/>
          <a:stretch/>
        </p:blipFill>
        <p:spPr>
          <a:xfrm>
            <a:off x="4996811" y="4143862"/>
            <a:ext cx="48788" cy="48788"/>
          </a:xfrm>
          <a:prstGeom prst="rect">
            <a:avLst/>
          </a:prstGeom>
        </p:spPr>
      </p:pic>
      <p:pic>
        <p:nvPicPr>
          <p:cNvPr id="209" name="Image 195" descr="preencoded.png">    </p:cNvPr>
          <p:cNvPicPr>
            <a:picLocks noChangeAspect="1"/>
          </p:cNvPicPr>
          <p:nvPr/>
        </p:nvPicPr>
        <p:blipFill>
          <a:blip r:embed="rId196"/>
          <a:srcRect l="0" r="0" t="0" b="0"/>
          <a:stretch/>
        </p:blipFill>
        <p:spPr>
          <a:xfrm>
            <a:off x="5045590" y="4143861"/>
            <a:ext cx="48788" cy="48788"/>
          </a:xfrm>
          <a:prstGeom prst="rect">
            <a:avLst/>
          </a:prstGeom>
        </p:spPr>
      </p:pic>
      <p:pic>
        <p:nvPicPr>
          <p:cNvPr id="210" name="Image 196" descr="preencoded.png">    </p:cNvPr>
          <p:cNvPicPr>
            <a:picLocks noChangeAspect="1"/>
          </p:cNvPicPr>
          <p:nvPr/>
        </p:nvPicPr>
        <p:blipFill>
          <a:blip r:embed="rId197"/>
          <a:srcRect l="0" r="0" t="0" b="0"/>
          <a:stretch/>
        </p:blipFill>
        <p:spPr>
          <a:xfrm>
            <a:off x="5094359" y="4143860"/>
            <a:ext cx="48788" cy="48788"/>
          </a:xfrm>
          <a:prstGeom prst="rect">
            <a:avLst/>
          </a:prstGeom>
        </p:spPr>
      </p:pic>
      <p:pic>
        <p:nvPicPr>
          <p:cNvPr id="211" name="Image 197" descr="preencoded.png">    </p:cNvPr>
          <p:cNvPicPr>
            <a:picLocks noChangeAspect="1"/>
          </p:cNvPicPr>
          <p:nvPr/>
        </p:nvPicPr>
        <p:blipFill>
          <a:blip r:embed="rId198"/>
          <a:srcRect l="0" r="0" t="0" b="0"/>
          <a:stretch/>
        </p:blipFill>
        <p:spPr>
          <a:xfrm>
            <a:off x="5289500" y="4143862"/>
            <a:ext cx="48788" cy="48788"/>
          </a:xfrm>
          <a:prstGeom prst="rect">
            <a:avLst/>
          </a:prstGeom>
        </p:spPr>
      </p:pic>
      <p:pic>
        <p:nvPicPr>
          <p:cNvPr id="212" name="Image 198" descr="preencoded.png">    </p:cNvPr>
          <p:cNvPicPr>
            <a:picLocks noChangeAspect="1"/>
          </p:cNvPicPr>
          <p:nvPr/>
        </p:nvPicPr>
        <p:blipFill>
          <a:blip r:embed="rId199"/>
          <a:srcRect l="0" r="0" t="0" b="0"/>
          <a:stretch/>
        </p:blipFill>
        <p:spPr>
          <a:xfrm>
            <a:off x="5484661" y="4143861"/>
            <a:ext cx="48788" cy="48788"/>
          </a:xfrm>
          <a:prstGeom prst="rect">
            <a:avLst/>
          </a:prstGeom>
        </p:spPr>
      </p:pic>
      <p:pic>
        <p:nvPicPr>
          <p:cNvPr id="213" name="Image 199" descr="preencoded.png">    </p:cNvPr>
          <p:cNvPicPr>
            <a:picLocks noChangeAspect="1"/>
          </p:cNvPicPr>
          <p:nvPr/>
        </p:nvPicPr>
        <p:blipFill>
          <a:blip r:embed="rId200"/>
          <a:srcRect l="0" r="0" t="0" b="0"/>
          <a:stretch/>
        </p:blipFill>
        <p:spPr>
          <a:xfrm>
            <a:off x="5631005" y="4143860"/>
            <a:ext cx="48788" cy="48788"/>
          </a:xfrm>
          <a:prstGeom prst="rect">
            <a:avLst/>
          </a:prstGeom>
        </p:spPr>
      </p:pic>
      <p:pic>
        <p:nvPicPr>
          <p:cNvPr id="214" name="Image 200" descr="preencoded.png">    </p:cNvPr>
          <p:cNvPicPr>
            <a:picLocks noChangeAspect="1"/>
          </p:cNvPicPr>
          <p:nvPr/>
        </p:nvPicPr>
        <p:blipFill>
          <a:blip r:embed="rId201"/>
          <a:srcRect l="0" r="0" t="0" b="0"/>
          <a:stretch/>
        </p:blipFill>
        <p:spPr>
          <a:xfrm>
            <a:off x="5728599" y="4143862"/>
            <a:ext cx="48788" cy="48788"/>
          </a:xfrm>
          <a:prstGeom prst="rect">
            <a:avLst/>
          </a:prstGeom>
        </p:spPr>
      </p:pic>
      <p:pic>
        <p:nvPicPr>
          <p:cNvPr id="215" name="Image 201" descr="preencoded.png">    </p:cNvPr>
          <p:cNvPicPr>
            <a:picLocks noChangeAspect="1"/>
          </p:cNvPicPr>
          <p:nvPr/>
        </p:nvPicPr>
        <p:blipFill>
          <a:blip r:embed="rId202"/>
          <a:srcRect l="0" r="0" t="0" b="0"/>
          <a:stretch/>
        </p:blipFill>
        <p:spPr>
          <a:xfrm>
            <a:off x="5777405" y="4143861"/>
            <a:ext cx="48788" cy="48788"/>
          </a:xfrm>
          <a:prstGeom prst="rect">
            <a:avLst/>
          </a:prstGeom>
        </p:spPr>
      </p:pic>
      <p:pic>
        <p:nvPicPr>
          <p:cNvPr id="216" name="Image 202" descr="preencoded.png">    </p:cNvPr>
          <p:cNvPicPr>
            <a:picLocks noChangeAspect="1"/>
          </p:cNvPicPr>
          <p:nvPr/>
        </p:nvPicPr>
        <p:blipFill>
          <a:blip r:embed="rId203"/>
          <a:srcRect l="0" r="0" t="0" b="0"/>
          <a:stretch/>
        </p:blipFill>
        <p:spPr>
          <a:xfrm>
            <a:off x="5826175" y="4143862"/>
            <a:ext cx="48788" cy="48788"/>
          </a:xfrm>
          <a:prstGeom prst="rect">
            <a:avLst/>
          </a:prstGeom>
        </p:spPr>
      </p:pic>
      <p:pic>
        <p:nvPicPr>
          <p:cNvPr id="217" name="Image 203" descr="preencoded.png">    </p:cNvPr>
          <p:cNvPicPr>
            <a:picLocks noChangeAspect="1"/>
          </p:cNvPicPr>
          <p:nvPr/>
        </p:nvPicPr>
        <p:blipFill>
          <a:blip r:embed="rId204"/>
          <a:srcRect l="0" r="0" t="0" b="0"/>
          <a:stretch/>
        </p:blipFill>
        <p:spPr>
          <a:xfrm>
            <a:off x="5923759" y="4143861"/>
            <a:ext cx="48788" cy="48788"/>
          </a:xfrm>
          <a:prstGeom prst="rect">
            <a:avLst/>
          </a:prstGeom>
        </p:spPr>
      </p:pic>
      <p:pic>
        <p:nvPicPr>
          <p:cNvPr id="218" name="Image 204" descr="preencoded.png">    </p:cNvPr>
          <p:cNvPicPr>
            <a:picLocks noChangeAspect="1"/>
          </p:cNvPicPr>
          <p:nvPr/>
        </p:nvPicPr>
        <p:blipFill>
          <a:blip r:embed="rId205"/>
          <a:srcRect l="0" r="0" t="0" b="0"/>
          <a:stretch/>
        </p:blipFill>
        <p:spPr>
          <a:xfrm>
            <a:off x="4947986" y="4192660"/>
            <a:ext cx="48788" cy="48788"/>
          </a:xfrm>
          <a:prstGeom prst="rect">
            <a:avLst/>
          </a:prstGeom>
        </p:spPr>
      </p:pic>
      <p:pic>
        <p:nvPicPr>
          <p:cNvPr id="219" name="Image 205" descr="preencoded.png">    </p:cNvPr>
          <p:cNvPicPr>
            <a:picLocks noChangeAspect="1"/>
          </p:cNvPicPr>
          <p:nvPr/>
        </p:nvPicPr>
        <p:blipFill>
          <a:blip r:embed="rId206"/>
          <a:srcRect l="0" r="0" t="0" b="0"/>
          <a:stretch/>
        </p:blipFill>
        <p:spPr>
          <a:xfrm>
            <a:off x="4996811" y="4192662"/>
            <a:ext cx="48788" cy="48788"/>
          </a:xfrm>
          <a:prstGeom prst="rect">
            <a:avLst/>
          </a:prstGeom>
        </p:spPr>
      </p:pic>
      <p:pic>
        <p:nvPicPr>
          <p:cNvPr id="220" name="Image 206" descr="preencoded.png">    </p:cNvPr>
          <p:cNvPicPr>
            <a:picLocks noChangeAspect="1"/>
          </p:cNvPicPr>
          <p:nvPr/>
        </p:nvPicPr>
        <p:blipFill>
          <a:blip r:embed="rId207"/>
          <a:srcRect l="0" r="0" t="0" b="0"/>
          <a:stretch/>
        </p:blipFill>
        <p:spPr>
          <a:xfrm>
            <a:off x="5045590" y="4192662"/>
            <a:ext cx="48788" cy="48788"/>
          </a:xfrm>
          <a:prstGeom prst="rect">
            <a:avLst/>
          </a:prstGeom>
        </p:spPr>
      </p:pic>
      <p:pic>
        <p:nvPicPr>
          <p:cNvPr id="221" name="Image 207" descr="preencoded.png">    </p:cNvPr>
          <p:cNvPicPr>
            <a:picLocks noChangeAspect="1"/>
          </p:cNvPicPr>
          <p:nvPr/>
        </p:nvPicPr>
        <p:blipFill>
          <a:blip r:embed="rId208"/>
          <a:srcRect l="0" r="0" t="0" b="0"/>
          <a:stretch/>
        </p:blipFill>
        <p:spPr>
          <a:xfrm>
            <a:off x="5094359" y="4192661"/>
            <a:ext cx="48788" cy="48788"/>
          </a:xfrm>
          <a:prstGeom prst="rect">
            <a:avLst/>
          </a:prstGeom>
        </p:spPr>
      </p:pic>
      <p:pic>
        <p:nvPicPr>
          <p:cNvPr id="222" name="Image 208" descr="preencoded.png">    </p:cNvPr>
          <p:cNvPicPr>
            <a:picLocks noChangeAspect="1"/>
          </p:cNvPicPr>
          <p:nvPr/>
        </p:nvPicPr>
        <p:blipFill>
          <a:blip r:embed="rId209"/>
          <a:srcRect l="0" r="0" t="0" b="0"/>
          <a:stretch/>
        </p:blipFill>
        <p:spPr>
          <a:xfrm>
            <a:off x="5143165" y="4192662"/>
            <a:ext cx="48788" cy="48788"/>
          </a:xfrm>
          <a:prstGeom prst="rect">
            <a:avLst/>
          </a:prstGeom>
        </p:spPr>
      </p:pic>
      <p:pic>
        <p:nvPicPr>
          <p:cNvPr id="223" name="Image 209" descr="preencoded.png">    </p:cNvPr>
          <p:cNvPicPr>
            <a:picLocks noChangeAspect="1"/>
          </p:cNvPicPr>
          <p:nvPr/>
        </p:nvPicPr>
        <p:blipFill>
          <a:blip r:embed="rId210"/>
          <a:srcRect l="0" r="0" t="0" b="0"/>
          <a:stretch/>
        </p:blipFill>
        <p:spPr>
          <a:xfrm>
            <a:off x="5289500" y="4192661"/>
            <a:ext cx="48788" cy="48788"/>
          </a:xfrm>
          <a:prstGeom prst="rect">
            <a:avLst/>
          </a:prstGeom>
        </p:spPr>
      </p:pic>
      <p:pic>
        <p:nvPicPr>
          <p:cNvPr id="224" name="Image 210" descr="preencoded.png">    </p:cNvPr>
          <p:cNvPicPr>
            <a:picLocks noChangeAspect="1"/>
          </p:cNvPicPr>
          <p:nvPr/>
        </p:nvPicPr>
        <p:blipFill>
          <a:blip r:embed="rId211"/>
          <a:srcRect l="0" r="0" t="0" b="0"/>
          <a:stretch/>
        </p:blipFill>
        <p:spPr>
          <a:xfrm>
            <a:off x="5338316" y="4192662"/>
            <a:ext cx="48788" cy="48788"/>
          </a:xfrm>
          <a:prstGeom prst="rect">
            <a:avLst/>
          </a:prstGeom>
        </p:spPr>
      </p:pic>
      <p:pic>
        <p:nvPicPr>
          <p:cNvPr id="225" name="Image 211" descr="preencoded.png">    </p:cNvPr>
          <p:cNvPicPr>
            <a:picLocks noChangeAspect="1"/>
          </p:cNvPicPr>
          <p:nvPr/>
        </p:nvPicPr>
        <p:blipFill>
          <a:blip r:embed="rId212"/>
          <a:srcRect l="0" r="0" t="0" b="0"/>
          <a:stretch/>
        </p:blipFill>
        <p:spPr>
          <a:xfrm>
            <a:off x="5435910" y="4192662"/>
            <a:ext cx="48788" cy="48788"/>
          </a:xfrm>
          <a:prstGeom prst="rect">
            <a:avLst/>
          </a:prstGeom>
        </p:spPr>
      </p:pic>
      <p:pic>
        <p:nvPicPr>
          <p:cNvPr id="226" name="Image 212" descr="preencoded.png">    </p:cNvPr>
          <p:cNvPicPr>
            <a:picLocks noChangeAspect="1"/>
          </p:cNvPicPr>
          <p:nvPr/>
        </p:nvPicPr>
        <p:blipFill>
          <a:blip r:embed="rId213"/>
          <a:srcRect l="0" r="0" t="0" b="0"/>
          <a:stretch/>
        </p:blipFill>
        <p:spPr>
          <a:xfrm>
            <a:off x="5582245" y="4192661"/>
            <a:ext cx="48788" cy="48788"/>
          </a:xfrm>
          <a:prstGeom prst="rect">
            <a:avLst/>
          </a:prstGeom>
        </p:spPr>
      </p:pic>
      <p:pic>
        <p:nvPicPr>
          <p:cNvPr id="227" name="Image 213" descr="preencoded.png">    </p:cNvPr>
          <p:cNvPicPr>
            <a:picLocks noChangeAspect="1"/>
          </p:cNvPicPr>
          <p:nvPr/>
        </p:nvPicPr>
        <p:blipFill>
          <a:blip r:embed="rId214"/>
          <a:srcRect l="0" r="0" t="0" b="0"/>
          <a:stretch/>
        </p:blipFill>
        <p:spPr>
          <a:xfrm>
            <a:off x="5728599" y="4192662"/>
            <a:ext cx="48788" cy="48788"/>
          </a:xfrm>
          <a:prstGeom prst="rect">
            <a:avLst/>
          </a:prstGeom>
        </p:spPr>
      </p:pic>
      <p:pic>
        <p:nvPicPr>
          <p:cNvPr id="228" name="Image 214" descr="preencoded.png">    </p:cNvPr>
          <p:cNvPicPr>
            <a:picLocks noChangeAspect="1"/>
          </p:cNvPicPr>
          <p:nvPr/>
        </p:nvPicPr>
        <p:blipFill>
          <a:blip r:embed="rId215"/>
          <a:srcRect l="0" r="0" t="0" b="0"/>
          <a:stretch/>
        </p:blipFill>
        <p:spPr>
          <a:xfrm>
            <a:off x="5826175" y="4192662"/>
            <a:ext cx="48788" cy="48788"/>
          </a:xfrm>
          <a:prstGeom prst="rect">
            <a:avLst/>
          </a:prstGeom>
        </p:spPr>
      </p:pic>
      <p:pic>
        <p:nvPicPr>
          <p:cNvPr id="229" name="Image 215" descr="preencoded.png">    </p:cNvPr>
          <p:cNvPicPr>
            <a:picLocks noChangeAspect="1"/>
          </p:cNvPicPr>
          <p:nvPr/>
        </p:nvPicPr>
        <p:blipFill>
          <a:blip r:embed="rId216"/>
          <a:srcRect l="0" r="0" t="0" b="0"/>
          <a:stretch/>
        </p:blipFill>
        <p:spPr>
          <a:xfrm>
            <a:off x="5874990" y="4192661"/>
            <a:ext cx="48788" cy="48788"/>
          </a:xfrm>
          <a:prstGeom prst="rect">
            <a:avLst/>
          </a:prstGeom>
        </p:spPr>
      </p:pic>
      <p:pic>
        <p:nvPicPr>
          <p:cNvPr id="230" name="Image 216" descr="preencoded.png">    </p:cNvPr>
          <p:cNvPicPr>
            <a:picLocks noChangeAspect="1"/>
          </p:cNvPicPr>
          <p:nvPr/>
        </p:nvPicPr>
        <p:blipFill>
          <a:blip r:embed="rId217"/>
          <a:srcRect l="0" r="0" t="0" b="0"/>
          <a:stretch/>
        </p:blipFill>
        <p:spPr>
          <a:xfrm>
            <a:off x="5923759" y="4192662"/>
            <a:ext cx="48788" cy="48788"/>
          </a:xfrm>
          <a:prstGeom prst="rect">
            <a:avLst/>
          </a:prstGeom>
        </p:spPr>
      </p:pic>
      <p:pic>
        <p:nvPicPr>
          <p:cNvPr id="231" name="Image 217" descr="preencoded.png">    </p:cNvPr>
          <p:cNvPicPr>
            <a:picLocks noChangeAspect="1"/>
          </p:cNvPicPr>
          <p:nvPr/>
        </p:nvPicPr>
        <p:blipFill>
          <a:blip r:embed="rId218"/>
          <a:srcRect l="0" r="0" t="0" b="0"/>
          <a:stretch/>
        </p:blipFill>
        <p:spPr>
          <a:xfrm>
            <a:off x="4606482" y="4241446"/>
            <a:ext cx="48788" cy="48788"/>
          </a:xfrm>
          <a:prstGeom prst="rect">
            <a:avLst/>
          </a:prstGeom>
        </p:spPr>
      </p:pic>
      <p:pic>
        <p:nvPicPr>
          <p:cNvPr id="232" name="Image 218" descr="preencoded.png">    </p:cNvPr>
          <p:cNvPicPr>
            <a:picLocks noChangeAspect="1"/>
          </p:cNvPicPr>
          <p:nvPr/>
        </p:nvPicPr>
        <p:blipFill>
          <a:blip r:embed="rId219"/>
          <a:srcRect l="0" r="0" t="0" b="0"/>
          <a:stretch/>
        </p:blipFill>
        <p:spPr>
          <a:xfrm>
            <a:off x="4752845" y="4241445"/>
            <a:ext cx="48788" cy="48788"/>
          </a:xfrm>
          <a:prstGeom prst="rect">
            <a:avLst/>
          </a:prstGeom>
        </p:spPr>
      </p:pic>
      <p:pic>
        <p:nvPicPr>
          <p:cNvPr id="233" name="Image 219" descr="preencoded.png">    </p:cNvPr>
          <p:cNvPicPr>
            <a:picLocks noChangeAspect="1"/>
          </p:cNvPicPr>
          <p:nvPr/>
        </p:nvPicPr>
        <p:blipFill>
          <a:blip r:embed="rId220"/>
          <a:srcRect l="0" r="0" t="0" b="0"/>
          <a:stretch/>
        </p:blipFill>
        <p:spPr>
          <a:xfrm>
            <a:off x="4801651" y="4241446"/>
            <a:ext cx="48788" cy="48788"/>
          </a:xfrm>
          <a:prstGeom prst="rect">
            <a:avLst/>
          </a:prstGeom>
        </p:spPr>
      </p:pic>
      <p:pic>
        <p:nvPicPr>
          <p:cNvPr id="234" name="Image 220" descr="preencoded.png">    </p:cNvPr>
          <p:cNvPicPr>
            <a:picLocks noChangeAspect="1"/>
          </p:cNvPicPr>
          <p:nvPr/>
        </p:nvPicPr>
        <p:blipFill>
          <a:blip r:embed="rId221"/>
          <a:srcRect l="0" r="0" t="0" b="0"/>
          <a:stretch/>
        </p:blipFill>
        <p:spPr>
          <a:xfrm>
            <a:off x="4899236" y="4241446"/>
            <a:ext cx="48788" cy="48788"/>
          </a:xfrm>
          <a:prstGeom prst="rect">
            <a:avLst/>
          </a:prstGeom>
        </p:spPr>
      </p:pic>
      <p:pic>
        <p:nvPicPr>
          <p:cNvPr id="235" name="Image 221" descr="preencoded.png">    </p:cNvPr>
          <p:cNvPicPr>
            <a:picLocks noChangeAspect="1"/>
          </p:cNvPicPr>
          <p:nvPr/>
        </p:nvPicPr>
        <p:blipFill>
          <a:blip r:embed="rId222"/>
          <a:srcRect l="0" r="0" t="0" b="0"/>
          <a:stretch/>
        </p:blipFill>
        <p:spPr>
          <a:xfrm>
            <a:off x="5240741" y="4241446"/>
            <a:ext cx="48788" cy="48788"/>
          </a:xfrm>
          <a:prstGeom prst="rect">
            <a:avLst/>
          </a:prstGeom>
        </p:spPr>
      </p:pic>
      <p:pic>
        <p:nvPicPr>
          <p:cNvPr id="236" name="Image 222" descr="preencoded.png">    </p:cNvPr>
          <p:cNvPicPr>
            <a:picLocks noChangeAspect="1"/>
          </p:cNvPicPr>
          <p:nvPr/>
        </p:nvPicPr>
        <p:blipFill>
          <a:blip r:embed="rId223"/>
          <a:srcRect l="0" r="0" t="0" b="0"/>
          <a:stretch/>
        </p:blipFill>
        <p:spPr>
          <a:xfrm>
            <a:off x="5289500" y="4241446"/>
            <a:ext cx="48788" cy="48788"/>
          </a:xfrm>
          <a:prstGeom prst="rect">
            <a:avLst/>
          </a:prstGeom>
        </p:spPr>
      </p:pic>
      <p:pic>
        <p:nvPicPr>
          <p:cNvPr id="237" name="Image 223" descr="preencoded.png">    </p:cNvPr>
          <p:cNvPicPr>
            <a:picLocks noChangeAspect="1"/>
          </p:cNvPicPr>
          <p:nvPr/>
        </p:nvPicPr>
        <p:blipFill>
          <a:blip r:embed="rId224"/>
          <a:srcRect l="0" r="0" t="0" b="0"/>
          <a:stretch/>
        </p:blipFill>
        <p:spPr>
          <a:xfrm>
            <a:off x="5338316" y="4241446"/>
            <a:ext cx="48788" cy="48788"/>
          </a:xfrm>
          <a:prstGeom prst="rect">
            <a:avLst/>
          </a:prstGeom>
        </p:spPr>
      </p:pic>
      <p:pic>
        <p:nvPicPr>
          <p:cNvPr id="238" name="Image 224" descr="preencoded.png">    </p:cNvPr>
          <p:cNvPicPr>
            <a:picLocks noChangeAspect="1"/>
          </p:cNvPicPr>
          <p:nvPr/>
        </p:nvPicPr>
        <p:blipFill>
          <a:blip r:embed="rId225"/>
          <a:srcRect l="0" r="0" t="0" b="0"/>
          <a:stretch/>
        </p:blipFill>
        <p:spPr>
          <a:xfrm>
            <a:off x="5387085" y="4241446"/>
            <a:ext cx="48788" cy="48788"/>
          </a:xfrm>
          <a:prstGeom prst="rect">
            <a:avLst/>
          </a:prstGeom>
        </p:spPr>
      </p:pic>
      <p:pic>
        <p:nvPicPr>
          <p:cNvPr id="239" name="Image 225" descr="preencoded.png">    </p:cNvPr>
          <p:cNvPicPr>
            <a:picLocks noChangeAspect="1"/>
          </p:cNvPicPr>
          <p:nvPr/>
        </p:nvPicPr>
        <p:blipFill>
          <a:blip r:embed="rId226"/>
          <a:srcRect l="0" r="0" t="0" b="0"/>
          <a:stretch/>
        </p:blipFill>
        <p:spPr>
          <a:xfrm>
            <a:off x="5435910" y="4241446"/>
            <a:ext cx="48788" cy="48788"/>
          </a:xfrm>
          <a:prstGeom prst="rect">
            <a:avLst/>
          </a:prstGeom>
        </p:spPr>
      </p:pic>
      <p:pic>
        <p:nvPicPr>
          <p:cNvPr id="240" name="Image 226" descr="preencoded.png">    </p:cNvPr>
          <p:cNvPicPr>
            <a:picLocks noChangeAspect="1"/>
          </p:cNvPicPr>
          <p:nvPr/>
        </p:nvPicPr>
        <p:blipFill>
          <a:blip r:embed="rId227"/>
          <a:srcRect l="0" r="0" t="0" b="0"/>
          <a:stretch/>
        </p:blipFill>
        <p:spPr>
          <a:xfrm>
            <a:off x="5582245" y="4241446"/>
            <a:ext cx="48788" cy="48788"/>
          </a:xfrm>
          <a:prstGeom prst="rect">
            <a:avLst/>
          </a:prstGeom>
        </p:spPr>
      </p:pic>
      <p:pic>
        <p:nvPicPr>
          <p:cNvPr id="241" name="Image 227" descr="preencoded.png">    </p:cNvPr>
          <p:cNvPicPr>
            <a:picLocks noChangeAspect="1"/>
          </p:cNvPicPr>
          <p:nvPr/>
        </p:nvPicPr>
        <p:blipFill>
          <a:blip r:embed="rId228"/>
          <a:srcRect l="0" r="0" t="0" b="0"/>
          <a:stretch/>
        </p:blipFill>
        <p:spPr>
          <a:xfrm>
            <a:off x="5631005" y="4241445"/>
            <a:ext cx="48788" cy="48788"/>
          </a:xfrm>
          <a:prstGeom prst="rect">
            <a:avLst/>
          </a:prstGeom>
        </p:spPr>
      </p:pic>
      <p:pic>
        <p:nvPicPr>
          <p:cNvPr id="242" name="Image 228" descr="preencoded.png">    </p:cNvPr>
          <p:cNvPicPr>
            <a:picLocks noChangeAspect="1"/>
          </p:cNvPicPr>
          <p:nvPr/>
        </p:nvPicPr>
        <p:blipFill>
          <a:blip r:embed="rId229"/>
          <a:srcRect l="0" r="0" t="0" b="0"/>
          <a:stretch/>
        </p:blipFill>
        <p:spPr>
          <a:xfrm>
            <a:off x="5728599" y="4241446"/>
            <a:ext cx="48788" cy="48788"/>
          </a:xfrm>
          <a:prstGeom prst="rect">
            <a:avLst/>
          </a:prstGeom>
        </p:spPr>
      </p:pic>
      <p:pic>
        <p:nvPicPr>
          <p:cNvPr id="243" name="Image 229" descr="preencoded.png">    </p:cNvPr>
          <p:cNvPicPr>
            <a:picLocks noChangeAspect="1"/>
          </p:cNvPicPr>
          <p:nvPr/>
        </p:nvPicPr>
        <p:blipFill>
          <a:blip r:embed="rId230"/>
          <a:srcRect l="0" r="0" t="0" b="0"/>
          <a:stretch/>
        </p:blipFill>
        <p:spPr>
          <a:xfrm>
            <a:off x="5777405" y="4241446"/>
            <a:ext cx="48788" cy="48788"/>
          </a:xfrm>
          <a:prstGeom prst="rect">
            <a:avLst/>
          </a:prstGeom>
        </p:spPr>
      </p:pic>
      <p:pic>
        <p:nvPicPr>
          <p:cNvPr id="244" name="Image 230" descr="preencoded.png">    </p:cNvPr>
          <p:cNvPicPr>
            <a:picLocks noChangeAspect="1"/>
          </p:cNvPicPr>
          <p:nvPr/>
        </p:nvPicPr>
        <p:blipFill>
          <a:blip r:embed="rId231"/>
          <a:srcRect l="0" r="0" t="0" b="0"/>
          <a:stretch/>
        </p:blipFill>
        <p:spPr>
          <a:xfrm>
            <a:off x="5874990" y="4241446"/>
            <a:ext cx="48788" cy="48788"/>
          </a:xfrm>
          <a:prstGeom prst="rect">
            <a:avLst/>
          </a:prstGeom>
        </p:spPr>
      </p:pic>
      <p:pic>
        <p:nvPicPr>
          <p:cNvPr id="245" name="Image 231" descr="preencoded.png">    </p:cNvPr>
          <p:cNvPicPr>
            <a:picLocks noChangeAspect="1"/>
          </p:cNvPicPr>
          <p:nvPr/>
        </p:nvPicPr>
        <p:blipFill>
          <a:blip r:embed="rId232"/>
          <a:srcRect l="0" r="0" t="0" b="0"/>
          <a:stretch/>
        </p:blipFill>
        <p:spPr>
          <a:xfrm>
            <a:off x="4704066" y="4290233"/>
            <a:ext cx="48788" cy="48788"/>
          </a:xfrm>
          <a:prstGeom prst="rect">
            <a:avLst/>
          </a:prstGeom>
        </p:spPr>
      </p:pic>
      <p:pic>
        <p:nvPicPr>
          <p:cNvPr id="246" name="Image 232" descr="preencoded.png">    </p:cNvPr>
          <p:cNvPicPr>
            <a:picLocks noChangeAspect="1"/>
          </p:cNvPicPr>
          <p:nvPr/>
        </p:nvPicPr>
        <p:blipFill>
          <a:blip r:embed="rId233"/>
          <a:srcRect l="0" r="0" t="0" b="0"/>
          <a:stretch/>
        </p:blipFill>
        <p:spPr>
          <a:xfrm>
            <a:off x="5191925" y="4290233"/>
            <a:ext cx="48788" cy="48788"/>
          </a:xfrm>
          <a:prstGeom prst="rect">
            <a:avLst/>
          </a:prstGeom>
        </p:spPr>
      </p:pic>
      <p:pic>
        <p:nvPicPr>
          <p:cNvPr id="247" name="Image 233" descr="preencoded.png">    </p:cNvPr>
          <p:cNvPicPr>
            <a:picLocks noChangeAspect="1"/>
          </p:cNvPicPr>
          <p:nvPr/>
        </p:nvPicPr>
        <p:blipFill>
          <a:blip r:embed="rId234"/>
          <a:srcRect l="0" r="0" t="0" b="0"/>
          <a:stretch/>
        </p:blipFill>
        <p:spPr>
          <a:xfrm>
            <a:off x="5240741" y="4290232"/>
            <a:ext cx="48788" cy="48788"/>
          </a:xfrm>
          <a:prstGeom prst="rect">
            <a:avLst/>
          </a:prstGeom>
        </p:spPr>
      </p:pic>
      <p:pic>
        <p:nvPicPr>
          <p:cNvPr id="248" name="Image 234" descr="preencoded.png">    </p:cNvPr>
          <p:cNvPicPr>
            <a:picLocks noChangeAspect="1"/>
          </p:cNvPicPr>
          <p:nvPr/>
        </p:nvPicPr>
        <p:blipFill>
          <a:blip r:embed="rId235"/>
          <a:srcRect l="0" r="0" t="0" b="0"/>
          <a:stretch/>
        </p:blipFill>
        <p:spPr>
          <a:xfrm>
            <a:off x="5289500" y="4290233"/>
            <a:ext cx="48788" cy="48788"/>
          </a:xfrm>
          <a:prstGeom prst="rect">
            <a:avLst/>
          </a:prstGeom>
        </p:spPr>
      </p:pic>
      <p:pic>
        <p:nvPicPr>
          <p:cNvPr id="249" name="Image 235" descr="preencoded.png">    </p:cNvPr>
          <p:cNvPicPr>
            <a:picLocks noChangeAspect="1"/>
          </p:cNvPicPr>
          <p:nvPr/>
        </p:nvPicPr>
        <p:blipFill>
          <a:blip r:embed="rId236"/>
          <a:srcRect l="0" r="0" t="0" b="0"/>
          <a:stretch/>
        </p:blipFill>
        <p:spPr>
          <a:xfrm>
            <a:off x="5387085" y="4290233"/>
            <a:ext cx="48788" cy="48788"/>
          </a:xfrm>
          <a:prstGeom prst="rect">
            <a:avLst/>
          </a:prstGeom>
        </p:spPr>
      </p:pic>
      <p:pic>
        <p:nvPicPr>
          <p:cNvPr id="250" name="Image 236" descr="preencoded.png">    </p:cNvPr>
          <p:cNvPicPr>
            <a:picLocks noChangeAspect="1"/>
          </p:cNvPicPr>
          <p:nvPr/>
        </p:nvPicPr>
        <p:blipFill>
          <a:blip r:embed="rId237"/>
          <a:srcRect l="0" r="0" t="0" b="0"/>
          <a:stretch/>
        </p:blipFill>
        <p:spPr>
          <a:xfrm>
            <a:off x="5435910" y="4290233"/>
            <a:ext cx="48788" cy="48788"/>
          </a:xfrm>
          <a:prstGeom prst="rect">
            <a:avLst/>
          </a:prstGeom>
        </p:spPr>
      </p:pic>
      <p:pic>
        <p:nvPicPr>
          <p:cNvPr id="251" name="Image 237" descr="preencoded.png">    </p:cNvPr>
          <p:cNvPicPr>
            <a:picLocks noChangeAspect="1"/>
          </p:cNvPicPr>
          <p:nvPr/>
        </p:nvPicPr>
        <p:blipFill>
          <a:blip r:embed="rId238"/>
          <a:srcRect l="0" r="0" t="0" b="0"/>
          <a:stretch/>
        </p:blipFill>
        <p:spPr>
          <a:xfrm>
            <a:off x="5484661" y="4290233"/>
            <a:ext cx="48788" cy="48788"/>
          </a:xfrm>
          <a:prstGeom prst="rect">
            <a:avLst/>
          </a:prstGeom>
        </p:spPr>
      </p:pic>
      <p:pic>
        <p:nvPicPr>
          <p:cNvPr id="252" name="Image 238" descr="preencoded.png">    </p:cNvPr>
          <p:cNvPicPr>
            <a:picLocks noChangeAspect="1"/>
          </p:cNvPicPr>
          <p:nvPr/>
        </p:nvPicPr>
        <p:blipFill>
          <a:blip r:embed="rId239"/>
          <a:srcRect l="0" r="0" t="0" b="0"/>
          <a:stretch/>
        </p:blipFill>
        <p:spPr>
          <a:xfrm>
            <a:off x="5582245" y="4290233"/>
            <a:ext cx="48788" cy="48788"/>
          </a:xfrm>
          <a:prstGeom prst="rect">
            <a:avLst/>
          </a:prstGeom>
        </p:spPr>
      </p:pic>
      <p:pic>
        <p:nvPicPr>
          <p:cNvPr id="253" name="Image 239" descr="preencoded.png">    </p:cNvPr>
          <p:cNvPicPr>
            <a:picLocks noChangeAspect="1"/>
          </p:cNvPicPr>
          <p:nvPr/>
        </p:nvPicPr>
        <p:blipFill>
          <a:blip r:embed="rId240"/>
          <a:srcRect l="0" r="0" t="0" b="0"/>
          <a:stretch/>
        </p:blipFill>
        <p:spPr>
          <a:xfrm>
            <a:off x="5631005" y="4290232"/>
            <a:ext cx="48788" cy="48788"/>
          </a:xfrm>
          <a:prstGeom prst="rect">
            <a:avLst/>
          </a:prstGeom>
        </p:spPr>
      </p:pic>
      <p:pic>
        <p:nvPicPr>
          <p:cNvPr id="254" name="Image 240" descr="preencoded.png">    </p:cNvPr>
          <p:cNvPicPr>
            <a:picLocks noChangeAspect="1"/>
          </p:cNvPicPr>
          <p:nvPr/>
        </p:nvPicPr>
        <p:blipFill>
          <a:blip r:embed="rId241"/>
          <a:srcRect l="0" r="0" t="0" b="0"/>
          <a:stretch/>
        </p:blipFill>
        <p:spPr>
          <a:xfrm>
            <a:off x="5728599" y="4290233"/>
            <a:ext cx="48788" cy="48788"/>
          </a:xfrm>
          <a:prstGeom prst="rect">
            <a:avLst/>
          </a:prstGeom>
        </p:spPr>
      </p:pic>
      <p:pic>
        <p:nvPicPr>
          <p:cNvPr id="255" name="Image 241" descr="preencoded.png">    </p:cNvPr>
          <p:cNvPicPr>
            <a:picLocks noChangeAspect="1"/>
          </p:cNvPicPr>
          <p:nvPr/>
        </p:nvPicPr>
        <p:blipFill>
          <a:blip r:embed="rId242"/>
          <a:srcRect l="0" r="0" t="0" b="0"/>
          <a:stretch/>
        </p:blipFill>
        <p:spPr>
          <a:xfrm>
            <a:off x="5874990" y="4290233"/>
            <a:ext cx="48788" cy="48788"/>
          </a:xfrm>
          <a:prstGeom prst="rect">
            <a:avLst/>
          </a:prstGeom>
        </p:spPr>
      </p:pic>
      <p:pic>
        <p:nvPicPr>
          <p:cNvPr id="256" name="Image 242" descr="preencoded.png">    </p:cNvPr>
          <p:cNvPicPr>
            <a:picLocks noChangeAspect="1"/>
          </p:cNvPicPr>
          <p:nvPr/>
        </p:nvPicPr>
        <p:blipFill>
          <a:blip r:embed="rId243"/>
          <a:srcRect l="0" r="0" t="0" b="0"/>
          <a:stretch/>
        </p:blipFill>
        <p:spPr>
          <a:xfrm>
            <a:off x="4655251" y="4339019"/>
            <a:ext cx="48788" cy="48788"/>
          </a:xfrm>
          <a:prstGeom prst="rect">
            <a:avLst/>
          </a:prstGeom>
        </p:spPr>
      </p:pic>
      <p:pic>
        <p:nvPicPr>
          <p:cNvPr id="257" name="Image 243" descr="preencoded.png">    </p:cNvPr>
          <p:cNvPicPr>
            <a:picLocks noChangeAspect="1"/>
          </p:cNvPicPr>
          <p:nvPr/>
        </p:nvPicPr>
        <p:blipFill>
          <a:blip r:embed="rId244"/>
          <a:srcRect l="0" r="0" t="0" b="0"/>
          <a:stretch/>
        </p:blipFill>
        <p:spPr>
          <a:xfrm>
            <a:off x="4752845" y="4339018"/>
            <a:ext cx="48788" cy="48788"/>
          </a:xfrm>
          <a:prstGeom prst="rect">
            <a:avLst/>
          </a:prstGeom>
        </p:spPr>
      </p:pic>
      <p:pic>
        <p:nvPicPr>
          <p:cNvPr id="258" name="Image 244" descr="preencoded.png">    </p:cNvPr>
          <p:cNvPicPr>
            <a:picLocks noChangeAspect="1"/>
          </p:cNvPicPr>
          <p:nvPr/>
        </p:nvPicPr>
        <p:blipFill>
          <a:blip r:embed="rId245"/>
          <a:srcRect l="0" r="0" t="0" b="0"/>
          <a:stretch/>
        </p:blipFill>
        <p:spPr>
          <a:xfrm>
            <a:off x="4801651" y="4339019"/>
            <a:ext cx="48788" cy="48788"/>
          </a:xfrm>
          <a:prstGeom prst="rect">
            <a:avLst/>
          </a:prstGeom>
        </p:spPr>
      </p:pic>
      <p:pic>
        <p:nvPicPr>
          <p:cNvPr id="259" name="Image 245" descr="preencoded.png">    </p:cNvPr>
          <p:cNvPicPr>
            <a:picLocks noChangeAspect="1"/>
          </p:cNvPicPr>
          <p:nvPr/>
        </p:nvPicPr>
        <p:blipFill>
          <a:blip r:embed="rId246"/>
          <a:srcRect l="0" r="0" t="0" b="0"/>
          <a:stretch/>
        </p:blipFill>
        <p:spPr>
          <a:xfrm>
            <a:off x="4899236" y="4339019"/>
            <a:ext cx="48788" cy="48788"/>
          </a:xfrm>
          <a:prstGeom prst="rect">
            <a:avLst/>
          </a:prstGeom>
        </p:spPr>
      </p:pic>
      <p:pic>
        <p:nvPicPr>
          <p:cNvPr id="260" name="Image 246" descr="preencoded.png">    </p:cNvPr>
          <p:cNvPicPr>
            <a:picLocks noChangeAspect="1"/>
          </p:cNvPicPr>
          <p:nvPr/>
        </p:nvPicPr>
        <p:blipFill>
          <a:blip r:embed="rId247"/>
          <a:srcRect l="0" r="0" t="0" b="0"/>
          <a:stretch/>
        </p:blipFill>
        <p:spPr>
          <a:xfrm>
            <a:off x="4947986" y="4339019"/>
            <a:ext cx="48788" cy="48788"/>
          </a:xfrm>
          <a:prstGeom prst="rect">
            <a:avLst/>
          </a:prstGeom>
        </p:spPr>
      </p:pic>
      <p:pic>
        <p:nvPicPr>
          <p:cNvPr id="261" name="Image 247" descr="preencoded.png">    </p:cNvPr>
          <p:cNvPicPr>
            <a:picLocks noChangeAspect="1"/>
          </p:cNvPicPr>
          <p:nvPr/>
        </p:nvPicPr>
        <p:blipFill>
          <a:blip r:embed="rId248"/>
          <a:srcRect l="0" r="0" t="0" b="0"/>
          <a:stretch/>
        </p:blipFill>
        <p:spPr>
          <a:xfrm>
            <a:off x="4996811" y="4339019"/>
            <a:ext cx="48788" cy="48788"/>
          </a:xfrm>
          <a:prstGeom prst="rect">
            <a:avLst/>
          </a:prstGeom>
        </p:spPr>
      </p:pic>
      <p:pic>
        <p:nvPicPr>
          <p:cNvPr id="262" name="Image 248" descr="preencoded.png">    </p:cNvPr>
          <p:cNvPicPr>
            <a:picLocks noChangeAspect="1"/>
          </p:cNvPicPr>
          <p:nvPr/>
        </p:nvPicPr>
        <p:blipFill>
          <a:blip r:embed="rId249"/>
          <a:srcRect l="0" r="0" t="0" b="0"/>
          <a:stretch/>
        </p:blipFill>
        <p:spPr>
          <a:xfrm>
            <a:off x="5045590" y="4339019"/>
            <a:ext cx="48788" cy="48788"/>
          </a:xfrm>
          <a:prstGeom prst="rect">
            <a:avLst/>
          </a:prstGeom>
        </p:spPr>
      </p:pic>
      <p:pic>
        <p:nvPicPr>
          <p:cNvPr id="263" name="Image 249" descr="preencoded.png">    </p:cNvPr>
          <p:cNvPicPr>
            <a:picLocks noChangeAspect="1"/>
          </p:cNvPicPr>
          <p:nvPr/>
        </p:nvPicPr>
        <p:blipFill>
          <a:blip r:embed="rId250"/>
          <a:srcRect l="0" r="0" t="0" b="0"/>
          <a:stretch/>
        </p:blipFill>
        <p:spPr>
          <a:xfrm>
            <a:off x="5094359" y="4339019"/>
            <a:ext cx="48788" cy="48788"/>
          </a:xfrm>
          <a:prstGeom prst="rect">
            <a:avLst/>
          </a:prstGeom>
        </p:spPr>
      </p:pic>
      <p:pic>
        <p:nvPicPr>
          <p:cNvPr id="264" name="Image 250" descr="preencoded.png">    </p:cNvPr>
          <p:cNvPicPr>
            <a:picLocks noChangeAspect="1"/>
          </p:cNvPicPr>
          <p:nvPr/>
        </p:nvPicPr>
        <p:blipFill>
          <a:blip r:embed="rId251"/>
          <a:srcRect l="0" r="0" t="0" b="0"/>
          <a:stretch/>
        </p:blipFill>
        <p:spPr>
          <a:xfrm>
            <a:off x="5143165" y="4339019"/>
            <a:ext cx="48788" cy="48788"/>
          </a:xfrm>
          <a:prstGeom prst="rect">
            <a:avLst/>
          </a:prstGeom>
        </p:spPr>
      </p:pic>
      <p:pic>
        <p:nvPicPr>
          <p:cNvPr id="265" name="Image 251" descr="preencoded.png">    </p:cNvPr>
          <p:cNvPicPr>
            <a:picLocks noChangeAspect="1"/>
          </p:cNvPicPr>
          <p:nvPr/>
        </p:nvPicPr>
        <p:blipFill>
          <a:blip r:embed="rId252"/>
          <a:srcRect l="0" r="0" t="0" b="0"/>
          <a:stretch/>
        </p:blipFill>
        <p:spPr>
          <a:xfrm>
            <a:off x="5191925" y="4339018"/>
            <a:ext cx="48788" cy="48788"/>
          </a:xfrm>
          <a:prstGeom prst="rect">
            <a:avLst/>
          </a:prstGeom>
        </p:spPr>
      </p:pic>
      <p:pic>
        <p:nvPicPr>
          <p:cNvPr id="266" name="Image 252" descr="preencoded.png">    </p:cNvPr>
          <p:cNvPicPr>
            <a:picLocks noChangeAspect="1"/>
          </p:cNvPicPr>
          <p:nvPr/>
        </p:nvPicPr>
        <p:blipFill>
          <a:blip r:embed="rId253"/>
          <a:srcRect l="0" r="0" t="0" b="0"/>
          <a:stretch/>
        </p:blipFill>
        <p:spPr>
          <a:xfrm>
            <a:off x="5240741" y="4339018"/>
            <a:ext cx="48788" cy="48788"/>
          </a:xfrm>
          <a:prstGeom prst="rect">
            <a:avLst/>
          </a:prstGeom>
        </p:spPr>
      </p:pic>
      <p:pic>
        <p:nvPicPr>
          <p:cNvPr id="267" name="Image 253" descr="preencoded.png">    </p:cNvPr>
          <p:cNvPicPr>
            <a:picLocks noChangeAspect="1"/>
          </p:cNvPicPr>
          <p:nvPr/>
        </p:nvPicPr>
        <p:blipFill>
          <a:blip r:embed="rId254"/>
          <a:srcRect l="0" r="0" t="0" b="0"/>
          <a:stretch/>
        </p:blipFill>
        <p:spPr>
          <a:xfrm>
            <a:off x="5289500" y="4339019"/>
            <a:ext cx="48788" cy="48788"/>
          </a:xfrm>
          <a:prstGeom prst="rect">
            <a:avLst/>
          </a:prstGeom>
        </p:spPr>
      </p:pic>
      <p:pic>
        <p:nvPicPr>
          <p:cNvPr id="268" name="Image 254" descr="preencoded.png">    </p:cNvPr>
          <p:cNvPicPr>
            <a:picLocks noChangeAspect="1"/>
          </p:cNvPicPr>
          <p:nvPr/>
        </p:nvPicPr>
        <p:blipFill>
          <a:blip r:embed="rId255"/>
          <a:srcRect l="0" r="0" t="0" b="0"/>
          <a:stretch/>
        </p:blipFill>
        <p:spPr>
          <a:xfrm>
            <a:off x="5338316" y="4339019"/>
            <a:ext cx="48788" cy="48788"/>
          </a:xfrm>
          <a:prstGeom prst="rect">
            <a:avLst/>
          </a:prstGeom>
        </p:spPr>
      </p:pic>
      <p:pic>
        <p:nvPicPr>
          <p:cNvPr id="269" name="Image 255" descr="preencoded.png">    </p:cNvPr>
          <p:cNvPicPr>
            <a:picLocks noChangeAspect="1"/>
          </p:cNvPicPr>
          <p:nvPr/>
        </p:nvPicPr>
        <p:blipFill>
          <a:blip r:embed="rId256"/>
          <a:srcRect l="0" r="0" t="0" b="0"/>
          <a:stretch/>
        </p:blipFill>
        <p:spPr>
          <a:xfrm>
            <a:off x="5387085" y="4339019"/>
            <a:ext cx="48788" cy="48788"/>
          </a:xfrm>
          <a:prstGeom prst="rect">
            <a:avLst/>
          </a:prstGeom>
        </p:spPr>
      </p:pic>
      <p:pic>
        <p:nvPicPr>
          <p:cNvPr id="270" name="Image 256" descr="preencoded.png">    </p:cNvPr>
          <p:cNvPicPr>
            <a:picLocks noChangeAspect="1"/>
          </p:cNvPicPr>
          <p:nvPr/>
        </p:nvPicPr>
        <p:blipFill>
          <a:blip r:embed="rId257"/>
          <a:srcRect l="0" r="0" t="0" b="0"/>
          <a:stretch/>
        </p:blipFill>
        <p:spPr>
          <a:xfrm>
            <a:off x="5435910" y="4339019"/>
            <a:ext cx="48788" cy="48788"/>
          </a:xfrm>
          <a:prstGeom prst="rect">
            <a:avLst/>
          </a:prstGeom>
        </p:spPr>
      </p:pic>
      <p:pic>
        <p:nvPicPr>
          <p:cNvPr id="271" name="Image 257" descr="preencoded.png">    </p:cNvPr>
          <p:cNvPicPr>
            <a:picLocks noChangeAspect="1"/>
          </p:cNvPicPr>
          <p:nvPr/>
        </p:nvPicPr>
        <p:blipFill>
          <a:blip r:embed="rId258"/>
          <a:srcRect l="0" r="0" t="0" b="0"/>
          <a:stretch/>
        </p:blipFill>
        <p:spPr>
          <a:xfrm>
            <a:off x="5484661" y="4339019"/>
            <a:ext cx="48788" cy="48788"/>
          </a:xfrm>
          <a:prstGeom prst="rect">
            <a:avLst/>
          </a:prstGeom>
        </p:spPr>
      </p:pic>
      <p:pic>
        <p:nvPicPr>
          <p:cNvPr id="272" name="Image 258" descr="preencoded.png">    </p:cNvPr>
          <p:cNvPicPr>
            <a:picLocks noChangeAspect="1"/>
          </p:cNvPicPr>
          <p:nvPr/>
        </p:nvPicPr>
        <p:blipFill>
          <a:blip r:embed="rId259"/>
          <a:srcRect l="0" r="0" t="0" b="0"/>
          <a:stretch/>
        </p:blipFill>
        <p:spPr>
          <a:xfrm>
            <a:off x="5533476" y="4339019"/>
            <a:ext cx="48788" cy="48788"/>
          </a:xfrm>
          <a:prstGeom prst="rect">
            <a:avLst/>
          </a:prstGeom>
        </p:spPr>
      </p:pic>
      <p:pic>
        <p:nvPicPr>
          <p:cNvPr id="273" name="Image 259" descr="preencoded.png">    </p:cNvPr>
          <p:cNvPicPr>
            <a:picLocks noChangeAspect="1"/>
          </p:cNvPicPr>
          <p:nvPr/>
        </p:nvPicPr>
        <p:blipFill>
          <a:blip r:embed="rId260"/>
          <a:srcRect l="0" r="0" t="0" b="0"/>
          <a:stretch/>
        </p:blipFill>
        <p:spPr>
          <a:xfrm>
            <a:off x="5582245" y="4339019"/>
            <a:ext cx="48788" cy="48788"/>
          </a:xfrm>
          <a:prstGeom prst="rect">
            <a:avLst/>
          </a:prstGeom>
        </p:spPr>
      </p:pic>
      <p:pic>
        <p:nvPicPr>
          <p:cNvPr id="274" name="Image 260" descr="preencoded.png">    </p:cNvPr>
          <p:cNvPicPr>
            <a:picLocks noChangeAspect="1"/>
          </p:cNvPicPr>
          <p:nvPr/>
        </p:nvPicPr>
        <p:blipFill>
          <a:blip r:embed="rId261"/>
          <a:srcRect l="0" r="0" t="0" b="0"/>
          <a:stretch/>
        </p:blipFill>
        <p:spPr>
          <a:xfrm>
            <a:off x="5631005" y="4339019"/>
            <a:ext cx="48788" cy="48788"/>
          </a:xfrm>
          <a:prstGeom prst="rect">
            <a:avLst/>
          </a:prstGeom>
        </p:spPr>
      </p:pic>
      <p:pic>
        <p:nvPicPr>
          <p:cNvPr id="275" name="Image 261" descr="preencoded.png">    </p:cNvPr>
          <p:cNvPicPr>
            <a:picLocks noChangeAspect="1"/>
          </p:cNvPicPr>
          <p:nvPr/>
        </p:nvPicPr>
        <p:blipFill>
          <a:blip r:embed="rId262"/>
          <a:srcRect l="0" r="0" t="0" b="0"/>
          <a:stretch/>
        </p:blipFill>
        <p:spPr>
          <a:xfrm>
            <a:off x="5679830" y="4339018"/>
            <a:ext cx="48788" cy="48788"/>
          </a:xfrm>
          <a:prstGeom prst="rect">
            <a:avLst/>
          </a:prstGeom>
        </p:spPr>
      </p:pic>
      <p:pic>
        <p:nvPicPr>
          <p:cNvPr id="276" name="Image 262" descr="preencoded.png">    </p:cNvPr>
          <p:cNvPicPr>
            <a:picLocks noChangeAspect="1"/>
          </p:cNvPicPr>
          <p:nvPr/>
        </p:nvPicPr>
        <p:blipFill>
          <a:blip r:embed="rId263"/>
          <a:srcRect l="0" r="0" t="0" b="0"/>
          <a:stretch/>
        </p:blipFill>
        <p:spPr>
          <a:xfrm>
            <a:off x="5728599" y="4339019"/>
            <a:ext cx="48788" cy="48788"/>
          </a:xfrm>
          <a:prstGeom prst="rect">
            <a:avLst/>
          </a:prstGeom>
        </p:spPr>
      </p:pic>
      <p:pic>
        <p:nvPicPr>
          <p:cNvPr id="277" name="Image 263" descr="preencoded.png">    </p:cNvPr>
          <p:cNvPicPr>
            <a:picLocks noChangeAspect="1"/>
          </p:cNvPicPr>
          <p:nvPr/>
        </p:nvPicPr>
        <p:blipFill>
          <a:blip r:embed="rId264"/>
          <a:srcRect l="0" r="0" t="0" b="0"/>
          <a:stretch/>
        </p:blipFill>
        <p:spPr>
          <a:xfrm>
            <a:off x="5777405" y="4339019"/>
            <a:ext cx="48788" cy="48788"/>
          </a:xfrm>
          <a:prstGeom prst="rect">
            <a:avLst/>
          </a:prstGeom>
        </p:spPr>
      </p:pic>
      <p:pic>
        <p:nvPicPr>
          <p:cNvPr id="278" name="Image 264" descr="preencoded.png">    </p:cNvPr>
          <p:cNvPicPr>
            <a:picLocks noChangeAspect="1"/>
          </p:cNvPicPr>
          <p:nvPr/>
        </p:nvPicPr>
        <p:blipFill>
          <a:blip r:embed="rId265"/>
          <a:srcRect l="0" r="0" t="0" b="0"/>
          <a:stretch/>
        </p:blipFill>
        <p:spPr>
          <a:xfrm>
            <a:off x="5826175" y="4339019"/>
            <a:ext cx="48788" cy="48788"/>
          </a:xfrm>
          <a:prstGeom prst="rect">
            <a:avLst/>
          </a:prstGeom>
        </p:spPr>
      </p:pic>
      <p:pic>
        <p:nvPicPr>
          <p:cNvPr id="279" name="Image 265" descr="preencoded.png">    </p:cNvPr>
          <p:cNvPicPr>
            <a:picLocks noChangeAspect="1"/>
          </p:cNvPicPr>
          <p:nvPr/>
        </p:nvPicPr>
        <p:blipFill>
          <a:blip r:embed="rId266"/>
          <a:srcRect l="0" r="0" t="0" b="0"/>
          <a:stretch/>
        </p:blipFill>
        <p:spPr>
          <a:xfrm>
            <a:off x="5874990" y="4339019"/>
            <a:ext cx="48788" cy="48788"/>
          </a:xfrm>
          <a:prstGeom prst="rect">
            <a:avLst/>
          </a:prstGeom>
        </p:spPr>
      </p:pic>
      <p:pic>
        <p:nvPicPr>
          <p:cNvPr id="280" name="Image 266" descr="preencoded.png">    </p:cNvPr>
          <p:cNvPicPr>
            <a:picLocks noChangeAspect="1"/>
          </p:cNvPicPr>
          <p:nvPr/>
        </p:nvPicPr>
        <p:blipFill>
          <a:blip r:embed="rId267"/>
          <a:srcRect l="0" r="0" t="0" b="0"/>
          <a:stretch/>
        </p:blipFill>
        <p:spPr>
          <a:xfrm>
            <a:off x="4996811" y="4387803"/>
            <a:ext cx="48788" cy="48788"/>
          </a:xfrm>
          <a:prstGeom prst="rect">
            <a:avLst/>
          </a:prstGeom>
        </p:spPr>
      </p:pic>
      <p:pic>
        <p:nvPicPr>
          <p:cNvPr id="281" name="Image 267" descr="preencoded.png">    </p:cNvPr>
          <p:cNvPicPr>
            <a:picLocks noChangeAspect="1"/>
          </p:cNvPicPr>
          <p:nvPr/>
        </p:nvPicPr>
        <p:blipFill>
          <a:blip r:embed="rId268"/>
          <a:srcRect l="0" r="0" t="0" b="0"/>
          <a:stretch/>
        </p:blipFill>
        <p:spPr>
          <a:xfrm>
            <a:off x="5045590" y="4387803"/>
            <a:ext cx="48788" cy="48788"/>
          </a:xfrm>
          <a:prstGeom prst="rect">
            <a:avLst/>
          </a:prstGeom>
        </p:spPr>
      </p:pic>
      <p:pic>
        <p:nvPicPr>
          <p:cNvPr id="282" name="Image 268" descr="preencoded.png">    </p:cNvPr>
          <p:cNvPicPr>
            <a:picLocks noChangeAspect="1"/>
          </p:cNvPicPr>
          <p:nvPr/>
        </p:nvPicPr>
        <p:blipFill>
          <a:blip r:embed="rId269"/>
          <a:srcRect l="0" r="0" t="0" b="0"/>
          <a:stretch/>
        </p:blipFill>
        <p:spPr>
          <a:xfrm>
            <a:off x="5143165" y="4387803"/>
            <a:ext cx="48788" cy="48788"/>
          </a:xfrm>
          <a:prstGeom prst="rect">
            <a:avLst/>
          </a:prstGeom>
        </p:spPr>
      </p:pic>
      <p:pic>
        <p:nvPicPr>
          <p:cNvPr id="283" name="Image 269" descr="preencoded.png">    </p:cNvPr>
          <p:cNvPicPr>
            <a:picLocks noChangeAspect="1"/>
          </p:cNvPicPr>
          <p:nvPr/>
        </p:nvPicPr>
        <p:blipFill>
          <a:blip r:embed="rId270"/>
          <a:srcRect l="0" r="0" t="0" b="0"/>
          <a:stretch/>
        </p:blipFill>
        <p:spPr>
          <a:xfrm>
            <a:off x="5191925" y="4387802"/>
            <a:ext cx="48788" cy="48788"/>
          </a:xfrm>
          <a:prstGeom prst="rect">
            <a:avLst/>
          </a:prstGeom>
        </p:spPr>
      </p:pic>
      <p:pic>
        <p:nvPicPr>
          <p:cNvPr id="284" name="Image 270" descr="preencoded.png">    </p:cNvPr>
          <p:cNvPicPr>
            <a:picLocks noChangeAspect="1"/>
          </p:cNvPicPr>
          <p:nvPr/>
        </p:nvPicPr>
        <p:blipFill>
          <a:blip r:embed="rId271"/>
          <a:srcRect l="0" r="0" t="0" b="0"/>
          <a:stretch/>
        </p:blipFill>
        <p:spPr>
          <a:xfrm>
            <a:off x="5435910" y="4387803"/>
            <a:ext cx="48788" cy="48788"/>
          </a:xfrm>
          <a:prstGeom prst="rect">
            <a:avLst/>
          </a:prstGeom>
        </p:spPr>
      </p:pic>
      <p:pic>
        <p:nvPicPr>
          <p:cNvPr id="285" name="Image 271" descr="preencoded.png">    </p:cNvPr>
          <p:cNvPicPr>
            <a:picLocks noChangeAspect="1"/>
          </p:cNvPicPr>
          <p:nvPr/>
        </p:nvPicPr>
        <p:blipFill>
          <a:blip r:embed="rId272"/>
          <a:srcRect l="0" r="0" t="0" b="0"/>
          <a:stretch/>
        </p:blipFill>
        <p:spPr>
          <a:xfrm>
            <a:off x="5484661" y="4387803"/>
            <a:ext cx="48788" cy="48788"/>
          </a:xfrm>
          <a:prstGeom prst="rect">
            <a:avLst/>
          </a:prstGeom>
        </p:spPr>
      </p:pic>
      <p:pic>
        <p:nvPicPr>
          <p:cNvPr id="286" name="Image 272" descr="preencoded.png">    </p:cNvPr>
          <p:cNvPicPr>
            <a:picLocks noChangeAspect="1"/>
          </p:cNvPicPr>
          <p:nvPr/>
        </p:nvPicPr>
        <p:blipFill>
          <a:blip r:embed="rId273"/>
          <a:srcRect l="0" r="0" t="0" b="0"/>
          <a:stretch/>
        </p:blipFill>
        <p:spPr>
          <a:xfrm>
            <a:off x="5582245" y="4387803"/>
            <a:ext cx="48788" cy="48788"/>
          </a:xfrm>
          <a:prstGeom prst="rect">
            <a:avLst/>
          </a:prstGeom>
        </p:spPr>
      </p:pic>
      <p:pic>
        <p:nvPicPr>
          <p:cNvPr id="287" name="Image 273" descr="preencoded.png">    </p:cNvPr>
          <p:cNvPicPr>
            <a:picLocks noChangeAspect="1"/>
          </p:cNvPicPr>
          <p:nvPr/>
        </p:nvPicPr>
        <p:blipFill>
          <a:blip r:embed="rId274"/>
          <a:srcRect l="0" r="0" t="0" b="0"/>
          <a:stretch/>
        </p:blipFill>
        <p:spPr>
          <a:xfrm>
            <a:off x="5777405" y="4387803"/>
            <a:ext cx="48788" cy="48788"/>
          </a:xfrm>
          <a:prstGeom prst="rect">
            <a:avLst/>
          </a:prstGeom>
        </p:spPr>
      </p:pic>
      <p:pic>
        <p:nvPicPr>
          <p:cNvPr id="288" name="Image 274" descr="preencoded.png">    </p:cNvPr>
          <p:cNvPicPr>
            <a:picLocks noChangeAspect="1"/>
          </p:cNvPicPr>
          <p:nvPr/>
        </p:nvPicPr>
        <p:blipFill>
          <a:blip r:embed="rId275"/>
          <a:srcRect l="0" r="0" t="0" b="0"/>
          <a:stretch/>
        </p:blipFill>
        <p:spPr>
          <a:xfrm>
            <a:off x="5826175" y="4387803"/>
            <a:ext cx="48788" cy="48788"/>
          </a:xfrm>
          <a:prstGeom prst="rect">
            <a:avLst/>
          </a:prstGeom>
        </p:spPr>
      </p:pic>
      <p:pic>
        <p:nvPicPr>
          <p:cNvPr id="289" name="Image 275" descr="preencoded.png">    </p:cNvPr>
          <p:cNvPicPr>
            <a:picLocks noChangeAspect="1"/>
          </p:cNvPicPr>
          <p:nvPr/>
        </p:nvPicPr>
        <p:blipFill>
          <a:blip r:embed="rId276"/>
          <a:srcRect l="0" r="0" t="0" b="0"/>
          <a:stretch/>
        </p:blipFill>
        <p:spPr>
          <a:xfrm>
            <a:off x="5874990" y="4387803"/>
            <a:ext cx="48788" cy="48788"/>
          </a:xfrm>
          <a:prstGeom prst="rect">
            <a:avLst/>
          </a:prstGeom>
        </p:spPr>
      </p:pic>
      <p:pic>
        <p:nvPicPr>
          <p:cNvPr id="290" name="Image 276" descr="preencoded.png">    </p:cNvPr>
          <p:cNvPicPr>
            <a:picLocks noChangeAspect="1"/>
          </p:cNvPicPr>
          <p:nvPr/>
        </p:nvPicPr>
        <p:blipFill>
          <a:blip r:embed="rId277"/>
          <a:srcRect l="0" r="0" t="0" b="0"/>
          <a:stretch/>
        </p:blipFill>
        <p:spPr>
          <a:xfrm>
            <a:off x="5923759" y="4387803"/>
            <a:ext cx="48788" cy="48788"/>
          </a:xfrm>
          <a:prstGeom prst="rect">
            <a:avLst/>
          </a:prstGeom>
        </p:spPr>
      </p:pic>
      <p:pic>
        <p:nvPicPr>
          <p:cNvPr id="291" name="Image 277" descr="preencoded.png">    </p:cNvPr>
          <p:cNvPicPr>
            <a:picLocks noChangeAspect="1"/>
          </p:cNvPicPr>
          <p:nvPr/>
        </p:nvPicPr>
        <p:blipFill>
          <a:blip r:embed="rId278"/>
          <a:srcRect l="0" r="0" t="0" b="0"/>
          <a:stretch/>
        </p:blipFill>
        <p:spPr>
          <a:xfrm>
            <a:off x="5972556" y="4387801"/>
            <a:ext cx="48788" cy="48788"/>
          </a:xfrm>
          <a:prstGeom prst="rect">
            <a:avLst/>
          </a:prstGeom>
        </p:spPr>
      </p:pic>
      <p:pic>
        <p:nvPicPr>
          <p:cNvPr id="292" name="Image 278" descr="preencoded.png">    </p:cNvPr>
          <p:cNvPicPr>
            <a:picLocks noChangeAspect="1"/>
          </p:cNvPicPr>
          <p:nvPr/>
        </p:nvPicPr>
        <p:blipFill>
          <a:blip r:embed="rId279"/>
          <a:srcRect l="0" r="0" t="0" b="0"/>
          <a:stretch/>
        </p:blipFill>
        <p:spPr>
          <a:xfrm>
            <a:off x="4996811" y="4436583"/>
            <a:ext cx="48788" cy="48788"/>
          </a:xfrm>
          <a:prstGeom prst="rect">
            <a:avLst/>
          </a:prstGeom>
        </p:spPr>
      </p:pic>
      <p:pic>
        <p:nvPicPr>
          <p:cNvPr id="293" name="Image 279" descr="preencoded.png">    </p:cNvPr>
          <p:cNvPicPr>
            <a:picLocks noChangeAspect="1"/>
          </p:cNvPicPr>
          <p:nvPr/>
        </p:nvPicPr>
        <p:blipFill>
          <a:blip r:embed="rId280"/>
          <a:srcRect l="0" r="0" t="0" b="0"/>
          <a:stretch/>
        </p:blipFill>
        <p:spPr>
          <a:xfrm>
            <a:off x="5045590" y="4436583"/>
            <a:ext cx="48788" cy="48788"/>
          </a:xfrm>
          <a:prstGeom prst="rect">
            <a:avLst/>
          </a:prstGeom>
        </p:spPr>
      </p:pic>
      <p:pic>
        <p:nvPicPr>
          <p:cNvPr id="294" name="Image 280" descr="preencoded.png">    </p:cNvPr>
          <p:cNvPicPr>
            <a:picLocks noChangeAspect="1"/>
          </p:cNvPicPr>
          <p:nvPr/>
        </p:nvPicPr>
        <p:blipFill>
          <a:blip r:embed="rId281"/>
          <a:srcRect l="0" r="0" t="0" b="0"/>
          <a:stretch/>
        </p:blipFill>
        <p:spPr>
          <a:xfrm>
            <a:off x="5094359" y="4436582"/>
            <a:ext cx="48788" cy="48788"/>
          </a:xfrm>
          <a:prstGeom prst="rect">
            <a:avLst/>
          </a:prstGeom>
        </p:spPr>
      </p:pic>
      <p:pic>
        <p:nvPicPr>
          <p:cNvPr id="295" name="Image 281" descr="preencoded.png">    </p:cNvPr>
          <p:cNvPicPr>
            <a:picLocks noChangeAspect="1"/>
          </p:cNvPicPr>
          <p:nvPr/>
        </p:nvPicPr>
        <p:blipFill>
          <a:blip r:embed="rId282"/>
          <a:srcRect l="0" r="0" t="0" b="0"/>
          <a:stretch/>
        </p:blipFill>
        <p:spPr>
          <a:xfrm>
            <a:off x="5143165" y="4436583"/>
            <a:ext cx="48788" cy="48788"/>
          </a:xfrm>
          <a:prstGeom prst="rect">
            <a:avLst/>
          </a:prstGeom>
        </p:spPr>
      </p:pic>
      <p:pic>
        <p:nvPicPr>
          <p:cNvPr id="296" name="Image 282" descr="preencoded.png">    </p:cNvPr>
          <p:cNvPicPr>
            <a:picLocks noChangeAspect="1"/>
          </p:cNvPicPr>
          <p:nvPr/>
        </p:nvPicPr>
        <p:blipFill>
          <a:blip r:embed="rId283"/>
          <a:srcRect l="0" r="0" t="0" b="0"/>
          <a:stretch/>
        </p:blipFill>
        <p:spPr>
          <a:xfrm>
            <a:off x="5191925" y="4436583"/>
            <a:ext cx="48788" cy="48788"/>
          </a:xfrm>
          <a:prstGeom prst="rect">
            <a:avLst/>
          </a:prstGeom>
        </p:spPr>
      </p:pic>
      <p:pic>
        <p:nvPicPr>
          <p:cNvPr id="297" name="Image 283" descr="preencoded.png">    </p:cNvPr>
          <p:cNvPicPr>
            <a:picLocks noChangeAspect="1"/>
          </p:cNvPicPr>
          <p:nvPr/>
        </p:nvPicPr>
        <p:blipFill>
          <a:blip r:embed="rId284"/>
          <a:srcRect l="0" r="0" t="0" b="0"/>
          <a:stretch/>
        </p:blipFill>
        <p:spPr>
          <a:xfrm>
            <a:off x="5289500" y="4436582"/>
            <a:ext cx="48788" cy="48788"/>
          </a:xfrm>
          <a:prstGeom prst="rect">
            <a:avLst/>
          </a:prstGeom>
        </p:spPr>
      </p:pic>
      <p:pic>
        <p:nvPicPr>
          <p:cNvPr id="298" name="Image 284" descr="preencoded.png">    </p:cNvPr>
          <p:cNvPicPr>
            <a:picLocks noChangeAspect="1"/>
          </p:cNvPicPr>
          <p:nvPr/>
        </p:nvPicPr>
        <p:blipFill>
          <a:blip r:embed="rId285"/>
          <a:srcRect l="0" r="0" t="0" b="0"/>
          <a:stretch/>
        </p:blipFill>
        <p:spPr>
          <a:xfrm>
            <a:off x="5387085" y="4436583"/>
            <a:ext cx="48788" cy="48788"/>
          </a:xfrm>
          <a:prstGeom prst="rect">
            <a:avLst/>
          </a:prstGeom>
        </p:spPr>
      </p:pic>
      <p:pic>
        <p:nvPicPr>
          <p:cNvPr id="299" name="Image 285" descr="preencoded.png">    </p:cNvPr>
          <p:cNvPicPr>
            <a:picLocks noChangeAspect="1"/>
          </p:cNvPicPr>
          <p:nvPr/>
        </p:nvPicPr>
        <p:blipFill>
          <a:blip r:embed="rId286"/>
          <a:srcRect l="0" r="0" t="0" b="0"/>
          <a:stretch/>
        </p:blipFill>
        <p:spPr>
          <a:xfrm>
            <a:off x="5484661" y="4436583"/>
            <a:ext cx="48788" cy="48788"/>
          </a:xfrm>
          <a:prstGeom prst="rect">
            <a:avLst/>
          </a:prstGeom>
        </p:spPr>
      </p:pic>
      <p:pic>
        <p:nvPicPr>
          <p:cNvPr id="300" name="Image 286" descr="preencoded.png">    </p:cNvPr>
          <p:cNvPicPr>
            <a:picLocks noChangeAspect="1"/>
          </p:cNvPicPr>
          <p:nvPr/>
        </p:nvPicPr>
        <p:blipFill>
          <a:blip r:embed="rId287"/>
          <a:srcRect l="0" r="0" t="0" b="0"/>
          <a:stretch/>
        </p:blipFill>
        <p:spPr>
          <a:xfrm>
            <a:off x="5533476" y="4436582"/>
            <a:ext cx="48788" cy="48788"/>
          </a:xfrm>
          <a:prstGeom prst="rect">
            <a:avLst/>
          </a:prstGeom>
        </p:spPr>
      </p:pic>
      <p:pic>
        <p:nvPicPr>
          <p:cNvPr id="301" name="Image 287" descr="preencoded.png">    </p:cNvPr>
          <p:cNvPicPr>
            <a:picLocks noChangeAspect="1"/>
          </p:cNvPicPr>
          <p:nvPr/>
        </p:nvPicPr>
        <p:blipFill>
          <a:blip r:embed="rId288"/>
          <a:srcRect l="0" r="0" t="0" b="0"/>
          <a:stretch/>
        </p:blipFill>
        <p:spPr>
          <a:xfrm>
            <a:off x="5582245" y="4436581"/>
            <a:ext cx="48788" cy="48788"/>
          </a:xfrm>
          <a:prstGeom prst="rect">
            <a:avLst/>
          </a:prstGeom>
        </p:spPr>
      </p:pic>
      <p:pic>
        <p:nvPicPr>
          <p:cNvPr id="302" name="Image 288" descr="preencoded.png">    </p:cNvPr>
          <p:cNvPicPr>
            <a:picLocks noChangeAspect="1"/>
          </p:cNvPicPr>
          <p:nvPr/>
        </p:nvPicPr>
        <p:blipFill>
          <a:blip r:embed="rId289"/>
          <a:srcRect l="0" r="0" t="0" b="0"/>
          <a:stretch/>
        </p:blipFill>
        <p:spPr>
          <a:xfrm>
            <a:off x="5679830" y="4436582"/>
            <a:ext cx="48788" cy="48788"/>
          </a:xfrm>
          <a:prstGeom prst="rect">
            <a:avLst/>
          </a:prstGeom>
        </p:spPr>
      </p:pic>
      <p:pic>
        <p:nvPicPr>
          <p:cNvPr id="303" name="Image 289" descr="preencoded.png">    </p:cNvPr>
          <p:cNvPicPr>
            <a:picLocks noChangeAspect="1"/>
          </p:cNvPicPr>
          <p:nvPr/>
        </p:nvPicPr>
        <p:blipFill>
          <a:blip r:embed="rId290"/>
          <a:srcRect l="0" r="0" t="0" b="0"/>
          <a:stretch/>
        </p:blipFill>
        <p:spPr>
          <a:xfrm>
            <a:off x="5777405" y="4436582"/>
            <a:ext cx="48788" cy="48788"/>
          </a:xfrm>
          <a:prstGeom prst="rect">
            <a:avLst/>
          </a:prstGeom>
        </p:spPr>
      </p:pic>
      <p:pic>
        <p:nvPicPr>
          <p:cNvPr id="304" name="Image 290" descr="preencoded.png">    </p:cNvPr>
          <p:cNvPicPr>
            <a:picLocks noChangeAspect="1"/>
          </p:cNvPicPr>
          <p:nvPr/>
        </p:nvPicPr>
        <p:blipFill>
          <a:blip r:embed="rId291"/>
          <a:srcRect l="0" r="0" t="0" b="0"/>
          <a:stretch/>
        </p:blipFill>
        <p:spPr>
          <a:xfrm>
            <a:off x="5826175" y="4436583"/>
            <a:ext cx="48788" cy="48788"/>
          </a:xfrm>
          <a:prstGeom prst="rect">
            <a:avLst/>
          </a:prstGeom>
        </p:spPr>
      </p:pic>
      <p:pic>
        <p:nvPicPr>
          <p:cNvPr id="305" name="Image 291" descr="preencoded.png">    </p:cNvPr>
          <p:cNvPicPr>
            <a:picLocks noChangeAspect="1"/>
          </p:cNvPicPr>
          <p:nvPr/>
        </p:nvPicPr>
        <p:blipFill>
          <a:blip r:embed="rId292"/>
          <a:srcRect l="0" r="0" t="0" b="0"/>
          <a:stretch/>
        </p:blipFill>
        <p:spPr>
          <a:xfrm>
            <a:off x="5923759" y="4436583"/>
            <a:ext cx="48788" cy="48788"/>
          </a:xfrm>
          <a:prstGeom prst="rect">
            <a:avLst/>
          </a:prstGeom>
        </p:spPr>
      </p:pic>
      <p:pic>
        <p:nvPicPr>
          <p:cNvPr id="306" name="Image 292" descr="preencoded.png">    </p:cNvPr>
          <p:cNvPicPr>
            <a:picLocks noChangeAspect="1"/>
          </p:cNvPicPr>
          <p:nvPr/>
        </p:nvPicPr>
        <p:blipFill>
          <a:blip r:embed="rId293"/>
          <a:srcRect l="0" r="0" t="0" b="0"/>
          <a:stretch/>
        </p:blipFill>
        <p:spPr>
          <a:xfrm>
            <a:off x="4996811" y="4485376"/>
            <a:ext cx="48788" cy="48788"/>
          </a:xfrm>
          <a:prstGeom prst="rect">
            <a:avLst/>
          </a:prstGeom>
        </p:spPr>
      </p:pic>
      <p:pic>
        <p:nvPicPr>
          <p:cNvPr id="307" name="Image 293" descr="preencoded.png">    </p:cNvPr>
          <p:cNvPicPr>
            <a:picLocks noChangeAspect="1"/>
          </p:cNvPicPr>
          <p:nvPr/>
        </p:nvPicPr>
        <p:blipFill>
          <a:blip r:embed="rId294"/>
          <a:srcRect l="0" r="0" t="0" b="0"/>
          <a:stretch/>
        </p:blipFill>
        <p:spPr>
          <a:xfrm>
            <a:off x="5094359" y="4485376"/>
            <a:ext cx="48788" cy="48788"/>
          </a:xfrm>
          <a:prstGeom prst="rect">
            <a:avLst/>
          </a:prstGeom>
        </p:spPr>
      </p:pic>
      <p:pic>
        <p:nvPicPr>
          <p:cNvPr id="308" name="Image 294" descr="preencoded.png">    </p:cNvPr>
          <p:cNvPicPr>
            <a:picLocks noChangeAspect="1"/>
          </p:cNvPicPr>
          <p:nvPr/>
        </p:nvPicPr>
        <p:blipFill>
          <a:blip r:embed="rId295"/>
          <a:srcRect l="0" r="0" t="0" b="0"/>
          <a:stretch/>
        </p:blipFill>
        <p:spPr>
          <a:xfrm>
            <a:off x="5240741" y="4485374"/>
            <a:ext cx="48788" cy="48788"/>
          </a:xfrm>
          <a:prstGeom prst="rect">
            <a:avLst/>
          </a:prstGeom>
        </p:spPr>
      </p:pic>
      <p:pic>
        <p:nvPicPr>
          <p:cNvPr id="309" name="Image 295" descr="preencoded.png">    </p:cNvPr>
          <p:cNvPicPr>
            <a:picLocks noChangeAspect="1"/>
          </p:cNvPicPr>
          <p:nvPr/>
        </p:nvPicPr>
        <p:blipFill>
          <a:blip r:embed="rId296"/>
          <a:srcRect l="0" r="0" t="0" b="0"/>
          <a:stretch/>
        </p:blipFill>
        <p:spPr>
          <a:xfrm>
            <a:off x="5289500" y="4485376"/>
            <a:ext cx="48788" cy="48788"/>
          </a:xfrm>
          <a:prstGeom prst="rect">
            <a:avLst/>
          </a:prstGeom>
        </p:spPr>
      </p:pic>
      <p:pic>
        <p:nvPicPr>
          <p:cNvPr id="310" name="Image 296" descr="preencoded.png">    </p:cNvPr>
          <p:cNvPicPr>
            <a:picLocks noChangeAspect="1"/>
          </p:cNvPicPr>
          <p:nvPr/>
        </p:nvPicPr>
        <p:blipFill>
          <a:blip r:embed="rId297"/>
          <a:srcRect l="0" r="0" t="0" b="0"/>
          <a:stretch/>
        </p:blipFill>
        <p:spPr>
          <a:xfrm>
            <a:off x="5387085" y="4485376"/>
            <a:ext cx="48788" cy="48788"/>
          </a:xfrm>
          <a:prstGeom prst="rect">
            <a:avLst/>
          </a:prstGeom>
        </p:spPr>
      </p:pic>
      <p:pic>
        <p:nvPicPr>
          <p:cNvPr id="311" name="Image 297" descr="preencoded.png">    </p:cNvPr>
          <p:cNvPicPr>
            <a:picLocks noChangeAspect="1"/>
          </p:cNvPicPr>
          <p:nvPr/>
        </p:nvPicPr>
        <p:blipFill>
          <a:blip r:embed="rId298"/>
          <a:srcRect l="0" r="0" t="0" b="0"/>
          <a:stretch/>
        </p:blipFill>
        <p:spPr>
          <a:xfrm>
            <a:off x="5484661" y="4485376"/>
            <a:ext cx="48788" cy="48788"/>
          </a:xfrm>
          <a:prstGeom prst="rect">
            <a:avLst/>
          </a:prstGeom>
        </p:spPr>
      </p:pic>
      <p:pic>
        <p:nvPicPr>
          <p:cNvPr id="312" name="Image 298" descr="preencoded.png">    </p:cNvPr>
          <p:cNvPicPr>
            <a:picLocks noChangeAspect="1"/>
          </p:cNvPicPr>
          <p:nvPr/>
        </p:nvPicPr>
        <p:blipFill>
          <a:blip r:embed="rId299"/>
          <a:srcRect l="0" r="0" t="0" b="0"/>
          <a:stretch/>
        </p:blipFill>
        <p:spPr>
          <a:xfrm>
            <a:off x="5582245" y="4485375"/>
            <a:ext cx="48788" cy="48788"/>
          </a:xfrm>
          <a:prstGeom prst="rect">
            <a:avLst/>
          </a:prstGeom>
        </p:spPr>
      </p:pic>
      <p:pic>
        <p:nvPicPr>
          <p:cNvPr id="313" name="Image 299" descr="preencoded.png">    </p:cNvPr>
          <p:cNvPicPr>
            <a:picLocks noChangeAspect="1"/>
          </p:cNvPicPr>
          <p:nvPr/>
        </p:nvPicPr>
        <p:blipFill>
          <a:blip r:embed="rId300"/>
          <a:srcRect l="0" r="0" t="0" b="0"/>
          <a:stretch/>
        </p:blipFill>
        <p:spPr>
          <a:xfrm>
            <a:off x="5777405" y="4485375"/>
            <a:ext cx="48788" cy="48788"/>
          </a:xfrm>
          <a:prstGeom prst="rect">
            <a:avLst/>
          </a:prstGeom>
        </p:spPr>
      </p:pic>
      <p:pic>
        <p:nvPicPr>
          <p:cNvPr id="314" name="Image 300" descr="preencoded.png">    </p:cNvPr>
          <p:cNvPicPr>
            <a:picLocks noChangeAspect="1"/>
          </p:cNvPicPr>
          <p:nvPr/>
        </p:nvPicPr>
        <p:blipFill>
          <a:blip r:embed="rId301"/>
          <a:srcRect l="0" r="0" t="0" b="0"/>
          <a:stretch/>
        </p:blipFill>
        <p:spPr>
          <a:xfrm>
            <a:off x="5826175" y="4485376"/>
            <a:ext cx="48788" cy="48788"/>
          </a:xfrm>
          <a:prstGeom prst="rect">
            <a:avLst/>
          </a:prstGeom>
        </p:spPr>
      </p:pic>
      <p:pic>
        <p:nvPicPr>
          <p:cNvPr id="315" name="Image 301" descr="preencoded.png">    </p:cNvPr>
          <p:cNvPicPr>
            <a:picLocks noChangeAspect="1"/>
          </p:cNvPicPr>
          <p:nvPr/>
        </p:nvPicPr>
        <p:blipFill>
          <a:blip r:embed="rId302"/>
          <a:srcRect l="0" r="0" t="0" b="0"/>
          <a:stretch/>
        </p:blipFill>
        <p:spPr>
          <a:xfrm>
            <a:off x="5972556" y="4485375"/>
            <a:ext cx="48788" cy="48788"/>
          </a:xfrm>
          <a:prstGeom prst="rect">
            <a:avLst/>
          </a:prstGeom>
        </p:spPr>
      </p:pic>
      <p:pic>
        <p:nvPicPr>
          <p:cNvPr id="316" name="Image 302" descr="preencoded.png">    </p:cNvPr>
          <p:cNvPicPr>
            <a:picLocks noChangeAspect="1"/>
          </p:cNvPicPr>
          <p:nvPr/>
        </p:nvPicPr>
        <p:blipFill>
          <a:blip r:embed="rId303"/>
          <a:srcRect l="0" r="0" t="0" b="0"/>
          <a:stretch/>
        </p:blipFill>
        <p:spPr>
          <a:xfrm>
            <a:off x="5094359" y="4534166"/>
            <a:ext cx="48788" cy="48788"/>
          </a:xfrm>
          <a:prstGeom prst="rect">
            <a:avLst/>
          </a:prstGeom>
        </p:spPr>
      </p:pic>
      <p:pic>
        <p:nvPicPr>
          <p:cNvPr id="317" name="Image 303" descr="preencoded.png">    </p:cNvPr>
          <p:cNvPicPr>
            <a:picLocks noChangeAspect="1"/>
          </p:cNvPicPr>
          <p:nvPr/>
        </p:nvPicPr>
        <p:blipFill>
          <a:blip r:embed="rId304"/>
          <a:srcRect l="0" r="0" t="0" b="0"/>
          <a:stretch/>
        </p:blipFill>
        <p:spPr>
          <a:xfrm>
            <a:off x="5191925" y="4534166"/>
            <a:ext cx="48788" cy="48788"/>
          </a:xfrm>
          <a:prstGeom prst="rect">
            <a:avLst/>
          </a:prstGeom>
        </p:spPr>
      </p:pic>
      <p:pic>
        <p:nvPicPr>
          <p:cNvPr id="318" name="Image 304" descr="preencoded.png">    </p:cNvPr>
          <p:cNvPicPr>
            <a:picLocks noChangeAspect="1"/>
          </p:cNvPicPr>
          <p:nvPr/>
        </p:nvPicPr>
        <p:blipFill>
          <a:blip r:embed="rId305"/>
          <a:srcRect l="0" r="0" t="0" b="0"/>
          <a:stretch/>
        </p:blipFill>
        <p:spPr>
          <a:xfrm>
            <a:off x="5338316" y="4534167"/>
            <a:ext cx="48788" cy="48788"/>
          </a:xfrm>
          <a:prstGeom prst="rect">
            <a:avLst/>
          </a:prstGeom>
        </p:spPr>
      </p:pic>
      <p:pic>
        <p:nvPicPr>
          <p:cNvPr id="319" name="Image 305" descr="preencoded.png">    </p:cNvPr>
          <p:cNvPicPr>
            <a:picLocks noChangeAspect="1"/>
          </p:cNvPicPr>
          <p:nvPr/>
        </p:nvPicPr>
        <p:blipFill>
          <a:blip r:embed="rId306"/>
          <a:srcRect l="0" r="0" t="0" b="0"/>
          <a:stretch/>
        </p:blipFill>
        <p:spPr>
          <a:xfrm>
            <a:off x="5435910" y="4534167"/>
            <a:ext cx="48788" cy="48788"/>
          </a:xfrm>
          <a:prstGeom prst="rect">
            <a:avLst/>
          </a:prstGeom>
        </p:spPr>
      </p:pic>
      <p:pic>
        <p:nvPicPr>
          <p:cNvPr id="320" name="Image 306" descr="preencoded.png">    </p:cNvPr>
          <p:cNvPicPr>
            <a:picLocks noChangeAspect="1"/>
          </p:cNvPicPr>
          <p:nvPr/>
        </p:nvPicPr>
        <p:blipFill>
          <a:blip r:embed="rId307"/>
          <a:srcRect l="0" r="0" t="0" b="0"/>
          <a:stretch/>
        </p:blipFill>
        <p:spPr>
          <a:xfrm>
            <a:off x="5582245" y="4534167"/>
            <a:ext cx="48788" cy="48788"/>
          </a:xfrm>
          <a:prstGeom prst="rect">
            <a:avLst/>
          </a:prstGeom>
        </p:spPr>
      </p:pic>
      <p:pic>
        <p:nvPicPr>
          <p:cNvPr id="321" name="Image 307" descr="preencoded.png">    </p:cNvPr>
          <p:cNvPicPr>
            <a:picLocks noChangeAspect="1"/>
          </p:cNvPicPr>
          <p:nvPr/>
        </p:nvPicPr>
        <p:blipFill>
          <a:blip r:embed="rId308"/>
          <a:srcRect l="0" r="0" t="0" b="0"/>
          <a:stretch/>
        </p:blipFill>
        <p:spPr>
          <a:xfrm>
            <a:off x="5631005" y="4534166"/>
            <a:ext cx="48788" cy="48788"/>
          </a:xfrm>
          <a:prstGeom prst="rect">
            <a:avLst/>
          </a:prstGeom>
        </p:spPr>
      </p:pic>
      <p:pic>
        <p:nvPicPr>
          <p:cNvPr id="322" name="Image 308" descr="preencoded.png">    </p:cNvPr>
          <p:cNvPicPr>
            <a:picLocks noChangeAspect="1"/>
          </p:cNvPicPr>
          <p:nvPr/>
        </p:nvPicPr>
        <p:blipFill>
          <a:blip r:embed="rId309"/>
          <a:srcRect l="0" r="0" t="0" b="0"/>
          <a:stretch/>
        </p:blipFill>
        <p:spPr>
          <a:xfrm>
            <a:off x="5679830" y="4534167"/>
            <a:ext cx="48788" cy="48788"/>
          </a:xfrm>
          <a:prstGeom prst="rect">
            <a:avLst/>
          </a:prstGeom>
        </p:spPr>
      </p:pic>
      <p:pic>
        <p:nvPicPr>
          <p:cNvPr id="323" name="Image 309" descr="preencoded.png">    </p:cNvPr>
          <p:cNvPicPr>
            <a:picLocks noChangeAspect="1"/>
          </p:cNvPicPr>
          <p:nvPr/>
        </p:nvPicPr>
        <p:blipFill>
          <a:blip r:embed="rId310"/>
          <a:srcRect l="0" r="0" t="0" b="0"/>
          <a:stretch/>
        </p:blipFill>
        <p:spPr>
          <a:xfrm>
            <a:off x="5728599" y="4534167"/>
            <a:ext cx="48788" cy="48788"/>
          </a:xfrm>
          <a:prstGeom prst="rect">
            <a:avLst/>
          </a:prstGeom>
        </p:spPr>
      </p:pic>
      <p:pic>
        <p:nvPicPr>
          <p:cNvPr id="324" name="Image 310" descr="preencoded.png">    </p:cNvPr>
          <p:cNvPicPr>
            <a:picLocks noChangeAspect="1"/>
          </p:cNvPicPr>
          <p:nvPr/>
        </p:nvPicPr>
        <p:blipFill>
          <a:blip r:embed="rId311"/>
          <a:srcRect l="0" r="0" t="0" b="0"/>
          <a:stretch/>
        </p:blipFill>
        <p:spPr>
          <a:xfrm>
            <a:off x="5777405" y="4534166"/>
            <a:ext cx="48788" cy="48788"/>
          </a:xfrm>
          <a:prstGeom prst="rect">
            <a:avLst/>
          </a:prstGeom>
        </p:spPr>
      </p:pic>
      <p:pic>
        <p:nvPicPr>
          <p:cNvPr id="325" name="Image 311" descr="preencoded.png">    </p:cNvPr>
          <p:cNvPicPr>
            <a:picLocks noChangeAspect="1"/>
          </p:cNvPicPr>
          <p:nvPr/>
        </p:nvPicPr>
        <p:blipFill>
          <a:blip r:embed="rId312"/>
          <a:srcRect l="0" r="0" t="0" b="0"/>
          <a:stretch/>
        </p:blipFill>
        <p:spPr>
          <a:xfrm>
            <a:off x="5874990" y="4534166"/>
            <a:ext cx="48788" cy="48788"/>
          </a:xfrm>
          <a:prstGeom prst="rect">
            <a:avLst/>
          </a:prstGeom>
        </p:spPr>
      </p:pic>
      <p:pic>
        <p:nvPicPr>
          <p:cNvPr id="326" name="Image 312" descr="preencoded.png">    </p:cNvPr>
          <p:cNvPicPr>
            <a:picLocks noChangeAspect="1"/>
          </p:cNvPicPr>
          <p:nvPr/>
        </p:nvPicPr>
        <p:blipFill>
          <a:blip r:embed="rId313"/>
          <a:srcRect l="0" r="0" t="0" b="0"/>
          <a:stretch/>
        </p:blipFill>
        <p:spPr>
          <a:xfrm>
            <a:off x="4996811" y="4582952"/>
            <a:ext cx="48788" cy="48788"/>
          </a:xfrm>
          <a:prstGeom prst="rect">
            <a:avLst/>
          </a:prstGeom>
        </p:spPr>
      </p:pic>
      <p:pic>
        <p:nvPicPr>
          <p:cNvPr id="327" name="Image 313" descr="preencoded.png">    </p:cNvPr>
          <p:cNvPicPr>
            <a:picLocks noChangeAspect="1"/>
          </p:cNvPicPr>
          <p:nvPr/>
        </p:nvPicPr>
        <p:blipFill>
          <a:blip r:embed="rId314"/>
          <a:srcRect l="0" r="0" t="0" b="0"/>
          <a:stretch/>
        </p:blipFill>
        <p:spPr>
          <a:xfrm>
            <a:off x="5191925" y="4582952"/>
            <a:ext cx="48788" cy="48788"/>
          </a:xfrm>
          <a:prstGeom prst="rect">
            <a:avLst/>
          </a:prstGeom>
        </p:spPr>
      </p:pic>
      <p:pic>
        <p:nvPicPr>
          <p:cNvPr id="328" name="Image 314" descr="preencoded.png">    </p:cNvPr>
          <p:cNvPicPr>
            <a:picLocks noChangeAspect="1"/>
          </p:cNvPicPr>
          <p:nvPr/>
        </p:nvPicPr>
        <p:blipFill>
          <a:blip r:embed="rId315"/>
          <a:srcRect l="0" r="0" t="0" b="0"/>
          <a:stretch/>
        </p:blipFill>
        <p:spPr>
          <a:xfrm>
            <a:off x="5338316" y="4582952"/>
            <a:ext cx="48788" cy="48788"/>
          </a:xfrm>
          <a:prstGeom prst="rect">
            <a:avLst/>
          </a:prstGeom>
        </p:spPr>
      </p:pic>
      <p:pic>
        <p:nvPicPr>
          <p:cNvPr id="329" name="Image 315" descr="preencoded.png">    </p:cNvPr>
          <p:cNvPicPr>
            <a:picLocks noChangeAspect="1"/>
          </p:cNvPicPr>
          <p:nvPr/>
        </p:nvPicPr>
        <p:blipFill>
          <a:blip r:embed="rId316"/>
          <a:srcRect l="0" r="0" t="0" b="0"/>
          <a:stretch/>
        </p:blipFill>
        <p:spPr>
          <a:xfrm>
            <a:off x="5387085" y="4582952"/>
            <a:ext cx="48788" cy="48788"/>
          </a:xfrm>
          <a:prstGeom prst="rect">
            <a:avLst/>
          </a:prstGeom>
        </p:spPr>
      </p:pic>
      <p:pic>
        <p:nvPicPr>
          <p:cNvPr id="330" name="Image 316" descr="preencoded.png">    </p:cNvPr>
          <p:cNvPicPr>
            <a:picLocks noChangeAspect="1"/>
          </p:cNvPicPr>
          <p:nvPr/>
        </p:nvPicPr>
        <p:blipFill>
          <a:blip r:embed="rId317"/>
          <a:srcRect l="0" r="0" t="0" b="0"/>
          <a:stretch/>
        </p:blipFill>
        <p:spPr>
          <a:xfrm>
            <a:off x="5533476" y="4582951"/>
            <a:ext cx="48788" cy="48788"/>
          </a:xfrm>
          <a:prstGeom prst="rect">
            <a:avLst/>
          </a:prstGeom>
        </p:spPr>
      </p:pic>
      <p:pic>
        <p:nvPicPr>
          <p:cNvPr id="331" name="Image 317" descr="preencoded.png">    </p:cNvPr>
          <p:cNvPicPr>
            <a:picLocks noChangeAspect="1"/>
          </p:cNvPicPr>
          <p:nvPr/>
        </p:nvPicPr>
        <p:blipFill>
          <a:blip r:embed="rId318"/>
          <a:srcRect l="0" r="0" t="0" b="0"/>
          <a:stretch/>
        </p:blipFill>
        <p:spPr>
          <a:xfrm>
            <a:off x="5631005" y="4582951"/>
            <a:ext cx="48788" cy="48788"/>
          </a:xfrm>
          <a:prstGeom prst="rect">
            <a:avLst/>
          </a:prstGeom>
        </p:spPr>
      </p:pic>
      <p:pic>
        <p:nvPicPr>
          <p:cNvPr id="332" name="Image 318" descr="preencoded.png">    </p:cNvPr>
          <p:cNvPicPr>
            <a:picLocks noChangeAspect="1"/>
          </p:cNvPicPr>
          <p:nvPr/>
        </p:nvPicPr>
        <p:blipFill>
          <a:blip r:embed="rId319"/>
          <a:srcRect l="0" r="0" t="0" b="0"/>
          <a:stretch/>
        </p:blipFill>
        <p:spPr>
          <a:xfrm>
            <a:off x="5728599" y="4582952"/>
            <a:ext cx="48788" cy="48788"/>
          </a:xfrm>
          <a:prstGeom prst="rect">
            <a:avLst/>
          </a:prstGeom>
        </p:spPr>
      </p:pic>
      <p:pic>
        <p:nvPicPr>
          <p:cNvPr id="333" name="Image 319" descr="preencoded.png">    </p:cNvPr>
          <p:cNvPicPr>
            <a:picLocks noChangeAspect="1"/>
          </p:cNvPicPr>
          <p:nvPr/>
        </p:nvPicPr>
        <p:blipFill>
          <a:blip r:embed="rId320"/>
          <a:srcRect l="0" r="0" t="0" b="0"/>
          <a:stretch/>
        </p:blipFill>
        <p:spPr>
          <a:xfrm>
            <a:off x="5777405" y="4582954"/>
            <a:ext cx="48788" cy="48788"/>
          </a:xfrm>
          <a:prstGeom prst="rect">
            <a:avLst/>
          </a:prstGeom>
        </p:spPr>
      </p:pic>
      <p:pic>
        <p:nvPicPr>
          <p:cNvPr id="334" name="Image 320" descr="preencoded.png">    </p:cNvPr>
          <p:cNvPicPr>
            <a:picLocks noChangeAspect="1"/>
          </p:cNvPicPr>
          <p:nvPr/>
        </p:nvPicPr>
        <p:blipFill>
          <a:blip r:embed="rId321"/>
          <a:srcRect l="0" r="0" t="0" b="0"/>
          <a:stretch/>
        </p:blipFill>
        <p:spPr>
          <a:xfrm>
            <a:off x="5826175" y="4582952"/>
            <a:ext cx="48788" cy="48788"/>
          </a:xfrm>
          <a:prstGeom prst="rect">
            <a:avLst/>
          </a:prstGeom>
        </p:spPr>
      </p:pic>
      <p:pic>
        <p:nvPicPr>
          <p:cNvPr id="335" name="Image 321" descr="preencoded.png">    </p:cNvPr>
          <p:cNvPicPr>
            <a:picLocks noChangeAspect="1"/>
          </p:cNvPicPr>
          <p:nvPr/>
        </p:nvPicPr>
        <p:blipFill>
          <a:blip r:embed="rId322"/>
          <a:srcRect l="0" r="0" t="0" b="0"/>
          <a:stretch/>
        </p:blipFill>
        <p:spPr>
          <a:xfrm>
            <a:off x="5972556" y="4582951"/>
            <a:ext cx="48788" cy="48788"/>
          </a:xfrm>
          <a:prstGeom prst="rect">
            <a:avLst/>
          </a:prstGeom>
        </p:spPr>
      </p:pic>
      <p:pic>
        <p:nvPicPr>
          <p:cNvPr id="336" name="Image 322" descr="preencoded.png">    </p:cNvPr>
          <p:cNvPicPr>
            <a:picLocks noChangeAspect="1"/>
          </p:cNvPicPr>
          <p:nvPr/>
        </p:nvPicPr>
        <p:blipFill>
          <a:blip r:embed="rId323"/>
          <a:srcRect l="0" r="0" t="0" b="0"/>
          <a:stretch/>
        </p:blipFill>
        <p:spPr>
          <a:xfrm>
            <a:off x="4996811" y="4631746"/>
            <a:ext cx="48788" cy="48788"/>
          </a:xfrm>
          <a:prstGeom prst="rect">
            <a:avLst/>
          </a:prstGeom>
        </p:spPr>
      </p:pic>
      <p:pic>
        <p:nvPicPr>
          <p:cNvPr id="337" name="Image 323" descr="preencoded.png">    </p:cNvPr>
          <p:cNvPicPr>
            <a:picLocks noChangeAspect="1"/>
          </p:cNvPicPr>
          <p:nvPr/>
        </p:nvPicPr>
        <p:blipFill>
          <a:blip r:embed="rId324"/>
          <a:srcRect l="0" r="0" t="0" b="0"/>
          <a:stretch/>
        </p:blipFill>
        <p:spPr>
          <a:xfrm>
            <a:off x="5045590" y="4631746"/>
            <a:ext cx="48788" cy="48788"/>
          </a:xfrm>
          <a:prstGeom prst="rect">
            <a:avLst/>
          </a:prstGeom>
        </p:spPr>
      </p:pic>
      <p:pic>
        <p:nvPicPr>
          <p:cNvPr id="338" name="Image 324" descr="preencoded.png">    </p:cNvPr>
          <p:cNvPicPr>
            <a:picLocks noChangeAspect="1"/>
          </p:cNvPicPr>
          <p:nvPr/>
        </p:nvPicPr>
        <p:blipFill>
          <a:blip r:embed="rId325"/>
          <a:srcRect l="0" r="0" t="0" b="0"/>
          <a:stretch/>
        </p:blipFill>
        <p:spPr>
          <a:xfrm>
            <a:off x="5094359" y="4631745"/>
            <a:ext cx="48788" cy="48788"/>
          </a:xfrm>
          <a:prstGeom prst="rect">
            <a:avLst/>
          </a:prstGeom>
        </p:spPr>
      </p:pic>
      <p:pic>
        <p:nvPicPr>
          <p:cNvPr id="339" name="Image 325" descr="preencoded.png">    </p:cNvPr>
          <p:cNvPicPr>
            <a:picLocks noChangeAspect="1"/>
          </p:cNvPicPr>
          <p:nvPr/>
        </p:nvPicPr>
        <p:blipFill>
          <a:blip r:embed="rId326"/>
          <a:srcRect l="0" r="0" t="0" b="0"/>
          <a:stretch/>
        </p:blipFill>
        <p:spPr>
          <a:xfrm>
            <a:off x="5191925" y="4631746"/>
            <a:ext cx="48788" cy="48788"/>
          </a:xfrm>
          <a:prstGeom prst="rect">
            <a:avLst/>
          </a:prstGeom>
        </p:spPr>
      </p:pic>
      <p:pic>
        <p:nvPicPr>
          <p:cNvPr id="340" name="Image 326" descr="preencoded.png">    </p:cNvPr>
          <p:cNvPicPr>
            <a:picLocks noChangeAspect="1"/>
          </p:cNvPicPr>
          <p:nvPr/>
        </p:nvPicPr>
        <p:blipFill>
          <a:blip r:embed="rId327"/>
          <a:srcRect l="0" r="0" t="0" b="0"/>
          <a:stretch/>
        </p:blipFill>
        <p:spPr>
          <a:xfrm>
            <a:off x="5289500" y="4631745"/>
            <a:ext cx="48788" cy="48788"/>
          </a:xfrm>
          <a:prstGeom prst="rect">
            <a:avLst/>
          </a:prstGeom>
        </p:spPr>
      </p:pic>
      <p:pic>
        <p:nvPicPr>
          <p:cNvPr id="341" name="Image 327" descr="preencoded.png">    </p:cNvPr>
          <p:cNvPicPr>
            <a:picLocks noChangeAspect="1"/>
          </p:cNvPicPr>
          <p:nvPr/>
        </p:nvPicPr>
        <p:blipFill>
          <a:blip r:embed="rId328"/>
          <a:srcRect l="0" r="0" t="0" b="0"/>
          <a:stretch/>
        </p:blipFill>
        <p:spPr>
          <a:xfrm>
            <a:off x="5435910" y="4631746"/>
            <a:ext cx="48788" cy="48788"/>
          </a:xfrm>
          <a:prstGeom prst="rect">
            <a:avLst/>
          </a:prstGeom>
        </p:spPr>
      </p:pic>
      <p:pic>
        <p:nvPicPr>
          <p:cNvPr id="342" name="Image 328" descr="preencoded.png">    </p:cNvPr>
          <p:cNvPicPr>
            <a:picLocks noChangeAspect="1"/>
          </p:cNvPicPr>
          <p:nvPr/>
        </p:nvPicPr>
        <p:blipFill>
          <a:blip r:embed="rId329"/>
          <a:srcRect l="0" r="0" t="0" b="0"/>
          <a:stretch/>
        </p:blipFill>
        <p:spPr>
          <a:xfrm>
            <a:off x="5533476" y="4631745"/>
            <a:ext cx="48788" cy="48788"/>
          </a:xfrm>
          <a:prstGeom prst="rect">
            <a:avLst/>
          </a:prstGeom>
        </p:spPr>
      </p:pic>
      <p:pic>
        <p:nvPicPr>
          <p:cNvPr id="343" name="Image 329" descr="preencoded.png">    </p:cNvPr>
          <p:cNvPicPr>
            <a:picLocks noChangeAspect="1"/>
          </p:cNvPicPr>
          <p:nvPr/>
        </p:nvPicPr>
        <p:blipFill>
          <a:blip r:embed="rId330"/>
          <a:srcRect l="0" r="0" t="0" b="0"/>
          <a:stretch/>
        </p:blipFill>
        <p:spPr>
          <a:xfrm>
            <a:off x="5582245" y="4631746"/>
            <a:ext cx="48788" cy="48788"/>
          </a:xfrm>
          <a:prstGeom prst="rect">
            <a:avLst/>
          </a:prstGeom>
        </p:spPr>
      </p:pic>
      <p:pic>
        <p:nvPicPr>
          <p:cNvPr id="344" name="Image 330" descr="preencoded.png">    </p:cNvPr>
          <p:cNvPicPr>
            <a:picLocks noChangeAspect="1"/>
          </p:cNvPicPr>
          <p:nvPr/>
        </p:nvPicPr>
        <p:blipFill>
          <a:blip r:embed="rId331"/>
          <a:srcRect l="0" r="0" t="0" b="0"/>
          <a:stretch/>
        </p:blipFill>
        <p:spPr>
          <a:xfrm>
            <a:off x="5728599" y="4631746"/>
            <a:ext cx="48788" cy="48788"/>
          </a:xfrm>
          <a:prstGeom prst="rect">
            <a:avLst/>
          </a:prstGeom>
        </p:spPr>
      </p:pic>
      <p:pic>
        <p:nvPicPr>
          <p:cNvPr id="345" name="Image 331" descr="preencoded.png">    </p:cNvPr>
          <p:cNvPicPr>
            <a:picLocks noChangeAspect="1"/>
          </p:cNvPicPr>
          <p:nvPr/>
        </p:nvPicPr>
        <p:blipFill>
          <a:blip r:embed="rId332"/>
          <a:srcRect l="0" r="0" t="0" b="0"/>
          <a:stretch/>
        </p:blipFill>
        <p:spPr>
          <a:xfrm>
            <a:off x="5874990" y="4631747"/>
            <a:ext cx="48788" cy="48788"/>
          </a:xfrm>
          <a:prstGeom prst="rect">
            <a:avLst/>
          </a:prstGeom>
        </p:spPr>
      </p:pic>
      <p:pic>
        <p:nvPicPr>
          <p:cNvPr id="346" name="Image 332" descr="preencoded.png">    </p:cNvPr>
          <p:cNvPicPr>
            <a:picLocks noChangeAspect="1"/>
          </p:cNvPicPr>
          <p:nvPr/>
        </p:nvPicPr>
        <p:blipFill>
          <a:blip r:embed="rId333"/>
          <a:srcRect l="0" r="0" t="0" b="0"/>
          <a:stretch/>
        </p:blipFill>
        <p:spPr>
          <a:xfrm>
            <a:off x="5972556" y="4631745"/>
            <a:ext cx="48788" cy="48788"/>
          </a:xfrm>
          <a:prstGeom prst="rect">
            <a:avLst/>
          </a:prstGeom>
        </p:spPr>
      </p:pic>
      <p:pic>
        <p:nvPicPr>
          <p:cNvPr id="347" name="Image 333" descr="preencoded.png">    </p:cNvPr>
          <p:cNvPicPr>
            <a:picLocks noChangeAspect="1"/>
          </p:cNvPicPr>
          <p:nvPr/>
        </p:nvPicPr>
        <p:blipFill>
          <a:blip r:embed="rId334"/>
          <a:srcRect l="0" r="0" t="0" b="0"/>
          <a:stretch/>
        </p:blipFill>
        <p:spPr>
          <a:xfrm>
            <a:off x="5094359" y="4680531"/>
            <a:ext cx="48788" cy="48788"/>
          </a:xfrm>
          <a:prstGeom prst="rect">
            <a:avLst/>
          </a:prstGeom>
        </p:spPr>
      </p:pic>
      <p:pic>
        <p:nvPicPr>
          <p:cNvPr id="348" name="Image 334" descr="preencoded.png">    </p:cNvPr>
          <p:cNvPicPr>
            <a:picLocks noChangeAspect="1"/>
          </p:cNvPicPr>
          <p:nvPr/>
        </p:nvPicPr>
        <p:blipFill>
          <a:blip r:embed="rId335"/>
          <a:srcRect l="0" r="0" t="0" b="0"/>
          <a:stretch/>
        </p:blipFill>
        <p:spPr>
          <a:xfrm>
            <a:off x="5240741" y="4680533"/>
            <a:ext cx="48788" cy="48788"/>
          </a:xfrm>
          <a:prstGeom prst="rect">
            <a:avLst/>
          </a:prstGeom>
        </p:spPr>
      </p:pic>
      <p:pic>
        <p:nvPicPr>
          <p:cNvPr id="349" name="Image 335" descr="preencoded.png">    </p:cNvPr>
          <p:cNvPicPr>
            <a:picLocks noChangeAspect="1"/>
          </p:cNvPicPr>
          <p:nvPr/>
        </p:nvPicPr>
        <p:blipFill>
          <a:blip r:embed="rId336"/>
          <a:srcRect l="0" r="0" t="0" b="0"/>
          <a:stretch/>
        </p:blipFill>
        <p:spPr>
          <a:xfrm>
            <a:off x="5289500" y="4680531"/>
            <a:ext cx="48788" cy="48788"/>
          </a:xfrm>
          <a:prstGeom prst="rect">
            <a:avLst/>
          </a:prstGeom>
        </p:spPr>
      </p:pic>
      <p:pic>
        <p:nvPicPr>
          <p:cNvPr id="350" name="Image 336" descr="preencoded.png">    </p:cNvPr>
          <p:cNvPicPr>
            <a:picLocks noChangeAspect="1"/>
          </p:cNvPicPr>
          <p:nvPr/>
        </p:nvPicPr>
        <p:blipFill>
          <a:blip r:embed="rId337"/>
          <a:srcRect l="0" r="0" t="0" b="0"/>
          <a:stretch/>
        </p:blipFill>
        <p:spPr>
          <a:xfrm>
            <a:off x="5338316" y="4680532"/>
            <a:ext cx="48788" cy="48788"/>
          </a:xfrm>
          <a:prstGeom prst="rect">
            <a:avLst/>
          </a:prstGeom>
        </p:spPr>
      </p:pic>
      <p:pic>
        <p:nvPicPr>
          <p:cNvPr id="351" name="Image 337" descr="preencoded.png">    </p:cNvPr>
          <p:cNvPicPr>
            <a:picLocks noChangeAspect="1"/>
          </p:cNvPicPr>
          <p:nvPr/>
        </p:nvPicPr>
        <p:blipFill>
          <a:blip r:embed="rId338"/>
          <a:srcRect l="0" r="0" t="0" b="0"/>
          <a:stretch/>
        </p:blipFill>
        <p:spPr>
          <a:xfrm>
            <a:off x="5387085" y="4680532"/>
            <a:ext cx="48788" cy="48788"/>
          </a:xfrm>
          <a:prstGeom prst="rect">
            <a:avLst/>
          </a:prstGeom>
        </p:spPr>
      </p:pic>
      <p:pic>
        <p:nvPicPr>
          <p:cNvPr id="352" name="Image 338" descr="preencoded.png">    </p:cNvPr>
          <p:cNvPicPr>
            <a:picLocks noChangeAspect="1"/>
          </p:cNvPicPr>
          <p:nvPr/>
        </p:nvPicPr>
        <p:blipFill>
          <a:blip r:embed="rId339"/>
          <a:srcRect l="0" r="0" t="0" b="0"/>
          <a:stretch/>
        </p:blipFill>
        <p:spPr>
          <a:xfrm>
            <a:off x="5582245" y="4680533"/>
            <a:ext cx="48788" cy="48788"/>
          </a:xfrm>
          <a:prstGeom prst="rect">
            <a:avLst/>
          </a:prstGeom>
        </p:spPr>
      </p:pic>
      <p:pic>
        <p:nvPicPr>
          <p:cNvPr id="353" name="Image 339" descr="preencoded.png">    </p:cNvPr>
          <p:cNvPicPr>
            <a:picLocks noChangeAspect="1"/>
          </p:cNvPicPr>
          <p:nvPr/>
        </p:nvPicPr>
        <p:blipFill>
          <a:blip r:embed="rId340"/>
          <a:srcRect l="0" r="0" t="0" b="0"/>
          <a:stretch/>
        </p:blipFill>
        <p:spPr>
          <a:xfrm>
            <a:off x="5631005" y="4680532"/>
            <a:ext cx="48788" cy="48788"/>
          </a:xfrm>
          <a:prstGeom prst="rect">
            <a:avLst/>
          </a:prstGeom>
        </p:spPr>
      </p:pic>
      <p:pic>
        <p:nvPicPr>
          <p:cNvPr id="354" name="Image 340" descr="preencoded.png">    </p:cNvPr>
          <p:cNvPicPr>
            <a:picLocks noChangeAspect="1"/>
          </p:cNvPicPr>
          <p:nvPr/>
        </p:nvPicPr>
        <p:blipFill>
          <a:blip r:embed="rId341"/>
          <a:srcRect l="0" r="0" t="0" b="0"/>
          <a:stretch/>
        </p:blipFill>
        <p:spPr>
          <a:xfrm>
            <a:off x="5777405" y="4680534"/>
            <a:ext cx="48788" cy="48788"/>
          </a:xfrm>
          <a:prstGeom prst="rect">
            <a:avLst/>
          </a:prstGeom>
        </p:spPr>
      </p:pic>
      <p:pic>
        <p:nvPicPr>
          <p:cNvPr id="355" name="Image 341" descr="preencoded.png">    </p:cNvPr>
          <p:cNvPicPr>
            <a:picLocks noChangeAspect="1"/>
          </p:cNvPicPr>
          <p:nvPr/>
        </p:nvPicPr>
        <p:blipFill>
          <a:blip r:embed="rId342"/>
          <a:srcRect l="0" r="0" t="0" b="0"/>
          <a:stretch/>
        </p:blipFill>
        <p:spPr>
          <a:xfrm>
            <a:off x="5826175" y="4680532"/>
            <a:ext cx="48788" cy="48788"/>
          </a:xfrm>
          <a:prstGeom prst="rect">
            <a:avLst/>
          </a:prstGeom>
        </p:spPr>
      </p:pic>
      <p:pic>
        <p:nvPicPr>
          <p:cNvPr id="356" name="Image 342" descr="preencoded.png">    </p:cNvPr>
          <p:cNvPicPr>
            <a:picLocks noChangeAspect="1"/>
          </p:cNvPicPr>
          <p:nvPr/>
        </p:nvPicPr>
        <p:blipFill>
          <a:blip r:embed="rId343"/>
          <a:srcRect l="0" r="0" t="0" b="0"/>
          <a:stretch/>
        </p:blipFill>
        <p:spPr>
          <a:xfrm>
            <a:off x="5923759" y="4680532"/>
            <a:ext cx="48788" cy="48788"/>
          </a:xfrm>
          <a:prstGeom prst="rect">
            <a:avLst/>
          </a:prstGeom>
        </p:spPr>
      </p:pic>
      <p:pic>
        <p:nvPicPr>
          <p:cNvPr id="357" name="Image 343" descr="preencoded.png">    </p:cNvPr>
          <p:cNvPicPr>
            <a:picLocks noChangeAspect="1"/>
          </p:cNvPicPr>
          <p:nvPr/>
        </p:nvPicPr>
        <p:blipFill>
          <a:blip r:embed="rId344"/>
          <a:srcRect l="0" r="0" t="0" b="0"/>
          <a:stretch/>
        </p:blipFill>
        <p:spPr>
          <a:xfrm>
            <a:off x="4996811" y="4729328"/>
            <a:ext cx="48788" cy="48788"/>
          </a:xfrm>
          <a:prstGeom prst="rect">
            <a:avLst/>
          </a:prstGeom>
        </p:spPr>
      </p:pic>
      <p:pic>
        <p:nvPicPr>
          <p:cNvPr id="358" name="Image 344" descr="preencoded.png">    </p:cNvPr>
          <p:cNvPicPr>
            <a:picLocks noChangeAspect="1"/>
          </p:cNvPicPr>
          <p:nvPr/>
        </p:nvPicPr>
        <p:blipFill>
          <a:blip r:embed="rId345"/>
          <a:srcRect l="0" r="0" t="0" b="0"/>
          <a:stretch/>
        </p:blipFill>
        <p:spPr>
          <a:xfrm>
            <a:off x="5240741" y="4729328"/>
            <a:ext cx="48788" cy="48788"/>
          </a:xfrm>
          <a:prstGeom prst="rect">
            <a:avLst/>
          </a:prstGeom>
        </p:spPr>
      </p:pic>
      <p:pic>
        <p:nvPicPr>
          <p:cNvPr id="359" name="Image 345" descr="preencoded.png">    </p:cNvPr>
          <p:cNvPicPr>
            <a:picLocks noChangeAspect="1"/>
          </p:cNvPicPr>
          <p:nvPr/>
        </p:nvPicPr>
        <p:blipFill>
          <a:blip r:embed="rId346"/>
          <a:srcRect l="0" r="0" t="0" b="0"/>
          <a:stretch/>
        </p:blipFill>
        <p:spPr>
          <a:xfrm>
            <a:off x="5338316" y="4729328"/>
            <a:ext cx="48788" cy="48788"/>
          </a:xfrm>
          <a:prstGeom prst="rect">
            <a:avLst/>
          </a:prstGeom>
        </p:spPr>
      </p:pic>
      <p:pic>
        <p:nvPicPr>
          <p:cNvPr id="360" name="Image 346" descr="preencoded.png">    </p:cNvPr>
          <p:cNvPicPr>
            <a:picLocks noChangeAspect="1"/>
          </p:cNvPicPr>
          <p:nvPr/>
        </p:nvPicPr>
        <p:blipFill>
          <a:blip r:embed="rId347"/>
          <a:srcRect l="0" r="0" t="0" b="0"/>
          <a:stretch/>
        </p:blipFill>
        <p:spPr>
          <a:xfrm>
            <a:off x="5533476" y="4729328"/>
            <a:ext cx="48788" cy="48788"/>
          </a:xfrm>
          <a:prstGeom prst="rect">
            <a:avLst/>
          </a:prstGeom>
        </p:spPr>
      </p:pic>
      <p:pic>
        <p:nvPicPr>
          <p:cNvPr id="361" name="Image 347" descr="preencoded.png">    </p:cNvPr>
          <p:cNvPicPr>
            <a:picLocks noChangeAspect="1"/>
          </p:cNvPicPr>
          <p:nvPr/>
        </p:nvPicPr>
        <p:blipFill>
          <a:blip r:embed="rId348"/>
          <a:srcRect l="0" r="0" t="0" b="0"/>
          <a:stretch/>
        </p:blipFill>
        <p:spPr>
          <a:xfrm>
            <a:off x="5582245" y="4729328"/>
            <a:ext cx="48788" cy="48788"/>
          </a:xfrm>
          <a:prstGeom prst="rect">
            <a:avLst/>
          </a:prstGeom>
        </p:spPr>
      </p:pic>
      <p:pic>
        <p:nvPicPr>
          <p:cNvPr id="362" name="Image 348" descr="preencoded.png">    </p:cNvPr>
          <p:cNvPicPr>
            <a:picLocks noChangeAspect="1"/>
          </p:cNvPicPr>
          <p:nvPr/>
        </p:nvPicPr>
        <p:blipFill>
          <a:blip r:embed="rId349"/>
          <a:srcRect l="0" r="0" t="0" b="0"/>
          <a:stretch/>
        </p:blipFill>
        <p:spPr>
          <a:xfrm>
            <a:off x="5631005" y="4729328"/>
            <a:ext cx="48788" cy="48788"/>
          </a:xfrm>
          <a:prstGeom prst="rect">
            <a:avLst/>
          </a:prstGeom>
        </p:spPr>
      </p:pic>
      <p:pic>
        <p:nvPicPr>
          <p:cNvPr id="363" name="Image 349" descr="preencoded.png">    </p:cNvPr>
          <p:cNvPicPr>
            <a:picLocks noChangeAspect="1"/>
          </p:cNvPicPr>
          <p:nvPr/>
        </p:nvPicPr>
        <p:blipFill>
          <a:blip r:embed="rId350"/>
          <a:srcRect l="0" r="0" t="0" b="0"/>
          <a:stretch/>
        </p:blipFill>
        <p:spPr>
          <a:xfrm>
            <a:off x="5679830" y="4729328"/>
            <a:ext cx="48788" cy="48788"/>
          </a:xfrm>
          <a:prstGeom prst="rect">
            <a:avLst/>
          </a:prstGeom>
        </p:spPr>
      </p:pic>
      <p:pic>
        <p:nvPicPr>
          <p:cNvPr id="364" name="Image 350" descr="preencoded.png">    </p:cNvPr>
          <p:cNvPicPr>
            <a:picLocks noChangeAspect="1"/>
          </p:cNvPicPr>
          <p:nvPr/>
        </p:nvPicPr>
        <p:blipFill>
          <a:blip r:embed="rId351"/>
          <a:srcRect l="0" r="0" t="0" b="0"/>
          <a:stretch/>
        </p:blipFill>
        <p:spPr>
          <a:xfrm>
            <a:off x="5728599" y="4729328"/>
            <a:ext cx="48788" cy="48788"/>
          </a:xfrm>
          <a:prstGeom prst="rect">
            <a:avLst/>
          </a:prstGeom>
        </p:spPr>
      </p:pic>
      <p:pic>
        <p:nvPicPr>
          <p:cNvPr id="365" name="Image 351" descr="preencoded.png">    </p:cNvPr>
          <p:cNvPicPr>
            <a:picLocks noChangeAspect="1"/>
          </p:cNvPicPr>
          <p:nvPr/>
        </p:nvPicPr>
        <p:blipFill>
          <a:blip r:embed="rId352"/>
          <a:srcRect l="0" r="0" t="0" b="0"/>
          <a:stretch/>
        </p:blipFill>
        <p:spPr>
          <a:xfrm>
            <a:off x="5826175" y="4729328"/>
            <a:ext cx="48788" cy="48788"/>
          </a:xfrm>
          <a:prstGeom prst="rect">
            <a:avLst/>
          </a:prstGeom>
        </p:spPr>
      </p:pic>
      <p:pic>
        <p:nvPicPr>
          <p:cNvPr id="366" name="Image 352" descr="preencoded.png">    </p:cNvPr>
          <p:cNvPicPr>
            <a:picLocks noChangeAspect="1"/>
          </p:cNvPicPr>
          <p:nvPr/>
        </p:nvPicPr>
        <p:blipFill>
          <a:blip r:embed="rId353"/>
          <a:srcRect l="0" r="0" t="0" b="0"/>
          <a:stretch/>
        </p:blipFill>
        <p:spPr>
          <a:xfrm>
            <a:off x="5923759" y="4729328"/>
            <a:ext cx="48788" cy="48788"/>
          </a:xfrm>
          <a:prstGeom prst="rect">
            <a:avLst/>
          </a:prstGeom>
        </p:spPr>
      </p:pic>
      <p:pic>
        <p:nvPicPr>
          <p:cNvPr id="367" name="Image 353" descr="preencoded.png">    </p:cNvPr>
          <p:cNvPicPr>
            <a:picLocks noChangeAspect="1"/>
          </p:cNvPicPr>
          <p:nvPr/>
        </p:nvPicPr>
        <p:blipFill>
          <a:blip r:embed="rId354"/>
          <a:srcRect l="0" r="1" t="0" b="0"/>
          <a:stretch/>
        </p:blipFill>
        <p:spPr>
          <a:xfrm>
            <a:off x="4606482" y="3363249"/>
            <a:ext cx="341514" cy="341519"/>
          </a:xfrm>
          <a:prstGeom prst="rect">
            <a:avLst/>
          </a:prstGeom>
        </p:spPr>
      </p:pic>
      <p:pic>
        <p:nvPicPr>
          <p:cNvPr id="368" name="Image 354" descr="preencoded.png">    </p:cNvPr>
          <p:cNvPicPr>
            <a:picLocks noChangeAspect="1"/>
          </p:cNvPicPr>
          <p:nvPr/>
        </p:nvPicPr>
        <p:blipFill>
          <a:blip r:embed="rId355"/>
          <a:srcRect l="0" r="1" t="0" b="0"/>
          <a:stretch/>
        </p:blipFill>
        <p:spPr>
          <a:xfrm>
            <a:off x="5679830" y="3363249"/>
            <a:ext cx="341514" cy="341519"/>
          </a:xfrm>
          <a:prstGeom prst="rect">
            <a:avLst/>
          </a:prstGeom>
        </p:spPr>
      </p:pic>
      <p:pic>
        <p:nvPicPr>
          <p:cNvPr id="369" name="Image 355" descr="preencoded.png">    </p:cNvPr>
          <p:cNvPicPr>
            <a:picLocks noChangeAspect="1"/>
          </p:cNvPicPr>
          <p:nvPr/>
        </p:nvPicPr>
        <p:blipFill>
          <a:blip r:embed="rId356"/>
          <a:srcRect l="0" r="1" t="0" b="0"/>
          <a:stretch/>
        </p:blipFill>
        <p:spPr>
          <a:xfrm>
            <a:off x="4606482" y="4436582"/>
            <a:ext cx="341514" cy="341519"/>
          </a:xfrm>
          <a:prstGeom prst="rect">
            <a:avLst/>
          </a:prstGeom>
        </p:spPr>
      </p:pic>
      <p:pic>
        <p:nvPicPr>
          <p:cNvPr id="370" name="Image 356" descr="preencoded.png">    </p:cNvPr>
          <p:cNvPicPr>
            <a:picLocks noChangeAspect="1"/>
          </p:cNvPicPr>
          <p:nvPr/>
        </p:nvPicPr>
        <p:blipFill>
          <a:blip r:embed="rId357"/>
          <a:srcRect l="0" r="1" t="0" b="0"/>
          <a:stretch/>
        </p:blipFill>
        <p:spPr>
          <a:xfrm>
            <a:off x="4704066" y="3460833"/>
            <a:ext cx="146363" cy="146365"/>
          </a:xfrm>
          <a:prstGeom prst="rect">
            <a:avLst/>
          </a:prstGeom>
        </p:spPr>
      </p:pic>
      <p:pic>
        <p:nvPicPr>
          <p:cNvPr id="371" name="Image 357" descr="preencoded.png">    </p:cNvPr>
          <p:cNvPicPr>
            <a:picLocks noChangeAspect="1"/>
          </p:cNvPicPr>
          <p:nvPr/>
        </p:nvPicPr>
        <p:blipFill>
          <a:blip r:embed="rId358"/>
          <a:srcRect l="0" r="1" t="0" b="0"/>
          <a:stretch/>
        </p:blipFill>
        <p:spPr>
          <a:xfrm>
            <a:off x="5777405" y="3460831"/>
            <a:ext cx="146363" cy="146365"/>
          </a:xfrm>
          <a:prstGeom prst="rect">
            <a:avLst/>
          </a:prstGeom>
        </p:spPr>
      </p:pic>
      <p:pic>
        <p:nvPicPr>
          <p:cNvPr id="372" name="Image 358" descr="preencoded.png">    </p:cNvPr>
          <p:cNvPicPr>
            <a:picLocks noChangeAspect="1"/>
          </p:cNvPicPr>
          <p:nvPr/>
        </p:nvPicPr>
        <p:blipFill>
          <a:blip r:embed="rId359"/>
          <a:srcRect l="0" r="1" t="0" b="0"/>
          <a:stretch/>
        </p:blipFill>
        <p:spPr>
          <a:xfrm>
            <a:off x="4704066" y="4534166"/>
            <a:ext cx="146363" cy="1463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600" y="571500"/>
            <a:ext cx="3252788" cy="13716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K9 documentation should not depend on scattered notes, spreadsheets, or memory</a:t>
            </a:r>
            <a:endParaRPr lang="en-US" sz="2138" dirty="0"/>
          </a:p>
        </p:txBody>
      </p:sp>
      <p:sp>
        <p:nvSpPr>
          <p:cNvPr id="3" name="Shape 1"/>
          <p:cNvSpPr/>
          <p:nvPr/>
        </p:nvSpPr>
        <p:spPr>
          <a:xfrm>
            <a:off x="4710113" y="609600"/>
            <a:ext cx="3823335" cy="3775710"/>
          </a:xfrm>
          <a:prstGeom prst="roundRect">
            <a:avLst>
              <a:gd name="adj" fmla="val 2906"/>
            </a:avLst>
          </a:prstGeom>
          <a:solidFill>
            <a:srgbClr val="071735"/>
          </a:solidFill>
          <a:ln w="18097">
            <a:solidFill>
              <a:srgbClr val="1763DE"/>
            </a:solidFill>
            <a:prstDash val="solid"/>
          </a:ln>
        </p:spPr>
      </p:sp>
      <p:sp>
        <p:nvSpPr>
          <p:cNvPr id="4" name="Shape 2"/>
          <p:cNvSpPr/>
          <p:nvPr/>
        </p:nvSpPr>
        <p:spPr>
          <a:xfrm>
            <a:off x="4929188" y="828675"/>
            <a:ext cx="3385185" cy="457200"/>
          </a:xfrm>
          <a:prstGeom prst="rect">
            <a:avLst/>
          </a:prstGeom>
          <a:noFill/>
          <a:ln/>
        </p:spPr>
      </p:sp>
      <p:sp>
        <p:nvSpPr>
          <p:cNvPr id="5" name="Shape 3"/>
          <p:cNvSpPr/>
          <p:nvPr/>
        </p:nvSpPr>
        <p:spPr>
          <a:xfrm>
            <a:off x="4929188" y="855345"/>
            <a:ext cx="403860" cy="403860"/>
          </a:xfrm>
          <a:prstGeom prst="roundRect">
            <a:avLst>
              <a:gd name="adj" fmla="val 20830"/>
            </a:avLst>
          </a:prstGeom>
          <a:solidFill>
            <a:srgbClr val="1951B4"/>
          </a:solidFill>
          <a:ln/>
        </p:spPr>
      </p:sp>
      <p:pic>
        <p:nvPicPr>
          <p:cNvPr id="6" name="Image 0" descr="preencoded.png">    </p:cNvPr>
          <p:cNvPicPr>
            <a:picLocks noChangeAspect="1"/>
          </p:cNvPicPr>
          <p:nvPr/>
        </p:nvPicPr>
        <p:blipFill>
          <a:blip r:embed="rId1"/>
          <a:srcRect l="0" r="0" t="0" b="0"/>
          <a:stretch/>
        </p:blipFill>
        <p:spPr>
          <a:xfrm>
            <a:off x="5016817" y="942975"/>
            <a:ext cx="228600" cy="228600"/>
          </a:xfrm>
          <a:prstGeom prst="rect">
            <a:avLst/>
          </a:prstGeom>
        </p:spPr>
      </p:pic>
      <p:sp>
        <p:nvSpPr>
          <p:cNvPr id="7" name="Text 4"/>
          <p:cNvSpPr/>
          <p:nvPr/>
        </p:nvSpPr>
        <p:spPr>
          <a:xfrm>
            <a:off x="5499735" y="828675"/>
            <a:ext cx="281463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Training and deployments get entered late</a:t>
            </a:r>
            <a:endParaRPr lang="en-US" sz="1283" dirty="0"/>
          </a:p>
        </p:txBody>
      </p:sp>
      <p:sp>
        <p:nvSpPr>
          <p:cNvPr id="8" name="Shape 5"/>
          <p:cNvSpPr/>
          <p:nvPr/>
        </p:nvSpPr>
        <p:spPr>
          <a:xfrm>
            <a:off x="4929188" y="1562100"/>
            <a:ext cx="3385185" cy="457200"/>
          </a:xfrm>
          <a:prstGeom prst="rect">
            <a:avLst/>
          </a:prstGeom>
          <a:noFill/>
          <a:ln/>
        </p:spPr>
      </p:sp>
      <p:sp>
        <p:nvSpPr>
          <p:cNvPr id="9" name="Shape 6"/>
          <p:cNvSpPr/>
          <p:nvPr/>
        </p:nvSpPr>
        <p:spPr>
          <a:xfrm>
            <a:off x="4929188" y="1588770"/>
            <a:ext cx="403860" cy="403860"/>
          </a:xfrm>
          <a:prstGeom prst="roundRect">
            <a:avLst>
              <a:gd name="adj" fmla="val 20830"/>
            </a:avLst>
          </a:prstGeom>
          <a:solidFill>
            <a:srgbClr val="1951B4"/>
          </a:solidFill>
          <a:ln/>
        </p:spPr>
      </p:sp>
      <p:pic>
        <p:nvPicPr>
          <p:cNvPr id="10" name="Image 1" descr="preencoded.png">    </p:cNvPr>
          <p:cNvPicPr>
            <a:picLocks noChangeAspect="1"/>
          </p:cNvPicPr>
          <p:nvPr/>
        </p:nvPicPr>
        <p:blipFill>
          <a:blip r:embed="rId2"/>
          <a:srcRect l="0" r="0" t="0" b="0"/>
          <a:stretch/>
        </p:blipFill>
        <p:spPr>
          <a:xfrm>
            <a:off x="5016817" y="1676400"/>
            <a:ext cx="228600" cy="228600"/>
          </a:xfrm>
          <a:prstGeom prst="rect">
            <a:avLst/>
          </a:prstGeom>
        </p:spPr>
      </p:pic>
      <p:sp>
        <p:nvSpPr>
          <p:cNvPr id="11" name="Text 7"/>
          <p:cNvSpPr/>
          <p:nvPr/>
        </p:nvSpPr>
        <p:spPr>
          <a:xfrm>
            <a:off x="5499735" y="1562100"/>
            <a:ext cx="281463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Short sessions never make it into the record</a:t>
            </a:r>
            <a:endParaRPr lang="en-US" sz="1283" dirty="0"/>
          </a:p>
        </p:txBody>
      </p:sp>
      <p:sp>
        <p:nvSpPr>
          <p:cNvPr id="12" name="Shape 8"/>
          <p:cNvSpPr/>
          <p:nvPr/>
        </p:nvSpPr>
        <p:spPr>
          <a:xfrm>
            <a:off x="4929188" y="2295525"/>
            <a:ext cx="3385185" cy="403860"/>
          </a:xfrm>
          <a:prstGeom prst="rect">
            <a:avLst/>
          </a:prstGeom>
          <a:noFill/>
          <a:ln/>
        </p:spPr>
      </p:sp>
      <p:sp>
        <p:nvSpPr>
          <p:cNvPr id="13" name="Shape 9"/>
          <p:cNvSpPr/>
          <p:nvPr/>
        </p:nvSpPr>
        <p:spPr>
          <a:xfrm>
            <a:off x="4929188" y="2295525"/>
            <a:ext cx="403860" cy="403860"/>
          </a:xfrm>
          <a:prstGeom prst="roundRect">
            <a:avLst>
              <a:gd name="adj" fmla="val 20830"/>
            </a:avLst>
          </a:prstGeom>
          <a:solidFill>
            <a:srgbClr val="1951B4"/>
          </a:solidFill>
          <a:ln/>
        </p:spPr>
      </p:sp>
      <p:pic>
        <p:nvPicPr>
          <p:cNvPr id="14" name="Image 2" descr="preencoded.png">    </p:cNvPr>
          <p:cNvPicPr>
            <a:picLocks noChangeAspect="1"/>
          </p:cNvPicPr>
          <p:nvPr/>
        </p:nvPicPr>
        <p:blipFill>
          <a:blip r:embed="rId3"/>
          <a:srcRect l="0" r="0" t="0" b="0"/>
          <a:stretch/>
        </p:blipFill>
        <p:spPr>
          <a:xfrm>
            <a:off x="5016817" y="2383155"/>
            <a:ext cx="228600" cy="228600"/>
          </a:xfrm>
          <a:prstGeom prst="rect">
            <a:avLst/>
          </a:prstGeom>
        </p:spPr>
      </p:pic>
      <p:sp>
        <p:nvSpPr>
          <p:cNvPr id="15" name="Text 10"/>
          <p:cNvSpPr/>
          <p:nvPr/>
        </p:nvSpPr>
        <p:spPr>
          <a:xfrm>
            <a:off x="5499735" y="2383155"/>
            <a:ext cx="2814638"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Reports get rebuilt from scattered files</a:t>
            </a:r>
            <a:endParaRPr lang="en-US" sz="1283" dirty="0"/>
          </a:p>
        </p:txBody>
      </p:sp>
      <p:sp>
        <p:nvSpPr>
          <p:cNvPr id="16" name="Shape 11"/>
          <p:cNvSpPr/>
          <p:nvPr/>
        </p:nvSpPr>
        <p:spPr>
          <a:xfrm>
            <a:off x="4929188" y="2975610"/>
            <a:ext cx="3385185" cy="457200"/>
          </a:xfrm>
          <a:prstGeom prst="rect">
            <a:avLst/>
          </a:prstGeom>
          <a:noFill/>
          <a:ln/>
        </p:spPr>
      </p:sp>
      <p:sp>
        <p:nvSpPr>
          <p:cNvPr id="17" name="Shape 12"/>
          <p:cNvSpPr/>
          <p:nvPr/>
        </p:nvSpPr>
        <p:spPr>
          <a:xfrm>
            <a:off x="4929188" y="3002280"/>
            <a:ext cx="403860" cy="403860"/>
          </a:xfrm>
          <a:prstGeom prst="roundRect">
            <a:avLst>
              <a:gd name="adj" fmla="val 20830"/>
            </a:avLst>
          </a:prstGeom>
          <a:solidFill>
            <a:srgbClr val="1951B4"/>
          </a:solidFill>
          <a:ln/>
        </p:spPr>
      </p:sp>
      <p:pic>
        <p:nvPicPr>
          <p:cNvPr id="18" name="Image 3" descr="preencoded.png">    </p:cNvPr>
          <p:cNvPicPr>
            <a:picLocks noChangeAspect="1"/>
          </p:cNvPicPr>
          <p:nvPr/>
        </p:nvPicPr>
        <p:blipFill>
          <a:blip r:embed="rId4"/>
          <a:srcRect l="0" r="0" t="0" b="0"/>
          <a:stretch/>
        </p:blipFill>
        <p:spPr>
          <a:xfrm>
            <a:off x="5016817" y="3089910"/>
            <a:ext cx="228600" cy="228600"/>
          </a:xfrm>
          <a:prstGeom prst="rect">
            <a:avLst/>
          </a:prstGeom>
        </p:spPr>
      </p:pic>
      <p:sp>
        <p:nvSpPr>
          <p:cNvPr id="19" name="Text 13"/>
          <p:cNvSpPr/>
          <p:nvPr/>
        </p:nvSpPr>
        <p:spPr>
          <a:xfrm>
            <a:off x="5499735" y="2975610"/>
            <a:ext cx="281463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Trainer feedback gets separated from the official record</a:t>
            </a:r>
            <a:endParaRPr lang="en-US" sz="1283" dirty="0"/>
          </a:p>
        </p:txBody>
      </p:sp>
      <p:sp>
        <p:nvSpPr>
          <p:cNvPr id="20" name="Shape 14"/>
          <p:cNvSpPr/>
          <p:nvPr/>
        </p:nvSpPr>
        <p:spPr>
          <a:xfrm>
            <a:off x="4929188" y="3709035"/>
            <a:ext cx="3385185" cy="457200"/>
          </a:xfrm>
          <a:prstGeom prst="rect">
            <a:avLst/>
          </a:prstGeom>
          <a:noFill/>
          <a:ln/>
        </p:spPr>
      </p:sp>
      <p:sp>
        <p:nvSpPr>
          <p:cNvPr id="21" name="Shape 15"/>
          <p:cNvSpPr/>
          <p:nvPr/>
        </p:nvSpPr>
        <p:spPr>
          <a:xfrm>
            <a:off x="4929188" y="3735705"/>
            <a:ext cx="403860" cy="403860"/>
          </a:xfrm>
          <a:prstGeom prst="roundRect">
            <a:avLst>
              <a:gd name="adj" fmla="val 20830"/>
            </a:avLst>
          </a:prstGeom>
          <a:solidFill>
            <a:srgbClr val="1951B4"/>
          </a:solidFill>
          <a:ln/>
        </p:spPr>
      </p:sp>
      <p:pic>
        <p:nvPicPr>
          <p:cNvPr id="22" name="Image 4" descr="preencoded.png">    </p:cNvPr>
          <p:cNvPicPr>
            <a:picLocks noChangeAspect="1"/>
          </p:cNvPicPr>
          <p:nvPr/>
        </p:nvPicPr>
        <p:blipFill>
          <a:blip r:embed="rId5"/>
          <a:srcRect l="0" r="0" t="0" b="0"/>
          <a:stretch/>
        </p:blipFill>
        <p:spPr>
          <a:xfrm>
            <a:off x="5016817" y="3823335"/>
            <a:ext cx="228600" cy="228600"/>
          </a:xfrm>
          <a:prstGeom prst="rect">
            <a:avLst/>
          </a:prstGeom>
        </p:spPr>
      </p:pic>
      <p:sp>
        <p:nvSpPr>
          <p:cNvPr id="23" name="Text 16"/>
          <p:cNvSpPr/>
          <p:nvPr/>
        </p:nvSpPr>
        <p:spPr>
          <a:xfrm>
            <a:off x="5499735" y="3709035"/>
            <a:ext cx="281463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Supervisors chase files instead of reviewing the unit</a:t>
            </a:r>
            <a:endParaRPr lang="en-US" sz="1283"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52C56"/>
        </a:solidFill>
      </p:bgPr>
    </p:bg>
    <p:spTree>
      <p:nvGrpSpPr>
        <p:cNvPr id="1" name=""/>
        <p:cNvGrpSpPr/>
        <p:nvPr/>
      </p:nvGrpSpPr>
      <p:grpSpPr>
        <a:xfrm>
          <a:off x="0" y="0"/>
          <a:ext cx="0" cy="0"/>
          <a:chOff x="0" y="0"/>
          <a:chExt cx="0" cy="0"/>
        </a:xfrm>
      </p:grpSpPr>
      <p:sp>
        <p:nvSpPr>
          <p:cNvPr id="2" name="Text 0"/>
          <p:cNvSpPr/>
          <p:nvPr/>
        </p:nvSpPr>
        <p:spPr>
          <a:xfrm>
            <a:off x="609600" y="609600"/>
            <a:ext cx="4876800" cy="6858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With PackTrack, you get one system for records, reporting, and review</a:t>
            </a:r>
            <a:endParaRPr lang="en-US" sz="2138" dirty="0"/>
          </a:p>
        </p:txBody>
      </p:sp>
      <p:sp>
        <p:nvSpPr>
          <p:cNvPr id="3" name="Shape 1"/>
          <p:cNvSpPr/>
          <p:nvPr/>
        </p:nvSpPr>
        <p:spPr>
          <a:xfrm>
            <a:off x="609600" y="1519238"/>
            <a:ext cx="1176338" cy="936009"/>
          </a:xfrm>
          <a:prstGeom prst="roundRect">
            <a:avLst>
              <a:gd name="adj" fmla="val 19837"/>
            </a:avLst>
          </a:prstGeom>
          <a:solidFill>
            <a:srgbClr val="1951B4"/>
          </a:solidFill>
          <a:ln/>
        </p:spPr>
      </p:sp>
      <p:pic>
        <p:nvPicPr>
          <p:cNvPr id="4" name="Image 0" descr="preencoded.png">    </p:cNvPr>
          <p:cNvPicPr>
            <a:picLocks noChangeAspect="1"/>
          </p:cNvPicPr>
          <p:nvPr/>
        </p:nvPicPr>
        <p:blipFill>
          <a:blip r:embed="rId1"/>
          <a:srcRect l="0" r="0" t="0" b="0"/>
          <a:stretch/>
        </p:blipFill>
        <p:spPr>
          <a:xfrm>
            <a:off x="742950" y="1652588"/>
            <a:ext cx="381000" cy="381000"/>
          </a:xfrm>
          <a:prstGeom prst="rect">
            <a:avLst/>
          </a:prstGeom>
        </p:spPr>
      </p:pic>
      <p:sp>
        <p:nvSpPr>
          <p:cNvPr id="5" name="Text 2"/>
          <p:cNvSpPr/>
          <p:nvPr/>
        </p:nvSpPr>
        <p:spPr>
          <a:xfrm>
            <a:off x="742950" y="2098059"/>
            <a:ext cx="909638" cy="223838"/>
          </a:xfrm>
          <a:prstGeom prst="rect">
            <a:avLst/>
          </a:prstGeom>
          <a:noFill/>
          <a:ln/>
        </p:spPr>
        <p:txBody>
          <a:bodyPr wrap="square" lIns="0" tIns="0" rIns="0" bIns="0" rtlCol="0" anchor="t"/>
          <a:lstStyle/>
          <a:p>
            <a:pPr algn="l" indent="0" marL="0">
              <a:lnSpc>
                <a:spcPts val="1688"/>
              </a:lnSpc>
              <a:buNone/>
            </a:pPr>
            <a:r>
              <a:rPr lang="en-US" sz="1206" dirty="0">
                <a:solidFill>
                  <a:srgbClr val="FFFFFF">
                    <a:alpha val="99000"/>
                  </a:srgbClr>
                </a:solidFill>
                <a:latin typeface="Archivo" pitchFamily="34" charset="0"/>
                <a:ea typeface="Archivo" pitchFamily="34" charset="-122"/>
                <a:cs typeface="Archivo" pitchFamily="34" charset="-120"/>
              </a:rPr>
              <a:t>Field logging</a:t>
            </a:r>
            <a:endParaRPr lang="en-US" sz="1206" dirty="0"/>
          </a:p>
        </p:txBody>
      </p:sp>
      <p:sp>
        <p:nvSpPr>
          <p:cNvPr id="6" name="Shape 3"/>
          <p:cNvSpPr/>
          <p:nvPr/>
        </p:nvSpPr>
        <p:spPr>
          <a:xfrm>
            <a:off x="2033588" y="1519238"/>
            <a:ext cx="1600200" cy="936009"/>
          </a:xfrm>
          <a:prstGeom prst="roundRect">
            <a:avLst>
              <a:gd name="adj" fmla="val 19837"/>
            </a:avLst>
          </a:prstGeom>
          <a:solidFill>
            <a:srgbClr val="1951B4"/>
          </a:solidFill>
          <a:ln/>
        </p:spPr>
      </p:sp>
      <p:pic>
        <p:nvPicPr>
          <p:cNvPr id="7" name="Image 1" descr="preencoded.png">    </p:cNvPr>
          <p:cNvPicPr>
            <a:picLocks noChangeAspect="1"/>
          </p:cNvPicPr>
          <p:nvPr/>
        </p:nvPicPr>
        <p:blipFill>
          <a:blip r:embed="rId2"/>
          <a:srcRect l="0" r="0" t="0" b="0"/>
          <a:stretch/>
        </p:blipFill>
        <p:spPr>
          <a:xfrm>
            <a:off x="2166938" y="1652588"/>
            <a:ext cx="381000" cy="381000"/>
          </a:xfrm>
          <a:prstGeom prst="rect">
            <a:avLst/>
          </a:prstGeom>
        </p:spPr>
      </p:pic>
      <p:sp>
        <p:nvSpPr>
          <p:cNvPr id="8" name="Text 4"/>
          <p:cNvSpPr/>
          <p:nvPr/>
        </p:nvSpPr>
        <p:spPr>
          <a:xfrm>
            <a:off x="2166938" y="2098059"/>
            <a:ext cx="1333500" cy="223838"/>
          </a:xfrm>
          <a:prstGeom prst="rect">
            <a:avLst/>
          </a:prstGeom>
          <a:noFill/>
          <a:ln/>
        </p:spPr>
        <p:txBody>
          <a:bodyPr wrap="square" lIns="0" tIns="0" rIns="0" bIns="0" rtlCol="0" anchor="t"/>
          <a:lstStyle/>
          <a:p>
            <a:pPr algn="l" indent="0" marL="0">
              <a:lnSpc>
                <a:spcPts val="1688"/>
              </a:lnSpc>
              <a:buNone/>
            </a:pPr>
            <a:r>
              <a:rPr lang="en-US" sz="1206" dirty="0">
                <a:solidFill>
                  <a:srgbClr val="FFFFFF">
                    <a:alpha val="99000"/>
                  </a:srgbClr>
                </a:solidFill>
                <a:latin typeface="Archivo" pitchFamily="34" charset="0"/>
                <a:ea typeface="Archivo" pitchFamily="34" charset="-122"/>
                <a:cs typeface="Archivo" pitchFamily="34" charset="-120"/>
              </a:rPr>
              <a:t>Structured records</a:t>
            </a:r>
            <a:endParaRPr lang="en-US" sz="1206" dirty="0"/>
          </a:p>
        </p:txBody>
      </p:sp>
      <p:sp>
        <p:nvSpPr>
          <p:cNvPr id="9" name="Shape 5"/>
          <p:cNvSpPr/>
          <p:nvPr/>
        </p:nvSpPr>
        <p:spPr>
          <a:xfrm>
            <a:off x="3881438" y="1519238"/>
            <a:ext cx="1452563" cy="941836"/>
          </a:xfrm>
          <a:prstGeom prst="roundRect">
            <a:avLst>
              <a:gd name="adj" fmla="val 19714"/>
            </a:avLst>
          </a:prstGeom>
          <a:solidFill>
            <a:srgbClr val="1951B4"/>
          </a:solidFill>
          <a:ln/>
        </p:spPr>
      </p:sp>
      <p:pic>
        <p:nvPicPr>
          <p:cNvPr id="10" name="Image 2" descr="preencoded.png">    </p:cNvPr>
          <p:cNvPicPr>
            <a:picLocks noChangeAspect="1"/>
          </p:cNvPicPr>
          <p:nvPr/>
        </p:nvPicPr>
        <p:blipFill>
          <a:blip r:embed="rId3"/>
          <a:srcRect l="0" r="0" t="0" b="0"/>
          <a:stretch/>
        </p:blipFill>
        <p:spPr>
          <a:xfrm>
            <a:off x="4014788" y="1652588"/>
            <a:ext cx="386828" cy="386827"/>
          </a:xfrm>
          <a:prstGeom prst="rect">
            <a:avLst/>
          </a:prstGeom>
        </p:spPr>
      </p:pic>
      <p:sp>
        <p:nvSpPr>
          <p:cNvPr id="11" name="Text 6"/>
          <p:cNvSpPr/>
          <p:nvPr/>
        </p:nvSpPr>
        <p:spPr>
          <a:xfrm>
            <a:off x="4014788" y="2103886"/>
            <a:ext cx="1185863" cy="223838"/>
          </a:xfrm>
          <a:prstGeom prst="rect">
            <a:avLst/>
          </a:prstGeom>
          <a:noFill/>
          <a:ln/>
        </p:spPr>
        <p:txBody>
          <a:bodyPr wrap="square" lIns="0" tIns="0" rIns="0" bIns="0" rtlCol="0" anchor="t"/>
          <a:lstStyle/>
          <a:p>
            <a:pPr algn="l" indent="0" marL="0">
              <a:lnSpc>
                <a:spcPts val="1688"/>
              </a:lnSpc>
              <a:buNone/>
            </a:pPr>
            <a:r>
              <a:rPr lang="en-US" sz="1206" dirty="0">
                <a:solidFill>
                  <a:srgbClr val="FFFFFF">
                    <a:alpha val="99000"/>
                  </a:srgbClr>
                </a:solidFill>
                <a:latin typeface="Archivo" pitchFamily="34" charset="0"/>
                <a:ea typeface="Archivo" pitchFamily="34" charset="-122"/>
                <a:cs typeface="Archivo" pitchFamily="34" charset="-120"/>
              </a:rPr>
              <a:t>Trainer feedback</a:t>
            </a:r>
            <a:endParaRPr lang="en-US" sz="1206" dirty="0"/>
          </a:p>
        </p:txBody>
      </p:sp>
      <p:sp>
        <p:nvSpPr>
          <p:cNvPr id="12" name="Shape 7"/>
          <p:cNvSpPr/>
          <p:nvPr/>
        </p:nvSpPr>
        <p:spPr>
          <a:xfrm>
            <a:off x="5581650" y="1519238"/>
            <a:ext cx="1538288" cy="936009"/>
          </a:xfrm>
          <a:prstGeom prst="roundRect">
            <a:avLst>
              <a:gd name="adj" fmla="val 19837"/>
            </a:avLst>
          </a:prstGeom>
          <a:solidFill>
            <a:srgbClr val="1951B4"/>
          </a:solidFill>
          <a:ln/>
        </p:spPr>
      </p:sp>
      <p:pic>
        <p:nvPicPr>
          <p:cNvPr id="13" name="Image 3" descr="preencoded.png">    </p:cNvPr>
          <p:cNvPicPr>
            <a:picLocks noChangeAspect="1"/>
          </p:cNvPicPr>
          <p:nvPr/>
        </p:nvPicPr>
        <p:blipFill>
          <a:blip r:embed="rId4"/>
          <a:srcRect l="0" r="0" t="0" b="0"/>
          <a:stretch/>
        </p:blipFill>
        <p:spPr>
          <a:xfrm>
            <a:off x="5715000" y="1652588"/>
            <a:ext cx="381000" cy="381000"/>
          </a:xfrm>
          <a:prstGeom prst="rect">
            <a:avLst/>
          </a:prstGeom>
        </p:spPr>
      </p:pic>
      <p:sp>
        <p:nvSpPr>
          <p:cNvPr id="14" name="Text 8"/>
          <p:cNvSpPr/>
          <p:nvPr/>
        </p:nvSpPr>
        <p:spPr>
          <a:xfrm>
            <a:off x="5715000" y="2098059"/>
            <a:ext cx="1271588" cy="223838"/>
          </a:xfrm>
          <a:prstGeom prst="rect">
            <a:avLst/>
          </a:prstGeom>
          <a:noFill/>
          <a:ln/>
        </p:spPr>
        <p:txBody>
          <a:bodyPr wrap="square" lIns="0" tIns="0" rIns="0" bIns="0" rtlCol="0" anchor="t"/>
          <a:lstStyle/>
          <a:p>
            <a:pPr algn="l" indent="0" marL="0">
              <a:lnSpc>
                <a:spcPts val="1688"/>
              </a:lnSpc>
              <a:buNone/>
            </a:pPr>
            <a:r>
              <a:rPr lang="en-US" sz="1206" dirty="0">
                <a:solidFill>
                  <a:srgbClr val="FFFFFF">
                    <a:alpha val="99000"/>
                  </a:srgbClr>
                </a:solidFill>
                <a:latin typeface="Archivo" pitchFamily="34" charset="0"/>
                <a:ea typeface="Archivo" pitchFamily="34" charset="-122"/>
                <a:cs typeface="Archivo" pitchFamily="34" charset="-120"/>
              </a:rPr>
              <a:t>Supervisor review</a:t>
            </a:r>
            <a:endParaRPr lang="en-US" sz="1206" dirty="0"/>
          </a:p>
        </p:txBody>
      </p:sp>
      <p:sp>
        <p:nvSpPr>
          <p:cNvPr id="15" name="Shape 9"/>
          <p:cNvSpPr/>
          <p:nvPr/>
        </p:nvSpPr>
        <p:spPr>
          <a:xfrm>
            <a:off x="7367587" y="1519238"/>
            <a:ext cx="838200" cy="936009"/>
          </a:xfrm>
          <a:prstGeom prst="roundRect">
            <a:avLst>
              <a:gd name="adj" fmla="val 22152"/>
            </a:avLst>
          </a:prstGeom>
          <a:solidFill>
            <a:srgbClr val="1951B4"/>
          </a:solidFill>
          <a:ln/>
        </p:spPr>
      </p:sp>
      <p:pic>
        <p:nvPicPr>
          <p:cNvPr id="16" name="Image 4" descr="preencoded.png">    </p:cNvPr>
          <p:cNvPicPr>
            <a:picLocks noChangeAspect="1"/>
          </p:cNvPicPr>
          <p:nvPr/>
        </p:nvPicPr>
        <p:blipFill>
          <a:blip r:embed="rId5"/>
          <a:srcRect l="0" r="0" t="0" b="0"/>
          <a:stretch/>
        </p:blipFill>
        <p:spPr>
          <a:xfrm>
            <a:off x="7500938" y="1652588"/>
            <a:ext cx="381000" cy="381000"/>
          </a:xfrm>
          <a:prstGeom prst="rect">
            <a:avLst/>
          </a:prstGeom>
        </p:spPr>
      </p:pic>
      <p:sp>
        <p:nvSpPr>
          <p:cNvPr id="17" name="Text 10"/>
          <p:cNvSpPr/>
          <p:nvPr/>
        </p:nvSpPr>
        <p:spPr>
          <a:xfrm>
            <a:off x="7500938" y="2098059"/>
            <a:ext cx="571500" cy="223838"/>
          </a:xfrm>
          <a:prstGeom prst="rect">
            <a:avLst/>
          </a:prstGeom>
          <a:noFill/>
          <a:ln/>
        </p:spPr>
        <p:txBody>
          <a:bodyPr wrap="square" lIns="0" tIns="0" rIns="0" bIns="0" rtlCol="0" anchor="t"/>
          <a:lstStyle/>
          <a:p>
            <a:pPr algn="l" indent="0" marL="0">
              <a:lnSpc>
                <a:spcPts val="1688"/>
              </a:lnSpc>
              <a:buNone/>
            </a:pPr>
            <a:r>
              <a:rPr lang="en-US" sz="1206" dirty="0">
                <a:solidFill>
                  <a:srgbClr val="FFFFFF">
                    <a:alpha val="99000"/>
                  </a:srgbClr>
                </a:solidFill>
                <a:latin typeface="Archivo" pitchFamily="34" charset="0"/>
                <a:ea typeface="Archivo" pitchFamily="34" charset="-122"/>
                <a:cs typeface="Archivo" pitchFamily="34" charset="-120"/>
              </a:rPr>
              <a:t>Reports</a:t>
            </a:r>
            <a:endParaRPr lang="en-US" sz="1206" dirty="0"/>
          </a:p>
        </p:txBody>
      </p:sp>
      <p:sp>
        <p:nvSpPr>
          <p:cNvPr id="18" name="Text 11"/>
          <p:cNvSpPr/>
          <p:nvPr/>
        </p:nvSpPr>
        <p:spPr>
          <a:xfrm>
            <a:off x="600075" y="2728913"/>
            <a:ext cx="7581900" cy="166688"/>
          </a:xfrm>
          <a:prstGeom prst="rect">
            <a:avLst/>
          </a:prstGeom>
          <a:noFill/>
          <a:ln/>
        </p:spPr>
        <p:txBody>
          <a:bodyPr wrap="square" lIns="0" tIns="0" rIns="0" bIns="0" rtlCol="0" anchor="t"/>
          <a:lstStyle/>
          <a:p>
            <a:pPr algn="l" indent="0" marL="0">
              <a:lnSpc>
                <a:spcPts val="1263"/>
              </a:lnSpc>
              <a:buNone/>
            </a:pPr>
            <a:r>
              <a:rPr lang="en-US" sz="902" dirty="0">
                <a:solidFill>
                  <a:srgbClr val="BDE3FF">
                    <a:alpha val="99000"/>
                  </a:srgbClr>
                </a:solidFill>
                <a:latin typeface="Archivo" pitchFamily="34" charset="0"/>
                <a:ea typeface="Archivo" pitchFamily="34" charset="-122"/>
                <a:cs typeface="Archivo" pitchFamily="34" charset="-120"/>
              </a:rPr>
              <a:t>PackTrack connects the full K9 documentation workflow, so the same record can support every role in the unit.</a:t>
            </a:r>
            <a:endParaRPr lang="en-US" sz="902" dirty="0"/>
          </a:p>
        </p:txBody>
      </p:sp>
      <p:sp>
        <p:nvSpPr>
          <p:cNvPr id="19" name="Text 12"/>
          <p:cNvSpPr/>
          <p:nvPr/>
        </p:nvSpPr>
        <p:spPr>
          <a:xfrm>
            <a:off x="609600" y="3238500"/>
            <a:ext cx="2900363"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One record. Multiple roles. Less re-entry.</a:t>
            </a:r>
            <a:endParaRPr lang="en-US" sz="1283" dirty="0"/>
          </a:p>
        </p:txBody>
      </p:sp>
      <p:sp>
        <p:nvSpPr>
          <p:cNvPr id="20" name="Shape 13"/>
          <p:cNvSpPr/>
          <p:nvPr/>
        </p:nvSpPr>
        <p:spPr>
          <a:xfrm>
            <a:off x="25179338" y="4443413"/>
            <a:ext cx="68446650" cy="2400300"/>
          </a:xfrm>
          <a:prstGeom prst="roundRect">
            <a:avLst>
              <a:gd name="adj" fmla="val 2286"/>
            </a:avLst>
          </a:prstGeom>
          <a:solidFill>
            <a:srgbClr val="FFFFFF"/>
          </a:solidFill>
          <a:ln/>
        </p:spPr>
      </p:sp>
      <p:sp>
        <p:nvSpPr>
          <p:cNvPr id="21" name="Shape 14"/>
          <p:cNvSpPr/>
          <p:nvPr/>
        </p:nvSpPr>
        <p:spPr>
          <a:xfrm>
            <a:off x="25179338" y="4443413"/>
            <a:ext cx="68446650" cy="990600"/>
          </a:xfrm>
          <a:prstGeom prst="rect">
            <a:avLst/>
          </a:prstGeom>
          <a:solidFill>
            <a:srgbClr val="F1F5F9"/>
          </a:solidFill>
          <a:ln/>
        </p:spPr>
      </p:sp>
      <p:sp>
        <p:nvSpPr>
          <p:cNvPr id="22" name="Shape 15"/>
          <p:cNvSpPr/>
          <p:nvPr/>
        </p:nvSpPr>
        <p:spPr>
          <a:xfrm>
            <a:off x="25179338" y="5434013"/>
            <a:ext cx="68446650" cy="1409700"/>
          </a:xfrm>
          <a:prstGeom prst="rect">
            <a:avLst/>
          </a:prstGeom>
          <a:solidFill>
            <a:srgbClr val="FFFFFF"/>
          </a:solidFill>
          <a:ln/>
        </p:spPr>
      </p:sp>
      <p:sp>
        <p:nvSpPr>
          <p:cNvPr id="23" name="Shape 16"/>
          <p:cNvSpPr/>
          <p:nvPr/>
        </p:nvSpPr>
        <p:spPr>
          <a:xfrm>
            <a:off x="609600" y="3714750"/>
            <a:ext cx="7924800" cy="1429291"/>
          </a:xfrm>
          <a:prstGeom prst="roundRect">
            <a:avLst>
              <a:gd name="adj" fmla="val 31251"/>
            </a:avLst>
          </a:prstGeom>
          <a:noFill/>
          <a:ln/>
        </p:spPr>
      </p:sp>
      <p:sp>
        <p:nvSpPr>
          <p:cNvPr id="24" name="Shape 17"/>
          <p:cNvSpPr/>
          <p:nvPr/>
        </p:nvSpPr>
        <p:spPr>
          <a:xfrm>
            <a:off x="609600" y="3714750"/>
            <a:ext cx="7924800" cy="576551"/>
          </a:xfrm>
          <a:prstGeom prst="rect">
            <a:avLst/>
          </a:prstGeom>
          <a:noFill/>
          <a:ln/>
        </p:spPr>
      </p:sp>
      <p:sp>
        <p:nvSpPr>
          <p:cNvPr id="25" name="Shape 18"/>
          <p:cNvSpPr/>
          <p:nvPr/>
        </p:nvSpPr>
        <p:spPr>
          <a:xfrm>
            <a:off x="609600" y="3714750"/>
            <a:ext cx="1981200" cy="576551"/>
          </a:xfrm>
          <a:prstGeom prst="rect">
            <a:avLst/>
          </a:prstGeom>
          <a:noFill/>
          <a:ln/>
        </p:spPr>
      </p:sp>
      <p:sp>
        <p:nvSpPr>
          <p:cNvPr id="26" name="Text 19"/>
          <p:cNvSpPr/>
          <p:nvPr/>
        </p:nvSpPr>
        <p:spPr>
          <a:xfrm>
            <a:off x="755000" y="3860150"/>
            <a:ext cx="1033462" cy="285750"/>
          </a:xfrm>
          <a:prstGeom prst="rect">
            <a:avLst/>
          </a:prstGeom>
          <a:noFill/>
          <a:ln/>
        </p:spPr>
        <p:txBody>
          <a:bodyPr wrap="square" lIns="0" tIns="0" rIns="0" bIns="0" rtlCol="0" anchor="t"/>
          <a:lstStyle/>
          <a:p>
            <a:pPr algn="ctr" indent="0" marL="0">
              <a:lnSpc>
                <a:spcPts val="2132"/>
              </a:lnSpc>
              <a:buNone/>
            </a:pPr>
            <a:r>
              <a:rPr lang="en-US" sz="1523" dirty="0">
                <a:solidFill>
                  <a:srgbClr val="FFFFFF">
                    <a:alpha val="99000"/>
                  </a:srgbClr>
                </a:solidFill>
                <a:latin typeface="Archivo" pitchFamily="34" charset="0"/>
                <a:ea typeface="Archivo" pitchFamily="34" charset="-122"/>
                <a:cs typeface="Archivo" pitchFamily="34" charset="-120"/>
              </a:rPr>
              <a:t>Handlers</a:t>
            </a:r>
            <a:endParaRPr lang="en-US" sz="1523" dirty="0"/>
          </a:p>
        </p:txBody>
      </p:sp>
      <p:sp>
        <p:nvSpPr>
          <p:cNvPr id="27" name="Shape 20"/>
          <p:cNvSpPr/>
          <p:nvPr/>
        </p:nvSpPr>
        <p:spPr>
          <a:xfrm>
            <a:off x="2590800" y="3714750"/>
            <a:ext cx="1981200" cy="576551"/>
          </a:xfrm>
          <a:prstGeom prst="rect">
            <a:avLst/>
          </a:prstGeom>
          <a:noFill/>
          <a:ln/>
        </p:spPr>
      </p:sp>
      <p:sp>
        <p:nvSpPr>
          <p:cNvPr id="28" name="Text 21"/>
          <p:cNvSpPr/>
          <p:nvPr/>
        </p:nvSpPr>
        <p:spPr>
          <a:xfrm>
            <a:off x="2736200" y="3860150"/>
            <a:ext cx="1314450" cy="285750"/>
          </a:xfrm>
          <a:prstGeom prst="rect">
            <a:avLst/>
          </a:prstGeom>
          <a:noFill/>
          <a:ln/>
        </p:spPr>
        <p:txBody>
          <a:bodyPr wrap="square" lIns="0" tIns="0" rIns="0" bIns="0" rtlCol="0" anchor="t"/>
          <a:lstStyle/>
          <a:p>
            <a:pPr algn="l" indent="0" marL="0">
              <a:lnSpc>
                <a:spcPts val="2132"/>
              </a:lnSpc>
              <a:buNone/>
            </a:pPr>
            <a:r>
              <a:rPr lang="en-US" sz="1523" dirty="0">
                <a:solidFill>
                  <a:srgbClr val="FFFFFF">
                    <a:alpha val="99000"/>
                  </a:srgbClr>
                </a:solidFill>
                <a:latin typeface="Archivo" pitchFamily="34" charset="0"/>
                <a:ea typeface="Archivo" pitchFamily="34" charset="-122"/>
                <a:cs typeface="Archivo" pitchFamily="34" charset="-120"/>
              </a:rPr>
              <a:t>Trainers</a:t>
            </a:r>
            <a:endParaRPr lang="en-US" sz="1523" dirty="0"/>
          </a:p>
        </p:txBody>
      </p:sp>
      <p:sp>
        <p:nvSpPr>
          <p:cNvPr id="29" name="Shape 22"/>
          <p:cNvSpPr/>
          <p:nvPr/>
        </p:nvSpPr>
        <p:spPr>
          <a:xfrm>
            <a:off x="4572000" y="3714750"/>
            <a:ext cx="1981200" cy="576551"/>
          </a:xfrm>
          <a:prstGeom prst="rect">
            <a:avLst/>
          </a:prstGeom>
          <a:noFill/>
          <a:ln/>
        </p:spPr>
      </p:sp>
      <p:sp>
        <p:nvSpPr>
          <p:cNvPr id="30" name="Text 23"/>
          <p:cNvSpPr/>
          <p:nvPr/>
        </p:nvSpPr>
        <p:spPr>
          <a:xfrm>
            <a:off x="4717400" y="3860150"/>
            <a:ext cx="1200150" cy="285750"/>
          </a:xfrm>
          <a:prstGeom prst="rect">
            <a:avLst/>
          </a:prstGeom>
          <a:noFill/>
          <a:ln/>
        </p:spPr>
        <p:txBody>
          <a:bodyPr wrap="square" lIns="0" tIns="0" rIns="0" bIns="0" rtlCol="0" anchor="t"/>
          <a:lstStyle/>
          <a:p>
            <a:pPr algn="ctr" indent="0" marL="0">
              <a:lnSpc>
                <a:spcPts val="2132"/>
              </a:lnSpc>
              <a:buNone/>
            </a:pPr>
            <a:r>
              <a:rPr lang="en-US" sz="1523" dirty="0">
                <a:solidFill>
                  <a:srgbClr val="FFFFFF">
                    <a:alpha val="99000"/>
                  </a:srgbClr>
                </a:solidFill>
                <a:latin typeface="Archivo" pitchFamily="34" charset="0"/>
                <a:ea typeface="Archivo" pitchFamily="34" charset="-122"/>
                <a:cs typeface="Archivo" pitchFamily="34" charset="-120"/>
              </a:rPr>
              <a:t>Supervisors</a:t>
            </a:r>
            <a:endParaRPr lang="en-US" sz="1523" dirty="0"/>
          </a:p>
        </p:txBody>
      </p:sp>
      <p:sp>
        <p:nvSpPr>
          <p:cNvPr id="31" name="Shape 24"/>
          <p:cNvSpPr/>
          <p:nvPr/>
        </p:nvSpPr>
        <p:spPr>
          <a:xfrm>
            <a:off x="6553200" y="3714750"/>
            <a:ext cx="1981200" cy="576551"/>
          </a:xfrm>
          <a:prstGeom prst="rect">
            <a:avLst/>
          </a:prstGeom>
          <a:noFill/>
          <a:ln/>
        </p:spPr>
      </p:sp>
      <p:sp>
        <p:nvSpPr>
          <p:cNvPr id="32" name="Text 25"/>
          <p:cNvSpPr/>
          <p:nvPr/>
        </p:nvSpPr>
        <p:spPr>
          <a:xfrm>
            <a:off x="6698600" y="3860150"/>
            <a:ext cx="1462088" cy="285750"/>
          </a:xfrm>
          <a:prstGeom prst="rect">
            <a:avLst/>
          </a:prstGeom>
          <a:noFill/>
          <a:ln/>
        </p:spPr>
        <p:txBody>
          <a:bodyPr wrap="square" lIns="0" tIns="0" rIns="0" bIns="0" rtlCol="0" anchor="t"/>
          <a:lstStyle/>
          <a:p>
            <a:pPr algn="l" indent="0" marL="0">
              <a:lnSpc>
                <a:spcPts val="2132"/>
              </a:lnSpc>
              <a:buNone/>
            </a:pPr>
            <a:r>
              <a:rPr lang="en-US" sz="1523" dirty="0">
                <a:solidFill>
                  <a:srgbClr val="FFFFFF">
                    <a:alpha val="99000"/>
                  </a:srgbClr>
                </a:solidFill>
                <a:latin typeface="Archivo" pitchFamily="34" charset="0"/>
                <a:ea typeface="Archivo" pitchFamily="34" charset="-122"/>
                <a:cs typeface="Archivo" pitchFamily="34" charset="-120"/>
              </a:rPr>
              <a:t>Command</a:t>
            </a:r>
            <a:endParaRPr lang="en-US" sz="1523" dirty="0"/>
          </a:p>
        </p:txBody>
      </p:sp>
      <p:sp>
        <p:nvSpPr>
          <p:cNvPr id="33" name="Shape 26"/>
          <p:cNvSpPr/>
          <p:nvPr/>
        </p:nvSpPr>
        <p:spPr>
          <a:xfrm>
            <a:off x="609600" y="4305841"/>
            <a:ext cx="7924800" cy="838200"/>
          </a:xfrm>
          <a:prstGeom prst="rect">
            <a:avLst/>
          </a:prstGeom>
          <a:noFill/>
          <a:ln/>
        </p:spPr>
      </p:sp>
      <p:pic>
        <p:nvPicPr>
          <p:cNvPr id="34" name="Image 5" descr="preencoded.png">    </p:cNvPr>
          <p:cNvPicPr>
            <a:picLocks noChangeAspect="1"/>
          </p:cNvPicPr>
          <p:nvPr/>
        </p:nvPicPr>
        <p:blipFill>
          <a:blip r:embed="rId6"/>
          <a:srcRect l="0" r="0" t="0" b="65"/>
          <a:stretch/>
        </p:blipFill>
        <p:spPr>
          <a:xfrm>
            <a:off x="609600" y="4305841"/>
            <a:ext cx="2003329" cy="837659"/>
          </a:xfrm>
          <a:prstGeom prst="rect">
            <a:avLst/>
          </a:prstGeom>
        </p:spPr>
      </p:pic>
      <p:pic>
        <p:nvPicPr>
          <p:cNvPr id="35" name="Image 6" descr="preencoded.png">    </p:cNvPr>
          <p:cNvPicPr>
            <a:picLocks noChangeAspect="1"/>
          </p:cNvPicPr>
          <p:nvPr/>
        </p:nvPicPr>
        <p:blipFill>
          <a:blip r:embed="rId7"/>
          <a:srcRect l="0" r="0" t="0" b="65"/>
          <a:stretch/>
        </p:blipFill>
        <p:spPr>
          <a:xfrm>
            <a:off x="2612929" y="4305841"/>
            <a:ext cx="1914814" cy="837659"/>
          </a:xfrm>
          <a:prstGeom prst="rect">
            <a:avLst/>
          </a:prstGeom>
        </p:spPr>
      </p:pic>
      <p:pic>
        <p:nvPicPr>
          <p:cNvPr id="36" name="Image 7" descr="preencoded.png">    </p:cNvPr>
          <p:cNvPicPr>
            <a:picLocks noChangeAspect="1"/>
          </p:cNvPicPr>
          <p:nvPr/>
        </p:nvPicPr>
        <p:blipFill>
          <a:blip r:embed="rId8"/>
          <a:srcRect l="0" r="0" t="0" b="65"/>
          <a:stretch/>
        </p:blipFill>
        <p:spPr>
          <a:xfrm>
            <a:off x="4527742" y="4305841"/>
            <a:ext cx="2003329" cy="837659"/>
          </a:xfrm>
          <a:prstGeom prst="rect">
            <a:avLst/>
          </a:prstGeom>
        </p:spPr>
      </p:pic>
      <p:sp>
        <p:nvSpPr>
          <p:cNvPr id="37" name="Shape 27"/>
          <p:cNvSpPr/>
          <p:nvPr/>
        </p:nvSpPr>
        <p:spPr>
          <a:xfrm>
            <a:off x="6531071" y="4305841"/>
            <a:ext cx="2003329" cy="838200"/>
          </a:xfrm>
          <a:prstGeom prst="rect">
            <a:avLst/>
          </a:prstGeom>
          <a:solidFill>
            <a:srgbClr val="1A468E"/>
          </a:solidFill>
          <a:ln/>
        </p:spPr>
      </p:sp>
      <p:sp>
        <p:nvSpPr>
          <p:cNvPr id="38" name="Text 28"/>
          <p:cNvSpPr/>
          <p:nvPr/>
        </p:nvSpPr>
        <p:spPr>
          <a:xfrm>
            <a:off x="6676472" y="4451242"/>
            <a:ext cx="1624013" cy="547399"/>
          </a:xfrm>
          <a:prstGeom prst="rect">
            <a:avLst/>
          </a:prstGeom>
          <a:noFill/>
          <a:ln/>
        </p:spPr>
        <p:txBody>
          <a:bodyPr wrap="square" lIns="0" tIns="0" rIns="0" bIns="0" rtlCol="0" anchor="t"/>
          <a:lstStyle/>
          <a:p>
            <a:pPr algn="l" indent="0" marL="0">
              <a:lnSpc>
                <a:spcPts val="1263"/>
              </a:lnSpc>
              <a:buNone/>
            </a:pPr>
            <a:r>
              <a:rPr lang="en-US" sz="902" dirty="0">
                <a:solidFill>
                  <a:srgbClr val="FFFFFF">
                    <a:alpha val="99000"/>
                  </a:srgbClr>
                </a:solidFill>
                <a:latin typeface="Archivo" pitchFamily="34" charset="0"/>
                <a:ea typeface="Archivo" pitchFamily="34" charset="-122"/>
                <a:cs typeface="Archivo" pitchFamily="34" charset="-120"/>
              </a:rPr>
              <a:t>See documented activity across the program and pull reports on demand</a:t>
            </a:r>
            <a:endParaRPr lang="en-US" sz="902"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noFill/>
          <a:ln/>
        </p:spPr>
      </p:sp>
      <p:pic>
        <p:nvPicPr>
          <p:cNvPr id="3" name="Image 0" descr="preencoded.png">    </p:cNvPr>
          <p:cNvPicPr>
            <a:picLocks noChangeAspect="1"/>
          </p:cNvPicPr>
          <p:nvPr/>
        </p:nvPicPr>
        <p:blipFill>
          <a:blip r:embed="rId1"/>
          <a:srcRect l="0" r="33461" t="0" b="32312"/>
          <a:stretch/>
        </p:blipFill>
        <p:spPr>
          <a:xfrm>
            <a:off x="5005388" y="-2724150"/>
            <a:ext cx="4138613" cy="4210050"/>
          </a:xfrm>
          <a:prstGeom prst="rect">
            <a:avLst/>
          </a:prstGeom>
        </p:spPr>
      </p:pic>
      <p:sp>
        <p:nvSpPr>
          <p:cNvPr id="4" name="Text 1"/>
          <p:cNvSpPr/>
          <p:nvPr/>
        </p:nvSpPr>
        <p:spPr>
          <a:xfrm>
            <a:off x="609600" y="609600"/>
            <a:ext cx="3548063" cy="3429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Less paperwork after the fact</a:t>
            </a:r>
            <a:endParaRPr lang="en-US" sz="2138" dirty="0"/>
          </a:p>
        </p:txBody>
      </p:sp>
      <p:sp>
        <p:nvSpPr>
          <p:cNvPr id="5" name="Text 2"/>
          <p:cNvSpPr/>
          <p:nvPr/>
        </p:nvSpPr>
        <p:spPr>
          <a:xfrm>
            <a:off x="609600" y="1152525"/>
            <a:ext cx="4619625" cy="333375"/>
          </a:xfrm>
          <a:prstGeom prst="rect">
            <a:avLst/>
          </a:prstGeom>
          <a:noFill/>
          <a:ln/>
        </p:spPr>
        <p:txBody>
          <a:bodyPr wrap="square" lIns="0" tIns="0" rIns="0" bIns="0" rtlCol="0" anchor="t"/>
          <a:lstStyle/>
          <a:p>
            <a:pPr algn="l" indent="0" marL="0">
              <a:lnSpc>
                <a:spcPts val="1263"/>
              </a:lnSpc>
              <a:buNone/>
            </a:pPr>
            <a:r>
              <a:rPr lang="en-US" sz="902" dirty="0">
                <a:solidFill>
                  <a:srgbClr val="BDE3FF">
                    <a:alpha val="99000"/>
                  </a:srgbClr>
                </a:solidFill>
                <a:latin typeface="Archivo" pitchFamily="34" charset="0"/>
                <a:ea typeface="Archivo" pitchFamily="34" charset="-122"/>
                <a:cs typeface="Archivo" pitchFamily="34" charset="-120"/>
              </a:rPr>
              <a:t>Handlers can log training, deployments, and short sessions from the field instead of rebuilding records later from notes or memory.</a:t>
            </a:r>
            <a:endParaRPr lang="en-US" sz="902" dirty="0"/>
          </a:p>
        </p:txBody>
      </p:sp>
      <p:sp>
        <p:nvSpPr>
          <p:cNvPr id="6" name="Shape 3"/>
          <p:cNvSpPr/>
          <p:nvPr/>
        </p:nvSpPr>
        <p:spPr>
          <a:xfrm>
            <a:off x="609600" y="1752600"/>
            <a:ext cx="4738688" cy="1857375"/>
          </a:xfrm>
          <a:prstGeom prst="rect">
            <a:avLst/>
          </a:prstGeom>
          <a:noFill/>
          <a:ln/>
        </p:spPr>
      </p:sp>
      <p:sp>
        <p:nvSpPr>
          <p:cNvPr id="7" name="Shape 4"/>
          <p:cNvSpPr/>
          <p:nvPr/>
        </p:nvSpPr>
        <p:spPr>
          <a:xfrm>
            <a:off x="609600" y="1752600"/>
            <a:ext cx="1590675" cy="476250"/>
          </a:xfrm>
          <a:prstGeom prst="rect">
            <a:avLst/>
          </a:prstGeom>
          <a:noFill/>
          <a:ln/>
        </p:spPr>
      </p:sp>
      <p:sp>
        <p:nvSpPr>
          <p:cNvPr id="8" name="Shape 5"/>
          <p:cNvSpPr/>
          <p:nvPr/>
        </p:nvSpPr>
        <p:spPr>
          <a:xfrm>
            <a:off x="609600" y="1752600"/>
            <a:ext cx="476250" cy="476250"/>
          </a:xfrm>
          <a:prstGeom prst="roundRect">
            <a:avLst>
              <a:gd name="adj" fmla="val 17664"/>
            </a:avLst>
          </a:prstGeom>
          <a:solidFill>
            <a:srgbClr val="1951B4"/>
          </a:solidFill>
          <a:ln/>
        </p:spPr>
      </p:sp>
      <p:pic>
        <p:nvPicPr>
          <p:cNvPr id="9" name="Image 1" descr="preencoded.png">    </p:cNvPr>
          <p:cNvPicPr>
            <a:picLocks noChangeAspect="1"/>
          </p:cNvPicPr>
          <p:nvPr/>
        </p:nvPicPr>
        <p:blipFill>
          <a:blip r:embed="rId2"/>
          <a:srcRect l="0" r="0" t="0" b="0"/>
          <a:stretch/>
        </p:blipFill>
        <p:spPr>
          <a:xfrm>
            <a:off x="697230" y="1859756"/>
            <a:ext cx="261937" cy="261937"/>
          </a:xfrm>
          <a:prstGeom prst="rect">
            <a:avLst/>
          </a:prstGeom>
        </p:spPr>
      </p:pic>
      <p:sp>
        <p:nvSpPr>
          <p:cNvPr id="10" name="Text 6"/>
          <p:cNvSpPr/>
          <p:nvPr/>
        </p:nvSpPr>
        <p:spPr>
          <a:xfrm>
            <a:off x="1162050" y="1876425"/>
            <a:ext cx="1038225"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Quick Training</a:t>
            </a:r>
            <a:endParaRPr lang="en-US" sz="1283" dirty="0"/>
          </a:p>
        </p:txBody>
      </p:sp>
      <p:sp>
        <p:nvSpPr>
          <p:cNvPr id="11" name="Shape 7"/>
          <p:cNvSpPr/>
          <p:nvPr/>
        </p:nvSpPr>
        <p:spPr>
          <a:xfrm>
            <a:off x="3026569" y="1752600"/>
            <a:ext cx="1947863" cy="476250"/>
          </a:xfrm>
          <a:prstGeom prst="rect">
            <a:avLst/>
          </a:prstGeom>
          <a:noFill/>
          <a:ln/>
        </p:spPr>
      </p:sp>
      <p:sp>
        <p:nvSpPr>
          <p:cNvPr id="12" name="Shape 8"/>
          <p:cNvSpPr/>
          <p:nvPr/>
        </p:nvSpPr>
        <p:spPr>
          <a:xfrm>
            <a:off x="3026569" y="1752600"/>
            <a:ext cx="476250" cy="476250"/>
          </a:xfrm>
          <a:prstGeom prst="roundRect">
            <a:avLst>
              <a:gd name="adj" fmla="val 17664"/>
            </a:avLst>
          </a:prstGeom>
          <a:solidFill>
            <a:srgbClr val="1951B4"/>
          </a:solidFill>
          <a:ln/>
        </p:spPr>
      </p:sp>
      <p:pic>
        <p:nvPicPr>
          <p:cNvPr id="13" name="Image 2" descr="preencoded.png">    </p:cNvPr>
          <p:cNvPicPr>
            <a:picLocks noChangeAspect="1"/>
          </p:cNvPicPr>
          <p:nvPr/>
        </p:nvPicPr>
        <p:blipFill>
          <a:blip r:embed="rId3"/>
          <a:srcRect l="0" r="0" t="0" b="0"/>
          <a:stretch/>
        </p:blipFill>
        <p:spPr>
          <a:xfrm>
            <a:off x="3114198" y="1859280"/>
            <a:ext cx="262891" cy="262890"/>
          </a:xfrm>
          <a:prstGeom prst="rect">
            <a:avLst/>
          </a:prstGeom>
        </p:spPr>
      </p:pic>
      <p:sp>
        <p:nvSpPr>
          <p:cNvPr id="14" name="Text 9"/>
          <p:cNvSpPr/>
          <p:nvPr/>
        </p:nvSpPr>
        <p:spPr>
          <a:xfrm>
            <a:off x="3579019" y="1876425"/>
            <a:ext cx="1395413"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Mobile field logging</a:t>
            </a:r>
            <a:endParaRPr lang="en-US" sz="1283" dirty="0"/>
          </a:p>
        </p:txBody>
      </p:sp>
      <p:sp>
        <p:nvSpPr>
          <p:cNvPr id="15" name="Shape 10"/>
          <p:cNvSpPr/>
          <p:nvPr/>
        </p:nvSpPr>
        <p:spPr>
          <a:xfrm>
            <a:off x="609600" y="2443163"/>
            <a:ext cx="2321719" cy="476250"/>
          </a:xfrm>
          <a:prstGeom prst="rect">
            <a:avLst/>
          </a:prstGeom>
          <a:noFill/>
          <a:ln/>
        </p:spPr>
      </p:sp>
      <p:sp>
        <p:nvSpPr>
          <p:cNvPr id="16" name="Shape 11"/>
          <p:cNvSpPr/>
          <p:nvPr/>
        </p:nvSpPr>
        <p:spPr>
          <a:xfrm>
            <a:off x="609600" y="2443163"/>
            <a:ext cx="476250" cy="476250"/>
          </a:xfrm>
          <a:prstGeom prst="roundRect">
            <a:avLst>
              <a:gd name="adj" fmla="val 17664"/>
            </a:avLst>
          </a:prstGeom>
          <a:solidFill>
            <a:srgbClr val="1951B4"/>
          </a:solidFill>
          <a:ln/>
        </p:spPr>
      </p:sp>
      <p:pic>
        <p:nvPicPr>
          <p:cNvPr id="17" name="Image 3" descr="preencoded.png">    </p:cNvPr>
          <p:cNvPicPr>
            <a:picLocks noChangeAspect="1"/>
          </p:cNvPicPr>
          <p:nvPr/>
        </p:nvPicPr>
        <p:blipFill>
          <a:blip r:embed="rId4"/>
          <a:srcRect l="0" r="0" t="0" b="0"/>
          <a:stretch/>
        </p:blipFill>
        <p:spPr>
          <a:xfrm>
            <a:off x="697230" y="2550319"/>
            <a:ext cx="261937" cy="261937"/>
          </a:xfrm>
          <a:prstGeom prst="rect">
            <a:avLst/>
          </a:prstGeom>
        </p:spPr>
      </p:pic>
      <p:sp>
        <p:nvSpPr>
          <p:cNvPr id="18" name="Text 12"/>
          <p:cNvSpPr/>
          <p:nvPr/>
        </p:nvSpPr>
        <p:spPr>
          <a:xfrm>
            <a:off x="1162050" y="2452688"/>
            <a:ext cx="1769269"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Automatic date, time, and location capture</a:t>
            </a:r>
            <a:endParaRPr lang="en-US" sz="1283" dirty="0"/>
          </a:p>
        </p:txBody>
      </p:sp>
      <p:sp>
        <p:nvSpPr>
          <p:cNvPr id="19" name="Shape 13"/>
          <p:cNvSpPr/>
          <p:nvPr/>
        </p:nvSpPr>
        <p:spPr>
          <a:xfrm>
            <a:off x="3026569" y="2443163"/>
            <a:ext cx="1924050" cy="476250"/>
          </a:xfrm>
          <a:prstGeom prst="rect">
            <a:avLst/>
          </a:prstGeom>
          <a:noFill/>
          <a:ln/>
        </p:spPr>
      </p:sp>
      <p:sp>
        <p:nvSpPr>
          <p:cNvPr id="20" name="Shape 14"/>
          <p:cNvSpPr/>
          <p:nvPr/>
        </p:nvSpPr>
        <p:spPr>
          <a:xfrm>
            <a:off x="3026569" y="2443163"/>
            <a:ext cx="476250" cy="476250"/>
          </a:xfrm>
          <a:prstGeom prst="roundRect">
            <a:avLst>
              <a:gd name="adj" fmla="val 17664"/>
            </a:avLst>
          </a:prstGeom>
          <a:solidFill>
            <a:srgbClr val="1951B4"/>
          </a:solidFill>
          <a:ln/>
        </p:spPr>
      </p:sp>
      <p:pic>
        <p:nvPicPr>
          <p:cNvPr id="21" name="Image 4" descr="preencoded.png">    </p:cNvPr>
          <p:cNvPicPr>
            <a:picLocks noChangeAspect="1"/>
          </p:cNvPicPr>
          <p:nvPr/>
        </p:nvPicPr>
        <p:blipFill>
          <a:blip r:embed="rId5"/>
          <a:srcRect l="0" r="0" t="0" b="0"/>
          <a:stretch/>
        </p:blipFill>
        <p:spPr>
          <a:xfrm>
            <a:off x="3114198" y="2550319"/>
            <a:ext cx="261937" cy="261937"/>
          </a:xfrm>
          <a:prstGeom prst="rect">
            <a:avLst/>
          </a:prstGeom>
        </p:spPr>
      </p:pic>
      <p:sp>
        <p:nvSpPr>
          <p:cNvPr id="22" name="Text 15"/>
          <p:cNvSpPr/>
          <p:nvPr/>
        </p:nvSpPr>
        <p:spPr>
          <a:xfrm>
            <a:off x="3579019" y="2566988"/>
            <a:ext cx="1371600"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Voice-to-text notes</a:t>
            </a:r>
            <a:endParaRPr lang="en-US" sz="1283" dirty="0"/>
          </a:p>
        </p:txBody>
      </p:sp>
      <p:sp>
        <p:nvSpPr>
          <p:cNvPr id="23" name="Shape 16"/>
          <p:cNvSpPr/>
          <p:nvPr/>
        </p:nvSpPr>
        <p:spPr>
          <a:xfrm>
            <a:off x="609600" y="3133725"/>
            <a:ext cx="2733675" cy="476250"/>
          </a:xfrm>
          <a:prstGeom prst="rect">
            <a:avLst/>
          </a:prstGeom>
          <a:noFill/>
          <a:ln/>
        </p:spPr>
      </p:sp>
      <p:sp>
        <p:nvSpPr>
          <p:cNvPr id="24" name="Shape 17"/>
          <p:cNvSpPr/>
          <p:nvPr/>
        </p:nvSpPr>
        <p:spPr>
          <a:xfrm>
            <a:off x="609600" y="3133725"/>
            <a:ext cx="476250" cy="476250"/>
          </a:xfrm>
          <a:prstGeom prst="roundRect">
            <a:avLst>
              <a:gd name="adj" fmla="val 17664"/>
            </a:avLst>
          </a:prstGeom>
          <a:solidFill>
            <a:srgbClr val="1951B4"/>
          </a:solidFill>
          <a:ln/>
        </p:spPr>
      </p:sp>
      <p:pic>
        <p:nvPicPr>
          <p:cNvPr id="25" name="Image 5" descr="preencoded.png">    </p:cNvPr>
          <p:cNvPicPr>
            <a:picLocks noChangeAspect="1"/>
          </p:cNvPicPr>
          <p:nvPr/>
        </p:nvPicPr>
        <p:blipFill>
          <a:blip r:embed="rId6"/>
          <a:srcRect l="0" r="0" t="0" b="0"/>
          <a:stretch/>
        </p:blipFill>
        <p:spPr>
          <a:xfrm>
            <a:off x="697230" y="3257550"/>
            <a:ext cx="261937" cy="228600"/>
          </a:xfrm>
          <a:prstGeom prst="rect">
            <a:avLst/>
          </a:prstGeom>
        </p:spPr>
      </p:pic>
      <p:sp>
        <p:nvSpPr>
          <p:cNvPr id="26" name="Text 18"/>
          <p:cNvSpPr/>
          <p:nvPr/>
        </p:nvSpPr>
        <p:spPr>
          <a:xfrm>
            <a:off x="1162050" y="3257550"/>
            <a:ext cx="2181225"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Reports from recorded activity</a:t>
            </a:r>
            <a:endParaRPr lang="en-US" sz="1283" dirty="0"/>
          </a:p>
        </p:txBody>
      </p:sp>
      <p:sp>
        <p:nvSpPr>
          <p:cNvPr id="27" name="Text 19"/>
          <p:cNvSpPr/>
          <p:nvPr/>
        </p:nvSpPr>
        <p:spPr>
          <a:xfrm>
            <a:off x="609600" y="4076700"/>
            <a:ext cx="473868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Less catch-up after the shift. More complete records when documentation is needed.</a:t>
            </a:r>
            <a:endParaRPr lang="en-US" sz="1283"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2033588" y="609600"/>
            <a:ext cx="5081588" cy="342900"/>
          </a:xfrm>
          <a:prstGeom prst="rect">
            <a:avLst/>
          </a:prstGeom>
          <a:noFill/>
          <a:ln/>
        </p:spPr>
        <p:txBody>
          <a:bodyPr wrap="square" lIns="0" tIns="0" rIns="0" bIns="0" rtlCol="0" anchor="ctr"/>
          <a:lstStyle/>
          <a:p>
            <a:pPr algn="ctr"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Clearer oversight without chasing records</a:t>
            </a:r>
            <a:endParaRPr lang="en-US" sz="2138" dirty="0"/>
          </a:p>
        </p:txBody>
      </p:sp>
      <p:sp>
        <p:nvSpPr>
          <p:cNvPr id="3" name="Text 1"/>
          <p:cNvSpPr/>
          <p:nvPr/>
        </p:nvSpPr>
        <p:spPr>
          <a:xfrm>
            <a:off x="2271713" y="1057275"/>
            <a:ext cx="4605338" cy="371475"/>
          </a:xfrm>
          <a:prstGeom prst="rect">
            <a:avLst/>
          </a:prstGeom>
          <a:noFill/>
          <a:ln/>
        </p:spPr>
        <p:txBody>
          <a:bodyPr wrap="square" lIns="0" tIns="0" rIns="0" bIns="0" rtlCol="0" anchor="t"/>
          <a:lstStyle/>
          <a:p>
            <a:pPr algn="ctr"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Supervisors can review handler records, mark records as reviewed, generate summary reports, and monitor active tracking deployments in real time.</a:t>
            </a:r>
            <a:endParaRPr lang="en-US" sz="998" dirty="0"/>
          </a:p>
        </p:txBody>
      </p:sp>
      <p:sp>
        <p:nvSpPr>
          <p:cNvPr id="4" name="Shape 2"/>
          <p:cNvSpPr/>
          <p:nvPr/>
        </p:nvSpPr>
        <p:spPr>
          <a:xfrm>
            <a:off x="609595" y="4408170"/>
            <a:ext cx="1322018" cy="403860"/>
          </a:xfrm>
          <a:prstGeom prst="rect">
            <a:avLst/>
          </a:prstGeom>
          <a:noFill/>
          <a:ln/>
        </p:spPr>
      </p:sp>
      <p:sp>
        <p:nvSpPr>
          <p:cNvPr id="5" name="Shape 3"/>
          <p:cNvSpPr/>
          <p:nvPr/>
        </p:nvSpPr>
        <p:spPr>
          <a:xfrm>
            <a:off x="609595" y="4408170"/>
            <a:ext cx="403860" cy="403860"/>
          </a:xfrm>
          <a:prstGeom prst="roundRect">
            <a:avLst>
              <a:gd name="adj" fmla="val 20830"/>
            </a:avLst>
          </a:prstGeom>
          <a:solidFill>
            <a:srgbClr val="1951B4"/>
          </a:solidFill>
          <a:ln/>
        </p:spPr>
      </p:sp>
      <p:pic>
        <p:nvPicPr>
          <p:cNvPr id="6" name="Image 0" descr="preencoded.png">    </p:cNvPr>
          <p:cNvPicPr>
            <a:picLocks noChangeAspect="1"/>
          </p:cNvPicPr>
          <p:nvPr/>
        </p:nvPicPr>
        <p:blipFill>
          <a:blip r:embed="rId1"/>
          <a:srcRect l="0" r="0" t="0" b="0"/>
          <a:stretch/>
        </p:blipFill>
        <p:spPr>
          <a:xfrm>
            <a:off x="697227" y="4495800"/>
            <a:ext cx="228600" cy="228600"/>
          </a:xfrm>
          <a:prstGeom prst="rect">
            <a:avLst/>
          </a:prstGeom>
        </p:spPr>
      </p:pic>
      <p:sp>
        <p:nvSpPr>
          <p:cNvPr id="7" name="Text 4"/>
          <p:cNvSpPr/>
          <p:nvPr/>
        </p:nvSpPr>
        <p:spPr>
          <a:xfrm>
            <a:off x="1118229" y="4452938"/>
            <a:ext cx="813383" cy="314325"/>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Reviewed status</a:t>
            </a:r>
            <a:endParaRPr lang="en-US" sz="840" dirty="0"/>
          </a:p>
        </p:txBody>
      </p:sp>
      <p:sp>
        <p:nvSpPr>
          <p:cNvPr id="8" name="Shape 5"/>
          <p:cNvSpPr/>
          <p:nvPr/>
        </p:nvSpPr>
        <p:spPr>
          <a:xfrm>
            <a:off x="2140934" y="4391025"/>
            <a:ext cx="1365833" cy="438150"/>
          </a:xfrm>
          <a:prstGeom prst="rect">
            <a:avLst/>
          </a:prstGeom>
          <a:noFill/>
          <a:ln/>
        </p:spPr>
      </p:sp>
      <p:sp>
        <p:nvSpPr>
          <p:cNvPr id="9" name="Shape 6"/>
          <p:cNvSpPr/>
          <p:nvPr/>
        </p:nvSpPr>
        <p:spPr>
          <a:xfrm>
            <a:off x="2140934" y="4391025"/>
            <a:ext cx="438150" cy="438150"/>
          </a:xfrm>
          <a:prstGeom prst="roundRect">
            <a:avLst>
              <a:gd name="adj" fmla="val 19200"/>
            </a:avLst>
          </a:prstGeom>
          <a:solidFill>
            <a:srgbClr val="1951B4"/>
          </a:solidFill>
          <a:ln/>
        </p:spPr>
      </p:sp>
      <p:pic>
        <p:nvPicPr>
          <p:cNvPr id="10" name="Image 1" descr="preencoded.png">    </p:cNvPr>
          <p:cNvPicPr>
            <a:picLocks noChangeAspect="1"/>
          </p:cNvPicPr>
          <p:nvPr/>
        </p:nvPicPr>
        <p:blipFill>
          <a:blip r:embed="rId2"/>
          <a:srcRect l="0" r="0" t="0" b="0"/>
          <a:stretch/>
        </p:blipFill>
        <p:spPr>
          <a:xfrm>
            <a:off x="2228566" y="4478655"/>
            <a:ext cx="262891" cy="262890"/>
          </a:xfrm>
          <a:prstGeom prst="rect">
            <a:avLst/>
          </a:prstGeom>
        </p:spPr>
      </p:pic>
      <p:sp>
        <p:nvSpPr>
          <p:cNvPr id="11" name="Text 7"/>
          <p:cNvSpPr/>
          <p:nvPr/>
        </p:nvSpPr>
        <p:spPr>
          <a:xfrm>
            <a:off x="2693384" y="4452938"/>
            <a:ext cx="813383" cy="314325"/>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Follow-ups surfaced clearly</a:t>
            </a:r>
            <a:endParaRPr lang="en-US" sz="840" dirty="0"/>
          </a:p>
        </p:txBody>
      </p:sp>
      <p:sp>
        <p:nvSpPr>
          <p:cNvPr id="12" name="Shape 8"/>
          <p:cNvSpPr/>
          <p:nvPr/>
        </p:nvSpPr>
        <p:spPr>
          <a:xfrm>
            <a:off x="3681366" y="4371975"/>
            <a:ext cx="1322018" cy="471488"/>
          </a:xfrm>
          <a:prstGeom prst="rect">
            <a:avLst/>
          </a:prstGeom>
          <a:noFill/>
          <a:ln/>
        </p:spPr>
      </p:sp>
      <p:sp>
        <p:nvSpPr>
          <p:cNvPr id="13" name="Shape 9"/>
          <p:cNvSpPr/>
          <p:nvPr/>
        </p:nvSpPr>
        <p:spPr>
          <a:xfrm>
            <a:off x="3681366" y="4405789"/>
            <a:ext cx="403860" cy="403860"/>
          </a:xfrm>
          <a:prstGeom prst="roundRect">
            <a:avLst>
              <a:gd name="adj" fmla="val 20830"/>
            </a:avLst>
          </a:prstGeom>
          <a:solidFill>
            <a:srgbClr val="1951B4"/>
          </a:solidFill>
          <a:ln/>
        </p:spPr>
      </p:sp>
      <p:pic>
        <p:nvPicPr>
          <p:cNvPr id="14" name="Image 2" descr="preencoded.png">    </p:cNvPr>
          <p:cNvPicPr>
            <a:picLocks noChangeAspect="1"/>
          </p:cNvPicPr>
          <p:nvPr/>
        </p:nvPicPr>
        <p:blipFill>
          <a:blip r:embed="rId3"/>
          <a:srcRect l="0" r="0" t="0" b="0"/>
          <a:stretch/>
        </p:blipFill>
        <p:spPr>
          <a:xfrm>
            <a:off x="3768998" y="4493419"/>
            <a:ext cx="228600" cy="228600"/>
          </a:xfrm>
          <a:prstGeom prst="rect">
            <a:avLst/>
          </a:prstGeom>
        </p:spPr>
      </p:pic>
      <p:sp>
        <p:nvSpPr>
          <p:cNvPr id="15" name="Text 10"/>
          <p:cNvSpPr/>
          <p:nvPr/>
        </p:nvSpPr>
        <p:spPr>
          <a:xfrm>
            <a:off x="4190000" y="4371975"/>
            <a:ext cx="813383" cy="471488"/>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Summary reports across handlers</a:t>
            </a:r>
            <a:endParaRPr lang="en-US" sz="840" dirty="0"/>
          </a:p>
        </p:txBody>
      </p:sp>
      <p:sp>
        <p:nvSpPr>
          <p:cNvPr id="16" name="Shape 11"/>
          <p:cNvSpPr/>
          <p:nvPr/>
        </p:nvSpPr>
        <p:spPr>
          <a:xfrm>
            <a:off x="5203617" y="4408170"/>
            <a:ext cx="1322018" cy="403860"/>
          </a:xfrm>
          <a:prstGeom prst="rect">
            <a:avLst/>
          </a:prstGeom>
          <a:noFill/>
          <a:ln/>
        </p:spPr>
      </p:sp>
      <p:sp>
        <p:nvSpPr>
          <p:cNvPr id="17" name="Shape 12"/>
          <p:cNvSpPr/>
          <p:nvPr/>
        </p:nvSpPr>
        <p:spPr>
          <a:xfrm>
            <a:off x="5203617" y="4408170"/>
            <a:ext cx="403860" cy="403860"/>
          </a:xfrm>
          <a:prstGeom prst="roundRect">
            <a:avLst>
              <a:gd name="adj" fmla="val 20830"/>
            </a:avLst>
          </a:prstGeom>
          <a:solidFill>
            <a:srgbClr val="1951B4"/>
          </a:solidFill>
          <a:ln/>
        </p:spPr>
      </p:sp>
      <p:pic>
        <p:nvPicPr>
          <p:cNvPr id="18" name="Image 3" descr="preencoded.png">    </p:cNvPr>
          <p:cNvPicPr>
            <a:picLocks noChangeAspect="1"/>
          </p:cNvPicPr>
          <p:nvPr/>
        </p:nvPicPr>
        <p:blipFill>
          <a:blip r:embed="rId4"/>
          <a:srcRect l="0" r="0" t="0" b="0"/>
          <a:stretch/>
        </p:blipFill>
        <p:spPr>
          <a:xfrm>
            <a:off x="5291249" y="4495800"/>
            <a:ext cx="228600" cy="228600"/>
          </a:xfrm>
          <a:prstGeom prst="rect">
            <a:avLst/>
          </a:prstGeom>
        </p:spPr>
      </p:pic>
      <p:sp>
        <p:nvSpPr>
          <p:cNvPr id="19" name="Text 13"/>
          <p:cNvSpPr/>
          <p:nvPr/>
        </p:nvSpPr>
        <p:spPr>
          <a:xfrm>
            <a:off x="5712251" y="4452938"/>
            <a:ext cx="813383" cy="314325"/>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Live tracking visibility</a:t>
            </a:r>
            <a:endParaRPr lang="en-US" sz="840" dirty="0"/>
          </a:p>
        </p:txBody>
      </p:sp>
      <p:sp>
        <p:nvSpPr>
          <p:cNvPr id="20" name="Shape 14"/>
          <p:cNvSpPr/>
          <p:nvPr/>
        </p:nvSpPr>
        <p:spPr>
          <a:xfrm>
            <a:off x="6734966" y="4408170"/>
            <a:ext cx="1762790" cy="403860"/>
          </a:xfrm>
          <a:prstGeom prst="rect">
            <a:avLst/>
          </a:prstGeom>
          <a:noFill/>
          <a:ln/>
        </p:spPr>
      </p:sp>
      <p:sp>
        <p:nvSpPr>
          <p:cNvPr id="21" name="Shape 15"/>
          <p:cNvSpPr/>
          <p:nvPr/>
        </p:nvSpPr>
        <p:spPr>
          <a:xfrm>
            <a:off x="6734966" y="4408170"/>
            <a:ext cx="403860" cy="403860"/>
          </a:xfrm>
          <a:prstGeom prst="roundRect">
            <a:avLst>
              <a:gd name="adj" fmla="val 20830"/>
            </a:avLst>
          </a:prstGeom>
          <a:solidFill>
            <a:srgbClr val="1951B4"/>
          </a:solidFill>
          <a:ln/>
        </p:spPr>
      </p:sp>
      <p:pic>
        <p:nvPicPr>
          <p:cNvPr id="22" name="Image 4" descr="preencoded.png">    </p:cNvPr>
          <p:cNvPicPr>
            <a:picLocks noChangeAspect="1"/>
          </p:cNvPicPr>
          <p:nvPr/>
        </p:nvPicPr>
        <p:blipFill>
          <a:blip r:embed="rId5"/>
          <a:srcRect l="0" r="0" t="0" b="0"/>
          <a:stretch/>
        </p:blipFill>
        <p:spPr>
          <a:xfrm>
            <a:off x="6822598" y="4495800"/>
            <a:ext cx="228600" cy="228600"/>
          </a:xfrm>
          <a:prstGeom prst="rect">
            <a:avLst/>
          </a:prstGeom>
        </p:spPr>
      </p:pic>
      <p:sp>
        <p:nvSpPr>
          <p:cNvPr id="23" name="Text 16"/>
          <p:cNvSpPr/>
          <p:nvPr/>
        </p:nvSpPr>
        <p:spPr>
          <a:xfrm>
            <a:off x="7243600" y="4452938"/>
            <a:ext cx="1254155" cy="314325"/>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GPS handler movement plotted on the dashboard</a:t>
            </a:r>
            <a:endParaRPr lang="en-US" sz="840" dirty="0"/>
          </a:p>
        </p:txBody>
      </p:sp>
      <p:pic>
        <p:nvPicPr>
          <p:cNvPr id="24" name="Image 5" descr="preencoded.png">    </p:cNvPr>
          <p:cNvPicPr>
            <a:picLocks noChangeAspect="1"/>
          </p:cNvPicPr>
          <p:nvPr/>
        </p:nvPicPr>
        <p:blipFill>
          <a:blip r:embed="rId6"/>
          <a:srcRect l="0" r="0" t="0" b="0"/>
          <a:stretch/>
        </p:blipFill>
        <p:spPr>
          <a:xfrm>
            <a:off x="2143125" y="1743075"/>
            <a:ext cx="4861554" cy="23098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52C56"/>
        </a:solidFill>
      </p:bgPr>
    </p:bg>
    <p:spTree>
      <p:nvGrpSpPr>
        <p:cNvPr id="1" name=""/>
        <p:cNvGrpSpPr/>
        <p:nvPr/>
      </p:nvGrpSpPr>
      <p:grpSpPr>
        <a:xfrm>
          <a:off x="0" y="0"/>
          <a:ext cx="0" cy="0"/>
          <a:chOff x="0" y="0"/>
          <a:chExt cx="0" cy="0"/>
        </a:xfrm>
      </p:grpSpPr>
      <p:sp>
        <p:nvSpPr>
          <p:cNvPr id="2" name="Shape 0"/>
          <p:cNvSpPr/>
          <p:nvPr/>
        </p:nvSpPr>
        <p:spPr>
          <a:xfrm>
            <a:off x="609600" y="609600"/>
            <a:ext cx="3443288" cy="1695450"/>
          </a:xfrm>
          <a:prstGeom prst="rect">
            <a:avLst/>
          </a:prstGeom>
          <a:noFill/>
          <a:ln/>
        </p:spPr>
      </p:sp>
      <p:sp>
        <p:nvSpPr>
          <p:cNvPr id="3" name="Text 1"/>
          <p:cNvSpPr/>
          <p:nvPr/>
        </p:nvSpPr>
        <p:spPr>
          <a:xfrm>
            <a:off x="609600" y="609600"/>
            <a:ext cx="3252788" cy="10287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Consistent training records with feedback tied to the record</a:t>
            </a:r>
            <a:endParaRPr lang="en-US" sz="2138" dirty="0"/>
          </a:p>
        </p:txBody>
      </p:sp>
      <p:sp>
        <p:nvSpPr>
          <p:cNvPr id="4" name="Text 2"/>
          <p:cNvSpPr/>
          <p:nvPr/>
        </p:nvSpPr>
        <p:spPr>
          <a:xfrm>
            <a:off x="609600" y="1747838"/>
            <a:ext cx="3443288" cy="557213"/>
          </a:xfrm>
          <a:prstGeom prst="rect">
            <a:avLst/>
          </a:prstGeom>
          <a:noFill/>
          <a:ln/>
        </p:spPr>
        <p:txBody>
          <a:bodyPr wrap="square" lIns="0" tIns="0" rIns="0" bIns="0" rtlCol="0" anchor="t"/>
          <a:lstStyle/>
          <a:p>
            <a:pPr algn="l"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Trainers can reduce duplicate entry during group training and leave comments, corrections, and positive actions directly on each handler’s training record.</a:t>
            </a:r>
            <a:endParaRPr lang="en-US" sz="998" dirty="0"/>
          </a:p>
        </p:txBody>
      </p:sp>
      <p:sp>
        <p:nvSpPr>
          <p:cNvPr id="5" name="Shape 3"/>
          <p:cNvSpPr/>
          <p:nvPr/>
        </p:nvSpPr>
        <p:spPr>
          <a:xfrm>
            <a:off x="4710113" y="609600"/>
            <a:ext cx="3824288" cy="3630930"/>
          </a:xfrm>
          <a:prstGeom prst="roundRect">
            <a:avLst>
              <a:gd name="adj" fmla="val 3022"/>
            </a:avLst>
          </a:prstGeom>
          <a:solidFill>
            <a:srgbClr val="071735"/>
          </a:solidFill>
          <a:ln w="18097">
            <a:solidFill>
              <a:srgbClr val="1951B4"/>
            </a:solidFill>
            <a:prstDash val="solid"/>
          </a:ln>
        </p:spPr>
      </p:sp>
      <p:sp>
        <p:nvSpPr>
          <p:cNvPr id="6" name="Shape 4"/>
          <p:cNvSpPr/>
          <p:nvPr/>
        </p:nvSpPr>
        <p:spPr>
          <a:xfrm>
            <a:off x="4929188" y="828675"/>
            <a:ext cx="3386138" cy="403860"/>
          </a:xfrm>
          <a:prstGeom prst="rect">
            <a:avLst/>
          </a:prstGeom>
          <a:noFill/>
          <a:ln/>
        </p:spPr>
      </p:sp>
      <p:sp>
        <p:nvSpPr>
          <p:cNvPr id="7" name="Shape 5"/>
          <p:cNvSpPr/>
          <p:nvPr/>
        </p:nvSpPr>
        <p:spPr>
          <a:xfrm>
            <a:off x="4929188" y="828675"/>
            <a:ext cx="403860" cy="403860"/>
          </a:xfrm>
          <a:prstGeom prst="roundRect">
            <a:avLst>
              <a:gd name="adj" fmla="val 20830"/>
            </a:avLst>
          </a:prstGeom>
          <a:solidFill>
            <a:srgbClr val="1951B4"/>
          </a:solidFill>
          <a:ln/>
        </p:spPr>
      </p:sp>
      <p:pic>
        <p:nvPicPr>
          <p:cNvPr id="8" name="Image 0" descr="preencoded.png">    </p:cNvPr>
          <p:cNvPicPr>
            <a:picLocks noChangeAspect="1"/>
          </p:cNvPicPr>
          <p:nvPr/>
        </p:nvPicPr>
        <p:blipFill>
          <a:blip r:embed="rId1"/>
          <a:srcRect l="0" r="0" t="0" b="0"/>
          <a:stretch/>
        </p:blipFill>
        <p:spPr>
          <a:xfrm>
            <a:off x="5016819" y="916305"/>
            <a:ext cx="228600" cy="228600"/>
          </a:xfrm>
          <a:prstGeom prst="rect">
            <a:avLst/>
          </a:prstGeom>
        </p:spPr>
      </p:pic>
      <p:sp>
        <p:nvSpPr>
          <p:cNvPr id="9" name="Text 6"/>
          <p:cNvSpPr/>
          <p:nvPr/>
        </p:nvSpPr>
        <p:spPr>
          <a:xfrm>
            <a:off x="5499734" y="916305"/>
            <a:ext cx="2815590"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K9 Training Groups</a:t>
            </a:r>
            <a:endParaRPr lang="en-US" sz="1283" dirty="0"/>
          </a:p>
        </p:txBody>
      </p:sp>
      <p:sp>
        <p:nvSpPr>
          <p:cNvPr id="10" name="Shape 7"/>
          <p:cNvSpPr/>
          <p:nvPr/>
        </p:nvSpPr>
        <p:spPr>
          <a:xfrm>
            <a:off x="4929188" y="1499235"/>
            <a:ext cx="3386138" cy="403860"/>
          </a:xfrm>
          <a:prstGeom prst="rect">
            <a:avLst/>
          </a:prstGeom>
          <a:noFill/>
          <a:ln/>
        </p:spPr>
      </p:sp>
      <p:sp>
        <p:nvSpPr>
          <p:cNvPr id="11" name="Shape 8"/>
          <p:cNvSpPr/>
          <p:nvPr/>
        </p:nvSpPr>
        <p:spPr>
          <a:xfrm>
            <a:off x="4929188" y="1499235"/>
            <a:ext cx="403860" cy="403860"/>
          </a:xfrm>
          <a:prstGeom prst="roundRect">
            <a:avLst>
              <a:gd name="adj" fmla="val 20830"/>
            </a:avLst>
          </a:prstGeom>
          <a:solidFill>
            <a:srgbClr val="1951B4"/>
          </a:solidFill>
          <a:ln/>
        </p:spPr>
      </p:sp>
      <p:pic>
        <p:nvPicPr>
          <p:cNvPr id="12" name="Image 1" descr="preencoded.png">    </p:cNvPr>
          <p:cNvPicPr>
            <a:picLocks noChangeAspect="1"/>
          </p:cNvPicPr>
          <p:nvPr/>
        </p:nvPicPr>
        <p:blipFill>
          <a:blip r:embed="rId2"/>
          <a:srcRect l="0" r="0" t="0" b="0"/>
          <a:stretch/>
        </p:blipFill>
        <p:spPr>
          <a:xfrm>
            <a:off x="5016819" y="1586865"/>
            <a:ext cx="228600" cy="228600"/>
          </a:xfrm>
          <a:prstGeom prst="rect">
            <a:avLst/>
          </a:prstGeom>
        </p:spPr>
      </p:pic>
      <p:sp>
        <p:nvSpPr>
          <p:cNvPr id="13" name="Text 9"/>
          <p:cNvSpPr/>
          <p:nvPr/>
        </p:nvSpPr>
        <p:spPr>
          <a:xfrm>
            <a:off x="5499734" y="1586865"/>
            <a:ext cx="2815590"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Shared exercise details entered once</a:t>
            </a:r>
            <a:endParaRPr lang="en-US" sz="1283" dirty="0"/>
          </a:p>
        </p:txBody>
      </p:sp>
      <p:sp>
        <p:nvSpPr>
          <p:cNvPr id="14" name="Shape 10"/>
          <p:cNvSpPr/>
          <p:nvPr/>
        </p:nvSpPr>
        <p:spPr>
          <a:xfrm>
            <a:off x="4929188" y="2169795"/>
            <a:ext cx="3386138" cy="457200"/>
          </a:xfrm>
          <a:prstGeom prst="rect">
            <a:avLst/>
          </a:prstGeom>
          <a:noFill/>
          <a:ln/>
        </p:spPr>
      </p:sp>
      <p:sp>
        <p:nvSpPr>
          <p:cNvPr id="15" name="Shape 11"/>
          <p:cNvSpPr/>
          <p:nvPr/>
        </p:nvSpPr>
        <p:spPr>
          <a:xfrm>
            <a:off x="4929188" y="2196465"/>
            <a:ext cx="403860" cy="403860"/>
          </a:xfrm>
          <a:prstGeom prst="roundRect">
            <a:avLst>
              <a:gd name="adj" fmla="val 20830"/>
            </a:avLst>
          </a:prstGeom>
          <a:solidFill>
            <a:srgbClr val="1951B4"/>
          </a:solidFill>
          <a:ln/>
        </p:spPr>
      </p:sp>
      <p:pic>
        <p:nvPicPr>
          <p:cNvPr id="16" name="Image 2" descr="preencoded.png">    </p:cNvPr>
          <p:cNvPicPr>
            <a:picLocks noChangeAspect="1"/>
          </p:cNvPicPr>
          <p:nvPr/>
        </p:nvPicPr>
        <p:blipFill>
          <a:blip r:embed="rId3"/>
          <a:srcRect l="0" r="0" t="0" b="0"/>
          <a:stretch/>
        </p:blipFill>
        <p:spPr>
          <a:xfrm>
            <a:off x="5016819" y="2284095"/>
            <a:ext cx="228600" cy="228600"/>
          </a:xfrm>
          <a:prstGeom prst="rect">
            <a:avLst/>
          </a:prstGeom>
        </p:spPr>
      </p:pic>
      <p:sp>
        <p:nvSpPr>
          <p:cNvPr id="17" name="Text 12"/>
          <p:cNvSpPr/>
          <p:nvPr/>
        </p:nvSpPr>
        <p:spPr>
          <a:xfrm>
            <a:off x="5466397" y="2169795"/>
            <a:ext cx="284892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Individual performance records preserved</a:t>
            </a:r>
            <a:endParaRPr lang="en-US" sz="1283" dirty="0"/>
          </a:p>
        </p:txBody>
      </p:sp>
      <p:sp>
        <p:nvSpPr>
          <p:cNvPr id="18" name="Shape 13"/>
          <p:cNvSpPr/>
          <p:nvPr/>
        </p:nvSpPr>
        <p:spPr>
          <a:xfrm>
            <a:off x="4929188" y="2893695"/>
            <a:ext cx="3386138" cy="403860"/>
          </a:xfrm>
          <a:prstGeom prst="rect">
            <a:avLst/>
          </a:prstGeom>
          <a:noFill/>
          <a:ln/>
        </p:spPr>
      </p:sp>
      <p:sp>
        <p:nvSpPr>
          <p:cNvPr id="19" name="Shape 14"/>
          <p:cNvSpPr/>
          <p:nvPr/>
        </p:nvSpPr>
        <p:spPr>
          <a:xfrm>
            <a:off x="4929188" y="2893695"/>
            <a:ext cx="403860" cy="403860"/>
          </a:xfrm>
          <a:prstGeom prst="roundRect">
            <a:avLst>
              <a:gd name="adj" fmla="val 20830"/>
            </a:avLst>
          </a:prstGeom>
          <a:solidFill>
            <a:srgbClr val="1951B4"/>
          </a:solidFill>
          <a:ln/>
        </p:spPr>
      </p:sp>
      <p:pic>
        <p:nvPicPr>
          <p:cNvPr id="20" name="Image 3" descr="preencoded.png">    </p:cNvPr>
          <p:cNvPicPr>
            <a:picLocks noChangeAspect="1"/>
          </p:cNvPicPr>
          <p:nvPr/>
        </p:nvPicPr>
        <p:blipFill>
          <a:blip r:embed="rId4"/>
          <a:srcRect l="0" r="0" t="0" b="0"/>
          <a:stretch/>
        </p:blipFill>
        <p:spPr>
          <a:xfrm>
            <a:off x="5016819" y="2981325"/>
            <a:ext cx="228600" cy="228600"/>
          </a:xfrm>
          <a:prstGeom prst="rect">
            <a:avLst/>
          </a:prstGeom>
        </p:spPr>
      </p:pic>
      <p:sp>
        <p:nvSpPr>
          <p:cNvPr id="21" name="Text 15"/>
          <p:cNvSpPr/>
          <p:nvPr/>
        </p:nvSpPr>
        <p:spPr>
          <a:xfrm>
            <a:off x="5466397" y="2981325"/>
            <a:ext cx="2848928"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Trainer comments on each record</a:t>
            </a:r>
            <a:endParaRPr lang="en-US" sz="1283" dirty="0"/>
          </a:p>
        </p:txBody>
      </p:sp>
      <p:sp>
        <p:nvSpPr>
          <p:cNvPr id="22" name="Shape 16"/>
          <p:cNvSpPr/>
          <p:nvPr/>
        </p:nvSpPr>
        <p:spPr>
          <a:xfrm>
            <a:off x="4929188" y="3564255"/>
            <a:ext cx="3386138" cy="457200"/>
          </a:xfrm>
          <a:prstGeom prst="rect">
            <a:avLst/>
          </a:prstGeom>
          <a:noFill/>
          <a:ln/>
        </p:spPr>
      </p:sp>
      <p:sp>
        <p:nvSpPr>
          <p:cNvPr id="23" name="Shape 17"/>
          <p:cNvSpPr/>
          <p:nvPr/>
        </p:nvSpPr>
        <p:spPr>
          <a:xfrm>
            <a:off x="4929188" y="3590925"/>
            <a:ext cx="403860" cy="403860"/>
          </a:xfrm>
          <a:prstGeom prst="roundRect">
            <a:avLst>
              <a:gd name="adj" fmla="val 20830"/>
            </a:avLst>
          </a:prstGeom>
          <a:solidFill>
            <a:srgbClr val="1951B4"/>
          </a:solidFill>
          <a:ln/>
        </p:spPr>
      </p:sp>
      <p:pic>
        <p:nvPicPr>
          <p:cNvPr id="24" name="Image 4" descr="preencoded.png">    </p:cNvPr>
          <p:cNvPicPr>
            <a:picLocks noChangeAspect="1"/>
          </p:cNvPicPr>
          <p:nvPr/>
        </p:nvPicPr>
        <p:blipFill>
          <a:blip r:embed="rId5"/>
          <a:srcRect l="0" r="0" t="0" b="0"/>
          <a:stretch/>
        </p:blipFill>
        <p:spPr>
          <a:xfrm>
            <a:off x="5016819" y="3678555"/>
            <a:ext cx="228600" cy="228600"/>
          </a:xfrm>
          <a:prstGeom prst="rect">
            <a:avLst/>
          </a:prstGeom>
        </p:spPr>
      </p:pic>
      <p:sp>
        <p:nvSpPr>
          <p:cNvPr id="25" name="Text 18"/>
          <p:cNvSpPr/>
          <p:nvPr/>
        </p:nvSpPr>
        <p:spPr>
          <a:xfrm>
            <a:off x="5466397" y="3564255"/>
            <a:ext cx="2848928"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Corrections and positive actions documented in one place</a:t>
            </a:r>
            <a:endParaRPr lang="en-US" sz="1283" dirty="0"/>
          </a:p>
        </p:txBody>
      </p:sp>
      <p:sp>
        <p:nvSpPr>
          <p:cNvPr id="26" name="Text 19"/>
          <p:cNvSpPr/>
          <p:nvPr/>
        </p:nvSpPr>
        <p:spPr>
          <a:xfrm>
            <a:off x="4710113" y="4533900"/>
            <a:ext cx="3824288" cy="371475"/>
          </a:xfrm>
          <a:prstGeom prst="rect">
            <a:avLst/>
          </a:prstGeom>
          <a:noFill/>
          <a:ln/>
        </p:spPr>
        <p:txBody>
          <a:bodyPr wrap="square" lIns="0" tIns="0" rIns="0" bIns="0" rtlCol="0" anchor="t"/>
          <a:lstStyle/>
          <a:p>
            <a:pPr algn="l"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Cleaner training history. Less duplicate entry. Feedback that stays with the record.</a:t>
            </a:r>
            <a:endParaRPr lang="en-US" sz="998" dirty="0"/>
          </a:p>
        </p:txBody>
      </p:sp>
      <p:pic>
        <p:nvPicPr>
          <p:cNvPr id="27" name="Image 5" descr="preencoded.png">    </p:cNvPr>
          <p:cNvPicPr>
            <a:picLocks noChangeAspect="1"/>
          </p:cNvPicPr>
          <p:nvPr/>
        </p:nvPicPr>
        <p:blipFill>
          <a:blip r:embed="rId6"/>
          <a:srcRect l="0" r="0" t="0" b="0"/>
          <a:stretch/>
        </p:blipFill>
        <p:spPr>
          <a:xfrm>
            <a:off x="609600" y="2547938"/>
            <a:ext cx="3609975" cy="23574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604963" y="2153476"/>
            <a:ext cx="5945544" cy="2517419"/>
          </a:xfrm>
          <a:prstGeom prst="rect">
            <a:avLst/>
          </a:prstGeom>
          <a:noFill/>
          <a:ln/>
        </p:spPr>
      </p:sp>
      <p:sp>
        <p:nvSpPr>
          <p:cNvPr id="3" name="Shape 1"/>
          <p:cNvSpPr/>
          <p:nvPr/>
        </p:nvSpPr>
        <p:spPr>
          <a:xfrm>
            <a:off x="1604963" y="2153476"/>
            <a:ext cx="2900265" cy="2517419"/>
          </a:xfrm>
          <a:prstGeom prst="roundRect">
            <a:avLst>
              <a:gd name="adj" fmla="val 4147"/>
            </a:avLst>
          </a:prstGeom>
          <a:solidFill>
            <a:srgbClr val="01131C"/>
          </a:solidFill>
          <a:ln w="4305">
            <a:solidFill>
              <a:srgbClr val="1763DE"/>
            </a:solidFill>
            <a:prstDash val="solid"/>
          </a:ln>
        </p:spPr>
      </p:sp>
      <p:sp>
        <p:nvSpPr>
          <p:cNvPr id="4" name="Shape 2"/>
          <p:cNvSpPr/>
          <p:nvPr/>
        </p:nvSpPr>
        <p:spPr>
          <a:xfrm>
            <a:off x="1749977" y="2320455"/>
            <a:ext cx="2610239" cy="2183460"/>
          </a:xfrm>
          <a:prstGeom prst="rect">
            <a:avLst/>
          </a:prstGeom>
          <a:noFill/>
          <a:ln/>
        </p:spPr>
      </p:sp>
      <p:sp>
        <p:nvSpPr>
          <p:cNvPr id="5" name="Text 3"/>
          <p:cNvSpPr/>
          <p:nvPr/>
        </p:nvSpPr>
        <p:spPr>
          <a:xfrm>
            <a:off x="1749977" y="2320455"/>
            <a:ext cx="2610239" cy="185738"/>
          </a:xfrm>
          <a:prstGeom prst="rect">
            <a:avLst/>
          </a:prstGeom>
          <a:noFill/>
          <a:ln/>
        </p:spPr>
        <p:txBody>
          <a:bodyPr wrap="square" lIns="0" tIns="0" rIns="0" bIns="0" rtlCol="0" anchor="t"/>
          <a:lstStyle/>
          <a:p>
            <a:pPr algn="l" indent="0" marL="0">
              <a:lnSpc>
                <a:spcPts val="1397"/>
              </a:lnSpc>
              <a:buNone/>
            </a:pPr>
            <a:r>
              <a:rPr lang="en-US" sz="998" dirty="0">
                <a:solidFill>
                  <a:srgbClr val="FFFFFF">
                    <a:alpha val="99000"/>
                  </a:srgbClr>
                </a:solidFill>
                <a:latin typeface="Archivo" pitchFamily="34" charset="0"/>
                <a:ea typeface="Archivo" pitchFamily="34" charset="-122"/>
                <a:cs typeface="Archivo" pitchFamily="34" charset="-120"/>
              </a:rPr>
              <a:t>Monthly subscription</a:t>
            </a:r>
            <a:endParaRPr lang="en-US" sz="998" dirty="0"/>
          </a:p>
        </p:txBody>
      </p:sp>
      <p:sp>
        <p:nvSpPr>
          <p:cNvPr id="6" name="Shape 4"/>
          <p:cNvSpPr/>
          <p:nvPr/>
        </p:nvSpPr>
        <p:spPr>
          <a:xfrm>
            <a:off x="1749977" y="2651206"/>
            <a:ext cx="2610239" cy="0"/>
          </a:xfrm>
          <a:prstGeom prst="line">
            <a:avLst/>
          </a:prstGeom>
          <a:noFill/>
          <a:ln w="4305">
            <a:solidFill>
              <a:srgbClr val="1763DE"/>
            </a:solidFill>
            <a:prstDash val="solid"/>
          </a:ln>
        </p:spPr>
      </p:sp>
      <p:sp>
        <p:nvSpPr>
          <p:cNvPr id="7" name="Shape 5"/>
          <p:cNvSpPr/>
          <p:nvPr/>
        </p:nvSpPr>
        <p:spPr>
          <a:xfrm>
            <a:off x="1749977" y="2796219"/>
            <a:ext cx="2610239" cy="801169"/>
          </a:xfrm>
          <a:prstGeom prst="rect">
            <a:avLst/>
          </a:prstGeom>
          <a:noFill/>
          <a:ln/>
        </p:spPr>
      </p:sp>
      <p:sp>
        <p:nvSpPr>
          <p:cNvPr id="8" name="Text 6"/>
          <p:cNvSpPr/>
          <p:nvPr/>
        </p:nvSpPr>
        <p:spPr>
          <a:xfrm>
            <a:off x="1749977" y="2796219"/>
            <a:ext cx="2610239" cy="304800"/>
          </a:xfrm>
          <a:prstGeom prst="rect">
            <a:avLst/>
          </a:prstGeom>
          <a:noFill/>
          <a:ln/>
        </p:spPr>
        <p:txBody>
          <a:bodyPr wrap="square" lIns="0" tIns="0" rIns="0" bIns="0" rtlCol="0" anchor="t"/>
          <a:lstStyle/>
          <a:p>
            <a:pPr algn="l" indent="0" marL="0">
              <a:lnSpc>
                <a:spcPts val="2278"/>
              </a:lnSpc>
              <a:buNone/>
            </a:pPr>
            <a:r>
              <a:rPr lang="en-US" sz="1898" dirty="0">
                <a:solidFill>
                  <a:srgbClr val="FFFFFF">
                    <a:alpha val="99000"/>
                  </a:srgbClr>
                </a:solidFill>
                <a:latin typeface="Archivo" pitchFamily="34" charset="0"/>
                <a:ea typeface="Archivo" pitchFamily="34" charset="-122"/>
                <a:cs typeface="Archivo" pitchFamily="34" charset="-120"/>
              </a:rPr>
              <a:t>$14</a:t>
            </a:r>
            <a:pPr algn="l" indent="0" marL="0">
              <a:lnSpc>
                <a:spcPts val="1410"/>
              </a:lnSpc>
              <a:buNone/>
            </a:pPr>
            <a:r>
              <a:rPr lang="en-US" sz="1085" dirty="0">
                <a:solidFill>
                  <a:srgbClr val="FFFFFF">
                    <a:alpha val="99000"/>
                  </a:srgbClr>
                </a:solidFill>
                <a:latin typeface="Archivo" pitchFamily="34" charset="0"/>
                <a:ea typeface="Archivo" pitchFamily="34" charset="-122"/>
                <a:cs typeface="Archivo" pitchFamily="34" charset="-120"/>
              </a:rPr>
              <a:t>/mo</a:t>
            </a:r>
            <a:endParaRPr lang="en-US" sz="1898" dirty="0"/>
          </a:p>
        </p:txBody>
      </p:sp>
      <p:sp>
        <p:nvSpPr>
          <p:cNvPr id="9" name="Text 7"/>
          <p:cNvSpPr/>
          <p:nvPr/>
        </p:nvSpPr>
        <p:spPr>
          <a:xfrm>
            <a:off x="1749977" y="3137272"/>
            <a:ext cx="2610239" cy="109538"/>
          </a:xfrm>
          <a:prstGeom prst="rect">
            <a:avLst/>
          </a:prstGeom>
          <a:noFill/>
          <a:ln/>
        </p:spPr>
        <p:txBody>
          <a:bodyPr wrap="square" lIns="0" tIns="0" rIns="0" bIns="0" rtlCol="0" anchor="t"/>
          <a:lstStyle/>
          <a:p>
            <a:pPr algn="l" indent="0" marL="0">
              <a:lnSpc>
                <a:spcPts val="814"/>
              </a:lnSpc>
              <a:buNone/>
            </a:pPr>
            <a:r>
              <a:rPr lang="en-US" sz="542" dirty="0">
                <a:solidFill>
                  <a:srgbClr val="FFFFFF">
                    <a:alpha val="99000"/>
                  </a:srgbClr>
                </a:solidFill>
                <a:latin typeface="Archivo" pitchFamily="34" charset="0"/>
                <a:ea typeface="Archivo" pitchFamily="34" charset="-122"/>
                <a:cs typeface="Archivo" pitchFamily="34" charset="-120"/>
              </a:rPr>
              <a:t>Per handler</a:t>
            </a:r>
            <a:endParaRPr lang="en-US" sz="542" dirty="0"/>
          </a:p>
        </p:txBody>
      </p:sp>
      <p:sp>
        <p:nvSpPr>
          <p:cNvPr id="10" name="Text 8"/>
          <p:cNvSpPr/>
          <p:nvPr/>
        </p:nvSpPr>
        <p:spPr>
          <a:xfrm>
            <a:off x="1749977" y="3283063"/>
            <a:ext cx="2610239"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A handler subscription covers the handler and all of their dogs.</a:t>
            </a:r>
            <a:endParaRPr lang="en-US" sz="840" dirty="0"/>
          </a:p>
        </p:txBody>
      </p:sp>
      <p:sp>
        <p:nvSpPr>
          <p:cNvPr id="11" name="Shape 9"/>
          <p:cNvSpPr/>
          <p:nvPr/>
        </p:nvSpPr>
        <p:spPr>
          <a:xfrm>
            <a:off x="1749977" y="3742402"/>
            <a:ext cx="2610239" cy="0"/>
          </a:xfrm>
          <a:prstGeom prst="line">
            <a:avLst/>
          </a:prstGeom>
          <a:noFill/>
          <a:ln w="4305">
            <a:solidFill>
              <a:srgbClr val="1763DE"/>
            </a:solidFill>
            <a:prstDash val="solid"/>
          </a:ln>
        </p:spPr>
      </p:sp>
      <p:sp>
        <p:nvSpPr>
          <p:cNvPr id="12" name="Shape 10"/>
          <p:cNvSpPr/>
          <p:nvPr/>
        </p:nvSpPr>
        <p:spPr>
          <a:xfrm>
            <a:off x="1749977" y="3887415"/>
            <a:ext cx="2610239" cy="616501"/>
          </a:xfrm>
          <a:prstGeom prst="rect">
            <a:avLst/>
          </a:prstGeom>
          <a:noFill/>
          <a:ln/>
        </p:spPr>
      </p:sp>
      <p:sp>
        <p:nvSpPr>
          <p:cNvPr id="13" name="Shape 11"/>
          <p:cNvSpPr/>
          <p:nvPr/>
        </p:nvSpPr>
        <p:spPr>
          <a:xfrm>
            <a:off x="1749977" y="3887415"/>
            <a:ext cx="2610239" cy="157163"/>
          </a:xfrm>
          <a:prstGeom prst="rect">
            <a:avLst/>
          </a:prstGeom>
          <a:noFill/>
          <a:ln/>
        </p:spPr>
      </p:sp>
      <p:pic>
        <p:nvPicPr>
          <p:cNvPr id="14" name="Image 0" descr="preencoded.png">    </p:cNvPr>
          <p:cNvPicPr>
            <a:picLocks noChangeAspect="1"/>
          </p:cNvPicPr>
          <p:nvPr/>
        </p:nvPicPr>
        <p:blipFill>
          <a:blip r:embed="rId1"/>
          <a:srcRect l="0" r="0" t="0" b="0"/>
          <a:stretch/>
        </p:blipFill>
        <p:spPr>
          <a:xfrm>
            <a:off x="1749977" y="3911616"/>
            <a:ext cx="108761" cy="108760"/>
          </a:xfrm>
          <a:prstGeom prst="rect">
            <a:avLst/>
          </a:prstGeom>
        </p:spPr>
      </p:pic>
      <p:sp>
        <p:nvSpPr>
          <p:cNvPr id="15" name="Text 12"/>
          <p:cNvSpPr/>
          <p:nvPr/>
        </p:nvSpPr>
        <p:spPr>
          <a:xfrm>
            <a:off x="1913116" y="3887415"/>
            <a:ext cx="2238375"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Full access to PackTrack web and mobile app</a:t>
            </a:r>
            <a:endParaRPr lang="en-US" sz="840" dirty="0"/>
          </a:p>
        </p:txBody>
      </p:sp>
      <p:sp>
        <p:nvSpPr>
          <p:cNvPr id="16" name="Shape 13"/>
          <p:cNvSpPr/>
          <p:nvPr/>
        </p:nvSpPr>
        <p:spPr>
          <a:xfrm>
            <a:off x="1749977" y="4117084"/>
            <a:ext cx="2610239" cy="157163"/>
          </a:xfrm>
          <a:prstGeom prst="rect">
            <a:avLst/>
          </a:prstGeom>
          <a:noFill/>
          <a:ln/>
        </p:spPr>
      </p:sp>
      <p:pic>
        <p:nvPicPr>
          <p:cNvPr id="17" name="Image 1" descr="preencoded.png">    </p:cNvPr>
          <p:cNvPicPr>
            <a:picLocks noChangeAspect="1"/>
          </p:cNvPicPr>
          <p:nvPr/>
        </p:nvPicPr>
        <p:blipFill>
          <a:blip r:embed="rId2"/>
          <a:srcRect l="0" r="0" t="0" b="0"/>
          <a:stretch/>
        </p:blipFill>
        <p:spPr>
          <a:xfrm>
            <a:off x="1749977" y="4141286"/>
            <a:ext cx="108761" cy="108760"/>
          </a:xfrm>
          <a:prstGeom prst="rect">
            <a:avLst/>
          </a:prstGeom>
        </p:spPr>
      </p:pic>
      <p:sp>
        <p:nvSpPr>
          <p:cNvPr id="18" name="Text 14"/>
          <p:cNvSpPr/>
          <p:nvPr/>
        </p:nvSpPr>
        <p:spPr>
          <a:xfrm>
            <a:off x="1913116" y="4117084"/>
            <a:ext cx="1071563"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Map tracking features</a:t>
            </a:r>
            <a:endParaRPr lang="en-US" sz="840" dirty="0"/>
          </a:p>
        </p:txBody>
      </p:sp>
      <p:sp>
        <p:nvSpPr>
          <p:cNvPr id="19" name="Shape 15"/>
          <p:cNvSpPr/>
          <p:nvPr/>
        </p:nvSpPr>
        <p:spPr>
          <a:xfrm>
            <a:off x="1749977" y="4346753"/>
            <a:ext cx="2610239" cy="157163"/>
          </a:xfrm>
          <a:prstGeom prst="rect">
            <a:avLst/>
          </a:prstGeom>
          <a:noFill/>
          <a:ln/>
        </p:spPr>
      </p:sp>
      <p:pic>
        <p:nvPicPr>
          <p:cNvPr id="20" name="Image 2" descr="preencoded.png">    </p:cNvPr>
          <p:cNvPicPr>
            <a:picLocks noChangeAspect="1"/>
          </p:cNvPicPr>
          <p:nvPr/>
        </p:nvPicPr>
        <p:blipFill>
          <a:blip r:embed="rId3"/>
          <a:srcRect l="0" r="0" t="0" b="0"/>
          <a:stretch/>
        </p:blipFill>
        <p:spPr>
          <a:xfrm>
            <a:off x="1749977" y="4370955"/>
            <a:ext cx="108761" cy="108760"/>
          </a:xfrm>
          <a:prstGeom prst="rect">
            <a:avLst/>
          </a:prstGeom>
        </p:spPr>
      </p:pic>
      <p:sp>
        <p:nvSpPr>
          <p:cNvPr id="21" name="Text 16"/>
          <p:cNvSpPr/>
          <p:nvPr/>
        </p:nvSpPr>
        <p:spPr>
          <a:xfrm>
            <a:off x="1913116" y="4346753"/>
            <a:ext cx="1809750"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Handler access for all assigned dogs</a:t>
            </a:r>
            <a:endParaRPr lang="en-US" sz="840" dirty="0"/>
          </a:p>
        </p:txBody>
      </p:sp>
      <p:sp>
        <p:nvSpPr>
          <p:cNvPr id="22" name="Shape 17"/>
          <p:cNvSpPr/>
          <p:nvPr/>
        </p:nvSpPr>
        <p:spPr>
          <a:xfrm>
            <a:off x="4650242" y="2153476"/>
            <a:ext cx="2900265" cy="2517419"/>
          </a:xfrm>
          <a:prstGeom prst="roundRect">
            <a:avLst>
              <a:gd name="adj" fmla="val 4147"/>
            </a:avLst>
          </a:prstGeom>
          <a:noFill/>
          <a:ln w="4305">
            <a:solidFill>
              <a:srgbClr val="1763DE"/>
            </a:solidFill>
            <a:prstDash val="solid"/>
          </a:ln>
        </p:spPr>
      </p:sp>
      <p:sp>
        <p:nvSpPr>
          <p:cNvPr id="23" name="Shape 18"/>
          <p:cNvSpPr/>
          <p:nvPr/>
        </p:nvSpPr>
        <p:spPr>
          <a:xfrm>
            <a:off x="4795256" y="2298489"/>
            <a:ext cx="2610239" cy="229669"/>
          </a:xfrm>
          <a:prstGeom prst="rect">
            <a:avLst/>
          </a:prstGeom>
          <a:noFill/>
          <a:ln/>
        </p:spPr>
      </p:sp>
      <p:sp>
        <p:nvSpPr>
          <p:cNvPr id="24" name="Text 19"/>
          <p:cNvSpPr/>
          <p:nvPr/>
        </p:nvSpPr>
        <p:spPr>
          <a:xfrm>
            <a:off x="4795256" y="2298489"/>
            <a:ext cx="1176338" cy="185738"/>
          </a:xfrm>
          <a:prstGeom prst="rect">
            <a:avLst/>
          </a:prstGeom>
          <a:noFill/>
          <a:ln/>
        </p:spPr>
        <p:txBody>
          <a:bodyPr wrap="square" lIns="0" tIns="0" rIns="0" bIns="0" rtlCol="0" anchor="t"/>
          <a:lstStyle/>
          <a:p>
            <a:pPr algn="l" indent="0" marL="0">
              <a:lnSpc>
                <a:spcPts val="1397"/>
              </a:lnSpc>
              <a:buNone/>
            </a:pPr>
            <a:r>
              <a:rPr lang="en-US" sz="998" dirty="0">
                <a:solidFill>
                  <a:srgbClr val="FFFFFF">
                    <a:alpha val="99000"/>
                  </a:srgbClr>
                </a:solidFill>
                <a:latin typeface="Archivo" pitchFamily="34" charset="0"/>
                <a:ea typeface="Archivo" pitchFamily="34" charset="-122"/>
                <a:cs typeface="Archivo" pitchFamily="34" charset="-120"/>
              </a:rPr>
              <a:t>Annual subscription</a:t>
            </a:r>
            <a:endParaRPr lang="en-US" sz="998" dirty="0"/>
          </a:p>
        </p:txBody>
      </p:sp>
      <p:sp>
        <p:nvSpPr>
          <p:cNvPr id="25" name="Shape 20"/>
          <p:cNvSpPr/>
          <p:nvPr/>
        </p:nvSpPr>
        <p:spPr>
          <a:xfrm>
            <a:off x="6369895" y="2298489"/>
            <a:ext cx="1035601" cy="229669"/>
          </a:xfrm>
          <a:prstGeom prst="roundRect">
            <a:avLst>
              <a:gd name="adj" fmla="val 166690"/>
            </a:avLst>
          </a:prstGeom>
          <a:solidFill>
            <a:srgbClr val="90D2FF"/>
          </a:solidFill>
          <a:ln w="4305">
            <a:solidFill>
              <a:srgbClr val="3599FC"/>
            </a:solidFill>
            <a:prstDash val="solid"/>
          </a:ln>
        </p:spPr>
      </p:sp>
      <p:sp>
        <p:nvSpPr>
          <p:cNvPr id="26" name="Text 21"/>
          <p:cNvSpPr/>
          <p:nvPr/>
        </p:nvSpPr>
        <p:spPr>
          <a:xfrm>
            <a:off x="6442402" y="2334743"/>
            <a:ext cx="890588" cy="157163"/>
          </a:xfrm>
          <a:prstGeom prst="rect">
            <a:avLst/>
          </a:prstGeom>
          <a:noFill/>
          <a:ln/>
        </p:spPr>
        <p:txBody>
          <a:bodyPr wrap="square" lIns="0" tIns="0" rIns="0" bIns="0" rtlCol="0" anchor="t"/>
          <a:lstStyle/>
          <a:p>
            <a:pPr algn="l" indent="0" marL="0">
              <a:lnSpc>
                <a:spcPts val="1176"/>
              </a:lnSpc>
              <a:buNone/>
            </a:pPr>
            <a:r>
              <a:rPr lang="en-US" sz="840" dirty="0">
                <a:solidFill>
                  <a:srgbClr val="152C56">
                    <a:alpha val="99000"/>
                  </a:srgbClr>
                </a:solidFill>
                <a:latin typeface="Archivo" pitchFamily="34" charset="0"/>
                <a:ea typeface="Archivo" pitchFamily="34" charset="-122"/>
                <a:cs typeface="Archivo" pitchFamily="34" charset="-120"/>
              </a:rPr>
              <a:t>Save $28 per year</a:t>
            </a:r>
            <a:endParaRPr lang="en-US" sz="840" dirty="0"/>
          </a:p>
        </p:txBody>
      </p:sp>
      <p:sp>
        <p:nvSpPr>
          <p:cNvPr id="27" name="Shape 22"/>
          <p:cNvSpPr/>
          <p:nvPr/>
        </p:nvSpPr>
        <p:spPr>
          <a:xfrm>
            <a:off x="4795256" y="2673172"/>
            <a:ext cx="2610239" cy="0"/>
          </a:xfrm>
          <a:prstGeom prst="line">
            <a:avLst/>
          </a:prstGeom>
          <a:noFill/>
          <a:ln w="4305">
            <a:solidFill>
              <a:srgbClr val="DAEEFF"/>
            </a:solidFill>
            <a:prstDash val="solid"/>
          </a:ln>
        </p:spPr>
      </p:sp>
      <p:sp>
        <p:nvSpPr>
          <p:cNvPr id="28" name="Shape 23"/>
          <p:cNvSpPr/>
          <p:nvPr/>
        </p:nvSpPr>
        <p:spPr>
          <a:xfrm>
            <a:off x="4795256" y="2818185"/>
            <a:ext cx="2610239" cy="801169"/>
          </a:xfrm>
          <a:prstGeom prst="rect">
            <a:avLst/>
          </a:prstGeom>
          <a:noFill/>
          <a:ln/>
        </p:spPr>
      </p:sp>
      <p:sp>
        <p:nvSpPr>
          <p:cNvPr id="29" name="Text 24"/>
          <p:cNvSpPr/>
          <p:nvPr/>
        </p:nvSpPr>
        <p:spPr>
          <a:xfrm>
            <a:off x="4795256" y="2818185"/>
            <a:ext cx="2610239" cy="304800"/>
          </a:xfrm>
          <a:prstGeom prst="rect">
            <a:avLst/>
          </a:prstGeom>
          <a:noFill/>
          <a:ln/>
        </p:spPr>
        <p:txBody>
          <a:bodyPr wrap="square" lIns="0" tIns="0" rIns="0" bIns="0" rtlCol="0" anchor="t"/>
          <a:lstStyle/>
          <a:p>
            <a:pPr algn="l" indent="0" marL="0">
              <a:lnSpc>
                <a:spcPts val="2278"/>
              </a:lnSpc>
              <a:buNone/>
            </a:pPr>
            <a:r>
              <a:rPr lang="en-US" sz="1898" dirty="0">
                <a:solidFill>
                  <a:srgbClr val="FFFFFF">
                    <a:alpha val="99000"/>
                  </a:srgbClr>
                </a:solidFill>
                <a:latin typeface="Archivo" pitchFamily="34" charset="0"/>
                <a:ea typeface="Archivo" pitchFamily="34" charset="-122"/>
                <a:cs typeface="Archivo" pitchFamily="34" charset="-120"/>
              </a:rPr>
              <a:t>$140</a:t>
            </a:r>
            <a:pPr algn="l" indent="0" marL="0">
              <a:lnSpc>
                <a:spcPts val="1410"/>
              </a:lnSpc>
              <a:buNone/>
            </a:pPr>
            <a:r>
              <a:rPr lang="en-US" sz="1085" dirty="0">
                <a:solidFill>
                  <a:srgbClr val="FFFFFF">
                    <a:alpha val="99000"/>
                  </a:srgbClr>
                </a:solidFill>
                <a:latin typeface="Archivo" pitchFamily="34" charset="0"/>
                <a:ea typeface="Archivo" pitchFamily="34" charset="-122"/>
                <a:cs typeface="Archivo" pitchFamily="34" charset="-120"/>
              </a:rPr>
              <a:t>/year</a:t>
            </a:r>
            <a:endParaRPr lang="en-US" sz="1898" dirty="0"/>
          </a:p>
        </p:txBody>
      </p:sp>
      <p:sp>
        <p:nvSpPr>
          <p:cNvPr id="30" name="Text 25"/>
          <p:cNvSpPr/>
          <p:nvPr/>
        </p:nvSpPr>
        <p:spPr>
          <a:xfrm>
            <a:off x="4795256" y="3159238"/>
            <a:ext cx="2610239" cy="109538"/>
          </a:xfrm>
          <a:prstGeom prst="rect">
            <a:avLst/>
          </a:prstGeom>
          <a:noFill/>
          <a:ln/>
        </p:spPr>
        <p:txBody>
          <a:bodyPr wrap="square" lIns="0" tIns="0" rIns="0" bIns="0" rtlCol="0" anchor="t"/>
          <a:lstStyle/>
          <a:p>
            <a:pPr algn="l" indent="0" marL="0">
              <a:lnSpc>
                <a:spcPts val="814"/>
              </a:lnSpc>
              <a:buNone/>
            </a:pPr>
            <a:r>
              <a:rPr lang="en-US" sz="542" dirty="0">
                <a:solidFill>
                  <a:srgbClr val="FFFFFF">
                    <a:alpha val="99000"/>
                  </a:srgbClr>
                </a:solidFill>
                <a:latin typeface="Archivo" pitchFamily="34" charset="0"/>
                <a:ea typeface="Archivo" pitchFamily="34" charset="-122"/>
                <a:cs typeface="Archivo" pitchFamily="34" charset="-120"/>
              </a:rPr>
              <a:t>Per handler</a:t>
            </a:r>
            <a:endParaRPr lang="en-US" sz="542" dirty="0"/>
          </a:p>
        </p:txBody>
      </p:sp>
      <p:sp>
        <p:nvSpPr>
          <p:cNvPr id="31" name="Text 26"/>
          <p:cNvSpPr/>
          <p:nvPr/>
        </p:nvSpPr>
        <p:spPr>
          <a:xfrm>
            <a:off x="4795256" y="3305029"/>
            <a:ext cx="2610239"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A handler subscription covers the handler and all of their dogs.</a:t>
            </a:r>
            <a:endParaRPr lang="en-US" sz="840" dirty="0"/>
          </a:p>
        </p:txBody>
      </p:sp>
      <p:sp>
        <p:nvSpPr>
          <p:cNvPr id="32" name="Shape 27"/>
          <p:cNvSpPr/>
          <p:nvPr/>
        </p:nvSpPr>
        <p:spPr>
          <a:xfrm>
            <a:off x="4795256" y="3764367"/>
            <a:ext cx="2610239" cy="0"/>
          </a:xfrm>
          <a:prstGeom prst="line">
            <a:avLst/>
          </a:prstGeom>
          <a:noFill/>
          <a:ln w="4305">
            <a:solidFill>
              <a:srgbClr val="DAEEFF"/>
            </a:solidFill>
            <a:prstDash val="solid"/>
          </a:ln>
        </p:spPr>
      </p:sp>
      <p:sp>
        <p:nvSpPr>
          <p:cNvPr id="33" name="Shape 28"/>
          <p:cNvSpPr/>
          <p:nvPr/>
        </p:nvSpPr>
        <p:spPr>
          <a:xfrm>
            <a:off x="4795256" y="3909381"/>
            <a:ext cx="2610239" cy="616501"/>
          </a:xfrm>
          <a:prstGeom prst="rect">
            <a:avLst/>
          </a:prstGeom>
          <a:noFill/>
          <a:ln/>
        </p:spPr>
      </p:sp>
      <p:sp>
        <p:nvSpPr>
          <p:cNvPr id="34" name="Shape 29"/>
          <p:cNvSpPr/>
          <p:nvPr/>
        </p:nvSpPr>
        <p:spPr>
          <a:xfrm>
            <a:off x="4795256" y="3909381"/>
            <a:ext cx="2610239" cy="157163"/>
          </a:xfrm>
          <a:prstGeom prst="rect">
            <a:avLst/>
          </a:prstGeom>
          <a:noFill/>
          <a:ln/>
        </p:spPr>
      </p:sp>
      <p:pic>
        <p:nvPicPr>
          <p:cNvPr id="35" name="Image 3" descr="preencoded.png">    </p:cNvPr>
          <p:cNvPicPr>
            <a:picLocks noChangeAspect="1"/>
          </p:cNvPicPr>
          <p:nvPr/>
        </p:nvPicPr>
        <p:blipFill>
          <a:blip r:embed="rId4"/>
          <a:srcRect l="0" r="0" t="0" b="0"/>
          <a:stretch/>
        </p:blipFill>
        <p:spPr>
          <a:xfrm>
            <a:off x="4795256" y="3909381"/>
            <a:ext cx="108761" cy="108760"/>
          </a:xfrm>
          <a:prstGeom prst="rect">
            <a:avLst/>
          </a:prstGeom>
        </p:spPr>
      </p:pic>
      <p:sp>
        <p:nvSpPr>
          <p:cNvPr id="36" name="Text 30"/>
          <p:cNvSpPr/>
          <p:nvPr/>
        </p:nvSpPr>
        <p:spPr>
          <a:xfrm>
            <a:off x="4958395" y="3909381"/>
            <a:ext cx="2238375"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Full access to PackTrack web and mobile app</a:t>
            </a:r>
            <a:endParaRPr lang="en-US" sz="840" dirty="0"/>
          </a:p>
        </p:txBody>
      </p:sp>
      <p:sp>
        <p:nvSpPr>
          <p:cNvPr id="37" name="Shape 31"/>
          <p:cNvSpPr/>
          <p:nvPr/>
        </p:nvSpPr>
        <p:spPr>
          <a:xfrm>
            <a:off x="4795256" y="4139050"/>
            <a:ext cx="2610239" cy="157163"/>
          </a:xfrm>
          <a:prstGeom prst="rect">
            <a:avLst/>
          </a:prstGeom>
          <a:noFill/>
          <a:ln/>
        </p:spPr>
      </p:sp>
      <p:pic>
        <p:nvPicPr>
          <p:cNvPr id="38" name="Image 4" descr="preencoded.png">    </p:cNvPr>
          <p:cNvPicPr>
            <a:picLocks noChangeAspect="1"/>
          </p:cNvPicPr>
          <p:nvPr/>
        </p:nvPicPr>
        <p:blipFill>
          <a:blip r:embed="rId5"/>
          <a:srcRect l="0" r="0" t="0" b="0"/>
          <a:stretch/>
        </p:blipFill>
        <p:spPr>
          <a:xfrm>
            <a:off x="4795256" y="4139050"/>
            <a:ext cx="108761" cy="108760"/>
          </a:xfrm>
          <a:prstGeom prst="rect">
            <a:avLst/>
          </a:prstGeom>
        </p:spPr>
      </p:pic>
      <p:sp>
        <p:nvSpPr>
          <p:cNvPr id="39" name="Text 32"/>
          <p:cNvSpPr/>
          <p:nvPr/>
        </p:nvSpPr>
        <p:spPr>
          <a:xfrm>
            <a:off x="4958395" y="4139050"/>
            <a:ext cx="1071563"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Map tracking features</a:t>
            </a:r>
            <a:endParaRPr lang="en-US" sz="840" dirty="0"/>
          </a:p>
        </p:txBody>
      </p:sp>
      <p:sp>
        <p:nvSpPr>
          <p:cNvPr id="40" name="Shape 33"/>
          <p:cNvSpPr/>
          <p:nvPr/>
        </p:nvSpPr>
        <p:spPr>
          <a:xfrm>
            <a:off x="4795256" y="4368719"/>
            <a:ext cx="2610239" cy="157163"/>
          </a:xfrm>
          <a:prstGeom prst="rect">
            <a:avLst/>
          </a:prstGeom>
          <a:noFill/>
          <a:ln/>
        </p:spPr>
      </p:sp>
      <p:pic>
        <p:nvPicPr>
          <p:cNvPr id="41" name="Image 5" descr="preencoded.png">    </p:cNvPr>
          <p:cNvPicPr>
            <a:picLocks noChangeAspect="1"/>
          </p:cNvPicPr>
          <p:nvPr/>
        </p:nvPicPr>
        <p:blipFill>
          <a:blip r:embed="rId6"/>
          <a:srcRect l="0" r="0" t="0" b="0"/>
          <a:stretch/>
        </p:blipFill>
        <p:spPr>
          <a:xfrm>
            <a:off x="4795256" y="4368719"/>
            <a:ext cx="108761" cy="108760"/>
          </a:xfrm>
          <a:prstGeom prst="rect">
            <a:avLst/>
          </a:prstGeom>
        </p:spPr>
      </p:pic>
      <p:sp>
        <p:nvSpPr>
          <p:cNvPr id="42" name="Text 34"/>
          <p:cNvSpPr/>
          <p:nvPr/>
        </p:nvSpPr>
        <p:spPr>
          <a:xfrm>
            <a:off x="4958395" y="4368719"/>
            <a:ext cx="1809750" cy="157163"/>
          </a:xfrm>
          <a:prstGeom prst="rect">
            <a:avLst/>
          </a:prstGeom>
          <a:noFill/>
          <a:ln/>
        </p:spPr>
        <p:txBody>
          <a:bodyPr wrap="square" lIns="0" tIns="0" rIns="0" bIns="0" rtlCol="0" anchor="t"/>
          <a:lstStyle/>
          <a:p>
            <a:pPr algn="l" indent="0" marL="0">
              <a:lnSpc>
                <a:spcPts val="1176"/>
              </a:lnSpc>
              <a:buNone/>
            </a:pPr>
            <a:r>
              <a:rPr lang="en-US" sz="840" dirty="0">
                <a:solidFill>
                  <a:srgbClr val="FFFFFF">
                    <a:alpha val="99000"/>
                  </a:srgbClr>
                </a:solidFill>
                <a:latin typeface="Archivo" pitchFamily="34" charset="0"/>
                <a:ea typeface="Archivo" pitchFamily="34" charset="-122"/>
                <a:cs typeface="Archivo" pitchFamily="34" charset="-120"/>
              </a:rPr>
              <a:t>Handler access for all assigned dogs</a:t>
            </a:r>
            <a:endParaRPr lang="en-US" sz="840" dirty="0"/>
          </a:p>
        </p:txBody>
      </p:sp>
      <p:sp>
        <p:nvSpPr>
          <p:cNvPr id="43" name="Shape 35"/>
          <p:cNvSpPr/>
          <p:nvPr/>
        </p:nvSpPr>
        <p:spPr>
          <a:xfrm>
            <a:off x="1714500" y="371475"/>
            <a:ext cx="5711762" cy="1557338"/>
          </a:xfrm>
          <a:prstGeom prst="rect">
            <a:avLst/>
          </a:prstGeom>
          <a:noFill/>
          <a:ln/>
        </p:spPr>
      </p:sp>
      <p:sp>
        <p:nvSpPr>
          <p:cNvPr id="44" name="Text 36"/>
          <p:cNvSpPr/>
          <p:nvPr/>
        </p:nvSpPr>
        <p:spPr>
          <a:xfrm>
            <a:off x="2029588" y="371475"/>
            <a:ext cx="5081588" cy="685800"/>
          </a:xfrm>
          <a:prstGeom prst="rect">
            <a:avLst/>
          </a:prstGeom>
          <a:noFill/>
          <a:ln/>
        </p:spPr>
        <p:txBody>
          <a:bodyPr wrap="square" lIns="0" tIns="0" rIns="0" bIns="0" rtlCol="0" anchor="ctr"/>
          <a:lstStyle/>
          <a:p>
            <a:pPr algn="ctr"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Simple pricing for handlers and departments</a:t>
            </a:r>
            <a:endParaRPr lang="en-US" sz="2138" dirty="0"/>
          </a:p>
        </p:txBody>
      </p:sp>
      <p:sp>
        <p:nvSpPr>
          <p:cNvPr id="45" name="Shape 37"/>
          <p:cNvSpPr/>
          <p:nvPr/>
        </p:nvSpPr>
        <p:spPr>
          <a:xfrm>
            <a:off x="1714500" y="1247775"/>
            <a:ext cx="5711762" cy="185738"/>
          </a:xfrm>
          <a:prstGeom prst="rect">
            <a:avLst/>
          </a:prstGeom>
          <a:noFill/>
          <a:ln/>
        </p:spPr>
      </p:sp>
      <p:sp>
        <p:nvSpPr>
          <p:cNvPr id="46" name="Shape 38"/>
          <p:cNvSpPr/>
          <p:nvPr/>
        </p:nvSpPr>
        <p:spPr>
          <a:xfrm>
            <a:off x="1714500" y="1247775"/>
            <a:ext cx="1607058" cy="185738"/>
          </a:xfrm>
          <a:prstGeom prst="rect">
            <a:avLst/>
          </a:prstGeom>
          <a:noFill/>
          <a:ln/>
        </p:spPr>
      </p:sp>
      <p:pic>
        <p:nvPicPr>
          <p:cNvPr id="47" name="Image 6" descr="preencoded.png">    </p:cNvPr>
          <p:cNvPicPr>
            <a:picLocks noChangeAspect="1"/>
          </p:cNvPicPr>
          <p:nvPr/>
        </p:nvPicPr>
        <p:blipFill>
          <a:blip r:embed="rId7"/>
          <a:srcRect l="0" r="-1" t="0" b="0"/>
          <a:stretch/>
        </p:blipFill>
        <p:spPr>
          <a:xfrm>
            <a:off x="1714500" y="1270540"/>
            <a:ext cx="140210" cy="140208"/>
          </a:xfrm>
          <a:prstGeom prst="rect">
            <a:avLst/>
          </a:prstGeom>
        </p:spPr>
      </p:pic>
      <p:sp>
        <p:nvSpPr>
          <p:cNvPr id="48" name="Text 39"/>
          <p:cNvSpPr/>
          <p:nvPr/>
        </p:nvSpPr>
        <p:spPr>
          <a:xfrm>
            <a:off x="1930910" y="1247775"/>
            <a:ext cx="1390650" cy="185738"/>
          </a:xfrm>
          <a:prstGeom prst="rect">
            <a:avLst/>
          </a:prstGeom>
          <a:noFill/>
          <a:ln/>
        </p:spPr>
        <p:txBody>
          <a:bodyPr wrap="square" lIns="0" tIns="0" rIns="0" bIns="0" rtlCol="0" anchor="t"/>
          <a:lstStyle/>
          <a:p>
            <a:pPr algn="l"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Trainer access included</a:t>
            </a:r>
            <a:endParaRPr lang="en-US" sz="998" dirty="0"/>
          </a:p>
        </p:txBody>
      </p:sp>
      <p:sp>
        <p:nvSpPr>
          <p:cNvPr id="49" name="Shape 40"/>
          <p:cNvSpPr/>
          <p:nvPr/>
        </p:nvSpPr>
        <p:spPr>
          <a:xfrm>
            <a:off x="3397760" y="1247775"/>
            <a:ext cx="1840421" cy="185738"/>
          </a:xfrm>
          <a:prstGeom prst="rect">
            <a:avLst/>
          </a:prstGeom>
          <a:noFill/>
          <a:ln/>
        </p:spPr>
      </p:sp>
      <p:pic>
        <p:nvPicPr>
          <p:cNvPr id="50" name="Image 7" descr="preencoded.png">    </p:cNvPr>
          <p:cNvPicPr>
            <a:picLocks noChangeAspect="1"/>
          </p:cNvPicPr>
          <p:nvPr/>
        </p:nvPicPr>
        <p:blipFill>
          <a:blip r:embed="rId8"/>
          <a:srcRect l="0" r="-1" t="0" b="0"/>
          <a:stretch/>
        </p:blipFill>
        <p:spPr>
          <a:xfrm>
            <a:off x="3397760" y="1270540"/>
            <a:ext cx="140210" cy="140208"/>
          </a:xfrm>
          <a:prstGeom prst="rect">
            <a:avLst/>
          </a:prstGeom>
        </p:spPr>
      </p:pic>
      <p:sp>
        <p:nvSpPr>
          <p:cNvPr id="51" name="Text 41"/>
          <p:cNvSpPr/>
          <p:nvPr/>
        </p:nvSpPr>
        <p:spPr>
          <a:xfrm>
            <a:off x="3614170" y="1247775"/>
            <a:ext cx="1624013" cy="185738"/>
          </a:xfrm>
          <a:prstGeom prst="rect">
            <a:avLst/>
          </a:prstGeom>
          <a:noFill/>
          <a:ln/>
        </p:spPr>
        <p:txBody>
          <a:bodyPr wrap="square" lIns="0" tIns="0" rIns="0" bIns="0" rtlCol="0" anchor="t"/>
          <a:lstStyle/>
          <a:p>
            <a:pPr algn="l"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Supervisor access included</a:t>
            </a:r>
            <a:endParaRPr lang="en-US" sz="998" dirty="0"/>
          </a:p>
        </p:txBody>
      </p:sp>
      <p:sp>
        <p:nvSpPr>
          <p:cNvPr id="52" name="Shape 42"/>
          <p:cNvSpPr/>
          <p:nvPr/>
        </p:nvSpPr>
        <p:spPr>
          <a:xfrm>
            <a:off x="5314378" y="1247775"/>
            <a:ext cx="2111883" cy="185738"/>
          </a:xfrm>
          <a:prstGeom prst="rect">
            <a:avLst/>
          </a:prstGeom>
          <a:noFill/>
          <a:ln/>
        </p:spPr>
      </p:sp>
      <p:pic>
        <p:nvPicPr>
          <p:cNvPr id="53" name="Image 8" descr="preencoded.png">    </p:cNvPr>
          <p:cNvPicPr>
            <a:picLocks noChangeAspect="1"/>
          </p:cNvPicPr>
          <p:nvPr/>
        </p:nvPicPr>
        <p:blipFill>
          <a:blip r:embed="rId9"/>
          <a:srcRect l="0" r="-1" t="0" b="0"/>
          <a:stretch/>
        </p:blipFill>
        <p:spPr>
          <a:xfrm>
            <a:off x="5314378" y="1270540"/>
            <a:ext cx="140210" cy="140208"/>
          </a:xfrm>
          <a:prstGeom prst="rect">
            <a:avLst/>
          </a:prstGeom>
        </p:spPr>
      </p:pic>
      <p:sp>
        <p:nvSpPr>
          <p:cNvPr id="54" name="Text 43"/>
          <p:cNvSpPr/>
          <p:nvPr/>
        </p:nvSpPr>
        <p:spPr>
          <a:xfrm>
            <a:off x="5530788" y="1247775"/>
            <a:ext cx="1895475" cy="185738"/>
          </a:xfrm>
          <a:prstGeom prst="rect">
            <a:avLst/>
          </a:prstGeom>
          <a:noFill/>
          <a:ln/>
        </p:spPr>
        <p:txBody>
          <a:bodyPr wrap="square" lIns="0" tIns="0" rIns="0" bIns="0" rtlCol="0" anchor="t"/>
          <a:lstStyle/>
          <a:p>
            <a:pPr algn="l" indent="0" marL="0">
              <a:lnSpc>
                <a:spcPts val="1397"/>
              </a:lnSpc>
              <a:buNone/>
            </a:pPr>
            <a:r>
              <a:rPr lang="en-US" sz="998" dirty="0">
                <a:solidFill>
                  <a:srgbClr val="BDE3FF">
                    <a:alpha val="99000"/>
                  </a:srgbClr>
                </a:solidFill>
                <a:latin typeface="Archivo" pitchFamily="34" charset="0"/>
                <a:ea typeface="Archivo" pitchFamily="34" charset="-122"/>
                <a:cs typeface="Archivo" pitchFamily="34" charset="-120"/>
              </a:rPr>
              <a:t>Billing manager access included</a:t>
            </a:r>
            <a:endParaRPr lang="en-US" sz="998" dirty="0"/>
          </a:p>
        </p:txBody>
      </p:sp>
      <p:sp>
        <p:nvSpPr>
          <p:cNvPr id="55" name="Shape 44"/>
          <p:cNvSpPr/>
          <p:nvPr/>
        </p:nvSpPr>
        <p:spPr>
          <a:xfrm>
            <a:off x="3877438" y="1624013"/>
            <a:ext cx="1385888" cy="304800"/>
          </a:xfrm>
          <a:prstGeom prst="roundRect">
            <a:avLst>
              <a:gd name="adj" fmla="val 27600"/>
            </a:avLst>
          </a:prstGeom>
          <a:solidFill>
            <a:srgbClr val="1951B4"/>
          </a:solidFill>
          <a:ln/>
        </p:spPr>
      </p:sp>
      <p:sp>
        <p:nvSpPr>
          <p:cNvPr id="56" name="Text 45"/>
          <p:cNvSpPr/>
          <p:nvPr/>
        </p:nvSpPr>
        <p:spPr>
          <a:xfrm>
            <a:off x="4020313" y="1662113"/>
            <a:ext cx="1100138"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30 day free trial</a:t>
            </a:r>
            <a:endParaRPr lang="en-US" sz="1283"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52C56"/>
        </a:solidFill>
      </p:bgPr>
    </p:bg>
    <p:spTree>
      <p:nvGrpSpPr>
        <p:cNvPr id="1" name=""/>
        <p:cNvGrpSpPr/>
        <p:nvPr/>
      </p:nvGrpSpPr>
      <p:grpSpPr>
        <a:xfrm>
          <a:off x="0" y="0"/>
          <a:ext cx="0" cy="0"/>
          <a:chOff x="0" y="0"/>
          <a:chExt cx="0" cy="0"/>
        </a:xfrm>
      </p:grpSpPr>
      <p:sp>
        <p:nvSpPr>
          <p:cNvPr id="2" name="Text 0"/>
          <p:cNvSpPr/>
          <p:nvPr/>
        </p:nvSpPr>
        <p:spPr>
          <a:xfrm>
            <a:off x="609600" y="609600"/>
            <a:ext cx="3405188" cy="10287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Questions your department may ask before approving PackTrack</a:t>
            </a:r>
            <a:endParaRPr lang="en-US" sz="2138" dirty="0"/>
          </a:p>
        </p:txBody>
      </p:sp>
      <p:sp>
        <p:nvSpPr>
          <p:cNvPr id="3" name="Shape 1"/>
          <p:cNvSpPr/>
          <p:nvPr/>
        </p:nvSpPr>
        <p:spPr>
          <a:xfrm>
            <a:off x="4229100" y="609600"/>
            <a:ext cx="4305300" cy="3924300"/>
          </a:xfrm>
          <a:prstGeom prst="rect">
            <a:avLst/>
          </a:prstGeom>
          <a:noFill/>
          <a:ln/>
        </p:spPr>
      </p:sp>
      <p:sp>
        <p:nvSpPr>
          <p:cNvPr id="4" name="Shape 2"/>
          <p:cNvSpPr/>
          <p:nvPr/>
        </p:nvSpPr>
        <p:spPr>
          <a:xfrm>
            <a:off x="4229100" y="609600"/>
            <a:ext cx="4305300" cy="3924300"/>
          </a:xfrm>
          <a:prstGeom prst="rect">
            <a:avLst/>
          </a:prstGeom>
          <a:noFill/>
          <a:ln/>
        </p:spPr>
      </p:sp>
      <p:sp>
        <p:nvSpPr>
          <p:cNvPr id="5" name="Shape 3"/>
          <p:cNvSpPr/>
          <p:nvPr/>
        </p:nvSpPr>
        <p:spPr>
          <a:xfrm>
            <a:off x="4229100" y="609600"/>
            <a:ext cx="4305300" cy="647700"/>
          </a:xfrm>
          <a:prstGeom prst="roundRect">
            <a:avLst>
              <a:gd name="adj" fmla="val 16941"/>
            </a:avLst>
          </a:prstGeom>
          <a:solidFill>
            <a:srgbClr val="01131C"/>
          </a:solidFill>
          <a:ln w="4524">
            <a:solidFill>
              <a:srgbClr val="1763DE"/>
            </a:solidFill>
            <a:prstDash val="solid"/>
          </a:ln>
        </p:spPr>
      </p:sp>
      <p:pic>
        <p:nvPicPr>
          <p:cNvPr id="6" name="Image 0" descr="preencoded.png">    </p:cNvPr>
          <p:cNvPicPr>
            <a:picLocks noChangeAspect="1"/>
          </p:cNvPicPr>
          <p:nvPr/>
        </p:nvPicPr>
        <p:blipFill>
          <a:blip r:embed="rId1"/>
          <a:srcRect l="0" r="0" t="0" b="0"/>
          <a:stretch/>
        </p:blipFill>
        <p:spPr>
          <a:xfrm>
            <a:off x="4229100" y="609600"/>
            <a:ext cx="4305300" cy="376238"/>
          </a:xfrm>
          <a:prstGeom prst="rect">
            <a:avLst/>
          </a:prstGeom>
        </p:spPr>
      </p:pic>
      <p:sp>
        <p:nvSpPr>
          <p:cNvPr id="7" name="Shape 4"/>
          <p:cNvSpPr/>
          <p:nvPr/>
        </p:nvSpPr>
        <p:spPr>
          <a:xfrm>
            <a:off x="4229100" y="985838"/>
            <a:ext cx="4305300" cy="271463"/>
          </a:xfrm>
          <a:prstGeom prst="rect">
            <a:avLst/>
          </a:prstGeom>
          <a:noFill/>
          <a:ln/>
        </p:spPr>
      </p:sp>
      <p:sp>
        <p:nvSpPr>
          <p:cNvPr id="8" name="Text 5"/>
          <p:cNvSpPr/>
          <p:nvPr/>
        </p:nvSpPr>
        <p:spPr>
          <a:xfrm>
            <a:off x="4343400" y="985838"/>
            <a:ext cx="4076700" cy="157163"/>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Yes — PackTrack supports web access plus dedicated iPhone and Android apps.</a:t>
            </a:r>
            <a:endParaRPr lang="en-US" sz="840" dirty="0"/>
          </a:p>
        </p:txBody>
      </p:sp>
      <p:sp>
        <p:nvSpPr>
          <p:cNvPr id="9" name="Shape 6"/>
          <p:cNvSpPr/>
          <p:nvPr/>
        </p:nvSpPr>
        <p:spPr>
          <a:xfrm>
            <a:off x="4229100" y="1333500"/>
            <a:ext cx="4305300" cy="804863"/>
          </a:xfrm>
          <a:prstGeom prst="roundRect">
            <a:avLst>
              <a:gd name="adj" fmla="val 13633"/>
            </a:avLst>
          </a:prstGeom>
          <a:solidFill>
            <a:srgbClr val="01131C"/>
          </a:solidFill>
          <a:ln w="4524">
            <a:solidFill>
              <a:srgbClr val="1763DE"/>
            </a:solidFill>
            <a:prstDash val="solid"/>
          </a:ln>
        </p:spPr>
      </p:sp>
      <p:pic>
        <p:nvPicPr>
          <p:cNvPr id="10" name="Image 1" descr="preencoded.png">    </p:cNvPr>
          <p:cNvPicPr>
            <a:picLocks noChangeAspect="1"/>
          </p:cNvPicPr>
          <p:nvPr/>
        </p:nvPicPr>
        <p:blipFill>
          <a:blip r:embed="rId2"/>
          <a:srcRect l="0" r="0" t="0" b="0"/>
          <a:stretch/>
        </p:blipFill>
        <p:spPr>
          <a:xfrm>
            <a:off x="4229100" y="1333500"/>
            <a:ext cx="4305300" cy="376238"/>
          </a:xfrm>
          <a:prstGeom prst="rect">
            <a:avLst/>
          </a:prstGeom>
        </p:spPr>
      </p:pic>
      <p:sp>
        <p:nvSpPr>
          <p:cNvPr id="11" name="Shape 7"/>
          <p:cNvSpPr/>
          <p:nvPr/>
        </p:nvSpPr>
        <p:spPr>
          <a:xfrm>
            <a:off x="4229100" y="1709738"/>
            <a:ext cx="4305300" cy="428625"/>
          </a:xfrm>
          <a:prstGeom prst="rect">
            <a:avLst/>
          </a:prstGeom>
          <a:noFill/>
          <a:ln/>
        </p:spPr>
      </p:sp>
      <p:sp>
        <p:nvSpPr>
          <p:cNvPr id="12" name="Text 8"/>
          <p:cNvSpPr/>
          <p:nvPr/>
        </p:nvSpPr>
        <p:spPr>
          <a:xfrm>
            <a:off x="4343400" y="1709738"/>
            <a:ext cx="4076700"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Yes — supervisors can access records, mark them as reviewed, and generate summary reports.</a:t>
            </a:r>
            <a:endParaRPr lang="en-US" sz="840" dirty="0"/>
          </a:p>
        </p:txBody>
      </p:sp>
      <p:sp>
        <p:nvSpPr>
          <p:cNvPr id="13" name="Shape 9"/>
          <p:cNvSpPr/>
          <p:nvPr/>
        </p:nvSpPr>
        <p:spPr>
          <a:xfrm>
            <a:off x="4229100" y="2214563"/>
            <a:ext cx="4305300" cy="804863"/>
          </a:xfrm>
          <a:prstGeom prst="roundRect">
            <a:avLst>
              <a:gd name="adj" fmla="val 13633"/>
            </a:avLst>
          </a:prstGeom>
          <a:solidFill>
            <a:srgbClr val="01131C"/>
          </a:solidFill>
          <a:ln w="4524">
            <a:solidFill>
              <a:srgbClr val="1763DE"/>
            </a:solidFill>
            <a:prstDash val="solid"/>
          </a:ln>
        </p:spPr>
      </p:sp>
      <p:pic>
        <p:nvPicPr>
          <p:cNvPr id="14" name="Image 2" descr="preencoded.png">    </p:cNvPr>
          <p:cNvPicPr>
            <a:picLocks noChangeAspect="1"/>
          </p:cNvPicPr>
          <p:nvPr/>
        </p:nvPicPr>
        <p:blipFill>
          <a:blip r:embed="rId3"/>
          <a:srcRect l="0" r="0" t="0" b="0"/>
          <a:stretch/>
        </p:blipFill>
        <p:spPr>
          <a:xfrm>
            <a:off x="4229100" y="2214563"/>
            <a:ext cx="4305300" cy="376238"/>
          </a:xfrm>
          <a:prstGeom prst="rect">
            <a:avLst/>
          </a:prstGeom>
        </p:spPr>
      </p:pic>
      <p:sp>
        <p:nvSpPr>
          <p:cNvPr id="15" name="Shape 10"/>
          <p:cNvSpPr/>
          <p:nvPr/>
        </p:nvSpPr>
        <p:spPr>
          <a:xfrm>
            <a:off x="4229100" y="2590800"/>
            <a:ext cx="4305300" cy="428625"/>
          </a:xfrm>
          <a:prstGeom prst="rect">
            <a:avLst/>
          </a:prstGeom>
          <a:noFill/>
          <a:ln/>
        </p:spPr>
      </p:sp>
      <p:sp>
        <p:nvSpPr>
          <p:cNvPr id="16" name="Text 11"/>
          <p:cNvSpPr/>
          <p:nvPr/>
        </p:nvSpPr>
        <p:spPr>
          <a:xfrm>
            <a:off x="4343400" y="2590800"/>
            <a:ext cx="4076700"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Yes — trainers can comment on individual training records and document corrections or positive actions.</a:t>
            </a:r>
            <a:endParaRPr lang="en-US" sz="840" dirty="0"/>
          </a:p>
        </p:txBody>
      </p:sp>
      <p:sp>
        <p:nvSpPr>
          <p:cNvPr id="17" name="Shape 12"/>
          <p:cNvSpPr/>
          <p:nvPr/>
        </p:nvSpPr>
        <p:spPr>
          <a:xfrm>
            <a:off x="4229100" y="3095625"/>
            <a:ext cx="4305300" cy="804863"/>
          </a:xfrm>
          <a:prstGeom prst="roundRect">
            <a:avLst>
              <a:gd name="adj" fmla="val 13633"/>
            </a:avLst>
          </a:prstGeom>
          <a:solidFill>
            <a:srgbClr val="01131C"/>
          </a:solidFill>
          <a:ln w="4524">
            <a:solidFill>
              <a:srgbClr val="1763DE"/>
            </a:solidFill>
            <a:prstDash val="solid"/>
          </a:ln>
        </p:spPr>
      </p:sp>
      <p:pic>
        <p:nvPicPr>
          <p:cNvPr id="18" name="Image 3" descr="preencoded.png">    </p:cNvPr>
          <p:cNvPicPr>
            <a:picLocks noChangeAspect="1"/>
          </p:cNvPicPr>
          <p:nvPr/>
        </p:nvPicPr>
        <p:blipFill>
          <a:blip r:embed="rId4"/>
          <a:srcRect l="0" r="0" t="0" b="0"/>
          <a:stretch/>
        </p:blipFill>
        <p:spPr>
          <a:xfrm>
            <a:off x="4229100" y="3095625"/>
            <a:ext cx="4305300" cy="376238"/>
          </a:xfrm>
          <a:prstGeom prst="rect">
            <a:avLst/>
          </a:prstGeom>
        </p:spPr>
      </p:pic>
      <p:sp>
        <p:nvSpPr>
          <p:cNvPr id="19" name="Shape 13"/>
          <p:cNvSpPr/>
          <p:nvPr/>
        </p:nvSpPr>
        <p:spPr>
          <a:xfrm>
            <a:off x="4229100" y="3471863"/>
            <a:ext cx="4305300" cy="428625"/>
          </a:xfrm>
          <a:prstGeom prst="rect">
            <a:avLst/>
          </a:prstGeom>
          <a:noFill/>
          <a:ln/>
        </p:spPr>
      </p:sp>
      <p:sp>
        <p:nvSpPr>
          <p:cNvPr id="20" name="Text 14"/>
          <p:cNvSpPr/>
          <p:nvPr/>
        </p:nvSpPr>
        <p:spPr>
          <a:xfrm>
            <a:off x="4343400" y="3471863"/>
            <a:ext cx="4076700"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Records remain available unless removal is requested, including viewing and creating reports from old records.</a:t>
            </a:r>
            <a:endParaRPr lang="en-US" sz="840" dirty="0"/>
          </a:p>
        </p:txBody>
      </p:sp>
      <p:sp>
        <p:nvSpPr>
          <p:cNvPr id="21" name="Shape 15"/>
          <p:cNvSpPr/>
          <p:nvPr/>
        </p:nvSpPr>
        <p:spPr>
          <a:xfrm>
            <a:off x="4229100" y="3976687"/>
            <a:ext cx="4305300" cy="804863"/>
          </a:xfrm>
          <a:prstGeom prst="roundRect">
            <a:avLst>
              <a:gd name="adj" fmla="val 13633"/>
            </a:avLst>
          </a:prstGeom>
          <a:solidFill>
            <a:srgbClr val="01131C"/>
          </a:solidFill>
          <a:ln w="4524">
            <a:solidFill>
              <a:srgbClr val="1763DE"/>
            </a:solidFill>
            <a:prstDash val="solid"/>
          </a:ln>
        </p:spPr>
      </p:sp>
      <p:pic>
        <p:nvPicPr>
          <p:cNvPr id="22" name="Image 4" descr="preencoded.png">    </p:cNvPr>
          <p:cNvPicPr>
            <a:picLocks noChangeAspect="1"/>
          </p:cNvPicPr>
          <p:nvPr/>
        </p:nvPicPr>
        <p:blipFill>
          <a:blip r:embed="rId5"/>
          <a:srcRect l="0" r="0" t="0" b="0"/>
          <a:stretch/>
        </p:blipFill>
        <p:spPr>
          <a:xfrm>
            <a:off x="4229100" y="3976687"/>
            <a:ext cx="4305300" cy="376238"/>
          </a:xfrm>
          <a:prstGeom prst="rect">
            <a:avLst/>
          </a:prstGeom>
        </p:spPr>
      </p:pic>
      <p:sp>
        <p:nvSpPr>
          <p:cNvPr id="23" name="Shape 16"/>
          <p:cNvSpPr/>
          <p:nvPr/>
        </p:nvSpPr>
        <p:spPr>
          <a:xfrm>
            <a:off x="4229100" y="4352925"/>
            <a:ext cx="4305300" cy="428625"/>
          </a:xfrm>
          <a:prstGeom prst="rect">
            <a:avLst/>
          </a:prstGeom>
          <a:noFill/>
          <a:ln/>
        </p:spPr>
      </p:sp>
      <p:sp>
        <p:nvSpPr>
          <p:cNvPr id="24" name="Text 17"/>
          <p:cNvSpPr/>
          <p:nvPr/>
        </p:nvSpPr>
        <p:spPr>
          <a:xfrm>
            <a:off x="4343400" y="4352925"/>
            <a:ext cx="4076700" cy="314325"/>
          </a:xfrm>
          <a:prstGeom prst="rect">
            <a:avLst/>
          </a:prstGeom>
          <a:noFill/>
          <a:ln/>
        </p:spPr>
        <p:txBody>
          <a:bodyPr wrap="square" lIns="0" tIns="0" rIns="0" bIns="0" rtlCol="0" anchor="t"/>
          <a:lstStyle/>
          <a:p>
            <a:pPr algn="l" indent="0" marL="0">
              <a:lnSpc>
                <a:spcPts val="1176"/>
              </a:lnSpc>
              <a:buNone/>
            </a:pPr>
            <a:r>
              <a:rPr lang="en-US" sz="840" dirty="0">
                <a:solidFill>
                  <a:srgbClr val="BDE3FF">
                    <a:alpha val="99000"/>
                  </a:srgbClr>
                </a:solidFill>
                <a:latin typeface="Archivo" pitchFamily="34" charset="0"/>
                <a:ea typeface="Archivo" pitchFamily="34" charset="-122"/>
                <a:cs typeface="Archivo" pitchFamily="34" charset="-120"/>
              </a:rPr>
              <a:t>User roles, access needs, mobile access, record retention, and department security requirements.</a:t>
            </a:r>
            <a:endParaRPr lang="en-US" sz="840" dirty="0"/>
          </a:p>
        </p:txBody>
      </p:sp>
      <p:pic>
        <p:nvPicPr>
          <p:cNvPr id="25" name="Image 5" descr="preencoded.png">    </p:cNvPr>
          <p:cNvPicPr>
            <a:picLocks noChangeAspect="1"/>
          </p:cNvPicPr>
          <p:nvPr/>
        </p:nvPicPr>
        <p:blipFill>
          <a:blip r:embed="rId6"/>
          <a:srcRect l="0" r="0" t="0" b="0"/>
          <a:stretch/>
        </p:blipFill>
        <p:spPr>
          <a:xfrm>
            <a:off x="609600" y="1909762"/>
            <a:ext cx="1190625" cy="304800"/>
          </a:xfrm>
          <a:prstGeom prst="rect">
            <a:avLst/>
          </a:prstGeom>
        </p:spPr>
      </p:pic>
      <p:pic>
        <p:nvPicPr>
          <p:cNvPr id="26" name="Image 6" descr="preencoded.png">    </p:cNvPr>
          <p:cNvPicPr>
            <a:picLocks noChangeAspect="1"/>
          </p:cNvPicPr>
          <p:nvPr/>
        </p:nvPicPr>
        <p:blipFill>
          <a:blip r:embed="rId7"/>
          <a:srcRect l="0" r="0" t="0" b="0"/>
          <a:stretch/>
        </p:blipFill>
        <p:spPr>
          <a:xfrm>
            <a:off x="1919288" y="1909762"/>
            <a:ext cx="1443038" cy="304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600" y="581025"/>
            <a:ext cx="4433888" cy="685800"/>
          </a:xfrm>
          <a:prstGeom prst="rect">
            <a:avLst/>
          </a:prstGeom>
          <a:noFill/>
          <a:ln/>
        </p:spPr>
        <p:txBody>
          <a:bodyPr wrap="square" lIns="0" tIns="0" rIns="0" bIns="0" rtlCol="0" anchor="ctr"/>
          <a:lstStyle/>
          <a:p>
            <a:pPr algn="l" indent="0" marL="0">
              <a:lnSpc>
                <a:spcPts val="2565"/>
              </a:lnSpc>
              <a:buNone/>
            </a:pPr>
            <a:r>
              <a:rPr lang="en-US" sz="2138" spc="-47" kern="0" dirty="0">
                <a:solidFill>
                  <a:srgbClr val="FFFFFF">
                    <a:alpha val="99000"/>
                  </a:srgbClr>
                </a:solidFill>
                <a:latin typeface="Archivo" pitchFamily="34" charset="0"/>
                <a:ea typeface="Archivo" pitchFamily="34" charset="-122"/>
                <a:cs typeface="Archivo" pitchFamily="34" charset="-120"/>
              </a:rPr>
              <a:t>Built by people who understand K9 work</a:t>
            </a:r>
            <a:endParaRPr lang="en-US" sz="2138" dirty="0"/>
          </a:p>
        </p:txBody>
      </p:sp>
      <p:sp>
        <p:nvSpPr>
          <p:cNvPr id="3" name="Shape 1"/>
          <p:cNvSpPr/>
          <p:nvPr/>
        </p:nvSpPr>
        <p:spPr>
          <a:xfrm>
            <a:off x="609600" y="1452621"/>
            <a:ext cx="4552950" cy="2538413"/>
          </a:xfrm>
          <a:prstGeom prst="rect">
            <a:avLst/>
          </a:prstGeom>
          <a:noFill/>
          <a:ln/>
        </p:spPr>
      </p:sp>
      <p:sp>
        <p:nvSpPr>
          <p:cNvPr id="4" name="Shape 2"/>
          <p:cNvSpPr/>
          <p:nvPr/>
        </p:nvSpPr>
        <p:spPr>
          <a:xfrm>
            <a:off x="609600" y="1452621"/>
            <a:ext cx="2212181" cy="2538413"/>
          </a:xfrm>
          <a:prstGeom prst="rect">
            <a:avLst/>
          </a:prstGeom>
          <a:noFill/>
          <a:ln/>
        </p:spPr>
      </p:sp>
      <p:pic>
        <p:nvPicPr>
          <p:cNvPr id="5" name="Image 0" descr="preencoded.png">    </p:cNvPr>
          <p:cNvPicPr>
            <a:picLocks noChangeAspect="1"/>
          </p:cNvPicPr>
          <p:nvPr/>
        </p:nvPicPr>
        <p:blipFill>
          <a:blip r:embed="rId1"/>
          <a:srcRect l="0" r="0" t="0" b="0"/>
          <a:stretch/>
        </p:blipFill>
        <p:spPr>
          <a:xfrm>
            <a:off x="609600" y="1452621"/>
            <a:ext cx="2212181" cy="1952625"/>
          </a:xfrm>
          <a:prstGeom prst="rect">
            <a:avLst/>
          </a:prstGeom>
        </p:spPr>
      </p:pic>
      <p:sp>
        <p:nvSpPr>
          <p:cNvPr id="6" name="Shape 3"/>
          <p:cNvSpPr/>
          <p:nvPr/>
        </p:nvSpPr>
        <p:spPr>
          <a:xfrm>
            <a:off x="609600" y="3488618"/>
            <a:ext cx="2212181" cy="450869"/>
          </a:xfrm>
          <a:prstGeom prst="rect">
            <a:avLst/>
          </a:prstGeom>
          <a:noFill/>
          <a:ln/>
        </p:spPr>
      </p:sp>
      <p:sp>
        <p:nvSpPr>
          <p:cNvPr id="7" name="Text 4"/>
          <p:cNvSpPr/>
          <p:nvPr/>
        </p:nvSpPr>
        <p:spPr>
          <a:xfrm>
            <a:off x="609600" y="3488618"/>
            <a:ext cx="2212181"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BDE3FF">
                    <a:alpha val="99000"/>
                  </a:srgbClr>
                </a:solidFill>
                <a:latin typeface="Archivo" pitchFamily="34" charset="0"/>
                <a:ea typeface="Archivo" pitchFamily="34" charset="-122"/>
                <a:cs typeface="Archivo" pitchFamily="34" charset="-120"/>
              </a:rPr>
              <a:t>Andrew Weiman</a:t>
            </a:r>
            <a:endParaRPr lang="en-US" sz="1283" dirty="0"/>
          </a:p>
        </p:txBody>
      </p:sp>
      <p:sp>
        <p:nvSpPr>
          <p:cNvPr id="8" name="Text 5"/>
          <p:cNvSpPr/>
          <p:nvPr/>
        </p:nvSpPr>
        <p:spPr>
          <a:xfrm>
            <a:off x="609600" y="3772801"/>
            <a:ext cx="2212181" cy="166688"/>
          </a:xfrm>
          <a:prstGeom prst="rect">
            <a:avLst/>
          </a:prstGeom>
          <a:noFill/>
          <a:ln/>
        </p:spPr>
        <p:txBody>
          <a:bodyPr wrap="square" lIns="0" tIns="0" rIns="0" bIns="0" rtlCol="0" anchor="t"/>
          <a:lstStyle/>
          <a:p>
            <a:pPr algn="l" indent="0" marL="0">
              <a:lnSpc>
                <a:spcPts val="1263"/>
              </a:lnSpc>
              <a:buNone/>
            </a:pPr>
            <a:r>
              <a:rPr lang="en-US" sz="902" dirty="0">
                <a:solidFill>
                  <a:srgbClr val="BDE3FF">
                    <a:alpha val="99000"/>
                  </a:srgbClr>
                </a:solidFill>
                <a:latin typeface="Archivo" pitchFamily="34" charset="0"/>
                <a:ea typeface="Archivo" pitchFamily="34" charset="-122"/>
                <a:cs typeface="Archivo" pitchFamily="34" charset="-120"/>
              </a:rPr>
              <a:t>Retired law enforcement / K9 professional</a:t>
            </a:r>
            <a:endParaRPr lang="en-US" sz="902" dirty="0"/>
          </a:p>
        </p:txBody>
      </p:sp>
      <p:sp>
        <p:nvSpPr>
          <p:cNvPr id="9" name="Shape 6"/>
          <p:cNvSpPr/>
          <p:nvPr/>
        </p:nvSpPr>
        <p:spPr>
          <a:xfrm>
            <a:off x="2950369" y="1452621"/>
            <a:ext cx="2212181" cy="2538413"/>
          </a:xfrm>
          <a:prstGeom prst="rect">
            <a:avLst/>
          </a:prstGeom>
          <a:noFill/>
          <a:ln/>
        </p:spPr>
      </p:sp>
      <p:pic>
        <p:nvPicPr>
          <p:cNvPr id="10" name="Image 1" descr="preencoded.png">    </p:cNvPr>
          <p:cNvPicPr>
            <a:picLocks noChangeAspect="1"/>
          </p:cNvPicPr>
          <p:nvPr/>
        </p:nvPicPr>
        <p:blipFill>
          <a:blip r:embed="rId2"/>
          <a:srcRect l="0" r="0" t="0" b="0"/>
          <a:stretch/>
        </p:blipFill>
        <p:spPr>
          <a:xfrm>
            <a:off x="2950369" y="1452621"/>
            <a:ext cx="2212181" cy="1952625"/>
          </a:xfrm>
          <a:prstGeom prst="rect">
            <a:avLst/>
          </a:prstGeom>
        </p:spPr>
      </p:pic>
      <p:sp>
        <p:nvSpPr>
          <p:cNvPr id="11" name="Text 7"/>
          <p:cNvSpPr/>
          <p:nvPr/>
        </p:nvSpPr>
        <p:spPr>
          <a:xfrm>
            <a:off x="2950369" y="3488618"/>
            <a:ext cx="2212181" cy="2286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Jeff Barrett</a:t>
            </a:r>
            <a:endParaRPr lang="en-US" sz="1283" dirty="0"/>
          </a:p>
        </p:txBody>
      </p:sp>
      <p:sp>
        <p:nvSpPr>
          <p:cNvPr id="12" name="Text 8"/>
          <p:cNvSpPr/>
          <p:nvPr/>
        </p:nvSpPr>
        <p:spPr>
          <a:xfrm>
            <a:off x="2950369" y="3800591"/>
            <a:ext cx="2212181" cy="166688"/>
          </a:xfrm>
          <a:prstGeom prst="rect">
            <a:avLst/>
          </a:prstGeom>
          <a:noFill/>
          <a:ln/>
        </p:spPr>
        <p:txBody>
          <a:bodyPr wrap="square" lIns="0" tIns="0" rIns="0" bIns="0" rtlCol="0" anchor="t"/>
          <a:lstStyle/>
          <a:p>
            <a:pPr algn="l" indent="0" marL="0">
              <a:lnSpc>
                <a:spcPts val="1263"/>
              </a:lnSpc>
              <a:buNone/>
            </a:pPr>
            <a:r>
              <a:rPr lang="en-US" sz="902" dirty="0">
                <a:solidFill>
                  <a:srgbClr val="BDE3FF">
                    <a:alpha val="99000"/>
                  </a:srgbClr>
                </a:solidFill>
                <a:latin typeface="Archivo" pitchFamily="34" charset="0"/>
                <a:ea typeface="Archivo" pitchFamily="34" charset="-122"/>
                <a:cs typeface="Archivo" pitchFamily="34" charset="-120"/>
              </a:rPr>
              <a:t>Retired law enforcement / K9 professional</a:t>
            </a:r>
            <a:endParaRPr lang="en-US" sz="902" dirty="0"/>
          </a:p>
        </p:txBody>
      </p:sp>
      <p:sp>
        <p:nvSpPr>
          <p:cNvPr id="13" name="Shape 9"/>
          <p:cNvSpPr/>
          <p:nvPr/>
        </p:nvSpPr>
        <p:spPr>
          <a:xfrm>
            <a:off x="5448300" y="3038475"/>
            <a:ext cx="3086100" cy="1904471"/>
          </a:xfrm>
          <a:prstGeom prst="roundRect">
            <a:avLst>
              <a:gd name="adj" fmla="val 5762"/>
            </a:avLst>
          </a:prstGeom>
          <a:solidFill>
            <a:srgbClr val="01131C"/>
          </a:solidFill>
          <a:ln w="4524">
            <a:solidFill>
              <a:srgbClr val="1763DE"/>
            </a:solidFill>
            <a:prstDash val="solid"/>
          </a:ln>
        </p:spPr>
      </p:sp>
      <p:sp>
        <p:nvSpPr>
          <p:cNvPr id="14" name="Shape 10"/>
          <p:cNvSpPr/>
          <p:nvPr/>
        </p:nvSpPr>
        <p:spPr>
          <a:xfrm>
            <a:off x="5600700" y="3190875"/>
            <a:ext cx="2781300" cy="1371071"/>
          </a:xfrm>
          <a:prstGeom prst="rect">
            <a:avLst/>
          </a:prstGeom>
          <a:noFill/>
          <a:ln/>
        </p:spPr>
      </p:sp>
      <p:pic>
        <p:nvPicPr>
          <p:cNvPr id="15" name="Image 2" descr="preencoded.png">    </p:cNvPr>
          <p:cNvPicPr>
            <a:picLocks noChangeAspect="1"/>
          </p:cNvPicPr>
          <p:nvPr/>
        </p:nvPicPr>
        <p:blipFill>
          <a:blip r:embed="rId3"/>
          <a:srcRect l="0" r="0" t="0" b="0"/>
          <a:stretch/>
        </p:blipFill>
        <p:spPr>
          <a:xfrm>
            <a:off x="5600700" y="3190875"/>
            <a:ext cx="552450" cy="89958"/>
          </a:xfrm>
          <a:prstGeom prst="rect">
            <a:avLst/>
          </a:prstGeom>
        </p:spPr>
      </p:pic>
      <p:sp>
        <p:nvSpPr>
          <p:cNvPr id="16" name="Text 11"/>
          <p:cNvSpPr/>
          <p:nvPr/>
        </p:nvSpPr>
        <p:spPr>
          <a:xfrm>
            <a:off x="5600700" y="3395133"/>
            <a:ext cx="2781300" cy="1166813"/>
          </a:xfrm>
          <a:prstGeom prst="rect">
            <a:avLst/>
          </a:prstGeom>
          <a:noFill/>
          <a:ln/>
        </p:spPr>
        <p:txBody>
          <a:bodyPr wrap="square" lIns="0" tIns="0" rIns="0" bIns="0" rtlCol="0" anchor="t"/>
          <a:lstStyle/>
          <a:p>
            <a:pPr algn="l" indent="0" marL="0">
              <a:lnSpc>
                <a:spcPts val="1263"/>
              </a:lnSpc>
              <a:buNone/>
            </a:pPr>
            <a:r>
              <a:rPr lang="en-US" sz="902" dirty="0">
                <a:solidFill>
                  <a:srgbClr val="FFFFFF">
                    <a:alpha val="99000"/>
                  </a:srgbClr>
                </a:solidFill>
                <a:latin typeface="Archivo" pitchFamily="34" charset="0"/>
                <a:ea typeface="Archivo" pitchFamily="34" charset="-122"/>
                <a:cs typeface="Archivo" pitchFamily="34" charset="-120"/>
              </a:rPr>
              <a:t>I’ve learned more about training police dogs from Jeff Barrett and Andy Weiman [PACKTRACK’s creators] than from all of my other classes combined. These guys know what they’re talking about and it works. They know it works because they’re on the streets catching bad guys and finding drugs like no one else.</a:t>
            </a:r>
            <a:endParaRPr lang="en-US" sz="902" dirty="0"/>
          </a:p>
        </p:txBody>
      </p:sp>
      <p:sp>
        <p:nvSpPr>
          <p:cNvPr id="17" name="Shape 12"/>
          <p:cNvSpPr/>
          <p:nvPr/>
        </p:nvSpPr>
        <p:spPr>
          <a:xfrm>
            <a:off x="5600700" y="4676246"/>
            <a:ext cx="2552700" cy="114300"/>
          </a:xfrm>
          <a:prstGeom prst="rect">
            <a:avLst/>
          </a:prstGeom>
          <a:noFill/>
          <a:ln/>
        </p:spPr>
      </p:sp>
      <p:sp>
        <p:nvSpPr>
          <p:cNvPr id="18" name="Shape 13"/>
          <p:cNvSpPr/>
          <p:nvPr/>
        </p:nvSpPr>
        <p:spPr>
          <a:xfrm>
            <a:off x="5600700" y="4676246"/>
            <a:ext cx="2552700" cy="114300"/>
          </a:xfrm>
          <a:prstGeom prst="rect">
            <a:avLst/>
          </a:prstGeom>
          <a:noFill/>
          <a:ln/>
        </p:spPr>
      </p:sp>
      <p:sp>
        <p:nvSpPr>
          <p:cNvPr id="19" name="Text 14"/>
          <p:cNvSpPr/>
          <p:nvPr/>
        </p:nvSpPr>
        <p:spPr>
          <a:xfrm>
            <a:off x="5600700" y="4676246"/>
            <a:ext cx="2552700" cy="114300"/>
          </a:xfrm>
          <a:prstGeom prst="rect">
            <a:avLst/>
          </a:prstGeom>
          <a:noFill/>
          <a:ln/>
        </p:spPr>
        <p:txBody>
          <a:bodyPr wrap="square" lIns="0" tIns="0" rIns="0" bIns="0" rtlCol="0" anchor="t"/>
          <a:lstStyle/>
          <a:p>
            <a:pPr algn="l" indent="0" marL="0">
              <a:lnSpc>
                <a:spcPts val="855"/>
              </a:lnSpc>
              <a:buNone/>
            </a:pPr>
            <a:r>
              <a:rPr lang="en-US" sz="570" b="1" dirty="0">
                <a:solidFill>
                  <a:srgbClr val="FFFFFF">
                    <a:alpha val="99000"/>
                  </a:srgbClr>
                </a:solidFill>
                <a:latin typeface="Archivo" pitchFamily="34" charset="0"/>
                <a:ea typeface="Archivo" pitchFamily="34" charset="-122"/>
                <a:cs typeface="Archivo" pitchFamily="34" charset="-120"/>
              </a:rPr>
              <a:t>Deputy Morgan Case, Ada County Sheriff’s Office, Idaho</a:t>
            </a:r>
            <a:endParaRPr lang="en-US" sz="570" dirty="0"/>
          </a:p>
        </p:txBody>
      </p:sp>
      <p:sp>
        <p:nvSpPr>
          <p:cNvPr id="20" name="Text 15"/>
          <p:cNvSpPr/>
          <p:nvPr/>
        </p:nvSpPr>
        <p:spPr>
          <a:xfrm>
            <a:off x="609600" y="4319588"/>
            <a:ext cx="2657475" cy="228600"/>
          </a:xfrm>
          <a:prstGeom prst="rect">
            <a:avLst/>
          </a:prstGeom>
          <a:noFill/>
          <a:ln/>
        </p:spPr>
        <p:txBody>
          <a:bodyPr wrap="square" lIns="0" tIns="0" rIns="0" bIns="0" rtlCol="0" anchor="ctr"/>
          <a:lstStyle/>
          <a:p>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5.0 App Store · </a:t>
            </a:r>
            <a:pPr algn="ctr" indent="0" marL="0">
              <a:lnSpc>
                <a:spcPts val="1693"/>
              </a:lnSpc>
              <a:buNone/>
            </a:pPr>
            <a:r>
              <a:rPr lang="en-US" sz="1283" spc="-26" kern="0" dirty="0">
                <a:solidFill>
                  <a:srgbClr val="F3C11B">
                    <a:alpha val="99000"/>
                  </a:srgbClr>
                </a:solidFill>
                <a:latin typeface="Archivo" pitchFamily="34" charset="0"/>
                <a:ea typeface="Archivo" pitchFamily="34" charset="-122"/>
                <a:cs typeface="Archivo" pitchFamily="34" charset="-120"/>
              </a:rPr>
              <a:t>★</a:t>
            </a:r>
            <a:pPr algn="ctr"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 4.5 Google Play</a:t>
            </a:r>
            <a:endParaRPr lang="en-US" sz="1283" dirty="0"/>
          </a:p>
        </p:txBody>
      </p:sp>
      <p:sp>
        <p:nvSpPr>
          <p:cNvPr id="21" name="Shape 16"/>
          <p:cNvSpPr/>
          <p:nvPr/>
        </p:nvSpPr>
        <p:spPr>
          <a:xfrm>
            <a:off x="5448300" y="609600"/>
            <a:ext cx="3095625" cy="2171700"/>
          </a:xfrm>
          <a:prstGeom prst="rect">
            <a:avLst/>
          </a:prstGeom>
          <a:noFill/>
          <a:ln/>
        </p:spPr>
      </p:sp>
      <p:sp>
        <p:nvSpPr>
          <p:cNvPr id="22" name="Shape 17"/>
          <p:cNvSpPr/>
          <p:nvPr/>
        </p:nvSpPr>
        <p:spPr>
          <a:xfrm>
            <a:off x="5448300" y="619125"/>
            <a:ext cx="417814" cy="403860"/>
          </a:xfrm>
          <a:prstGeom prst="roundRect">
            <a:avLst>
              <a:gd name="adj" fmla="val 20830"/>
            </a:avLst>
          </a:prstGeom>
          <a:solidFill>
            <a:srgbClr val="1951B4"/>
          </a:solidFill>
          <a:ln/>
        </p:spPr>
      </p:sp>
      <p:pic>
        <p:nvPicPr>
          <p:cNvPr id="23" name="Image 3" descr="preencoded.png">    </p:cNvPr>
          <p:cNvPicPr>
            <a:picLocks noChangeAspect="1"/>
          </p:cNvPicPr>
          <p:nvPr/>
        </p:nvPicPr>
        <p:blipFill>
          <a:blip r:embed="rId4"/>
          <a:srcRect l="0" r="0" t="0" b="0"/>
          <a:stretch/>
        </p:blipFill>
        <p:spPr>
          <a:xfrm>
            <a:off x="5535932" y="706755"/>
            <a:ext cx="228600" cy="228600"/>
          </a:xfrm>
          <a:prstGeom prst="rect">
            <a:avLst/>
          </a:prstGeom>
        </p:spPr>
      </p:pic>
      <p:sp>
        <p:nvSpPr>
          <p:cNvPr id="24" name="Text 18"/>
          <p:cNvSpPr/>
          <p:nvPr/>
        </p:nvSpPr>
        <p:spPr>
          <a:xfrm>
            <a:off x="5993271" y="609600"/>
            <a:ext cx="2684000"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30+ years each in law enforcement and K9 work</a:t>
            </a:r>
            <a:endParaRPr lang="en-US" sz="1283" dirty="0"/>
          </a:p>
        </p:txBody>
      </p:sp>
      <p:sp>
        <p:nvSpPr>
          <p:cNvPr id="25" name="Shape 19"/>
          <p:cNvSpPr/>
          <p:nvPr/>
        </p:nvSpPr>
        <p:spPr>
          <a:xfrm>
            <a:off x="5448300" y="1362075"/>
            <a:ext cx="417814" cy="403860"/>
          </a:xfrm>
          <a:prstGeom prst="roundRect">
            <a:avLst>
              <a:gd name="adj" fmla="val 20830"/>
            </a:avLst>
          </a:prstGeom>
          <a:solidFill>
            <a:srgbClr val="1951B4"/>
          </a:solidFill>
          <a:ln/>
        </p:spPr>
      </p:sp>
      <p:pic>
        <p:nvPicPr>
          <p:cNvPr id="26" name="Image 4" descr="preencoded.png">    </p:cNvPr>
          <p:cNvPicPr>
            <a:picLocks noChangeAspect="1"/>
          </p:cNvPicPr>
          <p:nvPr/>
        </p:nvPicPr>
        <p:blipFill>
          <a:blip r:embed="rId5"/>
          <a:srcRect l="0" r="0" t="0" b="0"/>
          <a:stretch/>
        </p:blipFill>
        <p:spPr>
          <a:xfrm>
            <a:off x="5535932" y="1449705"/>
            <a:ext cx="228600" cy="228600"/>
          </a:xfrm>
          <a:prstGeom prst="rect">
            <a:avLst/>
          </a:prstGeom>
        </p:spPr>
      </p:pic>
      <p:sp>
        <p:nvSpPr>
          <p:cNvPr id="27" name="Text 20"/>
          <p:cNvSpPr/>
          <p:nvPr/>
        </p:nvSpPr>
        <p:spPr>
          <a:xfrm>
            <a:off x="5993271" y="1352550"/>
            <a:ext cx="2684000" cy="4572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Co-authors of Canines in the Courtroom</a:t>
            </a:r>
            <a:endParaRPr lang="en-US" sz="1283" dirty="0"/>
          </a:p>
        </p:txBody>
      </p:sp>
      <p:sp>
        <p:nvSpPr>
          <p:cNvPr id="28" name="Shape 21"/>
          <p:cNvSpPr/>
          <p:nvPr/>
        </p:nvSpPr>
        <p:spPr>
          <a:xfrm>
            <a:off x="5448300" y="2105025"/>
            <a:ext cx="417814" cy="403860"/>
          </a:xfrm>
          <a:prstGeom prst="roundRect">
            <a:avLst>
              <a:gd name="adj" fmla="val 20830"/>
            </a:avLst>
          </a:prstGeom>
          <a:solidFill>
            <a:srgbClr val="1951B4"/>
          </a:solidFill>
          <a:ln/>
        </p:spPr>
      </p:sp>
      <p:pic>
        <p:nvPicPr>
          <p:cNvPr id="29" name="Image 5" descr="preencoded.png">    </p:cNvPr>
          <p:cNvPicPr>
            <a:picLocks noChangeAspect="1"/>
          </p:cNvPicPr>
          <p:nvPr/>
        </p:nvPicPr>
        <p:blipFill>
          <a:blip r:embed="rId6"/>
          <a:srcRect l="0" r="0" t="0" b="0"/>
          <a:stretch/>
        </p:blipFill>
        <p:spPr>
          <a:xfrm>
            <a:off x="5535932" y="2192655"/>
            <a:ext cx="228600" cy="228600"/>
          </a:xfrm>
          <a:prstGeom prst="rect">
            <a:avLst/>
          </a:prstGeom>
        </p:spPr>
      </p:pic>
      <p:sp>
        <p:nvSpPr>
          <p:cNvPr id="30" name="Text 22"/>
          <p:cNvSpPr/>
          <p:nvPr/>
        </p:nvSpPr>
        <p:spPr>
          <a:xfrm>
            <a:off x="5993271" y="2095500"/>
            <a:ext cx="2684000" cy="685800"/>
          </a:xfrm>
          <a:prstGeom prst="rect">
            <a:avLst/>
          </a:prstGeom>
          <a:noFill/>
          <a:ln/>
        </p:spPr>
        <p:txBody>
          <a:bodyPr wrap="square" lIns="0" tIns="0" rIns="0" bIns="0" rtlCol="0" anchor="t"/>
          <a:lstStyle/>
          <a:p>
            <a:pPr algn="l" indent="0" marL="0">
              <a:lnSpc>
                <a:spcPts val="1693"/>
              </a:lnSpc>
              <a:buNone/>
            </a:pPr>
            <a:r>
              <a:rPr lang="en-US" sz="1283" spc="-26" kern="0" dirty="0">
                <a:solidFill>
                  <a:srgbClr val="FFFFFF">
                    <a:alpha val="99000"/>
                  </a:srgbClr>
                </a:solidFill>
                <a:latin typeface="Archivo" pitchFamily="34" charset="0"/>
                <a:ea typeface="Archivo" pitchFamily="34" charset="-122"/>
                <a:cs typeface="Archivo" pitchFamily="34" charset="-120"/>
              </a:rPr>
              <a:t>Developed and tested with K9 training experts connected to HITS K9</a:t>
            </a:r>
            <a:endParaRPr lang="en-US" sz="1283"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2026-07-31T18:29:16Z</dcterms:created>
  <dcterms:modified xsi:type="dcterms:W3CDTF">2026-07-31T18:29:16Z</dcterms:modified>
</cp:coreProperties>
</file>