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g"/>
  <Override PartName="/ppt/media/image14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9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c Srdjan" userId="99b8ca059df9f573" providerId="LiveId" clId="{A4727192-C839-4018-B742-5CF77B7F1825}"/>
    <pc:docChg chg="modSld">
      <pc:chgData name="Radic Srdjan" userId="99b8ca059df9f573" providerId="LiveId" clId="{A4727192-C839-4018-B742-5CF77B7F1825}" dt="2026-05-19T12:51:33.220" v="0" actId="1076"/>
      <pc:docMkLst>
        <pc:docMk/>
      </pc:docMkLst>
      <pc:sldChg chg="modSp mod">
        <pc:chgData name="Radic Srdjan" userId="99b8ca059df9f573" providerId="LiveId" clId="{A4727192-C839-4018-B742-5CF77B7F1825}" dt="2026-05-19T12:51:33.220" v="0" actId="1076"/>
        <pc:sldMkLst>
          <pc:docMk/>
          <pc:sldMk cId="0" sldId="261"/>
        </pc:sldMkLst>
        <pc:spChg chg="mod">
          <ac:chgData name="Radic Srdjan" userId="99b8ca059df9f573" providerId="LiveId" clId="{A4727192-C839-4018-B742-5CF77B7F1825}" dt="2026-05-19T12:51:33.220" v="0" actId="1076"/>
          <ac:spMkLst>
            <pc:docMk/>
            <pc:sldMk cId="0" sldId="261"/>
            <ac:spMk id="32" creationId="{00000000-0000-0000-0000-000000000000}"/>
          </ac:spMkLst>
        </pc:spChg>
        <pc:grpChg chg="mod">
          <ac:chgData name="Radic Srdjan" userId="99b8ca059df9f573" providerId="LiveId" clId="{A4727192-C839-4018-B742-5CF77B7F1825}" dt="2026-05-19T12:51:33.220" v="0" actId="1076"/>
          <ac:grpSpMkLst>
            <pc:docMk/>
            <pc:sldMk cId="0" sldId="261"/>
            <ac:grpSpMk id="27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71BD44"/>
                </a:solidFill>
                <a:latin typeface="Hind"/>
                <a:cs typeface="Hi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21F1F"/>
                </a:solidFill>
                <a:latin typeface="Hind"/>
                <a:cs typeface="Hi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1BD44"/>
                </a:solidFill>
                <a:latin typeface="Hind"/>
                <a:cs typeface="Hi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21F1F"/>
                </a:solidFill>
                <a:latin typeface="Hind"/>
                <a:cs typeface="Hi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1BD44"/>
                </a:solidFill>
                <a:latin typeface="Hind"/>
                <a:cs typeface="Hi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1BD44"/>
                </a:solidFill>
                <a:latin typeface="Hind"/>
                <a:cs typeface="Hi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922881" y="10724873"/>
            <a:ext cx="203620" cy="20583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688044" y="10753501"/>
            <a:ext cx="262255" cy="175895"/>
          </a:xfrm>
          <a:custGeom>
            <a:avLst/>
            <a:gdLst/>
            <a:ahLst/>
            <a:cxnLst/>
            <a:rect l="l" t="t" r="r" b="b"/>
            <a:pathLst>
              <a:path w="262255" h="175895">
                <a:moveTo>
                  <a:pt x="260704" y="0"/>
                </a:moveTo>
                <a:lnTo>
                  <a:pt x="136079" y="124415"/>
                </a:lnTo>
                <a:lnTo>
                  <a:pt x="134330" y="126163"/>
                </a:lnTo>
                <a:lnTo>
                  <a:pt x="131943" y="127147"/>
                </a:lnTo>
                <a:lnTo>
                  <a:pt x="126969" y="127147"/>
                </a:lnTo>
                <a:lnTo>
                  <a:pt x="124603" y="126163"/>
                </a:lnTo>
                <a:lnTo>
                  <a:pt x="910" y="2659"/>
                </a:lnTo>
                <a:lnTo>
                  <a:pt x="0" y="5601"/>
                </a:lnTo>
                <a:lnTo>
                  <a:pt x="0" y="156801"/>
                </a:lnTo>
                <a:lnTo>
                  <a:pt x="1470" y="164083"/>
                </a:lnTo>
                <a:lnTo>
                  <a:pt x="5481" y="170027"/>
                </a:lnTo>
                <a:lnTo>
                  <a:pt x="11432" y="174033"/>
                </a:lnTo>
                <a:lnTo>
                  <a:pt x="18721" y="175502"/>
                </a:lnTo>
                <a:lnTo>
                  <a:pt x="243448" y="175502"/>
                </a:lnTo>
                <a:lnTo>
                  <a:pt x="250726" y="174033"/>
                </a:lnTo>
                <a:lnTo>
                  <a:pt x="256681" y="170027"/>
                </a:lnTo>
                <a:lnTo>
                  <a:pt x="260703" y="164083"/>
                </a:lnTo>
                <a:lnTo>
                  <a:pt x="262180" y="156801"/>
                </a:lnTo>
                <a:lnTo>
                  <a:pt x="262180" y="4659"/>
                </a:lnTo>
                <a:lnTo>
                  <a:pt x="261636" y="2209"/>
                </a:lnTo>
                <a:lnTo>
                  <a:pt x="260704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05171" y="10742038"/>
            <a:ext cx="228192" cy="11587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926716" y="10709898"/>
            <a:ext cx="210203" cy="21016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584532" y="10479018"/>
            <a:ext cx="16045180" cy="0"/>
          </a:xfrm>
          <a:custGeom>
            <a:avLst/>
            <a:gdLst/>
            <a:ahLst/>
            <a:cxnLst/>
            <a:rect l="l" t="t" r="r" b="b"/>
            <a:pathLst>
              <a:path w="16045180">
                <a:moveTo>
                  <a:pt x="0" y="0"/>
                </a:moveTo>
                <a:lnTo>
                  <a:pt x="16044883" y="0"/>
                </a:lnTo>
              </a:path>
            </a:pathLst>
          </a:custGeom>
          <a:ln w="20941">
            <a:solidFill>
              <a:srgbClr val="71B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70304" y="10518006"/>
            <a:ext cx="423545" cy="495300"/>
          </a:xfrm>
          <a:custGeom>
            <a:avLst/>
            <a:gdLst/>
            <a:ahLst/>
            <a:cxnLst/>
            <a:rect l="l" t="t" r="r" b="b"/>
            <a:pathLst>
              <a:path w="423544" h="495300">
                <a:moveTo>
                  <a:pt x="423456" y="0"/>
                </a:moveTo>
                <a:lnTo>
                  <a:pt x="318363" y="0"/>
                </a:lnTo>
                <a:lnTo>
                  <a:pt x="318363" y="208280"/>
                </a:lnTo>
                <a:lnTo>
                  <a:pt x="105092" y="208280"/>
                </a:lnTo>
                <a:lnTo>
                  <a:pt x="105092" y="0"/>
                </a:lnTo>
                <a:lnTo>
                  <a:pt x="0" y="0"/>
                </a:lnTo>
                <a:lnTo>
                  <a:pt x="0" y="208280"/>
                </a:lnTo>
                <a:lnTo>
                  <a:pt x="0" y="298450"/>
                </a:lnTo>
                <a:lnTo>
                  <a:pt x="0" y="495300"/>
                </a:lnTo>
                <a:lnTo>
                  <a:pt x="105092" y="495300"/>
                </a:lnTo>
                <a:lnTo>
                  <a:pt x="105092" y="298450"/>
                </a:lnTo>
                <a:lnTo>
                  <a:pt x="318363" y="298450"/>
                </a:lnTo>
                <a:lnTo>
                  <a:pt x="318363" y="495300"/>
                </a:lnTo>
                <a:lnTo>
                  <a:pt x="423456" y="495300"/>
                </a:lnTo>
                <a:lnTo>
                  <a:pt x="423456" y="298450"/>
                </a:lnTo>
                <a:lnTo>
                  <a:pt x="423456" y="208280"/>
                </a:lnTo>
                <a:lnTo>
                  <a:pt x="4234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53520" y="10651448"/>
            <a:ext cx="401320" cy="372745"/>
          </a:xfrm>
          <a:custGeom>
            <a:avLst/>
            <a:gdLst/>
            <a:ahLst/>
            <a:cxnLst/>
            <a:rect l="l" t="t" r="r" b="b"/>
            <a:pathLst>
              <a:path w="401319" h="372745">
                <a:moveTo>
                  <a:pt x="200496" y="0"/>
                </a:moveTo>
                <a:lnTo>
                  <a:pt x="154630" y="3839"/>
                </a:lnTo>
                <a:lnTo>
                  <a:pt x="116115" y="14346"/>
                </a:lnTo>
                <a:lnTo>
                  <a:pt x="59024" y="49307"/>
                </a:lnTo>
                <a:lnTo>
                  <a:pt x="16475" y="108325"/>
                </a:lnTo>
                <a:lnTo>
                  <a:pt x="4333" y="145490"/>
                </a:lnTo>
                <a:lnTo>
                  <a:pt x="0" y="186748"/>
                </a:lnTo>
                <a:lnTo>
                  <a:pt x="4333" y="227527"/>
                </a:lnTo>
                <a:lnTo>
                  <a:pt x="16475" y="264448"/>
                </a:lnTo>
                <a:lnTo>
                  <a:pt x="59024" y="323372"/>
                </a:lnTo>
                <a:lnTo>
                  <a:pt x="116115" y="358333"/>
                </a:lnTo>
                <a:lnTo>
                  <a:pt x="154630" y="368840"/>
                </a:lnTo>
                <a:lnTo>
                  <a:pt x="200496" y="372679"/>
                </a:lnTo>
                <a:lnTo>
                  <a:pt x="246362" y="368840"/>
                </a:lnTo>
                <a:lnTo>
                  <a:pt x="284877" y="358333"/>
                </a:lnTo>
                <a:lnTo>
                  <a:pt x="341968" y="323372"/>
                </a:lnTo>
                <a:lnTo>
                  <a:pt x="372398" y="285373"/>
                </a:lnTo>
                <a:lnTo>
                  <a:pt x="200496" y="285373"/>
                </a:lnTo>
                <a:lnTo>
                  <a:pt x="160868" y="277465"/>
                </a:lnTo>
                <a:lnTo>
                  <a:pt x="129653" y="256066"/>
                </a:lnTo>
                <a:lnTo>
                  <a:pt x="109200" y="224665"/>
                </a:lnTo>
                <a:lnTo>
                  <a:pt x="101860" y="186748"/>
                </a:lnTo>
                <a:lnTo>
                  <a:pt x="109313" y="148014"/>
                </a:lnTo>
                <a:lnTo>
                  <a:pt x="129955" y="116408"/>
                </a:lnTo>
                <a:lnTo>
                  <a:pt x="161208" y="95112"/>
                </a:lnTo>
                <a:lnTo>
                  <a:pt x="200496" y="87306"/>
                </a:lnTo>
                <a:lnTo>
                  <a:pt x="372376" y="87306"/>
                </a:lnTo>
                <a:lnTo>
                  <a:pt x="365855" y="76011"/>
                </a:lnTo>
                <a:lnTo>
                  <a:pt x="341968" y="49307"/>
                </a:lnTo>
                <a:lnTo>
                  <a:pt x="316569" y="30007"/>
                </a:lnTo>
                <a:lnTo>
                  <a:pt x="284877" y="14346"/>
                </a:lnTo>
                <a:lnTo>
                  <a:pt x="246362" y="3839"/>
                </a:lnTo>
                <a:lnTo>
                  <a:pt x="200496" y="0"/>
                </a:lnTo>
                <a:close/>
              </a:path>
              <a:path w="401319" h="372745">
                <a:moveTo>
                  <a:pt x="372376" y="87306"/>
                </a:moveTo>
                <a:lnTo>
                  <a:pt x="200496" y="87306"/>
                </a:lnTo>
                <a:lnTo>
                  <a:pt x="239778" y="95112"/>
                </a:lnTo>
                <a:lnTo>
                  <a:pt x="271028" y="116408"/>
                </a:lnTo>
                <a:lnTo>
                  <a:pt x="291668" y="148014"/>
                </a:lnTo>
                <a:lnTo>
                  <a:pt x="299121" y="186748"/>
                </a:lnTo>
                <a:lnTo>
                  <a:pt x="291783" y="224665"/>
                </a:lnTo>
                <a:lnTo>
                  <a:pt x="271334" y="256066"/>
                </a:lnTo>
                <a:lnTo>
                  <a:pt x="240122" y="277465"/>
                </a:lnTo>
                <a:lnTo>
                  <a:pt x="200496" y="285373"/>
                </a:lnTo>
                <a:lnTo>
                  <a:pt x="372398" y="285373"/>
                </a:lnTo>
                <a:lnTo>
                  <a:pt x="384511" y="264448"/>
                </a:lnTo>
                <a:lnTo>
                  <a:pt x="396650" y="227527"/>
                </a:lnTo>
                <a:lnTo>
                  <a:pt x="400982" y="186748"/>
                </a:lnTo>
                <a:lnTo>
                  <a:pt x="396650" y="145490"/>
                </a:lnTo>
                <a:lnTo>
                  <a:pt x="384511" y="108325"/>
                </a:lnTo>
                <a:lnTo>
                  <a:pt x="372376" y="8730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322457" y="10651441"/>
            <a:ext cx="242570" cy="361950"/>
          </a:xfrm>
          <a:custGeom>
            <a:avLst/>
            <a:gdLst/>
            <a:ahLst/>
            <a:cxnLst/>
            <a:rect l="l" t="t" r="r" b="b"/>
            <a:pathLst>
              <a:path w="242569" h="361950">
                <a:moveTo>
                  <a:pt x="200496" y="0"/>
                </a:moveTo>
                <a:lnTo>
                  <a:pt x="154561" y="8870"/>
                </a:lnTo>
                <a:lnTo>
                  <a:pt x="110909" y="44235"/>
                </a:lnTo>
                <a:lnTo>
                  <a:pt x="98635" y="63861"/>
                </a:lnTo>
                <a:lnTo>
                  <a:pt x="98635" y="11319"/>
                </a:lnTo>
                <a:lnTo>
                  <a:pt x="0" y="11319"/>
                </a:lnTo>
                <a:lnTo>
                  <a:pt x="0" y="361371"/>
                </a:lnTo>
                <a:lnTo>
                  <a:pt x="98635" y="361371"/>
                </a:lnTo>
                <a:lnTo>
                  <a:pt x="98635" y="193219"/>
                </a:lnTo>
                <a:lnTo>
                  <a:pt x="99050" y="174154"/>
                </a:lnTo>
                <a:lnTo>
                  <a:pt x="107152" y="134210"/>
                </a:lnTo>
                <a:lnTo>
                  <a:pt x="133831" y="100953"/>
                </a:lnTo>
                <a:lnTo>
                  <a:pt x="183512" y="87316"/>
                </a:lnTo>
                <a:lnTo>
                  <a:pt x="197420" y="88087"/>
                </a:lnTo>
                <a:lnTo>
                  <a:pt x="209282" y="90448"/>
                </a:lnTo>
                <a:lnTo>
                  <a:pt x="219781" y="94477"/>
                </a:lnTo>
                <a:lnTo>
                  <a:pt x="229595" y="100248"/>
                </a:lnTo>
                <a:lnTo>
                  <a:pt x="242537" y="8083"/>
                </a:lnTo>
                <a:lnTo>
                  <a:pt x="233575" y="5115"/>
                </a:lnTo>
                <a:lnTo>
                  <a:pt x="223633" y="2526"/>
                </a:lnTo>
                <a:lnTo>
                  <a:pt x="212632" y="694"/>
                </a:lnTo>
                <a:lnTo>
                  <a:pt x="2004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613690" y="10470508"/>
            <a:ext cx="118110" cy="542925"/>
          </a:xfrm>
          <a:custGeom>
            <a:avLst/>
            <a:gdLst/>
            <a:ahLst/>
            <a:cxnLst/>
            <a:rect l="l" t="t" r="r" b="b"/>
            <a:pathLst>
              <a:path w="118110" h="542925">
                <a:moveTo>
                  <a:pt x="108331" y="192255"/>
                </a:moveTo>
                <a:lnTo>
                  <a:pt x="9696" y="192255"/>
                </a:lnTo>
                <a:lnTo>
                  <a:pt x="9696" y="542308"/>
                </a:lnTo>
                <a:lnTo>
                  <a:pt x="108331" y="542308"/>
                </a:lnTo>
                <a:lnTo>
                  <a:pt x="108331" y="192255"/>
                </a:lnTo>
                <a:close/>
              </a:path>
              <a:path w="118110" h="542925">
                <a:moveTo>
                  <a:pt x="59024" y="0"/>
                </a:moveTo>
                <a:lnTo>
                  <a:pt x="36156" y="4673"/>
                </a:lnTo>
                <a:lnTo>
                  <a:pt x="17382" y="17381"/>
                </a:lnTo>
                <a:lnTo>
                  <a:pt x="4674" y="36152"/>
                </a:lnTo>
                <a:lnTo>
                  <a:pt x="0" y="59013"/>
                </a:lnTo>
                <a:lnTo>
                  <a:pt x="4674" y="81877"/>
                </a:lnTo>
                <a:lnTo>
                  <a:pt x="17382" y="100651"/>
                </a:lnTo>
                <a:lnTo>
                  <a:pt x="36156" y="113362"/>
                </a:lnTo>
                <a:lnTo>
                  <a:pt x="59024" y="118038"/>
                </a:lnTo>
                <a:lnTo>
                  <a:pt x="81880" y="113362"/>
                </a:lnTo>
                <a:lnTo>
                  <a:pt x="100647" y="100651"/>
                </a:lnTo>
                <a:lnTo>
                  <a:pt x="113354" y="81877"/>
                </a:lnTo>
                <a:lnTo>
                  <a:pt x="118027" y="59013"/>
                </a:lnTo>
                <a:lnTo>
                  <a:pt x="113354" y="36152"/>
                </a:lnTo>
                <a:lnTo>
                  <a:pt x="100647" y="17381"/>
                </a:lnTo>
                <a:lnTo>
                  <a:pt x="81880" y="4673"/>
                </a:lnTo>
                <a:lnTo>
                  <a:pt x="5902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807717" y="10662760"/>
            <a:ext cx="339725" cy="361950"/>
          </a:xfrm>
          <a:custGeom>
            <a:avLst/>
            <a:gdLst/>
            <a:ahLst/>
            <a:cxnLst/>
            <a:rect l="l" t="t" r="r" b="b"/>
            <a:pathLst>
              <a:path w="339725" h="361950">
                <a:moveTo>
                  <a:pt x="339549" y="0"/>
                </a:moveTo>
                <a:lnTo>
                  <a:pt x="240914" y="0"/>
                </a:lnTo>
                <a:lnTo>
                  <a:pt x="240914" y="198067"/>
                </a:lnTo>
                <a:lnTo>
                  <a:pt x="240359" y="213011"/>
                </a:lnTo>
                <a:lnTo>
                  <a:pt x="219899" y="259499"/>
                </a:lnTo>
                <a:lnTo>
                  <a:pt x="183747" y="275988"/>
                </a:lnTo>
                <a:lnTo>
                  <a:pt x="169774" y="277289"/>
                </a:lnTo>
                <a:lnTo>
                  <a:pt x="155802" y="275988"/>
                </a:lnTo>
                <a:lnTo>
                  <a:pt x="119650" y="259499"/>
                </a:lnTo>
                <a:lnTo>
                  <a:pt x="99190" y="213011"/>
                </a:lnTo>
                <a:lnTo>
                  <a:pt x="98635" y="198067"/>
                </a:lnTo>
                <a:lnTo>
                  <a:pt x="98635" y="0"/>
                </a:lnTo>
                <a:lnTo>
                  <a:pt x="0" y="0"/>
                </a:lnTo>
                <a:lnTo>
                  <a:pt x="0" y="214234"/>
                </a:lnTo>
                <a:lnTo>
                  <a:pt x="1238" y="239560"/>
                </a:lnTo>
                <a:lnTo>
                  <a:pt x="19785" y="295062"/>
                </a:lnTo>
                <a:lnTo>
                  <a:pt x="70303" y="339880"/>
                </a:lnTo>
                <a:lnTo>
                  <a:pt x="136415" y="359160"/>
                </a:lnTo>
                <a:lnTo>
                  <a:pt x="169774" y="361371"/>
                </a:lnTo>
                <a:lnTo>
                  <a:pt x="203136" y="359160"/>
                </a:lnTo>
                <a:lnTo>
                  <a:pt x="269250" y="339880"/>
                </a:lnTo>
                <a:lnTo>
                  <a:pt x="319764" y="295062"/>
                </a:lnTo>
                <a:lnTo>
                  <a:pt x="338311" y="239560"/>
                </a:lnTo>
                <a:lnTo>
                  <a:pt x="339549" y="214234"/>
                </a:lnTo>
                <a:lnTo>
                  <a:pt x="339549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200787" y="10651443"/>
            <a:ext cx="280035" cy="372745"/>
          </a:xfrm>
          <a:custGeom>
            <a:avLst/>
            <a:gdLst/>
            <a:ahLst/>
            <a:cxnLst/>
            <a:rect l="l" t="t" r="r" b="b"/>
            <a:pathLst>
              <a:path w="280035" h="372745">
                <a:moveTo>
                  <a:pt x="150361" y="0"/>
                </a:moveTo>
                <a:lnTo>
                  <a:pt x="104385" y="4345"/>
                </a:lnTo>
                <a:lnTo>
                  <a:pt x="59013" y="25056"/>
                </a:lnTo>
                <a:lnTo>
                  <a:pt x="33247" y="58303"/>
                </a:lnTo>
                <a:lnTo>
                  <a:pt x="22638" y="104279"/>
                </a:lnTo>
                <a:lnTo>
                  <a:pt x="24531" y="124318"/>
                </a:lnTo>
                <a:lnTo>
                  <a:pt x="49317" y="171387"/>
                </a:lnTo>
                <a:lnTo>
                  <a:pt x="85392" y="197255"/>
                </a:lnTo>
                <a:lnTo>
                  <a:pt x="124498" y="213417"/>
                </a:lnTo>
                <a:lnTo>
                  <a:pt x="147136" y="221501"/>
                </a:lnTo>
                <a:lnTo>
                  <a:pt x="157390" y="226039"/>
                </a:lnTo>
                <a:lnTo>
                  <a:pt x="167341" y="232924"/>
                </a:lnTo>
                <a:lnTo>
                  <a:pt x="174867" y="242990"/>
                </a:lnTo>
                <a:lnTo>
                  <a:pt x="177847" y="257070"/>
                </a:lnTo>
                <a:lnTo>
                  <a:pt x="174134" y="273243"/>
                </a:lnTo>
                <a:lnTo>
                  <a:pt x="163904" y="285168"/>
                </a:lnTo>
                <a:lnTo>
                  <a:pt x="148520" y="292543"/>
                </a:lnTo>
                <a:lnTo>
                  <a:pt x="129346" y="295069"/>
                </a:lnTo>
                <a:lnTo>
                  <a:pt x="107668" y="291937"/>
                </a:lnTo>
                <a:lnTo>
                  <a:pt x="86901" y="283351"/>
                </a:lnTo>
                <a:lnTo>
                  <a:pt x="67955" y="270522"/>
                </a:lnTo>
                <a:lnTo>
                  <a:pt x="51736" y="254662"/>
                </a:lnTo>
                <a:lnTo>
                  <a:pt x="0" y="314482"/>
                </a:lnTo>
                <a:lnTo>
                  <a:pt x="20199" y="333463"/>
                </a:lnTo>
                <a:lnTo>
                  <a:pt x="48810" y="352374"/>
                </a:lnTo>
                <a:lnTo>
                  <a:pt x="86969" y="366890"/>
                </a:lnTo>
                <a:lnTo>
                  <a:pt x="135817" y="372690"/>
                </a:lnTo>
                <a:lnTo>
                  <a:pt x="166336" y="370517"/>
                </a:lnTo>
                <a:lnTo>
                  <a:pt x="218582" y="352224"/>
                </a:lnTo>
                <a:lnTo>
                  <a:pt x="258911" y="315125"/>
                </a:lnTo>
                <a:lnTo>
                  <a:pt x="277625" y="270131"/>
                </a:lnTo>
                <a:lnTo>
                  <a:pt x="279708" y="246578"/>
                </a:lnTo>
                <a:lnTo>
                  <a:pt x="278409" y="229975"/>
                </a:lnTo>
                <a:lnTo>
                  <a:pt x="261929" y="188360"/>
                </a:lnTo>
                <a:lnTo>
                  <a:pt x="220193" y="156330"/>
                </a:lnTo>
                <a:lnTo>
                  <a:pt x="172999" y="138247"/>
                </a:lnTo>
                <a:lnTo>
                  <a:pt x="149566" y="130969"/>
                </a:lnTo>
                <a:lnTo>
                  <a:pt x="133038" y="123541"/>
                </a:lnTo>
                <a:lnTo>
                  <a:pt x="123485" y="115201"/>
                </a:lnTo>
                <a:lnTo>
                  <a:pt x="119088" y="106864"/>
                </a:lnTo>
                <a:lnTo>
                  <a:pt x="118027" y="99441"/>
                </a:lnTo>
                <a:lnTo>
                  <a:pt x="120668" y="87854"/>
                </a:lnTo>
                <a:lnTo>
                  <a:pt x="128235" y="78921"/>
                </a:lnTo>
                <a:lnTo>
                  <a:pt x="140198" y="73173"/>
                </a:lnTo>
                <a:lnTo>
                  <a:pt x="156026" y="71139"/>
                </a:lnTo>
                <a:lnTo>
                  <a:pt x="166132" y="71732"/>
                </a:lnTo>
                <a:lnTo>
                  <a:pt x="179874" y="74674"/>
                </a:lnTo>
                <a:lnTo>
                  <a:pt x="196042" y="81710"/>
                </a:lnTo>
                <a:lnTo>
                  <a:pt x="213428" y="94583"/>
                </a:lnTo>
                <a:lnTo>
                  <a:pt x="261929" y="37182"/>
                </a:lnTo>
                <a:lnTo>
                  <a:pt x="229378" y="17051"/>
                </a:lnTo>
                <a:lnTo>
                  <a:pt x="199175" y="5861"/>
                </a:lnTo>
                <a:lnTo>
                  <a:pt x="172457" y="1035"/>
                </a:lnTo>
                <a:lnTo>
                  <a:pt x="150361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75043" y="10411554"/>
            <a:ext cx="709295" cy="709295"/>
          </a:xfrm>
          <a:custGeom>
            <a:avLst/>
            <a:gdLst/>
            <a:ahLst/>
            <a:cxnLst/>
            <a:rect l="l" t="t" r="r" b="b"/>
            <a:pathLst>
              <a:path w="709294" h="709295">
                <a:moveTo>
                  <a:pt x="129870" y="281508"/>
                </a:moveTo>
                <a:lnTo>
                  <a:pt x="17360" y="244957"/>
                </a:lnTo>
                <a:lnTo>
                  <a:pt x="9664" y="272313"/>
                </a:lnTo>
                <a:lnTo>
                  <a:pt x="4254" y="299770"/>
                </a:lnTo>
                <a:lnTo>
                  <a:pt x="1054" y="327202"/>
                </a:lnTo>
                <a:lnTo>
                  <a:pt x="0" y="354507"/>
                </a:lnTo>
                <a:lnTo>
                  <a:pt x="118364" y="354507"/>
                </a:lnTo>
                <a:lnTo>
                  <a:pt x="119049" y="336308"/>
                </a:lnTo>
                <a:lnTo>
                  <a:pt x="121158" y="318033"/>
                </a:lnTo>
                <a:lnTo>
                  <a:pt x="124739" y="299745"/>
                </a:lnTo>
                <a:lnTo>
                  <a:pt x="129870" y="281508"/>
                </a:lnTo>
                <a:close/>
              </a:path>
              <a:path w="709294" h="709295">
                <a:moveTo>
                  <a:pt x="259689" y="423405"/>
                </a:moveTo>
                <a:lnTo>
                  <a:pt x="250113" y="407797"/>
                </a:lnTo>
                <a:lnTo>
                  <a:pt x="243065" y="390906"/>
                </a:lnTo>
                <a:lnTo>
                  <a:pt x="238709" y="373037"/>
                </a:lnTo>
                <a:lnTo>
                  <a:pt x="237210" y="354507"/>
                </a:lnTo>
                <a:lnTo>
                  <a:pt x="118364" y="354507"/>
                </a:lnTo>
                <a:lnTo>
                  <a:pt x="119113" y="373202"/>
                </a:lnTo>
                <a:lnTo>
                  <a:pt x="121335" y="391629"/>
                </a:lnTo>
                <a:lnTo>
                  <a:pt x="124993" y="409740"/>
                </a:lnTo>
                <a:lnTo>
                  <a:pt x="130035" y="427443"/>
                </a:lnTo>
                <a:lnTo>
                  <a:pt x="17424" y="464032"/>
                </a:lnTo>
                <a:lnTo>
                  <a:pt x="27076" y="490156"/>
                </a:lnTo>
                <a:lnTo>
                  <a:pt x="38722" y="515416"/>
                </a:lnTo>
                <a:lnTo>
                  <a:pt x="52311" y="539686"/>
                </a:lnTo>
                <a:lnTo>
                  <a:pt x="67767" y="562838"/>
                </a:lnTo>
                <a:lnTo>
                  <a:pt x="259689" y="423405"/>
                </a:lnTo>
                <a:close/>
              </a:path>
              <a:path w="709294" h="709295">
                <a:moveTo>
                  <a:pt x="281571" y="579196"/>
                </a:moveTo>
                <a:lnTo>
                  <a:pt x="264477" y="572909"/>
                </a:lnTo>
                <a:lnTo>
                  <a:pt x="247738" y="565264"/>
                </a:lnTo>
                <a:lnTo>
                  <a:pt x="231457" y="556196"/>
                </a:lnTo>
                <a:lnTo>
                  <a:pt x="215696" y="545693"/>
                </a:lnTo>
                <a:lnTo>
                  <a:pt x="146177" y="641388"/>
                </a:lnTo>
                <a:lnTo>
                  <a:pt x="169811" y="657161"/>
                </a:lnTo>
                <a:lnTo>
                  <a:pt x="194246" y="670801"/>
                </a:lnTo>
                <a:lnTo>
                  <a:pt x="219341" y="682307"/>
                </a:lnTo>
                <a:lnTo>
                  <a:pt x="244995" y="691756"/>
                </a:lnTo>
                <a:lnTo>
                  <a:pt x="281571" y="579196"/>
                </a:lnTo>
                <a:close/>
              </a:path>
              <a:path w="709294" h="709295">
                <a:moveTo>
                  <a:pt x="318274" y="242938"/>
                </a:moveTo>
                <a:lnTo>
                  <a:pt x="281533" y="129908"/>
                </a:lnTo>
                <a:lnTo>
                  <a:pt x="263994" y="136398"/>
                </a:lnTo>
                <a:lnTo>
                  <a:pt x="247142" y="144208"/>
                </a:lnTo>
                <a:lnTo>
                  <a:pt x="231063" y="153276"/>
                </a:lnTo>
                <a:lnTo>
                  <a:pt x="215785" y="163537"/>
                </a:lnTo>
                <a:lnTo>
                  <a:pt x="146177" y="67741"/>
                </a:lnTo>
                <a:lnTo>
                  <a:pt x="124320" y="85001"/>
                </a:lnTo>
                <a:lnTo>
                  <a:pt x="103898" y="103886"/>
                </a:lnTo>
                <a:lnTo>
                  <a:pt x="85013" y="124307"/>
                </a:lnTo>
                <a:lnTo>
                  <a:pt x="67767" y="146164"/>
                </a:lnTo>
                <a:lnTo>
                  <a:pt x="259689" y="285597"/>
                </a:lnTo>
                <a:lnTo>
                  <a:pt x="271576" y="271678"/>
                </a:lnTo>
                <a:lnTo>
                  <a:pt x="285457" y="259753"/>
                </a:lnTo>
                <a:lnTo>
                  <a:pt x="301104" y="250088"/>
                </a:lnTo>
                <a:lnTo>
                  <a:pt x="318274" y="242938"/>
                </a:lnTo>
                <a:close/>
              </a:path>
              <a:path w="709294" h="709295">
                <a:moveTo>
                  <a:pt x="354520" y="0"/>
                </a:moveTo>
                <a:lnTo>
                  <a:pt x="326123" y="1130"/>
                </a:lnTo>
                <a:lnTo>
                  <a:pt x="298335" y="4470"/>
                </a:lnTo>
                <a:lnTo>
                  <a:pt x="271259" y="9906"/>
                </a:lnTo>
                <a:lnTo>
                  <a:pt x="244957" y="17335"/>
                </a:lnTo>
                <a:lnTo>
                  <a:pt x="281533" y="129908"/>
                </a:lnTo>
                <a:lnTo>
                  <a:pt x="299072" y="124942"/>
                </a:lnTo>
                <a:lnTo>
                  <a:pt x="317093" y="121297"/>
                </a:lnTo>
                <a:lnTo>
                  <a:pt x="335597" y="119049"/>
                </a:lnTo>
                <a:lnTo>
                  <a:pt x="354520" y="118287"/>
                </a:lnTo>
                <a:lnTo>
                  <a:pt x="354520" y="0"/>
                </a:lnTo>
                <a:close/>
              </a:path>
              <a:path w="709294" h="709295">
                <a:moveTo>
                  <a:pt x="464070" y="691692"/>
                </a:moveTo>
                <a:lnTo>
                  <a:pt x="390766" y="466064"/>
                </a:lnTo>
                <a:lnTo>
                  <a:pt x="372960" y="470344"/>
                </a:lnTo>
                <a:lnTo>
                  <a:pt x="354711" y="471830"/>
                </a:lnTo>
                <a:lnTo>
                  <a:pt x="336384" y="470458"/>
                </a:lnTo>
                <a:lnTo>
                  <a:pt x="318300" y="466153"/>
                </a:lnTo>
                <a:lnTo>
                  <a:pt x="281559" y="579183"/>
                </a:lnTo>
                <a:lnTo>
                  <a:pt x="336156" y="589953"/>
                </a:lnTo>
                <a:lnTo>
                  <a:pt x="354545" y="590626"/>
                </a:lnTo>
                <a:lnTo>
                  <a:pt x="354545" y="709028"/>
                </a:lnTo>
                <a:lnTo>
                  <a:pt x="382371" y="707923"/>
                </a:lnTo>
                <a:lnTo>
                  <a:pt x="409994" y="704646"/>
                </a:lnTo>
                <a:lnTo>
                  <a:pt x="437261" y="699223"/>
                </a:lnTo>
                <a:lnTo>
                  <a:pt x="464070" y="691692"/>
                </a:lnTo>
                <a:close/>
              </a:path>
              <a:path w="709294" h="709295">
                <a:moveTo>
                  <a:pt x="709091" y="354507"/>
                </a:moveTo>
                <a:lnTo>
                  <a:pt x="471843" y="354507"/>
                </a:lnTo>
                <a:lnTo>
                  <a:pt x="470420" y="372770"/>
                </a:lnTo>
                <a:lnTo>
                  <a:pt x="466191" y="390575"/>
                </a:lnTo>
                <a:lnTo>
                  <a:pt x="459219" y="407581"/>
                </a:lnTo>
                <a:lnTo>
                  <a:pt x="449529" y="423456"/>
                </a:lnTo>
                <a:lnTo>
                  <a:pt x="545693" y="493318"/>
                </a:lnTo>
                <a:lnTo>
                  <a:pt x="556069" y="477748"/>
                </a:lnTo>
                <a:lnTo>
                  <a:pt x="565111" y="461530"/>
                </a:lnTo>
                <a:lnTo>
                  <a:pt x="572795" y="444728"/>
                </a:lnTo>
                <a:lnTo>
                  <a:pt x="579120" y="427443"/>
                </a:lnTo>
                <a:lnTo>
                  <a:pt x="691730" y="464032"/>
                </a:lnTo>
                <a:lnTo>
                  <a:pt x="699274" y="437222"/>
                </a:lnTo>
                <a:lnTo>
                  <a:pt x="704697" y="409943"/>
                </a:lnTo>
                <a:lnTo>
                  <a:pt x="707974" y="382333"/>
                </a:lnTo>
                <a:lnTo>
                  <a:pt x="709091" y="354507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8530" y="10904867"/>
            <a:ext cx="147964" cy="147985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865719" y="10429006"/>
            <a:ext cx="172720" cy="268605"/>
          </a:xfrm>
          <a:custGeom>
            <a:avLst/>
            <a:gdLst/>
            <a:ahLst/>
            <a:cxnLst/>
            <a:rect l="l" t="t" r="r" b="b"/>
            <a:pathLst>
              <a:path w="172719" h="268604">
                <a:moveTo>
                  <a:pt x="73306" y="0"/>
                </a:moveTo>
                <a:lnTo>
                  <a:pt x="0" y="225616"/>
                </a:lnTo>
                <a:lnTo>
                  <a:pt x="16925" y="232618"/>
                </a:lnTo>
                <a:lnTo>
                  <a:pt x="32559" y="242139"/>
                </a:lnTo>
                <a:lnTo>
                  <a:pt x="46583" y="254031"/>
                </a:lnTo>
                <a:lnTo>
                  <a:pt x="58678" y="268148"/>
                </a:lnTo>
                <a:lnTo>
                  <a:pt x="154832" y="198287"/>
                </a:lnTo>
                <a:lnTo>
                  <a:pt x="143241" y="183607"/>
                </a:lnTo>
                <a:lnTo>
                  <a:pt x="130604" y="170000"/>
                </a:lnTo>
                <a:lnTo>
                  <a:pt x="117003" y="157499"/>
                </a:lnTo>
                <a:lnTo>
                  <a:pt x="102520" y="146142"/>
                </a:lnTo>
                <a:lnTo>
                  <a:pt x="172120" y="50344"/>
                </a:lnTo>
                <a:lnTo>
                  <a:pt x="148956" y="34887"/>
                </a:lnTo>
                <a:lnTo>
                  <a:pt x="124684" y="21304"/>
                </a:lnTo>
                <a:lnTo>
                  <a:pt x="99427" y="9655"/>
                </a:lnTo>
                <a:lnTo>
                  <a:pt x="73306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20551" y="10557722"/>
            <a:ext cx="146100" cy="135388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7356430" y="5"/>
            <a:ext cx="2748280" cy="2743835"/>
          </a:xfrm>
          <a:custGeom>
            <a:avLst/>
            <a:gdLst/>
            <a:ahLst/>
            <a:cxnLst/>
            <a:rect l="l" t="t" r="r" b="b"/>
            <a:pathLst>
              <a:path w="2748280" h="2743835">
                <a:moveTo>
                  <a:pt x="915619" y="0"/>
                </a:moveTo>
                <a:lnTo>
                  <a:pt x="38" y="0"/>
                </a:lnTo>
                <a:lnTo>
                  <a:pt x="0" y="1384"/>
                </a:lnTo>
                <a:lnTo>
                  <a:pt x="915606" y="1384"/>
                </a:lnTo>
                <a:lnTo>
                  <a:pt x="915619" y="0"/>
                </a:lnTo>
                <a:close/>
              </a:path>
              <a:path w="2748280" h="2743835">
                <a:moveTo>
                  <a:pt x="2008822" y="534327"/>
                </a:moveTo>
                <a:lnTo>
                  <a:pt x="1979701" y="491718"/>
                </a:lnTo>
                <a:lnTo>
                  <a:pt x="1953056" y="447598"/>
                </a:lnTo>
                <a:lnTo>
                  <a:pt x="1928952" y="402069"/>
                </a:lnTo>
                <a:lnTo>
                  <a:pt x="1907438" y="355269"/>
                </a:lnTo>
                <a:lnTo>
                  <a:pt x="1888591" y="307301"/>
                </a:lnTo>
                <a:lnTo>
                  <a:pt x="1872475" y="258267"/>
                </a:lnTo>
                <a:lnTo>
                  <a:pt x="1859140" y="208305"/>
                </a:lnTo>
                <a:lnTo>
                  <a:pt x="1848662" y="157530"/>
                </a:lnTo>
                <a:lnTo>
                  <a:pt x="1841093" y="106032"/>
                </a:lnTo>
                <a:lnTo>
                  <a:pt x="1836521" y="53949"/>
                </a:lnTo>
                <a:lnTo>
                  <a:pt x="1834984" y="1384"/>
                </a:lnTo>
                <a:lnTo>
                  <a:pt x="915606" y="1384"/>
                </a:lnTo>
                <a:lnTo>
                  <a:pt x="916381" y="54152"/>
                </a:lnTo>
                <a:lnTo>
                  <a:pt x="918679" y="106718"/>
                </a:lnTo>
                <a:lnTo>
                  <a:pt x="922502" y="159029"/>
                </a:lnTo>
                <a:lnTo>
                  <a:pt x="927836" y="211086"/>
                </a:lnTo>
                <a:lnTo>
                  <a:pt x="934656" y="262839"/>
                </a:lnTo>
                <a:lnTo>
                  <a:pt x="942949" y="314274"/>
                </a:lnTo>
                <a:lnTo>
                  <a:pt x="952690" y="365353"/>
                </a:lnTo>
                <a:lnTo>
                  <a:pt x="963879" y="416064"/>
                </a:lnTo>
                <a:lnTo>
                  <a:pt x="976477" y="466356"/>
                </a:lnTo>
                <a:lnTo>
                  <a:pt x="990485" y="516204"/>
                </a:lnTo>
                <a:lnTo>
                  <a:pt x="1005890" y="565594"/>
                </a:lnTo>
                <a:lnTo>
                  <a:pt x="134772" y="848639"/>
                </a:lnTo>
                <a:lnTo>
                  <a:pt x="150939" y="896734"/>
                </a:lnTo>
                <a:lnTo>
                  <a:pt x="167970" y="944499"/>
                </a:lnTo>
                <a:lnTo>
                  <a:pt x="185877" y="991920"/>
                </a:lnTo>
                <a:lnTo>
                  <a:pt x="204635" y="1038974"/>
                </a:lnTo>
                <a:lnTo>
                  <a:pt x="224256" y="1085672"/>
                </a:lnTo>
                <a:lnTo>
                  <a:pt x="244729" y="1131989"/>
                </a:lnTo>
                <a:lnTo>
                  <a:pt x="266039" y="1177912"/>
                </a:lnTo>
                <a:lnTo>
                  <a:pt x="288188" y="1223441"/>
                </a:lnTo>
                <a:lnTo>
                  <a:pt x="311175" y="1268539"/>
                </a:lnTo>
                <a:lnTo>
                  <a:pt x="334975" y="1313218"/>
                </a:lnTo>
                <a:lnTo>
                  <a:pt x="359600" y="1357452"/>
                </a:lnTo>
                <a:lnTo>
                  <a:pt x="385038" y="1401241"/>
                </a:lnTo>
                <a:lnTo>
                  <a:pt x="411289" y="1444561"/>
                </a:lnTo>
                <a:lnTo>
                  <a:pt x="438327" y="1487411"/>
                </a:lnTo>
                <a:lnTo>
                  <a:pt x="466166" y="1529765"/>
                </a:lnTo>
                <a:lnTo>
                  <a:pt x="494792" y="1571625"/>
                </a:lnTo>
                <a:lnTo>
                  <a:pt x="524205" y="1612963"/>
                </a:lnTo>
                <a:lnTo>
                  <a:pt x="2008822" y="534327"/>
                </a:lnTo>
                <a:close/>
              </a:path>
              <a:path w="2748280" h="2743835">
                <a:moveTo>
                  <a:pt x="2747657" y="908608"/>
                </a:moveTo>
                <a:lnTo>
                  <a:pt x="2666428" y="905954"/>
                </a:lnTo>
                <a:lnTo>
                  <a:pt x="2614904" y="900226"/>
                </a:lnTo>
                <a:lnTo>
                  <a:pt x="2563596" y="891514"/>
                </a:lnTo>
                <a:lnTo>
                  <a:pt x="2512644" y="879767"/>
                </a:lnTo>
                <a:lnTo>
                  <a:pt x="2462174" y="864984"/>
                </a:lnTo>
                <a:lnTo>
                  <a:pt x="2178062" y="1739353"/>
                </a:lnTo>
                <a:lnTo>
                  <a:pt x="2129701" y="1722907"/>
                </a:lnTo>
                <a:lnTo>
                  <a:pt x="2081657" y="1705076"/>
                </a:lnTo>
                <a:lnTo>
                  <a:pt x="2033943" y="1685848"/>
                </a:lnTo>
                <a:lnTo>
                  <a:pt x="1986622" y="1665211"/>
                </a:lnTo>
                <a:lnTo>
                  <a:pt x="1939709" y="1643164"/>
                </a:lnTo>
                <a:lnTo>
                  <a:pt x="1893227" y="1619681"/>
                </a:lnTo>
                <a:lnTo>
                  <a:pt x="1847227" y="1594739"/>
                </a:lnTo>
                <a:lnTo>
                  <a:pt x="1801723" y="1568348"/>
                </a:lnTo>
                <a:lnTo>
                  <a:pt x="1756765" y="1540484"/>
                </a:lnTo>
                <a:lnTo>
                  <a:pt x="1712353" y="1511134"/>
                </a:lnTo>
                <a:lnTo>
                  <a:pt x="1668551" y="1480273"/>
                </a:lnTo>
                <a:lnTo>
                  <a:pt x="1130731" y="2220518"/>
                </a:lnTo>
                <a:lnTo>
                  <a:pt x="1173162" y="2250732"/>
                </a:lnTo>
                <a:lnTo>
                  <a:pt x="1215974" y="2280031"/>
                </a:lnTo>
                <a:lnTo>
                  <a:pt x="1259141" y="2308390"/>
                </a:lnTo>
                <a:lnTo>
                  <a:pt x="1302677" y="2335834"/>
                </a:lnTo>
                <a:lnTo>
                  <a:pt x="1346542" y="2362352"/>
                </a:lnTo>
                <a:lnTo>
                  <a:pt x="1390738" y="2387955"/>
                </a:lnTo>
                <a:lnTo>
                  <a:pt x="1435252" y="2412657"/>
                </a:lnTo>
                <a:lnTo>
                  <a:pt x="1480070" y="2436444"/>
                </a:lnTo>
                <a:lnTo>
                  <a:pt x="1525193" y="2459317"/>
                </a:lnTo>
                <a:lnTo>
                  <a:pt x="1570583" y="2481288"/>
                </a:lnTo>
                <a:lnTo>
                  <a:pt x="1616240" y="2502370"/>
                </a:lnTo>
                <a:lnTo>
                  <a:pt x="1662163" y="2522550"/>
                </a:lnTo>
                <a:lnTo>
                  <a:pt x="1708315" y="2541841"/>
                </a:lnTo>
                <a:lnTo>
                  <a:pt x="1754708" y="2560231"/>
                </a:lnTo>
                <a:lnTo>
                  <a:pt x="1801317" y="2577757"/>
                </a:lnTo>
                <a:lnTo>
                  <a:pt x="1848142" y="2594381"/>
                </a:lnTo>
                <a:lnTo>
                  <a:pt x="1895144" y="2610142"/>
                </a:lnTo>
                <a:lnTo>
                  <a:pt x="2178062" y="1739379"/>
                </a:lnTo>
                <a:lnTo>
                  <a:pt x="2228494" y="1754936"/>
                </a:lnTo>
                <a:lnTo>
                  <a:pt x="2279192" y="1768995"/>
                </a:lnTo>
                <a:lnTo>
                  <a:pt x="2330132" y="1781517"/>
                </a:lnTo>
                <a:lnTo>
                  <a:pt x="2381288" y="1792541"/>
                </a:lnTo>
                <a:lnTo>
                  <a:pt x="2432621" y="1802041"/>
                </a:lnTo>
                <a:lnTo>
                  <a:pt x="2484094" y="1810054"/>
                </a:lnTo>
                <a:lnTo>
                  <a:pt x="2535682" y="1816569"/>
                </a:lnTo>
                <a:lnTo>
                  <a:pt x="2587358" y="1821599"/>
                </a:lnTo>
                <a:lnTo>
                  <a:pt x="2639085" y="1825155"/>
                </a:lnTo>
                <a:lnTo>
                  <a:pt x="2690825" y="1827237"/>
                </a:lnTo>
                <a:lnTo>
                  <a:pt x="2742565" y="1827860"/>
                </a:lnTo>
                <a:lnTo>
                  <a:pt x="2742565" y="2743809"/>
                </a:lnTo>
                <a:lnTo>
                  <a:pt x="2747657" y="2743758"/>
                </a:lnTo>
                <a:lnTo>
                  <a:pt x="2747657" y="908608"/>
                </a:lnTo>
                <a:close/>
              </a:path>
            </a:pathLst>
          </a:custGeom>
          <a:solidFill>
            <a:srgbClr val="221F1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9458674" y="5"/>
            <a:ext cx="645795" cy="641985"/>
          </a:xfrm>
          <a:custGeom>
            <a:avLst/>
            <a:gdLst/>
            <a:ahLst/>
            <a:cxnLst/>
            <a:rect l="l" t="t" r="r" b="b"/>
            <a:pathLst>
              <a:path w="645794" h="641985">
                <a:moveTo>
                  <a:pt x="468985" y="125895"/>
                </a:moveTo>
                <a:lnTo>
                  <a:pt x="451688" y="97701"/>
                </a:lnTo>
                <a:lnTo>
                  <a:pt x="438962" y="67195"/>
                </a:lnTo>
                <a:lnTo>
                  <a:pt x="431088" y="34925"/>
                </a:lnTo>
                <a:lnTo>
                  <a:pt x="428409" y="1460"/>
                </a:lnTo>
                <a:lnTo>
                  <a:pt x="213753" y="1460"/>
                </a:lnTo>
                <a:lnTo>
                  <a:pt x="213817" y="0"/>
                </a:lnTo>
                <a:lnTo>
                  <a:pt x="50" y="0"/>
                </a:lnTo>
                <a:lnTo>
                  <a:pt x="0" y="1473"/>
                </a:lnTo>
                <a:lnTo>
                  <a:pt x="213753" y="1473"/>
                </a:lnTo>
                <a:lnTo>
                  <a:pt x="215112" y="35217"/>
                </a:lnTo>
                <a:lnTo>
                  <a:pt x="219125" y="68516"/>
                </a:lnTo>
                <a:lnTo>
                  <a:pt x="225729" y="101219"/>
                </a:lnTo>
                <a:lnTo>
                  <a:pt x="234835" y="133184"/>
                </a:lnTo>
                <a:lnTo>
                  <a:pt x="31457" y="199275"/>
                </a:lnTo>
                <a:lnTo>
                  <a:pt x="48895" y="246456"/>
                </a:lnTo>
                <a:lnTo>
                  <a:pt x="69926" y="292061"/>
                </a:lnTo>
                <a:lnTo>
                  <a:pt x="94462" y="335889"/>
                </a:lnTo>
                <a:lnTo>
                  <a:pt x="122377" y="377723"/>
                </a:lnTo>
                <a:lnTo>
                  <a:pt x="468985" y="125895"/>
                </a:lnTo>
                <a:close/>
              </a:path>
              <a:path w="645794" h="641985">
                <a:moveTo>
                  <a:pt x="508508" y="407225"/>
                </a:moveTo>
                <a:lnTo>
                  <a:pt x="477634" y="395897"/>
                </a:lnTo>
                <a:lnTo>
                  <a:pt x="447421" y="382079"/>
                </a:lnTo>
                <a:lnTo>
                  <a:pt x="418007" y="365721"/>
                </a:lnTo>
                <a:lnTo>
                  <a:pt x="389547" y="346748"/>
                </a:lnTo>
                <a:lnTo>
                  <a:pt x="263982" y="519569"/>
                </a:lnTo>
                <a:lnTo>
                  <a:pt x="306679" y="548068"/>
                </a:lnTo>
                <a:lnTo>
                  <a:pt x="350799" y="572681"/>
                </a:lnTo>
                <a:lnTo>
                  <a:pt x="396125" y="593483"/>
                </a:lnTo>
                <a:lnTo>
                  <a:pt x="442442" y="610539"/>
                </a:lnTo>
                <a:lnTo>
                  <a:pt x="508508" y="407225"/>
                </a:lnTo>
                <a:close/>
              </a:path>
              <a:path w="645794" h="641985">
                <a:moveTo>
                  <a:pt x="645414" y="212979"/>
                </a:moveTo>
                <a:lnTo>
                  <a:pt x="640613" y="213372"/>
                </a:lnTo>
                <a:lnTo>
                  <a:pt x="607491" y="210870"/>
                </a:lnTo>
                <a:lnTo>
                  <a:pt x="574840" y="203098"/>
                </a:lnTo>
                <a:lnTo>
                  <a:pt x="508508" y="407225"/>
                </a:lnTo>
                <a:lnTo>
                  <a:pt x="541032" y="416382"/>
                </a:lnTo>
                <a:lnTo>
                  <a:pt x="573938" y="422859"/>
                </a:lnTo>
                <a:lnTo>
                  <a:pt x="607085" y="426681"/>
                </a:lnTo>
                <a:lnTo>
                  <a:pt x="640295" y="427901"/>
                </a:lnTo>
                <a:lnTo>
                  <a:pt x="640295" y="641756"/>
                </a:lnTo>
                <a:lnTo>
                  <a:pt x="645414" y="641540"/>
                </a:lnTo>
                <a:lnTo>
                  <a:pt x="645414" y="212979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618959" y="115914"/>
            <a:ext cx="1819910" cy="1764664"/>
          </a:xfrm>
          <a:custGeom>
            <a:avLst/>
            <a:gdLst/>
            <a:ahLst/>
            <a:cxnLst/>
            <a:rect l="l" t="t" r="r" b="b"/>
            <a:pathLst>
              <a:path w="1819909" h="1764664">
                <a:moveTo>
                  <a:pt x="1579700" y="0"/>
                </a:moveTo>
                <a:lnTo>
                  <a:pt x="667676" y="116017"/>
                </a:lnTo>
                <a:lnTo>
                  <a:pt x="675097" y="168269"/>
                </a:lnTo>
                <a:lnTo>
                  <a:pt x="684017" y="220117"/>
                </a:lnTo>
                <a:lnTo>
                  <a:pt x="694415" y="271536"/>
                </a:lnTo>
                <a:lnTo>
                  <a:pt x="706272" y="322500"/>
                </a:lnTo>
                <a:lnTo>
                  <a:pt x="719568" y="372983"/>
                </a:lnTo>
                <a:lnTo>
                  <a:pt x="734283" y="422959"/>
                </a:lnTo>
                <a:lnTo>
                  <a:pt x="750396" y="472401"/>
                </a:lnTo>
                <a:lnTo>
                  <a:pt x="767888" y="521285"/>
                </a:lnTo>
                <a:lnTo>
                  <a:pt x="786738" y="569585"/>
                </a:lnTo>
                <a:lnTo>
                  <a:pt x="806927" y="617273"/>
                </a:lnTo>
                <a:lnTo>
                  <a:pt x="828435" y="664325"/>
                </a:lnTo>
                <a:lnTo>
                  <a:pt x="0" y="1055035"/>
                </a:lnTo>
                <a:lnTo>
                  <a:pt x="22102" y="1100708"/>
                </a:lnTo>
                <a:lnTo>
                  <a:pt x="45030" y="1145940"/>
                </a:lnTo>
                <a:lnTo>
                  <a:pt x="68774" y="1190722"/>
                </a:lnTo>
                <a:lnTo>
                  <a:pt x="93329" y="1235042"/>
                </a:lnTo>
                <a:lnTo>
                  <a:pt x="118685" y="1278889"/>
                </a:lnTo>
                <a:lnTo>
                  <a:pt x="144836" y="1322253"/>
                </a:lnTo>
                <a:lnTo>
                  <a:pt x="171774" y="1365120"/>
                </a:lnTo>
                <a:lnTo>
                  <a:pt x="199492" y="1407482"/>
                </a:lnTo>
                <a:lnTo>
                  <a:pt x="227982" y="1449326"/>
                </a:lnTo>
                <a:lnTo>
                  <a:pt x="257236" y="1490641"/>
                </a:lnTo>
                <a:lnTo>
                  <a:pt x="287246" y="1531417"/>
                </a:lnTo>
                <a:lnTo>
                  <a:pt x="318006" y="1571641"/>
                </a:lnTo>
                <a:lnTo>
                  <a:pt x="349508" y="1611304"/>
                </a:lnTo>
                <a:lnTo>
                  <a:pt x="381744" y="1650394"/>
                </a:lnTo>
                <a:lnTo>
                  <a:pt x="414706" y="1688900"/>
                </a:lnTo>
                <a:lnTo>
                  <a:pt x="448388" y="1726810"/>
                </a:lnTo>
                <a:lnTo>
                  <a:pt x="482781" y="1764113"/>
                </a:lnTo>
                <a:lnTo>
                  <a:pt x="1819400" y="506748"/>
                </a:lnTo>
                <a:lnTo>
                  <a:pt x="1785139" y="468150"/>
                </a:lnTo>
                <a:lnTo>
                  <a:pt x="1753141" y="427739"/>
                </a:lnTo>
                <a:lnTo>
                  <a:pt x="1723481" y="385624"/>
                </a:lnTo>
                <a:lnTo>
                  <a:pt x="1696237" y="341909"/>
                </a:lnTo>
                <a:lnTo>
                  <a:pt x="1671487" y="296700"/>
                </a:lnTo>
                <a:lnTo>
                  <a:pt x="1649309" y="250103"/>
                </a:lnTo>
                <a:lnTo>
                  <a:pt x="1629780" y="202224"/>
                </a:lnTo>
                <a:lnTo>
                  <a:pt x="1612976" y="153168"/>
                </a:lnTo>
                <a:lnTo>
                  <a:pt x="1598977" y="103042"/>
                </a:lnTo>
                <a:lnTo>
                  <a:pt x="1587859" y="51950"/>
                </a:lnTo>
                <a:lnTo>
                  <a:pt x="1579700" y="0"/>
                </a:lnTo>
                <a:close/>
              </a:path>
            </a:pathLst>
          </a:custGeom>
          <a:ln w="19402">
            <a:solidFill>
              <a:srgbClr val="71B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7356475" y="0"/>
            <a:ext cx="930275" cy="347980"/>
          </a:xfrm>
          <a:custGeom>
            <a:avLst/>
            <a:gdLst/>
            <a:ahLst/>
            <a:cxnLst/>
            <a:rect l="l" t="t" r="r" b="b"/>
            <a:pathLst>
              <a:path w="930275" h="347980">
                <a:moveTo>
                  <a:pt x="0" y="0"/>
                </a:moveTo>
                <a:lnTo>
                  <a:pt x="406" y="49258"/>
                </a:lnTo>
                <a:lnTo>
                  <a:pt x="1739" y="99395"/>
                </a:lnTo>
                <a:lnTo>
                  <a:pt x="3984" y="149370"/>
                </a:lnTo>
                <a:lnTo>
                  <a:pt x="7130" y="199176"/>
                </a:lnTo>
                <a:lnTo>
                  <a:pt x="11171" y="248801"/>
                </a:lnTo>
                <a:lnTo>
                  <a:pt x="16098" y="298237"/>
                </a:lnTo>
                <a:lnTo>
                  <a:pt x="21902" y="347473"/>
                </a:lnTo>
                <a:lnTo>
                  <a:pt x="930167" y="231937"/>
                </a:lnTo>
                <a:lnTo>
                  <a:pt x="924419" y="181172"/>
                </a:lnTo>
                <a:lnTo>
                  <a:pt x="920053" y="130105"/>
                </a:lnTo>
                <a:lnTo>
                  <a:pt x="917094" y="78758"/>
                </a:lnTo>
                <a:lnTo>
                  <a:pt x="915568" y="27152"/>
                </a:lnTo>
                <a:lnTo>
                  <a:pt x="915533" y="0"/>
                </a:lnTo>
              </a:path>
            </a:pathLst>
          </a:custGeom>
          <a:ln w="19402">
            <a:solidFill>
              <a:srgbClr val="71B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9758327" y="893468"/>
            <a:ext cx="346075" cy="935355"/>
          </a:xfrm>
          <a:custGeom>
            <a:avLst/>
            <a:gdLst/>
            <a:ahLst/>
            <a:cxnLst/>
            <a:rect l="l" t="t" r="r" b="b"/>
            <a:pathLst>
              <a:path w="346075" h="935355">
                <a:moveTo>
                  <a:pt x="345771" y="15397"/>
                </a:moveTo>
                <a:lnTo>
                  <a:pt x="327443" y="15688"/>
                </a:lnTo>
                <a:lnTo>
                  <a:pt x="275444" y="13511"/>
                </a:lnTo>
                <a:lnTo>
                  <a:pt x="223419" y="8295"/>
                </a:lnTo>
                <a:lnTo>
                  <a:pt x="171492" y="0"/>
                </a:lnTo>
                <a:lnTo>
                  <a:pt x="0" y="903229"/>
                </a:lnTo>
                <a:lnTo>
                  <a:pt x="51986" y="912321"/>
                </a:lnTo>
                <a:lnTo>
                  <a:pt x="104053" y="919863"/>
                </a:lnTo>
                <a:lnTo>
                  <a:pt x="156168" y="925865"/>
                </a:lnTo>
                <a:lnTo>
                  <a:pt x="208302" y="930338"/>
                </a:lnTo>
                <a:lnTo>
                  <a:pt x="260422" y="933294"/>
                </a:lnTo>
                <a:lnTo>
                  <a:pt x="312500" y="934744"/>
                </a:lnTo>
                <a:lnTo>
                  <a:pt x="345771" y="934715"/>
                </a:lnTo>
              </a:path>
            </a:pathLst>
          </a:custGeom>
          <a:ln w="19402">
            <a:solidFill>
              <a:srgbClr val="71B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8780084" y="1603984"/>
            <a:ext cx="978535" cy="1092835"/>
          </a:xfrm>
          <a:custGeom>
            <a:avLst/>
            <a:gdLst/>
            <a:ahLst/>
            <a:cxnLst/>
            <a:rect l="l" t="t" r="r" b="b"/>
            <a:pathLst>
              <a:path w="978534" h="1092835">
                <a:moveTo>
                  <a:pt x="0" y="802195"/>
                </a:moveTo>
                <a:lnTo>
                  <a:pt x="45904" y="826820"/>
                </a:lnTo>
                <a:lnTo>
                  <a:pt x="92067" y="850474"/>
                </a:lnTo>
                <a:lnTo>
                  <a:pt x="138476" y="873164"/>
                </a:lnTo>
                <a:lnTo>
                  <a:pt x="185119" y="894893"/>
                </a:lnTo>
                <a:lnTo>
                  <a:pt x="231984" y="915666"/>
                </a:lnTo>
                <a:lnTo>
                  <a:pt x="279061" y="935489"/>
                </a:lnTo>
                <a:lnTo>
                  <a:pt x="326337" y="954367"/>
                </a:lnTo>
                <a:lnTo>
                  <a:pt x="373800" y="972304"/>
                </a:lnTo>
                <a:lnTo>
                  <a:pt x="421439" y="989305"/>
                </a:lnTo>
                <a:lnTo>
                  <a:pt x="469243" y="1005376"/>
                </a:lnTo>
                <a:lnTo>
                  <a:pt x="517198" y="1020521"/>
                </a:lnTo>
                <a:lnTo>
                  <a:pt x="565294" y="1034745"/>
                </a:lnTo>
                <a:lnTo>
                  <a:pt x="613519" y="1048054"/>
                </a:lnTo>
                <a:lnTo>
                  <a:pt x="661861" y="1060451"/>
                </a:lnTo>
                <a:lnTo>
                  <a:pt x="710308" y="1071943"/>
                </a:lnTo>
                <a:lnTo>
                  <a:pt x="758849" y="1082533"/>
                </a:lnTo>
                <a:lnTo>
                  <a:pt x="807472" y="1092228"/>
                </a:lnTo>
                <a:lnTo>
                  <a:pt x="978242" y="192716"/>
                </a:lnTo>
                <a:lnTo>
                  <a:pt x="928187" y="182499"/>
                </a:lnTo>
                <a:lnTo>
                  <a:pt x="878272" y="170872"/>
                </a:lnTo>
                <a:lnTo>
                  <a:pt x="828525" y="157819"/>
                </a:lnTo>
                <a:lnTo>
                  <a:pt x="778975" y="143322"/>
                </a:lnTo>
                <a:lnTo>
                  <a:pt x="729652" y="127365"/>
                </a:lnTo>
                <a:lnTo>
                  <a:pt x="680584" y="109930"/>
                </a:lnTo>
                <a:lnTo>
                  <a:pt x="631801" y="91001"/>
                </a:lnTo>
                <a:lnTo>
                  <a:pt x="583333" y="70561"/>
                </a:lnTo>
                <a:lnTo>
                  <a:pt x="535207" y="48591"/>
                </a:lnTo>
                <a:lnTo>
                  <a:pt x="487453" y="25077"/>
                </a:lnTo>
                <a:lnTo>
                  <a:pt x="440101" y="0"/>
                </a:lnTo>
                <a:lnTo>
                  <a:pt x="0" y="802195"/>
                </a:lnTo>
                <a:close/>
              </a:path>
            </a:pathLst>
          </a:custGeom>
          <a:ln w="19402">
            <a:solidFill>
              <a:srgbClr val="71B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138" y="2454942"/>
            <a:ext cx="9015095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71BD44"/>
                </a:solidFill>
                <a:latin typeface="Hind"/>
                <a:cs typeface="Hi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630" y="3694791"/>
            <a:ext cx="11899265" cy="4679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21F1F"/>
                </a:solidFill>
                <a:latin typeface="Hind"/>
                <a:cs typeface="Hi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182885" y="10716607"/>
            <a:ext cx="1445894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68066" y="10696987"/>
            <a:ext cx="340804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21F1F"/>
                </a:solidFill>
                <a:latin typeface="Hind SemiBold"/>
                <a:cs typeface="Hind SemiBold"/>
              </a:defRPr>
            </a:lvl1pPr>
          </a:lstStyle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horius.r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rius.r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office@horius.rs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http://www.horius.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horius.r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rius.r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horius.r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rius.r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office@horius.rs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://www.horius.r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horius.r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rius.r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ius.rs/" TargetMode="External"/><Relationship Id="rId2" Type="http://schemas.openxmlformats.org/officeDocument/2006/relationships/hyperlink" Target="mailto:office@horius.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horius.rs" TargetMode="External"/><Relationship Id="rId2" Type="http://schemas.openxmlformats.org/officeDocument/2006/relationships/hyperlink" Target="http://www.horius.r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 descr="Slika na kojoj se nalazi automobil, vozilo&#10;&#10;Sadržaj generisan AI-jem može biti netačan.">
            <a:extLst>
              <a:ext uri="{FF2B5EF4-FFF2-40B4-BE49-F238E27FC236}">
                <a16:creationId xmlns:a16="http://schemas.microsoft.com/office/drawing/2014/main" id="{5B799B65-B731-D471-767A-DA16927F9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" y="7409"/>
            <a:ext cx="20105510" cy="11309349"/>
          </a:xfrm>
          <a:prstGeom prst="rect">
            <a:avLst/>
          </a:prstGeom>
        </p:spPr>
      </p:pic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xfrm>
            <a:off x="2008165" y="7584530"/>
            <a:ext cx="15215869" cy="2560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9970"/>
              </a:lnSpc>
              <a:spcBef>
                <a:spcPts val="114"/>
              </a:spcBef>
            </a:pPr>
            <a:r>
              <a:rPr sz="8650" dirty="0">
                <a:solidFill>
                  <a:srgbClr val="333333"/>
                </a:solidFill>
              </a:rPr>
              <a:t>Pouzdani i jednostavni </a:t>
            </a:r>
            <a:r>
              <a:rPr sz="8650" spc="-10" dirty="0">
                <a:solidFill>
                  <a:srgbClr val="333333"/>
                </a:solidFill>
              </a:rPr>
              <a:t>punjači</a:t>
            </a:r>
            <a:endParaRPr sz="8650"/>
          </a:p>
          <a:p>
            <a:pPr marL="12700">
              <a:lnSpc>
                <a:spcPts val="9970"/>
              </a:lnSpc>
            </a:pPr>
            <a:r>
              <a:rPr sz="8650" dirty="0">
                <a:solidFill>
                  <a:srgbClr val="333333"/>
                </a:solidFill>
              </a:rPr>
              <a:t>za sve vaše </a:t>
            </a:r>
            <a:r>
              <a:rPr sz="8650" spc="-10" dirty="0">
                <a:solidFill>
                  <a:srgbClr val="333333"/>
                </a:solidFill>
              </a:rPr>
              <a:t>potrebe</a:t>
            </a:r>
            <a:endParaRPr sz="8650"/>
          </a:p>
        </p:txBody>
      </p:sp>
      <p:sp>
        <p:nvSpPr>
          <p:cNvPr id="22" name="object 22"/>
          <p:cNvSpPr/>
          <p:nvPr/>
        </p:nvSpPr>
        <p:spPr>
          <a:xfrm>
            <a:off x="2095339" y="7395932"/>
            <a:ext cx="1266190" cy="149225"/>
          </a:xfrm>
          <a:custGeom>
            <a:avLst/>
            <a:gdLst/>
            <a:ahLst/>
            <a:cxnLst/>
            <a:rect l="l" t="t" r="r" b="b"/>
            <a:pathLst>
              <a:path w="1266189" h="149225">
                <a:moveTo>
                  <a:pt x="1265814" y="0"/>
                </a:moveTo>
                <a:lnTo>
                  <a:pt x="0" y="0"/>
                </a:lnTo>
                <a:lnTo>
                  <a:pt x="0" y="148916"/>
                </a:lnTo>
                <a:lnTo>
                  <a:pt x="1265814" y="148916"/>
                </a:lnTo>
                <a:lnTo>
                  <a:pt x="1265814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5B5BB951-EE5E-C5A0-C747-E2A2BC01F7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450" y="549275"/>
            <a:ext cx="18737994" cy="15856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938" y="638452"/>
            <a:ext cx="3503295" cy="1214120"/>
            <a:chOff x="476938" y="638452"/>
            <a:chExt cx="3503295" cy="1214120"/>
          </a:xfrm>
        </p:grpSpPr>
        <p:sp>
          <p:nvSpPr>
            <p:cNvPr id="3" name="object 3"/>
            <p:cNvSpPr/>
            <p:nvPr/>
          </p:nvSpPr>
          <p:spPr>
            <a:xfrm>
              <a:off x="1016685" y="1343970"/>
              <a:ext cx="1073150" cy="501650"/>
            </a:xfrm>
            <a:custGeom>
              <a:avLst/>
              <a:gdLst/>
              <a:ahLst/>
              <a:cxnLst/>
              <a:rect l="l" t="t" r="r" b="b"/>
              <a:pathLst>
                <a:path w="1073150" h="501650">
                  <a:moveTo>
                    <a:pt x="308000" y="7340"/>
                  </a:moveTo>
                  <a:lnTo>
                    <a:pt x="256895" y="7340"/>
                  </a:lnTo>
                  <a:lnTo>
                    <a:pt x="217932" y="236918"/>
                  </a:lnTo>
                  <a:lnTo>
                    <a:pt x="213334" y="255028"/>
                  </a:lnTo>
                  <a:lnTo>
                    <a:pt x="184848" y="299796"/>
                  </a:lnTo>
                  <a:lnTo>
                    <a:pt x="139090" y="323240"/>
                  </a:lnTo>
                  <a:lnTo>
                    <a:pt x="121170" y="324815"/>
                  </a:lnTo>
                  <a:lnTo>
                    <a:pt x="105714" y="323761"/>
                  </a:lnTo>
                  <a:lnTo>
                    <a:pt x="63639" y="298894"/>
                  </a:lnTo>
                  <a:lnTo>
                    <a:pt x="54013" y="262636"/>
                  </a:lnTo>
                  <a:lnTo>
                    <a:pt x="54102" y="243598"/>
                  </a:lnTo>
                  <a:lnTo>
                    <a:pt x="95669" y="7340"/>
                  </a:lnTo>
                  <a:lnTo>
                    <a:pt x="44437" y="7340"/>
                  </a:lnTo>
                  <a:lnTo>
                    <a:pt x="2895" y="243801"/>
                  </a:lnTo>
                  <a:lnTo>
                    <a:pt x="698" y="260070"/>
                  </a:lnTo>
                  <a:lnTo>
                    <a:pt x="177" y="266141"/>
                  </a:lnTo>
                  <a:lnTo>
                    <a:pt x="0" y="270802"/>
                  </a:lnTo>
                  <a:lnTo>
                    <a:pt x="1778" y="292646"/>
                  </a:lnTo>
                  <a:lnTo>
                    <a:pt x="15976" y="329349"/>
                  </a:lnTo>
                  <a:lnTo>
                    <a:pt x="43802" y="356158"/>
                  </a:lnTo>
                  <a:lnTo>
                    <a:pt x="81407" y="369824"/>
                  </a:lnTo>
                  <a:lnTo>
                    <a:pt x="103632" y="371538"/>
                  </a:lnTo>
                  <a:lnTo>
                    <a:pt x="132727" y="368490"/>
                  </a:lnTo>
                  <a:lnTo>
                    <a:pt x="159448" y="359333"/>
                  </a:lnTo>
                  <a:lnTo>
                    <a:pt x="183807" y="344055"/>
                  </a:lnTo>
                  <a:lnTo>
                    <a:pt x="205778" y="322618"/>
                  </a:lnTo>
                  <a:lnTo>
                    <a:pt x="206463" y="364261"/>
                  </a:lnTo>
                  <a:lnTo>
                    <a:pt x="246621" y="364261"/>
                  </a:lnTo>
                  <a:lnTo>
                    <a:pt x="308000" y="7340"/>
                  </a:lnTo>
                  <a:close/>
                </a:path>
                <a:path w="1073150" h="501650">
                  <a:moveTo>
                    <a:pt x="626960" y="104419"/>
                  </a:moveTo>
                  <a:lnTo>
                    <a:pt x="619556" y="61760"/>
                  </a:lnTo>
                  <a:lnTo>
                    <a:pt x="597357" y="28600"/>
                  </a:lnTo>
                  <a:lnTo>
                    <a:pt x="573608" y="12293"/>
                  </a:lnTo>
                  <a:lnTo>
                    <a:pt x="573608" y="115252"/>
                  </a:lnTo>
                  <a:lnTo>
                    <a:pt x="573151" y="121170"/>
                  </a:lnTo>
                  <a:lnTo>
                    <a:pt x="552411" y="242341"/>
                  </a:lnTo>
                  <a:lnTo>
                    <a:pt x="532980" y="289064"/>
                  </a:lnTo>
                  <a:lnTo>
                    <a:pt x="495477" y="319011"/>
                  </a:lnTo>
                  <a:lnTo>
                    <a:pt x="462749" y="324840"/>
                  </a:lnTo>
                  <a:lnTo>
                    <a:pt x="445833" y="323646"/>
                  </a:lnTo>
                  <a:lnTo>
                    <a:pt x="407238" y="305701"/>
                  </a:lnTo>
                  <a:lnTo>
                    <a:pt x="388747" y="269951"/>
                  </a:lnTo>
                  <a:lnTo>
                    <a:pt x="387515" y="254889"/>
                  </a:lnTo>
                  <a:lnTo>
                    <a:pt x="387515" y="249504"/>
                  </a:lnTo>
                  <a:lnTo>
                    <a:pt x="406641" y="135712"/>
                  </a:lnTo>
                  <a:lnTo>
                    <a:pt x="427901" y="85559"/>
                  </a:lnTo>
                  <a:lnTo>
                    <a:pt x="469544" y="53733"/>
                  </a:lnTo>
                  <a:lnTo>
                    <a:pt x="504291" y="47523"/>
                  </a:lnTo>
                  <a:lnTo>
                    <a:pt x="520115" y="48628"/>
                  </a:lnTo>
                  <a:lnTo>
                    <a:pt x="555815" y="65062"/>
                  </a:lnTo>
                  <a:lnTo>
                    <a:pt x="573493" y="109156"/>
                  </a:lnTo>
                  <a:lnTo>
                    <a:pt x="573608" y="115252"/>
                  </a:lnTo>
                  <a:lnTo>
                    <a:pt x="573608" y="12293"/>
                  </a:lnTo>
                  <a:lnTo>
                    <a:pt x="563130" y="7162"/>
                  </a:lnTo>
                  <a:lnTo>
                    <a:pt x="542544" y="1790"/>
                  </a:lnTo>
                  <a:lnTo>
                    <a:pt x="519645" y="0"/>
                  </a:lnTo>
                  <a:lnTo>
                    <a:pt x="490588" y="3073"/>
                  </a:lnTo>
                  <a:lnTo>
                    <a:pt x="463981" y="12293"/>
                  </a:lnTo>
                  <a:lnTo>
                    <a:pt x="439851" y="27609"/>
                  </a:lnTo>
                  <a:lnTo>
                    <a:pt x="418185" y="49034"/>
                  </a:lnTo>
                  <a:lnTo>
                    <a:pt x="417576" y="16090"/>
                  </a:lnTo>
                  <a:lnTo>
                    <a:pt x="417499" y="12293"/>
                  </a:lnTo>
                  <a:lnTo>
                    <a:pt x="417410" y="7366"/>
                  </a:lnTo>
                  <a:lnTo>
                    <a:pt x="376542" y="7366"/>
                  </a:lnTo>
                  <a:lnTo>
                    <a:pt x="289750" y="501510"/>
                  </a:lnTo>
                  <a:lnTo>
                    <a:pt x="342353" y="501510"/>
                  </a:lnTo>
                  <a:lnTo>
                    <a:pt x="372757" y="328625"/>
                  </a:lnTo>
                  <a:lnTo>
                    <a:pt x="379882" y="337947"/>
                  </a:lnTo>
                  <a:lnTo>
                    <a:pt x="411429" y="359918"/>
                  </a:lnTo>
                  <a:lnTo>
                    <a:pt x="450875" y="370852"/>
                  </a:lnTo>
                  <a:lnTo>
                    <a:pt x="464134" y="371576"/>
                  </a:lnTo>
                  <a:lnTo>
                    <a:pt x="507619" y="366369"/>
                  </a:lnTo>
                  <a:lnTo>
                    <a:pt x="543509" y="350608"/>
                  </a:lnTo>
                  <a:lnTo>
                    <a:pt x="567156" y="328625"/>
                  </a:lnTo>
                  <a:lnTo>
                    <a:pt x="571233" y="324840"/>
                  </a:lnTo>
                  <a:lnTo>
                    <a:pt x="592467" y="287489"/>
                  </a:lnTo>
                  <a:lnTo>
                    <a:pt x="605536" y="240131"/>
                  </a:lnTo>
                  <a:lnTo>
                    <a:pt x="624560" y="131521"/>
                  </a:lnTo>
                  <a:lnTo>
                    <a:pt x="626808" y="109156"/>
                  </a:lnTo>
                  <a:lnTo>
                    <a:pt x="626960" y="104419"/>
                  </a:lnTo>
                  <a:close/>
                </a:path>
                <a:path w="1073150" h="501650">
                  <a:moveTo>
                    <a:pt x="755408" y="7340"/>
                  </a:moveTo>
                  <a:lnTo>
                    <a:pt x="702792" y="7340"/>
                  </a:lnTo>
                  <a:lnTo>
                    <a:pt x="639318" y="364274"/>
                  </a:lnTo>
                  <a:lnTo>
                    <a:pt x="692035" y="364274"/>
                  </a:lnTo>
                  <a:lnTo>
                    <a:pt x="755408" y="7340"/>
                  </a:lnTo>
                  <a:close/>
                </a:path>
                <a:path w="1073150" h="501650">
                  <a:moveTo>
                    <a:pt x="1072934" y="102209"/>
                  </a:moveTo>
                  <a:lnTo>
                    <a:pt x="1065784" y="60274"/>
                  </a:lnTo>
                  <a:lnTo>
                    <a:pt x="1044435" y="27762"/>
                  </a:lnTo>
                  <a:lnTo>
                    <a:pt x="1011174" y="6959"/>
                  </a:lnTo>
                  <a:lnTo>
                    <a:pt x="968502" y="63"/>
                  </a:lnTo>
                  <a:lnTo>
                    <a:pt x="938123" y="3162"/>
                  </a:lnTo>
                  <a:lnTo>
                    <a:pt x="910488" y="12471"/>
                  </a:lnTo>
                  <a:lnTo>
                    <a:pt x="885583" y="27978"/>
                  </a:lnTo>
                  <a:lnTo>
                    <a:pt x="863384" y="49682"/>
                  </a:lnTo>
                  <a:lnTo>
                    <a:pt x="863384" y="7340"/>
                  </a:lnTo>
                  <a:lnTo>
                    <a:pt x="822528" y="7340"/>
                  </a:lnTo>
                  <a:lnTo>
                    <a:pt x="760437" y="364274"/>
                  </a:lnTo>
                  <a:lnTo>
                    <a:pt x="813054" y="364274"/>
                  </a:lnTo>
                  <a:lnTo>
                    <a:pt x="852614" y="135686"/>
                  </a:lnTo>
                  <a:lnTo>
                    <a:pt x="857199" y="117246"/>
                  </a:lnTo>
                  <a:lnTo>
                    <a:pt x="886396" y="72313"/>
                  </a:lnTo>
                  <a:lnTo>
                    <a:pt x="933742" y="49047"/>
                  </a:lnTo>
                  <a:lnTo>
                    <a:pt x="952461" y="47498"/>
                  </a:lnTo>
                  <a:lnTo>
                    <a:pt x="967892" y="48602"/>
                  </a:lnTo>
                  <a:lnTo>
                    <a:pt x="1009408" y="74523"/>
                  </a:lnTo>
                  <a:lnTo>
                    <a:pt x="1018832" y="111760"/>
                  </a:lnTo>
                  <a:lnTo>
                    <a:pt x="1018832" y="115163"/>
                  </a:lnTo>
                  <a:lnTo>
                    <a:pt x="1018425" y="121234"/>
                  </a:lnTo>
                  <a:lnTo>
                    <a:pt x="1017422" y="129895"/>
                  </a:lnTo>
                  <a:lnTo>
                    <a:pt x="975779" y="364274"/>
                  </a:lnTo>
                  <a:lnTo>
                    <a:pt x="1028496" y="364274"/>
                  </a:lnTo>
                  <a:lnTo>
                    <a:pt x="1071257" y="123063"/>
                  </a:lnTo>
                  <a:lnTo>
                    <a:pt x="1072184" y="115862"/>
                  </a:lnTo>
                  <a:lnTo>
                    <a:pt x="1072743" y="108902"/>
                  </a:lnTo>
                  <a:lnTo>
                    <a:pt x="1072934" y="102209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11400" y="1228654"/>
              <a:ext cx="1868805" cy="623570"/>
            </a:xfrm>
            <a:custGeom>
              <a:avLst/>
              <a:gdLst/>
              <a:ahLst/>
              <a:cxnLst/>
              <a:rect l="l" t="t" r="r" b="b"/>
              <a:pathLst>
                <a:path w="1868804" h="623569">
                  <a:moveTo>
                    <a:pt x="375285" y="0"/>
                  </a:moveTo>
                  <a:lnTo>
                    <a:pt x="84302" y="0"/>
                  </a:lnTo>
                  <a:lnTo>
                    <a:pt x="0" y="479602"/>
                  </a:lnTo>
                  <a:lnTo>
                    <a:pt x="297154" y="479602"/>
                  </a:lnTo>
                  <a:lnTo>
                    <a:pt x="311111" y="399999"/>
                  </a:lnTo>
                  <a:lnTo>
                    <a:pt x="102349" y="399999"/>
                  </a:lnTo>
                  <a:lnTo>
                    <a:pt x="124167" y="275234"/>
                  </a:lnTo>
                  <a:lnTo>
                    <a:pt x="305130" y="275234"/>
                  </a:lnTo>
                  <a:lnTo>
                    <a:pt x="318985" y="196405"/>
                  </a:lnTo>
                  <a:lnTo>
                    <a:pt x="138023" y="196405"/>
                  </a:lnTo>
                  <a:lnTo>
                    <a:pt x="158445" y="79629"/>
                  </a:lnTo>
                  <a:lnTo>
                    <a:pt x="360629" y="79629"/>
                  </a:lnTo>
                  <a:lnTo>
                    <a:pt x="375285" y="0"/>
                  </a:lnTo>
                  <a:close/>
                </a:path>
                <a:path w="1868804" h="623569">
                  <a:moveTo>
                    <a:pt x="670090" y="216814"/>
                  </a:moveTo>
                  <a:lnTo>
                    <a:pt x="663257" y="174891"/>
                  </a:lnTo>
                  <a:lnTo>
                    <a:pt x="642683" y="142379"/>
                  </a:lnTo>
                  <a:lnTo>
                    <a:pt x="609955" y="121627"/>
                  </a:lnTo>
                  <a:lnTo>
                    <a:pt x="566458" y="114681"/>
                  </a:lnTo>
                  <a:lnTo>
                    <a:pt x="539813" y="117360"/>
                  </a:lnTo>
                  <a:lnTo>
                    <a:pt x="515353" y="125412"/>
                  </a:lnTo>
                  <a:lnTo>
                    <a:pt x="493077" y="138849"/>
                  </a:lnTo>
                  <a:lnTo>
                    <a:pt x="472998" y="157734"/>
                  </a:lnTo>
                  <a:lnTo>
                    <a:pt x="472998" y="121958"/>
                  </a:lnTo>
                  <a:lnTo>
                    <a:pt x="400050" y="121958"/>
                  </a:lnTo>
                  <a:lnTo>
                    <a:pt x="337464" y="479590"/>
                  </a:lnTo>
                  <a:lnTo>
                    <a:pt x="422668" y="479590"/>
                  </a:lnTo>
                  <a:lnTo>
                    <a:pt x="462026" y="254787"/>
                  </a:lnTo>
                  <a:lnTo>
                    <a:pt x="465467" y="241211"/>
                  </a:lnTo>
                  <a:lnTo>
                    <a:pt x="486448" y="208051"/>
                  </a:lnTo>
                  <a:lnTo>
                    <a:pt x="533577" y="189814"/>
                  </a:lnTo>
                  <a:lnTo>
                    <a:pt x="544880" y="190614"/>
                  </a:lnTo>
                  <a:lnTo>
                    <a:pt x="578802" y="217487"/>
                  </a:lnTo>
                  <a:lnTo>
                    <a:pt x="581812" y="236550"/>
                  </a:lnTo>
                  <a:lnTo>
                    <a:pt x="581812" y="239433"/>
                  </a:lnTo>
                  <a:lnTo>
                    <a:pt x="581304" y="244817"/>
                  </a:lnTo>
                  <a:lnTo>
                    <a:pt x="580313" y="252590"/>
                  </a:lnTo>
                  <a:lnTo>
                    <a:pt x="540156" y="479590"/>
                  </a:lnTo>
                  <a:lnTo>
                    <a:pt x="625449" y="479590"/>
                  </a:lnTo>
                  <a:lnTo>
                    <a:pt x="667105" y="248107"/>
                  </a:lnTo>
                  <a:lnTo>
                    <a:pt x="668413" y="242049"/>
                  </a:lnTo>
                  <a:lnTo>
                    <a:pt x="669340" y="234810"/>
                  </a:lnTo>
                  <a:lnTo>
                    <a:pt x="669899" y="226402"/>
                  </a:lnTo>
                  <a:lnTo>
                    <a:pt x="670090" y="216814"/>
                  </a:lnTo>
                  <a:close/>
                </a:path>
                <a:path w="1868804" h="623569">
                  <a:moveTo>
                    <a:pt x="988339" y="231432"/>
                  </a:moveTo>
                  <a:lnTo>
                    <a:pt x="986104" y="206159"/>
                  </a:lnTo>
                  <a:lnTo>
                    <a:pt x="979385" y="183553"/>
                  </a:lnTo>
                  <a:lnTo>
                    <a:pt x="979246" y="183311"/>
                  </a:lnTo>
                  <a:lnTo>
                    <a:pt x="968209" y="163639"/>
                  </a:lnTo>
                  <a:lnTo>
                    <a:pt x="952576" y="146443"/>
                  </a:lnTo>
                  <a:lnTo>
                    <a:pt x="933424" y="132524"/>
                  </a:lnTo>
                  <a:lnTo>
                    <a:pt x="911821" y="122593"/>
                  </a:lnTo>
                  <a:lnTo>
                    <a:pt x="908672" y="121818"/>
                  </a:lnTo>
                  <a:lnTo>
                    <a:pt x="908672" y="238328"/>
                  </a:lnTo>
                  <a:lnTo>
                    <a:pt x="908024" y="243293"/>
                  </a:lnTo>
                  <a:lnTo>
                    <a:pt x="906526" y="248183"/>
                  </a:lnTo>
                  <a:lnTo>
                    <a:pt x="905141" y="257746"/>
                  </a:lnTo>
                  <a:lnTo>
                    <a:pt x="786853" y="257746"/>
                  </a:lnTo>
                  <a:lnTo>
                    <a:pt x="805116" y="210769"/>
                  </a:lnTo>
                  <a:lnTo>
                    <a:pt x="842975" y="184416"/>
                  </a:lnTo>
                  <a:lnTo>
                    <a:pt x="855522" y="183311"/>
                  </a:lnTo>
                  <a:lnTo>
                    <a:pt x="867511" y="184150"/>
                  </a:lnTo>
                  <a:lnTo>
                    <a:pt x="900950" y="204012"/>
                  </a:lnTo>
                  <a:lnTo>
                    <a:pt x="908672" y="238328"/>
                  </a:lnTo>
                  <a:lnTo>
                    <a:pt x="908672" y="121818"/>
                  </a:lnTo>
                  <a:lnTo>
                    <a:pt x="887780" y="116636"/>
                  </a:lnTo>
                  <a:lnTo>
                    <a:pt x="861288" y="114655"/>
                  </a:lnTo>
                  <a:lnTo>
                    <a:pt x="830364" y="117043"/>
                  </a:lnTo>
                  <a:lnTo>
                    <a:pt x="777646" y="136169"/>
                  </a:lnTo>
                  <a:lnTo>
                    <a:pt x="737374" y="173901"/>
                  </a:lnTo>
                  <a:lnTo>
                    <a:pt x="710920" y="226644"/>
                  </a:lnTo>
                  <a:lnTo>
                    <a:pt x="687603" y="345338"/>
                  </a:lnTo>
                  <a:lnTo>
                    <a:pt x="685533" y="366458"/>
                  </a:lnTo>
                  <a:lnTo>
                    <a:pt x="685419" y="371538"/>
                  </a:lnTo>
                  <a:lnTo>
                    <a:pt x="694601" y="418973"/>
                  </a:lnTo>
                  <a:lnTo>
                    <a:pt x="722579" y="455841"/>
                  </a:lnTo>
                  <a:lnTo>
                    <a:pt x="764984" y="479158"/>
                  </a:lnTo>
                  <a:lnTo>
                    <a:pt x="817549" y="486930"/>
                  </a:lnTo>
                  <a:lnTo>
                    <a:pt x="847496" y="484809"/>
                  </a:lnTo>
                  <a:lnTo>
                    <a:pt x="898766" y="467804"/>
                  </a:lnTo>
                  <a:lnTo>
                    <a:pt x="937983" y="434530"/>
                  </a:lnTo>
                  <a:lnTo>
                    <a:pt x="961859" y="389064"/>
                  </a:lnTo>
                  <a:lnTo>
                    <a:pt x="968616" y="356196"/>
                  </a:lnTo>
                  <a:lnTo>
                    <a:pt x="887603" y="356196"/>
                  </a:lnTo>
                  <a:lnTo>
                    <a:pt x="886802" y="360578"/>
                  </a:lnTo>
                  <a:lnTo>
                    <a:pt x="883881" y="373100"/>
                  </a:lnTo>
                  <a:lnTo>
                    <a:pt x="857326" y="409930"/>
                  </a:lnTo>
                  <a:lnTo>
                    <a:pt x="824814" y="418973"/>
                  </a:lnTo>
                  <a:lnTo>
                    <a:pt x="812380" y="418134"/>
                  </a:lnTo>
                  <a:lnTo>
                    <a:pt x="777024" y="398157"/>
                  </a:lnTo>
                  <a:lnTo>
                    <a:pt x="768616" y="369341"/>
                  </a:lnTo>
                  <a:lnTo>
                    <a:pt x="768718" y="365518"/>
                  </a:lnTo>
                  <a:lnTo>
                    <a:pt x="769073" y="362064"/>
                  </a:lnTo>
                  <a:lnTo>
                    <a:pt x="769124" y="361581"/>
                  </a:lnTo>
                  <a:lnTo>
                    <a:pt x="770115" y="354698"/>
                  </a:lnTo>
                  <a:lnTo>
                    <a:pt x="776592" y="316725"/>
                  </a:lnTo>
                  <a:lnTo>
                    <a:pt x="975194" y="316725"/>
                  </a:lnTo>
                  <a:lnTo>
                    <a:pt x="986155" y="258445"/>
                  </a:lnTo>
                  <a:lnTo>
                    <a:pt x="986243" y="257746"/>
                  </a:lnTo>
                  <a:lnTo>
                    <a:pt x="987082" y="251828"/>
                  </a:lnTo>
                  <a:lnTo>
                    <a:pt x="987767" y="245122"/>
                  </a:lnTo>
                  <a:lnTo>
                    <a:pt x="988199" y="238328"/>
                  </a:lnTo>
                  <a:lnTo>
                    <a:pt x="988275" y="234302"/>
                  </a:lnTo>
                  <a:lnTo>
                    <a:pt x="988339" y="231432"/>
                  </a:lnTo>
                  <a:close/>
                </a:path>
                <a:path w="1868804" h="623569">
                  <a:moveTo>
                    <a:pt x="1235024" y="117576"/>
                  </a:moveTo>
                  <a:lnTo>
                    <a:pt x="1227632" y="115684"/>
                  </a:lnTo>
                  <a:lnTo>
                    <a:pt x="1220863" y="114681"/>
                  </a:lnTo>
                  <a:lnTo>
                    <a:pt x="1214589" y="114681"/>
                  </a:lnTo>
                  <a:lnTo>
                    <a:pt x="1188275" y="117729"/>
                  </a:lnTo>
                  <a:lnTo>
                    <a:pt x="1164196" y="126885"/>
                  </a:lnTo>
                  <a:lnTo>
                    <a:pt x="1142314" y="142138"/>
                  </a:lnTo>
                  <a:lnTo>
                    <a:pt x="1122616" y="163512"/>
                  </a:lnTo>
                  <a:lnTo>
                    <a:pt x="1121816" y="121958"/>
                  </a:lnTo>
                  <a:lnTo>
                    <a:pt x="1048880" y="121958"/>
                  </a:lnTo>
                  <a:lnTo>
                    <a:pt x="986294" y="479590"/>
                  </a:lnTo>
                  <a:lnTo>
                    <a:pt x="1071499" y="479590"/>
                  </a:lnTo>
                  <a:lnTo>
                    <a:pt x="1109268" y="263461"/>
                  </a:lnTo>
                  <a:lnTo>
                    <a:pt x="1113294" y="247484"/>
                  </a:lnTo>
                  <a:lnTo>
                    <a:pt x="1138555" y="212432"/>
                  </a:lnTo>
                  <a:lnTo>
                    <a:pt x="1177328" y="196659"/>
                  </a:lnTo>
                  <a:lnTo>
                    <a:pt x="1191869" y="195592"/>
                  </a:lnTo>
                  <a:lnTo>
                    <a:pt x="1200581" y="195783"/>
                  </a:lnTo>
                  <a:lnTo>
                    <a:pt x="1208328" y="196342"/>
                  </a:lnTo>
                  <a:lnTo>
                    <a:pt x="1215161" y="197281"/>
                  </a:lnTo>
                  <a:lnTo>
                    <a:pt x="1221066" y="198589"/>
                  </a:lnTo>
                  <a:lnTo>
                    <a:pt x="1235024" y="117576"/>
                  </a:lnTo>
                  <a:close/>
                </a:path>
                <a:path w="1868804" h="623569">
                  <a:moveTo>
                    <a:pt x="1534236" y="121932"/>
                  </a:moveTo>
                  <a:lnTo>
                    <a:pt x="1459801" y="121932"/>
                  </a:lnTo>
                  <a:lnTo>
                    <a:pt x="1447952" y="156210"/>
                  </a:lnTo>
                  <a:lnTo>
                    <a:pt x="1441221" y="147510"/>
                  </a:lnTo>
                  <a:lnTo>
                    <a:pt x="1432839" y="139649"/>
                  </a:lnTo>
                  <a:lnTo>
                    <a:pt x="1426425" y="135153"/>
                  </a:lnTo>
                  <a:lnTo>
                    <a:pt x="1426425" y="241007"/>
                  </a:lnTo>
                  <a:lnTo>
                    <a:pt x="1426425" y="246786"/>
                  </a:lnTo>
                  <a:lnTo>
                    <a:pt x="1426133" y="251371"/>
                  </a:lnTo>
                  <a:lnTo>
                    <a:pt x="1425727" y="254749"/>
                  </a:lnTo>
                  <a:lnTo>
                    <a:pt x="1411770" y="333870"/>
                  </a:lnTo>
                  <a:lnTo>
                    <a:pt x="1408176" y="347027"/>
                  </a:lnTo>
                  <a:lnTo>
                    <a:pt x="1408074" y="347408"/>
                  </a:lnTo>
                  <a:lnTo>
                    <a:pt x="1387665" y="380009"/>
                  </a:lnTo>
                  <a:lnTo>
                    <a:pt x="1343812" y="397852"/>
                  </a:lnTo>
                  <a:lnTo>
                    <a:pt x="1331506" y="397027"/>
                  </a:lnTo>
                  <a:lnTo>
                    <a:pt x="1295107" y="369519"/>
                  </a:lnTo>
                  <a:lnTo>
                    <a:pt x="1291907" y="349923"/>
                  </a:lnTo>
                  <a:lnTo>
                    <a:pt x="1291907" y="347027"/>
                  </a:lnTo>
                  <a:lnTo>
                    <a:pt x="1292390" y="342138"/>
                  </a:lnTo>
                  <a:lnTo>
                    <a:pt x="1293495" y="335368"/>
                  </a:lnTo>
                  <a:lnTo>
                    <a:pt x="1307731" y="253263"/>
                  </a:lnTo>
                  <a:lnTo>
                    <a:pt x="1307846" y="252564"/>
                  </a:lnTo>
                  <a:lnTo>
                    <a:pt x="1321663" y="216712"/>
                  </a:lnTo>
                  <a:lnTo>
                    <a:pt x="1360004" y="190893"/>
                  </a:lnTo>
                  <a:lnTo>
                    <a:pt x="1372323" y="189788"/>
                  </a:lnTo>
                  <a:lnTo>
                    <a:pt x="1384388" y="190665"/>
                  </a:lnTo>
                  <a:lnTo>
                    <a:pt x="1418386" y="211264"/>
                  </a:lnTo>
                  <a:lnTo>
                    <a:pt x="1426425" y="241007"/>
                  </a:lnTo>
                  <a:lnTo>
                    <a:pt x="1426425" y="135153"/>
                  </a:lnTo>
                  <a:lnTo>
                    <a:pt x="1385646" y="117563"/>
                  </a:lnTo>
                  <a:lnTo>
                    <a:pt x="1359458" y="114655"/>
                  </a:lnTo>
                  <a:lnTo>
                    <a:pt x="1316367" y="120002"/>
                  </a:lnTo>
                  <a:lnTo>
                    <a:pt x="1280833" y="136550"/>
                  </a:lnTo>
                  <a:lnTo>
                    <a:pt x="1252867" y="164287"/>
                  </a:lnTo>
                  <a:lnTo>
                    <a:pt x="1232471" y="203187"/>
                  </a:lnTo>
                  <a:lnTo>
                    <a:pt x="1219657" y="253263"/>
                  </a:lnTo>
                  <a:lnTo>
                    <a:pt x="1206601" y="333870"/>
                  </a:lnTo>
                  <a:lnTo>
                    <a:pt x="1205001" y="365760"/>
                  </a:lnTo>
                  <a:lnTo>
                    <a:pt x="1206754" y="387807"/>
                  </a:lnTo>
                  <a:lnTo>
                    <a:pt x="1221536" y="428015"/>
                  </a:lnTo>
                  <a:lnTo>
                    <a:pt x="1250188" y="456577"/>
                  </a:lnTo>
                  <a:lnTo>
                    <a:pt x="1289024" y="471157"/>
                  </a:lnTo>
                  <a:lnTo>
                    <a:pt x="1312024" y="472973"/>
                  </a:lnTo>
                  <a:lnTo>
                    <a:pt x="1334706" y="470865"/>
                  </a:lnTo>
                  <a:lnTo>
                    <a:pt x="1355826" y="464489"/>
                  </a:lnTo>
                  <a:lnTo>
                    <a:pt x="1375371" y="453847"/>
                  </a:lnTo>
                  <a:lnTo>
                    <a:pt x="1393342" y="438899"/>
                  </a:lnTo>
                  <a:lnTo>
                    <a:pt x="1383487" y="495007"/>
                  </a:lnTo>
                  <a:lnTo>
                    <a:pt x="1374711" y="521487"/>
                  </a:lnTo>
                  <a:lnTo>
                    <a:pt x="1360817" y="540385"/>
                  </a:lnTo>
                  <a:lnTo>
                    <a:pt x="1341793" y="551713"/>
                  </a:lnTo>
                  <a:lnTo>
                    <a:pt x="1317612" y="555485"/>
                  </a:lnTo>
                  <a:lnTo>
                    <a:pt x="1292948" y="553212"/>
                  </a:lnTo>
                  <a:lnTo>
                    <a:pt x="1275321" y="546366"/>
                  </a:lnTo>
                  <a:lnTo>
                    <a:pt x="1264742" y="534974"/>
                  </a:lnTo>
                  <a:lnTo>
                    <a:pt x="1261211" y="519010"/>
                  </a:lnTo>
                  <a:lnTo>
                    <a:pt x="1262011" y="517525"/>
                  </a:lnTo>
                  <a:lnTo>
                    <a:pt x="1262100" y="516128"/>
                  </a:lnTo>
                  <a:lnTo>
                    <a:pt x="1262405" y="514731"/>
                  </a:lnTo>
                  <a:lnTo>
                    <a:pt x="1262710" y="512635"/>
                  </a:lnTo>
                  <a:lnTo>
                    <a:pt x="1263396" y="508355"/>
                  </a:lnTo>
                  <a:lnTo>
                    <a:pt x="1178610" y="506069"/>
                  </a:lnTo>
                  <a:lnTo>
                    <a:pt x="1177709" y="511937"/>
                  </a:lnTo>
                  <a:lnTo>
                    <a:pt x="1179283" y="516128"/>
                  </a:lnTo>
                  <a:lnTo>
                    <a:pt x="1179398" y="516432"/>
                  </a:lnTo>
                  <a:lnTo>
                    <a:pt x="1180198" y="521004"/>
                  </a:lnTo>
                  <a:lnTo>
                    <a:pt x="1180198" y="525589"/>
                  </a:lnTo>
                  <a:lnTo>
                    <a:pt x="1182458" y="546366"/>
                  </a:lnTo>
                  <a:lnTo>
                    <a:pt x="1201178" y="582803"/>
                  </a:lnTo>
                  <a:lnTo>
                    <a:pt x="1237310" y="608647"/>
                  </a:lnTo>
                  <a:lnTo>
                    <a:pt x="1284389" y="621804"/>
                  </a:lnTo>
                  <a:lnTo>
                    <a:pt x="1311630" y="623443"/>
                  </a:lnTo>
                  <a:lnTo>
                    <a:pt x="1343469" y="621284"/>
                  </a:lnTo>
                  <a:lnTo>
                    <a:pt x="1396911" y="604062"/>
                  </a:lnTo>
                  <a:lnTo>
                    <a:pt x="1436636" y="570115"/>
                  </a:lnTo>
                  <a:lnTo>
                    <a:pt x="1462011" y="521614"/>
                  </a:lnTo>
                  <a:lnTo>
                    <a:pt x="1478597" y="438899"/>
                  </a:lnTo>
                  <a:lnTo>
                    <a:pt x="1485798" y="397852"/>
                  </a:lnTo>
                  <a:lnTo>
                    <a:pt x="1522323" y="189788"/>
                  </a:lnTo>
                  <a:lnTo>
                    <a:pt x="1528229" y="156210"/>
                  </a:lnTo>
                  <a:lnTo>
                    <a:pt x="1534236" y="121932"/>
                  </a:lnTo>
                  <a:close/>
                </a:path>
                <a:path w="1868804" h="623569">
                  <a:moveTo>
                    <a:pt x="1868601" y="122021"/>
                  </a:moveTo>
                  <a:lnTo>
                    <a:pt x="1778723" y="122021"/>
                  </a:lnTo>
                  <a:lnTo>
                    <a:pt x="1667421" y="361365"/>
                  </a:lnTo>
                  <a:lnTo>
                    <a:pt x="1641703" y="122021"/>
                  </a:lnTo>
                  <a:lnTo>
                    <a:pt x="1553921" y="122021"/>
                  </a:lnTo>
                  <a:lnTo>
                    <a:pt x="1606143" y="483336"/>
                  </a:lnTo>
                  <a:lnTo>
                    <a:pt x="1539379" y="616165"/>
                  </a:lnTo>
                  <a:lnTo>
                    <a:pt x="1621777" y="614273"/>
                  </a:lnTo>
                  <a:lnTo>
                    <a:pt x="1868601" y="122021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938" y="638452"/>
              <a:ext cx="1020444" cy="645160"/>
            </a:xfrm>
            <a:custGeom>
              <a:avLst/>
              <a:gdLst/>
              <a:ahLst/>
              <a:cxnLst/>
              <a:rect l="l" t="t" r="r" b="b"/>
              <a:pathLst>
                <a:path w="1020444" h="645160">
                  <a:moveTo>
                    <a:pt x="694950" y="0"/>
                  </a:moveTo>
                  <a:lnTo>
                    <a:pt x="587900" y="1503"/>
                  </a:lnTo>
                  <a:lnTo>
                    <a:pt x="532482" y="12157"/>
                  </a:lnTo>
                  <a:lnTo>
                    <a:pt x="492834" y="49637"/>
                  </a:lnTo>
                  <a:lnTo>
                    <a:pt x="397476" y="470640"/>
                  </a:lnTo>
                  <a:lnTo>
                    <a:pt x="406198" y="493522"/>
                  </a:lnTo>
                  <a:lnTo>
                    <a:pt x="437600" y="501099"/>
                  </a:lnTo>
                  <a:lnTo>
                    <a:pt x="478372" y="495571"/>
                  </a:lnTo>
                  <a:lnTo>
                    <a:pt x="515203" y="479139"/>
                  </a:lnTo>
                  <a:lnTo>
                    <a:pt x="534781" y="454002"/>
                  </a:lnTo>
                  <a:lnTo>
                    <a:pt x="619187" y="81029"/>
                  </a:lnTo>
                  <a:lnTo>
                    <a:pt x="695111" y="81029"/>
                  </a:lnTo>
                  <a:lnTo>
                    <a:pt x="701791" y="81427"/>
                  </a:lnTo>
                  <a:lnTo>
                    <a:pt x="708367" y="81228"/>
                  </a:lnTo>
                  <a:lnTo>
                    <a:pt x="715938" y="82715"/>
                  </a:lnTo>
                  <a:lnTo>
                    <a:pt x="756406" y="91581"/>
                  </a:lnTo>
                  <a:lnTo>
                    <a:pt x="804179" y="112298"/>
                  </a:lnTo>
                  <a:lnTo>
                    <a:pt x="854449" y="158788"/>
                  </a:lnTo>
                  <a:lnTo>
                    <a:pt x="872548" y="192751"/>
                  </a:lnTo>
                  <a:lnTo>
                    <a:pt x="882295" y="230188"/>
                  </a:lnTo>
                  <a:lnTo>
                    <a:pt x="883943" y="269850"/>
                  </a:lnTo>
                  <a:lnTo>
                    <a:pt x="878584" y="314768"/>
                  </a:lnTo>
                  <a:lnTo>
                    <a:pt x="867303" y="360020"/>
                  </a:lnTo>
                  <a:lnTo>
                    <a:pt x="849943" y="403549"/>
                  </a:lnTo>
                  <a:lnTo>
                    <a:pt x="826345" y="443300"/>
                  </a:lnTo>
                  <a:lnTo>
                    <a:pt x="796354" y="477216"/>
                  </a:lnTo>
                  <a:lnTo>
                    <a:pt x="759246" y="505098"/>
                  </a:lnTo>
                  <a:lnTo>
                    <a:pt x="719067" y="525620"/>
                  </a:lnTo>
                  <a:lnTo>
                    <a:pt x="676703" y="540500"/>
                  </a:lnTo>
                  <a:lnTo>
                    <a:pt x="633040" y="551454"/>
                  </a:lnTo>
                  <a:lnTo>
                    <a:pt x="582001" y="560191"/>
                  </a:lnTo>
                  <a:lnTo>
                    <a:pt x="532153" y="564567"/>
                  </a:lnTo>
                  <a:lnTo>
                    <a:pt x="481205" y="565899"/>
                  </a:lnTo>
                  <a:lnTo>
                    <a:pt x="379381" y="565035"/>
                  </a:lnTo>
                  <a:lnTo>
                    <a:pt x="331894" y="564852"/>
                  </a:lnTo>
                  <a:lnTo>
                    <a:pt x="94543" y="565506"/>
                  </a:lnTo>
                  <a:lnTo>
                    <a:pt x="44226" y="573789"/>
                  </a:lnTo>
                  <a:lnTo>
                    <a:pt x="4064" y="603369"/>
                  </a:lnTo>
                  <a:lnTo>
                    <a:pt x="0" y="621398"/>
                  </a:lnTo>
                  <a:lnTo>
                    <a:pt x="7940" y="634436"/>
                  </a:lnTo>
                  <a:lnTo>
                    <a:pt x="23334" y="642354"/>
                  </a:lnTo>
                  <a:lnTo>
                    <a:pt x="41634" y="645022"/>
                  </a:lnTo>
                  <a:lnTo>
                    <a:pt x="312864" y="644917"/>
                  </a:lnTo>
                  <a:lnTo>
                    <a:pt x="367079" y="645022"/>
                  </a:lnTo>
                  <a:lnTo>
                    <a:pt x="422899" y="644738"/>
                  </a:lnTo>
                  <a:lnTo>
                    <a:pt x="478309" y="643177"/>
                  </a:lnTo>
                  <a:lnTo>
                    <a:pt x="533472" y="639636"/>
                  </a:lnTo>
                  <a:lnTo>
                    <a:pt x="588548" y="633410"/>
                  </a:lnTo>
                  <a:lnTo>
                    <a:pt x="643699" y="623798"/>
                  </a:lnTo>
                  <a:lnTo>
                    <a:pt x="692422" y="611980"/>
                  </a:lnTo>
                  <a:lnTo>
                    <a:pt x="740456" y="596755"/>
                  </a:lnTo>
                  <a:lnTo>
                    <a:pt x="787136" y="577803"/>
                  </a:lnTo>
                  <a:lnTo>
                    <a:pt x="831797" y="554803"/>
                  </a:lnTo>
                  <a:lnTo>
                    <a:pt x="873776" y="527434"/>
                  </a:lnTo>
                  <a:lnTo>
                    <a:pt x="914442" y="492623"/>
                  </a:lnTo>
                  <a:lnTo>
                    <a:pt x="948213" y="453198"/>
                  </a:lnTo>
                  <a:lnTo>
                    <a:pt x="975493" y="409477"/>
                  </a:lnTo>
                  <a:lnTo>
                    <a:pt x="996685" y="361777"/>
                  </a:lnTo>
                  <a:lnTo>
                    <a:pt x="1012190" y="310415"/>
                  </a:lnTo>
                  <a:lnTo>
                    <a:pt x="1020151" y="260778"/>
                  </a:lnTo>
                  <a:lnTo>
                    <a:pt x="1019681" y="213926"/>
                  </a:lnTo>
                  <a:lnTo>
                    <a:pt x="1011022" y="170374"/>
                  </a:lnTo>
                  <a:lnTo>
                    <a:pt x="994412" y="130637"/>
                  </a:lnTo>
                  <a:lnTo>
                    <a:pt x="970091" y="95230"/>
                  </a:lnTo>
                  <a:lnTo>
                    <a:pt x="938298" y="64669"/>
                  </a:lnTo>
                  <a:lnTo>
                    <a:pt x="899272" y="39467"/>
                  </a:lnTo>
                  <a:lnTo>
                    <a:pt x="853253" y="20141"/>
                  </a:lnTo>
                  <a:lnTo>
                    <a:pt x="801330" y="7451"/>
                  </a:lnTo>
                  <a:lnTo>
                    <a:pt x="748427" y="1485"/>
                  </a:lnTo>
                  <a:lnTo>
                    <a:pt x="694950" y="0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546" y="986128"/>
              <a:ext cx="2153285" cy="318770"/>
            </a:xfrm>
            <a:custGeom>
              <a:avLst/>
              <a:gdLst/>
              <a:ahLst/>
              <a:cxnLst/>
              <a:rect l="l" t="t" r="r" b="b"/>
              <a:pathLst>
                <a:path w="2153285" h="318769">
                  <a:moveTo>
                    <a:pt x="896856" y="0"/>
                  </a:moveTo>
                  <a:lnTo>
                    <a:pt x="848810" y="797"/>
                  </a:lnTo>
                  <a:lnTo>
                    <a:pt x="800861" y="2720"/>
                  </a:lnTo>
                  <a:lnTo>
                    <a:pt x="753031" y="5792"/>
                  </a:lnTo>
                  <a:lnTo>
                    <a:pt x="705341" y="10036"/>
                  </a:lnTo>
                  <a:lnTo>
                    <a:pt x="657812" y="15476"/>
                  </a:lnTo>
                  <a:lnTo>
                    <a:pt x="610466" y="22134"/>
                  </a:lnTo>
                  <a:lnTo>
                    <a:pt x="563324" y="30033"/>
                  </a:lnTo>
                  <a:lnTo>
                    <a:pt x="516407" y="39199"/>
                  </a:lnTo>
                  <a:lnTo>
                    <a:pt x="469736" y="49652"/>
                  </a:lnTo>
                  <a:lnTo>
                    <a:pt x="423333" y="61418"/>
                  </a:lnTo>
                  <a:lnTo>
                    <a:pt x="377219" y="74519"/>
                  </a:lnTo>
                  <a:lnTo>
                    <a:pt x="331416" y="88978"/>
                  </a:lnTo>
                  <a:lnTo>
                    <a:pt x="285943" y="104819"/>
                  </a:lnTo>
                  <a:lnTo>
                    <a:pt x="240824" y="122066"/>
                  </a:lnTo>
                  <a:lnTo>
                    <a:pt x="196078" y="140740"/>
                  </a:lnTo>
                  <a:lnTo>
                    <a:pt x="151728" y="160867"/>
                  </a:lnTo>
                  <a:lnTo>
                    <a:pt x="107794" y="182468"/>
                  </a:lnTo>
                  <a:lnTo>
                    <a:pt x="64298" y="205568"/>
                  </a:lnTo>
                  <a:lnTo>
                    <a:pt x="21261" y="230190"/>
                  </a:lnTo>
                  <a:lnTo>
                    <a:pt x="0" y="260208"/>
                  </a:lnTo>
                  <a:lnTo>
                    <a:pt x="7064" y="292905"/>
                  </a:lnTo>
                  <a:lnTo>
                    <a:pt x="33260" y="313776"/>
                  </a:lnTo>
                  <a:lnTo>
                    <a:pt x="69395" y="308313"/>
                  </a:lnTo>
                  <a:lnTo>
                    <a:pt x="111195" y="282160"/>
                  </a:lnTo>
                  <a:lnTo>
                    <a:pt x="153540" y="257557"/>
                  </a:lnTo>
                  <a:lnTo>
                    <a:pt x="196406" y="234480"/>
                  </a:lnTo>
                  <a:lnTo>
                    <a:pt x="239770" y="212906"/>
                  </a:lnTo>
                  <a:lnTo>
                    <a:pt x="283608" y="192808"/>
                  </a:lnTo>
                  <a:lnTo>
                    <a:pt x="327897" y="174164"/>
                  </a:lnTo>
                  <a:lnTo>
                    <a:pt x="372611" y="156947"/>
                  </a:lnTo>
                  <a:lnTo>
                    <a:pt x="417729" y="141135"/>
                  </a:lnTo>
                  <a:lnTo>
                    <a:pt x="463226" y="126701"/>
                  </a:lnTo>
                  <a:lnTo>
                    <a:pt x="509077" y="113623"/>
                  </a:lnTo>
                  <a:lnTo>
                    <a:pt x="555261" y="101874"/>
                  </a:lnTo>
                  <a:lnTo>
                    <a:pt x="601752" y="91431"/>
                  </a:lnTo>
                  <a:lnTo>
                    <a:pt x="648527" y="82269"/>
                  </a:lnTo>
                  <a:lnTo>
                    <a:pt x="695563" y="74364"/>
                  </a:lnTo>
                  <a:lnTo>
                    <a:pt x="742835" y="67690"/>
                  </a:lnTo>
                  <a:lnTo>
                    <a:pt x="790321" y="62224"/>
                  </a:lnTo>
                  <a:lnTo>
                    <a:pt x="837995" y="57941"/>
                  </a:lnTo>
                  <a:lnTo>
                    <a:pt x="885835" y="54816"/>
                  </a:lnTo>
                  <a:lnTo>
                    <a:pt x="933816" y="52825"/>
                  </a:lnTo>
                  <a:lnTo>
                    <a:pt x="981915" y="51944"/>
                  </a:lnTo>
                  <a:lnTo>
                    <a:pt x="1030109" y="52147"/>
                  </a:lnTo>
                  <a:lnTo>
                    <a:pt x="1078373" y="53411"/>
                  </a:lnTo>
                  <a:lnTo>
                    <a:pt x="1126683" y="55710"/>
                  </a:lnTo>
                  <a:lnTo>
                    <a:pt x="1175017" y="59020"/>
                  </a:lnTo>
                  <a:lnTo>
                    <a:pt x="1223350" y="63317"/>
                  </a:lnTo>
                  <a:lnTo>
                    <a:pt x="1271658" y="68577"/>
                  </a:lnTo>
                  <a:lnTo>
                    <a:pt x="1319918" y="74774"/>
                  </a:lnTo>
                  <a:lnTo>
                    <a:pt x="1368106" y="81884"/>
                  </a:lnTo>
                  <a:lnTo>
                    <a:pt x="1416199" y="89882"/>
                  </a:lnTo>
                  <a:lnTo>
                    <a:pt x="1464172" y="98744"/>
                  </a:lnTo>
                  <a:lnTo>
                    <a:pt x="1512001" y="108446"/>
                  </a:lnTo>
                  <a:lnTo>
                    <a:pt x="1559664" y="118963"/>
                  </a:lnTo>
                  <a:lnTo>
                    <a:pt x="1607136" y="130270"/>
                  </a:lnTo>
                  <a:lnTo>
                    <a:pt x="1654394" y="142344"/>
                  </a:lnTo>
                  <a:lnTo>
                    <a:pt x="1701414" y="155158"/>
                  </a:lnTo>
                  <a:lnTo>
                    <a:pt x="1748172" y="168689"/>
                  </a:lnTo>
                  <a:lnTo>
                    <a:pt x="1794644" y="182913"/>
                  </a:lnTo>
                  <a:lnTo>
                    <a:pt x="1840806" y="197804"/>
                  </a:lnTo>
                  <a:lnTo>
                    <a:pt x="1886636" y="213339"/>
                  </a:lnTo>
                  <a:lnTo>
                    <a:pt x="1932109" y="229492"/>
                  </a:lnTo>
                  <a:lnTo>
                    <a:pt x="1977201" y="246239"/>
                  </a:lnTo>
                  <a:lnTo>
                    <a:pt x="2021889" y="263556"/>
                  </a:lnTo>
                  <a:lnTo>
                    <a:pt x="2066149" y="281418"/>
                  </a:lnTo>
                  <a:lnTo>
                    <a:pt x="2109957" y="299801"/>
                  </a:lnTo>
                  <a:lnTo>
                    <a:pt x="2153290" y="318680"/>
                  </a:lnTo>
                  <a:lnTo>
                    <a:pt x="2110647" y="297903"/>
                  </a:lnTo>
                  <a:lnTo>
                    <a:pt x="2067528" y="277623"/>
                  </a:lnTo>
                  <a:lnTo>
                    <a:pt x="2023953" y="257862"/>
                  </a:lnTo>
                  <a:lnTo>
                    <a:pt x="1979944" y="238644"/>
                  </a:lnTo>
                  <a:lnTo>
                    <a:pt x="1935523" y="219991"/>
                  </a:lnTo>
                  <a:lnTo>
                    <a:pt x="1890710" y="201928"/>
                  </a:lnTo>
                  <a:lnTo>
                    <a:pt x="1845526" y="184478"/>
                  </a:lnTo>
                  <a:lnTo>
                    <a:pt x="1799994" y="167663"/>
                  </a:lnTo>
                  <a:lnTo>
                    <a:pt x="1754134" y="151507"/>
                  </a:lnTo>
                  <a:lnTo>
                    <a:pt x="1707968" y="136034"/>
                  </a:lnTo>
                  <a:lnTo>
                    <a:pt x="1661516" y="121267"/>
                  </a:lnTo>
                  <a:lnTo>
                    <a:pt x="1614801" y="107229"/>
                  </a:lnTo>
                  <a:lnTo>
                    <a:pt x="1567842" y="93943"/>
                  </a:lnTo>
                  <a:lnTo>
                    <a:pt x="1520663" y="81433"/>
                  </a:lnTo>
                  <a:lnTo>
                    <a:pt x="1473283" y="69722"/>
                  </a:lnTo>
                  <a:lnTo>
                    <a:pt x="1425724" y="58833"/>
                  </a:lnTo>
                  <a:lnTo>
                    <a:pt x="1378008" y="48790"/>
                  </a:lnTo>
                  <a:lnTo>
                    <a:pt x="1330156" y="39616"/>
                  </a:lnTo>
                  <a:lnTo>
                    <a:pt x="1282188" y="31334"/>
                  </a:lnTo>
                  <a:lnTo>
                    <a:pt x="1234127" y="23968"/>
                  </a:lnTo>
                  <a:lnTo>
                    <a:pt x="1185993" y="17541"/>
                  </a:lnTo>
                  <a:lnTo>
                    <a:pt x="1137807" y="12076"/>
                  </a:lnTo>
                  <a:lnTo>
                    <a:pt x="1089592" y="7596"/>
                  </a:lnTo>
                  <a:lnTo>
                    <a:pt x="1041368" y="4125"/>
                  </a:lnTo>
                  <a:lnTo>
                    <a:pt x="993157" y="1687"/>
                  </a:lnTo>
                  <a:lnTo>
                    <a:pt x="944979" y="304"/>
                  </a:lnTo>
                  <a:lnTo>
                    <a:pt x="896856" y="0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7267" y="1333204"/>
            <a:ext cx="198755" cy="381000"/>
          </a:xfrm>
          <a:custGeom>
            <a:avLst/>
            <a:gdLst/>
            <a:ahLst/>
            <a:cxnLst/>
            <a:rect l="l" t="t" r="r" b="b"/>
            <a:pathLst>
              <a:path w="198755" h="381000">
                <a:moveTo>
                  <a:pt x="149443" y="0"/>
                </a:moveTo>
                <a:lnTo>
                  <a:pt x="111453" y="6940"/>
                </a:lnTo>
                <a:lnTo>
                  <a:pt x="70835" y="31166"/>
                </a:lnTo>
                <a:lnTo>
                  <a:pt x="50071" y="96635"/>
                </a:lnTo>
                <a:lnTo>
                  <a:pt x="39504" y="153838"/>
                </a:lnTo>
                <a:lnTo>
                  <a:pt x="28951" y="213978"/>
                </a:lnTo>
                <a:lnTo>
                  <a:pt x="18384" y="271181"/>
                </a:lnTo>
                <a:lnTo>
                  <a:pt x="7773" y="319574"/>
                </a:lnTo>
                <a:lnTo>
                  <a:pt x="297" y="349176"/>
                </a:lnTo>
                <a:lnTo>
                  <a:pt x="0" y="357206"/>
                </a:lnTo>
                <a:lnTo>
                  <a:pt x="36743" y="380338"/>
                </a:lnTo>
                <a:lnTo>
                  <a:pt x="48749" y="380675"/>
                </a:lnTo>
                <a:lnTo>
                  <a:pt x="59782" y="379761"/>
                </a:lnTo>
                <a:lnTo>
                  <a:pt x="99640" y="368720"/>
                </a:lnTo>
                <a:lnTo>
                  <a:pt x="133560" y="341755"/>
                </a:lnTo>
                <a:lnTo>
                  <a:pt x="148119" y="284093"/>
                </a:lnTo>
                <a:lnTo>
                  <a:pt x="158689" y="226859"/>
                </a:lnTo>
                <a:lnTo>
                  <a:pt x="169245" y="166703"/>
                </a:lnTo>
                <a:lnTo>
                  <a:pt x="179815" y="109494"/>
                </a:lnTo>
                <a:lnTo>
                  <a:pt x="190427" y="61101"/>
                </a:lnTo>
                <a:lnTo>
                  <a:pt x="197893" y="31499"/>
                </a:lnTo>
                <a:lnTo>
                  <a:pt x="198192" y="23522"/>
                </a:lnTo>
                <a:lnTo>
                  <a:pt x="161450" y="337"/>
                </a:lnTo>
                <a:lnTo>
                  <a:pt x="149443" y="0"/>
                </a:lnTo>
                <a:close/>
              </a:path>
            </a:pathLst>
          </a:custGeom>
          <a:solidFill>
            <a:srgbClr val="022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458479" y="2566573"/>
            <a:ext cx="17268190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PupinEnergy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je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brend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koji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razvija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napredne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električne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punjače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visokih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performansi,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sa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ciljem</a:t>
            </a:r>
            <a:r>
              <a:rPr sz="2950" b="1" spc="26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spc="-10" dirty="0">
                <a:solidFill>
                  <a:srgbClr val="221F1F"/>
                </a:solidFill>
                <a:latin typeface="Hind SemiBold"/>
                <a:cs typeface="Hind SemiBold"/>
              </a:rPr>
              <a:t>ubrzanja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tranzicije</a:t>
            </a:r>
            <a:r>
              <a:rPr sz="2950" b="1" spc="-10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ka održivoj</a:t>
            </a:r>
            <a:r>
              <a:rPr sz="2950" b="1" spc="5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energiji.</a:t>
            </a:r>
            <a:r>
              <a:rPr sz="2950" b="1" spc="-5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Ključne</a:t>
            </a:r>
            <a:r>
              <a:rPr sz="2950" b="1" spc="5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dirty="0">
                <a:solidFill>
                  <a:srgbClr val="221F1F"/>
                </a:solidFill>
                <a:latin typeface="Hind SemiBold"/>
                <a:cs typeface="Hind SemiBold"/>
              </a:rPr>
              <a:t>prednosti i performanse</a:t>
            </a:r>
            <a:r>
              <a:rPr sz="2950" b="1" spc="5" dirty="0">
                <a:solidFill>
                  <a:srgbClr val="221F1F"/>
                </a:solidFill>
                <a:latin typeface="Hind SemiBold"/>
                <a:cs typeface="Hind SemiBold"/>
              </a:rPr>
              <a:t> </a:t>
            </a:r>
            <a:r>
              <a:rPr sz="2950" b="1" spc="-25" dirty="0">
                <a:solidFill>
                  <a:srgbClr val="221F1F"/>
                </a:solidFill>
                <a:latin typeface="Hind SemiBold"/>
                <a:cs typeface="Hind SemiBold"/>
              </a:rPr>
              <a:t>su:</a:t>
            </a:r>
            <a:endParaRPr sz="2950">
              <a:latin typeface="Hind SemiBold"/>
              <a:cs typeface="Hind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1311" y="5855119"/>
            <a:ext cx="4959985" cy="21799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950" b="1" spc="-10" dirty="0">
                <a:solidFill>
                  <a:srgbClr val="71BD44"/>
                </a:solidFill>
                <a:latin typeface="Hind"/>
                <a:cs typeface="Hind"/>
              </a:rPr>
              <a:t>Jednostavnost:</a:t>
            </a:r>
            <a:endParaRPr sz="2950" dirty="0">
              <a:latin typeface="Hind"/>
              <a:cs typeface="Hind"/>
            </a:endParaRPr>
          </a:p>
          <a:p>
            <a:pPr marL="12700" marR="5080">
              <a:lnSpc>
                <a:spcPct val="101499"/>
              </a:lnSpc>
              <a:spcBef>
                <a:spcPts val="345"/>
              </a:spcBef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RFID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punjenje,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bez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potrebe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25" dirty="0">
                <a:solidFill>
                  <a:srgbClr val="221F1F"/>
                </a:solidFill>
                <a:latin typeface="Hind"/>
                <a:cs typeface="Hind"/>
              </a:rPr>
              <a:t>za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aplikacijom,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čini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spc="-10" dirty="0">
                <a:solidFill>
                  <a:srgbClr val="221F1F"/>
                </a:solidFill>
                <a:latin typeface="Hind"/>
                <a:cs typeface="Hind"/>
              </a:rPr>
              <a:t>PupinEnergy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punjače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jednostavnim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intuitivnim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</a:t>
            </a:r>
            <a:r>
              <a:rPr sz="2600" spc="2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korišćenje.</a:t>
            </a:r>
            <a:endParaRPr sz="2600" dirty="0">
              <a:latin typeface="Hind"/>
              <a:cs typeface="Hi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3063" y="5855123"/>
            <a:ext cx="5900420" cy="25819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950" b="1" spc="-10" dirty="0">
                <a:solidFill>
                  <a:srgbClr val="71BD44"/>
                </a:solidFill>
                <a:latin typeface="Hind"/>
                <a:cs typeface="Hind"/>
              </a:rPr>
              <a:t>Inovativnost:</a:t>
            </a:r>
            <a:endParaRPr sz="2950">
              <a:latin typeface="Hind"/>
              <a:cs typeface="Hind"/>
            </a:endParaRPr>
          </a:p>
          <a:p>
            <a:pPr marL="12700" marR="5080">
              <a:lnSpc>
                <a:spcPct val="101499"/>
              </a:lnSpc>
              <a:spcBef>
                <a:spcPts val="345"/>
              </a:spcBef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Svestrana</a:t>
            </a:r>
            <a:r>
              <a:rPr sz="2600" spc="11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instalacija</a:t>
            </a:r>
            <a:r>
              <a:rPr sz="2600" spc="114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spc="-10" dirty="0">
                <a:solidFill>
                  <a:srgbClr val="221F1F"/>
                </a:solidFill>
                <a:latin typeface="Hind"/>
                <a:cs typeface="Hind"/>
              </a:rPr>
              <a:t>PupinEnergy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punjača</a:t>
            </a:r>
            <a:r>
              <a:rPr sz="2600" spc="12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omogućava</a:t>
            </a:r>
            <a:r>
              <a:rPr sz="2600" spc="12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postavljanje</a:t>
            </a:r>
            <a:r>
              <a:rPr sz="2600" spc="12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punjača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</a:t>
            </a:r>
            <a:r>
              <a:rPr sz="2600" spc="4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bilo</a:t>
            </a:r>
            <a:r>
              <a:rPr sz="2600" spc="4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kojem</a:t>
            </a:r>
            <a:r>
              <a:rPr sz="2600" spc="4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prostoru,</a:t>
            </a:r>
            <a:endParaRPr sz="2600">
              <a:latin typeface="Hind"/>
              <a:cs typeface="Hind"/>
            </a:endParaRPr>
          </a:p>
          <a:p>
            <a:pPr marL="12700" marR="906144">
              <a:lnSpc>
                <a:spcPct val="101499"/>
              </a:lnSpc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prilagođavajući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se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svim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potrebama korisnika.</a:t>
            </a:r>
            <a:endParaRPr sz="2600">
              <a:latin typeface="Hind"/>
              <a:cs typeface="Hi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80053" y="5855119"/>
            <a:ext cx="4838065" cy="25819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950" b="1" spc="-10" dirty="0">
                <a:solidFill>
                  <a:srgbClr val="71BD44"/>
                </a:solidFill>
                <a:latin typeface="Hind"/>
                <a:cs typeface="Hind"/>
              </a:rPr>
              <a:t>Pouzdanost:</a:t>
            </a:r>
            <a:endParaRPr sz="2950">
              <a:latin typeface="Hind"/>
              <a:cs typeface="Hind"/>
            </a:endParaRPr>
          </a:p>
          <a:p>
            <a:pPr marL="12700" marR="5080">
              <a:lnSpc>
                <a:spcPct val="101499"/>
              </a:lnSpc>
              <a:spcBef>
                <a:spcPts val="345"/>
              </a:spcBef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Mogućnost</a:t>
            </a:r>
            <a:r>
              <a:rPr sz="2600" spc="14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PupinEnergy</a:t>
            </a:r>
            <a:r>
              <a:rPr sz="2600" b="1" spc="13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lifetime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garancije</a:t>
            </a:r>
            <a:r>
              <a:rPr sz="2600" spc="114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obezbeđuje</a:t>
            </a:r>
            <a:r>
              <a:rPr sz="2600" spc="114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sigurnost</a:t>
            </a:r>
            <a:r>
              <a:rPr sz="2600" spc="114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50" dirty="0">
                <a:solidFill>
                  <a:srgbClr val="221F1F"/>
                </a:solidFill>
                <a:latin typeface="Hind"/>
                <a:cs typeface="Hind"/>
              </a:rPr>
              <a:t>i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doživotnu</a:t>
            </a:r>
            <a:r>
              <a:rPr sz="2600" spc="10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zamenu</a:t>
            </a:r>
            <a:r>
              <a:rPr sz="2600" spc="11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proizvoda</a:t>
            </a:r>
            <a:r>
              <a:rPr sz="2600" spc="11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25" dirty="0">
                <a:solidFill>
                  <a:srgbClr val="221F1F"/>
                </a:solidFill>
                <a:latin typeface="Hind"/>
                <a:cs typeface="Hind"/>
              </a:rPr>
              <a:t>bez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pitanja,</a:t>
            </a:r>
            <a:r>
              <a:rPr sz="2600" spc="9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pružajući</a:t>
            </a:r>
            <a:r>
              <a:rPr sz="2600" spc="9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maksimalnu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podršku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korisnicima.</a:t>
            </a:r>
            <a:endParaRPr sz="2600">
              <a:latin typeface="Hind"/>
              <a:cs typeface="Hin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0005" y="4560892"/>
            <a:ext cx="1286510" cy="1172210"/>
          </a:xfrm>
          <a:custGeom>
            <a:avLst/>
            <a:gdLst/>
            <a:ahLst/>
            <a:cxnLst/>
            <a:rect l="l" t="t" r="r" b="b"/>
            <a:pathLst>
              <a:path w="1286510" h="1172210">
                <a:moveTo>
                  <a:pt x="1132801" y="562444"/>
                </a:moveTo>
                <a:lnTo>
                  <a:pt x="1128014" y="538708"/>
                </a:lnTo>
                <a:lnTo>
                  <a:pt x="1114945" y="519315"/>
                </a:lnTo>
                <a:lnTo>
                  <a:pt x="1095552" y="506247"/>
                </a:lnTo>
                <a:lnTo>
                  <a:pt x="1071816" y="501459"/>
                </a:lnTo>
                <a:lnTo>
                  <a:pt x="1048080" y="506247"/>
                </a:lnTo>
                <a:lnTo>
                  <a:pt x="1028687" y="519315"/>
                </a:lnTo>
                <a:lnTo>
                  <a:pt x="1015619" y="538708"/>
                </a:lnTo>
                <a:lnTo>
                  <a:pt x="1010818" y="562444"/>
                </a:lnTo>
                <a:lnTo>
                  <a:pt x="1010818" y="1003300"/>
                </a:lnTo>
                <a:lnTo>
                  <a:pt x="1007173" y="1021334"/>
                </a:lnTo>
                <a:lnTo>
                  <a:pt x="997229" y="1036078"/>
                </a:lnTo>
                <a:lnTo>
                  <a:pt x="982484" y="1046022"/>
                </a:lnTo>
                <a:lnTo>
                  <a:pt x="964450" y="1049667"/>
                </a:lnTo>
                <a:lnTo>
                  <a:pt x="168351" y="1049667"/>
                </a:lnTo>
                <a:lnTo>
                  <a:pt x="150317" y="1046022"/>
                </a:lnTo>
                <a:lnTo>
                  <a:pt x="135585" y="1036078"/>
                </a:lnTo>
                <a:lnTo>
                  <a:pt x="125628" y="1021334"/>
                </a:lnTo>
                <a:lnTo>
                  <a:pt x="121983" y="1003300"/>
                </a:lnTo>
                <a:lnTo>
                  <a:pt x="121983" y="207200"/>
                </a:lnTo>
                <a:lnTo>
                  <a:pt x="125628" y="189166"/>
                </a:lnTo>
                <a:lnTo>
                  <a:pt x="135585" y="174434"/>
                </a:lnTo>
                <a:lnTo>
                  <a:pt x="150317" y="164490"/>
                </a:lnTo>
                <a:lnTo>
                  <a:pt x="168351" y="160845"/>
                </a:lnTo>
                <a:lnTo>
                  <a:pt x="821397" y="160845"/>
                </a:lnTo>
                <a:lnTo>
                  <a:pt x="845146" y="156044"/>
                </a:lnTo>
                <a:lnTo>
                  <a:pt x="877608" y="123583"/>
                </a:lnTo>
                <a:lnTo>
                  <a:pt x="877608" y="76111"/>
                </a:lnTo>
                <a:lnTo>
                  <a:pt x="845146" y="43649"/>
                </a:lnTo>
                <a:lnTo>
                  <a:pt x="821397" y="38849"/>
                </a:lnTo>
                <a:lnTo>
                  <a:pt x="168351" y="38849"/>
                </a:lnTo>
                <a:lnTo>
                  <a:pt x="123647" y="44881"/>
                </a:lnTo>
                <a:lnTo>
                  <a:pt x="83451" y="61874"/>
                </a:lnTo>
                <a:lnTo>
                  <a:pt x="49364" y="88214"/>
                </a:lnTo>
                <a:lnTo>
                  <a:pt x="23012" y="122301"/>
                </a:lnTo>
                <a:lnTo>
                  <a:pt x="6019" y="162509"/>
                </a:lnTo>
                <a:lnTo>
                  <a:pt x="0" y="207200"/>
                </a:lnTo>
                <a:lnTo>
                  <a:pt x="0" y="1003300"/>
                </a:lnTo>
                <a:lnTo>
                  <a:pt x="6019" y="1048004"/>
                </a:lnTo>
                <a:lnTo>
                  <a:pt x="23012" y="1088199"/>
                </a:lnTo>
                <a:lnTo>
                  <a:pt x="49364" y="1122286"/>
                </a:lnTo>
                <a:lnTo>
                  <a:pt x="83451" y="1148638"/>
                </a:lnTo>
                <a:lnTo>
                  <a:pt x="123647" y="1165631"/>
                </a:lnTo>
                <a:lnTo>
                  <a:pt x="168351" y="1171651"/>
                </a:lnTo>
                <a:lnTo>
                  <a:pt x="964450" y="1171651"/>
                </a:lnTo>
                <a:lnTo>
                  <a:pt x="1009154" y="1165631"/>
                </a:lnTo>
                <a:lnTo>
                  <a:pt x="1049350" y="1148638"/>
                </a:lnTo>
                <a:lnTo>
                  <a:pt x="1083437" y="1122286"/>
                </a:lnTo>
                <a:lnTo>
                  <a:pt x="1109789" y="1088199"/>
                </a:lnTo>
                <a:lnTo>
                  <a:pt x="1126782" y="1048004"/>
                </a:lnTo>
                <a:lnTo>
                  <a:pt x="1132801" y="1003300"/>
                </a:lnTo>
                <a:lnTo>
                  <a:pt x="1132801" y="562444"/>
                </a:lnTo>
                <a:close/>
              </a:path>
              <a:path w="1286510" h="1172210">
                <a:moveTo>
                  <a:pt x="1286065" y="60883"/>
                </a:moveTo>
                <a:lnTo>
                  <a:pt x="1281544" y="37934"/>
                </a:lnTo>
                <a:lnTo>
                  <a:pt x="1268107" y="17792"/>
                </a:lnTo>
                <a:lnTo>
                  <a:pt x="1247914" y="4432"/>
                </a:lnTo>
                <a:lnTo>
                  <a:pt x="1224953" y="0"/>
                </a:lnTo>
                <a:lnTo>
                  <a:pt x="1202004" y="4508"/>
                </a:lnTo>
                <a:lnTo>
                  <a:pt x="1181862" y="17945"/>
                </a:lnTo>
                <a:lnTo>
                  <a:pt x="503555" y="698804"/>
                </a:lnTo>
                <a:lnTo>
                  <a:pt x="329222" y="523849"/>
                </a:lnTo>
                <a:lnTo>
                  <a:pt x="286131" y="505904"/>
                </a:lnTo>
                <a:lnTo>
                  <a:pt x="242963" y="523697"/>
                </a:lnTo>
                <a:lnTo>
                  <a:pt x="225031" y="566788"/>
                </a:lnTo>
                <a:lnTo>
                  <a:pt x="229450" y="589749"/>
                </a:lnTo>
                <a:lnTo>
                  <a:pt x="436549" y="804379"/>
                </a:lnTo>
                <a:lnTo>
                  <a:pt x="484911" y="830402"/>
                </a:lnTo>
                <a:lnTo>
                  <a:pt x="503605" y="832231"/>
                </a:lnTo>
                <a:lnTo>
                  <a:pt x="522274" y="830389"/>
                </a:lnTo>
                <a:lnTo>
                  <a:pt x="570585" y="804379"/>
                </a:lnTo>
                <a:lnTo>
                  <a:pt x="1268272" y="104038"/>
                </a:lnTo>
                <a:lnTo>
                  <a:pt x="1281645" y="83832"/>
                </a:lnTo>
                <a:lnTo>
                  <a:pt x="1286065" y="60883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5768" y="4057750"/>
            <a:ext cx="1558363" cy="167535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4292746" y="4459877"/>
            <a:ext cx="1083310" cy="1263650"/>
          </a:xfrm>
          <a:custGeom>
            <a:avLst/>
            <a:gdLst/>
            <a:ahLst/>
            <a:cxnLst/>
            <a:rect l="l" t="t" r="r" b="b"/>
            <a:pathLst>
              <a:path w="1083309" h="1263650">
                <a:moveTo>
                  <a:pt x="769327" y="446836"/>
                </a:moveTo>
                <a:lnTo>
                  <a:pt x="765543" y="429958"/>
                </a:lnTo>
                <a:lnTo>
                  <a:pt x="755205" y="415328"/>
                </a:lnTo>
                <a:lnTo>
                  <a:pt x="740003" y="405853"/>
                </a:lnTo>
                <a:lnTo>
                  <a:pt x="722934" y="403034"/>
                </a:lnTo>
                <a:lnTo>
                  <a:pt x="706056" y="406831"/>
                </a:lnTo>
                <a:lnTo>
                  <a:pt x="691426" y="417169"/>
                </a:lnTo>
                <a:lnTo>
                  <a:pt x="689660" y="419023"/>
                </a:lnTo>
                <a:lnTo>
                  <a:pt x="688073" y="421030"/>
                </a:lnTo>
                <a:lnTo>
                  <a:pt x="686663" y="423164"/>
                </a:lnTo>
                <a:lnTo>
                  <a:pt x="537781" y="609041"/>
                </a:lnTo>
                <a:lnTo>
                  <a:pt x="483196" y="554443"/>
                </a:lnTo>
                <a:lnTo>
                  <a:pt x="434111" y="544499"/>
                </a:lnTo>
                <a:lnTo>
                  <a:pt x="405853" y="586486"/>
                </a:lnTo>
                <a:lnTo>
                  <a:pt x="409181" y="603529"/>
                </a:lnTo>
                <a:lnTo>
                  <a:pt x="419125" y="618502"/>
                </a:lnTo>
                <a:lnTo>
                  <a:pt x="509358" y="708748"/>
                </a:lnTo>
                <a:lnTo>
                  <a:pt x="524319" y="718604"/>
                </a:lnTo>
                <a:lnTo>
                  <a:pt x="541299" y="721855"/>
                </a:lnTo>
                <a:lnTo>
                  <a:pt x="558266" y="718489"/>
                </a:lnTo>
                <a:lnTo>
                  <a:pt x="573151" y="708533"/>
                </a:lnTo>
                <a:lnTo>
                  <a:pt x="576580" y="704684"/>
                </a:lnTo>
                <a:lnTo>
                  <a:pt x="757047" y="479107"/>
                </a:lnTo>
                <a:lnTo>
                  <a:pt x="766521" y="463905"/>
                </a:lnTo>
                <a:lnTo>
                  <a:pt x="769327" y="446836"/>
                </a:lnTo>
                <a:close/>
              </a:path>
              <a:path w="1083309" h="1263650">
                <a:moveTo>
                  <a:pt x="812088" y="631596"/>
                </a:moveTo>
                <a:lnTo>
                  <a:pt x="808545" y="614032"/>
                </a:lnTo>
                <a:lnTo>
                  <a:pt x="798868" y="599694"/>
                </a:lnTo>
                <a:lnTo>
                  <a:pt x="784529" y="590016"/>
                </a:lnTo>
                <a:lnTo>
                  <a:pt x="766965" y="586473"/>
                </a:lnTo>
                <a:lnTo>
                  <a:pt x="749401" y="590016"/>
                </a:lnTo>
                <a:lnTo>
                  <a:pt x="735063" y="599694"/>
                </a:lnTo>
                <a:lnTo>
                  <a:pt x="725398" y="614032"/>
                </a:lnTo>
                <a:lnTo>
                  <a:pt x="721842" y="631596"/>
                </a:lnTo>
                <a:lnTo>
                  <a:pt x="715403" y="679564"/>
                </a:lnTo>
                <a:lnTo>
                  <a:pt x="697204" y="722680"/>
                </a:lnTo>
                <a:lnTo>
                  <a:pt x="668997" y="759206"/>
                </a:lnTo>
                <a:lnTo>
                  <a:pt x="632472" y="787425"/>
                </a:lnTo>
                <a:lnTo>
                  <a:pt x="589368" y="805611"/>
                </a:lnTo>
                <a:lnTo>
                  <a:pt x="541388" y="812063"/>
                </a:lnTo>
                <a:lnTo>
                  <a:pt x="493420" y="805611"/>
                </a:lnTo>
                <a:lnTo>
                  <a:pt x="450303" y="787425"/>
                </a:lnTo>
                <a:lnTo>
                  <a:pt x="413778" y="759206"/>
                </a:lnTo>
                <a:lnTo>
                  <a:pt x="385559" y="722680"/>
                </a:lnTo>
                <a:lnTo>
                  <a:pt x="367372" y="679564"/>
                </a:lnTo>
                <a:lnTo>
                  <a:pt x="360921" y="631596"/>
                </a:lnTo>
                <a:lnTo>
                  <a:pt x="367372" y="583628"/>
                </a:lnTo>
                <a:lnTo>
                  <a:pt x="385559" y="540512"/>
                </a:lnTo>
                <a:lnTo>
                  <a:pt x="413778" y="503986"/>
                </a:lnTo>
                <a:lnTo>
                  <a:pt x="450303" y="475767"/>
                </a:lnTo>
                <a:lnTo>
                  <a:pt x="493420" y="457581"/>
                </a:lnTo>
                <a:lnTo>
                  <a:pt x="541388" y="451129"/>
                </a:lnTo>
                <a:lnTo>
                  <a:pt x="558952" y="447586"/>
                </a:lnTo>
                <a:lnTo>
                  <a:pt x="586511" y="406019"/>
                </a:lnTo>
                <a:lnTo>
                  <a:pt x="558952" y="364451"/>
                </a:lnTo>
                <a:lnTo>
                  <a:pt x="541388" y="360895"/>
                </a:lnTo>
                <a:lnTo>
                  <a:pt x="492734" y="365264"/>
                </a:lnTo>
                <a:lnTo>
                  <a:pt x="446938" y="377837"/>
                </a:lnTo>
                <a:lnTo>
                  <a:pt x="404761" y="397852"/>
                </a:lnTo>
                <a:lnTo>
                  <a:pt x="366991" y="424561"/>
                </a:lnTo>
                <a:lnTo>
                  <a:pt x="334365" y="457187"/>
                </a:lnTo>
                <a:lnTo>
                  <a:pt x="307657" y="494969"/>
                </a:lnTo>
                <a:lnTo>
                  <a:pt x="287629" y="537146"/>
                </a:lnTo>
                <a:lnTo>
                  <a:pt x="275056" y="582942"/>
                </a:lnTo>
                <a:lnTo>
                  <a:pt x="270700" y="631596"/>
                </a:lnTo>
                <a:lnTo>
                  <a:pt x="275056" y="680250"/>
                </a:lnTo>
                <a:lnTo>
                  <a:pt x="287629" y="726046"/>
                </a:lnTo>
                <a:lnTo>
                  <a:pt x="307657" y="768223"/>
                </a:lnTo>
                <a:lnTo>
                  <a:pt x="334365" y="806005"/>
                </a:lnTo>
                <a:lnTo>
                  <a:pt x="366991" y="838631"/>
                </a:lnTo>
                <a:lnTo>
                  <a:pt x="404761" y="865327"/>
                </a:lnTo>
                <a:lnTo>
                  <a:pt x="446938" y="885355"/>
                </a:lnTo>
                <a:lnTo>
                  <a:pt x="492734" y="897928"/>
                </a:lnTo>
                <a:lnTo>
                  <a:pt x="541388" y="902284"/>
                </a:lnTo>
                <a:lnTo>
                  <a:pt x="590054" y="897928"/>
                </a:lnTo>
                <a:lnTo>
                  <a:pt x="635850" y="885355"/>
                </a:lnTo>
                <a:lnTo>
                  <a:pt x="678014" y="865327"/>
                </a:lnTo>
                <a:lnTo>
                  <a:pt x="715797" y="838631"/>
                </a:lnTo>
                <a:lnTo>
                  <a:pt x="748423" y="806005"/>
                </a:lnTo>
                <a:lnTo>
                  <a:pt x="775131" y="768223"/>
                </a:lnTo>
                <a:lnTo>
                  <a:pt x="795147" y="726046"/>
                </a:lnTo>
                <a:lnTo>
                  <a:pt x="807720" y="680250"/>
                </a:lnTo>
                <a:lnTo>
                  <a:pt x="812088" y="631596"/>
                </a:lnTo>
                <a:close/>
              </a:path>
              <a:path w="1083309" h="1263650">
                <a:moveTo>
                  <a:pt x="1082776" y="225552"/>
                </a:moveTo>
                <a:lnTo>
                  <a:pt x="1065187" y="189826"/>
                </a:lnTo>
                <a:lnTo>
                  <a:pt x="992543" y="161175"/>
                </a:lnTo>
                <a:lnTo>
                  <a:pt x="992543" y="257149"/>
                </a:lnTo>
                <a:lnTo>
                  <a:pt x="991692" y="342430"/>
                </a:lnTo>
                <a:lnTo>
                  <a:pt x="989774" y="421944"/>
                </a:lnTo>
                <a:lnTo>
                  <a:pt x="986713" y="495896"/>
                </a:lnTo>
                <a:lnTo>
                  <a:pt x="982459" y="564527"/>
                </a:lnTo>
                <a:lnTo>
                  <a:pt x="976934" y="628078"/>
                </a:lnTo>
                <a:lnTo>
                  <a:pt x="970076" y="686752"/>
                </a:lnTo>
                <a:lnTo>
                  <a:pt x="961809" y="740829"/>
                </a:lnTo>
                <a:lnTo>
                  <a:pt x="952068" y="790435"/>
                </a:lnTo>
                <a:lnTo>
                  <a:pt x="940803" y="835901"/>
                </a:lnTo>
                <a:lnTo>
                  <a:pt x="927963" y="877290"/>
                </a:lnTo>
                <a:lnTo>
                  <a:pt x="913358" y="915225"/>
                </a:lnTo>
                <a:lnTo>
                  <a:pt x="878967" y="980617"/>
                </a:lnTo>
                <a:lnTo>
                  <a:pt x="837082" y="1033881"/>
                </a:lnTo>
                <a:lnTo>
                  <a:pt x="787146" y="1076883"/>
                </a:lnTo>
                <a:lnTo>
                  <a:pt x="728649" y="1111440"/>
                </a:lnTo>
                <a:lnTo>
                  <a:pt x="661047" y="1139405"/>
                </a:lnTo>
                <a:lnTo>
                  <a:pt x="623671" y="1151483"/>
                </a:lnTo>
                <a:lnTo>
                  <a:pt x="583806" y="1162596"/>
                </a:lnTo>
                <a:lnTo>
                  <a:pt x="541388" y="1172984"/>
                </a:lnTo>
                <a:lnTo>
                  <a:pt x="498983" y="1162596"/>
                </a:lnTo>
                <a:lnTo>
                  <a:pt x="459117" y="1151483"/>
                </a:lnTo>
                <a:lnTo>
                  <a:pt x="421728" y="1139405"/>
                </a:lnTo>
                <a:lnTo>
                  <a:pt x="354126" y="1111440"/>
                </a:lnTo>
                <a:lnTo>
                  <a:pt x="295630" y="1076883"/>
                </a:lnTo>
                <a:lnTo>
                  <a:pt x="245706" y="1033881"/>
                </a:lnTo>
                <a:lnTo>
                  <a:pt x="203809" y="980617"/>
                </a:lnTo>
                <a:lnTo>
                  <a:pt x="169418" y="915225"/>
                </a:lnTo>
                <a:lnTo>
                  <a:pt x="154863" y="877430"/>
                </a:lnTo>
                <a:lnTo>
                  <a:pt x="141986" y="835901"/>
                </a:lnTo>
                <a:lnTo>
                  <a:pt x="130708" y="790435"/>
                </a:lnTo>
                <a:lnTo>
                  <a:pt x="120980" y="740829"/>
                </a:lnTo>
                <a:lnTo>
                  <a:pt x="112699" y="686752"/>
                </a:lnTo>
                <a:lnTo>
                  <a:pt x="105841" y="628078"/>
                </a:lnTo>
                <a:lnTo>
                  <a:pt x="100317" y="564527"/>
                </a:lnTo>
                <a:lnTo>
                  <a:pt x="96062" y="495896"/>
                </a:lnTo>
                <a:lnTo>
                  <a:pt x="93014" y="421944"/>
                </a:lnTo>
                <a:lnTo>
                  <a:pt x="91097" y="342430"/>
                </a:lnTo>
                <a:lnTo>
                  <a:pt x="90246" y="257149"/>
                </a:lnTo>
                <a:lnTo>
                  <a:pt x="541388" y="92913"/>
                </a:lnTo>
                <a:lnTo>
                  <a:pt x="992543" y="257149"/>
                </a:lnTo>
                <a:lnTo>
                  <a:pt x="992543" y="161175"/>
                </a:lnTo>
                <a:lnTo>
                  <a:pt x="804862" y="92913"/>
                </a:lnTo>
                <a:lnTo>
                  <a:pt x="556729" y="2692"/>
                </a:lnTo>
                <a:lnTo>
                  <a:pt x="549148" y="673"/>
                </a:lnTo>
                <a:lnTo>
                  <a:pt x="541388" y="0"/>
                </a:lnTo>
                <a:lnTo>
                  <a:pt x="533628" y="673"/>
                </a:lnTo>
                <a:lnTo>
                  <a:pt x="29781" y="183146"/>
                </a:lnTo>
                <a:lnTo>
                  <a:pt x="2146" y="211823"/>
                </a:lnTo>
                <a:lnTo>
                  <a:pt x="0" y="225552"/>
                </a:lnTo>
                <a:lnTo>
                  <a:pt x="393" y="303453"/>
                </a:lnTo>
                <a:lnTo>
                  <a:pt x="1612" y="377266"/>
                </a:lnTo>
                <a:lnTo>
                  <a:pt x="3708" y="447078"/>
                </a:lnTo>
                <a:lnTo>
                  <a:pt x="6756" y="513041"/>
                </a:lnTo>
                <a:lnTo>
                  <a:pt x="10833" y="575271"/>
                </a:lnTo>
                <a:lnTo>
                  <a:pt x="15976" y="633907"/>
                </a:lnTo>
                <a:lnTo>
                  <a:pt x="22263" y="689051"/>
                </a:lnTo>
                <a:lnTo>
                  <a:pt x="29756" y="740829"/>
                </a:lnTo>
                <a:lnTo>
                  <a:pt x="38531" y="789381"/>
                </a:lnTo>
                <a:lnTo>
                  <a:pt x="48628" y="834834"/>
                </a:lnTo>
                <a:lnTo>
                  <a:pt x="60134" y="877290"/>
                </a:lnTo>
                <a:lnTo>
                  <a:pt x="73088" y="916889"/>
                </a:lnTo>
                <a:lnTo>
                  <a:pt x="87579" y="953757"/>
                </a:lnTo>
                <a:lnTo>
                  <a:pt x="121386" y="1019771"/>
                </a:lnTo>
                <a:lnTo>
                  <a:pt x="162064" y="1076350"/>
                </a:lnTo>
                <a:lnTo>
                  <a:pt x="210134" y="1124483"/>
                </a:lnTo>
                <a:lnTo>
                  <a:pt x="266090" y="1165161"/>
                </a:lnTo>
                <a:lnTo>
                  <a:pt x="330441" y="1199375"/>
                </a:lnTo>
                <a:lnTo>
                  <a:pt x="365937" y="1214374"/>
                </a:lnTo>
                <a:lnTo>
                  <a:pt x="403720" y="1228128"/>
                </a:lnTo>
                <a:lnTo>
                  <a:pt x="443865" y="1240777"/>
                </a:lnTo>
                <a:lnTo>
                  <a:pt x="486422" y="1252423"/>
                </a:lnTo>
                <a:lnTo>
                  <a:pt x="531469" y="1263205"/>
                </a:lnTo>
                <a:lnTo>
                  <a:pt x="551319" y="1263205"/>
                </a:lnTo>
                <a:lnTo>
                  <a:pt x="596366" y="1252423"/>
                </a:lnTo>
                <a:lnTo>
                  <a:pt x="638924" y="1240777"/>
                </a:lnTo>
                <a:lnTo>
                  <a:pt x="679056" y="1228128"/>
                </a:lnTo>
                <a:lnTo>
                  <a:pt x="716838" y="1214374"/>
                </a:lnTo>
                <a:lnTo>
                  <a:pt x="752335" y="1199375"/>
                </a:lnTo>
                <a:lnTo>
                  <a:pt x="803071" y="1172984"/>
                </a:lnTo>
                <a:lnTo>
                  <a:pt x="845693" y="1145692"/>
                </a:lnTo>
                <a:lnTo>
                  <a:pt x="897636" y="1101407"/>
                </a:lnTo>
                <a:lnTo>
                  <a:pt x="941946" y="1049185"/>
                </a:lnTo>
                <a:lnTo>
                  <a:pt x="979119" y="988009"/>
                </a:lnTo>
                <a:lnTo>
                  <a:pt x="1009688" y="916889"/>
                </a:lnTo>
                <a:lnTo>
                  <a:pt x="1022604" y="877430"/>
                </a:lnTo>
                <a:lnTo>
                  <a:pt x="1034148" y="834834"/>
                </a:lnTo>
                <a:lnTo>
                  <a:pt x="1044257" y="789381"/>
                </a:lnTo>
                <a:lnTo>
                  <a:pt x="1053020" y="740829"/>
                </a:lnTo>
                <a:lnTo>
                  <a:pt x="1060513" y="689051"/>
                </a:lnTo>
                <a:lnTo>
                  <a:pt x="1066800" y="633907"/>
                </a:lnTo>
                <a:lnTo>
                  <a:pt x="1071956" y="575271"/>
                </a:lnTo>
                <a:lnTo>
                  <a:pt x="1076020" y="513041"/>
                </a:lnTo>
                <a:lnTo>
                  <a:pt x="1079068" y="447078"/>
                </a:lnTo>
                <a:lnTo>
                  <a:pt x="1081176" y="377266"/>
                </a:lnTo>
                <a:lnTo>
                  <a:pt x="1082382" y="303453"/>
                </a:lnTo>
                <a:lnTo>
                  <a:pt x="1082776" y="225552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020864" y="10694175"/>
            <a:ext cx="159067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3"/>
              </a:rPr>
              <a:t>office@horius.rs</a:t>
            </a:r>
            <a:endParaRPr sz="1700">
              <a:latin typeface="Hind SemiBold"/>
              <a:cs typeface="Hind SemiBold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212817" y="10716607"/>
            <a:ext cx="14179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4"/>
              </a:rPr>
              <a:t>www.horius.rs</a:t>
            </a:r>
            <a:endParaRPr sz="1700">
              <a:latin typeface="Hind SemiBold"/>
              <a:cs typeface="Hin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A38589CD-1C7C-7F8F-5318-0DEE866DB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650" y="7308065"/>
            <a:ext cx="2748279" cy="28964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22881" y="10724873"/>
            <a:ext cx="203620" cy="20583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688044" y="10742038"/>
            <a:ext cx="262255" cy="187325"/>
            <a:chOff x="17688044" y="10742038"/>
            <a:chExt cx="262255" cy="187325"/>
          </a:xfrm>
        </p:grpSpPr>
        <p:sp>
          <p:nvSpPr>
            <p:cNvPr id="5" name="object 5"/>
            <p:cNvSpPr/>
            <p:nvPr/>
          </p:nvSpPr>
          <p:spPr>
            <a:xfrm>
              <a:off x="17688044" y="10753501"/>
              <a:ext cx="262255" cy="175895"/>
            </a:xfrm>
            <a:custGeom>
              <a:avLst/>
              <a:gdLst/>
              <a:ahLst/>
              <a:cxnLst/>
              <a:rect l="l" t="t" r="r" b="b"/>
              <a:pathLst>
                <a:path w="262255" h="175895">
                  <a:moveTo>
                    <a:pt x="260704" y="0"/>
                  </a:moveTo>
                  <a:lnTo>
                    <a:pt x="136079" y="124415"/>
                  </a:lnTo>
                  <a:lnTo>
                    <a:pt x="134330" y="126163"/>
                  </a:lnTo>
                  <a:lnTo>
                    <a:pt x="131943" y="127147"/>
                  </a:lnTo>
                  <a:lnTo>
                    <a:pt x="126969" y="127147"/>
                  </a:lnTo>
                  <a:lnTo>
                    <a:pt x="124603" y="126163"/>
                  </a:lnTo>
                  <a:lnTo>
                    <a:pt x="910" y="2659"/>
                  </a:lnTo>
                  <a:lnTo>
                    <a:pt x="0" y="5601"/>
                  </a:lnTo>
                  <a:lnTo>
                    <a:pt x="0" y="156801"/>
                  </a:lnTo>
                  <a:lnTo>
                    <a:pt x="1470" y="164083"/>
                  </a:lnTo>
                  <a:lnTo>
                    <a:pt x="5481" y="170027"/>
                  </a:lnTo>
                  <a:lnTo>
                    <a:pt x="11432" y="174033"/>
                  </a:lnTo>
                  <a:lnTo>
                    <a:pt x="18721" y="175502"/>
                  </a:lnTo>
                  <a:lnTo>
                    <a:pt x="243448" y="175502"/>
                  </a:lnTo>
                  <a:lnTo>
                    <a:pt x="250726" y="174033"/>
                  </a:lnTo>
                  <a:lnTo>
                    <a:pt x="256681" y="170027"/>
                  </a:lnTo>
                  <a:lnTo>
                    <a:pt x="260703" y="164083"/>
                  </a:lnTo>
                  <a:lnTo>
                    <a:pt x="262180" y="156801"/>
                  </a:lnTo>
                  <a:lnTo>
                    <a:pt x="262180" y="4659"/>
                  </a:lnTo>
                  <a:lnTo>
                    <a:pt x="261636" y="2209"/>
                  </a:lnTo>
                  <a:lnTo>
                    <a:pt x="260704" y="0"/>
                  </a:lnTo>
                  <a:close/>
                </a:path>
              </a:pathLst>
            </a:custGeom>
            <a:solidFill>
              <a:srgbClr val="71B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05171" y="10742038"/>
              <a:ext cx="228192" cy="11587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26716" y="10709898"/>
            <a:ext cx="210203" cy="21016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584532" y="10479018"/>
            <a:ext cx="16045180" cy="0"/>
          </a:xfrm>
          <a:custGeom>
            <a:avLst/>
            <a:gdLst/>
            <a:ahLst/>
            <a:cxnLst/>
            <a:rect l="l" t="t" r="r" b="b"/>
            <a:pathLst>
              <a:path w="16045180">
                <a:moveTo>
                  <a:pt x="0" y="0"/>
                </a:moveTo>
                <a:lnTo>
                  <a:pt x="16044883" y="0"/>
                </a:lnTo>
              </a:path>
            </a:pathLst>
          </a:custGeom>
          <a:ln w="20941">
            <a:solidFill>
              <a:srgbClr val="71B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0304" y="10518006"/>
            <a:ext cx="423545" cy="495300"/>
          </a:xfrm>
          <a:custGeom>
            <a:avLst/>
            <a:gdLst/>
            <a:ahLst/>
            <a:cxnLst/>
            <a:rect l="l" t="t" r="r" b="b"/>
            <a:pathLst>
              <a:path w="423544" h="495300">
                <a:moveTo>
                  <a:pt x="423456" y="0"/>
                </a:moveTo>
                <a:lnTo>
                  <a:pt x="318363" y="0"/>
                </a:lnTo>
                <a:lnTo>
                  <a:pt x="318363" y="208280"/>
                </a:lnTo>
                <a:lnTo>
                  <a:pt x="105092" y="208280"/>
                </a:lnTo>
                <a:lnTo>
                  <a:pt x="105092" y="0"/>
                </a:lnTo>
                <a:lnTo>
                  <a:pt x="0" y="0"/>
                </a:lnTo>
                <a:lnTo>
                  <a:pt x="0" y="208280"/>
                </a:lnTo>
                <a:lnTo>
                  <a:pt x="0" y="298450"/>
                </a:lnTo>
                <a:lnTo>
                  <a:pt x="0" y="495300"/>
                </a:lnTo>
                <a:lnTo>
                  <a:pt x="105092" y="495300"/>
                </a:lnTo>
                <a:lnTo>
                  <a:pt x="105092" y="298450"/>
                </a:lnTo>
                <a:lnTo>
                  <a:pt x="318363" y="298450"/>
                </a:lnTo>
                <a:lnTo>
                  <a:pt x="318363" y="495300"/>
                </a:lnTo>
                <a:lnTo>
                  <a:pt x="423456" y="495300"/>
                </a:lnTo>
                <a:lnTo>
                  <a:pt x="423456" y="298450"/>
                </a:lnTo>
                <a:lnTo>
                  <a:pt x="423456" y="208280"/>
                </a:lnTo>
                <a:lnTo>
                  <a:pt x="4234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3520" y="10651448"/>
            <a:ext cx="401320" cy="372745"/>
          </a:xfrm>
          <a:custGeom>
            <a:avLst/>
            <a:gdLst/>
            <a:ahLst/>
            <a:cxnLst/>
            <a:rect l="l" t="t" r="r" b="b"/>
            <a:pathLst>
              <a:path w="401319" h="372745">
                <a:moveTo>
                  <a:pt x="200496" y="0"/>
                </a:moveTo>
                <a:lnTo>
                  <a:pt x="154630" y="3839"/>
                </a:lnTo>
                <a:lnTo>
                  <a:pt x="116115" y="14346"/>
                </a:lnTo>
                <a:lnTo>
                  <a:pt x="59024" y="49307"/>
                </a:lnTo>
                <a:lnTo>
                  <a:pt x="16475" y="108325"/>
                </a:lnTo>
                <a:lnTo>
                  <a:pt x="4333" y="145490"/>
                </a:lnTo>
                <a:lnTo>
                  <a:pt x="0" y="186748"/>
                </a:lnTo>
                <a:lnTo>
                  <a:pt x="4333" y="227527"/>
                </a:lnTo>
                <a:lnTo>
                  <a:pt x="16475" y="264448"/>
                </a:lnTo>
                <a:lnTo>
                  <a:pt x="59024" y="323372"/>
                </a:lnTo>
                <a:lnTo>
                  <a:pt x="116115" y="358333"/>
                </a:lnTo>
                <a:lnTo>
                  <a:pt x="154630" y="368840"/>
                </a:lnTo>
                <a:lnTo>
                  <a:pt x="200496" y="372679"/>
                </a:lnTo>
                <a:lnTo>
                  <a:pt x="246362" y="368840"/>
                </a:lnTo>
                <a:lnTo>
                  <a:pt x="284877" y="358333"/>
                </a:lnTo>
                <a:lnTo>
                  <a:pt x="341968" y="323372"/>
                </a:lnTo>
                <a:lnTo>
                  <a:pt x="372398" y="285373"/>
                </a:lnTo>
                <a:lnTo>
                  <a:pt x="200496" y="285373"/>
                </a:lnTo>
                <a:lnTo>
                  <a:pt x="160868" y="277465"/>
                </a:lnTo>
                <a:lnTo>
                  <a:pt x="129653" y="256066"/>
                </a:lnTo>
                <a:lnTo>
                  <a:pt x="109200" y="224665"/>
                </a:lnTo>
                <a:lnTo>
                  <a:pt x="101860" y="186748"/>
                </a:lnTo>
                <a:lnTo>
                  <a:pt x="109313" y="148014"/>
                </a:lnTo>
                <a:lnTo>
                  <a:pt x="129955" y="116408"/>
                </a:lnTo>
                <a:lnTo>
                  <a:pt x="161208" y="95112"/>
                </a:lnTo>
                <a:lnTo>
                  <a:pt x="200496" y="87306"/>
                </a:lnTo>
                <a:lnTo>
                  <a:pt x="372376" y="87306"/>
                </a:lnTo>
                <a:lnTo>
                  <a:pt x="365855" y="76011"/>
                </a:lnTo>
                <a:lnTo>
                  <a:pt x="341968" y="49307"/>
                </a:lnTo>
                <a:lnTo>
                  <a:pt x="316569" y="30007"/>
                </a:lnTo>
                <a:lnTo>
                  <a:pt x="284877" y="14346"/>
                </a:lnTo>
                <a:lnTo>
                  <a:pt x="246362" y="3839"/>
                </a:lnTo>
                <a:lnTo>
                  <a:pt x="200496" y="0"/>
                </a:lnTo>
                <a:close/>
              </a:path>
              <a:path w="401319" h="372745">
                <a:moveTo>
                  <a:pt x="372376" y="87306"/>
                </a:moveTo>
                <a:lnTo>
                  <a:pt x="200496" y="87306"/>
                </a:lnTo>
                <a:lnTo>
                  <a:pt x="239778" y="95112"/>
                </a:lnTo>
                <a:lnTo>
                  <a:pt x="271028" y="116408"/>
                </a:lnTo>
                <a:lnTo>
                  <a:pt x="291668" y="148014"/>
                </a:lnTo>
                <a:lnTo>
                  <a:pt x="299121" y="186748"/>
                </a:lnTo>
                <a:lnTo>
                  <a:pt x="291783" y="224665"/>
                </a:lnTo>
                <a:lnTo>
                  <a:pt x="271334" y="256066"/>
                </a:lnTo>
                <a:lnTo>
                  <a:pt x="240122" y="277465"/>
                </a:lnTo>
                <a:lnTo>
                  <a:pt x="200496" y="285373"/>
                </a:lnTo>
                <a:lnTo>
                  <a:pt x="372398" y="285373"/>
                </a:lnTo>
                <a:lnTo>
                  <a:pt x="384511" y="264448"/>
                </a:lnTo>
                <a:lnTo>
                  <a:pt x="396650" y="227527"/>
                </a:lnTo>
                <a:lnTo>
                  <a:pt x="400982" y="186748"/>
                </a:lnTo>
                <a:lnTo>
                  <a:pt x="396650" y="145490"/>
                </a:lnTo>
                <a:lnTo>
                  <a:pt x="384511" y="108325"/>
                </a:lnTo>
                <a:lnTo>
                  <a:pt x="372376" y="8730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2457" y="10651441"/>
            <a:ext cx="242570" cy="361950"/>
          </a:xfrm>
          <a:custGeom>
            <a:avLst/>
            <a:gdLst/>
            <a:ahLst/>
            <a:cxnLst/>
            <a:rect l="l" t="t" r="r" b="b"/>
            <a:pathLst>
              <a:path w="242569" h="361950">
                <a:moveTo>
                  <a:pt x="200496" y="0"/>
                </a:moveTo>
                <a:lnTo>
                  <a:pt x="154561" y="8870"/>
                </a:lnTo>
                <a:lnTo>
                  <a:pt x="110909" y="44235"/>
                </a:lnTo>
                <a:lnTo>
                  <a:pt x="98635" y="63861"/>
                </a:lnTo>
                <a:lnTo>
                  <a:pt x="98635" y="11319"/>
                </a:lnTo>
                <a:lnTo>
                  <a:pt x="0" y="11319"/>
                </a:lnTo>
                <a:lnTo>
                  <a:pt x="0" y="361371"/>
                </a:lnTo>
                <a:lnTo>
                  <a:pt x="98635" y="361371"/>
                </a:lnTo>
                <a:lnTo>
                  <a:pt x="98635" y="193219"/>
                </a:lnTo>
                <a:lnTo>
                  <a:pt x="99050" y="174154"/>
                </a:lnTo>
                <a:lnTo>
                  <a:pt x="107152" y="134210"/>
                </a:lnTo>
                <a:lnTo>
                  <a:pt x="133831" y="100953"/>
                </a:lnTo>
                <a:lnTo>
                  <a:pt x="183512" y="87316"/>
                </a:lnTo>
                <a:lnTo>
                  <a:pt x="197420" y="88087"/>
                </a:lnTo>
                <a:lnTo>
                  <a:pt x="209282" y="90448"/>
                </a:lnTo>
                <a:lnTo>
                  <a:pt x="219781" y="94477"/>
                </a:lnTo>
                <a:lnTo>
                  <a:pt x="229595" y="100248"/>
                </a:lnTo>
                <a:lnTo>
                  <a:pt x="242537" y="8083"/>
                </a:lnTo>
                <a:lnTo>
                  <a:pt x="233575" y="5115"/>
                </a:lnTo>
                <a:lnTo>
                  <a:pt x="223633" y="2526"/>
                </a:lnTo>
                <a:lnTo>
                  <a:pt x="212632" y="694"/>
                </a:lnTo>
                <a:lnTo>
                  <a:pt x="2004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3690" y="10470508"/>
            <a:ext cx="118110" cy="542925"/>
          </a:xfrm>
          <a:custGeom>
            <a:avLst/>
            <a:gdLst/>
            <a:ahLst/>
            <a:cxnLst/>
            <a:rect l="l" t="t" r="r" b="b"/>
            <a:pathLst>
              <a:path w="118110" h="542925">
                <a:moveTo>
                  <a:pt x="108331" y="192255"/>
                </a:moveTo>
                <a:lnTo>
                  <a:pt x="9696" y="192255"/>
                </a:lnTo>
                <a:lnTo>
                  <a:pt x="9696" y="542308"/>
                </a:lnTo>
                <a:lnTo>
                  <a:pt x="108331" y="542308"/>
                </a:lnTo>
                <a:lnTo>
                  <a:pt x="108331" y="192255"/>
                </a:lnTo>
                <a:close/>
              </a:path>
              <a:path w="118110" h="542925">
                <a:moveTo>
                  <a:pt x="59024" y="0"/>
                </a:moveTo>
                <a:lnTo>
                  <a:pt x="36156" y="4673"/>
                </a:lnTo>
                <a:lnTo>
                  <a:pt x="17382" y="17381"/>
                </a:lnTo>
                <a:lnTo>
                  <a:pt x="4674" y="36152"/>
                </a:lnTo>
                <a:lnTo>
                  <a:pt x="0" y="59013"/>
                </a:lnTo>
                <a:lnTo>
                  <a:pt x="4674" y="81877"/>
                </a:lnTo>
                <a:lnTo>
                  <a:pt x="17382" y="100651"/>
                </a:lnTo>
                <a:lnTo>
                  <a:pt x="36156" y="113362"/>
                </a:lnTo>
                <a:lnTo>
                  <a:pt x="59024" y="118038"/>
                </a:lnTo>
                <a:lnTo>
                  <a:pt x="81880" y="113362"/>
                </a:lnTo>
                <a:lnTo>
                  <a:pt x="100647" y="100651"/>
                </a:lnTo>
                <a:lnTo>
                  <a:pt x="113354" y="81877"/>
                </a:lnTo>
                <a:lnTo>
                  <a:pt x="118027" y="59013"/>
                </a:lnTo>
                <a:lnTo>
                  <a:pt x="113354" y="36152"/>
                </a:lnTo>
                <a:lnTo>
                  <a:pt x="100647" y="17381"/>
                </a:lnTo>
                <a:lnTo>
                  <a:pt x="81880" y="4673"/>
                </a:lnTo>
                <a:lnTo>
                  <a:pt x="5902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7717" y="10662760"/>
            <a:ext cx="339725" cy="361950"/>
          </a:xfrm>
          <a:custGeom>
            <a:avLst/>
            <a:gdLst/>
            <a:ahLst/>
            <a:cxnLst/>
            <a:rect l="l" t="t" r="r" b="b"/>
            <a:pathLst>
              <a:path w="339725" h="361950">
                <a:moveTo>
                  <a:pt x="339549" y="0"/>
                </a:moveTo>
                <a:lnTo>
                  <a:pt x="240914" y="0"/>
                </a:lnTo>
                <a:lnTo>
                  <a:pt x="240914" y="198067"/>
                </a:lnTo>
                <a:lnTo>
                  <a:pt x="240359" y="213011"/>
                </a:lnTo>
                <a:lnTo>
                  <a:pt x="219899" y="259499"/>
                </a:lnTo>
                <a:lnTo>
                  <a:pt x="183747" y="275988"/>
                </a:lnTo>
                <a:lnTo>
                  <a:pt x="169774" y="277289"/>
                </a:lnTo>
                <a:lnTo>
                  <a:pt x="155802" y="275988"/>
                </a:lnTo>
                <a:lnTo>
                  <a:pt x="119650" y="259499"/>
                </a:lnTo>
                <a:lnTo>
                  <a:pt x="99190" y="213011"/>
                </a:lnTo>
                <a:lnTo>
                  <a:pt x="98635" y="198067"/>
                </a:lnTo>
                <a:lnTo>
                  <a:pt x="98635" y="0"/>
                </a:lnTo>
                <a:lnTo>
                  <a:pt x="0" y="0"/>
                </a:lnTo>
                <a:lnTo>
                  <a:pt x="0" y="214234"/>
                </a:lnTo>
                <a:lnTo>
                  <a:pt x="1238" y="239560"/>
                </a:lnTo>
                <a:lnTo>
                  <a:pt x="19785" y="295062"/>
                </a:lnTo>
                <a:lnTo>
                  <a:pt x="70303" y="339880"/>
                </a:lnTo>
                <a:lnTo>
                  <a:pt x="136415" y="359160"/>
                </a:lnTo>
                <a:lnTo>
                  <a:pt x="169774" y="361371"/>
                </a:lnTo>
                <a:lnTo>
                  <a:pt x="203136" y="359160"/>
                </a:lnTo>
                <a:lnTo>
                  <a:pt x="269250" y="339880"/>
                </a:lnTo>
                <a:lnTo>
                  <a:pt x="319764" y="295062"/>
                </a:lnTo>
                <a:lnTo>
                  <a:pt x="338311" y="239560"/>
                </a:lnTo>
                <a:lnTo>
                  <a:pt x="339549" y="214234"/>
                </a:lnTo>
                <a:lnTo>
                  <a:pt x="339549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787" y="10651443"/>
            <a:ext cx="280035" cy="372745"/>
          </a:xfrm>
          <a:custGeom>
            <a:avLst/>
            <a:gdLst/>
            <a:ahLst/>
            <a:cxnLst/>
            <a:rect l="l" t="t" r="r" b="b"/>
            <a:pathLst>
              <a:path w="280035" h="372745">
                <a:moveTo>
                  <a:pt x="150361" y="0"/>
                </a:moveTo>
                <a:lnTo>
                  <a:pt x="104385" y="4345"/>
                </a:lnTo>
                <a:lnTo>
                  <a:pt x="59013" y="25056"/>
                </a:lnTo>
                <a:lnTo>
                  <a:pt x="33247" y="58303"/>
                </a:lnTo>
                <a:lnTo>
                  <a:pt x="22638" y="104279"/>
                </a:lnTo>
                <a:lnTo>
                  <a:pt x="24531" y="124318"/>
                </a:lnTo>
                <a:lnTo>
                  <a:pt x="49317" y="171387"/>
                </a:lnTo>
                <a:lnTo>
                  <a:pt x="85392" y="197255"/>
                </a:lnTo>
                <a:lnTo>
                  <a:pt x="124498" y="213417"/>
                </a:lnTo>
                <a:lnTo>
                  <a:pt x="147136" y="221501"/>
                </a:lnTo>
                <a:lnTo>
                  <a:pt x="157390" y="226039"/>
                </a:lnTo>
                <a:lnTo>
                  <a:pt x="167341" y="232924"/>
                </a:lnTo>
                <a:lnTo>
                  <a:pt x="174867" y="242990"/>
                </a:lnTo>
                <a:lnTo>
                  <a:pt x="177847" y="257070"/>
                </a:lnTo>
                <a:lnTo>
                  <a:pt x="174134" y="273243"/>
                </a:lnTo>
                <a:lnTo>
                  <a:pt x="163904" y="285168"/>
                </a:lnTo>
                <a:lnTo>
                  <a:pt x="148520" y="292543"/>
                </a:lnTo>
                <a:lnTo>
                  <a:pt x="129346" y="295069"/>
                </a:lnTo>
                <a:lnTo>
                  <a:pt x="107668" y="291937"/>
                </a:lnTo>
                <a:lnTo>
                  <a:pt x="86901" y="283351"/>
                </a:lnTo>
                <a:lnTo>
                  <a:pt x="67955" y="270522"/>
                </a:lnTo>
                <a:lnTo>
                  <a:pt x="51736" y="254662"/>
                </a:lnTo>
                <a:lnTo>
                  <a:pt x="0" y="314482"/>
                </a:lnTo>
                <a:lnTo>
                  <a:pt x="20199" y="333463"/>
                </a:lnTo>
                <a:lnTo>
                  <a:pt x="48810" y="352374"/>
                </a:lnTo>
                <a:lnTo>
                  <a:pt x="86969" y="366890"/>
                </a:lnTo>
                <a:lnTo>
                  <a:pt x="135817" y="372690"/>
                </a:lnTo>
                <a:lnTo>
                  <a:pt x="166336" y="370517"/>
                </a:lnTo>
                <a:lnTo>
                  <a:pt x="218582" y="352224"/>
                </a:lnTo>
                <a:lnTo>
                  <a:pt x="258911" y="315125"/>
                </a:lnTo>
                <a:lnTo>
                  <a:pt x="277625" y="270131"/>
                </a:lnTo>
                <a:lnTo>
                  <a:pt x="279708" y="246578"/>
                </a:lnTo>
                <a:lnTo>
                  <a:pt x="278409" y="229975"/>
                </a:lnTo>
                <a:lnTo>
                  <a:pt x="261929" y="188360"/>
                </a:lnTo>
                <a:lnTo>
                  <a:pt x="220193" y="156330"/>
                </a:lnTo>
                <a:lnTo>
                  <a:pt x="172999" y="138247"/>
                </a:lnTo>
                <a:lnTo>
                  <a:pt x="149566" y="130969"/>
                </a:lnTo>
                <a:lnTo>
                  <a:pt x="133038" y="123541"/>
                </a:lnTo>
                <a:lnTo>
                  <a:pt x="123485" y="115201"/>
                </a:lnTo>
                <a:lnTo>
                  <a:pt x="119088" y="106864"/>
                </a:lnTo>
                <a:lnTo>
                  <a:pt x="118027" y="99441"/>
                </a:lnTo>
                <a:lnTo>
                  <a:pt x="120668" y="87854"/>
                </a:lnTo>
                <a:lnTo>
                  <a:pt x="128235" y="78921"/>
                </a:lnTo>
                <a:lnTo>
                  <a:pt x="140198" y="73173"/>
                </a:lnTo>
                <a:lnTo>
                  <a:pt x="156026" y="71139"/>
                </a:lnTo>
                <a:lnTo>
                  <a:pt x="166132" y="71732"/>
                </a:lnTo>
                <a:lnTo>
                  <a:pt x="179874" y="74674"/>
                </a:lnTo>
                <a:lnTo>
                  <a:pt x="196042" y="81710"/>
                </a:lnTo>
                <a:lnTo>
                  <a:pt x="213428" y="94583"/>
                </a:lnTo>
                <a:lnTo>
                  <a:pt x="261929" y="37182"/>
                </a:lnTo>
                <a:lnTo>
                  <a:pt x="229378" y="17051"/>
                </a:lnTo>
                <a:lnTo>
                  <a:pt x="199175" y="5861"/>
                </a:lnTo>
                <a:lnTo>
                  <a:pt x="172457" y="1035"/>
                </a:lnTo>
                <a:lnTo>
                  <a:pt x="150361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475044" y="10411549"/>
            <a:ext cx="709295" cy="709295"/>
            <a:chOff x="475044" y="10411549"/>
            <a:chExt cx="709295" cy="709295"/>
          </a:xfrm>
        </p:grpSpPr>
        <p:sp>
          <p:nvSpPr>
            <p:cNvPr id="16" name="object 16"/>
            <p:cNvSpPr/>
            <p:nvPr/>
          </p:nvSpPr>
          <p:spPr>
            <a:xfrm>
              <a:off x="475043" y="10411554"/>
              <a:ext cx="709295" cy="709295"/>
            </a:xfrm>
            <a:custGeom>
              <a:avLst/>
              <a:gdLst/>
              <a:ahLst/>
              <a:cxnLst/>
              <a:rect l="l" t="t" r="r" b="b"/>
              <a:pathLst>
                <a:path w="709294" h="709295">
                  <a:moveTo>
                    <a:pt x="129870" y="281508"/>
                  </a:moveTo>
                  <a:lnTo>
                    <a:pt x="17360" y="244957"/>
                  </a:lnTo>
                  <a:lnTo>
                    <a:pt x="9664" y="272313"/>
                  </a:lnTo>
                  <a:lnTo>
                    <a:pt x="4254" y="299770"/>
                  </a:lnTo>
                  <a:lnTo>
                    <a:pt x="1054" y="327202"/>
                  </a:lnTo>
                  <a:lnTo>
                    <a:pt x="0" y="354507"/>
                  </a:lnTo>
                  <a:lnTo>
                    <a:pt x="118364" y="354507"/>
                  </a:lnTo>
                  <a:lnTo>
                    <a:pt x="119049" y="336308"/>
                  </a:lnTo>
                  <a:lnTo>
                    <a:pt x="121158" y="318033"/>
                  </a:lnTo>
                  <a:lnTo>
                    <a:pt x="124739" y="299745"/>
                  </a:lnTo>
                  <a:lnTo>
                    <a:pt x="129870" y="281508"/>
                  </a:lnTo>
                  <a:close/>
                </a:path>
                <a:path w="709294" h="709295">
                  <a:moveTo>
                    <a:pt x="259689" y="423405"/>
                  </a:moveTo>
                  <a:lnTo>
                    <a:pt x="250113" y="407797"/>
                  </a:lnTo>
                  <a:lnTo>
                    <a:pt x="243065" y="390906"/>
                  </a:lnTo>
                  <a:lnTo>
                    <a:pt x="238709" y="373037"/>
                  </a:lnTo>
                  <a:lnTo>
                    <a:pt x="237210" y="354507"/>
                  </a:lnTo>
                  <a:lnTo>
                    <a:pt x="118364" y="354507"/>
                  </a:lnTo>
                  <a:lnTo>
                    <a:pt x="119113" y="373202"/>
                  </a:lnTo>
                  <a:lnTo>
                    <a:pt x="121335" y="391629"/>
                  </a:lnTo>
                  <a:lnTo>
                    <a:pt x="124993" y="409740"/>
                  </a:lnTo>
                  <a:lnTo>
                    <a:pt x="130035" y="427443"/>
                  </a:lnTo>
                  <a:lnTo>
                    <a:pt x="17424" y="464032"/>
                  </a:lnTo>
                  <a:lnTo>
                    <a:pt x="27076" y="490156"/>
                  </a:lnTo>
                  <a:lnTo>
                    <a:pt x="38722" y="515416"/>
                  </a:lnTo>
                  <a:lnTo>
                    <a:pt x="52311" y="539686"/>
                  </a:lnTo>
                  <a:lnTo>
                    <a:pt x="67767" y="562838"/>
                  </a:lnTo>
                  <a:lnTo>
                    <a:pt x="259689" y="423405"/>
                  </a:lnTo>
                  <a:close/>
                </a:path>
                <a:path w="709294" h="709295">
                  <a:moveTo>
                    <a:pt x="281571" y="579196"/>
                  </a:moveTo>
                  <a:lnTo>
                    <a:pt x="264477" y="572909"/>
                  </a:lnTo>
                  <a:lnTo>
                    <a:pt x="247738" y="565264"/>
                  </a:lnTo>
                  <a:lnTo>
                    <a:pt x="231457" y="556196"/>
                  </a:lnTo>
                  <a:lnTo>
                    <a:pt x="215696" y="545693"/>
                  </a:lnTo>
                  <a:lnTo>
                    <a:pt x="146177" y="641388"/>
                  </a:lnTo>
                  <a:lnTo>
                    <a:pt x="169811" y="657161"/>
                  </a:lnTo>
                  <a:lnTo>
                    <a:pt x="194246" y="670801"/>
                  </a:lnTo>
                  <a:lnTo>
                    <a:pt x="219341" y="682307"/>
                  </a:lnTo>
                  <a:lnTo>
                    <a:pt x="244995" y="691756"/>
                  </a:lnTo>
                  <a:lnTo>
                    <a:pt x="281571" y="579196"/>
                  </a:lnTo>
                  <a:close/>
                </a:path>
                <a:path w="709294" h="709295">
                  <a:moveTo>
                    <a:pt x="318274" y="242938"/>
                  </a:moveTo>
                  <a:lnTo>
                    <a:pt x="281533" y="129908"/>
                  </a:lnTo>
                  <a:lnTo>
                    <a:pt x="263994" y="136398"/>
                  </a:lnTo>
                  <a:lnTo>
                    <a:pt x="247142" y="144208"/>
                  </a:lnTo>
                  <a:lnTo>
                    <a:pt x="231063" y="153276"/>
                  </a:lnTo>
                  <a:lnTo>
                    <a:pt x="215785" y="163537"/>
                  </a:lnTo>
                  <a:lnTo>
                    <a:pt x="146177" y="67741"/>
                  </a:lnTo>
                  <a:lnTo>
                    <a:pt x="124320" y="85001"/>
                  </a:lnTo>
                  <a:lnTo>
                    <a:pt x="103898" y="103886"/>
                  </a:lnTo>
                  <a:lnTo>
                    <a:pt x="85013" y="124307"/>
                  </a:lnTo>
                  <a:lnTo>
                    <a:pt x="67767" y="146164"/>
                  </a:lnTo>
                  <a:lnTo>
                    <a:pt x="259689" y="285597"/>
                  </a:lnTo>
                  <a:lnTo>
                    <a:pt x="271576" y="271678"/>
                  </a:lnTo>
                  <a:lnTo>
                    <a:pt x="285457" y="259753"/>
                  </a:lnTo>
                  <a:lnTo>
                    <a:pt x="301104" y="250088"/>
                  </a:lnTo>
                  <a:lnTo>
                    <a:pt x="318274" y="242938"/>
                  </a:lnTo>
                  <a:close/>
                </a:path>
                <a:path w="709294" h="709295">
                  <a:moveTo>
                    <a:pt x="354520" y="0"/>
                  </a:moveTo>
                  <a:lnTo>
                    <a:pt x="326123" y="1130"/>
                  </a:lnTo>
                  <a:lnTo>
                    <a:pt x="298335" y="4470"/>
                  </a:lnTo>
                  <a:lnTo>
                    <a:pt x="271259" y="9906"/>
                  </a:lnTo>
                  <a:lnTo>
                    <a:pt x="244957" y="17335"/>
                  </a:lnTo>
                  <a:lnTo>
                    <a:pt x="281533" y="129908"/>
                  </a:lnTo>
                  <a:lnTo>
                    <a:pt x="299072" y="124942"/>
                  </a:lnTo>
                  <a:lnTo>
                    <a:pt x="317093" y="121297"/>
                  </a:lnTo>
                  <a:lnTo>
                    <a:pt x="335597" y="119049"/>
                  </a:lnTo>
                  <a:lnTo>
                    <a:pt x="354520" y="118287"/>
                  </a:lnTo>
                  <a:lnTo>
                    <a:pt x="354520" y="0"/>
                  </a:lnTo>
                  <a:close/>
                </a:path>
                <a:path w="709294" h="709295">
                  <a:moveTo>
                    <a:pt x="464070" y="691692"/>
                  </a:moveTo>
                  <a:lnTo>
                    <a:pt x="390766" y="466064"/>
                  </a:lnTo>
                  <a:lnTo>
                    <a:pt x="372960" y="470344"/>
                  </a:lnTo>
                  <a:lnTo>
                    <a:pt x="354711" y="471830"/>
                  </a:lnTo>
                  <a:lnTo>
                    <a:pt x="336384" y="470458"/>
                  </a:lnTo>
                  <a:lnTo>
                    <a:pt x="318300" y="466153"/>
                  </a:lnTo>
                  <a:lnTo>
                    <a:pt x="281559" y="579183"/>
                  </a:lnTo>
                  <a:lnTo>
                    <a:pt x="336156" y="589953"/>
                  </a:lnTo>
                  <a:lnTo>
                    <a:pt x="354545" y="590626"/>
                  </a:lnTo>
                  <a:lnTo>
                    <a:pt x="354545" y="709028"/>
                  </a:lnTo>
                  <a:lnTo>
                    <a:pt x="382371" y="707923"/>
                  </a:lnTo>
                  <a:lnTo>
                    <a:pt x="409994" y="704646"/>
                  </a:lnTo>
                  <a:lnTo>
                    <a:pt x="437261" y="699223"/>
                  </a:lnTo>
                  <a:lnTo>
                    <a:pt x="464070" y="691692"/>
                  </a:lnTo>
                  <a:close/>
                </a:path>
                <a:path w="709294" h="709295">
                  <a:moveTo>
                    <a:pt x="709091" y="354507"/>
                  </a:moveTo>
                  <a:lnTo>
                    <a:pt x="471843" y="354507"/>
                  </a:lnTo>
                  <a:lnTo>
                    <a:pt x="470420" y="372770"/>
                  </a:lnTo>
                  <a:lnTo>
                    <a:pt x="466191" y="390575"/>
                  </a:lnTo>
                  <a:lnTo>
                    <a:pt x="459219" y="407581"/>
                  </a:lnTo>
                  <a:lnTo>
                    <a:pt x="449529" y="423456"/>
                  </a:lnTo>
                  <a:lnTo>
                    <a:pt x="545693" y="493318"/>
                  </a:lnTo>
                  <a:lnTo>
                    <a:pt x="556069" y="477748"/>
                  </a:lnTo>
                  <a:lnTo>
                    <a:pt x="565111" y="461530"/>
                  </a:lnTo>
                  <a:lnTo>
                    <a:pt x="572795" y="444728"/>
                  </a:lnTo>
                  <a:lnTo>
                    <a:pt x="579120" y="427443"/>
                  </a:lnTo>
                  <a:lnTo>
                    <a:pt x="691730" y="464032"/>
                  </a:lnTo>
                  <a:lnTo>
                    <a:pt x="699274" y="437222"/>
                  </a:lnTo>
                  <a:lnTo>
                    <a:pt x="704697" y="409943"/>
                  </a:lnTo>
                  <a:lnTo>
                    <a:pt x="707974" y="382333"/>
                  </a:lnTo>
                  <a:lnTo>
                    <a:pt x="709091" y="354507"/>
                  </a:lnTo>
                  <a:close/>
                </a:path>
              </a:pathLst>
            </a:custGeom>
            <a:solidFill>
              <a:srgbClr val="71B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8530" y="10904867"/>
              <a:ext cx="147964" cy="14798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5719" y="10429006"/>
              <a:ext cx="172720" cy="268605"/>
            </a:xfrm>
            <a:custGeom>
              <a:avLst/>
              <a:gdLst/>
              <a:ahLst/>
              <a:cxnLst/>
              <a:rect l="l" t="t" r="r" b="b"/>
              <a:pathLst>
                <a:path w="172719" h="268604">
                  <a:moveTo>
                    <a:pt x="73306" y="0"/>
                  </a:moveTo>
                  <a:lnTo>
                    <a:pt x="0" y="225616"/>
                  </a:lnTo>
                  <a:lnTo>
                    <a:pt x="16925" y="232618"/>
                  </a:lnTo>
                  <a:lnTo>
                    <a:pt x="32559" y="242139"/>
                  </a:lnTo>
                  <a:lnTo>
                    <a:pt x="46583" y="254031"/>
                  </a:lnTo>
                  <a:lnTo>
                    <a:pt x="58678" y="268148"/>
                  </a:lnTo>
                  <a:lnTo>
                    <a:pt x="154832" y="198287"/>
                  </a:lnTo>
                  <a:lnTo>
                    <a:pt x="143241" y="183607"/>
                  </a:lnTo>
                  <a:lnTo>
                    <a:pt x="130604" y="170000"/>
                  </a:lnTo>
                  <a:lnTo>
                    <a:pt x="117003" y="157499"/>
                  </a:lnTo>
                  <a:lnTo>
                    <a:pt x="102520" y="146142"/>
                  </a:lnTo>
                  <a:lnTo>
                    <a:pt x="172120" y="50344"/>
                  </a:lnTo>
                  <a:lnTo>
                    <a:pt x="148956" y="34887"/>
                  </a:lnTo>
                  <a:lnTo>
                    <a:pt x="124684" y="21304"/>
                  </a:lnTo>
                  <a:lnTo>
                    <a:pt x="99427" y="9655"/>
                  </a:lnTo>
                  <a:lnTo>
                    <a:pt x="73306" y="0"/>
                  </a:lnTo>
                  <a:close/>
                </a:path>
              </a:pathLst>
            </a:custGeom>
            <a:solidFill>
              <a:srgbClr val="71B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0551" y="10557722"/>
              <a:ext cx="146100" cy="13538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7346773" y="-9701"/>
            <a:ext cx="2767330" cy="2753995"/>
            <a:chOff x="17346773" y="-9701"/>
            <a:chExt cx="2767330" cy="2753995"/>
          </a:xfrm>
        </p:grpSpPr>
        <p:sp>
          <p:nvSpPr>
            <p:cNvPr id="21" name="object 21"/>
            <p:cNvSpPr/>
            <p:nvPr/>
          </p:nvSpPr>
          <p:spPr>
            <a:xfrm>
              <a:off x="17356430" y="5"/>
              <a:ext cx="2748280" cy="2743835"/>
            </a:xfrm>
            <a:custGeom>
              <a:avLst/>
              <a:gdLst/>
              <a:ahLst/>
              <a:cxnLst/>
              <a:rect l="l" t="t" r="r" b="b"/>
              <a:pathLst>
                <a:path w="2748280" h="2743835">
                  <a:moveTo>
                    <a:pt x="915619" y="0"/>
                  </a:moveTo>
                  <a:lnTo>
                    <a:pt x="38" y="0"/>
                  </a:lnTo>
                  <a:lnTo>
                    <a:pt x="0" y="1384"/>
                  </a:lnTo>
                  <a:lnTo>
                    <a:pt x="915606" y="1384"/>
                  </a:lnTo>
                  <a:lnTo>
                    <a:pt x="915619" y="0"/>
                  </a:lnTo>
                  <a:close/>
                </a:path>
                <a:path w="2748280" h="2743835">
                  <a:moveTo>
                    <a:pt x="2008822" y="534327"/>
                  </a:moveTo>
                  <a:lnTo>
                    <a:pt x="1979701" y="491718"/>
                  </a:lnTo>
                  <a:lnTo>
                    <a:pt x="1953056" y="447598"/>
                  </a:lnTo>
                  <a:lnTo>
                    <a:pt x="1928952" y="402069"/>
                  </a:lnTo>
                  <a:lnTo>
                    <a:pt x="1907438" y="355269"/>
                  </a:lnTo>
                  <a:lnTo>
                    <a:pt x="1888591" y="307301"/>
                  </a:lnTo>
                  <a:lnTo>
                    <a:pt x="1872475" y="258267"/>
                  </a:lnTo>
                  <a:lnTo>
                    <a:pt x="1859140" y="208305"/>
                  </a:lnTo>
                  <a:lnTo>
                    <a:pt x="1848662" y="157530"/>
                  </a:lnTo>
                  <a:lnTo>
                    <a:pt x="1841093" y="106032"/>
                  </a:lnTo>
                  <a:lnTo>
                    <a:pt x="1836521" y="53949"/>
                  </a:lnTo>
                  <a:lnTo>
                    <a:pt x="1834984" y="1384"/>
                  </a:lnTo>
                  <a:lnTo>
                    <a:pt x="915606" y="1384"/>
                  </a:lnTo>
                  <a:lnTo>
                    <a:pt x="916381" y="54152"/>
                  </a:lnTo>
                  <a:lnTo>
                    <a:pt x="918679" y="106718"/>
                  </a:lnTo>
                  <a:lnTo>
                    <a:pt x="922502" y="159029"/>
                  </a:lnTo>
                  <a:lnTo>
                    <a:pt x="927836" y="211086"/>
                  </a:lnTo>
                  <a:lnTo>
                    <a:pt x="934656" y="262839"/>
                  </a:lnTo>
                  <a:lnTo>
                    <a:pt x="942949" y="314274"/>
                  </a:lnTo>
                  <a:lnTo>
                    <a:pt x="952690" y="365353"/>
                  </a:lnTo>
                  <a:lnTo>
                    <a:pt x="963879" y="416064"/>
                  </a:lnTo>
                  <a:lnTo>
                    <a:pt x="976477" y="466356"/>
                  </a:lnTo>
                  <a:lnTo>
                    <a:pt x="990485" y="516204"/>
                  </a:lnTo>
                  <a:lnTo>
                    <a:pt x="1005890" y="565594"/>
                  </a:lnTo>
                  <a:lnTo>
                    <a:pt x="134772" y="848639"/>
                  </a:lnTo>
                  <a:lnTo>
                    <a:pt x="150939" y="896734"/>
                  </a:lnTo>
                  <a:lnTo>
                    <a:pt x="167970" y="944499"/>
                  </a:lnTo>
                  <a:lnTo>
                    <a:pt x="185877" y="991920"/>
                  </a:lnTo>
                  <a:lnTo>
                    <a:pt x="204635" y="1038974"/>
                  </a:lnTo>
                  <a:lnTo>
                    <a:pt x="224256" y="1085672"/>
                  </a:lnTo>
                  <a:lnTo>
                    <a:pt x="244729" y="1131989"/>
                  </a:lnTo>
                  <a:lnTo>
                    <a:pt x="266039" y="1177912"/>
                  </a:lnTo>
                  <a:lnTo>
                    <a:pt x="288188" y="1223441"/>
                  </a:lnTo>
                  <a:lnTo>
                    <a:pt x="311175" y="1268539"/>
                  </a:lnTo>
                  <a:lnTo>
                    <a:pt x="334975" y="1313218"/>
                  </a:lnTo>
                  <a:lnTo>
                    <a:pt x="359600" y="1357452"/>
                  </a:lnTo>
                  <a:lnTo>
                    <a:pt x="385038" y="1401241"/>
                  </a:lnTo>
                  <a:lnTo>
                    <a:pt x="411289" y="1444561"/>
                  </a:lnTo>
                  <a:lnTo>
                    <a:pt x="438327" y="1487411"/>
                  </a:lnTo>
                  <a:lnTo>
                    <a:pt x="466166" y="1529765"/>
                  </a:lnTo>
                  <a:lnTo>
                    <a:pt x="494792" y="1571625"/>
                  </a:lnTo>
                  <a:lnTo>
                    <a:pt x="524205" y="1612963"/>
                  </a:lnTo>
                  <a:lnTo>
                    <a:pt x="2008822" y="534327"/>
                  </a:lnTo>
                  <a:close/>
                </a:path>
                <a:path w="2748280" h="2743835">
                  <a:moveTo>
                    <a:pt x="2747657" y="908608"/>
                  </a:moveTo>
                  <a:lnTo>
                    <a:pt x="2666428" y="905954"/>
                  </a:lnTo>
                  <a:lnTo>
                    <a:pt x="2614904" y="900226"/>
                  </a:lnTo>
                  <a:lnTo>
                    <a:pt x="2563596" y="891514"/>
                  </a:lnTo>
                  <a:lnTo>
                    <a:pt x="2512644" y="879767"/>
                  </a:lnTo>
                  <a:lnTo>
                    <a:pt x="2462174" y="864984"/>
                  </a:lnTo>
                  <a:lnTo>
                    <a:pt x="2178062" y="1739353"/>
                  </a:lnTo>
                  <a:lnTo>
                    <a:pt x="2129701" y="1722907"/>
                  </a:lnTo>
                  <a:lnTo>
                    <a:pt x="2081657" y="1705076"/>
                  </a:lnTo>
                  <a:lnTo>
                    <a:pt x="2033943" y="1685848"/>
                  </a:lnTo>
                  <a:lnTo>
                    <a:pt x="1986622" y="1665211"/>
                  </a:lnTo>
                  <a:lnTo>
                    <a:pt x="1939709" y="1643164"/>
                  </a:lnTo>
                  <a:lnTo>
                    <a:pt x="1893227" y="1619681"/>
                  </a:lnTo>
                  <a:lnTo>
                    <a:pt x="1847227" y="1594739"/>
                  </a:lnTo>
                  <a:lnTo>
                    <a:pt x="1801723" y="1568348"/>
                  </a:lnTo>
                  <a:lnTo>
                    <a:pt x="1756765" y="1540484"/>
                  </a:lnTo>
                  <a:lnTo>
                    <a:pt x="1712353" y="1511134"/>
                  </a:lnTo>
                  <a:lnTo>
                    <a:pt x="1668551" y="1480273"/>
                  </a:lnTo>
                  <a:lnTo>
                    <a:pt x="1130731" y="2220518"/>
                  </a:lnTo>
                  <a:lnTo>
                    <a:pt x="1173162" y="2250732"/>
                  </a:lnTo>
                  <a:lnTo>
                    <a:pt x="1215974" y="2280031"/>
                  </a:lnTo>
                  <a:lnTo>
                    <a:pt x="1259141" y="2308390"/>
                  </a:lnTo>
                  <a:lnTo>
                    <a:pt x="1302677" y="2335834"/>
                  </a:lnTo>
                  <a:lnTo>
                    <a:pt x="1346542" y="2362352"/>
                  </a:lnTo>
                  <a:lnTo>
                    <a:pt x="1390738" y="2387955"/>
                  </a:lnTo>
                  <a:lnTo>
                    <a:pt x="1435252" y="2412657"/>
                  </a:lnTo>
                  <a:lnTo>
                    <a:pt x="1480070" y="2436444"/>
                  </a:lnTo>
                  <a:lnTo>
                    <a:pt x="1525193" y="2459317"/>
                  </a:lnTo>
                  <a:lnTo>
                    <a:pt x="1570583" y="2481288"/>
                  </a:lnTo>
                  <a:lnTo>
                    <a:pt x="1616240" y="2502370"/>
                  </a:lnTo>
                  <a:lnTo>
                    <a:pt x="1662163" y="2522550"/>
                  </a:lnTo>
                  <a:lnTo>
                    <a:pt x="1708315" y="2541841"/>
                  </a:lnTo>
                  <a:lnTo>
                    <a:pt x="1754708" y="2560231"/>
                  </a:lnTo>
                  <a:lnTo>
                    <a:pt x="1801317" y="2577757"/>
                  </a:lnTo>
                  <a:lnTo>
                    <a:pt x="1848142" y="2594381"/>
                  </a:lnTo>
                  <a:lnTo>
                    <a:pt x="1895144" y="2610142"/>
                  </a:lnTo>
                  <a:lnTo>
                    <a:pt x="2178062" y="1739379"/>
                  </a:lnTo>
                  <a:lnTo>
                    <a:pt x="2228494" y="1754936"/>
                  </a:lnTo>
                  <a:lnTo>
                    <a:pt x="2279192" y="1768995"/>
                  </a:lnTo>
                  <a:lnTo>
                    <a:pt x="2330132" y="1781517"/>
                  </a:lnTo>
                  <a:lnTo>
                    <a:pt x="2381288" y="1792541"/>
                  </a:lnTo>
                  <a:lnTo>
                    <a:pt x="2432621" y="1802041"/>
                  </a:lnTo>
                  <a:lnTo>
                    <a:pt x="2484094" y="1810054"/>
                  </a:lnTo>
                  <a:lnTo>
                    <a:pt x="2535682" y="1816569"/>
                  </a:lnTo>
                  <a:lnTo>
                    <a:pt x="2587358" y="1821599"/>
                  </a:lnTo>
                  <a:lnTo>
                    <a:pt x="2639085" y="1825155"/>
                  </a:lnTo>
                  <a:lnTo>
                    <a:pt x="2690825" y="1827237"/>
                  </a:lnTo>
                  <a:lnTo>
                    <a:pt x="2742565" y="1827860"/>
                  </a:lnTo>
                  <a:lnTo>
                    <a:pt x="2742565" y="2743809"/>
                  </a:lnTo>
                  <a:lnTo>
                    <a:pt x="2747657" y="2743758"/>
                  </a:lnTo>
                  <a:lnTo>
                    <a:pt x="2747657" y="908608"/>
                  </a:lnTo>
                  <a:close/>
                </a:path>
              </a:pathLst>
            </a:custGeom>
            <a:solidFill>
              <a:srgbClr val="221F1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458674" y="5"/>
              <a:ext cx="645795" cy="641985"/>
            </a:xfrm>
            <a:custGeom>
              <a:avLst/>
              <a:gdLst/>
              <a:ahLst/>
              <a:cxnLst/>
              <a:rect l="l" t="t" r="r" b="b"/>
              <a:pathLst>
                <a:path w="645794" h="641985">
                  <a:moveTo>
                    <a:pt x="468985" y="125895"/>
                  </a:moveTo>
                  <a:lnTo>
                    <a:pt x="451688" y="97701"/>
                  </a:lnTo>
                  <a:lnTo>
                    <a:pt x="438962" y="67195"/>
                  </a:lnTo>
                  <a:lnTo>
                    <a:pt x="431088" y="34925"/>
                  </a:lnTo>
                  <a:lnTo>
                    <a:pt x="428409" y="1460"/>
                  </a:lnTo>
                  <a:lnTo>
                    <a:pt x="213753" y="1460"/>
                  </a:lnTo>
                  <a:lnTo>
                    <a:pt x="213817" y="0"/>
                  </a:lnTo>
                  <a:lnTo>
                    <a:pt x="50" y="0"/>
                  </a:lnTo>
                  <a:lnTo>
                    <a:pt x="0" y="1473"/>
                  </a:lnTo>
                  <a:lnTo>
                    <a:pt x="213753" y="1473"/>
                  </a:lnTo>
                  <a:lnTo>
                    <a:pt x="215112" y="35217"/>
                  </a:lnTo>
                  <a:lnTo>
                    <a:pt x="219125" y="68516"/>
                  </a:lnTo>
                  <a:lnTo>
                    <a:pt x="225729" y="101219"/>
                  </a:lnTo>
                  <a:lnTo>
                    <a:pt x="234835" y="133184"/>
                  </a:lnTo>
                  <a:lnTo>
                    <a:pt x="31457" y="199275"/>
                  </a:lnTo>
                  <a:lnTo>
                    <a:pt x="48895" y="246456"/>
                  </a:lnTo>
                  <a:lnTo>
                    <a:pt x="69926" y="292061"/>
                  </a:lnTo>
                  <a:lnTo>
                    <a:pt x="94462" y="335889"/>
                  </a:lnTo>
                  <a:lnTo>
                    <a:pt x="122377" y="377723"/>
                  </a:lnTo>
                  <a:lnTo>
                    <a:pt x="468985" y="125895"/>
                  </a:lnTo>
                  <a:close/>
                </a:path>
                <a:path w="645794" h="641985">
                  <a:moveTo>
                    <a:pt x="508508" y="407225"/>
                  </a:moveTo>
                  <a:lnTo>
                    <a:pt x="477634" y="395897"/>
                  </a:lnTo>
                  <a:lnTo>
                    <a:pt x="447421" y="382079"/>
                  </a:lnTo>
                  <a:lnTo>
                    <a:pt x="418007" y="365721"/>
                  </a:lnTo>
                  <a:lnTo>
                    <a:pt x="389547" y="346748"/>
                  </a:lnTo>
                  <a:lnTo>
                    <a:pt x="263982" y="519569"/>
                  </a:lnTo>
                  <a:lnTo>
                    <a:pt x="306679" y="548068"/>
                  </a:lnTo>
                  <a:lnTo>
                    <a:pt x="350799" y="572681"/>
                  </a:lnTo>
                  <a:lnTo>
                    <a:pt x="396125" y="593483"/>
                  </a:lnTo>
                  <a:lnTo>
                    <a:pt x="442442" y="610539"/>
                  </a:lnTo>
                  <a:lnTo>
                    <a:pt x="508508" y="407225"/>
                  </a:lnTo>
                  <a:close/>
                </a:path>
                <a:path w="645794" h="641985">
                  <a:moveTo>
                    <a:pt x="645414" y="212979"/>
                  </a:moveTo>
                  <a:lnTo>
                    <a:pt x="640613" y="213372"/>
                  </a:lnTo>
                  <a:lnTo>
                    <a:pt x="607491" y="210870"/>
                  </a:lnTo>
                  <a:lnTo>
                    <a:pt x="574840" y="203098"/>
                  </a:lnTo>
                  <a:lnTo>
                    <a:pt x="508508" y="407225"/>
                  </a:lnTo>
                  <a:lnTo>
                    <a:pt x="541032" y="416382"/>
                  </a:lnTo>
                  <a:lnTo>
                    <a:pt x="573938" y="422859"/>
                  </a:lnTo>
                  <a:lnTo>
                    <a:pt x="607085" y="426681"/>
                  </a:lnTo>
                  <a:lnTo>
                    <a:pt x="640295" y="427901"/>
                  </a:lnTo>
                  <a:lnTo>
                    <a:pt x="640295" y="641756"/>
                  </a:lnTo>
                  <a:lnTo>
                    <a:pt x="645414" y="641540"/>
                  </a:lnTo>
                  <a:lnTo>
                    <a:pt x="645414" y="212979"/>
                  </a:lnTo>
                  <a:close/>
                </a:path>
              </a:pathLst>
            </a:custGeom>
            <a:solidFill>
              <a:srgbClr val="71B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618959" y="115914"/>
              <a:ext cx="1819910" cy="1764664"/>
            </a:xfrm>
            <a:custGeom>
              <a:avLst/>
              <a:gdLst/>
              <a:ahLst/>
              <a:cxnLst/>
              <a:rect l="l" t="t" r="r" b="b"/>
              <a:pathLst>
                <a:path w="1819909" h="1764664">
                  <a:moveTo>
                    <a:pt x="1579700" y="0"/>
                  </a:moveTo>
                  <a:lnTo>
                    <a:pt x="667676" y="116017"/>
                  </a:lnTo>
                  <a:lnTo>
                    <a:pt x="675097" y="168269"/>
                  </a:lnTo>
                  <a:lnTo>
                    <a:pt x="684017" y="220117"/>
                  </a:lnTo>
                  <a:lnTo>
                    <a:pt x="694415" y="271536"/>
                  </a:lnTo>
                  <a:lnTo>
                    <a:pt x="706272" y="322500"/>
                  </a:lnTo>
                  <a:lnTo>
                    <a:pt x="719568" y="372983"/>
                  </a:lnTo>
                  <a:lnTo>
                    <a:pt x="734283" y="422959"/>
                  </a:lnTo>
                  <a:lnTo>
                    <a:pt x="750396" y="472401"/>
                  </a:lnTo>
                  <a:lnTo>
                    <a:pt x="767888" y="521285"/>
                  </a:lnTo>
                  <a:lnTo>
                    <a:pt x="786738" y="569585"/>
                  </a:lnTo>
                  <a:lnTo>
                    <a:pt x="806927" y="617273"/>
                  </a:lnTo>
                  <a:lnTo>
                    <a:pt x="828435" y="664325"/>
                  </a:lnTo>
                  <a:lnTo>
                    <a:pt x="0" y="1055035"/>
                  </a:lnTo>
                  <a:lnTo>
                    <a:pt x="22102" y="1100708"/>
                  </a:lnTo>
                  <a:lnTo>
                    <a:pt x="45030" y="1145940"/>
                  </a:lnTo>
                  <a:lnTo>
                    <a:pt x="68774" y="1190722"/>
                  </a:lnTo>
                  <a:lnTo>
                    <a:pt x="93329" y="1235042"/>
                  </a:lnTo>
                  <a:lnTo>
                    <a:pt x="118685" y="1278889"/>
                  </a:lnTo>
                  <a:lnTo>
                    <a:pt x="144836" y="1322253"/>
                  </a:lnTo>
                  <a:lnTo>
                    <a:pt x="171774" y="1365120"/>
                  </a:lnTo>
                  <a:lnTo>
                    <a:pt x="199492" y="1407482"/>
                  </a:lnTo>
                  <a:lnTo>
                    <a:pt x="227982" y="1449326"/>
                  </a:lnTo>
                  <a:lnTo>
                    <a:pt x="257236" y="1490641"/>
                  </a:lnTo>
                  <a:lnTo>
                    <a:pt x="287246" y="1531417"/>
                  </a:lnTo>
                  <a:lnTo>
                    <a:pt x="318006" y="1571641"/>
                  </a:lnTo>
                  <a:lnTo>
                    <a:pt x="349508" y="1611304"/>
                  </a:lnTo>
                  <a:lnTo>
                    <a:pt x="381744" y="1650394"/>
                  </a:lnTo>
                  <a:lnTo>
                    <a:pt x="414706" y="1688900"/>
                  </a:lnTo>
                  <a:lnTo>
                    <a:pt x="448388" y="1726810"/>
                  </a:lnTo>
                  <a:lnTo>
                    <a:pt x="482781" y="1764113"/>
                  </a:lnTo>
                  <a:lnTo>
                    <a:pt x="1819400" y="506748"/>
                  </a:lnTo>
                  <a:lnTo>
                    <a:pt x="1785139" y="468150"/>
                  </a:lnTo>
                  <a:lnTo>
                    <a:pt x="1753141" y="427739"/>
                  </a:lnTo>
                  <a:lnTo>
                    <a:pt x="1723481" y="385624"/>
                  </a:lnTo>
                  <a:lnTo>
                    <a:pt x="1696237" y="341909"/>
                  </a:lnTo>
                  <a:lnTo>
                    <a:pt x="1671487" y="296700"/>
                  </a:lnTo>
                  <a:lnTo>
                    <a:pt x="1649309" y="250103"/>
                  </a:lnTo>
                  <a:lnTo>
                    <a:pt x="1629780" y="202224"/>
                  </a:lnTo>
                  <a:lnTo>
                    <a:pt x="1612976" y="153168"/>
                  </a:lnTo>
                  <a:lnTo>
                    <a:pt x="1598977" y="103042"/>
                  </a:lnTo>
                  <a:lnTo>
                    <a:pt x="1587859" y="51950"/>
                  </a:lnTo>
                  <a:lnTo>
                    <a:pt x="1579700" y="0"/>
                  </a:lnTo>
                  <a:close/>
                </a:path>
              </a:pathLst>
            </a:custGeom>
            <a:ln w="19402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56475" y="0"/>
              <a:ext cx="930275" cy="347980"/>
            </a:xfrm>
            <a:custGeom>
              <a:avLst/>
              <a:gdLst/>
              <a:ahLst/>
              <a:cxnLst/>
              <a:rect l="l" t="t" r="r" b="b"/>
              <a:pathLst>
                <a:path w="930275" h="347980">
                  <a:moveTo>
                    <a:pt x="0" y="0"/>
                  </a:moveTo>
                  <a:lnTo>
                    <a:pt x="406" y="49258"/>
                  </a:lnTo>
                  <a:lnTo>
                    <a:pt x="1739" y="99395"/>
                  </a:lnTo>
                  <a:lnTo>
                    <a:pt x="3984" y="149370"/>
                  </a:lnTo>
                  <a:lnTo>
                    <a:pt x="7130" y="199176"/>
                  </a:lnTo>
                  <a:lnTo>
                    <a:pt x="11171" y="248801"/>
                  </a:lnTo>
                  <a:lnTo>
                    <a:pt x="16098" y="298237"/>
                  </a:lnTo>
                  <a:lnTo>
                    <a:pt x="21902" y="347473"/>
                  </a:lnTo>
                  <a:lnTo>
                    <a:pt x="930167" y="231937"/>
                  </a:lnTo>
                  <a:lnTo>
                    <a:pt x="924419" y="181172"/>
                  </a:lnTo>
                  <a:lnTo>
                    <a:pt x="920053" y="130105"/>
                  </a:lnTo>
                  <a:lnTo>
                    <a:pt x="917094" y="78758"/>
                  </a:lnTo>
                  <a:lnTo>
                    <a:pt x="915568" y="27152"/>
                  </a:lnTo>
                  <a:lnTo>
                    <a:pt x="915533" y="0"/>
                  </a:lnTo>
                </a:path>
              </a:pathLst>
            </a:custGeom>
            <a:ln w="19402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758327" y="893468"/>
              <a:ext cx="346075" cy="935355"/>
            </a:xfrm>
            <a:custGeom>
              <a:avLst/>
              <a:gdLst/>
              <a:ahLst/>
              <a:cxnLst/>
              <a:rect l="l" t="t" r="r" b="b"/>
              <a:pathLst>
                <a:path w="346075" h="935355">
                  <a:moveTo>
                    <a:pt x="345771" y="15397"/>
                  </a:moveTo>
                  <a:lnTo>
                    <a:pt x="327443" y="15688"/>
                  </a:lnTo>
                  <a:lnTo>
                    <a:pt x="275444" y="13511"/>
                  </a:lnTo>
                  <a:lnTo>
                    <a:pt x="223419" y="8295"/>
                  </a:lnTo>
                  <a:lnTo>
                    <a:pt x="171492" y="0"/>
                  </a:lnTo>
                  <a:lnTo>
                    <a:pt x="0" y="903229"/>
                  </a:lnTo>
                  <a:lnTo>
                    <a:pt x="51986" y="912321"/>
                  </a:lnTo>
                  <a:lnTo>
                    <a:pt x="104053" y="919863"/>
                  </a:lnTo>
                  <a:lnTo>
                    <a:pt x="156168" y="925865"/>
                  </a:lnTo>
                  <a:lnTo>
                    <a:pt x="208302" y="930338"/>
                  </a:lnTo>
                  <a:lnTo>
                    <a:pt x="260422" y="933294"/>
                  </a:lnTo>
                  <a:lnTo>
                    <a:pt x="312500" y="934744"/>
                  </a:lnTo>
                  <a:lnTo>
                    <a:pt x="345771" y="934715"/>
                  </a:lnTo>
                </a:path>
              </a:pathLst>
            </a:custGeom>
            <a:ln w="19402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80084" y="1603984"/>
              <a:ext cx="978535" cy="1092835"/>
            </a:xfrm>
            <a:custGeom>
              <a:avLst/>
              <a:gdLst/>
              <a:ahLst/>
              <a:cxnLst/>
              <a:rect l="l" t="t" r="r" b="b"/>
              <a:pathLst>
                <a:path w="978534" h="1092835">
                  <a:moveTo>
                    <a:pt x="0" y="802195"/>
                  </a:moveTo>
                  <a:lnTo>
                    <a:pt x="45904" y="826820"/>
                  </a:lnTo>
                  <a:lnTo>
                    <a:pt x="92067" y="850474"/>
                  </a:lnTo>
                  <a:lnTo>
                    <a:pt x="138476" y="873164"/>
                  </a:lnTo>
                  <a:lnTo>
                    <a:pt x="185119" y="894893"/>
                  </a:lnTo>
                  <a:lnTo>
                    <a:pt x="231984" y="915666"/>
                  </a:lnTo>
                  <a:lnTo>
                    <a:pt x="279061" y="935489"/>
                  </a:lnTo>
                  <a:lnTo>
                    <a:pt x="326337" y="954367"/>
                  </a:lnTo>
                  <a:lnTo>
                    <a:pt x="373800" y="972304"/>
                  </a:lnTo>
                  <a:lnTo>
                    <a:pt x="421439" y="989305"/>
                  </a:lnTo>
                  <a:lnTo>
                    <a:pt x="469243" y="1005376"/>
                  </a:lnTo>
                  <a:lnTo>
                    <a:pt x="517198" y="1020521"/>
                  </a:lnTo>
                  <a:lnTo>
                    <a:pt x="565294" y="1034745"/>
                  </a:lnTo>
                  <a:lnTo>
                    <a:pt x="613519" y="1048054"/>
                  </a:lnTo>
                  <a:lnTo>
                    <a:pt x="661861" y="1060451"/>
                  </a:lnTo>
                  <a:lnTo>
                    <a:pt x="710308" y="1071943"/>
                  </a:lnTo>
                  <a:lnTo>
                    <a:pt x="758849" y="1082533"/>
                  </a:lnTo>
                  <a:lnTo>
                    <a:pt x="807472" y="1092228"/>
                  </a:lnTo>
                  <a:lnTo>
                    <a:pt x="978242" y="192716"/>
                  </a:lnTo>
                  <a:lnTo>
                    <a:pt x="928187" y="182499"/>
                  </a:lnTo>
                  <a:lnTo>
                    <a:pt x="878272" y="170872"/>
                  </a:lnTo>
                  <a:lnTo>
                    <a:pt x="828525" y="157819"/>
                  </a:lnTo>
                  <a:lnTo>
                    <a:pt x="778975" y="143322"/>
                  </a:lnTo>
                  <a:lnTo>
                    <a:pt x="729652" y="127365"/>
                  </a:lnTo>
                  <a:lnTo>
                    <a:pt x="680584" y="109930"/>
                  </a:lnTo>
                  <a:lnTo>
                    <a:pt x="631801" y="91001"/>
                  </a:lnTo>
                  <a:lnTo>
                    <a:pt x="583333" y="70561"/>
                  </a:lnTo>
                  <a:lnTo>
                    <a:pt x="535207" y="48591"/>
                  </a:lnTo>
                  <a:lnTo>
                    <a:pt x="487453" y="25077"/>
                  </a:lnTo>
                  <a:lnTo>
                    <a:pt x="440101" y="0"/>
                  </a:lnTo>
                  <a:lnTo>
                    <a:pt x="0" y="802195"/>
                  </a:lnTo>
                  <a:close/>
                </a:path>
              </a:pathLst>
            </a:custGeom>
            <a:ln w="19402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76938" y="638452"/>
            <a:ext cx="3503295" cy="1214120"/>
            <a:chOff x="476938" y="638452"/>
            <a:chExt cx="3503295" cy="1214120"/>
          </a:xfrm>
        </p:grpSpPr>
        <p:sp>
          <p:nvSpPr>
            <p:cNvPr id="28" name="object 28"/>
            <p:cNvSpPr/>
            <p:nvPr/>
          </p:nvSpPr>
          <p:spPr>
            <a:xfrm>
              <a:off x="1016685" y="1343970"/>
              <a:ext cx="1073150" cy="501650"/>
            </a:xfrm>
            <a:custGeom>
              <a:avLst/>
              <a:gdLst/>
              <a:ahLst/>
              <a:cxnLst/>
              <a:rect l="l" t="t" r="r" b="b"/>
              <a:pathLst>
                <a:path w="1073150" h="501650">
                  <a:moveTo>
                    <a:pt x="308000" y="7340"/>
                  </a:moveTo>
                  <a:lnTo>
                    <a:pt x="256895" y="7340"/>
                  </a:lnTo>
                  <a:lnTo>
                    <a:pt x="217932" y="236918"/>
                  </a:lnTo>
                  <a:lnTo>
                    <a:pt x="213334" y="255028"/>
                  </a:lnTo>
                  <a:lnTo>
                    <a:pt x="184848" y="299796"/>
                  </a:lnTo>
                  <a:lnTo>
                    <a:pt x="139090" y="323240"/>
                  </a:lnTo>
                  <a:lnTo>
                    <a:pt x="121170" y="324815"/>
                  </a:lnTo>
                  <a:lnTo>
                    <a:pt x="105714" y="323761"/>
                  </a:lnTo>
                  <a:lnTo>
                    <a:pt x="63639" y="298894"/>
                  </a:lnTo>
                  <a:lnTo>
                    <a:pt x="54013" y="262636"/>
                  </a:lnTo>
                  <a:lnTo>
                    <a:pt x="54102" y="243598"/>
                  </a:lnTo>
                  <a:lnTo>
                    <a:pt x="95669" y="7340"/>
                  </a:lnTo>
                  <a:lnTo>
                    <a:pt x="44437" y="7340"/>
                  </a:lnTo>
                  <a:lnTo>
                    <a:pt x="2895" y="243801"/>
                  </a:lnTo>
                  <a:lnTo>
                    <a:pt x="698" y="260070"/>
                  </a:lnTo>
                  <a:lnTo>
                    <a:pt x="177" y="266141"/>
                  </a:lnTo>
                  <a:lnTo>
                    <a:pt x="0" y="270802"/>
                  </a:lnTo>
                  <a:lnTo>
                    <a:pt x="1778" y="292646"/>
                  </a:lnTo>
                  <a:lnTo>
                    <a:pt x="15976" y="329349"/>
                  </a:lnTo>
                  <a:lnTo>
                    <a:pt x="43802" y="356158"/>
                  </a:lnTo>
                  <a:lnTo>
                    <a:pt x="81407" y="369824"/>
                  </a:lnTo>
                  <a:lnTo>
                    <a:pt x="103632" y="371538"/>
                  </a:lnTo>
                  <a:lnTo>
                    <a:pt x="132727" y="368490"/>
                  </a:lnTo>
                  <a:lnTo>
                    <a:pt x="159448" y="359333"/>
                  </a:lnTo>
                  <a:lnTo>
                    <a:pt x="183807" y="344055"/>
                  </a:lnTo>
                  <a:lnTo>
                    <a:pt x="205778" y="322618"/>
                  </a:lnTo>
                  <a:lnTo>
                    <a:pt x="206463" y="364261"/>
                  </a:lnTo>
                  <a:lnTo>
                    <a:pt x="246621" y="364261"/>
                  </a:lnTo>
                  <a:lnTo>
                    <a:pt x="308000" y="7340"/>
                  </a:lnTo>
                  <a:close/>
                </a:path>
                <a:path w="1073150" h="501650">
                  <a:moveTo>
                    <a:pt x="626960" y="104419"/>
                  </a:moveTo>
                  <a:lnTo>
                    <a:pt x="619556" y="61760"/>
                  </a:lnTo>
                  <a:lnTo>
                    <a:pt x="597357" y="28600"/>
                  </a:lnTo>
                  <a:lnTo>
                    <a:pt x="573608" y="12293"/>
                  </a:lnTo>
                  <a:lnTo>
                    <a:pt x="573608" y="115252"/>
                  </a:lnTo>
                  <a:lnTo>
                    <a:pt x="573151" y="121170"/>
                  </a:lnTo>
                  <a:lnTo>
                    <a:pt x="552411" y="242341"/>
                  </a:lnTo>
                  <a:lnTo>
                    <a:pt x="532980" y="289064"/>
                  </a:lnTo>
                  <a:lnTo>
                    <a:pt x="495477" y="319011"/>
                  </a:lnTo>
                  <a:lnTo>
                    <a:pt x="462749" y="324840"/>
                  </a:lnTo>
                  <a:lnTo>
                    <a:pt x="445833" y="323646"/>
                  </a:lnTo>
                  <a:lnTo>
                    <a:pt x="407238" y="305701"/>
                  </a:lnTo>
                  <a:lnTo>
                    <a:pt x="388747" y="269951"/>
                  </a:lnTo>
                  <a:lnTo>
                    <a:pt x="387515" y="254889"/>
                  </a:lnTo>
                  <a:lnTo>
                    <a:pt x="387515" y="249504"/>
                  </a:lnTo>
                  <a:lnTo>
                    <a:pt x="406641" y="135712"/>
                  </a:lnTo>
                  <a:lnTo>
                    <a:pt x="427901" y="85559"/>
                  </a:lnTo>
                  <a:lnTo>
                    <a:pt x="469544" y="53733"/>
                  </a:lnTo>
                  <a:lnTo>
                    <a:pt x="504291" y="47523"/>
                  </a:lnTo>
                  <a:lnTo>
                    <a:pt x="520115" y="48628"/>
                  </a:lnTo>
                  <a:lnTo>
                    <a:pt x="555815" y="65062"/>
                  </a:lnTo>
                  <a:lnTo>
                    <a:pt x="573493" y="109156"/>
                  </a:lnTo>
                  <a:lnTo>
                    <a:pt x="573608" y="115252"/>
                  </a:lnTo>
                  <a:lnTo>
                    <a:pt x="573608" y="12293"/>
                  </a:lnTo>
                  <a:lnTo>
                    <a:pt x="563130" y="7162"/>
                  </a:lnTo>
                  <a:lnTo>
                    <a:pt x="542544" y="1790"/>
                  </a:lnTo>
                  <a:lnTo>
                    <a:pt x="519645" y="0"/>
                  </a:lnTo>
                  <a:lnTo>
                    <a:pt x="490588" y="3073"/>
                  </a:lnTo>
                  <a:lnTo>
                    <a:pt x="463981" y="12293"/>
                  </a:lnTo>
                  <a:lnTo>
                    <a:pt x="439851" y="27609"/>
                  </a:lnTo>
                  <a:lnTo>
                    <a:pt x="418185" y="49034"/>
                  </a:lnTo>
                  <a:lnTo>
                    <a:pt x="417576" y="16090"/>
                  </a:lnTo>
                  <a:lnTo>
                    <a:pt x="417499" y="12293"/>
                  </a:lnTo>
                  <a:lnTo>
                    <a:pt x="417410" y="7366"/>
                  </a:lnTo>
                  <a:lnTo>
                    <a:pt x="376542" y="7366"/>
                  </a:lnTo>
                  <a:lnTo>
                    <a:pt x="289750" y="501510"/>
                  </a:lnTo>
                  <a:lnTo>
                    <a:pt x="342353" y="501510"/>
                  </a:lnTo>
                  <a:lnTo>
                    <a:pt x="372757" y="328625"/>
                  </a:lnTo>
                  <a:lnTo>
                    <a:pt x="379882" y="337947"/>
                  </a:lnTo>
                  <a:lnTo>
                    <a:pt x="411429" y="359918"/>
                  </a:lnTo>
                  <a:lnTo>
                    <a:pt x="450875" y="370852"/>
                  </a:lnTo>
                  <a:lnTo>
                    <a:pt x="464134" y="371576"/>
                  </a:lnTo>
                  <a:lnTo>
                    <a:pt x="507619" y="366369"/>
                  </a:lnTo>
                  <a:lnTo>
                    <a:pt x="543509" y="350608"/>
                  </a:lnTo>
                  <a:lnTo>
                    <a:pt x="567156" y="328625"/>
                  </a:lnTo>
                  <a:lnTo>
                    <a:pt x="571233" y="324840"/>
                  </a:lnTo>
                  <a:lnTo>
                    <a:pt x="592467" y="287489"/>
                  </a:lnTo>
                  <a:lnTo>
                    <a:pt x="605536" y="240131"/>
                  </a:lnTo>
                  <a:lnTo>
                    <a:pt x="624560" y="131521"/>
                  </a:lnTo>
                  <a:lnTo>
                    <a:pt x="626808" y="109156"/>
                  </a:lnTo>
                  <a:lnTo>
                    <a:pt x="626960" y="104419"/>
                  </a:lnTo>
                  <a:close/>
                </a:path>
                <a:path w="1073150" h="501650">
                  <a:moveTo>
                    <a:pt x="755408" y="7340"/>
                  </a:moveTo>
                  <a:lnTo>
                    <a:pt x="702792" y="7340"/>
                  </a:lnTo>
                  <a:lnTo>
                    <a:pt x="639318" y="364274"/>
                  </a:lnTo>
                  <a:lnTo>
                    <a:pt x="692035" y="364274"/>
                  </a:lnTo>
                  <a:lnTo>
                    <a:pt x="755408" y="7340"/>
                  </a:lnTo>
                  <a:close/>
                </a:path>
                <a:path w="1073150" h="501650">
                  <a:moveTo>
                    <a:pt x="1072934" y="102209"/>
                  </a:moveTo>
                  <a:lnTo>
                    <a:pt x="1065784" y="60274"/>
                  </a:lnTo>
                  <a:lnTo>
                    <a:pt x="1044435" y="27762"/>
                  </a:lnTo>
                  <a:lnTo>
                    <a:pt x="1011174" y="6959"/>
                  </a:lnTo>
                  <a:lnTo>
                    <a:pt x="968502" y="63"/>
                  </a:lnTo>
                  <a:lnTo>
                    <a:pt x="938123" y="3162"/>
                  </a:lnTo>
                  <a:lnTo>
                    <a:pt x="910488" y="12471"/>
                  </a:lnTo>
                  <a:lnTo>
                    <a:pt x="885583" y="27978"/>
                  </a:lnTo>
                  <a:lnTo>
                    <a:pt x="863384" y="49682"/>
                  </a:lnTo>
                  <a:lnTo>
                    <a:pt x="863384" y="7340"/>
                  </a:lnTo>
                  <a:lnTo>
                    <a:pt x="822528" y="7340"/>
                  </a:lnTo>
                  <a:lnTo>
                    <a:pt x="760437" y="364274"/>
                  </a:lnTo>
                  <a:lnTo>
                    <a:pt x="813054" y="364274"/>
                  </a:lnTo>
                  <a:lnTo>
                    <a:pt x="852614" y="135686"/>
                  </a:lnTo>
                  <a:lnTo>
                    <a:pt x="857199" y="117246"/>
                  </a:lnTo>
                  <a:lnTo>
                    <a:pt x="886396" y="72313"/>
                  </a:lnTo>
                  <a:lnTo>
                    <a:pt x="933742" y="49047"/>
                  </a:lnTo>
                  <a:lnTo>
                    <a:pt x="952461" y="47498"/>
                  </a:lnTo>
                  <a:lnTo>
                    <a:pt x="967892" y="48602"/>
                  </a:lnTo>
                  <a:lnTo>
                    <a:pt x="1009408" y="74523"/>
                  </a:lnTo>
                  <a:lnTo>
                    <a:pt x="1018832" y="111760"/>
                  </a:lnTo>
                  <a:lnTo>
                    <a:pt x="1018832" y="115163"/>
                  </a:lnTo>
                  <a:lnTo>
                    <a:pt x="1018425" y="121234"/>
                  </a:lnTo>
                  <a:lnTo>
                    <a:pt x="1017422" y="129895"/>
                  </a:lnTo>
                  <a:lnTo>
                    <a:pt x="975779" y="364274"/>
                  </a:lnTo>
                  <a:lnTo>
                    <a:pt x="1028496" y="364274"/>
                  </a:lnTo>
                  <a:lnTo>
                    <a:pt x="1071257" y="123063"/>
                  </a:lnTo>
                  <a:lnTo>
                    <a:pt x="1072184" y="115862"/>
                  </a:lnTo>
                  <a:lnTo>
                    <a:pt x="1072743" y="108902"/>
                  </a:lnTo>
                  <a:lnTo>
                    <a:pt x="1072934" y="102209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11400" y="1228654"/>
              <a:ext cx="1868805" cy="623570"/>
            </a:xfrm>
            <a:custGeom>
              <a:avLst/>
              <a:gdLst/>
              <a:ahLst/>
              <a:cxnLst/>
              <a:rect l="l" t="t" r="r" b="b"/>
              <a:pathLst>
                <a:path w="1868804" h="623569">
                  <a:moveTo>
                    <a:pt x="375285" y="0"/>
                  </a:moveTo>
                  <a:lnTo>
                    <a:pt x="84302" y="0"/>
                  </a:lnTo>
                  <a:lnTo>
                    <a:pt x="0" y="479602"/>
                  </a:lnTo>
                  <a:lnTo>
                    <a:pt x="297154" y="479602"/>
                  </a:lnTo>
                  <a:lnTo>
                    <a:pt x="311111" y="399999"/>
                  </a:lnTo>
                  <a:lnTo>
                    <a:pt x="102349" y="399999"/>
                  </a:lnTo>
                  <a:lnTo>
                    <a:pt x="124167" y="275234"/>
                  </a:lnTo>
                  <a:lnTo>
                    <a:pt x="305130" y="275234"/>
                  </a:lnTo>
                  <a:lnTo>
                    <a:pt x="318985" y="196405"/>
                  </a:lnTo>
                  <a:lnTo>
                    <a:pt x="138023" y="196405"/>
                  </a:lnTo>
                  <a:lnTo>
                    <a:pt x="158445" y="79629"/>
                  </a:lnTo>
                  <a:lnTo>
                    <a:pt x="360629" y="79629"/>
                  </a:lnTo>
                  <a:lnTo>
                    <a:pt x="375285" y="0"/>
                  </a:lnTo>
                  <a:close/>
                </a:path>
                <a:path w="1868804" h="623569">
                  <a:moveTo>
                    <a:pt x="670090" y="216814"/>
                  </a:moveTo>
                  <a:lnTo>
                    <a:pt x="663257" y="174891"/>
                  </a:lnTo>
                  <a:lnTo>
                    <a:pt x="642683" y="142379"/>
                  </a:lnTo>
                  <a:lnTo>
                    <a:pt x="609955" y="121627"/>
                  </a:lnTo>
                  <a:lnTo>
                    <a:pt x="566458" y="114681"/>
                  </a:lnTo>
                  <a:lnTo>
                    <a:pt x="539813" y="117360"/>
                  </a:lnTo>
                  <a:lnTo>
                    <a:pt x="515353" y="125412"/>
                  </a:lnTo>
                  <a:lnTo>
                    <a:pt x="493077" y="138849"/>
                  </a:lnTo>
                  <a:lnTo>
                    <a:pt x="472998" y="157734"/>
                  </a:lnTo>
                  <a:lnTo>
                    <a:pt x="472998" y="121958"/>
                  </a:lnTo>
                  <a:lnTo>
                    <a:pt x="400050" y="121958"/>
                  </a:lnTo>
                  <a:lnTo>
                    <a:pt x="337464" y="479590"/>
                  </a:lnTo>
                  <a:lnTo>
                    <a:pt x="422668" y="479590"/>
                  </a:lnTo>
                  <a:lnTo>
                    <a:pt x="462026" y="254787"/>
                  </a:lnTo>
                  <a:lnTo>
                    <a:pt x="465467" y="241211"/>
                  </a:lnTo>
                  <a:lnTo>
                    <a:pt x="486448" y="208051"/>
                  </a:lnTo>
                  <a:lnTo>
                    <a:pt x="533577" y="189814"/>
                  </a:lnTo>
                  <a:lnTo>
                    <a:pt x="544880" y="190614"/>
                  </a:lnTo>
                  <a:lnTo>
                    <a:pt x="578802" y="217487"/>
                  </a:lnTo>
                  <a:lnTo>
                    <a:pt x="581812" y="236550"/>
                  </a:lnTo>
                  <a:lnTo>
                    <a:pt x="581812" y="239433"/>
                  </a:lnTo>
                  <a:lnTo>
                    <a:pt x="581304" y="244817"/>
                  </a:lnTo>
                  <a:lnTo>
                    <a:pt x="580313" y="252590"/>
                  </a:lnTo>
                  <a:lnTo>
                    <a:pt x="540156" y="479590"/>
                  </a:lnTo>
                  <a:lnTo>
                    <a:pt x="625449" y="479590"/>
                  </a:lnTo>
                  <a:lnTo>
                    <a:pt x="667105" y="248107"/>
                  </a:lnTo>
                  <a:lnTo>
                    <a:pt x="668413" y="242049"/>
                  </a:lnTo>
                  <a:lnTo>
                    <a:pt x="669340" y="234810"/>
                  </a:lnTo>
                  <a:lnTo>
                    <a:pt x="669899" y="226402"/>
                  </a:lnTo>
                  <a:lnTo>
                    <a:pt x="670090" y="216814"/>
                  </a:lnTo>
                  <a:close/>
                </a:path>
                <a:path w="1868804" h="623569">
                  <a:moveTo>
                    <a:pt x="988339" y="231432"/>
                  </a:moveTo>
                  <a:lnTo>
                    <a:pt x="986104" y="206159"/>
                  </a:lnTo>
                  <a:lnTo>
                    <a:pt x="979385" y="183553"/>
                  </a:lnTo>
                  <a:lnTo>
                    <a:pt x="979246" y="183311"/>
                  </a:lnTo>
                  <a:lnTo>
                    <a:pt x="968209" y="163639"/>
                  </a:lnTo>
                  <a:lnTo>
                    <a:pt x="952576" y="146443"/>
                  </a:lnTo>
                  <a:lnTo>
                    <a:pt x="933424" y="132524"/>
                  </a:lnTo>
                  <a:lnTo>
                    <a:pt x="911821" y="122593"/>
                  </a:lnTo>
                  <a:lnTo>
                    <a:pt x="908672" y="121818"/>
                  </a:lnTo>
                  <a:lnTo>
                    <a:pt x="908672" y="238328"/>
                  </a:lnTo>
                  <a:lnTo>
                    <a:pt x="908024" y="243293"/>
                  </a:lnTo>
                  <a:lnTo>
                    <a:pt x="906526" y="248183"/>
                  </a:lnTo>
                  <a:lnTo>
                    <a:pt x="905141" y="257746"/>
                  </a:lnTo>
                  <a:lnTo>
                    <a:pt x="786853" y="257746"/>
                  </a:lnTo>
                  <a:lnTo>
                    <a:pt x="805116" y="210769"/>
                  </a:lnTo>
                  <a:lnTo>
                    <a:pt x="842975" y="184416"/>
                  </a:lnTo>
                  <a:lnTo>
                    <a:pt x="855522" y="183311"/>
                  </a:lnTo>
                  <a:lnTo>
                    <a:pt x="867511" y="184150"/>
                  </a:lnTo>
                  <a:lnTo>
                    <a:pt x="900950" y="204012"/>
                  </a:lnTo>
                  <a:lnTo>
                    <a:pt x="908672" y="238328"/>
                  </a:lnTo>
                  <a:lnTo>
                    <a:pt x="908672" y="121818"/>
                  </a:lnTo>
                  <a:lnTo>
                    <a:pt x="887780" y="116636"/>
                  </a:lnTo>
                  <a:lnTo>
                    <a:pt x="861288" y="114655"/>
                  </a:lnTo>
                  <a:lnTo>
                    <a:pt x="830364" y="117043"/>
                  </a:lnTo>
                  <a:lnTo>
                    <a:pt x="777646" y="136169"/>
                  </a:lnTo>
                  <a:lnTo>
                    <a:pt x="737374" y="173901"/>
                  </a:lnTo>
                  <a:lnTo>
                    <a:pt x="710920" y="226644"/>
                  </a:lnTo>
                  <a:lnTo>
                    <a:pt x="687603" y="345338"/>
                  </a:lnTo>
                  <a:lnTo>
                    <a:pt x="685533" y="366458"/>
                  </a:lnTo>
                  <a:lnTo>
                    <a:pt x="685419" y="371538"/>
                  </a:lnTo>
                  <a:lnTo>
                    <a:pt x="694601" y="418973"/>
                  </a:lnTo>
                  <a:lnTo>
                    <a:pt x="722579" y="455841"/>
                  </a:lnTo>
                  <a:lnTo>
                    <a:pt x="764984" y="479158"/>
                  </a:lnTo>
                  <a:lnTo>
                    <a:pt x="817549" y="486930"/>
                  </a:lnTo>
                  <a:lnTo>
                    <a:pt x="847496" y="484809"/>
                  </a:lnTo>
                  <a:lnTo>
                    <a:pt x="898766" y="467804"/>
                  </a:lnTo>
                  <a:lnTo>
                    <a:pt x="937983" y="434530"/>
                  </a:lnTo>
                  <a:lnTo>
                    <a:pt x="961859" y="389064"/>
                  </a:lnTo>
                  <a:lnTo>
                    <a:pt x="968616" y="356196"/>
                  </a:lnTo>
                  <a:lnTo>
                    <a:pt x="887603" y="356196"/>
                  </a:lnTo>
                  <a:lnTo>
                    <a:pt x="886802" y="360578"/>
                  </a:lnTo>
                  <a:lnTo>
                    <a:pt x="883881" y="373100"/>
                  </a:lnTo>
                  <a:lnTo>
                    <a:pt x="857326" y="409930"/>
                  </a:lnTo>
                  <a:lnTo>
                    <a:pt x="824814" y="418973"/>
                  </a:lnTo>
                  <a:lnTo>
                    <a:pt x="812380" y="418134"/>
                  </a:lnTo>
                  <a:lnTo>
                    <a:pt x="777024" y="398157"/>
                  </a:lnTo>
                  <a:lnTo>
                    <a:pt x="768616" y="369341"/>
                  </a:lnTo>
                  <a:lnTo>
                    <a:pt x="768718" y="365518"/>
                  </a:lnTo>
                  <a:lnTo>
                    <a:pt x="769073" y="362064"/>
                  </a:lnTo>
                  <a:lnTo>
                    <a:pt x="769124" y="361581"/>
                  </a:lnTo>
                  <a:lnTo>
                    <a:pt x="770115" y="354698"/>
                  </a:lnTo>
                  <a:lnTo>
                    <a:pt x="776592" y="316725"/>
                  </a:lnTo>
                  <a:lnTo>
                    <a:pt x="975194" y="316725"/>
                  </a:lnTo>
                  <a:lnTo>
                    <a:pt x="986155" y="258445"/>
                  </a:lnTo>
                  <a:lnTo>
                    <a:pt x="986243" y="257746"/>
                  </a:lnTo>
                  <a:lnTo>
                    <a:pt x="987082" y="251828"/>
                  </a:lnTo>
                  <a:lnTo>
                    <a:pt x="987767" y="245122"/>
                  </a:lnTo>
                  <a:lnTo>
                    <a:pt x="988199" y="238328"/>
                  </a:lnTo>
                  <a:lnTo>
                    <a:pt x="988275" y="234302"/>
                  </a:lnTo>
                  <a:lnTo>
                    <a:pt x="988339" y="231432"/>
                  </a:lnTo>
                  <a:close/>
                </a:path>
                <a:path w="1868804" h="623569">
                  <a:moveTo>
                    <a:pt x="1235024" y="117576"/>
                  </a:moveTo>
                  <a:lnTo>
                    <a:pt x="1227632" y="115684"/>
                  </a:lnTo>
                  <a:lnTo>
                    <a:pt x="1220863" y="114681"/>
                  </a:lnTo>
                  <a:lnTo>
                    <a:pt x="1214589" y="114681"/>
                  </a:lnTo>
                  <a:lnTo>
                    <a:pt x="1188275" y="117729"/>
                  </a:lnTo>
                  <a:lnTo>
                    <a:pt x="1164196" y="126885"/>
                  </a:lnTo>
                  <a:lnTo>
                    <a:pt x="1142314" y="142138"/>
                  </a:lnTo>
                  <a:lnTo>
                    <a:pt x="1122616" y="163512"/>
                  </a:lnTo>
                  <a:lnTo>
                    <a:pt x="1121816" y="121958"/>
                  </a:lnTo>
                  <a:lnTo>
                    <a:pt x="1048880" y="121958"/>
                  </a:lnTo>
                  <a:lnTo>
                    <a:pt x="986294" y="479590"/>
                  </a:lnTo>
                  <a:lnTo>
                    <a:pt x="1071499" y="479590"/>
                  </a:lnTo>
                  <a:lnTo>
                    <a:pt x="1109268" y="263461"/>
                  </a:lnTo>
                  <a:lnTo>
                    <a:pt x="1113294" y="247484"/>
                  </a:lnTo>
                  <a:lnTo>
                    <a:pt x="1138555" y="212432"/>
                  </a:lnTo>
                  <a:lnTo>
                    <a:pt x="1177328" y="196659"/>
                  </a:lnTo>
                  <a:lnTo>
                    <a:pt x="1191869" y="195592"/>
                  </a:lnTo>
                  <a:lnTo>
                    <a:pt x="1200581" y="195783"/>
                  </a:lnTo>
                  <a:lnTo>
                    <a:pt x="1208328" y="196342"/>
                  </a:lnTo>
                  <a:lnTo>
                    <a:pt x="1215161" y="197281"/>
                  </a:lnTo>
                  <a:lnTo>
                    <a:pt x="1221066" y="198589"/>
                  </a:lnTo>
                  <a:lnTo>
                    <a:pt x="1235024" y="117576"/>
                  </a:lnTo>
                  <a:close/>
                </a:path>
                <a:path w="1868804" h="623569">
                  <a:moveTo>
                    <a:pt x="1534236" y="121932"/>
                  </a:moveTo>
                  <a:lnTo>
                    <a:pt x="1459801" y="121932"/>
                  </a:lnTo>
                  <a:lnTo>
                    <a:pt x="1447952" y="156210"/>
                  </a:lnTo>
                  <a:lnTo>
                    <a:pt x="1441221" y="147510"/>
                  </a:lnTo>
                  <a:lnTo>
                    <a:pt x="1432839" y="139649"/>
                  </a:lnTo>
                  <a:lnTo>
                    <a:pt x="1426425" y="135153"/>
                  </a:lnTo>
                  <a:lnTo>
                    <a:pt x="1426425" y="241007"/>
                  </a:lnTo>
                  <a:lnTo>
                    <a:pt x="1426425" y="246786"/>
                  </a:lnTo>
                  <a:lnTo>
                    <a:pt x="1426133" y="251371"/>
                  </a:lnTo>
                  <a:lnTo>
                    <a:pt x="1425727" y="254749"/>
                  </a:lnTo>
                  <a:lnTo>
                    <a:pt x="1411770" y="333870"/>
                  </a:lnTo>
                  <a:lnTo>
                    <a:pt x="1408176" y="347027"/>
                  </a:lnTo>
                  <a:lnTo>
                    <a:pt x="1408074" y="347408"/>
                  </a:lnTo>
                  <a:lnTo>
                    <a:pt x="1387665" y="380009"/>
                  </a:lnTo>
                  <a:lnTo>
                    <a:pt x="1343812" y="397852"/>
                  </a:lnTo>
                  <a:lnTo>
                    <a:pt x="1331506" y="397027"/>
                  </a:lnTo>
                  <a:lnTo>
                    <a:pt x="1295107" y="369519"/>
                  </a:lnTo>
                  <a:lnTo>
                    <a:pt x="1291907" y="349923"/>
                  </a:lnTo>
                  <a:lnTo>
                    <a:pt x="1291907" y="347027"/>
                  </a:lnTo>
                  <a:lnTo>
                    <a:pt x="1292390" y="342138"/>
                  </a:lnTo>
                  <a:lnTo>
                    <a:pt x="1293495" y="335368"/>
                  </a:lnTo>
                  <a:lnTo>
                    <a:pt x="1307731" y="253263"/>
                  </a:lnTo>
                  <a:lnTo>
                    <a:pt x="1307846" y="252564"/>
                  </a:lnTo>
                  <a:lnTo>
                    <a:pt x="1321663" y="216712"/>
                  </a:lnTo>
                  <a:lnTo>
                    <a:pt x="1360004" y="190893"/>
                  </a:lnTo>
                  <a:lnTo>
                    <a:pt x="1372323" y="189788"/>
                  </a:lnTo>
                  <a:lnTo>
                    <a:pt x="1384388" y="190665"/>
                  </a:lnTo>
                  <a:lnTo>
                    <a:pt x="1418386" y="211264"/>
                  </a:lnTo>
                  <a:lnTo>
                    <a:pt x="1426425" y="241007"/>
                  </a:lnTo>
                  <a:lnTo>
                    <a:pt x="1426425" y="135153"/>
                  </a:lnTo>
                  <a:lnTo>
                    <a:pt x="1385646" y="117563"/>
                  </a:lnTo>
                  <a:lnTo>
                    <a:pt x="1359458" y="114655"/>
                  </a:lnTo>
                  <a:lnTo>
                    <a:pt x="1316367" y="120002"/>
                  </a:lnTo>
                  <a:lnTo>
                    <a:pt x="1280833" y="136550"/>
                  </a:lnTo>
                  <a:lnTo>
                    <a:pt x="1252867" y="164287"/>
                  </a:lnTo>
                  <a:lnTo>
                    <a:pt x="1232471" y="203187"/>
                  </a:lnTo>
                  <a:lnTo>
                    <a:pt x="1219657" y="253263"/>
                  </a:lnTo>
                  <a:lnTo>
                    <a:pt x="1206601" y="333870"/>
                  </a:lnTo>
                  <a:lnTo>
                    <a:pt x="1205001" y="365760"/>
                  </a:lnTo>
                  <a:lnTo>
                    <a:pt x="1206754" y="387807"/>
                  </a:lnTo>
                  <a:lnTo>
                    <a:pt x="1221536" y="428015"/>
                  </a:lnTo>
                  <a:lnTo>
                    <a:pt x="1250188" y="456577"/>
                  </a:lnTo>
                  <a:lnTo>
                    <a:pt x="1289024" y="471157"/>
                  </a:lnTo>
                  <a:lnTo>
                    <a:pt x="1312024" y="472973"/>
                  </a:lnTo>
                  <a:lnTo>
                    <a:pt x="1334706" y="470865"/>
                  </a:lnTo>
                  <a:lnTo>
                    <a:pt x="1355826" y="464489"/>
                  </a:lnTo>
                  <a:lnTo>
                    <a:pt x="1375371" y="453847"/>
                  </a:lnTo>
                  <a:lnTo>
                    <a:pt x="1393342" y="438899"/>
                  </a:lnTo>
                  <a:lnTo>
                    <a:pt x="1383487" y="495007"/>
                  </a:lnTo>
                  <a:lnTo>
                    <a:pt x="1374711" y="521487"/>
                  </a:lnTo>
                  <a:lnTo>
                    <a:pt x="1360817" y="540385"/>
                  </a:lnTo>
                  <a:lnTo>
                    <a:pt x="1341793" y="551713"/>
                  </a:lnTo>
                  <a:lnTo>
                    <a:pt x="1317612" y="555485"/>
                  </a:lnTo>
                  <a:lnTo>
                    <a:pt x="1292948" y="553212"/>
                  </a:lnTo>
                  <a:lnTo>
                    <a:pt x="1275321" y="546366"/>
                  </a:lnTo>
                  <a:lnTo>
                    <a:pt x="1264742" y="534974"/>
                  </a:lnTo>
                  <a:lnTo>
                    <a:pt x="1261211" y="519010"/>
                  </a:lnTo>
                  <a:lnTo>
                    <a:pt x="1262011" y="517525"/>
                  </a:lnTo>
                  <a:lnTo>
                    <a:pt x="1262100" y="516128"/>
                  </a:lnTo>
                  <a:lnTo>
                    <a:pt x="1262405" y="514731"/>
                  </a:lnTo>
                  <a:lnTo>
                    <a:pt x="1262710" y="512635"/>
                  </a:lnTo>
                  <a:lnTo>
                    <a:pt x="1263396" y="508355"/>
                  </a:lnTo>
                  <a:lnTo>
                    <a:pt x="1178610" y="506069"/>
                  </a:lnTo>
                  <a:lnTo>
                    <a:pt x="1177709" y="511937"/>
                  </a:lnTo>
                  <a:lnTo>
                    <a:pt x="1179283" y="516128"/>
                  </a:lnTo>
                  <a:lnTo>
                    <a:pt x="1179398" y="516432"/>
                  </a:lnTo>
                  <a:lnTo>
                    <a:pt x="1180198" y="521004"/>
                  </a:lnTo>
                  <a:lnTo>
                    <a:pt x="1180198" y="525589"/>
                  </a:lnTo>
                  <a:lnTo>
                    <a:pt x="1182458" y="546366"/>
                  </a:lnTo>
                  <a:lnTo>
                    <a:pt x="1201178" y="582803"/>
                  </a:lnTo>
                  <a:lnTo>
                    <a:pt x="1237310" y="608647"/>
                  </a:lnTo>
                  <a:lnTo>
                    <a:pt x="1284389" y="621804"/>
                  </a:lnTo>
                  <a:lnTo>
                    <a:pt x="1311630" y="623443"/>
                  </a:lnTo>
                  <a:lnTo>
                    <a:pt x="1343469" y="621284"/>
                  </a:lnTo>
                  <a:lnTo>
                    <a:pt x="1396911" y="604062"/>
                  </a:lnTo>
                  <a:lnTo>
                    <a:pt x="1436636" y="570115"/>
                  </a:lnTo>
                  <a:lnTo>
                    <a:pt x="1462011" y="521614"/>
                  </a:lnTo>
                  <a:lnTo>
                    <a:pt x="1478597" y="438899"/>
                  </a:lnTo>
                  <a:lnTo>
                    <a:pt x="1485798" y="397852"/>
                  </a:lnTo>
                  <a:lnTo>
                    <a:pt x="1522323" y="189788"/>
                  </a:lnTo>
                  <a:lnTo>
                    <a:pt x="1528229" y="156210"/>
                  </a:lnTo>
                  <a:lnTo>
                    <a:pt x="1534236" y="121932"/>
                  </a:lnTo>
                  <a:close/>
                </a:path>
                <a:path w="1868804" h="623569">
                  <a:moveTo>
                    <a:pt x="1868601" y="122021"/>
                  </a:moveTo>
                  <a:lnTo>
                    <a:pt x="1778723" y="122021"/>
                  </a:lnTo>
                  <a:lnTo>
                    <a:pt x="1667421" y="361365"/>
                  </a:lnTo>
                  <a:lnTo>
                    <a:pt x="1641703" y="122021"/>
                  </a:lnTo>
                  <a:lnTo>
                    <a:pt x="1553921" y="122021"/>
                  </a:lnTo>
                  <a:lnTo>
                    <a:pt x="1606143" y="483336"/>
                  </a:lnTo>
                  <a:lnTo>
                    <a:pt x="1539379" y="616165"/>
                  </a:lnTo>
                  <a:lnTo>
                    <a:pt x="1621777" y="614273"/>
                  </a:lnTo>
                  <a:lnTo>
                    <a:pt x="1868601" y="122021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6938" y="638452"/>
              <a:ext cx="1020444" cy="645160"/>
            </a:xfrm>
            <a:custGeom>
              <a:avLst/>
              <a:gdLst/>
              <a:ahLst/>
              <a:cxnLst/>
              <a:rect l="l" t="t" r="r" b="b"/>
              <a:pathLst>
                <a:path w="1020444" h="645160">
                  <a:moveTo>
                    <a:pt x="694950" y="0"/>
                  </a:moveTo>
                  <a:lnTo>
                    <a:pt x="587900" y="1503"/>
                  </a:lnTo>
                  <a:lnTo>
                    <a:pt x="532482" y="12157"/>
                  </a:lnTo>
                  <a:lnTo>
                    <a:pt x="492834" y="49637"/>
                  </a:lnTo>
                  <a:lnTo>
                    <a:pt x="397476" y="470640"/>
                  </a:lnTo>
                  <a:lnTo>
                    <a:pt x="406198" y="493522"/>
                  </a:lnTo>
                  <a:lnTo>
                    <a:pt x="437600" y="501099"/>
                  </a:lnTo>
                  <a:lnTo>
                    <a:pt x="478372" y="495571"/>
                  </a:lnTo>
                  <a:lnTo>
                    <a:pt x="515203" y="479139"/>
                  </a:lnTo>
                  <a:lnTo>
                    <a:pt x="534781" y="454002"/>
                  </a:lnTo>
                  <a:lnTo>
                    <a:pt x="619187" y="81029"/>
                  </a:lnTo>
                  <a:lnTo>
                    <a:pt x="695111" y="81029"/>
                  </a:lnTo>
                  <a:lnTo>
                    <a:pt x="701791" y="81427"/>
                  </a:lnTo>
                  <a:lnTo>
                    <a:pt x="708367" y="81228"/>
                  </a:lnTo>
                  <a:lnTo>
                    <a:pt x="715938" y="82715"/>
                  </a:lnTo>
                  <a:lnTo>
                    <a:pt x="756406" y="91581"/>
                  </a:lnTo>
                  <a:lnTo>
                    <a:pt x="804179" y="112298"/>
                  </a:lnTo>
                  <a:lnTo>
                    <a:pt x="854449" y="158788"/>
                  </a:lnTo>
                  <a:lnTo>
                    <a:pt x="872548" y="192751"/>
                  </a:lnTo>
                  <a:lnTo>
                    <a:pt x="882295" y="230188"/>
                  </a:lnTo>
                  <a:lnTo>
                    <a:pt x="883943" y="269850"/>
                  </a:lnTo>
                  <a:lnTo>
                    <a:pt x="878584" y="314768"/>
                  </a:lnTo>
                  <a:lnTo>
                    <a:pt x="867303" y="360020"/>
                  </a:lnTo>
                  <a:lnTo>
                    <a:pt x="849943" y="403549"/>
                  </a:lnTo>
                  <a:lnTo>
                    <a:pt x="826345" y="443300"/>
                  </a:lnTo>
                  <a:lnTo>
                    <a:pt x="796354" y="477216"/>
                  </a:lnTo>
                  <a:lnTo>
                    <a:pt x="759246" y="505098"/>
                  </a:lnTo>
                  <a:lnTo>
                    <a:pt x="719067" y="525620"/>
                  </a:lnTo>
                  <a:lnTo>
                    <a:pt x="676703" y="540500"/>
                  </a:lnTo>
                  <a:lnTo>
                    <a:pt x="633040" y="551454"/>
                  </a:lnTo>
                  <a:lnTo>
                    <a:pt x="582001" y="560191"/>
                  </a:lnTo>
                  <a:lnTo>
                    <a:pt x="532153" y="564567"/>
                  </a:lnTo>
                  <a:lnTo>
                    <a:pt x="481205" y="565899"/>
                  </a:lnTo>
                  <a:lnTo>
                    <a:pt x="379381" y="565035"/>
                  </a:lnTo>
                  <a:lnTo>
                    <a:pt x="331894" y="564852"/>
                  </a:lnTo>
                  <a:lnTo>
                    <a:pt x="94543" y="565506"/>
                  </a:lnTo>
                  <a:lnTo>
                    <a:pt x="44226" y="573789"/>
                  </a:lnTo>
                  <a:lnTo>
                    <a:pt x="4064" y="603369"/>
                  </a:lnTo>
                  <a:lnTo>
                    <a:pt x="0" y="621398"/>
                  </a:lnTo>
                  <a:lnTo>
                    <a:pt x="7940" y="634436"/>
                  </a:lnTo>
                  <a:lnTo>
                    <a:pt x="23334" y="642354"/>
                  </a:lnTo>
                  <a:lnTo>
                    <a:pt x="41634" y="645022"/>
                  </a:lnTo>
                  <a:lnTo>
                    <a:pt x="312864" y="644917"/>
                  </a:lnTo>
                  <a:lnTo>
                    <a:pt x="367079" y="645022"/>
                  </a:lnTo>
                  <a:lnTo>
                    <a:pt x="422899" y="644738"/>
                  </a:lnTo>
                  <a:lnTo>
                    <a:pt x="478309" y="643177"/>
                  </a:lnTo>
                  <a:lnTo>
                    <a:pt x="533472" y="639636"/>
                  </a:lnTo>
                  <a:lnTo>
                    <a:pt x="588548" y="633410"/>
                  </a:lnTo>
                  <a:lnTo>
                    <a:pt x="643699" y="623798"/>
                  </a:lnTo>
                  <a:lnTo>
                    <a:pt x="692422" y="611980"/>
                  </a:lnTo>
                  <a:lnTo>
                    <a:pt x="740456" y="596755"/>
                  </a:lnTo>
                  <a:lnTo>
                    <a:pt x="787136" y="577803"/>
                  </a:lnTo>
                  <a:lnTo>
                    <a:pt x="831797" y="554803"/>
                  </a:lnTo>
                  <a:lnTo>
                    <a:pt x="873776" y="527434"/>
                  </a:lnTo>
                  <a:lnTo>
                    <a:pt x="914442" y="492623"/>
                  </a:lnTo>
                  <a:lnTo>
                    <a:pt x="948213" y="453198"/>
                  </a:lnTo>
                  <a:lnTo>
                    <a:pt x="975493" y="409477"/>
                  </a:lnTo>
                  <a:lnTo>
                    <a:pt x="996685" y="361777"/>
                  </a:lnTo>
                  <a:lnTo>
                    <a:pt x="1012190" y="310415"/>
                  </a:lnTo>
                  <a:lnTo>
                    <a:pt x="1020151" y="260778"/>
                  </a:lnTo>
                  <a:lnTo>
                    <a:pt x="1019681" y="213926"/>
                  </a:lnTo>
                  <a:lnTo>
                    <a:pt x="1011022" y="170374"/>
                  </a:lnTo>
                  <a:lnTo>
                    <a:pt x="994412" y="130637"/>
                  </a:lnTo>
                  <a:lnTo>
                    <a:pt x="970091" y="95230"/>
                  </a:lnTo>
                  <a:lnTo>
                    <a:pt x="938298" y="64669"/>
                  </a:lnTo>
                  <a:lnTo>
                    <a:pt x="899272" y="39467"/>
                  </a:lnTo>
                  <a:lnTo>
                    <a:pt x="853253" y="20141"/>
                  </a:lnTo>
                  <a:lnTo>
                    <a:pt x="801330" y="7451"/>
                  </a:lnTo>
                  <a:lnTo>
                    <a:pt x="748427" y="1485"/>
                  </a:lnTo>
                  <a:lnTo>
                    <a:pt x="694950" y="0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09546" y="986128"/>
              <a:ext cx="2153285" cy="318770"/>
            </a:xfrm>
            <a:custGeom>
              <a:avLst/>
              <a:gdLst/>
              <a:ahLst/>
              <a:cxnLst/>
              <a:rect l="l" t="t" r="r" b="b"/>
              <a:pathLst>
                <a:path w="2153285" h="318769">
                  <a:moveTo>
                    <a:pt x="896856" y="0"/>
                  </a:moveTo>
                  <a:lnTo>
                    <a:pt x="848810" y="797"/>
                  </a:lnTo>
                  <a:lnTo>
                    <a:pt x="800861" y="2720"/>
                  </a:lnTo>
                  <a:lnTo>
                    <a:pt x="753031" y="5792"/>
                  </a:lnTo>
                  <a:lnTo>
                    <a:pt x="705341" y="10036"/>
                  </a:lnTo>
                  <a:lnTo>
                    <a:pt x="657812" y="15476"/>
                  </a:lnTo>
                  <a:lnTo>
                    <a:pt x="610466" y="22134"/>
                  </a:lnTo>
                  <a:lnTo>
                    <a:pt x="563324" y="30033"/>
                  </a:lnTo>
                  <a:lnTo>
                    <a:pt x="516407" y="39199"/>
                  </a:lnTo>
                  <a:lnTo>
                    <a:pt x="469736" y="49652"/>
                  </a:lnTo>
                  <a:lnTo>
                    <a:pt x="423333" y="61418"/>
                  </a:lnTo>
                  <a:lnTo>
                    <a:pt x="377219" y="74519"/>
                  </a:lnTo>
                  <a:lnTo>
                    <a:pt x="331416" y="88978"/>
                  </a:lnTo>
                  <a:lnTo>
                    <a:pt x="285943" y="104819"/>
                  </a:lnTo>
                  <a:lnTo>
                    <a:pt x="240824" y="122066"/>
                  </a:lnTo>
                  <a:lnTo>
                    <a:pt x="196078" y="140740"/>
                  </a:lnTo>
                  <a:lnTo>
                    <a:pt x="151728" y="160867"/>
                  </a:lnTo>
                  <a:lnTo>
                    <a:pt x="107794" y="182468"/>
                  </a:lnTo>
                  <a:lnTo>
                    <a:pt x="64298" y="205568"/>
                  </a:lnTo>
                  <a:lnTo>
                    <a:pt x="21261" y="230190"/>
                  </a:lnTo>
                  <a:lnTo>
                    <a:pt x="0" y="260208"/>
                  </a:lnTo>
                  <a:lnTo>
                    <a:pt x="7064" y="292905"/>
                  </a:lnTo>
                  <a:lnTo>
                    <a:pt x="33260" y="313776"/>
                  </a:lnTo>
                  <a:lnTo>
                    <a:pt x="69395" y="308313"/>
                  </a:lnTo>
                  <a:lnTo>
                    <a:pt x="111195" y="282160"/>
                  </a:lnTo>
                  <a:lnTo>
                    <a:pt x="153540" y="257557"/>
                  </a:lnTo>
                  <a:lnTo>
                    <a:pt x="196406" y="234480"/>
                  </a:lnTo>
                  <a:lnTo>
                    <a:pt x="239770" y="212906"/>
                  </a:lnTo>
                  <a:lnTo>
                    <a:pt x="283608" y="192808"/>
                  </a:lnTo>
                  <a:lnTo>
                    <a:pt x="327897" y="174164"/>
                  </a:lnTo>
                  <a:lnTo>
                    <a:pt x="372611" y="156947"/>
                  </a:lnTo>
                  <a:lnTo>
                    <a:pt x="417729" y="141135"/>
                  </a:lnTo>
                  <a:lnTo>
                    <a:pt x="463226" y="126701"/>
                  </a:lnTo>
                  <a:lnTo>
                    <a:pt x="509077" y="113623"/>
                  </a:lnTo>
                  <a:lnTo>
                    <a:pt x="555261" y="101874"/>
                  </a:lnTo>
                  <a:lnTo>
                    <a:pt x="601752" y="91431"/>
                  </a:lnTo>
                  <a:lnTo>
                    <a:pt x="648527" y="82269"/>
                  </a:lnTo>
                  <a:lnTo>
                    <a:pt x="695563" y="74364"/>
                  </a:lnTo>
                  <a:lnTo>
                    <a:pt x="742835" y="67690"/>
                  </a:lnTo>
                  <a:lnTo>
                    <a:pt x="790321" y="62224"/>
                  </a:lnTo>
                  <a:lnTo>
                    <a:pt x="837995" y="57941"/>
                  </a:lnTo>
                  <a:lnTo>
                    <a:pt x="885835" y="54816"/>
                  </a:lnTo>
                  <a:lnTo>
                    <a:pt x="933816" y="52825"/>
                  </a:lnTo>
                  <a:lnTo>
                    <a:pt x="981915" y="51944"/>
                  </a:lnTo>
                  <a:lnTo>
                    <a:pt x="1030109" y="52147"/>
                  </a:lnTo>
                  <a:lnTo>
                    <a:pt x="1078373" y="53411"/>
                  </a:lnTo>
                  <a:lnTo>
                    <a:pt x="1126683" y="55710"/>
                  </a:lnTo>
                  <a:lnTo>
                    <a:pt x="1175017" y="59020"/>
                  </a:lnTo>
                  <a:lnTo>
                    <a:pt x="1223350" y="63317"/>
                  </a:lnTo>
                  <a:lnTo>
                    <a:pt x="1271658" y="68577"/>
                  </a:lnTo>
                  <a:lnTo>
                    <a:pt x="1319918" y="74774"/>
                  </a:lnTo>
                  <a:lnTo>
                    <a:pt x="1368106" y="81884"/>
                  </a:lnTo>
                  <a:lnTo>
                    <a:pt x="1416199" y="89882"/>
                  </a:lnTo>
                  <a:lnTo>
                    <a:pt x="1464172" y="98744"/>
                  </a:lnTo>
                  <a:lnTo>
                    <a:pt x="1512001" y="108446"/>
                  </a:lnTo>
                  <a:lnTo>
                    <a:pt x="1559664" y="118963"/>
                  </a:lnTo>
                  <a:lnTo>
                    <a:pt x="1607136" y="130270"/>
                  </a:lnTo>
                  <a:lnTo>
                    <a:pt x="1654394" y="142344"/>
                  </a:lnTo>
                  <a:lnTo>
                    <a:pt x="1701414" y="155158"/>
                  </a:lnTo>
                  <a:lnTo>
                    <a:pt x="1748172" y="168689"/>
                  </a:lnTo>
                  <a:lnTo>
                    <a:pt x="1794644" y="182913"/>
                  </a:lnTo>
                  <a:lnTo>
                    <a:pt x="1840806" y="197804"/>
                  </a:lnTo>
                  <a:lnTo>
                    <a:pt x="1886636" y="213339"/>
                  </a:lnTo>
                  <a:lnTo>
                    <a:pt x="1932109" y="229492"/>
                  </a:lnTo>
                  <a:lnTo>
                    <a:pt x="1977201" y="246239"/>
                  </a:lnTo>
                  <a:lnTo>
                    <a:pt x="2021889" y="263556"/>
                  </a:lnTo>
                  <a:lnTo>
                    <a:pt x="2066149" y="281418"/>
                  </a:lnTo>
                  <a:lnTo>
                    <a:pt x="2109957" y="299801"/>
                  </a:lnTo>
                  <a:lnTo>
                    <a:pt x="2153290" y="318680"/>
                  </a:lnTo>
                  <a:lnTo>
                    <a:pt x="2110647" y="297903"/>
                  </a:lnTo>
                  <a:lnTo>
                    <a:pt x="2067528" y="277623"/>
                  </a:lnTo>
                  <a:lnTo>
                    <a:pt x="2023953" y="257862"/>
                  </a:lnTo>
                  <a:lnTo>
                    <a:pt x="1979944" y="238644"/>
                  </a:lnTo>
                  <a:lnTo>
                    <a:pt x="1935523" y="219991"/>
                  </a:lnTo>
                  <a:lnTo>
                    <a:pt x="1890710" y="201928"/>
                  </a:lnTo>
                  <a:lnTo>
                    <a:pt x="1845526" y="184478"/>
                  </a:lnTo>
                  <a:lnTo>
                    <a:pt x="1799994" y="167663"/>
                  </a:lnTo>
                  <a:lnTo>
                    <a:pt x="1754134" y="151507"/>
                  </a:lnTo>
                  <a:lnTo>
                    <a:pt x="1707968" y="136034"/>
                  </a:lnTo>
                  <a:lnTo>
                    <a:pt x="1661516" y="121267"/>
                  </a:lnTo>
                  <a:lnTo>
                    <a:pt x="1614801" y="107229"/>
                  </a:lnTo>
                  <a:lnTo>
                    <a:pt x="1567842" y="93943"/>
                  </a:lnTo>
                  <a:lnTo>
                    <a:pt x="1520663" y="81433"/>
                  </a:lnTo>
                  <a:lnTo>
                    <a:pt x="1473283" y="69722"/>
                  </a:lnTo>
                  <a:lnTo>
                    <a:pt x="1425724" y="58833"/>
                  </a:lnTo>
                  <a:lnTo>
                    <a:pt x="1378008" y="48790"/>
                  </a:lnTo>
                  <a:lnTo>
                    <a:pt x="1330156" y="39616"/>
                  </a:lnTo>
                  <a:lnTo>
                    <a:pt x="1282188" y="31334"/>
                  </a:lnTo>
                  <a:lnTo>
                    <a:pt x="1234127" y="23968"/>
                  </a:lnTo>
                  <a:lnTo>
                    <a:pt x="1185993" y="17541"/>
                  </a:lnTo>
                  <a:lnTo>
                    <a:pt x="1137807" y="12076"/>
                  </a:lnTo>
                  <a:lnTo>
                    <a:pt x="1089592" y="7596"/>
                  </a:lnTo>
                  <a:lnTo>
                    <a:pt x="1041368" y="4125"/>
                  </a:lnTo>
                  <a:lnTo>
                    <a:pt x="993157" y="1687"/>
                  </a:lnTo>
                  <a:lnTo>
                    <a:pt x="944979" y="304"/>
                  </a:lnTo>
                  <a:lnTo>
                    <a:pt x="896856" y="0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757267" y="1333204"/>
            <a:ext cx="198755" cy="381000"/>
          </a:xfrm>
          <a:custGeom>
            <a:avLst/>
            <a:gdLst/>
            <a:ahLst/>
            <a:cxnLst/>
            <a:rect l="l" t="t" r="r" b="b"/>
            <a:pathLst>
              <a:path w="198755" h="381000">
                <a:moveTo>
                  <a:pt x="149443" y="0"/>
                </a:moveTo>
                <a:lnTo>
                  <a:pt x="111453" y="6940"/>
                </a:lnTo>
                <a:lnTo>
                  <a:pt x="70835" y="31166"/>
                </a:lnTo>
                <a:lnTo>
                  <a:pt x="50071" y="96635"/>
                </a:lnTo>
                <a:lnTo>
                  <a:pt x="39504" y="153838"/>
                </a:lnTo>
                <a:lnTo>
                  <a:pt x="28951" y="213978"/>
                </a:lnTo>
                <a:lnTo>
                  <a:pt x="18384" y="271181"/>
                </a:lnTo>
                <a:lnTo>
                  <a:pt x="7773" y="319574"/>
                </a:lnTo>
                <a:lnTo>
                  <a:pt x="297" y="349176"/>
                </a:lnTo>
                <a:lnTo>
                  <a:pt x="0" y="357206"/>
                </a:lnTo>
                <a:lnTo>
                  <a:pt x="36743" y="380338"/>
                </a:lnTo>
                <a:lnTo>
                  <a:pt x="48749" y="380675"/>
                </a:lnTo>
                <a:lnTo>
                  <a:pt x="59782" y="379761"/>
                </a:lnTo>
                <a:lnTo>
                  <a:pt x="99640" y="368720"/>
                </a:lnTo>
                <a:lnTo>
                  <a:pt x="133560" y="341755"/>
                </a:lnTo>
                <a:lnTo>
                  <a:pt x="148119" y="284093"/>
                </a:lnTo>
                <a:lnTo>
                  <a:pt x="158689" y="226859"/>
                </a:lnTo>
                <a:lnTo>
                  <a:pt x="169245" y="166703"/>
                </a:lnTo>
                <a:lnTo>
                  <a:pt x="179815" y="109494"/>
                </a:lnTo>
                <a:lnTo>
                  <a:pt x="190427" y="61101"/>
                </a:lnTo>
                <a:lnTo>
                  <a:pt x="197893" y="31499"/>
                </a:lnTo>
                <a:lnTo>
                  <a:pt x="198192" y="23522"/>
                </a:lnTo>
                <a:lnTo>
                  <a:pt x="161450" y="337"/>
                </a:lnTo>
                <a:lnTo>
                  <a:pt x="149443" y="0"/>
                </a:lnTo>
                <a:close/>
              </a:path>
            </a:pathLst>
          </a:custGeom>
          <a:solidFill>
            <a:srgbClr val="022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33333"/>
                </a:solidFill>
              </a:rPr>
              <a:t>Prednosti</a:t>
            </a:r>
            <a:r>
              <a:rPr spc="-155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koje</a:t>
            </a:r>
            <a:r>
              <a:rPr spc="-150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prave</a:t>
            </a:r>
            <a:r>
              <a:rPr spc="-150" dirty="0">
                <a:solidFill>
                  <a:srgbClr val="333333"/>
                </a:solidFill>
              </a:rPr>
              <a:t> </a:t>
            </a:r>
            <a:r>
              <a:rPr spc="-10" dirty="0">
                <a:solidFill>
                  <a:srgbClr val="333333"/>
                </a:solidFill>
              </a:rPr>
              <a:t>razliku</a:t>
            </a:r>
          </a:p>
        </p:txBody>
      </p:sp>
      <p:sp>
        <p:nvSpPr>
          <p:cNvPr id="34" name="object 34"/>
          <p:cNvSpPr/>
          <p:nvPr/>
        </p:nvSpPr>
        <p:spPr>
          <a:xfrm>
            <a:off x="758165" y="3345636"/>
            <a:ext cx="639445" cy="68580"/>
          </a:xfrm>
          <a:custGeom>
            <a:avLst/>
            <a:gdLst/>
            <a:ahLst/>
            <a:cxnLst/>
            <a:rect l="l" t="t" r="r" b="b"/>
            <a:pathLst>
              <a:path w="639444" h="68579">
                <a:moveTo>
                  <a:pt x="639111" y="0"/>
                </a:moveTo>
                <a:lnTo>
                  <a:pt x="0" y="0"/>
                </a:lnTo>
                <a:lnTo>
                  <a:pt x="0" y="68259"/>
                </a:lnTo>
                <a:lnTo>
                  <a:pt x="639111" y="68259"/>
                </a:lnTo>
                <a:lnTo>
                  <a:pt x="639111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2369" y="3613262"/>
            <a:ext cx="13237844" cy="4947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PupinEnergy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punjači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dizajnirani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su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da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kombinuju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visoke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performanse,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jednostavno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korišćenje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dug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vek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trajanja.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Zahvaljujući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sertiﬁkovanim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komponentama,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robusnoj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izradi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modernom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dizajnu,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predstavljaju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pouzdano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rešenje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svakodnevnu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upotrebu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svim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uslovima.</a:t>
            </a:r>
            <a:endParaRPr sz="2600" dirty="0">
              <a:latin typeface="Hind"/>
              <a:cs typeface="Hind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sz="2600" b="1" dirty="0">
                <a:solidFill>
                  <a:srgbClr val="71BD44"/>
                </a:solidFill>
                <a:latin typeface="Hind"/>
                <a:cs typeface="Hind"/>
              </a:rPr>
              <a:t>Ključne</a:t>
            </a:r>
            <a:r>
              <a:rPr sz="2600" b="1" spc="90" dirty="0">
                <a:solidFill>
                  <a:srgbClr val="71BD44"/>
                </a:solidFill>
                <a:latin typeface="Hind"/>
                <a:cs typeface="Hind"/>
              </a:rPr>
              <a:t> </a:t>
            </a:r>
            <a:r>
              <a:rPr sz="2600" b="1" spc="-10" dirty="0">
                <a:solidFill>
                  <a:srgbClr val="71BD44"/>
                </a:solidFill>
                <a:latin typeface="Hind"/>
                <a:cs typeface="Hind"/>
              </a:rPr>
              <a:t>prednosti:</a:t>
            </a:r>
            <a:endParaRPr sz="2600" dirty="0">
              <a:latin typeface="Hind"/>
              <a:cs typeface="Hind"/>
            </a:endParaRPr>
          </a:p>
          <a:p>
            <a:pPr marL="200660" indent="-187960">
              <a:lnSpc>
                <a:spcPct val="100000"/>
              </a:lnSpc>
              <a:spcBef>
                <a:spcPts val="1115"/>
              </a:spcBef>
              <a:buChar char="•"/>
              <a:tabLst>
                <a:tab pos="200660" algn="l"/>
              </a:tabLst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RFID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identiﬁkacija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korisnika</a:t>
            </a:r>
            <a:endParaRPr sz="2600" dirty="0">
              <a:latin typeface="Hind"/>
              <a:cs typeface="Hind"/>
            </a:endParaRPr>
          </a:p>
          <a:p>
            <a:pPr marL="200660" indent="-187960">
              <a:lnSpc>
                <a:spcPct val="100000"/>
              </a:lnSpc>
              <a:spcBef>
                <a:spcPts val="869"/>
              </a:spcBef>
              <a:buChar char="•"/>
              <a:tabLst>
                <a:tab pos="200660" algn="l"/>
              </a:tabLst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Bez</a:t>
            </a:r>
            <a:r>
              <a:rPr sz="2600" spc="5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aplikacija</a:t>
            </a:r>
            <a:r>
              <a:rPr sz="2600" spc="5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5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komplikacija</a:t>
            </a:r>
            <a:endParaRPr sz="2600" dirty="0">
              <a:latin typeface="Hind"/>
              <a:cs typeface="Hind"/>
            </a:endParaRPr>
          </a:p>
          <a:p>
            <a:pPr marL="200660" indent="-187960">
              <a:lnSpc>
                <a:spcPct val="100000"/>
              </a:lnSpc>
              <a:spcBef>
                <a:spcPts val="875"/>
              </a:spcBef>
              <a:buChar char="•"/>
              <a:tabLst>
                <a:tab pos="200660" algn="l"/>
              </a:tabLst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AC</a:t>
            </a:r>
            <a:r>
              <a:rPr sz="2600" spc="5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5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DC</a:t>
            </a:r>
            <a:r>
              <a:rPr sz="2600" spc="5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rešenja</a:t>
            </a:r>
            <a:r>
              <a:rPr sz="2600" spc="5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različitih</a:t>
            </a:r>
            <a:r>
              <a:rPr sz="2600" spc="5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snaga</a:t>
            </a:r>
            <a:endParaRPr sz="2600" dirty="0">
              <a:latin typeface="Hind"/>
              <a:cs typeface="Hind"/>
            </a:endParaRPr>
          </a:p>
          <a:p>
            <a:pPr marL="200660" indent="-187960">
              <a:lnSpc>
                <a:spcPct val="100000"/>
              </a:lnSpc>
              <a:spcBef>
                <a:spcPts val="870"/>
              </a:spcBef>
              <a:buChar char="•"/>
              <a:tabLst>
                <a:tab pos="200660" algn="l"/>
              </a:tabLst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Sertiﬁkovani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proizvodi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(CE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/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CB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/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20" dirty="0">
                <a:solidFill>
                  <a:srgbClr val="221F1F"/>
                </a:solidFill>
                <a:latin typeface="Hind"/>
                <a:cs typeface="Hind"/>
              </a:rPr>
              <a:t>SAA)</a:t>
            </a:r>
            <a:endParaRPr sz="2600" dirty="0">
              <a:latin typeface="Hind"/>
              <a:cs typeface="Hind"/>
            </a:endParaRPr>
          </a:p>
          <a:p>
            <a:pPr marL="200660" indent="-187960">
              <a:lnSpc>
                <a:spcPct val="100000"/>
              </a:lnSpc>
              <a:spcBef>
                <a:spcPts val="869"/>
              </a:spcBef>
              <a:buChar char="•"/>
              <a:tabLst>
                <a:tab pos="200660" algn="l"/>
              </a:tabLst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Otpornost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na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spoljašnje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uslove</a:t>
            </a:r>
            <a:endParaRPr sz="2600" dirty="0">
              <a:latin typeface="Hind"/>
              <a:cs typeface="Hind"/>
            </a:endParaRPr>
          </a:p>
          <a:p>
            <a:pPr marL="200660" indent="-187960">
              <a:lnSpc>
                <a:spcPct val="100000"/>
              </a:lnSpc>
              <a:spcBef>
                <a:spcPts val="869"/>
              </a:spcBef>
              <a:buChar char="•"/>
              <a:tabLst>
                <a:tab pos="200660" algn="l"/>
              </a:tabLst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Mogućnost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registracije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doživotnu</a:t>
            </a:r>
            <a:r>
              <a:rPr sz="2600" spc="10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garanciju</a:t>
            </a:r>
            <a:endParaRPr sz="2600" dirty="0">
              <a:latin typeface="Hind"/>
              <a:cs typeface="Hind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8020864" y="10694175"/>
            <a:ext cx="159067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8"/>
              </a:rPr>
              <a:t>office@horius.rs</a:t>
            </a:r>
            <a:endParaRPr sz="1700">
              <a:latin typeface="Hind SemiBold"/>
              <a:cs typeface="Hind SemiBold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212817" y="10716607"/>
            <a:ext cx="14179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9"/>
              </a:rPr>
              <a:t>www.horius.rs</a:t>
            </a:r>
            <a:endParaRPr sz="1700">
              <a:latin typeface="Hind SemiBold"/>
              <a:cs typeface="Hind SemiBold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0E2F2FA-54D4-BDCC-447D-F5B16CC440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7811" y="2859749"/>
            <a:ext cx="3136722" cy="2842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CECAE1B-FA13-17EF-627B-5C99C56E4E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31123" y="4787397"/>
            <a:ext cx="2290671" cy="55728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938" y="638452"/>
            <a:ext cx="3503295" cy="1214120"/>
            <a:chOff x="476938" y="638452"/>
            <a:chExt cx="3503295" cy="1214120"/>
          </a:xfrm>
        </p:grpSpPr>
        <p:sp>
          <p:nvSpPr>
            <p:cNvPr id="3" name="object 3"/>
            <p:cNvSpPr/>
            <p:nvPr/>
          </p:nvSpPr>
          <p:spPr>
            <a:xfrm>
              <a:off x="1016685" y="1343970"/>
              <a:ext cx="1073150" cy="501650"/>
            </a:xfrm>
            <a:custGeom>
              <a:avLst/>
              <a:gdLst/>
              <a:ahLst/>
              <a:cxnLst/>
              <a:rect l="l" t="t" r="r" b="b"/>
              <a:pathLst>
                <a:path w="1073150" h="501650">
                  <a:moveTo>
                    <a:pt x="308000" y="7340"/>
                  </a:moveTo>
                  <a:lnTo>
                    <a:pt x="256895" y="7340"/>
                  </a:lnTo>
                  <a:lnTo>
                    <a:pt x="217932" y="236918"/>
                  </a:lnTo>
                  <a:lnTo>
                    <a:pt x="213334" y="255028"/>
                  </a:lnTo>
                  <a:lnTo>
                    <a:pt x="184848" y="299796"/>
                  </a:lnTo>
                  <a:lnTo>
                    <a:pt x="139090" y="323240"/>
                  </a:lnTo>
                  <a:lnTo>
                    <a:pt x="121170" y="324815"/>
                  </a:lnTo>
                  <a:lnTo>
                    <a:pt x="105714" y="323761"/>
                  </a:lnTo>
                  <a:lnTo>
                    <a:pt x="63639" y="298894"/>
                  </a:lnTo>
                  <a:lnTo>
                    <a:pt x="54013" y="262636"/>
                  </a:lnTo>
                  <a:lnTo>
                    <a:pt x="54102" y="243598"/>
                  </a:lnTo>
                  <a:lnTo>
                    <a:pt x="95669" y="7340"/>
                  </a:lnTo>
                  <a:lnTo>
                    <a:pt x="44437" y="7340"/>
                  </a:lnTo>
                  <a:lnTo>
                    <a:pt x="2895" y="243801"/>
                  </a:lnTo>
                  <a:lnTo>
                    <a:pt x="698" y="260070"/>
                  </a:lnTo>
                  <a:lnTo>
                    <a:pt x="177" y="266141"/>
                  </a:lnTo>
                  <a:lnTo>
                    <a:pt x="0" y="270802"/>
                  </a:lnTo>
                  <a:lnTo>
                    <a:pt x="1778" y="292646"/>
                  </a:lnTo>
                  <a:lnTo>
                    <a:pt x="15976" y="329349"/>
                  </a:lnTo>
                  <a:lnTo>
                    <a:pt x="43802" y="356158"/>
                  </a:lnTo>
                  <a:lnTo>
                    <a:pt x="81407" y="369824"/>
                  </a:lnTo>
                  <a:lnTo>
                    <a:pt x="103632" y="371538"/>
                  </a:lnTo>
                  <a:lnTo>
                    <a:pt x="132727" y="368490"/>
                  </a:lnTo>
                  <a:lnTo>
                    <a:pt x="159448" y="359333"/>
                  </a:lnTo>
                  <a:lnTo>
                    <a:pt x="183807" y="344055"/>
                  </a:lnTo>
                  <a:lnTo>
                    <a:pt x="205778" y="322618"/>
                  </a:lnTo>
                  <a:lnTo>
                    <a:pt x="206463" y="364261"/>
                  </a:lnTo>
                  <a:lnTo>
                    <a:pt x="246621" y="364261"/>
                  </a:lnTo>
                  <a:lnTo>
                    <a:pt x="308000" y="7340"/>
                  </a:lnTo>
                  <a:close/>
                </a:path>
                <a:path w="1073150" h="501650">
                  <a:moveTo>
                    <a:pt x="626960" y="104419"/>
                  </a:moveTo>
                  <a:lnTo>
                    <a:pt x="619556" y="61760"/>
                  </a:lnTo>
                  <a:lnTo>
                    <a:pt x="597357" y="28600"/>
                  </a:lnTo>
                  <a:lnTo>
                    <a:pt x="573608" y="12293"/>
                  </a:lnTo>
                  <a:lnTo>
                    <a:pt x="573608" y="115252"/>
                  </a:lnTo>
                  <a:lnTo>
                    <a:pt x="573151" y="121170"/>
                  </a:lnTo>
                  <a:lnTo>
                    <a:pt x="552411" y="242341"/>
                  </a:lnTo>
                  <a:lnTo>
                    <a:pt x="532980" y="289064"/>
                  </a:lnTo>
                  <a:lnTo>
                    <a:pt x="495477" y="319011"/>
                  </a:lnTo>
                  <a:lnTo>
                    <a:pt x="462749" y="324840"/>
                  </a:lnTo>
                  <a:lnTo>
                    <a:pt x="445833" y="323646"/>
                  </a:lnTo>
                  <a:lnTo>
                    <a:pt x="407238" y="305701"/>
                  </a:lnTo>
                  <a:lnTo>
                    <a:pt x="388747" y="269951"/>
                  </a:lnTo>
                  <a:lnTo>
                    <a:pt x="387515" y="254889"/>
                  </a:lnTo>
                  <a:lnTo>
                    <a:pt x="387515" y="249504"/>
                  </a:lnTo>
                  <a:lnTo>
                    <a:pt x="406641" y="135712"/>
                  </a:lnTo>
                  <a:lnTo>
                    <a:pt x="427901" y="85559"/>
                  </a:lnTo>
                  <a:lnTo>
                    <a:pt x="469544" y="53733"/>
                  </a:lnTo>
                  <a:lnTo>
                    <a:pt x="504291" y="47523"/>
                  </a:lnTo>
                  <a:lnTo>
                    <a:pt x="520115" y="48628"/>
                  </a:lnTo>
                  <a:lnTo>
                    <a:pt x="555815" y="65062"/>
                  </a:lnTo>
                  <a:lnTo>
                    <a:pt x="573493" y="109156"/>
                  </a:lnTo>
                  <a:lnTo>
                    <a:pt x="573608" y="115252"/>
                  </a:lnTo>
                  <a:lnTo>
                    <a:pt x="573608" y="12293"/>
                  </a:lnTo>
                  <a:lnTo>
                    <a:pt x="563130" y="7162"/>
                  </a:lnTo>
                  <a:lnTo>
                    <a:pt x="542544" y="1790"/>
                  </a:lnTo>
                  <a:lnTo>
                    <a:pt x="519645" y="0"/>
                  </a:lnTo>
                  <a:lnTo>
                    <a:pt x="490588" y="3073"/>
                  </a:lnTo>
                  <a:lnTo>
                    <a:pt x="463981" y="12293"/>
                  </a:lnTo>
                  <a:lnTo>
                    <a:pt x="439851" y="27609"/>
                  </a:lnTo>
                  <a:lnTo>
                    <a:pt x="418185" y="49034"/>
                  </a:lnTo>
                  <a:lnTo>
                    <a:pt x="417576" y="16090"/>
                  </a:lnTo>
                  <a:lnTo>
                    <a:pt x="417499" y="12293"/>
                  </a:lnTo>
                  <a:lnTo>
                    <a:pt x="417410" y="7366"/>
                  </a:lnTo>
                  <a:lnTo>
                    <a:pt x="376542" y="7366"/>
                  </a:lnTo>
                  <a:lnTo>
                    <a:pt x="289750" y="501510"/>
                  </a:lnTo>
                  <a:lnTo>
                    <a:pt x="342353" y="501510"/>
                  </a:lnTo>
                  <a:lnTo>
                    <a:pt x="372757" y="328625"/>
                  </a:lnTo>
                  <a:lnTo>
                    <a:pt x="379882" y="337947"/>
                  </a:lnTo>
                  <a:lnTo>
                    <a:pt x="411429" y="359918"/>
                  </a:lnTo>
                  <a:lnTo>
                    <a:pt x="450875" y="370852"/>
                  </a:lnTo>
                  <a:lnTo>
                    <a:pt x="464134" y="371576"/>
                  </a:lnTo>
                  <a:lnTo>
                    <a:pt x="507619" y="366369"/>
                  </a:lnTo>
                  <a:lnTo>
                    <a:pt x="543509" y="350608"/>
                  </a:lnTo>
                  <a:lnTo>
                    <a:pt x="567156" y="328625"/>
                  </a:lnTo>
                  <a:lnTo>
                    <a:pt x="571233" y="324840"/>
                  </a:lnTo>
                  <a:lnTo>
                    <a:pt x="592467" y="287489"/>
                  </a:lnTo>
                  <a:lnTo>
                    <a:pt x="605536" y="240131"/>
                  </a:lnTo>
                  <a:lnTo>
                    <a:pt x="624560" y="131521"/>
                  </a:lnTo>
                  <a:lnTo>
                    <a:pt x="626808" y="109156"/>
                  </a:lnTo>
                  <a:lnTo>
                    <a:pt x="626960" y="104419"/>
                  </a:lnTo>
                  <a:close/>
                </a:path>
                <a:path w="1073150" h="501650">
                  <a:moveTo>
                    <a:pt x="755408" y="7340"/>
                  </a:moveTo>
                  <a:lnTo>
                    <a:pt x="702792" y="7340"/>
                  </a:lnTo>
                  <a:lnTo>
                    <a:pt x="639318" y="364274"/>
                  </a:lnTo>
                  <a:lnTo>
                    <a:pt x="692035" y="364274"/>
                  </a:lnTo>
                  <a:lnTo>
                    <a:pt x="755408" y="7340"/>
                  </a:lnTo>
                  <a:close/>
                </a:path>
                <a:path w="1073150" h="501650">
                  <a:moveTo>
                    <a:pt x="1072934" y="102209"/>
                  </a:moveTo>
                  <a:lnTo>
                    <a:pt x="1065784" y="60274"/>
                  </a:lnTo>
                  <a:lnTo>
                    <a:pt x="1044435" y="27762"/>
                  </a:lnTo>
                  <a:lnTo>
                    <a:pt x="1011174" y="6959"/>
                  </a:lnTo>
                  <a:lnTo>
                    <a:pt x="968502" y="63"/>
                  </a:lnTo>
                  <a:lnTo>
                    <a:pt x="938123" y="3162"/>
                  </a:lnTo>
                  <a:lnTo>
                    <a:pt x="910488" y="12471"/>
                  </a:lnTo>
                  <a:lnTo>
                    <a:pt x="885583" y="27978"/>
                  </a:lnTo>
                  <a:lnTo>
                    <a:pt x="863384" y="49682"/>
                  </a:lnTo>
                  <a:lnTo>
                    <a:pt x="863384" y="7340"/>
                  </a:lnTo>
                  <a:lnTo>
                    <a:pt x="822528" y="7340"/>
                  </a:lnTo>
                  <a:lnTo>
                    <a:pt x="760437" y="364274"/>
                  </a:lnTo>
                  <a:lnTo>
                    <a:pt x="813054" y="364274"/>
                  </a:lnTo>
                  <a:lnTo>
                    <a:pt x="852614" y="135686"/>
                  </a:lnTo>
                  <a:lnTo>
                    <a:pt x="857199" y="117246"/>
                  </a:lnTo>
                  <a:lnTo>
                    <a:pt x="886396" y="72313"/>
                  </a:lnTo>
                  <a:lnTo>
                    <a:pt x="933742" y="49047"/>
                  </a:lnTo>
                  <a:lnTo>
                    <a:pt x="952461" y="47498"/>
                  </a:lnTo>
                  <a:lnTo>
                    <a:pt x="967892" y="48602"/>
                  </a:lnTo>
                  <a:lnTo>
                    <a:pt x="1009408" y="74523"/>
                  </a:lnTo>
                  <a:lnTo>
                    <a:pt x="1018832" y="111760"/>
                  </a:lnTo>
                  <a:lnTo>
                    <a:pt x="1018832" y="115163"/>
                  </a:lnTo>
                  <a:lnTo>
                    <a:pt x="1018425" y="121234"/>
                  </a:lnTo>
                  <a:lnTo>
                    <a:pt x="1017422" y="129895"/>
                  </a:lnTo>
                  <a:lnTo>
                    <a:pt x="975779" y="364274"/>
                  </a:lnTo>
                  <a:lnTo>
                    <a:pt x="1028496" y="364274"/>
                  </a:lnTo>
                  <a:lnTo>
                    <a:pt x="1071257" y="123063"/>
                  </a:lnTo>
                  <a:lnTo>
                    <a:pt x="1072184" y="115862"/>
                  </a:lnTo>
                  <a:lnTo>
                    <a:pt x="1072743" y="108902"/>
                  </a:lnTo>
                  <a:lnTo>
                    <a:pt x="1072934" y="102209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11400" y="1228654"/>
              <a:ext cx="1868805" cy="623570"/>
            </a:xfrm>
            <a:custGeom>
              <a:avLst/>
              <a:gdLst/>
              <a:ahLst/>
              <a:cxnLst/>
              <a:rect l="l" t="t" r="r" b="b"/>
              <a:pathLst>
                <a:path w="1868804" h="623569">
                  <a:moveTo>
                    <a:pt x="375285" y="0"/>
                  </a:moveTo>
                  <a:lnTo>
                    <a:pt x="84302" y="0"/>
                  </a:lnTo>
                  <a:lnTo>
                    <a:pt x="0" y="479602"/>
                  </a:lnTo>
                  <a:lnTo>
                    <a:pt x="297154" y="479602"/>
                  </a:lnTo>
                  <a:lnTo>
                    <a:pt x="311111" y="399999"/>
                  </a:lnTo>
                  <a:lnTo>
                    <a:pt x="102349" y="399999"/>
                  </a:lnTo>
                  <a:lnTo>
                    <a:pt x="124167" y="275234"/>
                  </a:lnTo>
                  <a:lnTo>
                    <a:pt x="305130" y="275234"/>
                  </a:lnTo>
                  <a:lnTo>
                    <a:pt x="318985" y="196405"/>
                  </a:lnTo>
                  <a:lnTo>
                    <a:pt x="138023" y="196405"/>
                  </a:lnTo>
                  <a:lnTo>
                    <a:pt x="158445" y="79629"/>
                  </a:lnTo>
                  <a:lnTo>
                    <a:pt x="360629" y="79629"/>
                  </a:lnTo>
                  <a:lnTo>
                    <a:pt x="375285" y="0"/>
                  </a:lnTo>
                  <a:close/>
                </a:path>
                <a:path w="1868804" h="623569">
                  <a:moveTo>
                    <a:pt x="670090" y="216814"/>
                  </a:moveTo>
                  <a:lnTo>
                    <a:pt x="663257" y="174891"/>
                  </a:lnTo>
                  <a:lnTo>
                    <a:pt x="642683" y="142379"/>
                  </a:lnTo>
                  <a:lnTo>
                    <a:pt x="609955" y="121627"/>
                  </a:lnTo>
                  <a:lnTo>
                    <a:pt x="566458" y="114681"/>
                  </a:lnTo>
                  <a:lnTo>
                    <a:pt x="539813" y="117360"/>
                  </a:lnTo>
                  <a:lnTo>
                    <a:pt x="515353" y="125412"/>
                  </a:lnTo>
                  <a:lnTo>
                    <a:pt x="493077" y="138849"/>
                  </a:lnTo>
                  <a:lnTo>
                    <a:pt x="472998" y="157734"/>
                  </a:lnTo>
                  <a:lnTo>
                    <a:pt x="472998" y="121958"/>
                  </a:lnTo>
                  <a:lnTo>
                    <a:pt x="400050" y="121958"/>
                  </a:lnTo>
                  <a:lnTo>
                    <a:pt x="337464" y="479590"/>
                  </a:lnTo>
                  <a:lnTo>
                    <a:pt x="422668" y="479590"/>
                  </a:lnTo>
                  <a:lnTo>
                    <a:pt x="462026" y="254787"/>
                  </a:lnTo>
                  <a:lnTo>
                    <a:pt x="465467" y="241211"/>
                  </a:lnTo>
                  <a:lnTo>
                    <a:pt x="486448" y="208051"/>
                  </a:lnTo>
                  <a:lnTo>
                    <a:pt x="533577" y="189814"/>
                  </a:lnTo>
                  <a:lnTo>
                    <a:pt x="544880" y="190614"/>
                  </a:lnTo>
                  <a:lnTo>
                    <a:pt x="578802" y="217487"/>
                  </a:lnTo>
                  <a:lnTo>
                    <a:pt x="581812" y="236550"/>
                  </a:lnTo>
                  <a:lnTo>
                    <a:pt x="581812" y="239433"/>
                  </a:lnTo>
                  <a:lnTo>
                    <a:pt x="581304" y="244817"/>
                  </a:lnTo>
                  <a:lnTo>
                    <a:pt x="580313" y="252590"/>
                  </a:lnTo>
                  <a:lnTo>
                    <a:pt x="540156" y="479590"/>
                  </a:lnTo>
                  <a:lnTo>
                    <a:pt x="625449" y="479590"/>
                  </a:lnTo>
                  <a:lnTo>
                    <a:pt x="667105" y="248107"/>
                  </a:lnTo>
                  <a:lnTo>
                    <a:pt x="668413" y="242049"/>
                  </a:lnTo>
                  <a:lnTo>
                    <a:pt x="669340" y="234810"/>
                  </a:lnTo>
                  <a:lnTo>
                    <a:pt x="669899" y="226402"/>
                  </a:lnTo>
                  <a:lnTo>
                    <a:pt x="670090" y="216814"/>
                  </a:lnTo>
                  <a:close/>
                </a:path>
                <a:path w="1868804" h="623569">
                  <a:moveTo>
                    <a:pt x="988339" y="231432"/>
                  </a:moveTo>
                  <a:lnTo>
                    <a:pt x="986104" y="206159"/>
                  </a:lnTo>
                  <a:lnTo>
                    <a:pt x="979385" y="183553"/>
                  </a:lnTo>
                  <a:lnTo>
                    <a:pt x="979246" y="183311"/>
                  </a:lnTo>
                  <a:lnTo>
                    <a:pt x="968209" y="163639"/>
                  </a:lnTo>
                  <a:lnTo>
                    <a:pt x="952576" y="146443"/>
                  </a:lnTo>
                  <a:lnTo>
                    <a:pt x="933424" y="132524"/>
                  </a:lnTo>
                  <a:lnTo>
                    <a:pt x="911821" y="122593"/>
                  </a:lnTo>
                  <a:lnTo>
                    <a:pt x="908672" y="121818"/>
                  </a:lnTo>
                  <a:lnTo>
                    <a:pt x="908672" y="238328"/>
                  </a:lnTo>
                  <a:lnTo>
                    <a:pt x="908024" y="243293"/>
                  </a:lnTo>
                  <a:lnTo>
                    <a:pt x="906526" y="248183"/>
                  </a:lnTo>
                  <a:lnTo>
                    <a:pt x="905141" y="257746"/>
                  </a:lnTo>
                  <a:lnTo>
                    <a:pt x="786853" y="257746"/>
                  </a:lnTo>
                  <a:lnTo>
                    <a:pt x="805116" y="210769"/>
                  </a:lnTo>
                  <a:lnTo>
                    <a:pt x="842975" y="184416"/>
                  </a:lnTo>
                  <a:lnTo>
                    <a:pt x="855522" y="183311"/>
                  </a:lnTo>
                  <a:lnTo>
                    <a:pt x="867511" y="184150"/>
                  </a:lnTo>
                  <a:lnTo>
                    <a:pt x="900950" y="204012"/>
                  </a:lnTo>
                  <a:lnTo>
                    <a:pt x="908672" y="238328"/>
                  </a:lnTo>
                  <a:lnTo>
                    <a:pt x="908672" y="121818"/>
                  </a:lnTo>
                  <a:lnTo>
                    <a:pt x="887780" y="116636"/>
                  </a:lnTo>
                  <a:lnTo>
                    <a:pt x="861288" y="114655"/>
                  </a:lnTo>
                  <a:lnTo>
                    <a:pt x="830364" y="117043"/>
                  </a:lnTo>
                  <a:lnTo>
                    <a:pt x="777646" y="136169"/>
                  </a:lnTo>
                  <a:lnTo>
                    <a:pt x="737374" y="173901"/>
                  </a:lnTo>
                  <a:lnTo>
                    <a:pt x="710920" y="226644"/>
                  </a:lnTo>
                  <a:lnTo>
                    <a:pt x="687603" y="345338"/>
                  </a:lnTo>
                  <a:lnTo>
                    <a:pt x="685533" y="366458"/>
                  </a:lnTo>
                  <a:lnTo>
                    <a:pt x="685419" y="371538"/>
                  </a:lnTo>
                  <a:lnTo>
                    <a:pt x="694601" y="418973"/>
                  </a:lnTo>
                  <a:lnTo>
                    <a:pt x="722579" y="455841"/>
                  </a:lnTo>
                  <a:lnTo>
                    <a:pt x="764984" y="479158"/>
                  </a:lnTo>
                  <a:lnTo>
                    <a:pt x="817549" y="486930"/>
                  </a:lnTo>
                  <a:lnTo>
                    <a:pt x="847496" y="484809"/>
                  </a:lnTo>
                  <a:lnTo>
                    <a:pt x="898766" y="467804"/>
                  </a:lnTo>
                  <a:lnTo>
                    <a:pt x="937983" y="434530"/>
                  </a:lnTo>
                  <a:lnTo>
                    <a:pt x="961859" y="389064"/>
                  </a:lnTo>
                  <a:lnTo>
                    <a:pt x="968616" y="356196"/>
                  </a:lnTo>
                  <a:lnTo>
                    <a:pt x="887603" y="356196"/>
                  </a:lnTo>
                  <a:lnTo>
                    <a:pt x="886802" y="360578"/>
                  </a:lnTo>
                  <a:lnTo>
                    <a:pt x="883881" y="373100"/>
                  </a:lnTo>
                  <a:lnTo>
                    <a:pt x="857326" y="409930"/>
                  </a:lnTo>
                  <a:lnTo>
                    <a:pt x="824814" y="418973"/>
                  </a:lnTo>
                  <a:lnTo>
                    <a:pt x="812380" y="418134"/>
                  </a:lnTo>
                  <a:lnTo>
                    <a:pt x="777024" y="398157"/>
                  </a:lnTo>
                  <a:lnTo>
                    <a:pt x="768616" y="369341"/>
                  </a:lnTo>
                  <a:lnTo>
                    <a:pt x="768718" y="365518"/>
                  </a:lnTo>
                  <a:lnTo>
                    <a:pt x="769073" y="362064"/>
                  </a:lnTo>
                  <a:lnTo>
                    <a:pt x="769124" y="361581"/>
                  </a:lnTo>
                  <a:lnTo>
                    <a:pt x="770115" y="354698"/>
                  </a:lnTo>
                  <a:lnTo>
                    <a:pt x="776592" y="316725"/>
                  </a:lnTo>
                  <a:lnTo>
                    <a:pt x="975194" y="316725"/>
                  </a:lnTo>
                  <a:lnTo>
                    <a:pt x="986155" y="258445"/>
                  </a:lnTo>
                  <a:lnTo>
                    <a:pt x="986243" y="257746"/>
                  </a:lnTo>
                  <a:lnTo>
                    <a:pt x="987082" y="251828"/>
                  </a:lnTo>
                  <a:lnTo>
                    <a:pt x="987767" y="245122"/>
                  </a:lnTo>
                  <a:lnTo>
                    <a:pt x="988199" y="238328"/>
                  </a:lnTo>
                  <a:lnTo>
                    <a:pt x="988275" y="234302"/>
                  </a:lnTo>
                  <a:lnTo>
                    <a:pt x="988339" y="231432"/>
                  </a:lnTo>
                  <a:close/>
                </a:path>
                <a:path w="1868804" h="623569">
                  <a:moveTo>
                    <a:pt x="1235024" y="117576"/>
                  </a:moveTo>
                  <a:lnTo>
                    <a:pt x="1227632" y="115684"/>
                  </a:lnTo>
                  <a:lnTo>
                    <a:pt x="1220863" y="114681"/>
                  </a:lnTo>
                  <a:lnTo>
                    <a:pt x="1214589" y="114681"/>
                  </a:lnTo>
                  <a:lnTo>
                    <a:pt x="1188275" y="117729"/>
                  </a:lnTo>
                  <a:lnTo>
                    <a:pt x="1164196" y="126885"/>
                  </a:lnTo>
                  <a:lnTo>
                    <a:pt x="1142314" y="142138"/>
                  </a:lnTo>
                  <a:lnTo>
                    <a:pt x="1122616" y="163512"/>
                  </a:lnTo>
                  <a:lnTo>
                    <a:pt x="1121816" y="121958"/>
                  </a:lnTo>
                  <a:lnTo>
                    <a:pt x="1048880" y="121958"/>
                  </a:lnTo>
                  <a:lnTo>
                    <a:pt x="986294" y="479590"/>
                  </a:lnTo>
                  <a:lnTo>
                    <a:pt x="1071499" y="479590"/>
                  </a:lnTo>
                  <a:lnTo>
                    <a:pt x="1109268" y="263461"/>
                  </a:lnTo>
                  <a:lnTo>
                    <a:pt x="1113294" y="247484"/>
                  </a:lnTo>
                  <a:lnTo>
                    <a:pt x="1138555" y="212432"/>
                  </a:lnTo>
                  <a:lnTo>
                    <a:pt x="1177328" y="196659"/>
                  </a:lnTo>
                  <a:lnTo>
                    <a:pt x="1191869" y="195592"/>
                  </a:lnTo>
                  <a:lnTo>
                    <a:pt x="1200581" y="195783"/>
                  </a:lnTo>
                  <a:lnTo>
                    <a:pt x="1208328" y="196342"/>
                  </a:lnTo>
                  <a:lnTo>
                    <a:pt x="1215161" y="197281"/>
                  </a:lnTo>
                  <a:lnTo>
                    <a:pt x="1221066" y="198589"/>
                  </a:lnTo>
                  <a:lnTo>
                    <a:pt x="1235024" y="117576"/>
                  </a:lnTo>
                  <a:close/>
                </a:path>
                <a:path w="1868804" h="623569">
                  <a:moveTo>
                    <a:pt x="1534236" y="121932"/>
                  </a:moveTo>
                  <a:lnTo>
                    <a:pt x="1459801" y="121932"/>
                  </a:lnTo>
                  <a:lnTo>
                    <a:pt x="1447952" y="156210"/>
                  </a:lnTo>
                  <a:lnTo>
                    <a:pt x="1441221" y="147510"/>
                  </a:lnTo>
                  <a:lnTo>
                    <a:pt x="1432839" y="139649"/>
                  </a:lnTo>
                  <a:lnTo>
                    <a:pt x="1426425" y="135153"/>
                  </a:lnTo>
                  <a:lnTo>
                    <a:pt x="1426425" y="241007"/>
                  </a:lnTo>
                  <a:lnTo>
                    <a:pt x="1426425" y="246786"/>
                  </a:lnTo>
                  <a:lnTo>
                    <a:pt x="1426133" y="251371"/>
                  </a:lnTo>
                  <a:lnTo>
                    <a:pt x="1425727" y="254749"/>
                  </a:lnTo>
                  <a:lnTo>
                    <a:pt x="1411770" y="333870"/>
                  </a:lnTo>
                  <a:lnTo>
                    <a:pt x="1408176" y="347027"/>
                  </a:lnTo>
                  <a:lnTo>
                    <a:pt x="1408074" y="347408"/>
                  </a:lnTo>
                  <a:lnTo>
                    <a:pt x="1387665" y="380009"/>
                  </a:lnTo>
                  <a:lnTo>
                    <a:pt x="1343812" y="397852"/>
                  </a:lnTo>
                  <a:lnTo>
                    <a:pt x="1331506" y="397027"/>
                  </a:lnTo>
                  <a:lnTo>
                    <a:pt x="1295107" y="369519"/>
                  </a:lnTo>
                  <a:lnTo>
                    <a:pt x="1291907" y="349923"/>
                  </a:lnTo>
                  <a:lnTo>
                    <a:pt x="1291907" y="347027"/>
                  </a:lnTo>
                  <a:lnTo>
                    <a:pt x="1292390" y="342138"/>
                  </a:lnTo>
                  <a:lnTo>
                    <a:pt x="1293495" y="335368"/>
                  </a:lnTo>
                  <a:lnTo>
                    <a:pt x="1307731" y="253263"/>
                  </a:lnTo>
                  <a:lnTo>
                    <a:pt x="1307846" y="252564"/>
                  </a:lnTo>
                  <a:lnTo>
                    <a:pt x="1321663" y="216712"/>
                  </a:lnTo>
                  <a:lnTo>
                    <a:pt x="1360004" y="190893"/>
                  </a:lnTo>
                  <a:lnTo>
                    <a:pt x="1372323" y="189788"/>
                  </a:lnTo>
                  <a:lnTo>
                    <a:pt x="1384388" y="190665"/>
                  </a:lnTo>
                  <a:lnTo>
                    <a:pt x="1418386" y="211264"/>
                  </a:lnTo>
                  <a:lnTo>
                    <a:pt x="1426425" y="241007"/>
                  </a:lnTo>
                  <a:lnTo>
                    <a:pt x="1426425" y="135153"/>
                  </a:lnTo>
                  <a:lnTo>
                    <a:pt x="1385646" y="117563"/>
                  </a:lnTo>
                  <a:lnTo>
                    <a:pt x="1359458" y="114655"/>
                  </a:lnTo>
                  <a:lnTo>
                    <a:pt x="1316367" y="120002"/>
                  </a:lnTo>
                  <a:lnTo>
                    <a:pt x="1280833" y="136550"/>
                  </a:lnTo>
                  <a:lnTo>
                    <a:pt x="1252867" y="164287"/>
                  </a:lnTo>
                  <a:lnTo>
                    <a:pt x="1232471" y="203187"/>
                  </a:lnTo>
                  <a:lnTo>
                    <a:pt x="1219657" y="253263"/>
                  </a:lnTo>
                  <a:lnTo>
                    <a:pt x="1206601" y="333870"/>
                  </a:lnTo>
                  <a:lnTo>
                    <a:pt x="1205001" y="365760"/>
                  </a:lnTo>
                  <a:lnTo>
                    <a:pt x="1206754" y="387807"/>
                  </a:lnTo>
                  <a:lnTo>
                    <a:pt x="1221536" y="428015"/>
                  </a:lnTo>
                  <a:lnTo>
                    <a:pt x="1250188" y="456577"/>
                  </a:lnTo>
                  <a:lnTo>
                    <a:pt x="1289024" y="471157"/>
                  </a:lnTo>
                  <a:lnTo>
                    <a:pt x="1312024" y="472973"/>
                  </a:lnTo>
                  <a:lnTo>
                    <a:pt x="1334706" y="470865"/>
                  </a:lnTo>
                  <a:lnTo>
                    <a:pt x="1355826" y="464489"/>
                  </a:lnTo>
                  <a:lnTo>
                    <a:pt x="1375371" y="453847"/>
                  </a:lnTo>
                  <a:lnTo>
                    <a:pt x="1393342" y="438899"/>
                  </a:lnTo>
                  <a:lnTo>
                    <a:pt x="1383487" y="495007"/>
                  </a:lnTo>
                  <a:lnTo>
                    <a:pt x="1374711" y="521487"/>
                  </a:lnTo>
                  <a:lnTo>
                    <a:pt x="1360817" y="540385"/>
                  </a:lnTo>
                  <a:lnTo>
                    <a:pt x="1341793" y="551713"/>
                  </a:lnTo>
                  <a:lnTo>
                    <a:pt x="1317612" y="555485"/>
                  </a:lnTo>
                  <a:lnTo>
                    <a:pt x="1292948" y="553212"/>
                  </a:lnTo>
                  <a:lnTo>
                    <a:pt x="1275321" y="546366"/>
                  </a:lnTo>
                  <a:lnTo>
                    <a:pt x="1264742" y="534974"/>
                  </a:lnTo>
                  <a:lnTo>
                    <a:pt x="1261211" y="519010"/>
                  </a:lnTo>
                  <a:lnTo>
                    <a:pt x="1262011" y="517525"/>
                  </a:lnTo>
                  <a:lnTo>
                    <a:pt x="1262100" y="516128"/>
                  </a:lnTo>
                  <a:lnTo>
                    <a:pt x="1262405" y="514731"/>
                  </a:lnTo>
                  <a:lnTo>
                    <a:pt x="1262710" y="512635"/>
                  </a:lnTo>
                  <a:lnTo>
                    <a:pt x="1263396" y="508355"/>
                  </a:lnTo>
                  <a:lnTo>
                    <a:pt x="1178610" y="506069"/>
                  </a:lnTo>
                  <a:lnTo>
                    <a:pt x="1177709" y="511937"/>
                  </a:lnTo>
                  <a:lnTo>
                    <a:pt x="1179283" y="516128"/>
                  </a:lnTo>
                  <a:lnTo>
                    <a:pt x="1179398" y="516432"/>
                  </a:lnTo>
                  <a:lnTo>
                    <a:pt x="1180198" y="521004"/>
                  </a:lnTo>
                  <a:lnTo>
                    <a:pt x="1180198" y="525589"/>
                  </a:lnTo>
                  <a:lnTo>
                    <a:pt x="1182458" y="546366"/>
                  </a:lnTo>
                  <a:lnTo>
                    <a:pt x="1201178" y="582803"/>
                  </a:lnTo>
                  <a:lnTo>
                    <a:pt x="1237310" y="608647"/>
                  </a:lnTo>
                  <a:lnTo>
                    <a:pt x="1284389" y="621804"/>
                  </a:lnTo>
                  <a:lnTo>
                    <a:pt x="1311630" y="623443"/>
                  </a:lnTo>
                  <a:lnTo>
                    <a:pt x="1343469" y="621284"/>
                  </a:lnTo>
                  <a:lnTo>
                    <a:pt x="1396911" y="604062"/>
                  </a:lnTo>
                  <a:lnTo>
                    <a:pt x="1436636" y="570115"/>
                  </a:lnTo>
                  <a:lnTo>
                    <a:pt x="1462011" y="521614"/>
                  </a:lnTo>
                  <a:lnTo>
                    <a:pt x="1478597" y="438899"/>
                  </a:lnTo>
                  <a:lnTo>
                    <a:pt x="1485798" y="397852"/>
                  </a:lnTo>
                  <a:lnTo>
                    <a:pt x="1522323" y="189788"/>
                  </a:lnTo>
                  <a:lnTo>
                    <a:pt x="1528229" y="156210"/>
                  </a:lnTo>
                  <a:lnTo>
                    <a:pt x="1534236" y="121932"/>
                  </a:lnTo>
                  <a:close/>
                </a:path>
                <a:path w="1868804" h="623569">
                  <a:moveTo>
                    <a:pt x="1868601" y="122021"/>
                  </a:moveTo>
                  <a:lnTo>
                    <a:pt x="1778723" y="122021"/>
                  </a:lnTo>
                  <a:lnTo>
                    <a:pt x="1667421" y="361365"/>
                  </a:lnTo>
                  <a:lnTo>
                    <a:pt x="1641703" y="122021"/>
                  </a:lnTo>
                  <a:lnTo>
                    <a:pt x="1553921" y="122021"/>
                  </a:lnTo>
                  <a:lnTo>
                    <a:pt x="1606143" y="483336"/>
                  </a:lnTo>
                  <a:lnTo>
                    <a:pt x="1539379" y="616165"/>
                  </a:lnTo>
                  <a:lnTo>
                    <a:pt x="1621777" y="614273"/>
                  </a:lnTo>
                  <a:lnTo>
                    <a:pt x="1868601" y="122021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938" y="638452"/>
              <a:ext cx="1020444" cy="645160"/>
            </a:xfrm>
            <a:custGeom>
              <a:avLst/>
              <a:gdLst/>
              <a:ahLst/>
              <a:cxnLst/>
              <a:rect l="l" t="t" r="r" b="b"/>
              <a:pathLst>
                <a:path w="1020444" h="645160">
                  <a:moveTo>
                    <a:pt x="694950" y="0"/>
                  </a:moveTo>
                  <a:lnTo>
                    <a:pt x="587900" y="1503"/>
                  </a:lnTo>
                  <a:lnTo>
                    <a:pt x="532482" y="12157"/>
                  </a:lnTo>
                  <a:lnTo>
                    <a:pt x="492834" y="49637"/>
                  </a:lnTo>
                  <a:lnTo>
                    <a:pt x="397476" y="470640"/>
                  </a:lnTo>
                  <a:lnTo>
                    <a:pt x="406198" y="493522"/>
                  </a:lnTo>
                  <a:lnTo>
                    <a:pt x="437600" y="501099"/>
                  </a:lnTo>
                  <a:lnTo>
                    <a:pt x="478372" y="495571"/>
                  </a:lnTo>
                  <a:lnTo>
                    <a:pt x="515203" y="479139"/>
                  </a:lnTo>
                  <a:lnTo>
                    <a:pt x="534781" y="454002"/>
                  </a:lnTo>
                  <a:lnTo>
                    <a:pt x="619187" y="81029"/>
                  </a:lnTo>
                  <a:lnTo>
                    <a:pt x="695111" y="81029"/>
                  </a:lnTo>
                  <a:lnTo>
                    <a:pt x="701791" y="81427"/>
                  </a:lnTo>
                  <a:lnTo>
                    <a:pt x="708367" y="81228"/>
                  </a:lnTo>
                  <a:lnTo>
                    <a:pt x="715938" y="82715"/>
                  </a:lnTo>
                  <a:lnTo>
                    <a:pt x="756406" y="91581"/>
                  </a:lnTo>
                  <a:lnTo>
                    <a:pt x="804179" y="112298"/>
                  </a:lnTo>
                  <a:lnTo>
                    <a:pt x="854449" y="158788"/>
                  </a:lnTo>
                  <a:lnTo>
                    <a:pt x="872548" y="192751"/>
                  </a:lnTo>
                  <a:lnTo>
                    <a:pt x="882295" y="230188"/>
                  </a:lnTo>
                  <a:lnTo>
                    <a:pt x="883943" y="269850"/>
                  </a:lnTo>
                  <a:lnTo>
                    <a:pt x="878584" y="314768"/>
                  </a:lnTo>
                  <a:lnTo>
                    <a:pt x="867303" y="360020"/>
                  </a:lnTo>
                  <a:lnTo>
                    <a:pt x="849943" y="403549"/>
                  </a:lnTo>
                  <a:lnTo>
                    <a:pt x="826345" y="443300"/>
                  </a:lnTo>
                  <a:lnTo>
                    <a:pt x="796354" y="477216"/>
                  </a:lnTo>
                  <a:lnTo>
                    <a:pt x="759246" y="505098"/>
                  </a:lnTo>
                  <a:lnTo>
                    <a:pt x="719067" y="525620"/>
                  </a:lnTo>
                  <a:lnTo>
                    <a:pt x="676703" y="540500"/>
                  </a:lnTo>
                  <a:lnTo>
                    <a:pt x="633040" y="551454"/>
                  </a:lnTo>
                  <a:lnTo>
                    <a:pt x="582001" y="560191"/>
                  </a:lnTo>
                  <a:lnTo>
                    <a:pt x="532153" y="564567"/>
                  </a:lnTo>
                  <a:lnTo>
                    <a:pt x="481205" y="565899"/>
                  </a:lnTo>
                  <a:lnTo>
                    <a:pt x="379381" y="565035"/>
                  </a:lnTo>
                  <a:lnTo>
                    <a:pt x="331894" y="564852"/>
                  </a:lnTo>
                  <a:lnTo>
                    <a:pt x="94543" y="565506"/>
                  </a:lnTo>
                  <a:lnTo>
                    <a:pt x="44226" y="573789"/>
                  </a:lnTo>
                  <a:lnTo>
                    <a:pt x="4064" y="603369"/>
                  </a:lnTo>
                  <a:lnTo>
                    <a:pt x="0" y="621398"/>
                  </a:lnTo>
                  <a:lnTo>
                    <a:pt x="7940" y="634436"/>
                  </a:lnTo>
                  <a:lnTo>
                    <a:pt x="23334" y="642354"/>
                  </a:lnTo>
                  <a:lnTo>
                    <a:pt x="41634" y="645022"/>
                  </a:lnTo>
                  <a:lnTo>
                    <a:pt x="312864" y="644917"/>
                  </a:lnTo>
                  <a:lnTo>
                    <a:pt x="367079" y="645022"/>
                  </a:lnTo>
                  <a:lnTo>
                    <a:pt x="422899" y="644738"/>
                  </a:lnTo>
                  <a:lnTo>
                    <a:pt x="478309" y="643177"/>
                  </a:lnTo>
                  <a:lnTo>
                    <a:pt x="533472" y="639636"/>
                  </a:lnTo>
                  <a:lnTo>
                    <a:pt x="588548" y="633410"/>
                  </a:lnTo>
                  <a:lnTo>
                    <a:pt x="643699" y="623798"/>
                  </a:lnTo>
                  <a:lnTo>
                    <a:pt x="692422" y="611980"/>
                  </a:lnTo>
                  <a:lnTo>
                    <a:pt x="740456" y="596755"/>
                  </a:lnTo>
                  <a:lnTo>
                    <a:pt x="787136" y="577803"/>
                  </a:lnTo>
                  <a:lnTo>
                    <a:pt x="831797" y="554803"/>
                  </a:lnTo>
                  <a:lnTo>
                    <a:pt x="873776" y="527434"/>
                  </a:lnTo>
                  <a:lnTo>
                    <a:pt x="914442" y="492623"/>
                  </a:lnTo>
                  <a:lnTo>
                    <a:pt x="948213" y="453198"/>
                  </a:lnTo>
                  <a:lnTo>
                    <a:pt x="975493" y="409477"/>
                  </a:lnTo>
                  <a:lnTo>
                    <a:pt x="996685" y="361777"/>
                  </a:lnTo>
                  <a:lnTo>
                    <a:pt x="1012190" y="310415"/>
                  </a:lnTo>
                  <a:lnTo>
                    <a:pt x="1020151" y="260778"/>
                  </a:lnTo>
                  <a:lnTo>
                    <a:pt x="1019681" y="213926"/>
                  </a:lnTo>
                  <a:lnTo>
                    <a:pt x="1011022" y="170374"/>
                  </a:lnTo>
                  <a:lnTo>
                    <a:pt x="994412" y="130637"/>
                  </a:lnTo>
                  <a:lnTo>
                    <a:pt x="970091" y="95230"/>
                  </a:lnTo>
                  <a:lnTo>
                    <a:pt x="938298" y="64669"/>
                  </a:lnTo>
                  <a:lnTo>
                    <a:pt x="899272" y="39467"/>
                  </a:lnTo>
                  <a:lnTo>
                    <a:pt x="853253" y="20141"/>
                  </a:lnTo>
                  <a:lnTo>
                    <a:pt x="801330" y="7451"/>
                  </a:lnTo>
                  <a:lnTo>
                    <a:pt x="748427" y="1485"/>
                  </a:lnTo>
                  <a:lnTo>
                    <a:pt x="694950" y="0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546" y="986128"/>
              <a:ext cx="2153285" cy="318770"/>
            </a:xfrm>
            <a:custGeom>
              <a:avLst/>
              <a:gdLst/>
              <a:ahLst/>
              <a:cxnLst/>
              <a:rect l="l" t="t" r="r" b="b"/>
              <a:pathLst>
                <a:path w="2153285" h="318769">
                  <a:moveTo>
                    <a:pt x="896856" y="0"/>
                  </a:moveTo>
                  <a:lnTo>
                    <a:pt x="848810" y="797"/>
                  </a:lnTo>
                  <a:lnTo>
                    <a:pt x="800861" y="2720"/>
                  </a:lnTo>
                  <a:lnTo>
                    <a:pt x="753031" y="5792"/>
                  </a:lnTo>
                  <a:lnTo>
                    <a:pt x="705341" y="10036"/>
                  </a:lnTo>
                  <a:lnTo>
                    <a:pt x="657812" y="15476"/>
                  </a:lnTo>
                  <a:lnTo>
                    <a:pt x="610466" y="22134"/>
                  </a:lnTo>
                  <a:lnTo>
                    <a:pt x="563324" y="30033"/>
                  </a:lnTo>
                  <a:lnTo>
                    <a:pt x="516407" y="39199"/>
                  </a:lnTo>
                  <a:lnTo>
                    <a:pt x="469736" y="49652"/>
                  </a:lnTo>
                  <a:lnTo>
                    <a:pt x="423333" y="61418"/>
                  </a:lnTo>
                  <a:lnTo>
                    <a:pt x="377219" y="74519"/>
                  </a:lnTo>
                  <a:lnTo>
                    <a:pt x="331416" y="88978"/>
                  </a:lnTo>
                  <a:lnTo>
                    <a:pt x="285943" y="104819"/>
                  </a:lnTo>
                  <a:lnTo>
                    <a:pt x="240824" y="122066"/>
                  </a:lnTo>
                  <a:lnTo>
                    <a:pt x="196078" y="140740"/>
                  </a:lnTo>
                  <a:lnTo>
                    <a:pt x="151728" y="160867"/>
                  </a:lnTo>
                  <a:lnTo>
                    <a:pt x="107794" y="182468"/>
                  </a:lnTo>
                  <a:lnTo>
                    <a:pt x="64298" y="205568"/>
                  </a:lnTo>
                  <a:lnTo>
                    <a:pt x="21261" y="230190"/>
                  </a:lnTo>
                  <a:lnTo>
                    <a:pt x="0" y="260208"/>
                  </a:lnTo>
                  <a:lnTo>
                    <a:pt x="7064" y="292905"/>
                  </a:lnTo>
                  <a:lnTo>
                    <a:pt x="33260" y="313776"/>
                  </a:lnTo>
                  <a:lnTo>
                    <a:pt x="69395" y="308313"/>
                  </a:lnTo>
                  <a:lnTo>
                    <a:pt x="111195" y="282160"/>
                  </a:lnTo>
                  <a:lnTo>
                    <a:pt x="153540" y="257557"/>
                  </a:lnTo>
                  <a:lnTo>
                    <a:pt x="196406" y="234480"/>
                  </a:lnTo>
                  <a:lnTo>
                    <a:pt x="239770" y="212906"/>
                  </a:lnTo>
                  <a:lnTo>
                    <a:pt x="283608" y="192808"/>
                  </a:lnTo>
                  <a:lnTo>
                    <a:pt x="327897" y="174164"/>
                  </a:lnTo>
                  <a:lnTo>
                    <a:pt x="372611" y="156947"/>
                  </a:lnTo>
                  <a:lnTo>
                    <a:pt x="417729" y="141135"/>
                  </a:lnTo>
                  <a:lnTo>
                    <a:pt x="463226" y="126701"/>
                  </a:lnTo>
                  <a:lnTo>
                    <a:pt x="509077" y="113623"/>
                  </a:lnTo>
                  <a:lnTo>
                    <a:pt x="555261" y="101874"/>
                  </a:lnTo>
                  <a:lnTo>
                    <a:pt x="601752" y="91431"/>
                  </a:lnTo>
                  <a:lnTo>
                    <a:pt x="648527" y="82269"/>
                  </a:lnTo>
                  <a:lnTo>
                    <a:pt x="695563" y="74364"/>
                  </a:lnTo>
                  <a:lnTo>
                    <a:pt x="742835" y="67690"/>
                  </a:lnTo>
                  <a:lnTo>
                    <a:pt x="790321" y="62224"/>
                  </a:lnTo>
                  <a:lnTo>
                    <a:pt x="837995" y="57941"/>
                  </a:lnTo>
                  <a:lnTo>
                    <a:pt x="885835" y="54816"/>
                  </a:lnTo>
                  <a:lnTo>
                    <a:pt x="933816" y="52825"/>
                  </a:lnTo>
                  <a:lnTo>
                    <a:pt x="981915" y="51944"/>
                  </a:lnTo>
                  <a:lnTo>
                    <a:pt x="1030109" y="52147"/>
                  </a:lnTo>
                  <a:lnTo>
                    <a:pt x="1078373" y="53411"/>
                  </a:lnTo>
                  <a:lnTo>
                    <a:pt x="1126683" y="55710"/>
                  </a:lnTo>
                  <a:lnTo>
                    <a:pt x="1175017" y="59020"/>
                  </a:lnTo>
                  <a:lnTo>
                    <a:pt x="1223350" y="63317"/>
                  </a:lnTo>
                  <a:lnTo>
                    <a:pt x="1271658" y="68577"/>
                  </a:lnTo>
                  <a:lnTo>
                    <a:pt x="1319918" y="74774"/>
                  </a:lnTo>
                  <a:lnTo>
                    <a:pt x="1368106" y="81884"/>
                  </a:lnTo>
                  <a:lnTo>
                    <a:pt x="1416199" y="89882"/>
                  </a:lnTo>
                  <a:lnTo>
                    <a:pt x="1464172" y="98744"/>
                  </a:lnTo>
                  <a:lnTo>
                    <a:pt x="1512001" y="108446"/>
                  </a:lnTo>
                  <a:lnTo>
                    <a:pt x="1559664" y="118963"/>
                  </a:lnTo>
                  <a:lnTo>
                    <a:pt x="1607136" y="130270"/>
                  </a:lnTo>
                  <a:lnTo>
                    <a:pt x="1654394" y="142344"/>
                  </a:lnTo>
                  <a:lnTo>
                    <a:pt x="1701414" y="155158"/>
                  </a:lnTo>
                  <a:lnTo>
                    <a:pt x="1748172" y="168689"/>
                  </a:lnTo>
                  <a:lnTo>
                    <a:pt x="1794644" y="182913"/>
                  </a:lnTo>
                  <a:lnTo>
                    <a:pt x="1840806" y="197804"/>
                  </a:lnTo>
                  <a:lnTo>
                    <a:pt x="1886636" y="213339"/>
                  </a:lnTo>
                  <a:lnTo>
                    <a:pt x="1932109" y="229492"/>
                  </a:lnTo>
                  <a:lnTo>
                    <a:pt x="1977201" y="246239"/>
                  </a:lnTo>
                  <a:lnTo>
                    <a:pt x="2021889" y="263556"/>
                  </a:lnTo>
                  <a:lnTo>
                    <a:pt x="2066149" y="281418"/>
                  </a:lnTo>
                  <a:lnTo>
                    <a:pt x="2109957" y="299801"/>
                  </a:lnTo>
                  <a:lnTo>
                    <a:pt x="2153290" y="318680"/>
                  </a:lnTo>
                  <a:lnTo>
                    <a:pt x="2110647" y="297903"/>
                  </a:lnTo>
                  <a:lnTo>
                    <a:pt x="2067528" y="277623"/>
                  </a:lnTo>
                  <a:lnTo>
                    <a:pt x="2023953" y="257862"/>
                  </a:lnTo>
                  <a:lnTo>
                    <a:pt x="1979944" y="238644"/>
                  </a:lnTo>
                  <a:lnTo>
                    <a:pt x="1935523" y="219991"/>
                  </a:lnTo>
                  <a:lnTo>
                    <a:pt x="1890710" y="201928"/>
                  </a:lnTo>
                  <a:lnTo>
                    <a:pt x="1845526" y="184478"/>
                  </a:lnTo>
                  <a:lnTo>
                    <a:pt x="1799994" y="167663"/>
                  </a:lnTo>
                  <a:lnTo>
                    <a:pt x="1754134" y="151507"/>
                  </a:lnTo>
                  <a:lnTo>
                    <a:pt x="1707968" y="136034"/>
                  </a:lnTo>
                  <a:lnTo>
                    <a:pt x="1661516" y="121267"/>
                  </a:lnTo>
                  <a:lnTo>
                    <a:pt x="1614801" y="107229"/>
                  </a:lnTo>
                  <a:lnTo>
                    <a:pt x="1567842" y="93943"/>
                  </a:lnTo>
                  <a:lnTo>
                    <a:pt x="1520663" y="81433"/>
                  </a:lnTo>
                  <a:lnTo>
                    <a:pt x="1473283" y="69722"/>
                  </a:lnTo>
                  <a:lnTo>
                    <a:pt x="1425724" y="58833"/>
                  </a:lnTo>
                  <a:lnTo>
                    <a:pt x="1378008" y="48790"/>
                  </a:lnTo>
                  <a:lnTo>
                    <a:pt x="1330156" y="39616"/>
                  </a:lnTo>
                  <a:lnTo>
                    <a:pt x="1282188" y="31334"/>
                  </a:lnTo>
                  <a:lnTo>
                    <a:pt x="1234127" y="23968"/>
                  </a:lnTo>
                  <a:lnTo>
                    <a:pt x="1185993" y="17541"/>
                  </a:lnTo>
                  <a:lnTo>
                    <a:pt x="1137807" y="12076"/>
                  </a:lnTo>
                  <a:lnTo>
                    <a:pt x="1089592" y="7596"/>
                  </a:lnTo>
                  <a:lnTo>
                    <a:pt x="1041368" y="4125"/>
                  </a:lnTo>
                  <a:lnTo>
                    <a:pt x="993157" y="1687"/>
                  </a:lnTo>
                  <a:lnTo>
                    <a:pt x="944979" y="304"/>
                  </a:lnTo>
                  <a:lnTo>
                    <a:pt x="896856" y="0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7267" y="1333204"/>
            <a:ext cx="198755" cy="381000"/>
          </a:xfrm>
          <a:custGeom>
            <a:avLst/>
            <a:gdLst/>
            <a:ahLst/>
            <a:cxnLst/>
            <a:rect l="l" t="t" r="r" b="b"/>
            <a:pathLst>
              <a:path w="198755" h="381000">
                <a:moveTo>
                  <a:pt x="149443" y="0"/>
                </a:moveTo>
                <a:lnTo>
                  <a:pt x="111453" y="6940"/>
                </a:lnTo>
                <a:lnTo>
                  <a:pt x="70835" y="31166"/>
                </a:lnTo>
                <a:lnTo>
                  <a:pt x="50071" y="96635"/>
                </a:lnTo>
                <a:lnTo>
                  <a:pt x="39504" y="153838"/>
                </a:lnTo>
                <a:lnTo>
                  <a:pt x="28951" y="213978"/>
                </a:lnTo>
                <a:lnTo>
                  <a:pt x="18384" y="271181"/>
                </a:lnTo>
                <a:lnTo>
                  <a:pt x="7773" y="319574"/>
                </a:lnTo>
                <a:lnTo>
                  <a:pt x="297" y="349176"/>
                </a:lnTo>
                <a:lnTo>
                  <a:pt x="0" y="357206"/>
                </a:lnTo>
                <a:lnTo>
                  <a:pt x="36743" y="380338"/>
                </a:lnTo>
                <a:lnTo>
                  <a:pt x="48749" y="380675"/>
                </a:lnTo>
                <a:lnTo>
                  <a:pt x="59782" y="379761"/>
                </a:lnTo>
                <a:lnTo>
                  <a:pt x="99640" y="368720"/>
                </a:lnTo>
                <a:lnTo>
                  <a:pt x="133560" y="341755"/>
                </a:lnTo>
                <a:lnTo>
                  <a:pt x="148119" y="284093"/>
                </a:lnTo>
                <a:lnTo>
                  <a:pt x="158689" y="226859"/>
                </a:lnTo>
                <a:lnTo>
                  <a:pt x="169245" y="166703"/>
                </a:lnTo>
                <a:lnTo>
                  <a:pt x="179815" y="109494"/>
                </a:lnTo>
                <a:lnTo>
                  <a:pt x="190427" y="61101"/>
                </a:lnTo>
                <a:lnTo>
                  <a:pt x="197893" y="31499"/>
                </a:lnTo>
                <a:lnTo>
                  <a:pt x="198192" y="23522"/>
                </a:lnTo>
                <a:lnTo>
                  <a:pt x="161450" y="337"/>
                </a:lnTo>
                <a:lnTo>
                  <a:pt x="149443" y="0"/>
                </a:lnTo>
                <a:close/>
              </a:path>
            </a:pathLst>
          </a:custGeom>
          <a:solidFill>
            <a:srgbClr val="022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333333"/>
                </a:solidFill>
              </a:rPr>
              <a:t>PUPINENERGY</a:t>
            </a:r>
            <a:r>
              <a:rPr spc="-235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WALLMAX</a:t>
            </a:r>
            <a:r>
              <a:rPr spc="-235" dirty="0">
                <a:solidFill>
                  <a:srgbClr val="333333"/>
                </a:solidFill>
              </a:rPr>
              <a:t> </a:t>
            </a:r>
            <a:r>
              <a:rPr spc="-20" dirty="0">
                <a:solidFill>
                  <a:srgbClr val="333333"/>
                </a:solidFill>
              </a:rPr>
              <a:t>1000</a:t>
            </a:r>
          </a:p>
        </p:txBody>
      </p:sp>
      <p:sp>
        <p:nvSpPr>
          <p:cNvPr id="9" name="object 9"/>
          <p:cNvSpPr/>
          <p:nvPr/>
        </p:nvSpPr>
        <p:spPr>
          <a:xfrm>
            <a:off x="758165" y="3345636"/>
            <a:ext cx="639445" cy="68580"/>
          </a:xfrm>
          <a:custGeom>
            <a:avLst/>
            <a:gdLst/>
            <a:ahLst/>
            <a:cxnLst/>
            <a:rect l="l" t="t" r="r" b="b"/>
            <a:pathLst>
              <a:path w="639444" h="68579">
                <a:moveTo>
                  <a:pt x="639111" y="0"/>
                </a:moveTo>
                <a:lnTo>
                  <a:pt x="0" y="0"/>
                </a:lnTo>
                <a:lnTo>
                  <a:pt x="0" y="68259"/>
                </a:lnTo>
                <a:lnTo>
                  <a:pt x="639111" y="68259"/>
                </a:lnTo>
                <a:lnTo>
                  <a:pt x="639111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630" y="3694781"/>
            <a:ext cx="13970000" cy="571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58750">
              <a:lnSpc>
                <a:spcPct val="101499"/>
              </a:lnSpc>
              <a:spcBef>
                <a:spcPts val="90"/>
              </a:spcBef>
            </a:pP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Serija</a:t>
            </a:r>
            <a:r>
              <a:rPr sz="2600" b="1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PupinEnergy</a:t>
            </a:r>
            <a:r>
              <a:rPr sz="2600" b="1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WALLMAX</a:t>
            </a:r>
            <a:r>
              <a:rPr sz="2600" b="1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1000</a:t>
            </a:r>
            <a:r>
              <a:rPr sz="2600" b="1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nudi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snažne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pouzdane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kućne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punjače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električna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vozila,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dostupne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modelima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PRO,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ULTRA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LITE,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sa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izlaznom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snagom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do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22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25" dirty="0">
                <a:solidFill>
                  <a:srgbClr val="221F1F"/>
                </a:solidFill>
                <a:latin typeface="Hind"/>
                <a:cs typeface="Hind"/>
              </a:rPr>
              <a:t>kW.</a:t>
            </a:r>
            <a:endParaRPr sz="2600">
              <a:latin typeface="Hind"/>
              <a:cs typeface="Hind"/>
            </a:endParaRPr>
          </a:p>
          <a:p>
            <a:pPr marL="12700" marR="127635">
              <a:lnSpc>
                <a:spcPct val="101499"/>
              </a:lnSpc>
              <a:spcBef>
                <a:spcPts val="905"/>
              </a:spcBef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Uz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CE/SAA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sertiﬁkate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trogodišnju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garanciju,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WALLMAX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1000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garantuje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bezbednost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dugotrajne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performanse,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pružajući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pouzdano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punjenje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vlasnike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EV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vozila.</a:t>
            </a:r>
            <a:endParaRPr sz="2600">
              <a:latin typeface="Hind"/>
              <a:cs typeface="Hind"/>
            </a:endParaRPr>
          </a:p>
          <a:p>
            <a:pPr marL="12700" marR="5080">
              <a:lnSpc>
                <a:spcPct val="101499"/>
              </a:lnSpc>
              <a:spcBef>
                <a:spcPts val="910"/>
              </a:spcBef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PupinEnergy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WallMax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1000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model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PRO,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ULTRA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LITE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od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3.7kW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do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22kW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su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idealan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izbor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20" dirty="0">
                <a:solidFill>
                  <a:srgbClr val="221F1F"/>
                </a:solidFill>
                <a:latin typeface="Hind"/>
                <a:cs typeface="Hind"/>
              </a:rPr>
              <a:t>brže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punjenje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</a:t>
            </a:r>
            <a:r>
              <a:rPr sz="2600" spc="9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stambenim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9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manjim</a:t>
            </a:r>
            <a:r>
              <a:rPr sz="2600" spc="9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komercijalnim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objektima.</a:t>
            </a:r>
            <a:r>
              <a:rPr sz="2600" spc="9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Serija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PupinEnergy</a:t>
            </a:r>
            <a:r>
              <a:rPr sz="2600" spc="9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WALLMAX</a:t>
            </a:r>
            <a:r>
              <a:rPr sz="2600" spc="9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1000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20" dirty="0">
                <a:solidFill>
                  <a:srgbClr val="221F1F"/>
                </a:solidFill>
                <a:latin typeface="Hind"/>
                <a:cs typeface="Hind"/>
              </a:rPr>
              <a:t>nudi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snažne</a:t>
            </a:r>
            <a:r>
              <a:rPr sz="2600" spc="7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pouzdane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kućne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punjače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električna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vozila.</a:t>
            </a:r>
            <a:endParaRPr sz="2600">
              <a:latin typeface="Hind"/>
              <a:cs typeface="Hind"/>
            </a:endParaRPr>
          </a:p>
          <a:p>
            <a:pPr marL="12700" marR="33020">
              <a:lnSpc>
                <a:spcPct val="101499"/>
              </a:lnSpc>
              <a:spcBef>
                <a:spcPts val="905"/>
              </a:spcBef>
            </a:pP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Dizajnirani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lako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postavljanje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otpornost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na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spoljašnje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uslove,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ovi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punjači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obezbeđuju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brzo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50" dirty="0">
                <a:solidFill>
                  <a:srgbClr val="221F1F"/>
                </a:solidFill>
                <a:latin typeface="Hind"/>
                <a:cs typeface="Hind"/>
              </a:rPr>
              <a:t>i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eﬁkasno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punjenje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svim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vremenskim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uslovima.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Uz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CE/SAA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sertiﬁkate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dvogodišnju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garanciju,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WALLMAX</a:t>
            </a:r>
            <a:r>
              <a:rPr sz="2600" spc="10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1000</a:t>
            </a:r>
            <a:r>
              <a:rPr sz="2600" spc="10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garantuje</a:t>
            </a:r>
            <a:r>
              <a:rPr sz="2600" spc="10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bezbednost</a:t>
            </a:r>
            <a:r>
              <a:rPr sz="2600" spc="10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10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dugotrajne</a:t>
            </a:r>
            <a:r>
              <a:rPr sz="2600" spc="10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performanse,</a:t>
            </a:r>
            <a:r>
              <a:rPr sz="2600" spc="10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pružajući</a:t>
            </a:r>
            <a:r>
              <a:rPr sz="2600" spc="10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pouzdano</a:t>
            </a:r>
            <a:r>
              <a:rPr sz="2600" spc="10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punjenje</a:t>
            </a:r>
            <a:r>
              <a:rPr sz="2600" spc="10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25" dirty="0">
                <a:solidFill>
                  <a:srgbClr val="221F1F"/>
                </a:solidFill>
                <a:latin typeface="Hind"/>
                <a:cs typeface="Hind"/>
              </a:rPr>
              <a:t>za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vlasnike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EV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vozila.</a:t>
            </a:r>
            <a:endParaRPr sz="2600">
              <a:latin typeface="Hind"/>
              <a:cs typeface="Hind"/>
            </a:endParaRPr>
          </a:p>
          <a:p>
            <a:pPr marL="12700" marR="26670">
              <a:lnSpc>
                <a:spcPct val="101499"/>
              </a:lnSpc>
              <a:spcBef>
                <a:spcPts val="905"/>
              </a:spcBef>
            </a:pP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PupinEnergy</a:t>
            </a:r>
            <a:r>
              <a:rPr sz="2600" b="1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WallMax</a:t>
            </a:r>
            <a:r>
              <a:rPr sz="2600" b="1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1000</a:t>
            </a:r>
            <a:r>
              <a:rPr sz="2600" b="1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opremljen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je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jednim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priključkom,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kablom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dužine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od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3,5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do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5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metara</a:t>
            </a:r>
            <a:r>
              <a:rPr sz="2600" spc="7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50" dirty="0">
                <a:solidFill>
                  <a:srgbClr val="221F1F"/>
                </a:solidFill>
                <a:latin typeface="Hind"/>
                <a:cs typeface="Hind"/>
              </a:rPr>
              <a:t>i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zidnim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nosačem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jednostavno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postavljanje.</a:t>
            </a:r>
            <a:endParaRPr sz="2600">
              <a:latin typeface="Hind"/>
              <a:cs typeface="Hin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3748" y="4882915"/>
            <a:ext cx="5020356" cy="430290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020864" y="10694175"/>
            <a:ext cx="159067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3"/>
              </a:rPr>
              <a:t>office@horius.rs</a:t>
            </a:r>
            <a:endParaRPr sz="1700">
              <a:latin typeface="Hind SemiBold"/>
              <a:cs typeface="Hind SemiBold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212817" y="10716607"/>
            <a:ext cx="14179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4"/>
              </a:rPr>
              <a:t>www.horius.rs</a:t>
            </a:r>
            <a:endParaRPr sz="1700">
              <a:latin typeface="Hind SemiBold"/>
              <a:cs typeface="Hind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938" y="638452"/>
            <a:ext cx="3503295" cy="1214120"/>
            <a:chOff x="476938" y="638452"/>
            <a:chExt cx="3503295" cy="1214120"/>
          </a:xfrm>
        </p:grpSpPr>
        <p:sp>
          <p:nvSpPr>
            <p:cNvPr id="3" name="object 3"/>
            <p:cNvSpPr/>
            <p:nvPr/>
          </p:nvSpPr>
          <p:spPr>
            <a:xfrm>
              <a:off x="1016685" y="1343970"/>
              <a:ext cx="1073150" cy="501650"/>
            </a:xfrm>
            <a:custGeom>
              <a:avLst/>
              <a:gdLst/>
              <a:ahLst/>
              <a:cxnLst/>
              <a:rect l="l" t="t" r="r" b="b"/>
              <a:pathLst>
                <a:path w="1073150" h="501650">
                  <a:moveTo>
                    <a:pt x="308000" y="7340"/>
                  </a:moveTo>
                  <a:lnTo>
                    <a:pt x="256895" y="7340"/>
                  </a:lnTo>
                  <a:lnTo>
                    <a:pt x="217932" y="236918"/>
                  </a:lnTo>
                  <a:lnTo>
                    <a:pt x="213334" y="255028"/>
                  </a:lnTo>
                  <a:lnTo>
                    <a:pt x="184848" y="299796"/>
                  </a:lnTo>
                  <a:lnTo>
                    <a:pt x="139090" y="323240"/>
                  </a:lnTo>
                  <a:lnTo>
                    <a:pt x="121170" y="324815"/>
                  </a:lnTo>
                  <a:lnTo>
                    <a:pt x="105714" y="323761"/>
                  </a:lnTo>
                  <a:lnTo>
                    <a:pt x="63639" y="298894"/>
                  </a:lnTo>
                  <a:lnTo>
                    <a:pt x="54013" y="262636"/>
                  </a:lnTo>
                  <a:lnTo>
                    <a:pt x="54102" y="243598"/>
                  </a:lnTo>
                  <a:lnTo>
                    <a:pt x="95669" y="7340"/>
                  </a:lnTo>
                  <a:lnTo>
                    <a:pt x="44437" y="7340"/>
                  </a:lnTo>
                  <a:lnTo>
                    <a:pt x="2895" y="243801"/>
                  </a:lnTo>
                  <a:lnTo>
                    <a:pt x="698" y="260070"/>
                  </a:lnTo>
                  <a:lnTo>
                    <a:pt x="177" y="266141"/>
                  </a:lnTo>
                  <a:lnTo>
                    <a:pt x="0" y="270802"/>
                  </a:lnTo>
                  <a:lnTo>
                    <a:pt x="1778" y="292646"/>
                  </a:lnTo>
                  <a:lnTo>
                    <a:pt x="15976" y="329349"/>
                  </a:lnTo>
                  <a:lnTo>
                    <a:pt x="43802" y="356158"/>
                  </a:lnTo>
                  <a:lnTo>
                    <a:pt x="81407" y="369824"/>
                  </a:lnTo>
                  <a:lnTo>
                    <a:pt x="103632" y="371538"/>
                  </a:lnTo>
                  <a:lnTo>
                    <a:pt x="132727" y="368490"/>
                  </a:lnTo>
                  <a:lnTo>
                    <a:pt x="159448" y="359333"/>
                  </a:lnTo>
                  <a:lnTo>
                    <a:pt x="183807" y="344055"/>
                  </a:lnTo>
                  <a:lnTo>
                    <a:pt x="205778" y="322618"/>
                  </a:lnTo>
                  <a:lnTo>
                    <a:pt x="206463" y="364261"/>
                  </a:lnTo>
                  <a:lnTo>
                    <a:pt x="246621" y="364261"/>
                  </a:lnTo>
                  <a:lnTo>
                    <a:pt x="308000" y="7340"/>
                  </a:lnTo>
                  <a:close/>
                </a:path>
                <a:path w="1073150" h="501650">
                  <a:moveTo>
                    <a:pt x="626960" y="104419"/>
                  </a:moveTo>
                  <a:lnTo>
                    <a:pt x="619556" y="61760"/>
                  </a:lnTo>
                  <a:lnTo>
                    <a:pt x="597357" y="28600"/>
                  </a:lnTo>
                  <a:lnTo>
                    <a:pt x="573608" y="12293"/>
                  </a:lnTo>
                  <a:lnTo>
                    <a:pt x="573608" y="115252"/>
                  </a:lnTo>
                  <a:lnTo>
                    <a:pt x="573151" y="121170"/>
                  </a:lnTo>
                  <a:lnTo>
                    <a:pt x="552411" y="242341"/>
                  </a:lnTo>
                  <a:lnTo>
                    <a:pt x="532980" y="289064"/>
                  </a:lnTo>
                  <a:lnTo>
                    <a:pt x="495477" y="319011"/>
                  </a:lnTo>
                  <a:lnTo>
                    <a:pt x="462749" y="324840"/>
                  </a:lnTo>
                  <a:lnTo>
                    <a:pt x="445833" y="323646"/>
                  </a:lnTo>
                  <a:lnTo>
                    <a:pt x="407238" y="305701"/>
                  </a:lnTo>
                  <a:lnTo>
                    <a:pt x="388747" y="269951"/>
                  </a:lnTo>
                  <a:lnTo>
                    <a:pt x="387515" y="254889"/>
                  </a:lnTo>
                  <a:lnTo>
                    <a:pt x="387515" y="249504"/>
                  </a:lnTo>
                  <a:lnTo>
                    <a:pt x="406641" y="135712"/>
                  </a:lnTo>
                  <a:lnTo>
                    <a:pt x="427901" y="85559"/>
                  </a:lnTo>
                  <a:lnTo>
                    <a:pt x="469544" y="53733"/>
                  </a:lnTo>
                  <a:lnTo>
                    <a:pt x="504291" y="47523"/>
                  </a:lnTo>
                  <a:lnTo>
                    <a:pt x="520115" y="48628"/>
                  </a:lnTo>
                  <a:lnTo>
                    <a:pt x="555815" y="65062"/>
                  </a:lnTo>
                  <a:lnTo>
                    <a:pt x="573493" y="109156"/>
                  </a:lnTo>
                  <a:lnTo>
                    <a:pt x="573608" y="115252"/>
                  </a:lnTo>
                  <a:lnTo>
                    <a:pt x="573608" y="12293"/>
                  </a:lnTo>
                  <a:lnTo>
                    <a:pt x="563130" y="7162"/>
                  </a:lnTo>
                  <a:lnTo>
                    <a:pt x="542544" y="1790"/>
                  </a:lnTo>
                  <a:lnTo>
                    <a:pt x="519645" y="0"/>
                  </a:lnTo>
                  <a:lnTo>
                    <a:pt x="490588" y="3073"/>
                  </a:lnTo>
                  <a:lnTo>
                    <a:pt x="463981" y="12293"/>
                  </a:lnTo>
                  <a:lnTo>
                    <a:pt x="439851" y="27609"/>
                  </a:lnTo>
                  <a:lnTo>
                    <a:pt x="418185" y="49034"/>
                  </a:lnTo>
                  <a:lnTo>
                    <a:pt x="417576" y="16090"/>
                  </a:lnTo>
                  <a:lnTo>
                    <a:pt x="417499" y="12293"/>
                  </a:lnTo>
                  <a:lnTo>
                    <a:pt x="417410" y="7366"/>
                  </a:lnTo>
                  <a:lnTo>
                    <a:pt x="376542" y="7366"/>
                  </a:lnTo>
                  <a:lnTo>
                    <a:pt x="289750" y="501510"/>
                  </a:lnTo>
                  <a:lnTo>
                    <a:pt x="342353" y="501510"/>
                  </a:lnTo>
                  <a:lnTo>
                    <a:pt x="372757" y="328625"/>
                  </a:lnTo>
                  <a:lnTo>
                    <a:pt x="379882" y="337947"/>
                  </a:lnTo>
                  <a:lnTo>
                    <a:pt x="411429" y="359918"/>
                  </a:lnTo>
                  <a:lnTo>
                    <a:pt x="450875" y="370852"/>
                  </a:lnTo>
                  <a:lnTo>
                    <a:pt x="464134" y="371576"/>
                  </a:lnTo>
                  <a:lnTo>
                    <a:pt x="507619" y="366369"/>
                  </a:lnTo>
                  <a:lnTo>
                    <a:pt x="543509" y="350608"/>
                  </a:lnTo>
                  <a:lnTo>
                    <a:pt x="567156" y="328625"/>
                  </a:lnTo>
                  <a:lnTo>
                    <a:pt x="571233" y="324840"/>
                  </a:lnTo>
                  <a:lnTo>
                    <a:pt x="592467" y="287489"/>
                  </a:lnTo>
                  <a:lnTo>
                    <a:pt x="605536" y="240131"/>
                  </a:lnTo>
                  <a:lnTo>
                    <a:pt x="624560" y="131521"/>
                  </a:lnTo>
                  <a:lnTo>
                    <a:pt x="626808" y="109156"/>
                  </a:lnTo>
                  <a:lnTo>
                    <a:pt x="626960" y="104419"/>
                  </a:lnTo>
                  <a:close/>
                </a:path>
                <a:path w="1073150" h="501650">
                  <a:moveTo>
                    <a:pt x="755408" y="7340"/>
                  </a:moveTo>
                  <a:lnTo>
                    <a:pt x="702792" y="7340"/>
                  </a:lnTo>
                  <a:lnTo>
                    <a:pt x="639318" y="364274"/>
                  </a:lnTo>
                  <a:lnTo>
                    <a:pt x="692035" y="364274"/>
                  </a:lnTo>
                  <a:lnTo>
                    <a:pt x="755408" y="7340"/>
                  </a:lnTo>
                  <a:close/>
                </a:path>
                <a:path w="1073150" h="501650">
                  <a:moveTo>
                    <a:pt x="1072934" y="102209"/>
                  </a:moveTo>
                  <a:lnTo>
                    <a:pt x="1065784" y="60274"/>
                  </a:lnTo>
                  <a:lnTo>
                    <a:pt x="1044435" y="27762"/>
                  </a:lnTo>
                  <a:lnTo>
                    <a:pt x="1011174" y="6959"/>
                  </a:lnTo>
                  <a:lnTo>
                    <a:pt x="968502" y="63"/>
                  </a:lnTo>
                  <a:lnTo>
                    <a:pt x="938123" y="3162"/>
                  </a:lnTo>
                  <a:lnTo>
                    <a:pt x="910488" y="12471"/>
                  </a:lnTo>
                  <a:lnTo>
                    <a:pt x="885583" y="27978"/>
                  </a:lnTo>
                  <a:lnTo>
                    <a:pt x="863384" y="49682"/>
                  </a:lnTo>
                  <a:lnTo>
                    <a:pt x="863384" y="7340"/>
                  </a:lnTo>
                  <a:lnTo>
                    <a:pt x="822528" y="7340"/>
                  </a:lnTo>
                  <a:lnTo>
                    <a:pt x="760437" y="364274"/>
                  </a:lnTo>
                  <a:lnTo>
                    <a:pt x="813054" y="364274"/>
                  </a:lnTo>
                  <a:lnTo>
                    <a:pt x="852614" y="135686"/>
                  </a:lnTo>
                  <a:lnTo>
                    <a:pt x="857199" y="117246"/>
                  </a:lnTo>
                  <a:lnTo>
                    <a:pt x="886396" y="72313"/>
                  </a:lnTo>
                  <a:lnTo>
                    <a:pt x="933742" y="49047"/>
                  </a:lnTo>
                  <a:lnTo>
                    <a:pt x="952461" y="47498"/>
                  </a:lnTo>
                  <a:lnTo>
                    <a:pt x="967892" y="48602"/>
                  </a:lnTo>
                  <a:lnTo>
                    <a:pt x="1009408" y="74523"/>
                  </a:lnTo>
                  <a:lnTo>
                    <a:pt x="1018832" y="111760"/>
                  </a:lnTo>
                  <a:lnTo>
                    <a:pt x="1018832" y="115163"/>
                  </a:lnTo>
                  <a:lnTo>
                    <a:pt x="1018425" y="121234"/>
                  </a:lnTo>
                  <a:lnTo>
                    <a:pt x="1017422" y="129895"/>
                  </a:lnTo>
                  <a:lnTo>
                    <a:pt x="975779" y="364274"/>
                  </a:lnTo>
                  <a:lnTo>
                    <a:pt x="1028496" y="364274"/>
                  </a:lnTo>
                  <a:lnTo>
                    <a:pt x="1071257" y="123063"/>
                  </a:lnTo>
                  <a:lnTo>
                    <a:pt x="1072184" y="115862"/>
                  </a:lnTo>
                  <a:lnTo>
                    <a:pt x="1072743" y="108902"/>
                  </a:lnTo>
                  <a:lnTo>
                    <a:pt x="1072934" y="102209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11400" y="1228654"/>
              <a:ext cx="1868805" cy="623570"/>
            </a:xfrm>
            <a:custGeom>
              <a:avLst/>
              <a:gdLst/>
              <a:ahLst/>
              <a:cxnLst/>
              <a:rect l="l" t="t" r="r" b="b"/>
              <a:pathLst>
                <a:path w="1868804" h="623569">
                  <a:moveTo>
                    <a:pt x="375285" y="0"/>
                  </a:moveTo>
                  <a:lnTo>
                    <a:pt x="84302" y="0"/>
                  </a:lnTo>
                  <a:lnTo>
                    <a:pt x="0" y="479602"/>
                  </a:lnTo>
                  <a:lnTo>
                    <a:pt x="297154" y="479602"/>
                  </a:lnTo>
                  <a:lnTo>
                    <a:pt x="311111" y="399999"/>
                  </a:lnTo>
                  <a:lnTo>
                    <a:pt x="102349" y="399999"/>
                  </a:lnTo>
                  <a:lnTo>
                    <a:pt x="124167" y="275234"/>
                  </a:lnTo>
                  <a:lnTo>
                    <a:pt x="305130" y="275234"/>
                  </a:lnTo>
                  <a:lnTo>
                    <a:pt x="318985" y="196405"/>
                  </a:lnTo>
                  <a:lnTo>
                    <a:pt x="138023" y="196405"/>
                  </a:lnTo>
                  <a:lnTo>
                    <a:pt x="158445" y="79629"/>
                  </a:lnTo>
                  <a:lnTo>
                    <a:pt x="360629" y="79629"/>
                  </a:lnTo>
                  <a:lnTo>
                    <a:pt x="375285" y="0"/>
                  </a:lnTo>
                  <a:close/>
                </a:path>
                <a:path w="1868804" h="623569">
                  <a:moveTo>
                    <a:pt x="670090" y="216814"/>
                  </a:moveTo>
                  <a:lnTo>
                    <a:pt x="663257" y="174891"/>
                  </a:lnTo>
                  <a:lnTo>
                    <a:pt x="642683" y="142379"/>
                  </a:lnTo>
                  <a:lnTo>
                    <a:pt x="609955" y="121627"/>
                  </a:lnTo>
                  <a:lnTo>
                    <a:pt x="566458" y="114681"/>
                  </a:lnTo>
                  <a:lnTo>
                    <a:pt x="539813" y="117360"/>
                  </a:lnTo>
                  <a:lnTo>
                    <a:pt x="515353" y="125412"/>
                  </a:lnTo>
                  <a:lnTo>
                    <a:pt x="493077" y="138849"/>
                  </a:lnTo>
                  <a:lnTo>
                    <a:pt x="472998" y="157734"/>
                  </a:lnTo>
                  <a:lnTo>
                    <a:pt x="472998" y="121958"/>
                  </a:lnTo>
                  <a:lnTo>
                    <a:pt x="400050" y="121958"/>
                  </a:lnTo>
                  <a:lnTo>
                    <a:pt x="337464" y="479590"/>
                  </a:lnTo>
                  <a:lnTo>
                    <a:pt x="422668" y="479590"/>
                  </a:lnTo>
                  <a:lnTo>
                    <a:pt x="462026" y="254787"/>
                  </a:lnTo>
                  <a:lnTo>
                    <a:pt x="465467" y="241211"/>
                  </a:lnTo>
                  <a:lnTo>
                    <a:pt x="486448" y="208051"/>
                  </a:lnTo>
                  <a:lnTo>
                    <a:pt x="533577" y="189814"/>
                  </a:lnTo>
                  <a:lnTo>
                    <a:pt x="544880" y="190614"/>
                  </a:lnTo>
                  <a:lnTo>
                    <a:pt x="578802" y="217487"/>
                  </a:lnTo>
                  <a:lnTo>
                    <a:pt x="581812" y="236550"/>
                  </a:lnTo>
                  <a:lnTo>
                    <a:pt x="581812" y="239433"/>
                  </a:lnTo>
                  <a:lnTo>
                    <a:pt x="581304" y="244817"/>
                  </a:lnTo>
                  <a:lnTo>
                    <a:pt x="580313" y="252590"/>
                  </a:lnTo>
                  <a:lnTo>
                    <a:pt x="540156" y="479590"/>
                  </a:lnTo>
                  <a:lnTo>
                    <a:pt x="625449" y="479590"/>
                  </a:lnTo>
                  <a:lnTo>
                    <a:pt x="667105" y="248107"/>
                  </a:lnTo>
                  <a:lnTo>
                    <a:pt x="668413" y="242049"/>
                  </a:lnTo>
                  <a:lnTo>
                    <a:pt x="669340" y="234810"/>
                  </a:lnTo>
                  <a:lnTo>
                    <a:pt x="669899" y="226402"/>
                  </a:lnTo>
                  <a:lnTo>
                    <a:pt x="670090" y="216814"/>
                  </a:lnTo>
                  <a:close/>
                </a:path>
                <a:path w="1868804" h="623569">
                  <a:moveTo>
                    <a:pt x="988339" y="231432"/>
                  </a:moveTo>
                  <a:lnTo>
                    <a:pt x="986104" y="206159"/>
                  </a:lnTo>
                  <a:lnTo>
                    <a:pt x="979385" y="183553"/>
                  </a:lnTo>
                  <a:lnTo>
                    <a:pt x="979246" y="183311"/>
                  </a:lnTo>
                  <a:lnTo>
                    <a:pt x="968209" y="163639"/>
                  </a:lnTo>
                  <a:lnTo>
                    <a:pt x="952576" y="146443"/>
                  </a:lnTo>
                  <a:lnTo>
                    <a:pt x="933424" y="132524"/>
                  </a:lnTo>
                  <a:lnTo>
                    <a:pt x="911821" y="122593"/>
                  </a:lnTo>
                  <a:lnTo>
                    <a:pt x="908672" y="121818"/>
                  </a:lnTo>
                  <a:lnTo>
                    <a:pt x="908672" y="238328"/>
                  </a:lnTo>
                  <a:lnTo>
                    <a:pt x="908024" y="243293"/>
                  </a:lnTo>
                  <a:lnTo>
                    <a:pt x="906526" y="248183"/>
                  </a:lnTo>
                  <a:lnTo>
                    <a:pt x="905141" y="257746"/>
                  </a:lnTo>
                  <a:lnTo>
                    <a:pt x="786853" y="257746"/>
                  </a:lnTo>
                  <a:lnTo>
                    <a:pt x="805116" y="210769"/>
                  </a:lnTo>
                  <a:lnTo>
                    <a:pt x="842975" y="184416"/>
                  </a:lnTo>
                  <a:lnTo>
                    <a:pt x="855522" y="183311"/>
                  </a:lnTo>
                  <a:lnTo>
                    <a:pt x="867511" y="184150"/>
                  </a:lnTo>
                  <a:lnTo>
                    <a:pt x="900950" y="204012"/>
                  </a:lnTo>
                  <a:lnTo>
                    <a:pt x="908672" y="238328"/>
                  </a:lnTo>
                  <a:lnTo>
                    <a:pt x="908672" y="121818"/>
                  </a:lnTo>
                  <a:lnTo>
                    <a:pt x="887780" y="116636"/>
                  </a:lnTo>
                  <a:lnTo>
                    <a:pt x="861288" y="114655"/>
                  </a:lnTo>
                  <a:lnTo>
                    <a:pt x="830364" y="117043"/>
                  </a:lnTo>
                  <a:lnTo>
                    <a:pt x="777646" y="136169"/>
                  </a:lnTo>
                  <a:lnTo>
                    <a:pt x="737374" y="173901"/>
                  </a:lnTo>
                  <a:lnTo>
                    <a:pt x="710920" y="226644"/>
                  </a:lnTo>
                  <a:lnTo>
                    <a:pt x="687603" y="345338"/>
                  </a:lnTo>
                  <a:lnTo>
                    <a:pt x="685533" y="366458"/>
                  </a:lnTo>
                  <a:lnTo>
                    <a:pt x="685419" y="371538"/>
                  </a:lnTo>
                  <a:lnTo>
                    <a:pt x="694601" y="418973"/>
                  </a:lnTo>
                  <a:lnTo>
                    <a:pt x="722579" y="455841"/>
                  </a:lnTo>
                  <a:lnTo>
                    <a:pt x="764984" y="479158"/>
                  </a:lnTo>
                  <a:lnTo>
                    <a:pt x="817549" y="486930"/>
                  </a:lnTo>
                  <a:lnTo>
                    <a:pt x="847496" y="484809"/>
                  </a:lnTo>
                  <a:lnTo>
                    <a:pt x="898766" y="467804"/>
                  </a:lnTo>
                  <a:lnTo>
                    <a:pt x="937983" y="434530"/>
                  </a:lnTo>
                  <a:lnTo>
                    <a:pt x="961859" y="389064"/>
                  </a:lnTo>
                  <a:lnTo>
                    <a:pt x="968616" y="356196"/>
                  </a:lnTo>
                  <a:lnTo>
                    <a:pt x="887603" y="356196"/>
                  </a:lnTo>
                  <a:lnTo>
                    <a:pt x="886802" y="360578"/>
                  </a:lnTo>
                  <a:lnTo>
                    <a:pt x="883881" y="373100"/>
                  </a:lnTo>
                  <a:lnTo>
                    <a:pt x="857326" y="409930"/>
                  </a:lnTo>
                  <a:lnTo>
                    <a:pt x="824814" y="418973"/>
                  </a:lnTo>
                  <a:lnTo>
                    <a:pt x="812380" y="418134"/>
                  </a:lnTo>
                  <a:lnTo>
                    <a:pt x="777024" y="398157"/>
                  </a:lnTo>
                  <a:lnTo>
                    <a:pt x="768616" y="369341"/>
                  </a:lnTo>
                  <a:lnTo>
                    <a:pt x="768718" y="365518"/>
                  </a:lnTo>
                  <a:lnTo>
                    <a:pt x="769073" y="362064"/>
                  </a:lnTo>
                  <a:lnTo>
                    <a:pt x="769124" y="361581"/>
                  </a:lnTo>
                  <a:lnTo>
                    <a:pt x="770115" y="354698"/>
                  </a:lnTo>
                  <a:lnTo>
                    <a:pt x="776592" y="316725"/>
                  </a:lnTo>
                  <a:lnTo>
                    <a:pt x="975194" y="316725"/>
                  </a:lnTo>
                  <a:lnTo>
                    <a:pt x="986155" y="258445"/>
                  </a:lnTo>
                  <a:lnTo>
                    <a:pt x="986243" y="257746"/>
                  </a:lnTo>
                  <a:lnTo>
                    <a:pt x="987082" y="251828"/>
                  </a:lnTo>
                  <a:lnTo>
                    <a:pt x="987767" y="245122"/>
                  </a:lnTo>
                  <a:lnTo>
                    <a:pt x="988199" y="238328"/>
                  </a:lnTo>
                  <a:lnTo>
                    <a:pt x="988275" y="234302"/>
                  </a:lnTo>
                  <a:lnTo>
                    <a:pt x="988339" y="231432"/>
                  </a:lnTo>
                  <a:close/>
                </a:path>
                <a:path w="1868804" h="623569">
                  <a:moveTo>
                    <a:pt x="1235024" y="117576"/>
                  </a:moveTo>
                  <a:lnTo>
                    <a:pt x="1227632" y="115684"/>
                  </a:lnTo>
                  <a:lnTo>
                    <a:pt x="1220863" y="114681"/>
                  </a:lnTo>
                  <a:lnTo>
                    <a:pt x="1214589" y="114681"/>
                  </a:lnTo>
                  <a:lnTo>
                    <a:pt x="1188275" y="117729"/>
                  </a:lnTo>
                  <a:lnTo>
                    <a:pt x="1164196" y="126885"/>
                  </a:lnTo>
                  <a:lnTo>
                    <a:pt x="1142314" y="142138"/>
                  </a:lnTo>
                  <a:lnTo>
                    <a:pt x="1122616" y="163512"/>
                  </a:lnTo>
                  <a:lnTo>
                    <a:pt x="1121816" y="121958"/>
                  </a:lnTo>
                  <a:lnTo>
                    <a:pt x="1048880" y="121958"/>
                  </a:lnTo>
                  <a:lnTo>
                    <a:pt x="986294" y="479590"/>
                  </a:lnTo>
                  <a:lnTo>
                    <a:pt x="1071499" y="479590"/>
                  </a:lnTo>
                  <a:lnTo>
                    <a:pt x="1109268" y="263461"/>
                  </a:lnTo>
                  <a:lnTo>
                    <a:pt x="1113294" y="247484"/>
                  </a:lnTo>
                  <a:lnTo>
                    <a:pt x="1138555" y="212432"/>
                  </a:lnTo>
                  <a:lnTo>
                    <a:pt x="1177328" y="196659"/>
                  </a:lnTo>
                  <a:lnTo>
                    <a:pt x="1191869" y="195592"/>
                  </a:lnTo>
                  <a:lnTo>
                    <a:pt x="1200581" y="195783"/>
                  </a:lnTo>
                  <a:lnTo>
                    <a:pt x="1208328" y="196342"/>
                  </a:lnTo>
                  <a:lnTo>
                    <a:pt x="1215161" y="197281"/>
                  </a:lnTo>
                  <a:lnTo>
                    <a:pt x="1221066" y="198589"/>
                  </a:lnTo>
                  <a:lnTo>
                    <a:pt x="1235024" y="117576"/>
                  </a:lnTo>
                  <a:close/>
                </a:path>
                <a:path w="1868804" h="623569">
                  <a:moveTo>
                    <a:pt x="1534236" y="121932"/>
                  </a:moveTo>
                  <a:lnTo>
                    <a:pt x="1459801" y="121932"/>
                  </a:lnTo>
                  <a:lnTo>
                    <a:pt x="1447952" y="156210"/>
                  </a:lnTo>
                  <a:lnTo>
                    <a:pt x="1441221" y="147510"/>
                  </a:lnTo>
                  <a:lnTo>
                    <a:pt x="1432839" y="139649"/>
                  </a:lnTo>
                  <a:lnTo>
                    <a:pt x="1426425" y="135153"/>
                  </a:lnTo>
                  <a:lnTo>
                    <a:pt x="1426425" y="241007"/>
                  </a:lnTo>
                  <a:lnTo>
                    <a:pt x="1426425" y="246786"/>
                  </a:lnTo>
                  <a:lnTo>
                    <a:pt x="1426133" y="251371"/>
                  </a:lnTo>
                  <a:lnTo>
                    <a:pt x="1425727" y="254749"/>
                  </a:lnTo>
                  <a:lnTo>
                    <a:pt x="1411770" y="333870"/>
                  </a:lnTo>
                  <a:lnTo>
                    <a:pt x="1408176" y="347027"/>
                  </a:lnTo>
                  <a:lnTo>
                    <a:pt x="1408074" y="347408"/>
                  </a:lnTo>
                  <a:lnTo>
                    <a:pt x="1387665" y="380009"/>
                  </a:lnTo>
                  <a:lnTo>
                    <a:pt x="1343812" y="397852"/>
                  </a:lnTo>
                  <a:lnTo>
                    <a:pt x="1331506" y="397027"/>
                  </a:lnTo>
                  <a:lnTo>
                    <a:pt x="1295107" y="369519"/>
                  </a:lnTo>
                  <a:lnTo>
                    <a:pt x="1291907" y="349923"/>
                  </a:lnTo>
                  <a:lnTo>
                    <a:pt x="1291907" y="347027"/>
                  </a:lnTo>
                  <a:lnTo>
                    <a:pt x="1292390" y="342138"/>
                  </a:lnTo>
                  <a:lnTo>
                    <a:pt x="1293495" y="335368"/>
                  </a:lnTo>
                  <a:lnTo>
                    <a:pt x="1307731" y="253263"/>
                  </a:lnTo>
                  <a:lnTo>
                    <a:pt x="1307846" y="252564"/>
                  </a:lnTo>
                  <a:lnTo>
                    <a:pt x="1321663" y="216712"/>
                  </a:lnTo>
                  <a:lnTo>
                    <a:pt x="1360004" y="190893"/>
                  </a:lnTo>
                  <a:lnTo>
                    <a:pt x="1372323" y="189788"/>
                  </a:lnTo>
                  <a:lnTo>
                    <a:pt x="1384388" y="190665"/>
                  </a:lnTo>
                  <a:lnTo>
                    <a:pt x="1418386" y="211264"/>
                  </a:lnTo>
                  <a:lnTo>
                    <a:pt x="1426425" y="241007"/>
                  </a:lnTo>
                  <a:lnTo>
                    <a:pt x="1426425" y="135153"/>
                  </a:lnTo>
                  <a:lnTo>
                    <a:pt x="1385646" y="117563"/>
                  </a:lnTo>
                  <a:lnTo>
                    <a:pt x="1359458" y="114655"/>
                  </a:lnTo>
                  <a:lnTo>
                    <a:pt x="1316367" y="120002"/>
                  </a:lnTo>
                  <a:lnTo>
                    <a:pt x="1280833" y="136550"/>
                  </a:lnTo>
                  <a:lnTo>
                    <a:pt x="1252867" y="164287"/>
                  </a:lnTo>
                  <a:lnTo>
                    <a:pt x="1232471" y="203187"/>
                  </a:lnTo>
                  <a:lnTo>
                    <a:pt x="1219657" y="253263"/>
                  </a:lnTo>
                  <a:lnTo>
                    <a:pt x="1206601" y="333870"/>
                  </a:lnTo>
                  <a:lnTo>
                    <a:pt x="1205001" y="365760"/>
                  </a:lnTo>
                  <a:lnTo>
                    <a:pt x="1206754" y="387807"/>
                  </a:lnTo>
                  <a:lnTo>
                    <a:pt x="1221536" y="428015"/>
                  </a:lnTo>
                  <a:lnTo>
                    <a:pt x="1250188" y="456577"/>
                  </a:lnTo>
                  <a:lnTo>
                    <a:pt x="1289024" y="471157"/>
                  </a:lnTo>
                  <a:lnTo>
                    <a:pt x="1312024" y="472973"/>
                  </a:lnTo>
                  <a:lnTo>
                    <a:pt x="1334706" y="470865"/>
                  </a:lnTo>
                  <a:lnTo>
                    <a:pt x="1355826" y="464489"/>
                  </a:lnTo>
                  <a:lnTo>
                    <a:pt x="1375371" y="453847"/>
                  </a:lnTo>
                  <a:lnTo>
                    <a:pt x="1393342" y="438899"/>
                  </a:lnTo>
                  <a:lnTo>
                    <a:pt x="1383487" y="495007"/>
                  </a:lnTo>
                  <a:lnTo>
                    <a:pt x="1374711" y="521487"/>
                  </a:lnTo>
                  <a:lnTo>
                    <a:pt x="1360817" y="540385"/>
                  </a:lnTo>
                  <a:lnTo>
                    <a:pt x="1341793" y="551713"/>
                  </a:lnTo>
                  <a:lnTo>
                    <a:pt x="1317612" y="555485"/>
                  </a:lnTo>
                  <a:lnTo>
                    <a:pt x="1292948" y="553212"/>
                  </a:lnTo>
                  <a:lnTo>
                    <a:pt x="1275321" y="546366"/>
                  </a:lnTo>
                  <a:lnTo>
                    <a:pt x="1264742" y="534974"/>
                  </a:lnTo>
                  <a:lnTo>
                    <a:pt x="1261211" y="519010"/>
                  </a:lnTo>
                  <a:lnTo>
                    <a:pt x="1262011" y="517525"/>
                  </a:lnTo>
                  <a:lnTo>
                    <a:pt x="1262100" y="516128"/>
                  </a:lnTo>
                  <a:lnTo>
                    <a:pt x="1262405" y="514731"/>
                  </a:lnTo>
                  <a:lnTo>
                    <a:pt x="1262710" y="512635"/>
                  </a:lnTo>
                  <a:lnTo>
                    <a:pt x="1263396" y="508355"/>
                  </a:lnTo>
                  <a:lnTo>
                    <a:pt x="1178610" y="506069"/>
                  </a:lnTo>
                  <a:lnTo>
                    <a:pt x="1177709" y="511937"/>
                  </a:lnTo>
                  <a:lnTo>
                    <a:pt x="1179283" y="516128"/>
                  </a:lnTo>
                  <a:lnTo>
                    <a:pt x="1179398" y="516432"/>
                  </a:lnTo>
                  <a:lnTo>
                    <a:pt x="1180198" y="521004"/>
                  </a:lnTo>
                  <a:lnTo>
                    <a:pt x="1180198" y="525589"/>
                  </a:lnTo>
                  <a:lnTo>
                    <a:pt x="1182458" y="546366"/>
                  </a:lnTo>
                  <a:lnTo>
                    <a:pt x="1201178" y="582803"/>
                  </a:lnTo>
                  <a:lnTo>
                    <a:pt x="1237310" y="608647"/>
                  </a:lnTo>
                  <a:lnTo>
                    <a:pt x="1284389" y="621804"/>
                  </a:lnTo>
                  <a:lnTo>
                    <a:pt x="1311630" y="623443"/>
                  </a:lnTo>
                  <a:lnTo>
                    <a:pt x="1343469" y="621284"/>
                  </a:lnTo>
                  <a:lnTo>
                    <a:pt x="1396911" y="604062"/>
                  </a:lnTo>
                  <a:lnTo>
                    <a:pt x="1436636" y="570115"/>
                  </a:lnTo>
                  <a:lnTo>
                    <a:pt x="1462011" y="521614"/>
                  </a:lnTo>
                  <a:lnTo>
                    <a:pt x="1478597" y="438899"/>
                  </a:lnTo>
                  <a:lnTo>
                    <a:pt x="1485798" y="397852"/>
                  </a:lnTo>
                  <a:lnTo>
                    <a:pt x="1522323" y="189788"/>
                  </a:lnTo>
                  <a:lnTo>
                    <a:pt x="1528229" y="156210"/>
                  </a:lnTo>
                  <a:lnTo>
                    <a:pt x="1534236" y="121932"/>
                  </a:lnTo>
                  <a:close/>
                </a:path>
                <a:path w="1868804" h="623569">
                  <a:moveTo>
                    <a:pt x="1868601" y="122021"/>
                  </a:moveTo>
                  <a:lnTo>
                    <a:pt x="1778723" y="122021"/>
                  </a:lnTo>
                  <a:lnTo>
                    <a:pt x="1667421" y="361365"/>
                  </a:lnTo>
                  <a:lnTo>
                    <a:pt x="1641703" y="122021"/>
                  </a:lnTo>
                  <a:lnTo>
                    <a:pt x="1553921" y="122021"/>
                  </a:lnTo>
                  <a:lnTo>
                    <a:pt x="1606143" y="483336"/>
                  </a:lnTo>
                  <a:lnTo>
                    <a:pt x="1539379" y="616165"/>
                  </a:lnTo>
                  <a:lnTo>
                    <a:pt x="1621777" y="614273"/>
                  </a:lnTo>
                  <a:lnTo>
                    <a:pt x="1868601" y="122021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938" y="638452"/>
              <a:ext cx="1020444" cy="645160"/>
            </a:xfrm>
            <a:custGeom>
              <a:avLst/>
              <a:gdLst/>
              <a:ahLst/>
              <a:cxnLst/>
              <a:rect l="l" t="t" r="r" b="b"/>
              <a:pathLst>
                <a:path w="1020444" h="645160">
                  <a:moveTo>
                    <a:pt x="694950" y="0"/>
                  </a:moveTo>
                  <a:lnTo>
                    <a:pt x="587900" y="1503"/>
                  </a:lnTo>
                  <a:lnTo>
                    <a:pt x="532482" y="12157"/>
                  </a:lnTo>
                  <a:lnTo>
                    <a:pt x="492834" y="49637"/>
                  </a:lnTo>
                  <a:lnTo>
                    <a:pt x="397476" y="470640"/>
                  </a:lnTo>
                  <a:lnTo>
                    <a:pt x="406198" y="493522"/>
                  </a:lnTo>
                  <a:lnTo>
                    <a:pt x="437600" y="501099"/>
                  </a:lnTo>
                  <a:lnTo>
                    <a:pt x="478372" y="495571"/>
                  </a:lnTo>
                  <a:lnTo>
                    <a:pt x="515203" y="479139"/>
                  </a:lnTo>
                  <a:lnTo>
                    <a:pt x="534781" y="454002"/>
                  </a:lnTo>
                  <a:lnTo>
                    <a:pt x="619187" y="81029"/>
                  </a:lnTo>
                  <a:lnTo>
                    <a:pt x="695111" y="81029"/>
                  </a:lnTo>
                  <a:lnTo>
                    <a:pt x="701791" y="81427"/>
                  </a:lnTo>
                  <a:lnTo>
                    <a:pt x="708367" y="81228"/>
                  </a:lnTo>
                  <a:lnTo>
                    <a:pt x="715938" y="82715"/>
                  </a:lnTo>
                  <a:lnTo>
                    <a:pt x="756406" y="91581"/>
                  </a:lnTo>
                  <a:lnTo>
                    <a:pt x="804179" y="112298"/>
                  </a:lnTo>
                  <a:lnTo>
                    <a:pt x="854449" y="158788"/>
                  </a:lnTo>
                  <a:lnTo>
                    <a:pt x="872548" y="192751"/>
                  </a:lnTo>
                  <a:lnTo>
                    <a:pt x="882295" y="230188"/>
                  </a:lnTo>
                  <a:lnTo>
                    <a:pt x="883943" y="269850"/>
                  </a:lnTo>
                  <a:lnTo>
                    <a:pt x="878584" y="314768"/>
                  </a:lnTo>
                  <a:lnTo>
                    <a:pt x="867303" y="360020"/>
                  </a:lnTo>
                  <a:lnTo>
                    <a:pt x="849943" y="403549"/>
                  </a:lnTo>
                  <a:lnTo>
                    <a:pt x="826345" y="443300"/>
                  </a:lnTo>
                  <a:lnTo>
                    <a:pt x="796354" y="477216"/>
                  </a:lnTo>
                  <a:lnTo>
                    <a:pt x="759246" y="505098"/>
                  </a:lnTo>
                  <a:lnTo>
                    <a:pt x="719067" y="525620"/>
                  </a:lnTo>
                  <a:lnTo>
                    <a:pt x="676703" y="540500"/>
                  </a:lnTo>
                  <a:lnTo>
                    <a:pt x="633040" y="551454"/>
                  </a:lnTo>
                  <a:lnTo>
                    <a:pt x="582001" y="560191"/>
                  </a:lnTo>
                  <a:lnTo>
                    <a:pt x="532153" y="564567"/>
                  </a:lnTo>
                  <a:lnTo>
                    <a:pt x="481205" y="565899"/>
                  </a:lnTo>
                  <a:lnTo>
                    <a:pt x="379381" y="565035"/>
                  </a:lnTo>
                  <a:lnTo>
                    <a:pt x="331894" y="564852"/>
                  </a:lnTo>
                  <a:lnTo>
                    <a:pt x="94543" y="565506"/>
                  </a:lnTo>
                  <a:lnTo>
                    <a:pt x="44226" y="573789"/>
                  </a:lnTo>
                  <a:lnTo>
                    <a:pt x="4064" y="603369"/>
                  </a:lnTo>
                  <a:lnTo>
                    <a:pt x="0" y="621398"/>
                  </a:lnTo>
                  <a:lnTo>
                    <a:pt x="7940" y="634436"/>
                  </a:lnTo>
                  <a:lnTo>
                    <a:pt x="23334" y="642354"/>
                  </a:lnTo>
                  <a:lnTo>
                    <a:pt x="41634" y="645022"/>
                  </a:lnTo>
                  <a:lnTo>
                    <a:pt x="312864" y="644917"/>
                  </a:lnTo>
                  <a:lnTo>
                    <a:pt x="367079" y="645022"/>
                  </a:lnTo>
                  <a:lnTo>
                    <a:pt x="422899" y="644738"/>
                  </a:lnTo>
                  <a:lnTo>
                    <a:pt x="478309" y="643177"/>
                  </a:lnTo>
                  <a:lnTo>
                    <a:pt x="533472" y="639636"/>
                  </a:lnTo>
                  <a:lnTo>
                    <a:pt x="588548" y="633410"/>
                  </a:lnTo>
                  <a:lnTo>
                    <a:pt x="643699" y="623798"/>
                  </a:lnTo>
                  <a:lnTo>
                    <a:pt x="692422" y="611980"/>
                  </a:lnTo>
                  <a:lnTo>
                    <a:pt x="740456" y="596755"/>
                  </a:lnTo>
                  <a:lnTo>
                    <a:pt x="787136" y="577803"/>
                  </a:lnTo>
                  <a:lnTo>
                    <a:pt x="831797" y="554803"/>
                  </a:lnTo>
                  <a:lnTo>
                    <a:pt x="873776" y="527434"/>
                  </a:lnTo>
                  <a:lnTo>
                    <a:pt x="914442" y="492623"/>
                  </a:lnTo>
                  <a:lnTo>
                    <a:pt x="948213" y="453198"/>
                  </a:lnTo>
                  <a:lnTo>
                    <a:pt x="975493" y="409477"/>
                  </a:lnTo>
                  <a:lnTo>
                    <a:pt x="996685" y="361777"/>
                  </a:lnTo>
                  <a:lnTo>
                    <a:pt x="1012190" y="310415"/>
                  </a:lnTo>
                  <a:lnTo>
                    <a:pt x="1020151" y="260778"/>
                  </a:lnTo>
                  <a:lnTo>
                    <a:pt x="1019681" y="213926"/>
                  </a:lnTo>
                  <a:lnTo>
                    <a:pt x="1011022" y="170374"/>
                  </a:lnTo>
                  <a:lnTo>
                    <a:pt x="994412" y="130637"/>
                  </a:lnTo>
                  <a:lnTo>
                    <a:pt x="970091" y="95230"/>
                  </a:lnTo>
                  <a:lnTo>
                    <a:pt x="938298" y="64669"/>
                  </a:lnTo>
                  <a:lnTo>
                    <a:pt x="899272" y="39467"/>
                  </a:lnTo>
                  <a:lnTo>
                    <a:pt x="853253" y="20141"/>
                  </a:lnTo>
                  <a:lnTo>
                    <a:pt x="801330" y="7451"/>
                  </a:lnTo>
                  <a:lnTo>
                    <a:pt x="748427" y="1485"/>
                  </a:lnTo>
                  <a:lnTo>
                    <a:pt x="694950" y="0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546" y="986128"/>
              <a:ext cx="2153285" cy="318770"/>
            </a:xfrm>
            <a:custGeom>
              <a:avLst/>
              <a:gdLst/>
              <a:ahLst/>
              <a:cxnLst/>
              <a:rect l="l" t="t" r="r" b="b"/>
              <a:pathLst>
                <a:path w="2153285" h="318769">
                  <a:moveTo>
                    <a:pt x="896856" y="0"/>
                  </a:moveTo>
                  <a:lnTo>
                    <a:pt x="848810" y="797"/>
                  </a:lnTo>
                  <a:lnTo>
                    <a:pt x="800861" y="2720"/>
                  </a:lnTo>
                  <a:lnTo>
                    <a:pt x="753031" y="5792"/>
                  </a:lnTo>
                  <a:lnTo>
                    <a:pt x="705341" y="10036"/>
                  </a:lnTo>
                  <a:lnTo>
                    <a:pt x="657812" y="15476"/>
                  </a:lnTo>
                  <a:lnTo>
                    <a:pt x="610466" y="22134"/>
                  </a:lnTo>
                  <a:lnTo>
                    <a:pt x="563324" y="30033"/>
                  </a:lnTo>
                  <a:lnTo>
                    <a:pt x="516407" y="39199"/>
                  </a:lnTo>
                  <a:lnTo>
                    <a:pt x="469736" y="49652"/>
                  </a:lnTo>
                  <a:lnTo>
                    <a:pt x="423333" y="61418"/>
                  </a:lnTo>
                  <a:lnTo>
                    <a:pt x="377219" y="74519"/>
                  </a:lnTo>
                  <a:lnTo>
                    <a:pt x="331416" y="88978"/>
                  </a:lnTo>
                  <a:lnTo>
                    <a:pt x="285943" y="104819"/>
                  </a:lnTo>
                  <a:lnTo>
                    <a:pt x="240824" y="122066"/>
                  </a:lnTo>
                  <a:lnTo>
                    <a:pt x="196078" y="140740"/>
                  </a:lnTo>
                  <a:lnTo>
                    <a:pt x="151728" y="160867"/>
                  </a:lnTo>
                  <a:lnTo>
                    <a:pt x="107794" y="182468"/>
                  </a:lnTo>
                  <a:lnTo>
                    <a:pt x="64298" y="205568"/>
                  </a:lnTo>
                  <a:lnTo>
                    <a:pt x="21261" y="230190"/>
                  </a:lnTo>
                  <a:lnTo>
                    <a:pt x="0" y="260208"/>
                  </a:lnTo>
                  <a:lnTo>
                    <a:pt x="7064" y="292905"/>
                  </a:lnTo>
                  <a:lnTo>
                    <a:pt x="33260" y="313776"/>
                  </a:lnTo>
                  <a:lnTo>
                    <a:pt x="69395" y="308313"/>
                  </a:lnTo>
                  <a:lnTo>
                    <a:pt x="111195" y="282160"/>
                  </a:lnTo>
                  <a:lnTo>
                    <a:pt x="153540" y="257557"/>
                  </a:lnTo>
                  <a:lnTo>
                    <a:pt x="196406" y="234480"/>
                  </a:lnTo>
                  <a:lnTo>
                    <a:pt x="239770" y="212906"/>
                  </a:lnTo>
                  <a:lnTo>
                    <a:pt x="283608" y="192808"/>
                  </a:lnTo>
                  <a:lnTo>
                    <a:pt x="327897" y="174164"/>
                  </a:lnTo>
                  <a:lnTo>
                    <a:pt x="372611" y="156947"/>
                  </a:lnTo>
                  <a:lnTo>
                    <a:pt x="417729" y="141135"/>
                  </a:lnTo>
                  <a:lnTo>
                    <a:pt x="463226" y="126701"/>
                  </a:lnTo>
                  <a:lnTo>
                    <a:pt x="509077" y="113623"/>
                  </a:lnTo>
                  <a:lnTo>
                    <a:pt x="555261" y="101874"/>
                  </a:lnTo>
                  <a:lnTo>
                    <a:pt x="601752" y="91431"/>
                  </a:lnTo>
                  <a:lnTo>
                    <a:pt x="648527" y="82269"/>
                  </a:lnTo>
                  <a:lnTo>
                    <a:pt x="695563" y="74364"/>
                  </a:lnTo>
                  <a:lnTo>
                    <a:pt x="742835" y="67690"/>
                  </a:lnTo>
                  <a:lnTo>
                    <a:pt x="790321" y="62224"/>
                  </a:lnTo>
                  <a:lnTo>
                    <a:pt x="837995" y="57941"/>
                  </a:lnTo>
                  <a:lnTo>
                    <a:pt x="885835" y="54816"/>
                  </a:lnTo>
                  <a:lnTo>
                    <a:pt x="933816" y="52825"/>
                  </a:lnTo>
                  <a:lnTo>
                    <a:pt x="981915" y="51944"/>
                  </a:lnTo>
                  <a:lnTo>
                    <a:pt x="1030109" y="52147"/>
                  </a:lnTo>
                  <a:lnTo>
                    <a:pt x="1078373" y="53411"/>
                  </a:lnTo>
                  <a:lnTo>
                    <a:pt x="1126683" y="55710"/>
                  </a:lnTo>
                  <a:lnTo>
                    <a:pt x="1175017" y="59020"/>
                  </a:lnTo>
                  <a:lnTo>
                    <a:pt x="1223350" y="63317"/>
                  </a:lnTo>
                  <a:lnTo>
                    <a:pt x="1271658" y="68577"/>
                  </a:lnTo>
                  <a:lnTo>
                    <a:pt x="1319918" y="74774"/>
                  </a:lnTo>
                  <a:lnTo>
                    <a:pt x="1368106" y="81884"/>
                  </a:lnTo>
                  <a:lnTo>
                    <a:pt x="1416199" y="89882"/>
                  </a:lnTo>
                  <a:lnTo>
                    <a:pt x="1464172" y="98744"/>
                  </a:lnTo>
                  <a:lnTo>
                    <a:pt x="1512001" y="108446"/>
                  </a:lnTo>
                  <a:lnTo>
                    <a:pt x="1559664" y="118963"/>
                  </a:lnTo>
                  <a:lnTo>
                    <a:pt x="1607136" y="130270"/>
                  </a:lnTo>
                  <a:lnTo>
                    <a:pt x="1654394" y="142344"/>
                  </a:lnTo>
                  <a:lnTo>
                    <a:pt x="1701414" y="155158"/>
                  </a:lnTo>
                  <a:lnTo>
                    <a:pt x="1748172" y="168689"/>
                  </a:lnTo>
                  <a:lnTo>
                    <a:pt x="1794644" y="182913"/>
                  </a:lnTo>
                  <a:lnTo>
                    <a:pt x="1840806" y="197804"/>
                  </a:lnTo>
                  <a:lnTo>
                    <a:pt x="1886636" y="213339"/>
                  </a:lnTo>
                  <a:lnTo>
                    <a:pt x="1932109" y="229492"/>
                  </a:lnTo>
                  <a:lnTo>
                    <a:pt x="1977201" y="246239"/>
                  </a:lnTo>
                  <a:lnTo>
                    <a:pt x="2021889" y="263556"/>
                  </a:lnTo>
                  <a:lnTo>
                    <a:pt x="2066149" y="281418"/>
                  </a:lnTo>
                  <a:lnTo>
                    <a:pt x="2109957" y="299801"/>
                  </a:lnTo>
                  <a:lnTo>
                    <a:pt x="2153290" y="318680"/>
                  </a:lnTo>
                  <a:lnTo>
                    <a:pt x="2110647" y="297903"/>
                  </a:lnTo>
                  <a:lnTo>
                    <a:pt x="2067528" y="277623"/>
                  </a:lnTo>
                  <a:lnTo>
                    <a:pt x="2023953" y="257862"/>
                  </a:lnTo>
                  <a:lnTo>
                    <a:pt x="1979944" y="238644"/>
                  </a:lnTo>
                  <a:lnTo>
                    <a:pt x="1935523" y="219991"/>
                  </a:lnTo>
                  <a:lnTo>
                    <a:pt x="1890710" y="201928"/>
                  </a:lnTo>
                  <a:lnTo>
                    <a:pt x="1845526" y="184478"/>
                  </a:lnTo>
                  <a:lnTo>
                    <a:pt x="1799994" y="167663"/>
                  </a:lnTo>
                  <a:lnTo>
                    <a:pt x="1754134" y="151507"/>
                  </a:lnTo>
                  <a:lnTo>
                    <a:pt x="1707968" y="136034"/>
                  </a:lnTo>
                  <a:lnTo>
                    <a:pt x="1661516" y="121267"/>
                  </a:lnTo>
                  <a:lnTo>
                    <a:pt x="1614801" y="107229"/>
                  </a:lnTo>
                  <a:lnTo>
                    <a:pt x="1567842" y="93943"/>
                  </a:lnTo>
                  <a:lnTo>
                    <a:pt x="1520663" y="81433"/>
                  </a:lnTo>
                  <a:lnTo>
                    <a:pt x="1473283" y="69722"/>
                  </a:lnTo>
                  <a:lnTo>
                    <a:pt x="1425724" y="58833"/>
                  </a:lnTo>
                  <a:lnTo>
                    <a:pt x="1378008" y="48790"/>
                  </a:lnTo>
                  <a:lnTo>
                    <a:pt x="1330156" y="39616"/>
                  </a:lnTo>
                  <a:lnTo>
                    <a:pt x="1282188" y="31334"/>
                  </a:lnTo>
                  <a:lnTo>
                    <a:pt x="1234127" y="23968"/>
                  </a:lnTo>
                  <a:lnTo>
                    <a:pt x="1185993" y="17541"/>
                  </a:lnTo>
                  <a:lnTo>
                    <a:pt x="1137807" y="12076"/>
                  </a:lnTo>
                  <a:lnTo>
                    <a:pt x="1089592" y="7596"/>
                  </a:lnTo>
                  <a:lnTo>
                    <a:pt x="1041368" y="4125"/>
                  </a:lnTo>
                  <a:lnTo>
                    <a:pt x="993157" y="1687"/>
                  </a:lnTo>
                  <a:lnTo>
                    <a:pt x="944979" y="304"/>
                  </a:lnTo>
                  <a:lnTo>
                    <a:pt x="896856" y="0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7267" y="1333204"/>
            <a:ext cx="198755" cy="381000"/>
          </a:xfrm>
          <a:custGeom>
            <a:avLst/>
            <a:gdLst/>
            <a:ahLst/>
            <a:cxnLst/>
            <a:rect l="l" t="t" r="r" b="b"/>
            <a:pathLst>
              <a:path w="198755" h="381000">
                <a:moveTo>
                  <a:pt x="149443" y="0"/>
                </a:moveTo>
                <a:lnTo>
                  <a:pt x="111453" y="6940"/>
                </a:lnTo>
                <a:lnTo>
                  <a:pt x="70835" y="31166"/>
                </a:lnTo>
                <a:lnTo>
                  <a:pt x="50071" y="96635"/>
                </a:lnTo>
                <a:lnTo>
                  <a:pt x="39504" y="153838"/>
                </a:lnTo>
                <a:lnTo>
                  <a:pt x="28951" y="213978"/>
                </a:lnTo>
                <a:lnTo>
                  <a:pt x="18384" y="271181"/>
                </a:lnTo>
                <a:lnTo>
                  <a:pt x="7773" y="319574"/>
                </a:lnTo>
                <a:lnTo>
                  <a:pt x="297" y="349176"/>
                </a:lnTo>
                <a:lnTo>
                  <a:pt x="0" y="357206"/>
                </a:lnTo>
                <a:lnTo>
                  <a:pt x="36743" y="380338"/>
                </a:lnTo>
                <a:lnTo>
                  <a:pt x="48749" y="380675"/>
                </a:lnTo>
                <a:lnTo>
                  <a:pt x="59782" y="379761"/>
                </a:lnTo>
                <a:lnTo>
                  <a:pt x="99640" y="368720"/>
                </a:lnTo>
                <a:lnTo>
                  <a:pt x="133560" y="341755"/>
                </a:lnTo>
                <a:lnTo>
                  <a:pt x="148119" y="284093"/>
                </a:lnTo>
                <a:lnTo>
                  <a:pt x="158689" y="226859"/>
                </a:lnTo>
                <a:lnTo>
                  <a:pt x="169245" y="166703"/>
                </a:lnTo>
                <a:lnTo>
                  <a:pt x="179815" y="109494"/>
                </a:lnTo>
                <a:lnTo>
                  <a:pt x="190427" y="61101"/>
                </a:lnTo>
                <a:lnTo>
                  <a:pt x="197893" y="31499"/>
                </a:lnTo>
                <a:lnTo>
                  <a:pt x="198192" y="23522"/>
                </a:lnTo>
                <a:lnTo>
                  <a:pt x="161450" y="337"/>
                </a:lnTo>
                <a:lnTo>
                  <a:pt x="149443" y="0"/>
                </a:lnTo>
                <a:close/>
              </a:path>
            </a:pathLst>
          </a:custGeom>
          <a:solidFill>
            <a:srgbClr val="022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705138" y="2402786"/>
            <a:ext cx="8102600" cy="163766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pc="-10" dirty="0">
                <a:solidFill>
                  <a:srgbClr val="333333"/>
                </a:solidFill>
              </a:rPr>
              <a:t>PUPINENERGY</a:t>
            </a: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>
                <a:solidFill>
                  <a:srgbClr val="333333"/>
                </a:solidFill>
              </a:rPr>
              <a:t>POWERGO</a:t>
            </a:r>
            <a:r>
              <a:rPr spc="-260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MULTIPLAG</a:t>
            </a:r>
            <a:r>
              <a:rPr spc="-260" dirty="0">
                <a:solidFill>
                  <a:srgbClr val="333333"/>
                </a:solidFill>
              </a:rPr>
              <a:t> </a:t>
            </a:r>
            <a:r>
              <a:rPr spc="-20" dirty="0">
                <a:solidFill>
                  <a:srgbClr val="333333"/>
                </a:solidFill>
              </a:rPr>
              <a:t>2000</a:t>
            </a:r>
          </a:p>
        </p:txBody>
      </p:sp>
      <p:sp>
        <p:nvSpPr>
          <p:cNvPr id="9" name="object 9"/>
          <p:cNvSpPr/>
          <p:nvPr/>
        </p:nvSpPr>
        <p:spPr>
          <a:xfrm>
            <a:off x="758165" y="4257776"/>
            <a:ext cx="639445" cy="68580"/>
          </a:xfrm>
          <a:custGeom>
            <a:avLst/>
            <a:gdLst/>
            <a:ahLst/>
            <a:cxnLst/>
            <a:rect l="l" t="t" r="r" b="b"/>
            <a:pathLst>
              <a:path w="639444" h="68579">
                <a:moveTo>
                  <a:pt x="639111" y="0"/>
                </a:moveTo>
                <a:lnTo>
                  <a:pt x="0" y="0"/>
                </a:lnTo>
                <a:lnTo>
                  <a:pt x="0" y="68249"/>
                </a:lnTo>
                <a:lnTo>
                  <a:pt x="639111" y="68249"/>
                </a:lnTo>
                <a:lnTo>
                  <a:pt x="639111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609" y="4979213"/>
            <a:ext cx="12086590" cy="2955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PupinEnergy</a:t>
            </a:r>
            <a:r>
              <a:rPr sz="2600" b="1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PowerGo</a:t>
            </a:r>
            <a:r>
              <a:rPr sz="2600" b="1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Multiplag</a:t>
            </a:r>
            <a:r>
              <a:rPr sz="2600" b="1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2000</a:t>
            </a:r>
            <a:r>
              <a:rPr sz="2600" b="1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je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prenosivi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punjač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sa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tri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adaptera</a:t>
            </a:r>
            <a:r>
              <a:rPr sz="2600" spc="8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25" dirty="0">
                <a:solidFill>
                  <a:srgbClr val="221F1F"/>
                </a:solidFill>
                <a:latin typeface="Hind"/>
                <a:cs typeface="Hind"/>
              </a:rPr>
              <a:t>za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globalno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punjenje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(Schuko</a:t>
            </a:r>
            <a:r>
              <a:rPr sz="2600" spc="7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-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3.7kW,</a:t>
            </a:r>
            <a:r>
              <a:rPr sz="2600" spc="7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CHAdeMO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-</a:t>
            </a:r>
            <a:r>
              <a:rPr sz="2600" spc="7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7.4kW,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Uko</a:t>
            </a:r>
            <a:r>
              <a:rPr sz="2600" spc="7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Uto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-</a:t>
            </a:r>
            <a:r>
              <a:rPr sz="2600" spc="7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11kW).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25" dirty="0">
                <a:solidFill>
                  <a:srgbClr val="221F1F"/>
                </a:solidFill>
                <a:latin typeface="Hind"/>
                <a:cs typeface="Hind"/>
              </a:rPr>
              <a:t>Sa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jednostavnom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promenom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adaptera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na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jedan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klik,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pruža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ﬂeksibilnost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</a:t>
            </a:r>
            <a:r>
              <a:rPr sz="2600" spc="8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različite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vrste punjenja.</a:t>
            </a:r>
            <a:endParaRPr sz="2600">
              <a:latin typeface="Hind"/>
              <a:cs typeface="Hind"/>
            </a:endParaRPr>
          </a:p>
          <a:p>
            <a:pPr marL="12700" marR="133985">
              <a:lnSpc>
                <a:spcPct val="101499"/>
              </a:lnSpc>
              <a:spcBef>
                <a:spcPts val="905"/>
              </a:spcBef>
            </a:pP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PupinEnergy</a:t>
            </a:r>
            <a:r>
              <a:rPr sz="2600" b="1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PowerGo</a:t>
            </a:r>
            <a:r>
              <a:rPr sz="2600" b="1" spc="9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Multiplag</a:t>
            </a:r>
            <a:r>
              <a:rPr sz="2600" b="1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b="1" dirty="0">
                <a:solidFill>
                  <a:srgbClr val="221F1F"/>
                </a:solidFill>
                <a:latin typeface="Hind"/>
                <a:cs typeface="Hind"/>
              </a:rPr>
              <a:t>2000</a:t>
            </a:r>
            <a:r>
              <a:rPr sz="2600" b="1" spc="9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je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kompaktan</a:t>
            </a:r>
            <a:r>
              <a:rPr sz="2600" spc="9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veličine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manje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torbe</a:t>
            </a:r>
            <a:r>
              <a:rPr sz="2600" spc="9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25" dirty="0">
                <a:solidFill>
                  <a:srgbClr val="221F1F"/>
                </a:solidFill>
                <a:latin typeface="Hind"/>
                <a:cs typeface="Hind"/>
              </a:rPr>
              <a:t>za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laptop,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dolazi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sa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kablom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dužine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3.5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metra.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Idealno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rešenje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za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vozače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elektro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vozila,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pruža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pouzdanost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i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praktičnost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gde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god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da</a:t>
            </a:r>
            <a:r>
              <a:rPr sz="2600" spc="65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dirty="0">
                <a:solidFill>
                  <a:srgbClr val="221F1F"/>
                </a:solidFill>
                <a:latin typeface="Hind"/>
                <a:cs typeface="Hind"/>
              </a:rPr>
              <a:t>se</a:t>
            </a:r>
            <a:r>
              <a:rPr sz="2600" spc="60" dirty="0">
                <a:solidFill>
                  <a:srgbClr val="221F1F"/>
                </a:solidFill>
                <a:latin typeface="Hind"/>
                <a:cs typeface="Hind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Hind"/>
                <a:cs typeface="Hind"/>
              </a:rPr>
              <a:t>nalazite.</a:t>
            </a:r>
            <a:endParaRPr sz="2600">
              <a:latin typeface="Hind"/>
              <a:cs typeface="Hin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5455" y="3292475"/>
            <a:ext cx="5231846" cy="514945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020864" y="10694175"/>
            <a:ext cx="159067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3"/>
              </a:rPr>
              <a:t>office@horius.rs</a:t>
            </a:r>
            <a:endParaRPr sz="1700">
              <a:latin typeface="Hind SemiBold"/>
              <a:cs typeface="Hind SemiBold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212817" y="10716607"/>
            <a:ext cx="14179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4"/>
              </a:rPr>
              <a:t>www.horius.rs</a:t>
            </a:r>
            <a:endParaRPr sz="1700">
              <a:latin typeface="Hind SemiBold"/>
              <a:cs typeface="Hind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46913" y="582882"/>
            <a:ext cx="3493951" cy="93678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22881" y="10724873"/>
            <a:ext cx="203620" cy="20583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688044" y="10742038"/>
            <a:ext cx="262255" cy="187325"/>
            <a:chOff x="17688044" y="10742038"/>
            <a:chExt cx="262255" cy="187325"/>
          </a:xfrm>
        </p:grpSpPr>
        <p:sp>
          <p:nvSpPr>
            <p:cNvPr id="5" name="object 5"/>
            <p:cNvSpPr/>
            <p:nvPr/>
          </p:nvSpPr>
          <p:spPr>
            <a:xfrm>
              <a:off x="17688044" y="10753501"/>
              <a:ext cx="262255" cy="175895"/>
            </a:xfrm>
            <a:custGeom>
              <a:avLst/>
              <a:gdLst/>
              <a:ahLst/>
              <a:cxnLst/>
              <a:rect l="l" t="t" r="r" b="b"/>
              <a:pathLst>
                <a:path w="262255" h="175895">
                  <a:moveTo>
                    <a:pt x="260704" y="0"/>
                  </a:moveTo>
                  <a:lnTo>
                    <a:pt x="136079" y="124415"/>
                  </a:lnTo>
                  <a:lnTo>
                    <a:pt x="134330" y="126163"/>
                  </a:lnTo>
                  <a:lnTo>
                    <a:pt x="131943" y="127147"/>
                  </a:lnTo>
                  <a:lnTo>
                    <a:pt x="126969" y="127147"/>
                  </a:lnTo>
                  <a:lnTo>
                    <a:pt x="124603" y="126163"/>
                  </a:lnTo>
                  <a:lnTo>
                    <a:pt x="910" y="2659"/>
                  </a:lnTo>
                  <a:lnTo>
                    <a:pt x="0" y="5601"/>
                  </a:lnTo>
                  <a:lnTo>
                    <a:pt x="0" y="156801"/>
                  </a:lnTo>
                  <a:lnTo>
                    <a:pt x="1470" y="164083"/>
                  </a:lnTo>
                  <a:lnTo>
                    <a:pt x="5481" y="170027"/>
                  </a:lnTo>
                  <a:lnTo>
                    <a:pt x="11432" y="174033"/>
                  </a:lnTo>
                  <a:lnTo>
                    <a:pt x="18721" y="175502"/>
                  </a:lnTo>
                  <a:lnTo>
                    <a:pt x="243448" y="175502"/>
                  </a:lnTo>
                  <a:lnTo>
                    <a:pt x="250726" y="174033"/>
                  </a:lnTo>
                  <a:lnTo>
                    <a:pt x="256681" y="170027"/>
                  </a:lnTo>
                  <a:lnTo>
                    <a:pt x="260703" y="164083"/>
                  </a:lnTo>
                  <a:lnTo>
                    <a:pt x="262180" y="156801"/>
                  </a:lnTo>
                  <a:lnTo>
                    <a:pt x="262180" y="4659"/>
                  </a:lnTo>
                  <a:lnTo>
                    <a:pt x="261636" y="2209"/>
                  </a:lnTo>
                  <a:lnTo>
                    <a:pt x="260704" y="0"/>
                  </a:lnTo>
                  <a:close/>
                </a:path>
              </a:pathLst>
            </a:custGeom>
            <a:solidFill>
              <a:srgbClr val="71B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05171" y="10742038"/>
              <a:ext cx="228192" cy="11587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26716" y="10709898"/>
            <a:ext cx="210203" cy="21016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584532" y="10479018"/>
            <a:ext cx="16045180" cy="0"/>
          </a:xfrm>
          <a:custGeom>
            <a:avLst/>
            <a:gdLst/>
            <a:ahLst/>
            <a:cxnLst/>
            <a:rect l="l" t="t" r="r" b="b"/>
            <a:pathLst>
              <a:path w="16045180">
                <a:moveTo>
                  <a:pt x="0" y="0"/>
                </a:moveTo>
                <a:lnTo>
                  <a:pt x="16044883" y="0"/>
                </a:lnTo>
              </a:path>
            </a:pathLst>
          </a:custGeom>
          <a:ln w="20941">
            <a:solidFill>
              <a:srgbClr val="71B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0304" y="10518006"/>
            <a:ext cx="423545" cy="495300"/>
          </a:xfrm>
          <a:custGeom>
            <a:avLst/>
            <a:gdLst/>
            <a:ahLst/>
            <a:cxnLst/>
            <a:rect l="l" t="t" r="r" b="b"/>
            <a:pathLst>
              <a:path w="423544" h="495300">
                <a:moveTo>
                  <a:pt x="423456" y="0"/>
                </a:moveTo>
                <a:lnTo>
                  <a:pt x="318363" y="0"/>
                </a:lnTo>
                <a:lnTo>
                  <a:pt x="318363" y="208280"/>
                </a:lnTo>
                <a:lnTo>
                  <a:pt x="105092" y="208280"/>
                </a:lnTo>
                <a:lnTo>
                  <a:pt x="105092" y="0"/>
                </a:lnTo>
                <a:lnTo>
                  <a:pt x="0" y="0"/>
                </a:lnTo>
                <a:lnTo>
                  <a:pt x="0" y="208280"/>
                </a:lnTo>
                <a:lnTo>
                  <a:pt x="0" y="298450"/>
                </a:lnTo>
                <a:lnTo>
                  <a:pt x="0" y="495300"/>
                </a:lnTo>
                <a:lnTo>
                  <a:pt x="105092" y="495300"/>
                </a:lnTo>
                <a:lnTo>
                  <a:pt x="105092" y="298450"/>
                </a:lnTo>
                <a:lnTo>
                  <a:pt x="318363" y="298450"/>
                </a:lnTo>
                <a:lnTo>
                  <a:pt x="318363" y="495300"/>
                </a:lnTo>
                <a:lnTo>
                  <a:pt x="423456" y="495300"/>
                </a:lnTo>
                <a:lnTo>
                  <a:pt x="423456" y="298450"/>
                </a:lnTo>
                <a:lnTo>
                  <a:pt x="423456" y="208280"/>
                </a:lnTo>
                <a:lnTo>
                  <a:pt x="4234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3520" y="10651448"/>
            <a:ext cx="401320" cy="372745"/>
          </a:xfrm>
          <a:custGeom>
            <a:avLst/>
            <a:gdLst/>
            <a:ahLst/>
            <a:cxnLst/>
            <a:rect l="l" t="t" r="r" b="b"/>
            <a:pathLst>
              <a:path w="401319" h="372745">
                <a:moveTo>
                  <a:pt x="200496" y="0"/>
                </a:moveTo>
                <a:lnTo>
                  <a:pt x="154630" y="3839"/>
                </a:lnTo>
                <a:lnTo>
                  <a:pt x="116115" y="14346"/>
                </a:lnTo>
                <a:lnTo>
                  <a:pt x="59024" y="49307"/>
                </a:lnTo>
                <a:lnTo>
                  <a:pt x="16475" y="108325"/>
                </a:lnTo>
                <a:lnTo>
                  <a:pt x="4333" y="145490"/>
                </a:lnTo>
                <a:lnTo>
                  <a:pt x="0" y="186748"/>
                </a:lnTo>
                <a:lnTo>
                  <a:pt x="4333" y="227527"/>
                </a:lnTo>
                <a:lnTo>
                  <a:pt x="16475" y="264448"/>
                </a:lnTo>
                <a:lnTo>
                  <a:pt x="59024" y="323372"/>
                </a:lnTo>
                <a:lnTo>
                  <a:pt x="116115" y="358333"/>
                </a:lnTo>
                <a:lnTo>
                  <a:pt x="154630" y="368840"/>
                </a:lnTo>
                <a:lnTo>
                  <a:pt x="200496" y="372679"/>
                </a:lnTo>
                <a:lnTo>
                  <a:pt x="246362" y="368840"/>
                </a:lnTo>
                <a:lnTo>
                  <a:pt x="284877" y="358333"/>
                </a:lnTo>
                <a:lnTo>
                  <a:pt x="341968" y="323372"/>
                </a:lnTo>
                <a:lnTo>
                  <a:pt x="372398" y="285373"/>
                </a:lnTo>
                <a:lnTo>
                  <a:pt x="200496" y="285373"/>
                </a:lnTo>
                <a:lnTo>
                  <a:pt x="160868" y="277465"/>
                </a:lnTo>
                <a:lnTo>
                  <a:pt x="129653" y="256066"/>
                </a:lnTo>
                <a:lnTo>
                  <a:pt x="109200" y="224665"/>
                </a:lnTo>
                <a:lnTo>
                  <a:pt x="101860" y="186748"/>
                </a:lnTo>
                <a:lnTo>
                  <a:pt x="109313" y="148014"/>
                </a:lnTo>
                <a:lnTo>
                  <a:pt x="129955" y="116408"/>
                </a:lnTo>
                <a:lnTo>
                  <a:pt x="161208" y="95112"/>
                </a:lnTo>
                <a:lnTo>
                  <a:pt x="200496" y="87306"/>
                </a:lnTo>
                <a:lnTo>
                  <a:pt x="372376" y="87306"/>
                </a:lnTo>
                <a:lnTo>
                  <a:pt x="365855" y="76011"/>
                </a:lnTo>
                <a:lnTo>
                  <a:pt x="341968" y="49307"/>
                </a:lnTo>
                <a:lnTo>
                  <a:pt x="316569" y="30007"/>
                </a:lnTo>
                <a:lnTo>
                  <a:pt x="284877" y="14346"/>
                </a:lnTo>
                <a:lnTo>
                  <a:pt x="246362" y="3839"/>
                </a:lnTo>
                <a:lnTo>
                  <a:pt x="200496" y="0"/>
                </a:lnTo>
                <a:close/>
              </a:path>
              <a:path w="401319" h="372745">
                <a:moveTo>
                  <a:pt x="372376" y="87306"/>
                </a:moveTo>
                <a:lnTo>
                  <a:pt x="200496" y="87306"/>
                </a:lnTo>
                <a:lnTo>
                  <a:pt x="239778" y="95112"/>
                </a:lnTo>
                <a:lnTo>
                  <a:pt x="271028" y="116408"/>
                </a:lnTo>
                <a:lnTo>
                  <a:pt x="291668" y="148014"/>
                </a:lnTo>
                <a:lnTo>
                  <a:pt x="299121" y="186748"/>
                </a:lnTo>
                <a:lnTo>
                  <a:pt x="291783" y="224665"/>
                </a:lnTo>
                <a:lnTo>
                  <a:pt x="271334" y="256066"/>
                </a:lnTo>
                <a:lnTo>
                  <a:pt x="240122" y="277465"/>
                </a:lnTo>
                <a:lnTo>
                  <a:pt x="200496" y="285373"/>
                </a:lnTo>
                <a:lnTo>
                  <a:pt x="372398" y="285373"/>
                </a:lnTo>
                <a:lnTo>
                  <a:pt x="384511" y="264448"/>
                </a:lnTo>
                <a:lnTo>
                  <a:pt x="396650" y="227527"/>
                </a:lnTo>
                <a:lnTo>
                  <a:pt x="400982" y="186748"/>
                </a:lnTo>
                <a:lnTo>
                  <a:pt x="396650" y="145490"/>
                </a:lnTo>
                <a:lnTo>
                  <a:pt x="384511" y="108325"/>
                </a:lnTo>
                <a:lnTo>
                  <a:pt x="372376" y="8730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2457" y="10651441"/>
            <a:ext cx="242570" cy="361950"/>
          </a:xfrm>
          <a:custGeom>
            <a:avLst/>
            <a:gdLst/>
            <a:ahLst/>
            <a:cxnLst/>
            <a:rect l="l" t="t" r="r" b="b"/>
            <a:pathLst>
              <a:path w="242569" h="361950">
                <a:moveTo>
                  <a:pt x="200496" y="0"/>
                </a:moveTo>
                <a:lnTo>
                  <a:pt x="154561" y="8870"/>
                </a:lnTo>
                <a:lnTo>
                  <a:pt x="110909" y="44235"/>
                </a:lnTo>
                <a:lnTo>
                  <a:pt x="98635" y="63861"/>
                </a:lnTo>
                <a:lnTo>
                  <a:pt x="98635" y="11319"/>
                </a:lnTo>
                <a:lnTo>
                  <a:pt x="0" y="11319"/>
                </a:lnTo>
                <a:lnTo>
                  <a:pt x="0" y="361371"/>
                </a:lnTo>
                <a:lnTo>
                  <a:pt x="98635" y="361371"/>
                </a:lnTo>
                <a:lnTo>
                  <a:pt x="98635" y="193219"/>
                </a:lnTo>
                <a:lnTo>
                  <a:pt x="99050" y="174154"/>
                </a:lnTo>
                <a:lnTo>
                  <a:pt x="107152" y="134210"/>
                </a:lnTo>
                <a:lnTo>
                  <a:pt x="133831" y="100953"/>
                </a:lnTo>
                <a:lnTo>
                  <a:pt x="183512" y="87316"/>
                </a:lnTo>
                <a:lnTo>
                  <a:pt x="197420" y="88087"/>
                </a:lnTo>
                <a:lnTo>
                  <a:pt x="209282" y="90448"/>
                </a:lnTo>
                <a:lnTo>
                  <a:pt x="219781" y="94477"/>
                </a:lnTo>
                <a:lnTo>
                  <a:pt x="229595" y="100248"/>
                </a:lnTo>
                <a:lnTo>
                  <a:pt x="242537" y="8083"/>
                </a:lnTo>
                <a:lnTo>
                  <a:pt x="233575" y="5115"/>
                </a:lnTo>
                <a:lnTo>
                  <a:pt x="223633" y="2526"/>
                </a:lnTo>
                <a:lnTo>
                  <a:pt x="212632" y="694"/>
                </a:lnTo>
                <a:lnTo>
                  <a:pt x="2004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3690" y="10470508"/>
            <a:ext cx="118110" cy="542925"/>
          </a:xfrm>
          <a:custGeom>
            <a:avLst/>
            <a:gdLst/>
            <a:ahLst/>
            <a:cxnLst/>
            <a:rect l="l" t="t" r="r" b="b"/>
            <a:pathLst>
              <a:path w="118110" h="542925">
                <a:moveTo>
                  <a:pt x="108331" y="192255"/>
                </a:moveTo>
                <a:lnTo>
                  <a:pt x="9696" y="192255"/>
                </a:lnTo>
                <a:lnTo>
                  <a:pt x="9696" y="542308"/>
                </a:lnTo>
                <a:lnTo>
                  <a:pt x="108331" y="542308"/>
                </a:lnTo>
                <a:lnTo>
                  <a:pt x="108331" y="192255"/>
                </a:lnTo>
                <a:close/>
              </a:path>
              <a:path w="118110" h="542925">
                <a:moveTo>
                  <a:pt x="59024" y="0"/>
                </a:moveTo>
                <a:lnTo>
                  <a:pt x="36156" y="4673"/>
                </a:lnTo>
                <a:lnTo>
                  <a:pt x="17382" y="17381"/>
                </a:lnTo>
                <a:lnTo>
                  <a:pt x="4674" y="36152"/>
                </a:lnTo>
                <a:lnTo>
                  <a:pt x="0" y="59013"/>
                </a:lnTo>
                <a:lnTo>
                  <a:pt x="4674" y="81877"/>
                </a:lnTo>
                <a:lnTo>
                  <a:pt x="17382" y="100651"/>
                </a:lnTo>
                <a:lnTo>
                  <a:pt x="36156" y="113362"/>
                </a:lnTo>
                <a:lnTo>
                  <a:pt x="59024" y="118038"/>
                </a:lnTo>
                <a:lnTo>
                  <a:pt x="81880" y="113362"/>
                </a:lnTo>
                <a:lnTo>
                  <a:pt x="100647" y="100651"/>
                </a:lnTo>
                <a:lnTo>
                  <a:pt x="113354" y="81877"/>
                </a:lnTo>
                <a:lnTo>
                  <a:pt x="118027" y="59013"/>
                </a:lnTo>
                <a:lnTo>
                  <a:pt x="113354" y="36152"/>
                </a:lnTo>
                <a:lnTo>
                  <a:pt x="100647" y="17381"/>
                </a:lnTo>
                <a:lnTo>
                  <a:pt x="81880" y="4673"/>
                </a:lnTo>
                <a:lnTo>
                  <a:pt x="5902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7717" y="10662760"/>
            <a:ext cx="339725" cy="361950"/>
          </a:xfrm>
          <a:custGeom>
            <a:avLst/>
            <a:gdLst/>
            <a:ahLst/>
            <a:cxnLst/>
            <a:rect l="l" t="t" r="r" b="b"/>
            <a:pathLst>
              <a:path w="339725" h="361950">
                <a:moveTo>
                  <a:pt x="339549" y="0"/>
                </a:moveTo>
                <a:lnTo>
                  <a:pt x="240914" y="0"/>
                </a:lnTo>
                <a:lnTo>
                  <a:pt x="240914" y="198067"/>
                </a:lnTo>
                <a:lnTo>
                  <a:pt x="240359" y="213011"/>
                </a:lnTo>
                <a:lnTo>
                  <a:pt x="219899" y="259499"/>
                </a:lnTo>
                <a:lnTo>
                  <a:pt x="183747" y="275988"/>
                </a:lnTo>
                <a:lnTo>
                  <a:pt x="169774" y="277289"/>
                </a:lnTo>
                <a:lnTo>
                  <a:pt x="155802" y="275988"/>
                </a:lnTo>
                <a:lnTo>
                  <a:pt x="119650" y="259499"/>
                </a:lnTo>
                <a:lnTo>
                  <a:pt x="99190" y="213011"/>
                </a:lnTo>
                <a:lnTo>
                  <a:pt x="98635" y="198067"/>
                </a:lnTo>
                <a:lnTo>
                  <a:pt x="98635" y="0"/>
                </a:lnTo>
                <a:lnTo>
                  <a:pt x="0" y="0"/>
                </a:lnTo>
                <a:lnTo>
                  <a:pt x="0" y="214234"/>
                </a:lnTo>
                <a:lnTo>
                  <a:pt x="1238" y="239560"/>
                </a:lnTo>
                <a:lnTo>
                  <a:pt x="19785" y="295062"/>
                </a:lnTo>
                <a:lnTo>
                  <a:pt x="70303" y="339880"/>
                </a:lnTo>
                <a:lnTo>
                  <a:pt x="136415" y="359160"/>
                </a:lnTo>
                <a:lnTo>
                  <a:pt x="169774" y="361371"/>
                </a:lnTo>
                <a:lnTo>
                  <a:pt x="203136" y="359160"/>
                </a:lnTo>
                <a:lnTo>
                  <a:pt x="269250" y="339880"/>
                </a:lnTo>
                <a:lnTo>
                  <a:pt x="319764" y="295062"/>
                </a:lnTo>
                <a:lnTo>
                  <a:pt x="338311" y="239560"/>
                </a:lnTo>
                <a:lnTo>
                  <a:pt x="339549" y="214234"/>
                </a:lnTo>
                <a:lnTo>
                  <a:pt x="339549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787" y="10651443"/>
            <a:ext cx="280035" cy="372745"/>
          </a:xfrm>
          <a:custGeom>
            <a:avLst/>
            <a:gdLst/>
            <a:ahLst/>
            <a:cxnLst/>
            <a:rect l="l" t="t" r="r" b="b"/>
            <a:pathLst>
              <a:path w="280035" h="372745">
                <a:moveTo>
                  <a:pt x="150361" y="0"/>
                </a:moveTo>
                <a:lnTo>
                  <a:pt x="104385" y="4345"/>
                </a:lnTo>
                <a:lnTo>
                  <a:pt x="59013" y="25056"/>
                </a:lnTo>
                <a:lnTo>
                  <a:pt x="33247" y="58303"/>
                </a:lnTo>
                <a:lnTo>
                  <a:pt x="22638" y="104279"/>
                </a:lnTo>
                <a:lnTo>
                  <a:pt x="24531" y="124318"/>
                </a:lnTo>
                <a:lnTo>
                  <a:pt x="49317" y="171387"/>
                </a:lnTo>
                <a:lnTo>
                  <a:pt x="85392" y="197255"/>
                </a:lnTo>
                <a:lnTo>
                  <a:pt x="124498" y="213417"/>
                </a:lnTo>
                <a:lnTo>
                  <a:pt x="147136" y="221501"/>
                </a:lnTo>
                <a:lnTo>
                  <a:pt x="157390" y="226039"/>
                </a:lnTo>
                <a:lnTo>
                  <a:pt x="167341" y="232924"/>
                </a:lnTo>
                <a:lnTo>
                  <a:pt x="174867" y="242990"/>
                </a:lnTo>
                <a:lnTo>
                  <a:pt x="177847" y="257070"/>
                </a:lnTo>
                <a:lnTo>
                  <a:pt x="174134" y="273243"/>
                </a:lnTo>
                <a:lnTo>
                  <a:pt x="163904" y="285168"/>
                </a:lnTo>
                <a:lnTo>
                  <a:pt x="148520" y="292543"/>
                </a:lnTo>
                <a:lnTo>
                  <a:pt x="129346" y="295069"/>
                </a:lnTo>
                <a:lnTo>
                  <a:pt x="107668" y="291937"/>
                </a:lnTo>
                <a:lnTo>
                  <a:pt x="86901" y="283351"/>
                </a:lnTo>
                <a:lnTo>
                  <a:pt x="67955" y="270522"/>
                </a:lnTo>
                <a:lnTo>
                  <a:pt x="51736" y="254662"/>
                </a:lnTo>
                <a:lnTo>
                  <a:pt x="0" y="314482"/>
                </a:lnTo>
                <a:lnTo>
                  <a:pt x="20199" y="333463"/>
                </a:lnTo>
                <a:lnTo>
                  <a:pt x="48810" y="352374"/>
                </a:lnTo>
                <a:lnTo>
                  <a:pt x="86969" y="366890"/>
                </a:lnTo>
                <a:lnTo>
                  <a:pt x="135817" y="372690"/>
                </a:lnTo>
                <a:lnTo>
                  <a:pt x="166336" y="370517"/>
                </a:lnTo>
                <a:lnTo>
                  <a:pt x="218582" y="352224"/>
                </a:lnTo>
                <a:lnTo>
                  <a:pt x="258911" y="315125"/>
                </a:lnTo>
                <a:lnTo>
                  <a:pt x="277625" y="270131"/>
                </a:lnTo>
                <a:lnTo>
                  <a:pt x="279708" y="246578"/>
                </a:lnTo>
                <a:lnTo>
                  <a:pt x="278409" y="229975"/>
                </a:lnTo>
                <a:lnTo>
                  <a:pt x="261929" y="188360"/>
                </a:lnTo>
                <a:lnTo>
                  <a:pt x="220193" y="156330"/>
                </a:lnTo>
                <a:lnTo>
                  <a:pt x="172999" y="138247"/>
                </a:lnTo>
                <a:lnTo>
                  <a:pt x="149566" y="130969"/>
                </a:lnTo>
                <a:lnTo>
                  <a:pt x="133038" y="123541"/>
                </a:lnTo>
                <a:lnTo>
                  <a:pt x="123485" y="115201"/>
                </a:lnTo>
                <a:lnTo>
                  <a:pt x="119088" y="106864"/>
                </a:lnTo>
                <a:lnTo>
                  <a:pt x="118027" y="99441"/>
                </a:lnTo>
                <a:lnTo>
                  <a:pt x="120668" y="87854"/>
                </a:lnTo>
                <a:lnTo>
                  <a:pt x="128235" y="78921"/>
                </a:lnTo>
                <a:lnTo>
                  <a:pt x="140198" y="73173"/>
                </a:lnTo>
                <a:lnTo>
                  <a:pt x="156026" y="71139"/>
                </a:lnTo>
                <a:lnTo>
                  <a:pt x="166132" y="71732"/>
                </a:lnTo>
                <a:lnTo>
                  <a:pt x="179874" y="74674"/>
                </a:lnTo>
                <a:lnTo>
                  <a:pt x="196042" y="81710"/>
                </a:lnTo>
                <a:lnTo>
                  <a:pt x="213428" y="94583"/>
                </a:lnTo>
                <a:lnTo>
                  <a:pt x="261929" y="37182"/>
                </a:lnTo>
                <a:lnTo>
                  <a:pt x="229378" y="17051"/>
                </a:lnTo>
                <a:lnTo>
                  <a:pt x="199175" y="5861"/>
                </a:lnTo>
                <a:lnTo>
                  <a:pt x="172457" y="1035"/>
                </a:lnTo>
                <a:lnTo>
                  <a:pt x="150361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475044" y="10411549"/>
            <a:ext cx="709295" cy="709295"/>
            <a:chOff x="475044" y="10411549"/>
            <a:chExt cx="709295" cy="709295"/>
          </a:xfrm>
        </p:grpSpPr>
        <p:sp>
          <p:nvSpPr>
            <p:cNvPr id="16" name="object 16"/>
            <p:cNvSpPr/>
            <p:nvPr/>
          </p:nvSpPr>
          <p:spPr>
            <a:xfrm>
              <a:off x="475043" y="10411554"/>
              <a:ext cx="709295" cy="709295"/>
            </a:xfrm>
            <a:custGeom>
              <a:avLst/>
              <a:gdLst/>
              <a:ahLst/>
              <a:cxnLst/>
              <a:rect l="l" t="t" r="r" b="b"/>
              <a:pathLst>
                <a:path w="709294" h="709295">
                  <a:moveTo>
                    <a:pt x="129870" y="281508"/>
                  </a:moveTo>
                  <a:lnTo>
                    <a:pt x="17360" y="244957"/>
                  </a:lnTo>
                  <a:lnTo>
                    <a:pt x="9664" y="272313"/>
                  </a:lnTo>
                  <a:lnTo>
                    <a:pt x="4254" y="299770"/>
                  </a:lnTo>
                  <a:lnTo>
                    <a:pt x="1054" y="327202"/>
                  </a:lnTo>
                  <a:lnTo>
                    <a:pt x="0" y="354507"/>
                  </a:lnTo>
                  <a:lnTo>
                    <a:pt x="118364" y="354507"/>
                  </a:lnTo>
                  <a:lnTo>
                    <a:pt x="119049" y="336308"/>
                  </a:lnTo>
                  <a:lnTo>
                    <a:pt x="121158" y="318033"/>
                  </a:lnTo>
                  <a:lnTo>
                    <a:pt x="124739" y="299745"/>
                  </a:lnTo>
                  <a:lnTo>
                    <a:pt x="129870" y="281508"/>
                  </a:lnTo>
                  <a:close/>
                </a:path>
                <a:path w="709294" h="709295">
                  <a:moveTo>
                    <a:pt x="259689" y="423405"/>
                  </a:moveTo>
                  <a:lnTo>
                    <a:pt x="250113" y="407797"/>
                  </a:lnTo>
                  <a:lnTo>
                    <a:pt x="243065" y="390906"/>
                  </a:lnTo>
                  <a:lnTo>
                    <a:pt x="238709" y="373037"/>
                  </a:lnTo>
                  <a:lnTo>
                    <a:pt x="237210" y="354507"/>
                  </a:lnTo>
                  <a:lnTo>
                    <a:pt x="118364" y="354507"/>
                  </a:lnTo>
                  <a:lnTo>
                    <a:pt x="119113" y="373202"/>
                  </a:lnTo>
                  <a:lnTo>
                    <a:pt x="121335" y="391629"/>
                  </a:lnTo>
                  <a:lnTo>
                    <a:pt x="124993" y="409740"/>
                  </a:lnTo>
                  <a:lnTo>
                    <a:pt x="130035" y="427443"/>
                  </a:lnTo>
                  <a:lnTo>
                    <a:pt x="17424" y="464032"/>
                  </a:lnTo>
                  <a:lnTo>
                    <a:pt x="27076" y="490156"/>
                  </a:lnTo>
                  <a:lnTo>
                    <a:pt x="38722" y="515416"/>
                  </a:lnTo>
                  <a:lnTo>
                    <a:pt x="52311" y="539686"/>
                  </a:lnTo>
                  <a:lnTo>
                    <a:pt x="67767" y="562838"/>
                  </a:lnTo>
                  <a:lnTo>
                    <a:pt x="259689" y="423405"/>
                  </a:lnTo>
                  <a:close/>
                </a:path>
                <a:path w="709294" h="709295">
                  <a:moveTo>
                    <a:pt x="281571" y="579196"/>
                  </a:moveTo>
                  <a:lnTo>
                    <a:pt x="264477" y="572909"/>
                  </a:lnTo>
                  <a:lnTo>
                    <a:pt x="247738" y="565264"/>
                  </a:lnTo>
                  <a:lnTo>
                    <a:pt x="231457" y="556196"/>
                  </a:lnTo>
                  <a:lnTo>
                    <a:pt x="215696" y="545693"/>
                  </a:lnTo>
                  <a:lnTo>
                    <a:pt x="146177" y="641388"/>
                  </a:lnTo>
                  <a:lnTo>
                    <a:pt x="169811" y="657161"/>
                  </a:lnTo>
                  <a:lnTo>
                    <a:pt x="194246" y="670801"/>
                  </a:lnTo>
                  <a:lnTo>
                    <a:pt x="219341" y="682307"/>
                  </a:lnTo>
                  <a:lnTo>
                    <a:pt x="244995" y="691756"/>
                  </a:lnTo>
                  <a:lnTo>
                    <a:pt x="281571" y="579196"/>
                  </a:lnTo>
                  <a:close/>
                </a:path>
                <a:path w="709294" h="709295">
                  <a:moveTo>
                    <a:pt x="318274" y="242938"/>
                  </a:moveTo>
                  <a:lnTo>
                    <a:pt x="281533" y="129908"/>
                  </a:lnTo>
                  <a:lnTo>
                    <a:pt x="263994" y="136398"/>
                  </a:lnTo>
                  <a:lnTo>
                    <a:pt x="247142" y="144208"/>
                  </a:lnTo>
                  <a:lnTo>
                    <a:pt x="231063" y="153276"/>
                  </a:lnTo>
                  <a:lnTo>
                    <a:pt x="215785" y="163537"/>
                  </a:lnTo>
                  <a:lnTo>
                    <a:pt x="146177" y="67741"/>
                  </a:lnTo>
                  <a:lnTo>
                    <a:pt x="124320" y="85001"/>
                  </a:lnTo>
                  <a:lnTo>
                    <a:pt x="103898" y="103886"/>
                  </a:lnTo>
                  <a:lnTo>
                    <a:pt x="85013" y="124307"/>
                  </a:lnTo>
                  <a:lnTo>
                    <a:pt x="67767" y="146164"/>
                  </a:lnTo>
                  <a:lnTo>
                    <a:pt x="259689" y="285597"/>
                  </a:lnTo>
                  <a:lnTo>
                    <a:pt x="271576" y="271678"/>
                  </a:lnTo>
                  <a:lnTo>
                    <a:pt x="285457" y="259753"/>
                  </a:lnTo>
                  <a:lnTo>
                    <a:pt x="301104" y="250088"/>
                  </a:lnTo>
                  <a:lnTo>
                    <a:pt x="318274" y="242938"/>
                  </a:lnTo>
                  <a:close/>
                </a:path>
                <a:path w="709294" h="709295">
                  <a:moveTo>
                    <a:pt x="354520" y="0"/>
                  </a:moveTo>
                  <a:lnTo>
                    <a:pt x="326123" y="1130"/>
                  </a:lnTo>
                  <a:lnTo>
                    <a:pt x="298335" y="4470"/>
                  </a:lnTo>
                  <a:lnTo>
                    <a:pt x="271259" y="9906"/>
                  </a:lnTo>
                  <a:lnTo>
                    <a:pt x="244957" y="17335"/>
                  </a:lnTo>
                  <a:lnTo>
                    <a:pt x="281533" y="129908"/>
                  </a:lnTo>
                  <a:lnTo>
                    <a:pt x="299072" y="124942"/>
                  </a:lnTo>
                  <a:lnTo>
                    <a:pt x="317093" y="121297"/>
                  </a:lnTo>
                  <a:lnTo>
                    <a:pt x="335597" y="119049"/>
                  </a:lnTo>
                  <a:lnTo>
                    <a:pt x="354520" y="118287"/>
                  </a:lnTo>
                  <a:lnTo>
                    <a:pt x="354520" y="0"/>
                  </a:lnTo>
                  <a:close/>
                </a:path>
                <a:path w="709294" h="709295">
                  <a:moveTo>
                    <a:pt x="464070" y="691692"/>
                  </a:moveTo>
                  <a:lnTo>
                    <a:pt x="390766" y="466064"/>
                  </a:lnTo>
                  <a:lnTo>
                    <a:pt x="372960" y="470344"/>
                  </a:lnTo>
                  <a:lnTo>
                    <a:pt x="354711" y="471830"/>
                  </a:lnTo>
                  <a:lnTo>
                    <a:pt x="336384" y="470458"/>
                  </a:lnTo>
                  <a:lnTo>
                    <a:pt x="318300" y="466153"/>
                  </a:lnTo>
                  <a:lnTo>
                    <a:pt x="281559" y="579183"/>
                  </a:lnTo>
                  <a:lnTo>
                    <a:pt x="336156" y="589953"/>
                  </a:lnTo>
                  <a:lnTo>
                    <a:pt x="354545" y="590626"/>
                  </a:lnTo>
                  <a:lnTo>
                    <a:pt x="354545" y="709028"/>
                  </a:lnTo>
                  <a:lnTo>
                    <a:pt x="382371" y="707923"/>
                  </a:lnTo>
                  <a:lnTo>
                    <a:pt x="409994" y="704646"/>
                  </a:lnTo>
                  <a:lnTo>
                    <a:pt x="437261" y="699223"/>
                  </a:lnTo>
                  <a:lnTo>
                    <a:pt x="464070" y="691692"/>
                  </a:lnTo>
                  <a:close/>
                </a:path>
                <a:path w="709294" h="709295">
                  <a:moveTo>
                    <a:pt x="709091" y="354507"/>
                  </a:moveTo>
                  <a:lnTo>
                    <a:pt x="471843" y="354507"/>
                  </a:lnTo>
                  <a:lnTo>
                    <a:pt x="470420" y="372770"/>
                  </a:lnTo>
                  <a:lnTo>
                    <a:pt x="466191" y="390575"/>
                  </a:lnTo>
                  <a:lnTo>
                    <a:pt x="459219" y="407581"/>
                  </a:lnTo>
                  <a:lnTo>
                    <a:pt x="449529" y="423456"/>
                  </a:lnTo>
                  <a:lnTo>
                    <a:pt x="545693" y="493318"/>
                  </a:lnTo>
                  <a:lnTo>
                    <a:pt x="556069" y="477748"/>
                  </a:lnTo>
                  <a:lnTo>
                    <a:pt x="565111" y="461530"/>
                  </a:lnTo>
                  <a:lnTo>
                    <a:pt x="572795" y="444728"/>
                  </a:lnTo>
                  <a:lnTo>
                    <a:pt x="579120" y="427443"/>
                  </a:lnTo>
                  <a:lnTo>
                    <a:pt x="691730" y="464032"/>
                  </a:lnTo>
                  <a:lnTo>
                    <a:pt x="699274" y="437222"/>
                  </a:lnTo>
                  <a:lnTo>
                    <a:pt x="704697" y="409943"/>
                  </a:lnTo>
                  <a:lnTo>
                    <a:pt x="707974" y="382333"/>
                  </a:lnTo>
                  <a:lnTo>
                    <a:pt x="709091" y="354507"/>
                  </a:lnTo>
                  <a:close/>
                </a:path>
              </a:pathLst>
            </a:custGeom>
            <a:solidFill>
              <a:srgbClr val="71B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8530" y="10904867"/>
              <a:ext cx="147964" cy="14798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5719" y="10429006"/>
              <a:ext cx="172720" cy="268605"/>
            </a:xfrm>
            <a:custGeom>
              <a:avLst/>
              <a:gdLst/>
              <a:ahLst/>
              <a:cxnLst/>
              <a:rect l="l" t="t" r="r" b="b"/>
              <a:pathLst>
                <a:path w="172719" h="268604">
                  <a:moveTo>
                    <a:pt x="73306" y="0"/>
                  </a:moveTo>
                  <a:lnTo>
                    <a:pt x="0" y="225616"/>
                  </a:lnTo>
                  <a:lnTo>
                    <a:pt x="16925" y="232618"/>
                  </a:lnTo>
                  <a:lnTo>
                    <a:pt x="32559" y="242139"/>
                  </a:lnTo>
                  <a:lnTo>
                    <a:pt x="46583" y="254031"/>
                  </a:lnTo>
                  <a:lnTo>
                    <a:pt x="58678" y="268148"/>
                  </a:lnTo>
                  <a:lnTo>
                    <a:pt x="154832" y="198287"/>
                  </a:lnTo>
                  <a:lnTo>
                    <a:pt x="143241" y="183607"/>
                  </a:lnTo>
                  <a:lnTo>
                    <a:pt x="130604" y="170000"/>
                  </a:lnTo>
                  <a:lnTo>
                    <a:pt x="117003" y="157499"/>
                  </a:lnTo>
                  <a:lnTo>
                    <a:pt x="102520" y="146142"/>
                  </a:lnTo>
                  <a:lnTo>
                    <a:pt x="172120" y="50344"/>
                  </a:lnTo>
                  <a:lnTo>
                    <a:pt x="148956" y="34887"/>
                  </a:lnTo>
                  <a:lnTo>
                    <a:pt x="124684" y="21304"/>
                  </a:lnTo>
                  <a:lnTo>
                    <a:pt x="99427" y="9655"/>
                  </a:lnTo>
                  <a:lnTo>
                    <a:pt x="73306" y="0"/>
                  </a:lnTo>
                  <a:close/>
                </a:path>
              </a:pathLst>
            </a:custGeom>
            <a:solidFill>
              <a:srgbClr val="71B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0551" y="10557722"/>
              <a:ext cx="146100" cy="13538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7346773" y="-9701"/>
            <a:ext cx="2767330" cy="2753995"/>
            <a:chOff x="17346773" y="-9701"/>
            <a:chExt cx="2767330" cy="2753995"/>
          </a:xfrm>
        </p:grpSpPr>
        <p:sp>
          <p:nvSpPr>
            <p:cNvPr id="21" name="object 21"/>
            <p:cNvSpPr/>
            <p:nvPr/>
          </p:nvSpPr>
          <p:spPr>
            <a:xfrm>
              <a:off x="17356430" y="5"/>
              <a:ext cx="2748280" cy="2743835"/>
            </a:xfrm>
            <a:custGeom>
              <a:avLst/>
              <a:gdLst/>
              <a:ahLst/>
              <a:cxnLst/>
              <a:rect l="l" t="t" r="r" b="b"/>
              <a:pathLst>
                <a:path w="2748280" h="2743835">
                  <a:moveTo>
                    <a:pt x="915619" y="0"/>
                  </a:moveTo>
                  <a:lnTo>
                    <a:pt x="38" y="0"/>
                  </a:lnTo>
                  <a:lnTo>
                    <a:pt x="0" y="1384"/>
                  </a:lnTo>
                  <a:lnTo>
                    <a:pt x="915606" y="1384"/>
                  </a:lnTo>
                  <a:lnTo>
                    <a:pt x="915619" y="0"/>
                  </a:lnTo>
                  <a:close/>
                </a:path>
                <a:path w="2748280" h="2743835">
                  <a:moveTo>
                    <a:pt x="2008822" y="534327"/>
                  </a:moveTo>
                  <a:lnTo>
                    <a:pt x="1979701" y="491718"/>
                  </a:lnTo>
                  <a:lnTo>
                    <a:pt x="1953056" y="447598"/>
                  </a:lnTo>
                  <a:lnTo>
                    <a:pt x="1928952" y="402069"/>
                  </a:lnTo>
                  <a:lnTo>
                    <a:pt x="1907438" y="355269"/>
                  </a:lnTo>
                  <a:lnTo>
                    <a:pt x="1888591" y="307301"/>
                  </a:lnTo>
                  <a:lnTo>
                    <a:pt x="1872475" y="258267"/>
                  </a:lnTo>
                  <a:lnTo>
                    <a:pt x="1859140" y="208305"/>
                  </a:lnTo>
                  <a:lnTo>
                    <a:pt x="1848662" y="157530"/>
                  </a:lnTo>
                  <a:lnTo>
                    <a:pt x="1841093" y="106032"/>
                  </a:lnTo>
                  <a:lnTo>
                    <a:pt x="1836521" y="53949"/>
                  </a:lnTo>
                  <a:lnTo>
                    <a:pt x="1834984" y="1384"/>
                  </a:lnTo>
                  <a:lnTo>
                    <a:pt x="915606" y="1384"/>
                  </a:lnTo>
                  <a:lnTo>
                    <a:pt x="916381" y="54152"/>
                  </a:lnTo>
                  <a:lnTo>
                    <a:pt x="918679" y="106718"/>
                  </a:lnTo>
                  <a:lnTo>
                    <a:pt x="922502" y="159029"/>
                  </a:lnTo>
                  <a:lnTo>
                    <a:pt x="927836" y="211086"/>
                  </a:lnTo>
                  <a:lnTo>
                    <a:pt x="934656" y="262839"/>
                  </a:lnTo>
                  <a:lnTo>
                    <a:pt x="942949" y="314274"/>
                  </a:lnTo>
                  <a:lnTo>
                    <a:pt x="952690" y="365353"/>
                  </a:lnTo>
                  <a:lnTo>
                    <a:pt x="963879" y="416064"/>
                  </a:lnTo>
                  <a:lnTo>
                    <a:pt x="976477" y="466356"/>
                  </a:lnTo>
                  <a:lnTo>
                    <a:pt x="990485" y="516204"/>
                  </a:lnTo>
                  <a:lnTo>
                    <a:pt x="1005890" y="565594"/>
                  </a:lnTo>
                  <a:lnTo>
                    <a:pt x="134772" y="848639"/>
                  </a:lnTo>
                  <a:lnTo>
                    <a:pt x="150939" y="896734"/>
                  </a:lnTo>
                  <a:lnTo>
                    <a:pt x="167970" y="944499"/>
                  </a:lnTo>
                  <a:lnTo>
                    <a:pt x="185877" y="991920"/>
                  </a:lnTo>
                  <a:lnTo>
                    <a:pt x="204635" y="1038974"/>
                  </a:lnTo>
                  <a:lnTo>
                    <a:pt x="224256" y="1085672"/>
                  </a:lnTo>
                  <a:lnTo>
                    <a:pt x="244729" y="1131989"/>
                  </a:lnTo>
                  <a:lnTo>
                    <a:pt x="266039" y="1177912"/>
                  </a:lnTo>
                  <a:lnTo>
                    <a:pt x="288188" y="1223441"/>
                  </a:lnTo>
                  <a:lnTo>
                    <a:pt x="311175" y="1268539"/>
                  </a:lnTo>
                  <a:lnTo>
                    <a:pt x="334975" y="1313218"/>
                  </a:lnTo>
                  <a:lnTo>
                    <a:pt x="359600" y="1357452"/>
                  </a:lnTo>
                  <a:lnTo>
                    <a:pt x="385038" y="1401241"/>
                  </a:lnTo>
                  <a:lnTo>
                    <a:pt x="411289" y="1444561"/>
                  </a:lnTo>
                  <a:lnTo>
                    <a:pt x="438327" y="1487411"/>
                  </a:lnTo>
                  <a:lnTo>
                    <a:pt x="466166" y="1529765"/>
                  </a:lnTo>
                  <a:lnTo>
                    <a:pt x="494792" y="1571625"/>
                  </a:lnTo>
                  <a:lnTo>
                    <a:pt x="524205" y="1612963"/>
                  </a:lnTo>
                  <a:lnTo>
                    <a:pt x="2008822" y="534327"/>
                  </a:lnTo>
                  <a:close/>
                </a:path>
                <a:path w="2748280" h="2743835">
                  <a:moveTo>
                    <a:pt x="2747657" y="908608"/>
                  </a:moveTo>
                  <a:lnTo>
                    <a:pt x="2666428" y="905954"/>
                  </a:lnTo>
                  <a:lnTo>
                    <a:pt x="2614904" y="900226"/>
                  </a:lnTo>
                  <a:lnTo>
                    <a:pt x="2563596" y="891514"/>
                  </a:lnTo>
                  <a:lnTo>
                    <a:pt x="2512644" y="879767"/>
                  </a:lnTo>
                  <a:lnTo>
                    <a:pt x="2462174" y="864984"/>
                  </a:lnTo>
                  <a:lnTo>
                    <a:pt x="2178062" y="1739353"/>
                  </a:lnTo>
                  <a:lnTo>
                    <a:pt x="2129701" y="1722907"/>
                  </a:lnTo>
                  <a:lnTo>
                    <a:pt x="2081657" y="1705076"/>
                  </a:lnTo>
                  <a:lnTo>
                    <a:pt x="2033943" y="1685848"/>
                  </a:lnTo>
                  <a:lnTo>
                    <a:pt x="1986622" y="1665211"/>
                  </a:lnTo>
                  <a:lnTo>
                    <a:pt x="1939709" y="1643164"/>
                  </a:lnTo>
                  <a:lnTo>
                    <a:pt x="1893227" y="1619681"/>
                  </a:lnTo>
                  <a:lnTo>
                    <a:pt x="1847227" y="1594739"/>
                  </a:lnTo>
                  <a:lnTo>
                    <a:pt x="1801723" y="1568348"/>
                  </a:lnTo>
                  <a:lnTo>
                    <a:pt x="1756765" y="1540484"/>
                  </a:lnTo>
                  <a:lnTo>
                    <a:pt x="1712353" y="1511134"/>
                  </a:lnTo>
                  <a:lnTo>
                    <a:pt x="1668551" y="1480273"/>
                  </a:lnTo>
                  <a:lnTo>
                    <a:pt x="1130731" y="2220518"/>
                  </a:lnTo>
                  <a:lnTo>
                    <a:pt x="1173162" y="2250732"/>
                  </a:lnTo>
                  <a:lnTo>
                    <a:pt x="1215974" y="2280031"/>
                  </a:lnTo>
                  <a:lnTo>
                    <a:pt x="1259141" y="2308390"/>
                  </a:lnTo>
                  <a:lnTo>
                    <a:pt x="1302677" y="2335834"/>
                  </a:lnTo>
                  <a:lnTo>
                    <a:pt x="1346542" y="2362352"/>
                  </a:lnTo>
                  <a:lnTo>
                    <a:pt x="1390738" y="2387955"/>
                  </a:lnTo>
                  <a:lnTo>
                    <a:pt x="1435252" y="2412657"/>
                  </a:lnTo>
                  <a:lnTo>
                    <a:pt x="1480070" y="2436444"/>
                  </a:lnTo>
                  <a:lnTo>
                    <a:pt x="1525193" y="2459317"/>
                  </a:lnTo>
                  <a:lnTo>
                    <a:pt x="1570583" y="2481288"/>
                  </a:lnTo>
                  <a:lnTo>
                    <a:pt x="1616240" y="2502370"/>
                  </a:lnTo>
                  <a:lnTo>
                    <a:pt x="1662163" y="2522550"/>
                  </a:lnTo>
                  <a:lnTo>
                    <a:pt x="1708315" y="2541841"/>
                  </a:lnTo>
                  <a:lnTo>
                    <a:pt x="1754708" y="2560231"/>
                  </a:lnTo>
                  <a:lnTo>
                    <a:pt x="1801317" y="2577757"/>
                  </a:lnTo>
                  <a:lnTo>
                    <a:pt x="1848142" y="2594381"/>
                  </a:lnTo>
                  <a:lnTo>
                    <a:pt x="1895144" y="2610142"/>
                  </a:lnTo>
                  <a:lnTo>
                    <a:pt x="2178062" y="1739379"/>
                  </a:lnTo>
                  <a:lnTo>
                    <a:pt x="2228494" y="1754936"/>
                  </a:lnTo>
                  <a:lnTo>
                    <a:pt x="2279192" y="1768995"/>
                  </a:lnTo>
                  <a:lnTo>
                    <a:pt x="2330132" y="1781517"/>
                  </a:lnTo>
                  <a:lnTo>
                    <a:pt x="2381288" y="1792541"/>
                  </a:lnTo>
                  <a:lnTo>
                    <a:pt x="2432621" y="1802041"/>
                  </a:lnTo>
                  <a:lnTo>
                    <a:pt x="2484094" y="1810054"/>
                  </a:lnTo>
                  <a:lnTo>
                    <a:pt x="2535682" y="1816569"/>
                  </a:lnTo>
                  <a:lnTo>
                    <a:pt x="2587358" y="1821599"/>
                  </a:lnTo>
                  <a:lnTo>
                    <a:pt x="2639085" y="1825155"/>
                  </a:lnTo>
                  <a:lnTo>
                    <a:pt x="2690825" y="1827237"/>
                  </a:lnTo>
                  <a:lnTo>
                    <a:pt x="2742565" y="1827860"/>
                  </a:lnTo>
                  <a:lnTo>
                    <a:pt x="2742565" y="2743809"/>
                  </a:lnTo>
                  <a:lnTo>
                    <a:pt x="2747657" y="2743758"/>
                  </a:lnTo>
                  <a:lnTo>
                    <a:pt x="2747657" y="908608"/>
                  </a:lnTo>
                  <a:close/>
                </a:path>
              </a:pathLst>
            </a:custGeom>
            <a:solidFill>
              <a:srgbClr val="221F1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458674" y="5"/>
              <a:ext cx="645795" cy="641985"/>
            </a:xfrm>
            <a:custGeom>
              <a:avLst/>
              <a:gdLst/>
              <a:ahLst/>
              <a:cxnLst/>
              <a:rect l="l" t="t" r="r" b="b"/>
              <a:pathLst>
                <a:path w="645794" h="641985">
                  <a:moveTo>
                    <a:pt x="468985" y="125895"/>
                  </a:moveTo>
                  <a:lnTo>
                    <a:pt x="451688" y="97701"/>
                  </a:lnTo>
                  <a:lnTo>
                    <a:pt x="438962" y="67195"/>
                  </a:lnTo>
                  <a:lnTo>
                    <a:pt x="431088" y="34925"/>
                  </a:lnTo>
                  <a:lnTo>
                    <a:pt x="428409" y="1460"/>
                  </a:lnTo>
                  <a:lnTo>
                    <a:pt x="213753" y="1460"/>
                  </a:lnTo>
                  <a:lnTo>
                    <a:pt x="213817" y="0"/>
                  </a:lnTo>
                  <a:lnTo>
                    <a:pt x="50" y="0"/>
                  </a:lnTo>
                  <a:lnTo>
                    <a:pt x="0" y="1473"/>
                  </a:lnTo>
                  <a:lnTo>
                    <a:pt x="213753" y="1473"/>
                  </a:lnTo>
                  <a:lnTo>
                    <a:pt x="215112" y="35217"/>
                  </a:lnTo>
                  <a:lnTo>
                    <a:pt x="219125" y="68516"/>
                  </a:lnTo>
                  <a:lnTo>
                    <a:pt x="225729" y="101219"/>
                  </a:lnTo>
                  <a:lnTo>
                    <a:pt x="234835" y="133184"/>
                  </a:lnTo>
                  <a:lnTo>
                    <a:pt x="31457" y="199275"/>
                  </a:lnTo>
                  <a:lnTo>
                    <a:pt x="48895" y="246456"/>
                  </a:lnTo>
                  <a:lnTo>
                    <a:pt x="69926" y="292061"/>
                  </a:lnTo>
                  <a:lnTo>
                    <a:pt x="94462" y="335889"/>
                  </a:lnTo>
                  <a:lnTo>
                    <a:pt x="122377" y="377723"/>
                  </a:lnTo>
                  <a:lnTo>
                    <a:pt x="468985" y="125895"/>
                  </a:lnTo>
                  <a:close/>
                </a:path>
                <a:path w="645794" h="641985">
                  <a:moveTo>
                    <a:pt x="508508" y="407225"/>
                  </a:moveTo>
                  <a:lnTo>
                    <a:pt x="477634" y="395897"/>
                  </a:lnTo>
                  <a:lnTo>
                    <a:pt x="447421" y="382079"/>
                  </a:lnTo>
                  <a:lnTo>
                    <a:pt x="418007" y="365721"/>
                  </a:lnTo>
                  <a:lnTo>
                    <a:pt x="389547" y="346748"/>
                  </a:lnTo>
                  <a:lnTo>
                    <a:pt x="263982" y="519569"/>
                  </a:lnTo>
                  <a:lnTo>
                    <a:pt x="306679" y="548068"/>
                  </a:lnTo>
                  <a:lnTo>
                    <a:pt x="350799" y="572681"/>
                  </a:lnTo>
                  <a:lnTo>
                    <a:pt x="396125" y="593483"/>
                  </a:lnTo>
                  <a:lnTo>
                    <a:pt x="442442" y="610539"/>
                  </a:lnTo>
                  <a:lnTo>
                    <a:pt x="508508" y="407225"/>
                  </a:lnTo>
                  <a:close/>
                </a:path>
                <a:path w="645794" h="641985">
                  <a:moveTo>
                    <a:pt x="645414" y="212979"/>
                  </a:moveTo>
                  <a:lnTo>
                    <a:pt x="640613" y="213372"/>
                  </a:lnTo>
                  <a:lnTo>
                    <a:pt x="607491" y="210870"/>
                  </a:lnTo>
                  <a:lnTo>
                    <a:pt x="574840" y="203098"/>
                  </a:lnTo>
                  <a:lnTo>
                    <a:pt x="508508" y="407225"/>
                  </a:lnTo>
                  <a:lnTo>
                    <a:pt x="541032" y="416382"/>
                  </a:lnTo>
                  <a:lnTo>
                    <a:pt x="573938" y="422859"/>
                  </a:lnTo>
                  <a:lnTo>
                    <a:pt x="607085" y="426681"/>
                  </a:lnTo>
                  <a:lnTo>
                    <a:pt x="640295" y="427901"/>
                  </a:lnTo>
                  <a:lnTo>
                    <a:pt x="640295" y="641756"/>
                  </a:lnTo>
                  <a:lnTo>
                    <a:pt x="645414" y="641540"/>
                  </a:lnTo>
                  <a:lnTo>
                    <a:pt x="645414" y="212979"/>
                  </a:lnTo>
                  <a:close/>
                </a:path>
              </a:pathLst>
            </a:custGeom>
            <a:solidFill>
              <a:srgbClr val="71B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618959" y="115914"/>
              <a:ext cx="1819910" cy="1764664"/>
            </a:xfrm>
            <a:custGeom>
              <a:avLst/>
              <a:gdLst/>
              <a:ahLst/>
              <a:cxnLst/>
              <a:rect l="l" t="t" r="r" b="b"/>
              <a:pathLst>
                <a:path w="1819909" h="1764664">
                  <a:moveTo>
                    <a:pt x="1579700" y="0"/>
                  </a:moveTo>
                  <a:lnTo>
                    <a:pt x="667676" y="116017"/>
                  </a:lnTo>
                  <a:lnTo>
                    <a:pt x="675097" y="168269"/>
                  </a:lnTo>
                  <a:lnTo>
                    <a:pt x="684017" y="220117"/>
                  </a:lnTo>
                  <a:lnTo>
                    <a:pt x="694415" y="271536"/>
                  </a:lnTo>
                  <a:lnTo>
                    <a:pt x="706272" y="322500"/>
                  </a:lnTo>
                  <a:lnTo>
                    <a:pt x="719568" y="372983"/>
                  </a:lnTo>
                  <a:lnTo>
                    <a:pt x="734283" y="422959"/>
                  </a:lnTo>
                  <a:lnTo>
                    <a:pt x="750396" y="472401"/>
                  </a:lnTo>
                  <a:lnTo>
                    <a:pt x="767888" y="521285"/>
                  </a:lnTo>
                  <a:lnTo>
                    <a:pt x="786738" y="569585"/>
                  </a:lnTo>
                  <a:lnTo>
                    <a:pt x="806927" y="617273"/>
                  </a:lnTo>
                  <a:lnTo>
                    <a:pt x="828435" y="664325"/>
                  </a:lnTo>
                  <a:lnTo>
                    <a:pt x="0" y="1055035"/>
                  </a:lnTo>
                  <a:lnTo>
                    <a:pt x="22102" y="1100708"/>
                  </a:lnTo>
                  <a:lnTo>
                    <a:pt x="45030" y="1145940"/>
                  </a:lnTo>
                  <a:lnTo>
                    <a:pt x="68774" y="1190722"/>
                  </a:lnTo>
                  <a:lnTo>
                    <a:pt x="93329" y="1235042"/>
                  </a:lnTo>
                  <a:lnTo>
                    <a:pt x="118685" y="1278889"/>
                  </a:lnTo>
                  <a:lnTo>
                    <a:pt x="144836" y="1322253"/>
                  </a:lnTo>
                  <a:lnTo>
                    <a:pt x="171774" y="1365120"/>
                  </a:lnTo>
                  <a:lnTo>
                    <a:pt x="199492" y="1407482"/>
                  </a:lnTo>
                  <a:lnTo>
                    <a:pt x="227982" y="1449326"/>
                  </a:lnTo>
                  <a:lnTo>
                    <a:pt x="257236" y="1490641"/>
                  </a:lnTo>
                  <a:lnTo>
                    <a:pt x="287246" y="1531417"/>
                  </a:lnTo>
                  <a:lnTo>
                    <a:pt x="318006" y="1571641"/>
                  </a:lnTo>
                  <a:lnTo>
                    <a:pt x="349508" y="1611304"/>
                  </a:lnTo>
                  <a:lnTo>
                    <a:pt x="381744" y="1650394"/>
                  </a:lnTo>
                  <a:lnTo>
                    <a:pt x="414706" y="1688900"/>
                  </a:lnTo>
                  <a:lnTo>
                    <a:pt x="448388" y="1726810"/>
                  </a:lnTo>
                  <a:lnTo>
                    <a:pt x="482781" y="1764113"/>
                  </a:lnTo>
                  <a:lnTo>
                    <a:pt x="1819400" y="506748"/>
                  </a:lnTo>
                  <a:lnTo>
                    <a:pt x="1785139" y="468150"/>
                  </a:lnTo>
                  <a:lnTo>
                    <a:pt x="1753141" y="427739"/>
                  </a:lnTo>
                  <a:lnTo>
                    <a:pt x="1723481" y="385624"/>
                  </a:lnTo>
                  <a:lnTo>
                    <a:pt x="1696237" y="341909"/>
                  </a:lnTo>
                  <a:lnTo>
                    <a:pt x="1671487" y="296700"/>
                  </a:lnTo>
                  <a:lnTo>
                    <a:pt x="1649309" y="250103"/>
                  </a:lnTo>
                  <a:lnTo>
                    <a:pt x="1629780" y="202224"/>
                  </a:lnTo>
                  <a:lnTo>
                    <a:pt x="1612976" y="153168"/>
                  </a:lnTo>
                  <a:lnTo>
                    <a:pt x="1598977" y="103042"/>
                  </a:lnTo>
                  <a:lnTo>
                    <a:pt x="1587859" y="51950"/>
                  </a:lnTo>
                  <a:lnTo>
                    <a:pt x="1579700" y="0"/>
                  </a:lnTo>
                  <a:close/>
                </a:path>
              </a:pathLst>
            </a:custGeom>
            <a:ln w="19402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56475" y="0"/>
              <a:ext cx="930275" cy="347980"/>
            </a:xfrm>
            <a:custGeom>
              <a:avLst/>
              <a:gdLst/>
              <a:ahLst/>
              <a:cxnLst/>
              <a:rect l="l" t="t" r="r" b="b"/>
              <a:pathLst>
                <a:path w="930275" h="347980">
                  <a:moveTo>
                    <a:pt x="0" y="0"/>
                  </a:moveTo>
                  <a:lnTo>
                    <a:pt x="406" y="49258"/>
                  </a:lnTo>
                  <a:lnTo>
                    <a:pt x="1739" y="99395"/>
                  </a:lnTo>
                  <a:lnTo>
                    <a:pt x="3984" y="149370"/>
                  </a:lnTo>
                  <a:lnTo>
                    <a:pt x="7130" y="199176"/>
                  </a:lnTo>
                  <a:lnTo>
                    <a:pt x="11171" y="248801"/>
                  </a:lnTo>
                  <a:lnTo>
                    <a:pt x="16098" y="298237"/>
                  </a:lnTo>
                  <a:lnTo>
                    <a:pt x="21902" y="347473"/>
                  </a:lnTo>
                  <a:lnTo>
                    <a:pt x="930167" y="231937"/>
                  </a:lnTo>
                  <a:lnTo>
                    <a:pt x="924419" y="181172"/>
                  </a:lnTo>
                  <a:lnTo>
                    <a:pt x="920053" y="130105"/>
                  </a:lnTo>
                  <a:lnTo>
                    <a:pt x="917094" y="78758"/>
                  </a:lnTo>
                  <a:lnTo>
                    <a:pt x="915568" y="27152"/>
                  </a:lnTo>
                  <a:lnTo>
                    <a:pt x="915533" y="0"/>
                  </a:lnTo>
                </a:path>
              </a:pathLst>
            </a:custGeom>
            <a:ln w="19402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758327" y="893468"/>
              <a:ext cx="346075" cy="935355"/>
            </a:xfrm>
            <a:custGeom>
              <a:avLst/>
              <a:gdLst/>
              <a:ahLst/>
              <a:cxnLst/>
              <a:rect l="l" t="t" r="r" b="b"/>
              <a:pathLst>
                <a:path w="346075" h="935355">
                  <a:moveTo>
                    <a:pt x="345771" y="15397"/>
                  </a:moveTo>
                  <a:lnTo>
                    <a:pt x="327443" y="15688"/>
                  </a:lnTo>
                  <a:lnTo>
                    <a:pt x="275444" y="13511"/>
                  </a:lnTo>
                  <a:lnTo>
                    <a:pt x="223419" y="8295"/>
                  </a:lnTo>
                  <a:lnTo>
                    <a:pt x="171492" y="0"/>
                  </a:lnTo>
                  <a:lnTo>
                    <a:pt x="0" y="903229"/>
                  </a:lnTo>
                  <a:lnTo>
                    <a:pt x="51986" y="912321"/>
                  </a:lnTo>
                  <a:lnTo>
                    <a:pt x="104053" y="919863"/>
                  </a:lnTo>
                  <a:lnTo>
                    <a:pt x="156168" y="925865"/>
                  </a:lnTo>
                  <a:lnTo>
                    <a:pt x="208302" y="930338"/>
                  </a:lnTo>
                  <a:lnTo>
                    <a:pt x="260422" y="933294"/>
                  </a:lnTo>
                  <a:lnTo>
                    <a:pt x="312500" y="934744"/>
                  </a:lnTo>
                  <a:lnTo>
                    <a:pt x="345771" y="934715"/>
                  </a:lnTo>
                </a:path>
              </a:pathLst>
            </a:custGeom>
            <a:ln w="19402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80084" y="1603984"/>
              <a:ext cx="978535" cy="1092835"/>
            </a:xfrm>
            <a:custGeom>
              <a:avLst/>
              <a:gdLst/>
              <a:ahLst/>
              <a:cxnLst/>
              <a:rect l="l" t="t" r="r" b="b"/>
              <a:pathLst>
                <a:path w="978534" h="1092835">
                  <a:moveTo>
                    <a:pt x="0" y="802195"/>
                  </a:moveTo>
                  <a:lnTo>
                    <a:pt x="45904" y="826820"/>
                  </a:lnTo>
                  <a:lnTo>
                    <a:pt x="92067" y="850474"/>
                  </a:lnTo>
                  <a:lnTo>
                    <a:pt x="138476" y="873164"/>
                  </a:lnTo>
                  <a:lnTo>
                    <a:pt x="185119" y="894893"/>
                  </a:lnTo>
                  <a:lnTo>
                    <a:pt x="231984" y="915666"/>
                  </a:lnTo>
                  <a:lnTo>
                    <a:pt x="279061" y="935489"/>
                  </a:lnTo>
                  <a:lnTo>
                    <a:pt x="326337" y="954367"/>
                  </a:lnTo>
                  <a:lnTo>
                    <a:pt x="373800" y="972304"/>
                  </a:lnTo>
                  <a:lnTo>
                    <a:pt x="421439" y="989305"/>
                  </a:lnTo>
                  <a:lnTo>
                    <a:pt x="469243" y="1005376"/>
                  </a:lnTo>
                  <a:lnTo>
                    <a:pt x="517198" y="1020521"/>
                  </a:lnTo>
                  <a:lnTo>
                    <a:pt x="565294" y="1034745"/>
                  </a:lnTo>
                  <a:lnTo>
                    <a:pt x="613519" y="1048054"/>
                  </a:lnTo>
                  <a:lnTo>
                    <a:pt x="661861" y="1060451"/>
                  </a:lnTo>
                  <a:lnTo>
                    <a:pt x="710308" y="1071943"/>
                  </a:lnTo>
                  <a:lnTo>
                    <a:pt x="758849" y="1082533"/>
                  </a:lnTo>
                  <a:lnTo>
                    <a:pt x="807472" y="1092228"/>
                  </a:lnTo>
                  <a:lnTo>
                    <a:pt x="978242" y="192716"/>
                  </a:lnTo>
                  <a:lnTo>
                    <a:pt x="928187" y="182499"/>
                  </a:lnTo>
                  <a:lnTo>
                    <a:pt x="878272" y="170872"/>
                  </a:lnTo>
                  <a:lnTo>
                    <a:pt x="828525" y="157819"/>
                  </a:lnTo>
                  <a:lnTo>
                    <a:pt x="778975" y="143322"/>
                  </a:lnTo>
                  <a:lnTo>
                    <a:pt x="729652" y="127365"/>
                  </a:lnTo>
                  <a:lnTo>
                    <a:pt x="680584" y="109930"/>
                  </a:lnTo>
                  <a:lnTo>
                    <a:pt x="631801" y="91001"/>
                  </a:lnTo>
                  <a:lnTo>
                    <a:pt x="583333" y="70561"/>
                  </a:lnTo>
                  <a:lnTo>
                    <a:pt x="535207" y="48591"/>
                  </a:lnTo>
                  <a:lnTo>
                    <a:pt x="487453" y="25077"/>
                  </a:lnTo>
                  <a:lnTo>
                    <a:pt x="440101" y="0"/>
                  </a:lnTo>
                  <a:lnTo>
                    <a:pt x="0" y="802195"/>
                  </a:lnTo>
                  <a:close/>
                </a:path>
              </a:pathLst>
            </a:custGeom>
            <a:ln w="19402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41467" y="696733"/>
            <a:ext cx="3503295" cy="1214120"/>
            <a:chOff x="476938" y="638452"/>
            <a:chExt cx="3503295" cy="1214120"/>
          </a:xfrm>
        </p:grpSpPr>
        <p:sp>
          <p:nvSpPr>
            <p:cNvPr id="28" name="object 28"/>
            <p:cNvSpPr/>
            <p:nvPr/>
          </p:nvSpPr>
          <p:spPr>
            <a:xfrm>
              <a:off x="1016685" y="1343970"/>
              <a:ext cx="1073150" cy="501650"/>
            </a:xfrm>
            <a:custGeom>
              <a:avLst/>
              <a:gdLst/>
              <a:ahLst/>
              <a:cxnLst/>
              <a:rect l="l" t="t" r="r" b="b"/>
              <a:pathLst>
                <a:path w="1073150" h="501650">
                  <a:moveTo>
                    <a:pt x="308000" y="7340"/>
                  </a:moveTo>
                  <a:lnTo>
                    <a:pt x="256895" y="7340"/>
                  </a:lnTo>
                  <a:lnTo>
                    <a:pt x="217932" y="236918"/>
                  </a:lnTo>
                  <a:lnTo>
                    <a:pt x="213334" y="255028"/>
                  </a:lnTo>
                  <a:lnTo>
                    <a:pt x="184848" y="299796"/>
                  </a:lnTo>
                  <a:lnTo>
                    <a:pt x="139090" y="323240"/>
                  </a:lnTo>
                  <a:lnTo>
                    <a:pt x="121170" y="324815"/>
                  </a:lnTo>
                  <a:lnTo>
                    <a:pt x="105714" y="323761"/>
                  </a:lnTo>
                  <a:lnTo>
                    <a:pt x="63639" y="298894"/>
                  </a:lnTo>
                  <a:lnTo>
                    <a:pt x="54013" y="262636"/>
                  </a:lnTo>
                  <a:lnTo>
                    <a:pt x="54102" y="243598"/>
                  </a:lnTo>
                  <a:lnTo>
                    <a:pt x="95669" y="7340"/>
                  </a:lnTo>
                  <a:lnTo>
                    <a:pt x="44437" y="7340"/>
                  </a:lnTo>
                  <a:lnTo>
                    <a:pt x="2895" y="243801"/>
                  </a:lnTo>
                  <a:lnTo>
                    <a:pt x="698" y="260070"/>
                  </a:lnTo>
                  <a:lnTo>
                    <a:pt x="177" y="266141"/>
                  </a:lnTo>
                  <a:lnTo>
                    <a:pt x="0" y="270802"/>
                  </a:lnTo>
                  <a:lnTo>
                    <a:pt x="1778" y="292646"/>
                  </a:lnTo>
                  <a:lnTo>
                    <a:pt x="15976" y="329349"/>
                  </a:lnTo>
                  <a:lnTo>
                    <a:pt x="43802" y="356158"/>
                  </a:lnTo>
                  <a:lnTo>
                    <a:pt x="81407" y="369824"/>
                  </a:lnTo>
                  <a:lnTo>
                    <a:pt x="103632" y="371538"/>
                  </a:lnTo>
                  <a:lnTo>
                    <a:pt x="132727" y="368490"/>
                  </a:lnTo>
                  <a:lnTo>
                    <a:pt x="159448" y="359333"/>
                  </a:lnTo>
                  <a:lnTo>
                    <a:pt x="183807" y="344055"/>
                  </a:lnTo>
                  <a:lnTo>
                    <a:pt x="205778" y="322618"/>
                  </a:lnTo>
                  <a:lnTo>
                    <a:pt x="206463" y="364261"/>
                  </a:lnTo>
                  <a:lnTo>
                    <a:pt x="246621" y="364261"/>
                  </a:lnTo>
                  <a:lnTo>
                    <a:pt x="308000" y="7340"/>
                  </a:lnTo>
                  <a:close/>
                </a:path>
                <a:path w="1073150" h="501650">
                  <a:moveTo>
                    <a:pt x="626960" y="104419"/>
                  </a:moveTo>
                  <a:lnTo>
                    <a:pt x="619556" y="61760"/>
                  </a:lnTo>
                  <a:lnTo>
                    <a:pt x="597357" y="28600"/>
                  </a:lnTo>
                  <a:lnTo>
                    <a:pt x="573608" y="12293"/>
                  </a:lnTo>
                  <a:lnTo>
                    <a:pt x="573608" y="115252"/>
                  </a:lnTo>
                  <a:lnTo>
                    <a:pt x="573151" y="121170"/>
                  </a:lnTo>
                  <a:lnTo>
                    <a:pt x="552411" y="242341"/>
                  </a:lnTo>
                  <a:lnTo>
                    <a:pt x="532980" y="289064"/>
                  </a:lnTo>
                  <a:lnTo>
                    <a:pt x="495477" y="319011"/>
                  </a:lnTo>
                  <a:lnTo>
                    <a:pt x="462749" y="324840"/>
                  </a:lnTo>
                  <a:lnTo>
                    <a:pt x="445833" y="323646"/>
                  </a:lnTo>
                  <a:lnTo>
                    <a:pt x="407238" y="305701"/>
                  </a:lnTo>
                  <a:lnTo>
                    <a:pt x="388747" y="269951"/>
                  </a:lnTo>
                  <a:lnTo>
                    <a:pt x="387515" y="254889"/>
                  </a:lnTo>
                  <a:lnTo>
                    <a:pt x="387515" y="249504"/>
                  </a:lnTo>
                  <a:lnTo>
                    <a:pt x="406641" y="135712"/>
                  </a:lnTo>
                  <a:lnTo>
                    <a:pt x="427901" y="85559"/>
                  </a:lnTo>
                  <a:lnTo>
                    <a:pt x="469544" y="53733"/>
                  </a:lnTo>
                  <a:lnTo>
                    <a:pt x="504291" y="47523"/>
                  </a:lnTo>
                  <a:lnTo>
                    <a:pt x="520115" y="48628"/>
                  </a:lnTo>
                  <a:lnTo>
                    <a:pt x="555815" y="65062"/>
                  </a:lnTo>
                  <a:lnTo>
                    <a:pt x="573493" y="109156"/>
                  </a:lnTo>
                  <a:lnTo>
                    <a:pt x="573608" y="115252"/>
                  </a:lnTo>
                  <a:lnTo>
                    <a:pt x="573608" y="12293"/>
                  </a:lnTo>
                  <a:lnTo>
                    <a:pt x="563130" y="7162"/>
                  </a:lnTo>
                  <a:lnTo>
                    <a:pt x="542544" y="1790"/>
                  </a:lnTo>
                  <a:lnTo>
                    <a:pt x="519645" y="0"/>
                  </a:lnTo>
                  <a:lnTo>
                    <a:pt x="490588" y="3073"/>
                  </a:lnTo>
                  <a:lnTo>
                    <a:pt x="463981" y="12293"/>
                  </a:lnTo>
                  <a:lnTo>
                    <a:pt x="439851" y="27609"/>
                  </a:lnTo>
                  <a:lnTo>
                    <a:pt x="418185" y="49034"/>
                  </a:lnTo>
                  <a:lnTo>
                    <a:pt x="417576" y="16090"/>
                  </a:lnTo>
                  <a:lnTo>
                    <a:pt x="417499" y="12293"/>
                  </a:lnTo>
                  <a:lnTo>
                    <a:pt x="417410" y="7366"/>
                  </a:lnTo>
                  <a:lnTo>
                    <a:pt x="376542" y="7366"/>
                  </a:lnTo>
                  <a:lnTo>
                    <a:pt x="289750" y="501510"/>
                  </a:lnTo>
                  <a:lnTo>
                    <a:pt x="342353" y="501510"/>
                  </a:lnTo>
                  <a:lnTo>
                    <a:pt x="372757" y="328625"/>
                  </a:lnTo>
                  <a:lnTo>
                    <a:pt x="379882" y="337947"/>
                  </a:lnTo>
                  <a:lnTo>
                    <a:pt x="411429" y="359918"/>
                  </a:lnTo>
                  <a:lnTo>
                    <a:pt x="450875" y="370852"/>
                  </a:lnTo>
                  <a:lnTo>
                    <a:pt x="464134" y="371576"/>
                  </a:lnTo>
                  <a:lnTo>
                    <a:pt x="507619" y="366369"/>
                  </a:lnTo>
                  <a:lnTo>
                    <a:pt x="543509" y="350608"/>
                  </a:lnTo>
                  <a:lnTo>
                    <a:pt x="567156" y="328625"/>
                  </a:lnTo>
                  <a:lnTo>
                    <a:pt x="571233" y="324840"/>
                  </a:lnTo>
                  <a:lnTo>
                    <a:pt x="592467" y="287489"/>
                  </a:lnTo>
                  <a:lnTo>
                    <a:pt x="605536" y="240131"/>
                  </a:lnTo>
                  <a:lnTo>
                    <a:pt x="624560" y="131521"/>
                  </a:lnTo>
                  <a:lnTo>
                    <a:pt x="626808" y="109156"/>
                  </a:lnTo>
                  <a:lnTo>
                    <a:pt x="626960" y="104419"/>
                  </a:lnTo>
                  <a:close/>
                </a:path>
                <a:path w="1073150" h="501650">
                  <a:moveTo>
                    <a:pt x="755408" y="7340"/>
                  </a:moveTo>
                  <a:lnTo>
                    <a:pt x="702792" y="7340"/>
                  </a:lnTo>
                  <a:lnTo>
                    <a:pt x="639318" y="364274"/>
                  </a:lnTo>
                  <a:lnTo>
                    <a:pt x="692035" y="364274"/>
                  </a:lnTo>
                  <a:lnTo>
                    <a:pt x="755408" y="7340"/>
                  </a:lnTo>
                  <a:close/>
                </a:path>
                <a:path w="1073150" h="501650">
                  <a:moveTo>
                    <a:pt x="1072934" y="102209"/>
                  </a:moveTo>
                  <a:lnTo>
                    <a:pt x="1065784" y="60274"/>
                  </a:lnTo>
                  <a:lnTo>
                    <a:pt x="1044435" y="27762"/>
                  </a:lnTo>
                  <a:lnTo>
                    <a:pt x="1011174" y="6959"/>
                  </a:lnTo>
                  <a:lnTo>
                    <a:pt x="968502" y="63"/>
                  </a:lnTo>
                  <a:lnTo>
                    <a:pt x="938123" y="3162"/>
                  </a:lnTo>
                  <a:lnTo>
                    <a:pt x="910488" y="12471"/>
                  </a:lnTo>
                  <a:lnTo>
                    <a:pt x="885583" y="27978"/>
                  </a:lnTo>
                  <a:lnTo>
                    <a:pt x="863384" y="49682"/>
                  </a:lnTo>
                  <a:lnTo>
                    <a:pt x="863384" y="7340"/>
                  </a:lnTo>
                  <a:lnTo>
                    <a:pt x="822528" y="7340"/>
                  </a:lnTo>
                  <a:lnTo>
                    <a:pt x="760437" y="364274"/>
                  </a:lnTo>
                  <a:lnTo>
                    <a:pt x="813054" y="364274"/>
                  </a:lnTo>
                  <a:lnTo>
                    <a:pt x="852614" y="135686"/>
                  </a:lnTo>
                  <a:lnTo>
                    <a:pt x="857199" y="117246"/>
                  </a:lnTo>
                  <a:lnTo>
                    <a:pt x="886396" y="72313"/>
                  </a:lnTo>
                  <a:lnTo>
                    <a:pt x="933742" y="49047"/>
                  </a:lnTo>
                  <a:lnTo>
                    <a:pt x="952461" y="47498"/>
                  </a:lnTo>
                  <a:lnTo>
                    <a:pt x="967892" y="48602"/>
                  </a:lnTo>
                  <a:lnTo>
                    <a:pt x="1009408" y="74523"/>
                  </a:lnTo>
                  <a:lnTo>
                    <a:pt x="1018832" y="111760"/>
                  </a:lnTo>
                  <a:lnTo>
                    <a:pt x="1018832" y="115163"/>
                  </a:lnTo>
                  <a:lnTo>
                    <a:pt x="1018425" y="121234"/>
                  </a:lnTo>
                  <a:lnTo>
                    <a:pt x="1017422" y="129895"/>
                  </a:lnTo>
                  <a:lnTo>
                    <a:pt x="975779" y="364274"/>
                  </a:lnTo>
                  <a:lnTo>
                    <a:pt x="1028496" y="364274"/>
                  </a:lnTo>
                  <a:lnTo>
                    <a:pt x="1071257" y="123063"/>
                  </a:lnTo>
                  <a:lnTo>
                    <a:pt x="1072184" y="115862"/>
                  </a:lnTo>
                  <a:lnTo>
                    <a:pt x="1072743" y="108902"/>
                  </a:lnTo>
                  <a:lnTo>
                    <a:pt x="1072934" y="102209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111400" y="1228654"/>
              <a:ext cx="1868805" cy="623570"/>
            </a:xfrm>
            <a:custGeom>
              <a:avLst/>
              <a:gdLst/>
              <a:ahLst/>
              <a:cxnLst/>
              <a:rect l="l" t="t" r="r" b="b"/>
              <a:pathLst>
                <a:path w="1868804" h="623569">
                  <a:moveTo>
                    <a:pt x="375285" y="0"/>
                  </a:moveTo>
                  <a:lnTo>
                    <a:pt x="84302" y="0"/>
                  </a:lnTo>
                  <a:lnTo>
                    <a:pt x="0" y="479602"/>
                  </a:lnTo>
                  <a:lnTo>
                    <a:pt x="297154" y="479602"/>
                  </a:lnTo>
                  <a:lnTo>
                    <a:pt x="311111" y="399999"/>
                  </a:lnTo>
                  <a:lnTo>
                    <a:pt x="102349" y="399999"/>
                  </a:lnTo>
                  <a:lnTo>
                    <a:pt x="124167" y="275234"/>
                  </a:lnTo>
                  <a:lnTo>
                    <a:pt x="305130" y="275234"/>
                  </a:lnTo>
                  <a:lnTo>
                    <a:pt x="318985" y="196405"/>
                  </a:lnTo>
                  <a:lnTo>
                    <a:pt x="138023" y="196405"/>
                  </a:lnTo>
                  <a:lnTo>
                    <a:pt x="158445" y="79629"/>
                  </a:lnTo>
                  <a:lnTo>
                    <a:pt x="360629" y="79629"/>
                  </a:lnTo>
                  <a:lnTo>
                    <a:pt x="375285" y="0"/>
                  </a:lnTo>
                  <a:close/>
                </a:path>
                <a:path w="1868804" h="623569">
                  <a:moveTo>
                    <a:pt x="670090" y="216814"/>
                  </a:moveTo>
                  <a:lnTo>
                    <a:pt x="663257" y="174891"/>
                  </a:lnTo>
                  <a:lnTo>
                    <a:pt x="642683" y="142379"/>
                  </a:lnTo>
                  <a:lnTo>
                    <a:pt x="609955" y="121627"/>
                  </a:lnTo>
                  <a:lnTo>
                    <a:pt x="566458" y="114681"/>
                  </a:lnTo>
                  <a:lnTo>
                    <a:pt x="539813" y="117360"/>
                  </a:lnTo>
                  <a:lnTo>
                    <a:pt x="515353" y="125412"/>
                  </a:lnTo>
                  <a:lnTo>
                    <a:pt x="493077" y="138849"/>
                  </a:lnTo>
                  <a:lnTo>
                    <a:pt x="472998" y="157734"/>
                  </a:lnTo>
                  <a:lnTo>
                    <a:pt x="472998" y="121958"/>
                  </a:lnTo>
                  <a:lnTo>
                    <a:pt x="400050" y="121958"/>
                  </a:lnTo>
                  <a:lnTo>
                    <a:pt x="337464" y="479590"/>
                  </a:lnTo>
                  <a:lnTo>
                    <a:pt x="422668" y="479590"/>
                  </a:lnTo>
                  <a:lnTo>
                    <a:pt x="462026" y="254787"/>
                  </a:lnTo>
                  <a:lnTo>
                    <a:pt x="465467" y="241211"/>
                  </a:lnTo>
                  <a:lnTo>
                    <a:pt x="486448" y="208051"/>
                  </a:lnTo>
                  <a:lnTo>
                    <a:pt x="533577" y="189814"/>
                  </a:lnTo>
                  <a:lnTo>
                    <a:pt x="544880" y="190614"/>
                  </a:lnTo>
                  <a:lnTo>
                    <a:pt x="578802" y="217487"/>
                  </a:lnTo>
                  <a:lnTo>
                    <a:pt x="581812" y="236550"/>
                  </a:lnTo>
                  <a:lnTo>
                    <a:pt x="581812" y="239433"/>
                  </a:lnTo>
                  <a:lnTo>
                    <a:pt x="581304" y="244817"/>
                  </a:lnTo>
                  <a:lnTo>
                    <a:pt x="580313" y="252590"/>
                  </a:lnTo>
                  <a:lnTo>
                    <a:pt x="540156" y="479590"/>
                  </a:lnTo>
                  <a:lnTo>
                    <a:pt x="625449" y="479590"/>
                  </a:lnTo>
                  <a:lnTo>
                    <a:pt x="667105" y="248107"/>
                  </a:lnTo>
                  <a:lnTo>
                    <a:pt x="668413" y="242049"/>
                  </a:lnTo>
                  <a:lnTo>
                    <a:pt x="669340" y="234810"/>
                  </a:lnTo>
                  <a:lnTo>
                    <a:pt x="669899" y="226402"/>
                  </a:lnTo>
                  <a:lnTo>
                    <a:pt x="670090" y="216814"/>
                  </a:lnTo>
                  <a:close/>
                </a:path>
                <a:path w="1868804" h="623569">
                  <a:moveTo>
                    <a:pt x="988339" y="231432"/>
                  </a:moveTo>
                  <a:lnTo>
                    <a:pt x="986104" y="206159"/>
                  </a:lnTo>
                  <a:lnTo>
                    <a:pt x="979385" y="183553"/>
                  </a:lnTo>
                  <a:lnTo>
                    <a:pt x="979246" y="183311"/>
                  </a:lnTo>
                  <a:lnTo>
                    <a:pt x="968209" y="163639"/>
                  </a:lnTo>
                  <a:lnTo>
                    <a:pt x="952576" y="146443"/>
                  </a:lnTo>
                  <a:lnTo>
                    <a:pt x="933424" y="132524"/>
                  </a:lnTo>
                  <a:lnTo>
                    <a:pt x="911821" y="122593"/>
                  </a:lnTo>
                  <a:lnTo>
                    <a:pt x="908672" y="121818"/>
                  </a:lnTo>
                  <a:lnTo>
                    <a:pt x="908672" y="238328"/>
                  </a:lnTo>
                  <a:lnTo>
                    <a:pt x="908024" y="243293"/>
                  </a:lnTo>
                  <a:lnTo>
                    <a:pt x="906526" y="248183"/>
                  </a:lnTo>
                  <a:lnTo>
                    <a:pt x="905141" y="257746"/>
                  </a:lnTo>
                  <a:lnTo>
                    <a:pt x="786853" y="257746"/>
                  </a:lnTo>
                  <a:lnTo>
                    <a:pt x="805116" y="210769"/>
                  </a:lnTo>
                  <a:lnTo>
                    <a:pt x="842975" y="184416"/>
                  </a:lnTo>
                  <a:lnTo>
                    <a:pt x="855522" y="183311"/>
                  </a:lnTo>
                  <a:lnTo>
                    <a:pt x="867511" y="184150"/>
                  </a:lnTo>
                  <a:lnTo>
                    <a:pt x="900950" y="204012"/>
                  </a:lnTo>
                  <a:lnTo>
                    <a:pt x="908672" y="238328"/>
                  </a:lnTo>
                  <a:lnTo>
                    <a:pt x="908672" y="121818"/>
                  </a:lnTo>
                  <a:lnTo>
                    <a:pt x="887780" y="116636"/>
                  </a:lnTo>
                  <a:lnTo>
                    <a:pt x="861288" y="114655"/>
                  </a:lnTo>
                  <a:lnTo>
                    <a:pt x="830364" y="117043"/>
                  </a:lnTo>
                  <a:lnTo>
                    <a:pt x="777646" y="136169"/>
                  </a:lnTo>
                  <a:lnTo>
                    <a:pt x="737374" y="173901"/>
                  </a:lnTo>
                  <a:lnTo>
                    <a:pt x="710920" y="226644"/>
                  </a:lnTo>
                  <a:lnTo>
                    <a:pt x="687603" y="345338"/>
                  </a:lnTo>
                  <a:lnTo>
                    <a:pt x="685533" y="366458"/>
                  </a:lnTo>
                  <a:lnTo>
                    <a:pt x="685419" y="371538"/>
                  </a:lnTo>
                  <a:lnTo>
                    <a:pt x="694601" y="418973"/>
                  </a:lnTo>
                  <a:lnTo>
                    <a:pt x="722579" y="455841"/>
                  </a:lnTo>
                  <a:lnTo>
                    <a:pt x="764984" y="479158"/>
                  </a:lnTo>
                  <a:lnTo>
                    <a:pt x="817549" y="486930"/>
                  </a:lnTo>
                  <a:lnTo>
                    <a:pt x="847496" y="484809"/>
                  </a:lnTo>
                  <a:lnTo>
                    <a:pt x="898766" y="467804"/>
                  </a:lnTo>
                  <a:lnTo>
                    <a:pt x="937983" y="434530"/>
                  </a:lnTo>
                  <a:lnTo>
                    <a:pt x="961859" y="389064"/>
                  </a:lnTo>
                  <a:lnTo>
                    <a:pt x="968616" y="356196"/>
                  </a:lnTo>
                  <a:lnTo>
                    <a:pt x="887603" y="356196"/>
                  </a:lnTo>
                  <a:lnTo>
                    <a:pt x="886802" y="360578"/>
                  </a:lnTo>
                  <a:lnTo>
                    <a:pt x="883881" y="373100"/>
                  </a:lnTo>
                  <a:lnTo>
                    <a:pt x="857326" y="409930"/>
                  </a:lnTo>
                  <a:lnTo>
                    <a:pt x="824814" y="418973"/>
                  </a:lnTo>
                  <a:lnTo>
                    <a:pt x="812380" y="418134"/>
                  </a:lnTo>
                  <a:lnTo>
                    <a:pt x="777024" y="398157"/>
                  </a:lnTo>
                  <a:lnTo>
                    <a:pt x="768616" y="369341"/>
                  </a:lnTo>
                  <a:lnTo>
                    <a:pt x="768718" y="365518"/>
                  </a:lnTo>
                  <a:lnTo>
                    <a:pt x="769073" y="362064"/>
                  </a:lnTo>
                  <a:lnTo>
                    <a:pt x="769124" y="361581"/>
                  </a:lnTo>
                  <a:lnTo>
                    <a:pt x="770115" y="354698"/>
                  </a:lnTo>
                  <a:lnTo>
                    <a:pt x="776592" y="316725"/>
                  </a:lnTo>
                  <a:lnTo>
                    <a:pt x="975194" y="316725"/>
                  </a:lnTo>
                  <a:lnTo>
                    <a:pt x="986155" y="258445"/>
                  </a:lnTo>
                  <a:lnTo>
                    <a:pt x="986243" y="257746"/>
                  </a:lnTo>
                  <a:lnTo>
                    <a:pt x="987082" y="251828"/>
                  </a:lnTo>
                  <a:lnTo>
                    <a:pt x="987767" y="245122"/>
                  </a:lnTo>
                  <a:lnTo>
                    <a:pt x="988199" y="238328"/>
                  </a:lnTo>
                  <a:lnTo>
                    <a:pt x="988275" y="234302"/>
                  </a:lnTo>
                  <a:lnTo>
                    <a:pt x="988339" y="231432"/>
                  </a:lnTo>
                  <a:close/>
                </a:path>
                <a:path w="1868804" h="623569">
                  <a:moveTo>
                    <a:pt x="1235024" y="117576"/>
                  </a:moveTo>
                  <a:lnTo>
                    <a:pt x="1227632" y="115684"/>
                  </a:lnTo>
                  <a:lnTo>
                    <a:pt x="1220863" y="114681"/>
                  </a:lnTo>
                  <a:lnTo>
                    <a:pt x="1214589" y="114681"/>
                  </a:lnTo>
                  <a:lnTo>
                    <a:pt x="1188275" y="117729"/>
                  </a:lnTo>
                  <a:lnTo>
                    <a:pt x="1164196" y="126885"/>
                  </a:lnTo>
                  <a:lnTo>
                    <a:pt x="1142314" y="142138"/>
                  </a:lnTo>
                  <a:lnTo>
                    <a:pt x="1122616" y="163512"/>
                  </a:lnTo>
                  <a:lnTo>
                    <a:pt x="1121816" y="121958"/>
                  </a:lnTo>
                  <a:lnTo>
                    <a:pt x="1048880" y="121958"/>
                  </a:lnTo>
                  <a:lnTo>
                    <a:pt x="986294" y="479590"/>
                  </a:lnTo>
                  <a:lnTo>
                    <a:pt x="1071499" y="479590"/>
                  </a:lnTo>
                  <a:lnTo>
                    <a:pt x="1109268" y="263461"/>
                  </a:lnTo>
                  <a:lnTo>
                    <a:pt x="1113294" y="247484"/>
                  </a:lnTo>
                  <a:lnTo>
                    <a:pt x="1138555" y="212432"/>
                  </a:lnTo>
                  <a:lnTo>
                    <a:pt x="1177328" y="196659"/>
                  </a:lnTo>
                  <a:lnTo>
                    <a:pt x="1191869" y="195592"/>
                  </a:lnTo>
                  <a:lnTo>
                    <a:pt x="1200581" y="195783"/>
                  </a:lnTo>
                  <a:lnTo>
                    <a:pt x="1208328" y="196342"/>
                  </a:lnTo>
                  <a:lnTo>
                    <a:pt x="1215161" y="197281"/>
                  </a:lnTo>
                  <a:lnTo>
                    <a:pt x="1221066" y="198589"/>
                  </a:lnTo>
                  <a:lnTo>
                    <a:pt x="1235024" y="117576"/>
                  </a:lnTo>
                  <a:close/>
                </a:path>
                <a:path w="1868804" h="623569">
                  <a:moveTo>
                    <a:pt x="1534236" y="121932"/>
                  </a:moveTo>
                  <a:lnTo>
                    <a:pt x="1459801" y="121932"/>
                  </a:lnTo>
                  <a:lnTo>
                    <a:pt x="1447952" y="156210"/>
                  </a:lnTo>
                  <a:lnTo>
                    <a:pt x="1441221" y="147510"/>
                  </a:lnTo>
                  <a:lnTo>
                    <a:pt x="1432839" y="139649"/>
                  </a:lnTo>
                  <a:lnTo>
                    <a:pt x="1426425" y="135153"/>
                  </a:lnTo>
                  <a:lnTo>
                    <a:pt x="1426425" y="241007"/>
                  </a:lnTo>
                  <a:lnTo>
                    <a:pt x="1426425" y="246786"/>
                  </a:lnTo>
                  <a:lnTo>
                    <a:pt x="1426133" y="251371"/>
                  </a:lnTo>
                  <a:lnTo>
                    <a:pt x="1425727" y="254749"/>
                  </a:lnTo>
                  <a:lnTo>
                    <a:pt x="1411770" y="333870"/>
                  </a:lnTo>
                  <a:lnTo>
                    <a:pt x="1408176" y="347027"/>
                  </a:lnTo>
                  <a:lnTo>
                    <a:pt x="1408074" y="347408"/>
                  </a:lnTo>
                  <a:lnTo>
                    <a:pt x="1387665" y="380009"/>
                  </a:lnTo>
                  <a:lnTo>
                    <a:pt x="1343812" y="397852"/>
                  </a:lnTo>
                  <a:lnTo>
                    <a:pt x="1331506" y="397027"/>
                  </a:lnTo>
                  <a:lnTo>
                    <a:pt x="1295107" y="369519"/>
                  </a:lnTo>
                  <a:lnTo>
                    <a:pt x="1291907" y="349923"/>
                  </a:lnTo>
                  <a:lnTo>
                    <a:pt x="1291907" y="347027"/>
                  </a:lnTo>
                  <a:lnTo>
                    <a:pt x="1292390" y="342138"/>
                  </a:lnTo>
                  <a:lnTo>
                    <a:pt x="1293495" y="335368"/>
                  </a:lnTo>
                  <a:lnTo>
                    <a:pt x="1307731" y="253263"/>
                  </a:lnTo>
                  <a:lnTo>
                    <a:pt x="1307846" y="252564"/>
                  </a:lnTo>
                  <a:lnTo>
                    <a:pt x="1321663" y="216712"/>
                  </a:lnTo>
                  <a:lnTo>
                    <a:pt x="1360004" y="190893"/>
                  </a:lnTo>
                  <a:lnTo>
                    <a:pt x="1372323" y="189788"/>
                  </a:lnTo>
                  <a:lnTo>
                    <a:pt x="1384388" y="190665"/>
                  </a:lnTo>
                  <a:lnTo>
                    <a:pt x="1418386" y="211264"/>
                  </a:lnTo>
                  <a:lnTo>
                    <a:pt x="1426425" y="241007"/>
                  </a:lnTo>
                  <a:lnTo>
                    <a:pt x="1426425" y="135153"/>
                  </a:lnTo>
                  <a:lnTo>
                    <a:pt x="1385646" y="117563"/>
                  </a:lnTo>
                  <a:lnTo>
                    <a:pt x="1359458" y="114655"/>
                  </a:lnTo>
                  <a:lnTo>
                    <a:pt x="1316367" y="120002"/>
                  </a:lnTo>
                  <a:lnTo>
                    <a:pt x="1280833" y="136550"/>
                  </a:lnTo>
                  <a:lnTo>
                    <a:pt x="1252867" y="164287"/>
                  </a:lnTo>
                  <a:lnTo>
                    <a:pt x="1232471" y="203187"/>
                  </a:lnTo>
                  <a:lnTo>
                    <a:pt x="1219657" y="253263"/>
                  </a:lnTo>
                  <a:lnTo>
                    <a:pt x="1206601" y="333870"/>
                  </a:lnTo>
                  <a:lnTo>
                    <a:pt x="1205001" y="365760"/>
                  </a:lnTo>
                  <a:lnTo>
                    <a:pt x="1206754" y="387807"/>
                  </a:lnTo>
                  <a:lnTo>
                    <a:pt x="1221536" y="428015"/>
                  </a:lnTo>
                  <a:lnTo>
                    <a:pt x="1250188" y="456577"/>
                  </a:lnTo>
                  <a:lnTo>
                    <a:pt x="1289024" y="471157"/>
                  </a:lnTo>
                  <a:lnTo>
                    <a:pt x="1312024" y="472973"/>
                  </a:lnTo>
                  <a:lnTo>
                    <a:pt x="1334706" y="470865"/>
                  </a:lnTo>
                  <a:lnTo>
                    <a:pt x="1355826" y="464489"/>
                  </a:lnTo>
                  <a:lnTo>
                    <a:pt x="1375371" y="453847"/>
                  </a:lnTo>
                  <a:lnTo>
                    <a:pt x="1393342" y="438899"/>
                  </a:lnTo>
                  <a:lnTo>
                    <a:pt x="1383487" y="495007"/>
                  </a:lnTo>
                  <a:lnTo>
                    <a:pt x="1374711" y="521487"/>
                  </a:lnTo>
                  <a:lnTo>
                    <a:pt x="1360817" y="540385"/>
                  </a:lnTo>
                  <a:lnTo>
                    <a:pt x="1341793" y="551713"/>
                  </a:lnTo>
                  <a:lnTo>
                    <a:pt x="1317612" y="555485"/>
                  </a:lnTo>
                  <a:lnTo>
                    <a:pt x="1292948" y="553212"/>
                  </a:lnTo>
                  <a:lnTo>
                    <a:pt x="1275321" y="546366"/>
                  </a:lnTo>
                  <a:lnTo>
                    <a:pt x="1264742" y="534974"/>
                  </a:lnTo>
                  <a:lnTo>
                    <a:pt x="1261211" y="519010"/>
                  </a:lnTo>
                  <a:lnTo>
                    <a:pt x="1262011" y="517525"/>
                  </a:lnTo>
                  <a:lnTo>
                    <a:pt x="1262100" y="516128"/>
                  </a:lnTo>
                  <a:lnTo>
                    <a:pt x="1262405" y="514731"/>
                  </a:lnTo>
                  <a:lnTo>
                    <a:pt x="1262710" y="512635"/>
                  </a:lnTo>
                  <a:lnTo>
                    <a:pt x="1263396" y="508355"/>
                  </a:lnTo>
                  <a:lnTo>
                    <a:pt x="1178610" y="506069"/>
                  </a:lnTo>
                  <a:lnTo>
                    <a:pt x="1177709" y="511937"/>
                  </a:lnTo>
                  <a:lnTo>
                    <a:pt x="1179283" y="516128"/>
                  </a:lnTo>
                  <a:lnTo>
                    <a:pt x="1179398" y="516432"/>
                  </a:lnTo>
                  <a:lnTo>
                    <a:pt x="1180198" y="521004"/>
                  </a:lnTo>
                  <a:lnTo>
                    <a:pt x="1180198" y="525589"/>
                  </a:lnTo>
                  <a:lnTo>
                    <a:pt x="1182458" y="546366"/>
                  </a:lnTo>
                  <a:lnTo>
                    <a:pt x="1201178" y="582803"/>
                  </a:lnTo>
                  <a:lnTo>
                    <a:pt x="1237310" y="608647"/>
                  </a:lnTo>
                  <a:lnTo>
                    <a:pt x="1284389" y="621804"/>
                  </a:lnTo>
                  <a:lnTo>
                    <a:pt x="1311630" y="623443"/>
                  </a:lnTo>
                  <a:lnTo>
                    <a:pt x="1343469" y="621284"/>
                  </a:lnTo>
                  <a:lnTo>
                    <a:pt x="1396911" y="604062"/>
                  </a:lnTo>
                  <a:lnTo>
                    <a:pt x="1436636" y="570115"/>
                  </a:lnTo>
                  <a:lnTo>
                    <a:pt x="1462011" y="521614"/>
                  </a:lnTo>
                  <a:lnTo>
                    <a:pt x="1478597" y="438899"/>
                  </a:lnTo>
                  <a:lnTo>
                    <a:pt x="1485798" y="397852"/>
                  </a:lnTo>
                  <a:lnTo>
                    <a:pt x="1522323" y="189788"/>
                  </a:lnTo>
                  <a:lnTo>
                    <a:pt x="1528229" y="156210"/>
                  </a:lnTo>
                  <a:lnTo>
                    <a:pt x="1534236" y="121932"/>
                  </a:lnTo>
                  <a:close/>
                </a:path>
                <a:path w="1868804" h="623569">
                  <a:moveTo>
                    <a:pt x="1868601" y="122021"/>
                  </a:moveTo>
                  <a:lnTo>
                    <a:pt x="1778723" y="122021"/>
                  </a:lnTo>
                  <a:lnTo>
                    <a:pt x="1667421" y="361365"/>
                  </a:lnTo>
                  <a:lnTo>
                    <a:pt x="1641703" y="122021"/>
                  </a:lnTo>
                  <a:lnTo>
                    <a:pt x="1553921" y="122021"/>
                  </a:lnTo>
                  <a:lnTo>
                    <a:pt x="1606143" y="483336"/>
                  </a:lnTo>
                  <a:lnTo>
                    <a:pt x="1539379" y="616165"/>
                  </a:lnTo>
                  <a:lnTo>
                    <a:pt x="1621777" y="614273"/>
                  </a:lnTo>
                  <a:lnTo>
                    <a:pt x="1868601" y="122021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6938" y="638452"/>
              <a:ext cx="1020444" cy="645160"/>
            </a:xfrm>
            <a:custGeom>
              <a:avLst/>
              <a:gdLst/>
              <a:ahLst/>
              <a:cxnLst/>
              <a:rect l="l" t="t" r="r" b="b"/>
              <a:pathLst>
                <a:path w="1020444" h="645160">
                  <a:moveTo>
                    <a:pt x="694950" y="0"/>
                  </a:moveTo>
                  <a:lnTo>
                    <a:pt x="587900" y="1503"/>
                  </a:lnTo>
                  <a:lnTo>
                    <a:pt x="532482" y="12157"/>
                  </a:lnTo>
                  <a:lnTo>
                    <a:pt x="492834" y="49637"/>
                  </a:lnTo>
                  <a:lnTo>
                    <a:pt x="397476" y="470640"/>
                  </a:lnTo>
                  <a:lnTo>
                    <a:pt x="406198" y="493522"/>
                  </a:lnTo>
                  <a:lnTo>
                    <a:pt x="437600" y="501099"/>
                  </a:lnTo>
                  <a:lnTo>
                    <a:pt x="478372" y="495571"/>
                  </a:lnTo>
                  <a:lnTo>
                    <a:pt x="515203" y="479139"/>
                  </a:lnTo>
                  <a:lnTo>
                    <a:pt x="534781" y="454002"/>
                  </a:lnTo>
                  <a:lnTo>
                    <a:pt x="619187" y="81029"/>
                  </a:lnTo>
                  <a:lnTo>
                    <a:pt x="695111" y="81029"/>
                  </a:lnTo>
                  <a:lnTo>
                    <a:pt x="701791" y="81427"/>
                  </a:lnTo>
                  <a:lnTo>
                    <a:pt x="708367" y="81228"/>
                  </a:lnTo>
                  <a:lnTo>
                    <a:pt x="715938" y="82715"/>
                  </a:lnTo>
                  <a:lnTo>
                    <a:pt x="756406" y="91581"/>
                  </a:lnTo>
                  <a:lnTo>
                    <a:pt x="804179" y="112298"/>
                  </a:lnTo>
                  <a:lnTo>
                    <a:pt x="854449" y="158788"/>
                  </a:lnTo>
                  <a:lnTo>
                    <a:pt x="872548" y="192751"/>
                  </a:lnTo>
                  <a:lnTo>
                    <a:pt x="882295" y="230188"/>
                  </a:lnTo>
                  <a:lnTo>
                    <a:pt x="883943" y="269850"/>
                  </a:lnTo>
                  <a:lnTo>
                    <a:pt x="878584" y="314768"/>
                  </a:lnTo>
                  <a:lnTo>
                    <a:pt x="867303" y="360020"/>
                  </a:lnTo>
                  <a:lnTo>
                    <a:pt x="849943" y="403549"/>
                  </a:lnTo>
                  <a:lnTo>
                    <a:pt x="826345" y="443300"/>
                  </a:lnTo>
                  <a:lnTo>
                    <a:pt x="796354" y="477216"/>
                  </a:lnTo>
                  <a:lnTo>
                    <a:pt x="759246" y="505098"/>
                  </a:lnTo>
                  <a:lnTo>
                    <a:pt x="719067" y="525620"/>
                  </a:lnTo>
                  <a:lnTo>
                    <a:pt x="676703" y="540500"/>
                  </a:lnTo>
                  <a:lnTo>
                    <a:pt x="633040" y="551454"/>
                  </a:lnTo>
                  <a:lnTo>
                    <a:pt x="582001" y="560191"/>
                  </a:lnTo>
                  <a:lnTo>
                    <a:pt x="532153" y="564567"/>
                  </a:lnTo>
                  <a:lnTo>
                    <a:pt x="481205" y="565899"/>
                  </a:lnTo>
                  <a:lnTo>
                    <a:pt x="379381" y="565035"/>
                  </a:lnTo>
                  <a:lnTo>
                    <a:pt x="331894" y="564852"/>
                  </a:lnTo>
                  <a:lnTo>
                    <a:pt x="94543" y="565506"/>
                  </a:lnTo>
                  <a:lnTo>
                    <a:pt x="44226" y="573789"/>
                  </a:lnTo>
                  <a:lnTo>
                    <a:pt x="4064" y="603369"/>
                  </a:lnTo>
                  <a:lnTo>
                    <a:pt x="0" y="621398"/>
                  </a:lnTo>
                  <a:lnTo>
                    <a:pt x="7940" y="634436"/>
                  </a:lnTo>
                  <a:lnTo>
                    <a:pt x="23334" y="642354"/>
                  </a:lnTo>
                  <a:lnTo>
                    <a:pt x="41634" y="645022"/>
                  </a:lnTo>
                  <a:lnTo>
                    <a:pt x="312864" y="644917"/>
                  </a:lnTo>
                  <a:lnTo>
                    <a:pt x="367079" y="645022"/>
                  </a:lnTo>
                  <a:lnTo>
                    <a:pt x="422899" y="644738"/>
                  </a:lnTo>
                  <a:lnTo>
                    <a:pt x="478309" y="643177"/>
                  </a:lnTo>
                  <a:lnTo>
                    <a:pt x="533472" y="639636"/>
                  </a:lnTo>
                  <a:lnTo>
                    <a:pt x="588548" y="633410"/>
                  </a:lnTo>
                  <a:lnTo>
                    <a:pt x="643699" y="623798"/>
                  </a:lnTo>
                  <a:lnTo>
                    <a:pt x="692422" y="611980"/>
                  </a:lnTo>
                  <a:lnTo>
                    <a:pt x="740456" y="596755"/>
                  </a:lnTo>
                  <a:lnTo>
                    <a:pt x="787136" y="577803"/>
                  </a:lnTo>
                  <a:lnTo>
                    <a:pt x="831797" y="554803"/>
                  </a:lnTo>
                  <a:lnTo>
                    <a:pt x="873776" y="527434"/>
                  </a:lnTo>
                  <a:lnTo>
                    <a:pt x="914442" y="492623"/>
                  </a:lnTo>
                  <a:lnTo>
                    <a:pt x="948213" y="453198"/>
                  </a:lnTo>
                  <a:lnTo>
                    <a:pt x="975493" y="409477"/>
                  </a:lnTo>
                  <a:lnTo>
                    <a:pt x="996685" y="361777"/>
                  </a:lnTo>
                  <a:lnTo>
                    <a:pt x="1012190" y="310415"/>
                  </a:lnTo>
                  <a:lnTo>
                    <a:pt x="1020151" y="260778"/>
                  </a:lnTo>
                  <a:lnTo>
                    <a:pt x="1019681" y="213926"/>
                  </a:lnTo>
                  <a:lnTo>
                    <a:pt x="1011022" y="170374"/>
                  </a:lnTo>
                  <a:lnTo>
                    <a:pt x="994412" y="130637"/>
                  </a:lnTo>
                  <a:lnTo>
                    <a:pt x="970091" y="95230"/>
                  </a:lnTo>
                  <a:lnTo>
                    <a:pt x="938298" y="64669"/>
                  </a:lnTo>
                  <a:lnTo>
                    <a:pt x="899272" y="39467"/>
                  </a:lnTo>
                  <a:lnTo>
                    <a:pt x="853253" y="20141"/>
                  </a:lnTo>
                  <a:lnTo>
                    <a:pt x="801330" y="7451"/>
                  </a:lnTo>
                  <a:lnTo>
                    <a:pt x="748427" y="1485"/>
                  </a:lnTo>
                  <a:lnTo>
                    <a:pt x="694950" y="0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09546" y="986128"/>
              <a:ext cx="2153285" cy="318770"/>
            </a:xfrm>
            <a:custGeom>
              <a:avLst/>
              <a:gdLst/>
              <a:ahLst/>
              <a:cxnLst/>
              <a:rect l="l" t="t" r="r" b="b"/>
              <a:pathLst>
                <a:path w="2153285" h="318769">
                  <a:moveTo>
                    <a:pt x="896856" y="0"/>
                  </a:moveTo>
                  <a:lnTo>
                    <a:pt x="848810" y="797"/>
                  </a:lnTo>
                  <a:lnTo>
                    <a:pt x="800861" y="2720"/>
                  </a:lnTo>
                  <a:lnTo>
                    <a:pt x="753031" y="5792"/>
                  </a:lnTo>
                  <a:lnTo>
                    <a:pt x="705341" y="10036"/>
                  </a:lnTo>
                  <a:lnTo>
                    <a:pt x="657812" y="15476"/>
                  </a:lnTo>
                  <a:lnTo>
                    <a:pt x="610466" y="22134"/>
                  </a:lnTo>
                  <a:lnTo>
                    <a:pt x="563324" y="30033"/>
                  </a:lnTo>
                  <a:lnTo>
                    <a:pt x="516407" y="39199"/>
                  </a:lnTo>
                  <a:lnTo>
                    <a:pt x="469736" y="49652"/>
                  </a:lnTo>
                  <a:lnTo>
                    <a:pt x="423333" y="61418"/>
                  </a:lnTo>
                  <a:lnTo>
                    <a:pt x="377219" y="74519"/>
                  </a:lnTo>
                  <a:lnTo>
                    <a:pt x="331416" y="88978"/>
                  </a:lnTo>
                  <a:lnTo>
                    <a:pt x="285943" y="104819"/>
                  </a:lnTo>
                  <a:lnTo>
                    <a:pt x="240824" y="122066"/>
                  </a:lnTo>
                  <a:lnTo>
                    <a:pt x="196078" y="140740"/>
                  </a:lnTo>
                  <a:lnTo>
                    <a:pt x="151728" y="160867"/>
                  </a:lnTo>
                  <a:lnTo>
                    <a:pt x="107794" y="182468"/>
                  </a:lnTo>
                  <a:lnTo>
                    <a:pt x="64298" y="205568"/>
                  </a:lnTo>
                  <a:lnTo>
                    <a:pt x="21261" y="230190"/>
                  </a:lnTo>
                  <a:lnTo>
                    <a:pt x="0" y="260208"/>
                  </a:lnTo>
                  <a:lnTo>
                    <a:pt x="7064" y="292905"/>
                  </a:lnTo>
                  <a:lnTo>
                    <a:pt x="33260" y="313776"/>
                  </a:lnTo>
                  <a:lnTo>
                    <a:pt x="69395" y="308313"/>
                  </a:lnTo>
                  <a:lnTo>
                    <a:pt x="111195" y="282160"/>
                  </a:lnTo>
                  <a:lnTo>
                    <a:pt x="153540" y="257557"/>
                  </a:lnTo>
                  <a:lnTo>
                    <a:pt x="196406" y="234480"/>
                  </a:lnTo>
                  <a:lnTo>
                    <a:pt x="239770" y="212906"/>
                  </a:lnTo>
                  <a:lnTo>
                    <a:pt x="283608" y="192808"/>
                  </a:lnTo>
                  <a:lnTo>
                    <a:pt x="327897" y="174164"/>
                  </a:lnTo>
                  <a:lnTo>
                    <a:pt x="372611" y="156947"/>
                  </a:lnTo>
                  <a:lnTo>
                    <a:pt x="417729" y="141135"/>
                  </a:lnTo>
                  <a:lnTo>
                    <a:pt x="463226" y="126701"/>
                  </a:lnTo>
                  <a:lnTo>
                    <a:pt x="509077" y="113623"/>
                  </a:lnTo>
                  <a:lnTo>
                    <a:pt x="555261" y="101874"/>
                  </a:lnTo>
                  <a:lnTo>
                    <a:pt x="601752" y="91431"/>
                  </a:lnTo>
                  <a:lnTo>
                    <a:pt x="648527" y="82269"/>
                  </a:lnTo>
                  <a:lnTo>
                    <a:pt x="695563" y="74364"/>
                  </a:lnTo>
                  <a:lnTo>
                    <a:pt x="742835" y="67690"/>
                  </a:lnTo>
                  <a:lnTo>
                    <a:pt x="790321" y="62224"/>
                  </a:lnTo>
                  <a:lnTo>
                    <a:pt x="837995" y="57941"/>
                  </a:lnTo>
                  <a:lnTo>
                    <a:pt x="885835" y="54816"/>
                  </a:lnTo>
                  <a:lnTo>
                    <a:pt x="933816" y="52825"/>
                  </a:lnTo>
                  <a:lnTo>
                    <a:pt x="981915" y="51944"/>
                  </a:lnTo>
                  <a:lnTo>
                    <a:pt x="1030109" y="52147"/>
                  </a:lnTo>
                  <a:lnTo>
                    <a:pt x="1078373" y="53411"/>
                  </a:lnTo>
                  <a:lnTo>
                    <a:pt x="1126683" y="55710"/>
                  </a:lnTo>
                  <a:lnTo>
                    <a:pt x="1175017" y="59020"/>
                  </a:lnTo>
                  <a:lnTo>
                    <a:pt x="1223350" y="63317"/>
                  </a:lnTo>
                  <a:lnTo>
                    <a:pt x="1271658" y="68577"/>
                  </a:lnTo>
                  <a:lnTo>
                    <a:pt x="1319918" y="74774"/>
                  </a:lnTo>
                  <a:lnTo>
                    <a:pt x="1368106" y="81884"/>
                  </a:lnTo>
                  <a:lnTo>
                    <a:pt x="1416199" y="89882"/>
                  </a:lnTo>
                  <a:lnTo>
                    <a:pt x="1464172" y="98744"/>
                  </a:lnTo>
                  <a:lnTo>
                    <a:pt x="1512001" y="108446"/>
                  </a:lnTo>
                  <a:lnTo>
                    <a:pt x="1559664" y="118963"/>
                  </a:lnTo>
                  <a:lnTo>
                    <a:pt x="1607136" y="130270"/>
                  </a:lnTo>
                  <a:lnTo>
                    <a:pt x="1654394" y="142344"/>
                  </a:lnTo>
                  <a:lnTo>
                    <a:pt x="1701414" y="155158"/>
                  </a:lnTo>
                  <a:lnTo>
                    <a:pt x="1748172" y="168689"/>
                  </a:lnTo>
                  <a:lnTo>
                    <a:pt x="1794644" y="182913"/>
                  </a:lnTo>
                  <a:lnTo>
                    <a:pt x="1840806" y="197804"/>
                  </a:lnTo>
                  <a:lnTo>
                    <a:pt x="1886636" y="213339"/>
                  </a:lnTo>
                  <a:lnTo>
                    <a:pt x="1932109" y="229492"/>
                  </a:lnTo>
                  <a:lnTo>
                    <a:pt x="1977201" y="246239"/>
                  </a:lnTo>
                  <a:lnTo>
                    <a:pt x="2021889" y="263556"/>
                  </a:lnTo>
                  <a:lnTo>
                    <a:pt x="2066149" y="281418"/>
                  </a:lnTo>
                  <a:lnTo>
                    <a:pt x="2109957" y="299801"/>
                  </a:lnTo>
                  <a:lnTo>
                    <a:pt x="2153290" y="318680"/>
                  </a:lnTo>
                  <a:lnTo>
                    <a:pt x="2110647" y="297903"/>
                  </a:lnTo>
                  <a:lnTo>
                    <a:pt x="2067528" y="277623"/>
                  </a:lnTo>
                  <a:lnTo>
                    <a:pt x="2023953" y="257862"/>
                  </a:lnTo>
                  <a:lnTo>
                    <a:pt x="1979944" y="238644"/>
                  </a:lnTo>
                  <a:lnTo>
                    <a:pt x="1935523" y="219991"/>
                  </a:lnTo>
                  <a:lnTo>
                    <a:pt x="1890710" y="201928"/>
                  </a:lnTo>
                  <a:lnTo>
                    <a:pt x="1845526" y="184478"/>
                  </a:lnTo>
                  <a:lnTo>
                    <a:pt x="1799994" y="167663"/>
                  </a:lnTo>
                  <a:lnTo>
                    <a:pt x="1754134" y="151507"/>
                  </a:lnTo>
                  <a:lnTo>
                    <a:pt x="1707968" y="136034"/>
                  </a:lnTo>
                  <a:lnTo>
                    <a:pt x="1661516" y="121267"/>
                  </a:lnTo>
                  <a:lnTo>
                    <a:pt x="1614801" y="107229"/>
                  </a:lnTo>
                  <a:lnTo>
                    <a:pt x="1567842" y="93943"/>
                  </a:lnTo>
                  <a:lnTo>
                    <a:pt x="1520663" y="81433"/>
                  </a:lnTo>
                  <a:lnTo>
                    <a:pt x="1473283" y="69722"/>
                  </a:lnTo>
                  <a:lnTo>
                    <a:pt x="1425724" y="58833"/>
                  </a:lnTo>
                  <a:lnTo>
                    <a:pt x="1378008" y="48790"/>
                  </a:lnTo>
                  <a:lnTo>
                    <a:pt x="1330156" y="39616"/>
                  </a:lnTo>
                  <a:lnTo>
                    <a:pt x="1282188" y="31334"/>
                  </a:lnTo>
                  <a:lnTo>
                    <a:pt x="1234127" y="23968"/>
                  </a:lnTo>
                  <a:lnTo>
                    <a:pt x="1185993" y="17541"/>
                  </a:lnTo>
                  <a:lnTo>
                    <a:pt x="1137807" y="12076"/>
                  </a:lnTo>
                  <a:lnTo>
                    <a:pt x="1089592" y="7596"/>
                  </a:lnTo>
                  <a:lnTo>
                    <a:pt x="1041368" y="4125"/>
                  </a:lnTo>
                  <a:lnTo>
                    <a:pt x="993157" y="1687"/>
                  </a:lnTo>
                  <a:lnTo>
                    <a:pt x="944979" y="304"/>
                  </a:lnTo>
                  <a:lnTo>
                    <a:pt x="896856" y="0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821796" y="1391485"/>
            <a:ext cx="198755" cy="381000"/>
          </a:xfrm>
          <a:custGeom>
            <a:avLst/>
            <a:gdLst/>
            <a:ahLst/>
            <a:cxnLst/>
            <a:rect l="l" t="t" r="r" b="b"/>
            <a:pathLst>
              <a:path w="198755" h="381000">
                <a:moveTo>
                  <a:pt x="149443" y="0"/>
                </a:moveTo>
                <a:lnTo>
                  <a:pt x="111453" y="6940"/>
                </a:lnTo>
                <a:lnTo>
                  <a:pt x="70835" y="31166"/>
                </a:lnTo>
                <a:lnTo>
                  <a:pt x="50071" y="96635"/>
                </a:lnTo>
                <a:lnTo>
                  <a:pt x="39504" y="153838"/>
                </a:lnTo>
                <a:lnTo>
                  <a:pt x="28951" y="213978"/>
                </a:lnTo>
                <a:lnTo>
                  <a:pt x="18384" y="271181"/>
                </a:lnTo>
                <a:lnTo>
                  <a:pt x="7773" y="319574"/>
                </a:lnTo>
                <a:lnTo>
                  <a:pt x="297" y="349176"/>
                </a:lnTo>
                <a:lnTo>
                  <a:pt x="0" y="357206"/>
                </a:lnTo>
                <a:lnTo>
                  <a:pt x="36743" y="380338"/>
                </a:lnTo>
                <a:lnTo>
                  <a:pt x="48749" y="380675"/>
                </a:lnTo>
                <a:lnTo>
                  <a:pt x="59782" y="379761"/>
                </a:lnTo>
                <a:lnTo>
                  <a:pt x="99640" y="368720"/>
                </a:lnTo>
                <a:lnTo>
                  <a:pt x="133560" y="341755"/>
                </a:lnTo>
                <a:lnTo>
                  <a:pt x="148119" y="284093"/>
                </a:lnTo>
                <a:lnTo>
                  <a:pt x="158689" y="226859"/>
                </a:lnTo>
                <a:lnTo>
                  <a:pt x="169245" y="166703"/>
                </a:lnTo>
                <a:lnTo>
                  <a:pt x="179815" y="109494"/>
                </a:lnTo>
                <a:lnTo>
                  <a:pt x="190427" y="61101"/>
                </a:lnTo>
                <a:lnTo>
                  <a:pt x="197893" y="31499"/>
                </a:lnTo>
                <a:lnTo>
                  <a:pt x="198192" y="23522"/>
                </a:lnTo>
                <a:lnTo>
                  <a:pt x="161450" y="337"/>
                </a:lnTo>
                <a:lnTo>
                  <a:pt x="149443" y="0"/>
                </a:lnTo>
                <a:close/>
              </a:path>
            </a:pathLst>
          </a:custGeom>
          <a:solidFill>
            <a:srgbClr val="022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333333"/>
                </a:solidFill>
              </a:rPr>
              <a:t>PUPINENERGY</a:t>
            </a:r>
            <a:r>
              <a:rPr spc="-254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SKYCHARGE</a:t>
            </a:r>
            <a:r>
              <a:rPr spc="-250" dirty="0">
                <a:solidFill>
                  <a:srgbClr val="333333"/>
                </a:solidFill>
              </a:rPr>
              <a:t> </a:t>
            </a:r>
            <a:r>
              <a:rPr spc="-25" dirty="0">
                <a:solidFill>
                  <a:srgbClr val="333333"/>
                </a:solidFill>
              </a:rPr>
              <a:t>500</a:t>
            </a:r>
          </a:p>
        </p:txBody>
      </p:sp>
      <p:sp>
        <p:nvSpPr>
          <p:cNvPr id="34" name="object 34"/>
          <p:cNvSpPr/>
          <p:nvPr/>
        </p:nvSpPr>
        <p:spPr>
          <a:xfrm>
            <a:off x="758165" y="3345636"/>
            <a:ext cx="639445" cy="68580"/>
          </a:xfrm>
          <a:custGeom>
            <a:avLst/>
            <a:gdLst/>
            <a:ahLst/>
            <a:cxnLst/>
            <a:rect l="l" t="t" r="r" b="b"/>
            <a:pathLst>
              <a:path w="639444" h="68579">
                <a:moveTo>
                  <a:pt x="639111" y="0"/>
                </a:moveTo>
                <a:lnTo>
                  <a:pt x="0" y="0"/>
                </a:lnTo>
                <a:lnTo>
                  <a:pt x="0" y="68259"/>
                </a:lnTo>
                <a:lnTo>
                  <a:pt x="639111" y="68259"/>
                </a:lnTo>
                <a:lnTo>
                  <a:pt x="639111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52095">
              <a:lnSpc>
                <a:spcPct val="101499"/>
              </a:lnSpc>
              <a:spcBef>
                <a:spcPts val="90"/>
              </a:spcBef>
            </a:pPr>
            <a:r>
              <a:rPr b="1" dirty="0">
                <a:latin typeface="Hind"/>
                <a:cs typeface="Hind"/>
              </a:rPr>
              <a:t>PupinEnergy</a:t>
            </a:r>
            <a:r>
              <a:rPr b="1" spc="90" dirty="0">
                <a:latin typeface="Hind"/>
                <a:cs typeface="Hind"/>
              </a:rPr>
              <a:t> </a:t>
            </a:r>
            <a:r>
              <a:rPr b="1" dirty="0">
                <a:latin typeface="Hind"/>
                <a:cs typeface="Hind"/>
              </a:rPr>
              <a:t>Skycharge</a:t>
            </a:r>
            <a:r>
              <a:rPr b="1" spc="80" dirty="0">
                <a:latin typeface="Hind"/>
                <a:cs typeface="Hind"/>
              </a:rPr>
              <a:t> </a:t>
            </a:r>
            <a:r>
              <a:rPr dirty="0"/>
              <a:t>serija</a:t>
            </a:r>
            <a:r>
              <a:rPr spc="90" dirty="0"/>
              <a:t> </a:t>
            </a:r>
            <a:r>
              <a:rPr dirty="0"/>
              <a:t>nudi</a:t>
            </a:r>
            <a:r>
              <a:rPr spc="90" dirty="0"/>
              <a:t> </a:t>
            </a:r>
            <a:r>
              <a:rPr dirty="0"/>
              <a:t>vrhunske</a:t>
            </a:r>
            <a:r>
              <a:rPr spc="95" dirty="0"/>
              <a:t> </a:t>
            </a:r>
            <a:r>
              <a:rPr dirty="0"/>
              <a:t>punjače</a:t>
            </a:r>
            <a:r>
              <a:rPr spc="90" dirty="0"/>
              <a:t> </a:t>
            </a:r>
            <a:r>
              <a:rPr dirty="0"/>
              <a:t>za</a:t>
            </a:r>
            <a:r>
              <a:rPr spc="95" dirty="0"/>
              <a:t> </a:t>
            </a:r>
            <a:r>
              <a:rPr dirty="0"/>
              <a:t>električna</a:t>
            </a:r>
            <a:r>
              <a:rPr spc="90" dirty="0"/>
              <a:t> </a:t>
            </a:r>
            <a:r>
              <a:rPr spc="-10" dirty="0"/>
              <a:t>vozila </a:t>
            </a:r>
            <a:r>
              <a:rPr dirty="0"/>
              <a:t>montirane</a:t>
            </a:r>
            <a:r>
              <a:rPr spc="65" dirty="0"/>
              <a:t> </a:t>
            </a:r>
            <a:r>
              <a:rPr dirty="0"/>
              <a:t>na</a:t>
            </a:r>
            <a:r>
              <a:rPr spc="65" dirty="0"/>
              <a:t> </a:t>
            </a:r>
            <a:r>
              <a:rPr dirty="0"/>
              <a:t>tlu,</a:t>
            </a:r>
            <a:r>
              <a:rPr spc="65" dirty="0"/>
              <a:t> </a:t>
            </a:r>
            <a:r>
              <a:rPr dirty="0"/>
              <a:t>dostupne</a:t>
            </a:r>
            <a:r>
              <a:rPr spc="70" dirty="0"/>
              <a:t> </a:t>
            </a:r>
            <a:r>
              <a:rPr dirty="0"/>
              <a:t>u</a:t>
            </a:r>
            <a:r>
              <a:rPr spc="65" dirty="0"/>
              <a:t> </a:t>
            </a:r>
            <a:r>
              <a:rPr dirty="0"/>
              <a:t>modelima</a:t>
            </a:r>
            <a:r>
              <a:rPr spc="65" dirty="0"/>
              <a:t> </a:t>
            </a:r>
            <a:r>
              <a:rPr dirty="0"/>
              <a:t>LITE</a:t>
            </a:r>
            <a:r>
              <a:rPr spc="70" dirty="0"/>
              <a:t> </a:t>
            </a:r>
            <a:r>
              <a:rPr dirty="0"/>
              <a:t>(7kW),</a:t>
            </a:r>
            <a:r>
              <a:rPr spc="65" dirty="0"/>
              <a:t> </a:t>
            </a:r>
            <a:r>
              <a:rPr dirty="0"/>
              <a:t>ULTRA</a:t>
            </a:r>
            <a:r>
              <a:rPr spc="65" dirty="0"/>
              <a:t> </a:t>
            </a:r>
            <a:r>
              <a:rPr dirty="0"/>
              <a:t>(11kW)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dirty="0"/>
              <a:t>PRO</a:t>
            </a:r>
            <a:r>
              <a:rPr spc="65" dirty="0"/>
              <a:t> </a:t>
            </a:r>
            <a:r>
              <a:rPr dirty="0"/>
              <a:t>(22kW)</a:t>
            </a:r>
            <a:r>
              <a:rPr spc="70" dirty="0"/>
              <a:t> </a:t>
            </a:r>
            <a:r>
              <a:rPr spc="-25" dirty="0"/>
              <a:t>sa </a:t>
            </a:r>
            <a:r>
              <a:rPr dirty="0"/>
              <a:t>AC</a:t>
            </a:r>
            <a:r>
              <a:rPr spc="80" dirty="0"/>
              <a:t> </a:t>
            </a:r>
            <a:r>
              <a:rPr dirty="0"/>
              <a:t>napajanjem.</a:t>
            </a:r>
            <a:r>
              <a:rPr spc="80" dirty="0"/>
              <a:t> </a:t>
            </a:r>
            <a:r>
              <a:rPr dirty="0"/>
              <a:t>Namenjeni</a:t>
            </a:r>
            <a:r>
              <a:rPr spc="80" dirty="0"/>
              <a:t> </a:t>
            </a:r>
            <a:r>
              <a:rPr dirty="0"/>
              <a:t>za</a:t>
            </a:r>
            <a:r>
              <a:rPr spc="80" dirty="0"/>
              <a:t> </a:t>
            </a:r>
            <a:r>
              <a:rPr dirty="0"/>
              <a:t>kućnu</a:t>
            </a:r>
            <a:r>
              <a:rPr spc="80" dirty="0"/>
              <a:t> </a:t>
            </a:r>
            <a:r>
              <a:rPr dirty="0"/>
              <a:t>i</a:t>
            </a:r>
            <a:r>
              <a:rPr spc="80" dirty="0"/>
              <a:t> </a:t>
            </a:r>
            <a:r>
              <a:rPr dirty="0"/>
              <a:t>komercijalnu</a:t>
            </a:r>
            <a:r>
              <a:rPr spc="80" dirty="0"/>
              <a:t> </a:t>
            </a:r>
            <a:r>
              <a:rPr dirty="0"/>
              <a:t>upotrebu,</a:t>
            </a:r>
            <a:r>
              <a:rPr spc="80" dirty="0"/>
              <a:t> </a:t>
            </a:r>
            <a:r>
              <a:rPr dirty="0"/>
              <a:t>ovi</a:t>
            </a:r>
            <a:r>
              <a:rPr spc="80" dirty="0"/>
              <a:t> </a:t>
            </a:r>
            <a:r>
              <a:rPr dirty="0"/>
              <a:t>punjači</a:t>
            </a:r>
            <a:r>
              <a:rPr spc="80" dirty="0"/>
              <a:t> </a:t>
            </a:r>
            <a:r>
              <a:rPr spc="-10" dirty="0"/>
              <a:t>imaju </a:t>
            </a:r>
            <a:r>
              <a:rPr dirty="0"/>
              <a:t>robusnu,</a:t>
            </a:r>
            <a:r>
              <a:rPr spc="100" dirty="0"/>
              <a:t> </a:t>
            </a:r>
            <a:r>
              <a:rPr dirty="0"/>
              <a:t>vremenski</a:t>
            </a:r>
            <a:r>
              <a:rPr spc="100" dirty="0"/>
              <a:t> </a:t>
            </a:r>
            <a:r>
              <a:rPr dirty="0"/>
              <a:t>otpornu</a:t>
            </a:r>
            <a:r>
              <a:rPr spc="105" dirty="0"/>
              <a:t> </a:t>
            </a:r>
            <a:r>
              <a:rPr dirty="0"/>
              <a:t>konstrukciju</a:t>
            </a:r>
            <a:r>
              <a:rPr spc="10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jednostavnu</a:t>
            </a:r>
            <a:r>
              <a:rPr spc="100" dirty="0"/>
              <a:t> </a:t>
            </a:r>
            <a:r>
              <a:rPr spc="-10" dirty="0"/>
              <a:t>instalaciju.</a:t>
            </a:r>
          </a:p>
          <a:p>
            <a:pPr marL="12700" marR="5080">
              <a:lnSpc>
                <a:spcPct val="101499"/>
              </a:lnSpc>
              <a:spcBef>
                <a:spcPts val="905"/>
              </a:spcBef>
            </a:pPr>
            <a:r>
              <a:rPr b="1" dirty="0">
                <a:latin typeface="Hind"/>
                <a:cs typeface="Hind"/>
              </a:rPr>
              <a:t>PupinEnergy</a:t>
            </a:r>
            <a:r>
              <a:rPr b="1" spc="85" dirty="0">
                <a:latin typeface="Hind"/>
                <a:cs typeface="Hind"/>
              </a:rPr>
              <a:t> </a:t>
            </a:r>
            <a:r>
              <a:rPr b="1" dirty="0">
                <a:latin typeface="Hind"/>
                <a:cs typeface="Hind"/>
              </a:rPr>
              <a:t>Skycharge</a:t>
            </a:r>
            <a:r>
              <a:rPr b="1" spc="90" dirty="0">
                <a:latin typeface="Hind"/>
                <a:cs typeface="Hind"/>
              </a:rPr>
              <a:t> </a:t>
            </a:r>
            <a:r>
              <a:rPr b="1" dirty="0">
                <a:latin typeface="Hind"/>
                <a:cs typeface="Hind"/>
              </a:rPr>
              <a:t>500</a:t>
            </a:r>
            <a:r>
              <a:rPr b="1" spc="85" dirty="0">
                <a:latin typeface="Hind"/>
                <a:cs typeface="Hind"/>
              </a:rPr>
              <a:t> </a:t>
            </a:r>
            <a:r>
              <a:rPr b="1" dirty="0">
                <a:latin typeface="Hind"/>
                <a:cs typeface="Hind"/>
              </a:rPr>
              <a:t>LITE,</a:t>
            </a:r>
            <a:r>
              <a:rPr b="1" spc="90" dirty="0">
                <a:latin typeface="Hind"/>
                <a:cs typeface="Hind"/>
              </a:rPr>
              <a:t> </a:t>
            </a:r>
            <a:r>
              <a:rPr dirty="0"/>
              <a:t>model</a:t>
            </a:r>
            <a:r>
              <a:rPr spc="85" dirty="0"/>
              <a:t> </a:t>
            </a:r>
            <a:r>
              <a:rPr dirty="0"/>
              <a:t>od</a:t>
            </a:r>
            <a:r>
              <a:rPr spc="90" dirty="0"/>
              <a:t> </a:t>
            </a:r>
            <a:r>
              <a:rPr dirty="0"/>
              <a:t>7kW,</a:t>
            </a:r>
            <a:r>
              <a:rPr spc="85" dirty="0"/>
              <a:t> </a:t>
            </a:r>
            <a:r>
              <a:rPr dirty="0"/>
              <a:t>monofanazan,</a:t>
            </a:r>
            <a:r>
              <a:rPr spc="85" dirty="0"/>
              <a:t> </a:t>
            </a:r>
            <a:r>
              <a:rPr dirty="0"/>
              <a:t>pruža</a:t>
            </a:r>
            <a:r>
              <a:rPr spc="90" dirty="0"/>
              <a:t> </a:t>
            </a:r>
            <a:r>
              <a:rPr spc="-10" dirty="0"/>
              <a:t>vrhunske </a:t>
            </a:r>
            <a:r>
              <a:rPr dirty="0"/>
              <a:t>performanse</a:t>
            </a:r>
            <a:r>
              <a:rPr spc="90" dirty="0"/>
              <a:t> </a:t>
            </a:r>
            <a:r>
              <a:rPr dirty="0"/>
              <a:t>punjenja</a:t>
            </a:r>
            <a:r>
              <a:rPr spc="95" dirty="0"/>
              <a:t> </a:t>
            </a:r>
            <a:r>
              <a:rPr dirty="0"/>
              <a:t>za</a:t>
            </a:r>
            <a:r>
              <a:rPr spc="95" dirty="0"/>
              <a:t> </a:t>
            </a:r>
            <a:r>
              <a:rPr dirty="0"/>
              <a:t>stambene</a:t>
            </a:r>
            <a:r>
              <a:rPr spc="95" dirty="0"/>
              <a:t> </a:t>
            </a:r>
            <a:r>
              <a:rPr dirty="0"/>
              <a:t>i</a:t>
            </a:r>
            <a:r>
              <a:rPr spc="95" dirty="0"/>
              <a:t> </a:t>
            </a:r>
            <a:r>
              <a:rPr dirty="0"/>
              <a:t>komercijalne</a:t>
            </a:r>
            <a:r>
              <a:rPr spc="95" dirty="0"/>
              <a:t> </a:t>
            </a:r>
            <a:r>
              <a:rPr dirty="0"/>
              <a:t>korisnike.</a:t>
            </a:r>
            <a:r>
              <a:rPr spc="95" dirty="0"/>
              <a:t> </a:t>
            </a:r>
            <a:r>
              <a:rPr dirty="0"/>
              <a:t>Njegov</a:t>
            </a:r>
            <a:r>
              <a:rPr spc="95" dirty="0"/>
              <a:t> </a:t>
            </a:r>
            <a:r>
              <a:rPr dirty="0"/>
              <a:t>robustan</a:t>
            </a:r>
            <a:r>
              <a:rPr spc="90" dirty="0"/>
              <a:t> </a:t>
            </a:r>
            <a:r>
              <a:rPr spc="-10" dirty="0"/>
              <a:t>dizajn </a:t>
            </a:r>
            <a:r>
              <a:rPr dirty="0"/>
              <a:t>otporan</a:t>
            </a:r>
            <a:r>
              <a:rPr spc="85" dirty="0"/>
              <a:t> </a:t>
            </a:r>
            <a:r>
              <a:rPr dirty="0"/>
              <a:t>na</a:t>
            </a:r>
            <a:r>
              <a:rPr spc="90" dirty="0"/>
              <a:t> </a:t>
            </a:r>
            <a:r>
              <a:rPr dirty="0"/>
              <a:t>vremenske</a:t>
            </a:r>
            <a:r>
              <a:rPr spc="90" dirty="0"/>
              <a:t> </a:t>
            </a:r>
            <a:r>
              <a:rPr dirty="0"/>
              <a:t>uslove</a:t>
            </a:r>
            <a:r>
              <a:rPr spc="90" dirty="0"/>
              <a:t> </a:t>
            </a:r>
            <a:r>
              <a:rPr dirty="0"/>
              <a:t>i</a:t>
            </a:r>
            <a:r>
              <a:rPr spc="90" dirty="0"/>
              <a:t> </a:t>
            </a:r>
            <a:r>
              <a:rPr dirty="0"/>
              <a:t>jednostavna</a:t>
            </a:r>
            <a:r>
              <a:rPr spc="90" dirty="0"/>
              <a:t> </a:t>
            </a:r>
            <a:r>
              <a:rPr dirty="0"/>
              <a:t>instalacija</a:t>
            </a:r>
            <a:r>
              <a:rPr spc="90" dirty="0"/>
              <a:t> </a:t>
            </a:r>
            <a:r>
              <a:rPr dirty="0"/>
              <a:t>omogućavaju</a:t>
            </a:r>
            <a:r>
              <a:rPr spc="90" dirty="0"/>
              <a:t> </a:t>
            </a:r>
            <a:r>
              <a:rPr dirty="0"/>
              <a:t>pouzdan</a:t>
            </a:r>
            <a:r>
              <a:rPr spc="90" dirty="0"/>
              <a:t> </a:t>
            </a:r>
            <a:r>
              <a:rPr dirty="0"/>
              <a:t>rad</a:t>
            </a:r>
            <a:r>
              <a:rPr spc="90" dirty="0"/>
              <a:t> </a:t>
            </a:r>
            <a:r>
              <a:rPr spc="-50" dirty="0"/>
              <a:t>u </a:t>
            </a:r>
            <a:r>
              <a:rPr dirty="0"/>
              <a:t>svim</a:t>
            </a:r>
            <a:r>
              <a:rPr spc="55" dirty="0"/>
              <a:t> </a:t>
            </a:r>
            <a:r>
              <a:rPr spc="-10" dirty="0"/>
              <a:t>uslovima.</a:t>
            </a:r>
          </a:p>
          <a:p>
            <a:pPr marL="12700" marR="131445">
              <a:lnSpc>
                <a:spcPct val="101499"/>
              </a:lnSpc>
              <a:spcBef>
                <a:spcPts val="910"/>
              </a:spcBef>
            </a:pPr>
            <a:r>
              <a:rPr b="1" dirty="0">
                <a:latin typeface="Hind"/>
                <a:cs typeface="Hind"/>
              </a:rPr>
              <a:t>PupinEnergy</a:t>
            </a:r>
            <a:r>
              <a:rPr b="1" spc="85" dirty="0">
                <a:latin typeface="Hind"/>
                <a:cs typeface="Hind"/>
              </a:rPr>
              <a:t> </a:t>
            </a:r>
            <a:r>
              <a:rPr b="1" dirty="0">
                <a:latin typeface="Hind"/>
                <a:cs typeface="Hind"/>
              </a:rPr>
              <a:t>Skycharge</a:t>
            </a:r>
            <a:r>
              <a:rPr b="1" spc="90" dirty="0">
                <a:latin typeface="Hind"/>
                <a:cs typeface="Hind"/>
              </a:rPr>
              <a:t> </a:t>
            </a:r>
            <a:r>
              <a:rPr b="1" dirty="0">
                <a:latin typeface="Hind"/>
                <a:cs typeface="Hind"/>
              </a:rPr>
              <a:t>500</a:t>
            </a:r>
            <a:r>
              <a:rPr b="1" spc="85" dirty="0">
                <a:latin typeface="Hind"/>
                <a:cs typeface="Hind"/>
              </a:rPr>
              <a:t> </a:t>
            </a:r>
            <a:r>
              <a:rPr b="1" dirty="0">
                <a:latin typeface="Hind"/>
                <a:cs typeface="Hind"/>
              </a:rPr>
              <a:t>LITE</a:t>
            </a:r>
            <a:r>
              <a:rPr b="1" spc="70" dirty="0">
                <a:latin typeface="Hind"/>
                <a:cs typeface="Hind"/>
              </a:rPr>
              <a:t> </a:t>
            </a:r>
            <a:r>
              <a:rPr dirty="0"/>
              <a:t>dolazi</a:t>
            </a:r>
            <a:r>
              <a:rPr spc="90" dirty="0"/>
              <a:t> </a:t>
            </a:r>
            <a:r>
              <a:rPr dirty="0"/>
              <a:t>sa</a:t>
            </a:r>
            <a:r>
              <a:rPr spc="85" dirty="0"/>
              <a:t> </a:t>
            </a:r>
            <a:r>
              <a:rPr dirty="0"/>
              <a:t>jednim</a:t>
            </a:r>
            <a:r>
              <a:rPr spc="85" dirty="0"/>
              <a:t> </a:t>
            </a:r>
            <a:r>
              <a:rPr dirty="0"/>
              <a:t>priključkom,</a:t>
            </a:r>
            <a:r>
              <a:rPr spc="85" dirty="0"/>
              <a:t> </a:t>
            </a:r>
            <a:r>
              <a:rPr dirty="0"/>
              <a:t>kablom</a:t>
            </a:r>
            <a:r>
              <a:rPr spc="90" dirty="0"/>
              <a:t> </a:t>
            </a:r>
            <a:r>
              <a:rPr dirty="0"/>
              <a:t>dužine</a:t>
            </a:r>
            <a:r>
              <a:rPr spc="85" dirty="0"/>
              <a:t> </a:t>
            </a:r>
            <a:r>
              <a:rPr spc="-25" dirty="0"/>
              <a:t>3,5 </a:t>
            </a:r>
            <a:r>
              <a:rPr dirty="0"/>
              <a:t>metara</a:t>
            </a:r>
            <a:r>
              <a:rPr spc="80" dirty="0"/>
              <a:t> </a:t>
            </a:r>
            <a:r>
              <a:rPr dirty="0"/>
              <a:t>i</a:t>
            </a:r>
            <a:r>
              <a:rPr spc="80" dirty="0"/>
              <a:t> </a:t>
            </a:r>
            <a:r>
              <a:rPr dirty="0"/>
              <a:t>čvrstim</a:t>
            </a:r>
            <a:r>
              <a:rPr spc="80" dirty="0"/>
              <a:t> </a:t>
            </a:r>
            <a:r>
              <a:rPr dirty="0"/>
              <a:t>nosačem</a:t>
            </a:r>
            <a:r>
              <a:rPr spc="80" dirty="0"/>
              <a:t> </a:t>
            </a:r>
            <a:r>
              <a:rPr dirty="0"/>
              <a:t>za</a:t>
            </a:r>
            <a:r>
              <a:rPr spc="80" dirty="0"/>
              <a:t> </a:t>
            </a:r>
            <a:r>
              <a:rPr dirty="0"/>
              <a:t>jednostavno</a:t>
            </a:r>
            <a:r>
              <a:rPr spc="80" dirty="0"/>
              <a:t> </a:t>
            </a:r>
            <a:r>
              <a:rPr dirty="0"/>
              <a:t>postavljanje.</a:t>
            </a:r>
            <a:r>
              <a:rPr spc="80" dirty="0"/>
              <a:t> </a:t>
            </a:r>
            <a:r>
              <a:rPr dirty="0"/>
              <a:t>Uživajte</a:t>
            </a:r>
            <a:r>
              <a:rPr spc="80" dirty="0"/>
              <a:t> </a:t>
            </a:r>
            <a:r>
              <a:rPr dirty="0"/>
              <a:t>u</a:t>
            </a:r>
            <a:r>
              <a:rPr spc="80" dirty="0"/>
              <a:t> </a:t>
            </a:r>
            <a:r>
              <a:rPr spc="-10" dirty="0"/>
              <a:t>eﬁkasnom </a:t>
            </a:r>
            <a:r>
              <a:rPr dirty="0"/>
              <a:t>punjenju</a:t>
            </a:r>
            <a:r>
              <a:rPr spc="50" dirty="0"/>
              <a:t> </a:t>
            </a:r>
            <a:r>
              <a:rPr dirty="0"/>
              <a:t>uz</a:t>
            </a:r>
            <a:r>
              <a:rPr spc="55" dirty="0"/>
              <a:t> </a:t>
            </a:r>
            <a:r>
              <a:rPr dirty="0"/>
              <a:t>garanciju</a:t>
            </a:r>
            <a:r>
              <a:rPr spc="55" dirty="0"/>
              <a:t> </a:t>
            </a:r>
            <a:r>
              <a:rPr dirty="0"/>
              <a:t>od</a:t>
            </a:r>
            <a:r>
              <a:rPr spc="55" dirty="0"/>
              <a:t> </a:t>
            </a:r>
            <a:r>
              <a:rPr dirty="0"/>
              <a:t>3</a:t>
            </a:r>
            <a:r>
              <a:rPr spc="55" dirty="0"/>
              <a:t> </a:t>
            </a:r>
            <a:r>
              <a:rPr dirty="0"/>
              <a:t>godine</a:t>
            </a:r>
            <a:r>
              <a:rPr spc="55" dirty="0"/>
              <a:t> </a:t>
            </a:r>
            <a:r>
              <a:rPr dirty="0"/>
              <a:t>koja</a:t>
            </a:r>
            <a:r>
              <a:rPr spc="55" dirty="0"/>
              <a:t> </a:t>
            </a:r>
            <a:r>
              <a:rPr dirty="0"/>
              <a:t>vam</a:t>
            </a:r>
            <a:r>
              <a:rPr spc="55" dirty="0"/>
              <a:t> </a:t>
            </a:r>
            <a:r>
              <a:rPr dirty="0"/>
              <a:t>pruža</a:t>
            </a:r>
            <a:r>
              <a:rPr spc="50" dirty="0"/>
              <a:t> </a:t>
            </a:r>
            <a:r>
              <a:rPr dirty="0"/>
              <a:t>mir</a:t>
            </a:r>
            <a:r>
              <a:rPr spc="55" dirty="0"/>
              <a:t> </a:t>
            </a:r>
            <a:r>
              <a:rPr dirty="0"/>
              <a:t>i</a:t>
            </a:r>
            <a:r>
              <a:rPr spc="55" dirty="0"/>
              <a:t> </a:t>
            </a:r>
            <a:r>
              <a:rPr spc="-10" dirty="0"/>
              <a:t>sigurnost.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8020864" y="10694175"/>
            <a:ext cx="159067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8"/>
              </a:rPr>
              <a:t>office@horius.rs</a:t>
            </a:r>
            <a:endParaRPr sz="1700">
              <a:latin typeface="Hind SemiBold"/>
              <a:cs typeface="Hind SemiBold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212817" y="10716607"/>
            <a:ext cx="14179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9"/>
              </a:rPr>
              <a:t>www.horius.rs</a:t>
            </a:r>
            <a:endParaRPr sz="1700">
              <a:latin typeface="Hind SemiBold"/>
              <a:cs typeface="Hind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62764" y="2682875"/>
            <a:ext cx="4273036" cy="684559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6938" y="638452"/>
            <a:ext cx="3503295" cy="1214120"/>
            <a:chOff x="476938" y="638452"/>
            <a:chExt cx="3503295" cy="1214120"/>
          </a:xfrm>
        </p:grpSpPr>
        <p:sp>
          <p:nvSpPr>
            <p:cNvPr id="4" name="object 4"/>
            <p:cNvSpPr/>
            <p:nvPr/>
          </p:nvSpPr>
          <p:spPr>
            <a:xfrm>
              <a:off x="1016685" y="1343970"/>
              <a:ext cx="1073150" cy="501650"/>
            </a:xfrm>
            <a:custGeom>
              <a:avLst/>
              <a:gdLst/>
              <a:ahLst/>
              <a:cxnLst/>
              <a:rect l="l" t="t" r="r" b="b"/>
              <a:pathLst>
                <a:path w="1073150" h="501650">
                  <a:moveTo>
                    <a:pt x="308000" y="7340"/>
                  </a:moveTo>
                  <a:lnTo>
                    <a:pt x="256895" y="7340"/>
                  </a:lnTo>
                  <a:lnTo>
                    <a:pt x="217932" y="236918"/>
                  </a:lnTo>
                  <a:lnTo>
                    <a:pt x="213334" y="255028"/>
                  </a:lnTo>
                  <a:lnTo>
                    <a:pt x="184848" y="299796"/>
                  </a:lnTo>
                  <a:lnTo>
                    <a:pt x="139090" y="323240"/>
                  </a:lnTo>
                  <a:lnTo>
                    <a:pt x="121170" y="324815"/>
                  </a:lnTo>
                  <a:lnTo>
                    <a:pt x="105714" y="323761"/>
                  </a:lnTo>
                  <a:lnTo>
                    <a:pt x="63639" y="298894"/>
                  </a:lnTo>
                  <a:lnTo>
                    <a:pt x="54013" y="262636"/>
                  </a:lnTo>
                  <a:lnTo>
                    <a:pt x="54102" y="243598"/>
                  </a:lnTo>
                  <a:lnTo>
                    <a:pt x="95669" y="7340"/>
                  </a:lnTo>
                  <a:lnTo>
                    <a:pt x="44437" y="7340"/>
                  </a:lnTo>
                  <a:lnTo>
                    <a:pt x="2895" y="243801"/>
                  </a:lnTo>
                  <a:lnTo>
                    <a:pt x="698" y="260070"/>
                  </a:lnTo>
                  <a:lnTo>
                    <a:pt x="177" y="266141"/>
                  </a:lnTo>
                  <a:lnTo>
                    <a:pt x="0" y="270802"/>
                  </a:lnTo>
                  <a:lnTo>
                    <a:pt x="1778" y="292646"/>
                  </a:lnTo>
                  <a:lnTo>
                    <a:pt x="15976" y="329349"/>
                  </a:lnTo>
                  <a:lnTo>
                    <a:pt x="43802" y="356158"/>
                  </a:lnTo>
                  <a:lnTo>
                    <a:pt x="81407" y="369824"/>
                  </a:lnTo>
                  <a:lnTo>
                    <a:pt x="103632" y="371538"/>
                  </a:lnTo>
                  <a:lnTo>
                    <a:pt x="132727" y="368490"/>
                  </a:lnTo>
                  <a:lnTo>
                    <a:pt x="159448" y="359333"/>
                  </a:lnTo>
                  <a:lnTo>
                    <a:pt x="183807" y="344055"/>
                  </a:lnTo>
                  <a:lnTo>
                    <a:pt x="205778" y="322618"/>
                  </a:lnTo>
                  <a:lnTo>
                    <a:pt x="206463" y="364261"/>
                  </a:lnTo>
                  <a:lnTo>
                    <a:pt x="246621" y="364261"/>
                  </a:lnTo>
                  <a:lnTo>
                    <a:pt x="308000" y="7340"/>
                  </a:lnTo>
                  <a:close/>
                </a:path>
                <a:path w="1073150" h="501650">
                  <a:moveTo>
                    <a:pt x="626960" y="104419"/>
                  </a:moveTo>
                  <a:lnTo>
                    <a:pt x="619556" y="61760"/>
                  </a:lnTo>
                  <a:lnTo>
                    <a:pt x="597357" y="28600"/>
                  </a:lnTo>
                  <a:lnTo>
                    <a:pt x="573608" y="12293"/>
                  </a:lnTo>
                  <a:lnTo>
                    <a:pt x="573608" y="115252"/>
                  </a:lnTo>
                  <a:lnTo>
                    <a:pt x="573151" y="121170"/>
                  </a:lnTo>
                  <a:lnTo>
                    <a:pt x="552411" y="242341"/>
                  </a:lnTo>
                  <a:lnTo>
                    <a:pt x="532980" y="289064"/>
                  </a:lnTo>
                  <a:lnTo>
                    <a:pt x="495477" y="319011"/>
                  </a:lnTo>
                  <a:lnTo>
                    <a:pt x="462749" y="324840"/>
                  </a:lnTo>
                  <a:lnTo>
                    <a:pt x="445833" y="323646"/>
                  </a:lnTo>
                  <a:lnTo>
                    <a:pt x="407238" y="305701"/>
                  </a:lnTo>
                  <a:lnTo>
                    <a:pt x="388747" y="269951"/>
                  </a:lnTo>
                  <a:lnTo>
                    <a:pt x="387515" y="254889"/>
                  </a:lnTo>
                  <a:lnTo>
                    <a:pt x="387515" y="249504"/>
                  </a:lnTo>
                  <a:lnTo>
                    <a:pt x="406641" y="135712"/>
                  </a:lnTo>
                  <a:lnTo>
                    <a:pt x="427901" y="85559"/>
                  </a:lnTo>
                  <a:lnTo>
                    <a:pt x="469544" y="53733"/>
                  </a:lnTo>
                  <a:lnTo>
                    <a:pt x="504291" y="47523"/>
                  </a:lnTo>
                  <a:lnTo>
                    <a:pt x="520115" y="48628"/>
                  </a:lnTo>
                  <a:lnTo>
                    <a:pt x="555815" y="65062"/>
                  </a:lnTo>
                  <a:lnTo>
                    <a:pt x="573493" y="109156"/>
                  </a:lnTo>
                  <a:lnTo>
                    <a:pt x="573608" y="115252"/>
                  </a:lnTo>
                  <a:lnTo>
                    <a:pt x="573608" y="12293"/>
                  </a:lnTo>
                  <a:lnTo>
                    <a:pt x="563130" y="7162"/>
                  </a:lnTo>
                  <a:lnTo>
                    <a:pt x="542544" y="1790"/>
                  </a:lnTo>
                  <a:lnTo>
                    <a:pt x="519645" y="0"/>
                  </a:lnTo>
                  <a:lnTo>
                    <a:pt x="490588" y="3073"/>
                  </a:lnTo>
                  <a:lnTo>
                    <a:pt x="463981" y="12293"/>
                  </a:lnTo>
                  <a:lnTo>
                    <a:pt x="439851" y="27609"/>
                  </a:lnTo>
                  <a:lnTo>
                    <a:pt x="418185" y="49034"/>
                  </a:lnTo>
                  <a:lnTo>
                    <a:pt x="417576" y="16090"/>
                  </a:lnTo>
                  <a:lnTo>
                    <a:pt x="417499" y="12293"/>
                  </a:lnTo>
                  <a:lnTo>
                    <a:pt x="417410" y="7366"/>
                  </a:lnTo>
                  <a:lnTo>
                    <a:pt x="376542" y="7366"/>
                  </a:lnTo>
                  <a:lnTo>
                    <a:pt x="289750" y="501510"/>
                  </a:lnTo>
                  <a:lnTo>
                    <a:pt x="342353" y="501510"/>
                  </a:lnTo>
                  <a:lnTo>
                    <a:pt x="372757" y="328625"/>
                  </a:lnTo>
                  <a:lnTo>
                    <a:pt x="379882" y="337947"/>
                  </a:lnTo>
                  <a:lnTo>
                    <a:pt x="411429" y="359918"/>
                  </a:lnTo>
                  <a:lnTo>
                    <a:pt x="450875" y="370852"/>
                  </a:lnTo>
                  <a:lnTo>
                    <a:pt x="464134" y="371576"/>
                  </a:lnTo>
                  <a:lnTo>
                    <a:pt x="507619" y="366369"/>
                  </a:lnTo>
                  <a:lnTo>
                    <a:pt x="543509" y="350608"/>
                  </a:lnTo>
                  <a:lnTo>
                    <a:pt x="567156" y="328625"/>
                  </a:lnTo>
                  <a:lnTo>
                    <a:pt x="571233" y="324840"/>
                  </a:lnTo>
                  <a:lnTo>
                    <a:pt x="592467" y="287489"/>
                  </a:lnTo>
                  <a:lnTo>
                    <a:pt x="605536" y="240131"/>
                  </a:lnTo>
                  <a:lnTo>
                    <a:pt x="624560" y="131521"/>
                  </a:lnTo>
                  <a:lnTo>
                    <a:pt x="626808" y="109156"/>
                  </a:lnTo>
                  <a:lnTo>
                    <a:pt x="626960" y="104419"/>
                  </a:lnTo>
                  <a:close/>
                </a:path>
                <a:path w="1073150" h="501650">
                  <a:moveTo>
                    <a:pt x="755408" y="7340"/>
                  </a:moveTo>
                  <a:lnTo>
                    <a:pt x="702792" y="7340"/>
                  </a:lnTo>
                  <a:lnTo>
                    <a:pt x="639318" y="364274"/>
                  </a:lnTo>
                  <a:lnTo>
                    <a:pt x="692035" y="364274"/>
                  </a:lnTo>
                  <a:lnTo>
                    <a:pt x="755408" y="7340"/>
                  </a:lnTo>
                  <a:close/>
                </a:path>
                <a:path w="1073150" h="501650">
                  <a:moveTo>
                    <a:pt x="1072934" y="102209"/>
                  </a:moveTo>
                  <a:lnTo>
                    <a:pt x="1065784" y="60274"/>
                  </a:lnTo>
                  <a:lnTo>
                    <a:pt x="1044435" y="27762"/>
                  </a:lnTo>
                  <a:lnTo>
                    <a:pt x="1011174" y="6959"/>
                  </a:lnTo>
                  <a:lnTo>
                    <a:pt x="968502" y="63"/>
                  </a:lnTo>
                  <a:lnTo>
                    <a:pt x="938123" y="3162"/>
                  </a:lnTo>
                  <a:lnTo>
                    <a:pt x="910488" y="12471"/>
                  </a:lnTo>
                  <a:lnTo>
                    <a:pt x="885583" y="27978"/>
                  </a:lnTo>
                  <a:lnTo>
                    <a:pt x="863384" y="49682"/>
                  </a:lnTo>
                  <a:lnTo>
                    <a:pt x="863384" y="7340"/>
                  </a:lnTo>
                  <a:lnTo>
                    <a:pt x="822528" y="7340"/>
                  </a:lnTo>
                  <a:lnTo>
                    <a:pt x="760437" y="364274"/>
                  </a:lnTo>
                  <a:lnTo>
                    <a:pt x="813054" y="364274"/>
                  </a:lnTo>
                  <a:lnTo>
                    <a:pt x="852614" y="135686"/>
                  </a:lnTo>
                  <a:lnTo>
                    <a:pt x="857199" y="117246"/>
                  </a:lnTo>
                  <a:lnTo>
                    <a:pt x="886396" y="72313"/>
                  </a:lnTo>
                  <a:lnTo>
                    <a:pt x="933742" y="49047"/>
                  </a:lnTo>
                  <a:lnTo>
                    <a:pt x="952461" y="47498"/>
                  </a:lnTo>
                  <a:lnTo>
                    <a:pt x="967892" y="48602"/>
                  </a:lnTo>
                  <a:lnTo>
                    <a:pt x="1009408" y="74523"/>
                  </a:lnTo>
                  <a:lnTo>
                    <a:pt x="1018832" y="111760"/>
                  </a:lnTo>
                  <a:lnTo>
                    <a:pt x="1018832" y="115163"/>
                  </a:lnTo>
                  <a:lnTo>
                    <a:pt x="1018425" y="121234"/>
                  </a:lnTo>
                  <a:lnTo>
                    <a:pt x="1017422" y="129895"/>
                  </a:lnTo>
                  <a:lnTo>
                    <a:pt x="975779" y="364274"/>
                  </a:lnTo>
                  <a:lnTo>
                    <a:pt x="1028496" y="364274"/>
                  </a:lnTo>
                  <a:lnTo>
                    <a:pt x="1071257" y="123063"/>
                  </a:lnTo>
                  <a:lnTo>
                    <a:pt x="1072184" y="115862"/>
                  </a:lnTo>
                  <a:lnTo>
                    <a:pt x="1072743" y="108902"/>
                  </a:lnTo>
                  <a:lnTo>
                    <a:pt x="1072934" y="102209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1400" y="1228654"/>
              <a:ext cx="1868805" cy="623570"/>
            </a:xfrm>
            <a:custGeom>
              <a:avLst/>
              <a:gdLst/>
              <a:ahLst/>
              <a:cxnLst/>
              <a:rect l="l" t="t" r="r" b="b"/>
              <a:pathLst>
                <a:path w="1868804" h="623569">
                  <a:moveTo>
                    <a:pt x="375285" y="0"/>
                  </a:moveTo>
                  <a:lnTo>
                    <a:pt x="84302" y="0"/>
                  </a:lnTo>
                  <a:lnTo>
                    <a:pt x="0" y="479602"/>
                  </a:lnTo>
                  <a:lnTo>
                    <a:pt x="297154" y="479602"/>
                  </a:lnTo>
                  <a:lnTo>
                    <a:pt x="311111" y="399999"/>
                  </a:lnTo>
                  <a:lnTo>
                    <a:pt x="102349" y="399999"/>
                  </a:lnTo>
                  <a:lnTo>
                    <a:pt x="124167" y="275234"/>
                  </a:lnTo>
                  <a:lnTo>
                    <a:pt x="305130" y="275234"/>
                  </a:lnTo>
                  <a:lnTo>
                    <a:pt x="318985" y="196405"/>
                  </a:lnTo>
                  <a:lnTo>
                    <a:pt x="138023" y="196405"/>
                  </a:lnTo>
                  <a:lnTo>
                    <a:pt x="158445" y="79629"/>
                  </a:lnTo>
                  <a:lnTo>
                    <a:pt x="360629" y="79629"/>
                  </a:lnTo>
                  <a:lnTo>
                    <a:pt x="375285" y="0"/>
                  </a:lnTo>
                  <a:close/>
                </a:path>
                <a:path w="1868804" h="623569">
                  <a:moveTo>
                    <a:pt x="670090" y="216814"/>
                  </a:moveTo>
                  <a:lnTo>
                    <a:pt x="663257" y="174891"/>
                  </a:lnTo>
                  <a:lnTo>
                    <a:pt x="642683" y="142379"/>
                  </a:lnTo>
                  <a:lnTo>
                    <a:pt x="609955" y="121627"/>
                  </a:lnTo>
                  <a:lnTo>
                    <a:pt x="566458" y="114681"/>
                  </a:lnTo>
                  <a:lnTo>
                    <a:pt x="539813" y="117360"/>
                  </a:lnTo>
                  <a:lnTo>
                    <a:pt x="515353" y="125412"/>
                  </a:lnTo>
                  <a:lnTo>
                    <a:pt x="493077" y="138849"/>
                  </a:lnTo>
                  <a:lnTo>
                    <a:pt x="472998" y="157734"/>
                  </a:lnTo>
                  <a:lnTo>
                    <a:pt x="472998" y="121958"/>
                  </a:lnTo>
                  <a:lnTo>
                    <a:pt x="400050" y="121958"/>
                  </a:lnTo>
                  <a:lnTo>
                    <a:pt x="337464" y="479590"/>
                  </a:lnTo>
                  <a:lnTo>
                    <a:pt x="422668" y="479590"/>
                  </a:lnTo>
                  <a:lnTo>
                    <a:pt x="462026" y="254787"/>
                  </a:lnTo>
                  <a:lnTo>
                    <a:pt x="465467" y="241211"/>
                  </a:lnTo>
                  <a:lnTo>
                    <a:pt x="486448" y="208051"/>
                  </a:lnTo>
                  <a:lnTo>
                    <a:pt x="533577" y="189814"/>
                  </a:lnTo>
                  <a:lnTo>
                    <a:pt x="544880" y="190614"/>
                  </a:lnTo>
                  <a:lnTo>
                    <a:pt x="578802" y="217487"/>
                  </a:lnTo>
                  <a:lnTo>
                    <a:pt x="581812" y="236550"/>
                  </a:lnTo>
                  <a:lnTo>
                    <a:pt x="581812" y="239433"/>
                  </a:lnTo>
                  <a:lnTo>
                    <a:pt x="581304" y="244817"/>
                  </a:lnTo>
                  <a:lnTo>
                    <a:pt x="580313" y="252590"/>
                  </a:lnTo>
                  <a:lnTo>
                    <a:pt x="540156" y="479590"/>
                  </a:lnTo>
                  <a:lnTo>
                    <a:pt x="625449" y="479590"/>
                  </a:lnTo>
                  <a:lnTo>
                    <a:pt x="667105" y="248107"/>
                  </a:lnTo>
                  <a:lnTo>
                    <a:pt x="668413" y="242049"/>
                  </a:lnTo>
                  <a:lnTo>
                    <a:pt x="669340" y="234810"/>
                  </a:lnTo>
                  <a:lnTo>
                    <a:pt x="669899" y="226402"/>
                  </a:lnTo>
                  <a:lnTo>
                    <a:pt x="670090" y="216814"/>
                  </a:lnTo>
                  <a:close/>
                </a:path>
                <a:path w="1868804" h="623569">
                  <a:moveTo>
                    <a:pt x="988339" y="231432"/>
                  </a:moveTo>
                  <a:lnTo>
                    <a:pt x="986104" y="206159"/>
                  </a:lnTo>
                  <a:lnTo>
                    <a:pt x="979385" y="183553"/>
                  </a:lnTo>
                  <a:lnTo>
                    <a:pt x="979246" y="183311"/>
                  </a:lnTo>
                  <a:lnTo>
                    <a:pt x="968209" y="163639"/>
                  </a:lnTo>
                  <a:lnTo>
                    <a:pt x="952576" y="146443"/>
                  </a:lnTo>
                  <a:lnTo>
                    <a:pt x="933424" y="132524"/>
                  </a:lnTo>
                  <a:lnTo>
                    <a:pt x="911821" y="122593"/>
                  </a:lnTo>
                  <a:lnTo>
                    <a:pt x="908672" y="121818"/>
                  </a:lnTo>
                  <a:lnTo>
                    <a:pt x="908672" y="238328"/>
                  </a:lnTo>
                  <a:lnTo>
                    <a:pt x="908024" y="243293"/>
                  </a:lnTo>
                  <a:lnTo>
                    <a:pt x="906526" y="248183"/>
                  </a:lnTo>
                  <a:lnTo>
                    <a:pt x="905141" y="257746"/>
                  </a:lnTo>
                  <a:lnTo>
                    <a:pt x="786853" y="257746"/>
                  </a:lnTo>
                  <a:lnTo>
                    <a:pt x="805116" y="210769"/>
                  </a:lnTo>
                  <a:lnTo>
                    <a:pt x="842975" y="184416"/>
                  </a:lnTo>
                  <a:lnTo>
                    <a:pt x="855522" y="183311"/>
                  </a:lnTo>
                  <a:lnTo>
                    <a:pt x="867511" y="184150"/>
                  </a:lnTo>
                  <a:lnTo>
                    <a:pt x="900950" y="204012"/>
                  </a:lnTo>
                  <a:lnTo>
                    <a:pt x="908672" y="238328"/>
                  </a:lnTo>
                  <a:lnTo>
                    <a:pt x="908672" y="121818"/>
                  </a:lnTo>
                  <a:lnTo>
                    <a:pt x="887780" y="116636"/>
                  </a:lnTo>
                  <a:lnTo>
                    <a:pt x="861288" y="114655"/>
                  </a:lnTo>
                  <a:lnTo>
                    <a:pt x="830364" y="117043"/>
                  </a:lnTo>
                  <a:lnTo>
                    <a:pt x="777646" y="136169"/>
                  </a:lnTo>
                  <a:lnTo>
                    <a:pt x="737374" y="173901"/>
                  </a:lnTo>
                  <a:lnTo>
                    <a:pt x="710920" y="226644"/>
                  </a:lnTo>
                  <a:lnTo>
                    <a:pt x="687603" y="345338"/>
                  </a:lnTo>
                  <a:lnTo>
                    <a:pt x="685533" y="366458"/>
                  </a:lnTo>
                  <a:lnTo>
                    <a:pt x="685419" y="371538"/>
                  </a:lnTo>
                  <a:lnTo>
                    <a:pt x="694601" y="418973"/>
                  </a:lnTo>
                  <a:lnTo>
                    <a:pt x="722579" y="455841"/>
                  </a:lnTo>
                  <a:lnTo>
                    <a:pt x="764984" y="479158"/>
                  </a:lnTo>
                  <a:lnTo>
                    <a:pt x="817549" y="486930"/>
                  </a:lnTo>
                  <a:lnTo>
                    <a:pt x="847496" y="484809"/>
                  </a:lnTo>
                  <a:lnTo>
                    <a:pt x="898766" y="467804"/>
                  </a:lnTo>
                  <a:lnTo>
                    <a:pt x="937983" y="434530"/>
                  </a:lnTo>
                  <a:lnTo>
                    <a:pt x="961859" y="389064"/>
                  </a:lnTo>
                  <a:lnTo>
                    <a:pt x="968616" y="356196"/>
                  </a:lnTo>
                  <a:lnTo>
                    <a:pt x="887603" y="356196"/>
                  </a:lnTo>
                  <a:lnTo>
                    <a:pt x="886802" y="360578"/>
                  </a:lnTo>
                  <a:lnTo>
                    <a:pt x="883881" y="373100"/>
                  </a:lnTo>
                  <a:lnTo>
                    <a:pt x="857326" y="409930"/>
                  </a:lnTo>
                  <a:lnTo>
                    <a:pt x="824814" y="418973"/>
                  </a:lnTo>
                  <a:lnTo>
                    <a:pt x="812380" y="418134"/>
                  </a:lnTo>
                  <a:lnTo>
                    <a:pt x="777024" y="398157"/>
                  </a:lnTo>
                  <a:lnTo>
                    <a:pt x="768616" y="369341"/>
                  </a:lnTo>
                  <a:lnTo>
                    <a:pt x="768718" y="365518"/>
                  </a:lnTo>
                  <a:lnTo>
                    <a:pt x="769073" y="362064"/>
                  </a:lnTo>
                  <a:lnTo>
                    <a:pt x="769124" y="361581"/>
                  </a:lnTo>
                  <a:lnTo>
                    <a:pt x="770115" y="354698"/>
                  </a:lnTo>
                  <a:lnTo>
                    <a:pt x="776592" y="316725"/>
                  </a:lnTo>
                  <a:lnTo>
                    <a:pt x="975194" y="316725"/>
                  </a:lnTo>
                  <a:lnTo>
                    <a:pt x="986155" y="258445"/>
                  </a:lnTo>
                  <a:lnTo>
                    <a:pt x="986243" y="257746"/>
                  </a:lnTo>
                  <a:lnTo>
                    <a:pt x="987082" y="251828"/>
                  </a:lnTo>
                  <a:lnTo>
                    <a:pt x="987767" y="245122"/>
                  </a:lnTo>
                  <a:lnTo>
                    <a:pt x="988199" y="238328"/>
                  </a:lnTo>
                  <a:lnTo>
                    <a:pt x="988275" y="234302"/>
                  </a:lnTo>
                  <a:lnTo>
                    <a:pt x="988339" y="231432"/>
                  </a:lnTo>
                  <a:close/>
                </a:path>
                <a:path w="1868804" h="623569">
                  <a:moveTo>
                    <a:pt x="1235024" y="117576"/>
                  </a:moveTo>
                  <a:lnTo>
                    <a:pt x="1227632" y="115684"/>
                  </a:lnTo>
                  <a:lnTo>
                    <a:pt x="1220863" y="114681"/>
                  </a:lnTo>
                  <a:lnTo>
                    <a:pt x="1214589" y="114681"/>
                  </a:lnTo>
                  <a:lnTo>
                    <a:pt x="1188275" y="117729"/>
                  </a:lnTo>
                  <a:lnTo>
                    <a:pt x="1164196" y="126885"/>
                  </a:lnTo>
                  <a:lnTo>
                    <a:pt x="1142314" y="142138"/>
                  </a:lnTo>
                  <a:lnTo>
                    <a:pt x="1122616" y="163512"/>
                  </a:lnTo>
                  <a:lnTo>
                    <a:pt x="1121816" y="121958"/>
                  </a:lnTo>
                  <a:lnTo>
                    <a:pt x="1048880" y="121958"/>
                  </a:lnTo>
                  <a:lnTo>
                    <a:pt x="986294" y="479590"/>
                  </a:lnTo>
                  <a:lnTo>
                    <a:pt x="1071499" y="479590"/>
                  </a:lnTo>
                  <a:lnTo>
                    <a:pt x="1109268" y="263461"/>
                  </a:lnTo>
                  <a:lnTo>
                    <a:pt x="1113294" y="247484"/>
                  </a:lnTo>
                  <a:lnTo>
                    <a:pt x="1138555" y="212432"/>
                  </a:lnTo>
                  <a:lnTo>
                    <a:pt x="1177328" y="196659"/>
                  </a:lnTo>
                  <a:lnTo>
                    <a:pt x="1191869" y="195592"/>
                  </a:lnTo>
                  <a:lnTo>
                    <a:pt x="1200581" y="195783"/>
                  </a:lnTo>
                  <a:lnTo>
                    <a:pt x="1208328" y="196342"/>
                  </a:lnTo>
                  <a:lnTo>
                    <a:pt x="1215161" y="197281"/>
                  </a:lnTo>
                  <a:lnTo>
                    <a:pt x="1221066" y="198589"/>
                  </a:lnTo>
                  <a:lnTo>
                    <a:pt x="1235024" y="117576"/>
                  </a:lnTo>
                  <a:close/>
                </a:path>
                <a:path w="1868804" h="623569">
                  <a:moveTo>
                    <a:pt x="1534236" y="121932"/>
                  </a:moveTo>
                  <a:lnTo>
                    <a:pt x="1459801" y="121932"/>
                  </a:lnTo>
                  <a:lnTo>
                    <a:pt x="1447952" y="156210"/>
                  </a:lnTo>
                  <a:lnTo>
                    <a:pt x="1441221" y="147510"/>
                  </a:lnTo>
                  <a:lnTo>
                    <a:pt x="1432839" y="139649"/>
                  </a:lnTo>
                  <a:lnTo>
                    <a:pt x="1426425" y="135153"/>
                  </a:lnTo>
                  <a:lnTo>
                    <a:pt x="1426425" y="241007"/>
                  </a:lnTo>
                  <a:lnTo>
                    <a:pt x="1426425" y="246786"/>
                  </a:lnTo>
                  <a:lnTo>
                    <a:pt x="1426133" y="251371"/>
                  </a:lnTo>
                  <a:lnTo>
                    <a:pt x="1425727" y="254749"/>
                  </a:lnTo>
                  <a:lnTo>
                    <a:pt x="1411770" y="333870"/>
                  </a:lnTo>
                  <a:lnTo>
                    <a:pt x="1408176" y="347027"/>
                  </a:lnTo>
                  <a:lnTo>
                    <a:pt x="1408074" y="347408"/>
                  </a:lnTo>
                  <a:lnTo>
                    <a:pt x="1387665" y="380009"/>
                  </a:lnTo>
                  <a:lnTo>
                    <a:pt x="1343812" y="397852"/>
                  </a:lnTo>
                  <a:lnTo>
                    <a:pt x="1331506" y="397027"/>
                  </a:lnTo>
                  <a:lnTo>
                    <a:pt x="1295107" y="369519"/>
                  </a:lnTo>
                  <a:lnTo>
                    <a:pt x="1291907" y="349923"/>
                  </a:lnTo>
                  <a:lnTo>
                    <a:pt x="1291907" y="347027"/>
                  </a:lnTo>
                  <a:lnTo>
                    <a:pt x="1292390" y="342138"/>
                  </a:lnTo>
                  <a:lnTo>
                    <a:pt x="1293495" y="335368"/>
                  </a:lnTo>
                  <a:lnTo>
                    <a:pt x="1307731" y="253263"/>
                  </a:lnTo>
                  <a:lnTo>
                    <a:pt x="1307846" y="252564"/>
                  </a:lnTo>
                  <a:lnTo>
                    <a:pt x="1321663" y="216712"/>
                  </a:lnTo>
                  <a:lnTo>
                    <a:pt x="1360004" y="190893"/>
                  </a:lnTo>
                  <a:lnTo>
                    <a:pt x="1372323" y="189788"/>
                  </a:lnTo>
                  <a:lnTo>
                    <a:pt x="1384388" y="190665"/>
                  </a:lnTo>
                  <a:lnTo>
                    <a:pt x="1418386" y="211264"/>
                  </a:lnTo>
                  <a:lnTo>
                    <a:pt x="1426425" y="241007"/>
                  </a:lnTo>
                  <a:lnTo>
                    <a:pt x="1426425" y="135153"/>
                  </a:lnTo>
                  <a:lnTo>
                    <a:pt x="1385646" y="117563"/>
                  </a:lnTo>
                  <a:lnTo>
                    <a:pt x="1359458" y="114655"/>
                  </a:lnTo>
                  <a:lnTo>
                    <a:pt x="1316367" y="120002"/>
                  </a:lnTo>
                  <a:lnTo>
                    <a:pt x="1280833" y="136550"/>
                  </a:lnTo>
                  <a:lnTo>
                    <a:pt x="1252867" y="164287"/>
                  </a:lnTo>
                  <a:lnTo>
                    <a:pt x="1232471" y="203187"/>
                  </a:lnTo>
                  <a:lnTo>
                    <a:pt x="1219657" y="253263"/>
                  </a:lnTo>
                  <a:lnTo>
                    <a:pt x="1206601" y="333870"/>
                  </a:lnTo>
                  <a:lnTo>
                    <a:pt x="1205001" y="365760"/>
                  </a:lnTo>
                  <a:lnTo>
                    <a:pt x="1206754" y="387807"/>
                  </a:lnTo>
                  <a:lnTo>
                    <a:pt x="1221536" y="428015"/>
                  </a:lnTo>
                  <a:lnTo>
                    <a:pt x="1250188" y="456577"/>
                  </a:lnTo>
                  <a:lnTo>
                    <a:pt x="1289024" y="471157"/>
                  </a:lnTo>
                  <a:lnTo>
                    <a:pt x="1312024" y="472973"/>
                  </a:lnTo>
                  <a:lnTo>
                    <a:pt x="1334706" y="470865"/>
                  </a:lnTo>
                  <a:lnTo>
                    <a:pt x="1355826" y="464489"/>
                  </a:lnTo>
                  <a:lnTo>
                    <a:pt x="1375371" y="453847"/>
                  </a:lnTo>
                  <a:lnTo>
                    <a:pt x="1393342" y="438899"/>
                  </a:lnTo>
                  <a:lnTo>
                    <a:pt x="1383487" y="495007"/>
                  </a:lnTo>
                  <a:lnTo>
                    <a:pt x="1374711" y="521487"/>
                  </a:lnTo>
                  <a:lnTo>
                    <a:pt x="1360817" y="540385"/>
                  </a:lnTo>
                  <a:lnTo>
                    <a:pt x="1341793" y="551713"/>
                  </a:lnTo>
                  <a:lnTo>
                    <a:pt x="1317612" y="555485"/>
                  </a:lnTo>
                  <a:lnTo>
                    <a:pt x="1292948" y="553212"/>
                  </a:lnTo>
                  <a:lnTo>
                    <a:pt x="1275321" y="546366"/>
                  </a:lnTo>
                  <a:lnTo>
                    <a:pt x="1264742" y="534974"/>
                  </a:lnTo>
                  <a:lnTo>
                    <a:pt x="1261211" y="519010"/>
                  </a:lnTo>
                  <a:lnTo>
                    <a:pt x="1262011" y="517525"/>
                  </a:lnTo>
                  <a:lnTo>
                    <a:pt x="1262100" y="516128"/>
                  </a:lnTo>
                  <a:lnTo>
                    <a:pt x="1262405" y="514731"/>
                  </a:lnTo>
                  <a:lnTo>
                    <a:pt x="1262710" y="512635"/>
                  </a:lnTo>
                  <a:lnTo>
                    <a:pt x="1263396" y="508355"/>
                  </a:lnTo>
                  <a:lnTo>
                    <a:pt x="1178610" y="506069"/>
                  </a:lnTo>
                  <a:lnTo>
                    <a:pt x="1177709" y="511937"/>
                  </a:lnTo>
                  <a:lnTo>
                    <a:pt x="1179283" y="516128"/>
                  </a:lnTo>
                  <a:lnTo>
                    <a:pt x="1179398" y="516432"/>
                  </a:lnTo>
                  <a:lnTo>
                    <a:pt x="1180198" y="521004"/>
                  </a:lnTo>
                  <a:lnTo>
                    <a:pt x="1180198" y="525589"/>
                  </a:lnTo>
                  <a:lnTo>
                    <a:pt x="1182458" y="546366"/>
                  </a:lnTo>
                  <a:lnTo>
                    <a:pt x="1201178" y="582803"/>
                  </a:lnTo>
                  <a:lnTo>
                    <a:pt x="1237310" y="608647"/>
                  </a:lnTo>
                  <a:lnTo>
                    <a:pt x="1284389" y="621804"/>
                  </a:lnTo>
                  <a:lnTo>
                    <a:pt x="1311630" y="623443"/>
                  </a:lnTo>
                  <a:lnTo>
                    <a:pt x="1343469" y="621284"/>
                  </a:lnTo>
                  <a:lnTo>
                    <a:pt x="1396911" y="604062"/>
                  </a:lnTo>
                  <a:lnTo>
                    <a:pt x="1436636" y="570115"/>
                  </a:lnTo>
                  <a:lnTo>
                    <a:pt x="1462011" y="521614"/>
                  </a:lnTo>
                  <a:lnTo>
                    <a:pt x="1478597" y="438899"/>
                  </a:lnTo>
                  <a:lnTo>
                    <a:pt x="1485798" y="397852"/>
                  </a:lnTo>
                  <a:lnTo>
                    <a:pt x="1522323" y="189788"/>
                  </a:lnTo>
                  <a:lnTo>
                    <a:pt x="1528229" y="156210"/>
                  </a:lnTo>
                  <a:lnTo>
                    <a:pt x="1534236" y="121932"/>
                  </a:lnTo>
                  <a:close/>
                </a:path>
                <a:path w="1868804" h="623569">
                  <a:moveTo>
                    <a:pt x="1868601" y="122021"/>
                  </a:moveTo>
                  <a:lnTo>
                    <a:pt x="1778723" y="122021"/>
                  </a:lnTo>
                  <a:lnTo>
                    <a:pt x="1667421" y="361365"/>
                  </a:lnTo>
                  <a:lnTo>
                    <a:pt x="1641703" y="122021"/>
                  </a:lnTo>
                  <a:lnTo>
                    <a:pt x="1553921" y="122021"/>
                  </a:lnTo>
                  <a:lnTo>
                    <a:pt x="1606143" y="483336"/>
                  </a:lnTo>
                  <a:lnTo>
                    <a:pt x="1539379" y="616165"/>
                  </a:lnTo>
                  <a:lnTo>
                    <a:pt x="1621777" y="614273"/>
                  </a:lnTo>
                  <a:lnTo>
                    <a:pt x="1868601" y="122021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938" y="638452"/>
              <a:ext cx="1020444" cy="645160"/>
            </a:xfrm>
            <a:custGeom>
              <a:avLst/>
              <a:gdLst/>
              <a:ahLst/>
              <a:cxnLst/>
              <a:rect l="l" t="t" r="r" b="b"/>
              <a:pathLst>
                <a:path w="1020444" h="645160">
                  <a:moveTo>
                    <a:pt x="694950" y="0"/>
                  </a:moveTo>
                  <a:lnTo>
                    <a:pt x="587900" y="1503"/>
                  </a:lnTo>
                  <a:lnTo>
                    <a:pt x="532482" y="12157"/>
                  </a:lnTo>
                  <a:lnTo>
                    <a:pt x="492834" y="49637"/>
                  </a:lnTo>
                  <a:lnTo>
                    <a:pt x="397476" y="470640"/>
                  </a:lnTo>
                  <a:lnTo>
                    <a:pt x="406198" y="493522"/>
                  </a:lnTo>
                  <a:lnTo>
                    <a:pt x="437600" y="501099"/>
                  </a:lnTo>
                  <a:lnTo>
                    <a:pt x="478372" y="495571"/>
                  </a:lnTo>
                  <a:lnTo>
                    <a:pt x="515203" y="479139"/>
                  </a:lnTo>
                  <a:lnTo>
                    <a:pt x="534781" y="454002"/>
                  </a:lnTo>
                  <a:lnTo>
                    <a:pt x="619187" y="81029"/>
                  </a:lnTo>
                  <a:lnTo>
                    <a:pt x="695111" y="81029"/>
                  </a:lnTo>
                  <a:lnTo>
                    <a:pt x="701791" y="81427"/>
                  </a:lnTo>
                  <a:lnTo>
                    <a:pt x="708367" y="81228"/>
                  </a:lnTo>
                  <a:lnTo>
                    <a:pt x="715938" y="82715"/>
                  </a:lnTo>
                  <a:lnTo>
                    <a:pt x="756406" y="91581"/>
                  </a:lnTo>
                  <a:lnTo>
                    <a:pt x="804179" y="112298"/>
                  </a:lnTo>
                  <a:lnTo>
                    <a:pt x="854449" y="158788"/>
                  </a:lnTo>
                  <a:lnTo>
                    <a:pt x="872548" y="192751"/>
                  </a:lnTo>
                  <a:lnTo>
                    <a:pt x="882295" y="230188"/>
                  </a:lnTo>
                  <a:lnTo>
                    <a:pt x="883943" y="269850"/>
                  </a:lnTo>
                  <a:lnTo>
                    <a:pt x="878584" y="314768"/>
                  </a:lnTo>
                  <a:lnTo>
                    <a:pt x="867303" y="360020"/>
                  </a:lnTo>
                  <a:lnTo>
                    <a:pt x="849943" y="403549"/>
                  </a:lnTo>
                  <a:lnTo>
                    <a:pt x="826345" y="443300"/>
                  </a:lnTo>
                  <a:lnTo>
                    <a:pt x="796354" y="477216"/>
                  </a:lnTo>
                  <a:lnTo>
                    <a:pt x="759246" y="505098"/>
                  </a:lnTo>
                  <a:lnTo>
                    <a:pt x="719067" y="525620"/>
                  </a:lnTo>
                  <a:lnTo>
                    <a:pt x="676703" y="540500"/>
                  </a:lnTo>
                  <a:lnTo>
                    <a:pt x="633040" y="551454"/>
                  </a:lnTo>
                  <a:lnTo>
                    <a:pt x="582001" y="560191"/>
                  </a:lnTo>
                  <a:lnTo>
                    <a:pt x="532153" y="564567"/>
                  </a:lnTo>
                  <a:lnTo>
                    <a:pt x="481205" y="565899"/>
                  </a:lnTo>
                  <a:lnTo>
                    <a:pt x="379381" y="565035"/>
                  </a:lnTo>
                  <a:lnTo>
                    <a:pt x="331894" y="564852"/>
                  </a:lnTo>
                  <a:lnTo>
                    <a:pt x="94543" y="565506"/>
                  </a:lnTo>
                  <a:lnTo>
                    <a:pt x="44226" y="573789"/>
                  </a:lnTo>
                  <a:lnTo>
                    <a:pt x="4064" y="603369"/>
                  </a:lnTo>
                  <a:lnTo>
                    <a:pt x="0" y="621398"/>
                  </a:lnTo>
                  <a:lnTo>
                    <a:pt x="7940" y="634436"/>
                  </a:lnTo>
                  <a:lnTo>
                    <a:pt x="23334" y="642354"/>
                  </a:lnTo>
                  <a:lnTo>
                    <a:pt x="41634" y="645022"/>
                  </a:lnTo>
                  <a:lnTo>
                    <a:pt x="312864" y="644917"/>
                  </a:lnTo>
                  <a:lnTo>
                    <a:pt x="367079" y="645022"/>
                  </a:lnTo>
                  <a:lnTo>
                    <a:pt x="422899" y="644738"/>
                  </a:lnTo>
                  <a:lnTo>
                    <a:pt x="478309" y="643177"/>
                  </a:lnTo>
                  <a:lnTo>
                    <a:pt x="533472" y="639636"/>
                  </a:lnTo>
                  <a:lnTo>
                    <a:pt x="588548" y="633410"/>
                  </a:lnTo>
                  <a:lnTo>
                    <a:pt x="643699" y="623798"/>
                  </a:lnTo>
                  <a:lnTo>
                    <a:pt x="692422" y="611980"/>
                  </a:lnTo>
                  <a:lnTo>
                    <a:pt x="740456" y="596755"/>
                  </a:lnTo>
                  <a:lnTo>
                    <a:pt x="787136" y="577803"/>
                  </a:lnTo>
                  <a:lnTo>
                    <a:pt x="831797" y="554803"/>
                  </a:lnTo>
                  <a:lnTo>
                    <a:pt x="873776" y="527434"/>
                  </a:lnTo>
                  <a:lnTo>
                    <a:pt x="914442" y="492623"/>
                  </a:lnTo>
                  <a:lnTo>
                    <a:pt x="948213" y="453198"/>
                  </a:lnTo>
                  <a:lnTo>
                    <a:pt x="975493" y="409477"/>
                  </a:lnTo>
                  <a:lnTo>
                    <a:pt x="996685" y="361777"/>
                  </a:lnTo>
                  <a:lnTo>
                    <a:pt x="1012190" y="310415"/>
                  </a:lnTo>
                  <a:lnTo>
                    <a:pt x="1020151" y="260778"/>
                  </a:lnTo>
                  <a:lnTo>
                    <a:pt x="1019681" y="213926"/>
                  </a:lnTo>
                  <a:lnTo>
                    <a:pt x="1011022" y="170374"/>
                  </a:lnTo>
                  <a:lnTo>
                    <a:pt x="994412" y="130637"/>
                  </a:lnTo>
                  <a:lnTo>
                    <a:pt x="970091" y="95230"/>
                  </a:lnTo>
                  <a:lnTo>
                    <a:pt x="938298" y="64669"/>
                  </a:lnTo>
                  <a:lnTo>
                    <a:pt x="899272" y="39467"/>
                  </a:lnTo>
                  <a:lnTo>
                    <a:pt x="853253" y="20141"/>
                  </a:lnTo>
                  <a:lnTo>
                    <a:pt x="801330" y="7451"/>
                  </a:lnTo>
                  <a:lnTo>
                    <a:pt x="748427" y="1485"/>
                  </a:lnTo>
                  <a:lnTo>
                    <a:pt x="694950" y="0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9546" y="986128"/>
              <a:ext cx="2153285" cy="318770"/>
            </a:xfrm>
            <a:custGeom>
              <a:avLst/>
              <a:gdLst/>
              <a:ahLst/>
              <a:cxnLst/>
              <a:rect l="l" t="t" r="r" b="b"/>
              <a:pathLst>
                <a:path w="2153285" h="318769">
                  <a:moveTo>
                    <a:pt x="896856" y="0"/>
                  </a:moveTo>
                  <a:lnTo>
                    <a:pt x="848810" y="797"/>
                  </a:lnTo>
                  <a:lnTo>
                    <a:pt x="800861" y="2720"/>
                  </a:lnTo>
                  <a:lnTo>
                    <a:pt x="753031" y="5792"/>
                  </a:lnTo>
                  <a:lnTo>
                    <a:pt x="705341" y="10036"/>
                  </a:lnTo>
                  <a:lnTo>
                    <a:pt x="657812" y="15476"/>
                  </a:lnTo>
                  <a:lnTo>
                    <a:pt x="610466" y="22134"/>
                  </a:lnTo>
                  <a:lnTo>
                    <a:pt x="563324" y="30033"/>
                  </a:lnTo>
                  <a:lnTo>
                    <a:pt x="516407" y="39199"/>
                  </a:lnTo>
                  <a:lnTo>
                    <a:pt x="469736" y="49652"/>
                  </a:lnTo>
                  <a:lnTo>
                    <a:pt x="423333" y="61418"/>
                  </a:lnTo>
                  <a:lnTo>
                    <a:pt x="377219" y="74519"/>
                  </a:lnTo>
                  <a:lnTo>
                    <a:pt x="331416" y="88978"/>
                  </a:lnTo>
                  <a:lnTo>
                    <a:pt x="285943" y="104819"/>
                  </a:lnTo>
                  <a:lnTo>
                    <a:pt x="240824" y="122066"/>
                  </a:lnTo>
                  <a:lnTo>
                    <a:pt x="196078" y="140740"/>
                  </a:lnTo>
                  <a:lnTo>
                    <a:pt x="151728" y="160867"/>
                  </a:lnTo>
                  <a:lnTo>
                    <a:pt x="107794" y="182468"/>
                  </a:lnTo>
                  <a:lnTo>
                    <a:pt x="64298" y="205568"/>
                  </a:lnTo>
                  <a:lnTo>
                    <a:pt x="21261" y="230190"/>
                  </a:lnTo>
                  <a:lnTo>
                    <a:pt x="0" y="260208"/>
                  </a:lnTo>
                  <a:lnTo>
                    <a:pt x="7064" y="292905"/>
                  </a:lnTo>
                  <a:lnTo>
                    <a:pt x="33260" y="313776"/>
                  </a:lnTo>
                  <a:lnTo>
                    <a:pt x="69395" y="308313"/>
                  </a:lnTo>
                  <a:lnTo>
                    <a:pt x="111195" y="282160"/>
                  </a:lnTo>
                  <a:lnTo>
                    <a:pt x="153540" y="257557"/>
                  </a:lnTo>
                  <a:lnTo>
                    <a:pt x="196406" y="234480"/>
                  </a:lnTo>
                  <a:lnTo>
                    <a:pt x="239770" y="212906"/>
                  </a:lnTo>
                  <a:lnTo>
                    <a:pt x="283608" y="192808"/>
                  </a:lnTo>
                  <a:lnTo>
                    <a:pt x="327897" y="174164"/>
                  </a:lnTo>
                  <a:lnTo>
                    <a:pt x="372611" y="156947"/>
                  </a:lnTo>
                  <a:lnTo>
                    <a:pt x="417729" y="141135"/>
                  </a:lnTo>
                  <a:lnTo>
                    <a:pt x="463226" y="126701"/>
                  </a:lnTo>
                  <a:lnTo>
                    <a:pt x="509077" y="113623"/>
                  </a:lnTo>
                  <a:lnTo>
                    <a:pt x="555261" y="101874"/>
                  </a:lnTo>
                  <a:lnTo>
                    <a:pt x="601752" y="91431"/>
                  </a:lnTo>
                  <a:lnTo>
                    <a:pt x="648527" y="82269"/>
                  </a:lnTo>
                  <a:lnTo>
                    <a:pt x="695563" y="74364"/>
                  </a:lnTo>
                  <a:lnTo>
                    <a:pt x="742835" y="67690"/>
                  </a:lnTo>
                  <a:lnTo>
                    <a:pt x="790321" y="62224"/>
                  </a:lnTo>
                  <a:lnTo>
                    <a:pt x="837995" y="57941"/>
                  </a:lnTo>
                  <a:lnTo>
                    <a:pt x="885835" y="54816"/>
                  </a:lnTo>
                  <a:lnTo>
                    <a:pt x="933816" y="52825"/>
                  </a:lnTo>
                  <a:lnTo>
                    <a:pt x="981915" y="51944"/>
                  </a:lnTo>
                  <a:lnTo>
                    <a:pt x="1030109" y="52147"/>
                  </a:lnTo>
                  <a:lnTo>
                    <a:pt x="1078373" y="53411"/>
                  </a:lnTo>
                  <a:lnTo>
                    <a:pt x="1126683" y="55710"/>
                  </a:lnTo>
                  <a:lnTo>
                    <a:pt x="1175017" y="59020"/>
                  </a:lnTo>
                  <a:lnTo>
                    <a:pt x="1223350" y="63317"/>
                  </a:lnTo>
                  <a:lnTo>
                    <a:pt x="1271658" y="68577"/>
                  </a:lnTo>
                  <a:lnTo>
                    <a:pt x="1319918" y="74774"/>
                  </a:lnTo>
                  <a:lnTo>
                    <a:pt x="1368106" y="81884"/>
                  </a:lnTo>
                  <a:lnTo>
                    <a:pt x="1416199" y="89882"/>
                  </a:lnTo>
                  <a:lnTo>
                    <a:pt x="1464172" y="98744"/>
                  </a:lnTo>
                  <a:lnTo>
                    <a:pt x="1512001" y="108446"/>
                  </a:lnTo>
                  <a:lnTo>
                    <a:pt x="1559664" y="118963"/>
                  </a:lnTo>
                  <a:lnTo>
                    <a:pt x="1607136" y="130270"/>
                  </a:lnTo>
                  <a:lnTo>
                    <a:pt x="1654394" y="142344"/>
                  </a:lnTo>
                  <a:lnTo>
                    <a:pt x="1701414" y="155158"/>
                  </a:lnTo>
                  <a:lnTo>
                    <a:pt x="1748172" y="168689"/>
                  </a:lnTo>
                  <a:lnTo>
                    <a:pt x="1794644" y="182913"/>
                  </a:lnTo>
                  <a:lnTo>
                    <a:pt x="1840806" y="197804"/>
                  </a:lnTo>
                  <a:lnTo>
                    <a:pt x="1886636" y="213339"/>
                  </a:lnTo>
                  <a:lnTo>
                    <a:pt x="1932109" y="229492"/>
                  </a:lnTo>
                  <a:lnTo>
                    <a:pt x="1977201" y="246239"/>
                  </a:lnTo>
                  <a:lnTo>
                    <a:pt x="2021889" y="263556"/>
                  </a:lnTo>
                  <a:lnTo>
                    <a:pt x="2066149" y="281418"/>
                  </a:lnTo>
                  <a:lnTo>
                    <a:pt x="2109957" y="299801"/>
                  </a:lnTo>
                  <a:lnTo>
                    <a:pt x="2153290" y="318680"/>
                  </a:lnTo>
                  <a:lnTo>
                    <a:pt x="2110647" y="297903"/>
                  </a:lnTo>
                  <a:lnTo>
                    <a:pt x="2067528" y="277623"/>
                  </a:lnTo>
                  <a:lnTo>
                    <a:pt x="2023953" y="257862"/>
                  </a:lnTo>
                  <a:lnTo>
                    <a:pt x="1979944" y="238644"/>
                  </a:lnTo>
                  <a:lnTo>
                    <a:pt x="1935523" y="219991"/>
                  </a:lnTo>
                  <a:lnTo>
                    <a:pt x="1890710" y="201928"/>
                  </a:lnTo>
                  <a:lnTo>
                    <a:pt x="1845526" y="184478"/>
                  </a:lnTo>
                  <a:lnTo>
                    <a:pt x="1799994" y="167663"/>
                  </a:lnTo>
                  <a:lnTo>
                    <a:pt x="1754134" y="151507"/>
                  </a:lnTo>
                  <a:lnTo>
                    <a:pt x="1707968" y="136034"/>
                  </a:lnTo>
                  <a:lnTo>
                    <a:pt x="1661516" y="121267"/>
                  </a:lnTo>
                  <a:lnTo>
                    <a:pt x="1614801" y="107229"/>
                  </a:lnTo>
                  <a:lnTo>
                    <a:pt x="1567842" y="93943"/>
                  </a:lnTo>
                  <a:lnTo>
                    <a:pt x="1520663" y="81433"/>
                  </a:lnTo>
                  <a:lnTo>
                    <a:pt x="1473283" y="69722"/>
                  </a:lnTo>
                  <a:lnTo>
                    <a:pt x="1425724" y="58833"/>
                  </a:lnTo>
                  <a:lnTo>
                    <a:pt x="1378008" y="48790"/>
                  </a:lnTo>
                  <a:lnTo>
                    <a:pt x="1330156" y="39616"/>
                  </a:lnTo>
                  <a:lnTo>
                    <a:pt x="1282188" y="31334"/>
                  </a:lnTo>
                  <a:lnTo>
                    <a:pt x="1234127" y="23968"/>
                  </a:lnTo>
                  <a:lnTo>
                    <a:pt x="1185993" y="17541"/>
                  </a:lnTo>
                  <a:lnTo>
                    <a:pt x="1137807" y="12076"/>
                  </a:lnTo>
                  <a:lnTo>
                    <a:pt x="1089592" y="7596"/>
                  </a:lnTo>
                  <a:lnTo>
                    <a:pt x="1041368" y="4125"/>
                  </a:lnTo>
                  <a:lnTo>
                    <a:pt x="993157" y="1687"/>
                  </a:lnTo>
                  <a:lnTo>
                    <a:pt x="944979" y="304"/>
                  </a:lnTo>
                  <a:lnTo>
                    <a:pt x="896856" y="0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57267" y="1333204"/>
            <a:ext cx="198755" cy="381000"/>
          </a:xfrm>
          <a:custGeom>
            <a:avLst/>
            <a:gdLst/>
            <a:ahLst/>
            <a:cxnLst/>
            <a:rect l="l" t="t" r="r" b="b"/>
            <a:pathLst>
              <a:path w="198755" h="381000">
                <a:moveTo>
                  <a:pt x="149443" y="0"/>
                </a:moveTo>
                <a:lnTo>
                  <a:pt x="111453" y="6940"/>
                </a:lnTo>
                <a:lnTo>
                  <a:pt x="70835" y="31166"/>
                </a:lnTo>
                <a:lnTo>
                  <a:pt x="50071" y="96635"/>
                </a:lnTo>
                <a:lnTo>
                  <a:pt x="39504" y="153838"/>
                </a:lnTo>
                <a:lnTo>
                  <a:pt x="28951" y="213978"/>
                </a:lnTo>
                <a:lnTo>
                  <a:pt x="18384" y="271181"/>
                </a:lnTo>
                <a:lnTo>
                  <a:pt x="7773" y="319574"/>
                </a:lnTo>
                <a:lnTo>
                  <a:pt x="297" y="349176"/>
                </a:lnTo>
                <a:lnTo>
                  <a:pt x="0" y="357206"/>
                </a:lnTo>
                <a:lnTo>
                  <a:pt x="36743" y="380338"/>
                </a:lnTo>
                <a:lnTo>
                  <a:pt x="48749" y="380675"/>
                </a:lnTo>
                <a:lnTo>
                  <a:pt x="59782" y="379761"/>
                </a:lnTo>
                <a:lnTo>
                  <a:pt x="99640" y="368720"/>
                </a:lnTo>
                <a:lnTo>
                  <a:pt x="133560" y="341755"/>
                </a:lnTo>
                <a:lnTo>
                  <a:pt x="148119" y="284093"/>
                </a:lnTo>
                <a:lnTo>
                  <a:pt x="158689" y="226859"/>
                </a:lnTo>
                <a:lnTo>
                  <a:pt x="169245" y="166703"/>
                </a:lnTo>
                <a:lnTo>
                  <a:pt x="179815" y="109494"/>
                </a:lnTo>
                <a:lnTo>
                  <a:pt x="190427" y="61101"/>
                </a:lnTo>
                <a:lnTo>
                  <a:pt x="197893" y="31499"/>
                </a:lnTo>
                <a:lnTo>
                  <a:pt x="198192" y="23522"/>
                </a:lnTo>
                <a:lnTo>
                  <a:pt x="161450" y="337"/>
                </a:lnTo>
                <a:lnTo>
                  <a:pt x="149443" y="0"/>
                </a:lnTo>
                <a:close/>
              </a:path>
            </a:pathLst>
          </a:custGeom>
          <a:solidFill>
            <a:srgbClr val="022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333333"/>
                </a:solidFill>
              </a:rPr>
              <a:t>PUPINENERGY</a:t>
            </a:r>
            <a:r>
              <a:rPr spc="-75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DC</a:t>
            </a:r>
            <a:r>
              <a:rPr spc="-70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60</a:t>
            </a:r>
            <a:r>
              <a:rPr spc="-70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-</a:t>
            </a:r>
            <a:r>
              <a:rPr spc="-75" dirty="0">
                <a:solidFill>
                  <a:srgbClr val="333333"/>
                </a:solidFill>
              </a:rPr>
              <a:t> </a:t>
            </a:r>
            <a:r>
              <a:rPr dirty="0">
                <a:solidFill>
                  <a:srgbClr val="333333"/>
                </a:solidFill>
              </a:rPr>
              <a:t>1</a:t>
            </a:r>
            <a:r>
              <a:rPr lang="sr-Latn-RS" dirty="0">
                <a:solidFill>
                  <a:srgbClr val="333333"/>
                </a:solidFill>
              </a:rPr>
              <a:t>6</a:t>
            </a:r>
            <a:r>
              <a:rPr dirty="0">
                <a:solidFill>
                  <a:srgbClr val="333333"/>
                </a:solidFill>
              </a:rPr>
              <a:t>0</a:t>
            </a:r>
            <a:r>
              <a:rPr spc="-70" dirty="0">
                <a:solidFill>
                  <a:srgbClr val="333333"/>
                </a:solidFill>
              </a:rPr>
              <a:t> </a:t>
            </a:r>
            <a:r>
              <a:rPr spc="-25" dirty="0">
                <a:solidFill>
                  <a:srgbClr val="333333"/>
                </a:solidFill>
              </a:rPr>
              <a:t>KW</a:t>
            </a:r>
          </a:p>
        </p:txBody>
      </p:sp>
      <p:sp>
        <p:nvSpPr>
          <p:cNvPr id="10" name="object 10"/>
          <p:cNvSpPr/>
          <p:nvPr/>
        </p:nvSpPr>
        <p:spPr>
          <a:xfrm>
            <a:off x="758165" y="3345636"/>
            <a:ext cx="639445" cy="68580"/>
          </a:xfrm>
          <a:custGeom>
            <a:avLst/>
            <a:gdLst/>
            <a:ahLst/>
            <a:cxnLst/>
            <a:rect l="l" t="t" r="r" b="b"/>
            <a:pathLst>
              <a:path w="639444" h="68579">
                <a:moveTo>
                  <a:pt x="639111" y="0"/>
                </a:moveTo>
                <a:lnTo>
                  <a:pt x="0" y="0"/>
                </a:lnTo>
                <a:lnTo>
                  <a:pt x="0" y="68259"/>
                </a:lnTo>
                <a:lnTo>
                  <a:pt x="639111" y="68259"/>
                </a:lnTo>
                <a:lnTo>
                  <a:pt x="639111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08080"/>
              </p:ext>
            </p:extLst>
          </p:nvPr>
        </p:nvGraphicFramePr>
        <p:xfrm>
          <a:off x="2767233" y="3749675"/>
          <a:ext cx="6174105" cy="6207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335">
                <a:tc gridSpan="2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b="1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Tehnička</a:t>
                      </a:r>
                      <a:r>
                        <a:rPr sz="1500" b="1" spc="-1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speciﬁkacija</a:t>
                      </a:r>
                      <a:endParaRPr sz="1500">
                        <a:latin typeface="Hind"/>
                        <a:cs typeface="Hind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B w="19050">
                      <a:solidFill>
                        <a:srgbClr val="71BD44"/>
                      </a:solidFill>
                      <a:prstDash val="solid"/>
                    </a:lnB>
                    <a:solidFill>
                      <a:srgbClr val="71B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50" b="1" spc="-10" dirty="0">
                          <a:solidFill>
                            <a:srgbClr val="221F1F"/>
                          </a:solidFill>
                          <a:latin typeface="Hind SemiBold"/>
                          <a:cs typeface="Hind SemiBold"/>
                        </a:rPr>
                        <a:t>Karakteristika</a:t>
                      </a:r>
                      <a:endParaRPr sz="1250">
                        <a:latin typeface="Hind SemiBold"/>
                        <a:cs typeface="Hind SemiBold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50" b="1" spc="-10" dirty="0">
                          <a:solidFill>
                            <a:srgbClr val="221F1F"/>
                          </a:solidFill>
                          <a:latin typeface="Hind SemiBold"/>
                          <a:cs typeface="Hind SemiBold"/>
                        </a:rPr>
                        <a:t>Vrednost</a:t>
                      </a:r>
                      <a:endParaRPr sz="1250">
                        <a:latin typeface="Hind SemiBold"/>
                        <a:cs typeface="Hind SemiBold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Ulazni</a:t>
                      </a:r>
                      <a:r>
                        <a:rPr sz="1250" spc="10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1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napon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380V</a:t>
                      </a:r>
                      <a:r>
                        <a:rPr sz="1250" spc="7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AC</a:t>
                      </a:r>
                      <a:r>
                        <a:rPr sz="1250" spc="7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2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±15%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Izlazna</a:t>
                      </a:r>
                      <a:r>
                        <a:rPr sz="1250" spc="12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1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snaga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6985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120</a:t>
                      </a:r>
                      <a:r>
                        <a:rPr sz="1250" spc="8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2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kW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6985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Materijal</a:t>
                      </a:r>
                      <a:r>
                        <a:rPr sz="1250" spc="1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1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kućišta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Pocinkovani</a:t>
                      </a:r>
                      <a:r>
                        <a:rPr sz="1250" spc="19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1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čelik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Metode</a:t>
                      </a:r>
                      <a:r>
                        <a:rPr sz="1250" spc="13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1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komunikacije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179070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Ethernet,</a:t>
                      </a:r>
                      <a:r>
                        <a:rPr sz="1250" spc="10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4G,</a:t>
                      </a:r>
                      <a:r>
                        <a:rPr sz="1250" spc="10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OCPP</a:t>
                      </a:r>
                      <a:r>
                        <a:rPr sz="1250" spc="10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2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1.6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179070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Opciona</a:t>
                      </a:r>
                      <a:r>
                        <a:rPr sz="1250" spc="13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1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konekcija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3175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50" spc="-2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GPRS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3175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Broj</a:t>
                      </a:r>
                      <a:r>
                        <a:rPr sz="1250" spc="7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1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priključaka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2</a:t>
                      </a:r>
                      <a:r>
                        <a:rPr sz="1250" spc="8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(sa</a:t>
                      </a:r>
                      <a:r>
                        <a:rPr sz="1250" spc="8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kablovima</a:t>
                      </a:r>
                      <a:r>
                        <a:rPr sz="1250" spc="8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dužine</a:t>
                      </a:r>
                      <a:r>
                        <a:rPr sz="1250" spc="8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5</a:t>
                      </a:r>
                      <a:r>
                        <a:rPr sz="1250" spc="8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2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m)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Dimenzije</a:t>
                      </a:r>
                      <a:r>
                        <a:rPr sz="1250" spc="3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(Š</a:t>
                      </a:r>
                      <a:r>
                        <a:rPr sz="1250" spc="3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x</a:t>
                      </a:r>
                      <a:r>
                        <a:rPr sz="1250" spc="3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D</a:t>
                      </a:r>
                      <a:r>
                        <a:rPr sz="1250" spc="3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x</a:t>
                      </a:r>
                      <a:r>
                        <a:rPr sz="1250" spc="3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2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V)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560</a:t>
                      </a:r>
                      <a:r>
                        <a:rPr sz="1250" spc="3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×</a:t>
                      </a:r>
                      <a:r>
                        <a:rPr sz="1250" spc="3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750</a:t>
                      </a:r>
                      <a:r>
                        <a:rPr sz="1250" spc="3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×</a:t>
                      </a:r>
                      <a:r>
                        <a:rPr sz="1250" spc="3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1620</a:t>
                      </a:r>
                      <a:r>
                        <a:rPr sz="1250" spc="3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2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mm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250" spc="-1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Garancija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2</a:t>
                      </a:r>
                      <a:r>
                        <a:rPr sz="1250" spc="3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1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godine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Radna</a:t>
                      </a:r>
                      <a:r>
                        <a:rPr sz="1250" spc="10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1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temperatura</a:t>
                      </a:r>
                      <a:endParaRPr sz="1250">
                        <a:latin typeface="Hind"/>
                        <a:cs typeface="Hind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-20°C</a:t>
                      </a:r>
                      <a:r>
                        <a:rPr sz="1250" spc="7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do</a:t>
                      </a:r>
                      <a:r>
                        <a:rPr sz="1250" spc="75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 </a:t>
                      </a:r>
                      <a:r>
                        <a:rPr sz="1250" spc="-20" dirty="0">
                          <a:solidFill>
                            <a:srgbClr val="221F1F"/>
                          </a:solidFill>
                          <a:latin typeface="Hind"/>
                          <a:cs typeface="Hind"/>
                        </a:rPr>
                        <a:t>+50°C</a:t>
                      </a:r>
                      <a:endParaRPr sz="1250" dirty="0">
                        <a:latin typeface="Hind"/>
                        <a:cs typeface="Hind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71BD44"/>
                      </a:solidFill>
                      <a:prstDash val="solid"/>
                    </a:lnL>
                    <a:lnR w="19050">
                      <a:solidFill>
                        <a:srgbClr val="71BD44"/>
                      </a:solidFill>
                      <a:prstDash val="solid"/>
                    </a:lnR>
                    <a:lnT w="19050">
                      <a:solidFill>
                        <a:srgbClr val="71BD44"/>
                      </a:solidFill>
                      <a:prstDash val="solid"/>
                    </a:lnT>
                    <a:lnB w="19050">
                      <a:solidFill>
                        <a:srgbClr val="71BD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020864" y="10694175"/>
            <a:ext cx="159067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3"/>
              </a:rPr>
              <a:t>office@horius.rs</a:t>
            </a:r>
            <a:endParaRPr sz="1700">
              <a:latin typeface="Hind SemiBold"/>
              <a:cs typeface="Hind SemiBold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212817" y="10716607"/>
            <a:ext cx="14179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4"/>
              </a:rPr>
              <a:t>www.horius.rs</a:t>
            </a:r>
            <a:endParaRPr sz="1700">
              <a:latin typeface="Hind SemiBold"/>
              <a:cs typeface="Hind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938" y="638452"/>
            <a:ext cx="3503295" cy="1214120"/>
            <a:chOff x="476938" y="638452"/>
            <a:chExt cx="3503295" cy="1214120"/>
          </a:xfrm>
        </p:grpSpPr>
        <p:sp>
          <p:nvSpPr>
            <p:cNvPr id="3" name="object 3"/>
            <p:cNvSpPr/>
            <p:nvPr/>
          </p:nvSpPr>
          <p:spPr>
            <a:xfrm>
              <a:off x="1016685" y="1343970"/>
              <a:ext cx="1073150" cy="501650"/>
            </a:xfrm>
            <a:custGeom>
              <a:avLst/>
              <a:gdLst/>
              <a:ahLst/>
              <a:cxnLst/>
              <a:rect l="l" t="t" r="r" b="b"/>
              <a:pathLst>
                <a:path w="1073150" h="501650">
                  <a:moveTo>
                    <a:pt x="308000" y="7340"/>
                  </a:moveTo>
                  <a:lnTo>
                    <a:pt x="256895" y="7340"/>
                  </a:lnTo>
                  <a:lnTo>
                    <a:pt x="217932" y="236918"/>
                  </a:lnTo>
                  <a:lnTo>
                    <a:pt x="213334" y="255028"/>
                  </a:lnTo>
                  <a:lnTo>
                    <a:pt x="184848" y="299796"/>
                  </a:lnTo>
                  <a:lnTo>
                    <a:pt x="139090" y="323240"/>
                  </a:lnTo>
                  <a:lnTo>
                    <a:pt x="121170" y="324815"/>
                  </a:lnTo>
                  <a:lnTo>
                    <a:pt x="105714" y="323761"/>
                  </a:lnTo>
                  <a:lnTo>
                    <a:pt x="63639" y="298894"/>
                  </a:lnTo>
                  <a:lnTo>
                    <a:pt x="54013" y="262636"/>
                  </a:lnTo>
                  <a:lnTo>
                    <a:pt x="54102" y="243598"/>
                  </a:lnTo>
                  <a:lnTo>
                    <a:pt x="95669" y="7340"/>
                  </a:lnTo>
                  <a:lnTo>
                    <a:pt x="44437" y="7340"/>
                  </a:lnTo>
                  <a:lnTo>
                    <a:pt x="2895" y="243801"/>
                  </a:lnTo>
                  <a:lnTo>
                    <a:pt x="698" y="260070"/>
                  </a:lnTo>
                  <a:lnTo>
                    <a:pt x="177" y="266141"/>
                  </a:lnTo>
                  <a:lnTo>
                    <a:pt x="0" y="270802"/>
                  </a:lnTo>
                  <a:lnTo>
                    <a:pt x="1778" y="292646"/>
                  </a:lnTo>
                  <a:lnTo>
                    <a:pt x="15976" y="329349"/>
                  </a:lnTo>
                  <a:lnTo>
                    <a:pt x="43802" y="356158"/>
                  </a:lnTo>
                  <a:lnTo>
                    <a:pt x="81407" y="369824"/>
                  </a:lnTo>
                  <a:lnTo>
                    <a:pt x="103632" y="371538"/>
                  </a:lnTo>
                  <a:lnTo>
                    <a:pt x="132727" y="368490"/>
                  </a:lnTo>
                  <a:lnTo>
                    <a:pt x="159448" y="359333"/>
                  </a:lnTo>
                  <a:lnTo>
                    <a:pt x="183807" y="344055"/>
                  </a:lnTo>
                  <a:lnTo>
                    <a:pt x="205778" y="322618"/>
                  </a:lnTo>
                  <a:lnTo>
                    <a:pt x="206463" y="364261"/>
                  </a:lnTo>
                  <a:lnTo>
                    <a:pt x="246621" y="364261"/>
                  </a:lnTo>
                  <a:lnTo>
                    <a:pt x="308000" y="7340"/>
                  </a:lnTo>
                  <a:close/>
                </a:path>
                <a:path w="1073150" h="501650">
                  <a:moveTo>
                    <a:pt x="626960" y="104419"/>
                  </a:moveTo>
                  <a:lnTo>
                    <a:pt x="619556" y="61760"/>
                  </a:lnTo>
                  <a:lnTo>
                    <a:pt x="597357" y="28600"/>
                  </a:lnTo>
                  <a:lnTo>
                    <a:pt x="573608" y="12293"/>
                  </a:lnTo>
                  <a:lnTo>
                    <a:pt x="573608" y="115252"/>
                  </a:lnTo>
                  <a:lnTo>
                    <a:pt x="573151" y="121170"/>
                  </a:lnTo>
                  <a:lnTo>
                    <a:pt x="552411" y="242341"/>
                  </a:lnTo>
                  <a:lnTo>
                    <a:pt x="532980" y="289064"/>
                  </a:lnTo>
                  <a:lnTo>
                    <a:pt x="495477" y="319011"/>
                  </a:lnTo>
                  <a:lnTo>
                    <a:pt x="462749" y="324840"/>
                  </a:lnTo>
                  <a:lnTo>
                    <a:pt x="445833" y="323646"/>
                  </a:lnTo>
                  <a:lnTo>
                    <a:pt x="407238" y="305701"/>
                  </a:lnTo>
                  <a:lnTo>
                    <a:pt x="388747" y="269951"/>
                  </a:lnTo>
                  <a:lnTo>
                    <a:pt x="387515" y="254889"/>
                  </a:lnTo>
                  <a:lnTo>
                    <a:pt x="387515" y="249504"/>
                  </a:lnTo>
                  <a:lnTo>
                    <a:pt x="406641" y="135712"/>
                  </a:lnTo>
                  <a:lnTo>
                    <a:pt x="427901" y="85559"/>
                  </a:lnTo>
                  <a:lnTo>
                    <a:pt x="469544" y="53733"/>
                  </a:lnTo>
                  <a:lnTo>
                    <a:pt x="504291" y="47523"/>
                  </a:lnTo>
                  <a:lnTo>
                    <a:pt x="520115" y="48628"/>
                  </a:lnTo>
                  <a:lnTo>
                    <a:pt x="555815" y="65062"/>
                  </a:lnTo>
                  <a:lnTo>
                    <a:pt x="573493" y="109156"/>
                  </a:lnTo>
                  <a:lnTo>
                    <a:pt x="573608" y="115252"/>
                  </a:lnTo>
                  <a:lnTo>
                    <a:pt x="573608" y="12293"/>
                  </a:lnTo>
                  <a:lnTo>
                    <a:pt x="563130" y="7162"/>
                  </a:lnTo>
                  <a:lnTo>
                    <a:pt x="542544" y="1790"/>
                  </a:lnTo>
                  <a:lnTo>
                    <a:pt x="519645" y="0"/>
                  </a:lnTo>
                  <a:lnTo>
                    <a:pt x="490588" y="3073"/>
                  </a:lnTo>
                  <a:lnTo>
                    <a:pt x="463981" y="12293"/>
                  </a:lnTo>
                  <a:lnTo>
                    <a:pt x="439851" y="27609"/>
                  </a:lnTo>
                  <a:lnTo>
                    <a:pt x="418185" y="49034"/>
                  </a:lnTo>
                  <a:lnTo>
                    <a:pt x="417576" y="16090"/>
                  </a:lnTo>
                  <a:lnTo>
                    <a:pt x="417499" y="12293"/>
                  </a:lnTo>
                  <a:lnTo>
                    <a:pt x="417410" y="7366"/>
                  </a:lnTo>
                  <a:lnTo>
                    <a:pt x="376542" y="7366"/>
                  </a:lnTo>
                  <a:lnTo>
                    <a:pt x="289750" y="501510"/>
                  </a:lnTo>
                  <a:lnTo>
                    <a:pt x="342353" y="501510"/>
                  </a:lnTo>
                  <a:lnTo>
                    <a:pt x="372757" y="328625"/>
                  </a:lnTo>
                  <a:lnTo>
                    <a:pt x="379882" y="337947"/>
                  </a:lnTo>
                  <a:lnTo>
                    <a:pt x="411429" y="359918"/>
                  </a:lnTo>
                  <a:lnTo>
                    <a:pt x="450875" y="370852"/>
                  </a:lnTo>
                  <a:lnTo>
                    <a:pt x="464134" y="371576"/>
                  </a:lnTo>
                  <a:lnTo>
                    <a:pt x="507619" y="366369"/>
                  </a:lnTo>
                  <a:lnTo>
                    <a:pt x="543509" y="350608"/>
                  </a:lnTo>
                  <a:lnTo>
                    <a:pt x="567156" y="328625"/>
                  </a:lnTo>
                  <a:lnTo>
                    <a:pt x="571233" y="324840"/>
                  </a:lnTo>
                  <a:lnTo>
                    <a:pt x="592467" y="287489"/>
                  </a:lnTo>
                  <a:lnTo>
                    <a:pt x="605536" y="240131"/>
                  </a:lnTo>
                  <a:lnTo>
                    <a:pt x="624560" y="131521"/>
                  </a:lnTo>
                  <a:lnTo>
                    <a:pt x="626808" y="109156"/>
                  </a:lnTo>
                  <a:lnTo>
                    <a:pt x="626960" y="104419"/>
                  </a:lnTo>
                  <a:close/>
                </a:path>
                <a:path w="1073150" h="501650">
                  <a:moveTo>
                    <a:pt x="755408" y="7340"/>
                  </a:moveTo>
                  <a:lnTo>
                    <a:pt x="702792" y="7340"/>
                  </a:lnTo>
                  <a:lnTo>
                    <a:pt x="639318" y="364274"/>
                  </a:lnTo>
                  <a:lnTo>
                    <a:pt x="692035" y="364274"/>
                  </a:lnTo>
                  <a:lnTo>
                    <a:pt x="755408" y="7340"/>
                  </a:lnTo>
                  <a:close/>
                </a:path>
                <a:path w="1073150" h="501650">
                  <a:moveTo>
                    <a:pt x="1072934" y="102209"/>
                  </a:moveTo>
                  <a:lnTo>
                    <a:pt x="1065784" y="60274"/>
                  </a:lnTo>
                  <a:lnTo>
                    <a:pt x="1044435" y="27762"/>
                  </a:lnTo>
                  <a:lnTo>
                    <a:pt x="1011174" y="6959"/>
                  </a:lnTo>
                  <a:lnTo>
                    <a:pt x="968502" y="63"/>
                  </a:lnTo>
                  <a:lnTo>
                    <a:pt x="938123" y="3162"/>
                  </a:lnTo>
                  <a:lnTo>
                    <a:pt x="910488" y="12471"/>
                  </a:lnTo>
                  <a:lnTo>
                    <a:pt x="885583" y="27978"/>
                  </a:lnTo>
                  <a:lnTo>
                    <a:pt x="863384" y="49682"/>
                  </a:lnTo>
                  <a:lnTo>
                    <a:pt x="863384" y="7340"/>
                  </a:lnTo>
                  <a:lnTo>
                    <a:pt x="822528" y="7340"/>
                  </a:lnTo>
                  <a:lnTo>
                    <a:pt x="760437" y="364274"/>
                  </a:lnTo>
                  <a:lnTo>
                    <a:pt x="813054" y="364274"/>
                  </a:lnTo>
                  <a:lnTo>
                    <a:pt x="852614" y="135686"/>
                  </a:lnTo>
                  <a:lnTo>
                    <a:pt x="857199" y="117246"/>
                  </a:lnTo>
                  <a:lnTo>
                    <a:pt x="886396" y="72313"/>
                  </a:lnTo>
                  <a:lnTo>
                    <a:pt x="933742" y="49047"/>
                  </a:lnTo>
                  <a:lnTo>
                    <a:pt x="952461" y="47498"/>
                  </a:lnTo>
                  <a:lnTo>
                    <a:pt x="967892" y="48602"/>
                  </a:lnTo>
                  <a:lnTo>
                    <a:pt x="1009408" y="74523"/>
                  </a:lnTo>
                  <a:lnTo>
                    <a:pt x="1018832" y="111760"/>
                  </a:lnTo>
                  <a:lnTo>
                    <a:pt x="1018832" y="115163"/>
                  </a:lnTo>
                  <a:lnTo>
                    <a:pt x="1018425" y="121234"/>
                  </a:lnTo>
                  <a:lnTo>
                    <a:pt x="1017422" y="129895"/>
                  </a:lnTo>
                  <a:lnTo>
                    <a:pt x="975779" y="364274"/>
                  </a:lnTo>
                  <a:lnTo>
                    <a:pt x="1028496" y="364274"/>
                  </a:lnTo>
                  <a:lnTo>
                    <a:pt x="1071257" y="123063"/>
                  </a:lnTo>
                  <a:lnTo>
                    <a:pt x="1072184" y="115862"/>
                  </a:lnTo>
                  <a:lnTo>
                    <a:pt x="1072743" y="108902"/>
                  </a:lnTo>
                  <a:lnTo>
                    <a:pt x="1072934" y="102209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11400" y="1228654"/>
              <a:ext cx="1868805" cy="623570"/>
            </a:xfrm>
            <a:custGeom>
              <a:avLst/>
              <a:gdLst/>
              <a:ahLst/>
              <a:cxnLst/>
              <a:rect l="l" t="t" r="r" b="b"/>
              <a:pathLst>
                <a:path w="1868804" h="623569">
                  <a:moveTo>
                    <a:pt x="375285" y="0"/>
                  </a:moveTo>
                  <a:lnTo>
                    <a:pt x="84302" y="0"/>
                  </a:lnTo>
                  <a:lnTo>
                    <a:pt x="0" y="479602"/>
                  </a:lnTo>
                  <a:lnTo>
                    <a:pt x="297154" y="479602"/>
                  </a:lnTo>
                  <a:lnTo>
                    <a:pt x="311111" y="399999"/>
                  </a:lnTo>
                  <a:lnTo>
                    <a:pt x="102349" y="399999"/>
                  </a:lnTo>
                  <a:lnTo>
                    <a:pt x="124167" y="275234"/>
                  </a:lnTo>
                  <a:lnTo>
                    <a:pt x="305130" y="275234"/>
                  </a:lnTo>
                  <a:lnTo>
                    <a:pt x="318985" y="196405"/>
                  </a:lnTo>
                  <a:lnTo>
                    <a:pt x="138023" y="196405"/>
                  </a:lnTo>
                  <a:lnTo>
                    <a:pt x="158445" y="79629"/>
                  </a:lnTo>
                  <a:lnTo>
                    <a:pt x="360629" y="79629"/>
                  </a:lnTo>
                  <a:lnTo>
                    <a:pt x="375285" y="0"/>
                  </a:lnTo>
                  <a:close/>
                </a:path>
                <a:path w="1868804" h="623569">
                  <a:moveTo>
                    <a:pt x="670090" y="216814"/>
                  </a:moveTo>
                  <a:lnTo>
                    <a:pt x="663257" y="174891"/>
                  </a:lnTo>
                  <a:lnTo>
                    <a:pt x="642683" y="142379"/>
                  </a:lnTo>
                  <a:lnTo>
                    <a:pt x="609955" y="121627"/>
                  </a:lnTo>
                  <a:lnTo>
                    <a:pt x="566458" y="114681"/>
                  </a:lnTo>
                  <a:lnTo>
                    <a:pt x="539813" y="117360"/>
                  </a:lnTo>
                  <a:lnTo>
                    <a:pt x="515353" y="125412"/>
                  </a:lnTo>
                  <a:lnTo>
                    <a:pt x="493077" y="138849"/>
                  </a:lnTo>
                  <a:lnTo>
                    <a:pt x="472998" y="157734"/>
                  </a:lnTo>
                  <a:lnTo>
                    <a:pt x="472998" y="121958"/>
                  </a:lnTo>
                  <a:lnTo>
                    <a:pt x="400050" y="121958"/>
                  </a:lnTo>
                  <a:lnTo>
                    <a:pt x="337464" y="479590"/>
                  </a:lnTo>
                  <a:lnTo>
                    <a:pt x="422668" y="479590"/>
                  </a:lnTo>
                  <a:lnTo>
                    <a:pt x="462026" y="254787"/>
                  </a:lnTo>
                  <a:lnTo>
                    <a:pt x="465467" y="241211"/>
                  </a:lnTo>
                  <a:lnTo>
                    <a:pt x="486448" y="208051"/>
                  </a:lnTo>
                  <a:lnTo>
                    <a:pt x="533577" y="189814"/>
                  </a:lnTo>
                  <a:lnTo>
                    <a:pt x="544880" y="190614"/>
                  </a:lnTo>
                  <a:lnTo>
                    <a:pt x="578802" y="217487"/>
                  </a:lnTo>
                  <a:lnTo>
                    <a:pt x="581812" y="236550"/>
                  </a:lnTo>
                  <a:lnTo>
                    <a:pt x="581812" y="239433"/>
                  </a:lnTo>
                  <a:lnTo>
                    <a:pt x="581304" y="244817"/>
                  </a:lnTo>
                  <a:lnTo>
                    <a:pt x="580313" y="252590"/>
                  </a:lnTo>
                  <a:lnTo>
                    <a:pt x="540156" y="479590"/>
                  </a:lnTo>
                  <a:lnTo>
                    <a:pt x="625449" y="479590"/>
                  </a:lnTo>
                  <a:lnTo>
                    <a:pt x="667105" y="248107"/>
                  </a:lnTo>
                  <a:lnTo>
                    <a:pt x="668413" y="242049"/>
                  </a:lnTo>
                  <a:lnTo>
                    <a:pt x="669340" y="234810"/>
                  </a:lnTo>
                  <a:lnTo>
                    <a:pt x="669899" y="226402"/>
                  </a:lnTo>
                  <a:lnTo>
                    <a:pt x="670090" y="216814"/>
                  </a:lnTo>
                  <a:close/>
                </a:path>
                <a:path w="1868804" h="623569">
                  <a:moveTo>
                    <a:pt x="988339" y="231432"/>
                  </a:moveTo>
                  <a:lnTo>
                    <a:pt x="986104" y="206159"/>
                  </a:lnTo>
                  <a:lnTo>
                    <a:pt x="979385" y="183553"/>
                  </a:lnTo>
                  <a:lnTo>
                    <a:pt x="979246" y="183311"/>
                  </a:lnTo>
                  <a:lnTo>
                    <a:pt x="968209" y="163639"/>
                  </a:lnTo>
                  <a:lnTo>
                    <a:pt x="952576" y="146443"/>
                  </a:lnTo>
                  <a:lnTo>
                    <a:pt x="933424" y="132524"/>
                  </a:lnTo>
                  <a:lnTo>
                    <a:pt x="911821" y="122593"/>
                  </a:lnTo>
                  <a:lnTo>
                    <a:pt x="908672" y="121818"/>
                  </a:lnTo>
                  <a:lnTo>
                    <a:pt x="908672" y="238328"/>
                  </a:lnTo>
                  <a:lnTo>
                    <a:pt x="908024" y="243293"/>
                  </a:lnTo>
                  <a:lnTo>
                    <a:pt x="906526" y="248183"/>
                  </a:lnTo>
                  <a:lnTo>
                    <a:pt x="905141" y="257746"/>
                  </a:lnTo>
                  <a:lnTo>
                    <a:pt x="786853" y="257746"/>
                  </a:lnTo>
                  <a:lnTo>
                    <a:pt x="805116" y="210769"/>
                  </a:lnTo>
                  <a:lnTo>
                    <a:pt x="842975" y="184416"/>
                  </a:lnTo>
                  <a:lnTo>
                    <a:pt x="855522" y="183311"/>
                  </a:lnTo>
                  <a:lnTo>
                    <a:pt x="867511" y="184150"/>
                  </a:lnTo>
                  <a:lnTo>
                    <a:pt x="900950" y="204012"/>
                  </a:lnTo>
                  <a:lnTo>
                    <a:pt x="908672" y="238328"/>
                  </a:lnTo>
                  <a:lnTo>
                    <a:pt x="908672" y="121818"/>
                  </a:lnTo>
                  <a:lnTo>
                    <a:pt x="887780" y="116636"/>
                  </a:lnTo>
                  <a:lnTo>
                    <a:pt x="861288" y="114655"/>
                  </a:lnTo>
                  <a:lnTo>
                    <a:pt x="830364" y="117043"/>
                  </a:lnTo>
                  <a:lnTo>
                    <a:pt x="777646" y="136169"/>
                  </a:lnTo>
                  <a:lnTo>
                    <a:pt x="737374" y="173901"/>
                  </a:lnTo>
                  <a:lnTo>
                    <a:pt x="710920" y="226644"/>
                  </a:lnTo>
                  <a:lnTo>
                    <a:pt x="687603" y="345338"/>
                  </a:lnTo>
                  <a:lnTo>
                    <a:pt x="685533" y="366458"/>
                  </a:lnTo>
                  <a:lnTo>
                    <a:pt x="685419" y="371538"/>
                  </a:lnTo>
                  <a:lnTo>
                    <a:pt x="694601" y="418973"/>
                  </a:lnTo>
                  <a:lnTo>
                    <a:pt x="722579" y="455841"/>
                  </a:lnTo>
                  <a:lnTo>
                    <a:pt x="764984" y="479158"/>
                  </a:lnTo>
                  <a:lnTo>
                    <a:pt x="817549" y="486930"/>
                  </a:lnTo>
                  <a:lnTo>
                    <a:pt x="847496" y="484809"/>
                  </a:lnTo>
                  <a:lnTo>
                    <a:pt x="898766" y="467804"/>
                  </a:lnTo>
                  <a:lnTo>
                    <a:pt x="937983" y="434530"/>
                  </a:lnTo>
                  <a:lnTo>
                    <a:pt x="961859" y="389064"/>
                  </a:lnTo>
                  <a:lnTo>
                    <a:pt x="968616" y="356196"/>
                  </a:lnTo>
                  <a:lnTo>
                    <a:pt x="887603" y="356196"/>
                  </a:lnTo>
                  <a:lnTo>
                    <a:pt x="886802" y="360578"/>
                  </a:lnTo>
                  <a:lnTo>
                    <a:pt x="883881" y="373100"/>
                  </a:lnTo>
                  <a:lnTo>
                    <a:pt x="857326" y="409930"/>
                  </a:lnTo>
                  <a:lnTo>
                    <a:pt x="824814" y="418973"/>
                  </a:lnTo>
                  <a:lnTo>
                    <a:pt x="812380" y="418134"/>
                  </a:lnTo>
                  <a:lnTo>
                    <a:pt x="777024" y="398157"/>
                  </a:lnTo>
                  <a:lnTo>
                    <a:pt x="768616" y="369341"/>
                  </a:lnTo>
                  <a:lnTo>
                    <a:pt x="768718" y="365518"/>
                  </a:lnTo>
                  <a:lnTo>
                    <a:pt x="769073" y="362064"/>
                  </a:lnTo>
                  <a:lnTo>
                    <a:pt x="769124" y="361581"/>
                  </a:lnTo>
                  <a:lnTo>
                    <a:pt x="770115" y="354698"/>
                  </a:lnTo>
                  <a:lnTo>
                    <a:pt x="776592" y="316725"/>
                  </a:lnTo>
                  <a:lnTo>
                    <a:pt x="975194" y="316725"/>
                  </a:lnTo>
                  <a:lnTo>
                    <a:pt x="986155" y="258445"/>
                  </a:lnTo>
                  <a:lnTo>
                    <a:pt x="986243" y="257746"/>
                  </a:lnTo>
                  <a:lnTo>
                    <a:pt x="987082" y="251828"/>
                  </a:lnTo>
                  <a:lnTo>
                    <a:pt x="987767" y="245122"/>
                  </a:lnTo>
                  <a:lnTo>
                    <a:pt x="988199" y="238328"/>
                  </a:lnTo>
                  <a:lnTo>
                    <a:pt x="988275" y="234302"/>
                  </a:lnTo>
                  <a:lnTo>
                    <a:pt x="988339" y="231432"/>
                  </a:lnTo>
                  <a:close/>
                </a:path>
                <a:path w="1868804" h="623569">
                  <a:moveTo>
                    <a:pt x="1235024" y="117576"/>
                  </a:moveTo>
                  <a:lnTo>
                    <a:pt x="1227632" y="115684"/>
                  </a:lnTo>
                  <a:lnTo>
                    <a:pt x="1220863" y="114681"/>
                  </a:lnTo>
                  <a:lnTo>
                    <a:pt x="1214589" y="114681"/>
                  </a:lnTo>
                  <a:lnTo>
                    <a:pt x="1188275" y="117729"/>
                  </a:lnTo>
                  <a:lnTo>
                    <a:pt x="1164196" y="126885"/>
                  </a:lnTo>
                  <a:lnTo>
                    <a:pt x="1142314" y="142138"/>
                  </a:lnTo>
                  <a:lnTo>
                    <a:pt x="1122616" y="163512"/>
                  </a:lnTo>
                  <a:lnTo>
                    <a:pt x="1121816" y="121958"/>
                  </a:lnTo>
                  <a:lnTo>
                    <a:pt x="1048880" y="121958"/>
                  </a:lnTo>
                  <a:lnTo>
                    <a:pt x="986294" y="479590"/>
                  </a:lnTo>
                  <a:lnTo>
                    <a:pt x="1071499" y="479590"/>
                  </a:lnTo>
                  <a:lnTo>
                    <a:pt x="1109268" y="263461"/>
                  </a:lnTo>
                  <a:lnTo>
                    <a:pt x="1113294" y="247484"/>
                  </a:lnTo>
                  <a:lnTo>
                    <a:pt x="1138555" y="212432"/>
                  </a:lnTo>
                  <a:lnTo>
                    <a:pt x="1177328" y="196659"/>
                  </a:lnTo>
                  <a:lnTo>
                    <a:pt x="1191869" y="195592"/>
                  </a:lnTo>
                  <a:lnTo>
                    <a:pt x="1200581" y="195783"/>
                  </a:lnTo>
                  <a:lnTo>
                    <a:pt x="1208328" y="196342"/>
                  </a:lnTo>
                  <a:lnTo>
                    <a:pt x="1215161" y="197281"/>
                  </a:lnTo>
                  <a:lnTo>
                    <a:pt x="1221066" y="198589"/>
                  </a:lnTo>
                  <a:lnTo>
                    <a:pt x="1235024" y="117576"/>
                  </a:lnTo>
                  <a:close/>
                </a:path>
                <a:path w="1868804" h="623569">
                  <a:moveTo>
                    <a:pt x="1534236" y="121932"/>
                  </a:moveTo>
                  <a:lnTo>
                    <a:pt x="1459801" y="121932"/>
                  </a:lnTo>
                  <a:lnTo>
                    <a:pt x="1447952" y="156210"/>
                  </a:lnTo>
                  <a:lnTo>
                    <a:pt x="1441221" y="147510"/>
                  </a:lnTo>
                  <a:lnTo>
                    <a:pt x="1432839" y="139649"/>
                  </a:lnTo>
                  <a:lnTo>
                    <a:pt x="1426425" y="135153"/>
                  </a:lnTo>
                  <a:lnTo>
                    <a:pt x="1426425" y="241007"/>
                  </a:lnTo>
                  <a:lnTo>
                    <a:pt x="1426425" y="246786"/>
                  </a:lnTo>
                  <a:lnTo>
                    <a:pt x="1426133" y="251371"/>
                  </a:lnTo>
                  <a:lnTo>
                    <a:pt x="1425727" y="254749"/>
                  </a:lnTo>
                  <a:lnTo>
                    <a:pt x="1411770" y="333870"/>
                  </a:lnTo>
                  <a:lnTo>
                    <a:pt x="1408176" y="347027"/>
                  </a:lnTo>
                  <a:lnTo>
                    <a:pt x="1408074" y="347408"/>
                  </a:lnTo>
                  <a:lnTo>
                    <a:pt x="1387665" y="380009"/>
                  </a:lnTo>
                  <a:lnTo>
                    <a:pt x="1343812" y="397852"/>
                  </a:lnTo>
                  <a:lnTo>
                    <a:pt x="1331506" y="397027"/>
                  </a:lnTo>
                  <a:lnTo>
                    <a:pt x="1295107" y="369519"/>
                  </a:lnTo>
                  <a:lnTo>
                    <a:pt x="1291907" y="349923"/>
                  </a:lnTo>
                  <a:lnTo>
                    <a:pt x="1291907" y="347027"/>
                  </a:lnTo>
                  <a:lnTo>
                    <a:pt x="1292390" y="342138"/>
                  </a:lnTo>
                  <a:lnTo>
                    <a:pt x="1293495" y="335368"/>
                  </a:lnTo>
                  <a:lnTo>
                    <a:pt x="1307731" y="253263"/>
                  </a:lnTo>
                  <a:lnTo>
                    <a:pt x="1307846" y="252564"/>
                  </a:lnTo>
                  <a:lnTo>
                    <a:pt x="1321663" y="216712"/>
                  </a:lnTo>
                  <a:lnTo>
                    <a:pt x="1360004" y="190893"/>
                  </a:lnTo>
                  <a:lnTo>
                    <a:pt x="1372323" y="189788"/>
                  </a:lnTo>
                  <a:lnTo>
                    <a:pt x="1384388" y="190665"/>
                  </a:lnTo>
                  <a:lnTo>
                    <a:pt x="1418386" y="211264"/>
                  </a:lnTo>
                  <a:lnTo>
                    <a:pt x="1426425" y="241007"/>
                  </a:lnTo>
                  <a:lnTo>
                    <a:pt x="1426425" y="135153"/>
                  </a:lnTo>
                  <a:lnTo>
                    <a:pt x="1385646" y="117563"/>
                  </a:lnTo>
                  <a:lnTo>
                    <a:pt x="1359458" y="114655"/>
                  </a:lnTo>
                  <a:lnTo>
                    <a:pt x="1316367" y="120002"/>
                  </a:lnTo>
                  <a:lnTo>
                    <a:pt x="1280833" y="136550"/>
                  </a:lnTo>
                  <a:lnTo>
                    <a:pt x="1252867" y="164287"/>
                  </a:lnTo>
                  <a:lnTo>
                    <a:pt x="1232471" y="203187"/>
                  </a:lnTo>
                  <a:lnTo>
                    <a:pt x="1219657" y="253263"/>
                  </a:lnTo>
                  <a:lnTo>
                    <a:pt x="1206601" y="333870"/>
                  </a:lnTo>
                  <a:lnTo>
                    <a:pt x="1205001" y="365760"/>
                  </a:lnTo>
                  <a:lnTo>
                    <a:pt x="1206754" y="387807"/>
                  </a:lnTo>
                  <a:lnTo>
                    <a:pt x="1221536" y="428015"/>
                  </a:lnTo>
                  <a:lnTo>
                    <a:pt x="1250188" y="456577"/>
                  </a:lnTo>
                  <a:lnTo>
                    <a:pt x="1289024" y="471157"/>
                  </a:lnTo>
                  <a:lnTo>
                    <a:pt x="1312024" y="472973"/>
                  </a:lnTo>
                  <a:lnTo>
                    <a:pt x="1334706" y="470865"/>
                  </a:lnTo>
                  <a:lnTo>
                    <a:pt x="1355826" y="464489"/>
                  </a:lnTo>
                  <a:lnTo>
                    <a:pt x="1375371" y="453847"/>
                  </a:lnTo>
                  <a:lnTo>
                    <a:pt x="1393342" y="438899"/>
                  </a:lnTo>
                  <a:lnTo>
                    <a:pt x="1383487" y="495007"/>
                  </a:lnTo>
                  <a:lnTo>
                    <a:pt x="1374711" y="521487"/>
                  </a:lnTo>
                  <a:lnTo>
                    <a:pt x="1360817" y="540385"/>
                  </a:lnTo>
                  <a:lnTo>
                    <a:pt x="1341793" y="551713"/>
                  </a:lnTo>
                  <a:lnTo>
                    <a:pt x="1317612" y="555485"/>
                  </a:lnTo>
                  <a:lnTo>
                    <a:pt x="1292948" y="553212"/>
                  </a:lnTo>
                  <a:lnTo>
                    <a:pt x="1275321" y="546366"/>
                  </a:lnTo>
                  <a:lnTo>
                    <a:pt x="1264742" y="534974"/>
                  </a:lnTo>
                  <a:lnTo>
                    <a:pt x="1261211" y="519010"/>
                  </a:lnTo>
                  <a:lnTo>
                    <a:pt x="1262011" y="517525"/>
                  </a:lnTo>
                  <a:lnTo>
                    <a:pt x="1262100" y="516128"/>
                  </a:lnTo>
                  <a:lnTo>
                    <a:pt x="1262405" y="514731"/>
                  </a:lnTo>
                  <a:lnTo>
                    <a:pt x="1262710" y="512635"/>
                  </a:lnTo>
                  <a:lnTo>
                    <a:pt x="1263396" y="508355"/>
                  </a:lnTo>
                  <a:lnTo>
                    <a:pt x="1178610" y="506069"/>
                  </a:lnTo>
                  <a:lnTo>
                    <a:pt x="1177709" y="511937"/>
                  </a:lnTo>
                  <a:lnTo>
                    <a:pt x="1179283" y="516128"/>
                  </a:lnTo>
                  <a:lnTo>
                    <a:pt x="1179398" y="516432"/>
                  </a:lnTo>
                  <a:lnTo>
                    <a:pt x="1180198" y="521004"/>
                  </a:lnTo>
                  <a:lnTo>
                    <a:pt x="1180198" y="525589"/>
                  </a:lnTo>
                  <a:lnTo>
                    <a:pt x="1182458" y="546366"/>
                  </a:lnTo>
                  <a:lnTo>
                    <a:pt x="1201178" y="582803"/>
                  </a:lnTo>
                  <a:lnTo>
                    <a:pt x="1237310" y="608647"/>
                  </a:lnTo>
                  <a:lnTo>
                    <a:pt x="1284389" y="621804"/>
                  </a:lnTo>
                  <a:lnTo>
                    <a:pt x="1311630" y="623443"/>
                  </a:lnTo>
                  <a:lnTo>
                    <a:pt x="1343469" y="621284"/>
                  </a:lnTo>
                  <a:lnTo>
                    <a:pt x="1396911" y="604062"/>
                  </a:lnTo>
                  <a:lnTo>
                    <a:pt x="1436636" y="570115"/>
                  </a:lnTo>
                  <a:lnTo>
                    <a:pt x="1462011" y="521614"/>
                  </a:lnTo>
                  <a:lnTo>
                    <a:pt x="1478597" y="438899"/>
                  </a:lnTo>
                  <a:lnTo>
                    <a:pt x="1485798" y="397852"/>
                  </a:lnTo>
                  <a:lnTo>
                    <a:pt x="1522323" y="189788"/>
                  </a:lnTo>
                  <a:lnTo>
                    <a:pt x="1528229" y="156210"/>
                  </a:lnTo>
                  <a:lnTo>
                    <a:pt x="1534236" y="121932"/>
                  </a:lnTo>
                  <a:close/>
                </a:path>
                <a:path w="1868804" h="623569">
                  <a:moveTo>
                    <a:pt x="1868601" y="122021"/>
                  </a:moveTo>
                  <a:lnTo>
                    <a:pt x="1778723" y="122021"/>
                  </a:lnTo>
                  <a:lnTo>
                    <a:pt x="1667421" y="361365"/>
                  </a:lnTo>
                  <a:lnTo>
                    <a:pt x="1641703" y="122021"/>
                  </a:lnTo>
                  <a:lnTo>
                    <a:pt x="1553921" y="122021"/>
                  </a:lnTo>
                  <a:lnTo>
                    <a:pt x="1606143" y="483336"/>
                  </a:lnTo>
                  <a:lnTo>
                    <a:pt x="1539379" y="616165"/>
                  </a:lnTo>
                  <a:lnTo>
                    <a:pt x="1621777" y="614273"/>
                  </a:lnTo>
                  <a:lnTo>
                    <a:pt x="1868601" y="122021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938" y="638452"/>
              <a:ext cx="1020444" cy="645160"/>
            </a:xfrm>
            <a:custGeom>
              <a:avLst/>
              <a:gdLst/>
              <a:ahLst/>
              <a:cxnLst/>
              <a:rect l="l" t="t" r="r" b="b"/>
              <a:pathLst>
                <a:path w="1020444" h="645160">
                  <a:moveTo>
                    <a:pt x="694950" y="0"/>
                  </a:moveTo>
                  <a:lnTo>
                    <a:pt x="587900" y="1503"/>
                  </a:lnTo>
                  <a:lnTo>
                    <a:pt x="532482" y="12157"/>
                  </a:lnTo>
                  <a:lnTo>
                    <a:pt x="492834" y="49637"/>
                  </a:lnTo>
                  <a:lnTo>
                    <a:pt x="397476" y="470640"/>
                  </a:lnTo>
                  <a:lnTo>
                    <a:pt x="406198" y="493522"/>
                  </a:lnTo>
                  <a:lnTo>
                    <a:pt x="437600" y="501099"/>
                  </a:lnTo>
                  <a:lnTo>
                    <a:pt x="478372" y="495571"/>
                  </a:lnTo>
                  <a:lnTo>
                    <a:pt x="515203" y="479139"/>
                  </a:lnTo>
                  <a:lnTo>
                    <a:pt x="534781" y="454002"/>
                  </a:lnTo>
                  <a:lnTo>
                    <a:pt x="619187" y="81029"/>
                  </a:lnTo>
                  <a:lnTo>
                    <a:pt x="695111" y="81029"/>
                  </a:lnTo>
                  <a:lnTo>
                    <a:pt x="701791" y="81427"/>
                  </a:lnTo>
                  <a:lnTo>
                    <a:pt x="708367" y="81228"/>
                  </a:lnTo>
                  <a:lnTo>
                    <a:pt x="715938" y="82715"/>
                  </a:lnTo>
                  <a:lnTo>
                    <a:pt x="756406" y="91581"/>
                  </a:lnTo>
                  <a:lnTo>
                    <a:pt x="804179" y="112298"/>
                  </a:lnTo>
                  <a:lnTo>
                    <a:pt x="854449" y="158788"/>
                  </a:lnTo>
                  <a:lnTo>
                    <a:pt x="872548" y="192751"/>
                  </a:lnTo>
                  <a:lnTo>
                    <a:pt x="882295" y="230188"/>
                  </a:lnTo>
                  <a:lnTo>
                    <a:pt x="883943" y="269850"/>
                  </a:lnTo>
                  <a:lnTo>
                    <a:pt x="878584" y="314768"/>
                  </a:lnTo>
                  <a:lnTo>
                    <a:pt x="867303" y="360020"/>
                  </a:lnTo>
                  <a:lnTo>
                    <a:pt x="849943" y="403549"/>
                  </a:lnTo>
                  <a:lnTo>
                    <a:pt x="826345" y="443300"/>
                  </a:lnTo>
                  <a:lnTo>
                    <a:pt x="796354" y="477216"/>
                  </a:lnTo>
                  <a:lnTo>
                    <a:pt x="759246" y="505098"/>
                  </a:lnTo>
                  <a:lnTo>
                    <a:pt x="719067" y="525620"/>
                  </a:lnTo>
                  <a:lnTo>
                    <a:pt x="676703" y="540500"/>
                  </a:lnTo>
                  <a:lnTo>
                    <a:pt x="633040" y="551454"/>
                  </a:lnTo>
                  <a:lnTo>
                    <a:pt x="582001" y="560191"/>
                  </a:lnTo>
                  <a:lnTo>
                    <a:pt x="532153" y="564567"/>
                  </a:lnTo>
                  <a:lnTo>
                    <a:pt x="481205" y="565899"/>
                  </a:lnTo>
                  <a:lnTo>
                    <a:pt x="379381" y="565035"/>
                  </a:lnTo>
                  <a:lnTo>
                    <a:pt x="331894" y="564852"/>
                  </a:lnTo>
                  <a:lnTo>
                    <a:pt x="94543" y="565506"/>
                  </a:lnTo>
                  <a:lnTo>
                    <a:pt x="44226" y="573789"/>
                  </a:lnTo>
                  <a:lnTo>
                    <a:pt x="4064" y="603369"/>
                  </a:lnTo>
                  <a:lnTo>
                    <a:pt x="0" y="621398"/>
                  </a:lnTo>
                  <a:lnTo>
                    <a:pt x="7940" y="634436"/>
                  </a:lnTo>
                  <a:lnTo>
                    <a:pt x="23334" y="642354"/>
                  </a:lnTo>
                  <a:lnTo>
                    <a:pt x="41634" y="645022"/>
                  </a:lnTo>
                  <a:lnTo>
                    <a:pt x="312864" y="644917"/>
                  </a:lnTo>
                  <a:lnTo>
                    <a:pt x="367079" y="645022"/>
                  </a:lnTo>
                  <a:lnTo>
                    <a:pt x="422899" y="644738"/>
                  </a:lnTo>
                  <a:lnTo>
                    <a:pt x="478309" y="643177"/>
                  </a:lnTo>
                  <a:lnTo>
                    <a:pt x="533472" y="639636"/>
                  </a:lnTo>
                  <a:lnTo>
                    <a:pt x="588548" y="633410"/>
                  </a:lnTo>
                  <a:lnTo>
                    <a:pt x="643699" y="623798"/>
                  </a:lnTo>
                  <a:lnTo>
                    <a:pt x="692422" y="611980"/>
                  </a:lnTo>
                  <a:lnTo>
                    <a:pt x="740456" y="596755"/>
                  </a:lnTo>
                  <a:lnTo>
                    <a:pt x="787136" y="577803"/>
                  </a:lnTo>
                  <a:lnTo>
                    <a:pt x="831797" y="554803"/>
                  </a:lnTo>
                  <a:lnTo>
                    <a:pt x="873776" y="527434"/>
                  </a:lnTo>
                  <a:lnTo>
                    <a:pt x="914442" y="492623"/>
                  </a:lnTo>
                  <a:lnTo>
                    <a:pt x="948213" y="453198"/>
                  </a:lnTo>
                  <a:lnTo>
                    <a:pt x="975493" y="409477"/>
                  </a:lnTo>
                  <a:lnTo>
                    <a:pt x="996685" y="361777"/>
                  </a:lnTo>
                  <a:lnTo>
                    <a:pt x="1012190" y="310415"/>
                  </a:lnTo>
                  <a:lnTo>
                    <a:pt x="1020151" y="260778"/>
                  </a:lnTo>
                  <a:lnTo>
                    <a:pt x="1019681" y="213926"/>
                  </a:lnTo>
                  <a:lnTo>
                    <a:pt x="1011022" y="170374"/>
                  </a:lnTo>
                  <a:lnTo>
                    <a:pt x="994412" y="130637"/>
                  </a:lnTo>
                  <a:lnTo>
                    <a:pt x="970091" y="95230"/>
                  </a:lnTo>
                  <a:lnTo>
                    <a:pt x="938298" y="64669"/>
                  </a:lnTo>
                  <a:lnTo>
                    <a:pt x="899272" y="39467"/>
                  </a:lnTo>
                  <a:lnTo>
                    <a:pt x="853253" y="20141"/>
                  </a:lnTo>
                  <a:lnTo>
                    <a:pt x="801330" y="7451"/>
                  </a:lnTo>
                  <a:lnTo>
                    <a:pt x="748427" y="1485"/>
                  </a:lnTo>
                  <a:lnTo>
                    <a:pt x="694950" y="0"/>
                  </a:lnTo>
                  <a:close/>
                </a:path>
              </a:pathLst>
            </a:custGeom>
            <a:solidFill>
              <a:srgbClr val="022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546" y="986128"/>
              <a:ext cx="2153285" cy="318770"/>
            </a:xfrm>
            <a:custGeom>
              <a:avLst/>
              <a:gdLst/>
              <a:ahLst/>
              <a:cxnLst/>
              <a:rect l="l" t="t" r="r" b="b"/>
              <a:pathLst>
                <a:path w="2153285" h="318769">
                  <a:moveTo>
                    <a:pt x="896856" y="0"/>
                  </a:moveTo>
                  <a:lnTo>
                    <a:pt x="848810" y="797"/>
                  </a:lnTo>
                  <a:lnTo>
                    <a:pt x="800861" y="2720"/>
                  </a:lnTo>
                  <a:lnTo>
                    <a:pt x="753031" y="5792"/>
                  </a:lnTo>
                  <a:lnTo>
                    <a:pt x="705341" y="10036"/>
                  </a:lnTo>
                  <a:lnTo>
                    <a:pt x="657812" y="15476"/>
                  </a:lnTo>
                  <a:lnTo>
                    <a:pt x="610466" y="22134"/>
                  </a:lnTo>
                  <a:lnTo>
                    <a:pt x="563324" y="30033"/>
                  </a:lnTo>
                  <a:lnTo>
                    <a:pt x="516407" y="39199"/>
                  </a:lnTo>
                  <a:lnTo>
                    <a:pt x="469736" y="49652"/>
                  </a:lnTo>
                  <a:lnTo>
                    <a:pt x="423333" y="61418"/>
                  </a:lnTo>
                  <a:lnTo>
                    <a:pt x="377219" y="74519"/>
                  </a:lnTo>
                  <a:lnTo>
                    <a:pt x="331416" y="88978"/>
                  </a:lnTo>
                  <a:lnTo>
                    <a:pt x="285943" y="104819"/>
                  </a:lnTo>
                  <a:lnTo>
                    <a:pt x="240824" y="122066"/>
                  </a:lnTo>
                  <a:lnTo>
                    <a:pt x="196078" y="140740"/>
                  </a:lnTo>
                  <a:lnTo>
                    <a:pt x="151728" y="160867"/>
                  </a:lnTo>
                  <a:lnTo>
                    <a:pt x="107794" y="182468"/>
                  </a:lnTo>
                  <a:lnTo>
                    <a:pt x="64298" y="205568"/>
                  </a:lnTo>
                  <a:lnTo>
                    <a:pt x="21261" y="230190"/>
                  </a:lnTo>
                  <a:lnTo>
                    <a:pt x="0" y="260208"/>
                  </a:lnTo>
                  <a:lnTo>
                    <a:pt x="7064" y="292905"/>
                  </a:lnTo>
                  <a:lnTo>
                    <a:pt x="33260" y="313776"/>
                  </a:lnTo>
                  <a:lnTo>
                    <a:pt x="69395" y="308313"/>
                  </a:lnTo>
                  <a:lnTo>
                    <a:pt x="111195" y="282160"/>
                  </a:lnTo>
                  <a:lnTo>
                    <a:pt x="153540" y="257557"/>
                  </a:lnTo>
                  <a:lnTo>
                    <a:pt x="196406" y="234480"/>
                  </a:lnTo>
                  <a:lnTo>
                    <a:pt x="239770" y="212906"/>
                  </a:lnTo>
                  <a:lnTo>
                    <a:pt x="283608" y="192808"/>
                  </a:lnTo>
                  <a:lnTo>
                    <a:pt x="327897" y="174164"/>
                  </a:lnTo>
                  <a:lnTo>
                    <a:pt x="372611" y="156947"/>
                  </a:lnTo>
                  <a:lnTo>
                    <a:pt x="417729" y="141135"/>
                  </a:lnTo>
                  <a:lnTo>
                    <a:pt x="463226" y="126701"/>
                  </a:lnTo>
                  <a:lnTo>
                    <a:pt x="509077" y="113623"/>
                  </a:lnTo>
                  <a:lnTo>
                    <a:pt x="555261" y="101874"/>
                  </a:lnTo>
                  <a:lnTo>
                    <a:pt x="601752" y="91431"/>
                  </a:lnTo>
                  <a:lnTo>
                    <a:pt x="648527" y="82269"/>
                  </a:lnTo>
                  <a:lnTo>
                    <a:pt x="695563" y="74364"/>
                  </a:lnTo>
                  <a:lnTo>
                    <a:pt x="742835" y="67690"/>
                  </a:lnTo>
                  <a:lnTo>
                    <a:pt x="790321" y="62224"/>
                  </a:lnTo>
                  <a:lnTo>
                    <a:pt x="837995" y="57941"/>
                  </a:lnTo>
                  <a:lnTo>
                    <a:pt x="885835" y="54816"/>
                  </a:lnTo>
                  <a:lnTo>
                    <a:pt x="933816" y="52825"/>
                  </a:lnTo>
                  <a:lnTo>
                    <a:pt x="981915" y="51944"/>
                  </a:lnTo>
                  <a:lnTo>
                    <a:pt x="1030109" y="52147"/>
                  </a:lnTo>
                  <a:lnTo>
                    <a:pt x="1078373" y="53411"/>
                  </a:lnTo>
                  <a:lnTo>
                    <a:pt x="1126683" y="55710"/>
                  </a:lnTo>
                  <a:lnTo>
                    <a:pt x="1175017" y="59020"/>
                  </a:lnTo>
                  <a:lnTo>
                    <a:pt x="1223350" y="63317"/>
                  </a:lnTo>
                  <a:lnTo>
                    <a:pt x="1271658" y="68577"/>
                  </a:lnTo>
                  <a:lnTo>
                    <a:pt x="1319918" y="74774"/>
                  </a:lnTo>
                  <a:lnTo>
                    <a:pt x="1368106" y="81884"/>
                  </a:lnTo>
                  <a:lnTo>
                    <a:pt x="1416199" y="89882"/>
                  </a:lnTo>
                  <a:lnTo>
                    <a:pt x="1464172" y="98744"/>
                  </a:lnTo>
                  <a:lnTo>
                    <a:pt x="1512001" y="108446"/>
                  </a:lnTo>
                  <a:lnTo>
                    <a:pt x="1559664" y="118963"/>
                  </a:lnTo>
                  <a:lnTo>
                    <a:pt x="1607136" y="130270"/>
                  </a:lnTo>
                  <a:lnTo>
                    <a:pt x="1654394" y="142344"/>
                  </a:lnTo>
                  <a:lnTo>
                    <a:pt x="1701414" y="155158"/>
                  </a:lnTo>
                  <a:lnTo>
                    <a:pt x="1748172" y="168689"/>
                  </a:lnTo>
                  <a:lnTo>
                    <a:pt x="1794644" y="182913"/>
                  </a:lnTo>
                  <a:lnTo>
                    <a:pt x="1840806" y="197804"/>
                  </a:lnTo>
                  <a:lnTo>
                    <a:pt x="1886636" y="213339"/>
                  </a:lnTo>
                  <a:lnTo>
                    <a:pt x="1932109" y="229492"/>
                  </a:lnTo>
                  <a:lnTo>
                    <a:pt x="1977201" y="246239"/>
                  </a:lnTo>
                  <a:lnTo>
                    <a:pt x="2021889" y="263556"/>
                  </a:lnTo>
                  <a:lnTo>
                    <a:pt x="2066149" y="281418"/>
                  </a:lnTo>
                  <a:lnTo>
                    <a:pt x="2109957" y="299801"/>
                  </a:lnTo>
                  <a:lnTo>
                    <a:pt x="2153290" y="318680"/>
                  </a:lnTo>
                  <a:lnTo>
                    <a:pt x="2110647" y="297903"/>
                  </a:lnTo>
                  <a:lnTo>
                    <a:pt x="2067528" y="277623"/>
                  </a:lnTo>
                  <a:lnTo>
                    <a:pt x="2023953" y="257862"/>
                  </a:lnTo>
                  <a:lnTo>
                    <a:pt x="1979944" y="238644"/>
                  </a:lnTo>
                  <a:lnTo>
                    <a:pt x="1935523" y="219991"/>
                  </a:lnTo>
                  <a:lnTo>
                    <a:pt x="1890710" y="201928"/>
                  </a:lnTo>
                  <a:lnTo>
                    <a:pt x="1845526" y="184478"/>
                  </a:lnTo>
                  <a:lnTo>
                    <a:pt x="1799994" y="167663"/>
                  </a:lnTo>
                  <a:lnTo>
                    <a:pt x="1754134" y="151507"/>
                  </a:lnTo>
                  <a:lnTo>
                    <a:pt x="1707968" y="136034"/>
                  </a:lnTo>
                  <a:lnTo>
                    <a:pt x="1661516" y="121267"/>
                  </a:lnTo>
                  <a:lnTo>
                    <a:pt x="1614801" y="107229"/>
                  </a:lnTo>
                  <a:lnTo>
                    <a:pt x="1567842" y="93943"/>
                  </a:lnTo>
                  <a:lnTo>
                    <a:pt x="1520663" y="81433"/>
                  </a:lnTo>
                  <a:lnTo>
                    <a:pt x="1473283" y="69722"/>
                  </a:lnTo>
                  <a:lnTo>
                    <a:pt x="1425724" y="58833"/>
                  </a:lnTo>
                  <a:lnTo>
                    <a:pt x="1378008" y="48790"/>
                  </a:lnTo>
                  <a:lnTo>
                    <a:pt x="1330156" y="39616"/>
                  </a:lnTo>
                  <a:lnTo>
                    <a:pt x="1282188" y="31334"/>
                  </a:lnTo>
                  <a:lnTo>
                    <a:pt x="1234127" y="23968"/>
                  </a:lnTo>
                  <a:lnTo>
                    <a:pt x="1185993" y="17541"/>
                  </a:lnTo>
                  <a:lnTo>
                    <a:pt x="1137807" y="12076"/>
                  </a:lnTo>
                  <a:lnTo>
                    <a:pt x="1089592" y="7596"/>
                  </a:lnTo>
                  <a:lnTo>
                    <a:pt x="1041368" y="4125"/>
                  </a:lnTo>
                  <a:lnTo>
                    <a:pt x="993157" y="1687"/>
                  </a:lnTo>
                  <a:lnTo>
                    <a:pt x="944979" y="304"/>
                  </a:lnTo>
                  <a:lnTo>
                    <a:pt x="896856" y="0"/>
                  </a:lnTo>
                  <a:close/>
                </a:path>
              </a:pathLst>
            </a:custGeom>
            <a:solidFill>
              <a:srgbClr val="0051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7267" y="1333204"/>
            <a:ext cx="198755" cy="381000"/>
          </a:xfrm>
          <a:custGeom>
            <a:avLst/>
            <a:gdLst/>
            <a:ahLst/>
            <a:cxnLst/>
            <a:rect l="l" t="t" r="r" b="b"/>
            <a:pathLst>
              <a:path w="198755" h="381000">
                <a:moveTo>
                  <a:pt x="149443" y="0"/>
                </a:moveTo>
                <a:lnTo>
                  <a:pt x="111453" y="6940"/>
                </a:lnTo>
                <a:lnTo>
                  <a:pt x="70835" y="31166"/>
                </a:lnTo>
                <a:lnTo>
                  <a:pt x="50071" y="96635"/>
                </a:lnTo>
                <a:lnTo>
                  <a:pt x="39504" y="153838"/>
                </a:lnTo>
                <a:lnTo>
                  <a:pt x="28951" y="213978"/>
                </a:lnTo>
                <a:lnTo>
                  <a:pt x="18384" y="271181"/>
                </a:lnTo>
                <a:lnTo>
                  <a:pt x="7773" y="319574"/>
                </a:lnTo>
                <a:lnTo>
                  <a:pt x="297" y="349176"/>
                </a:lnTo>
                <a:lnTo>
                  <a:pt x="0" y="357206"/>
                </a:lnTo>
                <a:lnTo>
                  <a:pt x="36743" y="380338"/>
                </a:lnTo>
                <a:lnTo>
                  <a:pt x="48749" y="380675"/>
                </a:lnTo>
                <a:lnTo>
                  <a:pt x="59782" y="379761"/>
                </a:lnTo>
                <a:lnTo>
                  <a:pt x="99640" y="368720"/>
                </a:lnTo>
                <a:lnTo>
                  <a:pt x="133560" y="341755"/>
                </a:lnTo>
                <a:lnTo>
                  <a:pt x="148119" y="284093"/>
                </a:lnTo>
                <a:lnTo>
                  <a:pt x="158689" y="226859"/>
                </a:lnTo>
                <a:lnTo>
                  <a:pt x="169245" y="166703"/>
                </a:lnTo>
                <a:lnTo>
                  <a:pt x="179815" y="109494"/>
                </a:lnTo>
                <a:lnTo>
                  <a:pt x="190427" y="61101"/>
                </a:lnTo>
                <a:lnTo>
                  <a:pt x="197893" y="31499"/>
                </a:lnTo>
                <a:lnTo>
                  <a:pt x="198192" y="23522"/>
                </a:lnTo>
                <a:lnTo>
                  <a:pt x="161450" y="337"/>
                </a:lnTo>
                <a:lnTo>
                  <a:pt x="149443" y="0"/>
                </a:lnTo>
                <a:close/>
              </a:path>
            </a:pathLst>
          </a:custGeom>
          <a:solidFill>
            <a:srgbClr val="022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95"/>
              </a:spcBef>
            </a:pPr>
            <a:r>
              <a:rPr dirty="0"/>
              <a:t>Garancija,</a:t>
            </a:r>
            <a:r>
              <a:rPr spc="-145" dirty="0"/>
              <a:t> </a:t>
            </a:r>
            <a:r>
              <a:rPr dirty="0"/>
              <a:t>isporuka</a:t>
            </a:r>
            <a:r>
              <a:rPr spc="-145" dirty="0"/>
              <a:t> </a:t>
            </a:r>
            <a:r>
              <a:rPr dirty="0"/>
              <a:t>i</a:t>
            </a:r>
            <a:r>
              <a:rPr spc="-145" dirty="0"/>
              <a:t> </a:t>
            </a:r>
            <a:r>
              <a:rPr spc="-10" dirty="0"/>
              <a:t>instalacija</a:t>
            </a:r>
          </a:p>
        </p:txBody>
      </p:sp>
      <p:sp>
        <p:nvSpPr>
          <p:cNvPr id="9" name="object 9"/>
          <p:cNvSpPr/>
          <p:nvPr/>
        </p:nvSpPr>
        <p:spPr>
          <a:xfrm>
            <a:off x="851241" y="5849350"/>
            <a:ext cx="639445" cy="68580"/>
          </a:xfrm>
          <a:custGeom>
            <a:avLst/>
            <a:gdLst/>
            <a:ahLst/>
            <a:cxnLst/>
            <a:rect l="l" t="t" r="r" b="b"/>
            <a:pathLst>
              <a:path w="639444" h="68579">
                <a:moveTo>
                  <a:pt x="639111" y="0"/>
                </a:moveTo>
                <a:lnTo>
                  <a:pt x="0" y="0"/>
                </a:lnTo>
                <a:lnTo>
                  <a:pt x="0" y="68249"/>
                </a:lnTo>
                <a:lnTo>
                  <a:pt x="639111" y="68249"/>
                </a:lnTo>
                <a:lnTo>
                  <a:pt x="639111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3702" y="3542901"/>
            <a:ext cx="16970375" cy="14979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dirty="0">
                <a:solidFill>
                  <a:srgbClr val="221F1F"/>
                </a:solidFill>
                <a:latin typeface="Hind"/>
                <a:cs typeface="Hind"/>
              </a:rPr>
              <a:t>PupinEnergy proizvodi dolaze sa standardnom garancijom od 2 godine, </a:t>
            </a:r>
            <a:r>
              <a:rPr sz="2950" b="1" dirty="0">
                <a:solidFill>
                  <a:srgbClr val="221F1F"/>
                </a:solidFill>
                <a:latin typeface="Hind"/>
                <a:cs typeface="Hind"/>
              </a:rPr>
              <a:t>uz mogućnost lifetime </a:t>
            </a:r>
            <a:r>
              <a:rPr sz="2950" b="1" spc="-10" dirty="0">
                <a:solidFill>
                  <a:srgbClr val="221F1F"/>
                </a:solidFill>
                <a:latin typeface="Hind"/>
                <a:cs typeface="Hind"/>
              </a:rPr>
              <a:t>garancije</a:t>
            </a:r>
            <a:endParaRPr sz="2950">
              <a:latin typeface="Hind"/>
              <a:cs typeface="Hind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950" dirty="0">
                <a:solidFill>
                  <a:srgbClr val="221F1F"/>
                </a:solidFill>
                <a:latin typeface="Hind"/>
                <a:cs typeface="Hind"/>
              </a:rPr>
              <a:t>koja omogućava jednokratnu zamenu proizvoda za novi, bez dodatnih </a:t>
            </a:r>
            <a:r>
              <a:rPr sz="2950" spc="-10" dirty="0">
                <a:solidFill>
                  <a:srgbClr val="221F1F"/>
                </a:solidFill>
                <a:latin typeface="Hind"/>
                <a:cs typeface="Hind"/>
              </a:rPr>
              <a:t>pitanja.</a:t>
            </a:r>
            <a:endParaRPr sz="2950">
              <a:latin typeface="Hind"/>
              <a:cs typeface="Hind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950" dirty="0">
                <a:solidFill>
                  <a:srgbClr val="221F1F"/>
                </a:solidFill>
                <a:latin typeface="Hind"/>
                <a:cs typeface="Hind"/>
              </a:rPr>
              <a:t>Isporuka i montaža realizuju se brzo i </a:t>
            </a:r>
            <a:r>
              <a:rPr sz="2950" spc="-10" dirty="0">
                <a:solidFill>
                  <a:srgbClr val="221F1F"/>
                </a:solidFill>
                <a:latin typeface="Hind"/>
                <a:cs typeface="Hind"/>
              </a:rPr>
              <a:t>eﬁkasno.</a:t>
            </a:r>
            <a:endParaRPr sz="2950">
              <a:latin typeface="Hind"/>
              <a:cs typeface="Hin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  <a:tabLst>
                <a:tab pos="276860" algn="l"/>
              </a:tabLst>
            </a:pPr>
            <a:r>
              <a:rPr spc="-50" dirty="0"/>
              <a:t>-</a:t>
            </a:r>
            <a:r>
              <a:rPr dirty="0"/>
              <a:t>	</a:t>
            </a:r>
            <a:r>
              <a:rPr spc="160" dirty="0"/>
              <a:t>EKSKLUZIVNI</a:t>
            </a:r>
            <a:r>
              <a:rPr spc="390" dirty="0"/>
              <a:t> </a:t>
            </a:r>
            <a:r>
              <a:rPr spc="150" dirty="0"/>
              <a:t>DISTRIBUTER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020864" y="10694175"/>
            <a:ext cx="159067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2"/>
              </a:rPr>
              <a:t>office@horius.rs</a:t>
            </a:r>
            <a:endParaRPr sz="1700">
              <a:latin typeface="Hind SemiBold"/>
              <a:cs typeface="Hind SemiBold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pc="-10" dirty="0"/>
              <a:t>+381641243030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212817" y="10716607"/>
            <a:ext cx="14179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700" b="1" spc="-10" dirty="0">
                <a:solidFill>
                  <a:srgbClr val="221F1F"/>
                </a:solidFill>
                <a:latin typeface="Hind SemiBold"/>
                <a:cs typeface="Hind SemiBold"/>
                <a:hlinkClick r:id="rId3"/>
              </a:rPr>
              <a:t>www.horius.rs</a:t>
            </a:r>
            <a:endParaRPr sz="1700">
              <a:latin typeface="Hind SemiBold"/>
              <a:cs typeface="Hind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3692" y="6588221"/>
            <a:ext cx="16142335" cy="1980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b="1" dirty="0">
                <a:solidFill>
                  <a:srgbClr val="71BD44"/>
                </a:solidFill>
                <a:latin typeface="Hind"/>
                <a:cs typeface="Hind"/>
              </a:rPr>
              <a:t>Horius</a:t>
            </a:r>
            <a:r>
              <a:rPr sz="4950" b="1" spc="-135" dirty="0">
                <a:solidFill>
                  <a:srgbClr val="71BD44"/>
                </a:solidFill>
                <a:latin typeface="Hind"/>
                <a:cs typeface="Hind"/>
              </a:rPr>
              <a:t> </a:t>
            </a:r>
            <a:r>
              <a:rPr sz="4950" b="1" dirty="0">
                <a:solidFill>
                  <a:srgbClr val="71BD44"/>
                </a:solidFill>
                <a:latin typeface="Hind"/>
                <a:cs typeface="Hind"/>
              </a:rPr>
              <a:t>–</a:t>
            </a:r>
            <a:r>
              <a:rPr sz="4950" b="1" spc="-130" dirty="0">
                <a:solidFill>
                  <a:srgbClr val="71BD44"/>
                </a:solidFill>
                <a:latin typeface="Hind"/>
                <a:cs typeface="Hind"/>
              </a:rPr>
              <a:t> </a:t>
            </a:r>
            <a:r>
              <a:rPr sz="4950" b="1" dirty="0">
                <a:solidFill>
                  <a:srgbClr val="71BD44"/>
                </a:solidFill>
                <a:latin typeface="Hind"/>
                <a:cs typeface="Hind"/>
              </a:rPr>
              <a:t>ovlašćeni</a:t>
            </a:r>
            <a:r>
              <a:rPr sz="4950" b="1" spc="-130" dirty="0">
                <a:solidFill>
                  <a:srgbClr val="71BD44"/>
                </a:solidFill>
                <a:latin typeface="Hind"/>
                <a:cs typeface="Hind"/>
              </a:rPr>
              <a:t> </a:t>
            </a:r>
            <a:r>
              <a:rPr sz="4950" b="1" dirty="0">
                <a:solidFill>
                  <a:srgbClr val="71BD44"/>
                </a:solidFill>
                <a:latin typeface="Hind"/>
                <a:cs typeface="Hind"/>
              </a:rPr>
              <a:t>i</a:t>
            </a:r>
            <a:r>
              <a:rPr sz="4950" b="1" spc="-130" dirty="0">
                <a:solidFill>
                  <a:srgbClr val="71BD44"/>
                </a:solidFill>
                <a:latin typeface="Hind"/>
                <a:cs typeface="Hind"/>
              </a:rPr>
              <a:t> </a:t>
            </a:r>
            <a:r>
              <a:rPr sz="4950" b="1" dirty="0">
                <a:solidFill>
                  <a:srgbClr val="71BD44"/>
                </a:solidFill>
                <a:latin typeface="Hind"/>
                <a:cs typeface="Hind"/>
              </a:rPr>
              <a:t>ekskluzivni</a:t>
            </a:r>
            <a:r>
              <a:rPr sz="4950" b="1" spc="-135" dirty="0">
                <a:solidFill>
                  <a:srgbClr val="71BD44"/>
                </a:solidFill>
                <a:latin typeface="Hind"/>
                <a:cs typeface="Hind"/>
              </a:rPr>
              <a:t> </a:t>
            </a:r>
            <a:r>
              <a:rPr sz="4950" b="1" spc="-10" dirty="0">
                <a:solidFill>
                  <a:srgbClr val="71BD44"/>
                </a:solidFill>
                <a:latin typeface="Hind"/>
                <a:cs typeface="Hind"/>
              </a:rPr>
              <a:t>distributer</a:t>
            </a:r>
            <a:endParaRPr sz="4950" dirty="0">
              <a:latin typeface="Hind"/>
              <a:cs typeface="Hind"/>
            </a:endParaRPr>
          </a:p>
          <a:p>
            <a:pPr marL="12700" marR="5080">
              <a:lnSpc>
                <a:spcPct val="100600"/>
              </a:lnSpc>
              <a:spcBef>
                <a:spcPts val="2330"/>
              </a:spcBef>
            </a:pPr>
            <a:r>
              <a:rPr sz="2950" dirty="0">
                <a:solidFill>
                  <a:srgbClr val="221F1F"/>
                </a:solidFill>
                <a:latin typeface="Hind"/>
                <a:cs typeface="Hind"/>
              </a:rPr>
              <a:t>Horius je ovlašćeni i ekskluzivni distributer PupinEnergy elektro punjača, obezbeđujući </a:t>
            </a:r>
            <a:r>
              <a:rPr sz="2950" spc="-10" dirty="0">
                <a:solidFill>
                  <a:srgbClr val="221F1F"/>
                </a:solidFill>
                <a:latin typeface="Hind"/>
                <a:cs typeface="Hind"/>
              </a:rPr>
              <a:t>kompletnu </a:t>
            </a:r>
            <a:r>
              <a:rPr sz="2950" dirty="0">
                <a:solidFill>
                  <a:srgbClr val="221F1F"/>
                </a:solidFill>
                <a:latin typeface="Hind"/>
                <a:cs typeface="Hind"/>
              </a:rPr>
              <a:t>uslugu – </a:t>
            </a:r>
            <a:r>
              <a:rPr sz="2950" b="1" dirty="0">
                <a:solidFill>
                  <a:srgbClr val="221F1F"/>
                </a:solidFill>
                <a:latin typeface="Hind"/>
                <a:cs typeface="Hind"/>
              </a:rPr>
              <a:t>od prodaje i savetovanja, preko isporuke i instalacije, do dugoročne tehničke </a:t>
            </a:r>
            <a:r>
              <a:rPr sz="2950" b="1" spc="-10" dirty="0">
                <a:solidFill>
                  <a:srgbClr val="221F1F"/>
                </a:solidFill>
                <a:latin typeface="Hind"/>
                <a:cs typeface="Hind"/>
              </a:rPr>
              <a:t>podrške.</a:t>
            </a:r>
            <a:endParaRPr sz="2950" dirty="0">
              <a:latin typeface="Hind"/>
              <a:cs typeface="Hin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08752E-A5B3-35D8-2B1C-820C79C7E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3050" y="4548945"/>
            <a:ext cx="3965296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10571" y="5319361"/>
            <a:ext cx="208279" cy="388620"/>
          </a:xfrm>
          <a:custGeom>
            <a:avLst/>
            <a:gdLst/>
            <a:ahLst/>
            <a:cxnLst/>
            <a:rect l="l" t="t" r="r" b="b"/>
            <a:pathLst>
              <a:path w="208279" h="388620">
                <a:moveTo>
                  <a:pt x="0" y="388619"/>
                </a:moveTo>
                <a:lnTo>
                  <a:pt x="208150" y="388619"/>
                </a:lnTo>
                <a:lnTo>
                  <a:pt x="208150" y="0"/>
                </a:lnTo>
                <a:lnTo>
                  <a:pt x="0" y="0"/>
                </a:lnTo>
                <a:lnTo>
                  <a:pt x="0" y="388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0562" y="4727542"/>
            <a:ext cx="838835" cy="980440"/>
          </a:xfrm>
          <a:custGeom>
            <a:avLst/>
            <a:gdLst/>
            <a:ahLst/>
            <a:cxnLst/>
            <a:rect l="l" t="t" r="r" b="b"/>
            <a:pathLst>
              <a:path w="838834" h="980439">
                <a:moveTo>
                  <a:pt x="838733" y="0"/>
                </a:moveTo>
                <a:lnTo>
                  <a:pt x="630567" y="0"/>
                </a:lnTo>
                <a:lnTo>
                  <a:pt x="630567" y="412750"/>
                </a:lnTo>
                <a:lnTo>
                  <a:pt x="208153" y="412750"/>
                </a:lnTo>
                <a:lnTo>
                  <a:pt x="208153" y="0"/>
                </a:lnTo>
                <a:lnTo>
                  <a:pt x="0" y="0"/>
                </a:lnTo>
                <a:lnTo>
                  <a:pt x="0" y="412750"/>
                </a:lnTo>
                <a:lnTo>
                  <a:pt x="0" y="591820"/>
                </a:lnTo>
                <a:lnTo>
                  <a:pt x="630567" y="591820"/>
                </a:lnTo>
                <a:lnTo>
                  <a:pt x="630567" y="980440"/>
                </a:lnTo>
                <a:lnTo>
                  <a:pt x="838733" y="980440"/>
                </a:lnTo>
                <a:lnTo>
                  <a:pt x="838733" y="591820"/>
                </a:lnTo>
                <a:lnTo>
                  <a:pt x="838733" y="412750"/>
                </a:lnTo>
                <a:lnTo>
                  <a:pt x="838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67641" y="4992068"/>
            <a:ext cx="794385" cy="738505"/>
          </a:xfrm>
          <a:custGeom>
            <a:avLst/>
            <a:gdLst/>
            <a:ahLst/>
            <a:cxnLst/>
            <a:rect l="l" t="t" r="r" b="b"/>
            <a:pathLst>
              <a:path w="794384" h="738504">
                <a:moveTo>
                  <a:pt x="397108" y="0"/>
                </a:moveTo>
                <a:lnTo>
                  <a:pt x="334878" y="3454"/>
                </a:lnTo>
                <a:lnTo>
                  <a:pt x="279275" y="13225"/>
                </a:lnTo>
                <a:lnTo>
                  <a:pt x="229987" y="28421"/>
                </a:lnTo>
                <a:lnTo>
                  <a:pt x="186703" y="48155"/>
                </a:lnTo>
                <a:lnTo>
                  <a:pt x="149110" y="71535"/>
                </a:lnTo>
                <a:lnTo>
                  <a:pt x="116896" y="97672"/>
                </a:lnTo>
                <a:lnTo>
                  <a:pt x="84329" y="131625"/>
                </a:lnTo>
                <a:lnTo>
                  <a:pt x="55987" y="170740"/>
                </a:lnTo>
                <a:lnTo>
                  <a:pt x="32627" y="214570"/>
                </a:lnTo>
                <a:lnTo>
                  <a:pt x="15005" y="262670"/>
                </a:lnTo>
                <a:lnTo>
                  <a:pt x="3877" y="314593"/>
                </a:lnTo>
                <a:lnTo>
                  <a:pt x="0" y="369894"/>
                </a:lnTo>
                <a:lnTo>
                  <a:pt x="3877" y="424510"/>
                </a:lnTo>
                <a:lnTo>
                  <a:pt x="15005" y="475974"/>
                </a:lnTo>
                <a:lnTo>
                  <a:pt x="32627" y="523794"/>
                </a:lnTo>
                <a:lnTo>
                  <a:pt x="55987" y="567480"/>
                </a:lnTo>
                <a:lnTo>
                  <a:pt x="84329" y="606544"/>
                </a:lnTo>
                <a:lnTo>
                  <a:pt x="116896" y="640493"/>
                </a:lnTo>
                <a:lnTo>
                  <a:pt x="149110" y="666630"/>
                </a:lnTo>
                <a:lnTo>
                  <a:pt x="186703" y="690010"/>
                </a:lnTo>
                <a:lnTo>
                  <a:pt x="229987" y="709744"/>
                </a:lnTo>
                <a:lnTo>
                  <a:pt x="279275" y="724940"/>
                </a:lnTo>
                <a:lnTo>
                  <a:pt x="334878" y="734711"/>
                </a:lnTo>
                <a:lnTo>
                  <a:pt x="397108" y="738166"/>
                </a:lnTo>
                <a:lnTo>
                  <a:pt x="459338" y="734711"/>
                </a:lnTo>
                <a:lnTo>
                  <a:pt x="514943" y="724940"/>
                </a:lnTo>
                <a:lnTo>
                  <a:pt x="564232" y="709744"/>
                </a:lnTo>
                <a:lnTo>
                  <a:pt x="607518" y="690010"/>
                </a:lnTo>
                <a:lnTo>
                  <a:pt x="645110" y="666630"/>
                </a:lnTo>
                <a:lnTo>
                  <a:pt x="677319" y="640493"/>
                </a:lnTo>
                <a:lnTo>
                  <a:pt x="709882" y="606544"/>
                </a:lnTo>
                <a:lnTo>
                  <a:pt x="738221" y="567480"/>
                </a:lnTo>
                <a:lnTo>
                  <a:pt x="739420" y="565239"/>
                </a:lnTo>
                <a:lnTo>
                  <a:pt x="397108" y="565239"/>
                </a:lnTo>
                <a:lnTo>
                  <a:pt x="350488" y="559963"/>
                </a:lnTo>
                <a:lnTo>
                  <a:pt x="308659" y="544995"/>
                </a:lnTo>
                <a:lnTo>
                  <a:pt x="272488" y="521623"/>
                </a:lnTo>
                <a:lnTo>
                  <a:pt x="242843" y="491138"/>
                </a:lnTo>
                <a:lnTo>
                  <a:pt x="220594" y="454829"/>
                </a:lnTo>
                <a:lnTo>
                  <a:pt x="206608" y="413984"/>
                </a:lnTo>
                <a:lnTo>
                  <a:pt x="201753" y="369894"/>
                </a:lnTo>
                <a:lnTo>
                  <a:pt x="206692" y="324692"/>
                </a:lnTo>
                <a:lnTo>
                  <a:pt x="220876" y="283220"/>
                </a:lnTo>
                <a:lnTo>
                  <a:pt x="243351" y="246652"/>
                </a:lnTo>
                <a:lnTo>
                  <a:pt x="273165" y="216165"/>
                </a:lnTo>
                <a:lnTo>
                  <a:pt x="309364" y="192933"/>
                </a:lnTo>
                <a:lnTo>
                  <a:pt x="350996" y="178132"/>
                </a:lnTo>
                <a:lnTo>
                  <a:pt x="397108" y="172937"/>
                </a:lnTo>
                <a:lnTo>
                  <a:pt x="739392" y="172937"/>
                </a:lnTo>
                <a:lnTo>
                  <a:pt x="738221" y="170740"/>
                </a:lnTo>
                <a:lnTo>
                  <a:pt x="709882" y="131625"/>
                </a:lnTo>
                <a:lnTo>
                  <a:pt x="677319" y="97672"/>
                </a:lnTo>
                <a:lnTo>
                  <a:pt x="645110" y="71535"/>
                </a:lnTo>
                <a:lnTo>
                  <a:pt x="607518" y="48155"/>
                </a:lnTo>
                <a:lnTo>
                  <a:pt x="564232" y="28421"/>
                </a:lnTo>
                <a:lnTo>
                  <a:pt x="514943" y="13225"/>
                </a:lnTo>
                <a:lnTo>
                  <a:pt x="459338" y="3454"/>
                </a:lnTo>
                <a:lnTo>
                  <a:pt x="397108" y="0"/>
                </a:lnTo>
                <a:close/>
              </a:path>
              <a:path w="794384" h="738504">
                <a:moveTo>
                  <a:pt x="739392" y="172937"/>
                </a:moveTo>
                <a:lnTo>
                  <a:pt x="397108" y="172937"/>
                </a:lnTo>
                <a:lnTo>
                  <a:pt x="443219" y="178132"/>
                </a:lnTo>
                <a:lnTo>
                  <a:pt x="484850" y="192933"/>
                </a:lnTo>
                <a:lnTo>
                  <a:pt x="521047" y="216165"/>
                </a:lnTo>
                <a:lnTo>
                  <a:pt x="550858" y="246652"/>
                </a:lnTo>
                <a:lnTo>
                  <a:pt x="573331" y="283220"/>
                </a:lnTo>
                <a:lnTo>
                  <a:pt x="587514" y="324692"/>
                </a:lnTo>
                <a:lnTo>
                  <a:pt x="592453" y="369894"/>
                </a:lnTo>
                <a:lnTo>
                  <a:pt x="587598" y="413984"/>
                </a:lnTo>
                <a:lnTo>
                  <a:pt x="573612" y="454829"/>
                </a:lnTo>
                <a:lnTo>
                  <a:pt x="551363" y="491138"/>
                </a:lnTo>
                <a:lnTo>
                  <a:pt x="521720" y="521623"/>
                </a:lnTo>
                <a:lnTo>
                  <a:pt x="485550" y="544995"/>
                </a:lnTo>
                <a:lnTo>
                  <a:pt x="443724" y="559963"/>
                </a:lnTo>
                <a:lnTo>
                  <a:pt x="397108" y="565239"/>
                </a:lnTo>
                <a:lnTo>
                  <a:pt x="739420" y="565239"/>
                </a:lnTo>
                <a:lnTo>
                  <a:pt x="761580" y="523794"/>
                </a:lnTo>
                <a:lnTo>
                  <a:pt x="779201" y="475974"/>
                </a:lnTo>
                <a:lnTo>
                  <a:pt x="790328" y="424510"/>
                </a:lnTo>
                <a:lnTo>
                  <a:pt x="794206" y="369894"/>
                </a:lnTo>
                <a:lnTo>
                  <a:pt x="790328" y="314593"/>
                </a:lnTo>
                <a:lnTo>
                  <a:pt x="779201" y="262670"/>
                </a:lnTo>
                <a:lnTo>
                  <a:pt x="761580" y="214570"/>
                </a:lnTo>
                <a:lnTo>
                  <a:pt x="739392" y="1729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96435" y="4992079"/>
            <a:ext cx="480695" cy="716280"/>
          </a:xfrm>
          <a:custGeom>
            <a:avLst/>
            <a:gdLst/>
            <a:ahLst/>
            <a:cxnLst/>
            <a:rect l="l" t="t" r="r" b="b"/>
            <a:pathLst>
              <a:path w="480695" h="716279">
                <a:moveTo>
                  <a:pt x="397108" y="0"/>
                </a:moveTo>
                <a:lnTo>
                  <a:pt x="333453" y="8003"/>
                </a:lnTo>
                <a:lnTo>
                  <a:pt x="281813" y="30417"/>
                </a:lnTo>
                <a:lnTo>
                  <a:pt x="244592" y="59235"/>
                </a:lnTo>
                <a:lnTo>
                  <a:pt x="195355" y="126477"/>
                </a:lnTo>
                <a:lnTo>
                  <a:pt x="195355" y="22407"/>
                </a:lnTo>
                <a:lnTo>
                  <a:pt x="0" y="22407"/>
                </a:lnTo>
                <a:lnTo>
                  <a:pt x="0" y="715737"/>
                </a:lnTo>
                <a:lnTo>
                  <a:pt x="195355" y="715737"/>
                </a:lnTo>
                <a:lnTo>
                  <a:pt x="195355" y="382679"/>
                </a:lnTo>
                <a:lnTo>
                  <a:pt x="196179" y="344927"/>
                </a:lnTo>
                <a:lnTo>
                  <a:pt x="200755" y="305221"/>
                </a:lnTo>
                <a:lnTo>
                  <a:pt x="212238" y="265812"/>
                </a:lnTo>
                <a:lnTo>
                  <a:pt x="233783" y="228956"/>
                </a:lnTo>
                <a:lnTo>
                  <a:pt x="265078" y="199939"/>
                </a:lnTo>
                <a:lnTo>
                  <a:pt x="299230" y="182930"/>
                </a:lnTo>
                <a:lnTo>
                  <a:pt x="363475" y="172926"/>
                </a:lnTo>
                <a:lnTo>
                  <a:pt x="391023" y="174451"/>
                </a:lnTo>
                <a:lnTo>
                  <a:pt x="414520" y="179128"/>
                </a:lnTo>
                <a:lnTo>
                  <a:pt x="435313" y="187106"/>
                </a:lnTo>
                <a:lnTo>
                  <a:pt x="454750" y="198538"/>
                </a:lnTo>
                <a:lnTo>
                  <a:pt x="480372" y="16009"/>
                </a:lnTo>
                <a:lnTo>
                  <a:pt x="462628" y="10129"/>
                </a:lnTo>
                <a:lnTo>
                  <a:pt x="442938" y="5001"/>
                </a:lnTo>
                <a:lnTo>
                  <a:pt x="421148" y="1375"/>
                </a:lnTo>
                <a:lnTo>
                  <a:pt x="3971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73260" y="4633702"/>
            <a:ext cx="234315" cy="1074420"/>
          </a:xfrm>
          <a:custGeom>
            <a:avLst/>
            <a:gdLst/>
            <a:ahLst/>
            <a:cxnLst/>
            <a:rect l="l" t="t" r="r" b="b"/>
            <a:pathLst>
              <a:path w="234315" h="1074420">
                <a:moveTo>
                  <a:pt x="214569" y="380784"/>
                </a:moveTo>
                <a:lnTo>
                  <a:pt x="19214" y="380784"/>
                </a:lnTo>
                <a:lnTo>
                  <a:pt x="19214" y="1074113"/>
                </a:lnTo>
                <a:lnTo>
                  <a:pt x="214569" y="1074113"/>
                </a:lnTo>
                <a:lnTo>
                  <a:pt x="214569" y="380784"/>
                </a:lnTo>
                <a:close/>
              </a:path>
              <a:path w="234315" h="1074420">
                <a:moveTo>
                  <a:pt x="116896" y="0"/>
                </a:moveTo>
                <a:lnTo>
                  <a:pt x="71610" y="9257"/>
                </a:lnTo>
                <a:lnTo>
                  <a:pt x="34429" y="34428"/>
                </a:lnTo>
                <a:lnTo>
                  <a:pt x="9258" y="71606"/>
                </a:lnTo>
                <a:lnTo>
                  <a:pt x="0" y="116886"/>
                </a:lnTo>
                <a:lnTo>
                  <a:pt x="9258" y="162172"/>
                </a:lnTo>
                <a:lnTo>
                  <a:pt x="34429" y="199353"/>
                </a:lnTo>
                <a:lnTo>
                  <a:pt x="71610" y="224525"/>
                </a:lnTo>
                <a:lnTo>
                  <a:pt x="116896" y="233783"/>
                </a:lnTo>
                <a:lnTo>
                  <a:pt x="162177" y="224525"/>
                </a:lnTo>
                <a:lnTo>
                  <a:pt x="199355" y="199353"/>
                </a:lnTo>
                <a:lnTo>
                  <a:pt x="224525" y="162172"/>
                </a:lnTo>
                <a:lnTo>
                  <a:pt x="233783" y="116886"/>
                </a:lnTo>
                <a:lnTo>
                  <a:pt x="224525" y="71606"/>
                </a:lnTo>
                <a:lnTo>
                  <a:pt x="199355" y="34428"/>
                </a:lnTo>
                <a:lnTo>
                  <a:pt x="162177" y="9257"/>
                </a:lnTo>
                <a:lnTo>
                  <a:pt x="116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57573" y="5014486"/>
            <a:ext cx="673100" cy="716280"/>
          </a:xfrm>
          <a:custGeom>
            <a:avLst/>
            <a:gdLst/>
            <a:ahLst/>
            <a:cxnLst/>
            <a:rect l="l" t="t" r="r" b="b"/>
            <a:pathLst>
              <a:path w="673100" h="716279">
                <a:moveTo>
                  <a:pt x="672513" y="0"/>
                </a:moveTo>
                <a:lnTo>
                  <a:pt x="477158" y="0"/>
                </a:lnTo>
                <a:lnTo>
                  <a:pt x="477158" y="392302"/>
                </a:lnTo>
                <a:lnTo>
                  <a:pt x="476058" y="421901"/>
                </a:lnTo>
                <a:lnTo>
                  <a:pt x="458251" y="485287"/>
                </a:lnTo>
                <a:lnTo>
                  <a:pt x="415069" y="528267"/>
                </a:lnTo>
                <a:lnTo>
                  <a:pt x="363931" y="546640"/>
                </a:lnTo>
                <a:lnTo>
                  <a:pt x="336262" y="549218"/>
                </a:lnTo>
                <a:lnTo>
                  <a:pt x="308586" y="546640"/>
                </a:lnTo>
                <a:lnTo>
                  <a:pt x="257443" y="528267"/>
                </a:lnTo>
                <a:lnTo>
                  <a:pt x="214266" y="485287"/>
                </a:lnTo>
                <a:lnTo>
                  <a:pt x="196456" y="421901"/>
                </a:lnTo>
                <a:lnTo>
                  <a:pt x="195355" y="392302"/>
                </a:lnTo>
                <a:lnTo>
                  <a:pt x="195355" y="0"/>
                </a:lnTo>
                <a:lnTo>
                  <a:pt x="0" y="0"/>
                </a:lnTo>
                <a:lnTo>
                  <a:pt x="0" y="424322"/>
                </a:lnTo>
                <a:lnTo>
                  <a:pt x="1447" y="463990"/>
                </a:lnTo>
                <a:lnTo>
                  <a:pt x="7738" y="506889"/>
                </a:lnTo>
                <a:lnTo>
                  <a:pt x="21791" y="551248"/>
                </a:lnTo>
                <a:lnTo>
                  <a:pt x="46527" y="595298"/>
                </a:lnTo>
                <a:lnTo>
                  <a:pt x="84866" y="637268"/>
                </a:lnTo>
                <a:lnTo>
                  <a:pt x="127463" y="666957"/>
                </a:lnTo>
                <a:lnTo>
                  <a:pt x="176590" y="689111"/>
                </a:lnTo>
                <a:lnTo>
                  <a:pt x="229557" y="704268"/>
                </a:lnTo>
                <a:lnTo>
                  <a:pt x="283677" y="712967"/>
                </a:lnTo>
                <a:lnTo>
                  <a:pt x="336262" y="715747"/>
                </a:lnTo>
                <a:lnTo>
                  <a:pt x="388846" y="712967"/>
                </a:lnTo>
                <a:lnTo>
                  <a:pt x="442968" y="704268"/>
                </a:lnTo>
                <a:lnTo>
                  <a:pt x="495935" y="689111"/>
                </a:lnTo>
                <a:lnTo>
                  <a:pt x="545058" y="666957"/>
                </a:lnTo>
                <a:lnTo>
                  <a:pt x="587647" y="637268"/>
                </a:lnTo>
                <a:lnTo>
                  <a:pt x="625985" y="595298"/>
                </a:lnTo>
                <a:lnTo>
                  <a:pt x="650721" y="551248"/>
                </a:lnTo>
                <a:lnTo>
                  <a:pt x="664775" y="506889"/>
                </a:lnTo>
                <a:lnTo>
                  <a:pt x="671065" y="463990"/>
                </a:lnTo>
                <a:lnTo>
                  <a:pt x="672513" y="424322"/>
                </a:lnTo>
                <a:lnTo>
                  <a:pt x="672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36102" y="4992073"/>
            <a:ext cx="554355" cy="738505"/>
          </a:xfrm>
          <a:custGeom>
            <a:avLst/>
            <a:gdLst/>
            <a:ahLst/>
            <a:cxnLst/>
            <a:rect l="l" t="t" r="r" b="b"/>
            <a:pathLst>
              <a:path w="554354" h="738504">
                <a:moveTo>
                  <a:pt x="297812" y="0"/>
                </a:moveTo>
                <a:lnTo>
                  <a:pt x="253556" y="1675"/>
                </a:lnTo>
                <a:lnTo>
                  <a:pt x="206748" y="8603"/>
                </a:lnTo>
                <a:lnTo>
                  <a:pt x="160241" y="23637"/>
                </a:lnTo>
                <a:lnTo>
                  <a:pt x="116886" y="49631"/>
                </a:lnTo>
                <a:lnTo>
                  <a:pt x="88734" y="78876"/>
                </a:lnTo>
                <a:lnTo>
                  <a:pt x="65840" y="115478"/>
                </a:lnTo>
                <a:lnTo>
                  <a:pt x="50454" y="158385"/>
                </a:lnTo>
                <a:lnTo>
                  <a:pt x="44825" y="206548"/>
                </a:lnTo>
                <a:lnTo>
                  <a:pt x="48578" y="246239"/>
                </a:lnTo>
                <a:lnTo>
                  <a:pt x="75902" y="312392"/>
                </a:lnTo>
                <a:lnTo>
                  <a:pt x="131518" y="368226"/>
                </a:lnTo>
                <a:lnTo>
                  <a:pt x="169121" y="390690"/>
                </a:lnTo>
                <a:lnTo>
                  <a:pt x="208226" y="408350"/>
                </a:lnTo>
                <a:lnTo>
                  <a:pt x="246578" y="422709"/>
                </a:lnTo>
                <a:lnTo>
                  <a:pt x="291415" y="438719"/>
                </a:lnTo>
                <a:lnTo>
                  <a:pt x="311725" y="447703"/>
                </a:lnTo>
                <a:lnTo>
                  <a:pt x="331437" y="461339"/>
                </a:lnTo>
                <a:lnTo>
                  <a:pt x="346347" y="481276"/>
                </a:lnTo>
                <a:lnTo>
                  <a:pt x="352251" y="509167"/>
                </a:lnTo>
                <a:lnTo>
                  <a:pt x="344897" y="541194"/>
                </a:lnTo>
                <a:lnTo>
                  <a:pt x="324635" y="564815"/>
                </a:lnTo>
                <a:lnTo>
                  <a:pt x="294166" y="579428"/>
                </a:lnTo>
                <a:lnTo>
                  <a:pt x="256191" y="584432"/>
                </a:lnTo>
                <a:lnTo>
                  <a:pt x="213253" y="578229"/>
                </a:lnTo>
                <a:lnTo>
                  <a:pt x="172121" y="561222"/>
                </a:lnTo>
                <a:lnTo>
                  <a:pt x="134596" y="535810"/>
                </a:lnTo>
                <a:lnTo>
                  <a:pt x="102478" y="504393"/>
                </a:lnTo>
                <a:lnTo>
                  <a:pt x="0" y="622881"/>
                </a:lnTo>
                <a:lnTo>
                  <a:pt x="56930" y="673397"/>
                </a:lnTo>
                <a:lnTo>
                  <a:pt x="96671" y="697925"/>
                </a:lnTo>
                <a:lnTo>
                  <a:pt x="144818" y="718584"/>
                </a:lnTo>
                <a:lnTo>
                  <a:pt x="202041" y="732840"/>
                </a:lnTo>
                <a:lnTo>
                  <a:pt x="269007" y="738155"/>
                </a:lnTo>
                <a:lnTo>
                  <a:pt x="317859" y="735415"/>
                </a:lnTo>
                <a:lnTo>
                  <a:pt x="362791" y="726987"/>
                </a:lnTo>
                <a:lnTo>
                  <a:pt x="404113" y="712564"/>
                </a:lnTo>
                <a:lnTo>
                  <a:pt x="442133" y="691835"/>
                </a:lnTo>
                <a:lnTo>
                  <a:pt x="477158" y="664492"/>
                </a:lnTo>
                <a:lnTo>
                  <a:pt x="512807" y="624144"/>
                </a:lnTo>
                <a:lnTo>
                  <a:pt x="536596" y="580639"/>
                </a:lnTo>
                <a:lnTo>
                  <a:pt x="549877" y="535033"/>
                </a:lnTo>
                <a:lnTo>
                  <a:pt x="554004" y="488383"/>
                </a:lnTo>
                <a:lnTo>
                  <a:pt x="551429" y="455497"/>
                </a:lnTo>
                <a:lnTo>
                  <a:pt x="533069" y="396951"/>
                </a:lnTo>
                <a:lnTo>
                  <a:pt x="482028" y="337076"/>
                </a:lnTo>
                <a:lnTo>
                  <a:pt x="436122" y="309631"/>
                </a:lnTo>
                <a:lnTo>
                  <a:pt x="387515" y="289093"/>
                </a:lnTo>
                <a:lnTo>
                  <a:pt x="342659" y="273813"/>
                </a:lnTo>
                <a:lnTo>
                  <a:pt x="296221" y="259395"/>
                </a:lnTo>
                <a:lnTo>
                  <a:pt x="263491" y="244684"/>
                </a:lnTo>
                <a:lnTo>
                  <a:pt x="244573" y="228171"/>
                </a:lnTo>
                <a:lnTo>
                  <a:pt x="235864" y="211657"/>
                </a:lnTo>
                <a:lnTo>
                  <a:pt x="233762" y="196946"/>
                </a:lnTo>
                <a:lnTo>
                  <a:pt x="238992" y="174001"/>
                </a:lnTo>
                <a:lnTo>
                  <a:pt x="253979" y="156314"/>
                </a:lnTo>
                <a:lnTo>
                  <a:pt x="277671" y="144933"/>
                </a:lnTo>
                <a:lnTo>
                  <a:pt x="309016" y="140906"/>
                </a:lnTo>
                <a:lnTo>
                  <a:pt x="329037" y="142081"/>
                </a:lnTo>
                <a:lnTo>
                  <a:pt x="356260" y="147907"/>
                </a:lnTo>
                <a:lnTo>
                  <a:pt x="388287" y="161840"/>
                </a:lnTo>
                <a:lnTo>
                  <a:pt x="422720" y="187334"/>
                </a:lnTo>
                <a:lnTo>
                  <a:pt x="518780" y="73652"/>
                </a:lnTo>
                <a:lnTo>
                  <a:pt x="466907" y="40166"/>
                </a:lnTo>
                <a:lnTo>
                  <a:pt x="417720" y="18672"/>
                </a:lnTo>
                <a:lnTo>
                  <a:pt x="372372" y="6556"/>
                </a:lnTo>
                <a:lnTo>
                  <a:pt x="332018" y="1203"/>
                </a:lnTo>
                <a:lnTo>
                  <a:pt x="297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71589" y="4516939"/>
            <a:ext cx="568325" cy="565785"/>
          </a:xfrm>
          <a:custGeom>
            <a:avLst/>
            <a:gdLst/>
            <a:ahLst/>
            <a:cxnLst/>
            <a:rect l="l" t="t" r="r" b="b"/>
            <a:pathLst>
              <a:path w="568325" h="565785">
                <a:moveTo>
                  <a:pt x="567956" y="0"/>
                </a:moveTo>
                <a:lnTo>
                  <a:pt x="511708" y="2235"/>
                </a:lnTo>
                <a:lnTo>
                  <a:pt x="456692" y="8839"/>
                </a:lnTo>
                <a:lnTo>
                  <a:pt x="403059" y="19608"/>
                </a:lnTo>
                <a:lnTo>
                  <a:pt x="350977" y="34328"/>
                </a:lnTo>
                <a:lnTo>
                  <a:pt x="423405" y="257302"/>
                </a:lnTo>
                <a:lnTo>
                  <a:pt x="388670" y="270141"/>
                </a:lnTo>
                <a:lnTo>
                  <a:pt x="355295" y="285623"/>
                </a:lnTo>
                <a:lnTo>
                  <a:pt x="323430" y="303593"/>
                </a:lnTo>
                <a:lnTo>
                  <a:pt x="293166" y="323913"/>
                </a:lnTo>
                <a:lnTo>
                  <a:pt x="155321" y="134188"/>
                </a:lnTo>
                <a:lnTo>
                  <a:pt x="112014" y="168351"/>
                </a:lnTo>
                <a:lnTo>
                  <a:pt x="71577" y="205752"/>
                </a:lnTo>
                <a:lnTo>
                  <a:pt x="34175" y="246202"/>
                </a:lnTo>
                <a:lnTo>
                  <a:pt x="0" y="289496"/>
                </a:lnTo>
                <a:lnTo>
                  <a:pt x="380136" y="565683"/>
                </a:lnTo>
                <a:lnTo>
                  <a:pt x="403682" y="538086"/>
                </a:lnTo>
                <a:lnTo>
                  <a:pt x="431177" y="514464"/>
                </a:lnTo>
                <a:lnTo>
                  <a:pt x="462165" y="495325"/>
                </a:lnTo>
                <a:lnTo>
                  <a:pt x="496163" y="481177"/>
                </a:lnTo>
                <a:lnTo>
                  <a:pt x="423418" y="257302"/>
                </a:lnTo>
                <a:lnTo>
                  <a:pt x="458127" y="247459"/>
                </a:lnTo>
                <a:lnTo>
                  <a:pt x="493839" y="240245"/>
                </a:lnTo>
                <a:lnTo>
                  <a:pt x="530479" y="235800"/>
                </a:lnTo>
                <a:lnTo>
                  <a:pt x="567956" y="234276"/>
                </a:lnTo>
                <a:lnTo>
                  <a:pt x="567956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7376" y="4551508"/>
            <a:ext cx="1404620" cy="1370330"/>
          </a:xfrm>
          <a:custGeom>
            <a:avLst/>
            <a:gdLst/>
            <a:ahLst/>
            <a:cxnLst/>
            <a:rect l="l" t="t" r="r" b="b"/>
            <a:pathLst>
              <a:path w="1404620" h="1370329">
                <a:moveTo>
                  <a:pt x="257200" y="522998"/>
                </a:moveTo>
                <a:lnTo>
                  <a:pt x="34391" y="450596"/>
                </a:lnTo>
                <a:lnTo>
                  <a:pt x="19138" y="504786"/>
                </a:lnTo>
                <a:lnTo>
                  <a:pt x="8420" y="559155"/>
                </a:lnTo>
                <a:lnTo>
                  <a:pt x="2082" y="613486"/>
                </a:lnTo>
                <a:lnTo>
                  <a:pt x="0" y="667575"/>
                </a:lnTo>
                <a:lnTo>
                  <a:pt x="234429" y="667575"/>
                </a:lnTo>
                <a:lnTo>
                  <a:pt x="235800" y="631532"/>
                </a:lnTo>
                <a:lnTo>
                  <a:pt x="239966" y="595325"/>
                </a:lnTo>
                <a:lnTo>
                  <a:pt x="247065" y="559104"/>
                </a:lnTo>
                <a:lnTo>
                  <a:pt x="257200" y="522998"/>
                </a:lnTo>
                <a:close/>
              </a:path>
              <a:path w="1404620" h="1370329">
                <a:moveTo>
                  <a:pt x="514350" y="804037"/>
                </a:moveTo>
                <a:lnTo>
                  <a:pt x="495376" y="773112"/>
                </a:lnTo>
                <a:lnTo>
                  <a:pt x="481406" y="739660"/>
                </a:lnTo>
                <a:lnTo>
                  <a:pt x="472782" y="704278"/>
                </a:lnTo>
                <a:lnTo>
                  <a:pt x="469836" y="667575"/>
                </a:lnTo>
                <a:lnTo>
                  <a:pt x="234429" y="667575"/>
                </a:lnTo>
                <a:lnTo>
                  <a:pt x="235915" y="704596"/>
                </a:lnTo>
                <a:lnTo>
                  <a:pt x="240322" y="741108"/>
                </a:lnTo>
                <a:lnTo>
                  <a:pt x="247561" y="776973"/>
                </a:lnTo>
                <a:lnTo>
                  <a:pt x="257556" y="812038"/>
                </a:lnTo>
                <a:lnTo>
                  <a:pt x="34505" y="884504"/>
                </a:lnTo>
                <a:lnTo>
                  <a:pt x="53619" y="936244"/>
                </a:lnTo>
                <a:lnTo>
                  <a:pt x="76695" y="986269"/>
                </a:lnTo>
                <a:lnTo>
                  <a:pt x="103606" y="1034338"/>
                </a:lnTo>
                <a:lnTo>
                  <a:pt x="134213" y="1080223"/>
                </a:lnTo>
                <a:lnTo>
                  <a:pt x="514350" y="804037"/>
                </a:lnTo>
                <a:close/>
              </a:path>
              <a:path w="1404620" h="1370329">
                <a:moveTo>
                  <a:pt x="557682" y="1112583"/>
                </a:moveTo>
                <a:lnTo>
                  <a:pt x="523824" y="1100137"/>
                </a:lnTo>
                <a:lnTo>
                  <a:pt x="490689" y="1084986"/>
                </a:lnTo>
                <a:lnTo>
                  <a:pt x="458431" y="1067041"/>
                </a:lnTo>
                <a:lnTo>
                  <a:pt x="427228" y="1046238"/>
                </a:lnTo>
                <a:lnTo>
                  <a:pt x="289509" y="1235786"/>
                </a:lnTo>
                <a:lnTo>
                  <a:pt x="336334" y="1267028"/>
                </a:lnTo>
                <a:lnTo>
                  <a:pt x="384733" y="1294028"/>
                </a:lnTo>
                <a:lnTo>
                  <a:pt x="434454" y="1316850"/>
                </a:lnTo>
                <a:lnTo>
                  <a:pt x="485241" y="1335544"/>
                </a:lnTo>
                <a:lnTo>
                  <a:pt x="557682" y="1112583"/>
                </a:lnTo>
                <a:close/>
              </a:path>
              <a:path w="1404620" h="1370329">
                <a:moveTo>
                  <a:pt x="919162" y="1335405"/>
                </a:moveTo>
                <a:lnTo>
                  <a:pt x="773963" y="888530"/>
                </a:lnTo>
                <a:lnTo>
                  <a:pt x="738695" y="897026"/>
                </a:lnTo>
                <a:lnTo>
                  <a:pt x="702564" y="899972"/>
                </a:lnTo>
                <a:lnTo>
                  <a:pt x="666242" y="897242"/>
                </a:lnTo>
                <a:lnTo>
                  <a:pt x="630428" y="888695"/>
                </a:lnTo>
                <a:lnTo>
                  <a:pt x="557695" y="1112583"/>
                </a:lnTo>
                <a:lnTo>
                  <a:pt x="593356" y="1122616"/>
                </a:lnTo>
                <a:lnTo>
                  <a:pt x="629450" y="1129703"/>
                </a:lnTo>
                <a:lnTo>
                  <a:pt x="665797" y="1133906"/>
                </a:lnTo>
                <a:lnTo>
                  <a:pt x="702233" y="1135253"/>
                </a:lnTo>
                <a:lnTo>
                  <a:pt x="702233" y="1369771"/>
                </a:lnTo>
                <a:lnTo>
                  <a:pt x="757339" y="1367574"/>
                </a:lnTo>
                <a:lnTo>
                  <a:pt x="812038" y="1361084"/>
                </a:lnTo>
                <a:lnTo>
                  <a:pt x="866076" y="1350340"/>
                </a:lnTo>
                <a:lnTo>
                  <a:pt x="919162" y="1335405"/>
                </a:lnTo>
                <a:close/>
              </a:path>
              <a:path w="1404620" h="1370329">
                <a:moveTo>
                  <a:pt x="1114679" y="99707"/>
                </a:moveTo>
                <a:lnTo>
                  <a:pt x="1068793" y="69100"/>
                </a:lnTo>
                <a:lnTo>
                  <a:pt x="1020737" y="42189"/>
                </a:lnTo>
                <a:lnTo>
                  <a:pt x="970711" y="19126"/>
                </a:lnTo>
                <a:lnTo>
                  <a:pt x="918972" y="0"/>
                </a:lnTo>
                <a:lnTo>
                  <a:pt x="773785" y="446874"/>
                </a:lnTo>
                <a:lnTo>
                  <a:pt x="807300" y="460730"/>
                </a:lnTo>
                <a:lnTo>
                  <a:pt x="838263" y="479590"/>
                </a:lnTo>
                <a:lnTo>
                  <a:pt x="866038" y="503148"/>
                </a:lnTo>
                <a:lnTo>
                  <a:pt x="889990" y="531114"/>
                </a:lnTo>
                <a:lnTo>
                  <a:pt x="1080439" y="392734"/>
                </a:lnTo>
                <a:lnTo>
                  <a:pt x="1057478" y="363664"/>
                </a:lnTo>
                <a:lnTo>
                  <a:pt x="1032446" y="336702"/>
                </a:lnTo>
                <a:lnTo>
                  <a:pt x="1005509" y="311950"/>
                </a:lnTo>
                <a:lnTo>
                  <a:pt x="976833" y="289445"/>
                </a:lnTo>
                <a:lnTo>
                  <a:pt x="1114679" y="99707"/>
                </a:lnTo>
                <a:close/>
              </a:path>
              <a:path w="1404620" h="1370329">
                <a:moveTo>
                  <a:pt x="1270469" y="1080300"/>
                </a:moveTo>
                <a:lnTo>
                  <a:pt x="1080820" y="942505"/>
                </a:lnTo>
                <a:lnTo>
                  <a:pt x="1058519" y="970864"/>
                </a:lnTo>
                <a:lnTo>
                  <a:pt x="1033868" y="997699"/>
                </a:lnTo>
                <a:lnTo>
                  <a:pt x="1006830" y="1022832"/>
                </a:lnTo>
                <a:lnTo>
                  <a:pt x="977404" y="1046086"/>
                </a:lnTo>
                <a:lnTo>
                  <a:pt x="1115123" y="1235621"/>
                </a:lnTo>
                <a:lnTo>
                  <a:pt x="1159306" y="1200746"/>
                </a:lnTo>
                <a:lnTo>
                  <a:pt x="1199934" y="1163066"/>
                </a:lnTo>
                <a:lnTo>
                  <a:pt x="1236992" y="1122832"/>
                </a:lnTo>
                <a:lnTo>
                  <a:pt x="1270469" y="1080300"/>
                </a:lnTo>
                <a:close/>
              </a:path>
              <a:path w="1404620" h="1370329">
                <a:moveTo>
                  <a:pt x="1369809" y="450697"/>
                </a:moveTo>
                <a:lnTo>
                  <a:pt x="1350302" y="397891"/>
                </a:lnTo>
                <a:lnTo>
                  <a:pt x="1327023" y="347611"/>
                </a:lnTo>
                <a:lnTo>
                  <a:pt x="1300213" y="299935"/>
                </a:lnTo>
                <a:lnTo>
                  <a:pt x="1270114" y="254939"/>
                </a:lnTo>
                <a:lnTo>
                  <a:pt x="1080439" y="392747"/>
                </a:lnTo>
                <a:lnTo>
                  <a:pt x="1100518" y="422706"/>
                </a:lnTo>
                <a:lnTo>
                  <a:pt x="1118425" y="454444"/>
                </a:lnTo>
                <a:lnTo>
                  <a:pt x="1133983" y="487921"/>
                </a:lnTo>
                <a:lnTo>
                  <a:pt x="1147000" y="523100"/>
                </a:lnTo>
                <a:lnTo>
                  <a:pt x="1369809" y="450697"/>
                </a:lnTo>
                <a:close/>
              </a:path>
              <a:path w="1404620" h="1370329">
                <a:moveTo>
                  <a:pt x="1404429" y="667562"/>
                </a:moveTo>
                <a:lnTo>
                  <a:pt x="934567" y="667562"/>
                </a:lnTo>
                <a:lnTo>
                  <a:pt x="931735" y="703732"/>
                </a:lnTo>
                <a:lnTo>
                  <a:pt x="923366" y="739013"/>
                </a:lnTo>
                <a:lnTo>
                  <a:pt x="909548" y="772718"/>
                </a:lnTo>
                <a:lnTo>
                  <a:pt x="890371" y="804138"/>
                </a:lnTo>
                <a:lnTo>
                  <a:pt x="1080808" y="942505"/>
                </a:lnTo>
                <a:lnTo>
                  <a:pt x="1101369" y="911682"/>
                </a:lnTo>
                <a:lnTo>
                  <a:pt x="1119276" y="879551"/>
                </a:lnTo>
                <a:lnTo>
                  <a:pt x="1134503" y="846277"/>
                </a:lnTo>
                <a:lnTo>
                  <a:pt x="1147025" y="812050"/>
                </a:lnTo>
                <a:lnTo>
                  <a:pt x="1370076" y="884516"/>
                </a:lnTo>
                <a:lnTo>
                  <a:pt x="1385011" y="831418"/>
                </a:lnTo>
                <a:lnTo>
                  <a:pt x="1395755" y="777379"/>
                </a:lnTo>
                <a:lnTo>
                  <a:pt x="1402232" y="722680"/>
                </a:lnTo>
                <a:lnTo>
                  <a:pt x="1404429" y="667562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5819" y="8351504"/>
            <a:ext cx="672465" cy="106045"/>
          </a:xfrm>
          <a:custGeom>
            <a:avLst/>
            <a:gdLst/>
            <a:ahLst/>
            <a:cxnLst/>
            <a:rect l="l" t="t" r="r" b="b"/>
            <a:pathLst>
              <a:path w="672465" h="106045">
                <a:moveTo>
                  <a:pt x="672461" y="0"/>
                </a:moveTo>
                <a:lnTo>
                  <a:pt x="0" y="0"/>
                </a:lnTo>
                <a:lnTo>
                  <a:pt x="0" y="105483"/>
                </a:lnTo>
                <a:lnTo>
                  <a:pt x="672461" y="105483"/>
                </a:lnTo>
                <a:lnTo>
                  <a:pt x="672461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47523" y="5"/>
            <a:ext cx="2498725" cy="2005964"/>
          </a:xfrm>
          <a:custGeom>
            <a:avLst/>
            <a:gdLst/>
            <a:ahLst/>
            <a:cxnLst/>
            <a:rect l="l" t="t" r="r" b="b"/>
            <a:pathLst>
              <a:path w="2498725" h="2005964">
                <a:moveTo>
                  <a:pt x="2498496" y="664235"/>
                </a:moveTo>
                <a:lnTo>
                  <a:pt x="2469781" y="622757"/>
                </a:lnTo>
                <a:lnTo>
                  <a:pt x="2442959" y="580097"/>
                </a:lnTo>
                <a:lnTo>
                  <a:pt x="2418054" y="536321"/>
                </a:lnTo>
                <a:lnTo>
                  <a:pt x="2395131" y="491515"/>
                </a:lnTo>
                <a:lnTo>
                  <a:pt x="2374201" y="445719"/>
                </a:lnTo>
                <a:lnTo>
                  <a:pt x="2355304" y="399034"/>
                </a:lnTo>
                <a:lnTo>
                  <a:pt x="2338501" y="351523"/>
                </a:lnTo>
                <a:lnTo>
                  <a:pt x="2323808" y="303237"/>
                </a:lnTo>
                <a:lnTo>
                  <a:pt x="2311273" y="254254"/>
                </a:lnTo>
                <a:lnTo>
                  <a:pt x="2300935" y="204647"/>
                </a:lnTo>
                <a:lnTo>
                  <a:pt x="2292820" y="154482"/>
                </a:lnTo>
                <a:lnTo>
                  <a:pt x="2286990" y="103835"/>
                </a:lnTo>
                <a:lnTo>
                  <a:pt x="2283460" y="52768"/>
                </a:lnTo>
                <a:lnTo>
                  <a:pt x="2282279" y="1358"/>
                </a:lnTo>
                <a:lnTo>
                  <a:pt x="1138783" y="1358"/>
                </a:lnTo>
                <a:lnTo>
                  <a:pt x="1138796" y="0"/>
                </a:lnTo>
                <a:lnTo>
                  <a:pt x="0" y="0"/>
                </a:lnTo>
                <a:lnTo>
                  <a:pt x="0" y="1358"/>
                </a:lnTo>
                <a:lnTo>
                  <a:pt x="1138770" y="1358"/>
                </a:lnTo>
                <a:lnTo>
                  <a:pt x="1139367" y="52946"/>
                </a:lnTo>
                <a:lnTo>
                  <a:pt x="1141133" y="104381"/>
                </a:lnTo>
                <a:lnTo>
                  <a:pt x="1144079" y="155638"/>
                </a:lnTo>
                <a:lnTo>
                  <a:pt x="1148194" y="206717"/>
                </a:lnTo>
                <a:lnTo>
                  <a:pt x="1153452" y="257568"/>
                </a:lnTo>
                <a:lnTo>
                  <a:pt x="1159852" y="308203"/>
                </a:lnTo>
                <a:lnTo>
                  <a:pt x="1167396" y="358597"/>
                </a:lnTo>
                <a:lnTo>
                  <a:pt x="1176058" y="408724"/>
                </a:lnTo>
                <a:lnTo>
                  <a:pt x="1185837" y="458584"/>
                </a:lnTo>
                <a:lnTo>
                  <a:pt x="1196721" y="508139"/>
                </a:lnTo>
                <a:lnTo>
                  <a:pt x="1208684" y="557390"/>
                </a:lnTo>
                <a:lnTo>
                  <a:pt x="1221740" y="606323"/>
                </a:lnTo>
                <a:lnTo>
                  <a:pt x="1235875" y="654900"/>
                </a:lnTo>
                <a:lnTo>
                  <a:pt x="1251064" y="703122"/>
                </a:lnTo>
                <a:lnTo>
                  <a:pt x="167576" y="1055154"/>
                </a:lnTo>
                <a:lnTo>
                  <a:pt x="183769" y="1103617"/>
                </a:lnTo>
                <a:lnTo>
                  <a:pt x="200672" y="1151801"/>
                </a:lnTo>
                <a:lnTo>
                  <a:pt x="218274" y="1199718"/>
                </a:lnTo>
                <a:lnTo>
                  <a:pt x="236601" y="1247343"/>
                </a:lnTo>
                <a:lnTo>
                  <a:pt x="255612" y="1294688"/>
                </a:lnTo>
                <a:lnTo>
                  <a:pt x="275323" y="1341716"/>
                </a:lnTo>
                <a:lnTo>
                  <a:pt x="295732" y="1388440"/>
                </a:lnTo>
                <a:lnTo>
                  <a:pt x="316826" y="1434858"/>
                </a:lnTo>
                <a:lnTo>
                  <a:pt x="338620" y="1480947"/>
                </a:lnTo>
                <a:lnTo>
                  <a:pt x="361073" y="1526692"/>
                </a:lnTo>
                <a:lnTo>
                  <a:pt x="384213" y="1572107"/>
                </a:lnTo>
                <a:lnTo>
                  <a:pt x="408025" y="1617179"/>
                </a:lnTo>
                <a:lnTo>
                  <a:pt x="432511" y="1661896"/>
                </a:lnTo>
                <a:lnTo>
                  <a:pt x="457657" y="1706232"/>
                </a:lnTo>
                <a:lnTo>
                  <a:pt x="483463" y="1750212"/>
                </a:lnTo>
                <a:lnTo>
                  <a:pt x="509930" y="1793811"/>
                </a:lnTo>
                <a:lnTo>
                  <a:pt x="537044" y="1837016"/>
                </a:lnTo>
                <a:lnTo>
                  <a:pt x="564807" y="1879828"/>
                </a:lnTo>
                <a:lnTo>
                  <a:pt x="593217" y="1922246"/>
                </a:lnTo>
                <a:lnTo>
                  <a:pt x="622274" y="1964245"/>
                </a:lnTo>
                <a:lnTo>
                  <a:pt x="651967" y="2005825"/>
                </a:lnTo>
                <a:lnTo>
                  <a:pt x="2498496" y="664235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735536" y="-12068"/>
            <a:ext cx="6845934" cy="3424554"/>
            <a:chOff x="6735536" y="-12068"/>
            <a:chExt cx="6845934" cy="3424554"/>
          </a:xfrm>
        </p:grpSpPr>
        <p:sp>
          <p:nvSpPr>
            <p:cNvPr id="15" name="object 15"/>
            <p:cNvSpPr/>
            <p:nvPr/>
          </p:nvSpPr>
          <p:spPr>
            <a:xfrm>
              <a:off x="8153870" y="1364"/>
              <a:ext cx="5415915" cy="3411220"/>
            </a:xfrm>
            <a:custGeom>
              <a:avLst/>
              <a:gdLst/>
              <a:ahLst/>
              <a:cxnLst/>
              <a:rect l="l" t="t" r="r" b="b"/>
              <a:pathLst>
                <a:path w="5415915" h="3411220">
                  <a:moveTo>
                    <a:pt x="1302651" y="2161667"/>
                  </a:moveTo>
                  <a:lnTo>
                    <a:pt x="1255356" y="2145741"/>
                  </a:lnTo>
                  <a:lnTo>
                    <a:pt x="1208303" y="2128748"/>
                  </a:lnTo>
                  <a:lnTo>
                    <a:pt x="1161491" y="2110689"/>
                  </a:lnTo>
                  <a:lnTo>
                    <a:pt x="1114971" y="2091550"/>
                  </a:lnTo>
                  <a:lnTo>
                    <a:pt x="1068730" y="2071344"/>
                  </a:lnTo>
                  <a:lnTo>
                    <a:pt x="1022807" y="2050034"/>
                  </a:lnTo>
                  <a:lnTo>
                    <a:pt x="977214" y="2027631"/>
                  </a:lnTo>
                  <a:lnTo>
                    <a:pt x="931976" y="2004136"/>
                  </a:lnTo>
                  <a:lnTo>
                    <a:pt x="887107" y="1979510"/>
                  </a:lnTo>
                  <a:lnTo>
                    <a:pt x="842619" y="1953768"/>
                  </a:lnTo>
                  <a:lnTo>
                    <a:pt x="798537" y="1926907"/>
                  </a:lnTo>
                  <a:lnTo>
                    <a:pt x="754888" y="1898891"/>
                  </a:lnTo>
                  <a:lnTo>
                    <a:pt x="711669" y="1869744"/>
                  </a:lnTo>
                  <a:lnTo>
                    <a:pt x="668921" y="1839429"/>
                  </a:lnTo>
                  <a:lnTo>
                    <a:pt x="0" y="2760129"/>
                  </a:lnTo>
                  <a:lnTo>
                    <a:pt x="42684" y="2790647"/>
                  </a:lnTo>
                  <a:lnTo>
                    <a:pt x="85674" y="2820403"/>
                  </a:lnTo>
                  <a:lnTo>
                    <a:pt x="128968" y="2849410"/>
                  </a:lnTo>
                  <a:lnTo>
                    <a:pt x="172567" y="2877655"/>
                  </a:lnTo>
                  <a:lnTo>
                    <a:pt x="216446" y="2905150"/>
                  </a:lnTo>
                  <a:lnTo>
                    <a:pt x="260604" y="2931896"/>
                  </a:lnTo>
                  <a:lnTo>
                    <a:pt x="305028" y="2957906"/>
                  </a:lnTo>
                  <a:lnTo>
                    <a:pt x="349707" y="2983153"/>
                  </a:lnTo>
                  <a:lnTo>
                    <a:pt x="394652" y="3007677"/>
                  </a:lnTo>
                  <a:lnTo>
                    <a:pt x="439839" y="3031452"/>
                  </a:lnTo>
                  <a:lnTo>
                    <a:pt x="485254" y="3054477"/>
                  </a:lnTo>
                  <a:lnTo>
                    <a:pt x="530910" y="3076778"/>
                  </a:lnTo>
                  <a:lnTo>
                    <a:pt x="576783" y="3098342"/>
                  </a:lnTo>
                  <a:lnTo>
                    <a:pt x="622871" y="3119183"/>
                  </a:lnTo>
                  <a:lnTo>
                    <a:pt x="669163" y="3139287"/>
                  </a:lnTo>
                  <a:lnTo>
                    <a:pt x="715645" y="3158667"/>
                  </a:lnTo>
                  <a:lnTo>
                    <a:pt x="762330" y="3177311"/>
                  </a:lnTo>
                  <a:lnTo>
                    <a:pt x="809180" y="3195243"/>
                  </a:lnTo>
                  <a:lnTo>
                    <a:pt x="856221" y="3212452"/>
                  </a:lnTo>
                  <a:lnTo>
                    <a:pt x="903414" y="3228949"/>
                  </a:lnTo>
                  <a:lnTo>
                    <a:pt x="950760" y="3244723"/>
                  </a:lnTo>
                  <a:lnTo>
                    <a:pt x="1302651" y="2161667"/>
                  </a:lnTo>
                  <a:close/>
                </a:path>
                <a:path w="5415915" h="3411220">
                  <a:moveTo>
                    <a:pt x="3058579" y="3244088"/>
                  </a:moveTo>
                  <a:lnTo>
                    <a:pt x="2353272" y="1073340"/>
                  </a:lnTo>
                  <a:lnTo>
                    <a:pt x="2304948" y="1087831"/>
                  </a:lnTo>
                  <a:lnTo>
                    <a:pt x="2256078" y="1100162"/>
                  </a:lnTo>
                  <a:lnTo>
                    <a:pt x="2206764" y="1110310"/>
                  </a:lnTo>
                  <a:lnTo>
                    <a:pt x="2157057" y="1118273"/>
                  </a:lnTo>
                  <a:lnTo>
                    <a:pt x="2107044" y="1124038"/>
                  </a:lnTo>
                  <a:lnTo>
                    <a:pt x="2056803" y="1127569"/>
                  </a:lnTo>
                  <a:lnTo>
                    <a:pt x="2006409" y="1128877"/>
                  </a:lnTo>
                  <a:lnTo>
                    <a:pt x="1955952" y="1127925"/>
                  </a:lnTo>
                  <a:lnTo>
                    <a:pt x="1905495" y="1124712"/>
                  </a:lnTo>
                  <a:lnTo>
                    <a:pt x="1855127" y="1119212"/>
                  </a:lnTo>
                  <a:lnTo>
                    <a:pt x="1804911" y="1111427"/>
                  </a:lnTo>
                  <a:lnTo>
                    <a:pt x="1754949" y="1101331"/>
                  </a:lnTo>
                  <a:lnTo>
                    <a:pt x="1705292" y="1088910"/>
                  </a:lnTo>
                  <a:lnTo>
                    <a:pt x="1656029" y="1074140"/>
                  </a:lnTo>
                  <a:lnTo>
                    <a:pt x="1302651" y="2161667"/>
                  </a:lnTo>
                  <a:lnTo>
                    <a:pt x="1351902" y="2177059"/>
                  </a:lnTo>
                  <a:lnTo>
                    <a:pt x="1401368" y="2191258"/>
                  </a:lnTo>
                  <a:lnTo>
                    <a:pt x="1451025" y="2204301"/>
                  </a:lnTo>
                  <a:lnTo>
                    <a:pt x="1500873" y="2216175"/>
                  </a:lnTo>
                  <a:lnTo>
                    <a:pt x="1550860" y="2226894"/>
                  </a:lnTo>
                  <a:lnTo>
                    <a:pt x="1601000" y="2236444"/>
                  </a:lnTo>
                  <a:lnTo>
                    <a:pt x="1651254" y="2244852"/>
                  </a:lnTo>
                  <a:lnTo>
                    <a:pt x="1701609" y="2252103"/>
                  </a:lnTo>
                  <a:lnTo>
                    <a:pt x="1752053" y="2258212"/>
                  </a:lnTo>
                  <a:lnTo>
                    <a:pt x="1802549" y="2263190"/>
                  </a:lnTo>
                  <a:lnTo>
                    <a:pt x="1853082" y="2267013"/>
                  </a:lnTo>
                  <a:lnTo>
                    <a:pt x="1903653" y="2269718"/>
                  </a:lnTo>
                  <a:lnTo>
                    <a:pt x="1954212" y="2271293"/>
                  </a:lnTo>
                  <a:lnTo>
                    <a:pt x="2004771" y="2271750"/>
                  </a:lnTo>
                  <a:lnTo>
                    <a:pt x="2004771" y="3410991"/>
                  </a:lnTo>
                  <a:lnTo>
                    <a:pt x="2055850" y="3410572"/>
                  </a:lnTo>
                  <a:lnTo>
                    <a:pt x="2106904" y="3409378"/>
                  </a:lnTo>
                  <a:lnTo>
                    <a:pt x="2157920" y="3407435"/>
                  </a:lnTo>
                  <a:lnTo>
                    <a:pt x="2208873" y="3404730"/>
                  </a:lnTo>
                  <a:lnTo>
                    <a:pt x="2259774" y="3401276"/>
                  </a:lnTo>
                  <a:lnTo>
                    <a:pt x="2310600" y="3397059"/>
                  </a:lnTo>
                  <a:lnTo>
                    <a:pt x="2361336" y="3392081"/>
                  </a:lnTo>
                  <a:lnTo>
                    <a:pt x="2411996" y="3386366"/>
                  </a:lnTo>
                  <a:lnTo>
                    <a:pt x="2462555" y="3379889"/>
                  </a:lnTo>
                  <a:lnTo>
                    <a:pt x="2513012" y="3372662"/>
                  </a:lnTo>
                  <a:lnTo>
                    <a:pt x="2563355" y="3364687"/>
                  </a:lnTo>
                  <a:lnTo>
                    <a:pt x="2613583" y="3355975"/>
                  </a:lnTo>
                  <a:lnTo>
                    <a:pt x="2663672" y="3346500"/>
                  </a:lnTo>
                  <a:lnTo>
                    <a:pt x="2713621" y="3336290"/>
                  </a:lnTo>
                  <a:lnTo>
                    <a:pt x="2763418" y="3325342"/>
                  </a:lnTo>
                  <a:lnTo>
                    <a:pt x="2813050" y="3313646"/>
                  </a:lnTo>
                  <a:lnTo>
                    <a:pt x="2862529" y="3301212"/>
                  </a:lnTo>
                  <a:lnTo>
                    <a:pt x="2911830" y="3288030"/>
                  </a:lnTo>
                  <a:lnTo>
                    <a:pt x="2960941" y="3274123"/>
                  </a:lnTo>
                  <a:lnTo>
                    <a:pt x="3009862" y="3259467"/>
                  </a:lnTo>
                  <a:lnTo>
                    <a:pt x="3058579" y="3244088"/>
                  </a:lnTo>
                  <a:close/>
                </a:path>
                <a:path w="5415915" h="3411220">
                  <a:moveTo>
                    <a:pt x="4765078" y="2004860"/>
                  </a:moveTo>
                  <a:lnTo>
                    <a:pt x="3843794" y="1335493"/>
                  </a:lnTo>
                  <a:lnTo>
                    <a:pt x="3814026" y="1375549"/>
                  </a:lnTo>
                  <a:lnTo>
                    <a:pt x="3783317" y="1415059"/>
                  </a:lnTo>
                  <a:lnTo>
                    <a:pt x="3751681" y="1453997"/>
                  </a:lnTo>
                  <a:lnTo>
                    <a:pt x="3719106" y="1492326"/>
                  </a:lnTo>
                  <a:lnTo>
                    <a:pt x="3685590" y="1530057"/>
                  </a:lnTo>
                  <a:lnTo>
                    <a:pt x="3651135" y="1567154"/>
                  </a:lnTo>
                  <a:lnTo>
                    <a:pt x="3615740" y="1603590"/>
                  </a:lnTo>
                  <a:lnTo>
                    <a:pt x="3579406" y="1639354"/>
                  </a:lnTo>
                  <a:lnTo>
                    <a:pt x="3542131" y="1674418"/>
                  </a:lnTo>
                  <a:lnTo>
                    <a:pt x="3503904" y="1708772"/>
                  </a:lnTo>
                  <a:lnTo>
                    <a:pt x="3464725" y="1742401"/>
                  </a:lnTo>
                  <a:lnTo>
                    <a:pt x="3424593" y="1775256"/>
                  </a:lnTo>
                  <a:lnTo>
                    <a:pt x="3383521" y="1807349"/>
                  </a:lnTo>
                  <a:lnTo>
                    <a:pt x="3341484" y="1838642"/>
                  </a:lnTo>
                  <a:lnTo>
                    <a:pt x="4010418" y="2759341"/>
                  </a:lnTo>
                  <a:lnTo>
                    <a:pt x="4052633" y="2728176"/>
                  </a:lnTo>
                  <a:lnTo>
                    <a:pt x="4094213" y="2696476"/>
                  </a:lnTo>
                  <a:lnTo>
                    <a:pt x="4135183" y="2664256"/>
                  </a:lnTo>
                  <a:lnTo>
                    <a:pt x="4175518" y="2631529"/>
                  </a:lnTo>
                  <a:lnTo>
                    <a:pt x="4215219" y="2598305"/>
                  </a:lnTo>
                  <a:lnTo>
                    <a:pt x="4254309" y="2564574"/>
                  </a:lnTo>
                  <a:lnTo>
                    <a:pt x="4292765" y="2530360"/>
                  </a:lnTo>
                  <a:lnTo>
                    <a:pt x="4330585" y="2495664"/>
                  </a:lnTo>
                  <a:lnTo>
                    <a:pt x="4367796" y="2460498"/>
                  </a:lnTo>
                  <a:lnTo>
                    <a:pt x="4404360" y="2424861"/>
                  </a:lnTo>
                  <a:lnTo>
                    <a:pt x="4440313" y="2388781"/>
                  </a:lnTo>
                  <a:lnTo>
                    <a:pt x="4475619" y="2352256"/>
                  </a:lnTo>
                  <a:lnTo>
                    <a:pt x="4510303" y="2315299"/>
                  </a:lnTo>
                  <a:lnTo>
                    <a:pt x="4544365" y="2277897"/>
                  </a:lnTo>
                  <a:lnTo>
                    <a:pt x="4577791" y="2240089"/>
                  </a:lnTo>
                  <a:lnTo>
                    <a:pt x="4610582" y="2201862"/>
                  </a:lnTo>
                  <a:lnTo>
                    <a:pt x="4642751" y="2163241"/>
                  </a:lnTo>
                  <a:lnTo>
                    <a:pt x="4674273" y="2124214"/>
                  </a:lnTo>
                  <a:lnTo>
                    <a:pt x="4705185" y="2084806"/>
                  </a:lnTo>
                  <a:lnTo>
                    <a:pt x="4735449" y="2045017"/>
                  </a:lnTo>
                  <a:lnTo>
                    <a:pt x="4765078" y="2004860"/>
                  </a:lnTo>
                  <a:close/>
                </a:path>
                <a:path w="5415915" h="3411220">
                  <a:moveTo>
                    <a:pt x="5415826" y="0"/>
                  </a:moveTo>
                  <a:lnTo>
                    <a:pt x="3133382" y="0"/>
                  </a:lnTo>
                  <a:lnTo>
                    <a:pt x="3132239" y="50431"/>
                  </a:lnTo>
                  <a:lnTo>
                    <a:pt x="3128861" y="100711"/>
                  </a:lnTo>
                  <a:lnTo>
                    <a:pt x="3123273" y="150761"/>
                  </a:lnTo>
                  <a:lnTo>
                    <a:pt x="3115487" y="200494"/>
                  </a:lnTo>
                  <a:lnTo>
                    <a:pt x="3105505" y="249834"/>
                  </a:lnTo>
                  <a:lnTo>
                    <a:pt x="3093351" y="298716"/>
                  </a:lnTo>
                  <a:lnTo>
                    <a:pt x="3079013" y="347040"/>
                  </a:lnTo>
                  <a:lnTo>
                    <a:pt x="3062516" y="394728"/>
                  </a:lnTo>
                  <a:lnTo>
                    <a:pt x="3043872" y="441731"/>
                  </a:lnTo>
                  <a:lnTo>
                    <a:pt x="3023082" y="487934"/>
                  </a:lnTo>
                  <a:lnTo>
                    <a:pt x="3000159" y="533285"/>
                  </a:lnTo>
                  <a:lnTo>
                    <a:pt x="2975114" y="577684"/>
                  </a:lnTo>
                  <a:lnTo>
                    <a:pt x="2947949" y="621080"/>
                  </a:lnTo>
                  <a:lnTo>
                    <a:pt x="2918688" y="663371"/>
                  </a:lnTo>
                  <a:lnTo>
                    <a:pt x="3843794" y="1335493"/>
                  </a:lnTo>
                  <a:lnTo>
                    <a:pt x="3873639" y="1293418"/>
                  </a:lnTo>
                  <a:lnTo>
                    <a:pt x="3902443" y="1250759"/>
                  </a:lnTo>
                  <a:lnTo>
                    <a:pt x="3930192" y="1207566"/>
                  </a:lnTo>
                  <a:lnTo>
                    <a:pt x="3956888" y="1163828"/>
                  </a:lnTo>
                  <a:lnTo>
                    <a:pt x="3982529" y="1119593"/>
                  </a:lnTo>
                  <a:lnTo>
                    <a:pt x="4007104" y="1074864"/>
                  </a:lnTo>
                  <a:lnTo>
                    <a:pt x="4030624" y="1029665"/>
                  </a:lnTo>
                  <a:lnTo>
                    <a:pt x="4053090" y="984021"/>
                  </a:lnTo>
                  <a:lnTo>
                    <a:pt x="4074477" y="937933"/>
                  </a:lnTo>
                  <a:lnTo>
                    <a:pt x="4094810" y="891451"/>
                  </a:lnTo>
                  <a:lnTo>
                    <a:pt x="4114076" y="844562"/>
                  </a:lnTo>
                  <a:lnTo>
                    <a:pt x="4132275" y="797306"/>
                  </a:lnTo>
                  <a:lnTo>
                    <a:pt x="4149394" y="749706"/>
                  </a:lnTo>
                  <a:lnTo>
                    <a:pt x="4165447" y="701763"/>
                  </a:lnTo>
                  <a:lnTo>
                    <a:pt x="5248922" y="1053807"/>
                  </a:lnTo>
                  <a:lnTo>
                    <a:pt x="5264315" y="1005090"/>
                  </a:lnTo>
                  <a:lnTo>
                    <a:pt x="5278958" y="956170"/>
                  </a:lnTo>
                  <a:lnTo>
                    <a:pt x="5292877" y="907059"/>
                  </a:lnTo>
                  <a:lnTo>
                    <a:pt x="5306047" y="857758"/>
                  </a:lnTo>
                  <a:lnTo>
                    <a:pt x="5318493" y="808278"/>
                  </a:lnTo>
                  <a:lnTo>
                    <a:pt x="5330190" y="758647"/>
                  </a:lnTo>
                  <a:lnTo>
                    <a:pt x="5341137" y="708850"/>
                  </a:lnTo>
                  <a:lnTo>
                    <a:pt x="5351348" y="658901"/>
                  </a:lnTo>
                  <a:lnTo>
                    <a:pt x="5360822" y="608812"/>
                  </a:lnTo>
                  <a:lnTo>
                    <a:pt x="5369534" y="558584"/>
                  </a:lnTo>
                  <a:lnTo>
                    <a:pt x="5377510" y="508241"/>
                  </a:lnTo>
                  <a:lnTo>
                    <a:pt x="5384736" y="457784"/>
                  </a:lnTo>
                  <a:lnTo>
                    <a:pt x="5391213" y="407225"/>
                  </a:lnTo>
                  <a:lnTo>
                    <a:pt x="5396941" y="356565"/>
                  </a:lnTo>
                  <a:lnTo>
                    <a:pt x="5401907" y="305828"/>
                  </a:lnTo>
                  <a:lnTo>
                    <a:pt x="5406123" y="255003"/>
                  </a:lnTo>
                  <a:lnTo>
                    <a:pt x="5409577" y="204101"/>
                  </a:lnTo>
                  <a:lnTo>
                    <a:pt x="5412283" y="153149"/>
                  </a:lnTo>
                  <a:lnTo>
                    <a:pt x="5414226" y="102133"/>
                  </a:lnTo>
                  <a:lnTo>
                    <a:pt x="5415407" y="51079"/>
                  </a:lnTo>
                  <a:lnTo>
                    <a:pt x="5415826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62211" y="5"/>
              <a:ext cx="1593215" cy="798195"/>
            </a:xfrm>
            <a:custGeom>
              <a:avLst/>
              <a:gdLst/>
              <a:ahLst/>
              <a:cxnLst/>
              <a:rect l="l" t="t" r="r" b="b"/>
              <a:pathLst>
                <a:path w="1593215" h="798195">
                  <a:moveTo>
                    <a:pt x="265938" y="0"/>
                  </a:moveTo>
                  <a:lnTo>
                    <a:pt x="50" y="0"/>
                  </a:lnTo>
                  <a:lnTo>
                    <a:pt x="0" y="1460"/>
                  </a:lnTo>
                  <a:lnTo>
                    <a:pt x="265874" y="1460"/>
                  </a:lnTo>
                  <a:lnTo>
                    <a:pt x="265938" y="0"/>
                  </a:lnTo>
                  <a:close/>
                </a:path>
                <a:path w="1593215" h="798195">
                  <a:moveTo>
                    <a:pt x="583336" y="156222"/>
                  </a:moveTo>
                  <a:lnTo>
                    <a:pt x="561822" y="121158"/>
                  </a:lnTo>
                  <a:lnTo>
                    <a:pt x="545973" y="83210"/>
                  </a:lnTo>
                  <a:lnTo>
                    <a:pt x="536194" y="43078"/>
                  </a:lnTo>
                  <a:lnTo>
                    <a:pt x="532853" y="1460"/>
                  </a:lnTo>
                  <a:lnTo>
                    <a:pt x="265874" y="1460"/>
                  </a:lnTo>
                  <a:lnTo>
                    <a:pt x="267563" y="43446"/>
                  </a:lnTo>
                  <a:lnTo>
                    <a:pt x="272554" y="84861"/>
                  </a:lnTo>
                  <a:lnTo>
                    <a:pt x="280758" y="125539"/>
                  </a:lnTo>
                  <a:lnTo>
                    <a:pt x="292087" y="165290"/>
                  </a:lnTo>
                  <a:lnTo>
                    <a:pt x="39128" y="247497"/>
                  </a:lnTo>
                  <a:lnTo>
                    <a:pt x="56121" y="294576"/>
                  </a:lnTo>
                  <a:lnTo>
                    <a:pt x="75984" y="340461"/>
                  </a:lnTo>
                  <a:lnTo>
                    <a:pt x="98679" y="384987"/>
                  </a:lnTo>
                  <a:lnTo>
                    <a:pt x="124104" y="428028"/>
                  </a:lnTo>
                  <a:lnTo>
                    <a:pt x="152209" y="469442"/>
                  </a:lnTo>
                  <a:lnTo>
                    <a:pt x="583336" y="156222"/>
                  </a:lnTo>
                  <a:close/>
                </a:path>
                <a:path w="1593215" h="798195">
                  <a:moveTo>
                    <a:pt x="632485" y="506145"/>
                  </a:moveTo>
                  <a:lnTo>
                    <a:pt x="594080" y="492048"/>
                  </a:lnTo>
                  <a:lnTo>
                    <a:pt x="556501" y="474865"/>
                  </a:lnTo>
                  <a:lnTo>
                    <a:pt x="519912" y="454507"/>
                  </a:lnTo>
                  <a:lnTo>
                    <a:pt x="484517" y="430923"/>
                  </a:lnTo>
                  <a:lnTo>
                    <a:pt x="328345" y="645871"/>
                  </a:lnTo>
                  <a:lnTo>
                    <a:pt x="370674" y="674611"/>
                  </a:lnTo>
                  <a:lnTo>
                    <a:pt x="414185" y="700252"/>
                  </a:lnTo>
                  <a:lnTo>
                    <a:pt x="458724" y="722845"/>
                  </a:lnTo>
                  <a:lnTo>
                    <a:pt x="504151" y="742416"/>
                  </a:lnTo>
                  <a:lnTo>
                    <a:pt x="550329" y="759015"/>
                  </a:lnTo>
                  <a:lnTo>
                    <a:pt x="632485" y="506145"/>
                  </a:lnTo>
                  <a:close/>
                </a:path>
                <a:path w="1593215" h="798195">
                  <a:moveTo>
                    <a:pt x="1042441" y="758863"/>
                  </a:moveTo>
                  <a:lnTo>
                    <a:pt x="877773" y="252056"/>
                  </a:lnTo>
                  <a:lnTo>
                    <a:pt x="837768" y="261683"/>
                  </a:lnTo>
                  <a:lnTo>
                    <a:pt x="796785" y="265023"/>
                  </a:lnTo>
                  <a:lnTo>
                    <a:pt x="755599" y="261924"/>
                  </a:lnTo>
                  <a:lnTo>
                    <a:pt x="714984" y="252247"/>
                  </a:lnTo>
                  <a:lnTo>
                    <a:pt x="632485" y="506145"/>
                  </a:lnTo>
                  <a:lnTo>
                    <a:pt x="672934" y="517525"/>
                  </a:lnTo>
                  <a:lnTo>
                    <a:pt x="713867" y="525576"/>
                  </a:lnTo>
                  <a:lnTo>
                    <a:pt x="755091" y="530339"/>
                  </a:lnTo>
                  <a:lnTo>
                    <a:pt x="796404" y="531850"/>
                  </a:lnTo>
                  <a:lnTo>
                    <a:pt x="796404" y="797839"/>
                  </a:lnTo>
                  <a:lnTo>
                    <a:pt x="846429" y="796226"/>
                  </a:lnTo>
                  <a:lnTo>
                    <a:pt x="896200" y="791502"/>
                  </a:lnTo>
                  <a:lnTo>
                    <a:pt x="945565" y="783678"/>
                  </a:lnTo>
                  <a:lnTo>
                    <a:pt x="994359" y="772795"/>
                  </a:lnTo>
                  <a:lnTo>
                    <a:pt x="1042441" y="758863"/>
                  </a:lnTo>
                  <a:close/>
                </a:path>
                <a:path w="1593215" h="798195">
                  <a:moveTo>
                    <a:pt x="1440865" y="469531"/>
                  </a:moveTo>
                  <a:lnTo>
                    <a:pt x="1225765" y="313258"/>
                  </a:lnTo>
                  <a:lnTo>
                    <a:pt x="1200492" y="345414"/>
                  </a:lnTo>
                  <a:lnTo>
                    <a:pt x="1172527" y="375856"/>
                  </a:lnTo>
                  <a:lnTo>
                    <a:pt x="1141869" y="404355"/>
                  </a:lnTo>
                  <a:lnTo>
                    <a:pt x="1108494" y="430733"/>
                  </a:lnTo>
                  <a:lnTo>
                    <a:pt x="1264666" y="645693"/>
                  </a:lnTo>
                  <a:lnTo>
                    <a:pt x="1305077" y="614311"/>
                  </a:lnTo>
                  <a:lnTo>
                    <a:pt x="1342910" y="580859"/>
                  </a:lnTo>
                  <a:lnTo>
                    <a:pt x="1378165" y="545490"/>
                  </a:lnTo>
                  <a:lnTo>
                    <a:pt x="1410817" y="508330"/>
                  </a:lnTo>
                  <a:lnTo>
                    <a:pt x="1440865" y="469531"/>
                  </a:lnTo>
                  <a:close/>
                </a:path>
                <a:path w="1593215" h="798195">
                  <a:moveTo>
                    <a:pt x="1592808" y="1460"/>
                  </a:moveTo>
                  <a:lnTo>
                    <a:pt x="1059903" y="1460"/>
                  </a:lnTo>
                  <a:lnTo>
                    <a:pt x="1056703" y="42468"/>
                  </a:lnTo>
                  <a:lnTo>
                    <a:pt x="1047216" y="82473"/>
                  </a:lnTo>
                  <a:lnTo>
                    <a:pt x="1031544" y="120700"/>
                  </a:lnTo>
                  <a:lnTo>
                    <a:pt x="1009789" y="156337"/>
                  </a:lnTo>
                  <a:lnTo>
                    <a:pt x="1225765" y="313258"/>
                  </a:lnTo>
                  <a:lnTo>
                    <a:pt x="1249083" y="278307"/>
                  </a:lnTo>
                  <a:lnTo>
                    <a:pt x="1269390" y="241858"/>
                  </a:lnTo>
                  <a:lnTo>
                    <a:pt x="1286649" y="204127"/>
                  </a:lnTo>
                  <a:lnTo>
                    <a:pt x="1300861" y="165303"/>
                  </a:lnTo>
                  <a:lnTo>
                    <a:pt x="1553832" y="247497"/>
                  </a:lnTo>
                  <a:lnTo>
                    <a:pt x="1567764" y="199415"/>
                  </a:lnTo>
                  <a:lnTo>
                    <a:pt x="1578648" y="150622"/>
                  </a:lnTo>
                  <a:lnTo>
                    <a:pt x="1586471" y="101257"/>
                  </a:lnTo>
                  <a:lnTo>
                    <a:pt x="1591195" y="51485"/>
                  </a:lnTo>
                  <a:lnTo>
                    <a:pt x="1592808" y="1460"/>
                  </a:lnTo>
                  <a:close/>
                </a:path>
              </a:pathLst>
            </a:custGeom>
            <a:solidFill>
              <a:srgbClr val="71B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74006" y="143810"/>
              <a:ext cx="2263140" cy="2194560"/>
            </a:xfrm>
            <a:custGeom>
              <a:avLst/>
              <a:gdLst/>
              <a:ahLst/>
              <a:cxnLst/>
              <a:rect l="l" t="t" r="r" b="b"/>
              <a:pathLst>
                <a:path w="2263140" h="2194560">
                  <a:moveTo>
                    <a:pt x="1964809" y="0"/>
                  </a:moveTo>
                  <a:lnTo>
                    <a:pt x="830456" y="144299"/>
                  </a:lnTo>
                  <a:lnTo>
                    <a:pt x="837548" y="195405"/>
                  </a:lnTo>
                  <a:lnTo>
                    <a:pt x="845795" y="246206"/>
                  </a:lnTo>
                  <a:lnTo>
                    <a:pt x="855185" y="296685"/>
                  </a:lnTo>
                  <a:lnTo>
                    <a:pt x="865704" y="346826"/>
                  </a:lnTo>
                  <a:lnTo>
                    <a:pt x="877341" y="396616"/>
                  </a:lnTo>
                  <a:lnTo>
                    <a:pt x="890084" y="446036"/>
                  </a:lnTo>
                  <a:lnTo>
                    <a:pt x="903921" y="495073"/>
                  </a:lnTo>
                  <a:lnTo>
                    <a:pt x="918839" y="543711"/>
                  </a:lnTo>
                  <a:lnTo>
                    <a:pt x="934827" y="591934"/>
                  </a:lnTo>
                  <a:lnTo>
                    <a:pt x="951873" y="639726"/>
                  </a:lnTo>
                  <a:lnTo>
                    <a:pt x="969964" y="687072"/>
                  </a:lnTo>
                  <a:lnTo>
                    <a:pt x="989088" y="733956"/>
                  </a:lnTo>
                  <a:lnTo>
                    <a:pt x="1009233" y="780364"/>
                  </a:lnTo>
                  <a:lnTo>
                    <a:pt x="1030387" y="826278"/>
                  </a:lnTo>
                  <a:lnTo>
                    <a:pt x="0" y="1312242"/>
                  </a:lnTo>
                  <a:lnTo>
                    <a:pt x="22174" y="1358270"/>
                  </a:lnTo>
                  <a:lnTo>
                    <a:pt x="45022" y="1403941"/>
                  </a:lnTo>
                  <a:lnTo>
                    <a:pt x="68539" y="1449248"/>
                  </a:lnTo>
                  <a:lnTo>
                    <a:pt x="92720" y="1494185"/>
                  </a:lnTo>
                  <a:lnTo>
                    <a:pt x="117559" y="1538742"/>
                  </a:lnTo>
                  <a:lnTo>
                    <a:pt x="143051" y="1582914"/>
                  </a:lnTo>
                  <a:lnTo>
                    <a:pt x="169192" y="1626692"/>
                  </a:lnTo>
                  <a:lnTo>
                    <a:pt x="195977" y="1670069"/>
                  </a:lnTo>
                  <a:lnTo>
                    <a:pt x="223400" y="1713039"/>
                  </a:lnTo>
                  <a:lnTo>
                    <a:pt x="251457" y="1755593"/>
                  </a:lnTo>
                  <a:lnTo>
                    <a:pt x="280143" y="1797725"/>
                  </a:lnTo>
                  <a:lnTo>
                    <a:pt x="309452" y="1839426"/>
                  </a:lnTo>
                  <a:lnTo>
                    <a:pt x="339380" y="1880690"/>
                  </a:lnTo>
                  <a:lnTo>
                    <a:pt x="369921" y="1921510"/>
                  </a:lnTo>
                  <a:lnTo>
                    <a:pt x="401071" y="1961877"/>
                  </a:lnTo>
                  <a:lnTo>
                    <a:pt x="432825" y="2001785"/>
                  </a:lnTo>
                  <a:lnTo>
                    <a:pt x="465177" y="2041225"/>
                  </a:lnTo>
                  <a:lnTo>
                    <a:pt x="498123" y="2080192"/>
                  </a:lnTo>
                  <a:lnTo>
                    <a:pt x="531658" y="2118677"/>
                  </a:lnTo>
                  <a:lnTo>
                    <a:pt x="565776" y="2156674"/>
                  </a:lnTo>
                  <a:lnTo>
                    <a:pt x="600473" y="2194174"/>
                  </a:lnTo>
                  <a:lnTo>
                    <a:pt x="2262946" y="630294"/>
                  </a:lnTo>
                  <a:lnTo>
                    <a:pt x="2229230" y="592767"/>
                  </a:lnTo>
                  <a:lnTo>
                    <a:pt x="2197238" y="553831"/>
                  </a:lnTo>
                  <a:lnTo>
                    <a:pt x="2167016" y="513550"/>
                  </a:lnTo>
                  <a:lnTo>
                    <a:pt x="2138612" y="471989"/>
                  </a:lnTo>
                  <a:lnTo>
                    <a:pt x="2112072" y="429212"/>
                  </a:lnTo>
                  <a:lnTo>
                    <a:pt x="2087443" y="385281"/>
                  </a:lnTo>
                  <a:lnTo>
                    <a:pt x="2064772" y="340261"/>
                  </a:lnTo>
                  <a:lnTo>
                    <a:pt x="2044105" y="294217"/>
                  </a:lnTo>
                  <a:lnTo>
                    <a:pt x="2025489" y="247211"/>
                  </a:lnTo>
                  <a:lnTo>
                    <a:pt x="2008970" y="199308"/>
                  </a:lnTo>
                  <a:lnTo>
                    <a:pt x="1994597" y="150571"/>
                  </a:lnTo>
                  <a:lnTo>
                    <a:pt x="1982414" y="101065"/>
                  </a:lnTo>
                  <a:lnTo>
                    <a:pt x="1972469" y="50853"/>
                  </a:lnTo>
                  <a:lnTo>
                    <a:pt x="1964809" y="0"/>
                  </a:lnTo>
                  <a:close/>
                </a:path>
              </a:pathLst>
            </a:custGeom>
            <a:ln w="24135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47604" y="0"/>
              <a:ext cx="1156970" cy="432434"/>
            </a:xfrm>
            <a:custGeom>
              <a:avLst/>
              <a:gdLst/>
              <a:ahLst/>
              <a:cxnLst/>
              <a:rect l="l" t="t" r="r" b="b"/>
              <a:pathLst>
                <a:path w="1156970" h="432434">
                  <a:moveTo>
                    <a:pt x="0" y="0"/>
                  </a:moveTo>
                  <a:lnTo>
                    <a:pt x="853" y="81707"/>
                  </a:lnTo>
                  <a:lnTo>
                    <a:pt x="2415" y="132151"/>
                  </a:lnTo>
                  <a:lnTo>
                    <a:pt x="4719" y="182463"/>
                  </a:lnTo>
                  <a:lnTo>
                    <a:pt x="7758" y="232636"/>
                  </a:lnTo>
                  <a:lnTo>
                    <a:pt x="11529" y="282664"/>
                  </a:lnTo>
                  <a:lnTo>
                    <a:pt x="16024" y="332542"/>
                  </a:lnTo>
                  <a:lnTo>
                    <a:pt x="21238" y="382262"/>
                  </a:lnTo>
                  <a:lnTo>
                    <a:pt x="27167" y="431818"/>
                  </a:lnTo>
                  <a:lnTo>
                    <a:pt x="1156850" y="288115"/>
                  </a:lnTo>
                  <a:lnTo>
                    <a:pt x="1151089" y="238538"/>
                  </a:lnTo>
                  <a:lnTo>
                    <a:pt x="1146385" y="188724"/>
                  </a:lnTo>
                  <a:lnTo>
                    <a:pt x="1142754" y="138688"/>
                  </a:lnTo>
                  <a:lnTo>
                    <a:pt x="1140210" y="88443"/>
                  </a:lnTo>
                  <a:lnTo>
                    <a:pt x="1138770" y="38002"/>
                  </a:lnTo>
                  <a:lnTo>
                    <a:pt x="1138529" y="0"/>
                  </a:lnTo>
                </a:path>
              </a:pathLst>
            </a:custGeom>
            <a:ln w="24135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34921" y="1022147"/>
              <a:ext cx="1878964" cy="2363470"/>
            </a:xfrm>
            <a:custGeom>
              <a:avLst/>
              <a:gdLst/>
              <a:ahLst/>
              <a:cxnLst/>
              <a:rect l="l" t="t" r="r" b="b"/>
              <a:pathLst>
                <a:path w="1878965" h="2363470">
                  <a:moveTo>
                    <a:pt x="213302" y="88772"/>
                  </a:moveTo>
                  <a:lnTo>
                    <a:pt x="0" y="1212203"/>
                  </a:lnTo>
                  <a:lnTo>
                    <a:pt x="50795" y="1221249"/>
                  </a:lnTo>
                  <a:lnTo>
                    <a:pt x="101657" y="1229102"/>
                  </a:lnTo>
                  <a:lnTo>
                    <a:pt x="152566" y="1235770"/>
                  </a:lnTo>
                  <a:lnTo>
                    <a:pt x="203505" y="1241259"/>
                  </a:lnTo>
                  <a:lnTo>
                    <a:pt x="254454" y="1245576"/>
                  </a:lnTo>
                  <a:lnTo>
                    <a:pt x="305395" y="1248728"/>
                  </a:lnTo>
                  <a:lnTo>
                    <a:pt x="356309" y="1250722"/>
                  </a:lnTo>
                  <a:lnTo>
                    <a:pt x="407178" y="1251563"/>
                  </a:lnTo>
                  <a:lnTo>
                    <a:pt x="457983" y="1251260"/>
                  </a:lnTo>
                  <a:lnTo>
                    <a:pt x="508705" y="1249818"/>
                  </a:lnTo>
                  <a:lnTo>
                    <a:pt x="559327" y="1247244"/>
                  </a:lnTo>
                  <a:lnTo>
                    <a:pt x="609828" y="1243545"/>
                  </a:lnTo>
                  <a:lnTo>
                    <a:pt x="660191" y="1238728"/>
                  </a:lnTo>
                  <a:lnTo>
                    <a:pt x="710397" y="1232800"/>
                  </a:lnTo>
                  <a:lnTo>
                    <a:pt x="854162" y="2362922"/>
                  </a:lnTo>
                  <a:lnTo>
                    <a:pt x="904787" y="2356056"/>
                  </a:lnTo>
                  <a:lnTo>
                    <a:pt x="955282" y="2348438"/>
                  </a:lnTo>
                  <a:lnTo>
                    <a:pt x="1005638" y="2340073"/>
                  </a:lnTo>
                  <a:lnTo>
                    <a:pt x="1055845" y="2330961"/>
                  </a:lnTo>
                  <a:lnTo>
                    <a:pt x="1105896" y="2321107"/>
                  </a:lnTo>
                  <a:lnTo>
                    <a:pt x="1155783" y="2310511"/>
                  </a:lnTo>
                  <a:lnTo>
                    <a:pt x="1205495" y="2299178"/>
                  </a:lnTo>
                  <a:lnTo>
                    <a:pt x="1255026" y="2287108"/>
                  </a:lnTo>
                  <a:lnTo>
                    <a:pt x="1304366" y="2274305"/>
                  </a:lnTo>
                  <a:lnTo>
                    <a:pt x="1353508" y="2260771"/>
                  </a:lnTo>
                  <a:lnTo>
                    <a:pt x="1402441" y="2246509"/>
                  </a:lnTo>
                  <a:lnTo>
                    <a:pt x="1451158" y="2231520"/>
                  </a:lnTo>
                  <a:lnTo>
                    <a:pt x="1499651" y="2215808"/>
                  </a:lnTo>
                  <a:lnTo>
                    <a:pt x="1547910" y="2199376"/>
                  </a:lnTo>
                  <a:lnTo>
                    <a:pt x="1595928" y="2182224"/>
                  </a:lnTo>
                  <a:lnTo>
                    <a:pt x="1643695" y="2164357"/>
                  </a:lnTo>
                  <a:lnTo>
                    <a:pt x="1691203" y="2145776"/>
                  </a:lnTo>
                  <a:lnTo>
                    <a:pt x="1738444" y="2126484"/>
                  </a:lnTo>
                  <a:lnTo>
                    <a:pt x="1785409" y="2106483"/>
                  </a:lnTo>
                  <a:lnTo>
                    <a:pt x="1832089" y="2085776"/>
                  </a:lnTo>
                  <a:lnTo>
                    <a:pt x="1878476" y="2064366"/>
                  </a:lnTo>
                  <a:lnTo>
                    <a:pt x="904872" y="0"/>
                  </a:lnTo>
                  <a:lnTo>
                    <a:pt x="858763" y="20468"/>
                  </a:lnTo>
                  <a:lnTo>
                    <a:pt x="811848" y="38862"/>
                  </a:lnTo>
                  <a:lnTo>
                    <a:pt x="764200" y="55156"/>
                  </a:lnTo>
                  <a:lnTo>
                    <a:pt x="715897" y="69327"/>
                  </a:lnTo>
                  <a:lnTo>
                    <a:pt x="667012" y="81349"/>
                  </a:lnTo>
                  <a:lnTo>
                    <a:pt x="617622" y="91197"/>
                  </a:lnTo>
                  <a:lnTo>
                    <a:pt x="567800" y="98847"/>
                  </a:lnTo>
                  <a:lnTo>
                    <a:pt x="517623" y="104274"/>
                  </a:lnTo>
                  <a:lnTo>
                    <a:pt x="467166" y="107454"/>
                  </a:lnTo>
                  <a:lnTo>
                    <a:pt x="416503" y="108361"/>
                  </a:lnTo>
                  <a:lnTo>
                    <a:pt x="365710" y="106971"/>
                  </a:lnTo>
                  <a:lnTo>
                    <a:pt x="314862" y="103260"/>
                  </a:lnTo>
                  <a:lnTo>
                    <a:pt x="264034" y="97201"/>
                  </a:lnTo>
                  <a:lnTo>
                    <a:pt x="213302" y="88772"/>
                  </a:lnTo>
                  <a:close/>
                </a:path>
              </a:pathLst>
            </a:custGeom>
            <a:ln w="24135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18197" y="1994659"/>
              <a:ext cx="1217295" cy="1358900"/>
            </a:xfrm>
            <a:custGeom>
              <a:avLst/>
              <a:gdLst/>
              <a:ahLst/>
              <a:cxnLst/>
              <a:rect l="l" t="t" r="r" b="b"/>
              <a:pathLst>
                <a:path w="1217295" h="1358900">
                  <a:moveTo>
                    <a:pt x="0" y="997749"/>
                  </a:moveTo>
                  <a:lnTo>
                    <a:pt x="46195" y="1022637"/>
                  </a:lnTo>
                  <a:lnTo>
                    <a:pt x="92602" y="1046732"/>
                  </a:lnTo>
                  <a:lnTo>
                    <a:pt x="139214" y="1070040"/>
                  </a:lnTo>
                  <a:lnTo>
                    <a:pt x="186022" y="1092562"/>
                  </a:lnTo>
                  <a:lnTo>
                    <a:pt x="233018" y="1114303"/>
                  </a:lnTo>
                  <a:lnTo>
                    <a:pt x="280196" y="1135265"/>
                  </a:lnTo>
                  <a:lnTo>
                    <a:pt x="327547" y="1155452"/>
                  </a:lnTo>
                  <a:lnTo>
                    <a:pt x="375063" y="1174867"/>
                  </a:lnTo>
                  <a:lnTo>
                    <a:pt x="422738" y="1193514"/>
                  </a:lnTo>
                  <a:lnTo>
                    <a:pt x="470562" y="1211394"/>
                  </a:lnTo>
                  <a:lnTo>
                    <a:pt x="518528" y="1228513"/>
                  </a:lnTo>
                  <a:lnTo>
                    <a:pt x="566629" y="1244872"/>
                  </a:lnTo>
                  <a:lnTo>
                    <a:pt x="614857" y="1260476"/>
                  </a:lnTo>
                  <a:lnTo>
                    <a:pt x="663204" y="1275328"/>
                  </a:lnTo>
                  <a:lnTo>
                    <a:pt x="711662" y="1289430"/>
                  </a:lnTo>
                  <a:lnTo>
                    <a:pt x="760223" y="1302786"/>
                  </a:lnTo>
                  <a:lnTo>
                    <a:pt x="808881" y="1315400"/>
                  </a:lnTo>
                  <a:lnTo>
                    <a:pt x="857627" y="1327274"/>
                  </a:lnTo>
                  <a:lnTo>
                    <a:pt x="906452" y="1338412"/>
                  </a:lnTo>
                  <a:lnTo>
                    <a:pt x="955351" y="1348817"/>
                  </a:lnTo>
                  <a:lnTo>
                    <a:pt x="1004314" y="1358492"/>
                  </a:lnTo>
                  <a:lnTo>
                    <a:pt x="1216727" y="239689"/>
                  </a:lnTo>
                  <a:lnTo>
                    <a:pt x="1167795" y="229850"/>
                  </a:lnTo>
                  <a:lnTo>
                    <a:pt x="1118966" y="218932"/>
                  </a:lnTo>
                  <a:lnTo>
                    <a:pt x="1070258" y="206925"/>
                  </a:lnTo>
                  <a:lnTo>
                    <a:pt x="1021686" y="193818"/>
                  </a:lnTo>
                  <a:lnTo>
                    <a:pt x="973270" y="179602"/>
                  </a:lnTo>
                  <a:lnTo>
                    <a:pt x="925026" y="164265"/>
                  </a:lnTo>
                  <a:lnTo>
                    <a:pt x="876973" y="147797"/>
                  </a:lnTo>
                  <a:lnTo>
                    <a:pt x="829127" y="130189"/>
                  </a:lnTo>
                  <a:lnTo>
                    <a:pt x="781507" y="111429"/>
                  </a:lnTo>
                  <a:lnTo>
                    <a:pt x="734129" y="91508"/>
                  </a:lnTo>
                  <a:lnTo>
                    <a:pt x="687011" y="70414"/>
                  </a:lnTo>
                  <a:lnTo>
                    <a:pt x="640172" y="48139"/>
                  </a:lnTo>
                  <a:lnTo>
                    <a:pt x="593628" y="24671"/>
                  </a:lnTo>
                  <a:lnTo>
                    <a:pt x="547396" y="0"/>
                  </a:lnTo>
                  <a:lnTo>
                    <a:pt x="0" y="997749"/>
                  </a:lnTo>
                  <a:close/>
                </a:path>
              </a:pathLst>
            </a:custGeom>
            <a:ln w="24135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48954" y="0"/>
              <a:ext cx="2420620" cy="1094105"/>
            </a:xfrm>
            <a:custGeom>
              <a:avLst/>
              <a:gdLst/>
              <a:ahLst/>
              <a:cxnLst/>
              <a:rect l="l" t="t" r="r" b="b"/>
              <a:pathLst>
                <a:path w="2420619" h="1094105">
                  <a:moveTo>
                    <a:pt x="138112" y="0"/>
                  </a:moveTo>
                  <a:lnTo>
                    <a:pt x="136813" y="60080"/>
                  </a:lnTo>
                  <a:lnTo>
                    <a:pt x="133141" y="110288"/>
                  </a:lnTo>
                  <a:lnTo>
                    <a:pt x="127245" y="160305"/>
                  </a:lnTo>
                  <a:lnTo>
                    <a:pt x="119125" y="210052"/>
                  </a:lnTo>
                  <a:lnTo>
                    <a:pt x="108782" y="259450"/>
                  </a:lnTo>
                  <a:lnTo>
                    <a:pt x="96214" y="308421"/>
                  </a:lnTo>
                  <a:lnTo>
                    <a:pt x="81422" y="356885"/>
                  </a:lnTo>
                  <a:lnTo>
                    <a:pt x="64404" y="404762"/>
                  </a:lnTo>
                  <a:lnTo>
                    <a:pt x="45162" y="451975"/>
                  </a:lnTo>
                  <a:lnTo>
                    <a:pt x="23694" y="498443"/>
                  </a:lnTo>
                  <a:lnTo>
                    <a:pt x="0" y="544089"/>
                  </a:lnTo>
                  <a:lnTo>
                    <a:pt x="1002534" y="1094103"/>
                  </a:lnTo>
                  <a:lnTo>
                    <a:pt x="1026834" y="1048591"/>
                  </a:lnTo>
                  <a:lnTo>
                    <a:pt x="1050020" y="1002646"/>
                  </a:lnTo>
                  <a:lnTo>
                    <a:pt x="1072093" y="956289"/>
                  </a:lnTo>
                  <a:lnTo>
                    <a:pt x="1093054" y="909540"/>
                  </a:lnTo>
                  <a:lnTo>
                    <a:pt x="1112903" y="862419"/>
                  </a:lnTo>
                  <a:lnTo>
                    <a:pt x="1131641" y="814946"/>
                  </a:lnTo>
                  <a:lnTo>
                    <a:pt x="1149269" y="767139"/>
                  </a:lnTo>
                  <a:lnTo>
                    <a:pt x="1165788" y="719020"/>
                  </a:lnTo>
                  <a:lnTo>
                    <a:pt x="1181198" y="670608"/>
                  </a:lnTo>
                  <a:lnTo>
                    <a:pt x="1195500" y="621923"/>
                  </a:lnTo>
                  <a:lnTo>
                    <a:pt x="1208694" y="572984"/>
                  </a:lnTo>
                  <a:lnTo>
                    <a:pt x="1220781" y="523812"/>
                  </a:lnTo>
                  <a:lnTo>
                    <a:pt x="1231762" y="474426"/>
                  </a:lnTo>
                  <a:lnTo>
                    <a:pt x="1241637" y="424846"/>
                  </a:lnTo>
                  <a:lnTo>
                    <a:pt x="2360880" y="637342"/>
                  </a:lnTo>
                  <a:lnTo>
                    <a:pt x="2369994" y="587072"/>
                  </a:lnTo>
                  <a:lnTo>
                    <a:pt x="2378354" y="536693"/>
                  </a:lnTo>
                  <a:lnTo>
                    <a:pt x="2385959" y="486216"/>
                  </a:lnTo>
                  <a:lnTo>
                    <a:pt x="2392808" y="435650"/>
                  </a:lnTo>
                  <a:lnTo>
                    <a:pt x="2398903" y="385002"/>
                  </a:lnTo>
                  <a:lnTo>
                    <a:pt x="2404242" y="334282"/>
                  </a:lnTo>
                  <a:lnTo>
                    <a:pt x="2408825" y="283499"/>
                  </a:lnTo>
                  <a:lnTo>
                    <a:pt x="2412652" y="232662"/>
                  </a:lnTo>
                  <a:lnTo>
                    <a:pt x="2415722" y="181779"/>
                  </a:lnTo>
                  <a:lnTo>
                    <a:pt x="2418036" y="130860"/>
                  </a:lnTo>
                  <a:lnTo>
                    <a:pt x="2419593" y="79914"/>
                  </a:lnTo>
                  <a:lnTo>
                    <a:pt x="2420392" y="28949"/>
                  </a:lnTo>
                  <a:lnTo>
                    <a:pt x="2420416" y="0"/>
                  </a:lnTo>
                </a:path>
              </a:pathLst>
            </a:custGeom>
            <a:ln w="24135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716685" y="1094097"/>
              <a:ext cx="1433830" cy="1391920"/>
            </a:xfrm>
            <a:custGeom>
              <a:avLst/>
              <a:gdLst/>
              <a:ahLst/>
              <a:cxnLst/>
              <a:rect l="l" t="t" r="r" b="b"/>
              <a:pathLst>
                <a:path w="1433830" h="1391920">
                  <a:moveTo>
                    <a:pt x="0" y="562516"/>
                  </a:moveTo>
                  <a:lnTo>
                    <a:pt x="779766" y="1391434"/>
                  </a:lnTo>
                  <a:lnTo>
                    <a:pt x="817710" y="1355191"/>
                  </a:lnTo>
                  <a:lnTo>
                    <a:pt x="854967" y="1318502"/>
                  </a:lnTo>
                  <a:lnTo>
                    <a:pt x="891537" y="1281374"/>
                  </a:lnTo>
                  <a:lnTo>
                    <a:pt x="927421" y="1243818"/>
                  </a:lnTo>
                  <a:lnTo>
                    <a:pt x="962621" y="1205840"/>
                  </a:lnTo>
                  <a:lnTo>
                    <a:pt x="997136" y="1167449"/>
                  </a:lnTo>
                  <a:lnTo>
                    <a:pt x="1030967" y="1128654"/>
                  </a:lnTo>
                  <a:lnTo>
                    <a:pt x="1064115" y="1089463"/>
                  </a:lnTo>
                  <a:lnTo>
                    <a:pt x="1096581" y="1049884"/>
                  </a:lnTo>
                  <a:lnTo>
                    <a:pt x="1128366" y="1009926"/>
                  </a:lnTo>
                  <a:lnTo>
                    <a:pt x="1159469" y="969597"/>
                  </a:lnTo>
                  <a:lnTo>
                    <a:pt x="1189892" y="928905"/>
                  </a:lnTo>
                  <a:lnTo>
                    <a:pt x="1219636" y="887860"/>
                  </a:lnTo>
                  <a:lnTo>
                    <a:pt x="1248701" y="846468"/>
                  </a:lnTo>
                  <a:lnTo>
                    <a:pt x="1277087" y="804739"/>
                  </a:lnTo>
                  <a:lnTo>
                    <a:pt x="1304796" y="762682"/>
                  </a:lnTo>
                  <a:lnTo>
                    <a:pt x="1331828" y="720304"/>
                  </a:lnTo>
                  <a:lnTo>
                    <a:pt x="1358184" y="677613"/>
                  </a:lnTo>
                  <a:lnTo>
                    <a:pt x="1383865" y="634619"/>
                  </a:lnTo>
                  <a:lnTo>
                    <a:pt x="1408870" y="591329"/>
                  </a:lnTo>
                  <a:lnTo>
                    <a:pt x="1433202" y="547752"/>
                  </a:lnTo>
                  <a:lnTo>
                    <a:pt x="434803" y="0"/>
                  </a:lnTo>
                  <a:lnTo>
                    <a:pt x="410324" y="43495"/>
                  </a:lnTo>
                  <a:lnTo>
                    <a:pt x="384850" y="86560"/>
                  </a:lnTo>
                  <a:lnTo>
                    <a:pt x="358377" y="129174"/>
                  </a:lnTo>
                  <a:lnTo>
                    <a:pt x="330901" y="171318"/>
                  </a:lnTo>
                  <a:lnTo>
                    <a:pt x="302417" y="212972"/>
                  </a:lnTo>
                  <a:lnTo>
                    <a:pt x="272922" y="254116"/>
                  </a:lnTo>
                  <a:lnTo>
                    <a:pt x="242410" y="294730"/>
                  </a:lnTo>
                  <a:lnTo>
                    <a:pt x="210877" y="334794"/>
                  </a:lnTo>
                  <a:lnTo>
                    <a:pt x="178319" y="374288"/>
                  </a:lnTo>
                  <a:lnTo>
                    <a:pt x="144732" y="413193"/>
                  </a:lnTo>
                  <a:lnTo>
                    <a:pt x="110110" y="451488"/>
                  </a:lnTo>
                  <a:lnTo>
                    <a:pt x="74451" y="489153"/>
                  </a:lnTo>
                  <a:lnTo>
                    <a:pt x="37749" y="526170"/>
                  </a:lnTo>
                  <a:lnTo>
                    <a:pt x="0" y="562516"/>
                  </a:lnTo>
                  <a:close/>
                </a:path>
              </a:pathLst>
            </a:custGeom>
            <a:ln w="24135">
              <a:solidFill>
                <a:srgbClr val="71B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 descr="$PPTXTitle"/>
          <p:cNvSpPr txBox="1">
            <a:spLocks noGrp="1"/>
          </p:cNvSpPr>
          <p:nvPr>
            <p:ph type="title"/>
          </p:nvPr>
        </p:nvSpPr>
        <p:spPr>
          <a:xfrm>
            <a:off x="1927992" y="6923246"/>
            <a:ext cx="1624838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22550" algn="l"/>
                <a:tab pos="2919730" algn="l"/>
                <a:tab pos="5934710" algn="l"/>
                <a:tab pos="8869680" algn="l"/>
                <a:tab pos="10332085" algn="l"/>
                <a:tab pos="12205970" algn="l"/>
                <a:tab pos="14263369" algn="l"/>
              </a:tabLst>
            </a:pPr>
            <a:r>
              <a:rPr sz="3200" b="1" spc="270" dirty="0">
                <a:solidFill>
                  <a:srgbClr val="FFFFFF"/>
                </a:solidFill>
                <a:latin typeface="Hind SemiBold"/>
                <a:cs typeface="Hind SemiBold"/>
              </a:rPr>
              <a:t>OVLAŠĆENI</a:t>
            </a:r>
            <a:r>
              <a:rPr sz="3200" b="1" dirty="0">
                <a:solidFill>
                  <a:srgbClr val="FFFFFF"/>
                </a:solidFill>
                <a:latin typeface="Hind SemiBold"/>
                <a:cs typeface="Hind SemiBold"/>
              </a:rPr>
              <a:t>	</a:t>
            </a:r>
            <a:r>
              <a:rPr sz="3200" b="1" spc="-50" dirty="0">
                <a:solidFill>
                  <a:srgbClr val="FFFFFF"/>
                </a:solidFill>
                <a:latin typeface="Hind SemiBold"/>
                <a:cs typeface="Hind SemiBold"/>
              </a:rPr>
              <a:t>I</a:t>
            </a:r>
            <a:r>
              <a:rPr sz="3200" b="1" dirty="0">
                <a:solidFill>
                  <a:srgbClr val="FFFFFF"/>
                </a:solidFill>
                <a:latin typeface="Hind SemiBold"/>
                <a:cs typeface="Hind SemiBold"/>
              </a:rPr>
              <a:t>	</a:t>
            </a:r>
            <a:r>
              <a:rPr sz="3200" b="1" spc="280" dirty="0">
                <a:solidFill>
                  <a:srgbClr val="FFFFFF"/>
                </a:solidFill>
                <a:latin typeface="Hind SemiBold"/>
                <a:cs typeface="Hind SemiBold"/>
              </a:rPr>
              <a:t>EKSKLUZIVNI</a:t>
            </a:r>
            <a:r>
              <a:rPr sz="3200" b="1" dirty="0">
                <a:solidFill>
                  <a:srgbClr val="FFFFFF"/>
                </a:solidFill>
                <a:latin typeface="Hind SemiBold"/>
                <a:cs typeface="Hind SemiBold"/>
              </a:rPr>
              <a:t>	</a:t>
            </a:r>
            <a:r>
              <a:rPr sz="3200" b="1" spc="280" dirty="0">
                <a:solidFill>
                  <a:srgbClr val="FFFFFF"/>
                </a:solidFill>
                <a:latin typeface="Hind SemiBold"/>
                <a:cs typeface="Hind SemiBold"/>
              </a:rPr>
              <a:t>DISTRIBUTER</a:t>
            </a:r>
            <a:r>
              <a:rPr sz="3200" b="1" dirty="0">
                <a:solidFill>
                  <a:srgbClr val="FFFFFF"/>
                </a:solidFill>
                <a:latin typeface="Hind SemiBold"/>
                <a:cs typeface="Hind SemiBold"/>
              </a:rPr>
              <a:t>	</a:t>
            </a:r>
            <a:r>
              <a:rPr sz="3200" b="1" spc="245" dirty="0">
                <a:solidFill>
                  <a:srgbClr val="FFFFFF"/>
                </a:solidFill>
                <a:latin typeface="Hind SemiBold"/>
                <a:cs typeface="Hind SemiBold"/>
              </a:rPr>
              <a:t>PUPIN</a:t>
            </a:r>
            <a:r>
              <a:rPr sz="3200" b="1" dirty="0">
                <a:solidFill>
                  <a:srgbClr val="FFFFFF"/>
                </a:solidFill>
                <a:latin typeface="Hind SemiBold"/>
                <a:cs typeface="Hind SemiBold"/>
              </a:rPr>
              <a:t>	</a:t>
            </a:r>
            <a:r>
              <a:rPr sz="3200" b="1" spc="254" dirty="0">
                <a:solidFill>
                  <a:srgbClr val="FFFFFF"/>
                </a:solidFill>
                <a:latin typeface="Hind SemiBold"/>
                <a:cs typeface="Hind SemiBold"/>
              </a:rPr>
              <a:t>ENERGY</a:t>
            </a:r>
            <a:r>
              <a:rPr sz="3200" b="1" dirty="0">
                <a:solidFill>
                  <a:srgbClr val="FFFFFF"/>
                </a:solidFill>
                <a:latin typeface="Hind SemiBold"/>
                <a:cs typeface="Hind SemiBold"/>
              </a:rPr>
              <a:t>	</a:t>
            </a:r>
            <a:r>
              <a:rPr sz="3200" b="1" spc="260" dirty="0">
                <a:solidFill>
                  <a:srgbClr val="FFFFFF"/>
                </a:solidFill>
                <a:latin typeface="Hind SemiBold"/>
                <a:cs typeface="Hind SemiBold"/>
              </a:rPr>
              <a:t>ELEKTRO</a:t>
            </a:r>
            <a:r>
              <a:rPr sz="3200" b="1" dirty="0">
                <a:solidFill>
                  <a:srgbClr val="FFFFFF"/>
                </a:solidFill>
                <a:latin typeface="Hind SemiBold"/>
                <a:cs typeface="Hind SemiBold"/>
              </a:rPr>
              <a:t>	</a:t>
            </a:r>
            <a:r>
              <a:rPr sz="3200" b="1" spc="260" dirty="0">
                <a:solidFill>
                  <a:srgbClr val="FFFFFF"/>
                </a:solidFill>
                <a:latin typeface="Hind SemiBold"/>
                <a:cs typeface="Hind SemiBold"/>
              </a:rPr>
              <a:t>PUNJAČA</a:t>
            </a:r>
            <a:endParaRPr sz="3200">
              <a:latin typeface="Hind SemiBold"/>
              <a:cs typeface="Hind Semi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86526" y="9518860"/>
            <a:ext cx="430530" cy="438150"/>
          </a:xfrm>
          <a:custGeom>
            <a:avLst/>
            <a:gdLst/>
            <a:ahLst/>
            <a:cxnLst/>
            <a:rect l="l" t="t" r="r" b="b"/>
            <a:pathLst>
              <a:path w="430530" h="438150">
                <a:moveTo>
                  <a:pt x="80635" y="0"/>
                </a:moveTo>
                <a:lnTo>
                  <a:pt x="77180" y="0"/>
                </a:lnTo>
                <a:lnTo>
                  <a:pt x="73976" y="795"/>
                </a:lnTo>
                <a:lnTo>
                  <a:pt x="33749" y="27971"/>
                </a:lnTo>
                <a:lnTo>
                  <a:pt x="8973" y="62364"/>
                </a:lnTo>
                <a:lnTo>
                  <a:pt x="0" y="104988"/>
                </a:lnTo>
                <a:lnTo>
                  <a:pt x="1811" y="118718"/>
                </a:lnTo>
                <a:lnTo>
                  <a:pt x="25612" y="190601"/>
                </a:lnTo>
                <a:lnTo>
                  <a:pt x="49515" y="230829"/>
                </a:lnTo>
                <a:lnTo>
                  <a:pt x="80731" y="272752"/>
                </a:lnTo>
                <a:lnTo>
                  <a:pt x="118739" y="315498"/>
                </a:lnTo>
                <a:lnTo>
                  <a:pt x="158565" y="353168"/>
                </a:lnTo>
                <a:lnTo>
                  <a:pt x="199575" y="385008"/>
                </a:lnTo>
                <a:lnTo>
                  <a:pt x="240357" y="410146"/>
                </a:lnTo>
                <a:lnTo>
                  <a:pt x="279500" y="427711"/>
                </a:lnTo>
                <a:lnTo>
                  <a:pt x="321141" y="437578"/>
                </a:lnTo>
                <a:lnTo>
                  <a:pt x="326282" y="437944"/>
                </a:lnTo>
                <a:lnTo>
                  <a:pt x="331298" y="437944"/>
                </a:lnTo>
                <a:lnTo>
                  <a:pt x="378155" y="424123"/>
                </a:lnTo>
                <a:lnTo>
                  <a:pt x="406391" y="397264"/>
                </a:lnTo>
                <a:lnTo>
                  <a:pt x="426573" y="356188"/>
                </a:lnTo>
                <a:lnTo>
                  <a:pt x="430313" y="336412"/>
                </a:lnTo>
                <a:lnTo>
                  <a:pt x="426735" y="327526"/>
                </a:lnTo>
                <a:lnTo>
                  <a:pt x="396154" y="303537"/>
                </a:lnTo>
                <a:lnTo>
                  <a:pt x="353967" y="287143"/>
                </a:lnTo>
                <a:lnTo>
                  <a:pt x="309858" y="278523"/>
                </a:lnTo>
                <a:lnTo>
                  <a:pt x="271029" y="282423"/>
                </a:lnTo>
                <a:lnTo>
                  <a:pt x="251499" y="321068"/>
                </a:lnTo>
                <a:lnTo>
                  <a:pt x="247102" y="319812"/>
                </a:lnTo>
                <a:lnTo>
                  <a:pt x="243123" y="317435"/>
                </a:lnTo>
                <a:lnTo>
                  <a:pt x="119378" y="188800"/>
                </a:lnTo>
                <a:lnTo>
                  <a:pt x="116907" y="182371"/>
                </a:lnTo>
                <a:lnTo>
                  <a:pt x="116928" y="175607"/>
                </a:lnTo>
                <a:lnTo>
                  <a:pt x="119367" y="174874"/>
                </a:lnTo>
                <a:lnTo>
                  <a:pt x="123671" y="175345"/>
                </a:lnTo>
                <a:lnTo>
                  <a:pt x="127597" y="174570"/>
                </a:lnTo>
                <a:lnTo>
                  <a:pt x="157314" y="158089"/>
                </a:lnTo>
                <a:lnTo>
                  <a:pt x="167576" y="143075"/>
                </a:lnTo>
                <a:lnTo>
                  <a:pt x="166815" y="119523"/>
                </a:lnTo>
                <a:lnTo>
                  <a:pt x="144613" y="63422"/>
                </a:lnTo>
                <a:lnTo>
                  <a:pt x="120725" y="27737"/>
                </a:lnTo>
                <a:lnTo>
                  <a:pt x="101394" y="8419"/>
                </a:lnTo>
                <a:lnTo>
                  <a:pt x="80635" y="0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52880" y="9555384"/>
            <a:ext cx="558165" cy="398145"/>
          </a:xfrm>
          <a:custGeom>
            <a:avLst/>
            <a:gdLst/>
            <a:ahLst/>
            <a:cxnLst/>
            <a:rect l="l" t="t" r="r" b="b"/>
            <a:pathLst>
              <a:path w="558165" h="398145">
                <a:moveTo>
                  <a:pt x="521982" y="787"/>
                </a:moveTo>
                <a:lnTo>
                  <a:pt x="521741" y="228"/>
                </a:lnTo>
                <a:lnTo>
                  <a:pt x="521639" y="0"/>
                </a:lnTo>
                <a:lnTo>
                  <a:pt x="39852" y="0"/>
                </a:lnTo>
                <a:lnTo>
                  <a:pt x="36436" y="8255"/>
                </a:lnTo>
                <a:lnTo>
                  <a:pt x="263918" y="240169"/>
                </a:lnTo>
                <a:lnTo>
                  <a:pt x="269328" y="243751"/>
                </a:lnTo>
                <a:lnTo>
                  <a:pt x="275475" y="244944"/>
                </a:lnTo>
                <a:lnTo>
                  <a:pt x="281635" y="243751"/>
                </a:lnTo>
                <a:lnTo>
                  <a:pt x="287045" y="240169"/>
                </a:lnTo>
                <a:lnTo>
                  <a:pt x="521982" y="787"/>
                </a:lnTo>
                <a:close/>
              </a:path>
              <a:path w="558165" h="398145">
                <a:moveTo>
                  <a:pt x="557834" y="34302"/>
                </a:moveTo>
                <a:lnTo>
                  <a:pt x="556679" y="29095"/>
                </a:lnTo>
                <a:lnTo>
                  <a:pt x="554697" y="24409"/>
                </a:lnTo>
                <a:lnTo>
                  <a:pt x="289547" y="289115"/>
                </a:lnTo>
                <a:lnTo>
                  <a:pt x="285813" y="292836"/>
                </a:lnTo>
                <a:lnTo>
                  <a:pt x="280746" y="294919"/>
                </a:lnTo>
                <a:lnTo>
                  <a:pt x="270167" y="294919"/>
                </a:lnTo>
                <a:lnTo>
                  <a:pt x="265112" y="292836"/>
                </a:lnTo>
                <a:lnTo>
                  <a:pt x="1955" y="30048"/>
                </a:lnTo>
                <a:lnTo>
                  <a:pt x="1168" y="33248"/>
                </a:lnTo>
                <a:lnTo>
                  <a:pt x="0" y="36309"/>
                </a:lnTo>
                <a:lnTo>
                  <a:pt x="0" y="358013"/>
                </a:lnTo>
                <a:lnTo>
                  <a:pt x="3136" y="373507"/>
                </a:lnTo>
                <a:lnTo>
                  <a:pt x="11671" y="386156"/>
                </a:lnTo>
                <a:lnTo>
                  <a:pt x="24333" y="394677"/>
                </a:lnTo>
                <a:lnTo>
                  <a:pt x="39852" y="397802"/>
                </a:lnTo>
                <a:lnTo>
                  <a:pt x="517982" y="397802"/>
                </a:lnTo>
                <a:lnTo>
                  <a:pt x="533476" y="394677"/>
                </a:lnTo>
                <a:lnTo>
                  <a:pt x="546150" y="386156"/>
                </a:lnTo>
                <a:lnTo>
                  <a:pt x="554697" y="373507"/>
                </a:lnTo>
                <a:lnTo>
                  <a:pt x="557834" y="358013"/>
                </a:lnTo>
                <a:lnTo>
                  <a:pt x="557834" y="34302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54062" y="9417606"/>
            <a:ext cx="3048000" cy="584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50" b="1" spc="-10" dirty="0">
                <a:solidFill>
                  <a:srgbClr val="FFFFFF"/>
                </a:solidFill>
                <a:latin typeface="Hind SemiBold"/>
                <a:cs typeface="Hind SemiBold"/>
              </a:rPr>
              <a:t>+381641243030</a:t>
            </a:r>
            <a:endParaRPr sz="3650">
              <a:latin typeface="Hind SemiBold"/>
              <a:cs typeface="Hind Semi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77693" y="9486999"/>
            <a:ext cx="447675" cy="447675"/>
          </a:xfrm>
          <a:custGeom>
            <a:avLst/>
            <a:gdLst/>
            <a:ahLst/>
            <a:cxnLst/>
            <a:rect l="l" t="t" r="r" b="b"/>
            <a:pathLst>
              <a:path w="447675" h="447675">
                <a:moveTo>
                  <a:pt x="223626" y="0"/>
                </a:moveTo>
                <a:lnTo>
                  <a:pt x="178560" y="4540"/>
                </a:lnTo>
                <a:lnTo>
                  <a:pt x="136583" y="17566"/>
                </a:lnTo>
                <a:lnTo>
                  <a:pt x="98449" y="38302"/>
                </a:lnTo>
                <a:lnTo>
                  <a:pt x="65402" y="65610"/>
                </a:lnTo>
                <a:lnTo>
                  <a:pt x="38197" y="98573"/>
                </a:lnTo>
                <a:lnTo>
                  <a:pt x="17576" y="136550"/>
                </a:lnTo>
                <a:lnTo>
                  <a:pt x="4656" y="178156"/>
                </a:lnTo>
                <a:lnTo>
                  <a:pt x="4544" y="178517"/>
                </a:lnTo>
                <a:lnTo>
                  <a:pt x="0" y="223574"/>
                </a:lnTo>
                <a:lnTo>
                  <a:pt x="4544" y="268619"/>
                </a:lnTo>
                <a:lnTo>
                  <a:pt x="17576" y="310580"/>
                </a:lnTo>
                <a:lnTo>
                  <a:pt x="38197" y="348558"/>
                </a:lnTo>
                <a:lnTo>
                  <a:pt x="65393" y="381517"/>
                </a:lnTo>
                <a:lnTo>
                  <a:pt x="65505" y="381653"/>
                </a:lnTo>
                <a:lnTo>
                  <a:pt x="98597" y="408955"/>
                </a:lnTo>
                <a:lnTo>
                  <a:pt x="136583" y="429573"/>
                </a:lnTo>
                <a:lnTo>
                  <a:pt x="178560" y="442604"/>
                </a:lnTo>
                <a:lnTo>
                  <a:pt x="223626" y="447148"/>
                </a:lnTo>
                <a:lnTo>
                  <a:pt x="268691" y="442604"/>
                </a:lnTo>
                <a:lnTo>
                  <a:pt x="310665" y="429573"/>
                </a:lnTo>
                <a:lnTo>
                  <a:pt x="348651" y="408955"/>
                </a:lnTo>
                <a:lnTo>
                  <a:pt x="348809" y="408825"/>
                </a:lnTo>
                <a:lnTo>
                  <a:pt x="176518" y="408825"/>
                </a:lnTo>
                <a:lnTo>
                  <a:pt x="153475" y="401396"/>
                </a:lnTo>
                <a:lnTo>
                  <a:pt x="131811" y="391231"/>
                </a:lnTo>
                <a:lnTo>
                  <a:pt x="111738" y="378533"/>
                </a:lnTo>
                <a:lnTo>
                  <a:pt x="93465" y="363507"/>
                </a:lnTo>
                <a:lnTo>
                  <a:pt x="100342" y="357395"/>
                </a:lnTo>
                <a:lnTo>
                  <a:pt x="107530" y="351618"/>
                </a:lnTo>
                <a:lnTo>
                  <a:pt x="114991" y="346189"/>
                </a:lnTo>
                <a:lnTo>
                  <a:pt x="122713" y="341120"/>
                </a:lnTo>
                <a:lnTo>
                  <a:pt x="160562" y="341120"/>
                </a:lnTo>
                <a:lnTo>
                  <a:pt x="159547" y="339660"/>
                </a:lnTo>
                <a:lnTo>
                  <a:pt x="159444" y="339487"/>
                </a:lnTo>
                <a:lnTo>
                  <a:pt x="71631" y="339487"/>
                </a:lnTo>
                <a:lnTo>
                  <a:pt x="56995" y="317286"/>
                </a:lnTo>
                <a:lnTo>
                  <a:pt x="45511" y="293080"/>
                </a:lnTo>
                <a:lnTo>
                  <a:pt x="37467" y="267153"/>
                </a:lnTo>
                <a:lnTo>
                  <a:pt x="33150" y="239793"/>
                </a:lnTo>
                <a:lnTo>
                  <a:pt x="445615" y="239793"/>
                </a:lnTo>
                <a:lnTo>
                  <a:pt x="447253" y="223574"/>
                </a:lnTo>
                <a:lnTo>
                  <a:pt x="445617" y="207354"/>
                </a:lnTo>
                <a:lnTo>
                  <a:pt x="33138" y="207354"/>
                </a:lnTo>
                <a:lnTo>
                  <a:pt x="37459" y="179986"/>
                </a:lnTo>
                <a:lnTo>
                  <a:pt x="45503" y="154050"/>
                </a:lnTo>
                <a:lnTo>
                  <a:pt x="56988" y="129838"/>
                </a:lnTo>
                <a:lnTo>
                  <a:pt x="71631" y="107640"/>
                </a:lnTo>
                <a:lnTo>
                  <a:pt x="159438" y="107640"/>
                </a:lnTo>
                <a:lnTo>
                  <a:pt x="159541" y="107467"/>
                </a:lnTo>
                <a:lnTo>
                  <a:pt x="160555" y="106007"/>
                </a:lnTo>
                <a:lnTo>
                  <a:pt x="122718" y="106007"/>
                </a:lnTo>
                <a:lnTo>
                  <a:pt x="114987" y="100936"/>
                </a:lnTo>
                <a:lnTo>
                  <a:pt x="107522" y="95504"/>
                </a:lnTo>
                <a:lnTo>
                  <a:pt x="100337" y="89727"/>
                </a:lnTo>
                <a:lnTo>
                  <a:pt x="93442" y="83620"/>
                </a:lnTo>
                <a:lnTo>
                  <a:pt x="111723" y="68598"/>
                </a:lnTo>
                <a:lnTo>
                  <a:pt x="131798" y="55900"/>
                </a:lnTo>
                <a:lnTo>
                  <a:pt x="153461" y="45732"/>
                </a:lnTo>
                <a:lnTo>
                  <a:pt x="176507" y="38302"/>
                </a:lnTo>
                <a:lnTo>
                  <a:pt x="348877" y="38302"/>
                </a:lnTo>
                <a:lnTo>
                  <a:pt x="310665" y="17566"/>
                </a:lnTo>
                <a:lnTo>
                  <a:pt x="268691" y="4540"/>
                </a:lnTo>
                <a:lnTo>
                  <a:pt x="223626" y="0"/>
                </a:lnTo>
                <a:close/>
              </a:path>
              <a:path w="447675" h="447675">
                <a:moveTo>
                  <a:pt x="160562" y="341120"/>
                </a:moveTo>
                <a:lnTo>
                  <a:pt x="122735" y="341120"/>
                </a:lnTo>
                <a:lnTo>
                  <a:pt x="131880" y="356647"/>
                </a:lnTo>
                <a:lnTo>
                  <a:pt x="165534" y="398490"/>
                </a:lnTo>
                <a:lnTo>
                  <a:pt x="176518" y="408825"/>
                </a:lnTo>
                <a:lnTo>
                  <a:pt x="270724" y="408825"/>
                </a:lnTo>
                <a:lnTo>
                  <a:pt x="274494" y="405495"/>
                </a:lnTo>
                <a:lnTo>
                  <a:pt x="278148" y="402050"/>
                </a:lnTo>
                <a:lnTo>
                  <a:pt x="281708" y="398490"/>
                </a:lnTo>
                <a:lnTo>
                  <a:pt x="287418" y="392354"/>
                </a:lnTo>
                <a:lnTo>
                  <a:pt x="207386" y="392354"/>
                </a:lnTo>
                <a:lnTo>
                  <a:pt x="200768" y="387119"/>
                </a:lnTo>
                <a:lnTo>
                  <a:pt x="194444" y="381517"/>
                </a:lnTo>
                <a:lnTo>
                  <a:pt x="188486" y="375538"/>
                </a:lnTo>
                <a:lnTo>
                  <a:pt x="178012" y="364296"/>
                </a:lnTo>
                <a:lnTo>
                  <a:pt x="168348" y="352321"/>
                </a:lnTo>
                <a:lnTo>
                  <a:pt x="160562" y="341120"/>
                </a:lnTo>
                <a:close/>
              </a:path>
              <a:path w="447675" h="447675">
                <a:moveTo>
                  <a:pt x="413092" y="341120"/>
                </a:moveTo>
                <a:lnTo>
                  <a:pt x="324513" y="341120"/>
                </a:lnTo>
                <a:lnTo>
                  <a:pt x="332245" y="346189"/>
                </a:lnTo>
                <a:lnTo>
                  <a:pt x="339710" y="351618"/>
                </a:lnTo>
                <a:lnTo>
                  <a:pt x="346899" y="357395"/>
                </a:lnTo>
                <a:lnTo>
                  <a:pt x="353800" y="363507"/>
                </a:lnTo>
                <a:lnTo>
                  <a:pt x="335513" y="378533"/>
                </a:lnTo>
                <a:lnTo>
                  <a:pt x="315435" y="391231"/>
                </a:lnTo>
                <a:lnTo>
                  <a:pt x="293771" y="401396"/>
                </a:lnTo>
                <a:lnTo>
                  <a:pt x="270724" y="408825"/>
                </a:lnTo>
                <a:lnTo>
                  <a:pt x="348809" y="408825"/>
                </a:lnTo>
                <a:lnTo>
                  <a:pt x="381747" y="381653"/>
                </a:lnTo>
                <a:lnTo>
                  <a:pt x="409054" y="348558"/>
                </a:lnTo>
                <a:lnTo>
                  <a:pt x="413092" y="341120"/>
                </a:lnTo>
                <a:close/>
              </a:path>
              <a:path w="447675" h="447675">
                <a:moveTo>
                  <a:pt x="239856" y="313027"/>
                </a:moveTo>
                <a:lnTo>
                  <a:pt x="207386" y="313027"/>
                </a:lnTo>
                <a:lnTo>
                  <a:pt x="207386" y="392354"/>
                </a:lnTo>
                <a:lnTo>
                  <a:pt x="239856" y="392354"/>
                </a:lnTo>
                <a:lnTo>
                  <a:pt x="239856" y="313027"/>
                </a:lnTo>
                <a:close/>
              </a:path>
              <a:path w="447675" h="447675">
                <a:moveTo>
                  <a:pt x="340675" y="313027"/>
                </a:moveTo>
                <a:lnTo>
                  <a:pt x="239856" y="313027"/>
                </a:lnTo>
                <a:lnTo>
                  <a:pt x="254363" y="314806"/>
                </a:lnTo>
                <a:lnTo>
                  <a:pt x="268694" y="317700"/>
                </a:lnTo>
                <a:lnTo>
                  <a:pt x="282266" y="321514"/>
                </a:lnTo>
                <a:lnTo>
                  <a:pt x="295572" y="326356"/>
                </a:lnTo>
                <a:lnTo>
                  <a:pt x="287790" y="339487"/>
                </a:lnTo>
                <a:lnTo>
                  <a:pt x="287687" y="339660"/>
                </a:lnTo>
                <a:lnTo>
                  <a:pt x="258756" y="375538"/>
                </a:lnTo>
                <a:lnTo>
                  <a:pt x="239856" y="392354"/>
                </a:lnTo>
                <a:lnTo>
                  <a:pt x="287418" y="392354"/>
                </a:lnTo>
                <a:lnTo>
                  <a:pt x="293905" y="385384"/>
                </a:lnTo>
                <a:lnTo>
                  <a:pt x="305141" y="371419"/>
                </a:lnTo>
                <a:lnTo>
                  <a:pt x="315361" y="356647"/>
                </a:lnTo>
                <a:lnTo>
                  <a:pt x="324513" y="341120"/>
                </a:lnTo>
                <a:lnTo>
                  <a:pt x="413092" y="341120"/>
                </a:lnTo>
                <a:lnTo>
                  <a:pt x="413885" y="339660"/>
                </a:lnTo>
                <a:lnTo>
                  <a:pt x="413979" y="339487"/>
                </a:lnTo>
                <a:lnTo>
                  <a:pt x="375611" y="339487"/>
                </a:lnTo>
                <a:lnTo>
                  <a:pt x="366822" y="331752"/>
                </a:lnTo>
                <a:lnTo>
                  <a:pt x="357634" y="324484"/>
                </a:lnTo>
                <a:lnTo>
                  <a:pt x="348063" y="317700"/>
                </a:lnTo>
                <a:lnTo>
                  <a:pt x="340675" y="313027"/>
                </a:lnTo>
                <a:close/>
              </a:path>
              <a:path w="447675" h="447675">
                <a:moveTo>
                  <a:pt x="126112" y="239793"/>
                </a:moveTo>
                <a:lnTo>
                  <a:pt x="93578" y="239793"/>
                </a:lnTo>
                <a:lnTo>
                  <a:pt x="95492" y="258395"/>
                </a:lnTo>
                <a:lnTo>
                  <a:pt x="98750" y="276566"/>
                </a:lnTo>
                <a:lnTo>
                  <a:pt x="103305" y="294255"/>
                </a:lnTo>
                <a:lnTo>
                  <a:pt x="109106" y="311414"/>
                </a:lnTo>
                <a:lnTo>
                  <a:pt x="99175" y="317700"/>
                </a:lnTo>
                <a:lnTo>
                  <a:pt x="89607" y="324484"/>
                </a:lnTo>
                <a:lnTo>
                  <a:pt x="80419" y="331752"/>
                </a:lnTo>
                <a:lnTo>
                  <a:pt x="71631" y="339487"/>
                </a:lnTo>
                <a:lnTo>
                  <a:pt x="159444" y="339487"/>
                </a:lnTo>
                <a:lnTo>
                  <a:pt x="151660" y="326356"/>
                </a:lnTo>
                <a:lnTo>
                  <a:pt x="164973" y="321514"/>
                </a:lnTo>
                <a:lnTo>
                  <a:pt x="178550" y="317700"/>
                </a:lnTo>
                <a:lnTo>
                  <a:pt x="192883" y="314806"/>
                </a:lnTo>
                <a:lnTo>
                  <a:pt x="207386" y="313027"/>
                </a:lnTo>
                <a:lnTo>
                  <a:pt x="340675" y="313027"/>
                </a:lnTo>
                <a:lnTo>
                  <a:pt x="338125" y="311414"/>
                </a:lnTo>
                <a:lnTo>
                  <a:pt x="343090" y="296744"/>
                </a:lnTo>
                <a:lnTo>
                  <a:pt x="138299" y="296744"/>
                </a:lnTo>
                <a:lnTo>
                  <a:pt x="133856" y="283047"/>
                </a:lnTo>
                <a:lnTo>
                  <a:pt x="130320" y="268963"/>
                </a:lnTo>
                <a:lnTo>
                  <a:pt x="127727" y="254529"/>
                </a:lnTo>
                <a:lnTo>
                  <a:pt x="126112" y="239793"/>
                </a:lnTo>
                <a:close/>
              </a:path>
              <a:path w="447675" h="447675">
                <a:moveTo>
                  <a:pt x="445615" y="239793"/>
                </a:moveTo>
                <a:lnTo>
                  <a:pt x="414100" y="239793"/>
                </a:lnTo>
                <a:lnTo>
                  <a:pt x="409789" y="267153"/>
                </a:lnTo>
                <a:lnTo>
                  <a:pt x="401743" y="293080"/>
                </a:lnTo>
                <a:lnTo>
                  <a:pt x="390254" y="317286"/>
                </a:lnTo>
                <a:lnTo>
                  <a:pt x="375611" y="339487"/>
                </a:lnTo>
                <a:lnTo>
                  <a:pt x="413979" y="339487"/>
                </a:lnTo>
                <a:lnTo>
                  <a:pt x="429672" y="310580"/>
                </a:lnTo>
                <a:lnTo>
                  <a:pt x="442598" y="268963"/>
                </a:lnTo>
                <a:lnTo>
                  <a:pt x="442704" y="268619"/>
                </a:lnTo>
                <a:lnTo>
                  <a:pt x="445615" y="239793"/>
                </a:lnTo>
                <a:close/>
              </a:path>
              <a:path w="447675" h="447675">
                <a:moveTo>
                  <a:pt x="239856" y="239793"/>
                </a:moveTo>
                <a:lnTo>
                  <a:pt x="207386" y="239793"/>
                </a:lnTo>
                <a:lnTo>
                  <a:pt x="207386" y="280483"/>
                </a:lnTo>
                <a:lnTo>
                  <a:pt x="189373" y="282507"/>
                </a:lnTo>
                <a:lnTo>
                  <a:pt x="171814" y="285932"/>
                </a:lnTo>
                <a:lnTo>
                  <a:pt x="154769" y="290698"/>
                </a:lnTo>
                <a:lnTo>
                  <a:pt x="138299" y="296744"/>
                </a:lnTo>
                <a:lnTo>
                  <a:pt x="308943" y="296744"/>
                </a:lnTo>
                <a:lnTo>
                  <a:pt x="292476" y="290698"/>
                </a:lnTo>
                <a:lnTo>
                  <a:pt x="275436" y="285932"/>
                </a:lnTo>
                <a:lnTo>
                  <a:pt x="257878" y="282507"/>
                </a:lnTo>
                <a:lnTo>
                  <a:pt x="239856" y="280483"/>
                </a:lnTo>
                <a:lnTo>
                  <a:pt x="239856" y="239793"/>
                </a:lnTo>
                <a:close/>
              </a:path>
              <a:path w="447675" h="447675">
                <a:moveTo>
                  <a:pt x="353663" y="239793"/>
                </a:moveTo>
                <a:lnTo>
                  <a:pt x="321119" y="239793"/>
                </a:lnTo>
                <a:lnTo>
                  <a:pt x="319517" y="254529"/>
                </a:lnTo>
                <a:lnTo>
                  <a:pt x="316990" y="268619"/>
                </a:lnTo>
                <a:lnTo>
                  <a:pt x="316928" y="268963"/>
                </a:lnTo>
                <a:lnTo>
                  <a:pt x="313392" y="283047"/>
                </a:lnTo>
                <a:lnTo>
                  <a:pt x="308943" y="296744"/>
                </a:lnTo>
                <a:lnTo>
                  <a:pt x="343090" y="296744"/>
                </a:lnTo>
                <a:lnTo>
                  <a:pt x="343933" y="294255"/>
                </a:lnTo>
                <a:lnTo>
                  <a:pt x="348490" y="276566"/>
                </a:lnTo>
                <a:lnTo>
                  <a:pt x="351749" y="258395"/>
                </a:lnTo>
                <a:lnTo>
                  <a:pt x="353663" y="239793"/>
                </a:lnTo>
                <a:close/>
              </a:path>
              <a:path w="447675" h="447675">
                <a:moveTo>
                  <a:pt x="159438" y="107640"/>
                </a:moveTo>
                <a:lnTo>
                  <a:pt x="71631" y="107640"/>
                </a:lnTo>
                <a:lnTo>
                  <a:pt x="80425" y="115370"/>
                </a:lnTo>
                <a:lnTo>
                  <a:pt x="89612" y="122638"/>
                </a:lnTo>
                <a:lnTo>
                  <a:pt x="99245" y="129468"/>
                </a:lnTo>
                <a:lnTo>
                  <a:pt x="109106" y="135713"/>
                </a:lnTo>
                <a:lnTo>
                  <a:pt x="103305" y="152872"/>
                </a:lnTo>
                <a:lnTo>
                  <a:pt x="98749" y="170564"/>
                </a:lnTo>
                <a:lnTo>
                  <a:pt x="95491" y="188741"/>
                </a:lnTo>
                <a:lnTo>
                  <a:pt x="93577" y="207354"/>
                </a:lnTo>
                <a:lnTo>
                  <a:pt x="126110" y="207354"/>
                </a:lnTo>
                <a:lnTo>
                  <a:pt x="127727" y="192592"/>
                </a:lnTo>
                <a:lnTo>
                  <a:pt x="130255" y="178517"/>
                </a:lnTo>
                <a:lnTo>
                  <a:pt x="130320" y="178156"/>
                </a:lnTo>
                <a:lnTo>
                  <a:pt x="133856" y="164074"/>
                </a:lnTo>
                <a:lnTo>
                  <a:pt x="138299" y="150382"/>
                </a:lnTo>
                <a:lnTo>
                  <a:pt x="343090" y="150382"/>
                </a:lnTo>
                <a:lnTo>
                  <a:pt x="338125" y="135713"/>
                </a:lnTo>
                <a:lnTo>
                  <a:pt x="340691" y="134090"/>
                </a:lnTo>
                <a:lnTo>
                  <a:pt x="207471" y="134090"/>
                </a:lnTo>
                <a:lnTo>
                  <a:pt x="192922" y="132310"/>
                </a:lnTo>
                <a:lnTo>
                  <a:pt x="178749" y="129468"/>
                </a:lnTo>
                <a:lnTo>
                  <a:pt x="165005" y="125607"/>
                </a:lnTo>
                <a:lnTo>
                  <a:pt x="151717" y="120771"/>
                </a:lnTo>
                <a:lnTo>
                  <a:pt x="154851" y="115370"/>
                </a:lnTo>
                <a:lnTo>
                  <a:pt x="159438" y="107640"/>
                </a:lnTo>
                <a:close/>
              </a:path>
              <a:path w="447675" h="447675">
                <a:moveTo>
                  <a:pt x="308933" y="150382"/>
                </a:moveTo>
                <a:lnTo>
                  <a:pt x="138299" y="150382"/>
                </a:lnTo>
                <a:lnTo>
                  <a:pt x="154767" y="156425"/>
                </a:lnTo>
                <a:lnTo>
                  <a:pt x="171810" y="161191"/>
                </a:lnTo>
                <a:lnTo>
                  <a:pt x="189369" y="164618"/>
                </a:lnTo>
                <a:lnTo>
                  <a:pt x="207386" y="166644"/>
                </a:lnTo>
                <a:lnTo>
                  <a:pt x="207386" y="207354"/>
                </a:lnTo>
                <a:lnTo>
                  <a:pt x="239856" y="207354"/>
                </a:lnTo>
                <a:lnTo>
                  <a:pt x="239856" y="166644"/>
                </a:lnTo>
                <a:lnTo>
                  <a:pt x="257881" y="164618"/>
                </a:lnTo>
                <a:lnTo>
                  <a:pt x="275443" y="161191"/>
                </a:lnTo>
                <a:lnTo>
                  <a:pt x="292481" y="156425"/>
                </a:lnTo>
                <a:lnTo>
                  <a:pt x="308933" y="150382"/>
                </a:lnTo>
                <a:close/>
              </a:path>
              <a:path w="447675" h="447675">
                <a:moveTo>
                  <a:pt x="343090" y="150382"/>
                </a:moveTo>
                <a:lnTo>
                  <a:pt x="308933" y="150382"/>
                </a:lnTo>
                <a:lnTo>
                  <a:pt x="313379" y="164074"/>
                </a:lnTo>
                <a:lnTo>
                  <a:pt x="316920" y="178156"/>
                </a:lnTo>
                <a:lnTo>
                  <a:pt x="319514" y="192592"/>
                </a:lnTo>
                <a:lnTo>
                  <a:pt x="321122" y="207354"/>
                </a:lnTo>
                <a:lnTo>
                  <a:pt x="353664" y="207354"/>
                </a:lnTo>
                <a:lnTo>
                  <a:pt x="351750" y="188741"/>
                </a:lnTo>
                <a:lnTo>
                  <a:pt x="348490" y="170564"/>
                </a:lnTo>
                <a:lnTo>
                  <a:pt x="343933" y="152872"/>
                </a:lnTo>
                <a:lnTo>
                  <a:pt x="343090" y="150382"/>
                </a:lnTo>
                <a:close/>
              </a:path>
              <a:path w="447675" h="447675">
                <a:moveTo>
                  <a:pt x="413979" y="107640"/>
                </a:moveTo>
                <a:lnTo>
                  <a:pt x="375611" y="107640"/>
                </a:lnTo>
                <a:lnTo>
                  <a:pt x="390249" y="129838"/>
                </a:lnTo>
                <a:lnTo>
                  <a:pt x="401739" y="154050"/>
                </a:lnTo>
                <a:lnTo>
                  <a:pt x="409784" y="179986"/>
                </a:lnTo>
                <a:lnTo>
                  <a:pt x="414092" y="207354"/>
                </a:lnTo>
                <a:lnTo>
                  <a:pt x="445617" y="207354"/>
                </a:lnTo>
                <a:lnTo>
                  <a:pt x="442709" y="178517"/>
                </a:lnTo>
                <a:lnTo>
                  <a:pt x="429676" y="136550"/>
                </a:lnTo>
                <a:lnTo>
                  <a:pt x="413979" y="107640"/>
                </a:lnTo>
                <a:close/>
              </a:path>
              <a:path w="447675" h="447675">
                <a:moveTo>
                  <a:pt x="239856" y="54762"/>
                </a:moveTo>
                <a:lnTo>
                  <a:pt x="207386" y="54762"/>
                </a:lnTo>
                <a:lnTo>
                  <a:pt x="207386" y="134090"/>
                </a:lnTo>
                <a:lnTo>
                  <a:pt x="239856" y="134090"/>
                </a:lnTo>
                <a:lnTo>
                  <a:pt x="239856" y="54762"/>
                </a:lnTo>
                <a:close/>
              </a:path>
              <a:path w="447675" h="447675">
                <a:moveTo>
                  <a:pt x="287421" y="54762"/>
                </a:moveTo>
                <a:lnTo>
                  <a:pt x="239856" y="54762"/>
                </a:lnTo>
                <a:lnTo>
                  <a:pt x="246474" y="59998"/>
                </a:lnTo>
                <a:lnTo>
                  <a:pt x="252788" y="65610"/>
                </a:lnTo>
                <a:lnTo>
                  <a:pt x="278892" y="94804"/>
                </a:lnTo>
                <a:lnTo>
                  <a:pt x="295572" y="120771"/>
                </a:lnTo>
                <a:lnTo>
                  <a:pt x="282259" y="125607"/>
                </a:lnTo>
                <a:lnTo>
                  <a:pt x="268503" y="129468"/>
                </a:lnTo>
                <a:lnTo>
                  <a:pt x="254353" y="132310"/>
                </a:lnTo>
                <a:lnTo>
                  <a:pt x="239856" y="134090"/>
                </a:lnTo>
                <a:lnTo>
                  <a:pt x="340691" y="134090"/>
                </a:lnTo>
                <a:lnTo>
                  <a:pt x="347995" y="129468"/>
                </a:lnTo>
                <a:lnTo>
                  <a:pt x="357634" y="122638"/>
                </a:lnTo>
                <a:lnTo>
                  <a:pt x="366822" y="115370"/>
                </a:lnTo>
                <a:lnTo>
                  <a:pt x="375611" y="107640"/>
                </a:lnTo>
                <a:lnTo>
                  <a:pt x="413979" y="107640"/>
                </a:lnTo>
                <a:lnTo>
                  <a:pt x="413092" y="106007"/>
                </a:lnTo>
                <a:lnTo>
                  <a:pt x="324524" y="106007"/>
                </a:lnTo>
                <a:lnTo>
                  <a:pt x="315379" y="90487"/>
                </a:lnTo>
                <a:lnTo>
                  <a:pt x="305164" y="75720"/>
                </a:lnTo>
                <a:lnTo>
                  <a:pt x="293928" y="61753"/>
                </a:lnTo>
                <a:lnTo>
                  <a:pt x="287421" y="54762"/>
                </a:lnTo>
                <a:close/>
              </a:path>
              <a:path w="447675" h="447675">
                <a:moveTo>
                  <a:pt x="270736" y="38302"/>
                </a:moveTo>
                <a:lnTo>
                  <a:pt x="176507" y="38302"/>
                </a:lnTo>
                <a:lnTo>
                  <a:pt x="172748" y="41632"/>
                </a:lnTo>
                <a:lnTo>
                  <a:pt x="142083" y="75720"/>
                </a:lnTo>
                <a:lnTo>
                  <a:pt x="122718" y="106007"/>
                </a:lnTo>
                <a:lnTo>
                  <a:pt x="160555" y="106007"/>
                </a:lnTo>
                <a:lnTo>
                  <a:pt x="168345" y="94804"/>
                </a:lnTo>
                <a:lnTo>
                  <a:pt x="178012" y="82827"/>
                </a:lnTo>
                <a:lnTo>
                  <a:pt x="188496" y="71578"/>
                </a:lnTo>
                <a:lnTo>
                  <a:pt x="194444" y="65610"/>
                </a:lnTo>
                <a:lnTo>
                  <a:pt x="200768" y="59998"/>
                </a:lnTo>
                <a:lnTo>
                  <a:pt x="207386" y="54762"/>
                </a:lnTo>
                <a:lnTo>
                  <a:pt x="287421" y="54762"/>
                </a:lnTo>
                <a:lnTo>
                  <a:pt x="281718" y="48637"/>
                </a:lnTo>
                <a:lnTo>
                  <a:pt x="278169" y="45087"/>
                </a:lnTo>
                <a:lnTo>
                  <a:pt x="274505" y="41632"/>
                </a:lnTo>
                <a:lnTo>
                  <a:pt x="270736" y="38302"/>
                </a:lnTo>
                <a:close/>
              </a:path>
              <a:path w="447675" h="447675">
                <a:moveTo>
                  <a:pt x="348799" y="38302"/>
                </a:moveTo>
                <a:lnTo>
                  <a:pt x="270757" y="38302"/>
                </a:lnTo>
                <a:lnTo>
                  <a:pt x="293783" y="45732"/>
                </a:lnTo>
                <a:lnTo>
                  <a:pt x="315445" y="55900"/>
                </a:lnTo>
                <a:lnTo>
                  <a:pt x="335523" y="68598"/>
                </a:lnTo>
                <a:lnTo>
                  <a:pt x="353811" y="83620"/>
                </a:lnTo>
                <a:lnTo>
                  <a:pt x="346910" y="89727"/>
                </a:lnTo>
                <a:lnTo>
                  <a:pt x="339721" y="95504"/>
                </a:lnTo>
                <a:lnTo>
                  <a:pt x="332255" y="100936"/>
                </a:lnTo>
                <a:lnTo>
                  <a:pt x="324524" y="106007"/>
                </a:lnTo>
                <a:lnTo>
                  <a:pt x="413092" y="106007"/>
                </a:lnTo>
                <a:lnTo>
                  <a:pt x="409056" y="98573"/>
                </a:lnTo>
                <a:lnTo>
                  <a:pt x="381851" y="65610"/>
                </a:lnTo>
                <a:lnTo>
                  <a:pt x="348799" y="38302"/>
                </a:lnTo>
                <a:close/>
              </a:path>
            </a:pathLst>
          </a:custGeom>
          <a:solidFill>
            <a:srgbClr val="71B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900743" y="9417606"/>
            <a:ext cx="2988310" cy="584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50" b="1" spc="-10" dirty="0">
                <a:solidFill>
                  <a:srgbClr val="FFFFFF"/>
                </a:solidFill>
                <a:latin typeface="Hind SemiBold"/>
                <a:cs typeface="Hind SemiBold"/>
                <a:hlinkClick r:id="rId2"/>
              </a:rPr>
              <a:t>www.horius.rs</a:t>
            </a:r>
            <a:endParaRPr sz="3650">
              <a:latin typeface="Hind SemiBold"/>
              <a:cs typeface="Hind Semi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75346" y="9417606"/>
            <a:ext cx="3355340" cy="584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50" b="1" spc="-10" dirty="0">
                <a:solidFill>
                  <a:srgbClr val="FFFFFF"/>
                </a:solidFill>
                <a:latin typeface="Hind SemiBold"/>
                <a:cs typeface="Hind SemiBold"/>
                <a:hlinkClick r:id="rId3"/>
              </a:rPr>
              <a:t>office@horius.rs</a:t>
            </a:r>
            <a:endParaRPr sz="3650">
              <a:latin typeface="Hind SemiBold"/>
              <a:cs typeface="Hind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835</Words>
  <Application>Microsoft Office PowerPoint</Application>
  <PresentationFormat>Custom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Hind</vt:lpstr>
      <vt:lpstr>Hind SemiBold</vt:lpstr>
      <vt:lpstr>Times New Roman</vt:lpstr>
      <vt:lpstr>Office Theme</vt:lpstr>
      <vt:lpstr>Pouzdani i jednostavni punjači za sve vaše potrebe</vt:lpstr>
      <vt:lpstr>PupinEnergy je brend koji razvija napredne električne punjače visokih performansi, sa ciljem ubrzanja tranzicije ka održivoj energiji. Ključne prednosti i performanse su:</vt:lpstr>
      <vt:lpstr>Prednosti koje prave razliku</vt:lpstr>
      <vt:lpstr>PUPINENERGY WALLMAX 1000</vt:lpstr>
      <vt:lpstr>PUPINENERGY POWERGO MULTIPLAG 2000</vt:lpstr>
      <vt:lpstr>PUPINENERGY SKYCHARGE 500</vt:lpstr>
      <vt:lpstr>PUPINENERGY DC 60 - 160 KW</vt:lpstr>
      <vt:lpstr>Garancija, isporuka i instalacija</vt:lpstr>
      <vt:lpstr>OVLAŠĆENI I EKSKLUZIVNI DISTRIBUTER PUPIN ENERGY ELEKTRO PUNJAČA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Pupin EV punjaci prezentacija</dc:title>
  <dc:creator>Srdjan</dc:creator>
  <cp:lastModifiedBy>Radic Srdjan</cp:lastModifiedBy>
  <cp:revision>2</cp:revision>
  <dcterms:created xsi:type="dcterms:W3CDTF">2025-12-17T06:55:07Z</dcterms:created>
  <dcterms:modified xsi:type="dcterms:W3CDTF">2026-05-19T12:51:43Z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2025-12-16T00:00:00Z</vt:filetime>
  </property>
  <property fmtid="{D5CDD505-2E9C-101B-9397-08002B2CF9AE}" pid="3" name="Creator">
    <vt:lpwstr>Adobe Illustrator 29.7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2025-12-17T00:00:00Z</vt:filetime>
  </property>
  <property fmtid="{D5CDD505-2E9C-101B-9397-08002B2CF9AE}" pid="6" name="Producer">
    <vt:lpwstr>Adobe PDF library 17.00</vt:lpwstr>
  </property>
</Properties>
</file>