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6256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6" d="100"/>
          <a:sy n="56" d="100"/>
        </p:scale>
        <p:origin x="893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c Srdjan" userId="99b8ca059df9f573" providerId="LiveId" clId="{A4727192-C839-4018-B742-5CF77B7F1825}"/>
    <pc:docChg chg="modSld">
      <pc:chgData name="Radic Srdjan" userId="99b8ca059df9f573" providerId="LiveId" clId="{A4727192-C839-4018-B742-5CF77B7F1825}" dt="2026-05-15T14:41:59.806" v="1" actId="1076"/>
      <pc:docMkLst>
        <pc:docMk/>
      </pc:docMkLst>
      <pc:sldChg chg="modSp mod">
        <pc:chgData name="Radic Srdjan" userId="99b8ca059df9f573" providerId="LiveId" clId="{A4727192-C839-4018-B742-5CF77B7F1825}" dt="2026-05-15T14:41:59.806" v="1" actId="1076"/>
        <pc:sldMkLst>
          <pc:docMk/>
          <pc:sldMk cId="0" sldId="258"/>
        </pc:sldMkLst>
        <pc:spChg chg="mod">
          <ac:chgData name="Radic Srdjan" userId="99b8ca059df9f573" providerId="LiveId" clId="{A4727192-C839-4018-B742-5CF77B7F1825}" dt="2026-05-15T14:41:59.806" v="1" actId="1076"/>
          <ac:spMkLst>
            <pc:docMk/>
            <pc:sldMk cId="0" sldId="258"/>
            <ac:spMk id="3" creationId="{FD520E94-822D-7C7E-3CBE-28D3650C533C}"/>
          </ac:spMkLst>
        </pc:spChg>
        <pc:spChg chg="mod">
          <ac:chgData name="Radic Srdjan" userId="99b8ca059df9f573" providerId="LiveId" clId="{A4727192-C839-4018-B742-5CF77B7F1825}" dt="2026-05-15T14:41:58.578" v="0" actId="1076"/>
          <ac:spMkLst>
            <pc:docMk/>
            <pc:sldMk cId="0" sldId="258"/>
            <ac:spMk id="4" creationId="{E393A31D-FB4C-8000-C7D4-2205E0E5683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9809AB1-0E3A-C5AB-CC08-0DD652149823}"/>
              </a:ext>
            </a:extLst>
          </p:cNvPr>
          <p:cNvSpPr/>
          <p:nvPr/>
        </p:nvSpPr>
        <p:spPr>
          <a:xfrm>
            <a:off x="14986000" y="8839200"/>
            <a:ext cx="1143000" cy="1524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9603A95-752A-5A31-F4E8-EE4805A16B37}"/>
              </a:ext>
            </a:extLst>
          </p:cNvPr>
          <p:cNvSpPr/>
          <p:nvPr/>
        </p:nvSpPr>
        <p:spPr>
          <a:xfrm>
            <a:off x="14986000" y="8839200"/>
            <a:ext cx="1143000" cy="15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612DA90-3954-FBAC-269A-25569F25B0DC}"/>
              </a:ext>
            </a:extLst>
          </p:cNvPr>
          <p:cNvSpPr/>
          <p:nvPr/>
        </p:nvSpPr>
        <p:spPr>
          <a:xfrm>
            <a:off x="14986000" y="8839200"/>
            <a:ext cx="1143000" cy="15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EF59C7F-30D9-80C9-32EB-EA05B6E9756D}"/>
              </a:ext>
            </a:extLst>
          </p:cNvPr>
          <p:cNvSpPr/>
          <p:nvPr/>
        </p:nvSpPr>
        <p:spPr>
          <a:xfrm>
            <a:off x="14986000" y="8839200"/>
            <a:ext cx="1143000" cy="152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FD520E94-822D-7C7E-3CBE-28D3650C533C}"/>
              </a:ext>
            </a:extLst>
          </p:cNvPr>
          <p:cNvSpPr/>
          <p:nvPr/>
        </p:nvSpPr>
        <p:spPr>
          <a:xfrm>
            <a:off x="13462000" y="8686800"/>
            <a:ext cx="685800" cy="1524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393A31D-FB4C-8000-C7D4-2205E0E56839}"/>
              </a:ext>
            </a:extLst>
          </p:cNvPr>
          <p:cNvSpPr/>
          <p:nvPr/>
        </p:nvSpPr>
        <p:spPr>
          <a:xfrm>
            <a:off x="14986000" y="8153400"/>
            <a:ext cx="1143000" cy="152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6B5142C-2F1D-E531-8E2B-62DA8F2A89C8}"/>
              </a:ext>
            </a:extLst>
          </p:cNvPr>
          <p:cNvSpPr/>
          <p:nvPr/>
        </p:nvSpPr>
        <p:spPr>
          <a:xfrm>
            <a:off x="14986000" y="8839200"/>
            <a:ext cx="1143000" cy="152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12298F9-00F5-77DF-7EA1-60A7E9B8966B}"/>
              </a:ext>
            </a:extLst>
          </p:cNvPr>
          <p:cNvSpPr/>
          <p:nvPr/>
        </p:nvSpPr>
        <p:spPr>
          <a:xfrm>
            <a:off x="14986000" y="8839200"/>
            <a:ext cx="1143000" cy="152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D7FCD39-E3E1-8028-6CA1-C8B33B1FFCA7}"/>
              </a:ext>
            </a:extLst>
          </p:cNvPr>
          <p:cNvSpPr/>
          <p:nvPr/>
        </p:nvSpPr>
        <p:spPr>
          <a:xfrm>
            <a:off x="14986000" y="8839200"/>
            <a:ext cx="1143000" cy="152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58D078C-49CD-AF3A-32C6-0058343267FA}"/>
              </a:ext>
            </a:extLst>
          </p:cNvPr>
          <p:cNvSpPr/>
          <p:nvPr/>
        </p:nvSpPr>
        <p:spPr>
          <a:xfrm>
            <a:off x="14986000" y="8839200"/>
            <a:ext cx="1143000" cy="152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FFE6C7B-0368-07A2-9A8D-F2404C8C7B69}"/>
              </a:ext>
            </a:extLst>
          </p:cNvPr>
          <p:cNvSpPr/>
          <p:nvPr/>
        </p:nvSpPr>
        <p:spPr>
          <a:xfrm>
            <a:off x="14986000" y="8839200"/>
            <a:ext cx="1143000" cy="15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56B330B-8018-8EE0-F1B2-1346FE03ECFB}"/>
              </a:ext>
            </a:extLst>
          </p:cNvPr>
          <p:cNvSpPr/>
          <p:nvPr/>
        </p:nvSpPr>
        <p:spPr>
          <a:xfrm>
            <a:off x="14986000" y="8839200"/>
            <a:ext cx="1143000" cy="152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Custom</PresentationFormat>
  <Paragraphs>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Srdjan</dc:creator>
  <cp:lastModifiedBy>Radic Srdjan</cp:lastModifiedBy>
  <cp:revision>2</cp:revision>
  <dcterms:created xsi:type="dcterms:W3CDTF">2006-08-16T00:00:00Z</dcterms:created>
  <dcterms:modified xsi:type="dcterms:W3CDTF">2026-05-15T14:42:09Z</dcterms:modified>
</cp:coreProperties>
</file>