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2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7" d="100"/>
          <a:sy n="77" d="100"/>
        </p:scale>
        <p:origin x="220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C3974A-51BA-479C-A3C5-D4A933D6FF1B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362200" y="1143000"/>
            <a:ext cx="21336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6060C-4B33-4D41-92E2-FDD1E4376F4D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36472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F4713E8A-D616-4BCE-A210-5E9A2DE6D8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1B239AA-2CCF-8C13-FD87-6F7B66E5C1B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04AE56C-41D1-AC02-760E-7637580CBD3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7080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33784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3647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637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20200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52948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42872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9780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34839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6582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24346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978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BD2C39-EE1B-48A3-B1E8-3FA9ECDA803E}" type="datetimeFigureOut">
              <a:rPr lang="en-GB" smtClean="0"/>
              <a:t>31/03/2025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C6834-95E1-4D10-8F6D-AEC1DE48D960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76438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>
          <a:extLst>
            <a:ext uri="{FF2B5EF4-FFF2-40B4-BE49-F238E27FC236}">
              <a16:creationId xmlns:a16="http://schemas.microsoft.com/office/drawing/2014/main" id="{FEB71635-EB53-A8F5-77DF-5E6EAAC64B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">
            <a:extLst>
              <a:ext uri="{FF2B5EF4-FFF2-40B4-BE49-F238E27FC236}">
                <a16:creationId xmlns:a16="http://schemas.microsoft.com/office/drawing/2014/main" id="{C4768A31-B367-FD58-D1BB-3960F3A41DC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47452" y="1032220"/>
            <a:ext cx="3645715" cy="267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r>
              <a:rPr lang="en-GB" sz="1300" b="1" dirty="0">
                <a:latin typeface="Calibri"/>
                <a:ea typeface="Calibri"/>
                <a:cs typeface="Calibri"/>
              </a:rPr>
              <a:t>I</a:t>
            </a:r>
            <a:r>
              <a:rPr lang="en-GB" sz="1200" b="1" dirty="0">
                <a:latin typeface="Calibri"/>
                <a:ea typeface="Calibri"/>
                <a:cs typeface="Calibri"/>
              </a:rPr>
              <a:t>ngredients: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1 onion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20ml of vegetable oil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2 cloves of garlic, finely chopped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2 small chunks of fresh ginger, peeled and chopped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1/2 teaspoon of cayenne pepper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600g of sweet potato, washed, peeled, and cut into cubes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1 tablespoon of mild or medium curry paste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300ml of passata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300ml of low-salt vegetable stock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200g of spinach leaves, washed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4 tablespoons of peanut butter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fresh coriander to garnish </a:t>
            </a:r>
            <a:br>
              <a:rPr lang="en-GB" sz="1200" dirty="0">
                <a:latin typeface="Calibri"/>
              </a:rPr>
            </a:br>
            <a:r>
              <a:rPr lang="en-GB" sz="1200" dirty="0">
                <a:latin typeface="Calibri"/>
              </a:rPr>
              <a:t>black pepper </a:t>
            </a:r>
            <a:br>
              <a:rPr lang="en-GB" sz="1200" dirty="0">
                <a:latin typeface="Calibri"/>
              </a:rPr>
            </a:br>
            <a:endParaRPr lang="en-GB" sz="1200" dirty="0">
              <a:latin typeface="Calibri"/>
              <a:ea typeface="Calibri"/>
              <a:cs typeface="Calibri"/>
            </a:endParaRPr>
          </a:p>
        </p:txBody>
      </p:sp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ED0BD987-77B2-FB24-E490-E9EB118A5F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50333" y="3868427"/>
            <a:ext cx="4008137" cy="270290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indent="0">
              <a:spcBef>
                <a:spcPts val="0"/>
              </a:spcBef>
              <a:buSzPts val="1200"/>
              <a:buNone/>
            </a:pPr>
            <a:r>
              <a:rPr lang="en-GB" sz="1200" b="1" dirty="0"/>
              <a:t>Method</a:t>
            </a: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Peel and chop the onion, garlic and ginger.</a:t>
            </a:r>
            <a:endParaRPr lang="en-GB" sz="1200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Heat the oil in a large saucepan.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Add the chopped onion, garlic, ginger and cayenne pepper and fry gently for 10 minutes, taking care not to let the onion or garlic go brown.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Add the curry paste and stir well.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Add in the chopped sweet potato and mix well.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Add the passata and the stock. Bring to the boil, cover and simmer for 20 minutes until the potatoes are almost tender. 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Add the spinach and cook for a further 5 minutes.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Mix a few spoonful of the stew juices with the peanut butter to soften it and then mix it all back into the stew.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 marL="182880" indent="-182880">
              <a:lnSpc>
                <a:spcPct val="100000"/>
              </a:lnSpc>
              <a:spcBef>
                <a:spcPts val="0"/>
              </a:spcBef>
              <a:buSzPts val="1200"/>
              <a:buAutoNum type="arabicPeriod"/>
            </a:pPr>
            <a:r>
              <a:rPr lang="en-GB" sz="1200" dirty="0">
                <a:ea typeface="+mn-lt"/>
                <a:cs typeface="+mn-lt"/>
              </a:rPr>
              <a:t>Season with black pepper and garnish with coriander.</a:t>
            </a:r>
            <a:endParaRPr lang="en-GB" dirty="0">
              <a:ea typeface="Calibri" panose="020F0502020204030204"/>
              <a:cs typeface="Calibri" panose="020F0502020204030204"/>
            </a:endParaRPr>
          </a:p>
          <a:p>
            <a:pPr>
              <a:spcBef>
                <a:spcPts val="0"/>
              </a:spcBef>
              <a:buSzPts val="1200"/>
              <a:buAutoNum type="arabicPeriod"/>
            </a:pPr>
            <a:endParaRPr lang="en-US" sz="1200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88" name="Google Shape;88;p1">
            <a:extLst>
              <a:ext uri="{FF2B5EF4-FFF2-40B4-BE49-F238E27FC236}">
                <a16:creationId xmlns:a16="http://schemas.microsoft.com/office/drawing/2014/main" id="{B4737D4B-8EA2-54FF-A5C9-7DB2916B3EFA}"/>
              </a:ext>
            </a:extLst>
          </p:cNvPr>
          <p:cNvSpPr/>
          <p:nvPr/>
        </p:nvSpPr>
        <p:spPr>
          <a:xfrm>
            <a:off x="4761906" y="6572108"/>
            <a:ext cx="1863847" cy="519868"/>
          </a:xfrm>
          <a:prstGeom prst="rect">
            <a:avLst/>
          </a:prstGeom>
          <a:solidFill>
            <a:srgbClr val="00CC66"/>
          </a:solidFill>
          <a:ln>
            <a:noFill/>
          </a:ln>
          <a:effectLst>
            <a:outerShdw blurRad="50800" dist="38100" dir="189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IE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Cooking method</a:t>
            </a:r>
            <a:endParaRPr/>
          </a:p>
          <a:p>
            <a:r>
              <a:rPr lang="en-I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✔ Stew</a:t>
            </a:r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9" name="Google Shape;89;p1">
            <a:extLst>
              <a:ext uri="{FF2B5EF4-FFF2-40B4-BE49-F238E27FC236}">
                <a16:creationId xmlns:a16="http://schemas.microsoft.com/office/drawing/2014/main" id="{14FFC0F7-26A3-59EE-2171-AC3151DA4E6A}"/>
              </a:ext>
            </a:extLst>
          </p:cNvPr>
          <p:cNvSpPr/>
          <p:nvPr/>
        </p:nvSpPr>
        <p:spPr>
          <a:xfrm>
            <a:off x="145033" y="6963235"/>
            <a:ext cx="4436009" cy="1637859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50800" dist="38100" dir="189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IE" sz="14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Nutritional Information</a:t>
            </a:r>
            <a:endParaRPr sz="1400" b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GB" sz="6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 2" panose="05020102010507070707" pitchFamily="18" charset="2"/>
              </a:rPr>
              <a:t>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 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Vegan 		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 2" panose="05020102010507070707" pitchFamily="18" charset="2"/>
              </a:rPr>
              <a:t> 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V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egetarian			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 2" panose="05020102010507070707" pitchFamily="18" charset="2"/>
              </a:rPr>
              <a:t> 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Healthy</a:t>
            </a:r>
            <a:endParaRPr lang="en-GB" sz="120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  <a:p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 2" panose="05020102010507070707" pitchFamily="18" charset="2"/>
              </a:rPr>
              <a:t> 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Low Fat 		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 2" panose="05020102010507070707" pitchFamily="18" charset="2"/>
              </a:rPr>
              <a:t>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 N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 added sugar  		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 2" panose="05020102010507070707" pitchFamily="18" charset="2"/>
              </a:rPr>
              <a:t> 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Wingdings" panose="05000000000000000000" pitchFamily="2" charset="2"/>
              </a:rPr>
              <a:t> High Fibre</a:t>
            </a:r>
            <a:endParaRPr lang="en-GB" sz="120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  <a:p>
            <a:pPr>
              <a:buClr>
                <a:schemeClr val="lt1"/>
              </a:buClr>
              <a:buSzPts val="1200"/>
            </a:pPr>
            <a:endParaRPr lang="en-GB" sz="1200" b="1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71450" indent="-171450">
              <a:buClr>
                <a:schemeClr val="lt1"/>
              </a:buClr>
              <a:buSzPts val="1200"/>
              <a:buFont typeface="Wingdings" panose="05000000000000000000" pitchFamily="2" charset="2"/>
              <a:buChar char="o"/>
            </a:pPr>
            <a:r>
              <a:rPr lang="en-IE" sz="1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Tips</a:t>
            </a:r>
            <a:r>
              <a:rPr lang="en-IE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IE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☝ </a:t>
            </a:r>
            <a:r>
              <a:rPr lang="en-IE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dirty="0">
              <a:solidFill>
                <a:schemeClr val="lt1"/>
              </a:solidFill>
              <a:cs typeface="Arial"/>
            </a:endParaRPr>
          </a:p>
          <a:p>
            <a:pPr>
              <a:buClr>
                <a:schemeClr val="lt1"/>
              </a:buClr>
              <a:buSzPts val="1200"/>
            </a:pP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Serve alone or with rice </a:t>
            </a:r>
          </a:p>
        </p:txBody>
      </p:sp>
      <p:sp>
        <p:nvSpPr>
          <p:cNvPr id="90" name="Google Shape;90;p1">
            <a:extLst>
              <a:ext uri="{FF2B5EF4-FFF2-40B4-BE49-F238E27FC236}">
                <a16:creationId xmlns:a16="http://schemas.microsoft.com/office/drawing/2014/main" id="{F2EFEF45-F1FB-AF45-815B-3C6FB1F49024}"/>
              </a:ext>
            </a:extLst>
          </p:cNvPr>
          <p:cNvSpPr/>
          <p:nvPr/>
        </p:nvSpPr>
        <p:spPr>
          <a:xfrm>
            <a:off x="4741420" y="5944117"/>
            <a:ext cx="1863847" cy="446143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50800" dist="38100" dir="189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IE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Meal Type</a:t>
            </a:r>
            <a:endParaRPr/>
          </a:p>
          <a:p>
            <a:r>
              <a:rPr lang="en-I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✔ </a:t>
            </a:r>
            <a:r>
              <a:rPr lang="en-US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Dinner</a:t>
            </a:r>
            <a:endParaRPr lang="en-IE"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1">
            <a:extLst>
              <a:ext uri="{FF2B5EF4-FFF2-40B4-BE49-F238E27FC236}">
                <a16:creationId xmlns:a16="http://schemas.microsoft.com/office/drawing/2014/main" id="{958E9173-D0A5-EBAB-012C-FBF9CBC03ACC}"/>
              </a:ext>
            </a:extLst>
          </p:cNvPr>
          <p:cNvSpPr/>
          <p:nvPr/>
        </p:nvSpPr>
        <p:spPr>
          <a:xfrm>
            <a:off x="4761906" y="7253801"/>
            <a:ext cx="1863846" cy="528364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50800" dist="38100" dir="189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1200" b="1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Level of difficulty</a:t>
            </a:r>
            <a:endParaRPr sz="1200" b="1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IE" sz="1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✔  Medium</a:t>
            </a:r>
            <a:endParaRPr lang="en-GB" sz="120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  <a:p>
            <a:endParaRPr sz="1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1">
            <a:extLst>
              <a:ext uri="{FF2B5EF4-FFF2-40B4-BE49-F238E27FC236}">
                <a16:creationId xmlns:a16="http://schemas.microsoft.com/office/drawing/2014/main" id="{0748FA20-8424-CC78-F7D6-C536BBC5C234}"/>
              </a:ext>
            </a:extLst>
          </p:cNvPr>
          <p:cNvSpPr/>
          <p:nvPr/>
        </p:nvSpPr>
        <p:spPr>
          <a:xfrm>
            <a:off x="145032" y="8679359"/>
            <a:ext cx="6712968" cy="27695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IE" sz="1200" b="1" dirty="0">
                <a:solidFill>
                  <a:srgbClr val="0070C0"/>
                </a:solidFill>
                <a:latin typeface="Calibri"/>
                <a:ea typeface="Calibri"/>
                <a:cs typeface="Calibri"/>
                <a:sym typeface="Calibri"/>
              </a:rPr>
              <a:t>Foods used: ✔Sweet Potato ✔Peanut butter ✔Spinach  ✔Garlic  ✔Ginger ✔Onion ✔Coriander   </a:t>
            </a:r>
            <a:endParaRPr sz="1200" b="1" dirty="0">
              <a:solidFill>
                <a:srgbClr val="0070C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" name="Google Shape;87;p1">
            <a:extLst>
              <a:ext uri="{FF2B5EF4-FFF2-40B4-BE49-F238E27FC236}">
                <a16:creationId xmlns:a16="http://schemas.microsoft.com/office/drawing/2014/main" id="{EBC60A71-ADD3-F3E6-6FE7-796F62308DCC}"/>
              </a:ext>
            </a:extLst>
          </p:cNvPr>
          <p:cNvSpPr/>
          <p:nvPr/>
        </p:nvSpPr>
        <p:spPr>
          <a:xfrm>
            <a:off x="145033" y="137657"/>
            <a:ext cx="6480721" cy="7078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r>
              <a:rPr lang="en-IE" sz="2800" b="1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</a:rPr>
              <a:t>Sweet potato satay stew</a:t>
            </a:r>
            <a:endParaRPr lang="en-US" sz="2800" b="1" dirty="0">
              <a:solidFill>
                <a:schemeClr val="accent5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  <a:p>
            <a:r>
              <a:rPr lang="en-GB" sz="1200" i="1" dirty="0">
                <a:solidFill>
                  <a:schemeClr val="accent5">
                    <a:lumMod val="75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 A healthy vegetarian satay bursting with flavour, a perfect mid-week meal! </a:t>
            </a:r>
            <a:endParaRPr lang="en-GB" sz="1200" i="1" dirty="0">
              <a:solidFill>
                <a:schemeClr val="accent5">
                  <a:lumMod val="75000"/>
                </a:schemeClr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4" name="Google Shape;91;p1">
            <a:extLst>
              <a:ext uri="{FF2B5EF4-FFF2-40B4-BE49-F238E27FC236}">
                <a16:creationId xmlns:a16="http://schemas.microsoft.com/office/drawing/2014/main" id="{8036DB1E-04AE-0B73-B538-52E24857877C}"/>
              </a:ext>
            </a:extLst>
          </p:cNvPr>
          <p:cNvSpPr/>
          <p:nvPr/>
        </p:nvSpPr>
        <p:spPr>
          <a:xfrm>
            <a:off x="4782394" y="4688147"/>
            <a:ext cx="1822873" cy="107412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50800" dist="38100" dir="18900000" algn="bl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noAutofit/>
          </a:bodyPr>
          <a:lstStyle/>
          <a:p>
            <a:r>
              <a:rPr lang="en-GB" sz="1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Prep time </a:t>
            </a:r>
            <a:r>
              <a:rPr lang="en-GB" sz="1200" b="1" i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&amp; </a:t>
            </a:r>
            <a:r>
              <a:rPr lang="en-GB" sz="1200" b="1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Cooking time </a:t>
            </a:r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20 minutes prep time</a:t>
            </a:r>
          </a:p>
          <a:p>
            <a:r>
              <a:rPr lang="en-GB" sz="12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40 minutes cooking time </a:t>
            </a:r>
            <a:endParaRPr lang="en-GB" sz="1200" dirty="0">
              <a:solidFill>
                <a:schemeClr val="lt1"/>
              </a:solidFill>
              <a:latin typeface="Calibri"/>
              <a:ea typeface="Calibri"/>
              <a:cs typeface="Calibri"/>
            </a:endParaRPr>
          </a:p>
          <a:p>
            <a:endParaRPr lang="en-GB" sz="1200" i="1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r>
              <a:rPr lang="en-GB" sz="1200" i="1" dirty="0">
                <a:solidFill>
                  <a:schemeClr val="lt1"/>
                </a:solidFill>
                <a:latin typeface="Calibri"/>
                <a:ea typeface="Calibri"/>
                <a:cs typeface="Calibri"/>
              </a:rPr>
              <a:t>Perfect for freezing</a:t>
            </a:r>
          </a:p>
        </p:txBody>
      </p:sp>
      <p:sp>
        <p:nvSpPr>
          <p:cNvPr id="3" name="Rectangle 1">
            <a:extLst>
              <a:ext uri="{FF2B5EF4-FFF2-40B4-BE49-F238E27FC236}">
                <a16:creationId xmlns:a16="http://schemas.microsoft.com/office/drawing/2014/main" id="{EE8F5F31-DB09-8E99-531B-794F642325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A40FCE4-4B95-1AA6-7223-4937530D4153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9866" b="5471"/>
          <a:stretch/>
        </p:blipFill>
        <p:spPr>
          <a:xfrm>
            <a:off x="3634644" y="995829"/>
            <a:ext cx="2698064" cy="2921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932669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e406894-2a28-4e03-9d46-c1912f1c0944" xsi:nil="true"/>
    <lcf76f155ced4ddcb4097134ff3c332f xmlns="a1b87ee9-a5c0-4b8d-a819-bde3a1abb6a6">
      <Terms xmlns="http://schemas.microsoft.com/office/infopath/2007/PartnerControls"/>
    </lcf76f155ced4ddcb4097134ff3c332f>
    <SharedWithUsers xmlns="5e406894-2a28-4e03-9d46-c1912f1c0944">
      <UserInfo>
        <DisplayName>WILKINSON Sandra</DisplayName>
        <AccountId>71</AccountId>
        <AccountType/>
      </UserInfo>
      <UserInfo>
        <DisplayName>HOLTON Fiona</DisplayName>
        <AccountId>210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45D14C3F3D274B975130E81DB0D2D6" ma:contentTypeVersion="15" ma:contentTypeDescription="Create a new document." ma:contentTypeScope="" ma:versionID="fdb4dbfc2c1774e04617b320f9bf501c">
  <xsd:schema xmlns:xsd="http://www.w3.org/2001/XMLSchema" xmlns:xs="http://www.w3.org/2001/XMLSchema" xmlns:p="http://schemas.microsoft.com/office/2006/metadata/properties" xmlns:ns2="a1b87ee9-a5c0-4b8d-a819-bde3a1abb6a6" xmlns:ns3="5e406894-2a28-4e03-9d46-c1912f1c0944" targetNamespace="http://schemas.microsoft.com/office/2006/metadata/properties" ma:root="true" ma:fieldsID="4ca0694a9034cb1f469b2201ae866320" ns2:_="" ns3:_="">
    <xsd:import namespace="a1b87ee9-a5c0-4b8d-a819-bde3a1abb6a6"/>
    <xsd:import namespace="5e406894-2a28-4e03-9d46-c1912f1c094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1b87ee9-a5c0-4b8d-a819-bde3a1abb6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407613a9-4562-4fb5-9dce-63283406191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e406894-2a28-4e03-9d46-c1912f1c0944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c45dc81-8e40-4dd9-a0ed-3ea441178d4a}" ma:internalName="TaxCatchAll" ma:showField="CatchAllData" ma:web="5e406894-2a28-4e03-9d46-c1912f1c094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EB640C5-F541-40AC-B863-CB402EA6C620}">
  <ds:schemaRefs>
    <ds:schemaRef ds:uri="http://www.w3.org/XML/1998/namespace"/>
    <ds:schemaRef ds:uri="http://schemas.microsoft.com/office/2006/documentManagement/types"/>
    <ds:schemaRef ds:uri="a1b87ee9-a5c0-4b8d-a819-bde3a1abb6a6"/>
    <ds:schemaRef ds:uri="http://schemas.openxmlformats.org/package/2006/metadata/core-properties"/>
    <ds:schemaRef ds:uri="http://schemas.microsoft.com/office/2006/metadata/properties"/>
    <ds:schemaRef ds:uri="http://purl.org/dc/dcmitype/"/>
    <ds:schemaRef ds:uri="http://purl.org/dc/elements/1.1/"/>
    <ds:schemaRef ds:uri="5e406894-2a28-4e03-9d46-c1912f1c0944"/>
    <ds:schemaRef ds:uri="http://schemas.microsoft.com/office/infopath/2007/PartnerControl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89B3ED4C-8A75-4046-A19D-345176DC57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1b87ee9-a5c0-4b8d-a819-bde3a1abb6a6"/>
    <ds:schemaRef ds:uri="5e406894-2a28-4e03-9d46-c1912f1c09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204E5B-D3C9-4482-B23A-ED5264706A79}">
  <ds:schemaRefs>
    <ds:schemaRef ds:uri="http://schemas.microsoft.com/sharepoint/v3/contenttype/forms"/>
  </ds:schemaRefs>
</ds:datastoreItem>
</file>

<file path=docMetadata/LabelInfo.xml><?xml version="1.0" encoding="utf-8"?>
<clbl:labelList xmlns:clbl="http://schemas.microsoft.com/office/2020/mipLabelMetadata">
  <clbl:label id="{4720ed5e-c545-46eb-99a5-958dd333e9f2}" enabled="0" method="" siteId="{4720ed5e-c545-46eb-99a5-958dd333e9f2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0</TotalTime>
  <Words>331</Words>
  <Application>Microsoft Office PowerPoint</Application>
  <PresentationFormat>A4 Paper (210x297 mm)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Office Theme</vt:lpstr>
      <vt:lpstr>Ingredients: 1 onion  20ml of vegetable oil  2 cloves of garlic, finely chopped  2 small chunks of fresh ginger, peeled and chopped  1/2 teaspoon of cayenne pepper  600g of sweet potato, washed, peeled, and cut into cubes  1 tablespoon of mild or medium curry paste  300ml of passata  300ml of low-salt vegetable stock  200g of spinach leaves, washed  4 tablespoons of peanut butter  fresh coriander to garnish  black pepper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WILKINSON Sandra</dc:creator>
  <cp:lastModifiedBy>Angela Kenny</cp:lastModifiedBy>
  <cp:revision>215</cp:revision>
  <dcterms:created xsi:type="dcterms:W3CDTF">2024-04-02T14:06:49Z</dcterms:created>
  <dcterms:modified xsi:type="dcterms:W3CDTF">2025-03-31T09:33:29Z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0x010100EF45D14C3F3D274B975130E81DB0D2D6</vt:lpwstr>
  </property>
  <property fmtid="{D5CDD505-2E9C-101B-9397-08002B2CF9AE}" pid="3" name="MediaServiceImageTags">
    <vt:lpwstr/>
  </property>
</Properties>
</file>