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6" r:id="rId3"/>
    <p:sldId id="258" r:id="rId4"/>
    <p:sldId id="259" r:id="rId5"/>
  </p:sldIdLst>
  <p:sldSz cx="20104100" cy="11309350"/>
  <p:notesSz cx="20104100" cy="113093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654"/>
    <p:restoredTop sz="94672"/>
  </p:normalViewPr>
  <p:slideViewPr>
    <p:cSldViewPr>
      <p:cViewPr varScale="1">
        <p:scale>
          <a:sx n="48" d="100"/>
          <a:sy n="48" d="100"/>
        </p:scale>
        <p:origin x="1286" y="4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lorian LECORPS" userId="30e0d7b3-deee-4179-b6b7-0e1f930ba2bb" providerId="ADAL" clId="{713D6F74-87E8-41CD-A3FA-E83C399CCC7B}"/>
    <pc:docChg chg="modSld">
      <pc:chgData name="Florian LECORPS" userId="30e0d7b3-deee-4179-b6b7-0e1f930ba2bb" providerId="ADAL" clId="{713D6F74-87E8-41CD-A3FA-E83C399CCC7B}" dt="2025-08-08T13:22:28.203" v="17" actId="20577"/>
      <pc:docMkLst>
        <pc:docMk/>
      </pc:docMkLst>
      <pc:sldChg chg="modSp mod">
        <pc:chgData name="Florian LECORPS" userId="30e0d7b3-deee-4179-b6b7-0e1f930ba2bb" providerId="ADAL" clId="{713D6F74-87E8-41CD-A3FA-E83C399CCC7B}" dt="2025-08-08T10:36:52.702" v="12" actId="403"/>
        <pc:sldMkLst>
          <pc:docMk/>
          <pc:sldMk cId="487688784" sldId="256"/>
        </pc:sldMkLst>
        <pc:spChg chg="mod">
          <ac:chgData name="Florian LECORPS" userId="30e0d7b3-deee-4179-b6b7-0e1f930ba2bb" providerId="ADAL" clId="{713D6F74-87E8-41CD-A3FA-E83C399CCC7B}" dt="2025-08-08T10:36:52.702" v="12" actId="403"/>
          <ac:spMkLst>
            <pc:docMk/>
            <pc:sldMk cId="487688784" sldId="256"/>
            <ac:spMk id="5" creationId="{DBDE5BFB-2E89-104C-ADFF-4F6089FA4476}"/>
          </ac:spMkLst>
        </pc:spChg>
      </pc:sldChg>
      <pc:sldChg chg="modSp mod">
        <pc:chgData name="Florian LECORPS" userId="30e0d7b3-deee-4179-b6b7-0e1f930ba2bb" providerId="ADAL" clId="{713D6F74-87E8-41CD-A3FA-E83C399CCC7B}" dt="2025-08-08T13:22:28.203" v="17" actId="20577"/>
        <pc:sldMkLst>
          <pc:docMk/>
          <pc:sldMk cId="2629333900" sldId="258"/>
        </pc:sldMkLst>
        <pc:spChg chg="mod">
          <ac:chgData name="Florian LECORPS" userId="30e0d7b3-deee-4179-b6b7-0e1f930ba2bb" providerId="ADAL" clId="{713D6F74-87E8-41CD-A3FA-E83C399CCC7B}" dt="2025-08-08T13:22:28.203" v="17" actId="20577"/>
          <ac:spMkLst>
            <pc:docMk/>
            <pc:sldMk cId="2629333900" sldId="258"/>
            <ac:spMk id="3" creationId="{9167E82E-0B7F-C2B4-98A9-E582A99053D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e 7">
            <a:extLst>
              <a:ext uri="{FF2B5EF4-FFF2-40B4-BE49-F238E27FC236}">
                <a16:creationId xmlns:a16="http://schemas.microsoft.com/office/drawing/2014/main" id="{F9651A66-4D47-374E-309E-E754C2B04C9E}"/>
              </a:ext>
            </a:extLst>
          </p:cNvPr>
          <p:cNvGrpSpPr/>
          <p:nvPr userDrawn="1"/>
        </p:nvGrpSpPr>
        <p:grpSpPr>
          <a:xfrm>
            <a:off x="603250" y="9754908"/>
            <a:ext cx="8534400" cy="1086496"/>
            <a:chOff x="12715606" y="279651"/>
            <a:chExt cx="7081794" cy="901568"/>
          </a:xfrm>
        </p:grpSpPr>
        <p:sp>
          <p:nvSpPr>
            <p:cNvPr id="9" name="object 10">
              <a:extLst>
                <a:ext uri="{FF2B5EF4-FFF2-40B4-BE49-F238E27FC236}">
                  <a16:creationId xmlns:a16="http://schemas.microsoft.com/office/drawing/2014/main" id="{800BD0FF-4A53-7444-638A-002E1DDE2C53}"/>
                </a:ext>
              </a:extLst>
            </p:cNvPr>
            <p:cNvSpPr txBox="1"/>
            <p:nvPr/>
          </p:nvSpPr>
          <p:spPr>
            <a:xfrm>
              <a:off x="17477350" y="341576"/>
              <a:ext cx="703580" cy="135293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95"/>
                </a:spcBef>
              </a:pPr>
              <a:r>
                <a:rPr sz="800" b="1" spc="-35" dirty="0">
                  <a:solidFill>
                    <a:srgbClr val="00454C"/>
                  </a:solidFill>
                  <a:latin typeface="Arial"/>
                  <a:cs typeface="Arial"/>
                </a:rPr>
                <a:t>Co-</a:t>
              </a:r>
              <a:r>
                <a:rPr sz="800" b="1" spc="-30" dirty="0">
                  <a:solidFill>
                    <a:srgbClr val="00454C"/>
                  </a:solidFill>
                  <a:latin typeface="Arial"/>
                  <a:cs typeface="Arial"/>
                </a:rPr>
                <a:t>organisers:</a:t>
              </a:r>
              <a:endParaRPr sz="800" dirty="0">
                <a:latin typeface="Arial"/>
                <a:cs typeface="Arial"/>
              </a:endParaRPr>
            </a:p>
          </p:txBody>
        </p:sp>
        <p:grpSp>
          <p:nvGrpSpPr>
            <p:cNvPr id="10" name="Groupe 9">
              <a:extLst>
                <a:ext uri="{FF2B5EF4-FFF2-40B4-BE49-F238E27FC236}">
                  <a16:creationId xmlns:a16="http://schemas.microsoft.com/office/drawing/2014/main" id="{9F20F54C-5243-A46F-576C-94F874E3C403}"/>
                </a:ext>
              </a:extLst>
            </p:cNvPr>
            <p:cNvGrpSpPr/>
            <p:nvPr/>
          </p:nvGrpSpPr>
          <p:grpSpPr>
            <a:xfrm>
              <a:off x="17490161" y="613304"/>
              <a:ext cx="632460" cy="475079"/>
              <a:chOff x="17490161" y="613304"/>
              <a:chExt cx="632460" cy="475079"/>
            </a:xfrm>
          </p:grpSpPr>
          <p:grpSp>
            <p:nvGrpSpPr>
              <p:cNvPr id="14" name="Groupe 13">
                <a:extLst>
                  <a:ext uri="{FF2B5EF4-FFF2-40B4-BE49-F238E27FC236}">
                    <a16:creationId xmlns:a16="http://schemas.microsoft.com/office/drawing/2014/main" id="{88DE8596-4353-BE38-8F51-7A2DFD2D1E23}"/>
                  </a:ext>
                </a:extLst>
              </p:cNvPr>
              <p:cNvGrpSpPr/>
              <p:nvPr/>
            </p:nvGrpSpPr>
            <p:grpSpPr>
              <a:xfrm>
                <a:off x="17490161" y="613304"/>
                <a:ext cx="632460" cy="475079"/>
                <a:chOff x="17490161" y="613304"/>
                <a:chExt cx="632460" cy="475079"/>
              </a:xfrm>
            </p:grpSpPr>
            <p:sp>
              <p:nvSpPr>
                <p:cNvPr id="16" name="object 5">
                  <a:extLst>
                    <a:ext uri="{FF2B5EF4-FFF2-40B4-BE49-F238E27FC236}">
                      <a16:creationId xmlns:a16="http://schemas.microsoft.com/office/drawing/2014/main" id="{8216C7C7-3962-9C32-62FF-6EF80FB9F0AB}"/>
                    </a:ext>
                  </a:extLst>
                </p:cNvPr>
                <p:cNvSpPr/>
                <p:nvPr/>
              </p:nvSpPr>
              <p:spPr>
                <a:xfrm>
                  <a:off x="17490161" y="879468"/>
                  <a:ext cx="632460" cy="20891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32459" h="208915">
                      <a:moveTo>
                        <a:pt x="111721" y="106235"/>
                      </a:moveTo>
                      <a:lnTo>
                        <a:pt x="107315" y="84505"/>
                      </a:lnTo>
                      <a:lnTo>
                        <a:pt x="97167" y="69469"/>
                      </a:lnTo>
                      <a:lnTo>
                        <a:pt x="97167" y="106235"/>
                      </a:lnTo>
                      <a:lnTo>
                        <a:pt x="93903" y="122339"/>
                      </a:lnTo>
                      <a:lnTo>
                        <a:pt x="85039" y="135496"/>
                      </a:lnTo>
                      <a:lnTo>
                        <a:pt x="71894" y="144373"/>
                      </a:lnTo>
                      <a:lnTo>
                        <a:pt x="55816" y="147637"/>
                      </a:lnTo>
                      <a:lnTo>
                        <a:pt x="40601" y="144767"/>
                      </a:lnTo>
                      <a:lnTo>
                        <a:pt x="27952" y="136829"/>
                      </a:lnTo>
                      <a:lnTo>
                        <a:pt x="18973" y="124866"/>
                      </a:lnTo>
                      <a:lnTo>
                        <a:pt x="14833" y="110070"/>
                      </a:lnTo>
                      <a:lnTo>
                        <a:pt x="14833" y="102450"/>
                      </a:lnTo>
                      <a:lnTo>
                        <a:pt x="39700" y="68338"/>
                      </a:lnTo>
                      <a:lnTo>
                        <a:pt x="55816" y="64897"/>
                      </a:lnTo>
                      <a:lnTo>
                        <a:pt x="71894" y="68160"/>
                      </a:lnTo>
                      <a:lnTo>
                        <a:pt x="85039" y="77025"/>
                      </a:lnTo>
                      <a:lnTo>
                        <a:pt x="93903" y="90170"/>
                      </a:lnTo>
                      <a:lnTo>
                        <a:pt x="97167" y="106235"/>
                      </a:lnTo>
                      <a:lnTo>
                        <a:pt x="97167" y="69469"/>
                      </a:lnTo>
                      <a:lnTo>
                        <a:pt x="95326" y="66738"/>
                      </a:lnTo>
                      <a:lnTo>
                        <a:pt x="92608" y="64897"/>
                      </a:lnTo>
                      <a:lnTo>
                        <a:pt x="77546" y="54749"/>
                      </a:lnTo>
                      <a:lnTo>
                        <a:pt x="55816" y="50342"/>
                      </a:lnTo>
                      <a:lnTo>
                        <a:pt x="44272" y="51536"/>
                      </a:lnTo>
                      <a:lnTo>
                        <a:pt x="33388" y="55029"/>
                      </a:lnTo>
                      <a:lnTo>
                        <a:pt x="23456" y="60680"/>
                      </a:lnTo>
                      <a:lnTo>
                        <a:pt x="14782" y="68338"/>
                      </a:lnTo>
                      <a:lnTo>
                        <a:pt x="14782" y="0"/>
                      </a:lnTo>
                      <a:lnTo>
                        <a:pt x="241" y="0"/>
                      </a:lnTo>
                      <a:lnTo>
                        <a:pt x="241" y="100050"/>
                      </a:lnTo>
                      <a:lnTo>
                        <a:pt x="0" y="102450"/>
                      </a:lnTo>
                      <a:lnTo>
                        <a:pt x="0" y="110070"/>
                      </a:lnTo>
                      <a:lnTo>
                        <a:pt x="241" y="112471"/>
                      </a:lnTo>
                      <a:lnTo>
                        <a:pt x="342" y="114604"/>
                      </a:lnTo>
                      <a:lnTo>
                        <a:pt x="546" y="114604"/>
                      </a:lnTo>
                      <a:lnTo>
                        <a:pt x="7023" y="133502"/>
                      </a:lnTo>
                      <a:lnTo>
                        <a:pt x="19354" y="148564"/>
                      </a:lnTo>
                      <a:lnTo>
                        <a:pt x="36093" y="158534"/>
                      </a:lnTo>
                      <a:lnTo>
                        <a:pt x="55816" y="162128"/>
                      </a:lnTo>
                      <a:lnTo>
                        <a:pt x="77546" y="157734"/>
                      </a:lnTo>
                      <a:lnTo>
                        <a:pt x="92519" y="147637"/>
                      </a:lnTo>
                      <a:lnTo>
                        <a:pt x="95326" y="145745"/>
                      </a:lnTo>
                      <a:lnTo>
                        <a:pt x="107315" y="127977"/>
                      </a:lnTo>
                      <a:lnTo>
                        <a:pt x="111721" y="106235"/>
                      </a:lnTo>
                      <a:close/>
                    </a:path>
                    <a:path w="632459" h="208915">
                      <a:moveTo>
                        <a:pt x="131686" y="49530"/>
                      </a:moveTo>
                      <a:lnTo>
                        <a:pt x="117144" y="49530"/>
                      </a:lnTo>
                      <a:lnTo>
                        <a:pt x="117144" y="161759"/>
                      </a:lnTo>
                      <a:lnTo>
                        <a:pt x="131686" y="161759"/>
                      </a:lnTo>
                      <a:lnTo>
                        <a:pt x="131686" y="49530"/>
                      </a:lnTo>
                      <a:close/>
                    </a:path>
                    <a:path w="632459" h="208915">
                      <a:moveTo>
                        <a:pt x="133946" y="27597"/>
                      </a:moveTo>
                      <a:lnTo>
                        <a:pt x="129679" y="23329"/>
                      </a:lnTo>
                      <a:lnTo>
                        <a:pt x="119138" y="23329"/>
                      </a:lnTo>
                      <a:lnTo>
                        <a:pt x="114871" y="27597"/>
                      </a:lnTo>
                      <a:lnTo>
                        <a:pt x="114871" y="38138"/>
                      </a:lnTo>
                      <a:lnTo>
                        <a:pt x="119138" y="42405"/>
                      </a:lnTo>
                      <a:lnTo>
                        <a:pt x="129679" y="42405"/>
                      </a:lnTo>
                      <a:lnTo>
                        <a:pt x="133946" y="38138"/>
                      </a:lnTo>
                      <a:lnTo>
                        <a:pt x="133946" y="32867"/>
                      </a:lnTo>
                      <a:lnTo>
                        <a:pt x="133946" y="27597"/>
                      </a:lnTo>
                      <a:close/>
                    </a:path>
                    <a:path w="632459" h="208915">
                      <a:moveTo>
                        <a:pt x="248132" y="106641"/>
                      </a:moveTo>
                      <a:lnTo>
                        <a:pt x="243738" y="84899"/>
                      </a:lnTo>
                      <a:lnTo>
                        <a:pt x="233591" y="69888"/>
                      </a:lnTo>
                      <a:lnTo>
                        <a:pt x="233591" y="106641"/>
                      </a:lnTo>
                      <a:lnTo>
                        <a:pt x="230339" y="122732"/>
                      </a:lnTo>
                      <a:lnTo>
                        <a:pt x="221462" y="135890"/>
                      </a:lnTo>
                      <a:lnTo>
                        <a:pt x="208305" y="144767"/>
                      </a:lnTo>
                      <a:lnTo>
                        <a:pt x="192214" y="148031"/>
                      </a:lnTo>
                      <a:lnTo>
                        <a:pt x="176123" y="144767"/>
                      </a:lnTo>
                      <a:lnTo>
                        <a:pt x="162966" y="135890"/>
                      </a:lnTo>
                      <a:lnTo>
                        <a:pt x="154089" y="122732"/>
                      </a:lnTo>
                      <a:lnTo>
                        <a:pt x="150837" y="106641"/>
                      </a:lnTo>
                      <a:lnTo>
                        <a:pt x="154089" y="90551"/>
                      </a:lnTo>
                      <a:lnTo>
                        <a:pt x="162966" y="77393"/>
                      </a:lnTo>
                      <a:lnTo>
                        <a:pt x="176123" y="68516"/>
                      </a:lnTo>
                      <a:lnTo>
                        <a:pt x="192214" y="65252"/>
                      </a:lnTo>
                      <a:lnTo>
                        <a:pt x="208305" y="68516"/>
                      </a:lnTo>
                      <a:lnTo>
                        <a:pt x="221462" y="77393"/>
                      </a:lnTo>
                      <a:lnTo>
                        <a:pt x="230339" y="90551"/>
                      </a:lnTo>
                      <a:lnTo>
                        <a:pt x="233591" y="106641"/>
                      </a:lnTo>
                      <a:lnTo>
                        <a:pt x="233591" y="69888"/>
                      </a:lnTo>
                      <a:lnTo>
                        <a:pt x="231736" y="67132"/>
                      </a:lnTo>
                      <a:lnTo>
                        <a:pt x="228968" y="65252"/>
                      </a:lnTo>
                      <a:lnTo>
                        <a:pt x="213956" y="55130"/>
                      </a:lnTo>
                      <a:lnTo>
                        <a:pt x="192214" y="50736"/>
                      </a:lnTo>
                      <a:lnTo>
                        <a:pt x="170459" y="55130"/>
                      </a:lnTo>
                      <a:lnTo>
                        <a:pt x="152679" y="67132"/>
                      </a:lnTo>
                      <a:lnTo>
                        <a:pt x="140677" y="84899"/>
                      </a:lnTo>
                      <a:lnTo>
                        <a:pt x="136271" y="106641"/>
                      </a:lnTo>
                      <a:lnTo>
                        <a:pt x="140677" y="128409"/>
                      </a:lnTo>
                      <a:lnTo>
                        <a:pt x="152679" y="146202"/>
                      </a:lnTo>
                      <a:lnTo>
                        <a:pt x="170459" y="158216"/>
                      </a:lnTo>
                      <a:lnTo>
                        <a:pt x="192214" y="162610"/>
                      </a:lnTo>
                      <a:lnTo>
                        <a:pt x="213956" y="158216"/>
                      </a:lnTo>
                      <a:lnTo>
                        <a:pt x="229031" y="148031"/>
                      </a:lnTo>
                      <a:lnTo>
                        <a:pt x="231736" y="146202"/>
                      </a:lnTo>
                      <a:lnTo>
                        <a:pt x="243738" y="128409"/>
                      </a:lnTo>
                      <a:lnTo>
                        <a:pt x="248132" y="106641"/>
                      </a:lnTo>
                      <a:close/>
                    </a:path>
                    <a:path w="632459" h="208915">
                      <a:moveTo>
                        <a:pt x="293954" y="147535"/>
                      </a:moveTo>
                      <a:lnTo>
                        <a:pt x="283895" y="147535"/>
                      </a:lnTo>
                      <a:lnTo>
                        <a:pt x="277672" y="145415"/>
                      </a:lnTo>
                      <a:lnTo>
                        <a:pt x="268681" y="135559"/>
                      </a:lnTo>
                      <a:lnTo>
                        <a:pt x="268986" y="128676"/>
                      </a:lnTo>
                      <a:lnTo>
                        <a:pt x="269036" y="127355"/>
                      </a:lnTo>
                      <a:lnTo>
                        <a:pt x="269125" y="64897"/>
                      </a:lnTo>
                      <a:lnTo>
                        <a:pt x="288353" y="64897"/>
                      </a:lnTo>
                      <a:lnTo>
                        <a:pt x="288353" y="50342"/>
                      </a:lnTo>
                      <a:lnTo>
                        <a:pt x="269125" y="50342"/>
                      </a:lnTo>
                      <a:lnTo>
                        <a:pt x="269125" y="28460"/>
                      </a:lnTo>
                      <a:lnTo>
                        <a:pt x="254584" y="28460"/>
                      </a:lnTo>
                      <a:lnTo>
                        <a:pt x="254584" y="50342"/>
                      </a:lnTo>
                      <a:lnTo>
                        <a:pt x="244589" y="50342"/>
                      </a:lnTo>
                      <a:lnTo>
                        <a:pt x="244589" y="64897"/>
                      </a:lnTo>
                      <a:lnTo>
                        <a:pt x="254584" y="64897"/>
                      </a:lnTo>
                      <a:lnTo>
                        <a:pt x="254533" y="128676"/>
                      </a:lnTo>
                      <a:lnTo>
                        <a:pt x="255219" y="134861"/>
                      </a:lnTo>
                      <a:lnTo>
                        <a:pt x="283298" y="161378"/>
                      </a:lnTo>
                      <a:lnTo>
                        <a:pt x="292354" y="162077"/>
                      </a:lnTo>
                      <a:lnTo>
                        <a:pt x="293954" y="162077"/>
                      </a:lnTo>
                      <a:lnTo>
                        <a:pt x="293954" y="147535"/>
                      </a:lnTo>
                      <a:close/>
                    </a:path>
                    <a:path w="632459" h="208915">
                      <a:moveTo>
                        <a:pt x="399313" y="106641"/>
                      </a:moveTo>
                      <a:lnTo>
                        <a:pt x="394919" y="84899"/>
                      </a:lnTo>
                      <a:lnTo>
                        <a:pt x="384771" y="69888"/>
                      </a:lnTo>
                      <a:lnTo>
                        <a:pt x="384771" y="106641"/>
                      </a:lnTo>
                      <a:lnTo>
                        <a:pt x="381520" y="122732"/>
                      </a:lnTo>
                      <a:lnTo>
                        <a:pt x="372643" y="135890"/>
                      </a:lnTo>
                      <a:lnTo>
                        <a:pt x="359486" y="144767"/>
                      </a:lnTo>
                      <a:lnTo>
                        <a:pt x="343395" y="148031"/>
                      </a:lnTo>
                      <a:lnTo>
                        <a:pt x="327304" y="144767"/>
                      </a:lnTo>
                      <a:lnTo>
                        <a:pt x="314147" y="135890"/>
                      </a:lnTo>
                      <a:lnTo>
                        <a:pt x="305282" y="122732"/>
                      </a:lnTo>
                      <a:lnTo>
                        <a:pt x="302018" y="106641"/>
                      </a:lnTo>
                      <a:lnTo>
                        <a:pt x="305282" y="90551"/>
                      </a:lnTo>
                      <a:lnTo>
                        <a:pt x="314147" y="77393"/>
                      </a:lnTo>
                      <a:lnTo>
                        <a:pt x="327304" y="68516"/>
                      </a:lnTo>
                      <a:lnTo>
                        <a:pt x="343395" y="65252"/>
                      </a:lnTo>
                      <a:lnTo>
                        <a:pt x="359486" y="68516"/>
                      </a:lnTo>
                      <a:lnTo>
                        <a:pt x="372643" y="77393"/>
                      </a:lnTo>
                      <a:lnTo>
                        <a:pt x="381520" y="90551"/>
                      </a:lnTo>
                      <a:lnTo>
                        <a:pt x="384771" y="106641"/>
                      </a:lnTo>
                      <a:lnTo>
                        <a:pt x="384771" y="69888"/>
                      </a:lnTo>
                      <a:lnTo>
                        <a:pt x="382917" y="67132"/>
                      </a:lnTo>
                      <a:lnTo>
                        <a:pt x="380149" y="65252"/>
                      </a:lnTo>
                      <a:lnTo>
                        <a:pt x="365137" y="55130"/>
                      </a:lnTo>
                      <a:lnTo>
                        <a:pt x="343395" y="50736"/>
                      </a:lnTo>
                      <a:lnTo>
                        <a:pt x="321640" y="55130"/>
                      </a:lnTo>
                      <a:lnTo>
                        <a:pt x="303860" y="67132"/>
                      </a:lnTo>
                      <a:lnTo>
                        <a:pt x="291858" y="84899"/>
                      </a:lnTo>
                      <a:lnTo>
                        <a:pt x="287451" y="106641"/>
                      </a:lnTo>
                      <a:lnTo>
                        <a:pt x="291858" y="128409"/>
                      </a:lnTo>
                      <a:lnTo>
                        <a:pt x="303860" y="146202"/>
                      </a:lnTo>
                      <a:lnTo>
                        <a:pt x="321640" y="158216"/>
                      </a:lnTo>
                      <a:lnTo>
                        <a:pt x="343395" y="162610"/>
                      </a:lnTo>
                      <a:lnTo>
                        <a:pt x="365137" y="158216"/>
                      </a:lnTo>
                      <a:lnTo>
                        <a:pt x="380212" y="148031"/>
                      </a:lnTo>
                      <a:lnTo>
                        <a:pt x="382917" y="146202"/>
                      </a:lnTo>
                      <a:lnTo>
                        <a:pt x="394919" y="128409"/>
                      </a:lnTo>
                      <a:lnTo>
                        <a:pt x="399313" y="106641"/>
                      </a:lnTo>
                      <a:close/>
                    </a:path>
                    <a:path w="632459" h="208915">
                      <a:moveTo>
                        <a:pt x="517093" y="106235"/>
                      </a:moveTo>
                      <a:lnTo>
                        <a:pt x="512686" y="84505"/>
                      </a:lnTo>
                      <a:lnTo>
                        <a:pt x="502551" y="69507"/>
                      </a:lnTo>
                      <a:lnTo>
                        <a:pt x="502551" y="106235"/>
                      </a:lnTo>
                      <a:lnTo>
                        <a:pt x="499287" y="122339"/>
                      </a:lnTo>
                      <a:lnTo>
                        <a:pt x="490410" y="135496"/>
                      </a:lnTo>
                      <a:lnTo>
                        <a:pt x="477253" y="144373"/>
                      </a:lnTo>
                      <a:lnTo>
                        <a:pt x="461149" y="147624"/>
                      </a:lnTo>
                      <a:lnTo>
                        <a:pt x="445058" y="144373"/>
                      </a:lnTo>
                      <a:lnTo>
                        <a:pt x="441667" y="142074"/>
                      </a:lnTo>
                      <a:lnTo>
                        <a:pt x="431914" y="135496"/>
                      </a:lnTo>
                      <a:lnTo>
                        <a:pt x="423037" y="122339"/>
                      </a:lnTo>
                      <a:lnTo>
                        <a:pt x="419773" y="106235"/>
                      </a:lnTo>
                      <a:lnTo>
                        <a:pt x="423037" y="90170"/>
                      </a:lnTo>
                      <a:lnTo>
                        <a:pt x="431914" y="77025"/>
                      </a:lnTo>
                      <a:lnTo>
                        <a:pt x="441744" y="70396"/>
                      </a:lnTo>
                      <a:lnTo>
                        <a:pt x="445058" y="68160"/>
                      </a:lnTo>
                      <a:lnTo>
                        <a:pt x="461149" y="64909"/>
                      </a:lnTo>
                      <a:lnTo>
                        <a:pt x="477253" y="68160"/>
                      </a:lnTo>
                      <a:lnTo>
                        <a:pt x="490410" y="77025"/>
                      </a:lnTo>
                      <a:lnTo>
                        <a:pt x="499287" y="90170"/>
                      </a:lnTo>
                      <a:lnTo>
                        <a:pt x="502551" y="106235"/>
                      </a:lnTo>
                      <a:lnTo>
                        <a:pt x="502551" y="69507"/>
                      </a:lnTo>
                      <a:lnTo>
                        <a:pt x="500684" y="66738"/>
                      </a:lnTo>
                      <a:lnTo>
                        <a:pt x="497979" y="64909"/>
                      </a:lnTo>
                      <a:lnTo>
                        <a:pt x="482904" y="54749"/>
                      </a:lnTo>
                      <a:lnTo>
                        <a:pt x="461149" y="50342"/>
                      </a:lnTo>
                      <a:lnTo>
                        <a:pt x="448995" y="51701"/>
                      </a:lnTo>
                      <a:lnTo>
                        <a:pt x="437553" y="55626"/>
                      </a:lnTo>
                      <a:lnTo>
                        <a:pt x="427202" y="61925"/>
                      </a:lnTo>
                      <a:lnTo>
                        <a:pt x="418350" y="70396"/>
                      </a:lnTo>
                      <a:lnTo>
                        <a:pt x="418350" y="50139"/>
                      </a:lnTo>
                      <a:lnTo>
                        <a:pt x="403783" y="50139"/>
                      </a:lnTo>
                      <a:lnTo>
                        <a:pt x="403783" y="208470"/>
                      </a:lnTo>
                      <a:lnTo>
                        <a:pt x="418350" y="208470"/>
                      </a:lnTo>
                      <a:lnTo>
                        <a:pt x="418350" y="142074"/>
                      </a:lnTo>
                      <a:lnTo>
                        <a:pt x="427189" y="150545"/>
                      </a:lnTo>
                      <a:lnTo>
                        <a:pt x="437527" y="156845"/>
                      </a:lnTo>
                      <a:lnTo>
                        <a:pt x="448983" y="160769"/>
                      </a:lnTo>
                      <a:lnTo>
                        <a:pt x="461149" y="162128"/>
                      </a:lnTo>
                      <a:lnTo>
                        <a:pt x="482904" y="157734"/>
                      </a:lnTo>
                      <a:lnTo>
                        <a:pt x="497890" y="147624"/>
                      </a:lnTo>
                      <a:lnTo>
                        <a:pt x="500684" y="145745"/>
                      </a:lnTo>
                      <a:lnTo>
                        <a:pt x="512686" y="127977"/>
                      </a:lnTo>
                      <a:lnTo>
                        <a:pt x="517093" y="106235"/>
                      </a:lnTo>
                      <a:close/>
                    </a:path>
                    <a:path w="632459" h="208915">
                      <a:moveTo>
                        <a:pt x="631939" y="95440"/>
                      </a:moveTo>
                      <a:lnTo>
                        <a:pt x="626402" y="81064"/>
                      </a:lnTo>
                      <a:lnTo>
                        <a:pt x="625055" y="77571"/>
                      </a:lnTo>
                      <a:lnTo>
                        <a:pt x="614159" y="64858"/>
                      </a:lnTo>
                      <a:lnTo>
                        <a:pt x="612800" y="63258"/>
                      </a:lnTo>
                      <a:lnTo>
                        <a:pt x="609841" y="61556"/>
                      </a:lnTo>
                      <a:lnTo>
                        <a:pt x="609841" y="81064"/>
                      </a:lnTo>
                      <a:lnTo>
                        <a:pt x="544322" y="81064"/>
                      </a:lnTo>
                      <a:lnTo>
                        <a:pt x="550760" y="74383"/>
                      </a:lnTo>
                      <a:lnTo>
                        <a:pt x="558533" y="69278"/>
                      </a:lnTo>
                      <a:lnTo>
                        <a:pt x="567397" y="66014"/>
                      </a:lnTo>
                      <a:lnTo>
                        <a:pt x="577088" y="64858"/>
                      </a:lnTo>
                      <a:lnTo>
                        <a:pt x="586765" y="66014"/>
                      </a:lnTo>
                      <a:lnTo>
                        <a:pt x="595630" y="69278"/>
                      </a:lnTo>
                      <a:lnTo>
                        <a:pt x="603415" y="74383"/>
                      </a:lnTo>
                      <a:lnTo>
                        <a:pt x="609841" y="81064"/>
                      </a:lnTo>
                      <a:lnTo>
                        <a:pt x="609841" y="61556"/>
                      </a:lnTo>
                      <a:lnTo>
                        <a:pt x="596392" y="53771"/>
                      </a:lnTo>
                      <a:lnTo>
                        <a:pt x="577088" y="50342"/>
                      </a:lnTo>
                      <a:lnTo>
                        <a:pt x="555332" y="54737"/>
                      </a:lnTo>
                      <a:lnTo>
                        <a:pt x="537552" y="66725"/>
                      </a:lnTo>
                      <a:lnTo>
                        <a:pt x="525551" y="84505"/>
                      </a:lnTo>
                      <a:lnTo>
                        <a:pt x="521144" y="106235"/>
                      </a:lnTo>
                      <a:lnTo>
                        <a:pt x="525551" y="128003"/>
                      </a:lnTo>
                      <a:lnTo>
                        <a:pt x="537552" y="145808"/>
                      </a:lnTo>
                      <a:lnTo>
                        <a:pt x="555332" y="157810"/>
                      </a:lnTo>
                      <a:lnTo>
                        <a:pt x="577088" y="162217"/>
                      </a:lnTo>
                      <a:lnTo>
                        <a:pt x="593712" y="159689"/>
                      </a:lnTo>
                      <a:lnTo>
                        <a:pt x="608355" y="152628"/>
                      </a:lnTo>
                      <a:lnTo>
                        <a:pt x="613841" y="147637"/>
                      </a:lnTo>
                      <a:lnTo>
                        <a:pt x="620242" y="141795"/>
                      </a:lnTo>
                      <a:lnTo>
                        <a:pt x="628586" y="128003"/>
                      </a:lnTo>
                      <a:lnTo>
                        <a:pt x="612203" y="128003"/>
                      </a:lnTo>
                      <a:lnTo>
                        <a:pt x="605764" y="136004"/>
                      </a:lnTo>
                      <a:lnTo>
                        <a:pt x="597496" y="142214"/>
                      </a:lnTo>
                      <a:lnTo>
                        <a:pt x="587819" y="146215"/>
                      </a:lnTo>
                      <a:lnTo>
                        <a:pt x="577088" y="147637"/>
                      </a:lnTo>
                      <a:lnTo>
                        <a:pt x="560997" y="144373"/>
                      </a:lnTo>
                      <a:lnTo>
                        <a:pt x="547839" y="135496"/>
                      </a:lnTo>
                      <a:lnTo>
                        <a:pt x="538962" y="122339"/>
                      </a:lnTo>
                      <a:lnTo>
                        <a:pt x="535711" y="106235"/>
                      </a:lnTo>
                      <a:lnTo>
                        <a:pt x="535711" y="102501"/>
                      </a:lnTo>
                      <a:lnTo>
                        <a:pt x="536257" y="98894"/>
                      </a:lnTo>
                      <a:lnTo>
                        <a:pt x="537184" y="95440"/>
                      </a:lnTo>
                      <a:lnTo>
                        <a:pt x="631939" y="95440"/>
                      </a:lnTo>
                      <a:close/>
                    </a:path>
                  </a:pathLst>
                </a:custGeom>
                <a:solidFill>
                  <a:srgbClr val="00454C"/>
                </a:solidFill>
              </p:spPr>
              <p:txBody>
                <a:bodyPr wrap="square" lIns="0" tIns="0" rIns="0" bIns="0" rtlCol="0"/>
                <a:lstStyle/>
                <a:p>
                  <a:endParaRPr/>
                </a:p>
              </p:txBody>
            </p:sp>
            <p:pic>
              <p:nvPicPr>
                <p:cNvPr id="17" name="object 6">
                  <a:extLst>
                    <a:ext uri="{FF2B5EF4-FFF2-40B4-BE49-F238E27FC236}">
                      <a16:creationId xmlns:a16="http://schemas.microsoft.com/office/drawing/2014/main" id="{BB167005-5807-9CD0-8C8A-2BC05D9DFE8C}"/>
                    </a:ext>
                  </a:extLst>
                </p:cNvPr>
                <p:cNvPicPr/>
                <p:nvPr/>
              </p:nvPicPr>
              <p:blipFill>
                <a:blip r:embed="rId2" cstate="print"/>
                <a:stretch>
                  <a:fillRect/>
                </a:stretch>
              </p:blipFill>
              <p:spPr>
                <a:xfrm>
                  <a:off x="17683463" y="613304"/>
                  <a:ext cx="247374" cy="234263"/>
                </a:xfrm>
                <a:prstGeom prst="rect">
                  <a:avLst/>
                </a:prstGeom>
              </p:spPr>
            </p:pic>
          </p:grpSp>
          <p:sp>
            <p:nvSpPr>
              <p:cNvPr id="15" name="object 7">
                <a:extLst>
                  <a:ext uri="{FF2B5EF4-FFF2-40B4-BE49-F238E27FC236}">
                    <a16:creationId xmlns:a16="http://schemas.microsoft.com/office/drawing/2014/main" id="{339F9954-ED13-0EEC-58C8-7EAA3A29B5AA}"/>
                  </a:ext>
                </a:extLst>
              </p:cNvPr>
              <p:cNvSpPr/>
              <p:nvPr/>
            </p:nvSpPr>
            <p:spPr>
              <a:xfrm>
                <a:off x="18022801" y="1058124"/>
                <a:ext cx="91440" cy="14604"/>
              </a:xfrm>
              <a:custGeom>
                <a:avLst/>
                <a:gdLst/>
                <a:ahLst/>
                <a:cxnLst/>
                <a:rect l="l" t="t" r="r" b="b"/>
                <a:pathLst>
                  <a:path w="91440" h="14605">
                    <a:moveTo>
                      <a:pt x="90866" y="0"/>
                    </a:moveTo>
                    <a:lnTo>
                      <a:pt x="0" y="0"/>
                    </a:lnTo>
                    <a:lnTo>
                      <a:pt x="0" y="14544"/>
                    </a:lnTo>
                    <a:lnTo>
                      <a:pt x="90866" y="14544"/>
                    </a:lnTo>
                    <a:lnTo>
                      <a:pt x="90866" y="0"/>
                    </a:lnTo>
                    <a:close/>
                  </a:path>
                </a:pathLst>
              </a:custGeom>
              <a:solidFill>
                <a:srgbClr val="009EAC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pic>
          <p:nvPicPr>
            <p:cNvPr id="11" name="object 8">
              <a:extLst>
                <a:ext uri="{FF2B5EF4-FFF2-40B4-BE49-F238E27FC236}">
                  <a16:creationId xmlns:a16="http://schemas.microsoft.com/office/drawing/2014/main" id="{95AB79C6-D9D0-731F-84E9-DB850D345782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8338330" y="625104"/>
              <a:ext cx="1459070" cy="462832"/>
            </a:xfrm>
            <a:prstGeom prst="rect">
              <a:avLst/>
            </a:prstGeom>
          </p:spPr>
        </p:pic>
        <p:sp>
          <p:nvSpPr>
            <p:cNvPr id="12" name="object 9">
              <a:extLst>
                <a:ext uri="{FF2B5EF4-FFF2-40B4-BE49-F238E27FC236}">
                  <a16:creationId xmlns:a16="http://schemas.microsoft.com/office/drawing/2014/main" id="{131E4F77-CCD6-A4B8-0AD0-8B9B0E57FD6F}"/>
                </a:ext>
              </a:extLst>
            </p:cNvPr>
            <p:cNvSpPr/>
            <p:nvPr/>
          </p:nvSpPr>
          <p:spPr>
            <a:xfrm>
              <a:off x="17067131" y="383571"/>
              <a:ext cx="0" cy="704850"/>
            </a:xfrm>
            <a:custGeom>
              <a:avLst/>
              <a:gdLst/>
              <a:ahLst/>
              <a:cxnLst/>
              <a:rect l="l" t="t" r="r" b="b"/>
              <a:pathLst>
                <a:path h="704850">
                  <a:moveTo>
                    <a:pt x="0" y="704365"/>
                  </a:moveTo>
                  <a:lnTo>
                    <a:pt x="0" y="0"/>
                  </a:lnTo>
                </a:path>
              </a:pathLst>
            </a:custGeom>
            <a:ln w="3999">
              <a:solidFill>
                <a:srgbClr val="00454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Image 12" descr="Une image contenant texte, Police, capture d’écran, Graphique&#10;&#10;Le contenu généré par l’IA peut être incorrect.">
              <a:extLst>
                <a:ext uri="{FF2B5EF4-FFF2-40B4-BE49-F238E27FC236}">
                  <a16:creationId xmlns:a16="http://schemas.microsoft.com/office/drawing/2014/main" id="{653D7260-27D2-3B4B-7FB0-5FF8F1BF6DD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715606" y="279651"/>
              <a:ext cx="4466390" cy="901568"/>
            </a:xfrm>
            <a:prstGeom prst="rect">
              <a:avLst/>
            </a:prstGeom>
          </p:spPr>
        </p:pic>
      </p:grpSp>
      <p:sp>
        <p:nvSpPr>
          <p:cNvPr id="18" name="Holder 2">
            <a:extLst>
              <a:ext uri="{FF2B5EF4-FFF2-40B4-BE49-F238E27FC236}">
                <a16:creationId xmlns:a16="http://schemas.microsoft.com/office/drawing/2014/main" id="{1FB464F0-FFBC-8D40-932A-D10BD2900EA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06793" y="3902075"/>
            <a:ext cx="8054658" cy="123110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000" b="1" i="0">
                <a:solidFill>
                  <a:srgbClr val="1B9CAE"/>
                </a:solidFill>
                <a:latin typeface=""/>
                <a:cs typeface="Arial"/>
              </a:defRPr>
            </a:lvl1pPr>
          </a:lstStyle>
          <a:p>
            <a:r>
              <a:rPr lang="fr-FR" dirty="0"/>
              <a:t>Titre</a:t>
            </a:r>
            <a:endParaRPr dirty="0"/>
          </a:p>
        </p:txBody>
      </p:sp>
      <p:sp>
        <p:nvSpPr>
          <p:cNvPr id="20" name="Espace réservé du contenu 19">
            <a:extLst>
              <a:ext uri="{FF2B5EF4-FFF2-40B4-BE49-F238E27FC236}">
                <a16:creationId xmlns:a16="http://schemas.microsoft.com/office/drawing/2014/main" id="{D971F30F-107C-4D07-9C5D-8D0697B666F9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1046162" y="5654675"/>
            <a:ext cx="8054658" cy="692497"/>
          </a:xfrm>
        </p:spPr>
        <p:txBody>
          <a:bodyPr/>
          <a:lstStyle>
            <a:lvl1pPr>
              <a:defRPr sz="4500"/>
            </a:lvl1pPr>
          </a:lstStyle>
          <a:p>
            <a:pPr lvl="0"/>
            <a:r>
              <a:rPr lang="fr-FR" dirty="0"/>
              <a:t>Sous-titre</a:t>
            </a:r>
          </a:p>
        </p:txBody>
      </p:sp>
    </p:spTree>
    <p:extLst>
      <p:ext uri="{BB962C8B-B14F-4D97-AF65-F5344CB8AC3E}">
        <p14:creationId xmlns:p14="http://schemas.microsoft.com/office/powerpoint/2010/main" val="4090660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e 7">
            <a:extLst>
              <a:ext uri="{FF2B5EF4-FFF2-40B4-BE49-F238E27FC236}">
                <a16:creationId xmlns:a16="http://schemas.microsoft.com/office/drawing/2014/main" id="{F9651A66-4D47-374E-309E-E754C2B04C9E}"/>
              </a:ext>
            </a:extLst>
          </p:cNvPr>
          <p:cNvGrpSpPr/>
          <p:nvPr userDrawn="1"/>
        </p:nvGrpSpPr>
        <p:grpSpPr>
          <a:xfrm>
            <a:off x="12185650" y="549275"/>
            <a:ext cx="7081794" cy="901568"/>
            <a:chOff x="12715606" y="279651"/>
            <a:chExt cx="7081794" cy="901568"/>
          </a:xfrm>
        </p:grpSpPr>
        <p:sp>
          <p:nvSpPr>
            <p:cNvPr id="9" name="object 10">
              <a:extLst>
                <a:ext uri="{FF2B5EF4-FFF2-40B4-BE49-F238E27FC236}">
                  <a16:creationId xmlns:a16="http://schemas.microsoft.com/office/drawing/2014/main" id="{800BD0FF-4A53-7444-638A-002E1DDE2C53}"/>
                </a:ext>
              </a:extLst>
            </p:cNvPr>
            <p:cNvSpPr txBox="1"/>
            <p:nvPr/>
          </p:nvSpPr>
          <p:spPr>
            <a:xfrm>
              <a:off x="17477350" y="341576"/>
              <a:ext cx="703580" cy="135293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95"/>
                </a:spcBef>
              </a:pPr>
              <a:r>
                <a:rPr sz="800" b="1" spc="-35" dirty="0">
                  <a:solidFill>
                    <a:srgbClr val="00454C"/>
                  </a:solidFill>
                  <a:latin typeface="Arial"/>
                  <a:cs typeface="Arial"/>
                </a:rPr>
                <a:t>Co-</a:t>
              </a:r>
              <a:r>
                <a:rPr sz="800" b="1" spc="-30" dirty="0">
                  <a:solidFill>
                    <a:srgbClr val="00454C"/>
                  </a:solidFill>
                  <a:latin typeface="Arial"/>
                  <a:cs typeface="Arial"/>
                </a:rPr>
                <a:t>organisers:</a:t>
              </a:r>
              <a:endParaRPr sz="800" dirty="0">
                <a:latin typeface="Arial"/>
                <a:cs typeface="Arial"/>
              </a:endParaRPr>
            </a:p>
          </p:txBody>
        </p:sp>
        <p:grpSp>
          <p:nvGrpSpPr>
            <p:cNvPr id="10" name="Groupe 9">
              <a:extLst>
                <a:ext uri="{FF2B5EF4-FFF2-40B4-BE49-F238E27FC236}">
                  <a16:creationId xmlns:a16="http://schemas.microsoft.com/office/drawing/2014/main" id="{9F20F54C-5243-A46F-576C-94F874E3C403}"/>
                </a:ext>
              </a:extLst>
            </p:cNvPr>
            <p:cNvGrpSpPr/>
            <p:nvPr/>
          </p:nvGrpSpPr>
          <p:grpSpPr>
            <a:xfrm>
              <a:off x="17490161" y="613304"/>
              <a:ext cx="632460" cy="475079"/>
              <a:chOff x="17490161" y="613304"/>
              <a:chExt cx="632460" cy="475079"/>
            </a:xfrm>
          </p:grpSpPr>
          <p:grpSp>
            <p:nvGrpSpPr>
              <p:cNvPr id="14" name="Groupe 13">
                <a:extLst>
                  <a:ext uri="{FF2B5EF4-FFF2-40B4-BE49-F238E27FC236}">
                    <a16:creationId xmlns:a16="http://schemas.microsoft.com/office/drawing/2014/main" id="{88DE8596-4353-BE38-8F51-7A2DFD2D1E23}"/>
                  </a:ext>
                </a:extLst>
              </p:cNvPr>
              <p:cNvGrpSpPr/>
              <p:nvPr/>
            </p:nvGrpSpPr>
            <p:grpSpPr>
              <a:xfrm>
                <a:off x="17490161" y="613304"/>
                <a:ext cx="632460" cy="475079"/>
                <a:chOff x="17490161" y="613304"/>
                <a:chExt cx="632460" cy="475079"/>
              </a:xfrm>
            </p:grpSpPr>
            <p:sp>
              <p:nvSpPr>
                <p:cNvPr id="16" name="object 5">
                  <a:extLst>
                    <a:ext uri="{FF2B5EF4-FFF2-40B4-BE49-F238E27FC236}">
                      <a16:creationId xmlns:a16="http://schemas.microsoft.com/office/drawing/2014/main" id="{8216C7C7-3962-9C32-62FF-6EF80FB9F0AB}"/>
                    </a:ext>
                  </a:extLst>
                </p:cNvPr>
                <p:cNvSpPr/>
                <p:nvPr/>
              </p:nvSpPr>
              <p:spPr>
                <a:xfrm>
                  <a:off x="17490161" y="879468"/>
                  <a:ext cx="632460" cy="20891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32459" h="208915">
                      <a:moveTo>
                        <a:pt x="111721" y="106235"/>
                      </a:moveTo>
                      <a:lnTo>
                        <a:pt x="107315" y="84505"/>
                      </a:lnTo>
                      <a:lnTo>
                        <a:pt x="97167" y="69469"/>
                      </a:lnTo>
                      <a:lnTo>
                        <a:pt x="97167" y="106235"/>
                      </a:lnTo>
                      <a:lnTo>
                        <a:pt x="93903" y="122339"/>
                      </a:lnTo>
                      <a:lnTo>
                        <a:pt x="85039" y="135496"/>
                      </a:lnTo>
                      <a:lnTo>
                        <a:pt x="71894" y="144373"/>
                      </a:lnTo>
                      <a:lnTo>
                        <a:pt x="55816" y="147637"/>
                      </a:lnTo>
                      <a:lnTo>
                        <a:pt x="40601" y="144767"/>
                      </a:lnTo>
                      <a:lnTo>
                        <a:pt x="27952" y="136829"/>
                      </a:lnTo>
                      <a:lnTo>
                        <a:pt x="18973" y="124866"/>
                      </a:lnTo>
                      <a:lnTo>
                        <a:pt x="14833" y="110070"/>
                      </a:lnTo>
                      <a:lnTo>
                        <a:pt x="14833" y="102450"/>
                      </a:lnTo>
                      <a:lnTo>
                        <a:pt x="39700" y="68338"/>
                      </a:lnTo>
                      <a:lnTo>
                        <a:pt x="55816" y="64897"/>
                      </a:lnTo>
                      <a:lnTo>
                        <a:pt x="71894" y="68160"/>
                      </a:lnTo>
                      <a:lnTo>
                        <a:pt x="85039" y="77025"/>
                      </a:lnTo>
                      <a:lnTo>
                        <a:pt x="93903" y="90170"/>
                      </a:lnTo>
                      <a:lnTo>
                        <a:pt x="97167" y="106235"/>
                      </a:lnTo>
                      <a:lnTo>
                        <a:pt x="97167" y="69469"/>
                      </a:lnTo>
                      <a:lnTo>
                        <a:pt x="95326" y="66738"/>
                      </a:lnTo>
                      <a:lnTo>
                        <a:pt x="92608" y="64897"/>
                      </a:lnTo>
                      <a:lnTo>
                        <a:pt x="77546" y="54749"/>
                      </a:lnTo>
                      <a:lnTo>
                        <a:pt x="55816" y="50342"/>
                      </a:lnTo>
                      <a:lnTo>
                        <a:pt x="44272" y="51536"/>
                      </a:lnTo>
                      <a:lnTo>
                        <a:pt x="33388" y="55029"/>
                      </a:lnTo>
                      <a:lnTo>
                        <a:pt x="23456" y="60680"/>
                      </a:lnTo>
                      <a:lnTo>
                        <a:pt x="14782" y="68338"/>
                      </a:lnTo>
                      <a:lnTo>
                        <a:pt x="14782" y="0"/>
                      </a:lnTo>
                      <a:lnTo>
                        <a:pt x="241" y="0"/>
                      </a:lnTo>
                      <a:lnTo>
                        <a:pt x="241" y="100050"/>
                      </a:lnTo>
                      <a:lnTo>
                        <a:pt x="0" y="102450"/>
                      </a:lnTo>
                      <a:lnTo>
                        <a:pt x="0" y="110070"/>
                      </a:lnTo>
                      <a:lnTo>
                        <a:pt x="241" y="112471"/>
                      </a:lnTo>
                      <a:lnTo>
                        <a:pt x="342" y="114604"/>
                      </a:lnTo>
                      <a:lnTo>
                        <a:pt x="546" y="114604"/>
                      </a:lnTo>
                      <a:lnTo>
                        <a:pt x="7023" y="133502"/>
                      </a:lnTo>
                      <a:lnTo>
                        <a:pt x="19354" y="148564"/>
                      </a:lnTo>
                      <a:lnTo>
                        <a:pt x="36093" y="158534"/>
                      </a:lnTo>
                      <a:lnTo>
                        <a:pt x="55816" y="162128"/>
                      </a:lnTo>
                      <a:lnTo>
                        <a:pt x="77546" y="157734"/>
                      </a:lnTo>
                      <a:lnTo>
                        <a:pt x="92519" y="147637"/>
                      </a:lnTo>
                      <a:lnTo>
                        <a:pt x="95326" y="145745"/>
                      </a:lnTo>
                      <a:lnTo>
                        <a:pt x="107315" y="127977"/>
                      </a:lnTo>
                      <a:lnTo>
                        <a:pt x="111721" y="106235"/>
                      </a:lnTo>
                      <a:close/>
                    </a:path>
                    <a:path w="632459" h="208915">
                      <a:moveTo>
                        <a:pt x="131686" y="49530"/>
                      </a:moveTo>
                      <a:lnTo>
                        <a:pt x="117144" y="49530"/>
                      </a:lnTo>
                      <a:lnTo>
                        <a:pt x="117144" y="161759"/>
                      </a:lnTo>
                      <a:lnTo>
                        <a:pt x="131686" y="161759"/>
                      </a:lnTo>
                      <a:lnTo>
                        <a:pt x="131686" y="49530"/>
                      </a:lnTo>
                      <a:close/>
                    </a:path>
                    <a:path w="632459" h="208915">
                      <a:moveTo>
                        <a:pt x="133946" y="27597"/>
                      </a:moveTo>
                      <a:lnTo>
                        <a:pt x="129679" y="23329"/>
                      </a:lnTo>
                      <a:lnTo>
                        <a:pt x="119138" y="23329"/>
                      </a:lnTo>
                      <a:lnTo>
                        <a:pt x="114871" y="27597"/>
                      </a:lnTo>
                      <a:lnTo>
                        <a:pt x="114871" y="38138"/>
                      </a:lnTo>
                      <a:lnTo>
                        <a:pt x="119138" y="42405"/>
                      </a:lnTo>
                      <a:lnTo>
                        <a:pt x="129679" y="42405"/>
                      </a:lnTo>
                      <a:lnTo>
                        <a:pt x="133946" y="38138"/>
                      </a:lnTo>
                      <a:lnTo>
                        <a:pt x="133946" y="32867"/>
                      </a:lnTo>
                      <a:lnTo>
                        <a:pt x="133946" y="27597"/>
                      </a:lnTo>
                      <a:close/>
                    </a:path>
                    <a:path w="632459" h="208915">
                      <a:moveTo>
                        <a:pt x="248132" y="106641"/>
                      </a:moveTo>
                      <a:lnTo>
                        <a:pt x="243738" y="84899"/>
                      </a:lnTo>
                      <a:lnTo>
                        <a:pt x="233591" y="69888"/>
                      </a:lnTo>
                      <a:lnTo>
                        <a:pt x="233591" y="106641"/>
                      </a:lnTo>
                      <a:lnTo>
                        <a:pt x="230339" y="122732"/>
                      </a:lnTo>
                      <a:lnTo>
                        <a:pt x="221462" y="135890"/>
                      </a:lnTo>
                      <a:lnTo>
                        <a:pt x="208305" y="144767"/>
                      </a:lnTo>
                      <a:lnTo>
                        <a:pt x="192214" y="148031"/>
                      </a:lnTo>
                      <a:lnTo>
                        <a:pt x="176123" y="144767"/>
                      </a:lnTo>
                      <a:lnTo>
                        <a:pt x="162966" y="135890"/>
                      </a:lnTo>
                      <a:lnTo>
                        <a:pt x="154089" y="122732"/>
                      </a:lnTo>
                      <a:lnTo>
                        <a:pt x="150837" y="106641"/>
                      </a:lnTo>
                      <a:lnTo>
                        <a:pt x="154089" y="90551"/>
                      </a:lnTo>
                      <a:lnTo>
                        <a:pt x="162966" y="77393"/>
                      </a:lnTo>
                      <a:lnTo>
                        <a:pt x="176123" y="68516"/>
                      </a:lnTo>
                      <a:lnTo>
                        <a:pt x="192214" y="65252"/>
                      </a:lnTo>
                      <a:lnTo>
                        <a:pt x="208305" y="68516"/>
                      </a:lnTo>
                      <a:lnTo>
                        <a:pt x="221462" y="77393"/>
                      </a:lnTo>
                      <a:lnTo>
                        <a:pt x="230339" y="90551"/>
                      </a:lnTo>
                      <a:lnTo>
                        <a:pt x="233591" y="106641"/>
                      </a:lnTo>
                      <a:lnTo>
                        <a:pt x="233591" y="69888"/>
                      </a:lnTo>
                      <a:lnTo>
                        <a:pt x="231736" y="67132"/>
                      </a:lnTo>
                      <a:lnTo>
                        <a:pt x="228968" y="65252"/>
                      </a:lnTo>
                      <a:lnTo>
                        <a:pt x="213956" y="55130"/>
                      </a:lnTo>
                      <a:lnTo>
                        <a:pt x="192214" y="50736"/>
                      </a:lnTo>
                      <a:lnTo>
                        <a:pt x="170459" y="55130"/>
                      </a:lnTo>
                      <a:lnTo>
                        <a:pt x="152679" y="67132"/>
                      </a:lnTo>
                      <a:lnTo>
                        <a:pt x="140677" y="84899"/>
                      </a:lnTo>
                      <a:lnTo>
                        <a:pt x="136271" y="106641"/>
                      </a:lnTo>
                      <a:lnTo>
                        <a:pt x="140677" y="128409"/>
                      </a:lnTo>
                      <a:lnTo>
                        <a:pt x="152679" y="146202"/>
                      </a:lnTo>
                      <a:lnTo>
                        <a:pt x="170459" y="158216"/>
                      </a:lnTo>
                      <a:lnTo>
                        <a:pt x="192214" y="162610"/>
                      </a:lnTo>
                      <a:lnTo>
                        <a:pt x="213956" y="158216"/>
                      </a:lnTo>
                      <a:lnTo>
                        <a:pt x="229031" y="148031"/>
                      </a:lnTo>
                      <a:lnTo>
                        <a:pt x="231736" y="146202"/>
                      </a:lnTo>
                      <a:lnTo>
                        <a:pt x="243738" y="128409"/>
                      </a:lnTo>
                      <a:lnTo>
                        <a:pt x="248132" y="106641"/>
                      </a:lnTo>
                      <a:close/>
                    </a:path>
                    <a:path w="632459" h="208915">
                      <a:moveTo>
                        <a:pt x="293954" y="147535"/>
                      </a:moveTo>
                      <a:lnTo>
                        <a:pt x="283895" y="147535"/>
                      </a:lnTo>
                      <a:lnTo>
                        <a:pt x="277672" y="145415"/>
                      </a:lnTo>
                      <a:lnTo>
                        <a:pt x="268681" y="135559"/>
                      </a:lnTo>
                      <a:lnTo>
                        <a:pt x="268986" y="128676"/>
                      </a:lnTo>
                      <a:lnTo>
                        <a:pt x="269036" y="127355"/>
                      </a:lnTo>
                      <a:lnTo>
                        <a:pt x="269125" y="64897"/>
                      </a:lnTo>
                      <a:lnTo>
                        <a:pt x="288353" y="64897"/>
                      </a:lnTo>
                      <a:lnTo>
                        <a:pt x="288353" y="50342"/>
                      </a:lnTo>
                      <a:lnTo>
                        <a:pt x="269125" y="50342"/>
                      </a:lnTo>
                      <a:lnTo>
                        <a:pt x="269125" y="28460"/>
                      </a:lnTo>
                      <a:lnTo>
                        <a:pt x="254584" y="28460"/>
                      </a:lnTo>
                      <a:lnTo>
                        <a:pt x="254584" y="50342"/>
                      </a:lnTo>
                      <a:lnTo>
                        <a:pt x="244589" y="50342"/>
                      </a:lnTo>
                      <a:lnTo>
                        <a:pt x="244589" y="64897"/>
                      </a:lnTo>
                      <a:lnTo>
                        <a:pt x="254584" y="64897"/>
                      </a:lnTo>
                      <a:lnTo>
                        <a:pt x="254533" y="128676"/>
                      </a:lnTo>
                      <a:lnTo>
                        <a:pt x="255219" y="134861"/>
                      </a:lnTo>
                      <a:lnTo>
                        <a:pt x="283298" y="161378"/>
                      </a:lnTo>
                      <a:lnTo>
                        <a:pt x="292354" y="162077"/>
                      </a:lnTo>
                      <a:lnTo>
                        <a:pt x="293954" y="162077"/>
                      </a:lnTo>
                      <a:lnTo>
                        <a:pt x="293954" y="147535"/>
                      </a:lnTo>
                      <a:close/>
                    </a:path>
                    <a:path w="632459" h="208915">
                      <a:moveTo>
                        <a:pt x="399313" y="106641"/>
                      </a:moveTo>
                      <a:lnTo>
                        <a:pt x="394919" y="84899"/>
                      </a:lnTo>
                      <a:lnTo>
                        <a:pt x="384771" y="69888"/>
                      </a:lnTo>
                      <a:lnTo>
                        <a:pt x="384771" y="106641"/>
                      </a:lnTo>
                      <a:lnTo>
                        <a:pt x="381520" y="122732"/>
                      </a:lnTo>
                      <a:lnTo>
                        <a:pt x="372643" y="135890"/>
                      </a:lnTo>
                      <a:lnTo>
                        <a:pt x="359486" y="144767"/>
                      </a:lnTo>
                      <a:lnTo>
                        <a:pt x="343395" y="148031"/>
                      </a:lnTo>
                      <a:lnTo>
                        <a:pt x="327304" y="144767"/>
                      </a:lnTo>
                      <a:lnTo>
                        <a:pt x="314147" y="135890"/>
                      </a:lnTo>
                      <a:lnTo>
                        <a:pt x="305282" y="122732"/>
                      </a:lnTo>
                      <a:lnTo>
                        <a:pt x="302018" y="106641"/>
                      </a:lnTo>
                      <a:lnTo>
                        <a:pt x="305282" y="90551"/>
                      </a:lnTo>
                      <a:lnTo>
                        <a:pt x="314147" y="77393"/>
                      </a:lnTo>
                      <a:lnTo>
                        <a:pt x="327304" y="68516"/>
                      </a:lnTo>
                      <a:lnTo>
                        <a:pt x="343395" y="65252"/>
                      </a:lnTo>
                      <a:lnTo>
                        <a:pt x="359486" y="68516"/>
                      </a:lnTo>
                      <a:lnTo>
                        <a:pt x="372643" y="77393"/>
                      </a:lnTo>
                      <a:lnTo>
                        <a:pt x="381520" y="90551"/>
                      </a:lnTo>
                      <a:lnTo>
                        <a:pt x="384771" y="106641"/>
                      </a:lnTo>
                      <a:lnTo>
                        <a:pt x="384771" y="69888"/>
                      </a:lnTo>
                      <a:lnTo>
                        <a:pt x="382917" y="67132"/>
                      </a:lnTo>
                      <a:lnTo>
                        <a:pt x="380149" y="65252"/>
                      </a:lnTo>
                      <a:lnTo>
                        <a:pt x="365137" y="55130"/>
                      </a:lnTo>
                      <a:lnTo>
                        <a:pt x="343395" y="50736"/>
                      </a:lnTo>
                      <a:lnTo>
                        <a:pt x="321640" y="55130"/>
                      </a:lnTo>
                      <a:lnTo>
                        <a:pt x="303860" y="67132"/>
                      </a:lnTo>
                      <a:lnTo>
                        <a:pt x="291858" y="84899"/>
                      </a:lnTo>
                      <a:lnTo>
                        <a:pt x="287451" y="106641"/>
                      </a:lnTo>
                      <a:lnTo>
                        <a:pt x="291858" y="128409"/>
                      </a:lnTo>
                      <a:lnTo>
                        <a:pt x="303860" y="146202"/>
                      </a:lnTo>
                      <a:lnTo>
                        <a:pt x="321640" y="158216"/>
                      </a:lnTo>
                      <a:lnTo>
                        <a:pt x="343395" y="162610"/>
                      </a:lnTo>
                      <a:lnTo>
                        <a:pt x="365137" y="158216"/>
                      </a:lnTo>
                      <a:lnTo>
                        <a:pt x="380212" y="148031"/>
                      </a:lnTo>
                      <a:lnTo>
                        <a:pt x="382917" y="146202"/>
                      </a:lnTo>
                      <a:lnTo>
                        <a:pt x="394919" y="128409"/>
                      </a:lnTo>
                      <a:lnTo>
                        <a:pt x="399313" y="106641"/>
                      </a:lnTo>
                      <a:close/>
                    </a:path>
                    <a:path w="632459" h="208915">
                      <a:moveTo>
                        <a:pt x="517093" y="106235"/>
                      </a:moveTo>
                      <a:lnTo>
                        <a:pt x="512686" y="84505"/>
                      </a:lnTo>
                      <a:lnTo>
                        <a:pt x="502551" y="69507"/>
                      </a:lnTo>
                      <a:lnTo>
                        <a:pt x="502551" y="106235"/>
                      </a:lnTo>
                      <a:lnTo>
                        <a:pt x="499287" y="122339"/>
                      </a:lnTo>
                      <a:lnTo>
                        <a:pt x="490410" y="135496"/>
                      </a:lnTo>
                      <a:lnTo>
                        <a:pt x="477253" y="144373"/>
                      </a:lnTo>
                      <a:lnTo>
                        <a:pt x="461149" y="147624"/>
                      </a:lnTo>
                      <a:lnTo>
                        <a:pt x="445058" y="144373"/>
                      </a:lnTo>
                      <a:lnTo>
                        <a:pt x="441667" y="142074"/>
                      </a:lnTo>
                      <a:lnTo>
                        <a:pt x="431914" y="135496"/>
                      </a:lnTo>
                      <a:lnTo>
                        <a:pt x="423037" y="122339"/>
                      </a:lnTo>
                      <a:lnTo>
                        <a:pt x="419773" y="106235"/>
                      </a:lnTo>
                      <a:lnTo>
                        <a:pt x="423037" y="90170"/>
                      </a:lnTo>
                      <a:lnTo>
                        <a:pt x="431914" y="77025"/>
                      </a:lnTo>
                      <a:lnTo>
                        <a:pt x="441744" y="70396"/>
                      </a:lnTo>
                      <a:lnTo>
                        <a:pt x="445058" y="68160"/>
                      </a:lnTo>
                      <a:lnTo>
                        <a:pt x="461149" y="64909"/>
                      </a:lnTo>
                      <a:lnTo>
                        <a:pt x="477253" y="68160"/>
                      </a:lnTo>
                      <a:lnTo>
                        <a:pt x="490410" y="77025"/>
                      </a:lnTo>
                      <a:lnTo>
                        <a:pt x="499287" y="90170"/>
                      </a:lnTo>
                      <a:lnTo>
                        <a:pt x="502551" y="106235"/>
                      </a:lnTo>
                      <a:lnTo>
                        <a:pt x="502551" y="69507"/>
                      </a:lnTo>
                      <a:lnTo>
                        <a:pt x="500684" y="66738"/>
                      </a:lnTo>
                      <a:lnTo>
                        <a:pt x="497979" y="64909"/>
                      </a:lnTo>
                      <a:lnTo>
                        <a:pt x="482904" y="54749"/>
                      </a:lnTo>
                      <a:lnTo>
                        <a:pt x="461149" y="50342"/>
                      </a:lnTo>
                      <a:lnTo>
                        <a:pt x="448995" y="51701"/>
                      </a:lnTo>
                      <a:lnTo>
                        <a:pt x="437553" y="55626"/>
                      </a:lnTo>
                      <a:lnTo>
                        <a:pt x="427202" y="61925"/>
                      </a:lnTo>
                      <a:lnTo>
                        <a:pt x="418350" y="70396"/>
                      </a:lnTo>
                      <a:lnTo>
                        <a:pt x="418350" y="50139"/>
                      </a:lnTo>
                      <a:lnTo>
                        <a:pt x="403783" y="50139"/>
                      </a:lnTo>
                      <a:lnTo>
                        <a:pt x="403783" y="208470"/>
                      </a:lnTo>
                      <a:lnTo>
                        <a:pt x="418350" y="208470"/>
                      </a:lnTo>
                      <a:lnTo>
                        <a:pt x="418350" y="142074"/>
                      </a:lnTo>
                      <a:lnTo>
                        <a:pt x="427189" y="150545"/>
                      </a:lnTo>
                      <a:lnTo>
                        <a:pt x="437527" y="156845"/>
                      </a:lnTo>
                      <a:lnTo>
                        <a:pt x="448983" y="160769"/>
                      </a:lnTo>
                      <a:lnTo>
                        <a:pt x="461149" y="162128"/>
                      </a:lnTo>
                      <a:lnTo>
                        <a:pt x="482904" y="157734"/>
                      </a:lnTo>
                      <a:lnTo>
                        <a:pt x="497890" y="147624"/>
                      </a:lnTo>
                      <a:lnTo>
                        <a:pt x="500684" y="145745"/>
                      </a:lnTo>
                      <a:lnTo>
                        <a:pt x="512686" y="127977"/>
                      </a:lnTo>
                      <a:lnTo>
                        <a:pt x="517093" y="106235"/>
                      </a:lnTo>
                      <a:close/>
                    </a:path>
                    <a:path w="632459" h="208915">
                      <a:moveTo>
                        <a:pt x="631939" y="95440"/>
                      </a:moveTo>
                      <a:lnTo>
                        <a:pt x="626402" y="81064"/>
                      </a:lnTo>
                      <a:lnTo>
                        <a:pt x="625055" y="77571"/>
                      </a:lnTo>
                      <a:lnTo>
                        <a:pt x="614159" y="64858"/>
                      </a:lnTo>
                      <a:lnTo>
                        <a:pt x="612800" y="63258"/>
                      </a:lnTo>
                      <a:lnTo>
                        <a:pt x="609841" y="61556"/>
                      </a:lnTo>
                      <a:lnTo>
                        <a:pt x="609841" y="81064"/>
                      </a:lnTo>
                      <a:lnTo>
                        <a:pt x="544322" y="81064"/>
                      </a:lnTo>
                      <a:lnTo>
                        <a:pt x="550760" y="74383"/>
                      </a:lnTo>
                      <a:lnTo>
                        <a:pt x="558533" y="69278"/>
                      </a:lnTo>
                      <a:lnTo>
                        <a:pt x="567397" y="66014"/>
                      </a:lnTo>
                      <a:lnTo>
                        <a:pt x="577088" y="64858"/>
                      </a:lnTo>
                      <a:lnTo>
                        <a:pt x="586765" y="66014"/>
                      </a:lnTo>
                      <a:lnTo>
                        <a:pt x="595630" y="69278"/>
                      </a:lnTo>
                      <a:lnTo>
                        <a:pt x="603415" y="74383"/>
                      </a:lnTo>
                      <a:lnTo>
                        <a:pt x="609841" y="81064"/>
                      </a:lnTo>
                      <a:lnTo>
                        <a:pt x="609841" y="61556"/>
                      </a:lnTo>
                      <a:lnTo>
                        <a:pt x="596392" y="53771"/>
                      </a:lnTo>
                      <a:lnTo>
                        <a:pt x="577088" y="50342"/>
                      </a:lnTo>
                      <a:lnTo>
                        <a:pt x="555332" y="54737"/>
                      </a:lnTo>
                      <a:lnTo>
                        <a:pt x="537552" y="66725"/>
                      </a:lnTo>
                      <a:lnTo>
                        <a:pt x="525551" y="84505"/>
                      </a:lnTo>
                      <a:lnTo>
                        <a:pt x="521144" y="106235"/>
                      </a:lnTo>
                      <a:lnTo>
                        <a:pt x="525551" y="128003"/>
                      </a:lnTo>
                      <a:lnTo>
                        <a:pt x="537552" y="145808"/>
                      </a:lnTo>
                      <a:lnTo>
                        <a:pt x="555332" y="157810"/>
                      </a:lnTo>
                      <a:lnTo>
                        <a:pt x="577088" y="162217"/>
                      </a:lnTo>
                      <a:lnTo>
                        <a:pt x="593712" y="159689"/>
                      </a:lnTo>
                      <a:lnTo>
                        <a:pt x="608355" y="152628"/>
                      </a:lnTo>
                      <a:lnTo>
                        <a:pt x="613841" y="147637"/>
                      </a:lnTo>
                      <a:lnTo>
                        <a:pt x="620242" y="141795"/>
                      </a:lnTo>
                      <a:lnTo>
                        <a:pt x="628586" y="128003"/>
                      </a:lnTo>
                      <a:lnTo>
                        <a:pt x="612203" y="128003"/>
                      </a:lnTo>
                      <a:lnTo>
                        <a:pt x="605764" y="136004"/>
                      </a:lnTo>
                      <a:lnTo>
                        <a:pt x="597496" y="142214"/>
                      </a:lnTo>
                      <a:lnTo>
                        <a:pt x="587819" y="146215"/>
                      </a:lnTo>
                      <a:lnTo>
                        <a:pt x="577088" y="147637"/>
                      </a:lnTo>
                      <a:lnTo>
                        <a:pt x="560997" y="144373"/>
                      </a:lnTo>
                      <a:lnTo>
                        <a:pt x="547839" y="135496"/>
                      </a:lnTo>
                      <a:lnTo>
                        <a:pt x="538962" y="122339"/>
                      </a:lnTo>
                      <a:lnTo>
                        <a:pt x="535711" y="106235"/>
                      </a:lnTo>
                      <a:lnTo>
                        <a:pt x="535711" y="102501"/>
                      </a:lnTo>
                      <a:lnTo>
                        <a:pt x="536257" y="98894"/>
                      </a:lnTo>
                      <a:lnTo>
                        <a:pt x="537184" y="95440"/>
                      </a:lnTo>
                      <a:lnTo>
                        <a:pt x="631939" y="95440"/>
                      </a:lnTo>
                      <a:close/>
                    </a:path>
                  </a:pathLst>
                </a:custGeom>
                <a:solidFill>
                  <a:srgbClr val="00454C"/>
                </a:solidFill>
              </p:spPr>
              <p:txBody>
                <a:bodyPr wrap="square" lIns="0" tIns="0" rIns="0" bIns="0" rtlCol="0"/>
                <a:lstStyle/>
                <a:p>
                  <a:endParaRPr/>
                </a:p>
              </p:txBody>
            </p:sp>
            <p:pic>
              <p:nvPicPr>
                <p:cNvPr id="17" name="object 6">
                  <a:extLst>
                    <a:ext uri="{FF2B5EF4-FFF2-40B4-BE49-F238E27FC236}">
                      <a16:creationId xmlns:a16="http://schemas.microsoft.com/office/drawing/2014/main" id="{BB167005-5807-9CD0-8C8A-2BC05D9DFE8C}"/>
                    </a:ext>
                  </a:extLst>
                </p:cNvPr>
                <p:cNvPicPr/>
                <p:nvPr/>
              </p:nvPicPr>
              <p:blipFill>
                <a:blip r:embed="rId2" cstate="print"/>
                <a:stretch>
                  <a:fillRect/>
                </a:stretch>
              </p:blipFill>
              <p:spPr>
                <a:xfrm>
                  <a:off x="17683463" y="613304"/>
                  <a:ext cx="247374" cy="234263"/>
                </a:xfrm>
                <a:prstGeom prst="rect">
                  <a:avLst/>
                </a:prstGeom>
              </p:spPr>
            </p:pic>
          </p:grpSp>
          <p:sp>
            <p:nvSpPr>
              <p:cNvPr id="15" name="object 7">
                <a:extLst>
                  <a:ext uri="{FF2B5EF4-FFF2-40B4-BE49-F238E27FC236}">
                    <a16:creationId xmlns:a16="http://schemas.microsoft.com/office/drawing/2014/main" id="{339F9954-ED13-0EEC-58C8-7EAA3A29B5AA}"/>
                  </a:ext>
                </a:extLst>
              </p:cNvPr>
              <p:cNvSpPr/>
              <p:nvPr/>
            </p:nvSpPr>
            <p:spPr>
              <a:xfrm>
                <a:off x="18022801" y="1058124"/>
                <a:ext cx="91440" cy="14604"/>
              </a:xfrm>
              <a:custGeom>
                <a:avLst/>
                <a:gdLst/>
                <a:ahLst/>
                <a:cxnLst/>
                <a:rect l="l" t="t" r="r" b="b"/>
                <a:pathLst>
                  <a:path w="91440" h="14605">
                    <a:moveTo>
                      <a:pt x="90866" y="0"/>
                    </a:moveTo>
                    <a:lnTo>
                      <a:pt x="0" y="0"/>
                    </a:lnTo>
                    <a:lnTo>
                      <a:pt x="0" y="14544"/>
                    </a:lnTo>
                    <a:lnTo>
                      <a:pt x="90866" y="14544"/>
                    </a:lnTo>
                    <a:lnTo>
                      <a:pt x="90866" y="0"/>
                    </a:lnTo>
                    <a:close/>
                  </a:path>
                </a:pathLst>
              </a:custGeom>
              <a:solidFill>
                <a:srgbClr val="009EAC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pic>
          <p:nvPicPr>
            <p:cNvPr id="11" name="object 8">
              <a:extLst>
                <a:ext uri="{FF2B5EF4-FFF2-40B4-BE49-F238E27FC236}">
                  <a16:creationId xmlns:a16="http://schemas.microsoft.com/office/drawing/2014/main" id="{95AB79C6-D9D0-731F-84E9-DB850D345782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8338330" y="625104"/>
              <a:ext cx="1459070" cy="462832"/>
            </a:xfrm>
            <a:prstGeom prst="rect">
              <a:avLst/>
            </a:prstGeom>
          </p:spPr>
        </p:pic>
        <p:sp>
          <p:nvSpPr>
            <p:cNvPr id="12" name="object 9">
              <a:extLst>
                <a:ext uri="{FF2B5EF4-FFF2-40B4-BE49-F238E27FC236}">
                  <a16:creationId xmlns:a16="http://schemas.microsoft.com/office/drawing/2014/main" id="{131E4F77-CCD6-A4B8-0AD0-8B9B0E57FD6F}"/>
                </a:ext>
              </a:extLst>
            </p:cNvPr>
            <p:cNvSpPr/>
            <p:nvPr/>
          </p:nvSpPr>
          <p:spPr>
            <a:xfrm>
              <a:off x="17067131" y="383571"/>
              <a:ext cx="0" cy="704850"/>
            </a:xfrm>
            <a:custGeom>
              <a:avLst/>
              <a:gdLst/>
              <a:ahLst/>
              <a:cxnLst/>
              <a:rect l="l" t="t" r="r" b="b"/>
              <a:pathLst>
                <a:path h="704850">
                  <a:moveTo>
                    <a:pt x="0" y="704365"/>
                  </a:moveTo>
                  <a:lnTo>
                    <a:pt x="0" y="0"/>
                  </a:lnTo>
                </a:path>
              </a:pathLst>
            </a:custGeom>
            <a:ln w="3999">
              <a:solidFill>
                <a:srgbClr val="00454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Image 12" descr="Une image contenant texte, Police, capture d’écran, Graphique&#10;&#10;Le contenu généré par l’IA peut être incorrect.">
              <a:extLst>
                <a:ext uri="{FF2B5EF4-FFF2-40B4-BE49-F238E27FC236}">
                  <a16:creationId xmlns:a16="http://schemas.microsoft.com/office/drawing/2014/main" id="{653D7260-27D2-3B4B-7FB0-5FF8F1BF6DD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715606" y="279651"/>
              <a:ext cx="4466390" cy="901568"/>
            </a:xfrm>
            <a:prstGeom prst="rect">
              <a:avLst/>
            </a:prstGeom>
          </p:spPr>
        </p:pic>
      </p:grpSp>
      <p:sp>
        <p:nvSpPr>
          <p:cNvPr id="18" name="Holder 2">
            <a:extLst>
              <a:ext uri="{FF2B5EF4-FFF2-40B4-BE49-F238E27FC236}">
                <a16:creationId xmlns:a16="http://schemas.microsoft.com/office/drawing/2014/main" id="{1FB464F0-FFBC-8D40-932A-D10BD2900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5205" y="625475"/>
            <a:ext cx="18093690" cy="1394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rgbClr val="1B9CAE"/>
                </a:solidFill>
                <a:latin typeface="Arial"/>
                <a:cs typeface="Arial"/>
              </a:defRPr>
            </a:lvl1pPr>
          </a:lstStyle>
          <a:p>
            <a:endParaRPr dirty="0"/>
          </a:p>
        </p:txBody>
      </p:sp>
      <p:sp>
        <p:nvSpPr>
          <p:cNvPr id="20" name="Espace réservé du contenu 19">
            <a:extLst>
              <a:ext uri="{FF2B5EF4-FFF2-40B4-BE49-F238E27FC236}">
                <a16:creationId xmlns:a16="http://schemas.microsoft.com/office/drawing/2014/main" id="{D971F30F-107C-4D07-9C5D-8D0697B666F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006792" y="2530475"/>
            <a:ext cx="8745537" cy="805421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21" name="Espace réservé du contenu 19">
            <a:extLst>
              <a:ext uri="{FF2B5EF4-FFF2-40B4-BE49-F238E27FC236}">
                <a16:creationId xmlns:a16="http://schemas.microsoft.com/office/drawing/2014/main" id="{38FB65A6-0326-2F19-AE00-036FDAC1E89D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0351773" y="2530475"/>
            <a:ext cx="8745537" cy="8054212"/>
          </a:xfrm>
        </p:spPr>
        <p:txBody>
          <a:bodyPr/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Holder 2">
            <a:extLst>
              <a:ext uri="{FF2B5EF4-FFF2-40B4-BE49-F238E27FC236}">
                <a16:creationId xmlns:a16="http://schemas.microsoft.com/office/drawing/2014/main" id="{8B151729-3977-779B-58F6-1E5A4DC002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5205" y="625475"/>
            <a:ext cx="18093690" cy="1394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rgbClr val="1B9CAE"/>
                </a:solidFill>
                <a:latin typeface="Arial"/>
                <a:cs typeface="Arial"/>
              </a:defRPr>
            </a:lvl1pPr>
          </a:lstStyle>
          <a:p>
            <a:endParaRPr dirty="0"/>
          </a:p>
        </p:txBody>
      </p:sp>
      <p:sp>
        <p:nvSpPr>
          <p:cNvPr id="2" name="Espace réservé du texte 16">
            <a:extLst>
              <a:ext uri="{FF2B5EF4-FFF2-40B4-BE49-F238E27FC236}">
                <a16:creationId xmlns:a16="http://schemas.microsoft.com/office/drawing/2014/main" id="{6D987243-A4BE-C4A0-B08A-5092F0C7F77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004889" y="2530475"/>
            <a:ext cx="18093690" cy="8077200"/>
          </a:xfrm>
        </p:spPr>
        <p:txBody>
          <a:bodyPr/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grpSp>
        <p:nvGrpSpPr>
          <p:cNvPr id="25" name="Groupe 24">
            <a:extLst>
              <a:ext uri="{FF2B5EF4-FFF2-40B4-BE49-F238E27FC236}">
                <a16:creationId xmlns:a16="http://schemas.microsoft.com/office/drawing/2014/main" id="{AECB7A98-7B9E-5B75-6312-B8AA06EDF6B6}"/>
              </a:ext>
            </a:extLst>
          </p:cNvPr>
          <p:cNvGrpSpPr/>
          <p:nvPr userDrawn="1"/>
        </p:nvGrpSpPr>
        <p:grpSpPr>
          <a:xfrm>
            <a:off x="12185650" y="549275"/>
            <a:ext cx="7081794" cy="901568"/>
            <a:chOff x="12715606" y="279651"/>
            <a:chExt cx="7081794" cy="901568"/>
          </a:xfrm>
        </p:grpSpPr>
        <p:sp>
          <p:nvSpPr>
            <p:cNvPr id="26" name="object 10">
              <a:extLst>
                <a:ext uri="{FF2B5EF4-FFF2-40B4-BE49-F238E27FC236}">
                  <a16:creationId xmlns:a16="http://schemas.microsoft.com/office/drawing/2014/main" id="{05E06464-86F1-F689-D3BD-9482EDC8713A}"/>
                </a:ext>
              </a:extLst>
            </p:cNvPr>
            <p:cNvSpPr txBox="1"/>
            <p:nvPr/>
          </p:nvSpPr>
          <p:spPr>
            <a:xfrm>
              <a:off x="17477350" y="341576"/>
              <a:ext cx="703580" cy="135293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95"/>
                </a:spcBef>
              </a:pPr>
              <a:r>
                <a:rPr sz="800" b="1" spc="-35" dirty="0">
                  <a:solidFill>
                    <a:srgbClr val="00454C"/>
                  </a:solidFill>
                  <a:latin typeface="Arial"/>
                  <a:cs typeface="Arial"/>
                </a:rPr>
                <a:t>Co-</a:t>
              </a:r>
              <a:r>
                <a:rPr sz="800" b="1" spc="-30" dirty="0">
                  <a:solidFill>
                    <a:srgbClr val="00454C"/>
                  </a:solidFill>
                  <a:latin typeface="Arial"/>
                  <a:cs typeface="Arial"/>
                </a:rPr>
                <a:t>organisers:</a:t>
              </a:r>
              <a:endParaRPr sz="800" dirty="0">
                <a:latin typeface="Arial"/>
                <a:cs typeface="Arial"/>
              </a:endParaRPr>
            </a:p>
          </p:txBody>
        </p:sp>
        <p:grpSp>
          <p:nvGrpSpPr>
            <p:cNvPr id="27" name="Groupe 26">
              <a:extLst>
                <a:ext uri="{FF2B5EF4-FFF2-40B4-BE49-F238E27FC236}">
                  <a16:creationId xmlns:a16="http://schemas.microsoft.com/office/drawing/2014/main" id="{47004DBD-494E-58EF-5FE8-C63CCBCF16CB}"/>
                </a:ext>
              </a:extLst>
            </p:cNvPr>
            <p:cNvGrpSpPr/>
            <p:nvPr/>
          </p:nvGrpSpPr>
          <p:grpSpPr>
            <a:xfrm>
              <a:off x="17490161" y="613304"/>
              <a:ext cx="632460" cy="475079"/>
              <a:chOff x="17490161" y="613304"/>
              <a:chExt cx="632460" cy="475079"/>
            </a:xfrm>
          </p:grpSpPr>
          <p:grpSp>
            <p:nvGrpSpPr>
              <p:cNvPr id="31" name="Groupe 30">
                <a:extLst>
                  <a:ext uri="{FF2B5EF4-FFF2-40B4-BE49-F238E27FC236}">
                    <a16:creationId xmlns:a16="http://schemas.microsoft.com/office/drawing/2014/main" id="{C69CA399-6460-BA9D-8607-11B15D76C46E}"/>
                  </a:ext>
                </a:extLst>
              </p:cNvPr>
              <p:cNvGrpSpPr/>
              <p:nvPr/>
            </p:nvGrpSpPr>
            <p:grpSpPr>
              <a:xfrm>
                <a:off x="17490161" y="613304"/>
                <a:ext cx="632460" cy="475079"/>
                <a:chOff x="17490161" y="613304"/>
                <a:chExt cx="632460" cy="475079"/>
              </a:xfrm>
            </p:grpSpPr>
            <p:sp>
              <p:nvSpPr>
                <p:cNvPr id="33" name="object 5">
                  <a:extLst>
                    <a:ext uri="{FF2B5EF4-FFF2-40B4-BE49-F238E27FC236}">
                      <a16:creationId xmlns:a16="http://schemas.microsoft.com/office/drawing/2014/main" id="{FB6D904B-9464-F615-F88F-019C373CD59E}"/>
                    </a:ext>
                  </a:extLst>
                </p:cNvPr>
                <p:cNvSpPr/>
                <p:nvPr/>
              </p:nvSpPr>
              <p:spPr>
                <a:xfrm>
                  <a:off x="17490161" y="879468"/>
                  <a:ext cx="632460" cy="20891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32459" h="208915">
                      <a:moveTo>
                        <a:pt x="111721" y="106235"/>
                      </a:moveTo>
                      <a:lnTo>
                        <a:pt x="107315" y="84505"/>
                      </a:lnTo>
                      <a:lnTo>
                        <a:pt x="97167" y="69469"/>
                      </a:lnTo>
                      <a:lnTo>
                        <a:pt x="97167" y="106235"/>
                      </a:lnTo>
                      <a:lnTo>
                        <a:pt x="93903" y="122339"/>
                      </a:lnTo>
                      <a:lnTo>
                        <a:pt x="85039" y="135496"/>
                      </a:lnTo>
                      <a:lnTo>
                        <a:pt x="71894" y="144373"/>
                      </a:lnTo>
                      <a:lnTo>
                        <a:pt x="55816" y="147637"/>
                      </a:lnTo>
                      <a:lnTo>
                        <a:pt x="40601" y="144767"/>
                      </a:lnTo>
                      <a:lnTo>
                        <a:pt x="27952" y="136829"/>
                      </a:lnTo>
                      <a:lnTo>
                        <a:pt x="18973" y="124866"/>
                      </a:lnTo>
                      <a:lnTo>
                        <a:pt x="14833" y="110070"/>
                      </a:lnTo>
                      <a:lnTo>
                        <a:pt x="14833" y="102450"/>
                      </a:lnTo>
                      <a:lnTo>
                        <a:pt x="39700" y="68338"/>
                      </a:lnTo>
                      <a:lnTo>
                        <a:pt x="55816" y="64897"/>
                      </a:lnTo>
                      <a:lnTo>
                        <a:pt x="71894" y="68160"/>
                      </a:lnTo>
                      <a:lnTo>
                        <a:pt x="85039" y="77025"/>
                      </a:lnTo>
                      <a:lnTo>
                        <a:pt x="93903" y="90170"/>
                      </a:lnTo>
                      <a:lnTo>
                        <a:pt x="97167" y="106235"/>
                      </a:lnTo>
                      <a:lnTo>
                        <a:pt x="97167" y="69469"/>
                      </a:lnTo>
                      <a:lnTo>
                        <a:pt x="95326" y="66738"/>
                      </a:lnTo>
                      <a:lnTo>
                        <a:pt x="92608" y="64897"/>
                      </a:lnTo>
                      <a:lnTo>
                        <a:pt x="77546" y="54749"/>
                      </a:lnTo>
                      <a:lnTo>
                        <a:pt x="55816" y="50342"/>
                      </a:lnTo>
                      <a:lnTo>
                        <a:pt x="44272" y="51536"/>
                      </a:lnTo>
                      <a:lnTo>
                        <a:pt x="33388" y="55029"/>
                      </a:lnTo>
                      <a:lnTo>
                        <a:pt x="23456" y="60680"/>
                      </a:lnTo>
                      <a:lnTo>
                        <a:pt x="14782" y="68338"/>
                      </a:lnTo>
                      <a:lnTo>
                        <a:pt x="14782" y="0"/>
                      </a:lnTo>
                      <a:lnTo>
                        <a:pt x="241" y="0"/>
                      </a:lnTo>
                      <a:lnTo>
                        <a:pt x="241" y="100050"/>
                      </a:lnTo>
                      <a:lnTo>
                        <a:pt x="0" y="102450"/>
                      </a:lnTo>
                      <a:lnTo>
                        <a:pt x="0" y="110070"/>
                      </a:lnTo>
                      <a:lnTo>
                        <a:pt x="241" y="112471"/>
                      </a:lnTo>
                      <a:lnTo>
                        <a:pt x="342" y="114604"/>
                      </a:lnTo>
                      <a:lnTo>
                        <a:pt x="546" y="114604"/>
                      </a:lnTo>
                      <a:lnTo>
                        <a:pt x="7023" y="133502"/>
                      </a:lnTo>
                      <a:lnTo>
                        <a:pt x="19354" y="148564"/>
                      </a:lnTo>
                      <a:lnTo>
                        <a:pt x="36093" y="158534"/>
                      </a:lnTo>
                      <a:lnTo>
                        <a:pt x="55816" y="162128"/>
                      </a:lnTo>
                      <a:lnTo>
                        <a:pt x="77546" y="157734"/>
                      </a:lnTo>
                      <a:lnTo>
                        <a:pt x="92519" y="147637"/>
                      </a:lnTo>
                      <a:lnTo>
                        <a:pt x="95326" y="145745"/>
                      </a:lnTo>
                      <a:lnTo>
                        <a:pt x="107315" y="127977"/>
                      </a:lnTo>
                      <a:lnTo>
                        <a:pt x="111721" y="106235"/>
                      </a:lnTo>
                      <a:close/>
                    </a:path>
                    <a:path w="632459" h="208915">
                      <a:moveTo>
                        <a:pt x="131686" y="49530"/>
                      </a:moveTo>
                      <a:lnTo>
                        <a:pt x="117144" y="49530"/>
                      </a:lnTo>
                      <a:lnTo>
                        <a:pt x="117144" y="161759"/>
                      </a:lnTo>
                      <a:lnTo>
                        <a:pt x="131686" y="161759"/>
                      </a:lnTo>
                      <a:lnTo>
                        <a:pt x="131686" y="49530"/>
                      </a:lnTo>
                      <a:close/>
                    </a:path>
                    <a:path w="632459" h="208915">
                      <a:moveTo>
                        <a:pt x="133946" y="27597"/>
                      </a:moveTo>
                      <a:lnTo>
                        <a:pt x="129679" y="23329"/>
                      </a:lnTo>
                      <a:lnTo>
                        <a:pt x="119138" y="23329"/>
                      </a:lnTo>
                      <a:lnTo>
                        <a:pt x="114871" y="27597"/>
                      </a:lnTo>
                      <a:lnTo>
                        <a:pt x="114871" y="38138"/>
                      </a:lnTo>
                      <a:lnTo>
                        <a:pt x="119138" y="42405"/>
                      </a:lnTo>
                      <a:lnTo>
                        <a:pt x="129679" y="42405"/>
                      </a:lnTo>
                      <a:lnTo>
                        <a:pt x="133946" y="38138"/>
                      </a:lnTo>
                      <a:lnTo>
                        <a:pt x="133946" y="32867"/>
                      </a:lnTo>
                      <a:lnTo>
                        <a:pt x="133946" y="27597"/>
                      </a:lnTo>
                      <a:close/>
                    </a:path>
                    <a:path w="632459" h="208915">
                      <a:moveTo>
                        <a:pt x="248132" y="106641"/>
                      </a:moveTo>
                      <a:lnTo>
                        <a:pt x="243738" y="84899"/>
                      </a:lnTo>
                      <a:lnTo>
                        <a:pt x="233591" y="69888"/>
                      </a:lnTo>
                      <a:lnTo>
                        <a:pt x="233591" y="106641"/>
                      </a:lnTo>
                      <a:lnTo>
                        <a:pt x="230339" y="122732"/>
                      </a:lnTo>
                      <a:lnTo>
                        <a:pt x="221462" y="135890"/>
                      </a:lnTo>
                      <a:lnTo>
                        <a:pt x="208305" y="144767"/>
                      </a:lnTo>
                      <a:lnTo>
                        <a:pt x="192214" y="148031"/>
                      </a:lnTo>
                      <a:lnTo>
                        <a:pt x="176123" y="144767"/>
                      </a:lnTo>
                      <a:lnTo>
                        <a:pt x="162966" y="135890"/>
                      </a:lnTo>
                      <a:lnTo>
                        <a:pt x="154089" y="122732"/>
                      </a:lnTo>
                      <a:lnTo>
                        <a:pt x="150837" y="106641"/>
                      </a:lnTo>
                      <a:lnTo>
                        <a:pt x="154089" y="90551"/>
                      </a:lnTo>
                      <a:lnTo>
                        <a:pt x="162966" y="77393"/>
                      </a:lnTo>
                      <a:lnTo>
                        <a:pt x="176123" y="68516"/>
                      </a:lnTo>
                      <a:lnTo>
                        <a:pt x="192214" y="65252"/>
                      </a:lnTo>
                      <a:lnTo>
                        <a:pt x="208305" y="68516"/>
                      </a:lnTo>
                      <a:lnTo>
                        <a:pt x="221462" y="77393"/>
                      </a:lnTo>
                      <a:lnTo>
                        <a:pt x="230339" y="90551"/>
                      </a:lnTo>
                      <a:lnTo>
                        <a:pt x="233591" y="106641"/>
                      </a:lnTo>
                      <a:lnTo>
                        <a:pt x="233591" y="69888"/>
                      </a:lnTo>
                      <a:lnTo>
                        <a:pt x="231736" y="67132"/>
                      </a:lnTo>
                      <a:lnTo>
                        <a:pt x="228968" y="65252"/>
                      </a:lnTo>
                      <a:lnTo>
                        <a:pt x="213956" y="55130"/>
                      </a:lnTo>
                      <a:lnTo>
                        <a:pt x="192214" y="50736"/>
                      </a:lnTo>
                      <a:lnTo>
                        <a:pt x="170459" y="55130"/>
                      </a:lnTo>
                      <a:lnTo>
                        <a:pt x="152679" y="67132"/>
                      </a:lnTo>
                      <a:lnTo>
                        <a:pt x="140677" y="84899"/>
                      </a:lnTo>
                      <a:lnTo>
                        <a:pt x="136271" y="106641"/>
                      </a:lnTo>
                      <a:lnTo>
                        <a:pt x="140677" y="128409"/>
                      </a:lnTo>
                      <a:lnTo>
                        <a:pt x="152679" y="146202"/>
                      </a:lnTo>
                      <a:lnTo>
                        <a:pt x="170459" y="158216"/>
                      </a:lnTo>
                      <a:lnTo>
                        <a:pt x="192214" y="162610"/>
                      </a:lnTo>
                      <a:lnTo>
                        <a:pt x="213956" y="158216"/>
                      </a:lnTo>
                      <a:lnTo>
                        <a:pt x="229031" y="148031"/>
                      </a:lnTo>
                      <a:lnTo>
                        <a:pt x="231736" y="146202"/>
                      </a:lnTo>
                      <a:lnTo>
                        <a:pt x="243738" y="128409"/>
                      </a:lnTo>
                      <a:lnTo>
                        <a:pt x="248132" y="106641"/>
                      </a:lnTo>
                      <a:close/>
                    </a:path>
                    <a:path w="632459" h="208915">
                      <a:moveTo>
                        <a:pt x="293954" y="147535"/>
                      </a:moveTo>
                      <a:lnTo>
                        <a:pt x="283895" y="147535"/>
                      </a:lnTo>
                      <a:lnTo>
                        <a:pt x="277672" y="145415"/>
                      </a:lnTo>
                      <a:lnTo>
                        <a:pt x="268681" y="135559"/>
                      </a:lnTo>
                      <a:lnTo>
                        <a:pt x="268986" y="128676"/>
                      </a:lnTo>
                      <a:lnTo>
                        <a:pt x="269036" y="127355"/>
                      </a:lnTo>
                      <a:lnTo>
                        <a:pt x="269125" y="64897"/>
                      </a:lnTo>
                      <a:lnTo>
                        <a:pt x="288353" y="64897"/>
                      </a:lnTo>
                      <a:lnTo>
                        <a:pt x="288353" y="50342"/>
                      </a:lnTo>
                      <a:lnTo>
                        <a:pt x="269125" y="50342"/>
                      </a:lnTo>
                      <a:lnTo>
                        <a:pt x="269125" y="28460"/>
                      </a:lnTo>
                      <a:lnTo>
                        <a:pt x="254584" y="28460"/>
                      </a:lnTo>
                      <a:lnTo>
                        <a:pt x="254584" y="50342"/>
                      </a:lnTo>
                      <a:lnTo>
                        <a:pt x="244589" y="50342"/>
                      </a:lnTo>
                      <a:lnTo>
                        <a:pt x="244589" y="64897"/>
                      </a:lnTo>
                      <a:lnTo>
                        <a:pt x="254584" y="64897"/>
                      </a:lnTo>
                      <a:lnTo>
                        <a:pt x="254533" y="128676"/>
                      </a:lnTo>
                      <a:lnTo>
                        <a:pt x="255219" y="134861"/>
                      </a:lnTo>
                      <a:lnTo>
                        <a:pt x="283298" y="161378"/>
                      </a:lnTo>
                      <a:lnTo>
                        <a:pt x="292354" y="162077"/>
                      </a:lnTo>
                      <a:lnTo>
                        <a:pt x="293954" y="162077"/>
                      </a:lnTo>
                      <a:lnTo>
                        <a:pt x="293954" y="147535"/>
                      </a:lnTo>
                      <a:close/>
                    </a:path>
                    <a:path w="632459" h="208915">
                      <a:moveTo>
                        <a:pt x="399313" y="106641"/>
                      </a:moveTo>
                      <a:lnTo>
                        <a:pt x="394919" y="84899"/>
                      </a:lnTo>
                      <a:lnTo>
                        <a:pt x="384771" y="69888"/>
                      </a:lnTo>
                      <a:lnTo>
                        <a:pt x="384771" y="106641"/>
                      </a:lnTo>
                      <a:lnTo>
                        <a:pt x="381520" y="122732"/>
                      </a:lnTo>
                      <a:lnTo>
                        <a:pt x="372643" y="135890"/>
                      </a:lnTo>
                      <a:lnTo>
                        <a:pt x="359486" y="144767"/>
                      </a:lnTo>
                      <a:lnTo>
                        <a:pt x="343395" y="148031"/>
                      </a:lnTo>
                      <a:lnTo>
                        <a:pt x="327304" y="144767"/>
                      </a:lnTo>
                      <a:lnTo>
                        <a:pt x="314147" y="135890"/>
                      </a:lnTo>
                      <a:lnTo>
                        <a:pt x="305282" y="122732"/>
                      </a:lnTo>
                      <a:lnTo>
                        <a:pt x="302018" y="106641"/>
                      </a:lnTo>
                      <a:lnTo>
                        <a:pt x="305282" y="90551"/>
                      </a:lnTo>
                      <a:lnTo>
                        <a:pt x="314147" y="77393"/>
                      </a:lnTo>
                      <a:lnTo>
                        <a:pt x="327304" y="68516"/>
                      </a:lnTo>
                      <a:lnTo>
                        <a:pt x="343395" y="65252"/>
                      </a:lnTo>
                      <a:lnTo>
                        <a:pt x="359486" y="68516"/>
                      </a:lnTo>
                      <a:lnTo>
                        <a:pt x="372643" y="77393"/>
                      </a:lnTo>
                      <a:lnTo>
                        <a:pt x="381520" y="90551"/>
                      </a:lnTo>
                      <a:lnTo>
                        <a:pt x="384771" y="106641"/>
                      </a:lnTo>
                      <a:lnTo>
                        <a:pt x="384771" y="69888"/>
                      </a:lnTo>
                      <a:lnTo>
                        <a:pt x="382917" y="67132"/>
                      </a:lnTo>
                      <a:lnTo>
                        <a:pt x="380149" y="65252"/>
                      </a:lnTo>
                      <a:lnTo>
                        <a:pt x="365137" y="55130"/>
                      </a:lnTo>
                      <a:lnTo>
                        <a:pt x="343395" y="50736"/>
                      </a:lnTo>
                      <a:lnTo>
                        <a:pt x="321640" y="55130"/>
                      </a:lnTo>
                      <a:lnTo>
                        <a:pt x="303860" y="67132"/>
                      </a:lnTo>
                      <a:lnTo>
                        <a:pt x="291858" y="84899"/>
                      </a:lnTo>
                      <a:lnTo>
                        <a:pt x="287451" y="106641"/>
                      </a:lnTo>
                      <a:lnTo>
                        <a:pt x="291858" y="128409"/>
                      </a:lnTo>
                      <a:lnTo>
                        <a:pt x="303860" y="146202"/>
                      </a:lnTo>
                      <a:lnTo>
                        <a:pt x="321640" y="158216"/>
                      </a:lnTo>
                      <a:lnTo>
                        <a:pt x="343395" y="162610"/>
                      </a:lnTo>
                      <a:lnTo>
                        <a:pt x="365137" y="158216"/>
                      </a:lnTo>
                      <a:lnTo>
                        <a:pt x="380212" y="148031"/>
                      </a:lnTo>
                      <a:lnTo>
                        <a:pt x="382917" y="146202"/>
                      </a:lnTo>
                      <a:lnTo>
                        <a:pt x="394919" y="128409"/>
                      </a:lnTo>
                      <a:lnTo>
                        <a:pt x="399313" y="106641"/>
                      </a:lnTo>
                      <a:close/>
                    </a:path>
                    <a:path w="632459" h="208915">
                      <a:moveTo>
                        <a:pt x="517093" y="106235"/>
                      </a:moveTo>
                      <a:lnTo>
                        <a:pt x="512686" y="84505"/>
                      </a:lnTo>
                      <a:lnTo>
                        <a:pt x="502551" y="69507"/>
                      </a:lnTo>
                      <a:lnTo>
                        <a:pt x="502551" y="106235"/>
                      </a:lnTo>
                      <a:lnTo>
                        <a:pt x="499287" y="122339"/>
                      </a:lnTo>
                      <a:lnTo>
                        <a:pt x="490410" y="135496"/>
                      </a:lnTo>
                      <a:lnTo>
                        <a:pt x="477253" y="144373"/>
                      </a:lnTo>
                      <a:lnTo>
                        <a:pt x="461149" y="147624"/>
                      </a:lnTo>
                      <a:lnTo>
                        <a:pt x="445058" y="144373"/>
                      </a:lnTo>
                      <a:lnTo>
                        <a:pt x="441667" y="142074"/>
                      </a:lnTo>
                      <a:lnTo>
                        <a:pt x="431914" y="135496"/>
                      </a:lnTo>
                      <a:lnTo>
                        <a:pt x="423037" y="122339"/>
                      </a:lnTo>
                      <a:lnTo>
                        <a:pt x="419773" y="106235"/>
                      </a:lnTo>
                      <a:lnTo>
                        <a:pt x="423037" y="90170"/>
                      </a:lnTo>
                      <a:lnTo>
                        <a:pt x="431914" y="77025"/>
                      </a:lnTo>
                      <a:lnTo>
                        <a:pt x="441744" y="70396"/>
                      </a:lnTo>
                      <a:lnTo>
                        <a:pt x="445058" y="68160"/>
                      </a:lnTo>
                      <a:lnTo>
                        <a:pt x="461149" y="64909"/>
                      </a:lnTo>
                      <a:lnTo>
                        <a:pt x="477253" y="68160"/>
                      </a:lnTo>
                      <a:lnTo>
                        <a:pt x="490410" y="77025"/>
                      </a:lnTo>
                      <a:lnTo>
                        <a:pt x="499287" y="90170"/>
                      </a:lnTo>
                      <a:lnTo>
                        <a:pt x="502551" y="106235"/>
                      </a:lnTo>
                      <a:lnTo>
                        <a:pt x="502551" y="69507"/>
                      </a:lnTo>
                      <a:lnTo>
                        <a:pt x="500684" y="66738"/>
                      </a:lnTo>
                      <a:lnTo>
                        <a:pt x="497979" y="64909"/>
                      </a:lnTo>
                      <a:lnTo>
                        <a:pt x="482904" y="54749"/>
                      </a:lnTo>
                      <a:lnTo>
                        <a:pt x="461149" y="50342"/>
                      </a:lnTo>
                      <a:lnTo>
                        <a:pt x="448995" y="51701"/>
                      </a:lnTo>
                      <a:lnTo>
                        <a:pt x="437553" y="55626"/>
                      </a:lnTo>
                      <a:lnTo>
                        <a:pt x="427202" y="61925"/>
                      </a:lnTo>
                      <a:lnTo>
                        <a:pt x="418350" y="70396"/>
                      </a:lnTo>
                      <a:lnTo>
                        <a:pt x="418350" y="50139"/>
                      </a:lnTo>
                      <a:lnTo>
                        <a:pt x="403783" y="50139"/>
                      </a:lnTo>
                      <a:lnTo>
                        <a:pt x="403783" y="208470"/>
                      </a:lnTo>
                      <a:lnTo>
                        <a:pt x="418350" y="208470"/>
                      </a:lnTo>
                      <a:lnTo>
                        <a:pt x="418350" y="142074"/>
                      </a:lnTo>
                      <a:lnTo>
                        <a:pt x="427189" y="150545"/>
                      </a:lnTo>
                      <a:lnTo>
                        <a:pt x="437527" y="156845"/>
                      </a:lnTo>
                      <a:lnTo>
                        <a:pt x="448983" y="160769"/>
                      </a:lnTo>
                      <a:lnTo>
                        <a:pt x="461149" y="162128"/>
                      </a:lnTo>
                      <a:lnTo>
                        <a:pt x="482904" y="157734"/>
                      </a:lnTo>
                      <a:lnTo>
                        <a:pt x="497890" y="147624"/>
                      </a:lnTo>
                      <a:lnTo>
                        <a:pt x="500684" y="145745"/>
                      </a:lnTo>
                      <a:lnTo>
                        <a:pt x="512686" y="127977"/>
                      </a:lnTo>
                      <a:lnTo>
                        <a:pt x="517093" y="106235"/>
                      </a:lnTo>
                      <a:close/>
                    </a:path>
                    <a:path w="632459" h="208915">
                      <a:moveTo>
                        <a:pt x="631939" y="95440"/>
                      </a:moveTo>
                      <a:lnTo>
                        <a:pt x="626402" y="81064"/>
                      </a:lnTo>
                      <a:lnTo>
                        <a:pt x="625055" y="77571"/>
                      </a:lnTo>
                      <a:lnTo>
                        <a:pt x="614159" y="64858"/>
                      </a:lnTo>
                      <a:lnTo>
                        <a:pt x="612800" y="63258"/>
                      </a:lnTo>
                      <a:lnTo>
                        <a:pt x="609841" y="61556"/>
                      </a:lnTo>
                      <a:lnTo>
                        <a:pt x="609841" y="81064"/>
                      </a:lnTo>
                      <a:lnTo>
                        <a:pt x="544322" y="81064"/>
                      </a:lnTo>
                      <a:lnTo>
                        <a:pt x="550760" y="74383"/>
                      </a:lnTo>
                      <a:lnTo>
                        <a:pt x="558533" y="69278"/>
                      </a:lnTo>
                      <a:lnTo>
                        <a:pt x="567397" y="66014"/>
                      </a:lnTo>
                      <a:lnTo>
                        <a:pt x="577088" y="64858"/>
                      </a:lnTo>
                      <a:lnTo>
                        <a:pt x="586765" y="66014"/>
                      </a:lnTo>
                      <a:lnTo>
                        <a:pt x="595630" y="69278"/>
                      </a:lnTo>
                      <a:lnTo>
                        <a:pt x="603415" y="74383"/>
                      </a:lnTo>
                      <a:lnTo>
                        <a:pt x="609841" y="81064"/>
                      </a:lnTo>
                      <a:lnTo>
                        <a:pt x="609841" y="61556"/>
                      </a:lnTo>
                      <a:lnTo>
                        <a:pt x="596392" y="53771"/>
                      </a:lnTo>
                      <a:lnTo>
                        <a:pt x="577088" y="50342"/>
                      </a:lnTo>
                      <a:lnTo>
                        <a:pt x="555332" y="54737"/>
                      </a:lnTo>
                      <a:lnTo>
                        <a:pt x="537552" y="66725"/>
                      </a:lnTo>
                      <a:lnTo>
                        <a:pt x="525551" y="84505"/>
                      </a:lnTo>
                      <a:lnTo>
                        <a:pt x="521144" y="106235"/>
                      </a:lnTo>
                      <a:lnTo>
                        <a:pt x="525551" y="128003"/>
                      </a:lnTo>
                      <a:lnTo>
                        <a:pt x="537552" y="145808"/>
                      </a:lnTo>
                      <a:lnTo>
                        <a:pt x="555332" y="157810"/>
                      </a:lnTo>
                      <a:lnTo>
                        <a:pt x="577088" y="162217"/>
                      </a:lnTo>
                      <a:lnTo>
                        <a:pt x="593712" y="159689"/>
                      </a:lnTo>
                      <a:lnTo>
                        <a:pt x="608355" y="152628"/>
                      </a:lnTo>
                      <a:lnTo>
                        <a:pt x="613841" y="147637"/>
                      </a:lnTo>
                      <a:lnTo>
                        <a:pt x="620242" y="141795"/>
                      </a:lnTo>
                      <a:lnTo>
                        <a:pt x="628586" y="128003"/>
                      </a:lnTo>
                      <a:lnTo>
                        <a:pt x="612203" y="128003"/>
                      </a:lnTo>
                      <a:lnTo>
                        <a:pt x="605764" y="136004"/>
                      </a:lnTo>
                      <a:lnTo>
                        <a:pt x="597496" y="142214"/>
                      </a:lnTo>
                      <a:lnTo>
                        <a:pt x="587819" y="146215"/>
                      </a:lnTo>
                      <a:lnTo>
                        <a:pt x="577088" y="147637"/>
                      </a:lnTo>
                      <a:lnTo>
                        <a:pt x="560997" y="144373"/>
                      </a:lnTo>
                      <a:lnTo>
                        <a:pt x="547839" y="135496"/>
                      </a:lnTo>
                      <a:lnTo>
                        <a:pt x="538962" y="122339"/>
                      </a:lnTo>
                      <a:lnTo>
                        <a:pt x="535711" y="106235"/>
                      </a:lnTo>
                      <a:lnTo>
                        <a:pt x="535711" y="102501"/>
                      </a:lnTo>
                      <a:lnTo>
                        <a:pt x="536257" y="98894"/>
                      </a:lnTo>
                      <a:lnTo>
                        <a:pt x="537184" y="95440"/>
                      </a:lnTo>
                      <a:lnTo>
                        <a:pt x="631939" y="95440"/>
                      </a:lnTo>
                      <a:close/>
                    </a:path>
                  </a:pathLst>
                </a:custGeom>
                <a:solidFill>
                  <a:srgbClr val="00454C"/>
                </a:solidFill>
              </p:spPr>
              <p:txBody>
                <a:bodyPr wrap="square" lIns="0" tIns="0" rIns="0" bIns="0" rtlCol="0"/>
                <a:lstStyle/>
                <a:p>
                  <a:endParaRPr/>
                </a:p>
              </p:txBody>
            </p:sp>
            <p:pic>
              <p:nvPicPr>
                <p:cNvPr id="34" name="object 6">
                  <a:extLst>
                    <a:ext uri="{FF2B5EF4-FFF2-40B4-BE49-F238E27FC236}">
                      <a16:creationId xmlns:a16="http://schemas.microsoft.com/office/drawing/2014/main" id="{C36F4C74-6CDB-EB6C-8A26-8C0EA3BC2921}"/>
                    </a:ext>
                  </a:extLst>
                </p:cNvPr>
                <p:cNvPicPr/>
                <p:nvPr/>
              </p:nvPicPr>
              <p:blipFill>
                <a:blip r:embed="rId2" cstate="print"/>
                <a:stretch>
                  <a:fillRect/>
                </a:stretch>
              </p:blipFill>
              <p:spPr>
                <a:xfrm>
                  <a:off x="17683463" y="613304"/>
                  <a:ext cx="247374" cy="234263"/>
                </a:xfrm>
                <a:prstGeom prst="rect">
                  <a:avLst/>
                </a:prstGeom>
              </p:spPr>
            </p:pic>
          </p:grpSp>
          <p:sp>
            <p:nvSpPr>
              <p:cNvPr id="32" name="object 7">
                <a:extLst>
                  <a:ext uri="{FF2B5EF4-FFF2-40B4-BE49-F238E27FC236}">
                    <a16:creationId xmlns:a16="http://schemas.microsoft.com/office/drawing/2014/main" id="{67A62CE2-CCD0-A6D9-9190-967B2D338911}"/>
                  </a:ext>
                </a:extLst>
              </p:cNvPr>
              <p:cNvSpPr/>
              <p:nvPr/>
            </p:nvSpPr>
            <p:spPr>
              <a:xfrm>
                <a:off x="18022801" y="1058124"/>
                <a:ext cx="91440" cy="14604"/>
              </a:xfrm>
              <a:custGeom>
                <a:avLst/>
                <a:gdLst/>
                <a:ahLst/>
                <a:cxnLst/>
                <a:rect l="l" t="t" r="r" b="b"/>
                <a:pathLst>
                  <a:path w="91440" h="14605">
                    <a:moveTo>
                      <a:pt x="90866" y="0"/>
                    </a:moveTo>
                    <a:lnTo>
                      <a:pt x="0" y="0"/>
                    </a:lnTo>
                    <a:lnTo>
                      <a:pt x="0" y="14544"/>
                    </a:lnTo>
                    <a:lnTo>
                      <a:pt x="90866" y="14544"/>
                    </a:lnTo>
                    <a:lnTo>
                      <a:pt x="90866" y="0"/>
                    </a:lnTo>
                    <a:close/>
                  </a:path>
                </a:pathLst>
              </a:custGeom>
              <a:solidFill>
                <a:srgbClr val="009EAC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pic>
          <p:nvPicPr>
            <p:cNvPr id="28" name="object 8">
              <a:extLst>
                <a:ext uri="{FF2B5EF4-FFF2-40B4-BE49-F238E27FC236}">
                  <a16:creationId xmlns:a16="http://schemas.microsoft.com/office/drawing/2014/main" id="{003A6415-B655-539D-9935-84BC586B38A5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8338330" y="625104"/>
              <a:ext cx="1459070" cy="462832"/>
            </a:xfrm>
            <a:prstGeom prst="rect">
              <a:avLst/>
            </a:prstGeom>
          </p:spPr>
        </p:pic>
        <p:sp>
          <p:nvSpPr>
            <p:cNvPr id="29" name="object 9">
              <a:extLst>
                <a:ext uri="{FF2B5EF4-FFF2-40B4-BE49-F238E27FC236}">
                  <a16:creationId xmlns:a16="http://schemas.microsoft.com/office/drawing/2014/main" id="{8C14468F-1820-5026-69F2-CADE6C9361AF}"/>
                </a:ext>
              </a:extLst>
            </p:cNvPr>
            <p:cNvSpPr/>
            <p:nvPr/>
          </p:nvSpPr>
          <p:spPr>
            <a:xfrm>
              <a:off x="17067131" y="383571"/>
              <a:ext cx="0" cy="704850"/>
            </a:xfrm>
            <a:custGeom>
              <a:avLst/>
              <a:gdLst/>
              <a:ahLst/>
              <a:cxnLst/>
              <a:rect l="l" t="t" r="r" b="b"/>
              <a:pathLst>
                <a:path h="704850">
                  <a:moveTo>
                    <a:pt x="0" y="704365"/>
                  </a:moveTo>
                  <a:lnTo>
                    <a:pt x="0" y="0"/>
                  </a:lnTo>
                </a:path>
              </a:pathLst>
            </a:custGeom>
            <a:ln w="3999">
              <a:solidFill>
                <a:srgbClr val="00454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0" name="Image 29" descr="Une image contenant texte, Police, capture d’écran, Graphique&#10;&#10;Le contenu généré par l’IA peut être incorrect.">
              <a:extLst>
                <a:ext uri="{FF2B5EF4-FFF2-40B4-BE49-F238E27FC236}">
                  <a16:creationId xmlns:a16="http://schemas.microsoft.com/office/drawing/2014/main" id="{A50AB828-EE82-0564-24FE-12FAEF9DADE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715606" y="279651"/>
              <a:ext cx="4466390" cy="901568"/>
            </a:xfrm>
            <a:prstGeom prst="rect">
              <a:avLst/>
            </a:prstGeom>
          </p:spPr>
        </p:pic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718C54FA-EF61-34EE-0FCC-027DD99E3A2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1633518" y="2530474"/>
            <a:ext cx="7465377" cy="3930459"/>
          </a:xfrm>
        </p:spPr>
        <p:txBody>
          <a:bodyPr/>
          <a:lstStyle/>
          <a:p>
            <a:endParaRPr lang="fr-FR"/>
          </a:p>
        </p:txBody>
      </p:sp>
      <p:sp>
        <p:nvSpPr>
          <p:cNvPr id="19" name="Espace réservé pour une image  15">
            <a:extLst>
              <a:ext uri="{FF2B5EF4-FFF2-40B4-BE49-F238E27FC236}">
                <a16:creationId xmlns:a16="http://schemas.microsoft.com/office/drawing/2014/main" id="{7B6B6615-11DF-FC30-D267-D52DFFC6D5A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1652250" y="6797675"/>
            <a:ext cx="7465377" cy="3810000"/>
          </a:xfrm>
        </p:spPr>
        <p:txBody>
          <a:bodyPr/>
          <a:lstStyle/>
          <a:p>
            <a:endParaRPr lang="fr-FR"/>
          </a:p>
        </p:txBody>
      </p:sp>
      <p:sp>
        <p:nvSpPr>
          <p:cNvPr id="20" name="Espace réservé du texte 16">
            <a:extLst>
              <a:ext uri="{FF2B5EF4-FFF2-40B4-BE49-F238E27FC236}">
                <a16:creationId xmlns:a16="http://schemas.microsoft.com/office/drawing/2014/main" id="{07CF6AEB-2147-7F6A-5C7B-AC50D392147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004889" y="2530475"/>
            <a:ext cx="10113961" cy="8077200"/>
          </a:xfrm>
        </p:spPr>
        <p:txBody>
          <a:bodyPr/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21" name="Holder 2">
            <a:extLst>
              <a:ext uri="{FF2B5EF4-FFF2-40B4-BE49-F238E27FC236}">
                <a16:creationId xmlns:a16="http://schemas.microsoft.com/office/drawing/2014/main" id="{83A044DB-F57D-D9D0-954B-8B5551A128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5205" y="625475"/>
            <a:ext cx="18093690" cy="1394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rgbClr val="1B9CAE"/>
                </a:solidFill>
                <a:latin typeface="Arial"/>
                <a:cs typeface="Arial"/>
              </a:defRPr>
            </a:lvl1pPr>
          </a:lstStyle>
          <a:p>
            <a:endParaRPr dirty="0"/>
          </a:p>
        </p:txBody>
      </p:sp>
      <p:grpSp>
        <p:nvGrpSpPr>
          <p:cNvPr id="2" name="Groupe 1">
            <a:extLst>
              <a:ext uri="{FF2B5EF4-FFF2-40B4-BE49-F238E27FC236}">
                <a16:creationId xmlns:a16="http://schemas.microsoft.com/office/drawing/2014/main" id="{69F46BC8-3962-5215-73FC-8DF4C744BE5C}"/>
              </a:ext>
            </a:extLst>
          </p:cNvPr>
          <p:cNvGrpSpPr/>
          <p:nvPr userDrawn="1"/>
        </p:nvGrpSpPr>
        <p:grpSpPr>
          <a:xfrm>
            <a:off x="12185650" y="549275"/>
            <a:ext cx="7081794" cy="901568"/>
            <a:chOff x="12715606" y="279651"/>
            <a:chExt cx="7081794" cy="901568"/>
          </a:xfrm>
        </p:grpSpPr>
        <p:sp>
          <p:nvSpPr>
            <p:cNvPr id="3" name="object 10">
              <a:extLst>
                <a:ext uri="{FF2B5EF4-FFF2-40B4-BE49-F238E27FC236}">
                  <a16:creationId xmlns:a16="http://schemas.microsoft.com/office/drawing/2014/main" id="{38B8D7D7-7793-19B3-A1F8-F2A6708F3AFA}"/>
                </a:ext>
              </a:extLst>
            </p:cNvPr>
            <p:cNvSpPr txBox="1"/>
            <p:nvPr/>
          </p:nvSpPr>
          <p:spPr>
            <a:xfrm>
              <a:off x="17477350" y="341576"/>
              <a:ext cx="703580" cy="135293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95"/>
                </a:spcBef>
              </a:pPr>
              <a:r>
                <a:rPr sz="800" b="1" spc="-35" dirty="0">
                  <a:solidFill>
                    <a:srgbClr val="00454C"/>
                  </a:solidFill>
                  <a:latin typeface="Arial"/>
                  <a:cs typeface="Arial"/>
                </a:rPr>
                <a:t>Co-</a:t>
              </a:r>
              <a:r>
                <a:rPr sz="800" b="1" spc="-30" dirty="0">
                  <a:solidFill>
                    <a:srgbClr val="00454C"/>
                  </a:solidFill>
                  <a:latin typeface="Arial"/>
                  <a:cs typeface="Arial"/>
                </a:rPr>
                <a:t>organisers:</a:t>
              </a:r>
              <a:endParaRPr sz="800" dirty="0">
                <a:latin typeface="Arial"/>
                <a:cs typeface="Arial"/>
              </a:endParaRPr>
            </a:p>
          </p:txBody>
        </p:sp>
        <p:grpSp>
          <p:nvGrpSpPr>
            <p:cNvPr id="4" name="Groupe 3">
              <a:extLst>
                <a:ext uri="{FF2B5EF4-FFF2-40B4-BE49-F238E27FC236}">
                  <a16:creationId xmlns:a16="http://schemas.microsoft.com/office/drawing/2014/main" id="{4157C421-D833-191B-DA63-19EB194A9272}"/>
                </a:ext>
              </a:extLst>
            </p:cNvPr>
            <p:cNvGrpSpPr/>
            <p:nvPr/>
          </p:nvGrpSpPr>
          <p:grpSpPr>
            <a:xfrm>
              <a:off x="17490161" y="613304"/>
              <a:ext cx="632460" cy="475079"/>
              <a:chOff x="17490161" y="613304"/>
              <a:chExt cx="632460" cy="475079"/>
            </a:xfrm>
          </p:grpSpPr>
          <p:grpSp>
            <p:nvGrpSpPr>
              <p:cNvPr id="22" name="Groupe 21">
                <a:extLst>
                  <a:ext uri="{FF2B5EF4-FFF2-40B4-BE49-F238E27FC236}">
                    <a16:creationId xmlns:a16="http://schemas.microsoft.com/office/drawing/2014/main" id="{8338A1B8-FF8D-5266-E19B-3E7E6347938C}"/>
                  </a:ext>
                </a:extLst>
              </p:cNvPr>
              <p:cNvGrpSpPr/>
              <p:nvPr/>
            </p:nvGrpSpPr>
            <p:grpSpPr>
              <a:xfrm>
                <a:off x="17490161" y="613304"/>
                <a:ext cx="632460" cy="475079"/>
                <a:chOff x="17490161" y="613304"/>
                <a:chExt cx="632460" cy="475079"/>
              </a:xfrm>
            </p:grpSpPr>
            <p:sp>
              <p:nvSpPr>
                <p:cNvPr id="24" name="object 5">
                  <a:extLst>
                    <a:ext uri="{FF2B5EF4-FFF2-40B4-BE49-F238E27FC236}">
                      <a16:creationId xmlns:a16="http://schemas.microsoft.com/office/drawing/2014/main" id="{4AC15197-D1D9-3297-DF9A-A37650987F76}"/>
                    </a:ext>
                  </a:extLst>
                </p:cNvPr>
                <p:cNvSpPr/>
                <p:nvPr/>
              </p:nvSpPr>
              <p:spPr>
                <a:xfrm>
                  <a:off x="17490161" y="879468"/>
                  <a:ext cx="632460" cy="20891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32459" h="208915">
                      <a:moveTo>
                        <a:pt x="111721" y="106235"/>
                      </a:moveTo>
                      <a:lnTo>
                        <a:pt x="107315" y="84505"/>
                      </a:lnTo>
                      <a:lnTo>
                        <a:pt x="97167" y="69469"/>
                      </a:lnTo>
                      <a:lnTo>
                        <a:pt x="97167" y="106235"/>
                      </a:lnTo>
                      <a:lnTo>
                        <a:pt x="93903" y="122339"/>
                      </a:lnTo>
                      <a:lnTo>
                        <a:pt x="85039" y="135496"/>
                      </a:lnTo>
                      <a:lnTo>
                        <a:pt x="71894" y="144373"/>
                      </a:lnTo>
                      <a:lnTo>
                        <a:pt x="55816" y="147637"/>
                      </a:lnTo>
                      <a:lnTo>
                        <a:pt x="40601" y="144767"/>
                      </a:lnTo>
                      <a:lnTo>
                        <a:pt x="27952" y="136829"/>
                      </a:lnTo>
                      <a:lnTo>
                        <a:pt x="18973" y="124866"/>
                      </a:lnTo>
                      <a:lnTo>
                        <a:pt x="14833" y="110070"/>
                      </a:lnTo>
                      <a:lnTo>
                        <a:pt x="14833" y="102450"/>
                      </a:lnTo>
                      <a:lnTo>
                        <a:pt x="39700" y="68338"/>
                      </a:lnTo>
                      <a:lnTo>
                        <a:pt x="55816" y="64897"/>
                      </a:lnTo>
                      <a:lnTo>
                        <a:pt x="71894" y="68160"/>
                      </a:lnTo>
                      <a:lnTo>
                        <a:pt x="85039" y="77025"/>
                      </a:lnTo>
                      <a:lnTo>
                        <a:pt x="93903" y="90170"/>
                      </a:lnTo>
                      <a:lnTo>
                        <a:pt x="97167" y="106235"/>
                      </a:lnTo>
                      <a:lnTo>
                        <a:pt x="97167" y="69469"/>
                      </a:lnTo>
                      <a:lnTo>
                        <a:pt x="95326" y="66738"/>
                      </a:lnTo>
                      <a:lnTo>
                        <a:pt x="92608" y="64897"/>
                      </a:lnTo>
                      <a:lnTo>
                        <a:pt x="77546" y="54749"/>
                      </a:lnTo>
                      <a:lnTo>
                        <a:pt x="55816" y="50342"/>
                      </a:lnTo>
                      <a:lnTo>
                        <a:pt x="44272" y="51536"/>
                      </a:lnTo>
                      <a:lnTo>
                        <a:pt x="33388" y="55029"/>
                      </a:lnTo>
                      <a:lnTo>
                        <a:pt x="23456" y="60680"/>
                      </a:lnTo>
                      <a:lnTo>
                        <a:pt x="14782" y="68338"/>
                      </a:lnTo>
                      <a:lnTo>
                        <a:pt x="14782" y="0"/>
                      </a:lnTo>
                      <a:lnTo>
                        <a:pt x="241" y="0"/>
                      </a:lnTo>
                      <a:lnTo>
                        <a:pt x="241" y="100050"/>
                      </a:lnTo>
                      <a:lnTo>
                        <a:pt x="0" y="102450"/>
                      </a:lnTo>
                      <a:lnTo>
                        <a:pt x="0" y="110070"/>
                      </a:lnTo>
                      <a:lnTo>
                        <a:pt x="241" y="112471"/>
                      </a:lnTo>
                      <a:lnTo>
                        <a:pt x="342" y="114604"/>
                      </a:lnTo>
                      <a:lnTo>
                        <a:pt x="546" y="114604"/>
                      </a:lnTo>
                      <a:lnTo>
                        <a:pt x="7023" y="133502"/>
                      </a:lnTo>
                      <a:lnTo>
                        <a:pt x="19354" y="148564"/>
                      </a:lnTo>
                      <a:lnTo>
                        <a:pt x="36093" y="158534"/>
                      </a:lnTo>
                      <a:lnTo>
                        <a:pt x="55816" y="162128"/>
                      </a:lnTo>
                      <a:lnTo>
                        <a:pt x="77546" y="157734"/>
                      </a:lnTo>
                      <a:lnTo>
                        <a:pt x="92519" y="147637"/>
                      </a:lnTo>
                      <a:lnTo>
                        <a:pt x="95326" y="145745"/>
                      </a:lnTo>
                      <a:lnTo>
                        <a:pt x="107315" y="127977"/>
                      </a:lnTo>
                      <a:lnTo>
                        <a:pt x="111721" y="106235"/>
                      </a:lnTo>
                      <a:close/>
                    </a:path>
                    <a:path w="632459" h="208915">
                      <a:moveTo>
                        <a:pt x="131686" y="49530"/>
                      </a:moveTo>
                      <a:lnTo>
                        <a:pt x="117144" y="49530"/>
                      </a:lnTo>
                      <a:lnTo>
                        <a:pt x="117144" y="161759"/>
                      </a:lnTo>
                      <a:lnTo>
                        <a:pt x="131686" y="161759"/>
                      </a:lnTo>
                      <a:lnTo>
                        <a:pt x="131686" y="49530"/>
                      </a:lnTo>
                      <a:close/>
                    </a:path>
                    <a:path w="632459" h="208915">
                      <a:moveTo>
                        <a:pt x="133946" y="27597"/>
                      </a:moveTo>
                      <a:lnTo>
                        <a:pt x="129679" y="23329"/>
                      </a:lnTo>
                      <a:lnTo>
                        <a:pt x="119138" y="23329"/>
                      </a:lnTo>
                      <a:lnTo>
                        <a:pt x="114871" y="27597"/>
                      </a:lnTo>
                      <a:lnTo>
                        <a:pt x="114871" y="38138"/>
                      </a:lnTo>
                      <a:lnTo>
                        <a:pt x="119138" y="42405"/>
                      </a:lnTo>
                      <a:lnTo>
                        <a:pt x="129679" y="42405"/>
                      </a:lnTo>
                      <a:lnTo>
                        <a:pt x="133946" y="38138"/>
                      </a:lnTo>
                      <a:lnTo>
                        <a:pt x="133946" y="32867"/>
                      </a:lnTo>
                      <a:lnTo>
                        <a:pt x="133946" y="27597"/>
                      </a:lnTo>
                      <a:close/>
                    </a:path>
                    <a:path w="632459" h="208915">
                      <a:moveTo>
                        <a:pt x="248132" y="106641"/>
                      </a:moveTo>
                      <a:lnTo>
                        <a:pt x="243738" y="84899"/>
                      </a:lnTo>
                      <a:lnTo>
                        <a:pt x="233591" y="69888"/>
                      </a:lnTo>
                      <a:lnTo>
                        <a:pt x="233591" y="106641"/>
                      </a:lnTo>
                      <a:lnTo>
                        <a:pt x="230339" y="122732"/>
                      </a:lnTo>
                      <a:lnTo>
                        <a:pt x="221462" y="135890"/>
                      </a:lnTo>
                      <a:lnTo>
                        <a:pt x="208305" y="144767"/>
                      </a:lnTo>
                      <a:lnTo>
                        <a:pt x="192214" y="148031"/>
                      </a:lnTo>
                      <a:lnTo>
                        <a:pt x="176123" y="144767"/>
                      </a:lnTo>
                      <a:lnTo>
                        <a:pt x="162966" y="135890"/>
                      </a:lnTo>
                      <a:lnTo>
                        <a:pt x="154089" y="122732"/>
                      </a:lnTo>
                      <a:lnTo>
                        <a:pt x="150837" y="106641"/>
                      </a:lnTo>
                      <a:lnTo>
                        <a:pt x="154089" y="90551"/>
                      </a:lnTo>
                      <a:lnTo>
                        <a:pt x="162966" y="77393"/>
                      </a:lnTo>
                      <a:lnTo>
                        <a:pt x="176123" y="68516"/>
                      </a:lnTo>
                      <a:lnTo>
                        <a:pt x="192214" y="65252"/>
                      </a:lnTo>
                      <a:lnTo>
                        <a:pt x="208305" y="68516"/>
                      </a:lnTo>
                      <a:lnTo>
                        <a:pt x="221462" y="77393"/>
                      </a:lnTo>
                      <a:lnTo>
                        <a:pt x="230339" y="90551"/>
                      </a:lnTo>
                      <a:lnTo>
                        <a:pt x="233591" y="106641"/>
                      </a:lnTo>
                      <a:lnTo>
                        <a:pt x="233591" y="69888"/>
                      </a:lnTo>
                      <a:lnTo>
                        <a:pt x="231736" y="67132"/>
                      </a:lnTo>
                      <a:lnTo>
                        <a:pt x="228968" y="65252"/>
                      </a:lnTo>
                      <a:lnTo>
                        <a:pt x="213956" y="55130"/>
                      </a:lnTo>
                      <a:lnTo>
                        <a:pt x="192214" y="50736"/>
                      </a:lnTo>
                      <a:lnTo>
                        <a:pt x="170459" y="55130"/>
                      </a:lnTo>
                      <a:lnTo>
                        <a:pt x="152679" y="67132"/>
                      </a:lnTo>
                      <a:lnTo>
                        <a:pt x="140677" y="84899"/>
                      </a:lnTo>
                      <a:lnTo>
                        <a:pt x="136271" y="106641"/>
                      </a:lnTo>
                      <a:lnTo>
                        <a:pt x="140677" y="128409"/>
                      </a:lnTo>
                      <a:lnTo>
                        <a:pt x="152679" y="146202"/>
                      </a:lnTo>
                      <a:lnTo>
                        <a:pt x="170459" y="158216"/>
                      </a:lnTo>
                      <a:lnTo>
                        <a:pt x="192214" y="162610"/>
                      </a:lnTo>
                      <a:lnTo>
                        <a:pt x="213956" y="158216"/>
                      </a:lnTo>
                      <a:lnTo>
                        <a:pt x="229031" y="148031"/>
                      </a:lnTo>
                      <a:lnTo>
                        <a:pt x="231736" y="146202"/>
                      </a:lnTo>
                      <a:lnTo>
                        <a:pt x="243738" y="128409"/>
                      </a:lnTo>
                      <a:lnTo>
                        <a:pt x="248132" y="106641"/>
                      </a:lnTo>
                      <a:close/>
                    </a:path>
                    <a:path w="632459" h="208915">
                      <a:moveTo>
                        <a:pt x="293954" y="147535"/>
                      </a:moveTo>
                      <a:lnTo>
                        <a:pt x="283895" y="147535"/>
                      </a:lnTo>
                      <a:lnTo>
                        <a:pt x="277672" y="145415"/>
                      </a:lnTo>
                      <a:lnTo>
                        <a:pt x="268681" y="135559"/>
                      </a:lnTo>
                      <a:lnTo>
                        <a:pt x="268986" y="128676"/>
                      </a:lnTo>
                      <a:lnTo>
                        <a:pt x="269036" y="127355"/>
                      </a:lnTo>
                      <a:lnTo>
                        <a:pt x="269125" y="64897"/>
                      </a:lnTo>
                      <a:lnTo>
                        <a:pt x="288353" y="64897"/>
                      </a:lnTo>
                      <a:lnTo>
                        <a:pt x="288353" y="50342"/>
                      </a:lnTo>
                      <a:lnTo>
                        <a:pt x="269125" y="50342"/>
                      </a:lnTo>
                      <a:lnTo>
                        <a:pt x="269125" y="28460"/>
                      </a:lnTo>
                      <a:lnTo>
                        <a:pt x="254584" y="28460"/>
                      </a:lnTo>
                      <a:lnTo>
                        <a:pt x="254584" y="50342"/>
                      </a:lnTo>
                      <a:lnTo>
                        <a:pt x="244589" y="50342"/>
                      </a:lnTo>
                      <a:lnTo>
                        <a:pt x="244589" y="64897"/>
                      </a:lnTo>
                      <a:lnTo>
                        <a:pt x="254584" y="64897"/>
                      </a:lnTo>
                      <a:lnTo>
                        <a:pt x="254533" y="128676"/>
                      </a:lnTo>
                      <a:lnTo>
                        <a:pt x="255219" y="134861"/>
                      </a:lnTo>
                      <a:lnTo>
                        <a:pt x="283298" y="161378"/>
                      </a:lnTo>
                      <a:lnTo>
                        <a:pt x="292354" y="162077"/>
                      </a:lnTo>
                      <a:lnTo>
                        <a:pt x="293954" y="162077"/>
                      </a:lnTo>
                      <a:lnTo>
                        <a:pt x="293954" y="147535"/>
                      </a:lnTo>
                      <a:close/>
                    </a:path>
                    <a:path w="632459" h="208915">
                      <a:moveTo>
                        <a:pt x="399313" y="106641"/>
                      </a:moveTo>
                      <a:lnTo>
                        <a:pt x="394919" y="84899"/>
                      </a:lnTo>
                      <a:lnTo>
                        <a:pt x="384771" y="69888"/>
                      </a:lnTo>
                      <a:lnTo>
                        <a:pt x="384771" y="106641"/>
                      </a:lnTo>
                      <a:lnTo>
                        <a:pt x="381520" y="122732"/>
                      </a:lnTo>
                      <a:lnTo>
                        <a:pt x="372643" y="135890"/>
                      </a:lnTo>
                      <a:lnTo>
                        <a:pt x="359486" y="144767"/>
                      </a:lnTo>
                      <a:lnTo>
                        <a:pt x="343395" y="148031"/>
                      </a:lnTo>
                      <a:lnTo>
                        <a:pt x="327304" y="144767"/>
                      </a:lnTo>
                      <a:lnTo>
                        <a:pt x="314147" y="135890"/>
                      </a:lnTo>
                      <a:lnTo>
                        <a:pt x="305282" y="122732"/>
                      </a:lnTo>
                      <a:lnTo>
                        <a:pt x="302018" y="106641"/>
                      </a:lnTo>
                      <a:lnTo>
                        <a:pt x="305282" y="90551"/>
                      </a:lnTo>
                      <a:lnTo>
                        <a:pt x="314147" y="77393"/>
                      </a:lnTo>
                      <a:lnTo>
                        <a:pt x="327304" y="68516"/>
                      </a:lnTo>
                      <a:lnTo>
                        <a:pt x="343395" y="65252"/>
                      </a:lnTo>
                      <a:lnTo>
                        <a:pt x="359486" y="68516"/>
                      </a:lnTo>
                      <a:lnTo>
                        <a:pt x="372643" y="77393"/>
                      </a:lnTo>
                      <a:lnTo>
                        <a:pt x="381520" y="90551"/>
                      </a:lnTo>
                      <a:lnTo>
                        <a:pt x="384771" y="106641"/>
                      </a:lnTo>
                      <a:lnTo>
                        <a:pt x="384771" y="69888"/>
                      </a:lnTo>
                      <a:lnTo>
                        <a:pt x="382917" y="67132"/>
                      </a:lnTo>
                      <a:lnTo>
                        <a:pt x="380149" y="65252"/>
                      </a:lnTo>
                      <a:lnTo>
                        <a:pt x="365137" y="55130"/>
                      </a:lnTo>
                      <a:lnTo>
                        <a:pt x="343395" y="50736"/>
                      </a:lnTo>
                      <a:lnTo>
                        <a:pt x="321640" y="55130"/>
                      </a:lnTo>
                      <a:lnTo>
                        <a:pt x="303860" y="67132"/>
                      </a:lnTo>
                      <a:lnTo>
                        <a:pt x="291858" y="84899"/>
                      </a:lnTo>
                      <a:lnTo>
                        <a:pt x="287451" y="106641"/>
                      </a:lnTo>
                      <a:lnTo>
                        <a:pt x="291858" y="128409"/>
                      </a:lnTo>
                      <a:lnTo>
                        <a:pt x="303860" y="146202"/>
                      </a:lnTo>
                      <a:lnTo>
                        <a:pt x="321640" y="158216"/>
                      </a:lnTo>
                      <a:lnTo>
                        <a:pt x="343395" y="162610"/>
                      </a:lnTo>
                      <a:lnTo>
                        <a:pt x="365137" y="158216"/>
                      </a:lnTo>
                      <a:lnTo>
                        <a:pt x="380212" y="148031"/>
                      </a:lnTo>
                      <a:lnTo>
                        <a:pt x="382917" y="146202"/>
                      </a:lnTo>
                      <a:lnTo>
                        <a:pt x="394919" y="128409"/>
                      </a:lnTo>
                      <a:lnTo>
                        <a:pt x="399313" y="106641"/>
                      </a:lnTo>
                      <a:close/>
                    </a:path>
                    <a:path w="632459" h="208915">
                      <a:moveTo>
                        <a:pt x="517093" y="106235"/>
                      </a:moveTo>
                      <a:lnTo>
                        <a:pt x="512686" y="84505"/>
                      </a:lnTo>
                      <a:lnTo>
                        <a:pt x="502551" y="69507"/>
                      </a:lnTo>
                      <a:lnTo>
                        <a:pt x="502551" y="106235"/>
                      </a:lnTo>
                      <a:lnTo>
                        <a:pt x="499287" y="122339"/>
                      </a:lnTo>
                      <a:lnTo>
                        <a:pt x="490410" y="135496"/>
                      </a:lnTo>
                      <a:lnTo>
                        <a:pt x="477253" y="144373"/>
                      </a:lnTo>
                      <a:lnTo>
                        <a:pt x="461149" y="147624"/>
                      </a:lnTo>
                      <a:lnTo>
                        <a:pt x="445058" y="144373"/>
                      </a:lnTo>
                      <a:lnTo>
                        <a:pt x="441667" y="142074"/>
                      </a:lnTo>
                      <a:lnTo>
                        <a:pt x="431914" y="135496"/>
                      </a:lnTo>
                      <a:lnTo>
                        <a:pt x="423037" y="122339"/>
                      </a:lnTo>
                      <a:lnTo>
                        <a:pt x="419773" y="106235"/>
                      </a:lnTo>
                      <a:lnTo>
                        <a:pt x="423037" y="90170"/>
                      </a:lnTo>
                      <a:lnTo>
                        <a:pt x="431914" y="77025"/>
                      </a:lnTo>
                      <a:lnTo>
                        <a:pt x="441744" y="70396"/>
                      </a:lnTo>
                      <a:lnTo>
                        <a:pt x="445058" y="68160"/>
                      </a:lnTo>
                      <a:lnTo>
                        <a:pt x="461149" y="64909"/>
                      </a:lnTo>
                      <a:lnTo>
                        <a:pt x="477253" y="68160"/>
                      </a:lnTo>
                      <a:lnTo>
                        <a:pt x="490410" y="77025"/>
                      </a:lnTo>
                      <a:lnTo>
                        <a:pt x="499287" y="90170"/>
                      </a:lnTo>
                      <a:lnTo>
                        <a:pt x="502551" y="106235"/>
                      </a:lnTo>
                      <a:lnTo>
                        <a:pt x="502551" y="69507"/>
                      </a:lnTo>
                      <a:lnTo>
                        <a:pt x="500684" y="66738"/>
                      </a:lnTo>
                      <a:lnTo>
                        <a:pt x="497979" y="64909"/>
                      </a:lnTo>
                      <a:lnTo>
                        <a:pt x="482904" y="54749"/>
                      </a:lnTo>
                      <a:lnTo>
                        <a:pt x="461149" y="50342"/>
                      </a:lnTo>
                      <a:lnTo>
                        <a:pt x="448995" y="51701"/>
                      </a:lnTo>
                      <a:lnTo>
                        <a:pt x="437553" y="55626"/>
                      </a:lnTo>
                      <a:lnTo>
                        <a:pt x="427202" y="61925"/>
                      </a:lnTo>
                      <a:lnTo>
                        <a:pt x="418350" y="70396"/>
                      </a:lnTo>
                      <a:lnTo>
                        <a:pt x="418350" y="50139"/>
                      </a:lnTo>
                      <a:lnTo>
                        <a:pt x="403783" y="50139"/>
                      </a:lnTo>
                      <a:lnTo>
                        <a:pt x="403783" y="208470"/>
                      </a:lnTo>
                      <a:lnTo>
                        <a:pt x="418350" y="208470"/>
                      </a:lnTo>
                      <a:lnTo>
                        <a:pt x="418350" y="142074"/>
                      </a:lnTo>
                      <a:lnTo>
                        <a:pt x="427189" y="150545"/>
                      </a:lnTo>
                      <a:lnTo>
                        <a:pt x="437527" y="156845"/>
                      </a:lnTo>
                      <a:lnTo>
                        <a:pt x="448983" y="160769"/>
                      </a:lnTo>
                      <a:lnTo>
                        <a:pt x="461149" y="162128"/>
                      </a:lnTo>
                      <a:lnTo>
                        <a:pt x="482904" y="157734"/>
                      </a:lnTo>
                      <a:lnTo>
                        <a:pt x="497890" y="147624"/>
                      </a:lnTo>
                      <a:lnTo>
                        <a:pt x="500684" y="145745"/>
                      </a:lnTo>
                      <a:lnTo>
                        <a:pt x="512686" y="127977"/>
                      </a:lnTo>
                      <a:lnTo>
                        <a:pt x="517093" y="106235"/>
                      </a:lnTo>
                      <a:close/>
                    </a:path>
                    <a:path w="632459" h="208915">
                      <a:moveTo>
                        <a:pt x="631939" y="95440"/>
                      </a:moveTo>
                      <a:lnTo>
                        <a:pt x="626402" y="81064"/>
                      </a:lnTo>
                      <a:lnTo>
                        <a:pt x="625055" y="77571"/>
                      </a:lnTo>
                      <a:lnTo>
                        <a:pt x="614159" y="64858"/>
                      </a:lnTo>
                      <a:lnTo>
                        <a:pt x="612800" y="63258"/>
                      </a:lnTo>
                      <a:lnTo>
                        <a:pt x="609841" y="61556"/>
                      </a:lnTo>
                      <a:lnTo>
                        <a:pt x="609841" y="81064"/>
                      </a:lnTo>
                      <a:lnTo>
                        <a:pt x="544322" y="81064"/>
                      </a:lnTo>
                      <a:lnTo>
                        <a:pt x="550760" y="74383"/>
                      </a:lnTo>
                      <a:lnTo>
                        <a:pt x="558533" y="69278"/>
                      </a:lnTo>
                      <a:lnTo>
                        <a:pt x="567397" y="66014"/>
                      </a:lnTo>
                      <a:lnTo>
                        <a:pt x="577088" y="64858"/>
                      </a:lnTo>
                      <a:lnTo>
                        <a:pt x="586765" y="66014"/>
                      </a:lnTo>
                      <a:lnTo>
                        <a:pt x="595630" y="69278"/>
                      </a:lnTo>
                      <a:lnTo>
                        <a:pt x="603415" y="74383"/>
                      </a:lnTo>
                      <a:lnTo>
                        <a:pt x="609841" y="81064"/>
                      </a:lnTo>
                      <a:lnTo>
                        <a:pt x="609841" y="61556"/>
                      </a:lnTo>
                      <a:lnTo>
                        <a:pt x="596392" y="53771"/>
                      </a:lnTo>
                      <a:lnTo>
                        <a:pt x="577088" y="50342"/>
                      </a:lnTo>
                      <a:lnTo>
                        <a:pt x="555332" y="54737"/>
                      </a:lnTo>
                      <a:lnTo>
                        <a:pt x="537552" y="66725"/>
                      </a:lnTo>
                      <a:lnTo>
                        <a:pt x="525551" y="84505"/>
                      </a:lnTo>
                      <a:lnTo>
                        <a:pt x="521144" y="106235"/>
                      </a:lnTo>
                      <a:lnTo>
                        <a:pt x="525551" y="128003"/>
                      </a:lnTo>
                      <a:lnTo>
                        <a:pt x="537552" y="145808"/>
                      </a:lnTo>
                      <a:lnTo>
                        <a:pt x="555332" y="157810"/>
                      </a:lnTo>
                      <a:lnTo>
                        <a:pt x="577088" y="162217"/>
                      </a:lnTo>
                      <a:lnTo>
                        <a:pt x="593712" y="159689"/>
                      </a:lnTo>
                      <a:lnTo>
                        <a:pt x="608355" y="152628"/>
                      </a:lnTo>
                      <a:lnTo>
                        <a:pt x="613841" y="147637"/>
                      </a:lnTo>
                      <a:lnTo>
                        <a:pt x="620242" y="141795"/>
                      </a:lnTo>
                      <a:lnTo>
                        <a:pt x="628586" y="128003"/>
                      </a:lnTo>
                      <a:lnTo>
                        <a:pt x="612203" y="128003"/>
                      </a:lnTo>
                      <a:lnTo>
                        <a:pt x="605764" y="136004"/>
                      </a:lnTo>
                      <a:lnTo>
                        <a:pt x="597496" y="142214"/>
                      </a:lnTo>
                      <a:lnTo>
                        <a:pt x="587819" y="146215"/>
                      </a:lnTo>
                      <a:lnTo>
                        <a:pt x="577088" y="147637"/>
                      </a:lnTo>
                      <a:lnTo>
                        <a:pt x="560997" y="144373"/>
                      </a:lnTo>
                      <a:lnTo>
                        <a:pt x="547839" y="135496"/>
                      </a:lnTo>
                      <a:lnTo>
                        <a:pt x="538962" y="122339"/>
                      </a:lnTo>
                      <a:lnTo>
                        <a:pt x="535711" y="106235"/>
                      </a:lnTo>
                      <a:lnTo>
                        <a:pt x="535711" y="102501"/>
                      </a:lnTo>
                      <a:lnTo>
                        <a:pt x="536257" y="98894"/>
                      </a:lnTo>
                      <a:lnTo>
                        <a:pt x="537184" y="95440"/>
                      </a:lnTo>
                      <a:lnTo>
                        <a:pt x="631939" y="95440"/>
                      </a:lnTo>
                      <a:close/>
                    </a:path>
                  </a:pathLst>
                </a:custGeom>
                <a:solidFill>
                  <a:srgbClr val="00454C"/>
                </a:solidFill>
              </p:spPr>
              <p:txBody>
                <a:bodyPr wrap="square" lIns="0" tIns="0" rIns="0" bIns="0" rtlCol="0"/>
                <a:lstStyle/>
                <a:p>
                  <a:endParaRPr/>
                </a:p>
              </p:txBody>
            </p:sp>
            <p:pic>
              <p:nvPicPr>
                <p:cNvPr id="25" name="object 6">
                  <a:extLst>
                    <a:ext uri="{FF2B5EF4-FFF2-40B4-BE49-F238E27FC236}">
                      <a16:creationId xmlns:a16="http://schemas.microsoft.com/office/drawing/2014/main" id="{6FF1836C-4F06-28E4-F5F7-9BADA38C3A1A}"/>
                    </a:ext>
                  </a:extLst>
                </p:cNvPr>
                <p:cNvPicPr/>
                <p:nvPr/>
              </p:nvPicPr>
              <p:blipFill>
                <a:blip r:embed="rId2" cstate="print"/>
                <a:stretch>
                  <a:fillRect/>
                </a:stretch>
              </p:blipFill>
              <p:spPr>
                <a:xfrm>
                  <a:off x="17683463" y="613304"/>
                  <a:ext cx="247374" cy="234263"/>
                </a:xfrm>
                <a:prstGeom prst="rect">
                  <a:avLst/>
                </a:prstGeom>
              </p:spPr>
            </p:pic>
          </p:grpSp>
          <p:sp>
            <p:nvSpPr>
              <p:cNvPr id="23" name="object 7">
                <a:extLst>
                  <a:ext uri="{FF2B5EF4-FFF2-40B4-BE49-F238E27FC236}">
                    <a16:creationId xmlns:a16="http://schemas.microsoft.com/office/drawing/2014/main" id="{5FA9BE36-1337-3645-B1CA-4DC90ABD0967}"/>
                  </a:ext>
                </a:extLst>
              </p:cNvPr>
              <p:cNvSpPr/>
              <p:nvPr/>
            </p:nvSpPr>
            <p:spPr>
              <a:xfrm>
                <a:off x="18022801" y="1058124"/>
                <a:ext cx="91440" cy="14604"/>
              </a:xfrm>
              <a:custGeom>
                <a:avLst/>
                <a:gdLst/>
                <a:ahLst/>
                <a:cxnLst/>
                <a:rect l="l" t="t" r="r" b="b"/>
                <a:pathLst>
                  <a:path w="91440" h="14605">
                    <a:moveTo>
                      <a:pt x="90866" y="0"/>
                    </a:moveTo>
                    <a:lnTo>
                      <a:pt x="0" y="0"/>
                    </a:lnTo>
                    <a:lnTo>
                      <a:pt x="0" y="14544"/>
                    </a:lnTo>
                    <a:lnTo>
                      <a:pt x="90866" y="14544"/>
                    </a:lnTo>
                    <a:lnTo>
                      <a:pt x="90866" y="0"/>
                    </a:lnTo>
                    <a:close/>
                  </a:path>
                </a:pathLst>
              </a:custGeom>
              <a:solidFill>
                <a:srgbClr val="009EAC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pic>
          <p:nvPicPr>
            <p:cNvPr id="5" name="object 8">
              <a:extLst>
                <a:ext uri="{FF2B5EF4-FFF2-40B4-BE49-F238E27FC236}">
                  <a16:creationId xmlns:a16="http://schemas.microsoft.com/office/drawing/2014/main" id="{45B1F22B-93AB-1892-DC7F-3064475D7BE7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8338330" y="625104"/>
              <a:ext cx="1459070" cy="462832"/>
            </a:xfrm>
            <a:prstGeom prst="rect">
              <a:avLst/>
            </a:prstGeom>
          </p:spPr>
        </p:pic>
        <p:sp>
          <p:nvSpPr>
            <p:cNvPr id="17" name="object 9">
              <a:extLst>
                <a:ext uri="{FF2B5EF4-FFF2-40B4-BE49-F238E27FC236}">
                  <a16:creationId xmlns:a16="http://schemas.microsoft.com/office/drawing/2014/main" id="{8F7F0257-5291-875C-F818-297CD9AC75C8}"/>
                </a:ext>
              </a:extLst>
            </p:cNvPr>
            <p:cNvSpPr/>
            <p:nvPr/>
          </p:nvSpPr>
          <p:spPr>
            <a:xfrm>
              <a:off x="17067131" y="383571"/>
              <a:ext cx="0" cy="704850"/>
            </a:xfrm>
            <a:custGeom>
              <a:avLst/>
              <a:gdLst/>
              <a:ahLst/>
              <a:cxnLst/>
              <a:rect l="l" t="t" r="r" b="b"/>
              <a:pathLst>
                <a:path h="704850">
                  <a:moveTo>
                    <a:pt x="0" y="704365"/>
                  </a:moveTo>
                  <a:lnTo>
                    <a:pt x="0" y="0"/>
                  </a:lnTo>
                </a:path>
              </a:pathLst>
            </a:custGeom>
            <a:ln w="3999">
              <a:solidFill>
                <a:srgbClr val="00454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8" name="Image 17" descr="Une image contenant texte, Police, capture d’écran, Graphique&#10;&#10;Le contenu généré par l’IA peut être incorrect.">
              <a:extLst>
                <a:ext uri="{FF2B5EF4-FFF2-40B4-BE49-F238E27FC236}">
                  <a16:creationId xmlns:a16="http://schemas.microsoft.com/office/drawing/2014/main" id="{B64C5D0C-7804-8968-84DD-2B973CFEF2E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715606" y="279651"/>
              <a:ext cx="4466390" cy="90156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14444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05205" y="625475"/>
            <a:ext cx="18093690" cy="5539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rgbClr val="1B9CAE"/>
                </a:solidFill>
                <a:latin typeface="Arial"/>
                <a:cs typeface="Arial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05205" y="2472780"/>
            <a:ext cx="18093690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835394" y="10389326"/>
            <a:ext cx="6433312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005205" y="1038932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4474953" y="1038932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3" r:id="rId2"/>
    <p:sldLayoutId id="2147483664" r:id="rId3"/>
    <p:sldLayoutId id="2147483665" r:id="rId4"/>
  </p:sldLayoutIdLst>
  <p:txStyles>
    <p:titleStyle>
      <a:lvl1pPr>
        <a:defRPr sz="4000"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C590ED18-9F51-8FB1-72EF-B575064613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Title</a:t>
            </a:r>
            <a:endParaRPr lang="fr-FR" dirty="0"/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5873E496-924C-0E98-2265-AF32BD354461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fr-FR" dirty="0" err="1"/>
              <a:t>Sub-title</a:t>
            </a:r>
            <a:endParaRPr lang="fr-FR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3DA6EA5-D2C2-7804-167D-034E96C75FF0}"/>
              </a:ext>
            </a:extLst>
          </p:cNvPr>
          <p:cNvSpPr/>
          <p:nvPr/>
        </p:nvSpPr>
        <p:spPr>
          <a:xfrm>
            <a:off x="10280650" y="0"/>
            <a:ext cx="9823450" cy="1130934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5000" dirty="0"/>
              <a:t>Picture</a:t>
            </a:r>
          </a:p>
        </p:txBody>
      </p:sp>
    </p:spTree>
    <p:extLst>
      <p:ext uri="{BB962C8B-B14F-4D97-AF65-F5344CB8AC3E}">
        <p14:creationId xmlns:p14="http://schemas.microsoft.com/office/powerpoint/2010/main" val="35299125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2385D722-9D20-EBB2-AEEA-133973D787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DBDE5BFB-2E89-104C-ADFF-4F6089FA4476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006792" y="2530475"/>
            <a:ext cx="8745537" cy="369332"/>
          </a:xfrm>
        </p:spPr>
        <p:txBody>
          <a:bodyPr/>
          <a:lstStyle/>
          <a:p>
            <a:endParaRPr lang="fr-FR" sz="2400" dirty="0"/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290F393E-9B89-C452-DC1A-0E2B58FA1AD8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876887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658D6E2-7430-E817-07EC-191D82130C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167E82E-0B7F-C2B4-98A9-E582A99053D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004889" y="2530475"/>
            <a:ext cx="18093690" cy="369332"/>
          </a:xfrm>
        </p:spPr>
        <p:txBody>
          <a:bodyPr/>
          <a:lstStyle/>
          <a:p>
            <a:r>
              <a:rPr lang="fr-FR" sz="2400" dirty="0" err="1"/>
              <a:t>Text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26293339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pour une image  1">
            <a:extLst>
              <a:ext uri="{FF2B5EF4-FFF2-40B4-BE49-F238E27FC236}">
                <a16:creationId xmlns:a16="http://schemas.microsoft.com/office/drawing/2014/main" id="{2E0B8110-602A-34E7-833B-A5FF9509C46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5C6B1DF3-A81A-6B29-F8DE-6C3592F795F7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622DC20-A3C9-A2FD-30CA-BCB9EEEEDDB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FE212F26-8574-4654-A4D9-3D9AB7FB62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03262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186</TotalTime>
  <Words>4</Words>
  <Application>Microsoft Office PowerPoint</Application>
  <PresentationFormat>Personnalisé</PresentationFormat>
  <Paragraphs>4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Title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Florian LECORPS</dc:creator>
  <cp:lastModifiedBy>Florian LECORPS</cp:lastModifiedBy>
  <cp:revision>30</cp:revision>
  <dcterms:created xsi:type="dcterms:W3CDTF">2025-06-11T10:51:47Z</dcterms:created>
  <dcterms:modified xsi:type="dcterms:W3CDTF">2025-08-08T13:22:42Z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2025-06-11T00:00:00Z</vt:filetime>
  </property>
  <property fmtid="{D5CDD505-2E9C-101B-9397-08002B2CF9AE}" pid="3" name="Creator">
    <vt:lpwstr>Adobe InDesign 20.3 (Macintosh)</vt:lpwstr>
  </property>
  <property fmtid="{D5CDD505-2E9C-101B-9397-08002B2CF9AE}" pid="4" name="LastSaved">
    <vt:filetime>2025-06-11T00:00:00Z</vt:filetime>
  </property>
  <property fmtid="{D5CDD505-2E9C-101B-9397-08002B2CF9AE}" pid="5" name="Producer">
    <vt:lpwstr>Adobe PDF Library 17.0</vt:lpwstr>
  </property>
</Properties>
</file>