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embeddedFontLst>
    <p:embeddedFont>
      <p:font typeface="Albert Sans" pitchFamily="2" charset="0"/>
      <p:regular r:id="rId22"/>
      <p:bold r:id="rId23"/>
      <p:italic r:id="rId24"/>
      <p:boldItalic r:id="rId25"/>
    </p:embeddedFont>
    <p:embeddedFont>
      <p:font typeface="Albert Sans ExtraBold" pitchFamily="2" charset="0"/>
      <p:bold r:id="rId26"/>
      <p:boldItalic r:id="rId27"/>
    </p:embeddedFont>
    <p:embeddedFont>
      <p:font typeface="Albert Sans SemiBold" pitchFamily="2" charset="0"/>
      <p:bold r:id="rId28"/>
      <p:boldItalic r:id="rId29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7D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in  Dixon" userId="2793f2e4-1151-4056-8608-dd23db655555" providerId="ADAL" clId="{8272DD7C-58B5-4982-8F86-30F74181E54E}"/>
    <pc:docChg chg="modMainMaster">
      <pc:chgData name="Robin  Dixon" userId="2793f2e4-1151-4056-8608-dd23db655555" providerId="ADAL" clId="{8272DD7C-58B5-4982-8F86-30F74181E54E}" dt="2026-07-27T12:47:39.963" v="38"/>
      <pc:docMkLst>
        <pc:docMk/>
      </pc:docMkLst>
      <pc:sldMasterChg chg="modSldLayout">
        <pc:chgData name="Robin  Dixon" userId="2793f2e4-1151-4056-8608-dd23db655555" providerId="ADAL" clId="{8272DD7C-58B5-4982-8F86-30F74181E54E}" dt="2026-07-27T12:47:39.963" v="38"/>
        <pc:sldMasterMkLst>
          <pc:docMk/>
          <pc:sldMasterMk cId="1088419823" sldId="2147483648"/>
        </pc:sldMasterMkLst>
        <pc:sldLayoutChg chg="addSp modSp">
          <pc:chgData name="Robin  Dixon" userId="2793f2e4-1151-4056-8608-dd23db655555" providerId="ADAL" clId="{8272DD7C-58B5-4982-8F86-30F74181E54E}" dt="2026-07-27T12:06:05.659" v="10"/>
          <pc:sldLayoutMkLst>
            <pc:docMk/>
            <pc:sldMasterMk cId="1088419823" sldId="2147483648"/>
            <pc:sldLayoutMk cId="2016797001" sldId="2147483649"/>
          </pc:sldLayoutMkLst>
          <pc:spChg chg="add mod">
            <ac:chgData name="Robin  Dixon" userId="2793f2e4-1151-4056-8608-dd23db655555" providerId="ADAL" clId="{8272DD7C-58B5-4982-8F86-30F74181E54E}" dt="2026-07-27T12:06:05.659" v="10"/>
            <ac:spMkLst>
              <pc:docMk/>
              <pc:sldMasterMk cId="1088419823" sldId="2147483648"/>
              <pc:sldLayoutMk cId="2016797001" sldId="2147483649"/>
              <ac:spMk id="23" creationId="{8DC2782C-7A51-5CA3-2AC8-F15C38C26DF5}"/>
            </ac:spMkLst>
          </pc:spChg>
        </pc:sldLayoutChg>
        <pc:sldLayoutChg chg="addSp modSp">
          <pc:chgData name="Robin  Dixon" userId="2793f2e4-1151-4056-8608-dd23db655555" providerId="ADAL" clId="{8272DD7C-58B5-4982-8F86-30F74181E54E}" dt="2026-07-27T12:18:32.329" v="18"/>
          <pc:sldLayoutMkLst>
            <pc:docMk/>
            <pc:sldMasterMk cId="1088419823" sldId="2147483648"/>
            <pc:sldLayoutMk cId="2435672263" sldId="2147483650"/>
          </pc:sldLayoutMkLst>
          <pc:spChg chg="add mod">
            <ac:chgData name="Robin  Dixon" userId="2793f2e4-1151-4056-8608-dd23db655555" providerId="ADAL" clId="{8272DD7C-58B5-4982-8F86-30F74181E54E}" dt="2026-07-27T12:18:32.329" v="18"/>
            <ac:spMkLst>
              <pc:docMk/>
              <pc:sldMasterMk cId="1088419823" sldId="2147483648"/>
              <pc:sldLayoutMk cId="2435672263" sldId="2147483650"/>
              <ac:spMk id="8" creationId="{393ECD12-B4F2-AC1C-6774-A594D447CED1}"/>
            </ac:spMkLst>
          </pc:spChg>
        </pc:sldLayoutChg>
        <pc:sldLayoutChg chg="addSp modSp">
          <pc:chgData name="Robin  Dixon" userId="2793f2e4-1151-4056-8608-dd23db655555" providerId="ADAL" clId="{8272DD7C-58B5-4982-8F86-30F74181E54E}" dt="2026-07-27T12:18:16.304" v="16"/>
          <pc:sldLayoutMkLst>
            <pc:docMk/>
            <pc:sldMasterMk cId="1088419823" sldId="2147483648"/>
            <pc:sldLayoutMk cId="3106562989" sldId="2147483652"/>
          </pc:sldLayoutMkLst>
          <pc:spChg chg="add mod">
            <ac:chgData name="Robin  Dixon" userId="2793f2e4-1151-4056-8608-dd23db655555" providerId="ADAL" clId="{8272DD7C-58B5-4982-8F86-30F74181E54E}" dt="2026-07-27T12:18:16.304" v="16"/>
            <ac:spMkLst>
              <pc:docMk/>
              <pc:sldMasterMk cId="1088419823" sldId="2147483648"/>
              <pc:sldLayoutMk cId="3106562989" sldId="2147483652"/>
              <ac:spMk id="12" creationId="{8E4C7712-5A23-5468-C7BB-CE19FDB6C4B0}"/>
            </ac:spMkLst>
          </pc:spChg>
        </pc:sldLayoutChg>
        <pc:sldLayoutChg chg="addSp modSp">
          <pc:chgData name="Robin  Dixon" userId="2793f2e4-1151-4056-8608-dd23db655555" providerId="ADAL" clId="{8272DD7C-58B5-4982-8F86-30F74181E54E}" dt="2026-07-27T10:16:32.608" v="6"/>
          <pc:sldLayoutMkLst>
            <pc:docMk/>
            <pc:sldMasterMk cId="1088419823" sldId="2147483648"/>
            <pc:sldLayoutMk cId="1625074189" sldId="2147483654"/>
          </pc:sldLayoutMkLst>
          <pc:spChg chg="mod">
            <ac:chgData name="Robin  Dixon" userId="2793f2e4-1151-4056-8608-dd23db655555" providerId="ADAL" clId="{8272DD7C-58B5-4982-8F86-30F74181E54E}" dt="2026-07-27T10:16:32.608" v="6"/>
            <ac:spMkLst>
              <pc:docMk/>
              <pc:sldMasterMk cId="1088419823" sldId="2147483648"/>
              <pc:sldLayoutMk cId="1625074189" sldId="2147483654"/>
              <ac:spMk id="8" creationId="{AADE87E8-DB2F-F5D0-680B-B5C533C2B2FE}"/>
            </ac:spMkLst>
          </pc:spChg>
          <pc:grpChg chg="add mod">
            <ac:chgData name="Robin  Dixon" userId="2793f2e4-1151-4056-8608-dd23db655555" providerId="ADAL" clId="{8272DD7C-58B5-4982-8F86-30F74181E54E}" dt="2026-07-27T10:16:32.608" v="6"/>
            <ac:grpSpMkLst>
              <pc:docMk/>
              <pc:sldMasterMk cId="1088419823" sldId="2147483648"/>
              <pc:sldLayoutMk cId="1625074189" sldId="2147483654"/>
              <ac:grpSpMk id="6" creationId="{A1ACC2B0-7C9E-53D3-6485-3C52077512CC}"/>
            </ac:grpSpMkLst>
          </pc:grpChg>
          <pc:picChg chg="mod">
            <ac:chgData name="Robin  Dixon" userId="2793f2e4-1151-4056-8608-dd23db655555" providerId="ADAL" clId="{8272DD7C-58B5-4982-8F86-30F74181E54E}" dt="2026-07-27T10:16:32.608" v="6"/>
            <ac:picMkLst>
              <pc:docMk/>
              <pc:sldMasterMk cId="1088419823" sldId="2147483648"/>
              <pc:sldLayoutMk cId="1625074189" sldId="2147483654"/>
              <ac:picMk id="7" creationId="{4AC5B8E4-C810-0E44-0843-2F6A4C4F7611}"/>
            </ac:picMkLst>
          </pc:picChg>
          <pc:picChg chg="mod">
            <ac:chgData name="Robin  Dixon" userId="2793f2e4-1151-4056-8608-dd23db655555" providerId="ADAL" clId="{8272DD7C-58B5-4982-8F86-30F74181E54E}" dt="2026-07-27T10:16:32.608" v="6"/>
            <ac:picMkLst>
              <pc:docMk/>
              <pc:sldMasterMk cId="1088419823" sldId="2147483648"/>
              <pc:sldLayoutMk cId="1625074189" sldId="2147483654"/>
              <ac:picMk id="9" creationId="{76A73FF5-B76E-3452-B622-51DCE2BDA56D}"/>
            </ac:picMkLst>
          </pc:picChg>
        </pc:sldLayoutChg>
        <pc:sldLayoutChg chg="addSp modSp">
          <pc:chgData name="Robin  Dixon" userId="2793f2e4-1151-4056-8608-dd23db655555" providerId="ADAL" clId="{8272DD7C-58B5-4982-8F86-30F74181E54E}" dt="2026-07-27T12:23:26.123" v="21"/>
          <pc:sldLayoutMkLst>
            <pc:docMk/>
            <pc:sldMasterMk cId="1088419823" sldId="2147483648"/>
            <pc:sldLayoutMk cId="32690484" sldId="2147483655"/>
          </pc:sldLayoutMkLst>
          <pc:spChg chg="mod">
            <ac:chgData name="Robin  Dixon" userId="2793f2e4-1151-4056-8608-dd23db655555" providerId="ADAL" clId="{8272DD7C-58B5-4982-8F86-30F74181E54E}" dt="2026-07-27T10:16:31.078" v="5"/>
            <ac:spMkLst>
              <pc:docMk/>
              <pc:sldMasterMk cId="1088419823" sldId="2147483648"/>
              <pc:sldLayoutMk cId="32690484" sldId="2147483655"/>
              <ac:spMk id="7" creationId="{24ED3567-90A8-7E2B-E28A-65247227A69C}"/>
            </ac:spMkLst>
          </pc:spChg>
          <pc:spChg chg="add mod">
            <ac:chgData name="Robin  Dixon" userId="2793f2e4-1151-4056-8608-dd23db655555" providerId="ADAL" clId="{8272DD7C-58B5-4982-8F86-30F74181E54E}" dt="2026-07-27T12:23:26.123" v="21"/>
            <ac:spMkLst>
              <pc:docMk/>
              <pc:sldMasterMk cId="1088419823" sldId="2147483648"/>
              <pc:sldLayoutMk cId="32690484" sldId="2147483655"/>
              <ac:spMk id="9" creationId="{A1C55D22-3DB5-4ED5-B8CF-6E28BC191943}"/>
            </ac:spMkLst>
          </pc:spChg>
          <pc:grpChg chg="add mod">
            <ac:chgData name="Robin  Dixon" userId="2793f2e4-1151-4056-8608-dd23db655555" providerId="ADAL" clId="{8272DD7C-58B5-4982-8F86-30F74181E54E}" dt="2026-07-27T10:16:31.078" v="5"/>
            <ac:grpSpMkLst>
              <pc:docMk/>
              <pc:sldMasterMk cId="1088419823" sldId="2147483648"/>
              <pc:sldLayoutMk cId="32690484" sldId="2147483655"/>
              <ac:grpSpMk id="5" creationId="{8DC55563-31AD-1549-BCF5-26CD9C7EF682}"/>
            </ac:grpSpMkLst>
          </pc:grpChg>
          <pc:picChg chg="mod">
            <ac:chgData name="Robin  Dixon" userId="2793f2e4-1151-4056-8608-dd23db655555" providerId="ADAL" clId="{8272DD7C-58B5-4982-8F86-30F74181E54E}" dt="2026-07-27T10:16:31.078" v="5"/>
            <ac:picMkLst>
              <pc:docMk/>
              <pc:sldMasterMk cId="1088419823" sldId="2147483648"/>
              <pc:sldLayoutMk cId="32690484" sldId="2147483655"/>
              <ac:picMk id="6" creationId="{C8AE7CEF-F5CE-1245-AF18-48ED766C2B34}"/>
            </ac:picMkLst>
          </pc:picChg>
          <pc:picChg chg="mod">
            <ac:chgData name="Robin  Dixon" userId="2793f2e4-1151-4056-8608-dd23db655555" providerId="ADAL" clId="{8272DD7C-58B5-4982-8F86-30F74181E54E}" dt="2026-07-27T10:16:31.078" v="5"/>
            <ac:picMkLst>
              <pc:docMk/>
              <pc:sldMasterMk cId="1088419823" sldId="2147483648"/>
              <pc:sldLayoutMk cId="32690484" sldId="2147483655"/>
              <ac:picMk id="8" creationId="{F6A86605-5F44-EE00-5873-F3FE461B4018}"/>
            </ac:picMkLst>
          </pc:picChg>
        </pc:sldLayoutChg>
        <pc:sldLayoutChg chg="addSp modSp">
          <pc:chgData name="Robin  Dixon" userId="2793f2e4-1151-4056-8608-dd23db655555" providerId="ADAL" clId="{8272DD7C-58B5-4982-8F86-30F74181E54E}" dt="2026-07-27T12:32:22.861" v="33"/>
          <pc:sldLayoutMkLst>
            <pc:docMk/>
            <pc:sldMasterMk cId="1088419823" sldId="2147483648"/>
            <pc:sldLayoutMk cId="778083046" sldId="2147483660"/>
          </pc:sldLayoutMkLst>
          <pc:spChg chg="add mod">
            <ac:chgData name="Robin  Dixon" userId="2793f2e4-1151-4056-8608-dd23db655555" providerId="ADAL" clId="{8272DD7C-58B5-4982-8F86-30F74181E54E}" dt="2026-07-27T12:06:31.419" v="11"/>
            <ac:spMkLst>
              <pc:docMk/>
              <pc:sldMasterMk cId="1088419823" sldId="2147483648"/>
              <pc:sldLayoutMk cId="778083046" sldId="2147483660"/>
              <ac:spMk id="17" creationId="{47B8404C-86E1-5E03-D4B6-AF8AB4E10D7E}"/>
            </ac:spMkLst>
          </pc:spChg>
          <pc:spChg chg="add mod">
            <ac:chgData name="Robin  Dixon" userId="2793f2e4-1151-4056-8608-dd23db655555" providerId="ADAL" clId="{8272DD7C-58B5-4982-8F86-30F74181E54E}" dt="2026-07-27T12:32:22.861" v="33"/>
            <ac:spMkLst>
              <pc:docMk/>
              <pc:sldMasterMk cId="1088419823" sldId="2147483648"/>
              <pc:sldLayoutMk cId="778083046" sldId="2147483660"/>
              <ac:spMk id="18" creationId="{7E394745-794A-6180-C727-91A0BD5247DE}"/>
            </ac:spMkLst>
          </pc:spChg>
        </pc:sldLayoutChg>
        <pc:sldLayoutChg chg="addSp modSp">
          <pc:chgData name="Robin  Dixon" userId="2793f2e4-1151-4056-8608-dd23db655555" providerId="ADAL" clId="{8272DD7C-58B5-4982-8F86-30F74181E54E}" dt="2026-07-27T12:18:40.240" v="19"/>
          <pc:sldLayoutMkLst>
            <pc:docMk/>
            <pc:sldMasterMk cId="1088419823" sldId="2147483648"/>
            <pc:sldLayoutMk cId="951568174" sldId="2147483661"/>
          </pc:sldLayoutMkLst>
          <pc:spChg chg="add mod">
            <ac:chgData name="Robin  Dixon" userId="2793f2e4-1151-4056-8608-dd23db655555" providerId="ADAL" clId="{8272DD7C-58B5-4982-8F86-30F74181E54E}" dt="2026-07-27T12:18:40.240" v="19"/>
            <ac:spMkLst>
              <pc:docMk/>
              <pc:sldMasterMk cId="1088419823" sldId="2147483648"/>
              <pc:sldLayoutMk cId="951568174" sldId="2147483661"/>
              <ac:spMk id="12" creationId="{4838823D-EB03-2F4C-8F9D-CA456FFE3875}"/>
            </ac:spMkLst>
          </pc:spChg>
        </pc:sldLayoutChg>
        <pc:sldLayoutChg chg="addSp modSp">
          <pc:chgData name="Robin  Dixon" userId="2793f2e4-1151-4056-8608-dd23db655555" providerId="ADAL" clId="{8272DD7C-58B5-4982-8F86-30F74181E54E}" dt="2026-07-27T12:17:25.061" v="14"/>
          <pc:sldLayoutMkLst>
            <pc:docMk/>
            <pc:sldMasterMk cId="1088419823" sldId="2147483648"/>
            <pc:sldLayoutMk cId="1775729926" sldId="2147483662"/>
          </pc:sldLayoutMkLst>
          <pc:spChg chg="add mod">
            <ac:chgData name="Robin  Dixon" userId="2793f2e4-1151-4056-8608-dd23db655555" providerId="ADAL" clId="{8272DD7C-58B5-4982-8F86-30F74181E54E}" dt="2026-07-27T12:17:25.061" v="14"/>
            <ac:spMkLst>
              <pc:docMk/>
              <pc:sldMasterMk cId="1088419823" sldId="2147483648"/>
              <pc:sldLayoutMk cId="1775729926" sldId="2147483662"/>
              <ac:spMk id="12" creationId="{A10B5388-9A8A-05E6-6237-597DBB278C63}"/>
            </ac:spMkLst>
          </pc:spChg>
        </pc:sldLayoutChg>
        <pc:sldLayoutChg chg="addSp delSp modSp">
          <pc:chgData name="Robin  Dixon" userId="2793f2e4-1151-4056-8608-dd23db655555" providerId="ADAL" clId="{8272DD7C-58B5-4982-8F86-30F74181E54E}" dt="2026-07-27T12:18:05.433" v="15"/>
          <pc:sldLayoutMkLst>
            <pc:docMk/>
            <pc:sldMasterMk cId="1088419823" sldId="2147483648"/>
            <pc:sldLayoutMk cId="2619377170" sldId="2147483663"/>
          </pc:sldLayoutMkLst>
          <pc:spChg chg="add del">
            <ac:chgData name="Robin  Dixon" userId="2793f2e4-1151-4056-8608-dd23db655555" providerId="ADAL" clId="{8272DD7C-58B5-4982-8F86-30F74181E54E}" dt="2026-07-27T10:12:31.796" v="0" actId="11529"/>
            <ac:spMkLst>
              <pc:docMk/>
              <pc:sldMasterMk cId="1088419823" sldId="2147483648"/>
              <pc:sldLayoutMk cId="2619377170" sldId="2147483663"/>
              <ac:spMk id="5" creationId="{6752CA9E-39B6-7EE5-9510-01DFFD7FD323}"/>
            </ac:spMkLst>
          </pc:spChg>
          <pc:spChg chg="add mod">
            <ac:chgData name="Robin  Dixon" userId="2793f2e4-1151-4056-8608-dd23db655555" providerId="ADAL" clId="{8272DD7C-58B5-4982-8F86-30F74181E54E}" dt="2026-07-27T10:12:31.796" v="0" actId="11529"/>
            <ac:spMkLst>
              <pc:docMk/>
              <pc:sldMasterMk cId="1088419823" sldId="2147483648"/>
              <pc:sldLayoutMk cId="2619377170" sldId="2147483663"/>
              <ac:spMk id="12" creationId="{92CBD100-B71E-E19D-E6D0-DBADE1DECA89}"/>
            </ac:spMkLst>
          </pc:spChg>
          <pc:spChg chg="add mod">
            <ac:chgData name="Robin  Dixon" userId="2793f2e4-1151-4056-8608-dd23db655555" providerId="ADAL" clId="{8272DD7C-58B5-4982-8F86-30F74181E54E}" dt="2026-07-27T10:13:20.132" v="1"/>
            <ac:spMkLst>
              <pc:docMk/>
              <pc:sldMasterMk cId="1088419823" sldId="2147483648"/>
              <pc:sldLayoutMk cId="2619377170" sldId="2147483663"/>
              <ac:spMk id="13" creationId="{047199D9-9ED1-1904-9287-8720EC0F1600}"/>
            </ac:spMkLst>
          </pc:spChg>
          <pc:spChg chg="add mod">
            <ac:chgData name="Robin  Dixon" userId="2793f2e4-1151-4056-8608-dd23db655555" providerId="ADAL" clId="{8272DD7C-58B5-4982-8F86-30F74181E54E}" dt="2026-07-27T10:13:43.273" v="2"/>
            <ac:spMkLst>
              <pc:docMk/>
              <pc:sldMasterMk cId="1088419823" sldId="2147483648"/>
              <pc:sldLayoutMk cId="2619377170" sldId="2147483663"/>
              <ac:spMk id="14" creationId="{92D70D97-2B4D-A51A-7658-23E5B2E86F49}"/>
            </ac:spMkLst>
          </pc:spChg>
          <pc:spChg chg="add mod">
            <ac:chgData name="Robin  Dixon" userId="2793f2e4-1151-4056-8608-dd23db655555" providerId="ADAL" clId="{8272DD7C-58B5-4982-8F86-30F74181E54E}" dt="2026-07-27T12:18:05.433" v="15"/>
            <ac:spMkLst>
              <pc:docMk/>
              <pc:sldMasterMk cId="1088419823" sldId="2147483648"/>
              <pc:sldLayoutMk cId="2619377170" sldId="2147483663"/>
              <ac:spMk id="15" creationId="{7EA03E1E-EB26-69A4-9F20-2954F3B1C7C2}"/>
            </ac:spMkLst>
          </pc:spChg>
        </pc:sldLayoutChg>
        <pc:sldLayoutChg chg="addSp modSp">
          <pc:chgData name="Robin  Dixon" userId="2793f2e4-1151-4056-8608-dd23db655555" providerId="ADAL" clId="{8272DD7C-58B5-4982-8F86-30F74181E54E}" dt="2026-07-27T12:18:24.031" v="17"/>
          <pc:sldLayoutMkLst>
            <pc:docMk/>
            <pc:sldMasterMk cId="1088419823" sldId="2147483648"/>
            <pc:sldLayoutMk cId="741049877" sldId="2147483664"/>
          </pc:sldLayoutMkLst>
          <pc:spChg chg="add mod">
            <ac:chgData name="Robin  Dixon" userId="2793f2e4-1151-4056-8608-dd23db655555" providerId="ADAL" clId="{8272DD7C-58B5-4982-8F86-30F74181E54E}" dt="2026-07-27T10:14:53.884" v="3"/>
            <ac:spMkLst>
              <pc:docMk/>
              <pc:sldMasterMk cId="1088419823" sldId="2147483648"/>
              <pc:sldLayoutMk cId="741049877" sldId="2147483664"/>
              <ac:spMk id="5" creationId="{F5935641-94BB-0AB6-F14E-A30580F90B40}"/>
            </ac:spMkLst>
          </pc:spChg>
          <pc:spChg chg="add mod">
            <ac:chgData name="Robin  Dixon" userId="2793f2e4-1151-4056-8608-dd23db655555" providerId="ADAL" clId="{8272DD7C-58B5-4982-8F86-30F74181E54E}" dt="2026-07-27T10:15:06.965" v="4"/>
            <ac:spMkLst>
              <pc:docMk/>
              <pc:sldMasterMk cId="1088419823" sldId="2147483648"/>
              <pc:sldLayoutMk cId="741049877" sldId="2147483664"/>
              <ac:spMk id="6" creationId="{45014D9F-AC6C-8CC3-9E5A-68E7FE78857B}"/>
            </ac:spMkLst>
          </pc:spChg>
          <pc:spChg chg="add mod">
            <ac:chgData name="Robin  Dixon" userId="2793f2e4-1151-4056-8608-dd23db655555" providerId="ADAL" clId="{8272DD7C-58B5-4982-8F86-30F74181E54E}" dt="2026-07-27T12:18:24.031" v="17"/>
            <ac:spMkLst>
              <pc:docMk/>
              <pc:sldMasterMk cId="1088419823" sldId="2147483648"/>
              <pc:sldLayoutMk cId="741049877" sldId="2147483664"/>
              <ac:spMk id="12" creationId="{6318809A-814B-6A65-3B8A-F7D890D0DA12}"/>
            </ac:spMkLst>
          </pc:spChg>
        </pc:sldLayoutChg>
        <pc:sldLayoutChg chg="addSp modSp">
          <pc:chgData name="Robin  Dixon" userId="2793f2e4-1151-4056-8608-dd23db655555" providerId="ADAL" clId="{8272DD7C-58B5-4982-8F86-30F74181E54E}" dt="2026-07-27T10:17:42.352" v="8"/>
          <pc:sldLayoutMkLst>
            <pc:docMk/>
            <pc:sldMasterMk cId="1088419823" sldId="2147483648"/>
            <pc:sldLayoutMk cId="2935838144" sldId="2147483665"/>
          </pc:sldLayoutMkLst>
          <pc:spChg chg="add mod">
            <ac:chgData name="Robin  Dixon" userId="2793f2e4-1151-4056-8608-dd23db655555" providerId="ADAL" clId="{8272DD7C-58B5-4982-8F86-30F74181E54E}" dt="2026-07-27T10:17:42.352" v="8"/>
            <ac:spMkLst>
              <pc:docMk/>
              <pc:sldMasterMk cId="1088419823" sldId="2147483648"/>
              <pc:sldLayoutMk cId="2935838144" sldId="2147483665"/>
              <ac:spMk id="12" creationId="{3D69A825-42AA-1F52-5A20-9B89810D0489}"/>
            </ac:spMkLst>
          </pc:spChg>
          <pc:grpChg chg="add mod">
            <ac:chgData name="Robin  Dixon" userId="2793f2e4-1151-4056-8608-dd23db655555" providerId="ADAL" clId="{8272DD7C-58B5-4982-8F86-30F74181E54E}" dt="2026-07-27T10:17:33.711" v="7" actId="164"/>
            <ac:grpSpMkLst>
              <pc:docMk/>
              <pc:sldMasterMk cId="1088419823" sldId="2147483648"/>
              <pc:sldLayoutMk cId="2935838144" sldId="2147483665"/>
              <ac:grpSpMk id="11" creationId="{FAEBBD42-66BB-958E-E928-EFFF30609584}"/>
            </ac:grpSpMkLst>
          </pc:grpChg>
          <pc:picChg chg="mod">
            <ac:chgData name="Robin  Dixon" userId="2793f2e4-1151-4056-8608-dd23db655555" providerId="ADAL" clId="{8272DD7C-58B5-4982-8F86-30F74181E54E}" dt="2026-07-27T10:17:33.711" v="7" actId="164"/>
            <ac:picMkLst>
              <pc:docMk/>
              <pc:sldMasterMk cId="1088419823" sldId="2147483648"/>
              <pc:sldLayoutMk cId="2935838144" sldId="2147483665"/>
              <ac:picMk id="3" creationId="{B41B5655-0587-9813-E4DF-B424C6D3BDCB}"/>
            </ac:picMkLst>
          </pc:picChg>
          <pc:picChg chg="mod">
            <ac:chgData name="Robin  Dixon" userId="2793f2e4-1151-4056-8608-dd23db655555" providerId="ADAL" clId="{8272DD7C-58B5-4982-8F86-30F74181E54E}" dt="2026-07-27T10:17:33.711" v="7" actId="164"/>
            <ac:picMkLst>
              <pc:docMk/>
              <pc:sldMasterMk cId="1088419823" sldId="2147483648"/>
              <pc:sldLayoutMk cId="2935838144" sldId="2147483665"/>
              <ac:picMk id="10" creationId="{F758C879-9E2C-FD88-B95A-BE39005A5A00}"/>
            </ac:picMkLst>
          </pc:picChg>
        </pc:sldLayoutChg>
        <pc:sldLayoutChg chg="addSp modSp">
          <pc:chgData name="Robin  Dixon" userId="2793f2e4-1151-4056-8608-dd23db655555" providerId="ADAL" clId="{8272DD7C-58B5-4982-8F86-30F74181E54E}" dt="2026-07-27T12:05:50.406" v="9"/>
          <pc:sldLayoutMkLst>
            <pc:docMk/>
            <pc:sldMasterMk cId="1088419823" sldId="2147483648"/>
            <pc:sldLayoutMk cId="421468371" sldId="2147483666"/>
          </pc:sldLayoutMkLst>
          <pc:spChg chg="add mod">
            <ac:chgData name="Robin  Dixon" userId="2793f2e4-1151-4056-8608-dd23db655555" providerId="ADAL" clId="{8272DD7C-58B5-4982-8F86-30F74181E54E}" dt="2026-07-27T12:05:50.406" v="9"/>
            <ac:spMkLst>
              <pc:docMk/>
              <pc:sldMasterMk cId="1088419823" sldId="2147483648"/>
              <pc:sldLayoutMk cId="421468371" sldId="2147483666"/>
              <ac:spMk id="3" creationId="{4DA33B41-BB2B-0AAF-59BB-4C539BCCDA39}"/>
            </ac:spMkLst>
          </pc:spChg>
        </pc:sldLayoutChg>
        <pc:sldLayoutChg chg="addSp delSp modSp">
          <pc:chgData name="Robin  Dixon" userId="2793f2e4-1151-4056-8608-dd23db655555" providerId="ADAL" clId="{8272DD7C-58B5-4982-8F86-30F74181E54E}" dt="2026-07-27T12:16:41.398" v="13" actId="11530"/>
          <pc:sldLayoutMkLst>
            <pc:docMk/>
            <pc:sldMasterMk cId="1088419823" sldId="2147483648"/>
            <pc:sldLayoutMk cId="633016591" sldId="2147483667"/>
          </pc:sldLayoutMkLst>
          <pc:spChg chg="add del">
            <ac:chgData name="Robin  Dixon" userId="2793f2e4-1151-4056-8608-dd23db655555" providerId="ADAL" clId="{8272DD7C-58B5-4982-8F86-30F74181E54E}" dt="2026-07-27T12:14:33.116" v="12" actId="11529"/>
            <ac:spMkLst>
              <pc:docMk/>
              <pc:sldMasterMk cId="1088419823" sldId="2147483648"/>
              <pc:sldLayoutMk cId="633016591" sldId="2147483667"/>
              <ac:spMk id="5" creationId="{579846EE-DDDE-0E58-D986-4AB62CFE8269}"/>
            </ac:spMkLst>
          </pc:spChg>
          <pc:spChg chg="add mod">
            <ac:chgData name="Robin  Dixon" userId="2793f2e4-1151-4056-8608-dd23db655555" providerId="ADAL" clId="{8272DD7C-58B5-4982-8F86-30F74181E54E}" dt="2026-07-27T12:16:41.398" v="13" actId="11530"/>
            <ac:spMkLst>
              <pc:docMk/>
              <pc:sldMasterMk cId="1088419823" sldId="2147483648"/>
              <pc:sldLayoutMk cId="633016591" sldId="2147483667"/>
              <ac:spMk id="15" creationId="{2A22A87D-A642-129A-5A56-4EC9C230B25C}"/>
            </ac:spMkLst>
          </pc:spChg>
        </pc:sldLayoutChg>
        <pc:sldLayoutChg chg="addSp modSp">
          <pc:chgData name="Robin  Dixon" userId="2793f2e4-1151-4056-8608-dd23db655555" providerId="ADAL" clId="{8272DD7C-58B5-4982-8F86-30F74181E54E}" dt="2026-07-27T12:29:14.666" v="28"/>
          <pc:sldLayoutMkLst>
            <pc:docMk/>
            <pc:sldMasterMk cId="1088419823" sldId="2147483648"/>
            <pc:sldLayoutMk cId="1134214843" sldId="2147483668"/>
          </pc:sldLayoutMkLst>
          <pc:spChg chg="add mod">
            <ac:chgData name="Robin  Dixon" userId="2793f2e4-1151-4056-8608-dd23db655555" providerId="ADAL" clId="{8272DD7C-58B5-4982-8F86-30F74181E54E}" dt="2026-07-27T12:23:28.064" v="22"/>
            <ac:spMkLst>
              <pc:docMk/>
              <pc:sldMasterMk cId="1088419823" sldId="2147483648"/>
              <pc:sldLayoutMk cId="1134214843" sldId="2147483668"/>
              <ac:spMk id="3" creationId="{2D055CDC-355F-189D-4BAE-31365A517E4C}"/>
            </ac:spMkLst>
          </pc:spChg>
          <pc:spChg chg="add mod">
            <ac:chgData name="Robin  Dixon" userId="2793f2e4-1151-4056-8608-dd23db655555" providerId="ADAL" clId="{8272DD7C-58B5-4982-8F86-30F74181E54E}" dt="2026-07-27T12:23:58.396" v="23"/>
            <ac:spMkLst>
              <pc:docMk/>
              <pc:sldMasterMk cId="1088419823" sldId="2147483648"/>
              <pc:sldLayoutMk cId="1134214843" sldId="2147483668"/>
              <ac:spMk id="9" creationId="{81B7B5C9-5540-0901-5945-D10051202142}"/>
            </ac:spMkLst>
          </pc:spChg>
          <pc:spChg chg="add mod">
            <ac:chgData name="Robin  Dixon" userId="2793f2e4-1151-4056-8608-dd23db655555" providerId="ADAL" clId="{8272DD7C-58B5-4982-8F86-30F74181E54E}" dt="2026-07-27T12:23:58.396" v="23"/>
            <ac:spMkLst>
              <pc:docMk/>
              <pc:sldMasterMk cId="1088419823" sldId="2147483648"/>
              <pc:sldLayoutMk cId="1134214843" sldId="2147483668"/>
              <ac:spMk id="10" creationId="{7C3786FA-340D-6206-C06F-A1B0FB344768}"/>
            </ac:spMkLst>
          </pc:spChg>
          <pc:spChg chg="add mod">
            <ac:chgData name="Robin  Dixon" userId="2793f2e4-1151-4056-8608-dd23db655555" providerId="ADAL" clId="{8272DD7C-58B5-4982-8F86-30F74181E54E}" dt="2026-07-27T12:24:16.939" v="24"/>
            <ac:spMkLst>
              <pc:docMk/>
              <pc:sldMasterMk cId="1088419823" sldId="2147483648"/>
              <pc:sldLayoutMk cId="1134214843" sldId="2147483668"/>
              <ac:spMk id="11" creationId="{9AAB45BB-E3DB-A61A-489E-F6343D61FEFA}"/>
            </ac:spMkLst>
          </pc:spChg>
          <pc:spChg chg="add mod">
            <ac:chgData name="Robin  Dixon" userId="2793f2e4-1151-4056-8608-dd23db655555" providerId="ADAL" clId="{8272DD7C-58B5-4982-8F86-30F74181E54E}" dt="2026-07-27T12:26:26.109" v="25" actId="767"/>
            <ac:spMkLst>
              <pc:docMk/>
              <pc:sldMasterMk cId="1088419823" sldId="2147483648"/>
              <pc:sldLayoutMk cId="1134214843" sldId="2147483668"/>
              <ac:spMk id="12" creationId="{73092FDC-84FD-6179-AEF1-8CAB4C96DE20}"/>
            </ac:spMkLst>
          </pc:spChg>
          <pc:spChg chg="mod">
            <ac:chgData name="Robin  Dixon" userId="2793f2e4-1151-4056-8608-dd23db655555" providerId="ADAL" clId="{8272DD7C-58B5-4982-8F86-30F74181E54E}" dt="2026-07-27T12:27:23.087" v="26"/>
            <ac:spMkLst>
              <pc:docMk/>
              <pc:sldMasterMk cId="1088419823" sldId="2147483648"/>
              <pc:sldLayoutMk cId="1134214843" sldId="2147483668"/>
              <ac:spMk id="15" creationId="{AFEE065D-977F-7DDA-AFA8-B180261D9311}"/>
            </ac:spMkLst>
          </pc:spChg>
          <pc:spChg chg="add mod">
            <ac:chgData name="Robin  Dixon" userId="2793f2e4-1151-4056-8608-dd23db655555" providerId="ADAL" clId="{8272DD7C-58B5-4982-8F86-30F74181E54E}" dt="2026-07-27T12:28:54.488" v="27"/>
            <ac:spMkLst>
              <pc:docMk/>
              <pc:sldMasterMk cId="1088419823" sldId="2147483648"/>
              <pc:sldLayoutMk cId="1134214843" sldId="2147483668"/>
              <ac:spMk id="17" creationId="{7482A99D-646F-83D6-3156-E1990F0BCB88}"/>
            </ac:spMkLst>
          </pc:spChg>
          <pc:spChg chg="add mod">
            <ac:chgData name="Robin  Dixon" userId="2793f2e4-1151-4056-8608-dd23db655555" providerId="ADAL" clId="{8272DD7C-58B5-4982-8F86-30F74181E54E}" dt="2026-07-27T12:29:14.666" v="28"/>
            <ac:spMkLst>
              <pc:docMk/>
              <pc:sldMasterMk cId="1088419823" sldId="2147483648"/>
              <pc:sldLayoutMk cId="1134214843" sldId="2147483668"/>
              <ac:spMk id="18" creationId="{31FFBD12-0C16-DB0C-6A75-CBB1C95BE0F0}"/>
            </ac:spMkLst>
          </pc:spChg>
          <pc:grpChg chg="add mod">
            <ac:chgData name="Robin  Dixon" userId="2793f2e4-1151-4056-8608-dd23db655555" providerId="ADAL" clId="{8272DD7C-58B5-4982-8F86-30F74181E54E}" dt="2026-07-27T12:27:23.087" v="26"/>
            <ac:grpSpMkLst>
              <pc:docMk/>
              <pc:sldMasterMk cId="1088419823" sldId="2147483648"/>
              <pc:sldLayoutMk cId="1134214843" sldId="2147483668"/>
              <ac:grpSpMk id="13" creationId="{7E1CE8AB-F005-F952-C9D0-02EC4A758295}"/>
            </ac:grpSpMkLst>
          </pc:grpChg>
          <pc:picChg chg="mod">
            <ac:chgData name="Robin  Dixon" userId="2793f2e4-1151-4056-8608-dd23db655555" providerId="ADAL" clId="{8272DD7C-58B5-4982-8F86-30F74181E54E}" dt="2026-07-27T12:27:23.087" v="26"/>
            <ac:picMkLst>
              <pc:docMk/>
              <pc:sldMasterMk cId="1088419823" sldId="2147483648"/>
              <pc:sldLayoutMk cId="1134214843" sldId="2147483668"/>
              <ac:picMk id="14" creationId="{D43FEF1F-C39E-E9BB-A483-C8106D825D31}"/>
            </ac:picMkLst>
          </pc:picChg>
          <pc:picChg chg="mod">
            <ac:chgData name="Robin  Dixon" userId="2793f2e4-1151-4056-8608-dd23db655555" providerId="ADAL" clId="{8272DD7C-58B5-4982-8F86-30F74181E54E}" dt="2026-07-27T12:27:23.087" v="26"/>
            <ac:picMkLst>
              <pc:docMk/>
              <pc:sldMasterMk cId="1088419823" sldId="2147483648"/>
              <pc:sldLayoutMk cId="1134214843" sldId="2147483668"/>
              <ac:picMk id="16" creationId="{0DEB4821-8F5D-857E-F77D-6199D828D325}"/>
            </ac:picMkLst>
          </pc:picChg>
        </pc:sldLayoutChg>
        <pc:sldLayoutChg chg="delSp modSp">
          <pc:chgData name="Robin  Dixon" userId="2793f2e4-1151-4056-8608-dd23db655555" providerId="ADAL" clId="{8272DD7C-58B5-4982-8F86-30F74181E54E}" dt="2026-07-27T12:19:50.240" v="20" actId="165"/>
          <pc:sldLayoutMkLst>
            <pc:docMk/>
            <pc:sldMasterMk cId="1088419823" sldId="2147483648"/>
            <pc:sldLayoutMk cId="3529554464" sldId="2147483668"/>
          </pc:sldLayoutMkLst>
          <pc:spChg chg="mod topLvl">
            <ac:chgData name="Robin  Dixon" userId="2793f2e4-1151-4056-8608-dd23db655555" providerId="ADAL" clId="{8272DD7C-58B5-4982-8F86-30F74181E54E}" dt="2026-07-27T12:19:50.240" v="20" actId="165"/>
            <ac:spMkLst>
              <pc:docMk/>
              <pc:sldMasterMk cId="1088419823" sldId="2147483648"/>
              <pc:sldLayoutMk cId="3529554464" sldId="2147483668"/>
              <ac:spMk id="15" creationId="{C552C8F3-60A6-B32C-81F0-6A0F4500B356}"/>
            </ac:spMkLst>
          </pc:spChg>
          <pc:grpChg chg="del">
            <ac:chgData name="Robin  Dixon" userId="2793f2e4-1151-4056-8608-dd23db655555" providerId="ADAL" clId="{8272DD7C-58B5-4982-8F86-30F74181E54E}" dt="2026-07-27T12:19:50.240" v="20" actId="165"/>
            <ac:grpSpMkLst>
              <pc:docMk/>
              <pc:sldMasterMk cId="1088419823" sldId="2147483648"/>
              <pc:sldLayoutMk cId="3529554464" sldId="2147483668"/>
              <ac:grpSpMk id="18" creationId="{724C44B1-B4BA-59C9-8DC2-3FF07E63E3AC}"/>
            </ac:grpSpMkLst>
          </pc:grpChg>
          <pc:picChg chg="mod topLvl">
            <ac:chgData name="Robin  Dixon" userId="2793f2e4-1151-4056-8608-dd23db655555" providerId="ADAL" clId="{8272DD7C-58B5-4982-8F86-30F74181E54E}" dt="2026-07-27T12:19:50.240" v="20" actId="165"/>
            <ac:picMkLst>
              <pc:docMk/>
              <pc:sldMasterMk cId="1088419823" sldId="2147483648"/>
              <pc:sldLayoutMk cId="3529554464" sldId="2147483668"/>
              <ac:picMk id="14" creationId="{467F4FDA-29A7-19A7-9600-C9ABDE86CA0F}"/>
            </ac:picMkLst>
          </pc:picChg>
          <pc:picChg chg="mod topLvl">
            <ac:chgData name="Robin  Dixon" userId="2793f2e4-1151-4056-8608-dd23db655555" providerId="ADAL" clId="{8272DD7C-58B5-4982-8F86-30F74181E54E}" dt="2026-07-27T12:19:50.240" v="20" actId="165"/>
            <ac:picMkLst>
              <pc:docMk/>
              <pc:sldMasterMk cId="1088419823" sldId="2147483648"/>
              <pc:sldLayoutMk cId="3529554464" sldId="2147483668"/>
              <ac:picMk id="17" creationId="{9A71368E-9BA5-C09A-A1EB-43EC1CDD8A10}"/>
            </ac:picMkLst>
          </pc:picChg>
        </pc:sldLayoutChg>
        <pc:sldLayoutChg chg="addSp delSp modSp">
          <pc:chgData name="Robin  Dixon" userId="2793f2e4-1151-4056-8608-dd23db655555" providerId="ADAL" clId="{8272DD7C-58B5-4982-8F86-30F74181E54E}" dt="2026-07-27T12:30:12.592" v="30" actId="11529"/>
          <pc:sldLayoutMkLst>
            <pc:docMk/>
            <pc:sldMasterMk cId="1088419823" sldId="2147483648"/>
            <pc:sldLayoutMk cId="686464438" sldId="2147483670"/>
          </pc:sldLayoutMkLst>
          <pc:spChg chg="add mod">
            <ac:chgData name="Robin  Dixon" userId="2793f2e4-1151-4056-8608-dd23db655555" providerId="ADAL" clId="{8272DD7C-58B5-4982-8F86-30F74181E54E}" dt="2026-07-27T12:29:50.349" v="29"/>
            <ac:spMkLst>
              <pc:docMk/>
              <pc:sldMasterMk cId="1088419823" sldId="2147483648"/>
              <pc:sldLayoutMk cId="686464438" sldId="2147483670"/>
              <ac:spMk id="3" creationId="{D0A54DFC-C580-27BB-1071-7D61589ABC0D}"/>
            </ac:spMkLst>
          </pc:spChg>
          <pc:spChg chg="add del">
            <ac:chgData name="Robin  Dixon" userId="2793f2e4-1151-4056-8608-dd23db655555" providerId="ADAL" clId="{8272DD7C-58B5-4982-8F86-30F74181E54E}" dt="2026-07-27T12:30:12.592" v="30" actId="11529"/>
            <ac:spMkLst>
              <pc:docMk/>
              <pc:sldMasterMk cId="1088419823" sldId="2147483648"/>
              <pc:sldLayoutMk cId="686464438" sldId="2147483670"/>
              <ac:spMk id="5" creationId="{4A585E2A-B54F-26AB-B0D0-79E65798D6A9}"/>
            </ac:spMkLst>
          </pc:spChg>
          <pc:spChg chg="add mod">
            <ac:chgData name="Robin  Dixon" userId="2793f2e4-1151-4056-8608-dd23db655555" providerId="ADAL" clId="{8272DD7C-58B5-4982-8F86-30F74181E54E}" dt="2026-07-27T12:30:12.592" v="30" actId="11529"/>
            <ac:spMkLst>
              <pc:docMk/>
              <pc:sldMasterMk cId="1088419823" sldId="2147483648"/>
              <pc:sldLayoutMk cId="686464438" sldId="2147483670"/>
              <ac:spMk id="6" creationId="{0D6E9573-2681-8ECC-D6B1-7F7FDFA3204B}"/>
            </ac:spMkLst>
          </pc:spChg>
        </pc:sldLayoutChg>
        <pc:sldLayoutChg chg="addSp modSp">
          <pc:chgData name="Robin  Dixon" userId="2793f2e4-1151-4056-8608-dd23db655555" providerId="ADAL" clId="{8272DD7C-58B5-4982-8F86-30F74181E54E}" dt="2026-07-27T12:30:47.013" v="31"/>
          <pc:sldLayoutMkLst>
            <pc:docMk/>
            <pc:sldMasterMk cId="1088419823" sldId="2147483648"/>
            <pc:sldLayoutMk cId="1949557390" sldId="2147483671"/>
          </pc:sldLayoutMkLst>
          <pc:spChg chg="add mod">
            <ac:chgData name="Robin  Dixon" userId="2793f2e4-1151-4056-8608-dd23db655555" providerId="ADAL" clId="{8272DD7C-58B5-4982-8F86-30F74181E54E}" dt="2026-07-27T12:30:47.013" v="31"/>
            <ac:spMkLst>
              <pc:docMk/>
              <pc:sldMasterMk cId="1088419823" sldId="2147483648"/>
              <pc:sldLayoutMk cId="1949557390" sldId="2147483671"/>
              <ac:spMk id="3" creationId="{3CDD917F-0554-1423-EF4E-CFDE4A3B9BFA}"/>
            </ac:spMkLst>
          </pc:spChg>
          <pc:spChg chg="add mod">
            <ac:chgData name="Robin  Dixon" userId="2793f2e4-1151-4056-8608-dd23db655555" providerId="ADAL" clId="{8272DD7C-58B5-4982-8F86-30F74181E54E}" dt="2026-07-27T12:30:47.013" v="31"/>
            <ac:spMkLst>
              <pc:docMk/>
              <pc:sldMasterMk cId="1088419823" sldId="2147483648"/>
              <pc:sldLayoutMk cId="1949557390" sldId="2147483671"/>
              <ac:spMk id="5" creationId="{B9B172DB-A3D0-AF4C-1D2F-61968CC5D0D2}"/>
            </ac:spMkLst>
          </pc:spChg>
        </pc:sldLayoutChg>
        <pc:sldLayoutChg chg="addSp modSp">
          <pc:chgData name="Robin  Dixon" userId="2793f2e4-1151-4056-8608-dd23db655555" providerId="ADAL" clId="{8272DD7C-58B5-4982-8F86-30F74181E54E}" dt="2026-07-27T12:31:50.352" v="32"/>
          <pc:sldLayoutMkLst>
            <pc:docMk/>
            <pc:sldMasterMk cId="1088419823" sldId="2147483648"/>
            <pc:sldLayoutMk cId="2918184271" sldId="2147483672"/>
          </pc:sldLayoutMkLst>
          <pc:spChg chg="add mod">
            <ac:chgData name="Robin  Dixon" userId="2793f2e4-1151-4056-8608-dd23db655555" providerId="ADAL" clId="{8272DD7C-58B5-4982-8F86-30F74181E54E}" dt="2026-07-27T12:31:50.352" v="32"/>
            <ac:spMkLst>
              <pc:docMk/>
              <pc:sldMasterMk cId="1088419823" sldId="2147483648"/>
              <pc:sldLayoutMk cId="2918184271" sldId="2147483672"/>
              <ac:spMk id="4" creationId="{CA95EC8B-24B2-6677-5772-2C8720B9E96A}"/>
            </ac:spMkLst>
          </pc:spChg>
        </pc:sldLayoutChg>
        <pc:sldLayoutChg chg="setBg">
          <pc:chgData name="Robin  Dixon" userId="2793f2e4-1151-4056-8608-dd23db655555" providerId="ADAL" clId="{8272DD7C-58B5-4982-8F86-30F74181E54E}" dt="2026-07-27T12:40:38.822" v="34"/>
          <pc:sldLayoutMkLst>
            <pc:docMk/>
            <pc:sldMasterMk cId="1088419823" sldId="2147483648"/>
            <pc:sldLayoutMk cId="2467378768" sldId="2147483674"/>
          </pc:sldLayoutMkLst>
        </pc:sldLayoutChg>
        <pc:sldLayoutChg chg="addSp modSp setBg">
          <pc:chgData name="Robin  Dixon" userId="2793f2e4-1151-4056-8608-dd23db655555" providerId="ADAL" clId="{8272DD7C-58B5-4982-8F86-30F74181E54E}" dt="2026-07-27T12:47:39.963" v="38"/>
          <pc:sldLayoutMkLst>
            <pc:docMk/>
            <pc:sldMasterMk cId="1088419823" sldId="2147483648"/>
            <pc:sldLayoutMk cId="1028087475" sldId="2147483675"/>
          </pc:sldLayoutMkLst>
          <pc:spChg chg="add mod">
            <ac:chgData name="Robin  Dixon" userId="2793f2e4-1151-4056-8608-dd23db655555" providerId="ADAL" clId="{8272DD7C-58B5-4982-8F86-30F74181E54E}" dt="2026-07-27T12:47:39.963" v="38"/>
            <ac:spMkLst>
              <pc:docMk/>
              <pc:sldMasterMk cId="1088419823" sldId="2147483648"/>
              <pc:sldLayoutMk cId="1028087475" sldId="2147483675"/>
              <ac:spMk id="12" creationId="{A58001E9-B766-36E0-66BC-CDB350AC830A}"/>
            </ac:spMkLst>
          </pc:spChg>
          <pc:spChg chg="add mod">
            <ac:chgData name="Robin  Dixon" userId="2793f2e4-1151-4056-8608-dd23db655555" providerId="ADAL" clId="{8272DD7C-58B5-4982-8F86-30F74181E54E}" dt="2026-07-27T12:47:39.963" v="38"/>
            <ac:spMkLst>
              <pc:docMk/>
              <pc:sldMasterMk cId="1088419823" sldId="2147483648"/>
              <pc:sldLayoutMk cId="1028087475" sldId="2147483675"/>
              <ac:spMk id="13" creationId="{B16D02C3-EA9D-2998-F0BB-BABB9D0D658A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a Presentation 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33;p5" title="Group 71.png">
            <a:extLst>
              <a:ext uri="{FF2B5EF4-FFF2-40B4-BE49-F238E27FC236}">
                <a16:creationId xmlns:a16="http://schemas.microsoft.com/office/drawing/2014/main" id="{D50CA958-5333-1328-3DE2-0A4929EC9D88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16430"/>
          <a:stretch/>
        </p:blipFill>
        <p:spPr>
          <a:xfrm>
            <a:off x="7421000" y="13019"/>
            <a:ext cx="4771000" cy="441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05FD063-B0E0-53F3-C8E1-71DE895E18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746" y="1642047"/>
            <a:ext cx="7972274" cy="2641563"/>
          </a:xfrm>
        </p:spPr>
        <p:txBody>
          <a:bodyPr anchor="b"/>
          <a:lstStyle>
            <a:lvl1pPr algn="l">
              <a:defRPr sz="6000">
                <a:solidFill>
                  <a:schemeClr val="accent5"/>
                </a:solidFill>
                <a:latin typeface="Albert Sans ExtraBold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E47BC5E-B594-7369-6A1D-51382337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746" y="4369828"/>
            <a:ext cx="7972274" cy="101726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pic>
        <p:nvPicPr>
          <p:cNvPr id="12" name="Google Shape;35;p5" title="Group 72.png">
            <a:extLst>
              <a:ext uri="{FF2B5EF4-FFF2-40B4-BE49-F238E27FC236}">
                <a16:creationId xmlns:a16="http://schemas.microsoft.com/office/drawing/2014/main" id="{1EF4DA6F-D6CC-2AA2-BCBB-1266BB55C1EB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745" y="427747"/>
            <a:ext cx="63422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36;p5">
            <a:extLst>
              <a:ext uri="{FF2B5EF4-FFF2-40B4-BE49-F238E27FC236}">
                <a16:creationId xmlns:a16="http://schemas.microsoft.com/office/drawing/2014/main" id="{FB705EDE-1B2E-734E-D04C-9230FF2ACC5C}"/>
              </a:ext>
            </a:extLst>
          </p:cNvPr>
          <p:cNvSpPr txBox="1"/>
          <p:nvPr userDrawn="1"/>
        </p:nvSpPr>
        <p:spPr>
          <a:xfrm>
            <a:off x="1260000" y="498847"/>
            <a:ext cx="4771000" cy="4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 dirty="0">
                <a:solidFill>
                  <a:schemeClr val="accent5"/>
                </a:solidFill>
                <a:latin typeface="Albert Sans SemiBold"/>
                <a:ea typeface="Albert Sans SemiBold"/>
                <a:cs typeface="Albert Sans SemiBold"/>
                <a:sym typeface="Albert Sans SemiBold"/>
              </a:rPr>
              <a:t>Conference on Solar energy and Biodiversity </a:t>
            </a:r>
            <a:endParaRPr sz="1600" dirty="0">
              <a:solidFill>
                <a:schemeClr val="accent5"/>
              </a:solidFill>
              <a:latin typeface="Albert Sans SemiBold"/>
              <a:ea typeface="Albert Sans SemiBold"/>
              <a:cs typeface="Albert Sans SemiBold"/>
              <a:sym typeface="Albert Sans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dirty="0">
                <a:solidFill>
                  <a:schemeClr val="accent3"/>
                </a:solidFill>
                <a:latin typeface="+mn-lt"/>
                <a:ea typeface="Albert Sans Light"/>
                <a:cs typeface="Albert Sans Light"/>
                <a:sym typeface="Albert Sans Light"/>
              </a:rPr>
              <a:t>Managing Impacts and Promoting Solutions </a:t>
            </a:r>
            <a:endParaRPr sz="1200" dirty="0">
              <a:solidFill>
                <a:schemeClr val="accent3"/>
              </a:solidFill>
              <a:latin typeface="+mn-lt"/>
              <a:ea typeface="Albert Sans Light"/>
              <a:cs typeface="Albert Sans Light"/>
              <a:sym typeface="Albert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778083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b Three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496CB7-E27C-A6E0-66FC-1A76CE68A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6000" cy="71280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579227-5718-8332-BBBC-9D89D6FF33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39378" y="1455285"/>
            <a:ext cx="3384000" cy="443515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A7A76D-718A-C1A4-4E6F-BB9AAD91A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69800" y="1455285"/>
            <a:ext cx="3384000" cy="443515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2C15620-8333-1E96-50EB-90337A5CA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2DEC80E8-0CBF-4302-867F-D3373417A224}" type="slidenum">
              <a:rPr lang="fr-FR" smtClean="0"/>
              <a:t>‹N°›</a:t>
            </a:fld>
            <a:endParaRPr lang="fr-FR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4AE5F4E3-0481-16B3-68F9-0C816477014D}"/>
              </a:ext>
            </a:extLst>
          </p:cNvPr>
          <p:cNvGrpSpPr/>
          <p:nvPr userDrawn="1"/>
        </p:nvGrpSpPr>
        <p:grpSpPr>
          <a:xfrm>
            <a:off x="10458809" y="-12234"/>
            <a:ext cx="2520000" cy="1846252"/>
            <a:chOff x="9672000" y="0"/>
            <a:chExt cx="2520000" cy="1846252"/>
          </a:xfrm>
        </p:grpSpPr>
        <p:pic>
          <p:nvPicPr>
            <p:cNvPr id="9" name="Google Shape;24;p3" title="Group 199.png">
              <a:extLst>
                <a:ext uri="{FF2B5EF4-FFF2-40B4-BE49-F238E27FC236}">
                  <a16:creationId xmlns:a16="http://schemas.microsoft.com/office/drawing/2014/main" id="{A6A20116-5CFD-25DA-B888-E88128B4B9B5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 rotWithShape="1">
            <a:blip r:embed="rId2">
              <a:alphaModFix/>
            </a:blip>
            <a:srcRect/>
            <a:stretch/>
          </p:blipFill>
          <p:spPr>
            <a:xfrm flipH="1" flipV="1">
              <a:off x="9672000" y="0"/>
              <a:ext cx="2520000" cy="1846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D7D65681-4BA8-C8B3-65B5-FE980F40F399}"/>
                </a:ext>
              </a:extLst>
            </p:cNvPr>
            <p:cNvSpPr/>
            <p:nvPr userDrawn="1"/>
          </p:nvSpPr>
          <p:spPr>
            <a:xfrm>
              <a:off x="10076025" y="0"/>
              <a:ext cx="1949397" cy="785111"/>
            </a:xfrm>
            <a:prstGeom prst="ellipse">
              <a:avLst/>
            </a:prstGeom>
            <a:solidFill>
              <a:srgbClr val="2D7D4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Google Shape;35;p5" title="Group 72.png">
              <a:extLst>
                <a:ext uri="{FF2B5EF4-FFF2-40B4-BE49-F238E27FC236}">
                  <a16:creationId xmlns:a16="http://schemas.microsoft.com/office/drawing/2014/main" id="{FC803B63-0496-C9B1-A60F-85A80427638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350936" y="185738"/>
              <a:ext cx="634220" cy="576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3D2864E-78DA-6A31-4C78-12F9413B774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6956" y="1455285"/>
            <a:ext cx="3384000" cy="443515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775729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a Image foc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2A22A87D-A642-129A-5A56-4EC9C230B25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8200" y="1455284"/>
            <a:ext cx="6986422" cy="4435153"/>
          </a:xfrm>
          <a:prstGeom prst="roundRect">
            <a:avLst>
              <a:gd name="adj" fmla="val 4642"/>
            </a:avLst>
          </a:prstGeo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0496CB7-E27C-A6E0-66FC-1A76CE68A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6000" cy="712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A7A76D-718A-C1A4-4E6F-BB9AAD91A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69800" y="2126511"/>
            <a:ext cx="3384000" cy="376392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2C15620-8333-1E96-50EB-90337A5CA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2DEC80E8-0CBF-4302-867F-D3373417A224}" type="slidenum">
              <a:rPr lang="fr-FR" smtClean="0"/>
              <a:t>‹N°›</a:t>
            </a:fld>
            <a:endParaRPr lang="fr-FR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4AE5F4E3-0481-16B3-68F9-0C816477014D}"/>
              </a:ext>
            </a:extLst>
          </p:cNvPr>
          <p:cNvGrpSpPr/>
          <p:nvPr userDrawn="1"/>
        </p:nvGrpSpPr>
        <p:grpSpPr>
          <a:xfrm>
            <a:off x="10458809" y="-12234"/>
            <a:ext cx="2520000" cy="1846252"/>
            <a:chOff x="9672000" y="0"/>
            <a:chExt cx="2520000" cy="1846252"/>
          </a:xfrm>
        </p:grpSpPr>
        <p:pic>
          <p:nvPicPr>
            <p:cNvPr id="9" name="Google Shape;24;p3" title="Group 199.png">
              <a:extLst>
                <a:ext uri="{FF2B5EF4-FFF2-40B4-BE49-F238E27FC236}">
                  <a16:creationId xmlns:a16="http://schemas.microsoft.com/office/drawing/2014/main" id="{A6A20116-5CFD-25DA-B888-E88128B4B9B5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 rotWithShape="1">
            <a:blip r:embed="rId2">
              <a:alphaModFix/>
            </a:blip>
            <a:srcRect/>
            <a:stretch/>
          </p:blipFill>
          <p:spPr>
            <a:xfrm flipH="1" flipV="1">
              <a:off x="9672000" y="0"/>
              <a:ext cx="2520000" cy="1846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D7D65681-4BA8-C8B3-65B5-FE980F40F399}"/>
                </a:ext>
              </a:extLst>
            </p:cNvPr>
            <p:cNvSpPr/>
            <p:nvPr userDrawn="1"/>
          </p:nvSpPr>
          <p:spPr>
            <a:xfrm>
              <a:off x="10076025" y="0"/>
              <a:ext cx="1949397" cy="785111"/>
            </a:xfrm>
            <a:prstGeom prst="ellipse">
              <a:avLst/>
            </a:prstGeom>
            <a:solidFill>
              <a:srgbClr val="2D7D4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Google Shape;35;p5" title="Group 72.png">
              <a:extLst>
                <a:ext uri="{FF2B5EF4-FFF2-40B4-BE49-F238E27FC236}">
                  <a16:creationId xmlns:a16="http://schemas.microsoft.com/office/drawing/2014/main" id="{FC803B63-0496-C9B1-A60F-85A80427638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350936" y="185738"/>
              <a:ext cx="634220" cy="576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92D70D97-2B4D-A51A-7658-23E5B2E86F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9800" y="1455284"/>
            <a:ext cx="3384000" cy="574466"/>
          </a:xfrm>
        </p:spPr>
        <p:txBody>
          <a:bodyPr/>
          <a:lstStyle>
            <a:lvl1pPr>
              <a:buNone/>
              <a:defRPr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633016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b Image foc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2A22A87D-A642-129A-5A56-4EC9C230B25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8200" y="1455284"/>
            <a:ext cx="6986422" cy="4435153"/>
          </a:xfrm>
          <a:prstGeom prst="roundRect">
            <a:avLst>
              <a:gd name="adj" fmla="val 4642"/>
            </a:avLst>
          </a:prstGeo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0496CB7-E27C-A6E0-66FC-1A76CE68A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6000" cy="712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A7A76D-718A-C1A4-4E6F-BB9AAD91A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69800" y="1455284"/>
            <a:ext cx="3384000" cy="443515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2C15620-8333-1E96-50EB-90337A5CA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2DEC80E8-0CBF-4302-867F-D3373417A224}" type="slidenum">
              <a:rPr lang="fr-FR" smtClean="0"/>
              <a:t>‹N°›</a:t>
            </a:fld>
            <a:endParaRPr lang="fr-FR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4AE5F4E3-0481-16B3-68F9-0C816477014D}"/>
              </a:ext>
            </a:extLst>
          </p:cNvPr>
          <p:cNvGrpSpPr/>
          <p:nvPr userDrawn="1"/>
        </p:nvGrpSpPr>
        <p:grpSpPr>
          <a:xfrm>
            <a:off x="10458809" y="-12234"/>
            <a:ext cx="2520000" cy="1846252"/>
            <a:chOff x="9672000" y="0"/>
            <a:chExt cx="2520000" cy="1846252"/>
          </a:xfrm>
        </p:grpSpPr>
        <p:pic>
          <p:nvPicPr>
            <p:cNvPr id="9" name="Google Shape;24;p3" title="Group 199.png">
              <a:extLst>
                <a:ext uri="{FF2B5EF4-FFF2-40B4-BE49-F238E27FC236}">
                  <a16:creationId xmlns:a16="http://schemas.microsoft.com/office/drawing/2014/main" id="{A6A20116-5CFD-25DA-B888-E88128B4B9B5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 rotWithShape="1">
            <a:blip r:embed="rId2">
              <a:alphaModFix/>
            </a:blip>
            <a:srcRect/>
            <a:stretch/>
          </p:blipFill>
          <p:spPr>
            <a:xfrm flipH="1" flipV="1">
              <a:off x="9672000" y="0"/>
              <a:ext cx="2520000" cy="1846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D7D65681-4BA8-C8B3-65B5-FE980F40F399}"/>
                </a:ext>
              </a:extLst>
            </p:cNvPr>
            <p:cNvSpPr/>
            <p:nvPr userDrawn="1"/>
          </p:nvSpPr>
          <p:spPr>
            <a:xfrm>
              <a:off x="10076025" y="0"/>
              <a:ext cx="1949397" cy="785111"/>
            </a:xfrm>
            <a:prstGeom prst="ellipse">
              <a:avLst/>
            </a:prstGeom>
            <a:solidFill>
              <a:srgbClr val="2D7D4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Google Shape;35;p5" title="Group 72.png">
              <a:extLst>
                <a:ext uri="{FF2B5EF4-FFF2-40B4-BE49-F238E27FC236}">
                  <a16:creationId xmlns:a16="http://schemas.microsoft.com/office/drawing/2014/main" id="{FC803B63-0496-C9B1-A60F-85A80427638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350936" y="185738"/>
              <a:ext cx="634220" cy="576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046870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a Split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0ECB5-8BBB-E20C-5367-3B8F2BE99D2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0F6ECEC-A6E6-889F-567A-7A6C3C09C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2DEC80E8-0CBF-4302-867F-D3373417A22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81B7B5C9-5540-0901-5945-D10051202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458419" cy="71280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9AAB45BB-E3DB-A61A-489E-F6343D61FEF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56600" y="1077926"/>
            <a:ext cx="5374800" cy="4812512"/>
          </a:xfrm>
          <a:prstGeom prst="roundRect">
            <a:avLst>
              <a:gd name="adj" fmla="val 4642"/>
            </a:avLst>
          </a:prstGeo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7E1CE8AB-F005-F952-C9D0-02EC4A758295}"/>
              </a:ext>
            </a:extLst>
          </p:cNvPr>
          <p:cNvGrpSpPr/>
          <p:nvPr userDrawn="1"/>
        </p:nvGrpSpPr>
        <p:grpSpPr>
          <a:xfrm>
            <a:off x="10458809" y="-12234"/>
            <a:ext cx="2520000" cy="1846252"/>
            <a:chOff x="9672000" y="0"/>
            <a:chExt cx="2520000" cy="1846252"/>
          </a:xfrm>
        </p:grpSpPr>
        <p:pic>
          <p:nvPicPr>
            <p:cNvPr id="14" name="Google Shape;24;p3" title="Group 199.png">
              <a:extLst>
                <a:ext uri="{FF2B5EF4-FFF2-40B4-BE49-F238E27FC236}">
                  <a16:creationId xmlns:a16="http://schemas.microsoft.com/office/drawing/2014/main" id="{D43FEF1F-C39E-E9BB-A483-C8106D825D31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 rotWithShape="1">
            <a:blip r:embed="rId2">
              <a:alphaModFix/>
            </a:blip>
            <a:srcRect/>
            <a:stretch/>
          </p:blipFill>
          <p:spPr>
            <a:xfrm flipH="1" flipV="1">
              <a:off x="9672000" y="0"/>
              <a:ext cx="2520000" cy="1846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AFEE065D-977F-7DDA-AFA8-B180261D9311}"/>
                </a:ext>
              </a:extLst>
            </p:cNvPr>
            <p:cNvSpPr/>
            <p:nvPr userDrawn="1"/>
          </p:nvSpPr>
          <p:spPr>
            <a:xfrm>
              <a:off x="10076025" y="0"/>
              <a:ext cx="1949397" cy="785111"/>
            </a:xfrm>
            <a:prstGeom prst="ellipse">
              <a:avLst/>
            </a:prstGeom>
            <a:solidFill>
              <a:srgbClr val="2D7D4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6" name="Google Shape;35;p5" title="Group 72.png">
              <a:extLst>
                <a:ext uri="{FF2B5EF4-FFF2-40B4-BE49-F238E27FC236}">
                  <a16:creationId xmlns:a16="http://schemas.microsoft.com/office/drawing/2014/main" id="{0DEB4821-8F5D-857E-F77D-6199D828D325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350936" y="185738"/>
              <a:ext cx="634220" cy="576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Espace réservé du texte 11">
            <a:extLst>
              <a:ext uri="{FF2B5EF4-FFF2-40B4-BE49-F238E27FC236}">
                <a16:creationId xmlns:a16="http://schemas.microsoft.com/office/drawing/2014/main" id="{7482A99D-646F-83D6-3156-E1990F0BCB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6955" y="1455284"/>
            <a:ext cx="4458419" cy="574466"/>
          </a:xfrm>
        </p:spPr>
        <p:txBody>
          <a:bodyPr/>
          <a:lstStyle>
            <a:lvl1pPr>
              <a:buNone/>
              <a:defRPr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18" name="Espace réservé du contenu 5">
            <a:extLst>
              <a:ext uri="{FF2B5EF4-FFF2-40B4-BE49-F238E27FC236}">
                <a16:creationId xmlns:a16="http://schemas.microsoft.com/office/drawing/2014/main" id="{31FFBD12-0C16-DB0C-6A75-CBB1C95BE0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6956" y="2126511"/>
            <a:ext cx="4458418" cy="37639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4214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b Split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0ECB5-8BBB-E20C-5367-3B8F2BE99D2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0F6ECEC-A6E6-889F-567A-7A6C3C09C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2DEC80E8-0CBF-4302-867F-D3373417A22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81B7B5C9-5540-0901-5945-D10051202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458419" cy="71280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7C3786FA-340D-6206-C06F-A1B0FB3447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55285"/>
            <a:ext cx="4458419" cy="4435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9AAB45BB-E3DB-A61A-489E-F6343D61FEF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56600" y="1077926"/>
            <a:ext cx="5374800" cy="4812512"/>
          </a:xfrm>
          <a:prstGeom prst="roundRect">
            <a:avLst>
              <a:gd name="adj" fmla="val 4642"/>
            </a:avLst>
          </a:prstGeo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7E1CE8AB-F005-F952-C9D0-02EC4A758295}"/>
              </a:ext>
            </a:extLst>
          </p:cNvPr>
          <p:cNvGrpSpPr/>
          <p:nvPr userDrawn="1"/>
        </p:nvGrpSpPr>
        <p:grpSpPr>
          <a:xfrm>
            <a:off x="10458809" y="-12234"/>
            <a:ext cx="2520000" cy="1846252"/>
            <a:chOff x="9672000" y="0"/>
            <a:chExt cx="2520000" cy="1846252"/>
          </a:xfrm>
        </p:grpSpPr>
        <p:pic>
          <p:nvPicPr>
            <p:cNvPr id="14" name="Google Shape;24;p3" title="Group 199.png">
              <a:extLst>
                <a:ext uri="{FF2B5EF4-FFF2-40B4-BE49-F238E27FC236}">
                  <a16:creationId xmlns:a16="http://schemas.microsoft.com/office/drawing/2014/main" id="{D43FEF1F-C39E-E9BB-A483-C8106D825D31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 rotWithShape="1">
            <a:blip r:embed="rId2">
              <a:alphaModFix/>
            </a:blip>
            <a:srcRect/>
            <a:stretch/>
          </p:blipFill>
          <p:spPr>
            <a:xfrm flipH="1" flipV="1">
              <a:off x="9672000" y="0"/>
              <a:ext cx="2520000" cy="1846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AFEE065D-977F-7DDA-AFA8-B180261D9311}"/>
                </a:ext>
              </a:extLst>
            </p:cNvPr>
            <p:cNvSpPr/>
            <p:nvPr userDrawn="1"/>
          </p:nvSpPr>
          <p:spPr>
            <a:xfrm>
              <a:off x="10076025" y="0"/>
              <a:ext cx="1949397" cy="785111"/>
            </a:xfrm>
            <a:prstGeom prst="ellipse">
              <a:avLst/>
            </a:prstGeom>
            <a:solidFill>
              <a:srgbClr val="2D7D4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6" name="Google Shape;35;p5" title="Group 72.png">
              <a:extLst>
                <a:ext uri="{FF2B5EF4-FFF2-40B4-BE49-F238E27FC236}">
                  <a16:creationId xmlns:a16="http://schemas.microsoft.com/office/drawing/2014/main" id="{0DEB4821-8F5D-857E-F77D-6199D828D325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350936" y="185738"/>
              <a:ext cx="634220" cy="576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904519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a Split screen with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0ECB5-8BBB-E20C-5367-3B8F2BE99D2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0F6ECEC-A6E6-889F-567A-7A6C3C09C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2DEC80E8-0CBF-4302-867F-D3373417A22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81B7B5C9-5540-0901-5945-D10051202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458419" cy="71280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9AAB45BB-E3DB-A61A-489E-F6343D61FEF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56600" y="1077926"/>
            <a:ext cx="5374800" cy="4101521"/>
          </a:xfrm>
          <a:prstGeom prst="roundRect">
            <a:avLst>
              <a:gd name="adj" fmla="val 4642"/>
            </a:avLst>
          </a:prstGeo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7E1CE8AB-F005-F952-C9D0-02EC4A758295}"/>
              </a:ext>
            </a:extLst>
          </p:cNvPr>
          <p:cNvGrpSpPr/>
          <p:nvPr userDrawn="1"/>
        </p:nvGrpSpPr>
        <p:grpSpPr>
          <a:xfrm>
            <a:off x="10458809" y="-12234"/>
            <a:ext cx="2520000" cy="1846252"/>
            <a:chOff x="9672000" y="0"/>
            <a:chExt cx="2520000" cy="1846252"/>
          </a:xfrm>
        </p:grpSpPr>
        <p:pic>
          <p:nvPicPr>
            <p:cNvPr id="14" name="Google Shape;24;p3" title="Group 199.png">
              <a:extLst>
                <a:ext uri="{FF2B5EF4-FFF2-40B4-BE49-F238E27FC236}">
                  <a16:creationId xmlns:a16="http://schemas.microsoft.com/office/drawing/2014/main" id="{D43FEF1F-C39E-E9BB-A483-C8106D825D31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 rotWithShape="1">
            <a:blip r:embed="rId2">
              <a:alphaModFix/>
            </a:blip>
            <a:srcRect/>
            <a:stretch/>
          </p:blipFill>
          <p:spPr>
            <a:xfrm flipH="1" flipV="1">
              <a:off x="9672000" y="0"/>
              <a:ext cx="2520000" cy="1846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AFEE065D-977F-7DDA-AFA8-B180261D9311}"/>
                </a:ext>
              </a:extLst>
            </p:cNvPr>
            <p:cNvSpPr/>
            <p:nvPr userDrawn="1"/>
          </p:nvSpPr>
          <p:spPr>
            <a:xfrm>
              <a:off x="10076025" y="0"/>
              <a:ext cx="1949397" cy="785111"/>
            </a:xfrm>
            <a:prstGeom prst="ellipse">
              <a:avLst/>
            </a:prstGeom>
            <a:solidFill>
              <a:srgbClr val="2D7D4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6" name="Google Shape;35;p5" title="Group 72.png">
              <a:extLst>
                <a:ext uri="{FF2B5EF4-FFF2-40B4-BE49-F238E27FC236}">
                  <a16:creationId xmlns:a16="http://schemas.microsoft.com/office/drawing/2014/main" id="{0DEB4821-8F5D-857E-F77D-6199D828D325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350936" y="185738"/>
              <a:ext cx="634220" cy="576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Espace réservé du texte 11">
            <a:extLst>
              <a:ext uri="{FF2B5EF4-FFF2-40B4-BE49-F238E27FC236}">
                <a16:creationId xmlns:a16="http://schemas.microsoft.com/office/drawing/2014/main" id="{7482A99D-646F-83D6-3156-E1990F0BCB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6955" y="1455284"/>
            <a:ext cx="4458419" cy="574466"/>
          </a:xfrm>
        </p:spPr>
        <p:txBody>
          <a:bodyPr/>
          <a:lstStyle>
            <a:lvl1pPr>
              <a:buNone/>
              <a:defRPr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18" name="Espace réservé du contenu 5">
            <a:extLst>
              <a:ext uri="{FF2B5EF4-FFF2-40B4-BE49-F238E27FC236}">
                <a16:creationId xmlns:a16="http://schemas.microsoft.com/office/drawing/2014/main" id="{31FFBD12-0C16-DB0C-6A75-CBB1C95BE0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6956" y="2126511"/>
            <a:ext cx="4458418" cy="37639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D6E9573-2681-8ECC-D6B1-7F7FDFA3204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56599" y="5315972"/>
            <a:ext cx="5374799" cy="574466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6464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b Split screen with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0ECB5-8BBB-E20C-5367-3B8F2BE99D2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0F6ECEC-A6E6-889F-567A-7A6C3C09C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2DEC80E8-0CBF-4302-867F-D3373417A22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81B7B5C9-5540-0901-5945-D10051202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458419" cy="71280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7C3786FA-340D-6206-C06F-A1B0FB3447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55285"/>
            <a:ext cx="4458419" cy="4435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7E1CE8AB-F005-F952-C9D0-02EC4A758295}"/>
              </a:ext>
            </a:extLst>
          </p:cNvPr>
          <p:cNvGrpSpPr/>
          <p:nvPr userDrawn="1"/>
        </p:nvGrpSpPr>
        <p:grpSpPr>
          <a:xfrm>
            <a:off x="10458809" y="-12234"/>
            <a:ext cx="2520000" cy="1846252"/>
            <a:chOff x="9672000" y="0"/>
            <a:chExt cx="2520000" cy="1846252"/>
          </a:xfrm>
        </p:grpSpPr>
        <p:pic>
          <p:nvPicPr>
            <p:cNvPr id="14" name="Google Shape;24;p3" title="Group 199.png">
              <a:extLst>
                <a:ext uri="{FF2B5EF4-FFF2-40B4-BE49-F238E27FC236}">
                  <a16:creationId xmlns:a16="http://schemas.microsoft.com/office/drawing/2014/main" id="{D43FEF1F-C39E-E9BB-A483-C8106D825D31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 rotWithShape="1">
            <a:blip r:embed="rId2">
              <a:alphaModFix/>
            </a:blip>
            <a:srcRect/>
            <a:stretch/>
          </p:blipFill>
          <p:spPr>
            <a:xfrm flipH="1" flipV="1">
              <a:off x="9672000" y="0"/>
              <a:ext cx="2520000" cy="1846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AFEE065D-977F-7DDA-AFA8-B180261D9311}"/>
                </a:ext>
              </a:extLst>
            </p:cNvPr>
            <p:cNvSpPr/>
            <p:nvPr userDrawn="1"/>
          </p:nvSpPr>
          <p:spPr>
            <a:xfrm>
              <a:off x="10076025" y="0"/>
              <a:ext cx="1949397" cy="785111"/>
            </a:xfrm>
            <a:prstGeom prst="ellipse">
              <a:avLst/>
            </a:prstGeom>
            <a:solidFill>
              <a:srgbClr val="2D7D4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6" name="Google Shape;35;p5" title="Group 72.png">
              <a:extLst>
                <a:ext uri="{FF2B5EF4-FFF2-40B4-BE49-F238E27FC236}">
                  <a16:creationId xmlns:a16="http://schemas.microsoft.com/office/drawing/2014/main" id="{0DEB4821-8F5D-857E-F77D-6199D828D325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350936" y="185738"/>
              <a:ext cx="634220" cy="576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3CDD917F-0554-1423-EF4E-CFDE4A3B9BF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56600" y="1077926"/>
            <a:ext cx="5374800" cy="4101521"/>
          </a:xfrm>
          <a:prstGeom prst="roundRect">
            <a:avLst>
              <a:gd name="adj" fmla="val 4642"/>
            </a:avLst>
          </a:prstGeo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B9B172DB-A3D0-AF4C-1D2F-61968CC5D0D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56599" y="5315972"/>
            <a:ext cx="5374799" cy="574466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9557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a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0F6ECEC-A6E6-889F-567A-7A6C3C09C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C80E8-0CBF-4302-867F-D3373417A224}" type="slidenum">
              <a:rPr lang="fr-FR" smtClean="0"/>
              <a:t>‹N°›</a:t>
            </a:fld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DC55563-31AD-1549-BCF5-26CD9C7EF682}"/>
              </a:ext>
            </a:extLst>
          </p:cNvPr>
          <p:cNvGrpSpPr/>
          <p:nvPr userDrawn="1"/>
        </p:nvGrpSpPr>
        <p:grpSpPr>
          <a:xfrm>
            <a:off x="10458809" y="-12234"/>
            <a:ext cx="2520000" cy="1846252"/>
            <a:chOff x="9672000" y="0"/>
            <a:chExt cx="2520000" cy="1846252"/>
          </a:xfrm>
        </p:grpSpPr>
        <p:pic>
          <p:nvPicPr>
            <p:cNvPr id="6" name="Google Shape;24;p3" title="Group 199.png">
              <a:extLst>
                <a:ext uri="{FF2B5EF4-FFF2-40B4-BE49-F238E27FC236}">
                  <a16:creationId xmlns:a16="http://schemas.microsoft.com/office/drawing/2014/main" id="{C8AE7CEF-F5CE-1245-AF18-48ED766C2B34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 rotWithShape="1">
            <a:blip r:embed="rId2">
              <a:alphaModFix/>
            </a:blip>
            <a:srcRect/>
            <a:stretch/>
          </p:blipFill>
          <p:spPr>
            <a:xfrm flipH="1" flipV="1">
              <a:off x="9672000" y="0"/>
              <a:ext cx="2520000" cy="1846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24ED3567-90A8-7E2B-E28A-65247227A69C}"/>
                </a:ext>
              </a:extLst>
            </p:cNvPr>
            <p:cNvSpPr/>
            <p:nvPr userDrawn="1"/>
          </p:nvSpPr>
          <p:spPr>
            <a:xfrm>
              <a:off x="10076025" y="0"/>
              <a:ext cx="1949397" cy="785111"/>
            </a:xfrm>
            <a:prstGeom prst="ellipse">
              <a:avLst/>
            </a:prstGeom>
            <a:solidFill>
              <a:srgbClr val="2D7D4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8" name="Google Shape;35;p5" title="Group 72.png">
              <a:extLst>
                <a:ext uri="{FF2B5EF4-FFF2-40B4-BE49-F238E27FC236}">
                  <a16:creationId xmlns:a16="http://schemas.microsoft.com/office/drawing/2014/main" id="{F6A86605-5F44-EE00-5873-F3FE461B401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350936" y="185738"/>
              <a:ext cx="634220" cy="576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AEBBD42-66BB-958E-E928-EFFF30609584}"/>
              </a:ext>
            </a:extLst>
          </p:cNvPr>
          <p:cNvGrpSpPr/>
          <p:nvPr userDrawn="1"/>
        </p:nvGrpSpPr>
        <p:grpSpPr>
          <a:xfrm>
            <a:off x="905908" y="1412526"/>
            <a:ext cx="10380185" cy="4032949"/>
            <a:chOff x="330669" y="721975"/>
            <a:chExt cx="8363325" cy="3249351"/>
          </a:xfrm>
        </p:grpSpPr>
        <p:pic>
          <p:nvPicPr>
            <p:cNvPr id="3" name="Google Shape;164;p23" title="Group 180.png">
              <a:extLst>
                <a:ext uri="{FF2B5EF4-FFF2-40B4-BE49-F238E27FC236}">
                  <a16:creationId xmlns:a16="http://schemas.microsoft.com/office/drawing/2014/main" id="{B41B5655-0587-9813-E4DF-B424C6D3BDCB}"/>
                </a:ext>
              </a:extLst>
            </p:cNvPr>
            <p:cNvPicPr preferRelativeResize="0"/>
            <p:nvPr userDrawn="1"/>
          </p:nvPicPr>
          <p:blipFill rotWithShape="1">
            <a:blip r:embed="rId4">
              <a:alphaModFix amt="30000"/>
            </a:blip>
            <a:srcRect/>
            <a:stretch/>
          </p:blipFill>
          <p:spPr>
            <a:xfrm rot="10800000">
              <a:off x="5940320" y="1657750"/>
              <a:ext cx="2753674" cy="23135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165;p23" title="Group 180.png">
              <a:extLst>
                <a:ext uri="{FF2B5EF4-FFF2-40B4-BE49-F238E27FC236}">
                  <a16:creationId xmlns:a16="http://schemas.microsoft.com/office/drawing/2014/main" id="{F758C879-9E2C-FD88-B95A-BE39005A5A00}"/>
                </a:ext>
              </a:extLst>
            </p:cNvPr>
            <p:cNvPicPr preferRelativeResize="0"/>
            <p:nvPr userDrawn="1"/>
          </p:nvPicPr>
          <p:blipFill rotWithShape="1">
            <a:blip r:embed="rId4">
              <a:alphaModFix amt="30000"/>
            </a:blip>
            <a:srcRect/>
            <a:stretch/>
          </p:blipFill>
          <p:spPr>
            <a:xfrm>
              <a:off x="330669" y="721975"/>
              <a:ext cx="2753674" cy="23135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Titre 11">
            <a:extLst>
              <a:ext uri="{FF2B5EF4-FFF2-40B4-BE49-F238E27FC236}">
                <a16:creationId xmlns:a16="http://schemas.microsoft.com/office/drawing/2014/main" id="{3D69A825-42AA-1F52-5A20-9B89810D0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79928"/>
            <a:ext cx="10515600" cy="2098145"/>
          </a:xfrm>
        </p:spPr>
        <p:txBody>
          <a:bodyPr>
            <a:normAutofit/>
          </a:bodyPr>
          <a:lstStyle>
            <a:lvl1pPr algn="ctr">
              <a:defRPr sz="540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358381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b 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0F6ECEC-A6E6-889F-567A-7A6C3C09C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C80E8-0CBF-4302-867F-D3373417A224}" type="slidenum">
              <a:rPr lang="fr-FR" smtClean="0"/>
              <a:t>‹N°›</a:t>
            </a:fld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DC55563-31AD-1549-BCF5-26CD9C7EF682}"/>
              </a:ext>
            </a:extLst>
          </p:cNvPr>
          <p:cNvGrpSpPr/>
          <p:nvPr userDrawn="1"/>
        </p:nvGrpSpPr>
        <p:grpSpPr>
          <a:xfrm>
            <a:off x="10458809" y="-12234"/>
            <a:ext cx="2520000" cy="1846252"/>
            <a:chOff x="9672000" y="0"/>
            <a:chExt cx="2520000" cy="1846252"/>
          </a:xfrm>
        </p:grpSpPr>
        <p:pic>
          <p:nvPicPr>
            <p:cNvPr id="6" name="Google Shape;24;p3" title="Group 199.png">
              <a:extLst>
                <a:ext uri="{FF2B5EF4-FFF2-40B4-BE49-F238E27FC236}">
                  <a16:creationId xmlns:a16="http://schemas.microsoft.com/office/drawing/2014/main" id="{C8AE7CEF-F5CE-1245-AF18-48ED766C2B34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 rotWithShape="1">
            <a:blip r:embed="rId2">
              <a:alphaModFix/>
            </a:blip>
            <a:srcRect/>
            <a:stretch/>
          </p:blipFill>
          <p:spPr>
            <a:xfrm flipH="1" flipV="1">
              <a:off x="9672000" y="0"/>
              <a:ext cx="2520000" cy="1846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24ED3567-90A8-7E2B-E28A-65247227A69C}"/>
                </a:ext>
              </a:extLst>
            </p:cNvPr>
            <p:cNvSpPr/>
            <p:nvPr userDrawn="1"/>
          </p:nvSpPr>
          <p:spPr>
            <a:xfrm>
              <a:off x="10076025" y="0"/>
              <a:ext cx="1949397" cy="785111"/>
            </a:xfrm>
            <a:prstGeom prst="ellipse">
              <a:avLst/>
            </a:prstGeom>
            <a:solidFill>
              <a:srgbClr val="2D7D4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8" name="Google Shape;35;p5" title="Group 72.png">
              <a:extLst>
                <a:ext uri="{FF2B5EF4-FFF2-40B4-BE49-F238E27FC236}">
                  <a16:creationId xmlns:a16="http://schemas.microsoft.com/office/drawing/2014/main" id="{F6A86605-5F44-EE00-5873-F3FE461B401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350936" y="185738"/>
              <a:ext cx="634220" cy="576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AEBBD42-66BB-958E-E928-EFFF30609584}"/>
              </a:ext>
            </a:extLst>
          </p:cNvPr>
          <p:cNvGrpSpPr/>
          <p:nvPr userDrawn="1"/>
        </p:nvGrpSpPr>
        <p:grpSpPr>
          <a:xfrm>
            <a:off x="905908" y="1412526"/>
            <a:ext cx="10380185" cy="4032949"/>
            <a:chOff x="330669" y="721975"/>
            <a:chExt cx="8363325" cy="3249351"/>
          </a:xfrm>
        </p:grpSpPr>
        <p:pic>
          <p:nvPicPr>
            <p:cNvPr id="3" name="Google Shape;164;p23" title="Group 180.png">
              <a:extLst>
                <a:ext uri="{FF2B5EF4-FFF2-40B4-BE49-F238E27FC236}">
                  <a16:creationId xmlns:a16="http://schemas.microsoft.com/office/drawing/2014/main" id="{B41B5655-0587-9813-E4DF-B424C6D3BDCB}"/>
                </a:ext>
              </a:extLst>
            </p:cNvPr>
            <p:cNvPicPr preferRelativeResize="0"/>
            <p:nvPr userDrawn="1"/>
          </p:nvPicPr>
          <p:blipFill rotWithShape="1">
            <a:blip r:embed="rId4">
              <a:alphaModFix amt="30000"/>
            </a:blip>
            <a:srcRect/>
            <a:stretch/>
          </p:blipFill>
          <p:spPr>
            <a:xfrm rot="10800000">
              <a:off x="5940320" y="1657750"/>
              <a:ext cx="2753674" cy="23135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165;p23" title="Group 180.png">
              <a:extLst>
                <a:ext uri="{FF2B5EF4-FFF2-40B4-BE49-F238E27FC236}">
                  <a16:creationId xmlns:a16="http://schemas.microsoft.com/office/drawing/2014/main" id="{F758C879-9E2C-FD88-B95A-BE39005A5A00}"/>
                </a:ext>
              </a:extLst>
            </p:cNvPr>
            <p:cNvPicPr preferRelativeResize="0"/>
            <p:nvPr userDrawn="1"/>
          </p:nvPicPr>
          <p:blipFill rotWithShape="1">
            <a:blip r:embed="rId4">
              <a:alphaModFix amt="30000"/>
            </a:blip>
            <a:srcRect/>
            <a:stretch/>
          </p:blipFill>
          <p:spPr>
            <a:xfrm>
              <a:off x="330669" y="721975"/>
              <a:ext cx="2753674" cy="23135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Titre 11">
            <a:extLst>
              <a:ext uri="{FF2B5EF4-FFF2-40B4-BE49-F238E27FC236}">
                <a16:creationId xmlns:a16="http://schemas.microsoft.com/office/drawing/2014/main" id="{3D69A825-42AA-1F52-5A20-9B89810D0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79928"/>
            <a:ext cx="10515600" cy="2098145"/>
          </a:xfrm>
        </p:spPr>
        <p:txBody>
          <a:bodyPr>
            <a:normAutofit/>
          </a:bodyPr>
          <a:lstStyle>
            <a:lvl1pPr algn="ctr">
              <a:defRPr sz="5400">
                <a:solidFill>
                  <a:schemeClr val="accent5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73787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0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605527-78A6-A0D0-15D5-CD31C9552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6000" cy="71280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8C8820F-63E3-1029-9FF8-47D6CF063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C80E8-0CBF-4302-867F-D3373417A224}" type="slidenum">
              <a:rPr lang="fr-FR" smtClean="0"/>
              <a:t>‹N°›</a:t>
            </a:fld>
            <a:endParaRPr lang="fr-FR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A1ACC2B0-7C9E-53D3-6485-3C52077512CC}"/>
              </a:ext>
            </a:extLst>
          </p:cNvPr>
          <p:cNvGrpSpPr/>
          <p:nvPr userDrawn="1"/>
        </p:nvGrpSpPr>
        <p:grpSpPr>
          <a:xfrm>
            <a:off x="10458809" y="-12234"/>
            <a:ext cx="2520000" cy="1846252"/>
            <a:chOff x="9672000" y="0"/>
            <a:chExt cx="2520000" cy="1846252"/>
          </a:xfrm>
        </p:grpSpPr>
        <p:pic>
          <p:nvPicPr>
            <p:cNvPr id="7" name="Google Shape;24;p3" title="Group 199.png">
              <a:extLst>
                <a:ext uri="{FF2B5EF4-FFF2-40B4-BE49-F238E27FC236}">
                  <a16:creationId xmlns:a16="http://schemas.microsoft.com/office/drawing/2014/main" id="{4AC5B8E4-C810-0E44-0843-2F6A4C4F7611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 rotWithShape="1">
            <a:blip r:embed="rId2">
              <a:alphaModFix/>
            </a:blip>
            <a:srcRect/>
            <a:stretch/>
          </p:blipFill>
          <p:spPr>
            <a:xfrm flipH="1" flipV="1">
              <a:off x="9672000" y="0"/>
              <a:ext cx="2520000" cy="1846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AADE87E8-DB2F-F5D0-680B-B5C533C2B2FE}"/>
                </a:ext>
              </a:extLst>
            </p:cNvPr>
            <p:cNvSpPr/>
            <p:nvPr userDrawn="1"/>
          </p:nvSpPr>
          <p:spPr>
            <a:xfrm>
              <a:off x="10076025" y="0"/>
              <a:ext cx="1949397" cy="785111"/>
            </a:xfrm>
            <a:prstGeom prst="ellipse">
              <a:avLst/>
            </a:prstGeom>
            <a:solidFill>
              <a:srgbClr val="2D7D4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Google Shape;35;p5" title="Group 72.png">
              <a:extLst>
                <a:ext uri="{FF2B5EF4-FFF2-40B4-BE49-F238E27FC236}">
                  <a16:creationId xmlns:a16="http://schemas.microsoft.com/office/drawing/2014/main" id="{76A73FF5-B76E-3452-B622-51DCE2BDA56D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350936" y="185738"/>
              <a:ext cx="634220" cy="576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625074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b Presentation 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33;p5" title="Group 71.png">
            <a:extLst>
              <a:ext uri="{FF2B5EF4-FFF2-40B4-BE49-F238E27FC236}">
                <a16:creationId xmlns:a16="http://schemas.microsoft.com/office/drawing/2014/main" id="{D50CA958-5333-1328-3DE2-0A4929EC9D88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16430"/>
          <a:stretch/>
        </p:blipFill>
        <p:spPr>
          <a:xfrm>
            <a:off x="7421000" y="13019"/>
            <a:ext cx="4771000" cy="441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05FD063-B0E0-53F3-C8E1-71DE895E18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746" y="1846265"/>
            <a:ext cx="7972274" cy="3165470"/>
          </a:xfrm>
        </p:spPr>
        <p:txBody>
          <a:bodyPr anchor="ctr"/>
          <a:lstStyle>
            <a:lvl1pPr algn="l">
              <a:defRPr sz="6000">
                <a:solidFill>
                  <a:schemeClr val="accent5"/>
                </a:solidFill>
                <a:latin typeface="Albert Sans ExtraBold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20" name="Google Shape;35;p5" title="Group 72.png">
            <a:extLst>
              <a:ext uri="{FF2B5EF4-FFF2-40B4-BE49-F238E27FC236}">
                <a16:creationId xmlns:a16="http://schemas.microsoft.com/office/drawing/2014/main" id="{EBAE383D-9924-F0DD-70C3-753AB6E0E55F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745" y="427747"/>
            <a:ext cx="63422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36;p5">
            <a:extLst>
              <a:ext uri="{FF2B5EF4-FFF2-40B4-BE49-F238E27FC236}">
                <a16:creationId xmlns:a16="http://schemas.microsoft.com/office/drawing/2014/main" id="{F11FB212-76EC-6E8A-EF8A-D33C874757DC}"/>
              </a:ext>
            </a:extLst>
          </p:cNvPr>
          <p:cNvSpPr txBox="1"/>
          <p:nvPr userDrawn="1"/>
        </p:nvSpPr>
        <p:spPr>
          <a:xfrm>
            <a:off x="1260000" y="498847"/>
            <a:ext cx="4771000" cy="4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 dirty="0">
                <a:solidFill>
                  <a:schemeClr val="accent5"/>
                </a:solidFill>
                <a:latin typeface="Albert Sans SemiBold"/>
                <a:ea typeface="Albert Sans SemiBold"/>
                <a:cs typeface="Albert Sans SemiBold"/>
                <a:sym typeface="Albert Sans SemiBold"/>
              </a:rPr>
              <a:t>Conference on Solar energy and Biodiversity </a:t>
            </a:r>
            <a:endParaRPr sz="1600" dirty="0">
              <a:solidFill>
                <a:schemeClr val="accent5"/>
              </a:solidFill>
              <a:latin typeface="Albert Sans SemiBold"/>
              <a:ea typeface="Albert Sans SemiBold"/>
              <a:cs typeface="Albert Sans SemiBold"/>
              <a:sym typeface="Albert Sans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dirty="0">
                <a:solidFill>
                  <a:schemeClr val="accent3"/>
                </a:solidFill>
                <a:latin typeface="+mn-lt"/>
                <a:ea typeface="Albert Sans Light"/>
                <a:cs typeface="Albert Sans Light"/>
                <a:sym typeface="Albert Sans Light"/>
              </a:rPr>
              <a:t>Managing Impacts and Promoting Solutions </a:t>
            </a:r>
            <a:endParaRPr sz="1200" dirty="0">
              <a:solidFill>
                <a:schemeClr val="accent3"/>
              </a:solidFill>
              <a:latin typeface="+mn-lt"/>
              <a:ea typeface="Albert Sans Light"/>
              <a:cs typeface="Albert Sans Light"/>
              <a:sym typeface="Albert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0167970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0F6ECEC-A6E6-889F-567A-7A6C3C09C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C80E8-0CBF-4302-867F-D3373417A224}" type="slidenum">
              <a:rPr lang="fr-FR" smtClean="0"/>
              <a:t>‹N°›</a:t>
            </a:fld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DC55563-31AD-1549-BCF5-26CD9C7EF682}"/>
              </a:ext>
            </a:extLst>
          </p:cNvPr>
          <p:cNvGrpSpPr/>
          <p:nvPr userDrawn="1"/>
        </p:nvGrpSpPr>
        <p:grpSpPr>
          <a:xfrm>
            <a:off x="10458809" y="-12234"/>
            <a:ext cx="2520000" cy="1846252"/>
            <a:chOff x="9672000" y="0"/>
            <a:chExt cx="2520000" cy="1846252"/>
          </a:xfrm>
        </p:grpSpPr>
        <p:pic>
          <p:nvPicPr>
            <p:cNvPr id="6" name="Google Shape;24;p3" title="Group 199.png">
              <a:extLst>
                <a:ext uri="{FF2B5EF4-FFF2-40B4-BE49-F238E27FC236}">
                  <a16:creationId xmlns:a16="http://schemas.microsoft.com/office/drawing/2014/main" id="{C8AE7CEF-F5CE-1245-AF18-48ED766C2B34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 rotWithShape="1">
            <a:blip r:embed="rId2">
              <a:alphaModFix/>
            </a:blip>
            <a:srcRect/>
            <a:stretch/>
          </p:blipFill>
          <p:spPr>
            <a:xfrm flipH="1" flipV="1">
              <a:off x="9672000" y="0"/>
              <a:ext cx="2520000" cy="1846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24ED3567-90A8-7E2B-E28A-65247227A69C}"/>
                </a:ext>
              </a:extLst>
            </p:cNvPr>
            <p:cNvSpPr/>
            <p:nvPr userDrawn="1"/>
          </p:nvSpPr>
          <p:spPr>
            <a:xfrm>
              <a:off x="10076025" y="0"/>
              <a:ext cx="1949397" cy="785111"/>
            </a:xfrm>
            <a:prstGeom prst="ellipse">
              <a:avLst/>
            </a:prstGeom>
            <a:solidFill>
              <a:srgbClr val="2D7D4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8" name="Google Shape;35;p5" title="Group 72.png">
              <a:extLst>
                <a:ext uri="{FF2B5EF4-FFF2-40B4-BE49-F238E27FC236}">
                  <a16:creationId xmlns:a16="http://schemas.microsoft.com/office/drawing/2014/main" id="{F6A86605-5F44-EE00-5873-F3FE461B401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350936" y="185738"/>
              <a:ext cx="634220" cy="576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2690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a Presentation titl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33;p5" title="Group 71.png">
            <a:extLst>
              <a:ext uri="{FF2B5EF4-FFF2-40B4-BE49-F238E27FC236}">
                <a16:creationId xmlns:a16="http://schemas.microsoft.com/office/drawing/2014/main" id="{D50CA958-5333-1328-3DE2-0A4929EC9D88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16430"/>
          <a:stretch/>
        </p:blipFill>
        <p:spPr>
          <a:xfrm>
            <a:off x="2741000" y="13019"/>
            <a:ext cx="4771000" cy="44169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313B4502-51E5-426E-C5CE-A1A55BD59D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12000" y="0"/>
            <a:ext cx="4680000" cy="685800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05FD063-B0E0-53F3-C8E1-71DE895E18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745" y="1642047"/>
            <a:ext cx="6418315" cy="2641563"/>
          </a:xfrm>
        </p:spPr>
        <p:txBody>
          <a:bodyPr anchor="b"/>
          <a:lstStyle>
            <a:lvl1pPr algn="l">
              <a:defRPr sz="6000">
                <a:solidFill>
                  <a:schemeClr val="accent5"/>
                </a:solidFill>
                <a:latin typeface="Albert Sans ExtraBold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E47BC5E-B594-7369-6A1D-51382337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745" y="4369828"/>
            <a:ext cx="6418315" cy="101726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pic>
        <p:nvPicPr>
          <p:cNvPr id="12" name="Google Shape;35;p5" title="Group 72.png">
            <a:extLst>
              <a:ext uri="{FF2B5EF4-FFF2-40B4-BE49-F238E27FC236}">
                <a16:creationId xmlns:a16="http://schemas.microsoft.com/office/drawing/2014/main" id="{1EF4DA6F-D6CC-2AA2-BCBB-1266BB55C1EB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745" y="427747"/>
            <a:ext cx="63422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36;p5">
            <a:extLst>
              <a:ext uri="{FF2B5EF4-FFF2-40B4-BE49-F238E27FC236}">
                <a16:creationId xmlns:a16="http://schemas.microsoft.com/office/drawing/2014/main" id="{FB705EDE-1B2E-734E-D04C-9230FF2ACC5C}"/>
              </a:ext>
            </a:extLst>
          </p:cNvPr>
          <p:cNvSpPr txBox="1"/>
          <p:nvPr userDrawn="1"/>
        </p:nvSpPr>
        <p:spPr>
          <a:xfrm>
            <a:off x="1260000" y="498847"/>
            <a:ext cx="4771000" cy="4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 dirty="0">
                <a:solidFill>
                  <a:schemeClr val="accent5"/>
                </a:solidFill>
                <a:latin typeface="Albert Sans SemiBold"/>
                <a:ea typeface="Albert Sans SemiBold"/>
                <a:cs typeface="Albert Sans SemiBold"/>
                <a:sym typeface="Albert Sans SemiBold"/>
              </a:rPr>
              <a:t>Conference on Solar energy and Biodiversity </a:t>
            </a:r>
            <a:endParaRPr sz="1600" dirty="0">
              <a:solidFill>
                <a:schemeClr val="accent5"/>
              </a:solidFill>
              <a:latin typeface="Albert Sans SemiBold"/>
              <a:ea typeface="Albert Sans SemiBold"/>
              <a:cs typeface="Albert Sans SemiBold"/>
              <a:sym typeface="Albert Sans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dirty="0">
                <a:solidFill>
                  <a:schemeClr val="accent3"/>
                </a:solidFill>
                <a:latin typeface="+mn-lt"/>
                <a:ea typeface="Albert Sans Light"/>
                <a:cs typeface="Albert Sans Light"/>
                <a:sym typeface="Albert Sans Light"/>
              </a:rPr>
              <a:t>Managing Impacts and Promoting Solutions </a:t>
            </a:r>
            <a:endParaRPr sz="1200" dirty="0">
              <a:solidFill>
                <a:schemeClr val="accent3"/>
              </a:solidFill>
              <a:latin typeface="+mn-lt"/>
              <a:ea typeface="Albert Sans Light"/>
              <a:cs typeface="Albert Sans Light"/>
              <a:sym typeface="Albert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999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b Presentation titl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33;p5" title="Group 71.png">
            <a:extLst>
              <a:ext uri="{FF2B5EF4-FFF2-40B4-BE49-F238E27FC236}">
                <a16:creationId xmlns:a16="http://schemas.microsoft.com/office/drawing/2014/main" id="{D50CA958-5333-1328-3DE2-0A4929EC9D88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16430"/>
          <a:stretch/>
        </p:blipFill>
        <p:spPr>
          <a:xfrm>
            <a:off x="2741000" y="13019"/>
            <a:ext cx="4771000" cy="44169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313B4502-51E5-426E-C5CE-A1A55BD59D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12000" y="0"/>
            <a:ext cx="4680000" cy="685800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pic>
        <p:nvPicPr>
          <p:cNvPr id="12" name="Google Shape;35;p5" title="Group 72.png">
            <a:extLst>
              <a:ext uri="{FF2B5EF4-FFF2-40B4-BE49-F238E27FC236}">
                <a16:creationId xmlns:a16="http://schemas.microsoft.com/office/drawing/2014/main" id="{1EF4DA6F-D6CC-2AA2-BCBB-1266BB55C1EB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745" y="427747"/>
            <a:ext cx="63422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36;p5">
            <a:extLst>
              <a:ext uri="{FF2B5EF4-FFF2-40B4-BE49-F238E27FC236}">
                <a16:creationId xmlns:a16="http://schemas.microsoft.com/office/drawing/2014/main" id="{FB705EDE-1B2E-734E-D04C-9230FF2ACC5C}"/>
              </a:ext>
            </a:extLst>
          </p:cNvPr>
          <p:cNvSpPr txBox="1"/>
          <p:nvPr userDrawn="1"/>
        </p:nvSpPr>
        <p:spPr>
          <a:xfrm>
            <a:off x="1260000" y="498847"/>
            <a:ext cx="4771000" cy="4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 dirty="0">
                <a:solidFill>
                  <a:schemeClr val="accent5"/>
                </a:solidFill>
                <a:latin typeface="Albert Sans SemiBold"/>
                <a:ea typeface="Albert Sans SemiBold"/>
                <a:cs typeface="Albert Sans SemiBold"/>
                <a:sym typeface="Albert Sans SemiBold"/>
              </a:rPr>
              <a:t>Conference on Solar energy and Biodiversity </a:t>
            </a:r>
            <a:endParaRPr sz="1600" dirty="0">
              <a:solidFill>
                <a:schemeClr val="accent5"/>
              </a:solidFill>
              <a:latin typeface="Albert Sans SemiBold"/>
              <a:ea typeface="Albert Sans SemiBold"/>
              <a:cs typeface="Albert Sans SemiBold"/>
              <a:sym typeface="Albert Sans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dirty="0">
                <a:solidFill>
                  <a:schemeClr val="accent3"/>
                </a:solidFill>
                <a:latin typeface="+mn-lt"/>
                <a:ea typeface="Albert Sans Light"/>
                <a:cs typeface="Albert Sans Light"/>
                <a:sym typeface="Albert Sans Light"/>
              </a:rPr>
              <a:t>Managing Impacts and Promoting Solutions </a:t>
            </a:r>
            <a:endParaRPr sz="1200" dirty="0">
              <a:solidFill>
                <a:schemeClr val="accent3"/>
              </a:solidFill>
              <a:latin typeface="+mn-lt"/>
              <a:ea typeface="Albert Sans Light"/>
              <a:cs typeface="Albert Sans Light"/>
              <a:sym typeface="Albert Sans Light"/>
            </a:endParaRP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CA95EC8B-24B2-6677-5772-2C8720B9E9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745" y="1846265"/>
            <a:ext cx="6418315" cy="3165470"/>
          </a:xfrm>
        </p:spPr>
        <p:txBody>
          <a:bodyPr anchor="ctr"/>
          <a:lstStyle>
            <a:lvl1pPr algn="l">
              <a:defRPr sz="6000">
                <a:solidFill>
                  <a:schemeClr val="accent5"/>
                </a:solidFill>
                <a:latin typeface="Albert Sans ExtraBold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8184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a 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F858EA-0979-4F0B-53DD-F493FFCBC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4634" cy="71407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0FEDCD-FEDB-7176-5882-D4642D337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4018"/>
            <a:ext cx="10515600" cy="405642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724C44B1-B4BA-59C9-8DC2-3FF07E63E3AC}"/>
              </a:ext>
            </a:extLst>
          </p:cNvPr>
          <p:cNvGrpSpPr/>
          <p:nvPr userDrawn="1"/>
        </p:nvGrpSpPr>
        <p:grpSpPr>
          <a:xfrm>
            <a:off x="10458809" y="-12234"/>
            <a:ext cx="2520000" cy="1846252"/>
            <a:chOff x="9672000" y="0"/>
            <a:chExt cx="2520000" cy="1846252"/>
          </a:xfrm>
        </p:grpSpPr>
        <p:pic>
          <p:nvPicPr>
            <p:cNvPr id="14" name="Google Shape;24;p3" title="Group 199.png">
              <a:extLst>
                <a:ext uri="{FF2B5EF4-FFF2-40B4-BE49-F238E27FC236}">
                  <a16:creationId xmlns:a16="http://schemas.microsoft.com/office/drawing/2014/main" id="{467F4FDA-29A7-19A7-9600-C9ABDE86CA0F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 rotWithShape="1">
            <a:blip r:embed="rId2">
              <a:alphaModFix/>
            </a:blip>
            <a:srcRect/>
            <a:stretch/>
          </p:blipFill>
          <p:spPr>
            <a:xfrm flipH="1" flipV="1">
              <a:off x="9672000" y="0"/>
              <a:ext cx="2520000" cy="1846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C552C8F3-60A6-B32C-81F0-6A0F4500B356}"/>
                </a:ext>
              </a:extLst>
            </p:cNvPr>
            <p:cNvSpPr/>
            <p:nvPr userDrawn="1"/>
          </p:nvSpPr>
          <p:spPr>
            <a:xfrm>
              <a:off x="10076025" y="0"/>
              <a:ext cx="1949397" cy="785111"/>
            </a:xfrm>
            <a:prstGeom prst="ellipse">
              <a:avLst/>
            </a:prstGeom>
            <a:solidFill>
              <a:srgbClr val="2D7D4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7" name="Google Shape;35;p5" title="Group 72.png">
              <a:extLst>
                <a:ext uri="{FF2B5EF4-FFF2-40B4-BE49-F238E27FC236}">
                  <a16:creationId xmlns:a16="http://schemas.microsoft.com/office/drawing/2014/main" id="{9A71368E-9BA5-C09A-A1EB-43EC1CDD8A10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350936" y="185738"/>
              <a:ext cx="634220" cy="576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6ED6A5D-A895-82D6-E7A4-D6CC86366C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C80E8-0CBF-4302-867F-D3373417A22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6BC3E42-F2D1-3751-AFA7-D65939B5BA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199" y="1164265"/>
            <a:ext cx="10515599" cy="377456"/>
          </a:xfrm>
        </p:spPr>
        <p:txBody>
          <a:bodyPr/>
          <a:lstStyle>
            <a:lvl1pPr>
              <a:buNone/>
              <a:defRPr>
                <a:solidFill>
                  <a:schemeClr val="accent6"/>
                </a:solidFill>
                <a:latin typeface="Albert Sans ExtraBold" pitchFamily="2" charset="0"/>
              </a:defRPr>
            </a:lvl1pPr>
          </a:lstStyle>
          <a:p>
            <a:pPr lvl="0"/>
            <a:r>
              <a:rPr lang="fr-FR" dirty="0"/>
              <a:t>Modifiez le style du sous-titre</a:t>
            </a:r>
          </a:p>
        </p:txBody>
      </p:sp>
    </p:spTree>
    <p:extLst>
      <p:ext uri="{BB962C8B-B14F-4D97-AF65-F5344CB8AC3E}">
        <p14:creationId xmlns:p14="http://schemas.microsoft.com/office/powerpoint/2010/main" val="951568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b 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F858EA-0979-4F0B-53DD-F493FFCBC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4634" cy="712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0FEDCD-FEDB-7176-5882-D4642D337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5284"/>
            <a:ext cx="10515600" cy="443515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724C44B1-B4BA-59C9-8DC2-3FF07E63E3AC}"/>
              </a:ext>
            </a:extLst>
          </p:cNvPr>
          <p:cNvGrpSpPr/>
          <p:nvPr userDrawn="1"/>
        </p:nvGrpSpPr>
        <p:grpSpPr>
          <a:xfrm>
            <a:off x="10458809" y="-12234"/>
            <a:ext cx="2520000" cy="1846252"/>
            <a:chOff x="9672000" y="0"/>
            <a:chExt cx="2520000" cy="1846252"/>
          </a:xfrm>
        </p:grpSpPr>
        <p:pic>
          <p:nvPicPr>
            <p:cNvPr id="14" name="Google Shape;24;p3" title="Group 199.png">
              <a:extLst>
                <a:ext uri="{FF2B5EF4-FFF2-40B4-BE49-F238E27FC236}">
                  <a16:creationId xmlns:a16="http://schemas.microsoft.com/office/drawing/2014/main" id="{467F4FDA-29A7-19A7-9600-C9ABDE86CA0F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 rotWithShape="1">
            <a:blip r:embed="rId2">
              <a:alphaModFix/>
            </a:blip>
            <a:srcRect/>
            <a:stretch/>
          </p:blipFill>
          <p:spPr>
            <a:xfrm flipH="1" flipV="1">
              <a:off x="9672000" y="0"/>
              <a:ext cx="2520000" cy="1846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C552C8F3-60A6-B32C-81F0-6A0F4500B356}"/>
                </a:ext>
              </a:extLst>
            </p:cNvPr>
            <p:cNvSpPr/>
            <p:nvPr userDrawn="1"/>
          </p:nvSpPr>
          <p:spPr>
            <a:xfrm>
              <a:off x="10076025" y="0"/>
              <a:ext cx="1949397" cy="785111"/>
            </a:xfrm>
            <a:prstGeom prst="ellipse">
              <a:avLst/>
            </a:prstGeom>
            <a:solidFill>
              <a:srgbClr val="2D7D4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7" name="Google Shape;35;p5" title="Group 72.png">
              <a:extLst>
                <a:ext uri="{FF2B5EF4-FFF2-40B4-BE49-F238E27FC236}">
                  <a16:creationId xmlns:a16="http://schemas.microsoft.com/office/drawing/2014/main" id="{9A71368E-9BA5-C09A-A1EB-43EC1CDD8A10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350936" y="185738"/>
              <a:ext cx="634220" cy="576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6ED6A5D-A895-82D6-E7A4-D6CC86366C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C80E8-0CBF-4302-867F-D3373417A22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5672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a 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496CB7-E27C-A6E0-66FC-1A76CE68A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6000" cy="71280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579227-5718-8332-BBBC-9D89D6FF33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05247"/>
            <a:ext cx="5181600" cy="378519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A7A76D-718A-C1A4-4E6F-BB9AAD91A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05245"/>
            <a:ext cx="5181600" cy="378519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2C15620-8333-1E96-50EB-90337A5CA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C80E8-0CBF-4302-867F-D3373417A224}" type="slidenum">
              <a:rPr lang="fr-FR" smtClean="0"/>
              <a:t>‹N°›</a:t>
            </a:fld>
            <a:endParaRPr lang="fr-FR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4AE5F4E3-0481-16B3-68F9-0C816477014D}"/>
              </a:ext>
            </a:extLst>
          </p:cNvPr>
          <p:cNvGrpSpPr/>
          <p:nvPr userDrawn="1"/>
        </p:nvGrpSpPr>
        <p:grpSpPr>
          <a:xfrm>
            <a:off x="10458809" y="-12234"/>
            <a:ext cx="2520000" cy="1846252"/>
            <a:chOff x="9672000" y="0"/>
            <a:chExt cx="2520000" cy="1846252"/>
          </a:xfrm>
        </p:grpSpPr>
        <p:pic>
          <p:nvPicPr>
            <p:cNvPr id="9" name="Google Shape;24;p3" title="Group 199.png">
              <a:extLst>
                <a:ext uri="{FF2B5EF4-FFF2-40B4-BE49-F238E27FC236}">
                  <a16:creationId xmlns:a16="http://schemas.microsoft.com/office/drawing/2014/main" id="{A6A20116-5CFD-25DA-B888-E88128B4B9B5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 rotWithShape="1">
            <a:blip r:embed="rId2">
              <a:alphaModFix/>
            </a:blip>
            <a:srcRect/>
            <a:stretch/>
          </p:blipFill>
          <p:spPr>
            <a:xfrm flipH="1" flipV="1">
              <a:off x="9672000" y="0"/>
              <a:ext cx="2520000" cy="1846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D7D65681-4BA8-C8B3-65B5-FE980F40F399}"/>
                </a:ext>
              </a:extLst>
            </p:cNvPr>
            <p:cNvSpPr/>
            <p:nvPr userDrawn="1"/>
          </p:nvSpPr>
          <p:spPr>
            <a:xfrm>
              <a:off x="10076025" y="0"/>
              <a:ext cx="1949397" cy="785111"/>
            </a:xfrm>
            <a:prstGeom prst="ellipse">
              <a:avLst/>
            </a:prstGeom>
            <a:solidFill>
              <a:srgbClr val="2D7D4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Google Shape;35;p5" title="Group 72.png">
              <a:extLst>
                <a:ext uri="{FF2B5EF4-FFF2-40B4-BE49-F238E27FC236}">
                  <a16:creationId xmlns:a16="http://schemas.microsoft.com/office/drawing/2014/main" id="{FC803B63-0496-C9B1-A60F-85A80427638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350936" y="185738"/>
              <a:ext cx="634220" cy="576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Espace réservé du texte 11">
            <a:extLst>
              <a:ext uri="{FF2B5EF4-FFF2-40B4-BE49-F238E27FC236}">
                <a16:creationId xmlns:a16="http://schemas.microsoft.com/office/drawing/2014/main" id="{F5935641-94BB-0AB6-F14E-A30580F90B4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6956" y="1455284"/>
            <a:ext cx="5181600" cy="574466"/>
          </a:xfrm>
        </p:spPr>
        <p:txBody>
          <a:bodyPr/>
          <a:lstStyle>
            <a:lvl1pPr>
              <a:buNone/>
              <a:defRPr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6" name="Espace réservé du texte 11">
            <a:extLst>
              <a:ext uri="{FF2B5EF4-FFF2-40B4-BE49-F238E27FC236}">
                <a16:creationId xmlns:a16="http://schemas.microsoft.com/office/drawing/2014/main" id="{45014D9F-AC6C-8CC3-9E5A-68E7FE7885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1455285"/>
            <a:ext cx="5181600" cy="574466"/>
          </a:xfrm>
        </p:spPr>
        <p:txBody>
          <a:bodyPr/>
          <a:lstStyle>
            <a:lvl1pPr>
              <a:buNone/>
              <a:defRPr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741049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b 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496CB7-E27C-A6E0-66FC-1A76CE68A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6000" cy="71280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579227-5718-8332-BBBC-9D89D6FF33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55285"/>
            <a:ext cx="5181600" cy="4435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A7A76D-718A-C1A4-4E6F-BB9AAD91A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55285"/>
            <a:ext cx="5181600" cy="4435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2C15620-8333-1E96-50EB-90337A5CA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C80E8-0CBF-4302-867F-D3373417A224}" type="slidenum">
              <a:rPr lang="fr-FR" smtClean="0"/>
              <a:t>‹N°›</a:t>
            </a:fld>
            <a:endParaRPr lang="fr-FR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4AE5F4E3-0481-16B3-68F9-0C816477014D}"/>
              </a:ext>
            </a:extLst>
          </p:cNvPr>
          <p:cNvGrpSpPr/>
          <p:nvPr userDrawn="1"/>
        </p:nvGrpSpPr>
        <p:grpSpPr>
          <a:xfrm>
            <a:off x="10458809" y="-12234"/>
            <a:ext cx="2520000" cy="1846252"/>
            <a:chOff x="9672000" y="0"/>
            <a:chExt cx="2520000" cy="1846252"/>
          </a:xfrm>
        </p:grpSpPr>
        <p:pic>
          <p:nvPicPr>
            <p:cNvPr id="9" name="Google Shape;24;p3" title="Group 199.png">
              <a:extLst>
                <a:ext uri="{FF2B5EF4-FFF2-40B4-BE49-F238E27FC236}">
                  <a16:creationId xmlns:a16="http://schemas.microsoft.com/office/drawing/2014/main" id="{A6A20116-5CFD-25DA-B888-E88128B4B9B5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 rotWithShape="1">
            <a:blip r:embed="rId2">
              <a:alphaModFix/>
            </a:blip>
            <a:srcRect/>
            <a:stretch/>
          </p:blipFill>
          <p:spPr>
            <a:xfrm flipH="1" flipV="1">
              <a:off x="9672000" y="0"/>
              <a:ext cx="2520000" cy="1846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D7D65681-4BA8-C8B3-65B5-FE980F40F399}"/>
                </a:ext>
              </a:extLst>
            </p:cNvPr>
            <p:cNvSpPr/>
            <p:nvPr userDrawn="1"/>
          </p:nvSpPr>
          <p:spPr>
            <a:xfrm>
              <a:off x="10076025" y="0"/>
              <a:ext cx="1949397" cy="785111"/>
            </a:xfrm>
            <a:prstGeom prst="ellipse">
              <a:avLst/>
            </a:prstGeom>
            <a:solidFill>
              <a:srgbClr val="2D7D4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Google Shape;35;p5" title="Group 72.png">
              <a:extLst>
                <a:ext uri="{FF2B5EF4-FFF2-40B4-BE49-F238E27FC236}">
                  <a16:creationId xmlns:a16="http://schemas.microsoft.com/office/drawing/2014/main" id="{FC803B63-0496-C9B1-A60F-85A80427638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350936" y="185738"/>
              <a:ext cx="634220" cy="576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106562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a Three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496CB7-E27C-A6E0-66FC-1A76CE68A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6000" cy="71280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579227-5718-8332-BBBC-9D89D6FF33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39378" y="2126511"/>
            <a:ext cx="3384000" cy="376392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A7A76D-718A-C1A4-4E6F-BB9AAD91A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69800" y="2126511"/>
            <a:ext cx="3384000" cy="376392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2C15620-8333-1E96-50EB-90337A5CA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2DEC80E8-0CBF-4302-867F-D3373417A224}" type="slidenum">
              <a:rPr lang="fr-FR" smtClean="0"/>
              <a:t>‹N°›</a:t>
            </a:fld>
            <a:endParaRPr lang="fr-FR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4AE5F4E3-0481-16B3-68F9-0C816477014D}"/>
              </a:ext>
            </a:extLst>
          </p:cNvPr>
          <p:cNvGrpSpPr/>
          <p:nvPr userDrawn="1"/>
        </p:nvGrpSpPr>
        <p:grpSpPr>
          <a:xfrm>
            <a:off x="10458809" y="-12234"/>
            <a:ext cx="2520000" cy="1846252"/>
            <a:chOff x="9672000" y="0"/>
            <a:chExt cx="2520000" cy="1846252"/>
          </a:xfrm>
        </p:grpSpPr>
        <p:pic>
          <p:nvPicPr>
            <p:cNvPr id="9" name="Google Shape;24;p3" title="Group 199.png">
              <a:extLst>
                <a:ext uri="{FF2B5EF4-FFF2-40B4-BE49-F238E27FC236}">
                  <a16:creationId xmlns:a16="http://schemas.microsoft.com/office/drawing/2014/main" id="{A6A20116-5CFD-25DA-B888-E88128B4B9B5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 rotWithShape="1">
            <a:blip r:embed="rId2">
              <a:alphaModFix/>
            </a:blip>
            <a:srcRect/>
            <a:stretch/>
          </p:blipFill>
          <p:spPr>
            <a:xfrm flipH="1" flipV="1">
              <a:off x="9672000" y="0"/>
              <a:ext cx="2520000" cy="1846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D7D65681-4BA8-C8B3-65B5-FE980F40F399}"/>
                </a:ext>
              </a:extLst>
            </p:cNvPr>
            <p:cNvSpPr/>
            <p:nvPr userDrawn="1"/>
          </p:nvSpPr>
          <p:spPr>
            <a:xfrm>
              <a:off x="10076025" y="0"/>
              <a:ext cx="1949397" cy="785111"/>
            </a:xfrm>
            <a:prstGeom prst="ellipse">
              <a:avLst/>
            </a:prstGeom>
            <a:solidFill>
              <a:srgbClr val="2D7D4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Google Shape;35;p5" title="Group 72.png">
              <a:extLst>
                <a:ext uri="{FF2B5EF4-FFF2-40B4-BE49-F238E27FC236}">
                  <a16:creationId xmlns:a16="http://schemas.microsoft.com/office/drawing/2014/main" id="{FC803B63-0496-C9B1-A60F-85A80427638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350936" y="185738"/>
              <a:ext cx="634220" cy="576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3D2864E-78DA-6A31-4C78-12F9413B774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6956" y="2126511"/>
            <a:ext cx="3384000" cy="37639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92CBD100-B71E-E19D-E6D0-DBADE1DECA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6956" y="1455284"/>
            <a:ext cx="3384000" cy="574466"/>
          </a:xfrm>
        </p:spPr>
        <p:txBody>
          <a:bodyPr/>
          <a:lstStyle>
            <a:lvl1pPr>
              <a:buNone/>
              <a:defRPr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047199D9-9ED1-1904-9287-8720EC0F160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39378" y="1455284"/>
            <a:ext cx="3384000" cy="574466"/>
          </a:xfrm>
        </p:spPr>
        <p:txBody>
          <a:bodyPr/>
          <a:lstStyle>
            <a:lvl1pPr>
              <a:buNone/>
              <a:defRPr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92D70D97-2B4D-A51A-7658-23E5B2E86F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9800" y="1455284"/>
            <a:ext cx="3384000" cy="574466"/>
          </a:xfrm>
        </p:spPr>
        <p:txBody>
          <a:bodyPr/>
          <a:lstStyle>
            <a:lvl1pPr>
              <a:buNone/>
              <a:defRPr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2619377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24;p3" title="Group 199.png">
            <a:extLst>
              <a:ext uri="{FF2B5EF4-FFF2-40B4-BE49-F238E27FC236}">
                <a16:creationId xmlns:a16="http://schemas.microsoft.com/office/drawing/2014/main" id="{03753840-0288-46A9-0960-7C5B1EA46C34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2">
            <a:alphaModFix/>
          </a:blip>
          <a:srcRect/>
          <a:stretch/>
        </p:blipFill>
        <p:spPr>
          <a:xfrm>
            <a:off x="0" y="5275498"/>
            <a:ext cx="2160000" cy="15825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1FBFE50-F325-E712-8081-C9E17ED2D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2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F7D97D-FDDF-BB10-DED0-AC2C2079C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2352"/>
            <a:ext cx="10515600" cy="442314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45D0BD-8209-A6F3-8362-CA1F57C19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2DEC80E8-0CBF-4302-867F-D3373417A22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8419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66" r:id="rId3"/>
    <p:sldLayoutId id="2147483672" r:id="rId4"/>
    <p:sldLayoutId id="2147483661" r:id="rId5"/>
    <p:sldLayoutId id="2147483650" r:id="rId6"/>
    <p:sldLayoutId id="2147483664" r:id="rId7"/>
    <p:sldLayoutId id="2147483652" r:id="rId8"/>
    <p:sldLayoutId id="2147483663" r:id="rId9"/>
    <p:sldLayoutId id="2147483662" r:id="rId10"/>
    <p:sldLayoutId id="2147483667" r:id="rId11"/>
    <p:sldLayoutId id="2147483673" r:id="rId12"/>
    <p:sldLayoutId id="2147483668" r:id="rId13"/>
    <p:sldLayoutId id="2147483669" r:id="rId14"/>
    <p:sldLayoutId id="2147483670" r:id="rId15"/>
    <p:sldLayoutId id="2147483671" r:id="rId16"/>
    <p:sldLayoutId id="2147483665" r:id="rId17"/>
    <p:sldLayoutId id="2147483674" r:id="rId18"/>
    <p:sldLayoutId id="2147483654" r:id="rId19"/>
    <p:sldLayoutId id="2147483655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2D9DE9-3127-5BAC-F5D9-1645FF0561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74855E1-E23E-CE07-4062-8F5E73E14B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4943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339246-A5A9-E267-9941-3168E4769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FBE553-A675-A606-C964-C88CCA4F5FE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E58D816-818A-8DFD-6DDC-CBF31DE9D12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61B5D66-F0F9-6C92-1454-244E2F84C87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699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6043666F-E011-0EAE-7422-8711AF2BA68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438AEBEB-57B1-3E4F-3B6C-E7307B84E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393C572-2C21-4581-78D4-D946B6DA8FA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917CABA-AE2B-76C1-921F-29BE493C54D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701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451833F5-9004-67AF-67A0-CDF87FF6180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C1DED84-AE26-FA57-0373-A26E9CC82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6C8564-C7DB-0B46-C718-E407C84DC11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2385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A84EAA-0093-3C14-658E-E2F49DFBE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26E9412-A5F6-3B30-F91A-A1B5FCB1724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2EC5C51-BE44-1812-6954-7B6CA7EAE4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B2681F5-BECF-2E09-6511-E36AA2E2E17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796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100DE0-A6A5-E90D-A39E-251D05C06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C9B5E1-2087-67C5-B69B-DE9CFE3A05C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A3F9590B-64B7-CCCE-E059-B36783C226D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249410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1DF561-CD2A-6051-2A5D-1BBBD7BAC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4292E94-4EEE-0917-6EBA-3CCF052595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E051761-86CA-5F96-B946-1F1C543C373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ACCCDDF8-B004-D590-1FD5-E6318A883FF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43C0251-0F5D-1261-0E32-74AB171E2A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85204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704F56-D496-C310-8D6B-D8D3D2493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9171DD-7ADD-6D74-7B8A-4C75FEB58C8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2D58C2BF-4F6D-D183-5767-5012DD29B30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7D5AF-453D-0B59-EE1E-D89703E7116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7477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5BB676-99DA-2198-7291-15BF431D6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43484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DD73DB-5E33-3313-2C88-4E55D58F4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8380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E71E26-088D-2CB9-42E2-2908ADC45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6640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7870E1-5825-FE2E-A92C-BD3F70A0A8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98859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6813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C8D01968-9BD6-EDB9-E3FD-6204F3D9E3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EDA886B7-3087-E2F2-8A50-54FACCC4B1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B30034CC-7A1E-E91A-2F14-AAF2AF166E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2875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6F52EC0F-3CC4-5151-D71F-228F9C2929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EB7DBB4-A8A4-DB73-5252-866775B8F9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0750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4EBD38-F511-18EC-1D11-0252CFD22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08C5B2-2176-58B5-12FD-BD8051B99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45AE791-6332-CEE0-FFD6-ABCDDB58B3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9131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1A4C4-9AFB-48A8-A7EE-B3F833955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3888B6-12D9-B8EC-F5FE-C9D9776A7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1563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91B5E9-66B1-64E3-69DB-916AF588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730D82-F742-E45E-AB84-25BD006B35C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7BC0D2C-4FBB-0227-1C21-3F000875721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D4E9C2A-E489-3DF9-F9CE-2E46CDC13F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687B98B-A370-B716-5448-697E26F336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245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54120D-C1DF-5B73-DFC9-1160E0F89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855FD0-6F68-BF77-B95E-4331A1A75E7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6E2D6B1-122E-9476-FF04-8E74AA3A7A3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989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9AC1BC-F384-228D-05DA-96AE92CA6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8270BC-A775-586F-B513-0072EBEC9B2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3F1B402-F010-34F6-C67A-2D9AF7CE7BE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967F8827-9FAF-FA33-D745-A2EDD970EBF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6DB02B4-DCDC-1AB7-DE45-620F921E52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48E5118-6CA2-878E-A838-E8CF9F66D4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08EB9747-B8F1-F89F-F71D-44AD6FC1001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151135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SB 2026">
      <a:dk1>
        <a:sysClr val="windowText" lastClr="000000"/>
      </a:dk1>
      <a:lt1>
        <a:sysClr val="window" lastClr="FFFFFF"/>
      </a:lt1>
      <a:dk2>
        <a:srgbClr val="263028"/>
      </a:dk2>
      <a:lt2>
        <a:srgbClr val="E7E6E6"/>
      </a:lt2>
      <a:accent1>
        <a:srgbClr val="349552"/>
      </a:accent1>
      <a:accent2>
        <a:srgbClr val="F06838"/>
      </a:accent2>
      <a:accent3>
        <a:srgbClr val="E2DC54"/>
      </a:accent3>
      <a:accent4>
        <a:srgbClr val="BEE0C7"/>
      </a:accent4>
      <a:accent5>
        <a:srgbClr val="F6F4DD"/>
      </a:accent5>
      <a:accent6>
        <a:srgbClr val="266433"/>
      </a:accent6>
      <a:hlink>
        <a:srgbClr val="F06838"/>
      </a:hlink>
      <a:folHlink>
        <a:srgbClr val="E2DC54"/>
      </a:folHlink>
    </a:clrScheme>
    <a:fontScheme name="CSB _ Author">
      <a:majorFont>
        <a:latin typeface="Albert Sans ExtraBold"/>
        <a:ea typeface=""/>
        <a:cs typeface=""/>
      </a:majorFont>
      <a:minorFont>
        <a:latin typeface="Albert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B 2026 - PPT Author.potx" id="{EEAD3F0C-BEAD-454C-9159-6950895060FE}" vid="{765D3D4E-D4FF-4EDD-9DD9-51B4CA34207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CSB 2026 - PPT Author</Template>
  <TotalTime>0</TotalTime>
  <Words>0</Words>
  <Application>Microsoft Office PowerPoint</Application>
  <PresentationFormat>Grand écran</PresentationFormat>
  <Paragraphs>0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5" baseType="lpstr">
      <vt:lpstr>Albert Sans ExtraBold</vt:lpstr>
      <vt:lpstr>Albert Sans SemiBold</vt:lpstr>
      <vt:lpstr>Arial</vt:lpstr>
      <vt:lpstr>Albert Sans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Robin  Dixon</dc:creator>
  <cp:lastModifiedBy>Robin  Dixon</cp:lastModifiedBy>
  <cp:revision>1</cp:revision>
  <dcterms:created xsi:type="dcterms:W3CDTF">2026-07-28T13:09:34Z</dcterms:created>
  <dcterms:modified xsi:type="dcterms:W3CDTF">2026-07-28T13:10:15Z</dcterms:modified>
</cp:coreProperties>
</file>