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96" r:id="rId1"/>
  </p:sldMasterIdLst>
  <p:notesMasterIdLst>
    <p:notesMasterId r:id="rId11"/>
  </p:notesMasterIdLst>
  <p:sldIdLst>
    <p:sldId id="258" r:id="rId2"/>
    <p:sldId id="428" r:id="rId3"/>
    <p:sldId id="340" r:id="rId4"/>
    <p:sldId id="429" r:id="rId5"/>
    <p:sldId id="430" r:id="rId6"/>
    <p:sldId id="431" r:id="rId7"/>
    <p:sldId id="432" r:id="rId8"/>
    <p:sldId id="433" r:id="rId9"/>
    <p:sldId id="390" r:id="rId10"/>
  </p:sldIdLst>
  <p:sldSz cx="12192000" cy="6858000"/>
  <p:notesSz cx="6858000" cy="9144000"/>
  <p:embeddedFontLst>
    <p:embeddedFont>
      <p:font typeface="Franklin Gothic Demi" panose="020B0703020102020204" pitchFamily="34" charset="0"/>
      <p:regular r:id="rId12"/>
      <p:italic r:id="rId13"/>
    </p:embeddedFont>
    <p:embeddedFont>
      <p:font typeface="Inter Tight" pitchFamily="2" charset="0"/>
      <p:regular r:id="rId14"/>
      <p:bold r:id="rId15"/>
      <p:italic r:id="rId16"/>
      <p:boldItalic r:id="rId17"/>
    </p:embeddedFont>
    <p:embeddedFont>
      <p:font typeface="Inter Tight SemiBold" pitchFamily="2" charset="0"/>
      <p:bold r:id="rId18"/>
      <p:boldItalic r:id="rId19"/>
    </p:embeddedFont>
    <p:embeddedFont>
      <p:font typeface="Proxima Nova Lt" panose="02000506030000020004" pitchFamily="50" charset="0"/>
      <p:regular r:id="rId20"/>
      <p:bold r:id="rId21"/>
      <p:italic r:id="rId22"/>
      <p:boldItalic r:id="rId23"/>
    </p:embeddedFont>
    <p:embeddedFont>
      <p:font typeface="Proxima Nova Rg" panose="02000506030000020004" pitchFamily="50" charset="0"/>
      <p:regular r:id="rId24"/>
      <p:bold r:id="rId25"/>
      <p:italic r:id="rId26"/>
      <p:boldItalic r:id="rId27"/>
    </p:embeddedFont>
    <p:embeddedFont>
      <p:font typeface="Source Serif 4" panose="02040603050405020204"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709" userDrawn="1">
          <p15:clr>
            <a:srgbClr val="A4A3A4"/>
          </p15:clr>
        </p15:guide>
        <p15:guide id="4" orient="horz" pos="799" userDrawn="1">
          <p15:clr>
            <a:srgbClr val="A4A3A4"/>
          </p15:clr>
        </p15:guide>
        <p15:guide id="5" orient="horz" pos="1706" userDrawn="1">
          <p15:clr>
            <a:srgbClr val="A4A3A4"/>
          </p15:clr>
        </p15:guide>
        <p15:guide id="7" orient="horz" pos="278" userDrawn="1">
          <p15:clr>
            <a:srgbClr val="A4A3A4"/>
          </p15:clr>
        </p15:guide>
        <p15:guide id="8" pos="302" userDrawn="1">
          <p15:clr>
            <a:srgbClr val="A4A3A4"/>
          </p15:clr>
        </p15:guide>
        <p15:guide id="9" orient="horz" pos="1230" userDrawn="1">
          <p15:clr>
            <a:srgbClr val="A4A3A4"/>
          </p15:clr>
        </p15:guide>
        <p15:guide id="10" pos="7423" userDrawn="1">
          <p15:clr>
            <a:srgbClr val="A4A3A4"/>
          </p15:clr>
        </p15:guide>
        <p15:guide id="11" orient="horz" pos="4156" userDrawn="1">
          <p15:clr>
            <a:srgbClr val="A4A3A4"/>
          </p15:clr>
        </p15:guide>
        <p15:guide id="12" pos="26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B19B17-AFB1-0FA9-B3BC-DF371AB0AC1B}" name="Alexandra Bucur" initials="AB" userId="S::alexandra.bucur@nuvei.com::75c181f0-c3d7-45d1-a713-203289ab1d54" providerId="AD"/>
  <p188:author id="{24EB82C1-B151-8E77-B2C9-E1EFAF2A4383}" name="Louis Georgakakis" initials="LG" userId="S::lgeorgakakis@nuvei.com::8dc1f5c0-dc53-41a7-ab86-eb51971b9e6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60850"/>
    <a:srgbClr val="D5EBF9"/>
    <a:srgbClr val="4D83C3"/>
    <a:srgbClr val="0C98D3"/>
    <a:srgbClr val="8ABBE4"/>
    <a:srgbClr val="DEE9A0"/>
    <a:srgbClr val="180753"/>
    <a:srgbClr val="FAF9F8"/>
    <a:srgbClr val="1F52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8131C-BEAC-467D-9815-D837CE74A18B}" v="9" dt="2026-04-21T20:47:57.295"/>
    <p1510:client id="{F849A7E4-0B6F-47F7-AC98-A0AD49D23EB6}" v="3" dt="2026-04-21T21:00:43.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3341" autoAdjust="0"/>
  </p:normalViewPr>
  <p:slideViewPr>
    <p:cSldViewPr snapToGrid="0">
      <p:cViewPr varScale="1">
        <p:scale>
          <a:sx n="118" d="100"/>
          <a:sy n="118" d="100"/>
        </p:scale>
        <p:origin x="84" y="540"/>
      </p:cViewPr>
      <p:guideLst>
        <p:guide orient="horz" pos="709"/>
        <p:guide orient="horz" pos="799"/>
        <p:guide orient="horz" pos="1706"/>
        <p:guide orient="horz" pos="278"/>
        <p:guide pos="302"/>
        <p:guide orient="horz" pos="1230"/>
        <p:guide pos="7423"/>
        <p:guide orient="horz" pos="4156"/>
        <p:guide pos="2638"/>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Sheet1!$A$2:$A$54</cx:f>
        <cx:lvl ptCount="53">
          <cx:pt idx="0">Argentina  </cx:pt>
          <cx:pt idx="1">Australia  </cx:pt>
          <cx:pt idx="2">Austria  </cx:pt>
          <cx:pt idx="3">Belgium  </cx:pt>
          <cx:pt idx="4">Brazil  </cx:pt>
          <cx:pt idx="5">Bulgaria  </cx:pt>
          <cx:pt idx="6">Canada  </cx:pt>
          <cx:pt idx="7">Chile  </cx:pt>
          <cx:pt idx="8">Colombia  </cx:pt>
          <cx:pt idx="9">Croatia  </cx:pt>
          <cx:pt idx="10">Cyprus  </cx:pt>
          <cx:pt idx="11">Czechia  </cx:pt>
          <cx:pt idx="12">Denmark  </cx:pt>
          <cx:pt idx="13">Ecuador  </cx:pt>
          <cx:pt idx="14">Estonia  </cx:pt>
          <cx:pt idx="15">Finland  </cx:pt>
          <cx:pt idx="16">France  </cx:pt>
          <cx:pt idx="17">Germany  </cx:pt>
          <cx:pt idx="18">Gibraltar  </cx:pt>
          <cx:pt idx="19">Greece  </cx:pt>
          <cx:pt idx="20">Hong Kong  </cx:pt>
          <cx:pt idx="21">Hungary  </cx:pt>
          <cx:pt idx="22">Iceland  </cx:pt>
          <cx:pt idx="23">Ireland  </cx:pt>
          <cx:pt idx="24">Italy  </cx:pt>
          <cx:pt idx="25">Latvia  </cx:pt>
          <cx:pt idx="26">Liechtenstein  </cx:pt>
          <cx:pt idx="27">Lithuania  </cx:pt>
          <cx:pt idx="28">Luxembourg  </cx:pt>
          <cx:pt idx="29">Malta  </cx:pt>
          <cx:pt idx="30">Mexico  </cx:pt>
          <cx:pt idx="31">Netherlands  </cx:pt>
          <cx:pt idx="32">New Zealand  </cx:pt>
          <cx:pt idx="33">Norway  </cx:pt>
          <cx:pt idx="34">Panama  </cx:pt>
          <cx:pt idx="35">Peru  </cx:pt>
          <cx:pt idx="36">Poland  </cx:pt>
          <cx:pt idx="37">Portugal  </cx:pt>
          <cx:pt idx="38">Romania  </cx:pt>
          <cx:pt idx="39">Singapore  </cx:pt>
          <cx:pt idx="40">Slovakia  </cx:pt>
          <cx:pt idx="41">Slovenia  </cx:pt>
          <cx:pt idx="42">South Africa  </cx:pt>
          <cx:pt idx="43">South Korea  </cx:pt>
          <cx:pt idx="44">Spain  </cx:pt>
          <cx:pt idx="45">Sweden  </cx:pt>
          <cx:pt idx="46">Switzerland  </cx:pt>
          <cx:pt idx="47">Thailand  </cx:pt>
          <cx:pt idx="48">Turkey  </cx:pt>
          <cx:pt idx="49">United Arab Emirates  </cx:pt>
          <cx:pt idx="50">United Kingdom  </cx:pt>
          <cx:pt idx="51">United States  </cx:pt>
          <cx:pt idx="52">Uruguay</cx:pt>
        </cx:lvl>
      </cx:strDim>
      <cx:numDim type="colorVal">
        <cx:f>Sheet1!$B$2:$B$54</cx:f>
        <cx:nf>Sheet1!$B$1</cx:nf>
        <cx:lvl ptCount="53" formatCode="General" name="Series1">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pt idx="20">1</cx:pt>
          <cx:pt idx="21">1</cx:pt>
          <cx:pt idx="22">1</cx:pt>
          <cx:pt idx="23">1</cx:pt>
          <cx:pt idx="24">1</cx:pt>
          <cx:pt idx="25">1</cx:pt>
          <cx:pt idx="26">1</cx:pt>
          <cx:pt idx="27">1</cx:pt>
          <cx:pt idx="28">1</cx:pt>
          <cx:pt idx="29">1</cx:pt>
          <cx:pt idx="30">1</cx:pt>
          <cx:pt idx="31">1</cx:pt>
          <cx:pt idx="32">1</cx:pt>
          <cx:pt idx="33">1</cx:pt>
          <cx:pt idx="34">1</cx:pt>
          <cx:pt idx="35">1</cx:pt>
          <cx:pt idx="36">1</cx:pt>
          <cx:pt idx="37">1</cx:pt>
          <cx:pt idx="38">1</cx:pt>
          <cx:pt idx="39">1</cx:pt>
          <cx:pt idx="40">1</cx:pt>
          <cx:pt idx="41">1</cx:pt>
          <cx:pt idx="42">1</cx:pt>
          <cx:pt idx="43">1</cx:pt>
          <cx:pt idx="44">1</cx:pt>
          <cx:pt idx="45">1</cx:pt>
          <cx:pt idx="46">1</cx:pt>
          <cx:pt idx="47">1</cx:pt>
          <cx:pt idx="48">1</cx:pt>
          <cx:pt idx="49">1</cx:pt>
          <cx:pt idx="50">1</cx:pt>
          <cx:pt idx="51">1</cx:pt>
          <cx:pt idx="52">1</cx:pt>
        </cx:lvl>
      </cx:numDim>
    </cx:data>
  </cx:chartData>
  <cx:chart>
    <cx:plotArea>
      <cx:plotAreaRegion>
        <cx:series layoutId="regionMap" uniqueId="{492F30A2-FD6C-4016-8140-F26E53D887AB}">
          <cx:tx>
            <cx:txData>
              <cx:f>Sheet1!$B$1</cx:f>
              <cx:v>Series1</cx:v>
            </cx:txData>
          </cx:tx>
          <cx:dataId val="0"/>
          <cx:layoutPr>
            <cx:geography cultureLanguage="en-US" cultureRegion="US" attribution="Powered by Bing">
              <cx:geoCache provider="{E9337A44-BEBE-4D9F-B70C-5C5E7DAFC167}">
                <cx:binary>7H3bcts60u6rpHK96UUABEBMzfqrAlJHy6fYTuLcsBRb4fl85rP9d/vFdsuWZInxSqy1VWVfyFM1
UwMEdvPrRp/QaPz3vvnPfbCYZx+aMIjy/9w3f390iiL5z19/5ffOIpznJ6F7n8V5/LM4uY/Dv+Kf
P937xV8P2bx2I/svrCLtr3tnnhWL5uP//Bd+m72IZ/H9vHDj6KpcZO3nRV4GRf6buRenPtzHZVQs
l9vwm/7+eL4onEUWzKOH/OOHRVS4RXvTJou/P+78u48f/ur/tl/+8ocAiCvKB1hL8QnWKCMY8Y8f
gjiy1+MnDDOh6pyL1c/6b57PQ1j3SmIeSZk/PGSLPP+w+t/e4h3qe3NuHhtPIBjxktrz2ePn/bUL
8v/8tzcAH9wb2eJDH50/TfXZYDhusPjwYQ3H/z8LFIJOOEOEcLwGe4cVCkcnBAEnEGHrv/rEhEdS
1kMvEfIy/KtlPeBXo33IjfcA+TyaP8wPiTnDJ5QToTOVqo8/eBdywU6YqiNVp3gz/7TlVsg/UvQv
oF+t62O/Gv4F/E9vL++XQFt4UPD1E4oEx4yvsFd74OvqiarrlGpEfwKfroF+Av+JovXY6+V+va4H
/nq4D/7lOwB/5i7unWIR5cXCjQ65ATR+gjSEVU0nO5IvTijFOtNUMAfbAr9DyHrq9dD3lvc40Jvt
M2I2eftd8Cmzl3BEB90ICtFOhGCaAE3zZGV3jbDCYJ5xrFPEnnYCMGubKxuq1sOv58jW0h43tmb6
nPj0+e05MSnmQXvQrUBOKKaUqrr2BDLa2REInzyhv1JGKkxv8+CRnvXQ6/FfLethvxrt4z65eXvc
P5V5kbkHlX9QQlTnKle1XblHGignVeg6WVmIHuQrUvYHfbOwB/tmvA/8p3cA/GWcFaU9Dw4p80Sc
MB2DFaa7yCscFI6OdS7Iyu3v2YE1Mftj/7yyB/7zRB/9y3eA/qNozIPDCr6C6Qmo9aX1RZvwaiv6
QmAYNKEiTsiTTnppAyyJ2p8Nm+/52A9stmb6jPh0+/b65zqIq7n/+0/eL/bV9BOuIUQh8NrV+OJE
WzpBBALgx58e+q+h5OXI63llbw88T/Shvz59e+jXHvKT2XvJxu0H/DEAWCaEXkxE9DelXAS2W4aH
1P1UPQH/XlAGWv7xZ9cEaCeMIXA59bW/0/M5VxTtr3k2C3uyvxnvi74cvL3oy2zeuQc1vQpST8jj
Tz/upeTkKdvAV94+qKVtT/OJlvXYS9vwZa2zXtfH/fHTPn74BfZ34OSP3B/ZPCggKXvARBthJ5BC
QxrmZBNNbRldhZ4QDdxRHW3lJbbx3xC1Pwu2lva4sDXTZ8ToHcS9sgzs+aHdfgzJtWX2TYgduwtO
kaZTxrDWy3Ouidgf9+eVPdifJ/qoy9Hba52zRePex4eUfUxOBCFUEA7JtG2hRyqkQlXBlv9Z4/uU
ZnsiYj32enWzXtdDfD3cx/vs29vjfR2XhfPh08/MvT9ogKtgfZngIVjtuZgg6nC2AqpIaGuAn0Df
pmQ983rod1f3GLA72WfD909vzwYjDuLwx2FDLe1kmVpDTOzmORWOT+B4S4dIa+Xn9KR/Tcv+THhe
2WPA80QffOPi7cF/Eo/TOFscdAuA0YU8PoZwCr1kdBHmJzqBhAPEwmuot3fCIz3riX03wmpxjw1b
H/qr83P6DpwfI4vhfPagXNDAt2FU1zSOX8w30BNGOcUI945aVqTsz4DNwh74m/H+Fhi/B+DbJCvz
Q5rdZYJfx0QlbHWOuKuFCIFEJ0VEXef3e5kG45Ggf4H+al0f/NVwH3vj7u3Vj9HBSdeBhV5AfocI
FXI8L6oe2BMETl7YP4H/RNG/QH+9sA//evwX/L+/Pf43//d/M99tF7/73P2yPAR8H12oFOkQx265
nATcfEIw1fAqx9xLMb+GkpcD3eeVPeSfJ/rQ37wDtWMuonCe+YfUO5SeCMwYhLLP9QtbLFh6pUhn
YukUbUe4K0rWg6+3t5uFPeA3433czXeQ1hyXEcS2hz1LhGN1HXFInr2YW0NwvK4yFQ5Xnit9tvFf
UbQ//puFPfw34338x7dvr3IG9+X8IT5oikeBUikAlzEOcdWWwCtcgAPEQOLxakP0LO2Klv2R3yzs
Ib8Z7yM/MN4B8nkRR4c1thQOUygmnNHn5OUWAyDgJXDWBXEw8ODxZw31k7c/eKJoPfh6zbNZ2Md/
/Qt/wX/w9vgP3WhZx3lIjc8geawxDviv4tldowv4C6wKtOZOv4phRdH++G8W9vDfjPfxH76DrOYw
m0f3By3i1KBgEEMqQeDd0xQMR4k67Iq1PVimPLc1/hMl67HXi/16XR/1xw/7NawdvgM3Z7TIwnl0
UHNLEWR3kNDhwORJqeyCvzxp0VVd5euzrJ7SX1G0P/qbhT34N+N9oTffgdK5jdxi8fDhFIrWH+LD
nihCchmSPGTt0AtI5WzpfgUyzFSlcOj4Dwcru5Ttz47++h5X+tN95ozk21uEUbZYHFYjLcMvQQnT
l3n9LW5gBGEZFJPDEe/Tnunl3Z4o2Z8J63U98NfDv4D+DjTSsupicWA/CAwBgpoejdIXDxmhtA2C
suXx78t+0Jqk/fF/XtnjwPNEnwfX78AUj+HOyYfT5X8d8KQXg9nFCBIPbMUEUPxbWwAtCwzZ0mZQ
ugb6yQ19puZ6Wev6ZKlfb5V7y3uM6M32uTF+ByHx5H5xcMd0mQLVkA7H7jtMUJB+glS6rHJ7roHb
do1WtOzPhc3CHv6b8T7yk+u3NwDPB9L/LHT75d+04zF77yJev7hqkh1c2uE+nc7geguDpP/jD94V
eqiv5WAcIEXxNN2Pw1Yk/Quhf/qWX6o6N7/wF6F/By7pzC2ccg4W+Hffu5/UQ+aTaODY6Bp/KekP
dRDLCohtPfMqIl5OOG8t7emarZk+8LN3UNU8mxfVgfM/7ATuTzAN7g49uZUQ6G6ZXKwB7svsEOrF
YE+UrDnyelO7XtfH/fHDfg2AZ1/eXsVvZOKQrs5R3l+6ct3X9Jfx0q35nZTtqWXg2jSCaiptfYdx
V81Dnh8KSzS8NgJ9Lf9ncl7WN+t1PaFfD/c1zeU7uLt748zdQ7uUyyBKgNfYA11Vl6UkcGcC9TT8
mobf8f9lwJ9X9iB/nuiDfjN+e02zDPmWdyUOqWiOtyVeWbI/K5tF+CMus4OGtBoUM0AaGWtiZV93
c2wMEqGQfkPqqtShr3Geidp/E2yv7W2D7an+Rpjdvv1GOFsWkR9yF0Dxgg5Vg9COYXVZdLegBzST
pqkY6f2T9UdC9od+tayH+mq0D/jZO3AsNzcpDxbFHu+I7nY7eexX0vdvttqxHFLaj91h9u0Oc76o
P3xfzA/t8SgagsoRVdUJnOI+/vR8Hyhn1sHjRIjBxHZ0u0XQeuL1QdbO4p4S2pnrq6Lzd1DRdh5n
9fywx43iRECfHsjsrM7Ye2ll9YQTOG5ZHn/tsOCRkPXYHuiv1vWBXw3/gvk7KCK/zUq7nLe/+9b9
Ai2FgGBz6M5A0K6lVSi4PNB7C45Znh2ibdRfQcrLPv9mYQ/3zXgf+Nu7t3d0LhdZeUjNr0A6B06o
QJZXfo7aL6iCGyxQ2kAxWx0jwvw2/EuC1iOvF/mnVT3gnwb7qF8O3h71TTX705e/9J37ifuxTv/1
2ZxDivvS0Tnmc16D/ecYingOnFmA2jRQJHAbbnU5ZfegEFLHDGoVMGYvnxOuKNpf2WwW9vTNZryv
cj6/Awu71aXjUErn2I1kp1Hno1fQ7+HZD7iuoYpqnsBluUNqIShephwt+yHtnJ0glUDRCOR92Opm
eu8IZUPL/ltga2lvE2zN9LfB9ejtLe917RbdUzfUQ3IAqnd0FUEibZ1H23U69RPI6EPDtrXPI0BT
bTs9W1StJ17yCV72O3cW97nx/Lm/nm0Z7yDjvNU07mBq6dgd71/opWR+4EaRUEO73A0b47ubd1ag
eR406oSWMf+QeL5eEvQvNsPTsv42eBrtK6TBO6jfee5idij5P/Zoe22TpOt68bA4aHtUCv3xuAZN
aunKJd2Vekjzw8U66JHEV8EvFDvs2oElQeuxfUzA07q+2D9+36+K//odhMA3ZeYvDpplO94bfeVB
46qu/VM2//FhELrZvFgc9PI6BF6QasYaF89SvlXSA+2qoNJHg8OwVcFPL+35Enn7b4mXf0tvg7z8
j/pm4tM72C4rSq+LQzMLrAVVIXzQyIt1b4oQJyrSCSPr8+Nevm6HsH/Npqfv+qUIsffL+4y5fQf2
e+c441Am/Hhss78Hu2kHeCgmHPsdPj1A8qq8xnZBx6EYcCxd6T0F8ypOrLs2HooLx76Tr6ij2KR+
D4U6HOgcc9uvjeOeG6QdDP5j97fX9Rk2/vigzX4HmccHdl7d4vmPrzjth/zxOak/nt1sdfv8XaSz
J+7HXp+rl+5e5d70LsMeSuEfb/7++vLgq/ix6Vd0KE4cWzG9Cvc/t3jcTw0dO06+2ttct2M8lMQv
49xjv8lXJq83nQEPhf6x5eEr4tvna2uHgv14F+8PTQY2DeoOhfix094e+cxNA8xDob98OPPY4fOV
Sn7TBPBQ6B+7HO4h++segYcC/9jj8Jen3ftlob2DzkMhfzzcfcG32WMnbPoyHoohx8aT+6C/fszr
cMm241Ne+x+s79QXH2ojHAum/2W+bd0X81CMOLb7/KNx3vT/OxTmy+fZj60N/4j7zIWnXYpFlBeL
35eC75fpXEZiGsLLR5R3rstAIdzy9V5N7V3OeDUZj3nb+cNDtsjzD6v//ftjb3mvArE3269wm03e
/srMphPgocT/2OtwnwOvSTEPDngxXoOLFxjuxavrC9q9XgQYOtwuG0WsX/Ht3Rn7IzUvb4LVsp7w
r0b7Qj+5eXuhXwVkOzXSh3NDjxXSr/R+9ogW1o0dD6aljo0p/1gQseqDfriNceyCvsj2MQ7rx3EP
JfTH5363FVM/S/fHZmz7OaLHnnDx7HdwPzViOpxygct5xzZMv0X8T8139pPvYy+g1zRG2WqYcCgt
fuwH8eoi2uvHms4/vha9n+Af366O9u1/+Mfr/vtxQDt2H3hVFeHTDfiDmtjj/fdXIb9KMKxeVTsg
B45vqv3Pf//6x2PffM0cc17MB1HhFu2Wqvr97D8sXXVweKlbw2pq8vD3RwytHv7a/g07jR/g8uoc
npBfi8F6wWKeF39/hFaWnGHI2EETV+giCkcHHz/Ui+UMhGuIQ+96sXzBkxN4S+/jhyjOCufvj9Dm
EnHoTcfxstnE8nnVjx/ypbGDKXSCGYanJZlO4CUljYmPa8LgRYDWjqMNDqv//yEqw8vYjYoc/ib0
d/z4IXn6h0tCoe0UZdB9ClqtwUVyHa6tARXJ/fwztLqCf4/+T9UQ23ctTE1kYV8buFkghqhJ+Sgo
Oz6280SXHeMjqpfIzEpFn9DAvqjq1CXSsbrgNA1cPoq06Huqdkwi0TlGF9PC8FplIromMHCCMxOe
MRWyzNWryC7bcajHwTVXEB8EtdZJp8qmqR9SqXtKKXM144NG8XIZ5KVi0tbOp3qUjVjYNbeWrlTS
6VRJLJab8K+YIWqXmYXlNYYIvG7YFm5SSr1IOhlyVEqH0/Cq6ex6XIXJXaLlV7blOWZV5r5p2flF
FHRfqF9rZmY56gzhLjVTpfWlWuvOQOXFUE+TZMRI4hDZ1vlpWAWpkQhhD2PgkLRTuz4N3fahdiJ9
EPPoxg4aYYRBfYbVKL/0KiUdabbNhxHK4mlkR2RCnJIMo5z4YybC+BRkxDYzNVWNMA2UsW/l7hjH
rmJEqlOeNn5JAulzxxnqWlSO4trCjsxIpxjCwcyostT7gnQrlWpXdzdBGrNTV0ks6TtlbGKhN5OK
dKGhV91Mo275syj1cSHc7nNkV1ONFanhhCiXmY5mXtpRo4nxjDDUTr3Q8nMJv98Z2DUvBpWvL9IE
h4GMeJUYZZw0UjhRc5v62oPw3ey04Hk8FFnGpl1iJWOrE3OqdBdRblcG0Xw8rCIlkUrnpxdOlKkD
paGxrGndSdbFZFCg7LIhlX+m8Pi7popxozUuiAEJxKRN48J0co8bjcXF2O3KCQmsUlpKWckqdmsz
8X0q7ThIjLRwT90MfRdOqgwSxTVjrckk6gQGDoZmpzjKTWt7xaWni+w7UoPOcO00GDt1ap3aKU08
GVhOLVu9GqkFm3tIM7XSlS1SZnaATC1ITd+PbdkAH2mSz2rHNlLEZk5Mp3YUfmWKJkHYgBeZrLRu
7GXotskjT2rUkWnoKLJNMxna2rjSNHERRm5roAx1Y4uE6UClQXQRNW5JJDw4QGFbQMtW2J5a/qVo
AqpLwWN1Grh1euo2SnZblYURdKlhwdYa+YUWGYD+aZZlnsk7ZKRd6kmvxKMqqwHBBBl6qunjPHL1
i5zY5N5TikhCT17PyO0yH2hqmQw1tfaQdNK2MGKsFDOkNmSa01RLpchSPogRtweh2phhURtU9bkv
tchDUy2HPZGTyj3zLMKugiKvNRAS9lD77bkIi0Hp5aPYJbEZBQoyEx1Xpko91cRWwAYB68JbLUax
DGM7+1YktncZJkkqdUzbae0nrmFVTmbUpGxGfldyT5ZlpcqOFs0lCPeM57i87mwbSxYrcT4QufcN
W3lu5F4xLrxyGkATfxPFrTXSUiW2jFSvAlmVAZ2WFooNv6slCep65NiNIwPVLgyn8oop4XPOUn5a
Vak65q7vGrjNmrMsKwuQKa6LIdeSyCxR5kvBOuXKxXkpi8oDTeTgyHDqxhpkLrtlTnvX5Y4jCdZH
wg+tiV3xgR/ppYRHPT+zGFWGZ3HFCAWNzIaGfNjCW7ejyGvsmZsr3sDXLTFNLSsJJbMRPY8TS/mM
HVAXjketyzhxzjkG5UDV2NBdppx7jviZVC0IpO0alet/pxkjZ13VyBb0x5nKazrOubP8uxWdKbrl
EkMJQXLVJqJSq8ryogpZPPNoVIydxo2MKg3PvaJSTCHy9NzRaXCLeKUb8PqfLxur4LJRknqaCZ4M
0owkI0JyNOsw5SMV7E0iO1/zB1VYlFyWGrelE2gDzSOiMKqW566M4riQWlYFw8DK53kYSlyHA99B
F6EI79q2nDhdd+ODnbAzPm0SdeBFzECiGmglBxPWGp5ghle0Rtg4ulGxXJYs/wHer2wtDmS7M8vO
4G/j86DRL23hTil1ZVqVsCvjK8tTUrPASiYp8mwzQXYty4pKUpR3oatcFNXXWnOuaSCMwGuvtDIr
7uMWBzLQFSot+MBGBJc2jyWqG0NTIqMG5WS0pfagesnEQz8qTz9rcVdI6hRdA/vMda64Q9QLEcdk
lnRBbqhB3MYGwWVhtk1YG6KJg0nLanGT2Dq89duEZqHSWytp6hFNRQXE1mEloxo3o5am1WmFKlt6
VW0PCtX5CRKmjwX1fGzSNHHPFUUNB7ipPWkVWttI2EHKV81LLNPzM+sCBZUm7RwozxsqQ5Ki0zYq
zrBjMSJRXtvjoPDdM5y2gS/h1dlw5LS1Y/I61T8nsW7PFeajL0x3wValHi9GWha6qrRC7p41BPlT
EVnpWUdU9K3wyLgpWvLD4a1t2LnHfmQ+cWReOiA5ogafgTQKh5J7TMcKK0E7+2otJkmmtOM0CtKb
OorEecvV5CLPPdAWjh+HsA1ZNPKTMAWZW44xDCcmWR1KV7BJVorQloXusEvfo9+wkreTkFFfgj6Y
Ooziu7jMNTO2G3fcOg5sziArr7Is6Qa56pp+oXT3XdfwADRTFhqNU4YzB+Xu9xpU/zAm+nVstY5h
6cUPK7IL2UVOLsPAbyWuOjSx9SQd8lhkA4Wx8EdVOeIMBOt7TFVLAovsFBwpqk5SNwhcmVH9sxOW
/DwQGBlt3rFxpbrnlu7chRYuJk3S3UU0HAdNkcGGKFWZZS016tZXb2qvUSeFL4Jx2UbRMKJN/DUM
Y2oEYJyB6U56ptQVcWXgdtakK2t91jiqGCgJmLSEZ8rQbetCggTZgyQqupkdh9mo7pwIdlRy4Yko
lIVvqwaoiZpJTdiw91wqPZpk4yKMg69MUOlTATIUSZu3c7ey4rtIuNlQS/RmahUsCUw9b30jd4Rt
eiS3x6WgwQAT/covuDPM8tAflTR3BuB2dRMcRO6oRHX4JUS4MmgB1quqQ33gVpll5mkSjkQWmK46
BRcvO8ttJQURVEqz1uiZUrSe7ArnlqvEhE5w12kcfk+d6jrwVemqfFgU1WWQ24PGYdaljSx3Akyk
EmmaYyIUqgNHbW+6zqdfy4YaYeu2IxHE3r2e2swMaRlN88ipLuNcv2BtrAA3qe4boVv88DqrPu9y
pNRGraJgQBM9MgLHviyyyv/KFY3ekjBGFywJXakj0oDnrBYyc+34JgAUZ8LGhelSNZVxxX2zrNrM
A8WIfYOKCtxLRzGLymoefEtXT1NdGZJOQ7Jwglp6Vnhvk0YWuHIkFcmQ+/V5JrApGksyVhvYZeNY
ByGlSfKZN91E89tvsW1PWEkc8Aa0Qc50w420Kfb0b27TfK1pMsqoel5zCs5dY49UVhHYmZEj9VZz
pF2KUevE1Ti0nC8eo4O2S21ZpeVVXXbgt4X5lLpiilrV1K3aMuvKrUZdV37WEzbwaTDMa2WQRvdq
yc3cUU/9qA0kEJN9DxX9exlbEydIgPN6fFvp4U+9xUPLY46MYLdGtX5OEq82ulw5i6pmRPRiygQe
OLE96KL42lNcMBeIGUmHZGzhz3Zth4uqDpgZN7yZpmVJZ4lfqoPOYd5prjjxeV63CWh4zfRcK5GV
F4DTZHNwkriTnyk2c6Wjsgtuq3dKDva3CTE24Lk44BboOiDJDcaxrX2N3CyVOQIt1okWbKkbT30U
j8IuVWVE28ugSaXbBBOeuINIjQT48blt+l4bnPFCJ+MqcdFlErneOOKJf9l0zrC063OlpjNiC3SH
6ir+XlDt3G4aV3p1g0dW6PggR1E9ChCxP4dhrc7rNguGne+JgaeWC+Io6SBquCVzxy5NlJUYDAOv
L1pftAPhpZEhOkouwlA7J3p51QRFKOPEQ3PuBskQHChn4bkul6BuvB9Rl583UQX6i8PWqaqvauRF
twIlw1rzTBY5IxQ5RhADUaFrS+qj2uB+0pyHPH1gEUoGhGTFedSBJSWq68vIr8JBRtnCQTH4W1Us
DDWhwzol/KyNAz2RWpLSU4otMnWjeGGVOTe7tsVngti3Oc5OXUuLDbfMf3heW0zDMiADlLTZyEX+
GS48ey48PXFkUedeZ8RaZhkW0ukgaFk4h2qb/JRWmTus9G7gE7cegOuJjcoPnIsm58Oah0yRYPbC
cZtp45zGZ4x39XXbZldMTwLJo/Qqps61YzvfeFCcsaxopGW7P6jjp9K23UGtiLHixVMwb45U1NKd
ZmCBz/QK/AVQR+6pQ+xI6nnBTDVUmWy8YGbl4LmJNOpGWoVA/Xk6+WpljWqGWszmUUqKu0xDJil8
syOK6VWCQwRfDOK0NZyEfgnDAhsQBo21mowD6hhRmYlxBvZnFFDY1LXQKlnq8alW27dVmirTRm+v
cOD+YJoVDdRQ90esSuZVjKRV0oVO/XlR17mRNITfuD5Wh5SCG50noIosQaRWxmDY3LCZqcxnMvWD
SwX0pGWpXOKCjJEyr0JFhko1pLXGxi5Opk2oXNKIBfOiqZjMsBdMdK0Gb1aB/WfblEnaVf7YrSm5
oRwEGNFMHzJSnGZ5AcLF08JIE6QajOD70s0mhKfhKby3451rXdAMBPdLw4tK/bTG2bXwIayhVi5k
zJPvem2JsV7pbOyLKIBQRwRgSRDoVtFdEiW8pSjig0pLztyWVyZ8z5S46ZdSi10jU6psDNmN2Ddc
COpOO5tBaAU+fmRWnZYaCLanFCTzdKmrITjLoXarUxTc8hzl4H5hZVLkQf5VC3g0UzhNzSyvuCx4
WFwVZZsmptZ11kCrHORIN4AINUA0N6IQO5duYtsyRW5s1g64HAWNqlkMZn4h2tAbt4XqSaa67Syk
7DblUTImOAh/WDHKbnyF4UHaudEiCwmbVlobDXmj+WaLrdAISeiYwipDk2Bigc4h/jBmkf8tDTxx
l5CwnGOuV9J16cLDpTrx9aCAdBBPh4qXQE5Fh7SJE+qKrBw1HudaWI54A1Ynrp1kquptPLQC4g+6
sOt++E6ijFKFNQZtk9qSVqAkn4E1lZkHIjFsy3UMtWVNZZRlqkg1qvi1Vnqp9JjmXNVeTD4XhLuZ
mSlNOC6qBkKpsomAM21mUI2Wl6RKk0uIxvVZHKm1VEXBTxvFaY2g9QPD18vSaL0GybTJwQGJ485U
nMQeRF3WDgPO3InuKupNpSP3zAqwZYYK98887JptiApDt7x86lm27sCfDKtvaQVsKBrRTjQ1Viet
Sq/dIB25JUiLXRXVULdZAnunBtUaNVp9Wkb4AmccDHZVN9qg4J4HELYFhM1pV//QeJqMwIWJZIRU
Z8wz5H0une4bUcMzuy7TczVI9AGJfZBMmzejOi7QQ2plVi2RB+afUS3MpB9ZEcT4TR5cN0HzI/GV
zhBhal8HOQlMu+UCmcK27pCCY08qFuQQMMTWy5g+HSWOEg7CKG4hR5hDCqaxan7eajExsW/fYVe3
wN3mFTYhwDkTCi+kTRWSyTj28J1VBvnYZkUFGioB3DT3TguTQrqW+sOibSwxwHMK/qYjW61z50US
XDtWe6fU2UxYFoLEURWaaYVzabN2qkSkM9WcE3BFK6RBTGV30zbU+bjinvpV9xUipNYgPZCZojWT
tA5sIWu91qXl2a6JcmSbTQuZi6JS9TGLy+ArKZEzjtwQAWKoO81AuE+twnEvfFtrPrueQ77qgXqR
pYlmg5qzQDGnXbPU0yqkJO3IHSg0sXKZWHhWq10FUti155T7FGK6yLmK4zScqh2xpGYrZOgIDDaR
Ck+DDVEsIEtjmR1quqmmOHhslUpmekp9yjyijNQUo4s25Oc6uKFppA8J8RsZN411k0TxzxjcNNMq
wU8wvNrvZCYcOso67A3K1lYkJBVr8NVyZZIhCHwfs9OS5SQ1sGJHRpNbyaAVCALJJodMaOyO/Ii6
teEWej0jQgytjFkGZAYNj8A3qxz8bT/QjFQQF7ZB0lwHyLJneWPhYalY9qTDQT1MIA65Y14+CArS
jbPIyU7DugU3SqOXTEXnvsODm4TmEC8lLqRPklqfMBqA49lwcmaxlJxizQLz2eTqtCja5swN3PYi
bsGRhCAUj3BShKaHbUh+atm4VLqilXXMh9TiwOCwmquYP1gtZOYcFzzcSJWhmt6hgCjjRDDYTU2o
ytRBkJfIrZyNvKpMjcAPmCSa873B1MDWjYJc0+qmdh2bFUVaDra4Q1daE0+aNO+Gsd/oMkqFGBGk
x+DppVfCLSAtXVykLDpTu+SiFuAJt6o90NICXCJItYhUwaC3knLAwvILiDTEjg69CiulkJZQv0Fg
NhU1OOGcmqBuqlGsu/FPyGGYuVCuo5Db4Lem9oPFgBF6wIaRownZdRmWNajwr0gV06LSPqs0ITLS
/J+OA54f5NyjL6GTcKmpUWqyDlUyJc0PFHnW0Kr9z5FlV4MssOqvLMP+eYFTNTC8IOeyCm2TIecu
gXRKnWifFT2SJJzGineqKgCkCMTPFMdDyI0Yit9hQy0Zlp2Tn3JGMgjrk+qcFYiZVOXhlGSZ0el0
pjtZLIVXKkZattdth4pBa7fftIw6JkQWP1GWD+NAtUZuwoNZ0GLpKP+Psy9prhvnlvwvvWcHBpIg
Ft0LDnfQ1TzYkjYMDzJJkAQ4gBN+fed11XufLfvZEb2pCJdsgcRwTp7MPOAS7RfQ0YdK6f60dtrL
5q682MQ2XW1juxz4VCKmTIU+1VK8iHDJvzKwnEvunii47ccibKpzBuX0tLTjZ5TmNG4UeIKxFsgl
W0V3fbAlBvhXJ/5c+bdDLvHjoarKLuVeoLfLcSL1APJWdV9QBnsm5sJWN6RyCDnDRvl4ZTdiduM8
bFPciFqAiKsn2mdbN5ft5zDS9ZiYVpkynszEWbLxIgoxuBNnQnou1qSaK7fPeeChKljyIE9c33Rf
Qyv9a6MKr77II6WmLI+q6IXOfOxihEjzZZWDjNKeDdVnq/R6wcZiSWaPlhvIa4aavtb2wxZsbeK7
9dUWqoyxVz4SYSYao8goLyKP3wfGxcBJ5SVCBrg24vuXBKXJgxZ9kfgrJ/vaqwnOqpXXRTG2D4uu
y5NrK2ljTwZl5pU5Sed8nhLu+VBvdK3objKbuJUUZV5EivJEOqv2XajCo+Q0DUoVFbFX+XeT8064
Avm1K4MGjIq7cETKuONiv4mv1sdRWqkBF7a9TZVqP06glG/E6Oex5wGM80mLXWcHHYeb7vdyY5B9
nCcTNyCeybKLcFlPUe7JuLwuMrizdFZH17UmK7aluJceFCgoXHHgIQx52tVPea4ARjordjlUMgYE
hui6qL0LxqwW+mKo/eZirlHp0YLGU6/mFM62LaN5o/Yrg87RtGC4lc2jNFD9Pe1DcG7lHV2J/DLP
4/pp3Dx1XTnkv1i5YI43p0wWahw5tlgXxbPOp7t22m7bQCFs8DNYqcPrzQ5L5psFp3gxzQIsx/a8
cuVxLNQT6psnbFKWDLSJDScvJcszERWPU+SOg5Z3ulz4N5BePZYsoCQlPU5Qqesmm7wW2yIPhsdo
W8URX0r8WiwbKKM5At29cHUwfoW3ygmLV9FdqzV48x2yce9N/GaAxOOHVQgOlICAzh0BKNiwo6co
cK9g3XVGV71hb9dTaoBG4pF5Og2nEpJNTYPDNJjUhOOalL4Lk6ky94Nnj/mYQyuSKJoR7nlcze2c
dWvpZ60Tau8trmrj3kThrW2XKWnzdtqFc1G8gAWvk2gd6p2/ivBZeiZEjCH5t6luPCTx1nsmw5Yj
nyCdbzEVlb6v+6l5huymUwdAixJZX41r9c11QwLB7gvtTJDxSFcvpFGvoOanfWf01wi7G2k9ZsqL
XR8eG1ZBPam16Q+5QR1tXS/3KP0fJQX77w+APqaKviL9NVnV5UlLXdZEub5SPNhOYN/XbCDj8OCH
Nbs6r6AVRZkEA/dj2zf3aAupsNucHy8eaMmlyVlceI1JvMoAkeTuplWd3nfjOKZiDqvMFfNxDFUV
m7b+MvviKVz1xVK6uPHqQ8ED0NllDXaviZpd3w4fIqhDWY3JBmRW/Y7LHNps790K37QMB8Jvb9ja
zii1q0PQjltc+HyL3RAtr+NCxAPllnxYlArjwvYiZSgQ7nVbS4CR2j9T5yrzWVleQmos7/tNDQmF
RHVHGJ8uR2tEamZ56I2RO70WNGkq4oHtcV3zOAIopm2fy3RtpXeMrFQPNlLjDvtusjFX25rgI9vb
rhVtlyLu8ZQsYX0qwt6mALZfkC3ZvlcL8vsAMTOOOtAf0uR721cPPPLCE2+DnRcO9WVXzn28dCXw
bDN+KNyZfWNdOob9G6P2SBuHXN9W3dNQRleWjDyNDPBLYFPWeanJh5gH7NMUhjwb1ihtVUGvWUHM
Fx1MQTwJ3iTF1DSpFqgFbUfMEZtRX0dhFZzyDQm/I0Pst8V9jge/KEaZbPVZwxrHhqUE2jHKS+2f
ZDOUSNIqAUnz0fYap5UI5C9ur8zq+Rd92C+Hzmypt1r9iLJwTPyFPXrWq+IuMLeajiaLKsgDhRyD
RKCaiqcNalXpGuzVFSmO5+B22ylDiaRLpJgcNZK3fgknVtlYa5vfhSZf487TZD+A861D76s3FS1e
TRkom8rGSvXyiumhd+DRmQ+NuF+v/B46brgtH+w0vdnF1rHRqNHHBiWBMc9RsW5I+2BiWcPH29Kt
yTqUFzJfMjvm2TzSMm1BGSemZ4992SbaqlPfh7ICiF/cXeFUeI2kbzLHBp4o0qVlvVz2I63iiiKe
5sOoYtsWRxZNeSpC7LLaQo8YPLDcHh+Pdm5Qm013cg7rC/RHXVZzf130YXVViYBAFW1rHXc9WI9l
aSEEC/9phlhyKBZP3eS99lIxKFC3Xj2AFdU8urArOGWJ8mittpcWkkWBE3rEDN1Ei08TEWkwu4Qn
FWtlLM/Snw+R5rCMub+npZq+bsqinF4Le19L1wGzzsGWKbOCMWW5zQJthIsXqta4cuI1ACF4ouMM
wtqGu1H78YotA2Kb49pSoI/IDP5DZEoF9XrtDr41YbwUWp+iclLXfUUtENJYJ84jChS4pjHpwf1a
6opD19LbXsvhNG3IV2WwNqmsGodFHEmUCu3bzwGt/YNU4ctyDnV13hRxKCYIFiH0xlaz9uibZsgE
ZcUpF8MFddrb6xIEZR29jJ11eKoSmVXNma3zKesrRNl68/jV4hrE//JQlMPXkQnMyJbYtd8r29yL
cIrr+QSCLSnZ9sh7HPEKci8NuzTvnikWqHIV0GdzFUQNSzr63HTgk6P+wQvAolQb9qc3oj4D+2tD
B+Zd7RYGdrVne2uaOJzptV2jZWfm2SRMLh9xXC8WYh9cNPXx1rFjPYYg1OaMbHPazjpTOEe6r7OO
2f26kPPxhxjclPA+1duubjmYBOSxsUOUdpOBdYAdO6mTyqOfhaIJw0lREcTBgmB/jjiUNMh6CsLU
4clL2+/dUqGsnBMd8SPKAdAL3kVJhYD+3ILbh0CYN3sKoHl0xqc3rJ0s9kxrqicj1jqePFtlTWNI
AqL0dkaxvK/rZr0ubZ6xpZsOKoA6BFoJc0jIk1u8fWlWfVt4lU3oFCFc+VF5w6bepJ0ceQzvzZYy
O5FDmIOLqkErXtGFvQpRwRhiaH3E2fDry6po+1sOM0NiK5UfbT8B+RtkMzKOn9cw8PYIjTdOVyz1
IIoib/tPNoJw0lVl84xsAZOANi5BJSP35VC/mBGaYNeXTdaQzqViJG+R9rebSnQsqdZxQvFYbalP
pwKUtQg/unbCAW6g64FL7zeyD00XD0qgBOcvHCWKMXov2RAz1Bc6AgHBly6degFdfWNJjbCYBYYe
ctGnfhhiOqLqK+qWbOjNXvBNHopqvKCd6LOoXl1aVNPsUHYqBqoyr2MOXuxZbvTIKwZlekmVmVBB
RZ1Mmxml41DD9HWOi+pt6+Wu9OtkmcMSobZyiSP8SiwaHBQA0TiWD3ChBHvWM+2AqeerMPR3AQGz
b9i9oB69G1HVobqJ7usmevb8ekmaFaxsPgFhUMg1KgBkHSp5i5XwbjoUCi+cjii0bT5E+8nXcNz4
Y8WuF/A9ZxUGovyUCji+um8cZR0kxHaNDvNMxsTbNv9YK5JMQQnmf5WVOQvAT1DCT2MBEZ9RpDXF
tykrm6i4lF7zIJe8PU150CdBGKFWmhrUZnnlAcWUoC+aU4EK36g8ISq8DdfqRlT9vfOqD50379ex
2EdDeFv54p5VLY8dSL+EzGOVFlQ+FKyHXGXnMKNKtlDYSnfSfg+fE8F6xWtQkm+CRmqOqSeGj9SU
bUZoyWUS8Eg9aYpctp/LslA7CNGTvG4jsN6u59cEQh9IanFnxiLJt3HXdhMIGYqsJwkWcVGBMxkg
qFRxGRCQ0KI3pR9TJst9NONEpo71LnyUw6ZTU47lcZgL8rRWq1Ip6vxAphgcxzkweXQfNDVOOgm7
XWCduaujtrgAkoT1TPIzh0UQl2ZKi7dS5LDr5VG8DS41tmFHFKVNOvd+m4kzsUnhMUjMBkDk+fN1
MIomGQm9EWZAEO1wVLVHUiPzh7oLzyGW22T0WXEUZTFclXA7ZqKSG3gk9RHeuDJtQvsR9jGUBHxy
RzO0xd3WIDVHUB2U0BnMXW9k7FO3sCr2vWjL+NiD5Hecx6GcuywKlZewsSP7lgaPmylvCcLQapc7
hQ2XlPlw0TXmmqzsRtTm6cx/7kZBzRGfMpIJX0izIxzqgJwsNC5TyadtXYdUrN71UDMEhRAUwwQl
DwL6cA+bGeRMl62g22PTFDu/cDdRXSQuPEvDs+OpofyeelsGWlTAa9M81hp2BRKYB+PlDiqxkJnw
gjxmvAfFhZJ9QA4HYdb2o3fdjbbce6WcvLjAZklLs31uvVWlndhk0gdTkfASzJqy/eUsgFd17+qs
GOFBXMRm7oEnw5OYyITso71L2uJ0N+z7kZqLXef3bGe0KpJJrg96Q/VmCZjmaF0zkZM+mcoZxj4G
pr7zCmjgsy9xpBY4nuhEEsGrLm0cZ7utWi+AS/pT1xlvP9TGXmJGRFzxpn0pppIlwnXRpa6A+Ppu
ee5CvhyUT7rEy0eTkmKBTdANbg+1Lrquxv5thpgQ665YsnmtqltvHlkcID5n0N+zUeZfWj0B05VF
qmHbOnizXHbtfEauPlAZCJr8UpLlFcLreICnE+lTeDz1+CxTrUlxWFwIbt4txe0EPjZVkgZpPUFv
yY1PrmGmG5KQdevjCNRygbGeKl4FqSs376beIoN0qvv81nn+kAUK8WFgA9mFYq4fgfTXZAN1HDPQ
OrdDWQ13vWkaJHZAIVQf/udiIMspIMxdyW4tXBJOTZXJKA+OftgBGsmp2Ss6TZD+W3XHm4CdiGTL
VQeXJo9X+FtCaOfCplHYDwmYr+2uHWv7dWmDDvWzyqPHYGa3gJEuSrWdawPAaCGSkgLayPNWDqvN
ahjbmrTZGpJ6EIUhV0ADTT08fToPgYo3PuhvpmNl/9rl0eYlDUzB39jcBwhqsHLFpdzg4esCH07e
slzpaeSjAT7qxiuYl+dqZ7ez66PBJo3iyvDitmbG3XVMg5aJ/BBgzKyFLJOiL7sx1jKEm5azCkCm
ci2JziEa3tWhzzreiR3O85BO0n3pgs3uA1fO8dAKeDb8CqjNL9V4CMIinVx0y3SzKwXqlWpy8m4K
6ZjC+EpO/gB9LPMrPfNj7S9UopqEH8QDv5fKej3lnD12RjY35QI4tM315eLL7o7ObNqpZvpkev/G
91DhKB8qcRux/qKtW++w5pCpW8OA9QrQZqWP3xyCRLTG0Stqq2PhGRPnEb3lat0OszEZ1+JGR6De
xfxcAtPmcsq4XHejnU8Eq1Op/pORxUc1QMIuyzEFE3CZh/K4Tk1GGHg9YMOsU2toYzp79W5Cdhxj
uK6Ki76Y5kSsQYUiZ/NObiz6VNnS3wMFRVnYLPxUqABjwsF71ozmVzZuu86Q3MVuETtarkDaBSCQ
hAZ4Ma9FcN+XEEBjU+b00yjUBF9Dl88fnPLE1aJz9cnWCvXRZmWYDjxvsoGTKbEAtyUsI0N+SZvO
PgOA3fGon0ABr0V08Ipx3teoXGLVGoXMNqm3sK3qDAT3veH+ihJ4uykZeTMBgxLtHYmaL4kyO2zS
676bk3EZ4OLzLz0zPOQ6+BxB6wKm8FE3DpL7uzLKvd2qvO4pZNCGY3i4r2tVjQnr6wFW3VbtVRtk
3bwiacNkH7J0itYm+tQMAsIAt3xIBqf5p8Eb2pfVAtmVReVz6MuzjyKvOfJFBxljer01mt5MyzAt
qQQDeRkuoJ5jFPfFS+nOu7Qx4Yd6CVxcr7o5gjExwKAceBg5USz2pi0Je2rrBsC+rGD26afyJErp
Q1yg+Y57HnsBzXpPoAVdiAbHAwWC97WdAg/O58rIp7bDNqnN1l6wLlKHNdAyyVvunsuKgfaAZvwG
B4W58ttNPVawy0KW8LyjZj3mo6Of5oB96STQb1RpdcNy/TI1k3+FcmX7SBjLD7BQD3cbzD/7ES6W
zyFqhOPU9f0NIZ1/C3c9O7FQqcsRk3uDqAztYmgaMNhYyXrQy1Gouv5sBwlHMJwZcqUKawCWj2/D
dKmZK69bb2uzoh3SLSxUNgxUHoyV5KNaxWdVzvY0L+Cbwwau7hUTfq2CTabB6t+1tqiXQ903/LXQ
45qKypQPOK8JVFKNyjIkR7ijL+t2+aaD5ehsYU8bmXO4Sma1HZqpG+Ys8Ne3RcMBVjWbBsm07Uw+
DWkwbV89MdtsrDpzJ6cOlv7aVshYtLkT8wZukUR0l5tGgrHut/BBGfziBaaDpCFmTJmoP8KqGbxa
v663tBtVOtpo+ioQ4PrYwYCMUhrHCyQ/SKrR0W5fCcauuwXAlXL12RQehITFjy7Ccnwbmyq3BxBQ
7c54k3hABcYyGhbzzijMTlV1r2qGxLh4FY5NFJG0a7cn43EHs2MVJDIIjsyLzDX4IP/EUfnAWoCz
vyn3IkoYMiEeyxFMi34QtEYqGJtwO4xL+FpOUl62Z5kjWrV+apvQj12BpgE3Y1F1DeuJEAXidzW/
mZBvyczaD6BOQQI7TdgOzB6sWNMG5wjPbZVq7rndMhK47tuyEQdrAtAvKx91BrdYe+DzHEBQp1Cn
hBMvqD2gGNvwSPl0sj2Dz6rL/ekQkiA/0br398J69bFCIQv2g+bHrfVVMtFp3vVSnQK02VwzYyPw
E12b1IvYjzoSSUdA6wR1XcehKqPb3FkKm4nw9jgRDhKUyx9ZA8ihI2kvohK2SsCF5uBcpJJFwHRN
ALg+wQMIJyQD1yvAqgP30e2yh18qC4YSWbCgH+c8LPacSbh5F7CMiNukeAVnAmAUDuShhXifFF4h
kzEMx/tmlBeSc5Poar0yovxSuW5KIEaqS4ihMqH1wjMFt0QXgw/pEy6G8BBVs8s62CKSea2/BM3y
oatQB09FDZtcPx3HQK4H6/lTtrqA7sy4PYY02j6spXcDBzYIaSGfporpWBnyMkuHtAVskFTkbB7u
5THU+lo3/oOUdISfadQpMuCYzGgCArcePIUAEXutc5LNvblnSNN3y1iP+9bz84yWRB24FxoSR7BC
pTW6X56Y7u7gNggSBQYRrtmzAruBjSVqk3HB62tICNnSN/5j/31zaB3cc7g24mrcXGZKIDXGwEBJ
BaYxtlHkJW4bl5QMJPEIytdqCFM5cRHjK9X2CA9ndQDWRtgJXfQBnVg+clkPOs94/aFfqiiRYa3h
NazQR+J5wSEYVHBZWuzJqEB7ARy3dkItOXD9Bf4Zcahq/6VoR5RMpr4iXkWup8mjSdn7OeaFbfsW
uWcnCVosTABEA1sIynI7Id7Agrvyvk4Lh7aqaUaNG44kLhXtbhfW85sxgtOeFxuke8+u0wfYxpfD
MHfrJaDXAEXN++Lm8swNUZ5gU990Yw+ss6kWvNIZaxXtupeOL5fhqLbr781r/7bV/dQk9sXA41YV
eMnvPWT//cf/e9O96Qc7vL3Zq0/d9468//zs3Bf/nz9dVV8GcCff7Pu/dR7vv/8afv+/459b9376
wy99fP/VzvbbJr//4Yf/9uP9pY2PSvZ9Kv5pMDz//n//3fWn9u3//K9bfA6r/fRjG9/3f/BPH58n
cPOcQFdGiI+tyihiES7X+qeRz4v4/yb4bjTBxVwBF9BH0eP3bycfPinti8AnwPEwd7GQ4n66fzv5
8PvwrekIX9PlcO+SEJ2B//V2Py0SbOm/6+TD8D/08QVBKEHb8fN/YGTlsKj/3MenAyFHX8In1Fu0
isnApw9MbAvCWdinLFrZNUxI9ggDCuNJrpm8l10YXqF0VZfcI3UKVdxHzwQBPSn8YG9t0cOzvlq0
eUwV6C8YftIiDKJEiFX/c/XdPxP9m6c/9zq+f/qIMgE/rODoReRoePyxC5E2Hj5HDI9g1kBnhcCU
VycpW7QktcVWpVYHL0bhCG2bgkAhUGtfIKv1Me8o+qMgPwZ7FZV6B1/8zilMwupPMPPbtoYdu1vi
JZxex9LcByzsn9ETSWJbafmaN4KkVHEFU9OqUHiv27pHcJ9PpSQbdGJr01aOYWY1DMBkbquDMd64
UwIWxRpK865fjToNbbsefth5v5mQX+eDob1ThgQfYpYMn/D9eT6CgbTguGqeRUO7PjaI9hMY4B6E
uIQuulUcnjvi2BpPw/z5z0PTX3dSiGvk0LQahGEoJHnXEaobKM3RNNJsWvAfp6R8so3bUnhO1l3X
5fC+wV8vJrjHynn+4EG/u9ho9+XPj4GD8W5HYDt/b3P1MQOU477HH3eEKTtbz2tkM7Qn0Ng7y8hk
ab55Ivrgs9YdMQ9V/Ochg1+HjAJfEp+h45YANvw8JHwj+QRp0mbRQsKEhdFz24MMgrL7l4F+XV0R
BSHcYmEQUPQEn3tyf+i51d1c6MCFFk1PKNTRvubMPkfT7E73zE9XAVl9HCJ2oWYVnP78jpT85iUl
ggHjAd6Tk3dj51jZoutgA65zC9s5dCqQa7pGC0aBdlwywD6W5/HajOlI3QfUgM3/x8tLvD+XHJPw
yyyPsMrX+TzAhxzkzyQ3n9Y+fFa8gfNqscD1FCxq+M8tg/9jfEEAfr+ZpCSI2SH3BUS4d1u68paF
6KmyWbeMwbGqijEJ66h7+vPc/rp/QCYimFM0PMHSEZ5//sOyTqs/jlqgq0fUVZlu0tcIWBYUSO1X
yZ+H+s0yYqzQR2YJfbBD33/+w1jwMS11PwYDltE/QXV46mnw5pVaAdMRdNipIevJBjRLG0Dr8eNf
hv/1dJ4FWRkgHQrkwvdd46PvItCSGN5y9hXE4CWw/qsg9pUX04HmqGA6iAPVCmtLKR6IJ18XBUI4
cKzD/w32PXruUOmikbIWL39+tt+swk+P9m6D27EtUf/h0dD0fgFS6lZCc8TSHP48zG/CJKZAEAYD
AsIT4uXPqx16oPkVc0Om/PVB2HEfGf6h4cMQwzicoVVzV5LyKlogHcMNCyPiGkV/OUq/bms8AgI0
Pk4CWMLEOZL/sAkqZS1UoRWbIOpNhhZUCTMe7//ypudc858bAs7I4jwKYAWhuHkXG+7nUYhRDTpG
ZoyixBMcwY+2sR80su2wjtmfJ/V32woHKPIxKtpB3wd95aPUBvs9ZNyhf8wV4rky2xizCSzXHKCZ
pIrY9pdJ/N3r8TOyowEPfUreraMcKA1XNQ6Z302PhZQoF8vhs/XFxVzyr39+v98dW8ZFKKiAh4r5
4hydf1gx2Nkdy7dhQGeJQkeB18PdHpk2KTYDgxNalvadreDfshG6r5aE9B37y2r+dt/yiOBtfVwj
i3spfn6Eack90tt+yIbQv5JI8aeqn9XO5g725+ltw7JcUqqqdK3MHrj1Hn113l/m/LcPgRsvEP8J
8gCR77J7LQvYM3AHQIaGxGfOyf1G2dVG7WNHuw+AdrfIXS7ug29+KcEqmk9/WYdzwH+/p30/QpAC
xoqwq3+eBDhj2qkYiwFU6gynxOxdypqYfY2rITL0S+xGf8R9B1W9C3sJu7S0uReXHBqRx7zMWniu
9EaT2kcHet7DLyWIJOmANoL0zw/66+aUaC+CJQiAnhDK321OEmlRuoBQJC7/CTcCRBdKRnsRbUvs
ZnQS/nm0X0MnUgluI+FS4FIS6r+blXFh4WRVQzMZjPPXuq4eAm74t9n7G7xlv84/DjkGI6EIWEDZ
u5iiVE7rtfZJRnt29Jru2fHaTzZcmLGCJkQPwNLEBURPOM/0xVowsIHQfeAuaVJ4bdEgITgslCUc
VLoWrzaM4K1fYMLv0ABzsAHABC3LuwHWfzC0bRQHDGpfZ7d05pOfCLJ+Kay++PPsvV8rQZAKkPyB
ac7I/X00XiZdhl3Zu2xCAZUFQRvdrQUkpcj5eVot+m9x+X30/2c8dIKi8kQhSc4//yGWlK0FHdgN
Dg5tt52MIsEdFPnwLzvwfUg+j+JTCjpRYhcCs/48SuNXFJ3brcsYbntJXVd+dmsFxrO7HOHBkta1
fxnw/dbAgBx1YCgAajgKkPMD/fBaa7fgRgFabxkrRPHc9TXaNqf+ExvoF9rUYBTnCn2Nxtd/GZf+
Zv3OmJifQaIPGeHdmwYqsgo805o1vR7iDlkIZt1HXGdQx/Uy8gsGHVoF6ily38owetCkuoFz+xLq
0ldn2mdG4SiaJWibP2+r94cS84FCATFK+AT3/YTvkvyK/vFR4yxksh8hLK2Ff+xysImy27rjn4ei
5y3zY1jEWFFAvhdAkoLoeBduYKKC/8erVsTAojlLJGjIh5bh40YJNNlodGYJRs6NAp+CJd9t4zYm
qPy8xDf+Dtsjipul+vznZ/rNdogChjYjpAvgLPpuVabeLzFWvWZqDO0OPpU24f3YZYFwnxjfntUE
V3FRNeXuz+P+kqoFoUiSqAQDhOBz0fDzPgRng3i+qiXbxvobbiapC1y8AlYUPdNo7GGRcpeLnswp
bDiIB9yaIODP6u3XPz9G+OuSACjQyKc8IAiY75dkano+F5OHqy0g8H1FO9FLPVc3C2HQ/oV9q5cp
PLegBfAuU1ncD6qD7NG4tIWH5M6LhiOkp+hyglh8WAfctYH7NkDna0hrpx7X4ux8D1YR4Q3lTee8
APop7ieQ2i2ZIY1+CaAKHAx35BUXKsHr5hu5n8ppAu+g+10vwBGPK9potq5Nm3Fur82i932vOS5I
6dskXDQ7rj5agsGvXVBQYbg0i673uBkADzn5qVRoEtGMfegXvt5vjYNVeannAwvH4Lo3ECmquTE3
7WjdvpStyMoe6hLAaJOnxbKsVw3kgWuYfcGKhGSITutC66daGBWA80ab0V8O468xAonRl7h/iyNE
Sf8deMJVOpFfN9CUFih0X6Omz58YzfWhdeRDMMj1L3j4N5sQCw+0hhILDOMvMcnbYIQOJrlkuDfq
MSj8J6zh5//H3Jksx41s2fZX6geQBkePSQ0C0ZMMNmIjagKjOkcPR+/A19eC8r5XEvPelOWsLHMi
k0hEAHD30+y9zupNhW2Qb9JJklJ1xwbBjZyNL3//6ll/3Xn4soHpCSro9KXeZzhlulQQMgr60b6M
nwehrE2JxHVb+mb8JR0tL93iVkeXUxj6AWPN9FIYdvaY0GVFj1V738ds5EXMtHHVlx0dIqNI7QHb
WJ0uhE3sZrk56we6UlYUVk0a0Zzhj25nHpRdi4vTDenh77/TX3cTQGOuBTyKuprpee8WdeHOc9hO
E6upxefmqza9a0NASIHSvDteEp8C+uK73vIL6zevDoHA+nb8ur1yrgScXnyC0ObQ/nVLSUTcy5gG
xC5Osird51mVb4QblCerDvpko5SnXhH1oRLF8uOfWpW6tDNKo7yN3bL6qoM0fZEV0oAJ8cyp6lx9
t+AFooKExuUqQ8/9MfAS+2Sp8XsxaPqoSdBdWbkoLsEkyJwauun0RZIgPPZDqce9kc71nW7c10qI
CzY+cbSs2rlSSIC3yVQ+LWH5ZleVZN319cnuOuulRQH0aa6x4CoUmTeVtvWpiFv/qFyruUNM5tOz
MsOHcXbUZXKsLojiZijLnSod+2SgTD8mQWY91piMsNAZ9m7hvD2if1evSW+KQxZ7gDE0Jjy7Ug1u
Yo6Zj0lZT0/UbUIELrnV7uIZ26xqMplFYU19ATGJyY0oyxY9NsbpW23M/Dmux/oqRveNDqAblzcj
H4w34mzx2E22++bqBoefEeac2qKzyl3WC/WqizDbLs2k7/NsKPaBHS8nE2X8bYFgBtlITE9IGRiM
OsunTp5lYptYvv+WWGBJIGmNZig3uFtQIFQ9ZtiuqZpLK6km7/OmiqMEbeiNq4wal5Mpm32mkgJn
DFIA7zDHPffCm7rHsu8RiU/SVK/LCGSha5DlboRthBeRCnXTDbA7crAOnwK7Sa7cJOn3RS3BG0ms
dsEYp5vR83va7XWeZxtFWRfLSO5imsP6tHLxsmOxJP6uCjB2zDb6gznPsqOVNvlXU47D3TwHHvaC
sNwsYkouRamz8+xY6cHP8E7F1ZJFgZnZSANLXrXZznaJEjdYvaD4GXWeIHgLPUTJXWCcRZG431B5
ogiSHnavzULGK3dBT5nrkLpz4CDMapsDBJPGPs0tSTHW8pFehSUQu2+VXUikJEHQHM1QQ63IkXDK
bMSZ6sX2KSib9OAE6XDBEp6ekwwdStF2y4NpWADD0jEc042civm8QBm69z2ClsVV4XVuYxpYsvQD
nmhBuxiLTK9a8xmdSXWVesrd1dMc77vWFKg+02o46zYHEVh54TP0jHGv28D/lA5ec8R3oRt8dHkS
6XwuX9KhWjheq/kmNkZoLnDUgo1ZhtZ5cuMmQom/E3MwbBftGSwykT5kllZnp/bD53kcw10buxqz
E/HFZqmD5qadixh1eREpMFnckR7BeSWbaKEehj123mFAnc51LvxLXbe4TmQgtl7Yp4cuRdi9aUFU
wOjBRHju56m5uF7WfmCZvA50PbcrqWJrkFMc+tbyTyHUoLOJw/24uLT0F9dYmQ49aEYZhx/ReOgH
nVjItgoe5iinYK/YNB9wzXc3g6l6AG95cJnREtz4fjzetOAkP6PgrL6ElcGjQ/79UbkoBn48U5rJ
4N9051ziVEPWI1Wrr4QKE330+zzfdmVL6jenY38TOxPdqtR2xKOgQ/AwV0F/FJ4VRmlqNleBkvOt
kZe70O703VBa+qHWdnoVawRGI4X9veXHq24zMKBPggnTphtcNWTD57zM3iZPh1iPQYBFpgGTAmHo
vVd2HEaqDXdgcrK7lBT1rpJ4bZCdJ+aIIBDIIaIwDAi9n0n8+DXBIuSfsN54GAvKjTvYN0g0UF0i
03qqgK149bJ8wF8jLj6kvBOXaKmbjjT9sxw0EfQ+245+nILwjWh3YWqPSUhSq552MWfta4EB4FJ1
gXq1hhZEjb1C9lBvRH0z1Vc2+JhDGUwh9vxydba0uSmjiRvxsTYdPqPQY3Vx6+HY9vF4borupNA0
3Y5h0O4r5TZnh3LiBVN3cG+Ax9hW89A8DEGwfFraLn3xZme+r8LkQzXVxjdv8R32HjQo1NDExZ7N
EjLaWAEBXYY7P+4ScTKkGOabFVyzGVDKCDwnmfJvVZa14riMVfBAMUWdlxJMpAd5kdOZ5tjT6CMU
3WkznKxtNchRH6uqlfdp4Wige304bLnDk0uKKCqxpUqb6W1gK2MzIdgZD4MHeTPJtaQbSHtXR3kz
LieoP2ofq6q6V7k3NgARvTrCk/OE6B2dHwDLWzCb9bdMGPqlSEKDS3fjtB+Fjl9wsCbwxIw6QeIy
1h8zquN+5I3oH3aJdud9F7Z5spmSPrzqffMrxg1/N4z9vs9Ridk4HvIoj92bLtPZS2hWxSGNUQxt
CisIIk6Z6Y7i+PjJx1L7lptl+lgjJt2Xle3maKsmq99b2gKSl7TG8oo8G+e2k/eBivj15dGVC/uN
WZym0C7u6Y/W3xG65RGwWXw63K8Jn58936GLpyoi4dNVjos4zMqUfcZL1OxBzA5Xo0dPJleHpfSn
HdAE520Krf4yujYM1jhUy14LI7mgqrW/mWb6Wfmjfyt7t/1qqII4ccCB9KQn9hS6s7O+U0IT1eQq
8J8WWABbH9TZRaksP2H3tig89vqRPAjfvcqLK47U4nXA5xuNIz62vsLOxaKL2lp+MDHxkO90MKdQ
Y4SdvCra7N5zx2oTjk14bWgWKyJ5+0TVMbB3XkyCcxC9QZtbTcSgrq4eZrOwDqaYkIL4XvAJB3+Z
Pvvd8jqnTmLuOaQrSYqzBhfOyAPqalZnkoTnWWO6Iw4/lroF4emR84BVcO+KyQDy5KO7rzaJ1XDK
2Z3NFuzYLUe7X9FH4J4E+m6a4gSnyxoFhQO+4zFR7qkeOxgNOi2bo9AplmtX3xCudHdspNCDev+5
dNc4BjbvlWcjeEQweT8JmcIMGbIr3S9X5oDdqvea4DEjmnZLszv4AyG1UYxij/7sOKCYYwPFnE6a
Bw/R8l+quNxNCb2pwfAFB7L1PeadOrouLhFlIqAMsKuUxuDtVbIyyeIK9mg9ffRw6B+LTvORJ8UF
3Tx55g7ln8sGLhxYBX+fB768NGFDdB2Ep9wd9S4ore62dwKMbWvRqG0S/QL9Lj13BSDapo3nZ9Ms
+qsa5m5fY8CeCowGYjLr7dAB1ZAapb2vg/xk2vahwf4V2d1U71R9TJXGuiOzRxYzXmiJGlRVCH5M
le+62b7rvclk5QvnPoiFXpWF+Cr1nA77Pk2q23xS8521qK7cty38zFmwg7o0DO/bLKkPCwDlyzJn
tysRBkOjWRLBzsQb2AzD3eQhb0p9r4xCNrp7Vw/0UovSvUY+3jxMMLmuA1F+icdqvioKClhYm5GG
6fUvzBb0VOSYGL1FLcUuMRzAJWkX7DoNUIAcaNj4Y6PP8EORo0o5PPF7rkZW13mk27ZW7UX/Jsu3
2U/dvdnn07bmrT0P+UxEZsfJoXHAcqgmzq6twfXYseA5w3NpdmlcXtCSiovh8G5mxBjGYFVHfNV6
n3RhtYkhV/Pj0xfbM6odLpj5ksS4ul2CwZM55faTEdfNdVHJ+WFMRXoCNGXeySFuDqNlkuTUAzSh
rTAnUJU0TDXbJ9o5f7HKQ9M68xNSWiygYZ09OAgmwW+WThf548qZMevKvYF4lQOZxj+JY93grV9I
3Db+6kegR5IiDZtn5F9t6rB4EG1mQHQrM9+HyQix2O4wek9h6K6GreUbXAE1bUsvzPk9Mh6J05ve
u5vjxObVCdr6U+YX8gOSa3XqM63rvYynQG4pWYz3nSLPxSq6TJemh+I31pbeN5YB0kjOMdtU3S7l
41BkxnVhOy7H/eIRANQCR3lIDRN9zXZwFpgMuJeuzRJ4DJ4+902P5Xcja1xnTyXL5qGbkLKhEP4w
cCvEbkghi8PkuCuhCOeeXOxsL5AKPqQFdkbRiPA1Kb3q5QcohJ5wChiEM18kFeFLkXJTl3Zm4+39
OtiOFpGgwyl4Mjolb02v6gmxl/TY1VZFJddVO10YzQUTdVSNIBtRiWuoMG5wyIwAZAW9oLlf5l0J
fmovQlCxUYcDczelNpSdRPY7by7Ul5nXC++H7+6hdQNfIWqktw94cSD/nMF5lbI7kCOo6x9imt5p
xS5fyhl/VVybb7Wuva3XBuIcZz2cpxmCq6LOvSHBCfbdUqlNlqJUagrAgJNLUIdVbmtm8fRm5rLd
FxYPp568cxPOF1p74nlRxlcfO8zzONnp57E3zf2CEfkLYAPkHWYOo8vpq4epGCSM4zq5noF3bTzH
NbeJmu2NizUa3W8Vig+hI1MNNdDdzMb6kTp83HIsroO+FWrj4q3AczOCxjFGnDsgaSabmK7vlXFs
VI6F1fKHM1J356DdMMbaahcHafRqK9BWboGPsFhbOk6WrCb8bkJvtAKOkhpdeEOBHpBKsrToRCi6
HqFt6HFDxIBJqaoBaW7yRvaP1ryaPyEJTyB+Smyz+VQcWkoieM6o0La2exbe1B8WuyW8lfbAXbRr
5zRp6LfSnj0wBPb44lj5dFLKaKwo7jCTDBVuZSps1ZVRhpx3rbUdk8fFdZKzYQqkn8AX1CXGeUHt
nPMUMmNLdFfhXSqyRzml8SkWJr4eShJUIOYPsku98zxiaU/Bgs1rDXk4xbYAZWmXaVQaFRorky0J
vmYJhQhyDj76sD5QGaijkNgdmeyUx6voNFYzBXvOqKwT/nWb95dBky5y7ERjaI9fJJ36iAj6NbQ6
fZkLj2IUgr07CcguojICcMkrYKnH2It8BGde3037JYaRYxv1apzlyHaMj7rNQCYk3ypRFtHkrEnc
VFvbPls8hLdetyFaCA9tr07OgHNyipvlcaz4YTsBK9hrYZ6kSAGo0LwiV4m6EThXPeHjGI15YcWG
2U4lvrGvzWVPfR8yMq0KhKOpOjQal3qQUfGzHPitMXixbRHPjzOC1a3p5/nONDz/Rti5G7mpurar
PN3lKa8CLst5F8xwA0okx1XWS3bA4iHOAxTLKY5yrXriXX2wPPOJh/CGu/OZGwUXJj9OTnuYtXc1
DWVzA+tfObuxlarZpnHQwc+GwUGIssxQXgcfnmXgGPrOxh5+FoC57GXJQPBZxrRpHNfAL2QX812w
tPreSRuNzhsi/IPjQkFsZGZdAjL6bwB63cgU1ctCjxJ4SN5NUScpnoSdoXez0+OlTIFsZDp0vrCe
QkxbbPvgbq0rz7WtfgO+BU80uSV+zB7dnncHXbzZtGK0X0ZhPwYLsIGpLNXFRdS3QeX1kpZw2/xw
ztF7gfqCSVDsFE/zmNaWiNIQlxVGxI5IyMYbC70P/4sd4rBZnuAzkkqStXOKYndRc/aV4kQODCt9
srQxIMaErg338esQZ3t2O145h+Sa8qZ151qjhSsoNLFNOgE2mgGjHJjLrVADomonLC/SEKecLPmy
Vr2xwUzwITZBkT7H81xzfOfupU9666ZQsriYTYtespF7c7JhJQiMhBWxQywsF25WW7K4Ju/ouZnz
0RdaH8WAyptG+WUkNEDd1+vP4WTg08k0XQOP1CVexHKmxk3/wLOplrkwXvbe0HRHx7LKi9Fk8Q2Q
2fAz7lBhIayssUtwA6imFQgKWnxglcFJAR01feop8niUcQCDfXEXnwOqEHjj1gTZvoymQ0AsJcht
c0jefGoiVw1r4t7nGVzJqamuKtOeg22w+N03fGUJl0sy2hLQtY5VNstb31fTxeVM/opD1vigWjv/
Di9hvtaFVK9daecPfW+OYuObVLT8hoY9Lldx6GN/oOHfWducYs3OlgkvTy3drd02AUvRaj9K3FSP
IEnagw7z8albnPqep9ubUT+kyTGOCXxkZmbXfiuB5tiBuqpwJBc78h2NSH32oBmkkvwcV/vg6qnF
4wlT0OLSNz28fzpo7XDKGl1Qd8yQbnVOsJ9bD1txM/aXMPfwz49zcjfERvmhbAFMtqlLVIMzlXZp
A/iMngD5EWg6UekYc4Sg0J6L1n2TS0qhAkVlCHdd85gGQobsyurZXqzALz6HyM83iz/BpdWuGz42
XgJXzi5VtBSl81xBpHqB07bx6znEsN5gMaM4Z2yDpsE9NWuOiXIBq6R6335OO5symq/lB/b4Byp6
kemQEtPyJzT5kFN9JFBz943XHDQITATHwUmmHGBB0G587ASRELwmQ1h8wubDAQWUlyaE8d2GP7Mx
E0WFe7VxL4Ozo6x9TGg2RJDpq60RSIq+AWuuyfvnNGhOLN3hSztQrGmLCb9d4g047+oHVTdUBGOD
wkCSuuecr77xZ9e9boVRHxI/BBAC5hazfd6fEqrYWyga8TcT0E3Uu6W1dxbX/TZr7MXuoG0sjPKj
NyYEJlMIBKeq1fUqAD1RrzciA4fBtl1GrHzOWJZRAk80Svi5s90gseDWUemjBNt9GEzPhAxSjjdK
slFYZiwe82EId+ZgQyoaXSyJopIkRl1QwG7uTGODaNXjZdLBfUNZ6/pHwj0n1fQkk0pc27Yct7hn
sV7gmz4GGcMO5nEKrtLOO1tOUKzDCJgyAMZ706BtP1g1QxSEI8rD6MzjnmJ1YYBVrrODPRYhtNhB
7yy7V69ZW/tvVZbmH1vRd8/U1fAYTSmjNYDwJTWjUnT3NaZLgJ1e2CdtUCaeiXiusbSru1Dm2aGa
5d0cVNnWrubk+e97PdbazPm13bJKyPgKnu8hKngvMppoRuW475qdcDInMjrQVq4Inyp8s3ahbqtY
qA8un+qJnss3jieCFqs0faR6eHPfwGKnhwkO28FvSPULkykH+FPOXb3ITZ5CMS7Jan7zmf9NB95l
n0dIYns0fGl4/9oicqgwxWBVUW/WmfOEATuMEm0nJAEqjwoHoVa37jjWUH9NbBZSR9PgKis75wac
eLdZLESfBEftb5QBf+2bucwq4ikFIemgEO/6njZ8QLn4stlZlLw7lCb0o+5jEkw8KgnTUeI83mBs
L34nSFo7Yu8eIQIXPBJrF9JDBvHr7fDdhTe6T5vdUoviDJIJkArI12wbJ/6jyuw35OlPM3riKGjx
eiYJgbpLw2DTN0F1V0CHQrXovlF6yG9oRAbwKZz65DezzRgYum3lYtXIZ821SdUKmgla6C3Nju8t
4tsNFW2GOKSKbcCU1pe4bS4x05Y2QokdvLQQajeyPZf2/HW4VOUXY8Y14Be5BWy8zDkXlpq02/Me
KcckJ3Ncxtc2FwujhgDfMuHI3qInAmqXlq8B1gPw6JnwviysnQ1LD/DyIudvf78o/qK8811Ud7hR
cL573l+Vu+FcoxidkIsqw523Uwu/Hp7ehUp8fsDLSjWo8fzkcQggDWKV/poKz4xsOC/5b/qhfxE2
IKywrJC5Ux4tHD9492hH/gbKp1nvmP3g3XuAculV2NPdj+/7j9xM/9GjhH78/1uU/vvwrV59QN17
I9Mv/+ixLvn//T/5P+h1srndfzOyLBn6t+pnq9P67/90OoXWHyQ8qMopr6+t6rXt/6fRKQj+4O0x
cTFZtomdyUcw8C+fkxX8YVv4VJBDm4ymsAU/9C+fk+X9gaJ3/c9bZcqU4P+Jzwk11i9bgrG+K06A
f29VK/ykC5NxFTu6d62j6xl0uZC30gQKc+g9RlPSUk7bswWJ9itcWaCO+A8YRuOwBkA3QT/pn9Ii
yJ8N031JHJcGSBqqHlBAD9t573cJns/M9ZP7vmLAFwRkn2EAG88Q90EewHdLyM1etVDJp4kA9iEw
2B7ApjoiJFYBEwy1pFbBhwV7wQQIy/DldYm/8NyhJniQyqc4YBagmxHeDF4E/IZWIHxgx9+6gp6f
O1ryuQmQBh/tyqW0MyBFYNKA1bR74aj5wWvdOb0zLKz+kWE3RYsjxg/VzqAuWWEsnXt3C085p1Tg
BNVjXors3lU5Otqqns42rDrwpEVLHNYUZGWAaBOhi0+jJ+ezixru2oK8cvT0QHKjJmYJVV1bRyL1
6s/A9Kv9TCM+atplgliY1DddUuorWUKq6oV1UKHj3FPvSW4QBNlgG3uL6Sq2vQyYS7V1hLqwGapc
bUPDfW4hRGwaEoAoV1NwJOKasdECiHylXlUfcymda0YwNFdlU3b3ve9+aJqJWWJMt4qcwVwOxP24
9wO6dJKBHpVna4qrZPBYMucLyeKIjb6fAYoYziP9hup2cRsmjE14aA+UMsNtGYzNS1+YLm2vDKsN
bQD/xKwOJgIp5VenEmM7m8AoboNKWk8o5vy9D/Gfmkq+3AP/YE6Mlxfg3A031dvZzLoHtdD0YOIO
hO6mC/GGGzrBY2ysiA6jcHh/aE02sPZLQ8rIaJR5UugNtzUu+qtEms6LT0CwHR3zxZDmeDXDSLuZ
ylG+AE0lv1/6UIEva+yoVeD7Za/8iElYydHhBkBQpEZGIfAlq1NvA5zBOfreMKB9rVH6bhrtj0wV
GCf8Ne4KKacJQmEaCQ6TN2Bu8mWon9bO1z6p4O9MEmGhAfR5N6eBOIStk9EP8Bz6Sgz1u7IHAKeY
0Ya2g7rWlt02bZCjHZl7t1bpEVbfMQUnfkgB5qo9duSYzxtDqI+WBO/rwDnHmJqkiOvTKhahC+Vm
UKNVMU9XFaPobqQ/Lc8+/ebgUhclaN9BSnFdMGzkkdKAsRzSKph2Xq8qMBc0CcVDG7qNDyeV06bf
k5BCXze60TL4yUaePeCoOUZ0tz5PSut9JQEjbW3hGPdITKm4YvM4oMFel93UmDez4fYvMszA+hP2
r2i5ek17BfAzAvoeizsjWo5qySGXMtDixoCcQ7Nyqq4KMliITEYJhdPhEW1AjDXJvlwgpUwEuKAG
+sR4Qn9S3RTjABVr6k3KH7XFptRAY0sqBzC3XYUTMN3RPdmxEt9BAsX32NBXfILqrcfe7nosjUVv
oTtBQUCK7hq6ZrRV3N42biAkI00EGDMvURzqhj9oSp1+cfJQIkOK7I3iLsn6+UzBGl0MWg4Thm7X
+QOwIheqmiWM+9qz/D282wbgXbLWa6ehPimPIUmA9yawBSrDPMloukxP7MNSfEKEVzNrIZyq8zxP
y9m0g7agHLD207MpcO54ueZrq/Eb7Nz1orJt7rVwEsw2C+FCAduAdzEmx25Mkytk5xZaoox3zmus
IiqqGhdgPIzWNUGJKaI+yLNdpYJgOoRd6Z9iY4qdTTflxcWNqQGaYwPUGNKud+rC2dmW0q13oU7Q
SVrNUN6Psush1yHrOQmqvWsNKUivAjftrplP0L40zJtALe6M9BXTeH6oO+vJT/30A5GdflWB13wO
mK2Fj941rCNjd6Y/A7V/FLj8+2jjl4DkP0Ut/wdDEhGQzPznmOTybfqvT9/eirfq68+ByY+f+pcH
W/gMRkUDvaYiaI7R5v6/0ER47h8BcQE5Quis4cf/hiaGFf6BLp8agmsxVZWQhp/6V2xiuNYfOD2B
cWFECZjTh7npH5iw1yjn53QFlS42LFpC/C6XsZ0/BIA/xSiWqet5pMKKOkMHe1fK+WUSwsaWgN7I
8Hrro9f16BS8ohhvUAL6Dy41r7epd4MU8H8+vP50B+/+TJR+nu+6xkQ/pU98Hk/wxQi6MFpY5nvx
NPDnWExd6rwCv2fCSZo258XuC/RJ1CP+/lLvtI0Bwvl1s2USI+kC13snU0/DCtWHrzOoUgcUjQum
C+yveOHI2PROE00U6e/Sw397TfJCvPe8FChyfw0Je5cJShoX3ieUOJv6kEZLlO2AXe3//qu9z5n+
/G4/XeddUu76I3waOWef+r3eVnt5lrvm9EadZqt+k/C+i27dv1yKsPznKBcdklnYKZfyNwZfyov8
iIrXNo2+NNsjR8PG2/3uyf0wpvz8lqypNffQx8nJkwtWSsLP1yws24vbLLM+IySCz8hOaJ1k1jqK
WU3MIj74Zqvk1i/HtY6sDAasenUtt6NA5hlZ0gXI6GkD4Bl6JbLjFvQHiAy3pffAjCqbzjhNNjuS
1kTZjKlFDNDFFUobgip5fmv7FVTkZaqDz0EPZhYJiGbmoD0LCD8LbFcK98r1XuNy9I6Lb7Ih9xoF
ygZRkIeybRntaGABNQxttfLlYMzU1Sk9++KLqjumBDFSrv8K888DwwLWrt3pIAOwCUY/e1QoAeJo
QBioNx37y6OePWL1gdPaOVZLmmNpsLySDs7kpggVaYAz3Jfhtvkmo+EURpIuN5ydsGOcsOirrLti
ViJ9bVIOiElh31LwhctC97U0MfvhqFBAbr0UAsvSzdYNtli+MjxHBgEvjPPrUJw42Ovl0JcPM37F
7Ddv2PoCvXvY6w7pWNjuEHfb79KoMGH6pVu2y+dELP2BZsRyPQ6z8Rud9fuNhxSRCiGmIbw0luM6
71YMffk+V2ZsIgwCycO0HyRogBlX7Fu3+Yer88e1Vivj6hu13feGxtIHVIzkV3w2J/ZALqbsYTOO
lJiJxc2i2CGLKT+kOkkfmZcQfytU1lIAD4P80+DHwtn9/ef5N1/dw8kQsA36K0bgXamsa1vJljzz
1Svp7V1hTHtEGurYzv7yG8fZr/sfC5VNHQu/H9K1X6257+4yGLRMWgO6XnbHYp8zHzYaMsYNzjN9
BodBBZHvwVsELx5ed7FZPv2Tb7pefr2wiTWHQ9kS7rstfwHv1QlR2q8SsvxmQjoI+W8Eb5i7v3Pj
/PrW/riUh82avB8nDvaLd980mOCTZZQtXhtMkHdMtHH2ZHHDb9bGr6WFP6+yvrIcX8FaI3tXkuqk
bYFfVN5r3SQY6X2vvQGfzSy4JZ2vQuUYL39/A//yrXwKItR5+eDm+iTXz/NTuLAsmgHL9E5fkXNM
WIIlE8QL8fXvL/KXL/XjIjyqwA4wJr6vKDO9ZgGo6FK+GHzo8KjZj7Xbarh4tWAuNJjiv7/er6Vi
biLX40SxqO4FmEbe30Ttpz1TgtL4dQm7BfUffZV+Ss0baDjVnkz9mVLNvDc0neHfXDhYrYH/u7f9
uDT2Pag6xHM/wAi/3s9eIbwaqQy9jWmGGk0sgTwYTBKBYdW3Y3WNlg+pVWx4QwChHnrWDtZXxRC8
IFUh0OzEbg6lR5d7Uwu/bPfj5NefrcYwbNQMPdbg2hVJfhqsHsq/zuLqs8a4lm/pmuFTKJHAf3WL
FgVFHyBSvXFiIzlNnUMoJAXnz4GoNPu6yCZm5JwjGywc0EtbRue6dOjnse8/xWlmy2NACqN2wqeX
voHypJ8Vs0MAuIaJP21ImuJLC1s/P2RNkgf7xfGL8BFKqnNjwdOqGagIuAwymzdRjtC2MamdEw7i
a2YjniE4o7h1quyRGcto8PvbqYY2FnXtOtFzMmfX3IfDLMItkmj7WTsqeKoTyT9GqAmAOy/xBkSS
qa1HOGLAV4lXhD66vkyzaGY4tXNTx50ON6mUnjgmteUvNwPzJ+hmQyG37hK1yPxYCMYY7mM00bcs
bEpusYe789g4sPx1mVrMSZiWLEF6aSNEdPOOue6BSApq0cpkzqs21YTFS3ZQ7kJLIv2oGQwr7sIK
jvYmyECPHfxOoW81bE09YJEO/N6S5zIzH3FiKnLiB/J7569S7RWCA/66Ee0uxJERsm16YhV8lc0U
lUPAcDjLsIABpW4OUx/uLMaB2JHPyLyChzwvy2VPdsvAGqCoNjMT2DmRxsjpuazXfkzlt+59JcMW
g0kdApauJ5eeME1n52Vcupo2c4flBN97W1InHLJm62tAzVumDjNpo6Hxfw+SGT5/5cV+d0KSzFSZ
xS+qaYPBn2ZC5pXJ84Dg8qVdFvkln0Npnxs7a66gzyHRolxVB7uR4URfR62ZT9DYa/3CXAGTS2sl
3zUzXrId3gvuUqg7m9fZUPQhlsxOnhWUUbFB2ij9jV9a+Z3hAzqLBmrB+wGWNmPd08Y7oLlbnj2n
7zHT9EPNEcTwsgrxlpXuh95O42h24EKDG/W8bp+PnR5PzEQO76e4s86ayvMYKb+eUK2yuaiom6d1
1KmJxdnG+EiZE2TB3q5x4T0WCRyWTwSmUNVXtUVw6TEi3MqhMp7crkM4OZozihm8haArzbDT/VXq
4hhkOBvoBez7oXkljRaSLZhFne/L0McWtvSxyqKqy6Z1MJSZIYvTzg34i+ApZPbgqzIygkFLePnH
mvm5zM+zm3VU3cIQdryBNaFgbxa36SxQKCPcD+4zMbnfBK6073bWi5eujJnCAIdYWifEtvyAqxl6
xHAIGrHb3AizhyUvwPBCKnXuBb+SSRaS2S9DVespsouGEQR8eN3scM1SfwjpDN66su1uHI1g8n84
O6/ltpFwW7/QRhVCI92CQZFWsKzAGxQl28i5EZ/+fPCcqm1CKrK8a+ZqPDNNAI1G9/+v9S1uYNWy
107T6qedEYu5QZ+ePhEp6o5okoGcs5p1DwYd8TfKf5lNNk6tP5jOGD13VdY+0aAtBq+yg+5RaZx4
H8qeXEkZuviJbAv6ZsfDmgOzHDDP8CWJ8AI/CmWytbudoxT6HLwEopKY1oRb1eZdjaysE81H1w8I
zV2ng2GpJqZN2OCImK+oRqDKXTPNLGXwor9tau/rigQEEhUnJd1VliK/R6IT4WouEt4TGSQajzWD
6I/EzPP7EBJ14UEn4UnkqdY8GAWh3XCsk2iAU5xW0BqULvg5mil8wQFGL03VuuUYEshABYfNEnZf
maxrayqX6mugJhzHE2BqF0qWoBcYElVQgwqHbPxGE1QDcRPbGlmjmeuCKPMDmhI9u+hbakOQ3inM
QRRLEtvtkdRzvCLyxCjqjUOozoAZLi7LTYfBzQSTX1gvFjRvk6qrD6uRLVW0IWaTlAoloX1JOz1P
35JEFz9MCuzTqlHqNNlWqTYCU4dh9ib9iFK024RiIAvA7cj77C1QvCJwXNxIg0KoRRFkxV01hQpx
Ac0AVyQgEJq8a+SCKagnAqsRoMVyAIePlGYdERkA8XOibUHJPQblnBAKjhoV5e81XP4y3/Qk5PwY
Y/6/m9ywlZ+pVrBPapQ+k2CvMx3LGAx25lHhTHItdAnWkFc2IvC4sJAchRgLAXphTjFXHaVqg8ij
VEWhL6u3IaergX9uzK76dqxHzzfqWt+moV06VwaFeRZNNyZ1QUV8MXo5BRXpidIOze2g4+xa00rM
iMhta7D6sWK5Pu6M0XoUShLAF8f4QlpRKG+wPESPeTJET4mJpgQTuV/fUiIqzdXYtvOOdsrqYBuz
0RzIvGnogExhAv5WV2L/oe3M5o7oLTx5BqLD35R+JsiUwrf3eqKQntPJejp0gZCgULNx+B6bQffD
GXAOehQYx3Zd6hWCpUhYP0leBsxKEdVw0MVn2gOZz9ZHM/nT78wIxq1D7iZhUFY1x75Kx8rWeiA5
FwcIqZ5Ijw20CyrdHGFN4lExgpNU3Wx0HcHLVVAp4+Wkdw6WTfiTnlCT/imNqkjdcBWmSnqRzZm/
9lN6RX0pPgJaZvTyfTBw3ohi5j1uR3T7eWFltBDw2W/6ovPfB1h53DIMlOpK2HkHfn2s5Cpq6gCo
Llo3mfHvemwUk9+cB8abII3FRhYPuUBJsSoq34GywoHupemVmu8rsV1AB3V7SKHOKglb0wI5o5lF
YbgxnQDLTczKdIsFCXOFgn5XYY1wuGYEj9Z7QQgpiFyntS+xz6ISKFxBBBWM1WCfkE7xo8fNmuBc
HpvHBupe5XW+Wsg1X8xwT9sjeYurBq+imhD4zGYp/sg63WbholmuEyHUxvfmGMBKq2zVIfR2yjlC
BmHnvmj08u6NbBjCDV9FdCbRbIjNwqa/JcHtmc5EcVfkQfTc5I5GOFchp3qLVI5AHs03xL5KSbde
VUHhhtucKvvsZ7PDNb5qHKbZoGBZ0Ui9K1lDyURDRzZgfBqqWkq68nG0Q9aPQTMTWp9t0IgSyBdI
likE+T56Ks1Iv2FNavBzNZWOdHsKBupWQxnTi9DsQV6GCr0b0NEtnUPL381mB4BVcSm/61XONtKE
1qVkkegRS+HumDQz3ndFR46FomWDgEHc4UOVqTW8CN7TZGXoVUHJamAF1uMR1w1Mp+/JJDUHfGTc
k6xDoB55AUNA9Ls1gJm8jlHMESkKIXlVyTTz78hBzQ4kvKCF4o0xHKD0qaN76kQgiReiqx3e0yQP
qOJkvQ4xmlwHrJkXvmYQA6e3dmywYyCGlIy61n0J86q4B0cjd4kWBXIlnK5JPTdROn1PXKGzLpBC
Wbe5yO1Vm6p0bPxB7/unpKart4LxrsSeRjPjThHsL1Bci/hyXleI52tLwhVMOVMPIOUlT3FHzC86
O1kXFy3d21mHiTCYpmptYpkl72Taqspov+fjmN7L1sAOF/Npv1IiB4eqoWrqgzUNzXCt1p2D1cqU
wRUkhYZoGdJuxI3eG342boIyLhEAl3h8aJKq5Ed6QSlEsFWUgqoYFHLWKa0v8enjeMZczF7+jrZU
Ild63cLU16Xd3KVkX8grgZ/MppmqUojKqxK8uCZGfdqMQCGIppjIhYObPDb3FPo6dUuCRHJTN6P2
mhWZ+6GWLAcrLShUItoNDUALpiWbT2tju9OKAB1D29oiBy3fREm3C2bVm+c3iPU8EE/RXTUD6InM
yPvtkNMhJZixLkfcqBQXPDMrlDsEmxN2CxchCl8Sp/uJCjrEMdNxAKP+JhVI0TLuCUpNLQ42xDFU
HgREnkM5inxPmH148LFRX5mc4axt1VXxI74pgsySKWK5lJxf7quuI1kx6kYDu5Y72r9APonSS/M8
fuHk59+xjUHCOAKCvhRxLsCl1gFNZ1asOcHdUN/dIhgvx7JOHitetY2J2psXkELDI5PCebcS+3YC
C6jmjwLYv0pwk+X84BSbjiu/r7v+ho8x+dm53qYeCtbuzqmVpvUsP1TgLJBu8qyzpPm7UfpJFBHW
o2TC88MeuayuyuA5IMGsvu3KLAo2Rjdf2IA9LbzO2la/c9BLFTc02ztc81HcvSkUL13P54SMWHcy
w+tAsZhkc5vvZ4vXlpsHfaCau8YRRHuaGhjxh8D1Yd+b3UtIoeEdr6Vg+8wZ1vQQvJvXRKKOL0wE
QDiJgUMXI1CRP+Uatbg1ibMZiLPY4K4GSeM/ZG5VPFllRUyHcFz7pnEDksCwv2cPiFXT75xKs72K
2ZcYIitVXnI15z2EB18/czgPn5WizPdmJdp30l36586XSA9KTse3ZZqUBWlVbYcYFLVIjb5e09s7
tCbTEx297H3kxek9NgXmG1bqFmm5H1pgpzo5RMhH3aB5D4Ym/xh9G5cGvUlSJnCSI/2WMBn7VeHG
ySs/on4hrB4u/FAOj2YwshDZVtJhKsf+Tu17hAleIjitPCzHxUPWGGi8hiwkF0tHbWZdhXaEjBAM
PGcbSUyGU/QGsfBiGj+KLnpXA17/NZHo8U1L5Z69QU6GThuzmhA5FXGYGWkGC29sJvNHXZKKsYqK
wN1KDdw28HpyBlakctr5GgNfyTwtRnUCRwlUAJeU0bw2FLzomdDHJBAgCi2E0Al5VrfCCewS5VxC
HbEf3OElto1W+UE7PMt3I3cvXUPpbrKbULdKC9JkYNobBxbtoz3UJbv+zOqbqy4zOv0lmEIt9gw4
1JZnO31OzFKSd78j0jrENsbpRUKZYhMQOoYNRIGSCJH+yvShbAufUjWZW2rxQzj01e4DbtqlGeRl
fUXKAIzWsXTc9x7ZtH2DcbbFQVfX+bVZlK12qaJ84SEEUZdsQ6KXAegWg1+yU8LWiMKn5eNn6HFv
bgnLNqOtNiEvug4GY4o3fWXgqsjzQc2vg0q4yX5ScjJZ4kyM5lqxgjq6Qlw8tFdBpmXVjRv7fvKd
AkQunqMRG9CGG2JPlzwXu9+myvzEoQnP3zeUsfcA5Aj8HdwKB+ugZt1TiRD0lfPRUHuVOaXPIapW
NnmqZK8/+5Tvcck6zqrDiK6tEyHEDqcyVDF/aqrswg6HdE5pH2nBpOz65p1FUXxPQhm/dEwrWPmW
HdNMSjBarLuSRJFLTHOcs4lzZ2OlVSTkIOyJxh855C0MIZRlHmLasLlHmnP1oqWCRCKC+uzyBq7K
fL40ksy80VO/NAhKzs1XR5AEseo7s3jKUrLtN3RHlHj1P3QwdOJuWuOttaziV+lGAG8jNTpHVvxc
5dRN2ld0sVhR4TjOVfm/Sql1L0VkySTfuwTEXESjX98oc6pynU3klCatfDhdbPxUumV1nlVwsBzt
mSK4qPKblaa1KdXDPWqb6WLA77pSk6Y6U0udf/VRQfNoFJJ1j68Kl3Q/BobBKTxTihu9YIW2Qgkh
PlTKM2DgzxdkC8rDfECRn1Arnmurf91ApZNsE+0gJ7mgc9lWpdXdaObt0+nb9vmCbAFkjIYB4GMa
RIvHRMVC+sOU5nt1TgwntmviQBO+txQOz9Tyv7qev0da1NaHoXJBBub5HkuAvDIoMyG2LX+fvpxP
s27WHKjIUlUM3PQmFs8H3ZOjRl2f79OeKIa6cPK7INCrt7FqjG+9MylXp8dbyMOpcEPEdm3N5Dlp
tNnNxVNC4JfWcqqa/Qh34S1Q4B2u6kQxsYNEKf7vuLwkHffJR9d4rzbBsFVq1ILYA2vrAeC0RXpl
X70Ogvyf07/siwcLMM3lx6GsnIGBx9NHI+uyK3nh9ibv+UWj0XZqG1MhSrv9OD3SFw8WMDhvnskK
z9+LKVRTZmeBH6q97OtshTUoQcpNRMTpUb66HtsyecNBtVJDnX/FX69DKrUS5GYm93GKnz6csp9T
qmDcoDN8ZqSFaOTPM6VLQKOEOSQsXsDjoQYOGXYfNM0+VTp/k7WFfkk1OL9je6xdKpXfX1ZwenaN
knTPaV2jHpF9uZu0Rv9l4pY6sw7on5qK6GCoR/Ik6eSwsumLn1OKqXXysd+HIo+1lW93bLPdMLYu
Uj5n2IXYsOsbHyHXZVRRN19bTVO6WyzCwX1PZuGr5UvcQIXAPun1nTu0G5dDKnQE1x2vcj0W9Sqx
cs2ivNAGlyUmo51i58HP1MiUO8fsieecjDz9oRh5gVm9pri3Go1JPHQs/6BdfG06s1Z8alnNl0xz
DAELkAm2c8eXXJL8QX6wTfuFYGc4RHynW3YhWxlX0zokpPDVqAZ5oOkybU9Ps0+TeW7OqTTMePoz
3nDxPvtZUjCG5bxFWaTdYrrTXhgqOTPKF5PZsel9C8E7o9IpPr4+u6jwBIRauzc4Cu/Zj1W7ztKy
rajMZn36gr4Yyp0btTSjEV0RVLkYytAyJ5l8uU9NHFqKyr4us/OXuKrzMxf1qdmHumCeohr+AUZc
Mt2xLwSo1/Np39f2ZiI2YsNObdgkWo/ZPyJbtj2H7f90bZDjZnE7vdTZOGEZx9cWtb2Aw2TIfSA5
5pip9p19oIqvLGy+/+NdnBl1Fnp5Lg4VxRIli3FcydMq6PZOSwnEj5J+244kQTt4rM48sM/LD2PN
PWibHjTrNzEkRysdpl3Z+qXT7oUfTneKLPx7DbIc2kl9WhXk0GzKSpl3x/Jt4CD2qqRte6lEoblW
4bs/n77wP93oox0Pv8Y2EYxwGJuTEazjX0MqaEnWTtntY45C4FRt63IA3rWlx0djExLNIyJkcjzx
Bz7aXaluOJgiKs8yqC2uexHrjfp2+id99dRnnQxg5Hl3ucTsKnbTU9c2un3bqtGtyAiqJNmvuqYE
e26C/VloFldvIjcWzGjEiLq7+IrmVtl3vd4Oe8W2cH/Tiu5axIOukaAWssc713U4IjitPjwjgOd0
i1ENw7lZ0LJOZdZ/I6AWLEujj5S+7S5FgaUS5gRF+0/JjVPvNdUnjmM1N+rd4lj/rPWK8pzGofp0
+rbN0+bTpWDQZtNqIKZYTmF96ADCRsaw76c8vxjjLl3XEGTOfK20L57OrPlRkTNxMPy0CqT0ErUx
y8d9roX1Rqls69uEGH9bGWX2GBqWs6oyaUMRqWbSVlTf4xnljo1kMY6NE4CQytobRG7iklPKOcz1
PFmX9wC0PKcRncaDvny1NB0SQTTF437QTOwKdZfBUQzeKp93LOz64sxn7KtbLmaSPXfCmdUQx++O
S/F9bnyPeyrsdOggnm3KYCjPrLtfXBTyGEoyfDEBPy3X3dqQvhrp5bRXLHUuEkbNBUFwhgezQNnp
jfZ/uCp2RyDQ55wkoNCLFUFvFSQRbjHue0tVrsnbpbvs6Mnmn6erC/rE4ePvsuouQetZGURYM+px
X40TDyftlPesKPQzT+iPT/J4RgByd9GqoiBgrKXpbTD13iGzTtv7Mcn2bWUOTw5xKBQhBY2PjDrT
hazb7EqrLPrkjfD3BXU+bL64ZiMzh4+YsC8ZKe/sDCcyVnBZ2Oy72k2b0KDL+zi//Nf7wiaYtBg2
RoK/lvhvi+jZ3Fc0bV8m4KZKEui9vBXhmdf481vMKKx3M3cbz+6StVwTsdVavq/t49z1L+JOBVVV
Q5FxZW+cuaDP0xfRnMlsmj8zvJLzT/lrYx+rhgQ6XJp7x6QmPdpCX3V2be1cAWeJDrKxPn0DP21T
mLMMpVq8MCwFf050f403amGLAEd191y3dgF/s0tpr1iYoOqp0igjR+NFSR3l9fSwX3xIbV4YrhJu
L2vQUhWpmynF11oqewRE+iWrgiR2urIG/6Zgdn9TuiTYFWNStg8OMlliIc3QfPX1rIpJuSavpZl9
3ivNJ+DuzIHn8zI1/7K5UGNyWkSZf/wEQohZhUvU7V4isfjOqx3+yOzonL30i/su+IiytzY1ysd/
tj1/3XdfL3UfmqWyTyBCb+C9VWsr0CraWCE23siKogtCXoMzL/gXozK1eJJ8vpEpLnWvWmX4QU7E
64ETjALsRRO/gK/qRFwS+K21hMombprcnn7Wn6c0okgLmDFnF5erXdzQZqwmN3Wn7IC5uAeoN6Bl
Tmtqyk0RXsTq2D6fHu+LB+iSaIfycxb78yCPHyA4F7UDU5EfmGNsEfmu7SJEaGfWhM+juHxg5lqH
jSXeWuoWaZBVei2t8mCZ0083Fs1abbJzH7PlwsP53uKQy8uJOhLHq3F8KfRZIEnwAw6lb+9YmEhV
DyegY2ZhXvzbTcNPxrqDMgiPCvva2W/797qTG5ztSvaph0w61Q0BXQKkYeDfnR5Fn3/w3x+YeRhm
Hwc9ljkqlIvlzdYUZFQtc2GK+gwNIdhGME56F0e3FXn0t3MA745qOlGqfWpgwiodxB5rF7cZnlJq
1ijxpb6dcs1QPI44Oe5C5GYwT7S4JGlabSTYcaTza6XQugd3ctznWlU0NppZDTPbrdX8nCliOb//
XBPzmrcFFPlngTfs+pbjM7eu1zZKnxabMeurazmJO7rpwT8uT4vRliEoiAhdP3cZrZVkZxkSZ21h
+8mZheLTxJuf0/wZYs9BwN3yLMleQ2qZsLNDFSdksKdw0X0Xt2/ad79OT4nPI7HznPXhs8dpttwf
T7ywaYNpGiuSbFOeXa9YHOhKjuUTZoP1Pw8FWR37lcbmEErEYo5n5JWmSTpEh1wd9Ju06Om5VNK8
ZnW3zjylT8dWNoJ4GHCu8CVn6VsuD33MqbvLRXLIJUzLuhSYadH0I4eVpbo2RaRw9HFK1RNj7v/q
oCCtAZ71t+EYFrPpUSRnNhbL9Wr5gxYXT+q5lTS2mhzQotDA0giQD1Kdrd3pe/zVMGJeqyg6ayaf
0ePHWWtO1tWlkRyiOiByyM3Ue8foi/fToyyLgFyMZYr5Az1vHjj7LkYpImRVvSwOaqdCuEjV9paq
yHCDJN59kaSPe43hhptpLIm7gWZ/prvy+Y1ne0wRgIVSdUgkcY6Ht4lwJ+x5LA50i+zbQi/sqxjr
6aqN4oK2fcju6fT1fnFXjwZclK18PawQqjkFgfdtdmHBmrpona47M0U+bcq4rdRUMRxyTaxn1uK2
mtAIi8gvykOYlOFrofg+Sq4KUN2otZsyRTgUaoIWNHO0vQgsxVrFUDQKD/HDtMJKbVFRM93N6Wv/
4mbbGIJs/T935DI5Nm6QJ7W6Xx8EMuXbVLHNZwcBG1K7VNu1MjDPLH1fjEd8BsVIUBDE5S6xPEna
2hExrs0B3d50N6Bpv68qe/ACJ1d3pYjc7enr0+eqyfE3EVaFoNvEV5E2ub34yBtlVdgGwsmDb9ea
uY2zzNS9qJEIeGTnhB9K0jvP7qQqP2UydLTQp+oybJoUC14PJbUemKnrim/mFXEokJojqyftq8Kn
pXptkZDRgP3I3tYlMGxPDI7925JIGM7cti+mKM0fCoK8/bgsl20CMZhKCmapObgpafDJRLJDofn+
mZv1eRTOpsjCdHYq+EXMRQWqjXpaHOEkD2bWDJuA2OvLgjyXf74WRnF5CaC/UCBaBqBGaW9Jgfrs
YE1NutIcCO+oco1/falxCMMsZHNHvwwN/+K5Nyz3EUm50yHjqLdVo8mHeltHZ16fT0ulwZvM944F
cz7lzZ7kvzd2s/egVkO3PdC+UZpNGApcFxAQtY0fyHoXG4N6haisT0kSoFrc2G56Zqf86YXiF6BZ
xB0174+Y4Me/IJtGzjmG2h2AC4gb2F4jgt0OWVA2IEGYtdinX6jjQw7fXPpDhDFBAKAOPte1jsfT
8pb0GauaaEKWL8gSAcBZ7TR4kMUM6NHoJ0JiRc6ZsxZZOP8Ny5pBGRZH4edqGuIN2ZamNu0BBhWP
mV1IeHh9h440gRylrSbbjq5tO1BQpJLhrF5ZmLDZwcV5eq5tc7yn+vNTTJvlZO5Cwnj5s+L8dbjU
I6RQuaAGJieHlKMun2ClUAgrgR38U2P1z1BcK8d43KwqDY3FCymRlqZ5beF1wPNxUeDNQLsS+lBR
nXMH88VC+WcsTgfMZk6TLgGc8+Lw12UZvpKl9ZCqe7eMAptooTG5B2GI9pNteRdtwODWT12MMmvN
Xs81EcZ2gUFESFrdqsYEsaZAj3WJ3g2HhRGUqnGjyLy6y2HdKjPwLbhGaaM8KRpNfy9ndj05omp+
nJ6exy/kf1fBuoIL36Bq6C5ZZWNk1QNtE6anpTU2hgOp3QmtgU0x9OPjNPTqLS6P6j0z8m43xhBi
To//xeSYpSFzfZTVh37b8V2MRjhoFuTTfadZpCgrCLIAFSGiN+vizGr95VB83DQKlzy25d6+G3Ip
FVmpexHh1obZRS62D/wNLH63Pn1V80v9vx/R/+7qn/cdU99sf1rskAzwOgZkd22fIYRcR+iCfjU+
9KVGdWqg7xQ1ZKW412Texv9U3vj/I+MjBgJns8AusyKLMrY7Imz0/ZBW9UfMl2PDvy3mKmh4NaVN
fK4j/9VdpapB+CCbNAZdPEA0i6GZTgqvHI7ANaYa57ohlHAdmlp95u0+Xrrna5ttu3zUHVANtH0W
Q0WdJnixKmMvMpZUAkWjeGu4VfWK6RyjD3T68OX0c1zADP4bEnIGhRV2+LZlLIbEFUniR0SimxPX
nb3tHFFWG9xB4WPvNv0+H0p0wBHZpw+dMMpb1tz81jaJQqj4P575knyeVDqfK1WYLt9OWkWLLzTq
w4793lz3RcIBA4hcKC+aRuyAOtnQ2Abj9CmqB6SIeal/nL4RxzudP/dhLpfx7ZwpGZ8ET5MCx9GS
hrEPHPIH0slP16qLgvb0KJ/nEkodGnoUInlNVWNRKwO+MYWY8SAFK5WzUgdXX4d1dwhGmZyZSp9H
QnjDnGX1ZjtPF/F42dGHppesdfGBLq+21mKRbc1aadeA/OS5c8zne8eWV9VsLKBwztgNHI8V0pWv
WhKCDmXg5m/JQEsNcaG+Ad7Vr+ouKHYaLq0NplPxrPSWYNmHWulnOTJIjBgru0UqC7ft3E7oi3sw
0+HELMqiurKsfk2AtRyltdND78Tx2m2idkV+dHChR3RFTz/Yr24BHQSD91eDhyfmP//rW4kUF5iQ
SfRC3gzZhTrlxaYIhXZ1epTPWy0TwRf8S6LWXQPJ0/EokuicuM6b8tANqXFbU+Ohr6v2OEjMCKn8
YL8hc5Dr04N+cWk2BzQOaYYpQJIs9ncwptIBn0rJvrnTV1KI/GrM43/fQ1HkBCY461JYjpZLnx2q
yjCMccUZIPVXUVghKCACbZsTwnxmg/yn0Xr88QJ7ZakI9FQ2yax9x7fRQsjV1lNLxVq1iWKHCm59
OIECZ4pk0TtmekWz3TIlJiPNBKCQIsKJPGe0bWvVk4F4yTHYSrAmpDDMKdEZtNvLCYcku1/8JDnB
eV5vTM2TPoR1slVjS7s2I9WIV7AK5xQT3BaG1w42s5JCsPo7xxLgeMOQkpJDyaH0KtYefE3zeciT
toHpAKnsawEo9C0rTX4jcgiiEzXbfcJf3/1s24RarUGEIFg9nbbDFeJQ5X1Ss1J4WVmKrap2ZINR
Tuhw1TpV+VEXKpcZoQHKPFTR/USEkNRvGhuHNV0DP/5J1oiOhSQ35pyanNpZ4dcFeUqNholQ5iPh
NkNcm8Q54qNRV1mRqCHWFjXw1zHuW5IgE6l/BNTmHmUQDr8LEzMwvRcfO/hgp9XBnBzs9rVUnffc
AGO+Qp5d7KzcGTQvk0lGTdyWcb7u0hiPZj4ZGSa0YTKtlY6YH5cYqhC5yZyZ8IFFzXnuhhlAd3r6
L0qLiJb4KrKB06nMsuvgnTqeLSU0vYjU3fwnQTxeG/zOMmeLh3RynvIChElOrTu/KuL3JHokDHB1
ZvTl27ccfXGa0/ISlpXd5j9709uNeF4/iu9iJ1+tB9NflbDo24vSXsuL08MuN83LURfvfA6uPBAK
o6YGPZDJ/MBbd60otTcA4kbOTeDXqm26M8vb8vu/HHWxqUyI6zJ92XOtOERsm/v7jMQ55bZLPKYA
3U5f5HK3dTzcJzk1Bk1VTXwu0hr0dUqS8Kj+BoeImSvcnB7pi6MUC6fNx5FmP4Xq5SEgHfSOpSWv
DxY+Q6I9UevcJMb4K8qC8r4kx2tlRMSqR1qLnkdvFKazKJ9qYYIud+pwXWmSSIPWLK4Ee4irqQkJ
BcqpWwWqHK4pImBJLVP9Ct6EOLORWE5AVNm0JFR9BnpBXPtD2fjryxbitRz0aKwPeV+TtUKM4poz
vnbmDn3xqXbZe6HboXwPIWjx6Lu06q1xaNJD1WLuHd3eXY9Thx8iGM3/w1DswshOBhCHmmHxPgfC
6HHlG+wK3Mm+zKyAVKJUuldQrMYzb+8X32vwbw6NHUQM8zf0eOnwDUySnZlmBwVkvGfQHmMHEtRk
NilTFXqE7bmPkrSqx9PT7aub+efEjtaKqtryiw0dBKSV7eeH1iSXxTCMgj6Zb6ymyAnPbGiX7xCz
g84vhL0ZUc43dXGFoCtjd7Dc/FAYBtlkE4ayMAznoJBW8Yy+jrenL+2Lso+lAhdSHQRAiMvF4tut
lG3aizSlFUGXeFNVdFSSuI/WjU50R6Ta/ouSJiFhmWF/LYQRbQRKhjMLx3J15GgNxgr5LEkYnAqX
mmgDaKlPLZTHGuPVknRFd4Yp/W+ZokV3qm3524yf6GFuSTawxYczX6RPs4rSD3eAIz4TGEHD/Pj/
eiMJRgygpmQa3RiteWUS/9KEKLa4l+KrEkngpds3xZnn/PmS2S/Bg6NlzRmNivDxmPmUuzF7Kf0Q
NFNxXWGnrjyizyCT5UVzn6Q9/ICmzXZ2VTcbZ4KifPq5f1qFuGb2n9x4Rp8Vfsfj91YaYkkx9IPw
a7keTTHcxpN57iTzxy3w986QcxJSUxqjTGY8Kcs3p6fRwk4gMw9U8xttZjKzw8MU7N4UxKm0My1E
SdcCmeWraLD1gUUJgMeolHiKVViQNBQqjvUmXfKsVkVW48/KjJF0jCHqzM6r+159hLXi3LSF0e66
3Pc3EqtSQ2g2ptuCjvvsn/KBvCbFB5G6dECsJovXGrONZN1qjENioSLtEiN6aXkIQuEpBUZH9KPe
6/CXC3JHvKEKpw8DSg+S61SfqpUFUO6H49cYbchxSy+hnzlX2tgRra1ZHQCfnE1d4KmwUTtP9QuN
0DJMXxWaM7z2GylC89aIAmLSUNqWd0WRQViu81z9prQwUldDPBgEIYrsY0giSMUxE3eV5SHe3qnI
KoIWHL3bN7juLiAQg4T0h0wZz0yRP/jK44cHP4BlVke1zKfW1o/nCCBhs6+GQRym2p8pw06XrZKk
EBabecCv7GYRwBLmF937TeJ2V5hlMddWCgeFlazJNFyPgR49GIpiP5c6dXyCtW3xOPZR903jnrTX
eeoqZ14sVOr8rKOfLfBAUTw2BfUA+nXzn//1OgNK0PqkxOxr4CTH5EyU4VudJ0Bo7cQhOyOnxIbv
dwY66Ebl1quW5KyncIqLgyCMw/Foyhb+2iKVXVyksmxuZdDI9zQk8cZtFbO+HnIdMoZmtLUJ6Lwe
bqRCSOQqL9TIvujaDnQLWdbxBx54i+y8CkuRB0zXfe9kr79bKSZirwYx4nuTb5MkM6T9HDDVd7jd
4fiA9CMyDpqYC37J3E6kPEUrLW3KD1hGSr1OCiV7svpuGC+Q0Qtt07vEE69spZzJ66qfuN8hveUj
ZUMHiJsfyvQ7fLrBXEV1X9xxbA92MUYCIu5I23hz/WG80Z0oIzq7bIJdm0j4LO6oYDJSa5jcdkTU
4DpICEVre6sYSPLJ4l2gkpC9Dl1yWyBDgFNZa0nrvlpFq32PZJMmm0iOznsaFNMuw4apb4GEKYST
0ac55LVQ7wCzjG/UuIEqdKrJipeMnf1LJC3kNBZg/yFPgImjHywSsl4J394XDXgqL9YnuEeARzin
JWEP1oWUG88Ssn40i6x0Vyp0dTSfaWt+JP0EEDkvC+L3sNQqoJmiKH6q0qpQd5mEGrEm0XOIL0o3
c6c1IUiFRvBX1ivPo4I0HbS4RoBYDLB43KXVhMN/Qs1zGMqiHL/BKlfiByzZfry3SljFKBCrtscn
rJEp9zhnppPsx1etiC/bqRu6EGb1aKW7PlRR1qDuVaxLG6mBsiJYsvgRQ41rvJJsWuj0QaKSqlNS
2fKKLG0vEH1AGOFM6UNfGq3yl21J+eJ0E/+JRn7kDK3WmyffgP5klUltELHmw1tWlFDFlRxDgB5o
xF9TENASryFKElTm2LHDyCrdjb+N/gC/Gv6H1l8UMqngdLVxe9kbTSlXfVKX3cZXnDBbqa0yJjeZ
o6a/KFVZt6OITcLDfd0E69Nr1o5KbP0hjEZUK5pK1g1QuRhM3UCyuzuUUFZAIQEWQ+EUDeCM1CxY
tWPrDBezcph/gigo3Bi0IKYrOr+5et0K0OgbSn36rd2QhLfOlAoCsGjREF/Bgqoeg6FT8qtcZmVy
21mhG93VvWHjIKEodqW1TXGNXzcnsTVWpvQjDH37m+M7ZMqVBnlcWKiMALJ+mdk7rtOYtspIFJXn
d1b1Deqq8ruVJbp+Al4N+FRD5kObSEnmImnMHK+HQguCS6To7qUWskdaMenTZqVKg/i6xOhbfTv0
BCh9E6VFXm2j+WShakUHC4JONmyFuHAy+6oKw9a4RNoIgM1XA+zGU887hEukATRR8MO9whnKDxtu
BfpWne7xVudBv7oYqeWKbKYO2J0eBY+dKjMy3yiyvyFN8M2NppCZvklC37+SIFXIVvDt9KPTKiwe
ehhO6joba5atPiGrUnf5HevSDaIbM+L3wXgjZptI+yr8MJrINC7mGgQhzVlpPQQJFLdrCKvFDQ0p
aAm1k+BoA0vCAVtJlRFwrJjseaHU0x+2T93GawB0PU18Zn9XbQKmnXpBgIAfEpALtW2M9n7jwHXD
Nw2Wvwyn/0fdmSzHjWRZ+1XKeo80zMOiN0AEYuIQFCdJGxgpUpgnBxwO4On/L7Lq75aY2VLXss3K
0iqNUoKBANyv33vO+eZ850sjfZ5XgTTFnPyBGH5wD2ZkJRU9pKYa7WsJpQ+lklhze9PT7uoucWhQ
tgTjAT125cIcdSRIFxLqUHJ6SMgeS2l2mOsDIrEAJ0PSj08LoInv/tBYX1nLSepqrdR+Loulf+36
kfIMkmrBnbU8yLWL6LwXvlzIiXC5Zja9NisftC436g31hYTZBRXhza5Kjyh5PiRV/GgYWysXxOna
eQahz8lyLwtpNlUT2AAM+JtmUrTpDcIlorWoWn074kVdQkB8Fdm6NSqFzap8a9emnMmARujJo9m6
Q8P8TSse8bw7j4s79i19riE3tyNBTV/o3MJ/MSGr3YKL5UY4QW9cCUsbr8irM++LpnFfvCTnbxGr
Iq984KVpZLRa/srCYdfREJCwEMK6yljiktW+0WpF7gOIPCKuqCRp0MHIJsgRnXxAF4wsJZpjSevt
YZaaIGATvWDPs/QM1lXlgudQMrfjsuo4pTcti2y4dLX+xc6r4AlZQZ3hE+ylQwFWePvRyhx2h84w
v2fF4FaR0Mv8W5vPY026QlGd7LFaJelQrU7ey9wCMye2a/4ihilT1NFtX8Rts5RktZakbhHrIUk0
g+Bo3VHaEaPWBW76edXySh5LFBXkbbR9aoaLCCowRas2dVtWGrpFlDi8WEOzksOmW5n8Cnyv/tbn
2pruCUTTd8WSE2SJRX85WlMNLoKURQzfZl2NT46djl87MlvOgTKyfi9taadsP575YDd+9wl5XXdu
6gyxNo/vhbnBsTtuErPVQ8IMylvX1765vTU2TLJqVlQ1a7JAPpZPfNvgl4ztDDeWnLHWCOYD04yV
IAsCmyHl6UAIXLC+b4QU1uSO0XpPdwlI4oI0x862Hlm97YLMstUkf4NR1AWMbTVnj7mHRcTCstq7
YSkZmsFxVSwXbm69NyWIiVsgp8l1PuqK4ZI9Ew04YEt8ZFVnl5mHwiZKcSyNT4tfBzka2MJ5pPOh
e6fc95tyZ5DWUoXMqhP/vmGpBRBP1sTyRVH3y9CayQ/ZyYGEpJiBwCCZ2TFX3s2rzZavFrJFFIGd
446Cg7epJcdlOQbFqidfbbqYK2RHo2tfG90ld1Bf+1XG0k/dF+FrxRK685p9suzeJLNJDQ4Ub06A
z0zvCa2ecUloR5eo2ifoix4d2wAEpZ4tk7ux/bn9GuRGRbAbIW1qS6yHiQur9fkbGQehiJljUd/N
xpKpmyoRnfOd70/qX8oEJRzBormuH3uWmXQ7BsKsrjIWDYK/R9P6BC5T1XvNKWpxtKo5S2PVlaP7
1JH9e0UAvvuQG7a0YgQkxndiMBaQ13U6lpuRR3HY1AqPWjxIOCKbuWrtjkGk7FdcjpY8IXQLzC2I
0vZxYlX+SvxMJzc6Hal8gwt0bDFMtDZNtUDrv0zGCuqXk+g0X5tGtXrnxZ7Kedeuppg3Xu4DS/V5
gfUNE8+5YOEyFxmBqVbvslg8LUJ/2H6tjUTrDkstKCKEi/w3ZF5oYXOx6/qbNbpATa2lL8vYXqoy
BT/R5NdFQ0d8YySc5EiYIIMq9iZ681EiAVvENMT1M2JvRaXue8PTNGaqP3CMIcCIT1y/dZ3u3XTL
pGmxRrzDEg5i9FQ0NQZ4H4eF6Ow4hG/uCO+bvC3sUxgvSymGd07K+gN5ReMLS7TWwonFlBPYCp5J
77vmoTQ0e4mmarKeNbj3A7ecw0Qs4GxdFRxWWTGWrEw2/iQ86C1iGO5mveg5c9S91u2I9xE3ruj1
OZ4NTmwbqzaXIZyTUk9OXWl0VzUaH5IuVFqNZESsprk1iqq+rmpcHKHeu+brnPXs3pNHLFOUTL2x
TQcNJ0RLzHtsp6tuh6Oc8uYLFVix9eehjbAiElzdgYclSyQn6iwK0p49DZ4Pe24h1jQaJtSfYWaW
wybt61agtgmsPprIkuNY4cK/DLOlXnMCKend7zBJKrHTB1PfeRUJR1ddy6JT5sLQr8rVMM91IHsn
skGl16G8TMk57YDP3VSDLL7Ojj5/1o2lbEiyndGAt3DexaYdNG8mik6jDe9Mnu6RpLVKGKn8C8hk
ppK8VODSy8G0vwf+GnxaHGUUhwosL9PfDDSsadXJZ72X621daDaknVF3XiaiOG0SbjW/jVluZ0S9
Bbyqm04kjrgxu3n95iR9K45iUeTFJ9Ml5ZuYYM7jbDjflSXcaTstQQcWsL7kGJr+Yt9XzVxYfCps
AFs1LAtx+Q5g6NAkARkiPbli62aSvVIbpVR9U0kc1uQoKDY+AwnbHOUNMKG96zXZZ42C/dVL0nWM
CDfVSUEgzou33tIYNBdmnb2TCVxbD+PMCAqv2qCuUV4v0z4JmIztaIXO33sS7ihMYdG+kgEXdJuW
6HJn07lpQJT+JVmsCCvk0g8V0W9Z1HYMOFm14GRwbzlx8mFz8dIWpZ9xXDFzSEN5Ob8FpNiTWlYA
gthKTdq3HBgBODL6cmz2Hdt7IEXBxw9jminBSnRHx4jhNaFHLV4dgoK1pLghB9XTDkRm1GRNEslp
HIVRL6TvWhMNd0vL5GOuLkmVtlt7WNmTso6tAt3CZa7HpA4PKd691MlF5NjEBO01Y2qsrakY9+N+
r4mqJEcwPw+duNwD4RhP85wzf2NDlC9zppYbNAjqNi/qJTnYZFv0FFyddkPU9QWMbbXTF9xjEwO7
eW6v9XKpCZ1D04+4abasb1OWD8kxWFfUu4s3uPu+9vr3NSFRdmti/YUQutpZvQlU3T4QOClOmUVj
CuY12WhhBU3snphiiat6HBdamVqgD/vKKQbnlsAYj4RT1dacxdGk7CdzpvBFEWCfMC+S/ppY4Bqi
WixkV9pSL66X1bBfZuEBZDJLg62TOC6wqGbGKTL0ZmdQ0M2m8cu6tmRZtJ5Xc5TMcv80EzyTnEzL
pu8hqaguSHF3eLjgRh5XUv6vgDCrbDu0oCk2TuF5t0lmuzfAsde3etCg6vLf6r9nVem+qZ6yOQy4
X18JcBxI/c098wUrcmlyyWwuwqStrM+08dL7ciLtitN5bk7hROE/ELgXdGfCBFIcgXDBSg688CRY
eoiF3466PesPNa+TTZozuZs0NGTCOtKxIVMPDM2Viyye8EawEsPOcsX4WcxF/v3X/dFfj84YUf/c
RFKaVIkJneht1qZb2r/MsqzI9ScKUlKgxtgMHn59wY8N2Y/Dsw/Ntq4hqnyAXvPWlczAmdc1+fnX
V/g4xfh4hQ8tZ6fpUo2AzuaNnkh48a9p39T8m2v8pfd2me2ixkEqi3AFdeCH25Z3wLgdo3lrDsPO
3ng77fDvETb+NT7+4RIfbtS8Ds7oz2bzho58K+q3zPidQO2Dj+Cvl/hwp7AQGuQo8Sk4s7BCAkIb
wuqp34jtegzu0vMaZbtffzcfxwF/fjc/fKjL0/FDzxKoqBxIpW/eMl/u7HzXS/pFO7ttdlW6b7Rn
XFu/mbn87fP2wxU/DD1MsQzCK7mii40oEXE6/G5Y5/I7/9SH/fAsXH7+w2ei78daTtfpTdf02Nbs
g0tucZIcy+E3+pO/zLA+3r0PHd8E12/uyaV5w01xQBEaLZ5gN6o2UlwTMR3pxhAXzbswfhsY9bfL
BAotkm0uCmLnw/NOk3XtGOQ1b949Qo5j/ZQfWzgEYbmz7zlMl5vimrj2++VqCX+HTfrbR+aHS394
D2ioL25u+s3bFLzI+ZHaPVVi41tvenqjVdnOtr7++hn92/Xjhwt+eCsQNjfWIrzmreaNC8YnTP2R
TiD2r6/y91/mD5f58CqsDOK8mvgylhAj/nQ+ExS9IdLoN5f528f/h6t8ePzxaGSWpM3xVnswD6hG
8vw345PfPRofHn9zsTUk9NyujpTXccuh3rjkU0QzNK3f+av+dtn94dN8eAE0uwSrZHCt1o+82Pnq
fSXkt/7NLTP+chVI3wzyeM4NaLOO++Gb6dc2tc11Nt5Md1ZnRF9Eq4I4xdBerJslu2hr+zG9ZpBk
gVkCwU5NVb4WZNlv5GyjWS+Geg5r2K4b0WpTZKCPQxna+b/5RT+4dFm/A8KmHPsyTWa0iY3655XH
MmV3SQtMXlGMMrHmWDCXkQfcKotoReb5Zuwt/3t9Oe6FnSyIvMCDANljsgbvzpgDi9hVZ21OwZKs
ryXOAGbiylJjiKJm7I5M6D2AIn5Ay1NqWQr8kvFxOJmrj/fXIsc2MbG5/ea9uLxef1lOL6qAS5jV
xaLx84eC65j09WX79os9+eNOG7ovw5f0MbijqXfI2hv4Kb/bCf/yjX+Qapk/X7Mu6jE3LKqgGoCv
mX1dk9uFG9cxI01/x0n70776lw/4gy7sw/qCDp2wpBr5UP2S3+TH8s4/uGe0ex4n4ivAZyk5z+/1
b/aOv13Ufrjoh2c6MabBYbxPnbfcr8Fz10UEqv36m/vbhfqHS3x4Gpd2KGpmgOy0KOtCzbjTeA61
8VyK6YtNl7eRL0H27c9r/lt4y/8dl/u2e2/uR/H+Pl6/dP8HyNuICX64/ZuX8eUf783IGORCF//P
/7h+EWPe5L18/4lyeflL/6JcuvofZNHRQEBnQs4Yrcz/T7nkPP0H+TQ6+j828wsBkx/9i8Bt2AAw
CVrCFoymltnTf0Eu+Qn5hfyI0ERsW6Qz/juMyz8jav77LXCcCzge5TchQ8FFnAEx86eqiRaJ3hZt
RqJz089ZSD5Esi+WZiaqmjYDHKLMPtDb85goWaTnpVI9o2q132uQ1i+d5tFVpoe2MbuC3Hp7NomX
tbRdIy6RzeWs3dvj4F+thUDoWtDj8Wif76SJPGwuCXzu5aA/MKCV70Pn3KWp15MjaOnTZkZSeyom
M7sdaic5ZnCfIpeYfSukhWXf+IJQeq8ORmaMk2/wqEvnMykl4rxMVjaEZK7fp52J+paevQM9KbfG
+0JrmPY5XfUdoELAVGUxIHXkja0/GWZvva0FKKVQBU5xJ2ZOyCn8CtJdZmbD6Dss+gut40O3HonF
ja1p8A9VC+kJldj6GcrCJaK5aq/bXp++JvXlNC8U5EMdzFMsl4tQuRyH7NACOX+r2ind9SU5i1I/
d4kyHl1k4W9Wvo5Pl7RpTp6pru89k5EdiZKowCpY1iFtz/4QYKOAhaet9tGfMlS3y0z6NaKt/J8v
NcDZ9L09//Mh+BE3+nPNcnk02HsvTy07sEW3+cNa1dBbs8EcNRvHHQJgSZ5+0BfN3/z7S8cvF4Wf
ALm307tA3P3+D1aP4R8xq/PLmLfN/4GF5KJi/59xuTH6y28/rSGXP//PJST4Az0lngEXYw0yKqLR
/msFcf5AB4nqkmQcHIzYidnE/rWCOMYfxNWiR/nTZsizz2Y6tHLM/vM/bOMPy8HqicwGsxL90H8L
k3tZIX5YQXBoXLJOiW0k+pLm6scQrLJ3EkGqtQ6gmqzL/WwU6xNj6uDYIOa+KhlD/M47/ZcrYldh
2PhnDBsI7o+KGwYl3Ti0w0Sev6CdnzkeZCulDD1qZyG62DHz9e6Hb+Nv3oUP1QKf6+KdwL7FV3H5
n/ehWmh7J29BJUhi+NdahMW01Ek4zAlt2RXaCULXztsiHk6KLT3Z9LO0WzhIS2p/ny1RvULYmVpy
tq35ORgRsMa//vV+Lpwuvx0OKHYShmbIKlEW/ryKM8cipjUlMb9sUZ2EUzO4yyVO3L11LlPVcK2U
v2mcFk7Nry/8oXfBlUns4BkybAiBpAd9LNJzSRZ5xvACQJSjtVGLY2OXVhaTwK7NpH7IW10ODGhN
cSvTThgnkI+QjCp7IC1dpD0s96WXefWJqPJR+01lblxqnZ+eTWyvUC2Rk/GS/DUHzp7ttkZCBPIg
aWczRFjgnoVNA7EV5WVA3Ne5t9cILLsscmJxdyaD9u8tHjMdNJ42fJXOmN9RJJbadTZAr90spGl1
v/01/wwY/+9flP2fPhb2eQ8zC4nLukv98GPzgsG9G8wONwMFvXPI00QgSDGLU1lWbAO6eGuhu28N
OxBPWars174pEJDYlTfeCr+proA3OV9cwG55aDTTcKfNnhUVjLhAo/qidw89PfTPiNT7bNPlmbFs
BvpmL0CVlpGZNha9oFzKbNenAeCy2dfG9ayWoJrvbAaPr2vSkqlIBpdM6ABL5G3nlVZLGmoBwuE7
9v7V3FoCKlwT1u3F92fmWcseO6ZinuLKMNbinLkqn3epB4QjTNKSCCjOq37qhNPoeuM9cRWdwRc1
+6+eBsRrI/JeGw6y0sZ4Wpy62Y1TV5RIfMi0QMjodSpyCp45bR1bcRCyG8xbapFkOawErTAwByZC
I004M8Ydb9LEthnV/JJ6GfAjBLG8DExP7fxqyZ0VGPOKKM4jlbCN1m7Rx3DSJ+gWyOPMOwApDBBG
wiGiApnDNcc6W1w3jPr18IIJv0B4KjOF8kXYCBSTsizRstncSvq3Sb/rA8g4IZPMVoQ1OMt5t2i6
/pq6DmVDYK78wdSpJclBHT18R6X9sUtSw47Htcmqh2kYh5PPZFwLVZkVy60k4RSKTdtX0DNsmDd4
Ev23alk9FTrCyqLakJc+PuLiV30R1EFeV/iwDu1qPqNcY51eE905kRM/U9Ew06FQ8QeWtK719W9Y
FpiQFkGQXPupb8d0wMkvrVMYD1vNQcM2tNBgVqnGaTsvqTzYq8YstTClHqlxbhj/FjK7W7E5v+Wt
UhpKJoZy69C44VAbxh1C4VEck6LkkGsUTjA/SHtCQyesNgtikBpGROHRn50U00XYm2PzrLGyMIOy
Mve+c7p2PjjaRDVW1Km683HaLlRHKaApQwS5s23E1B5QNXQ7rRwNBtv+S11rtANcqquXdbQ181sH
JzuGZV28LYXjAEdxS5YqYS2zsXVk02/zupEnxmwn1Y3rm1FJyi45MgRgtvDNgTNxrYOzePBGvV6Z
PptIIKcVDsWohHUzJk59SF05PDsCeRM5m2lYXaQ67Qz6LhvGNnbGic+/zObCF++nzFazvg5LrSUg
t8zqImzQSReR3Y1GPNdjkoUg/FjH1WB8W1Nf4OLKE/PZaDKkdWA4lBW1UyH2wnEkTVb2iZiTybs7
psWDVtgBooDeWaKRvx8QJ1fVDy0aKiO0fKIWDDFreP99b2M3Vrd11qG7L2wNvgNnyeK5bHV84sKf
0q3qTXgkBl+3CZOnTPUtkE20fQORSezDy0rwonTu7bVwXvN5aW4FSMYIiU4SAlxCd5aP7VXbuq6G
BN2hqeGYrCpt71pThBCwGGO3aBzCs6TdxahrtffWD8Q1oTKkExldN6N8TbKjspfMgrEiy+/twLB4
TfDPgR3R0L+USivPs0h9os7ALmyGXKyf9LJD11r49gmiaoHoedAy+DuaDE4VcokIBqExMaua3YhZ
s9h2Kh+wrensXLq+3pYBcbxhN47qc2d5PKyJm1pEpFLeD7JPzz7z/l1RlvoFgDQO28kZzbuSMeuG
O2PtvYGRMgpC54lxVJtH+ZKjT8mQ2cVIMiZwZ6bJyBjs5L7IUq8EY27nx0X2y07vK2e8atOKo1ij
L7sCDGt3gSBC3qsaec/OX736KGSQ2Yoprus5Se5GY1UZkARfTCjzzP5TrVsBw8xVyrvFcjM90mGK
nZwJcvZpGpuMqfO8njUmzaGjq3yFdlSxlmUD+nM5rF+tdLAl7AHbjVcmmew+cGb8O+SztXZX86R3
hxxLTrBnQ9aSAwQmJAcK+WTc88Tybpf2zeCZZRQo8MiTScJp4f7pMizkRhuc4Yh/8jz56sC596FN
fPOqnJYlVtq4M0tz13vGt7paP3V68D4Y3SejDbZuab4uaXorVhXba37OmRsemPn1t7YlSLGrBlTH
lkTt52TGfdW516Oh5/GQT6RPVwo2bc//K4Ha9x7ZeDYnsa3B2/yYqABIlem4MQa+Yj8tA0gWTuMH
djpvo0HHfU86I9vaWtrveAa9LUmu4+tE7Ohp4hIeu0/rboXPfaRH1z8x5kxQrujaPls4nca68NE8
OYir8qNwFrlEogq6k4SeW4ZCh48r2gs7CnnyC5nysTE3en7t1qVUGwOFbezlSlRDyA1N0hcNmquM
0DRp92R9pDHrc5Ye8sLlyE0Qf+XsE5hZ/rXyS8ffBk42PLQ6iypkOIM7XNZbdMsy+dRgbtjYCKzQ
iGZpFxGLkaTHuhkYSc2jczX1yRp7Yz4PO0oNBQB+5mBuwS66KVURwK8NpBJX1tLN23zSEX+A5wZu
G/RTP2x1w572oNecm97tKd8X6FFehBvBzTjEeose6uO6fgIEBr8ZDIaFcCyrnS+9BH20RZmQRWuv
r8AEq9ScYgxbLroio78q0L+pqNF8cqcgQ7ubYqm7Mzp24qEspLXbaUirN8gh1uUeedtFGKa/sboF
AELfos/2qO3Rgqp6sIET1K6585Vm33kalNuqCMrvnZFqj73scgl8N2famKVpuoXAxqjA8whxSUvz
cXYt/3MG60ce+zbomqgYc7s9jLmVsHNMi9pletvv7YaGCYk+ATPXXty2NU6LPbtJdetrwfxFmnX3
CYmzOC617t9N/Bh7kvE8+cVw9ErbvG6tKn0yF8WUOoPF+dXhGHgKCIHZp0llfC8Gy3tMJUYeuiTy
G3fW+TIaMK/44nhi+HiJ2NToeQE8Vo54dvsW6RziNIv8Z1ltlka8zia6e3rvRVRastsPZinoX5Cp
veHdpwqobM1SezLLL1HCJKf7ogyOBslcXehP/J70rxuSfOxp5L1vm2htM/BW1jwfScKYdkhVLpzt
Fom36nJ4VFR+a+f6R7TZvRF53cw3KQNrYZDnSIorA/jv5FqnPC2mI4xbF9iZyz905b0uOqpEYm9d
suvkIbGKdGf7K75D1i510xrWSS1V+0lWjlojADzTQc1IcZFI+WfljMZDmTnNqR6N/mbxuuWMMtQe
OTI1QVyqttkmBijJVZ8PGhDcrxxNM/Spar4L2DV2IOG0ZIvqYb1FKQjFtENf3TsXbxFnxv6tMe3k
qjYm4yQAwD1iXjLor9n9keZVdm2qNj33EPjSYrj11qS56hapmxsOAMcUFUtTiBICR6teHMRoj5Ji
Z1dV7h161B1FHNKYrGXwrel96BMQfyWkM0BorocwI2oxNnpDXq9a7W2c1SQ+XFUqbqvaiSsRjNtC
xxBc9nX3YCnO6LAQqt3SwAE1/YzA8bw0dqBHr7yqM7ZBOsqboPSaSMGmPpleJaLxYno3kEgATi2T
A5xa7CRSLacFBf+xm5T2QMllbITTaKeJGDLai3zdfO+9KNBMZx6x0Lb5BImz2vlWt55U0xB7LZ3X
DMIZdYjs8ZrAgKzLfNqVifXe26INYlmuNdlfdnKiC4YTIBuCsEGJfqvVS/tgZENzXSPBxFOb5t52
ziyqaewl4SohL4BRG08wz9xo1pZlXxKjuuk0uZxquxmw5ZTfA+UPb7UKyk06zcT1ZWbqh15uIu1F
pbHrUlqYlT4y99WyJti4TXtVZ/XbQg58TO3dnGx3bVmYxzIcLcJgSuviZuq6lHVnGG4QzWhhW+Gi
WHUXu6VVYA+CqscTzUl9Aqq5q/JyN9hYYaQ/mg+enRX7GRIl4sg+owQhrOka6iPsN2IQwAT3PAdY
UmKddfdbQGX47l2wYRJ7YawniXmoh0RjVOSWO5qnsK/thLPTOFbqpFWd3GZT9eSvKWuuQ/pdUjV5
NEHDfjZAqmpjUhzHNvDpjFouRytjYuuveh1PUaDSK01MzqUq1rd5P69XSecasRrTe76TOczABhIR
kgyxDNQTMrUmWpa5OsyLfh5sAxD4JWrWQCsdV7WHmSBvUKtjqoj6jkcEn/Ky0U2D5QXjSNwovAFl
yTHGYG95yEmD22uUUgef+oIDXWN9q1y9jlHqfLLGzlnYC4LsWc+1c5XmeCxM/51QLvPIt21sfbaW
Q0BudNDJZSv68WYhJ+PEWsDRTWn1PfXaui+RekeZabKXzvmVKZ2FvInaJiYsCTxQOH217CaNFEs9
YHtPeb33tL6SmOL4S+2pbAejw3quyT+47hdEcQ6EgxDMiYw9JVlHyuB1CPx7cyIKAASoiLrOkJFh
VG3smste4wUKG2VbVzDJiremqtSzqn1uAWqm+eArEVrkOJwrZJt1pLzSu0+Wroun0aOB7dY6RY1D
vJizrp9zgNPxYJO1wHlXLozUUhizUwehF+SDPPiziwMLviQKgpIksPsMxjQJiB6nJrvniBCC2VQb
vWpek7F9rubZf+vJqjvxF+tbb5CZe0jQ0F/baUeIE+w++3OKvPfoTi0J5ZWzvJSaIc7K6JhJJ2rp
90xVX+xOJ3QDQGgHxca1Xypb785uoRfHHhHHtTAb62wPZEnoLccLZeT6HQdK55j4ZbPrkC4eLcPu
GNdpmXFoBJJ6rfHV9UjQ0B3Z6OKmzwP+FdFbKKVm3Y/1rNHasNVXYU/Ga63GmqQSes47p1GlF6I5
X/ZB2ZTIV+l4HQg7GfgHJ4HB6tW2p6x77LxVf0s0eyUTx1/eLJ7wnXL8ORbw7o1wyIzqVCfNEDn4
SHdzxSFoGyQlCg2aqca4IUUpyNjV5rwPxVBbj4ywldwmrUPRuY7Bc4tnCnJprTvveNjkiGew7++G
riqerJUrbYpuknfoHDEDCYYWVVmKb0k/B/sSHMLntlXtMW2cNywGzdFegiHSXMt7oGy/ryaH8OiC
Ey0+mPUOa4f+nLmUslk3y72u69lrafvle8dskr6AS5klxl1b6cNxqtfgahQNNdJYdg/4Z/w73RPN
tuCh2QeFrm9UUcLE7AosqXI0QUmk2idTNXfgpbMNcQh38LCMb9Uwp5FVt+q6nNQXOHYVId2GPhJR
MmvdK8nek75jRRJRW7bpuOGUxBAHQE2yr6XWfZ6F029UW2onGMTleLnhUCr19Lo2Bm8DXrTpw7wo
3CM5wYrI67qmkUMVa8eoKHneMamkEaHe/n6ESJ58AkRflvvJCkYtXsU87zpzcd895a7b3lDFdZe2
97WVzO23bJxtIv8n02mMu5R50UJXZ2hup7Jykq1yekXmgdCNoyFFT3UuV9PfChYWe5sacNeferpP
BPC5nf5qBJ27xEml5Ffcj7KMJ9EHOxxsGk+ht5onl4b03VSS9EJ4TU3vbLFtLSA0ArMGxiRvgei5
t4SXZjEdPKrjeqlc/+T0E34xU5SLvw8afEeHZqXhctWZKa00Ymon/D69YxYb/M3apiAbZIkNVaU7
dr4FvrwK5JnltClf+lHltLlLF7Dx5aF1PquMo9BNVkKj+U4HruwEvwdYSs6vxcjiiQfLlkkMuZkj
X+mKjrQ+t0osFpZpKOKCquVtAuz8YHIgIOmzkp8IeYVj4NmqehpJHX/i9ATkLtFr++sqSlfu8sZ3
1ht9as18lyOl3zqOsm8kbxnH88J0yNeYs7ze4vRdr9OWHIoDoAtjoXORDGdhJklz9ExJHlDbmPlG
s5v6qsFJsJAmmF3Kzbaam13jZzml5pTeZQ5uNYTt9Ih5tPK5i5qGqSEc8VRsyE50nUe0vGO1a3PB
mp4ZZlVtU7Ojc4hqaey3AypsKNoaWt8bQ58bQo6BUtCGpzFZ7q3eZYIgTJM/36wr3+tQB8xP1qGf
z9M68XoTamFPn7LcHM3beRj44/gNMnw4tPIeko7HMzYmHRl4pwYltuU6GhhF08yeIi8RtPGySVBM
NIu2hpPGnC9uYXwWiPO1+dotBm+NUsOTzww81H4qs8r55LZaEFZ4SvvIchLwuRwSOTM7ZMlcU5Vn
12nKACKyJMRbENuMniJyS0DO51SfXoR9VCF6wTkJr9QvkftWqqCLPgV1g+/YKFe5qeYx76KRCmwT
tLny7lYrhzYf+gnwXCDHeB0b/JHn1MGgSmQBxvPaXUu8t8WIN3WmaKPjVDTzQ5ExTt/kq2tjM8Kc
OmIeAF91gDudjBu4F6wZc9u9ZTba74g00+GLIlLiPOBTfhu9Sj65lxn0MHXDrT3oxhASSg11yVmh
n+PYntVOWolj7x03MYZDBg/dP7QCNhh5b3YLbFg5w9XQ40PLKKvOxBIs5FlPTfVkUb8/L+a83gSt
F9QR/tMAn9rYOo+OvuiYyZDzsDfLzHtZexXEwLdadum58QFMd95UP+djQwqAXw9e/h1aFi17I/Nk
uR+wf+LMg7Zdx7RhhuAqZb/doYPPOjzRyTLH/ObWyzQFzojSPcH21y4o74mq4umzSlMdAUrln03E
2g9+ao03hijJU5NQ2un/gojdjNSP6X4cnbU8ERiq484CpgNU3UqxI/4/zs50t24lzbIv1EwEZxJo
FFBnPppsyZanP4Qt2ySDwTk4Pn2v48zKlpipq0oC9adw0yEeMr4Y9147dXJKWc65bR0xWbOwMgwM
GG7t5/b1pArV4Hl0LXU20PTjkOtrn4k7inFu+5zGT9vEzMPrsWg5qg8mg4FNZyCD1QRWHvKZnV8J
j1Xinr0anXuQrPd3ntuJb9AMWHamIh9QFCSFDayhoyoEG3dqjnDa89T2DPWDIv3BmSJeZZkmIb1F
p96+RXnOcjUCL3Wamzy7awMdWpDC4KdyIGGytKomD9m/4Tv8hIaq7LdeZbANtP70dwFG4deIp9nb
O2zz7i6oYiyrPbeckBfKGBVPU35rXczLm3rwzJJMdI0LHvfV97TW2bfJqpPxKCtbfbJYdFYUa2Z/
wj9TcOJIMDGH636OMl2PJIVTfvjLC3/8jG2lHXZtyOHKWeBaYGMNjpTRILcyb5+UCgGDjCN8LxiK
xR2pve6PqOfgOQcjKrZdrPl0iTmK5OgPKB82ac+ym78Y5sYOp27BSfdkV4csKFm9ytrIb7jDnICQ
OY5z55DpjVVaCXEcdGNwvxkZ3h6CQ2zv0royEno8rqmzsKx2OBZmaY9HQeAxM0aTcLvSF1h64CSr
qd3mfTWUe8XPGTYMXMrfd7kFSzYMGfOYhLsd5xywCdjg5MVNJ4fhpnVm+Am1r330FU5ePgFwI+GQ
adyarl32R+N9mxTxReM3WPWW2OwJ6WZQ1o+D9qtyi7WIe47JkEH/8OcWayLdOT8LHLv2puAS7EfZ
DuFdL4NmOrQj2lZ27xYx8Lhv8BGgPrFOl8Fz71Fs0MOTLvyUOZOfsh8N9EOIfdU8B80AKzAN419t
aKVbu4xZ0+EfCs9Jz3HRZtYBTkw3msdd0zWQ9hF3uJxz4+7FLInD6CaqMdAcqrYIj5imOOTXnPIX
p74Fc3hMPLzdcEyKm8i0iug6C8Lc+9n5bTK9l6Gu47vG0xSvCxxa34ixr6lADkoAwWW+nE9lr7lK
ZP9sq7Mb6mje1Y1RIQlt8uY3qshYc31mZJ8quxbT9TBmVvTVmr0ZZ7Q1Rupst2ajv4tUZPMnK7qs
DgJz8AMMToT57XFaGPUHokGnhFkw21emDjt0OgGWeU6AMBd7Lec+PUrChG2/TpMzKiTi7i8+QNAG
uc9M8cOZk3TGPjM0efeeU3nZ3ud1aj3O3Vzil6tDezyIsoVcH9Ru577rDEOxmotTjG/iOitM66ED
63poOBr87KtsfopTEd26c2my/XXda8LK58+OW6assNv2wY/n8lRNAZCU2OM2R3vBKWO59K62UqLc
K1NUuyKa/RsWc/wlqxLdjltZ/wM5SPopy/2Y7hOC3hBJUr/nHlv9wh7Y/27nGF8jhpdoh726fkgl
oqjrocuDa6+qvWYHmZ6UboP46e0QR9NnX4zpqZXVXluhTndZMvvfRieMvrbCDx8Nlr67Cz/v5GcJ
SAgjdn/laR44G9CS1m0/SX32+0K8AwHg+qcE7YJ1NUSTqTaqrJpdWkp9YjBwT2yrQH9xVFL+qJIK
96HsBmOEuGsXzENkiRDHKk+GguuXBUN47dnOeOWi3th6JhDgKcm5ORwz/y4JK2vvTVoH25Ek7mwH
xt4xuAiJzGOukvlDAmBCcI9VYAyMGw64AmLYT4oTwu8W4qet6WMJp4IqY+cTYgj9Mmm7p8EOFeeG
XEVx6d3LG01GiIXnmG7ItXRahHj1gWT2YR1m+xIH1rv5Qp/epFXL1aobTwUmz6rHql9H+YfZVclv
7rIZ7MyeHVuSCyG3HClXNu7OhPjfPtHDZnIyyMOpLK4GXdntrs7SBCBPV/JZzWwr+zQ6wzFDRRwE
3VfCe5H3111zAwwkPpul4nLMjD7jpCAZanIj0tF9syzd/SyH5vM0mL+D1JF3Vdc/+q45MRWW2X7i
ROuG+9Pp3Vgl2YiDvEkfSj24O78JunLDqafcNlHrXmni5Dk7N7qPyeQE3yc1lDcAf9z3HKbS8WfA
IQfhNjhQ3Zq+ATvB2jQRuhdc9CqMWV9Z0VnBrbHRTBvDwfcqr9wRL1InP3K7Na64eNviG60a/Hdp
c0zmgTgZgz+I23ggFWFgdwx33v0gxiC/QUlSElYhAh+IiHROFu+M22o2+u+dbgIFUrlDeTtHVXhm
g6w+ceOQ7yBhWhyyFQn39NEl3s4ZwvBaFl35DZwSs9gwJeXjUAX+3SVW8WtY1dYeNlC3kRzQfy5M
Y+BEVzOlpmXDgQV+9zQ5dAMHWZsmV9cuXou7qbC8+BALq9kB1vht+FZ/wnqkic9GIrT9P8lgTnzq
SG5mI+RctHO0tee1+9MWhx9rtjgqr2TKoVRryXirgqHY/7VE5qU2B2kHyYAo2AmF9i3k7P8SvsJ4
SYgSosRWgiHZgMpxr+eo658G1+K+TeT+OzyUrCz/+s++FEn9+bMuehKC2WEVI6S//PdndpiiS0dM
hZoL7cLwg02uJieCxcjb3rc5FOGNX/T/0PK9qhg0/8SnvtCxIEsF6g1JFRaSD27z5V9tWi/EPsnt
s+6dy2mmxNN8TgWDF557VzeHZBy6j7D/ucQ1WVMjhkBfzqU/O74+82a9TyZP/JhUS6SVhjjC5hUE
S/XZtTT5457BibniYEaW7g+um1lDV3AEfueZmiSX3+CJTq4oWB9M0tRPflhyBdS5XmgyM4dFfnJV
WdxLjjWMLTHc9l1vVt1jwC532OaaZe090eomMiDRVfqUdHnf7bUcJlgmQ+TXOwSjXM9JNkb1j3By
LgoSo8oYRSk6jspCYX4M044b1Fpq4yyiKTO4VRrqCltzP59du/AeRlsqSou9wo9hHJjrkjHgDJal
1cE2WFxu69ixLzweY2ZZaORRyxkcuRi7JgErdw5S0Sc7hPnT2VOCPdsICI3Rs6mrKzPzau5N2F9/
RsNcF7vKLY1feRHAlinG0feP3FilX7HFW+4xlX2g905kTk8qGAk4MQDtY1Xtx1bsZT8iDIBD5u10
xUk0G81yZAjgdMzYCml39VnlusrYzWQcHId+01yHc8Y0E8xIfFEQNQheYp9Mwl1VhTDfwCwUxzhv
EcyVnm3ne9DvHZLaIVEcC5hZyPCNbMa95Ig3V46pRHiox2k+V+Ekxr+7G/4jvfrHEn1DvlSOvlCb
/u8k7cdf5UUM3i6bujzNE1gmlheJbv/rz39GeXvRkL/4f5AdoSe/734108OvtlP6v/7v3yvu8r/8
3/7Hf6jSP04VqvSnsiv0pTV4u8ULYTrCwNdFqP/dxL94luL78p/8Q8ru2n/zUL5R4pdQ4xdCVN/+
mwtnFFm6fQGlEujxTyGqYZl/8wNw/4SOooLnYAD9avt3Jarhun9DueoTBYvVh4MevDP/8+v/ocrk
xb06/iCRfSb34w8hRkVn7y/Uc07dlVy+JBzCqO7zHE4/ou7Tsxfxb/Sfr7TsXcwWz0ZR5QJodTpa
NtkBME1s5uYt+9BrTV8MXc+aBoyvnXq0WRWA+xA2e2mU828oC19r+zInPWu76lCOR1l0gbzZ823p
or+JOBvcrXspi6klIuexVWmQ7c2ehbm7jdPmjTnztee+6DmfPXfJsf84BewkZgwAV3PByltlU/hh
3XNf/uqz1gnFmoeCwz4uQht/y/JsZvh2Pq9rfCEQ9ieSrxxvzNjXZt4pLvT3QWTByveymFbnoE2d
2hdqb8PtBN1wg/v+tO65F9Jhl3kBnK5WexUew/a7SldWzqIm+WyM+46bATxprbvWLbonKAvEz616
bHdRmFHQ+4FMO7XvJvvMWPgxg2SyrulFYfr1wBEOZ1l7GXTjdSk78xZhzd26xheV6Wrf6ZqJ15JY
TzWOVi9+i277Su0sF3wRFhSI9BYfkts3r+KO0CEAaN2AsmTWpn2btU7pA1ms6neQCmIC1kdxWPdO
FnUJKbeEAlipfTNN6okDuvjcSis8r2t9UZiO4qCo7Fu1d7+gR+KMeV2zi5KMAteCvUWzQ1sVoFlI
Wnbmt7Dar33LRVFy5u4hSKOXxKAimxjUVd6Pa598UZk9tIGqThu17/0YffSIxmkIWNCtei9LEnhS
qGiOByaHIFQMKPAoPbTS6176ku875/k8QDBWe5+Ad+4TPQIFfK1XPvqiNj2r6/KZq9d9JW/aDnHs
f4Ri/+fyxFnMl7CoydtASbtHN3ybA3JkT1a9EVP1Sk9ZBqBzhZuIkOMb9Az2mbPF/HtSum9Z8V9r
fFGYtUeaMBcKkrW6l31rPAGPLWybYl3dL3Nn5lykdep4ch+16WEeSuc0mcY/lvr/6ZrQWdQnYDYQ
joIXw+VcueNSgQteT6+cI5YYc2k6yCdlHu0atjyCmByr/7mufhbViY+rhp+j5b7tnAtN2PlpR/26
8lmmyBd6lqAagnRPku4uH6tviYlabdVzX0xqzxdXJgek9WzXcg9YyNmkTXuClVTt1jW+qEwNgGxq
ENOyDUeOevE+KJndr2t7UZ1Ehha55fLgF6osR6KPbZ6/X9f0YjlbjDaxmQVNN1xinHG7XIlm9NdV
zzKCnBMPbjdbGs8TdEXurnFWPvViwhxbh9sB5rM9p45onxi88XiZK7vJoixbWTaT8AAvmbXhbNtE
cAgbTo/r3vdi2lSg/4qsy+Xek8pRx8gMJ/crkpyyWrd6W2LsfS4xK/DWRGJCTwuMzwnU41WPbi3W
s/ALwVuTM7oHvnqlY/SweTt/XNf2ojRhJMmu9+dkL/Phh2F0N5Fb1esWy9aiMkvhYzRKbNwD9ug9
SDE+Om5svQFZv8wz//9U8Z8T5zIrMAKgTNZil6KdSW4LPGk3qRjadbPyktqBA8kQDuRXdoO/mhgR
4boNFf78FwNhaycKsx3tRgMei9DYjV22rvv9AZE828AWWrGlNInH4JCaUzbkKysXVv8SNxc7JtBh
CHMiDUbSe4uvbGiTdTW/zAaLKjwxwYWxneqs2JNGDYs7b9YtgKzFfFkYnFOl8Mj3Vfo1TCoSe8W6
5eAyI9NAyi1j20nofWOwQcmE1tcw30rmeKVv/0lDePYthRRuNSBCJVe4uqGA7sGhWute+B+yzrO2
dTPEBlrHZD/G35mUs00EuH5l24vpEsC8yZXmpacoq+QGWH9q8R6uq50/ft5nDz70aQ7akcb9i7DB
PVrlyqXPH3/3s5Y712LvMNFNBqm3WJkv2EIEUasG2D8m6WeNmxxM6gTwBHjvmryAvLSwLxrDyn64
mDKlBLQ9GaSDkK+Zo00mvLPiAu247tkXc6bb910/BrReCtjBwHTBuL8VDPpaH1/UpgQMAMKDoRCH
NdfWjoNSrX0rYu2VxsVixnS4E0Ya5SV7r0bKGCAf3Zp5/VZA0r9vPVheZGkI3VrnmhKqou4YZROy
uAtqfNVLX8YuWU3cxQLuJ4MhUiD0ztWXdQ0vpuMmD2YNRoU4g9SATT6E/X0/BMHK1he1bwwWBuyk
ZMxCnZWg84mDdYtwsVgpx+WA+Lqm5Qu+eGpOCkHIujdy+cDPahN5bzjU8Iz3uQHUOLF/jB3nY+va
XqyUfV9MitjThG0J8NNkwt+AXOx2XeOLsq9q/Dhl2VKYHVYKdKE7rJorZ4glbzRpFTYeYAD7Ut+k
0zHv1y2qxKLiyRPpdD93lySj6aZS6nbuVx2BB38ICs++I37JeQzwTO25/yXrqF21fAjC4GX3KJyh
axPkanvWPWfP1GSIvnUT/9oQsqjFEN80RqqeWpy9q3y4taf0DZrYay0v6lCBSBpGh8kMgq18SOz2
sQBRsWrRHYSLUhzzJs78kU9YKudDE9xWdbRq+OBK8OW7HkGX6MZhmnSmj3G3L5JVnY5k3ZftmpgR
G4TRCXwM82lC3zjPoFDWVGGwJMzmMZJFMV66XQlAAoADuPXOWLVuCMJFtdi5T7hYjfW6jIvqO5Rt
8yZxZ6Nd9+zBYoZUoYc8nYDTPUD+YNMjQNWxYa979iX2p4qJfa1L1q9u1tSfAYR06Bf8zh3X9fFg
UT3gr8g6ihH7N0reZ+aIDms6rfqmwaJ8yh7tWY9faZ/n5ilRRAKkebbudJ38xpedEYxB7zd4u/Zl
fvSd6d00VqsmBIhtL1uepO2mjkX52AWCxWKuj8Ie3wpofGVICRY1lOUZSSc24+CkrWo6oJEkKsCX
HVatVS/dW3xPwaCCQbDyDrobu3tsBugCE/8tIPQrj+8tPmn6J27bKbzDAGUV8Z4OvuRO1617839i
B5/NPU0+J2PWKWAAk4VQMkvs932t9aq1DxKll9/Vz7ECW1p6hzK7xMSILL8dLGKZV733YLGMaEQ+
sTvmwzb41a4z1f2UteU8rGt8sXnoKnDE1iAY0c2Prk8u2LhOYxAEi6ERzpA1wLpi05OEeGQjtKio
F9f1RX8xMPp4/jHf0TiyylOSYpFOj6teiL9YTqjAIpq2YLrIgva9Cgzz4CWTv1vX+KKEfFj8VlTA
muhD3d8AJSluau7w1i2w/EUJeaIiW0vP3iGVDbFa/SUnfqjfSu99pUD9xbCISlsySWvvEPdVfkQQ
Np8hlk0rX/uyhHyMEyZOjwPkin5rA1vcJ54cV76Z5dhoQBMYwsY7ZGHbnZp4BsfD8cq6idRfFKiI
SGhoito7BF2VE/EXzzvEjHrlsy8qtAAwNcH+8A5Y9sTGtdtLggegmr/ukZe+8a8HtGAAXw5dBQuM
wjUYunJZyid/BiADfQKTQ00Ellml3soBeFGwCD1HTcqOe8DdZl6zahIEDJFT/9e/4pW+6S2KtpwS
axymkl8ResV97dT2OVMEmaxrfdF7DJIWauEzNeWyCyDRefV8KxCzrpw9lt2njYA0GTQfWGZ5qI2A
yFqgXSsfftF9fHMCep0ya0MeuK+NMb+pIPSs23stoXfK5uRQxkyrWZqnV3brjqdIkJG46r0vFUKu
wGpWABg8ANGqP7pYP38nJWCeda0v+kza4/OB+egdRt3lxCf65alj1bdu0nYXIz2JLRCmLlWbB5MG
vVuiePdm742qfaW/L5VCJBoTyjNE7iHuuuQ4BsrZ94HIzuvezGKkx6IYysZhpNcysw5tb+t96+Qr
O6S7GOnTgQP5DhzwIXbrEZ7SkF+T2bROtAaJ8eV45mV13Uo/p8+4vXViWRBsZ2v6z8Kw/+c6C4HQ
y9bHufbgUQmKKW27d4lLeuVsm+W6kd5dlGru2AFCp8E74Eh7qA1Y913heOu2TBe+9fNTtC7Lisoa
eu8gdPkza/F52FqW6xpfSobinGgjMQco9ZXrAdHIumNiGOu0sGiUXz46UvV0zrzRO0yFSL7VjrKP
8IbSVVdyaJ9ftp45srFVbnsHUwfGMY8c/8qYbEg4q4ppKR0qEmij0mnZG9QgwqKAdDnlj/m6Ul2K
hyJPT0T/kPlsyVwQ+D1522CW0bphxlmUao9PXdoWpeqAUv1AFNe4M0mlfisn4pVRbKkeCvCaj71N
l2y42sZWlI5bkY/9ulXZUj5kKXwsY0Y14UT0NgIH5YEwYueNHn8ZC//NumkpHwKQmpa5C1yjS1qM
7W3dXmfu2J+zsn7Lk/Pa61lU7OgnOPQqhjLHtKYvmBqbeyKnMXD+dcd85RcspUSp4/jczPMLmrAs
7hqgQVsOsej8NfCuN/7GKz9hKSnCqhjQaTz3YFd4+8PEiL8wjQ9Pf/0LXmt9UbkFsYUm/+cevKBL
T5WJobPV5srD36XrK/dlahm9c4lTD+RxbJz8EPZedFj37Is51op5cKY99xBAuGIzEvlHdAFq3Qnw
Ulmk3Kxjo0PXSRz83g5G5D1ibmtdZV2Q5c+nEjcRRq2d2T1MXjLsiwJyn31J/173ZhZzrCsCvP4z
O0GjjfMTgA7gE271Fg78tT6zmGOTi4/FT5V/mFzGStSKwckPgnVXVYB3Xr4ZQsAG+Has+gQIrJ9j
1UKejYvp46o3s1QYaTeLcLux6tM2QZ+WMYQnsi38dStWazHL9qJm4DNYbUvdT2pnSL/5BTbHWqcA
xGH48t0AsGgGd6J90i+JKg5mzGwRHsOVY81SagR2KCuKgHpFjkHKvWjTm5mUhjfG+8tT/pvxfqk1
QkXbp96lV7Z21uMy5Y5sG4Zl+C7/Q0jLYLl1XCbG64pgKUHquaGQlk9oh82F7a7F/X0Hl0q+X9eR
FgXMpm0O8MdzlKOItrQkOGPT5G5/XeuLAvbGwRsFTLDDhCDhkVkdYnY+Ox/Wtb4oYNzq4+SMrKda
MfTX3PtpgE96nTwwWGqRuD1qsjEGGuuhkDG3RVMCz2UMsqN1N11LSRKpyLOKGXoOdW7Nn7ogcn43
YbDyEH0pScoKe+h712d/0o/jh75wYDcBTn2jBl4ZO5eipNwqLWCLAa/eMvX73pgAL+Vw7lZ9WHNx
ekk+hpEYResfQvLro3MUmOUHWDaBsa5bLpVJBu6uSlh5eIDmHcLWbtUBsKy/8rte3tmzCwY4N13g
VKAtW/yxd7nKxU0IwOPLunezKFjCOIIiSYLwELQY6owOuETcVMO6szlzUbCtwBJpdnZ48J1anito
EQDKxn7dYGMuCraIyrkLDC88RDOpOMK186cktstf697MYsad8ByEfWfx3j1j+oQgTEOUR7z5sKr5
pUTJ85MMTsgE4ymzag2EVXngr6NwWneAtpQR4XQHrx2AHSWqybwlETzcCNHY67q8WEy5LixXbRVF
dFCuOR5rMUS70pV6t+7dLAq2TN2wJE0mPNiX3I8uh4wNtSFc+ebdlwWVtnaqcCtHl/tAdT3oxL5C
PqLXlesfCsKzcs0VlrU4a6JDUrE29qBs3OmCtO/NulezqNc0icI8SHpgSKUQe6Ac8nte5PrHutat
l6+mscmy6KzCOKQDckKvl9bB7bkHW9f6ol59gLkRBxbGIQlz89GzS7Uj5rn9ua71Rb3OVQZ2QufG
Icqncd8FZgSZyjBXfVZ/KTHKC6ORbagiwmmhRBrNlL337cx+WvPsGD9evvdpLLPxctlzULaybhPT
qD+yRVfbda0vinUWSa69bjIOfd2PXyyiMK4iX8yrDor8cFGspIZXVtZV0QEymnUYKnmXRnl5XPfo
i1qN8sGs23KIDr5rVHtzAsE3zkmyahT7lxQzEkOLysh64+D0LqQlQ8jjYDXr5EH+UnpkRYQLuLNr
HHSh4vlcq6r+YEdetW4M9pcy1DgHf6Ni2ziYfmYj+BgGQMFWl4pVBQWj5mWnlJcsqdrh+XOhvR1H
yNFn20nTlQW1KNeMFJURRJtB/l1TXyfTJM9OPL61qbosjv51U8VUsXj2PrZ8KF6MwlOnzhZ+uU+E
MICD++tueenb/675Rb1WFTu1qRyMQ5B0bryNulEccbl1h6wmaw/kiwdF86//1Gu/ZFG8iI0DlTuj
cZhaAnxAdVoYjKAXrWt9Ubxp6QkFAY0h2R7tK+FAuGvYo69a/vlLvVOKlio08jg+tgNU1iuCibzH
koOR5rDu6S/v7Nlcm4TlpMdA1EfdmdHBtQGWyqpdOTosZU/asJwy92Hol1kM4AvAf7GZy3T+ve7h
F3Ot07lJamJuP/rh2Ox0Ar4wTzK5bmgLlsWbTAaR3LlxdDpWl9Agh2Mt3XXOLhIGX774KAmNyAAF
e3Snok/Y5xveL6dv4lUHRv5SgyMwHSRtpmPQe4aAVFRwLe5lzbiy1y+VOH0LiCwKwGT4lSMANvfd
DbyieF2v9BcVO5OXmTpAx07AuR1jV4FCAyaS5Ous0QByXr78rCtsol6C+jRkLlD4gK9awCtZ13GW
YpzaDTwRZbF7qiTUD/QD1X1m62HV8bHvLyq2JKKGfjkaJxihkPDc4pfyh/brqopa5jASQCUHKIjV
ubcd9c01ZfWz0sVb4k3vz73dvxn1l2oc0ipJUrfIMkombcfXLqdFwA19DbWtuJmspIO4JaFYiesq
KH3nFqSjERxJq5yiX4NlE8FAKqVsYAmKtiTse5PA19S3BpzjviAfbrJ9YHxGIonwGyaCv4mPm+yN
MRE6cwXUloyVrT1HoTjItLezH8ZoV/jCZscbzK/+5Z+MLCDTen7wxqlRV/C90/zWT3xAhm4cVPHX
DshglxLk1o7NB1HXHVlCGcxGR274EVH8A4aaGUebTFil/GkQr0Qsyhh2Y/wYTclAIBKU8YROV05N
9K40HTne5HqcvWbbmiDDdqaTZzDTeyAVtyX3tjMMcTSj8sGvu4wci2GMxUi2B/E6zSd1gSYfcQUU
Fcm1HdDNWPd5X+56ocgsAADZzfV5bpwQWb8wkvqLVSkIu0FphnW6BUPoEX0V9lZNvsEwBsFPWO4k
tfiJW4svuVYESe16M0/ZfZWgbPxmW1iE8/BjdZBN3bmnTRCJbU2o449ZCTepN0NQSxi85NFAGd+g
WbZIEA0tlooNRztRX+3jaIjKO4KQtXvfxG5LC4FrGMTkKdcK3WkfIx5w38m2yOQdAX69IjPAFuQQ
+JFTTgfdmuw75yBI1b0c82qwdkzw5XxM3Mltb9vOVhDvUvhYPTngwO3UVpOuGdeAoOe4Ol1Qb8bX
3NaA3uBcaq7zyLeDkFtyBjK6QHR1UA1tt0NXZzfDFkveZINgBi3HsZowJ/D+0Vj4rjxClVJkmddz
a7hchhRBROqIScZ09b23wfE+dimBL491BDe+gQwA7ybdOp41AkswQP0mZ4/UMu9b2lpK/tbCByR6
QEg+WwQSewb/bOslvRxPcuRXmUeCUVtlbCR0BFOQRunzd/fwUmPQtmIou+C3aGNSTwDG10S2beqg
K4wvhDh2LvDLZLbnJxO2ivHTEb7Kd/gcdL1NZBXme7sa6rG4LqbsUmB+rZN6j5+8DEfiq8s+HK+d
tLTN5iAhI+pib4SJtsXW7UhoKHZ+kObDL4vzhu4hyOMpJYCy1JG3zbr4qzc2wGZlq2Fmi0bQzZva
T/WT2fKOftaytaqYl5eb01Uhity/wcTeWg9BzX2nuWHfqO5zz0uvBjMT70MrVM7PcoD5uQXxNT9Z
cysvZFgf7I8Zzx+dzBzin7Hn2Q6BmCREz6RNj0kd3Y6KCLybQWckVHTb0Yng633pEjpVRupkAj33
CprNmKrtkIVN8rlldHDKfSNHP012VuSR/KBkPPVQQUsJ0nnnqMkbPnuGaOdfI3Et1SPkcMOXG51w
iCw2ne3o+T4xI6bjnWJmMIutIkpEzhtGD2OsN4S6ximhItzjNxZppD2EqyNWR6+NALRHY/0b+1YF
BTSGyKIrJOSAWYKNdqbA6slAkLL+mhYa9cJhZDEHtR+CUNaXG5jHHfTA2XBqEozEBOLqC0DLKXwg
9mPwvtqToWNrE/Z54/BsQz84v5UmJPI+Tdqg/jKWeWleYsedqruLhLTG70PcSwWqbRJVegRn3zcQ
qGpyu4ho6ZI8JZ0m9nxkAtnUAEQnYs4UhO8ph+izHnp0ZKMjUJbRml+I1Z7E3ncyz/ndGWzCYISW
cViqg59x0H8whdUSL9LLriAxJR37+eByEeJ/SCAziB98VuKCNsEYuOmFzy2G8D3YPstHbVWiSeHf
+MRT/JB22cT0ZjkKs9kYcTFa3TGrKw2J30EwH7/zEtuodwAwZxK4U0czX4CTDEhfrYfo55SpPrnP
fHIk3pURuQ5H3k3sAHV0chMPYOAG8SMTfSezjQoyUjw3SZsXwzmonbkmmDEMBhGTrCK5A99qpy+s
AZC/6uJHJyQC6CQa8N5fWjU4BdRMN02yYa/0SDbEthpG0d93NePMbSsJIwfMI1ITzi96sl2s5pCI
zrYszXs/cTTpgWpKLbmpnGFUn42oIyjpnrW9VNOucUNPVtckcM3+fjDbarzmps9wCVi1irY7Ihs2
nWkTcTamwJmKcsp/uGp0UhcYc0Lewi6pG6eSZKJBBMqgM8TJO+l3DUN2FI3Od+Bjqsh3cy+1Sdpr
7jeVtwGEqcbPbeCH7bs8y2RZkNEmkywAZ943gdibsWmk11ZZiHZ6NwR9ZhXbsJ2seL6155lvtalN
rRoEBHoSRACVlpHLHPA1HxeUZ3XZXG/0bBvVfaWDlrLDOwkNfj+TbAVxXDduXATvVD3EXyOjdFkS
jI22xl8mv30m5J4U4P6nMwwhorSxNYuBuNax0CfHCsj7jA0RDfUGluAQPIjOxDsQh8QbhhtXkWHr
/U6juZ/qQ8XNUfjICCgsqKxOGhoHYXld5x0br+rJuSiKxJp+TDVh89eRlU3iStb+PHws1Nz2t46Y
Si1I/MpS12ZtMTMIQKunHufkEYgpHWRrtdo3m61NpmFakudn5eMnRnVpfOv8ybfijbRydAqxDO3k
lwzJ7v4I9Bhg+tEp7Uvia628OrxxRR3E3rbryox8y9Qk4Ok0FfBJw13Ym0VFmqXB6PQwGH7PkOw4
tVO8tz3Sx84RKbve/SwyAQva80n1lVtL65ggnoZ3EmwMM7ZRebAk7YZtlsQltiLftGz1ISxKpvJN
6Sau/maMQx//qmTktCRSkDkAfJikCE9+DbMKUszGGJS0P5t9KG2Y0WDURbGJgm4m9G0EGgsGrJ2L
igxgvgHBEJteOZO8dr2+8R64nLXDD+ns1oqIYccyaw5hvTotOP4KPNrziAaorgIncuUnNXdu8eRb
KYkfG3JZR7PeqLAxvafUjZkGiFn2VPo5ngiMBrcaGKx9yMlwo5rMr0QSLuzYqJs/taoG4Q79XxCP
uqk9rela0ZT68dFNWcda2xRsp2QcJMXbxF8AA4bgTN2wLd6kuaqic5J0LW8wIx33hjWHE3yyFWPj
oZrNC0asmEHEfZlKouAOY20NTbYhtcmOvpIZVLb3PIrLIBeRNNFeD9DcrfceMVrGJkSZZ5JnABV6
a4Rk9aqthL0XPZSRMzZnc1TKOswO34cFd1+Gj9pPxgZTYhtPX4G0Nxl5Volh5wQJk67o3BozNXEv
JuDr9qaqgdKWmzT2XNI9fKn0/6PuzHrjRrK0/Vcafc8CI7hf9A2Ze6YWS7K83BCyLXMng1tw+fXz
pLvwfVXqRTMNzMWggKqCLTuZZDDinPe8C7bC7dIkucOpoesKy39iVu1iawV94r32Be5oKiSWNuDn
q5wB64Hk6QBX0SX2vNOc+43zORHsJ99Xcq7Fh6IbHH2XNpWlb2eILekJKpSH3I72efJPQ913w0+h
1lpvTZxLnTHUo0gbjNmtfPxcKGw3Hi1IiekDeXkWHuANUuLlucj6oj0wj00ngTO66zXPncnM9Mda
+YLUBqvTMzlCkiHh9FQEraSg18mknOPS5hOh5hUpdUhDs9QYq1DEanRexVjkDudrkVTPE5sI9wdE
LnO4B7MR8xR4n9v2PK+krL6YkPc+EDGZORdvxBmYkO7RvJ+bEfGDlXVZ8JH8tVxXER1S59wYRVAU
XyTuUvldAQghd13Oe/iSkGkzUGE5cUBE8SwCCw2lsF91TNzMhwWHgJnmaTJM51CbGPUcGUL7w1NT
yiH9tgSdz9dnqy+WO2+qy+rq0L4M9U1iLPkYyiSd6s/WTBkZKuV65jFXiWovnZnO1l6PWVE8OeQF
Eayhi0VWh1LZDTnP1HTPI2wsdTfGWhO1h1mz0ZL3XfvGU6raRL4W5TCNe04+/JQJGCDeiGPRY1WK
XPYbc9C5eekIOgqea1WXNnu276iNyEZffZxrGzySu0x6Udiv3oCqa3QpyT4YPTkaXTgWcZ1vtUPo
8Eb7evAejIT8iVOnE9s75OtUlmjB5qC8tcq1WEneXtl9nuZgmZ2oqbuR+IIhwRd6JcpnPJvmlLoP
+PhVmnT02iuHZEumyWg/AMM5/S6fdcFOONk4uZGS6znmXvUVPuCm6nWC832a29dA3jStLxSfnj6R
yk7sRdWPRMnmFm/oqVprN946ZDrT7HoZmauxLsyrGenYZMU5q0hvggsipoI4kGUY/Y2k3y1vNeQr
MtzTlRmrm5ZNlRA+4pXuwcPG3r2dHd+3LpXJSGTjuEauuFhkSF5oJf5qnsn5LJrviVv5/efRE624
EyVVNA0cUhn3LlF90W27fuj0xZ2kq4523A7s+WLU5jEj+2e+oCDFgSIkQcgOvhZNpuYdmby6fip4
i69Bc6to951FU3Pn6t5WlFZ+7qUaxEgG1U1Z1HK91S43ui6j0ZhNmR+dJbGNdQOdLyMqMTYWL8B1
U7qG9Q70/C/wYO8NsOdUhF43uZ0cZ05E3FuqhliPirnx1/8MRHkD7bUkeUyUN+mxnM32zHjdvC3q
5j8TAODt/GfsivCl0aNOwu68Sftw6kX7tPgq/vAfXftbsY7nrF1bW810bN1MnCTu4Z+uFfM7g65f
jKx/gv+8lakmk+iSZcmKY9mUqcq3hFDg1yjsLj46cJGQUGHmmGwGVxos+6WCx2jiqf2aBQW9Vt4k
zm3GQhoATCm91jmycT9fQpIeFouDyEcGt7GJBOEHemUn8V5eo4LDvFDSC8sSjuuNEXgE/SQ6EynL
umcmZq5L+Z6T6xVB/Gdf8A2yCFl6IQ9+no4B2S0TmXPBMB/6WEw/SYQWxabAROW9WfC/WMdvdbNz
W1iG7pf+qPG9M05l1gSkrVqZMMmiaFZgmJBkHNvZgCYY/hilNpG/IRQ5YRAkt6zmEnJiTP1WOIPR
7eYy7rtDQPiUc3F1TGS7qlFujVt7KIxgBBDoyrq/zSQxoFTWgyI+FbfkvlfdHYTBabzFzCWleehT
vz1d+WUNOSRxQVe9zXIS+JxtOTe5t5HEF03smOw7cl+4iZz3xE+J6alqemYbYelqXPtJSo0x5KKb
pX9f9i0hzQAx7ZoQdIL1f9ts5ITr0LZKjLnXJ9ufA31b+W6CH1hBbludbX69Ev8jV/v/nmX9nX7t
yK97/cvNi+r/shvrHy8U5fX/AQf765DjXzvY71665vUvx758qX/0f3Sxv/6x313s3d+k4/o4fUgK
Lt+/QvfTaz/87a+G9xtJOK4VBHbAeB47+//nYe/K36yAGA9+0ZEmuRoMA3+3sHcFv2WbbuB6wiUx
DJ3ZG8f6f+dg/4vB9/9fS8d2iNxjRhZIn9GrFG+ZojSgqbAR7kSZl/Uf+jwQR7tLnmJ/yLZaL/Ex
6LJ+K8d1pf8ycMjCBfs2Ry19yvKi3olu2vjKTR8Ts7APa5be+pNHMJQxFB9m4d3/4ebe//2y/lKP
1X0DPNP/7a+/WP5vr5b74pHbYwaufLvVT2zreWMQxwZI3j/HdSk8cOPOf1JWQ3na2MAXYR4cpSQ/
IpyYUz2QTMiIdsBRkmD0rCcEkjTIXZ5a/sFyyAEt05IA2oCwxTR0shWyHeZXr8WcD7dmWw23tKVx
qIh0YYdlIvIhZSfejM3qPCo/JjHUDgwEqHlcgUsaMv7RJ77rg8IErwMwwEPaOoDynNXFPWJq0gtL
D2Z7jYDha1BUzXvyiF+cyT/fIZ6pdE3sGjzHtt03R/kwlexvVYshWOOFAbz6S1o0+qJFkvWHFOl8
lKrMIxODbv6YJRKNO6zU6UEpr6mipM46/KEyb1uaSyq2tavkB4I9ENEAHVebxbbad2qOX7rIN1fs
kGfGZVsmze/b4sO0Re/35MpEnZUYj0QRlkdM/uX3ofSBxztihE+mVPFHGjpnIM4mTg5gRT/tuBms
qE0XMIC87G7wjkhAhpPWM0iONpdns7WG57hSKiPNlv0vJJyTrkf184dZj+McdStl9rxoEsgdL4gd
/ticf11zUkSBcEqDmCxwpdAZOKNDFkz6Y1zdQuP2YF97mKn2o3FB0bTp51l9WKdh2GIIOrYRMbnF
vJm89IkBSvx5tIi11wzrHqC/q5fR5GvkYAWSbHs1Huo5SWfyrXzjSyrHDk9i4sB74kJDoMuUi8e7
cNno1Q1uyN0iSzjw1F1D9CoJg4PI3ilzfg1x3z4O3Ctck3+uL9obGoLRVl0Xm4aIJqvN9p1HzUkj
yy2xSnIzozmhRt5OEnAdEbC/rUUCE3Ok+M8nq3QiAzM3tyeH0+70febloI8ID8QTFpXzCh5otXeJ
LwkIdi3G06GPu9xNsKD1C9s1xjWCtOblZozpONK6m3BBzHhIph3raKY9iCgjL0vcF2nklKPNHzKG
LGoXAjPStGCXro3xudTNOuyKovFDUtww8iScPA0T2JaPAwi4H87xAm5k5jHtkk7AzGdKsJ64KGO5
eG0RCnXF9ci3bLZWaplby+yLqOhldTYIlLnxruOJnSylul0p0DcDWfOnhmERI4Z5KAvS2Oz2QoiZ
VNHoZtY9iq47o8fnEtekMT20xQc5EmgeBmu6M9WS7GoVe5/cpaJ5coGEcEGau3LjZcbZbJKxioSj
7gDc8y9uW84Xu7LKBwnU+V62wfXRvn30gYRt5VxDU9y3io1Sols0xSCJYGRxZUtnXgorcG9bNzD3
62S5zKTK/luDBfg7ZI5fdoj/8NGckcKyiKOTb7mfVbL68LJyGTH3aLbwsuYvuW95584hWdDX5RE0
t90zvboaEqYRFBC1kdmYUry29jZQLJWpN+t3uAK/nELfXBZRWk7Ae8A3t96qf8VsN8iVYY4HU2Zt
U9vTZGr2DO0yIlVJXlt3lrLciDg+Ao9E4IeekZQfkyYeInoRi8RrgqXHLrY2MrHMk5F5bpQWcXKZ
zHKumNxa3ykP2qhFi/7Ovvprcvz22rnya0BWEJjWWzXbMtpVR6kpaBjt/OLWOQxGQh2X+hAX4rGO
06GP8rwLPptlZQxRXnR3hVI/0yqPZVg4qVYhJSwAMslIYOgMT8075kgYLbj0zNucdOTbhYnNqcJ/
krjFiRMmjOup3RLzPG6XbO1vyZ9qN7G9qK3DffxUOsSgiWAS26kRRKRlylRnBmrLD2nSGITpvE6I
JIy7PJ7uGAAbUwQUlT3JwU148AygrqB582USAoCBvMP5ZkQ1E04VwRlWbscPTlnOt1WdsXIp5m02
q5Bphzgb7rIa4KiBf75GjdKzS5XtCL5cD13BTmXDUv0sBz99LONcfGZuI+cwk6nWJJmv1oNd9E3k
dc58LNfFvZhD9pFU5eHFW8pgI5be3cS/zg2Ni+17LK1/dqbT1bIdm/h3U/28aZ/H3K6JWRdkipGO
/SRHYR/Kuh43XV3qLSg4ue/M+6KZY/Tc5mvLpCg1wyLBsSkD195B739ZBpHv0jaFi1XZ2aYrCThX
anmPXf1LM/Zm1SFJ47gOSJ8jaukNA6lP9FWNbHJ8MLX71LaWfzaMCnzFFrsaW/8dq8nam24jtmPq
JlHXtl9aXUwnpkL5Xq4ZodDXFMHByNOodoU8ktrVnlfhh3WfYPKBKPZju6zOpvfwOu5X0T2oNDe2
AQnSXxjy5bdD5ab7yhurQ2e071mn/eNOxUyRg1EKPtv3nLeeyEaWxX51jV1n8irvGyX8qKG1/MT8
OriQ9ettRQOIZ9obi4i5YIavzewsrEcmS8no/jA51t5713+pEv5017moILgepJYpict6Q2lVfhXX
plsxCIO1c3/lfmyNpRuZi6Hx9UV5yDpSLTGpgpq3peA/MWsM3qEmXT/jzTWQ70heohkItpu3QAno
LDM6IukipabvOIe5B7Kkxa5idPXOtmxdi9i3HyU9iy5A0lLRuPD7f+Dozf1CroCJ4qlP5vJeV17w
zBej/vY81tAYG1+J6qZdH2pH3feM8742hAg/C9clUD2eZR9qB8MrCfV0CAHTxLeiGQ8BVqYZgK+t
XQZc5hBegel93likfjRwY/J9xZ55I10qIljttgo7knvrsGi6l7oknx1CSdaevCSY/a1t5e+ILn7Z
ZLz51r7lBtJBSGC57lvuIE2cNrO6Nen5jWFTz0sVEVxaX6bUXz+OC4q4KfGmh64p/ePKKH4I+8m+
a7TtVZs+aflxJ+9uKsknbGq/Xh7b0sgYXCEr/ZZMWf8oDHU2CZZ+qjoSs8NS6YZ4vMrvXpjc+s/U
Dc5OG0nD6KMsKLYdPYaTQPq0zScyGODPkOYpVBARKDHdWaDIP6bOMH6YQZV9SRrX/1xOhX+2DOl9
mwabqloFjnMpWnlN+2xG94yfH4B5nxZHsQ4AvFWN6j6U/pdK6vKzmgUpSUFDUi8ra0/GZbPHR5xP
MsGKoUdkf1/S/xsAh3qtH4fu9XUA4fg/AGuw1P/Qel+D/34P9LsmC/7trzevc/a9+SOg8esP/I5o
+O5v7H/XJehLSzIyBHH9HdIQwv/Nopej6HCE7zhXnlvdkLxLMy9/A7GAREP0ng972uQKfsc0hP2b
Y1k2a5vQPssmzvN/gmm8KWPJA5dsP6bpusKWxKFe0cE/7A6dpdHZ12l7k06ooTZtwzjlrrDbQn43
yKx1GWhbnn0eOMAQdpRdvj7/4V79E5ji7XaMMRRuBDbHoO1cW6m3Yvxsysq0GJS+oMds5UYyhw0e
7cQSI9G9mMafoOBJ5z7uoJ9emUuza58w9RiuHTh48DrRQhF8n75TEv7yBf/DDgKMRFIzxb3jURP+
43VRXzhwEUpxIU+37Dd+42acwBnG1lGRF1eiRr527m0/W3a/K6o5SDe+VeHhUPY6y+/bpSimyLZT
wzs5TT++lz71S9T4x+sLeN0dKYUPaRsT87fOhIVV2lJZjrpkLkjMxmyYZp8tZfj39FmV+jkXah3O
orBolLTssimcOev8b6Qvj90mCZzuISikr8+JHKoVHZkOsvsJ5wXnHSBKXEuuP1wpVBvqaih3ViBA
4WiC/rzGRLMIpL1SnFdzLuejrgdG1m2JZ3CYMIGET+9W9WvTpOOHouiKZZNP1PiH1p6H90x5rx/1
p0tBMuEwt6IYYeHxP3++FILl47l0xXSWsaeHqBVVX95M02o54VqMufqSuYyJ33Ptuw5V3nwqhhuu
S8Im4Zv/ID2u18a4thTDuYE5qDcjUxI4IG5h4usyrE77tDpMZMEIbFLlG2AmMyLJ2dcP//5V+zPS
71Bo8BwcwXIJpE2D9Wb2Yy2qJBRdVWcJdaBYolE1NiLxFhfa94Kd3tQ3149yKG942rw51FtvtpWq
tmvd096czTmXxgn6FhQQu8qBNfAiyN7Labgyuv94gx32Q94B/4rMgo+9VeK0uHHBqpLzqcgNcn/V
32+hSF3rXEFxrD52dWWvx2VonPdcYv7ho+mAPF/afEkSpPnPn1eU4eJZFCx9eyJ+Ip/3vltNG8nA
yL1DqcB9JR4g7rZtwpx+++8f59t7fEUsPU4AsAdef2DMN5+MJUHfWbU6Ua8IM2qHKyTy9+0odSdW
0r//OHic1pvbzBlG5xTwO+41LvmtSrxnQAs1QOl9TxBOs02Mfvk5WOuiD1ZCnOSW97qpozyoVqKH
c3cL4dU+V6UXO9tYtcvd1WKaab8dHOEfg9m0thtWWeMzS84kOFk9Rd0wu6HqBn0qgW4+tYE7HVrT
cB/gWAGodVd6xTgwm47TRx2j+7bh3MQtlKk2m7MCjYuxzoPxqsuyj/quHX8GQ9x9U2Ovd4khymNq
rc4ty+FbNSpj75jFcCNm5UfKMbsokLHA3t6vHOLqpX/uiOPb+6BHTwbT8DtGZHVUJQ2UAtV4OzNV
1aWbm3aTGSaoWV6XhAIakNA4VD9aLt1W6skiJBmi2DUwaE9uDaOqjiuC1YsV8385b2HZdXCkx3g/
BD3ZpH2Tvqhx+Onh9mmCyhcteAoZz/HEVLtyh2IfBLMN1a/TwZ7bYIV1aqtbGMd2KIxcXDtVcRis
nEG8Y6pnhofVVpJ9ek1JqbsXODlyHy+Ot8N+snlK2t7friYMXI5n8c2f5JKGS9stW4g4yw0Zofe9
5XofHB+G4OAO4gNy9eJBN6b+qXNnjvzcCepTQN8RFosz1R8sS9hAOzlkc5EsJv127ZppOEIm+OrE
Imki0ovbi2wW5zSrYY2cNB72zuIG+9FVj3lVW6cmdectm9MUek0bR2nKj9VjP7Rb1wgsmhFyBi+Q
mEdmL0X6JYfNEG/YHuC3DIv7KGCK3kEx1M+VjeN4k+pgC/3dOLeubYRz5i9BtATXmrqFsbPXLV77
BpHZTdgVpu3CZVvy78XsnKXoS+AKvDVhxu2YyeZO9dgmBovrdrZnZzw18fLdEcqJZreHoZUzTzXq
ZD7rwPY+wxoilTjtqvyAZ9qYhGDaw6Exu2eZmOUP2GfiqPx+2ucWSGrqlvoWRB4K35TvTK8Azjbb
m3GZSetWyqk/LvaagYPzhDRUkV0pMxlVjip2+egVUDF7HXXTst4A91cbjgBN3puMq5CQqUevE5cc
QmW0eM0Pt23icFLJEQC5esSC+NMiij4s/HzYeZ01hYuYzS8i8/faqcAXklFdECabkZ2Nd3GjJ8Jf
1nlrlUV+mBENEp5YFJEwGKyyZH0m18LoQTXy9XYavGAvZa4OslLNfW0t/aO7xtUt8YLJfRYny4Ug
H3Cwdh7PhnKNMeo97VjROnVjGw70z8gdpNbJ1vGquAtBkZRmrJvOr5bKJKSbsQjCDDLajUixNTz7
KRydzyCHpfEl0zDe+Uv8ySlDspzz9EbRhuY/QNTEz5YnJ5/X2uoe6qXG3m6qcY6+xQHMdT8Rm57F
z53iOK/CbM3y7KRdUxY//UbrkfEVQNYjoxrzR4dAsKMcHLv1Xtt+Amsqw81hYyW9KAlhvhZmteGO
dRm6/qDt45zaXBWNubWdCSI2swhWo51Ffq+7bLcYekypMVOqup7ZS7kLwA/T49SXMfjJUvE3aNLo
4SPDhUCsDDEp0jMD9UtSmyvBbXOdFSdn4RZg/IXvYHeZ8eHXtx47MZ1v2/glZTPjyAKfkrSYC/gr
IGnQKcdgjbDMS/otJJrZjRoC2uyLo7CduiGoo13vbbPlhJXGtMavzIQonypV2C+yo3A8qaVfP9YB
SyyJctFRHoMicCp5bRY7n+dWcG96n70j6o1yOOHYr6xkgybXZMdVq6X7BortspZrvLPE4OmHqmpR
S4N+qfV+qGfffapcn5RoNBJTMEasTu2ELbNOn/5YxdLnlbbX+rVey7TaYKbtNGfZZ9BpzABKah5V
hp/hHLeaPCGijOos6LodUHN94w5ohHZ131oPpMnwvC+tWS+2GxlY6eTVjSh7OvmzM1YIzKJ2glMe
OezyZuQvFhh1yBNu650NDFPvM5NYW959DQ61rX2isze6LQpYzWu6grJskCJ4PwJYjBCgGrF4eRLO
eliMrZf32ts7SQvPLEsTL9/YkPvHveNaExxP2LjNxSkhCp6C2bPtZwCUqXuFM85jMXxT6X5DmZdz
Wk78a97TfuZ+uwWJyPILlhHF+HWY4Dew+TUmnHOOp7ixX21ExhCskDc5g7XJ6YqSn1QfHcM6atP1
yCZp9w9JzIYZ1TVl+6FJVZJ9VIPs3VuIJKigolS0sErrbqnZsuKxyuKHVgpzscOeaYztMTV0BruG
epu2+c+MsqWryaqpNdAj9oxtM2wa+NsUpbCKx/zJaIP0k5fkYmtk8cxELGj1foZ9eUw6+CbR2Mb2
7WA581en7uOPYtHBSdWpG01wkzd+KVyAGPcTfNTsyNerd1NNDxRCWwHqLouza8dTuWtHc2FsXTXD
PUqrl1bD/yk7O9vHfu7fGENFBq+9sM4kdDl3jo1Hs4nr/SoVZ8tsdxEKtoaPnM0Pin1lE/SBd5d5
2oqCLHA3Ykwd+O8tShTPd50wDrxx26662RWGE5zg0Y9bFSSrFbnMWiO/mZmKaVK/HxAHlBvfWEcJ
L3Iq500b5OUp9X1G8aPTNjeeQwTGMVht84jMKT4QlSAOliDWhDTBeJel07NYKnx13QCVUcCAAbdE
2znruVtOdu60Z1khV+KZlGdds6qdgXudKuAnSOfK+SYTVe6tnHlvOY9r2FdjfSQ5pf3QrGJmvtws
x26F81D3+au9Vt1DmzDu7YU3bpo1BlOdm/ShyfnrepF4H5lDAgHXtq/ggdY1HNdUeXf51AVUCRZC
7tFcmR91g9CRY4z64zqpriKarpk58wjxWvAPz7S57Zgz/wxiw7/kjNmfZUwzzISoKaNeGcR8BWae
7casHzQOc13XMvGMneeCiQ421QGmpl/sLkjyWz0tec9g1c7oOp0+pwTs03RTY8ojQ1X7HcUQc+Ys
XCkP2hChhnrMOKxPSZLJbxbDq3NhTfIokQbpSAeJ3lvKF0EIVWU5oKBdjE3XBPBhc92NpzkZpk8N
zO37wYEDFPLt/YehbQRnvusVTzVW3fNmSbT8lEnL/8hMeD6lXd8wDY+tY3pt7Df2MvdHs52BGkhW
ybZroeciyjLH3pkuVNvtoqchjka7iH8M4xI8OyJr/cgd1YCgyIBAFwLwBOCy6IdqJF5pEyJAQbWw
zOhWWoBTxvSDjcJp9gaxG7uRXNfACkJlWZxbOl+CNJLwjMfIHtV4WbKu+6r9rHgU5RzHYJvj+smy
EhQcpirzndfMgXXrY+9ACIHJPCAquya/cQpe+5PvL/3HgYb/Axt6mfIDZX7XzXF5GMZJbebZLJdd
j7qIoMm8RZlmlLqM7MV0x12A0chNYrlJf8ivMhPu78L8JJgLdB0xeruzXBJjK9J1fqm0523nLhOP
euyDSFtrzXTRSXZ9Nzv7Lk6aXR9X2VNRly+igZ/DF3R01NBifeLWts5mgei7kU0mvI25ovgg9W3Z
J2lfn1v6pr3ljsmmtTxIHwykU30bUB/eQ+2fProZBGm243j6OBNAcPLztrgUI3oQVVc3RrsM36d2
iG/csvXvpMb3DN2pc7Cb2GUaNHndfsmSExPhHIypsGUEn7G7rGbOEkPeQU9lDjj0uOQ2Os1qvPg0
KgiljHX9zssqq40JLP+lzBb1AkNy2tuj/0PWFJh8ndEft8Zq2SPlCrNGKwvyAyYTclt1PsImkSWv
rZ+7J2PivejqTOyR0637RUMlIW0aiB+FDRxA9W0cisnfoagqNoajxaNLF7zRVZUe6MnVtl6cV2c2
0o3oq3PijckOgVTwwYyl+TTQA5xMqthIdsF0O0yJHa0+0trYXYdtpnPvs9PH/a2RI6vwjQHRql3I
0LOVd3RMrfaV3TtbhKbmpvRRJKJZuwhfSKofTN7aeeqjoWFI6RduCfsg5h1pa/HFnnJzB9HTPJa1
jYImK7NI+/0hjl2LakyrwNpZDhUVweY21GQipRGwfIeRnEKjMQJIX0ZFoTMsBxjY5WZxAeBLo0i2
VZAM7X4W1vR9meyPyu6KU9G7ycmBhRpSZT24peX9pMdqHtF9qNuczqPfLu5CCOfkG9NDbFMgb/x+
VHeSYb13s1S8XaEhE/+cVrOZIZmA1z7CNRocNMrN4t5n+P0/ObRX/t7XcZYf8trLdaj8If5K7SM2
Pq5rSbi41YPJbOwzxh+YK+AgD1UoQahwEaJ49ufS2gxO2W2KOnYezMKZwMaC8pg18ss4afUwpTN1
VBvr+1q102lZg4Q92xPn2F2GKKZOeIxNH+5PU9WbbEYEODuW/6l1Oz/qrdK4y3L5jNBLHsjfAAQ0
y9Td1EF5A9uH29wN3pnZKxeBrOw7W1kfJqkxf2pGxFAQT7zyuNbs18tAFcTY0zW2pa/n27nzlgvv
dhla2g4uM/mDJ2gr32iNCSmiDYnQgMgPNeyIDeOy8TDXWOQmJkbxIesEOo1si2PVzIQryzJ7zAOl
b23Kf3XQ5iIj0/eqr3ZrqM8K0fKtbfoWZAYIuWXWGi8Ap1ftVVnvWNFecfClse6ArNclSqxY/Owm
e4hWzyPA3raTbQmOte3hC7qhKDorZMvxero8dsat3dSaxZhWUV80n9KhK+5lUXYP8HEK4lYQd6XG
Aom2NoqbIKM2M+upPyilfyCW6YZIt73b7Ps6Q3nhFerr6uU2yuSMBrXm3Gb9zWO7pRp+cfhrqyhb
MhHmprgXqAFP8fWsNVvZny279W9mLe1bsD7rQ68l4Xxr5cmDTuNzVSc2Bopr6UV0NakVzrmw9kNm
TPMWV4rhMc39+g4+V/YSlNAnhmw1f6YAGlT2Me3qBDFiA1AXPxLXbt42LqT+aKYmvNS2HHZdprSJ
d2XtnhQO/oi2gmkPtf+oTTS9SWmYu0T1DgrGQax4jnrm8DqClV+7Sc3ATzf7srGJG7Nz92tfmPJl
BYshNmlkH6Pe54ah+Nt1lKxbbsBraQefUDcYUVHZwYO9CtyOJi8Ll7gqD2JqGRe3Rb+f2i4/JnbX
Rkkyz0vY9WK5GKUUgjracT6ZeMlBmUOngZ7I4RK8My2t8xHDqvnF7XtYoPBy7O1sdStdlKe+VMm0
3Pvt4uiQ4T/UlqBfmdgDNyKeGorya7mWODQsC2851VGgd6Iu+GIYWNrfgyqZXzksdZTxYC+9NpAy
N4EJE29a7MfRzixEvr7ZXErDm9gx5ahVhEHatMkaXWRnICMYNrHrx5seRov4RoSp8g4Wm924oe1y
PsFcmD6WBUL2VNC8BAbD8Vy4Q3sZWdjj8AmNGNokN8xsLaHBRYPwB1VZmznr03mmNJynm0Wk4lOu
JR54yv7UcdLemF1RvYKVUHKoBDfm+2IQ7UyEm/SbolGRa3FtJ/2rh+lSkIHbumjpJVM9lPYeBGaA
PLfOAUcDk+z53MqM35VKqfqmLfzuKryM+ZWlR19uUDc6a8sbZnqdLsOuMYPbdfSydVO32tZPSTDY
N+UATe9GTZ3pfh1rSxY36zQt8TZ2S9+DYmYO9b4mOIg3cMWyQD+RygyImGZtEVyClgf+sEgL4XOE
MDHnmXBh9AiZslJ7r361z2zc8fzdSFHTQX9Hnx9/7Aq3t3aCQUC/g+LnV+gV+v9i78yS48aSNb2V
3gDSMA/9cM065giCkkiJml5glERinmfsqNfRG+sPVFYqAsQNXKmertm1SsvMKpboOJMfP+7//3s1
3BuDCCcKn0L71HWoZ32xH+q48G7MwR2CG1cdGuOdIlRysY4Vzyehn6KBwT9UKe95QomumeMMu1g0
6KDd+3Uw6iEbbyJN4R0/BHSf+TrAjSOl6Qw8HuteKVEySOXSgBsXCHL3VqbvR3gbGqIi3+SZ1IX4
VmgQsbzqS7QfNyMdi+ev5Sjxu3YQMnGH7EZJFiQklj6ibtHHMFhcUt+i1RrqocbTUNtoHLf7pLkB
mr5rqUnKdEtVwlGRya7kak9oSrLARZBNOvaQMsw1VaHKgk4KAfckkl6gcm5YanjbIrkQPAt+kfEI
aojQj5mU5NJuoI8DHVbJMVf9M2iYAj43TdNM/dnQFJj3664u2U+S5I0lszRl4hWh4O8OxLPmXhMj
mXdppQ9U9nSIpr5ND4Q8uImhv6PqADxC/4wzDmQa6kRBQYQs5XdyGkmPdB/TNUrxvNYK3vBK0W19
l6cxJyejIOOMsYyo99vcr5oxsVtotbNSLEF/zktBaj6gG6CwdBEtP/iHoUHg/y5ovarpq0qTUoKn
GJApv8wB44UUYad9KCXHHfUkoPGsIAUHJ7n0DHVXOAFOSqKXk3JXu0NK+xknk5MdYXIPc6aTE1gc
rj4k74IgYJzgA0ISi4MceAlkEFf67ARG1Xer0m01jziOKtlaZ2scuAJbyx4IdYWtAuBEvU2GUoVt
BvBBvvPQF/RWrV9QIHVi0CBlj45kGNZxtcvFgVGT7LBupKKmb7caoR6w8kKXxdRB3CdbpyIi2PkK
WmEUx4LE2bQlTdWBcWTEVji+Lj8lDWi9lWo0hknMR83tVLbmYJ40p068IxFP0wzbn1VR9WVZC6Ur
pPdyVFvxOm8MPT86hSbm6z4UmsEW6Lfa0PQ8q5pdD/tH3lpD0yZv2jIvow3CGcINm0uw3tSFmh4H
LBb3aiCF2aNVSoKw6Q093JPIDrITT025v6EwVhu7oDD15BDJqGfeAyvvE6DPrTZsLEFsgjf5oGsW
aQWpTG47NbE2Whkj4TcQ7BPDJpZu2TyMch9+adjF24z8cXDSKtknuataxafGihNnhZIGu5Y0TWWt
ww5Vsu9qEKoRKjBN/q2vteadG7NEh16WivKHZSlqSFCasty1W8T9RlE0+RNCHpy3FIBbdyujb/JD
YakfyRGFyqGyOgRT9M4yIcz4KdhM0ESysx1PGC7a5FEPvG7cGhU6Ad9+Hs6qkNijplhY+UGsBoRW
VwUk9OGQNBJiApACSAzG0ALKkxzEWruDekiPpKogk0hRCN7QloaHwY3UuEm98hWlSjae6Hb9Se/p
zvxWEZ00vwmEJBJBQQZ1RS7VSwPelZUvmY20SdqB/KOeGv4WFmyLqE9lhTUofyG4aXord4+osGTP
BjrT3rOSatJA5hl5joCJU8ns5IKsGCeKInH8WS1qzrwv51TxQiBrJE5dmq+S7BoUBvdOlhuWIDPU
KASRF7t7BAxld1NGtDkcVrEb5tFeq4y0P/Fipzy8kvG4wXNAbic8cQ3o4a3WmEHab6CedMWO8i+Z
dUHL9GSXBVb/Me+T3qbPDUVxChEF/tNSJLxXFybE3UHR5u46tAw9PgGTF/NdpfoCch8V2iPORxTg
tHwPsYtudyTKibTx0zGA0QjxaP8tiDsv3ZmBxY6AjO8r+w5AeL7xtK6uy3VUhgJjyGIBed/QT6Po
BDdVMDYtfPQDtFFfO0hQQoIjzw3rQVVpObriBGf9xjXFivMapIW3iYcy/yY2Ps/uqvRp6gDk1ftc
5KbTbtQwiORRD4I74meptIuhDW5TP5Dea76eurdMkpbepWrvkLKgmFp9RMe4Amn94jGNXA6lh6YQ
02DXgSnT1qA3ZVgmgqo03l4oaxbOMkwKv6qnSqMHFhPvINMOLTjKLOUxazwwrn2tVOUPvZCdatNw
4+F99KjQ9z1x2EOoFqa6EZOo/JJJyCtsm94cknptpIgHVWuvq3UiZRZZJGZz80A4JEbFtpB6h5hY
kOo0e9cCLXPIfFadsBeRTrfeCmQ+nZUPat38GkFuim7VLtS/k2bIe7sUKlXdoNNDmEFEpDX3LpHv
8A51FqX5YLh1zvFFbeaoov3W2FHiisN9oZj8UAdaBLHcYif5R0coPPV7kOi9KO1Q2YirG7Qx+vyJ
+yQKuVBE+ntFK/LXg/CmBD6Q7dsgEsWDppZjQlioZVWzNjyhna5dew1Nu747Yxvilam6XmqbhRbT
uxs3JQ0bQTQBvG/SThaQ25AsCgrtTZKnfdasNDNte7LzStxs9Yab/msRN1q7cVp9BPFQHLAoEfgW
OJQVUlYK8XBheEnzviyiJrvjMdH7e+qxmmkbUd2q4LEh8B0yJw6+hEUvBWzR2izGHHZHleOQxLkp
vSH/FOdbXnqVcnIpmpJsLwLKHn/HSJpYK0Rdvaurh9IPE64uUBlGxSlG2P6NK4bND8nv8QCCLnkg
v+k26GRfQdpXKrmAtolu3QAA/nsT6oy78d2afQZekEUTA0tLj6QusuxAwyTYT5FGo9L3g0hMcxAj
Xj2HZjCEjxSaykPbilBr1CpIAtjbWtOna1dv+g7ojuA+GQa1z0ferELy2UWV7JshyEH+Xewli3dg
23m6Ua3oAtcRA1Cz9JCTqMCSfrOasvU+txYs/Eetd9gb0Ho865kCS5cf+spzmmOBzMBGGYRwIIft
UYq4UZJQCW9Ll0B+i0RrKb7vyWdlowoSo1NKX6jsJCaD8sYBi5HthriSw08adX4cPYI3WorcA50+
op1iqrJK+ZCg64fnwb2FZeKkNIFN+pySYhSUvKhKyXOZ1/idkgN5oj45WM2+55NbH/0jpI7uMoey
9E3qV3r5DTGKgq4kKiBMMDtUoeqbIoMHcSjA2EljkcUfbNoGyPKbjEx5shKMqOl7pBt4niGxJaRV
/znV0NwgO5Jo7W1MK3D1voHLqh7iQsI357zQw9vAavXh1DRRAh4oEyvT6EaJuNI/+qWTWu8Cx1CN
N+ZQOTKlFiIWnaRIJo2nvlKE/oY3Q11vRYmcyCfEc31rSxo4rsttFKRiCW+k1QpyhZEbO/mmrki9
FGROU92NtjGYCiF7Cz+3kqxbIVV8D/w/ANSi3g6YBVN7HdsxQQGOz3dNJvZXNUCwI6b/EkqiEVMX
CKB0+yaNdeV9pfZW+SkJ1Cx87GiF1u0tiYr7uyFihT5bkcX18/IBvwUe/ZDG/DXFg37v/vf3lLeN
73rVf/zXCLT7p3REZpbTXzV+zT+/C+Ln3183Ajov/ssWTnjV39VPRX//VNZR9S/O6Pj//K/+8G+I
6Ic+AyL6Pa2TavxtLkTeC6ToiBf6zymztv/03auekrJ68l//uZ8IU+svXZHBNlBpxrGj6wdC6SfA
1PoLWCXFBhWQKHgdENr/4EtV4y8w4ZoqqsjXyro0Ug9KhP6AnvIjEWQcejaSDK8NdObv4Eu1S5QS
cZQuAS81iXmxAzxqxBSdAUxrlLV0sSA9ACir2NR6X94MFUhrMJSb1qlqegVGyhtPK4CXqDmYgm4w
NgoqchtRrPUPBtqXmxzRjluiW3UfDg2qQcgkqv5nZOKKtazFKje19tbSw3YTOrD1kWhrQOMIflh8
QnPYWhV0/j2GmZGtzAAWB7W9oN0CnbTQh/IdkgJunD57WkRphaLtposjZ+0L9fAgxGlCsUQ2jkh0
oVPBe2xFwiLZUYFT3/a0I1yZTVxuAtF7Jwhpwy3YBivk45qVogT+vgJZu7OkxNs7eWDcq3mtbv7n
3LycvoVzA5jx2rl5/wgn+n+tHsFS/7//Gz3F/fmZe/mz/+Kbg7O26DsFAUfSDc4CnvFvdDa0ch6v
HKgRYq2o5If+OT2S8ZcF8pazo5H+VV6I4H+fHn404rUlENXcfQZAkd85PS/dvM6AjRxCqHT8fgjx
hkH/+AnGryxq3xBqBCp70VM3VN6qFeg2n397UPJkL7ryPq+MJytwPuhIQa1i8q9bkNIno+ZJyHPx
g0OExgMcj/4ZyqBBnl05Jj1qUrybPlb0lSbhmd5akQZmK+zWPimwddM49SYYBmNVSEKzNzojJ5Tv
ii2inPGNOFDLcIQfv7+T314jBpw77//476uRIOFp/3OH/38AsRWPkf94vmHHP/Jzv0qa9ZcEZUiX
FEO3NHbev7Yrm4Q9Kcnc5Kalq+Z4hf/NJRD4M/AONEsF+MstQRu0f5w9j6C/jPEWMADfg+1U6A32
r9vu3c+NeE0h4TKOIMdOwkEFyAfpTDV5a/AR584eP8pL22tl23ibUJ/w4PiuW1ILmyTcnk3L35bP
1Q0uIdWvLY3Xztm1MriOGhr0gbVhbK18cev6Jz1aDetUeoOavaBqq+v2LoHjr+1NMOydNIDYU7BX
GW8pmR+bCG5U8AdGNBXSIqxeVsSanHbCzkCjGizZosTTL/oqx98LKdh76ZJ20eWl/HM0o0+BQcCi
66+aDANtg8vvynZSmscctV3TBHG21A5uxoqhcOfD7eA/hjhCp8/WKGpERUMEVLVBCLYfKh5O60iE
ZBJGpXK4vjzjxvrlJ18GhClaJJBeFdnKE1NGVwSJC2bHzlvZXFNlG9Cm9ZwF5vXMJjDoyAkQVpHA
gU5R7Q0d8yQJELgNsp03U6N9qN3W2w6Zmd32CFQtbIcXJuJ0VBpgMvIVvJO4hy4nsDFdITdlU7Vh
CtXyWoiN+AEdNoRDO79zfWZTMREqBgpMuq1txFMYusVjjYZHuClTi5I4uVunJRUyFNG6MTLjsQ6A
fVKDqnjpDl4QfEg7sLU+BP9nLy9af+MncvOFxpVy/a7paUMYIJWobcOOHy4Mb8L8+bloXG8aO9Hg
Mp22BavLVlTdoVZtxQeKR/XnjRryiPYEUz2Ig4FuifA2VuuvmVMNp6gUSuQcUSS7vnMm7JSXr+De
x59Cp4IF9bIIZ7tUz5xcrxomWVYEaSN34kq1qtuAgsmI0NwJYr7VsmqVWOLRK4alIz83CTD5OSJQ
+XWZv12usZoaogOGXrPVMEvXipv1d4l0XxblgHJSFdl+QOKJasAGBdZjKBTKW81A821hEi5JouMk
jCoGUMpUPA+bbfIVlUkitvJrzZalMP8MkNE5QJD60jRBePBlud32iCkBRR7qPTqKlEYdXzqUXSQc
r3/Iq3PMncYVRkFpVDcxNPlyNjKUHkE5psKNHvbk3iyjez9oyMdet/J6zTEDAQjXhPgLNODJo0Qh
7a6UMon9wkVjajh1RvbDGnOdUOWQs/YyqJpmwHbzb933123PjZAIlEsSNwIsfjLTXSqFLaw14caU
ToVE4k1f0I175aTGsf0yoE4ukX5wCzGUW0Dy8l3cn5piXVtHUVtwhaPruXBNKKgrCqRFUwXi+qo3
TRoZEno5lnVTNQqlcV97T6ll5xdysAkAXRxc2oYvXPkzA7swOdkbpVkUMZKa1o2BIu8XSX4ww4dS
ebi+PK/urMm4JjujRXi2aVLdunHFr23yCEC/jRZUY2bGQfAG2ZJkKpM3VSgAi0VaXfU9WxCGdeCa
sE6A2rl35HV31wczs9cuLI2n/sy1tWWAPCbdmuyxO0uqmfva7z5dNzGzD8ZIFNomcZ8sTluz5mYj
d3EeeHab1d6+oV2AGYIeT1z9hsd4f1t6vrhwb8yNisvepLrEk0idaiA1UV9XeVZh0i32ed9+KfQl
7awlE5OtRiMVFOIgAtpFDwJUMdDvzbSlkHI86ZMjxJvuRS3F0oi/J0YkUpdF5tSezUF13OZEi/qe
67xiGyTWjZm/r0xlc3215raeoRk8D0RSPuZUEgyccy5HSE7YrnzL23HcdUJ755e/1xyP60RTcN7/
2JlucWjtARyOFonEsNirLVQgj94YC/vg1WNjNEJcaZGaNUcO9eXuFiNYYxpyQrb0Vk9gC63qPnrL
E3lvIsCVLwVjs6t1Zm2c2rOzhJSKMfhp79mxG+8p6p6kQvwReySWLQU9E8DdJdJYrbHg9F5u3le7
5MzuJAaUer0RQnp/2IV3L+bVvrTqjZuf0FzyZPlzQxWIXjErCS4T8iXrOLzxoifXO8TlmMP62qJh
4H9vG3U1uNWtS2KqTbeBHu5iC2ldRdt3QO4TIDiScHCL/g883fkKjSt4NmeVaOQm/Rg9O2s9UEvO
gSncdCixavHj9Y0954bOLU1u1Var9Frr2QtwiAsxo7zu/XCLT67vAZ2nknndmjwezVeLAmwKGREo
Py8yhecDa6wamfNB8exGA4xhHsr02Sq/SkMB5qj+ojTmB/Dhpy7/DBwLZosT3QVoX3hIk6VkN+vk
FDR3ejCC2elBYIwp0IWzMXONIR3w6wMnM+8EyMqQ9sHzp5G1Ewkw39Qdenbq0C9dy3O+ElqxZoI1
AFk6vQF8EfxXhmy2jSgrCV7ouataVePj9Smf81znVibHoEcSzqm0jmPgP5Z1cdsKX6tePcVyvDBz
s8ORZTaTJvMgmMbjQQTiicexhyYSctO0wpGXOsjPrY35jwVC78tT4YvB0KIQ7tmVEK2QaVqZxd2f
xDGwkkcVJBUBTHmqqlBT5RoKCMi2I925vQLpEFS0ki08u2eHoo2hOo9igrPJUIAOJ0pWObhgtr7Q
fMyGr2228DaZtTEKf/I60ZHPGH9+5kSQOxF1P9A9O0huHUgygDAhrixcjK+fYVwm0NX/sTJx74oy
MMLc822AUSJpVFXeANf2jgMt59GflW91Bdyv36Kio33RyirejuCuha+Y82LnHzHZ5B2AMYcCnWcP
o9QFhClr03egeP2+Q/1PcLeosC8laWZtGmCXx8yFRbL5cnodvxfzsGYJj3GPsHYKSB7Auyq/7e//
4ASfGRp96tk6ap1eFw19V+waJRxBedTIC3FJDX27MIuzruLM0CSED8ZXS0MDOzpTvQdCvuoQL9aU
ExX67fURze5MQ1XEl7cqT8PLEXG3QSQjkWInwoMbGNuif0C0bsHI7Gig3SPiCjjRmnLuazlX0AWC
jBjIz2AYV2NLKzPaqJW3cKlNxLp+Bm0ooeq8jMkCkEu+HE5HpyeQCL5vN4pOH4ZqY8b7vL1NvoUe
6Y/k0K3FYDVYwGB2peWvhIVlm5lNgKyqJhkIylCKmZgPadvhG904UOuhUh483l9LrmTu3X9hY7I1
5AIEb6dhAx74nijYAFHmb7MdwqQHynl7IfohgP+7vk1U5m0SLCA6gi+mKGSSdZi4ltqg4QZ6rL4N
3ukugEgk0Z5qdd3G7OQRBmMGoQVSWZdr51DuEcok9m2nBl4lPwhKuC2c3+s2+bJDyFn8sjLxFTWg
2goCk297TrSqKQpZZOmuD2RusshCUTMe68bcXZcDSfMGkptV+fZg3tZJsXMbfcHCzIHioUp2neId
kFt9sgesxotcOn/4MBA/+vJt26X3nnyriNFCYnFuSXANMqIrCkpPU8fqK0BtIjoy2QGtOeN7oX2o
FnXiZx4lFFt+2ZicmbSk+hFEqm+rkMVPbqjkKOCq2Z6U/inOjE+BVYZ3InTNNgiXnl9L45vMYzWI
OQxNbJfmO6v5GGhfKuv5+maYaDD93HDn45vshsH0pa4rdd8WbkpJ32sHvV8NDbLxdBCk6puvDAky
W4ta/9qg+nnd+txGOTc+TsDZhVXJSlt7reLD1EM7INnm2icfBWgr/P4HdgifgayDxSWtemlHzWoz
FD2NIOqzTo+0ZqvmH0Tx/g+MUOjRRoQIZiYzCU1ZD9TxUlSMAyBgmgwaN9DJ/j0jkxnTE0lAXsXg
QuytdquV/j14yn5VFqGy9jvV/IOTjMYfsQt3ryyNBfrzBTJCVUC8G8dKm2Ng6tlGr05RDuVMXtoK
M0ESFQIorqCkxqTTxL12KtCNwuDeKNBXIaKWg3at+9AQOlp/1AuKjXMX8YW1iZsFNOrk9OXDBxYb
41MsIOwd3aFjQoHJK2/qsXVS99Ci/WcZW5ceUH2vLszsrF+higavg7+UaWoq6bLQkQx8ZOeSLwAM
Tc+vHvWBQmzUTSFZ4FhzZdgUfdjuUycrFzbrrGs5Mz9xLRaaAZU0Trdg9SsQECtHeFhMw77EM9N7
md4AY7naQJhPmyzqEHumgILj6KArqFdv88Znl94G8Wef6w2MvfEgpUeiog31tIVHzXimX9lGJQt8
5qjf9IKaOvMtoOdJinm1b3/s03Ll+TCwGw+26o3RQTk1/uCdZqpn5iYhSBoEbhyBJbERYFtpxl1U
PA3Bx+uHf27Rzm1MHi8uEm+G3GEja05p+ujXdwj8XDcxdwzPTUw8pSkgX5bTOsoGqSXfQhPIhYPZ
P5XSwvafjRNVyWB14EQgljaZL8eRGgX6BXebhxwNxM7UvXczcRPUwo/ay2wxGZx10hyrMPwJhAS8
4j6l735ugXNcw7xpmX0pI0BEBDQxnbWRIsEv8O04c5WjPsQo17d1t0HQwtwbYtSsXCcv9uT3JFsp
0A7S49hdmOfZe5d3DZVAenHIsMIuPSuCsX4uggy3S/ku1XuUKuocTQrlR+wXtwoLoAjDcUwbKpm4
jYR90x79ZEnnfHZDnX3EJKcnVkXh+mqHDIt0i0gLPZvvFotls+dw1FEDtMXLZ5qoNjWaytHSggCq
GLnEjqUfNd1NtnU0aEAGoRwhuH0japn6/Q+2skpUSOcJk4h9ch/rrRqnTYThKovEk9So+wCd7rWZ
6M3GcDVz40MXWcihzS8rAoA8QvDq4kta89zrZD39V+sct64Jt3X+EDYHWdmmVbWThI1FPrI2Pzqh
uvUllGNVcdt8uT7ocVCvvB5gYzCqY3gP1ujiwm4rk66izfhKCZxbAwQ95amFozu7ac5MTDYNDVd0
vUDdxhbTj0OWrwfxVkH15Po4ZnfNLyPTtFfheaIMNYH7Kc4+E50G4fsOjfu49O8a/3sULeyV8ci/
mjYdhVjUYdCvnEYfg+Ooo3gyY4pPA1B2aDhkm7144dad9a46wRSoX4rwU1BQIw1m7uhsyc7sV8C4
1oYGLQWlIn/53M0OacRc6lS+yBvKlztBgjXZ086JqetMpEtk5BmeM7nfau2SK5vdEABz0fkGYgLO
5NKS1UZZlZW48jQqaWbxw+t3cr0ztZsBlC9dz7M1xTa/SlYwuhwiLD1pdm3/4/qGWfqI8ednBy+p
DC4TiYMXBI9eAUXaPw3+t+s2ZjclWaLxeQ4A70Uv9sxGbGYeSvv4ZovwTDMP0PHXXv7O9XZGtnOG
BWvzI/plbXJNuU6IbmnBOx1p/LwoNnFJi0rv7vqQZv3F2ZCmIUUCqc6PWLtKpluN89XN/ugkn1mY
eCRDAd6EOK9vQ+aq9Hu4GCgFIYbbdGvrYwGL8PqAXhbh1VE+szdxTzV9SdC2acixBc4agnUYIipU
IhV6HEtBtX/KujRcaeI9QoN7Tak3HgLiLjsyXIL8LMzt1KmEiOAGcPzJ5UTBOjDuHMg71wc7u0VQ
RgVmA8CKvNTlph8GOrwb9JS2Bb9+LmtjOMJ5/Zx0SroQM806kzNDk9OVt7mGqC+T2oWPUhyu6TO3
8uJ45TTlwpCWLE12veQUKhg5LCUD+sRyeqJ0A8xhk6SP1+dudnXOhjTZ+SYdKzKlanEYg9uufP0p
9BE0uG5jaX0me79X4zYtamwMxkPsKQg1fKNF9fbfMzLZ8GCEDcUT2WYmixI6zyAOFoO4+VXRAN2r
xBWmOVl/Efp6rCKHZaOQs28TqJ/xcy92duUvbLT5GftlaLL8ipt41kg8s41cv4mVJ7M3t0JhLqzL
7D2MFLoKdJb2ZC9R3Jkjz6oWIqlM8N25mgGKS6E3mSyliG5o2yLypRsawAYLjml+ZL9sTs5qSovz
RtSwWTePotTDnn/KumzByOwNBcoRiPNIa5g6hEx0PV72A6+K9DlEwk5vUJp6QuWl0HddIh5/f+dp
NOUaoe+6TsvAS/eTVEEdWJ1Frt9LxH2eCuqGhnjtHk2daMHUSxFm6tYpINIdkPQd+o6TjE1Zh0UN
t9gHkjQcSouu0FxaYbSFlr5Ps71V7cZHZBuW27DpN8Zwpxn1+6pWT6VYrUMBuuZQ9fvr4587FfBc
FYBm8EcARV+OH2V3mnuHfJPvdxtCOSl5TirUb+vtdTtzrgqSGHAfiqfgGSeHog36rKJfUWBH7n3v
PlMEu/7753bN+e+fuMLAc8g8CXFgpwnIHn2lSCHtej5lfb0uuCCTcHPd3uwLHGw38EwJ6XpaMFxO
HKJwak5DDQZktfmuyEN1R68vZRV0qXFwMwSdywjmfa4jO5u5Xfy5t8DoXv+IufM44tt02BoWWLep
2zRCpMp1Bi25o1bwmlKYoH+8bmNu4WiaKaElocEgnJI1wmSoKxRYA5ve3Q8lr/0V8LDsD5wZLhmK
InkEGgEol5OZ+3nfo30R2HlJ38xa9Jq1CBpo02TZ93LU84os/fdas/2sGlCS1U1CD9gw04IbeeGi
py95YPfirVs+NIge0wdLcuJ1HN/2VrowxHEtpoffGJHbkL1gVE5ZG35kUaPw6sCmN/VH6Ody/SWQ
ERc7+J3zTsre8f5c2B2zFnX6dai0rSW6mri2VEGhUYj0wG7KLTFPCt+czjS0UVNdUqbG2FXhc66Z
u+v7ZdJaa5xXVUS9G8ATPpXc5dTLaVmceTRgtKXvxg6VkTy+kei7/c15IkPTodvZ2Xm/V9s1TIQm
PA16ufaAt7iL6fjXO5cP4U0HcxSIE1jqy03VAiaMMjf3bAvBN3QGkoWLaiY1jAHoMTrtoXh2q5Nd
23si6jYyOMmw5clRIbp9oBvKO73PQVI/tN1Tn2TrFn0dRXDe9LW+sKNeuzzMU5lEa5/yoTKlJOSZ
ofeoBHs2d83KhRfeUpEfBRerbaV+oa64YO91xAEFjDgC/y2Rjp5ydOmymhR0mvXsnPZofvO1zLp1
036P9B0N7haupTlbGpQjY6yGczVPsu7oZcVe6gIDUZpsK8fvhw+CgQaPsIrVBYj6ax+qUnYFGQos
DQDUFAJl1R7KMykBgKA+hwFBVHSS0FS/fiheH0WVijiwJFmWcTVT/xZLsDEHeugRbFIeiR9ypBGt
x15/FJIn+ZPVLryIZ3YG5tB+G7HWY135cucXsdxpJWR5O20jqiIC2tmfVGcnh0cztQioflwf3dxB
uLAnX9oTQKT4sNN9W9KjXeZI6ybTjpFnINXVfFTADbvd81B9FY4RzcGWMhoz+cpxcn+NdnIMC8/s
WrMnbSJ4Atpl3QpN4Z1j0PHCPwWhc2vV2rbMzIPTVjuZtuVZo615AyycjpmAgM8YC0RwlUSVVb6c
BAg66K+MmRXd6o4yLT9V8WsffKSp7J72AGtF+dKj7d8oS3fnzAbm+FugtcmXEldO7DqxSL9YOt3b
cNtXptVAXEdyJl7awjNJCWD0gB1HQgL5xekeJl3ra0ilATvrf4h7T9xk6CyHKt2P0S3r49WDdtT3
Q3NIBHrELhQ7Z9wBbpbkOw0iqMS93Dlnj53RQeS965O1Mr5LHX3Ugg9FAZ8ZVbLvC3t59CyX9zRr
eGZqElOZRq0irIqpvH0M+qdUe+PH6Up3Edrbq/rJMXdp+mnB5ng+rticZlno0iBlFFM4r0hPlsgc
HPz0JnD23beK5iCauuIv1SKDtl8wPDdYSkhkXUh68sieXJGuUzDdHUfHi2y1eRLzx/CpFJW1iw6W
WX2gS8EuFpYe+6+fHKATof6ylDAkeQxcHhQnlRDL6ngfQxUfE7uOaUHIHdZysuAGZ0rkl5bGCOFs
25hhOcjumEeLhxohoA8CciUFsmHRVrHgzK5TgUYX4o2XeQh0xXvPunf67rcBPnzDiFOCicI5fXEb
Z9/QlQ56W+NoGwFxrUJos5VjABBBGDBduGVmjyhvEiIwMBzs4snM0sV58GKp96HSpmtVqQ5R9hYF
QM2gS5YarlTzo6TCrjWcjaHG27FKKEehTYeyLYJWD9f31syVx7h/fctk7nW5CZQ6pS6XkDLMUAN1
rMfQKFa6bqwQqKT7t79ezG7P+cJzo+PPzybbgpY1PufxwVL4YGUmrToM1DKf/mBodOWElwWMjlfL
pRVEITVIJBbHdZAOhblXamtTVTSAUYunwNwM9FoNavFw3ehMNMvTiPIOzC9CzWnFF7HfmgY5ErmX
CJpEk6n0QlCUeuEWmzub51Yml4mcCsiBtiRfZCHaV558qPM7pSXxsIQDmDUk4bhhJlM9HzsXnq9U
3GlN7dQC24NE2hY4X7ZPNYMW9IhZSaVrLkR5s7NHsKyOb4GxCfulOVRTzTZHdw6JPBAyw12f1pvr
6zM7oJF5SHiswfiYbL2wLkFS0srWjnNrrWi3kphuBfe0mF2cizPksRr2L0OTmat7IRm60ZDkabYR
e9vck9dBR1faECH2kk6rPtqYohV8J+3w5d8b5GR7dDRfKOjoyvkaDsGwy6N3WRqMDZwWtuHscvGu
IiVFHVjVJnbMDK6go8GcIZ5aQ9ah8en2+khmQmTYGzARx8eTzqPmckMoUdFGUEVgPtBlhSIpHT5W
uvQ5qvxdRrnZWOqLNi7/9IqHLSKxbvwNNZmpvTzkf4Y5EFTotwOJPVS/X0mB+39mYrIxekGhkxL6
aXZf3aOAT4PaaCX3S1T02X1+ZmWyNIqWiLKQwgRon1OGYBh30DmG7PH68oy/5dp0TQKTjGAXxQHG
0snFKozybd7dhIi3B/U6Cxa2wtKIJlshthIKwsDK7Torb82gp6/YU5d/koPi/vqgZg2ho0KWFcyQ
+PKMOrudaC2GoCGS/HQM6jdq/lHqlVsaQHUIVF03NLvZzgxNLihgXIXmjs/NUsqIzUf5WUCLX50k
1xZupdl1gp8KDIquiq+qd2ixIt8Ysk7oAqx7hc6K6+BDFVBWU1Pv+fqoZo/sma3JEZIAjqLGCS5k
FI9+2yaOuI97821lSE9Fafh7xAa/6eKQ7q+bnV01VG9M/BG51mnmWirlWPVqQAhox6dbw4UrkibO
+0TVoP57Qfcnrm/swGnocP/VKeavHOiDlGuYiwxyrVoactlD4VvY83M7hMy1yVsVeSD+5dIdDYWD
0FkW/YT6cYYr5W7Ziy8ZmRwsPzTjxhxRNqF0opMNHNhbPV3SB5m7KkbiBJk+UjgERpcjoWMk2Hw6
JNglPVXeSw2C2JoQpAsP0JnajQqo95eZyeYL3Fqt6DbFrWtZ6SEJcgWsHar7RRDvosgKQBVL6NkW
Q73trFrfOnIobhqHRia0ntC3zYA2bhvpCkq4Psr43uCekI5ZpK6McczUb55/5riZz1xM58r6TxBQ
QVcTvQU1UG07F6EKRTuY6ql2bhSL7hCRXS3muOZXG9CWQqdTKGKTGZJyJ7Isn4pWuYVobfa75OH6
QZzzNWTq/jEwGZuiIWTjD2SZCHhugBia20JNtsg7xaR3vLd0PVw4+bOh1hifmhJOe8z0Xs5m21Oy
Q5cd+EqWWdusFtJN3Io0Vk/acBvKRbjKazdZJyaPuqxKsy+FRmfT66OenVY8AREfPdjwCpffENEH
vvYQD0Wd4SvcSSsYldC/Xbcx51lHATtZA2Q8ihxf2khclEBkJ6QISNMi+ZQr5Ubg5Z98BbHglgvl
8Zfs46s9emZtMquSlepiouB7fFncGc5a7Hsi5f6OItC2qbKdUHyNFQTA43pryuXx+lBn3YWGlgvZ
WLQNzMlQLcnPPNoO8+5o9jSa6f7EfbNW//z+yeAcJJ8tUeD3d87/J+1Md+PWmW59RQI0D3/Vk93d
tuMkzs7OHyGj5nnW1Z+HOXh3umWhhfgLEiCAAZdIFotk1aq10q2i5u4Url2ORdh8NX8XJmYeIQ2T
NFo9JwTKp/tYDfdoZtdjexfJH3PtE9Igq5fXxZ13YVH8/CKqNEYfSShhcXnVvyeDZLtOEG9hfNrW
Y/AzUva3l2jR4y+szc6mVJZUu5/wxgjw8lRWT+LQgIn+DYkZznT4F9Eq5lU4Xyk44OXod/dC/LWM
vkXR8S0dIZwaJIWFEDKkeXOWHQ6GGB5iQhZ015TgPmb2tqw/DmusE4tbipcSgHCRBubicL1ALTAK
tCdIdCVRe2ryfBOlHycTwC7qJ4mF7o3WQ6eAfpIdtocxtdeSw0tLRiKP6q1G4Nfl2ZIpZqmHOTK2
Z0P9lYB0oojSYvq2XyxEKX47S8WthbraPBqjKhfKWY6RCnkITUOlpT0kkYY6mbTNUafrs5VYsbDR
MMhbDTQKJ8D8kgRsZLQ8qJ7PQOA2kRc96TInqgqNoJDLM8JjKx8ba61sK7bvbHuDdKUrH0C9ClXd
LEJVklmVrVlGZ6QHYZM1pY9Qjj80UultM9lK/v54IVgBaQcQCn+IMUuMIJA2JPDJ/8ZlJJQoC+Wh
t59vL9xC+LiyoV57pwGDtu17UXRuKFCOuneMrRFJhoe+/VSF9va2sUUvEXUK2NIohsyrlF7PHU7z
u+iM0KSo46eNWxp6sFc9GalUuf8qlYhLQ47287bdhS0AnvaP3dmyNbqNIrhURGfo33X/Qba/1muE
IksmGJZJKCFx8eolkvPGkp2kj85Obz/4XnMiY94NK1Bo8Z1z94MglIYDiip0zM3GUZtdKzs+RiwV
lM7PHBG72xO15N80F9Dw6gj8+DzuDkpt0CBpRWdxS4SiIdybIDAz7/1tM0tOd2lmdkrWWubxcAP9
ECbQ1yR71b5X78Iq3erR59uWljzu0tLsdCTtVmoV0rxna9xLHZJA6CJ8HoySYh9SavYu0f6+pVGH
ve3PFIovujiPM50qgizr0VlzvhrWgxnuuhJxhTV+prWBifh4YcaxxgYlHyM6+8q93sOcJOVnkeyJ
P8Vl5SZFtRJvF/37z7DmpZKoQ/bX8jT8e6JKa6HcWwuOxzb9dXvBlo5L5o9CIo1LpOPmQLwpNhxE
HDyQMRkILSv9V9XUe7mvHqO8+V52+07+Wf00EAh3p1xeI3ZZnFWQDWBQoUMDdHA9q5XXVV6tSSDV
bEB+dZFtTRSNEGJK3MKiWW2Cw+n77QGvmdSuTUK05U19isleUZ6SlrtIBjljBJNHXd/rSbEL/PwN
MV/gN/43ylkYga8zKzrk3s8xggdFYPr7KtVy9BUUya2C5C7tu3jF5KL7cJsTD3W4bOZ1RVQVa60S
IGI12bWU2aF4d2tzpZCwaIQebNEcRY/vnBttkOqCRhXKMHr7Fcxm0L6sli0XV4tnp+h/gjDJFD+/
2HZJEUSQ4vLiC3t1E6OKXcnfvIJXJ7BG9U71VuLx8m64sDfb5rGUB0h1Y68Io2e/RMezONrTgxKi
KlLv0Kl0U+0+Tv4t1t7Xi3P5x/C8rc5BghkiB42EtXKf6fQomvaO4v+7286/bAVooTgy2W+z6bQR
5q7DwQR7Qz7cyo9VUkE9dbhtZOnUhKpRFp1KHJ3zxnno+6ywSTESGco5rtDJ1r2vt00sjUMA6ki2
QnsCg/a1W5hq0JN1wUQMRn7MvurOC6x8b7ABgRI9BXzxq2J1hkhPa4QowEfNEZ2lTTpWqFmXu9tW
lm4A4I3/s6Jcj8T2O7hqTJ84Xz1n2rQbkIFXEKaSjJUD5Xer4Pwyc2lpFmvNIUEBL284KAO/upcS
hEAHgGR3TRsMO7RDq62vNdazLMGoWOqp+S5Sk+e67/+1ejQOJX8aDrnio9iqo2wWjGGJtiYC50Mg
Q6tc2f/Ypk+bfU5nfa35zn0ZhfT3hUlwsIamPTdA96Hu5CHU+QgM357ERXfgfitg8tT755gRr9Cg
oiH/fJ6iaGMlzY6be2itHVa/0UOvZpD2Wt6vtDiD/bteK82beI/5wJyNZA/c+eho48bWU9EHgjyy
Gr2oyQdVF6hnUF7Vc2BGn5So3HTmOy371qJEPfX5fd0/wouc2s+A6vey+uJLKkruuyZ5lOA5c3Hq
/e3JWUrXauISC0kxpXLuFNefnUYwTCCYzCWzOEV9+hyiBo500b0RRFt5nM5jFDw0KRjxrAwctwug
Uc7bQ1nXLnJwW0RRjiPi1l45ym9ZtosPm+3iWDMjoUfLh7XDZogKNzzWund3e/iLvnFhRPz84gRx
hsjREg3Mdo1UtfSpHH5m9kr2ZDHg0ZkMWlvQFc0bJku0Q/GXirvh8D5yoo0sr4S7xSBxYWA2hgBZ
xREpI+4syRbqU9xLVT/E/qfbM7X0SlAvrIivuJipPOryrI54bA/2fdYd++EIp0PyGDUrDrl0pl/a
mb0RKpR5cCYCkWo8WtJ2AH0NIWglOdQNfuCBt0e1lLgGDwwxALAjNsB8ddrJRvagxMu4CmnqtOkt
+meHFMDT+xohmko58cjvpLUHgwgGr4LFhdnZmuWepORTT8KkCnY2NJYIr6so0w4bJbDcWnM25qC4
rVKuYesXV/HC7mwVwz60k1gkMTTvSQb5xMAUGuIMZ1dxo749t4u26LAWTTyC/nF2eAmdYESWWcnO
OiZN7CHkQ1d+0t3VXkjCd43+V0zZqym9MDc7wSLLCDu9wkEd/yt1JYgGXvJ05dRfvAHSCAG1IdhO
tB5mQd6pUt3IB3oTVG8wN0oRHCd7o0xfPTquhRqh3xxQd/wEaW5WRS9vmc//bM/PsWwq027osd0n
77yxvmv0egMSyC3sn074lmzXxUDV2eIFnVTlhUXPh8QriGdJkh9aYLPPWTylb8DlotEBl5LoeKLS
OjuCdCXIK+TkovOpMMqNWsA4LA8rtZRFZ7ywMTtNphZ2wbRXCPRISjaNvRnTr2YVbXto6Sn33V6p
RVe8MCZ+fhEr2Q5jDpF2dE6t4h9FCneeYf2QHXN728xy8KL7GU4VWAZke7abzbb0m6CiJa3QKnc0
kqfCM05Feuzy/B79wcciOxbOJv22Ylas/audZgvCN0EhCpzhenhDK2dWOmG29OptHlnI9L3AsdV0
H4cCQesudzVKgIepXMPcLR6lVAlIMPOupJ3s2rDEBQYVJW5yKqLBGyschvvek+vD7fGtWZkNz1Po
c65UYQW+2o1kob7qxYSv21YWfQQkiKBJRbtgXkkE9dkmQ8XBY8FZ2+4cQTY9rdTixfq/WqgLGzM/
1Eu6G9KBR4oWBarIzRubKZE55MZgM9CT9H8c0swdG/JsplkzJM072v1XZRvHay2vyyOCSItKM9ld
oc13ubPidjACbcSEjJyJ9suAqKz5GGXpG1xAJOLB01HTRvPv2sxo6lbY95wlSTMBVbgfA33398t/
aWHmZKofabGq1rwWrO95DeLBeyrL1dvNkiuDGAVFBUYG7uXZcSWFg5RIPcd9VR/pRB78rY1MIKXd
rc5rbNwMyYOS3klytc/892n2mHnVik8sxV1a3CgOQUMKUY74wotQOCIwiMoLC6bj4DDYwz/W6rvW
NLZZaG4nI355w7xe2Ju7fOI0TpNiT0rte3rXN1pboPg5rrwbllppaN3T0F+E6Jdr46ztqvSTMEkH
Hg5tV2wr68HpR7cojyTVYALsIFIMbDfl/aZlW2mAnvxju6Y9IEYy39yXXzDz0TCSiy4b+QI7+9RW
BqqxzsaO1jh5Fz3oYpwzP83jMB6sBiumsYc4zpZXzuW1UczOfq2YKmAGYh6rR7r/OSN7aU2NdXkM
YNKgzTBIcsx8sFM7yYgbnri2p30LfNPeBAXiym9xvD9GZo4XwcqQeaIxl4RQWKpH2/jeeNmK2y3P
1h8jswgbG3Wm9ZO444bFnefb22JQ7lYR54tWfqPEoGeED0E80S72rN2VUW7L3P1ys4T1o4VCr+4g
t5wkKd3fnrXF8EBTvRDuAL5uz7ZRoSBV60eYChRzZ32Wxtgd8juj93f6m+YOwBXOLOT55pS+SZAb
pLUmUaOWN5n/RcDO63Ql6b10PglU1/+MzDalpjcGhxc3P0cNTVeZetTm+tHaa3qawQ2mrSFyF+fP
EDKFpG9Eh8D1UoUWcuGQFeDapoQEJdLxGzpogr2E+jHSlDolk7BPVzIzS43LGp3S/1mdHSt6kBZT
U1F+murqqNbTxlTkw6hAbZVnu6lz7q2x26pf9c7ZI0D+g+6QR8vwz2b0boqjoyY9C7SSYJS57UyL
fksPLPUG8KfKPH8NFKBUJ8fm2k32LbYOlY4ONhXT/5uV2eCNpK5Ho3Q40WTeelRKnRdzXMuSL/oR
OIPf2pS0wc6M9H4mp9x043Ou2lvYHz0Z6jVn3EzdisMuz9n/DCFadu1AXk6T0ChJ0e9cedzpR9lq
XEQG3xId/xsPsJRrMzwi5ajuGE/hDFvVd+5MPd4mqxTDwt1fnYkXZmanlV5HkgC+wI7gqXsKsu9o
m3eicNM2D6JhkJ6PNxxf0ErC9wBbAa2ss+Mr9eJIlmL2eyA/Du+VlDG9wd0uLcwOr6Lvg3KSCVtB
/yGYfo7dQxuu5a6XnIDuESGYRzsO5d7r1VHzIrYhu+YymkV3Qa7f0WcdGcGKDywtDthM+o+5uAty
h2srkmTVfotM9TmsRxce6l0MAoBqhoJCrlRObhStLM5ScDSEiqXoxbUMXQz74hzT6PbVJg/5agVm
WDdrR++HP4XWxi47e1M4SAuonvKWiAyuCz0S0Y4DV/m1UW9IHLvr0/is658LlK278iB9MoJNWBWH
24FocT4vLM08w+izasj8Kj57Xb8XPaiBt6/sDvoKYp5T9v6drK1547JNnl90otGgPyfB6cpezbWp
j89tCWaawmx+KBotuZ+cGE2qeJB3PN53YRyZK1n0xVwHtDX/WZ5FxDH3hiKDXvQ8ViMtvooPonh8
aFsFacEN6LDAVVFyqqJvILtXzrul7cHlROQwIYai6fl6SbOE1lg1N2JUDuJ/hmwc7/Ux/hyOpr8S
jBcHSd+dA9EKksRgIa8tjWVg50nITVXri13uceUONl2c741vtWaeuuJT2jvb2v5x25GW9smF1TmF
hDp6qK7rXF1z5SFoTlkhgTT+MPhHgJorU7l0rl2amp0Daa9ChimqCCmQkRpIW1k91KFPUfDl9ph+
i53Oj4JLS7OjQGJMcizQWVXuZmGyK0MARkP6E4Bb7JGhsrp9LCeuPlKH9PrPbXqIhmPef53y7rFf
26piK776GHA00B7ArwLs4XpdW8tPrSAndWtWxRZ9qyEt9rfHu+SjKI38Z2E2sSGlMchksADn6LaN
rR0Tu/owWPZP+gApE3LXfNXEJHsWd8pw4A4dGIeEjvRcppmIO6fnbfupc3NtUN2mbU9Sstayveik
F6Znm9CulDD3Jl4KVbJXiN/+4DppBXl8s+nNVWoesSCvF+zPQGdnlW2lBld57tWB8wJ+dWP64b6p
Y7QLVflQ64d+gNDSkZ+aSFo57xddhWZLKqcasn+vAMJeZKm+IaBd/lfb++X7KxtjcQde/P5ZiClC
VGniCkQc+jdFVT1Z2cEI8h3s0CsDWTYkpCxBe1J5nx2E0Rg7QzKScdfVfDckE4J1ymHK9hJ4/Nu+
v+ga3MBgjBJscXO8h6FH3CwF+q5J5Y0o5KK+vQtre1dqxrZaawFZ3GkX1maOGGh1TIGSCZScB88G
+QGXvvnl9ogW546rCyUmdINeiRhPqpPVHdymZz360MhbTfsSwdCy4glipV/5+H9GqB9cByUbZZ2g
kHgu4WkSNOQwIasmPBM/qQjeSVrkJsNapWeJZwKuQurdAgFsKfN25cjLgqrXPNI9w8feeCdp1VZQ
kQPw3mtoQcMZMyDrZxU7I9esTdBs0qzcFXBdHov075WgcEuIYGgHQDVAmcNrPSlS4qbmW0I44Zsp
fMh/RzIIBO23FC4uTc3CSTH2bdzGvBkjOTjUcuXWirJyG1zcBLx64YTj6fsKLAmfddCbAy8srX5Q
A3sLjb1bmtMmCSN3lepu0Rj4QVoMaLbiTnTtOo7ddlJTYKyqg0+oZzd6tZd8tKzhTSrQj7m9GxZ3
3G/aHnwSso7ZUa5xVjcxjTTkdJ89K95U2TFBuO62kcW4i9wiSHhAkSCur4dU9UUdG1YY058rfTEi
a3wnQxnwdNvI0r4GqkjjBx1VENXP/ICW89KItSI+y1PmRukDaaoGyBMtGVm7Ympp0iDtA/5ugoAj
w3Y9ntqZvCKKeB3oRwVthS9rVDxLLnD5+2dvxt5ICynqy/hsKVt50g5ZEmztZDwWpNWQHtvfnrjl
0ZDBtU0Ad7znrkfjlElnZC2xapBNN80RFo+cTZetPW8WLzgW2aP/2Zm5WiaPvgRMgcJPcobI2g3g
E7Xqf0qQbfAd7hW7cofiZx2vBcZFxyCHQK0G8QII1q7H1yVJigIzsQhoTd3D81f+E6Q/kina3p7H
JS+3/tj5Pf6LJ3HVSXlj+ASiLH2qwqd6Tbx0cZ3okIdFEeYDgCbX40CrGjB6yBsfBsMirna0NwXO
mrLdoutdGJm5dhdQlVBLtmqcUZkFFJR8UGKzBnV/7Js11Yzfr7v5MQkN639Dmjm6l2Z9344i1tGo
S20iMCBe9jfKv0V9MHP1PE72UyJ/MJNp4/fPQQPCsS7v6YKdAnUb+l/S6jlt74EVOQqXk/c0xbYi
xzaUxvvba7t0ntPFg66mBqURKk7Xcx9mimfWOnOfJRtH+qKa0s5ofiCsixjPPQ8s/y0w8kuDs5mx
+1oPzRbkulx528YptgJHno0rYIrF1b4Y1mxrUEizhlDGStP+zJASkeI72floRNukWFO6XNwdgtxY
12A6IR1/PYMauFVpGAnPneV9d+K7rh6+316jxf1xYUF8wcX+i7xBaeySLEZf5LuC8j+Eg8Umaoxw
d9vQYkChvdGE2pAc0bzPMUhrO6xVcl9O9MUjAxr3x96D2mstY7G4Ohd2ZhtezsPeNySOGXLuQ9cj
4nMawhMUQoei6nZjsvGSb4H60rbZZhxOTl88WJH/jILEXTYO1HrqlQle+57ZJqhKCMAbkwmGozmI
7nrD+pBLtVuW7cFvwjUY3+JycrEj3QdSgGvt9XLGNKiYUpez5Rx6Uspj1U1uv0ZVsJRzEwhzsoqk
hTibro2gCOz00zDFQAX6z2WgP2thvadiauZbsnD7CDz9yl1oiaZSs2F/p/LA4GDuujY5xULXFCaG
s29rm16669Kjh/i2RQm/PJl5vtV1aO/oRWs3pvXv33su1zCbIh0Zhldvn7x3xlRKMmxL76Spu3dy
iBmSdpPJa8JwS3vkj6VXDyA0S2upklk9ZSqPQSbtUR/oHeMdLxf3/zImul6u55OUV2OZJpacpIFX
YnwCKPggpe1Gpry+snhLPnk5qplPOnGchoEEW104JS6y3pX9bsi+vmE8vxPA9FgCPZvbUMhmpSm7
rOkPuh6c/PohzstNMtUr95VFVL19YUm7njmjkiRfVjv282hvSD05wM53jreV6E9UavOH348P4KgO
Tpq+GyN1k1rZs5Xk7wRVnzLJd/XXuk1e4qjb+75C2cE6xP2/QT/djXLtuDT03gdSM7mAg3kCymvX
uuWNBJehYSGgjIbMLDz2mZ+gCcLnZ/30EhkakiSHavyu2MHGNja1FJ9aQ380UvsU+I1LN/dKfF50
cYtaLb0wIn09C4dt3hY9iiJsJkpVByWyzfsuT7VP2qSUj5X0BglnobkpCNBp8KUbXDjnxfmGPtEQ
IRyE81Em3epya+6bjMZiaJ/Vu9s+uHhXpzMRshF4/lTLmjlhZ47U0yVs5d67TioOk2XnmzwpPpDI
P8r2+GL71c70ur2W1u9u2166KFyannllEzRDMZZKfE7g6NhArAIarVPXssaLO9m2SNaJNzbzej2Z
KkhH7nrUHQxIs9nJVDHXKzpLHkLGACQR2WOHA+bayOQhZ1vnHtfbrLmfrOw+iKu7uG1rF1DZSqJu
adoAeUAQhSQzaaDZ7SePtbq0MomHvBp/sEgfq3kdrYTapUm7tDHzQLWRMjPoxXh8uLeHh2bKtqt3
0sVJE1crhF9hFp9TGNplqqYGlBXnoRn2if+loGQShO0+ghb77z3NubA0W54RWozW8Gwsab9QsXHl
7tdtA4vzdWFg5mRFqXtxgPzUOZQPpOPcGHTM6hVmbb5m9wmYwyMPEgLOC+lBS0gSVQ9jB8V0tn/D
YIB/0M4B9wU4nGtnNnq09+SCwdAvl4MuoAdgtQiy6MQXNmbXMVBX8ZgEODEq9V2N9hhq7rdHsThb
Fuhq9oiCftzMQlc3dMylcXIu43xX1c2h0Z7LuNn5tK/ftrTEg8tbB0783w2fNEVeTxjdcn6ZOS0h
pg57Vw240EngGbaK0aG60qp+fOp8T4YHq5K2utd81kbvoUVt7mR0cbjNZTiPLaN3K1syf93+tgXH
vPq0mWNa0jBEqLzxuuyqDe1GTWK6q4QbyxMgoOQi64c4yCwkSX6XtkMLYgRu8K0P9CHyX3rJLTXf
zb1PlJrN4ShZnav7xSY0yS/QJCe7gfoGCAYlX54R3DQUaGtnN8TQUjrZyskyWJW0b6SdE6sbLX/5
+ym9NDI7McfMt3/XSs5CJDfUkCWyY7ex1gh4F/yXTkIoA2j94VjWZyuXBEPIHQEIhBRZW/R+YTDZ
Srgy3KR/v1Pg8iHfISC4vMNmq+elRl2ZEpb4DsRrg23QFnuUuA1oxm5PnfjmWRZId+hjp9ECQaxX
ouIoR2mN1PCeJiNO22OjH62MRodJqv8lc5RvurDwVzbn0ga4NDkLA05hpo2hkI0A5OsW3vg+0aOt
Hynb2yNbWi3RJg23oaCSml+j4krxs0kZWa1e7d0OFeW7srsL2ifDSNZ0sBeHBJoNPA76DmQnrsON
UB4q/Yj4rI8vcG4bH9dqWgvBmRZLLqCC+4532syAknVJa9C+fk4CM3MzQzU2g1OtvY8XhnFlZebg
clKg5guogDvTfmgHNxZqh8Mak+KiFVaF3iiUPVD8u54s5CBLJGyj5IxAetBM76no2025cpMVJ+LM
rw203v8zMhuKmgRhaiNmfS5zq9+B7PkAu4exDaLGdkM9T3aN1NrbaIpWXpDLgyPXLcjeEZqb3aCj
oG0BipJll5Uh3MpljWxu32+t9u8fQIzvj51ZhEgkxw9NVHrPWRHdOdmnwOpdJx82VrfyHFkIEBgC
QCmaqEG3zXZrX5XQKlZVckaG5s6DgGir6o9qot51kgKzbBzc3962ixNIh8pvZWv0Hmb2NKetAqvK
4KdM1T0P462EKGRirbjHUns45EY68Vqg9vjPtRNCsTGpSc2weppHKI34bpMkOyuWHwJ6wsfWe+zt
b31kffYbb9NMx8AEVwNBS/wRsnIoQF7sbG3kCwHr6pNmIzecwPDInyRCFaHjSRSjDMU5JnTMb0/x
4pL+GfscF6XknT2OXZ2cO+9l8PQ7pe5Jd+WbbNinbb7iP0upAiieENWlG1/cx2fbPVDrhqktknM+
Ss2nNk2i+7JXwH+BSNtIaZo924Xdvs+g7NpNURxtUTb+CtlQ9Fx2mfP59tAXvcuE71sQ91Mvmm0b
E9WXPJrwLogwP0pyyQFkyWjD+SuHzxJMi8cgpGqkCxDgUmeLaU9qMzkSc+xNSe+SDGsJPEZWuXrx
jNTCHtjwwdPbQ4dUgCcf9PhXShE4/hAnz0Ow4uxLg774ljlKS5u6OBlUHCuqedUBSwiGfLfaQ7zk
VZdWZjc90XKBgBvrLMf/SLmr6y5i5Zrx71rVfAlrcTm12uy2lw9pQG6+pJDptkhdVYefRb0ZVVdL
3PGDVbitt/21Rr2ytDcvBzcL67pWp7VmEy7kQtulVAHSqN6U6QsFzpUL2eJ+Ae5ARlyEXXi1ryNT
E5mOL8msVlc+W/WWmikBaTKOSnSv1ttA+iBZu1jZRN2H21tjKe/Eg+GP4dm8FlrPeRr2zOvgQWN2
7NvdpLn5sDeb3wVBUF1uVyYrO2XROS+szma2aKvED+yW8BCZrgTCVwgMr76HFq1AoWuRqaOPQptN
ql+nY91N+EwCsZhfw1/ar3PnLO4ACt3Ab2QAkXNFAbprpcqM2fMQ9QZadYh56dRwKSGmmazB6ZY6
9jmPYegTGDSFqt61m4DaT6VOz9Kzrbe7RlXuQcnc+dO+MT/AtOL13c4vd0b5JWresGAAUHnLwSsB
6EnMwkUqNOT+7lthnZ694rH3Kb31tpusGVmaSmFBNJsLQMnMiFEpqVlbTnquLPNH28sf0YDcD6n6
sQC/NaCNdNv3xWl/dVskUIPeElSt8CvRsX49pnEg0yxF/nCCXZOSpSQr+4D7b62cfE0/+PWwModL
9hgah4wQDoWz9dqenSIbOvRDf1JbJ/+eWWG1IeT5W5Toon2XGV8pX9l3eUQL0u2BvnYbRgpZPA8i
OrTR1piNVC5Nb6jkvj81LW1LqRHE74fY/CfUJ+cui+MnWSt/tI2snrUs6s4BKkP3jpapK0Hu1fLy
FcQ22sPFdnmFoewz2IobKRhOaauRj/2SZYabOOXBKU4yhf7bY34Vu3k/A3wyeEpDp6rO5YSrzogL
P7ZY3OERgYxdrBsPAGLuwsxccaPXp74AQQEdAKbGo/NVni7J/CAeLUw1n/Vj/yBtrE344r/ED/q7
6FE6Vi/5t/rb+P6vx4dRMrbkWMgQvzrepWlIK1TvTiN4v7HPN44d71QpdtNgDaGyMJUEHfoMOZvY
/PN37jjVdgsJ6XgaaItwyiNicIIvNos/3R6S8P/ZfqSbhk4BoTQpYH/X+8NKc1MZo3Y8qdE/fvkZ
RY7bv39pG8BMCPxScMbIr6KnIygKtNgeT3kV7iXrU4Q2KPi1TZRnZztBDybjll9Ym0n9DAr7cNv6
0ugA9YoLKBkeHvXXo9Pkdkry0BlOPPbhV/FT4KBJucZDvrBWcLeSACTZSU5iftVtBiWs4gZwQi0b
O7ORn6tQfsjrKnIrUle3R7QQzyCOIS+GayiILIlvuTgTVHWCxaX2mU6z6LZNh5JtV/R0auZq+i20
QvkMoQtFy7T+axkL+CVJivOwAD4Hrl182YXlYLLCcUyN4VSgZRYojXDH8q8pH4URGBOIWmRf2NfX
RmRNypVEDcaTDF1GXRobjKjqSuZgcb2gmea1zWEEjfe1kRFhGC1uw/HUJj/juHEVHidOv7F3t5dq
IfQK9SvN1n+jEOaZpFz19apFfuaUmN8taW9QFUuSo+6ALu/WYCTCkWfbmK0lnlm6BRnIvGpqaFLj
hU04nSgsHNLC/9hN6XHUfkWyulHVjVK9tObwfHt8r256rJVmAEOltAgmZk7ZPfSZVPIphGAzcj39
ObOTLbmSFYdfmkXCLe3dorHwFQmoA+YoyENrPBUAZGJpV9Taz2QsHtvCOvVJtrJmCwFDlBWhWftN
CTqnycxlvariappOWdhWP+00aTsXXJ799wcJBOBwgAB8oBFgzo1UD4mZR7oxnsKg1reF6RAzNEN7
6mKifa406ko3wFLUEAzn/KNCQIng2uO1Ru8dz9Kmk5Kld3Jx0gLpe1e5lRXv63LawxK9cvtZ8Efu
AiIrB6kQo5yFqTpqHUS/A/k0Gc0uUKZdRvNsqX0y60Oq7gZ9S3VqxeTCrsYkMCeIrk1C1Mxk00a1
BBchEpNlsG+cdCcNMA7+1MqVuVxwSChGFRrSYeLjUBPb4iIOjpNFEsts5ZNXK+hLjpH+JYe5e1+Y
gX2QEj15kievPNzeawsLKMogwJaFfjp1iplR0wjrzFKnUzg823W795JTrBiu4xk8GwMXaoDb9pYm
89LezGEK3uC6AV/oyQjddDd5u+aw2qe0NJGXNtTZmMbErrxcn06dcW8lz33T7xz1YCYPRZOsTN9C
qAIFIeo7ILMtUmPXpjLDsLJ8TMcTOKqDVIMqTrtd1Xsr7cILs8YTimgoYG9Ym81aM5RNNurFeBoH
JXJDr3qmnTVqu1NTrNU2l0z9lsqBEcfmwj3zwjSOqzBLM86wYhM38Yuko3Nq1OrWhibhti8sTd6l
qdnGyq1R1VoFU4nxXokVl5PFm1YC4oIvgNejDGewSoJm5XqBDJ5vchMN48lsc1fRn/TvbQceAmq6
tXzhQoQntFMwEOTVHJczr4OHFC3HmNALq6srgTBVp5+35+t1eocnI5czuvk5tAT+8XowElqeyqAr
DMYvnvPwneff0VxdyPdV///Z40PrGMsfb1tdWiWaooh9QjBQnl918Uk0GAKVI8WQRhcJ9DtNi0PX
99u/P/ZpL6ZMwXpBoTXfS5EWaX5vMTrcwfdKGC55yTtrTfDLk2hgQjxesTPbsrbZV6MpsU6oXm5H
6Vfsfe334VO2ae876XFcQ8ksBFhKLoInmeSj0AS5XrPGJyFnScl0AuGw9WXAqqkrwQASqcdqHI+B
Ju1ur9fCBhaED0IXjp4rcEDXBj05n4KkLqaTjn48Otf5SxgAmPDo/t0Xk/r9trXXbFP0vYNws9Hg
5N6BzWtzjuoHVjvU06ks9f6oWejMDlQNN1bc93cFLVOIhUSlG6LwforDQbvT5DB7Mq3ErNxwdJpT
nE5rclsLW5HSO5cgYM8QVMy7slQFcSW1abhstYHMHRVq264s1rpIFzYGVvAg6ClE4Xi2G0kfZ75f
ttOpP8rP4481Fr6Fmw5EBoJREAVBnhMisl1cBxrZ9nU577laefDFePQVvbeT74kVQyyYyPR5NPG9
NuQru30hXjqCFpU3J6v0qs1fagklpjUydebgenW27UbY1zgK6mnbTt9WnEecW7PXxaW1eRmrr1oV
9qEOXz1an8tPA1QYe3s7frbbTX6vrllbnFFyOvwlyBBJr2fUG0p8uGZGK6s5Fap8RwfhXemZH8f2
e5I8Gd4LXU0P6KZZ07YsTqW8U2nSL1Muff4mNd6nciDfhdqa5OvShiV1aYGl5Nwg+l1/VjCZEx21
+JGmvdfVh6iPXH16jP6eG9NSuOWJJkw6/eG+nR1Qvg0tkmoQicz+RXc+WNTsy+Qhr34ZSvMpCvWN
7Tx55lHy/v4NiWHKdTrjM0kazjzZR7hdMBmzyvW30ulcn+ut3W1M42f1JTDcAI7B2371eqEBcVCw
5JSECepVh8kowxmPugmXTDl7JEZSgG1ZweLcqrRb9PdRofTbxBhXHgqvA4IwKxAk4iJAVfp6IXsH
2mSrIRSayT+SdmicD1O4Em5fnyYCnkKshTRGVClmU1m1Cf1lASZgsxrHcDv2GowjnxwEseUu33t/
jfPFZ0SplaZDklz6/OLZWkktGTrhQE5U9S7Xqfzyggm+KEW4goZ4Xc7/bQryFpLJKLm9emaNkz5w
lEyn4ntWZodUaretXp+rZnCbMtgiNbKv/YwGq+A01I99Uz6nE7QnySZv/Y5yf7/RE2VlRZccCYe1
2S+A8PhzvaIxySRFMIqdlPRfek7ccd9SE1Xvav/ckGj86/sw71q2KCh0AXuZp0wnv7TNCPHbk5c/
9tIvob+2puL1+mS8NjEbEOWXyot1hUnu/+mmb9rfv4doBqIrhxIknX6v+PlQzzAzZL/lEwj0PYxL
bL2g/SRZ4Ur2d2kfUOkkaJKypEV+FsuaFgm92A95k4NuNg8tOJP7onocDr75fDuWvD4QGdGFJe3a
BSYbaTmtxJIaqG6ktHv0Ubf0Hp1GP9h6zorDrY1rdhboZA+VscNaJB1/qs3G1zbGuCukw+1BLUUq
AGZ0K5PXUCkBXg+qGo3UaGzhBlm09ZJiW1D+G8ZVVRqxDNfnO5MHFxN5E1FR0WcRcSiMijsM2QWJ
kGGGbq+1yOaOGeIb5bYPfmRO9UEZiqc+9g+aBOvOKs2sWJ5bXzBzePZu5nGd+X+kfdeS4ziw7Bcx
gt68gl6UaXW32swLo8fRe8+vP8nec2YkNK8YuzfmZScmVkUAhQJQVZmJo6CNLSZs9kvU1AJtNyUW
XjEp276A1ciKfAMs+0mrj+xWy+nqXAtQFMZJtMhUUnPtd4049C3mgC2PKnoNCgnqcv8WUY/YCXS2
gmsEsnAog96up8T0adn2yHjIw0c+PwLztJlAX4scWEd0M8BfUHWh9sHA5i2kUDTcUozeqS/3/fHr
FQjff/XjlNtnIt8Es4ofb5ldUjyW4WGWgdc071tZ3crgkUOKDXcgJARuZ4kPUK4sIx9329rxC11i
vKEgca13g3Xf0Nqxgfcr1nzB66Il99YQuyhOtiUMoa5zYML5lPrJL2D7XwTe8f3+GeyVClSMNvKH
a46GNAe2NeLVUi+6tRozaZ8MbMJ6ZdLocX1g+BPk1TcC1OrQroxQcwjeIfTRSDHrjb32UgadWYy9
BWoCvVR5XU14iDUoVlYkGwFrLS7iHbdULtFzitHdji2CiHNYDBXiff0sKw8y+NsF8YSZjWO8F+rX
++u3NpOAbaG8gtIeys5U0ODTcoKzwprWjm8NE3jM2OwhvebeN7Pm9ddmqEHlWthWVViyXpSbUq9n
sRfnyGe/3LeytmJoFPhHNgsNElQMDrQEnKTQVPMCJ+WOfEXkyepNnzFyOwjJfVurE7c8V1EZRd87
3dEyVaIMGj4cXxKP3HEYQJ/uVcPxct/K6ryhL5xF6wGqr3RnidblVQNoBOupkTMBpdULJwWVtj7Z
yLqujQZ0NSDhQbpIA0zy1ulqXwjiuulxmUGQEEMwQmLCuPj7vx/NtRXK2epcyKouHFhvOHfNL25h
Grb5f43bwQGBmzXe9ciEgjiZ2rYR2jf7tGBZb+J302S3rO53dtRtTNhagIWDoS4DzB6KoMuEXqUs
GKx+OU0CC+ToMccYxK7Rx0DX+sncrkwun0yd7IvWOXTaEPFQoFlCxpWxfOSR4BqZ3pvBQeq1UI4h
MWgnn+6vzleODdRkeOCdcGzAE0BmfGsG387W8eT3XpV5lfI25JZfgIdwr/LvDPdSV4Yf76Zf4gPo
lLPci0D1kU579SlidqEDTWMxIb4ufhc6o0k3TpmVTObtp1HTzU5No41AkXrFR++mxuNsT9Y7u5fe
70/BSorv1s6yH69mOk603FdD2GnBVDAfhiAmQmEompkLbgg+z/chOYuCE14248nnxeXrIv+dfeok
TbD0wtDDdF24EesKvi3lSD0TnttJjZPFryJI7d8YKBNNvuVnevRcMA+lBaqamoEI1OMsI9sa7BNn
Fk1e+9Xydi3v6/kQ4H8uCG+Fl/ixDEjeVk7D7KDszdQz8fONgPVJaXFvGJSvqsrQ10Kv9V4D3Hu0
g/6O6nOEHy4tJ5MElRZFITHyTV1ozYMeQrH30GSFFTCPUWwn6CCPC1cd36QydEVPCt646iHPDUnM
SVuKQMQZ6ZzoUgeh2kvM/G6GgERglYg3zv7PCuS9YSxHzZUjyOGoaNUYDJ6YP6A4OIIwEmLQcuAs
5DMz6fXiEv7ISO0qvjEjXnY5SU5SoctYhcpL0SMTOpFyZPQkeJ1UA2zcbR8aSfxSsHole+0pOo9u
sONNEQxvUB7BpBEsS73jsqfCKh6YUeenk3hWtXMWXxLmOILnmgxP40vFkSg59Uc5IQVPRsD++D3r
n7TMANuNFm5MxErvEXYEOpugsADlNAC9byeinFSmGZFy8MCYhZa/KWtMua5mN6sK8HqPOe/FBeiW
A0E+pVM2PGdNBybKcdoCmn/SvtyuCM/h/YkctIirOWSKbj+ES/uq64do8Ga4C3owdU7qn3vku5FZ
1ee69dRfFaTjazRSFBVnpppsCqyrTd+gnkviQTBHiUzIsbSEATlhOiQmOMacJdmbhgmpWDDZMnpr
d3LtqEtmHzhZNfPaRnbYLWLBzbFQk8p3BV+VWoi+RmYHFRjlTXIYbIviJHhBYo6Bih5ccxwdcOlG
UFHNQmSLUZos3IQ7xSdBISLjRGbU20Wi+7zRFz8LK9whwagI56IjOC7Iljbl15sIph/dZ7jsoNiC
w+h2+iHC0w+CnA3eN9F9EB7+ddy9/XVqQiIhxKMyxa/77Yy1qK2Mt1sVfeuFvlQzGO6o9bPZTtl7
J+ybMsCjKdzK3X4C3794GNA1EEnBgwb379shqnEds1kXD+gomU4MyzyADwwKwOFDkUi7HHzfJV+j
eRlhrEDBYOINttJ9P7ULXnvs1Pkp7KcfyN8dwlqFqHbfHPrKd1C1eYSoJxZVjzjBCIBdZCwNghH5
PJitYAmqp3SPQ452aEXWA2Zj/64uGzrBAJvkNTTlUAdayQp9lqr54NVxhh7I2CiyHsUO00fN4/4a
fj5MvkzflSnKQ8qaE6s6qAfcHeTHOsgB2kXPSiGfwQpyEaTISHMGfd+KwQrToR/Stz4pjfyxDX+l
TUvANuP0Kks64WOod0Im6rw02nzmbHzl17sUPG3pMMAlB4VRWvHJD3q1aMJ58KAdo1gT01t5zjVG
FsiykTPQySsY/4ieccT8BBI5DBTfW7GPDaaZNFKlOafPDSNi43WdVaGhxBJBQ7EPgxzkE2Oem1Gl
EkTJDHmWWcaTsZWthhfbx/vD+Cr+AKQoCnFQ/1rCMzgjbn0VwAcwcmjN4BUgfVR4kD524AllCskV
595uJFdV7XH6EBldCw/QSbBUjeQcGMq5yS1xkxmSD77aUl/5+v6CrgsArABxg2QF/Wa3H8WjPXaZ
2sEbVP8x1+y2OHOBaHVN5qAtteq9cN4SqlxZTpgEDnQpTS76G7cmxwp4Yy1hYTKp9TnegT5y40az
OihhCU9oaMPbQri1ULbKwLQput9zXADC0G75o8KnetPbKWrO3a6YNvqyl1mi9hF6Kv8apMIQIJK5
VBQwOIymEBFI442SPUlmv7VjV852rBdyygtNA6pydC92rTHjkI6YPE5x4iJ2cMc6SMeAPTY/6pc+
9a1gS5xsieNfx/bXIvUC9FPVz+YAFqPYgW7iD/Sbu1AFuL85Vo0sOlugA0PFXqV8ogvEBJT43OCp
pU+y6ZvmM1aUPQph73bZt36rELDqIFfmKAfJxWwuixBjSt3hwMq6empcJib5rtlwjJVYDmrKv+Oi
HGPixalKJhjqIWNcZLiN/lSYPUi6rPvzt/LaWkSo/xqiXltdk8qZoiJGCm+Z3f3y3zNd+C0C30ma
jeLGugtemaLOp5SfW2DIYSp+qB8EljBmZ2WGbNU7HCDKxlbemkAqPs3Iu5bKCGPgi34EjH84gUVi
Y+6W1f7i4VcDom4ysYDaglIvc3cKH/qWtN/7184Id6zVuWho61437C075p496iBIQqluCtwlvNYC
OKC6ZLZgs3uIgbsSOoq3qB6+5oluPIOu2+XVqBWiMg2oMTh9d2xG+OJWk8Da2XbtfnTzQtR3rRax
2L8dVM4jPXPykOSzMXt8rsMvQhJ6jK1aLDGU3gy/beyy1SHC51DLQSM4QMCY8KuXHzNGec74CL9A
I+zSBpEeIsD5FpBwJdOAmbwyQ/miFmdZxDDYzIE3C0bxqy2MEZmG3oKMiBYG+lQh8ocm+K30jSvQ
1gApD1UYnovj5cgUE1OFMpZkq/O0tQ1WtxoyyqiGgWgKIOjbWSyzLojbnsdzIXehN7wXvCIlsh6f
6pbIHSnc1GR7wpzFeuPCux5RFswYu4C4QUhya7kFu0oC/hC4KLIhPT873ZsmFaaSe2oygPUVqKPy
HZxp+iD6G/Hls+ec3owLgQ0Qjgu6hH6jpnPblK0v4XirwrOY2o38qqS9Leb7mT1JAkhng++1SMQY
bFj8gYugABl4XWMP9fO0fJz2zmpWIDr/niRWWfpt0NWInsOlN5SKEn5U9KCITQE8iR7L4Tczf5uG
l41ItOZXf218aRKL+Shc5MhGL95LsgNuPSv1wqNMRgd0U2f5iQyuYN+3uWpyuWyC/QttIjRvEMvk
SlByGNY0fjT8cSxsUTnfN7F2mUAT/h8TyydchQNF6PmqAwLL8y+iPjst0Y7jLty6iq3dIa6tUE4r
gVQKj49kRMh7UrSEyDFjzykaXmS7Zt2mdTbJwD5FsmlfRd0CTwfk/GWwj9wOjC+HLAerxOiBLMMs
nMBEeUE5Vgdpp+m10+/GnfIQfZ8t2Q5Ognt/Uteiw7VtKjooWa5K85wDU2b3qJ4AnbeTL/dNfAXe
Ly6Pqv/SQQQdKLqOliEBxIkNbNQG+q0d1Y3s1klsRS9t8ZGxMkvdKAks168vE3plkLoHZmwijm0J
g4M+ki3mo9UZu/px6u7XCNmgxG2GGcsGQNyrEzd+D5n+iBXc2FOf3Uf3xkF5/Fj7kz/2GAfzZFWP
5XNjBh/gWHJ7orqzE+0qI9nJbuWOdurwb/FRefePk9c8bFwNV/c22mpAQAt6U6D1KP+MfbHlE4xY
Arv3MWUkwpVbmqSrpzDwNWj4UmGKpcvXKvoRS2FZM82KLu2TuFNNEE470b4+Nm7XWxs+uRzqX6b2
yhx19AqxnBRFXgLl+LtxtKcWO0+wIpPzSmd4GN7CY/rxhPzvxoG/6jtXVqngn+RzGsna4pig6x9M
tEvqWfWcdBtJvA0zn6+Kq0iZsWPeFTLM9KrD1E/9fJrF47SVmV9LM6Et48+SfZ7/V2ZA9A58j1LA
TOVkmaHapStXhOQG1DYMbtc8iWQGgeKDZFa6cO533E79/5tP+m4zBQWo1boK8ym/saMdhhxJ6hE0
thvXidUd8EnhCgAEGk6WCb8aKdCirFY07ehVs40mUtSxpy1A6mrMujJB3UIzBQS8PhL83qjF6E49
cpjKDZ9fYvlXn1+IaP8ZBeXzRVT28aRiFNl5qEj+LvEkzQ95/4iuuV8yC9QoOuY3jPJLvfqeUcrl
ZSWQubTFuJA9D4jwfd5PH6pdO2DBs5QD+wMXXvlH7OyEdzwnmJJsUTR85UVZTp8/E/tF51ZsuzHR
mhofMJ0aIu8aXf4plqQZkMwhQL5/dFsE5fe9BRmxW2+ZmrpnoxLzDEoIlbGjyGzajRNuPXzBFaEj
jk1GS7tmASOLtYTwpQLRIb9kwVP1AK5hslnDX73EYxf/sUStH+tXQ+M32GLJy7ADG67Fu5Badkod
PCX/KSjj8qUAH7uQGFMHjd/MISt3HQIKb5yEnszQpXsbjvOrFhB5r+yGn3Kn+z8KAy/dPNh6rqzl
C0Cb88c6tckDP8xFaHLi1pzpEHEpfmtI+bnBr4QnyDKqT9XPJt8s5qw+VK6tUvseMph81aPlB33q
qGxqwZ4VDKFx49MosLqa1kSdzrnmBulrKH/XwpBoieUPbtT+SIL8Ncgv8dgf20lwpi0Q0bKyX3bu
1XxQ4aIC+VYhlstq1K8iz4AnyZwVwv/Io3OQ6sl/e6leTwXlakUETu6Z6+FqvilUBodTudJdlOFx
XKLSQ3JnX2ZG9Ky5/yUw/h0pnUvhfDGeZ+h6e3Hlpg/1FABK9yrXVtA/19zPKv3Wc7hyqed2s9dg
/W58ZZqKFR2jASgVY/nZs3+Qz40ONne9NAdDJZUx7mrCb0SO1XPmyiB14W81iY38gR29QC04o2JG
oBJ9RthI3azeQK6sUDfwiOfSiY8HDCt2ap5weFtoyU7cfOku03PHR+lCoTQVSRJ0S6gFc4TL9+8Z
e+o4kcQ+EUp5KcsXzEmY+o1TbXH9e2apQIU7j8hOKYYH3qRE146+pTpTS6rX+465dpAAkw0BFhRV
ZABLbg+SzK/DOG3n0SsmSC6Odl/i1rhFA7NqBHAVgPfAcAVLt0ZGBiLlcSPg5c7vtJLTq/bMS1vg
mC0jVJQLC9CpSD6PJ67wEnQqYWW3zR/vz9aaZ0tXA6HiVVyKfdDwsKH6T378nYHQ230DawHx2gC1
HEM9ACfBwQD6qyB02EF7pzTlygVQZCwAVts4kFbHg9wVAI4oggO0eLswcdlwHVfAXOky+hY1xOqC
XP04tSBjKMVJ0eHHEwclwTdm4wXyidimd8gCFvq/j6cWY8lGjmOF3+cPGTmPpxHyRKQ6xx/cOXhu
9d/4i3V/dVZD6bVJenlUVR1ahcMLMrqABwiNef6uVSq9yyRDbcAQ1fwC3Vk+PZVVjRZBFuyqdUem
4H3jO5apo4YOGMoycCT5NGC9b9et9gOxjRURGyqNMkXvJaH8UNUo3MX8lAammEryRKKBRVMZl7LZ
kx+WItgrYo4b3aRWNKcHTjk1GLFiE9CyZepOkvJx30paF6BNrNzq41/73gVTitVCrPmCgVJjNWXa
YXHrBjDhvMuYH0VVpTZk6Sc996XQU2ZhCwyyanSJNlCVAsiJLniO/MhGYHzHi6q/8MOH1rhVKeLd
87MUn+6vx4qnLzhyvACWLD8E5W6Xo4c2SzqksJSMgmiIVSg7MV8XOh4G2obXrwwK3F1gTQfhLd6+
9MoHQsl0IouuWmi/sFUCPOe8hyiXzxwmOXu+P6yVIwjNrmgmQapkgTFQ3j5ptehD5BiN9z37iswr
Wq204wLJE4ojG88GiDTO9y2unOmAWEEKcGGdEDSaGLtHpQjwdo4FkkELrGxONEOFuJ3bgQKugb6J
/R/MLROJhDJgs/TbPszVvBhydA9roMwUUCRhWtFOWPVXoNRbx9PKwgGXtGBZBEDYv7CuRmoGTbUh
5Tyx8EEeXOvhOOsJkOyyOD/X7VbJaW3tOBDpoWGEBXKRbgWqylCRWzS0g0tptqLJaZtaM6KYMdVA
2TVK/lbJ3K9/P5sLwQtmEn3lIAildoESsKyfqayX/BYy4XfWVpCb+MHx0u//YAdLhqYTDlh4Otfb
RrUCRduO8/LkkouJDqB6y5GmqTYOx5VdjdCBly+IgbmlG/J2PBxfSXnS9iBaLMI3RSutYZYM0J9u
OOFaAR7oYcBrwdkg4FVKHcJFkzQyGpI4j2fK+SxJWWtkeIVZ3MiNpqr1ijmNbfNL1WIGNLl94PaS
usX6uOKdi0TwQoYlLXQv1Fna8ckYRKgVeiraU9ukt1K1tNQgOLQab4bJz/sruPbivzFHRRZODAsR
8hWcp8SsXqIoWSqVIY7fEUK1NLFlHECyGOhjLlshhEj//SUL1sHzjxZH9DbSNLbjxPlVDj5Wr+AK
ovg48mbfHjQV7dKHsrRTVvyZMuUGCHZlQ+K8BtfNgruBIA/1ClNFoWkw+5yX5eEzFHXz17wXXIZ9
LqTUEuRyAzS1tqAS+hpBYAGDEr3/VS4Pfa1Hwy6InYw8RnO5X+6jKrGyJoCgquRvJPDXhoeLK1C+
i8gQS7PY8snMs4Wc8V4Q6jOLSijaAYPq0Adgjq73MRpY7rvQ6vggowJYGIjYUYW93ZztNHVygZqz
V8wdWYiPtb2URk6GruyM3yLnWjmWgMj5Y4xOdsvzMKqV0vBe1wP703MVAE141GZRFD60/Zae4ufF
5Op2h/UC9yOkB3EAApQIz7gdW1pFGVoJ/fkinTA43zfVHdJU6RN4l535jans5kV1kf72MlWXD80h
Fu0R2osS8QNbbXZQBFVL8yW0MonE5865P/HUQv/zceBiA/UQ4JJo/7v9OKTDWSWNevbiVzJEYsA/
oheQgiVlGTKEH/2SJHPHkmhkKvO+ZbpV5NM08qwgh2WBwcZl69a0NldJPnADewkhW34Gx9zY8ORj
+q7s6sTWOAtUD+Pv0R5KXQj19hg9h9FGZoM6Ev75AqQOwVCP0jrIS26/QOSrOkkihb2kUjoYc59B
v73iUGX0+y3Kffqt8WkLvHpo9wQcbBFvv7XFSkBPjU3BXoyCfKvIt7fO/Na8lWS3xYXwSdVD+9u1
pWXUV6WHpsPbUGAz9pKR3pAIoAZk+a/OHI3AkW2NiDpwDEQwrKgnu5w8SDba+Lrnydg42VdX+PpL
qPmNUiWXWwlf8lZ8fsSBI679QGa9Mfa7WM/1jRwSXRf/MslLmLkaetkGYCAT/jHYGgox+p4Ylb6M
DyzVuq4PxrARueh36xeb1A6Km4AXgg4L6x2s79+1o70LDJ0lT87W4JY4cW9dqRgZDQoS3dViqLfQ
UFWCS0DPjP5gbNzaV10VlNGLljavAb1IBSwpzkq1F7EtChJE+rewNuvX+RHpVNkn+kTCzvgZ/7of
DNbCkAxK+AV8zoOliFq4NPYLvm5G9mJJjM49MrO+O28qRG0ZoVZK5nvsQvTMXlJXI+New67Q2Zxo
xv2x0BQhnx5xPRhqoVIFRTkealSXSrSK1/RddNWXWDuHp4pUipl6Ba4pQLHEZquagISJ/8VRZBTs
UITBO5aliyJDodVCNg3cxchI65NEJJVIptRS344XPdnqB1kCF+2WuJWgZobrAhQrqcAmVxWyKD7k
iEBd6xYNOEhY6/6E0uDGzwm9NkFFNGASMmlmBEjRPYGy/yX5+GZxxHJrDwWfx5YAQXcQgSojR9Nx
zmxAfm7YX06ie0Ok4liRMHjfxhiiepFqMyPGt+fILGzViKCFupNhGcHFYRBbfFP62W1EmK0JpvYG
5H0GwECk6VKm4xHN0U4HtY8NG8sI7o2Q2hpNiW051Mp04QMrbFqTZV21rKzGr57vz+WqIRUkhwsR
2wJtwYdcRWipDiVxFuL5wgHTKBCt/V3Mlii69618Irjp8QAGC3zvAruFdsCtmSiNxqxQ/enyIqDT
lHBvk/5WvxlvJ448jyTTocLzOLxHummWRA/J5D1dmgd9K2Sv3S+uv4JauSpRMuCSmOmilOdQOjAy
ylL6/ZGuzee1CWrh0ojLqizHwoHAhCTKpAvDROpuP/PChiX6lfe5C5d2M6jrAcKHEsPtnLaRwBcj
oFSX2JXeMofz6pbE3zM3K9E+QaLv9we2em2+MkfD2qVqUMMkweT1Hel07zAiZ25YueEWOhrB9ih4
mZd3//T6Axc20/x4OndE23BW+i1PD5nmlRqyKMjEOZwv/HSooGEYlmdWhcghNMo7DnSjH1FnMsnW
+4Qm91/MQtcDxy/CKZAQNEMXyytBknDqfMmO8ktQ6ZzV7ZTaK6x4dn0SHmPCDLq2T2rkojcCwSfE
nto56K0DJgeEZIt4EZX2UdI0leOqYy998DHyT0X6GrUi9inI3j6yqLXn4SFskl2YiE9t1Lsx49sV
IHPKWyeRBvzyIDuofCNrP6qwMKTgN3oFCbvxGqb7iD4nCGyOuLKDVgF6FZQrzrOc8ujYmy/i4fCG
V/83D+fC+GMEsxhJcVcpQAh/DHSe6E+BcX6575lrXoFLyh/r9PtxAlem0OTTfBmbHeB/eDkqrwAG
jsI5agzsPmZjTeiGlM/h4nCFLBq7vCJpJvW8UPseKf754o9kUgDRDTTTj3xzSo4sQ3oxPIC2fsc+
g1qaF7ae5msXXCiuIbuysN6jL5uKpaD6irqwZeZLt2vMt9EyislOGVOPMbtGP5DCvD+/q6t7bZAK
m/OUzyNofNnLWElIBkAwbdALSEWqiTF+75KZqKle5xDU6n8EgV2WR4Y7MYIh430j24No15GpdUQc
NR3Zi/vftpimdwfoOsEctjBgK3Rjo1yg05fJWnwaR76p6Ir/gIT7fzABZh3EADTRINlzG2br1o+1
uscGBCWAhuZX7TK+pJf7NtbeiMjr/DVCrWmShl0r8zAikdrg9UKPdpmNwCrrhjVb5T53pb01ANPK
G3Ao6OfiDvkEIIyXHyJrKwex7t8LuQigcziw6TArcGXPB0rJXgJF/BF3kck34ApOTCb9LfrP8mDF
zK8ushRugCClcX8q6DbSz82FeAdyeKTz0WxMzbdS5GMszBV7GUbIJ3VvEWE7VmeBFAax3TgTpAYI
RDqsIpzRbfaSxhsloLXnwsKDi6Q+imlohKfcvUvnDBJ/WAs/furkt7I8gynuRQ10JI3FZ/EJqCQi
Nqw+NXYTEohxt91JYLYC/xIyac9GsQYMPGgoX1hRbt0OR1IpR6nMXoCRFtiH6mUpMLhNaIi1UU8b
6cVlTr8aQ74J+XiAdWi2YUVtZnFIA+7CgTQiwj4SRNL9S8jd58Jin/4xQh0SU4VictzDiNbYo/wS
1yieol/9bcN/lgPxzljoAzPpK2CEgQa6DJOiK9p727+AIikMz6p0SEezB3kX5963uTp9qORpAtSV
wDRFjawYFQ5UzSF3EXhTO6KEcP/nxY3fp4fUJhWIXkGIdxGCAJXnhhWjM4qKJW8FrJzmJArmfCJI
Q88f3FBnT0j9SyIJ+iAHHTaeiiMRtR4nkxhEkWYNU5maseSPIBVB9n808y7RoMZeNDjBYq4Bpr0F
bJHMC70LYdUqF9Bg1M4h5O+Y5OcIEYpvIQABaL+sZ5wISCnNAVHHTP1A3hgNZnkwgVUnagYut0Es
MbR6iUfGIi2Mh7Cel5l0YnvcTcxMSMWXgstV0ZgAFm5IJkVtYZfTHFqxPEsp8aWKeauHehyt+3O6
emkAl9v/rRmdUW/6ItOyDmtmtA3SD4qT2Wgl7Wd9AkDOvm9s7cG8MMn/MUZtZnYQporpY+5S7znD
avTeSF3UDR31lwUZoNP8yJP2CP4fizVCr3sGjckGTSrdxPvP5rv6AiqH1LHiJEvV4qLsg8pA54z0
DVBU+yo1y/khYM2xdFQQ2aS1xVZvkD0xejmHPvp5Ci1U6cxcfUDpaOMitTyGvmzVq49aXtpXj8+w
kPiqkBER0sZE4GFnPfVfwbXr3J/+tUvC9exTJ8rUtHM5lTATTCQW9kpo9potINOUNRs7dfW2DubK
RWAUOuHgzrodkTbLfZ5yWGiJgJotQlbXi14AlbYzBNSYVHt2Lzoh4Z10F5+H76WeVkvGeTMJSnXV
/e9y//0OamaTMswLVIu5SwZRpoe2NNBTtc9nYupq/Xp/dlfvo+CSQSodT3sABSlbbJiO3VTk3IWd
TACcUocDow9naOfgbef/aE7lrGdPG0u6ekW5NkqtqT9X2TQBmH4JXdzKGpLLyxTXAWkM9dRf6tJK
E/P+QJc72BdvFdA4oSykF7h/364tGOt9SW1LDlkvflfkRteYfPhfdsSVDeruEQRlk5UcbDCCzp7l
3GTzS2EUKpmmjWvt6pmCcjROq0V7guZQx5rlUgN9koua2n76XZI9tti4VSzH3pcJU1GuRGF2eUBT
E9YW8yCMeC5eisJElRllpTjYo6eTfZBGN9oi1dmyRk3dFAZdKhSwVvs2qof8yV/SIOBmfSr/w6MD
/MF/xrWEtauwxc5tEvA9LEFgqsUVOHyoYrPvv8dbeI+1+Cjj/o3rMPSwATm9NcSjj3nheuQv0e8k
IICqReARfC/YkXDyfzkPr21RgyqQGRvyruYv84nFZQKd8wz3QxgUXSv04lTvyq2sypoDXhtc1vNq
FuUukhT0QPGXROzR6ecI0lv66/6OXXOJKxN0ykpFK3oh+DDR6SJUg/bfei9/UTkj3Mh/rEaja0NU
90E5jP0kBTAEunqXCVQ9nF98fiD1x4w1q4LjKD51T1XYQcFUdu8PcvUmc22culyoYxGApDHnL6G2
m30DiweUA4cs+DnXoy1kzOZQqRPO18am6XkMtaktULMVqRuUD0yzQ/tD8Tizo562VtQ5TbkRfVeP
GVRRZA6SYSAt+7xjXfmL2IhVxqcNf8nQArFkdwxVMYDvrsvT+JxaUu6ObWCqpZGiBAA+vK136XKM
0dEMZFYLrz2eMCwN2OEbkBlhjyIR1+p1+wRxi8kYdckUCgg026y8b0QXQmLagxZtFJDWsucQhPxr
mtoqDD+Bag0P1ov0w0ocyZpdbM96zxDwrVkWo/u5XulJqfuuchadIiTpjvd4lvD4w9iMLe5nvQuR
NrjveWsH4t/PAlb/dgfHUpNBOBqfhboBQfr1vMUxsrZ/FyZdUEegsw9tAbcGAqYqR3+oucuAzKpd
gs2/BAW4Hjwj6bpxQV5NO0BBFXy3yMIo6LC7tTUVUpsG4oi7qMF9941jq+9QQTr7+ha7+dqgcHig
OgfVokUb6dbQONVpEgwcd0HnyZD0jq+BrYJvTCgVGHUNyZv2IS2ljSNrrYYMVWVgslAZg+gYnTQs
fYXtp1LF49vJyByiz9RsHqQXcPo8mMmTV3hbd/u18gQoK6BMt7SaouJDnf69IPTzlGjcJSFevT8M
dqqgY1wPDPHxvhuuRgaUI6WFCmnppF1OmqvIUI11EoaVz12i6dvA/GIUdwh+yo2bm6VdxzofGixr
1rUevccgVNuiYVpdzyvr1DgZEWRmfrFYl70OpAkfVfCaqG4dnCRkhbc4cdZeGAoIFJB0XpqYvvAy
j1GDf5oi/jLZyQxey1IHldr8JuQm53ekSZAnMmvo8jrZj6Yyn8TULJAwK0pHcjnGGIPfgN3l+vx+
fw1WgiNadsB/gCClCOBwvl2CZuYErgAf2kXDK36uIktLt8quazv0xgZ1znVT1st8DhtMI1oDk1ki
I+7l5jJ0zlgf4uAwMgboAvWyGKwCoH5AA+4PcvMLqK2b1xPfzQnq3sVkRiAtq2e81BvRHHE74xiv
9QMAqQVS+C3AqaMlaplbNRs9UqszzfHIRKOhAG8Ryt3Qs9uMILGeLpPQfxt9RWfieGMxPynfqaNO
RQb2jw3q3qkqBRpGZ8z0ZE/gmwnd0G3Mb6cA8N/Absn4iOSSK55k8r576shWBnit3gDzC1H3EiGx
r2+dKe4kbkxHFNjfDt++B6TQGT1b+CZ0G4X9C85dMpDGCe2zuhElVw60a8N0nW8C5UoGytTp0s2g
mzkq3ceQv6Xyxstrywq1V9RiLhZe3+nSZlGma1X30GSqM8dIubEdY9332f/HZGrIaGvoCAFz5e1k
ovv3fyez01vjcDjlVmNH5kweCWbzXSWdW1lP559bZOtrbooHErqSQH+NLll6DUdWmnoJNTlO3iXB
Iy9v0U18EtDTTnplgb7cc8IY18hqoShLhklXD6A/QSvf6RnOmZL4RTtoh1FvyY8MDCIgNgapAYRe
3VD/H9K+a7l1ZFvyixABoGBfC5ZOIiVR0tYLQmYL3nt8/SR05p4mSxgibk/3y442XCi/TK7MJ5RV
/r5Qbts4siEYyK4bHKHgPl6Z+HmEt76PWWYuaWQ/C/F9ANshv4isX2JHdu7kB+/obVLDse7OkKS3
Kye1EwvpW6OnnJ0ZcDpuf8nSS4zo8b9rwbZ9pFqvA/YwTWfgDSUDNIhvmZkfJvBJ/JvNdmmJuSAV
tRLqUkcdGPyoSMpg0jFkbROYHUgl6B8fNcpHeIngf3SSlbPLMs7OKa+rUTLOYozbJNVBkwrbb08T
bJeAWQablMLtoFj0gR4/W7uwOtq4f/cvBa3oI1K9RnLwzXq3ihJafCxQwBHQRQRsM8SGrg+eJNWE
eME04nuqpzx285Nm9tWdRB5TQTBDO0MTZTwa6mZltRfqH9qlXcYbyhS51ZoEdkUnBdCm/uvp1Eht
1/z/tDNfcxdeVxf2pPfRQw7/rrH5rSlP1Dj39GvFzNJtCdw+WM9Qh0TcxQyn80golkrPw4z8eX//
VDobn/KROT3nGd4B17tbibYWj8ulRWZgkz/3NvSwWBbHTEZPsGT0CdKJG9ns9sFBl++8NdTQUgwP
Zh4kqVH0BDkJm+nhQL1USgOgkIfOROrvLYwdf6MrtI1XZeBXbTGRTjh3EYngvjyTlh5ee83MDXU6
mNASWQnZf2oo7BWoYkRopYNLCG/leotowejpZS8AY81rRuuU6l7HKRS26cahD2gLoXZtG9/ZQfNp
4px25OlZunvWzbzGVbi2qvNx+/0tyEPOQhPQpWOD1RocWYKEUR+iV/8ExvMtCMoD7KBvHP6VTfuj
p3fLGHP392ri9X41Lyf6yz/e7LfW6R1ta2PrPjzoRkeT3fHpr/VivZfGS+UM58RwE0s3/cf1eHMJ
hI3WUDg2YHyHphaLkUBzRZzoHGoBkHrKdmOcmpWeaFhzcCrXQNZvZbENTH0a8nue8/FYeaO6izMl
fw6VjN/IKM05ET+pd10eJvjfit4hk6Te1/iLhq2/Ruaw6LJAGR6QDoJuYHz29bbhpjAoJs6b8wqm
56g8lXrD483INfE26ptT/vHNme5O3rRUM9bQLrNvyy6dBuFiCJzNaA8WbF1mhRb0OTLw9WRNwgcR
nkbODmixKvu4ZmjesBf3pxalJPCQ7D936vlNgphD2J0KTCga+G9foYvu/OWQmPmMFJJjSEijqBk1
X3fwR0AG2lvVn0CjsoWcioyuhKO2KwyOo1/u823zS6kHtN+JiM1RN/m9nGnV6X6SwnxR+UaiHmTy
VwL9SxuGhsR9e1xl8JwhdaB/UGhdbAXfitGzefsjFvcU8gOCOLdsAjzLXOpNVoAvOW6Ec+Y78W6i
+vtLbTuNT4+OZfl/7rbbk/oHt46wRjYnLDxgaD5EVxpoNJF8YT1hLeWIOlUAD7bbmB6QduktEK/E
xwoJphM5tnTF3Vtabh1JF6Rd5knXftAEFxtriLVECuf53pGAgl3/pfqGzIZR0DuKUkhm6Ga5ywyy
eXbd25O84PGCDHQONABvQ9s8c92XA+4fUon8OQPtavZW+p9Nv4fmMCTUVRKZIH9c8bHnjcuc1SuD
zBGSxQytmki0naNPIT+oQmUq2hrYb+GYItAWeHQXovkOF9L1MU1FnlPyEjbS7jB21mSEk5mtNfAv
YY6urDDbU1LyughCWJlqw99C0CR2eYtQ4VPUfSqZios30U37Z76wVrbL0vGcMwlI0aEzFW3FzFsV
KoEU6h1uWy2DPLv2qAv7PLXS2AKwpBxas+JKOvxVIcjNGUl9zj9ub5qFoeNygAjG3N8Cb5kVEQgL
SUi7qRGBHRVP6ucMxYgtR1Dv+FcvpC5QCFBYsKbjbbMLgIhrs8y6TlLAZVoOs1l1UkbfFDOA6g66
rfVuBaqgMKGFausmPiEN3uUHHnkO2ZT23bMOVoBqxTv5fUfMvJqQesf4UUhne6E7v69jxLIi3L9N
CErmlULsQixy/fvMQUEKnfRJO2GwHCiD1Y0UBgZSi4Y8ixo+Sgpn8PVBj8xy3OTToenW9tjvg3pt
n5lsJCGGLp3HJ440fxmOtfzkxaaXPsTe+/QeK/dqb6hfOR0p8Ku3F3rB3b22zRytQh07UsoYewL6
6cru6lna4Ti8lLVbASdtSfVaKWF2oK+vJViE+hu4gdFgKrPNU63YjLFcItdO4gaqJw3fpdBtbBM0
UKq9Ij3Gnsg/tnXYmWU3TSBPzgKZ0KSKFYWCMgTQwi6VyWgPpRZCoScuCjoG/fART/34nvPp9JWr
fplatyfq90V3/dVMWDCNYQLVEyCEKimgPKR6CHDbcbCTB8hCasmKtYUdgaaFGbc7Yz3Jz6pdPFIC
hC61HM1S51B+kcqNFj2lrX17QL+fI6gbgRMF0OW5657FpbSJ1pNs7GYMTAo0YwIacIgJBLGpFs8k
MfskNfJ8LQUynyRm7SF3DUwF8hFoy2CrhKre6m0LmpbzFFfgA0+T96GD2PDtkS34FEiqQSocVAK4
L3hWzzvrpdT3wkA8KzXg/cm2rmgoHVpIDcdQmug6yBrW1WRqLbQaXqvEadNTmpVUjj7XsFULxRd8
CiEypH6QkUYX0fX76Ndxq8RdKp69Q/FUGqUpW5twW+xq09IoNGskSlZ8uYUSNEzOiG90LeHRYFMC
XKCNLS+jVDeeclojN5waUDO7G4y72JT/hf+GLDQaslGBRPs9FvZ6gAiaVBXMIgARJHiJAGMsvvh3
sL4aoaEJ1Ato+6rgHz70L5GzssxLOxhBG0DAoPGAUhQzt+GocB4H5+McQHAWtR4aut6m2al3DZK3
u8ba/i03gN2fETpubpteuMJwgf3XMsuDg7bMNPHFgpyFLja4wuF7mvaAblpTYnrByl2wEKHOYpn/
WGNcEE6c+pzjME7+uzDLO2JCzS010A3q3VeWhPYwDwnExokDWq7V0xaP0qVtkVlebZJAWgjbxXFo
aOtkpr8j6Lkz+MAyOPDI7zC/RvryL1I+14NmvOUGHnwbqzCsFmb8LhnJvTzsZYN/goORRCsOxtIr
iLzSzH8y670BR3E9zAy0WriyBiBUwE/bGZ1Ov3zZLnQT2Og+eJ/qNUjM0gV/YZClqxEnQZ+CrsOz
CwD/SAeRivBj92hxl7f9/t172SaIQdai9zWrzE5ContoygFWh3TPZ0bdQoPuX40MtBEg0sYlj1zS
9VRyvdg2cUSAtxGfG07aEGEyG8iRyOK5JFTjNimvvQnZd+3ZiWiLkct5br9GLbdwNYCWdoaa4hUF
7R+znpDZyws+zMgZBOmb5KPd+Dbmc813mjc/85pdWmEXsciHBP2HsCKBA056G8zWEd7K13yDMv5a
An8hbsV7j8B1bnMHkT4boo8NnplE+RmSmbpSA5fcGB60p8/+U/s8i1QXqAIyuukeDb+BTQoqPWRr
0d7CvXf1DbOTdOGWDPUkx7mMb4jRfqMbYXgkWy+n/UeQr73hC57ClSlmG4UJH6ntPNz7iSpfju/Q
F0q237kFLq61YtTCsUAHCUBT89TO6djrYXHV6EXDbOsgW1+ru2T51xHDgXsOQMUfyMLFpLWi4uc6
ycm5srMn0bBT9yF0apO3rfwPtol5+2laCmYwmH/MzZ9zYa6KVQ1A3HmNaGXX370DYDWeQ9CG7h9b
t1vjjFxyN3Bpznhu4Gd4AGav7UGQpSzirCVnL41ov+2IJWqH6CM8gcKFSseueuCnfZ3la+Nc3Is6
stW4aACtkJi92EZIpvVxL57NV3E7IVSJjDso6Z37RySOTmt4nQWQ2ZyjwisAuWcIPkvzfr2Y1kaL
2zFoCgBLUqvgzViH1jN0BvkEPYyx5SeamXkJ5mBfFCHti5wG5CSocMCC3urGswCBkmmb5KJR56BD
o1Oxj0VTDR57wYAwjfJGAoSXJt99JaijrAktLFCb4OtRZYASIZIYMqsWExRATfdyK56fzUmknbuJ
jc7lZ/UI1SrRffog7sxaRb4YhDq39+NC7961aeYgR30px6mPN2c8iScU+8zG9E6dqVM5pOSFryzr
D3JvhhTSP3+cu+7gZquN7Yt7FIGAiAoZ+uYQGlwv3uCjqUsX8bwTGiGLkxvQCW4M9IOe+n8Ry88x
x39NMdtS8ULghCeYejbNV2lb+jTmqHDg4aC5rrSCdvmRxGVfIDATgGdSBH2uwsbSyL6pfhXjaZVf
63f+Wd0NZvdE7mLrSTWcvQAKGUhYnarz4yM5nytKrRdwTFPkcx9Pvr1yIheyNOD8+udbmIVWh5Fk
hNMAx0ajKSiZbFnCcktrGYulcw+VYHT2AzsHLUGmUtXJpRqP2kTOjfwQ6TTNHB/6tXsZepjx+fbe
XfK85UtbzMMwcoPojTmPq9tEc4z+CFmej/DMWaO9z941ut2CJv7bWLG6lHu7ssrcqB2qHXXUi+Q8
lwBGKuy9rbLtnqhiHq39voLA9vs0GYErG/XX7QEvPVXgs0FWABR1SEczcxt6TTa1sYJIQzO6zocI
dNT/uW1iaZeQn9ZVEdAX+SdgvrhHqykUQrHG4JIRoFy9oqTdR+k2WPHoF3rK5rAFZBozTymyTMxu
FCHOpaYchtKjnWx89l/QOnysQcjQuZSm+09sUITEnx39y1kfpIaQqiOszKayNJ2X38B4obUsBb4Q
auScyzmHtqa4TmQnI5P+opdBeW7ifHzyBVn9q3i60pp5C3p46C0H6mHwJ/QC6mXXpFbTj5mADpFy
JFSO4WJQpYj5DzGVAMzJOxSVKKRJa9kgPgf6/CDyIGI3CVGCPJUvZ5+JIqWJrXipalVc+zGh5eRu
DNqio301tX+Ax283kzC0JYgfOfmsirXylBdZchTzqkPKohGL0shGcDkZJFMI1JuAaPLx52D8E+Vq
hVypUBQuJ4Hcjzagqrwfgkg7xDJJ3CJRJzcoIB8pyqj5Gq0EirwkazLoJKVds9UykdskRaaGNBEK
tTMKMWkhvZclfG9lFdowKagEAJ3OguqdT/qKp0rft56BRt34I8VU1RR5CX6N/3zxxfhn6SBGff1i
9GGHxk4V2yd6KjWAnOVHfQTdWg6xw2DnWeCH9YOVhNxCqeFyy8JZvLY5ako9Zii5noO9YgSP95Hp
nwRHAC9EYiWOvHIQF2p+MPfDJ41bFKnYefdenEStTzIdFNLYnVawNzv7cIjdEsCknL7K92BAe88L
QypNJTEMLnfMlddiebSgOMUljgwkWgKvzctS6I3KkEpnqTM77jTlp/hZQqNQRfkN9pRKQFhUH9rh
blzDxs2/zD6aILD+H8vsC+LnYlpMciid9VexMGJKKkfM9zm0jLvjijuweAPAtwAHNO5U0O9eDxI9
oWnlD5mEgPtVHw9tB9DASvVi+aa7sCFd20iLUQxlHjYq+7ADuQg4gwLz4S8kdfedQa2t+/jtqptn
bTX+XRwcIJOzRgvgqD/X38UG4sjEjYI/SeddCDO3n4nZTfq1Rhe/zXhsLVLHKpl/ezxb2zPEKf9N
7D7jPf/n4xk/TZWHSNELGNAi13MCAAtf8w4lPQnlPLWg06xur1A93/fNitP2423eGhvzNJVqig1Y
wnRuHQ5v9zbQWhR6RdPMNrjfl5u7u61IzUc1or659iwueU+Xw2ZO3eBHReQHvDS3HRzG7zfEI1Sy
0CC0eUh2TvH98id9utuegSA5ucgh/KtD/8+ss6hUTih40kcYevcq7O/nAMAzH1RjvH9sgH50opVd
tHjJIGCD34/wFCB7ZqqHKa8FIcSVGgPteIAWr2w21vi0Bc/Ol7fG57g0t5fGmLnVhz7yp1FGGkGy
4q1qJA+u8Of2sVhA38HzBUZDJ/LMjC4z5yLrYr/x2kRCqsIG479tuKcvt12L2eZrid2hCOnxBMng
1BZ51gPFudBkFTckmMK9b/sDYloe3oUPfXe/+QMh3AetMu8MEtNzd47Nx9tjXPIQAfRDRxOvyzq+
4Po+S9Q2JWUnSudI+SjH9zF/Srn3UbRuW1kAxGImL8wwY+QIyRKlJri9XudbMzC6YwTEVEk/nnxI
d20AlKZ77qTRfm80hhKDvDK0R8qZugnurhYVh9sftLh7gA0BOlUAooJ9D4tALHlxVKUz/8bdJ72j
tJtcNNFBoazU9pcNKQT99wgbsbzX86uKpaDnWiCfG1NTbPLBe26WWV3sFvr37SGRxX2EuhfY+xUZ
Hc6MF8X5PlekKUzlVm2plHuc7IkYyebtYIe0eETT7l9/Tk4lVDgl31ZG4ydQaaZHdCWHJqj9zre/
Z6magXozeJBA3D5jrebvvXixvJTTBT/A1jIPvXGo9jlFWd+oXpJdupe3gWK0xtqJFZdeskubzPOs
yV7ANQlswtFA9gP0WzOh7vBoY5tR55PuraY0LHemYD2ZzysDXlqAWa92pl4BabHGXBd1I81MB7hv
ucci0W2SvGrBAwFN0JBZ4D2LhsLQSgfuF4fdvZaEX3SiL60zb6wUdhOY1sd56AezOuovKo/WX4hN
G99gv3NXxjpvJvbSglegzDhh5MfZDN2keYPAhYp0TtEO02xKx6+MLFDNOOrQF66ZQ2Q2wedto4tv
+aXR2Ue62FFtOGZ1AfcWPvvzq3cAlIseoMK3+dsfj8eXfL8nxp3husbz2nWxsK3AGQB8ACRowLOm
MKc4LiMvUupUPovfICnpkeY1wVUzrMmYLPh4V2aYE5NLfhI3Q4HLQp4KZ4o0zCmEh4wRkqlrzsGC
Xw5oNzxZ0AiCXJcN2X0lLuSpK+UzcpF0Zkx9cI6OUdGAPgLPunI05mN3tVvwuMEazgU/46t+HtqL
hYsnvuwT2e/PmZb4ZtBiYG0ftCuvzO/E62xGhYQo7h38ke1H65GJlytf687DfXwnmMRND0iL/wVd
lxMa8uGlsSSzNvXutDK8H0m3X+O7MMycPTmUowyMNv3ZV+68CgK7zYakmzCwgWrtmndV/EpHIzCU
PZpucjsO7A/9PZGsFOG5/kesawodiIfSDA/leWw3cfgCfopENJJ94FQerTt0Z9RmDbfZ8p/y+zwx
ur1+FqIXLTUCM/VpldwPhSOXRh2CDswtHpXyWAkNrdCgxtHIzd5LcKDU0CAXEedKboE2320IEGi0
TwWzF83UiFGjpBkQfrJm9QRwFIg/xnfD3L1/KOWUojEIxfaGewGbCfICkhUcpI+oXm1tn4/Sramc
H9SLraJ7IYrRmtqdZTT0P0PpgzSgQ94LIPPDx6gnmbPqwNIebl8tv57pn52DmpSAQrhONPbdiIOx
U+cFFOzgXkWuyvPpGpXdmg3m9upyFPerAjZ2koPut2Inrp3pX5cyMwrmARqGYtRKH8cMZPVmdt8A
qvAcY4vQcue9356w31gbxhaz5fsRuhqdMNuiaBaUcxeCjvLpzoNCNlTf7H4nGI96utKuuDiFgMAg
BobzJrPJhHRUyrrhYxht6tZuvSShoxAPVt5vqhSIo6EZnrOAX2Os+o0LnQeLYgZ6nXGNAUt1vSnT
PErVrMPSRdEbP6FfTUQ3zF0WCjOeuOYpAePk4Chfobgv/vL3lWZCVoBK7Yoz+evOZj6DmXPgJseM
z6J+rvZnNocyOPQ9Gs8KUc8p71OV2LcX+ada+uswXoybOYyRnE/QPsd8S6XdBFTWoRgQRptKMpvP
XKbqBAGBHJRvhnLUQivdxKqbfwp/u94MEGJb/JcAFGH+cvurVleDCf3qIGxzNUzmrZcnbtw+yIIR
fPjFk26kOZU27Wsf7mNMSUZrxYy5XTiuXBe/62xYCSgozq4ehDtQXL3eEJmY1m1ayP25Vnahghzx
MTvqxGhyXLl/ZC+jgwtBtmRTytBWQMtIRPUHIXwZiD1quNmtAc0vMnK5PSWRQ/qDIm3kVZzN0lU6
v4MzgSWccDb7P6I6JomZgo+soFQcDVhA5ZRJG6VxfIi8h9tYfqv1o0weVxZo6blHq/TMlEFUCLYw
C0QQVdac0gxQ79gL4UM9DcY0gH66DI8ReRsUiEOH20q0BS+yOIhEK/pb1a4gX9lQAE2O0CeA1qEo
IPhCeMvs3Zjz1Fpu0WT1Kjmv2CFaRLU/CCyd3EmdsDWAVBvd2EYbyMF7ALLKVA4ZoCTyz9+3J2S+
Hi6O0a9PYeaDA6QMaP6JP/OAtZO4pzF/BzC3l66MmY0BWEMCEwISUDB0MQdDFRgOQ+Fr8I5aCRVs
WbTkSrab1Eh3pG1AlvM2ttnKbcHcTr+MM6kEP5w6Ka95/tzkT/m7lz5O/Dbs3FAwhcZWuJXkGvMU
/LI2b/4LP0HgOa3hRixvjGKO8hT2PWRzWjOt7tN4rbdjdV6Z4+4lOj/kMtowsw1v+bVd8m7WGgMI
dyKjwe3vytawSq/xs1rstgHeAsQKAlTDtJ+A/3KIYTWqk4jVRDm00xzIs9gR6LShFgH0pfCxxnCz
OMqZ0ghXBYR3APO8ntI24kGKCij+OZIsOTHkxo02OnHL8QgnMki+a92p8OIK3uft48H67T9rieeV
R9oQbDTA714bnuJSjbwR7WekDbxnpR17ZxBRUcszX6QkDca3MezSZ04j0QaK26ObciPa8JL8TzpV
37GQ9k6tSvkpARbufspF4JZ4+b0Yo9y9/aVLBxmFcHQyEUhy6izWeUj5IE88fGhY2y1ew0BwcpNo
mXHbDJsu+5mQ2dMAggQSmmiXv56QrvPqHuUMEIJWJupERnQES+cxPSlW9NU7DWjuOUu29qodbmSn
N9MNb5colYHc9BSb+gaiBfDXQ5tbczDnI8zuyMvvYndILogeIfguVfyrpInb2U0dWgPSOr7/pvYI
Y0hmyCtWmdcEYZUIXCHeWB5iUOjoZ056MPO5q1Ip7rJCjW0I/+YoBzbTv7Ki8gqaq9AxweZ6+bj2
WjWuxF3dN4Mjhsq3koWpc3thWa/5P2MBcGu2IGFgjAc3xNHUNlILLbNK69D230TTMeOr8SjVRW1B
2Bhy7Kls+YVWgecW/OHczJgTDdFkBQOUKwO/JNuCn0Bc6KXDyrZjM3b/9+tQsQAuD3uPlQbUwmGq
SrEXwVA80UoVqRjoTqzoG7Dnmmmy8+T0vQ3bXV1B6sDJSpX603OVOhqEsXN15TGbp+Jir/18jIJ6
PBwJZDThbF2fAbAmRyknQ0UvRyW7ftcBeKtyx0NhWIlXTC3tMPRkgEoNJVq02zKuQuBPcp2LnLCr
Obl1Y+w1I4mH4v724rOn+mdEaIUEfG6W80V71fWIkqwq0q71scXSRHTzSZTc3gs6F+0DmRlqGf8w
QesXDJv+S+5hneWg552etBvJi58QlLSbVgOVD14FwRLAxWgP4uQbVd8RQ8Iv06jyaqpnFWeCdEG0
x97LzdoTEkvTcmTSyaS4nVzINMtKwWx67lkmcboJOsHDtPKvdTtIdtyma5B65qX+GTb46pGO4ZEJ
RjnletilmsddP0nirvSiwG013ttJRRF/SkH9p087zVUEBExDUpHv2xO+aBjNNoKuo/fmF3dPEAMI
2vi6uJs4xa684i4LMruoq3uVH13ij9s8ER5vm1zaSei0gssLfU8EisxLxoVtNQRSQnYBegyhkLUd
6nFNZ4AtS/1MKJKRgH0jowYpW3ZCZamA10+gUZg5I5wRJ3iu/+igGfFo/6V8rEqHsyjXXwaZUTUN
L7S4+MVdRMBfk1rCBxfT5F15RJBF3v2jT8wWJasVf3LZLKgaAOaFb6CJjEMpFTHaaDtV3PXesQvM
5D4+KPtOsvmWCneyoz+3x2o1L7q0gsgtAMSEPi0gGJmx1tlMfYE6zq5uW8OfDlFo5r0l8y9aZA3b
iOY6NJGfI56jSfStrApqMB7Gf6Yarw8wIgiefvEYDrkHfc3eE3ccp01OGknVi5eU6mRImg85nbzo
7Y5XQAegCfVnBVZCu/TVfJv7kmbKevmYcZAvUoQmtvowq/Z1Nazs8PmSYq9lCE/MjVYKWPzYNyLU
OaTHuYigO11DUx7iYGByG9nJkZ1YeS2Xzu8/pgDovr444nHMdJL4ZDcRS0GXKIJkXfRAGJBv4BTs
xVWU83xw/t9jgwzVtcE+HpVKRDvFrpWK7ViiyRp6ZT1X3sFXtiOofBfiTiCJzSnI5vYlkFPvt6+P
xREDFo9iGUDPkLy4/gANDPUgzQgJxNO1nDYlRCB53hTV6a1QYigqTb6ThWto66Vn/4eqEJwEQHcD
J3htVeG9gfMjqDmHZBsPmuPJPqCQ4p0+fTUv/qlsiEmGA0Q4dqKqmRM+pFR7ZwRkcf34LWwvnHc8
wvBBUHbXGAfJ83UA6iZoZ6spPFi05tbcrgwVI7SS7g6tdlQs+C1f3PuKW6UPSuYdfe2N9/yVp2PB
+YDXOad4eIIaCSv8Eah+nRCpF3ZefoeVxvUDPYLJo5z/N9bDFddzcQFAjwBYD9CgKMjMl8JFoJcN
fdkX3izJ7FcUHGl2mo2OVsQvvSJTsd8QrzDDBrg0EaS98k5VfTNL/dNQ1ccwayxuXEXkMY7+fA0B
9gCYM5rwRQQ7zDJ0oxKkOQfd5Iovn9GvHEge9ZL0Ue9SSx4TWg3gydH9YdOQF/Ag0tvHYGn2UTae
GU94JK7YbDxAsUqrD/DHOo6z03Er1LGV9cj19s+C/nDbFpO1+BnpP7Z+AfNIlQdaU8GWUG/H5wY8
TlC0elH2SrMN10ToWYTMf4yh3gbWHx057J8I/GKhIyy9lhSxuJMIyqTdaOgi4A9fpwisXEjn9op/
UJrRGJvAqDrUjE+jtNbatPC+IbaHfzArakKimrliAH2NYqnVccB8rTG5TPEMXU38lbebbaD6GSlw
1RDeBknxXPi73tKiNIS85ocI2jrPEfwPQZWfSFUbSpVbKgm2+QCFRtQnmnjDI0/rDbuyhbhQUXwH
o+DouIGSPjRC/yvPOmOY0o1QBE5X8pvIl1aO3+9Ld3aiVHGOtYHqZ/lCE6lA8iWuoZ9dtT2iLqv0
z2Fj1WTDe2boq39vb7gFc/BF0RaCxhCgMVlECFEiTqgGBFmF3+lGP+olrWS3AlQXMFjZaEC0Dtjt
qkLfvK7XbxtuU7REA+ODlglkWa4XRNCDDFedIO4SCIRlykfqFUaqm7ocHdp2q6jP0fSZlF+Sbwkp
ZJ1Qh16Z5gV3bv4CGaElxBmQ7mFeVw0q5VzPjeJuCCF1WE/5Jiq8fct736P2kQrfARc9+r28gUTq
Xy9EhSXJjG7onNvT//u8z1+hISBBoQ/54fl8XBzBIUgyHz3x4k45p7JqBRJ6mVO7jUSj1WW3jCEy
Yt22uOCvX5tk3tesyn20/SMAkrm2NcOYlDYIr8iD2ES9pY1qakqRlH3VUpvaVUISA2ScGuXagndv
f8nvx/X6Q5h3Jo80JcSlLu50LgJreRKUx1GfEluqOv5029TCBQBboDeaKTcRVrPJRIWLIGsDJPKu
CiQ7ktCdokghpG7NrJMNrr4P9ROIJvJhsAovN5T8LgGF+HOjGIp3nw62NnyqLYp7RpS3CPhprq1J
aCy8utdfyMyG7wdxUzUidOxz70sK0KrU2ETvrHGAEPuwLZJHUZDskH/xtE2a7uH++cJdiDirFdZ2
yHwb/jqcF5PFPLdTBUTDhH+/ayET9diNtgDeDbLpOzcpjbQwq9Xa0OIxQE800rxwcSDqdX0MAgCU
0D2giTtIHfW07++Vnk79vio0GsnCRtS+yqhwhdwZ5JxmjV2BeywsnSZQ4Zbao7+b2QD9lZw+W1bD
qwGkJYTexFnrDUStzFeVaH7IuQLhc912yZM4hrWV+d1g8uN0qDzC3U8yWsoaWVAfoq5GuU/PkI9v
hJPgqQmaupU/atv0pu4paK7Lg8QMda1zA71+x3+00xE2H6E1/yo0arxt1CQ75bGY3rVN0pqDrqiG
NKXjpmtr4V9cOsgWy7MrCalEti4zP/lK13E/KZC+o8gPgi5C0CtDk3LOyDXlSHQfjGg58AlU7WRt
5e5denMAwIRtBLZIoTL7S9LSRgSAHJdeJ4ExyAiIQjW0TgYZ5UaFVjowJLfPP5vTn5cSqWuUubGW
cwmOeW8UlVO9MsjILlVa6C93fPU4dFputmESfMpQpd0TqRtnaa4Y5ZOcj41iIns/FipXTMIR9PO+
/t4XjWD4YZn81aGuSLOkDPZc6ZGV8zefdOb44elH1kYDO4uAFpbrwxAPfhKVQkd2vD85pSRCzLVs
RbMd4tYQQ6//X6cbiYI3CKcLGqXkV3N5NnRC1ILLY8c1ryJK93n5v99uuDDAYDVzlAOfxyx3F/oV
oGS9tPOymkZ5aUKGmxLlpISe4SetC/Gs+uX2es8/yU6hCmayudAKCA3LsJ+neacWTSTtJtSi3ZTw
0SFpK0JJoAkG30aRVbRKseJlshWyn00GdkYwsPxHyo+5whVcYo2UhPKumvJXxZc2JQmevFB3p7a9
L7udjzp3PYVbyWtWrqqFE4U4FWpCiBGR8GDTRIOe6aXcadIOqjH6poEQsBXl8mDp3aDYYcwpJe24
8G+V+dXK4s53IDPT80sBhC/a7eBGzkmMCwfGU5VW8xCx7hIQZ8Q5eIWhxziuPN+zF/TLCKIUNJrM
2Uy2jV4rBCSiUMfYxRUXWf4YqlQHKcrKJbE0ibN2rSKBrV9CE+T1UIaUy6NolOUd33S7XiKGGrwP
3ibwA6sYPaRqp8fbu5Qtcc4bBlSE6C0HmB9R7a/CGicobVNo8m7wTR/Aelrg3uEpNAObkZapUb19
p2vI3IWjAQ9IhK+JyuYcY1yPEq9C3RZ5quz08JylNg8w4tQ5o58aWTys1BiWbCF1CXZL9ECh9WOe
8f9D2pUtyY3j2i9ShPblVUrlqnJtLrtcLwovZYmiFmpfvv4e1o2ZzmTqJqP6TsfMdIc7EgIJgiBw
cHBmHPpUJz2KSPbJ6fUdsZVQq7XAc5WdUYIGO32VLOdK3PIR39kAxgIaJT6deq2tlQ4dFKdOuTOX
o9WFJdlVFbgedfo49G7kmZuiosFtsddmg8YPrCgoZFwP6X1hQRtQkaXWHDunIh7DpMSIt8HCe8Gz
0c02jRvbKLLAayYiuSWuzwTEok8Xc38gGyOPL9e29dKlwnvVPekNnbdMy/YNzWTzNVcqhJdShHtz
VgBSrMzSPfV1+mokFM2l5AmHcBO71dZo402t1A/jd3SG5l56amPMeE7/DBkJ2SRxNNe2hC+BT0dG
ClQoyIlf6usodaaofQIu1loNC3KHlDebe1/3UpQhJVt6fQNfyhKKfbHX1oONu+JUptnD4k54htuh
kd+zfJE5nZVLg8tCehUBkYUsn6BXPo1mbTWNe9L4kioD+UloOwUqZXTTo8E/KKtGPyYFZkbDzzp3
dk3H77cteM2UDIRhyG6BShy9RZdLO6EXOR7G1j0pKbC9aofJbQYzTckGrmoKolfwXcNcMZZcsKV2
TEx1Abf7KcmeJ8b8tLD83LgvapDZqMUuiwHSS9xNRn7fVm9tN+FnkUxDvgFNTdyyzr2QgxGxLMEK
V3VRH5Zxmh4xsvvOSSf1zgB/+uHz4kwL/hVtUkDKXIVvSuuhVWtxP25ERbkfmzewNu/Rpyax0rVt
OxckeAAPc2kxOXh2T0PBAjyZMzQw3VZFJkHYMYuQuR8LSFDNk+59m1OJSay5TpSVOD8eR5aI99/U
j42pdKp7mpTFj/8MjxgXvew6Th+xua3J9QPTxB2L0YScFRfXnhBTlwW1iqlX3JNX/QAeEpF0D56m
OQzKyR8tSevh2rLBxPlYQj6fUOQ1Jm6DRctt91TQuAvMKm4CptWywVXXkRe4d1G8d0AshNtO7Kcc
OrufmqZ1TqXyUk0Yuu0Cv//J8deIUC6FCOvGqBfnKumcU4aBnu2g+ky7+38LEQ3Z6Es3Zj00yZNA
Z1/QTL0hMgDHynIh1MILENaGF70Id/A0PN31OVVPM0n2Yx6fSE2DGiPDbxvaiknjFQVXgwQuMJ9i
qNro42gRpVBPNiEbL6nuWRJRc9Pk5vclN3y7nSQg9BXvZiBm5RTivIHQFaLWuVyKBR5bPTFnZ1vg
fqmMxvdkGZq11cO0AnCDIGrUAX+69KGlmkyYMrWoJ8TOwx4cwAAyl842nWS1njVBgL3wOR0YmYWC
z6UgJ1FUtdOxfkB7vzU22CdSD0RSo8TzrIpBSRXoFzjeq7wrCp62XsUQY1DQNTl3afbcWy+fNwUe
3/N8FmxB9G4pmDqY6bXqqag7fwYD2DCEA3sfyu9uh6kOt4XxS+zyiQTaC5CIQxmk1fEWulw3DBYn
Luqg6in50sV3XV1tattGsu7YS56aK87NMNFNCOgM8vZX4/IyPVlAz9apJ8X+ZcZ/x+rT6Qgocvb7
XNGz27rVdGqmI35/mb+41c9/9/uIs3hCCGH7R5Ry9vvGBHYUux7UU+/WLZwm+PZBRbO/vRtr5oX8
FhrZLDhQDE+8VAIdSmnDMk090eo9N+pgAnpDKyVxzeqWnwkRfHNsaQrgPDo0GUjoxcM97Dix0p+G
+lZJhzatuZlzjQQfrbdJQodOVU/d0O4M/Wc59T61wSor6zpcc6Bw0RYiG0AfVbFt1ZhtMxuwdScT
aXY/br9Ny5MJkfa2kOUuVk0ZXga3ApK7qiGG+V2Ch2vrwVe3qAiCaxBd7bftYG3VQMcLOwOCAP8n
bJFpjdqCJ756Kovip96ZT+pcHw100yV0+y8kwUN/tBegniRIShVrcVIUPk+2scW4b6vGcxQMQa1E
obXd4d4Z5XjQW6IwdWnYLrBzaYHI52T1nt9/6bRQQY5YG5xAVTEyxpTE0mvnCJV3YD/xtsaUI8Gr
MULTykAK4eTEyn2GSjX+nbCiP26v3Uoe5gPQi9sGoSHwBdxQznxCkQFGBM4DXuGv78pkOhFqzZi8
7G4762h7vd8RjDFs+qeuSqJJBdHv8i/W1YbZq3CovJlHcBixnnik0ah2mrsOnVrfKvfBoxA17xp7
U+WPtxVe28VzaYKxLDazWUwLIEyL1G9MFraJOvrIqrnJFsQuYd0ZMlLPNWeFlMwHmB/g0I9y7NkS
qyXN0QJqIUyJdyZB88s47HTvPWvQPWpOvz6vH+elRmmXE8WJHT9qndHBpIAQjQzbOHmnHjkYN5k3
mEMODCboB3PJ/q2q53nIgoJpEYApwZXYWWJoUwVD1QEM1gvqDyAVN4o9ss4IMmWoibVjAcguJ3BC
4h4FjUt7de1sQamw1U6MPDH7qMd3ViZhqlkpEyOcOJMhnPRiISChx1iY04TIH3gvHD8z6NyvmM+7
mU3dN8s96mED+d3JhomurSWP/RDPWGhAF29o3Ki93mIwA0/jLWm9qZLfI+YwTPMO4abEba6tJGfC
AJ4TmQGc/suV1NLB6OcEsuw6DmNqfSvBgtm1heSpvi4GjCao54GZ+INK4Mz6cQVZM9V6FP2qRwOz
aGEgYy6j21y7bGAMqFRykhgkWC51QR6yVhCIaqcxqYMRY9KU2W/ch2X6/PPWxL6gQwbJeAMp+Us5
pc1aEL7hLTDl4KybUK7b61UrI2lZ0Ya7CZ4s4hPSxKzNYmrzVJWTenL7YgoTw2xDY9H8IZk2icsU
iUdc2SC8bZBcBAkB7moRxFyNlWWkI2IpM3vOnLulfWLL7rZTWhcBpk5YNpogxRs6xoOpj3vc0Dng
ZKDnQ4Pf3A5BWreS/ZEJEk7u5LaU1VD2ZLO/PTmx9HG2JEH6qghUYnjSEE1SYhGhQ81bJ1yXGey7
7nzE/eWXsgVbCc+wWB5iQE6hBozOpZ0VClFIOqbaydDi7q6YPfOAqun327uyamacMQTDMHRkYoXF
GtHfYlGNaafcHLsNiy2Q+ptWvO+WtP1DPEBrb8tb86s82nQ5kpE/ogSBS+uNVtWX2kld6v4wKsqy
Ma06C5DqUZErUtLQIYW102gNQx8ytFVoOgNL3ihDQK1pzvPNKjJj6EgVTb7zCGIeJUPIUYFtTL9r
vfjbUG5spX+SqHxdl8HxhSDOvQNcqSUEN/qo2nM51xom/jXR0h47Y5/m/o5+RcjYSSxz5fLA1AmO
KOPZPvj0S6OZUDoYnBGygPzyLbaPZwQYVPMdxram+XJbs5U4iiMKOMcYBsejAHspjCXjPKkt9rIq
TkV5UlxAcu23pWcb1/jWuxIftS4NxS14d3ThiZUCDSXrOm2gWoMbuAgnVCQD8w8onDXbv63Xmmng
kvqvJOHkdV0G519A0qD5ivOLFW+jNQZ2KdmrNS9yJkYMevPRI5kyImhq3e+DjWF36c/Ckywa/1Qh
L8KTFP9RxRFCpWQaR9oO3B58d1exXe+EX7ol6P+MMlqGNctDyAlCTQxnxKHi23d2xy+eWw+0mhBK
GEzfuO1ShqZDmgNC1D4oC5bcL10quyWv1OMd5Yg7MSKLs5OLI8JakqlOBgzESV8WX4+Tw5gMr12/
nTzvMJjMJ8ufkabfbpvH1b4hzcTdMmIMQOYA0r/UVG2IOTSDrpyUorpXMGhFLZ48q5VFoFdug4sB
FpYjR/iDU6g+qDkDZ5cZK6e8qDea99X+Y9Z+jT4ptN4l257Uh6mUJFNXNMNVgEIuGpbQViO+10u6
oKnBVNMItOV+1u66AfMQR4lJyoQINwBa3bWhpnoaEfWQkjCh6Nl9/fQOXeghLF0cD7pRWBCR2q1v
I0uHE8wkYcbV9cwfymdrJXhapfbwqBtnENYey23z6TsDvw5QCU4TUs68W+/SxgaCJvfSwU6M5Rfk
9H3ru+f8yKdtMh276m8CAiN3+LxZ87w9gLhoDcS0Pb5vZwe4tk1WdcWSRvMI9DPoqdHhG0yDxOld
+VauGPJKvK8EH64KvnVMUpSCOjuNEGMHikqB+QDjVXGch7+3beDKH10KEp9RaunaCsi202jIYjx+
vxckim0QOLFAlSG8ri0amSA0GHIgM3S6unRjxajsxioigmNTo4KXY6z8p28L/PC5EGF7htZEgmSB
ECWNj6oHCUq7LYpPH05IQTcsD2tdPAYEq45nKxuGzCyixf1pYr5bmR/LVLIz16gKrsqZEEGVbkgp
0oVGETkJAFMFpkQUzqZh9HV2B7ASFpo/xo2v96C1moFCNBq0GLIaPPewx4ahGUmWvljbQJu/f01w
ogGMLhhlmnbVNJSERF4aMQss4+2ulrW0S2SYwq1hLrOZpVpKogn8KqoX8DNc9zKkp0yKcN+bNPWq
toEmjf1itcwvtOdebyTxkUyI4MHHsp0Z4UK85ImoLNDmbmORROJgxWEAwC4iCQ6oBDA+OFzIDV46
pFYnpGoKtYjaIfepm+5n8IBRUL6XAQZk3ak9CyswPoEZINKq78R+N3I+xbEAXpsGNH+H8ezV1jzo
BKTGjYwb7dqR4X2OsjO+EPlzQ9xPT01HBhxXFTGzBXTYUei212wMf+uKNpyNnuxu+7Pr++ZSnrCz
DmWJRp20imrAj8yl3cT9/1OCsK0079OlG2kVTRQcUvY7kb0XrqO1SxWEa3lQ4zm1LKiAeubQN36T
QY7yrtmPTWVvkBYN7UlykcpWTfBnLaV4UrK8iozK2mjW3eCoklVbOQwXdsD//Oza9DA/G9MLsirq
td20eKfFOlqUSJCEq0LA3mo7SASonvhqni2SJvnEqmhGTSVA4fZ1YPAhcdm8f97K+P2PJzoOHKrq
l9pQolZocK2rqEgXcGYlhJhf0B0mA0OtHB6UgxDcIBME4jixb1lrgeNW0DocFU9G7ATu69ii13KU
eJA1KQgyQHMAmn0AvAWDbrvc6wmimogqYcHUx7pS/5qY9FnHMjDKiplhZ9A2B+Jm1DDERtlyRCPy
YJdV5C1ldYrtVN96pP12e29WjICXOzXkEBAcAfhyuTegunWZWZhVlKlJe5i0JvmlgHjb75C+k7n4
taU7lyUs3ehSHalhyCLLi1o3B8v6MeFONkvZDPprWBwejcjY8jQMokKwg11q1Q0zMieDjRPqKNsc
EUGw0H7HmibA0LfNoIL8sk7u89Q+tN3D7QVd8UcXooUFRVIJNIU6iO5nVMV92L6+yRGKplXY5X+8
rPEdJY/Acyurdq0urs4nF1kIFjVxRJ9G41ajTVVFrT+5jyDwTNO9MxxuK7dqLf8IEV+pIIgAl8iA
k6yO7iZmL30G+tPSGWSVrTXTR34BaX20BiO/LywicKKqiSICrLJLzaNRVdNmzuvJv63NdTTPU2gf
DEwQgurIpZXobmNRM04YoifUBZXiNDn9F2TCfhO0tfqeqUte36urh2YQ2KOGKpCYFzWq3iwNB6bh
kqoM6bxUoZI37rZSQWx5W7W1BXRQt0YRxgYNjegLMSbXshuDssir412rt2h7ja0eGJnbYtY0AqwI
zoOPq0cn4OUKovpS4AsqFrXuA5g7NyleQm0xhLelrCiD5AGHfgEnBf8u7FNHcsynqjsWmeoOU80h
4V/EXUiMICT00LeK97fgmdIuU/IU03nAKcke3Co/VenyburpO4YzfvpqB7MGmmjwMgDpCaq3l0vW
5wUtNY8UUZb9VKrveBWYzuPt9brelUsRQozbFf3YDyA0jVDsmwbio8lCK19uy7h2c5DBGeuwMUAA
q9wdnUUoS0riobEhIx/qQ2yf6vSlHu/c5MnIdyr4aWSTc/myXOQc0exwLk9YNjuOUTbTIc9DvkLF
6AlavozuQfU2t/VaWztEQ5jHgJw6UjH8z8/00in+gww+5g62nl8m9ikndybIGT4rBeGQBTYI9Op9
CLqU4mZVYislpsZOkxlO89NglhtpMul6iyDENVDMNhAVIYq4FFLXcJ61jcf9WC9BNTm+OaLXYPhL
UpB13oFpq61yiV7Xl9ClSMFvd7PeOf2Al35mKYE2fnOA0oNBjLK0/fUuQQ4Y/pAqRboHcIRL1QAs
Ivak6pAzco5tNL6AaUCKoV3RBsgDLueDpsISztHMcAlR2ykineWBE2t4lRVIGqjP0q269nDw0meS
BD86L4XKOguSvP47me68UcY6dC0AiCww2SI4QD0OUMzLBdNdRUNCaY5PdbEvabudiQyed71YvB2J
gz8RewH8KbhQWqaGxtrKOyl9E1LlW1IsaO4uj6X+2RnpeMPzcrzLGePQkITn36Uy86KxxjDqGDCK
P2W38dRvKHhsFyf2MbRcWfT9oBzR7Ky48y+GTALroqQ5GB0JLVkDzbUdIp9lI7kJFC+g6WKnHsu8
fjGGBXRnsztGzBnycBlRJmg8tdjfdhnXgCq8nGCIwO+hWAXiSL7FZ54pbTJgX2kXoxbS7Zj73qVZ
aHTVflL041TkD3apIpPf+kP+i7DlpdKzT78XOWKM1yg8gFSvmA1HUK21eOUoJ2YMG92ISPJSJrJc
07Wfh5poEEd4hDsfVcBLLSeM9jXGDhnW2oy3nj358I7J7G3n9K03ft5e0pXdg6GiEMLxA/YV17hr
NbXBhgRM0tnyK3feSu2Rlta320JWTh4cCK4u3JFo5RRJDuu26ChGtiYRmep+s4DsDJwnpgynsrJs
HiJYYO3AhAw+BsEhYspfvWDgnQK03R1YWb4Y7ZfMfNSK4WjOv24rxL3e5U2MVy8q3A7vjIVPEbyi
DrLWLo0VJOrcYVOk7QHJ6dhotxpq7Tn7W9uS5P71LkEemur5LuGEidSNfYqQeUk9EpnxvDfTJbKY
cvJApHFbLXEFeXYa6Ql0bXNyLvztpeERc1ocQnskOUkxnOpWqVFCKsqtWimIncEbGmRYjU8eKbTe
IfGCDgPgfvC/Iv9vkSW5iVdohoHOR0V74SWl7u9tvUT7gwj0wvKZwZyh8aqw2MbEKXVKaJQ6aM+p
puQ5sQpZm/b14mEyKOcagqHrKGDyPTzzTWR0M4/OHY1iQNhcYCtiRw/nYfxdgbEwG2XWLpoE1wmA
ItCHASyFqZGCkyCDUaoWeNwip0WKNvORvCTOj9vrJkZPHzIwCdtDTgmmLtaUnN4lWeNNNCpLjNhg
gORUP+3pAVwG/tR/LRp/aN4+LxGdvbhLEHbi8SZkMpdCJwVzaR6xRvvd9GR5yCpzvHfh2Dd122SH
NLbn3VSP7Y7WrYyRSzzWXF/cKmB0QvoCjCGC/asTSGobNcsj0wN/Rda5e9Zbr507bvpx2hnLURr0
rK0wMII2X2M0+jrChTY1nUl0UI1F7qK3G3T8GkE8dltTrR0/V2gWWLlRhUWjxn4BLhDJeb8ih4HC
fBgI6muag1yeiJ5VeqV3Jysvo6V3EaySutlZWj4EZoqsrtOObKd2rA6pzvq9xrwMvJjgzj6U09Qb
fmmXc6hb1vBUdXF+IkVTPeWFSiTJpJXDi/58jMJAiMsxYYKvHRIrzgpDy6Mpd2iYK2bzlltKI8lL
XPE2fSwFUHTYBdD4YNjB5fEFjVjparWbR/FLxf5m98A7Vjv7K4gY4zuqB2wK2Luh7G+b+4rPwF3F
kcQIZ3DEhEPsGbGrLxq2n2l/m+E9/aIrx+I5e7ktZcWsL6QIYanZO1WBek8e0fKUIDiiGF7ifAUf
Vm3lviqj+eELdX43/u9C/qOTcIQto3MSlhl51BXWFIx6k4C7xlLDODcWsMp3yea2diuOEFgR0H/g
6IL0RQwuhoRS4LX0PJorsDXivj8WpuT6XdsmqAWmJ86bgl+7tA0rp32LE5RHVc/SwFIz7w6PovRY
arnzUOn54rNGFmmubRpAKnCGCKuR/RZkIoNEOlrAHvv4YQ49jPLUlt9p/Td7v718Kx5Ihw/gARPS
jEAOXuo2u2mtOg2e4e2goKk0Scwn27bbOxaXdTiPinVAujX9MlfKL6BmZaWxVeng4kRzAo4BBuhe
SlcoutNBi1NE9US3aT7OPqt/ODXw2U04KM3z0qZvJZVYzJqFIrhG/tFDqgwB/aXQ0Rxr4FhtZB5i
6vPa55Q+xs2zG95e2TXDxA2NWgyCedBs8j8/CwhKYnXO2EBM3h1bkNEYyR2TlfzXLBOtkx+FXHQc
irCC0bD6cVa5DOI7e4AXJi1wGn+UjQT4aFURT7WJpC2CNSwd0NOXypAhMUevYGU0swdCCNJCagAK
7qx9NFRfxbjFpNoWPTAFb03c+Qq7r7xNrHhhY2Pke5b5aWwAZN05aIwm9+34qqX7eEiPbJG9jNdW
/fxD+YqdrXrP8PlD1paRARJdFKwxdne70EKyt9cmhMcMeJ8wFgdBCqbBXkpR+3oeZwqcmI5ppU+Y
SAICi3wPanLZtXStDpLznMQSGFewnYhuoKt7oBmZWkYThv5o4GxStF91n/mYzxRwThBrBJ6oS180
+uyqCt75FOjUxR96a5sqf24b9Eq44HpAF6GVyECG+OqxWI5oBpsx9T0izbYvw/hL7u265Q8pjggQ
tmk37otFB2e2cXKnP8wij7XRBLP9dyTb219yBWHAsb34EmH9F7tmiq7gS2xnY84hEE/3fThsh21+
SB/c43AwnqrBpwOmdm1Z9QUTnNB/cfsbrgps4jcI1yozgAcBNzVSzJvXMUwDGvr9a/dFdvQ+QDKX
R+9SV8FHkqZTlKLDlLE67ENtO0TdwQy1r962OuKuO9JHclxOw6nbO+ED2GO3yg6swTucrV1y/3df
PDc+2qL2A2Z4lCGfl+FI3On1TYXvw3sHZ4G/38SZ3fXUZDWIUMuoprTZUmPB+XedJtDyvt+pVmZg
lJ0dh2XZybZg5RRCMs+R6HgzOOKTy1jyzNazrIzoovgd29V90OR+2x1u7/SaGLA3AVTP+76Q8Lw8
7IWCsECd6jJSLQyGmXpMjTCruyZPAyJLx6ytJSaiIBGDAZwgaeX35Zn38uDLXY/Be00NyPosgEX7
ITLiE5jUgMepf1hU5mD4x4vWxaMnzpWLXgWxG2Jx8xkQqrSM8vpgqfVWGd8dKJa9xWhijzU0lOdg
iU0iS9uPkpbvq54FfoLOZIsZGzRDxh1QsWXULL+9dNdqSGAnP/K622BuVF099tPvatgmsgFzUrmC
94gXltGsglwP04qd0dsU7UOVHrSjBzuqjGDpwf84v1WOrCS55s1d9ETwNLcJ1YXII9OrpRzmBkdF
abIgpWWGQjxyRlpbyWpsa5aE8iynQUFo5bmCJaXmPKJv0iwjYoHm10tTZdeDJcd34nHZVl6XhZnt
9KAjLGvJcfkIGUWTOhP9MUf0zIjHol5y4NjLKLGtwKDmi2e/deNW87LtYHYHrbN9QBAX8Gw+e/MG
78sRYzr171ODGWV2s5u7ByTq9/qDXeOVefsoX2WQucmdf5uw9Y5JDAe8I9h676g7m1bbJ5hCmnAu
r20yP3jhhDcLri9Pclt8FM2uF4V3toGGAgNdBMGj3dVeXWJRiickUg734EDHEKgqeG98LUBmxccA
0FD3mf/9B6adBHSDNpOABWSbbPnfY+DRBp2EkjCGG8HVRyF3hGw6B0WLI6m6prM9hY5woOWuJ1VQ
zfdLsa3ycodpmpnnN4uMJu76BKBTkG8CkKpI+YnVcsxymfQe7G1Rli8Yrdgkp9hTE19J6/3tnb52
2ueCkLK/9KRZY7S6STvA+gb3FFPnewI6r8Z0g0aVLKJ5tYhcEocpc2JXNMBdSsKIohFZFAA1vD79
hexSHwx5kUou2RXDvZQi2E/b233a2QOQXY6HILALdPbu1XWAF10wV4ufWk2o9RhuoIQYq9D6zDIl
ubnVrUPWG4Eoit1XtO6WOS7KxFfU8V6QqG20O1V/ub1p104LSqL3GP7KQAZBvGlJ7bZlrI5VND46
3bEOmOUvaRC/0lTiB67fTZeC+J6euShXr8vMAR4/6jy0xW8UthvsrfVVbSTHflXOx3nnGW5odCln
poZZZ72KNessnKbvWvbstX1AmqMLItzbi7dq8Wey+P6d6ZTGXe2yBLI6sAMZ4aylQVKH0mTItc/A
0p2J4Z9xJibrG8WM3QngLidIbB+t08A/JeG4Sbpw0re3dZKtn/CacxO3KYpZqyKb/HXTDInJpxz5
P8WWEt3I1BKu5rmnRclyHbCuvkI3V3mXOVPj6/rk60A7D+U2nrX72UgknUEyBflnna1mO2JeVm5D
wWYx7/LY3DvZsLHGPXIUvmNIcJvrOsLpOg7PsYv0ta02JcBPWxA2/Y3JHwvDrzHzGsaoFSRwHiZt
lJjkunb/CBS2r1yAL5lrLKpm/cow4tvF7O5DbN7bT7fNZN07gl71P5oJu2cPCK1SENdFGYn6b5bi
fp27cMze5mbYLePeQ9zu0f6AdzpapCQ2+tGGcnmL8hPxj3BhD8HPm2t4g7MI0PXSJ6ylvmJRZPIb
wC79xJ5fHW1GsQIYTCfMqAcySwyJ/R7bdraxi6w8YsYnKD4VMHlLloVfPVdfZoN5Ea8kZBGuJjon
3qDEI9B2xRdyqgPF8ZUX+tA/64W/SNL0K89hrALv2eYjpQBIEFydZRStR2ZcD6m7I+arUflGPAX2
czsGnfpDx0hPl+3+jX5YePTIgjQGb6bL0+PluEVaC76o286qFcbe61A/6xgiajwpGFO/vE+15Ibi
WogrCpY3gKuROkT7mHANM01r46GAk11Y+ZB63l2nzeFtrdZOKepfwHbwnPMVd8So5iAwLF3YsrPv
4AbG4pT2YzCqD0Wc+2n3VpuSEuzq8TkXKZxTYwEdeFbEWMf+Ve2mQGtivBQ0jELyMMSkUMEP3m5M
Dxz55Mltn9I5/iy/HSitOFHjf5UWDrCX1KQjpgK0v7nF1U+plYIHqvWpU5yQe9wsMj4ofhtebSTq
ScjegZrUEgNRU0VNAoi6KjLzfT/EQVrsUYyRXP9rVzKYLEDDikYWlA/44/vMu09LWbrTgB6Gyfpj
TBizlAQYaplYsnPArU5U5kMRpGHAaSHGTeqQpAtqzwhBk3zj6q9ekGtVoFk+aJH1nf5rqJ47jH64
bacr6UC8YpH6QDDAW/DFZIU6m6xRFrOKkm+KckQBv/CzryoItcpyY+xmbfLrPzHZ1vWunoPJ3GCY
veQLuF2KegM+aHqAyvBMkH65vupiMsxLcBAvHu9r3/P5f42t579W/lYHgP/IfpLX+vttqWtBKsb1
oU8ADb18ytClUKOfjFFz4O5zvBq7/J70pp+zKijITjfuWDJL1nlNHsjmkXpChg3GJBhRMbbWoCQG
i9ype6maF7Mid2X+WrIUOHpvP7Xd420F144Gmq9wp33UJEUYm8YsVnlVWkc6xrd+GfW5P+Sjc8yb
WdvflvRBUCNuIGJ9/gRFdReo8Mu11Cja1BqH1BHft2TfHZJ9sm8OI/KcqFTGu/LADu4xOXUHujeD
eN+kd0keqZspHKPUlCz06hV2/jXCSmvNQksXQxLQ1PSjUrIgdl+z+C6LnV1rK1tWW8es7BBBSO6U
1YN0Lle4OlvTXXiDaA0o7LQ1i81QuIHiYVzUC/ZYwwiSGoNNk9ck32pPGKdlV/dN0gW97DitnCbA
ZMCkDHocUNmKRPWDncUlG/EZ1Bs3YKvJmsnXwMdn8El5lSQW/cBICVuPvC1gTeDhQU1JRBljEkhn
KjbaT09g3ffrb12EwNdvttXewj+//dJQ8kw3SZhu//cvGrwPwRLMGy2M/SSwAnWjBVM4Izmi+oYs
muGGJ3wd+DUxGA/NAx+cRJeGSeehmNsJa2Ei3YsnGwqw5MdiAfziLAc1A0n4cqe4IFqhczhb+b6r
HckCrewGsKoc4Yl4CvgbIaqkZl4W7li0UT8+8aOOOYTzIdXuM3Dc3z6FKw4G2AP4F6BWOc+ncAiJ
maoLRtS20eh+6ZRpY+R3rdoF5XJspn2XHm5LW7kTIQ3lUNxTFvglhEOWOaPOhmFpoxazbHbLZin8
QlYEvD7JnH0VGFkEvoDXILt9uX0YdJzStmBplCdvej5gvLjrBh4G4OS645N6MzD2JdYk5/gqcONC
MagW1VFLR3pL2DGi0NKzujGNVKrScBn0MlJmND05Q0PvykKvAvTN06A32vuWLkSSTb+yF8T3PLUJ
0l5OSC5iEtM8tpdq4jQDeZFFI3gCAmoWcejVTnNMRjzV6dwXkhfGVTiMSJhnbDgQDRULsQKTTcx0
8xJQ1UpXgzrWfkztIGuZuzJPLgPFF2A7uJGK921stv0E1neQTqRhaYUo6TreNt6a+VvCJPfRyhpe
iOJ/fhavGdR1F5eBRAGm8kyM2rfnB+CblNp80Mqn2+dAJourfSar0vuiNywzjcrBT9iz/pr8iQc8
BSWHe+0oAEeMpLOGBwUe/sJ5G3p1dq1Sg11k35veRgrli1Pv8hP4QfJT0S37ib3f1uwaS8V37Eyk
cJ8l+qCAJoRbBZuewIgCdEAXkMna2HMHygjkv0i37ePpUZ0wBdAJFvO9oHR3+ytW1/fsI3iUc7a+
Q9s1jqVA78rZVO2W7os7R3lQJF6a/8rFPcFVRRjMGwIxzFgEYAxttrBZh8W06eznxRIQ53EBfd1t
Xa4faIIYQZmZdmWJsiEMs93pVYPZKpXvGcpOI49kc6f1m7J6ahYftJu3BV85a0Gu4EcrvRgVzBnD
2dPfUxcDmSczGIlfNLJJQ/+HhqDjAfoY3Q2WoKG3qElXLuA+oC6mMxKGiVF4QZDAW6pnLdNIgJ6x
Hxqbf1cdKQKj8oBITcuvYHG1JXf/ms5IcHKOetxOVwQEtEknsIpBZ8AejxYJXXcIvXHxFYmcNd8J
OnCAdwyHh13C2vYeJv62lZtGFmXtrq/0785o1hIHveY8z4UIHi0rKi0zZgvKNPTdHoPqNzMpRvyB
GI6wjc36LPi8xeAKwuPhgzdcjOj7lhpk0qGVpz7Q+YfnsMCxg05/vi3muoYLy/wgpURTOKIkEavr
WokNwPVIomrYpM4ORcUgy44DpqbPz0vtz3qgPOho/Lstdm05kf7hbQZoYASNxqVTSUxSlhaG7kRU
3afTFiUz51cTB2oFyNVnp2QgYQeI0T+yBPsY+zSmpIAsrWLBiFkcUvTxmgWeSxCMI4knfZ5mSPDQ
pq2gLzvvJcjJdQmg5wUmHvA+sbXeRbCn55hNFhE/3iiSSHLN93IM1n9+XL/cjByD9dyZmwAa6YPJ
frMsFpTt2+0dX70/z6UI9yeamNPSHrgKjb98J+Gw/+1u89D2JbGHTBu+lGf3lao3lqIq2Iw0eTF7
5EzU2kfDbnhbHdmGCAacx15ezuZMooVaPukfpeUhmQDBamPTrtDaieUCdyeGLDy2moxUSCZBsFqj
6TroABV6B+fcQ5qHSEAxazeAjlAeVwDudITVl1uhaFpKdRdbUWtOUOtzWGZu6LVvNZPsxqo74dkz
lUPqUIa/FDRYYJ+qC86z45oHDP385hn3rfGEuwmve+1uoLPEyFavWWDy/yuRf9GZlf0Pade1IzeM
bH/oClAOr1ToODn7RRjbM8o56+v30MDa3RzeJuw1DL8Y6BLJqmKxwjmrqjdGHUFifCshq6LnpH7I
D4sHcCYFSIxECGPAVesTgcxeTvJipSZSVkfFeorQh9m0VxPaHi5r9deWE/hK5BBA/YkBHMpveb6s
rC27tunk5KjemSYBCGpO9KfINzeDnx2Kb8adHuRkekzfrX0akV2TBqZAZ76Ab1F3jWcQUPlpPgOc
JuefAI64YlY7MznmSzDdrT8Kz2wOTrhf6zsj14+L9ozGtOxG+hHFNUp73uUdoJrCxqGn0pkN6OIc
oKFobTnK3bs22kBLkoHHdmVPH8XyLxcTss14a6J5GiCRjCwnrmKjDHVq4qZDqmwqPKAWmIIV8cwc
0RcFTTSh/iZT2zHQMKwYtZYcwai8dZx0vyyizCrPzjEQDNwGNPXTLP35kZV9NxggLoRrl2WiV0H0
ai7PoPG6fDRUw9mjMYCBhrYvYMdiPvFcymRridpHIaTYHmCNEV4GvT64aAgAeSlZl9HVYhGSO/fW
OhXKLA3s20atmxBaLN9Qt5lCmWC258VUPsxoCdBLsgtFOIe8dQKxCWB6joI6BJs27sNMMcMUQ4qI
uiQkcyN/Pdq3TRH80+JoftJEQzQgD9jO+swApV3VxenRmmc8hTagULeWhAAyBY1Ed6gDkzRB27ko
P/qF7ZeaOBA+gN6EHCkyPYy7rrquMaseRqbh1kl01HmHQnUtcEcjQ9pE18uLpNw0YQPk/LsFlOvf
i93YBO1Haj6ic0gQin7tgaZf86t+hd4SDIEzXyPZTt7NEvZ78ecH/bm8s7+vwXAf3U335g5VtC02
xsuO412buNF3FCguq/UvlCdWr0/lM1dJYlurI2mQn4NP5crwjB/z7ewlZLrrUQX/pmzWg+MDIGoi
Y3gducuh3OVb8+nyV3CV7mQTmOtF7boukRvouTo9NZQJVLPRZ+O2wI4HjRRqCKBEEWw879KmCCxw
TRjO+dJ1XEdplqDrOD2CtXFvqu5gDVcAuG5iJ4hui++X18fz66fCmHDKSSYnjjIIW/bJFmRSKkxL
5Aa5bynM7lPwF7qVbBiSKMMgVUOeHkcNJBaF6Rpm/xmFI1l0bV9nzS0NSzUnu4rCt6QTjbvzzQoF
RPSkoAaMf84dZAUSxbADy+hxceEfs7sq9cqH9BV95NNmugUmb3Iju85b9SC9SW/o1r28w/zVUywN
vPlRpmVzmJY6KCvmgdOjeTfvkswLnzOMC7yGtyEQEV9/CqTRR8kXq0EWkxYXMHFlMA0EcVdn0hx1
6bHt56083QEw5kcCvtHKJmhZ6FvX8J5E3FpcI4GiAocTdUuMx59vsIW0c106Y3oc3q3t8JS51U2e
uN3hrycBqEc6kcOsDTgvZT2mU3o0jGdnRbXO9krnqOvv0m5sZ4H/4V5xp9LoTp+EsqYKpU1KSOu9
T6SlHkNvOK7XKFgKU6g0oPl6ZrAO1CxQ7GarCSDCc0CzgP2rityd46ABbrDbxNvE9s3d+DxrG4x3
Vc+ddaWiTAo4t8s6wwtT6ADsf8Uzjr6U1imsMyw0mL9rmx7O/PLv89Xjz+8zjjyznHA1Evy+eqUv
IBgGlEx5ZVmPePHUpkEagbj/5+D+yGN8djrbk5KhLeJYdtpHmlqbsi52vX0bVqYbGrtwvo40ouai
x5bgFFnAnFEBWo5ZQKwWZMe96V/eRP51+OeUbEb5qzJJw67BLo7B4ofvGOJGZ/eue5ZeHc/eRHtQ
EwCRbvkRvlnfdIUAvynIDaL+LWbyrxjl5DMYq1DHsV7HDp8RZQmRpW/jeNM2opwIjR6/GATCZpSc
KOQ0u5USAHfXiJre6kX7N2u7uMahf0nc8NDeJQ+Nn24uby73yj2Rx+ytrFcA9EiW9JhVm0K/W1ED
crp7bboylhvM34o8C/25S8tj9hDT5SPqaxDnrSpJR1Lc6Zu19pqjlblGfdtOgiwZt2BC4eP+u5/M
E6EenFTWI+zn5Bb+codAYt8df64u5jl9NEwK1se19xNpzNug0swRd8QvafVRdXV3JuOn4X5ePjOu
1zqRQs3xxD1rgxUtdjunx2ILYDxPP4gG4762TdDr5kQCExuBrLIE4hIkDO/zAbH41Xwo/NpP0XyU
Bf0GA1Sb5R5YFZfX9QtZ45J2MO54LUo8i2Noh77BAGb2TSel13loVUNfQrZ3/K4mzePixd6LtJG3
2lvsNptqCzpFP9saXkxCdwlE9CQig2Rc+Do1ZpnbONJQLyDHsFo8TQZRowBPCp0Sp/D59CZkHHdX
x+h8iqX0mGD2jeIcChHfuZuLriogRJqoIGKi8FxrkOJBfSJx8LQLRgnxn76f9s1m/IkxtOP8EB0w
uINMTue22+5Yb/rP6rXbFI+a3/vDbvDq6+hHvRGmdqi9syd++lHMurVQTYASjI+SbtpA9Wuvc3uS
+PE7ndDRg8v6xXUGJ9LYeZIFsNpdjpc0LhLdTVxMwpEfJSkwJJRvgO3lXRb3C1LlwuJYIJlVRfnS
LLC4wQcA33Z+/akEMRQ6vpnetRvZ77+vL61f7MEdtA1valxb6RXCHZVM22jTP9lk3kobDA1tBd/F
V7bfmsAWkpIcRFChjO/y5CvpRtrprrbTBhcY9W1F1sdkm+2XZ21bvuPRtzcP6I+x7kByBJgOsyYd
nqGP0Q/NlW/lY0rCaxHF+Nembzif01NiXHa3FoZUZTglDd1Kzw39a7lvQGlw9x8iwAJu1vZUGN2r
E19qR3Xe6CmEyXuHJETbBK8K0Unqv4vegrwg6VQS47UNMNjrOrW/XP8Y8lut/ixEqUqu3z6Vwfjt
QZJTsChSBYfXjG/QDo8J5ThYgsibMfiG7M3m+fOyNnHfmKcyGacN8mpw2HWQGdlLUA8YrCvRahbm
mz5atnW47qWh2yZTfzdnw43txNfjFAZ1PnvSumw0pfEjxX5ahxtJVM0Q7gbj8eZlSJ1uwZc5D6C9
JYuvbQe/2OSkciV39CVveS33IvBNbgx+uh+MSxumqYmnFecsb5L7dYuWjDvdK4LG6wWxIi/YOBHE
wvkDTCU0ZeC4HyffOK4HnTib1J9IfHf5gLl66yga6ulgzPpCf9JlnbxIRZQBvbb1WmVTWJWbiqAO
f90+X3zlHym/dvXEDvUx7Azg3mdHpd0l6acyA1/a3jp4Nc3LeDuDDyE2HVcdazctMQaoTdtYcYtw
cXu0uOVr8ThhBKMc+o0WVsFa9yjy6duskfwobf3e0m4cub0Km/zByUIydo1/eZOoYTGfj847YMgh
n46KE5sHqJUJXb1FD46YegVUBGDHtdhVAWE4CU6Dp17Ap0ROB9316K1nSwRFP+vzDFaFo9w328rO
b7o2SDLfAXhx9jRoXjdGrpqL8g8cJUDoALxXIFoBF+1LfLLkLV54XXKM0PzWjnGgmYieK9Goi0AM
m69aIj3rhqJH4rPfx2Pq0Um7Huy9lw+LJwUtjCgKAi/eRsvkuc/HQQ5KClyFYwf98Qf5Q1iq5agD
OiT/SKBfcKLNjeRUvd6hkJqv5QFMlfvCnoO2XZ7XQQ4uL4Y6MUbzbNgl8EtQ6kR3Iv2UE1FhuwKb
UUVVWM39bEw8e1E0P59Xb0j92ezyzRjbf98PCZEoyVHkOuQ0maRXMoFuR3Gwf9Pslxjja7PJTwcM
DjrlFv0OgjcV97ROpDEvVMXqZkup0IugT15vvmfh91AUEdEr6use/lkQ8ypFL6fdDZKaHHtrnTdh
ZDmeVDiAgCnmj8GILZLquijJz5WpoQsagbcBtkxGCZW47SQpR6kPA8dyfBUMFgh8AnAQX1YPziVB
cTt/i2E0sav1Wo0q1E6bVr0vpzhQotCVemk7r4oPqJeE9vZIsywQyzUAICgiyKQYeGx3Sq4WbWh0
Bpoh0unHbKwbR429KcsrN8MYy+Ulci0AGW50K8H76uzVYYLJdmp6LDFRdo2roVtWA/gCaYJQNBUn
ksSooqSbi9aVqMtghEqJntoIE6zH1F/6Q7m5vCaudpysidFIjCX01aCgfkqHtUq/S/Z26YbZ0xT+
iy88EcQE2zJ6rnQ7o4JSeZNW+37N/KIRtHLyomygOv05IkbZp2YEGMKKI4r1YQNYxqB6j8eNaR8V
7VtebEoL5TQzJlG3uF0r2Er621+MGyjKACnFeD16Ys8dpKmnkmk0KEJo68ca3f393CIKluD0/v37
jFJYWtj144Tfj5JPQ/4mvEt4308RGlEcBZsOADTPv3+0O8tZenDBdXXzXsTAypxVR8SqzbPXUyFM
qNwbRV4ZdfrLhtDvlWECKNVv7eHzslrzfDlGAinjNRIQX8ph+tJPialkgMF1rrLso1Ulgd/h2Q0S
iOA/QL0coL7MOhYDMAf5gM1C7spsl40cSQTegdL1SanwgcE9mhNpTKgfZ9YQ2hk6cNIYpKVECave
W+IIYzQ50A+yQR39Qs76xwpgbqvVjnTcaLoehtLwJqXovKmcnuxszQUOUfBZ7OyuvbaVhXlpXC1J
JLkToB2DrJVbgRTuWSJhBX50NHQhqXSul23XLP1oNmjY1GYXrlB8mLy7C+N5vyUwljUO5dz3AySg
Z/mhyrNAmkOSqBMxB1Cl6qRW9X0vIi3jaBAI7IHChhcPeJHYpI3SxwotzePmAoN9P2aHrqtvhwFI
Qj2dFYqj7V+bxJk8xtNbdjE3TQN50CMSY8TDiq6W5h/u4zMpjJuPAQBZxQqk1M6VPl/lwyeYJwZT
8CLlqAQg9VALdTB9BoJlxvp0wI5kcoOYprTDbW6kOwyQ2QK14yg3YDEBv2SpMuh7GNi+y3vPSwie
/Riz+QMa38xMx73UpUMalFGy66Q4uu36yl/SRCFJVlZBZVWf2Zhlx9Rs0HemRS9Lq627bh5Eo9q/
GkuYuwrfA8x/0MUA9YaFDDUjI9GLHLdx5OSH0mz2cvReZ+FLkmSBE5vErJGA1zC6uRKgbBFkXIid
B1Wmbqwso4Tob3Jqfr+8SVyDQEeYihcGxadkDlWLnL7INeyRJHnJ6huHZnxE5ioWpeJEchhnmoZN
3csLgqu4rvZjrm7ldSRNbOwU8E23abW5vCzza1iAYOD3stgXu5ybhTEN6DiyZ+AAeGD4CMN9IwJl
EklhXFhnWXWxxDjQgsjh7WtmPYeawIHwRVCiFwzG0e7Tcz+spEYfzi32TU2Rmp33k5drr9p49y/b
9UcKPb2TZ2YTW3E25pCSWAQkq2hsz3yhl+LaNqYLATuISA2QI4yQTtfTYUX3WWPbA0lnw3IBBSpq
76IK+8XITqQwCo0+GbvUVVAMtM7esidX77RNuN52ckoM0Oz1iSD65Sv2n1Uxiq1ZXYp8QIKivNEf
UrN+yvJvdX4rm+CqjUWwSBcXB1BZ5lYulFZHLhZdTammAos6IwkAWuTXoboBf7UrTEdxPT6gm1G5
AtYw3l/nJ4ZkkYXUENYGFH7ck93bJILY1qmJfDkuzNghAjYxz24xSjHqQERqG6zI6aPETwur8SI7
rtylySSyjGX6OACvH1hTWe43KTBoIrt5nbVuIo6U6GDU6UJQg+Jw9b75XGY0WUUxwODXZCxc2I7j
rvP0buTdQHqlfI7jJfOsIg0PaG61SRdrERhclxDdG2uyPDtDHbqjEsU36xQpXlVh6rRuctDUNSNQ
wpy5cvXZnI8K+HlBKFZavhJNEin11gRUg6YFl62Sv/1/9obZ/thuMiAuRumxjievjkdPigTKy/Uu
GBxDcxMm8YAGfn7A8Dr2gLQsstnGnRIdtWWbyyMxRFEXL62J++WPHLrSE/9iDrmVVjLkmPvC8fMQ
OD9uqCNW3ic/pJ1WCTaO62lOxDFOs1pTVCIsKFV8SwYB8JRoyxiFBV1Lr4YKfrtCx6h+0+7Xt8un
LhLAnLo59q1ZLdirKA39VntqJ+CFqbdz+vy/yWEcV5lrWt03kBPm+77d2OgI7sTIdILVsJiWQzXI
SqFhu8Kn4dq+TR5nQQ8I1yX+OWsmYvw/SxqrvEGnJ8qwCujqZMzJbuPvE6A7RRvG9fQnkphwEr0L
mroWkKTkAcZIB9vHuwjjlrJomppv97+txWHCeTXSFpTOIchCXXZOyBhfwXjI5ePnrgalDAORH2AS
2GBU76YBp0+Pv7130GAlmQOs0ibWhymCrOCuhz7X8Qd5DjaG6aSorMq5ROOHvEH4S7S5II2oj4y7
Hguo8TTnD74fxpXlQDOQEqNJj2Ad0TD4V3YWKayYYPivMQXhElfnkPxEjhxo5nitnLsz8GKGRVUh
KdQVfpr4gPJDB15VYLDWr0U9TlxfdiKLGtiJ60Q6fkqlAbLsFoywJBbcAKKfZ9yZuo5FqE9oYR4G
ZIW6TLe8IQqfLusaVwFO1sC4NKnRitaSsYZyvu6ND6Pa10ksKCRwz9+h2MAgYQJQMHP+EfL/eLUi
MYSMe7xi5DBXCKCmSSUfp1xw/tz7DOwP0DI0BoNrgjmUqAYBzIqwBTD2qQ6yovXamhp5E3Wl4kXL
kLgYTrvS7UX3lmGuQaqr1ALvzdtSWrLFwDDafZCEP1eL1OgoaEGFLV1/ptHj/A8zouAz/fP7zO1g
2nFdZi3arZuo98rMJFb5vdEEesGb/QKeIk5LQ2IfU7vMoWkNsFpisOsd6+mQy0BlRbb62Pe385CT
Qm1ADwx8xQodLDjQrLhLBzuYjJ7Mxq2VpAKHyNtRRIoYvQIUCXUj5zs6VKkZzjG+RQFvpIecUONW
eX4zdqKnMFcQBVlBy74B7iLGvYPnMFSBHo55n1X9WMPS8bVEGrwEdudftjt6SGxwbdqU1cEBudtX
YJWqn+PaAi9ZWGVPYz0c6+WmlHfxqrpd91phlHEtBGbIc43YQTCE0LQ5hkHPd9GYh2xuuxkvySwK
im3rlATwo0ukuuESkVAEf8ALL07FMWoaF32ltoqC/Fpi7RSneMzrAk0GSkNaOdn9w27+WRrbkTGq
FRABRizNrp4xrk/iCRQSzkpm8FjcafHqyaL5A96IBcBH8DhC9QvQNKxOln2TpGuC8cxyDgwlO1RA
S8rvbWX2bacgeerFBzO5aRIR/ijvVgC0NTgH0RdCUQLOT7FUVHM0dSQ24iaJPpGP710JPJn/4MNO
pdC34cnVBjqgFbcbVgfikW2t4YmTBmsv4pfjqcipFCZsK3KQAww5pFjq8k3tCIK4PWDJ3EQXtbnw
DBvTOAC+QvyBNB9zl3ZQjliX8VwOkS7YdkXxHYPKsgvO3H+oAQDfCs82zHcisGHJB+bGLsaQvhHM
1e79Ys1iL+8aEeg7Vwv+SGE7AdQlsiRNR8JG0j7AbOYCFkbgc7kpUXSeALgE/S72F1rzvsTwo9aj
MmU0voNu/z6onmTpuolAJ3Bw+o9h3i0/MQ1vLK9pVLr56hbVTu1uL1s2L3YAcDacJHpGoO1UhU4U
UVulobeaGkPA2S6ZoiCudk1yPZpLoMWi8VyeOmLsEB4S4H0AL2E8lmS1bV+36OgYw2Izdu5bkUdu
MpqCneX54RMx7NnFil3Ulkz7Kp6GjIDR1v4pv4XpTSYa8uHdMaeCGCOeR81oxgG3WfbZvkFUNpP7
VfJNUFIIrhaeeaHMDK8Ejm16SZ+fkp10NBSCr79pHwAg9/dtL5S58/evM7dyix6DPDTw6wV6XFb5
aBmvWYt6jfHWhtvL6sZbCMD7MHgPXk36/DpfSCEVQFmjE9rl3N6bjXEfV/3WkD7+QQoqDRiZA/cQ
8DbPpSwxfrUHANCx6EHUgBTa9GAto0DNuDUW1HzRbfWLGtph7vthyuRuztFcM7d+g6KFBqJaw3nM
TNstSofky9YpNma8AcoJKbW9JFvB5WXy7Al0I+B3xbinDVrn82Vmcpuq44LNtNp0wJC4E9TozfKA
St6SSIriv07/UC4vxG50hh+9/MyurgPIk2oHT5l+btyxB9BjM21p4sSoBeHG14VBEi4uKKWtWgAg
O1/YOjhW1LQYu8IDMAHCDGBm5KT1ZwwEhvrm8iZ+1chzWYxGrp0ydHUKWcWzmYM6AJekQAJ/NQiv
6fg5MFIZ4y1sqS47A8+zbEK3Z6po6basCpAqmolDbCuz/0d5jDmvgPY2unFAX4iECRfnUys/YWFC
xBP+xiE5DjAqPAdZSry+baJq1Be8zqX6Hb2rt2WXX0sRWOUuHxCnxwZkg6haI7SAk/oytB6WdmGX
Edaj5CVRo9i1CpmYeJs0UYowHixHTrrNO4yWdO9Dvetry7/8BbwDPP0AxtClQp3MdcWDMHWeFOMq
k640X0iXxwl4sUzK4gSKcFP7wr4jl50udXhUg5fP79uaoAQaT6kXNQU8C0aA9NgdjZLojW+Iem95
R3kimo15q0izw47OkpWYxcs3aN5QRMkWznsXZW0VURsF7bUA4nlu04aFU6vnHps4SL7Rbu23GnPw
qHQAGMSLlx/z4jXG6AK3W8OJDhnAxsJ9Wqgvl8+S09V//h2MdZh5PTVth+/Inj8619y3nnH8Hr7F
Qf3s7MFltTdviwfrMfIEcql3PH+Qnstl3vtNsyiLUUKJoueo9EvdpX0eNZF3tbqXex8zZ6Uoz8nJ
1UAm8kEAvaCgsDIjU3aKagpLWE5U9pjC190OxPBz5tNeODPcD2NDtOEYr4JohTOfcC6X6ttJUGm2
/bgWCva4IlJFbkZzE3v6bfOEbkxEe/19YxMzInFGphcRzTrXW6BYDIR/EHcD7IJZc51kgOGQ4G11
ySBy+wMMO34czxvVmYMhrq7SvrzNk0BVRiw8/2aUiygstHgnDYo5BPe0k5iFGmnrMWzSWEb+aJmu
wQ4dqE73HTHWC9jRr7pRf/sXzUIyFm2IIGbWVCYMGFaQZznZCngAufLQ6b5PpCkiS23fG0926nby
SzvvDGC6kkz+flk2zzNCt0yKg4B7gEXDaa0GRe1BRQnzBrpc3milnwuKHNzdPBHB6JKFOCYMLQXe
P/bsIiPgPiG1SaRkcBtRsyDVjS82eiKLiQUKc9WixdKR3B7sH72jk0SR7i/vGD2MLyJAPkEZUXFe
bK5+KdsRyS4ox4qoUOslH8WnagSumvKRSFe2NJBK1ATO8+4aTsgEFyHAkdiMrWauixyvJqIpA+Zv
fgPGk6IO3uV1cY/pRAj9/xOTT9uqBrK+hQdz4VR+6piRPzoyWbssJbXVx6RthARXXO3DpMgvXAwk
3Zh7uU1t3B+FkR5n9bmUY2Jnz9b8rUIT4t+vDQDNeGJp4HTEM+l8bQmA42q1hYHNWImHLs3xuITG
6OnrmLjqlP0E2oMikMn13bQwDRw0Gnt8iYHDeFwKB3fyZB6al3m5NWMMJCSRq5WOO+d7u7krLIGt
8TZURw8gQPWhJtDO84WCW3AcNRvmHAOOSXLDFClo6VavFMEFwVOWUzmMsqyZCQZ50HAex7n9LlcP
XRZvnBeAVwaLFDqC+JFn1ADZRbclTQcjADlfVLPWVSb1SXa0XhTAK4hww6mSsQZ9+vOMcmg1+J7K
qciOzfptikJSAwG/lh4Gaa/2sbvMH5d1kWfMp+KYI6oRPaH5tcQ42WSQarqzAdUmBPnkOalTIcz5
dE4fN3lLGwNHBzhVt+GUe8p8Z8yeY/tZhJYvYSM9Tate2kbGlkupn+e2hMio2pTtNo2eAapLRuSY
pfal7zaK8Zqu+t3lzeTq+4lqMDdnDWjLuejzDIkP4HEp95jIIYpysyKXc1kQNyJC4sayKI0nXs9M
Vnno1Czs1yoDbNymNYE71uckmhyQjwzxzSIlm8Qw/Xmq3DbbjXIYKMXqVw8GoMJWuTrI4SCwQJ4a
ARLSxqMUA1ao5Z4bxazkvSEZbXZc5CtLf8ITUTg+wNvcXylFlNJUZKeYJeuSoydzbmRH5CSIMn5S
pOuoM4mqiHaXp64opSEBZoH7A5h554uR1dKRmtXMjhUgHONdNCqHvowOOZ37Lvfamj2OraAhmOdU
UB9AbgIJXKB5M6+I0dIWudP07NhqM0nxJhU2oHGmxSn8LQ0VkGyBO2YcS9s64ZQ0KAra0Q2m7d1U
uqJTopM3Fd/Wg1JjukpDaQIvUtnvpmAw/7o8DvmIG36xA9Chv/NdbWJprgv6KMwGuwziWnoqnfDv
E5vnQhgL1ONkiYCPh1dhWAZam5HWml0x/itP3U/W8uuyPYlOoq5xelvDQyjv1F003yE3uRXrIVcK
miwpIDkmWtjYrq6dyaYdP8d0xaBGqaABtymVd8kZRPBOvEsHqSQMywIkmQ7anZ9N7QwofNqIfGop
dydQqscOau06YIcJvNBm6CIZBAGxgPOLa9FAWgeMJ9QRfJ7nUqPEQIlKpuFBu1sk69Bg+GPAcTX/
tDxK3gA4ShkIN+q5IA3H1ZZ0eWi636aatQWGlpHicZNoQVEt4CMQhVvcozuRyNizjLHZuDIQIzfZ
stOazbCAssUQhFfcU7PwXsKwOUg32IEto220sB+hH5n5itmZLjDCnTI9NzUun1ZQ1+E6KFpZAncw
XDzL29jHeVug7IOUjjX1t1GhSjdV0Qz+5XuNuyIbrfN4dkIZ2ZSwYVYWurQQWw3IMtL6xzKR66ED
hs5lOdzjOZHDKITcWVmy2BiiV/03mQjuQq5aY4iEwpDimmLb6EYD3MJNbCOvrWLKUl3dftZBk3Vb
FYJwQ+NdVMD61VC2p+M/JqtlsNpVxaPlaHeT/dZLmeEtIXij0TsT70M6rJquEdIG0XpMm1R1AawR
E10fzEM9Sj5y76Yn54W+bWblKZYUkCCVah7UTprvlEXDrHxYr17Xpt1L0s9GAJwKmdgJMqTVmt+P
RTsRKxuQionV+mZM8R3RPCggLKmT7ZxPiVuZaLmTK3Px0f2TbcaqiA8RfploKZqjHKDuCraeegw2
6qPcUUgXASIPcdG5oQPkubErY82Os5Q9LL3+gFSGeZdnWu41dRS/xVJrCERy71V0OKNNA48rUBcx
V04bmbWZaDPikoW0ngJQFNd5UR6tl+xD/lH8VCwvbV100F3WYP5Kf0tli5JJoWSylkJq7VVOt5+t
t6j9kLRoNxlPlyXxLB8g7w5GKlFEAaDC+Z5mBua9uwp7qjdoOGzl7LENG9Em8sJ1lI1/QQEAGIKN
H5HjapVBWjIMRKnbuX/JnPZWRnuSM28aZ1uUE5HzhgzJ4+W1cWpuuNdO5DKHl+BXpdFB3BVXUk0m
OXtalaS5qY1QPhRzVN5FZZRi7GVavMk2pF2oKq9lpGjevBT1Di0DIrYT7jv95ItYXDsbXXCNhPEw
cCiR+mh9j5RA/TG+y2SoPHBqX14/z1Wh/gbWS9SA8UZnli91ndIPMYRFKUb22l1eYPi38Afs9b8I
QscPkgAoRbA1qyTWl8yB1z2CakdG9UHpe2K9xx+XpXCNAj2LgPsA/RXoIM9VtVs6oH+28EMW+Q5A
OXefby4L4Bv7iQTm4liGdhhLNGahuqeBg+au3wLFZKv5P2OyeJJnAz/of5TI+PjcsLJ0nEaAKFs/
Wh9Jvlwf3qSy3yrxFq3TSF0u9pUxguoW/ABWTsZSxPzDu5RpJ+h/d5Vxqnk0GMtMdxXgFR7gVHfZ
JnmMRRryK638xXefiKF39klMvUhNEaYdxMzwosQA8yK4rzYJib4hxU+C7oiBrcR7QR7QRxnAa3bR
zeg/fay+qNWPt14k3VCQRkCDsQ1mvaM2ArBEDXGrNqubAjWnBZp43Twvul90Jl5mlcA4eNEIQmAk
yYAEj1cntdKTlSNNmOhKkeYYQwYjhiMnPzFgeV1kojQZV46BOAG93RiPZ2/HpUUbARpMIKe7m+u9
bu8Ar3pZXTkiKKwwds2k6QA2y2h1a5431QR+TN94yQ+xCHGXY+EKIngDjLYYisdtdL5VKHkNdVLN
Oc176Oga2DYjOCJdNfz7IzmTwxxJp49WaTpjfizqT/RYAw5B2I3O8b1oJ8EEPhaCSWCWMDdKssyW
zCU/1rkVLOMVHVvt5A9hhzX3SMxfxNiodpvskHscOZKcD2Z+nJSN0V1NqY9GnH849RMRjN+N7Nye
2xQi0LnSlXuIAAb+ZRG8Ohzt8VLwHKbwUeyQBXK8vZQP6MEJN8YhDNIA1zXp3WX780mU/+FFBWey
GC+PNPqoxR1kpemTNe21CajgaBJ1QCgux15peoCubit/yu+1/IcohaFxFeNkpYzHT6KhlBq6Uikm
zg87J8shuh6P8tMaIEXr5ofvyrb35kPvJ8HgDQ+pm28br3oaNuA8PiyBvm19FBISCtz6AKQ5oafm
BGtn28M4yNJsazCt4wOfFU/2Z7LuVEizXJO0bui9VLcyYF6eHRL7l3WAq8knG8MYP0h31rRGfHbM
p3DTGv4kqxt7DS4L4XqYEyGM5c8D+KvNGkKM+hHhdSHdy/OL4i6OQKF/dVMx993ZLtIPOfH6c2JX
ukFXo3gDaa6HvRLYO9PV8H6o3NhNd8o2u66D1bMOpte4yvW3bt/uYiDybTQP0Ome7OkBINzc4QHc
X2qQ3yngpo23CzGx8xrJvCQQY2LSs2W/mpYaaeoZ9yObRaydcGlU2sgKHvF2u6ze5d3nda2glQ+X
LtKMBiCAGdOLQ3mwcglkCjUG+jWyFkGYYfK4f+5yP2pInRPLLG4KS3Bv8WzuVCxjc6opdbmRYFlW
agX9jGGXbFaPijm8m2MsYizlBBhYI9i0afaeIqqfn7wJNY40A2vMVHOXdhtk2ZQyCvKtYwSdJQhZ
efqMtymSeogwQBbB+GY9CUOjpnOpXdu6qVwekNv2u+oukWfgWP99RorOK/wWxpxekYO5IRzRtq3F
y7VhdVfR8GZao5e0DZGVLJh0EZkY9+DAFA3IDNobYTM+wY6Q86tLDF2lHVr7lroB6LKJeaWy1RWS
YjZke1lB+fKQkDVAVoGGfsZqnRRQZM6IcaVI2X3bpSnitbkWvYaptrFGhhQGiimo0yKRxPggOZkj
taMTSbXyLNd1MCJtoyYPavMa67tp2EVqTHKM/lrZR6Nvi/bl8hp5fvZUPLPGpUyWNQ9rcCiEJtp2
K2SvwvUhatr7y3Lo6/LrMlEBp2lnZHsYo6uBfRShsxajX9qbLhsHLe23bfGg2u+NcpunhT/2IpgJ
/tL+iGRML0K3MBpA0DWFeYnOA8Tah96jx68wG8HaeGaHUsTvtTF6GWmFtCoFjnBJ201vOl69jHe9
XceuZjZEAsfA5b3k+eVTeYzKrIkUYiiM6iWQjBL9frB/XhYg2jlGKeRpcJSQCqgfjSF26+pBNwRO
WKQP1G+e3IhNihGNsYHelQPoyXLAwQ645eRbAO9pWQ5epU8NPV6Xl8U9JwUjJjBlWQe84LnMBdlN
SdXQhFzfzohiIjebtplG+vr9shzu9iFBiHQwXkZfUAzDRs7ClbawpZ31fQnHzA2V8Gr+D2nftds6
Emz7RQQYm+RrMyhZlCzLab8QTps5Z379WTRwzkgtXhEzdzYGEwy42Km6umrVWv0SZefsPpDwnphI
3Kae5OvxKEWsaGk9wdX6Z9KsOeXpP4wD9BK8rEFzAbLb178/8JsMKTHgjTpQTSUKkCvAlfLtEu3A
XIEbnVH/2Jn2ysVecPkh4kiH2gYnwJRrJxGYJtG8/xdpuFWnioDNFLIRl9o7uqtqmlZHJQKqW+wf
Eiymh+7Y++Oe8/sinDGyyuKEumbGLXF9MUTdVCFDrlDZIJ0/RlRbEgKat4LoEwJmoOFjdYA4aApz
yohRAxlc5Z81noRyd5SjhdhzdjOCWu5/zTDOIvFIV4NWCYUjMCZC4Djq0Q8UL+EW2eMMtOIkhQhV
ahD2Q/SHmbKoyTosEhH3kkBRqyeK6ZqBaPJfzXewpIjAThxri9kuPCnLUkTueB8MNHw4dTl1F4qV
09deXlaMBTbhXlXeCP4rjCZvjF6kQ0Tlb02nyA7nSz5pYeJYTlAFTP+K6qvinuyDhFb7kaf5QCXo
l63FReUr9jH3Oy4RZQsdbAJgImNuRCmO+ypTQmkPKhe79R+k0tTb1HbHzNT9bz1wNL42pTyx75+n
mzc2a5dxVKTqUj3RYLcqjPEBd2IC/TpUi2wNf4R9deheFxnHp/DzZg3B8cpDpBMHmdWhV/guzoXI
l/bdYCXrjlCIH6Ja9lUkhgwSoL3+vmRydillsJShbwhFOjbBXoVFKTdhJO31wsRLnpfNFNjM7+Ec
PvdLXdc3b6ffKcU9BvYxkMqhy/XaZ2ZBpcVNmkv75q93StbtmnMkp3+JzpEtL9WfZgf2f7Yklj6p
a5tR6fQUU6lQgJ2EM5God/a+UaT4vL9T2Bv6elSQWrweFechG6R2sKRphtLa1Vf/FymNWFzakKxT
ZO1Mm+fixonAPCRGkx0OwkjBHy2kBGc7QRkhOg7r8rn6VDedSv+teiBrlgmCq5J3tVFKpP3EshSk
ViH9JKNZa5vCf+DCXZG93p/OpYVjzrsP+djcjTHMrKSQCeNzWwUhwDE8ldsldfklU8wR5wM9LvoQ
+5F7ik7R1rPclGZn1JAz6/9vTMx95nItL3h19jsm7UV4dTkaAHEKHiZDWOrkvb0HIPiG5lbgVZCD
RpbieptAsSCK0Wam7/taM8KIx0Mst1D/jgOE9cV34BVLG5N9DQL6Ay4OGdwoqPQraEK8thgVYa4J
bQZ9Sx+8MmVtFa62SVGt74YGyUgJfBLbqGyhng5m1fLYeNBr4ECmc3+Ob4/H9VcwxyPnwsbLxsTd
q+LPEK2y9FAspSqWTDBHgRPVqOWG2N03smgDg6B32w4qtf9hHGj3RijO4+HJvq1Bpjfg3d26+8pD
y1x+rIuHRl9ogL3d+KAywV/gGEQcjrL59YrJysAJ8Tj6jhZtlTfhkEsWH35X+iFOkeMvF/oo2ZBf
la6tMftjyMpRUHTBh2SdpxtNkgqUq+QlvrybRicAjcBqNtG9/iIB2KYuv/OTMAdXiFOP6SbJnkAZ
F7vg9aBDMZhh/pKAwon4AI2MUD/ddFJBfTUHMWh8CFsoYpHWcgdtYTGng319oV9/EzP0Qsy5Ouq8
0AllNFulT1Knb7z4sU2Xdv9MuAJaPfDUoFiDPiB0yF4vadyAk0nuotDRgtos1Nc8RZIWQabnm/oj
T31HRL79R1eO93frL4aLGSFIAwFoAWUlnnUsIkoag6rmIYzqNNawGiDNRtVTaoa2t/IsweSsChVZ
sApDWTmhounTYEXsyKztZ+FbW3gC3RQmsAOuvoVxAZBqqUOtbWMnFkGkdUT1OQDsmEgt9ER2rfAp
RKmRfkvKKtRUQ6vaFVqhuHhdVYbIvdUBjf4Eiak1O46zwDSthK9x+oQmDjDAUQ8KgWZYHAYoUv+R
yk0UGRr/qsdLtezbswLIDCJAFBCBmAPlz/UyhmM0iEVJYqeIs29NyBAY9U/3l+zWi12bYPaknwPu
WMdq7Hg8rrt20xNzKBewtHPb8WoczFLIauuRuIIRfqV8NStAsnioWKRraT9aumI0NRVza1gK+paG
xjhoqQ2UQRxgVeGQO9tVgSWKC8+smSAWTmZSKsebEe9G1nfynecpblVlDlcWyIYfhfJJjhqjC9Cq
NZixstHRvd1V0cpvFkzfBprXlpmFc7u+kcaszpxEe/ojZaWlxca0fTtx4Sq9wfjgIF2NkVm9CtJz
aQ6UoJNHtgqaKw18nDSA1py2qvcDhfjE/S05OzI0CUz6J8gJsSRrqNYloV5nGJn8zkFzp1VB9p6/
F2AVCMSlAGnGJ6Mh9x9jjKfkezkJhCTH4JoWmhkHCYq/2arsOvP+oG4qwr+ziGZ+ERoqPMimGENq
WIxl1GC9/K4AxntD/C2CdrX2EAntBfepJ0cAwFFcydoFTzi/gEiAgesPGmxoFbt2I/qYNkLGFZnj
jpvS58zkGbR/Zbaqq2eVP5YuWPUXLoIbeheMFp1bBIpGwIngtc6OtoryTvNJ7gQfUD85foKv/ihL
VLE0+H1xZzTr+Fk1lyLruVv/yuy0tS5eRXwVaM0QqrkzNB/yT9KKEF1EKrayKu5hzNaks9wvMVzJ
2r47AOL13GpG37+rrUXQsXd/wX/7Lpi78OpbmFmve6+WcyLlDrfmDQkQgOhZ3ASrHhrvUWzUIZQK
R8NF8bOEmFtHQZLFg8PSyl7lJdyccBvhXa/G9POLaRmHHFjYHKsRbka7cDKI7k3yiOvW4N/0ffEQ
rv+uU4M7apawuT8Lt+8PWAazGiA8iC2Bsbm2HIoFUNppmjtZDmpfdLhHA5LWvR2iA8HLKQgvF7zV
rEGCBJ6mI14GtdC1wW6oPR+v8typlDdA7gy+24euZ4bEqbKOgjrh/vhm3AdKa3jryARtwDc4j0Id
OXdoxNwBHbgTuemKcwsKQsiw0ReCx7lTDPqHSa5NIcjRaOwiSnwiBGVQoLJOXTNaITlDn72DuFAU
nYvhLu2wkbNHJGgVh7DT2vG5Po9vkNmg4YGzCrPdyQjiEMztfVszXbs3IKfoPfmWtk7sdNV8ek/6
ZkmQYiYIwveA6goVYQ3s+eyZJmkI55UUTpmHRpaFRrdUZpuzgIfPhAODt0Jt9nrPiHkDTnIpLZwK
QOVdr2q+FarN0rUmTvck6xAUxEFg/gMNGOg8rs3oWd4KZVEXTg4ECrgH7GjNWzKY93v64BlkPVrx
KTeeO1NdPcfGUm5vfpD/WGc8MlL1WZ6KDaxrFdRJ01w4iug/WvB6N0QXk+O/HCSzWrLSJWVTYpDi
Nj1zb8EazzsA+82VYMgPmg3yxux94f06OzIR+AQcdxwLlvOgTNskrqKhcECabZbJTkcnxv1TfgOk
/R3VhQlm6RRPKbQ66gtHX4vb8Atdp+47MQEfe4AozI58embyuWByJgoCC98/o2LWC8w8cpBVGJW/
Ub6kN0zoS2iWn+ku2AwB1bfhSbN9Szf184Lh6VFxs03RnwwHikOH7PP1Ng28MKh8HedfSQHTrQwk
i1yTr1f6KvX2Al4JWvivAfW/8zvh5MCkMMFV2flNK1+LkH52alM2RMs+xk5Jt83SMs7OKUGUjs4q
HXAdxoXGfeNy0tAVjgSsbrSObc5CJOS7RvUgGSFtdtI3hDbp33CR7m56a9xM6j+Wf537xQ0MLOuQ
CBCddpRDb5abniqneCcfRuNDN5udurCG03RdWUOHFUpZIP+aIjDk/66XUMmzJq9SuEyQhKGpVvWb
NVGG2CrxEjPvbxfxZmSMLebC9V1BD1MvKpykPyfh98/wx2+N2uTq3aB7VJMPFUol+aObmklNlfoQ
/sE/h8+y37bP3qYa7BgUofe/6dYJMd/ErHNXNp6A3tHCIdJb75mCuvGFJ85/B18HRPkomoyjVaia
XmJww2rsDFWwF75gen39v1cAybvrFZB0qQesGV9Qd3/dtev+TQYjLQ6j1JkVgJHqSza+CIW+4H1v
9veUdQFDA1iGEIqA9IaxmvM1CAUb8K130HUnj62wFVUUS/uM1t73/SHe7DEF3Dq4licSSgWETdO+
uNjRgSo1RUFI6RRJ/JaD8zUFo1HVNC/3zUxu7moiYQbFPkgMoUUKFFGMZ0h7pVPiEWaqwbMy6SlQ
8lWXoSS2JNw4N55LQ4y/jSpMbdLAUKeI5xA84lqi70c5W5i2mfHgfpySYxB2QY6aebarcpUrSRlg
PLmT92Dt8J/V3M7Alnt/3ma2AjYC4gwEuUgfs15cCOQolLuhdIYXGX3hRnksZKvR7ftWZibtygpz
+HPStcCFjqWj8qlRhcfAGpEzvm/jNscCJOCEYEM6EZphYJK73ml1GOfovQwrRyDcsM/aAs2Wo1C2
Jt41ZhYqxIgqF3odbVQYugjYZV9xEdBY0VIVeG5OIRKGegmaPUGwxLgVPmnLLlekwuHVlsaKvOKD
r0iGgKMamLK+lMS99awYN64MECxOAinoRL8ed5iGnRhrXumM+fvofWUFYCS+KYkotKEGLYGDjcuP
ceY/97mt/+lqiMsn5iA4Pr9WxNZALYKoINSBjnJ70Hv1XwOrEW3h+5CehCIfikzsVo7KqE35TgMY
uNTXdZoa5MuXYipJf4RtWBnROVepL605fhtHga1Jm7zfV7660lxrkPclENfxy/2tIt86C7RmI1U6
0fKBH53ZKU0zRnWvqYhxh+K10AOjjuSFYHNmx4NiAYS108jR6s7sAUkSfBCeFLWTC6MpBtveIzQi
C05iZqNN/I/olJ7oyG8Ob9BUoJaKqtrJoq0w/i103QxDyGT7I1WleCE7O+ORrowxZzjOPIEAJF87
SqkZYnPw8682/wmWROSmX8M48on8AyBRgKV13FDXuxkVlr4t/axxSP3JSRMaCXQ0nkgVcS/yzwpK
Mff3wu1zC48B0MUijQjaJ/RnsyvVeTlaf7rG8bUVmIZRf/ASU6ne6lqkku5UmzSmgWoNX9mZ30Wb
7Ky3z3q0xU51yK6S1/c/53bfoJMfHTSgu4eCHmC+18MHG8cwyQI3TpIea/KjJQ+h+m87swDOxisW
VgBOVVHLY7a/L2cxl0hp40BWjQbeIc2QZ2r/bd55MoJ8BxYRZTqkTq8HkqcQuAqbvHFGu8b7IKWe
bAUuFZeey7f75drONKEX8QVamJVKrmFHG5A94y0tXIXgTR6pVi4c6VuvMVnCmcbbHDCU3410YcmX
OhlN5HXjNBKBLrnQH8QUoo33139mOEhlCzxSzRNnF9tmXxWeN4qC0jqpaUcGUs1UXkjzTvv5+oCB
mvbCArP6DSn00FdgARAXGxIGRrDR7MelfLl46y4AXUfLL+5hHXqarAMMVD0rGylsnVhO9t2ZdIjg
641eFoYfPCc+ODHyN75PNkPlbuPRGty928t2RWSjkSzv7OdWh17UeJ+lhlQ8ZUEGKvPY1tEk6Z7u
T/nMuuJLwZ8PdV3cCazH0YZGwOOkaB3IgHObOm4Dq62Gn/tGbqCfOHRXVphbOi/LvsyHqnWScd94
BqgtY+gejPKHf5ST3lAOXgf1bz079nz6kv8lvh2OlifGC/5lZrAK9PVQXJ9o2gS2mbjNiJtraTU4
oUio3jZUWRjob7jB7C9YgE9FRAlyEhav1aZSx+dJOyAhkcKDvkWn8Ny89A/1sTLA9GyC0ukYHDXf
9Eer2oj0e0noZ8aFossGwSxaDUQgWpgNDrmyLgJH7OBUKWr3iW8I2S6uavP+gs7sb1zueHWApgJX
729UduENSJwl2di7gyOk/ZqEqFlAhitNX8WlhNxtsQIpQLAwoPMbkqDIO05LemGpq1PC11U5OujX
M/uNtMufPEvc9CA5Sq1hN9Dg6Bl/w9X4dH+Ec/N4aXf6+YXdIAmgrAfKKOfNPC69vG/evcyYptm9
+N2yGNZiWOJ361Refba7msZUMR4jewl1OhMdX88e89YdSpUD7SssDcZnsgrNbK9t5E26HlfVW2V+
VOthxdnEQVaadkZputYSseTMgUBYDq0cVBsgOQoHcz3WURvVtOgy0emHLjKgWENd7jXkAyr/gJQq
aQwULw3V7Wh8ysSXsrKz0rejtDsEboVmGBDlkXHdZg/jYInav75ugMECNSS8E2iVwWRw/W2lnwD8
6wmyM3KQTshGQTZHkfjruM9bWsoJsTnCNyjDS2R1f3fdXnSTZcTIaJPRJXSMXVtWtQwZWiQvnRIY
kw7YCxBYU3RveZusegu0pS7xW78HgAtYGdFlKyP2Z70SRMdCbgxD2QlKsle43K65YCHimYkk0dsD
jhYZATmy2yzflDBAOFLNddmpIfN1DNHJVG9GjWqr5Cd2kofcgd55JNLuoUxMSbbrCMi2o2AHpmC0
i5nEW/90/THMrgtdPU0iV5Od4ZEvjILsBNlQEYWhhbbfVM1as5PiPL70QDrVa9HWm8399b0t7aJb
fmqmhBgDyLAQXF8vcKYV3QACFtkpZA6AT0MSHoOdq6bPeSiCunob+3ux2UbaVhGoOmoGlIxD5TNs
Tt3n/S+5rVT9fgkueAhyIV3NZo05pVALMoaKo6LvGKhvSIGeIu+AjqKjEhwSxWq4VVLsi5249bey
Ez4SqDbGp/FHcC2Riq+Cugb0Sl9LmpHjjCxcJLfxGPpNFQ1FcCj5SBC1vp4naGiJWY6WO2eov5o8
pbX+mEh//8qtWRYcnuWv92fjtkYxsRhc2GPeO5wMZ0QS2OvblbrtHhx969LnD+fpe2Fg0nTRXkcC
sITWfMw5IPg3KC8viTsRZJWKIx26mILmBbpdo+2dAitSbPTgxatOo11/Ar6vzKi3K1500MLs2/fx
j9ruOXuULbG2R/VRIeuU643cGy1wj68CeYlK7faqu/5SJmSoI3BxowNXAUimpaTo6DhuFXkJ7HB7
6cEKsiEoYMBNgGf1eqVFX+g9teoUxx2MqBypLuMVcQpEhfZ+CU5GkFiBGyiK7KWI6BZU8stcAWiH
CNeECjtjWVeqbEi4VnGC4kvZca4JGbq0MluQ5g/rOjgMAIU3/GkMFoY8O6+Irf/XLuMDlMEVGqWq
FXi+lzI4p1jx/D+tHcgzBZiZgk4mYVDWHRiWslFxmqB2RjVat1q9kpR+4fU33Uc3m/nCDHNToljo
E73vFUeJlZXSxcRQh/yrRFI21tvECuJmqWF25oacLirkzLFrRCS2r7eLkBRuDIyQ4sT5e1Tugtqu
IuVU4l7puGDt95x13zPMjRBERugY/JXPYRmwMxKp0ugRxel6ECR6r4rYrUL3Kc0i2pdLMnDTyrPT
iTw9eu1Q9Jh6z64HlwRlH0B6VHHQaQWe8lFXrSxN1QUXNBP9AdSKpCOe0vCweIFdm/EbTmlSIsoO
geJGCrVvJTol8YusoCdHtgg2Sm/pPDglutZK1REFpyi1C31TN4YW2Lr0HgJsVUNfukmsxYTCbMBA
wLI2odembhpmEpQmGBsxIrKThpDYBd+/myQmh/VFg4ZPRKqCaUZxQTHtupkxfoAbloI2MBEMSTp7
+jpXXnWZuk96SNsGghhLqbHb+hjcBpQjVVQhQODKs0iEchhrqdNwhQtDSRXJECvaldXaNdHJ+uGa
gEY3yik4dpxmDvwzpLX/w4a8MM9MTy8jYYftjuC0Twpa+0NnBWFRmJWHBjLMJrAR+iAtnIK5jQnk
OZpZodgCtCZzHfN5rXbqgEvLFatqhQRXaMqDvqTPps6FZyqeqUhPTZSKbNJezSF1HnUSYsUzInzL
kulJNx5OHrX/6NT+AkPUnjc2+E/V4UzDsh62r9YP/Xj4eH5qdsZAQc21XT9Zq4f39fpxvX47/318
esmouTM95223dY3d4xJkas4/XH4yc0nmWofO9QG7tR5roweHzLDr1MJuhYOwqLU5G6VcGmNuLDfx
xgryqLIjAWKfl1sAHkX1WU5t4ZMrbBmkVc/SVnsI852rLdX/526tS9vMrYXKjlSFKdZGit9lJC+7
0myWoj5xzrtfGmG8O9QN8rzuVdnZvWW0twGCpzze9+A8WcUblRZUtCKw0Gimahw9Ktbb6gHPY9VU
zKUn8lwAqoGhGclNZG1AqHHtIyO5kaQ4wj3jDX+yft1O97RH6/EQVDtescs0WTjXc0cMNRHwTMD7
IyBirtKi1gquDAC1K1yeKmih8hda7n/fFuztgiQtfBeIO2b633UvBYwrJo692XDG5jzSH2LK9Eu1
VOPHNX+OEOA1CbVCoDie1uomfntJQM42nL6XGuHmzvnllzA+TBt6WRzbaazKbnBcqcML7A+AEAsX
3e8i3Rsxc9FVxPOHVMWIEzpsE/r2ptPPw2dFdVo+vH3a541m/qDTHIhA3Th+dW8pBQk/RYK5N0T7
wwfnVGQ/7jKr2b00xpI0xNyBmmRXVFQCwC/ConxH8MamQd4Qp3Ul2gzbVlpnyZLS3OxMXxhhZoBT
6lL3xYo4PXyFBoSloIFaE0QfH/dvpdnde2GHuSAqFdniusZgGg8N5o1aoVEEfMgLGbL5KQN5w3QR
oWOA8UF8qUE5tu2JIykiHgoP7bAWpKUkwZwP0rEkwF1D/gi9eNcnv0uy1vPTlDgDFHCyF/Qk5M9q
j05RJCeyz/vTNrs8F7YYhy7yriKXYUIcT9+NX3xo5kVpCNAju29mzpnpEwQU6Tbc3qwKidA2XUn8
gjg5mNRCaVNVPFTXC7PvHxFM9Sgm6vrpvsmZexHrhOctrnEoRMrsEc/T0MtjiTi6Mgw7TfALqw6E
1ZiTfYUskVGMwYLFmS2oInYG1BWcshOe+Hrd9EFWE4+DU5FK4VUIkeFpq/P9Qc0s15UJJkugBpmY
QhWXOEIkg9j4wMlIm4x2kmTmfUMzG11FvwEeAfz0NwuqjcfAqyMBhoriG8gQH93yQ7/QS7hkY/r5
RbZ5rHnVU0vYqKM/GEujroV+AQ49O19IZsoKEh0KgrdrEzoZ2rgesL37mKS0HYczIXjiQ6wuphHa
OO5P2tyWQ7PXpNoJpnk8Ha6tiV6aZNXYEYcTM99q/UyiwqhF1K18tE4lgb9qMn/hAP9KUTBXDNLE
KoT3ADeYmgavjTa56zdCwmOIdkL3KlXpS7h6Kc0OzKUFDWhhHDz6o1qr0/H4ftTMEx3slD4Ihmga
HRXp+m9Hl2KX2Ym4+CZmIhIOoEJwPWD36PW5DnrNiLQmNQsUYmR9oK2Sy/T+1M/tpctZEK9nISxB
QIJuOOJoaMwsT6G4iYOFCu2sCbgTyLLhXGCNr010aZ8QDjV1Rx4Pnfc0oo2q0xbO95wLAcDs/2ww
Tkv3qpILahl+cuy+eqH+4rLKuj9TZJqKmw1zYYM5E7XElw0y+Wip2A7bl8rCm9qosXfwmsYfqFi8
7TSj2b5JtLQRBJ9/MoObNlaErYXmhcw4/WxOOD4bgoagwIDQmKEark97/GtpRZvwhSCGeW2NyqY8
XSvm43/ZXkRCQgT0EwCjsKe6reShHzIVi614si2CQ3HlJdlbPpCN2IjJgaBnasEfzjkS5EzBEg/g
H0StmElDnB4JnRqrIJp7HuINXkBZGBpiFi1clHObDHklKJJOff0g5rneZMnQDF0pBCrCGLQw8KmU
mTFIh9A1oXULR2bukP5jCsXSa1NxCk0HReGwn6vyKZTbF7kXX9VAgIKlNyiG3/RLEnW/eR1266G8
LUwIr9+c57VJL9ZgM0hU5w2cogBSw1chnQPF6RDvLHR7GfGhohxt7drUrM54Ey2BIiW9RjHg/iGY
nWYV5SD0RqLPmG1sShWl6GO5VB2d23Lkked/dMQ+923Mzi9gKROBEyK537aui+uNUyNlaL1MdQp/
DA3UwI5VhhOmQNLZl45juLpvbnZI0P9DzRviKsi4Xs8twAWjGLi16shJSBX0o2XaRz0+3zcizp4D
VGwkEEUDRkkYz64OvswFQ6M6pTtJvO66Gg2ea2H429dHHoTgmq2DWNTnjwVBhk5eFY0Ru7t0rGi6
DrhT30YUdQ7acxB5dLu954M8KTar5sgvQY9vO67AdwyILoJb0IkDdcB8atfXZVXWg+q4fgKouGT7
9a7DQ8/biLWpCAZBe4ZRifp/WAeIaqOcMGEAoVx4vQ5lJ2lg7ZBUR+hA5a2q9SPHpcnKRbJxobL5
W5lgj9OlqWkHXuywskOfAAeJGacxWrvHHwXF8sHIKNIVaFECiuyUbnoTZMKIBA4IA3oaGd5Da43o
XYzp0Vv9eBZ9AL+rSH3d8LePj42h/4coD4RcPBCdwNpA1OX6I5FAT5UYDCJOMJIzgqAzKdXCcHuR
Xzhvv+HVzXQg2CeAUaGyxSKNoYiax5AdhI/GTRVvItqagj1YFT2gjLUWzENAf1r6FdOHbAOJYgqS
CFR9BQu+jmLg90/K7/vi3tew57FIcz/38DUxGajcmPrbkH1z3UqpV266I4kT+hX4GZGz09Gf88kJ
gN9ntKw2Q2bJnWi0Y2+DZAlC5YBlcztd2gC3bOZkN1RrKdxpIZ7TkVHXEZVA++FvE8ifNNGhauyK
M/IOr1+DaJR3AoIKVlKZHXFB67VR8sEg7dJgsYb3xjqFNRcbkQv7uh97FV6hRbNhAF6hJaDAnN9B
qXiSYsObDvnZawtVFOU4457mqP2xHkUaB2dNSo2ssReWbc6NIrOOcgvOMAAYzJlC0cIL/BTLVuLc
ZPQNnEymitgINTmKWwm0GDp6/4iBzXRyHzzr50ujX18yJbTAwaotg/+awp+BatZjZCITQc3QWCqg
zGQIVKBWcHWB3pFILNtdW4i1Kvmh5kjeBz98pH0FRrOPIv3QlcKStcS6Pym3ZBxwpZf2mKgkLPpC
qnPYU7VP3tu7kl3Ea7CqOaqPWzsvKLAMSUfl2NR3QdgZkCt2042PoJAMj7UYgYemN2LBkgYJG3Cn
5UDdI2uaPFWFGQvvA8ikXc9IOJoXp7h90dqnyKWQ1llH3FJnxey1MM3b1MQBTAgL5eybLvMKJdGc
eKP17y449XwUmzbyuo12o+z0C7XWuZS5emmPeZn4akR0v4C9tq6NMUteFf2VB6kpOSiZ4emPuQZP
DXKEMbBI9Aj6QldZIiK57SDH+l1+A+uLfBAVTN0ITu8eeN9w0ydVBEANfLuCqesrdH+I8iMiGENS
7TEx/K63VP6DD8pT6a9z36XCYtfutGVYl4G6LaiRUC6aOFGvD3TN+3wZRNhSHdbfkQpkgLKvPDcI
2cbeuggXPNRMG8pU70YJFdE7ZKxYoemiylMu83LNSRS0RVrKUQH2zPH698Kok4qO4P/IFtIBc4XE
S5tsDRxZ9twlXoZpBwIaFD62b/RrzgJ5Dz1q9DWFnwAdmjlQ10Ejtpks1MZviVumZf9nzGw+YiBF
5VeTfaW364rs2rwH8rI10MZGwAQ+VEZdHaQQ7cQ7WTSrbKkxdPKVt2v8f3P+i0S5uBaa3gtrpYP9
Qs+3EvemSYbKb3ioTir+kpbR7H5C5CuDrACqqCyKAxJ4yqC5JY71IFCwRxl6ZcaISEN1x5GjKBVG
tFQsmnclFzaZay+WcqmUANx1JMmSQRSbGComF4VgIB+gkvqaPwvu3/uueO56Qu0dz0MwCqEvgjnJ
0BUsJE7rNCdQeLNO33igcbLofN/I7LohVysidsZTVGTGNZSNIGelpjphmBiBuJ4kdFXXquXK4LyF
/pXfl/PNJsEeAfwZGTq8eq8dAeFa4NUrOAJ0f5vhJtzwBjoR6Ug9KqNK5NGzjnvYBwsUqnCjydFP
VMHW5OGYPXTm+4SRcmmyeXju6HdspAjlQI6CKopoP3/fn5XZHYa3HBIPmJib97LPEbGCWDJOk586
mosdPES7qDHxCrGjof8TlQX10rf7Rudueg1LAADNBJxmwxFeyBrUw2FUqySaRohGHpJVo4N6LUNM
Ijzftza7uy6sMWtR1GUUFgo2NIFLzMVPWfwe8Fq7b2T2DYl4Au2NOkBPaCm6XvFBT6JU5Hy4fu4l
aSoak8+22jTd2fPe4noNbuAGwD4+wG20D1MnEda9ooL8IwMW5DPU98NEFNCAhmrIrVLKX2uvXpXB
KtdWebe+/60zJwERAlh/FESDUC5jciSRLI1+N2D6PegAk/5ddk/oHKRRdyzDJcKrmV4EwPEAJwc4
D6UliDVcz0ukq0Omg2XaiRHoIy4p1r6/GtX1UMo07CHTq9KxjswISbqW9iP+pwhK4LPSLRz/Wb82
YQPBWQZBgBteb08Y6yLnWs0RPMtXrCxbJaemNBQkFnxAo4VTtXQ9z23zS4tMNKAmsheG/uTWArzV
vZF7h0y4lbk1ery+yqh76xCS3F/aJZNMoN+4WRPGA0wOUWSNMuL6+tzHhwxdyl7cWTKnLHi6JYPT
zy9uwwTDG6u2nwxu3W1SQZLD/S68kxoQMw3a9f3hzXkrVNzwXAJ2YKL0vLamNKJUlcjgOAnkl7ly
J2jrjqMEKEYQ6GpvDbcQYM3m9tCBPbGoTU17v3HwxfC6skuBngBOTQRERtv2eDV56/wo2WAOpH9k
CwJr26kmIdBzBPKklp4rY1Tx9LXSeGFpp93CXCkaUlQ6ho3+VhC2XI9d8NoB0tTID2MjW6r3KebV
ulY1SM4vcTPN+YdLS8yaxlweg2sDlmL3T82XdHoLCVpjxhGyY9zCks4OS4ZOOLr3cPmzM+y1vleE
ra86KD4hggptWfRoRTJD4Jdyw79Ap5sp/G3RAP4EJU3WF+Xt6BVFoE7okyDcoBFgVDck+xrNlnuP
eivyczN6bjhafw7CQ1ANoMs3AIdpNlJ/HshKjJYqknNeSUPvLiHIJcEps9isAjKdKZcgeZx0CYqe
z6VwkjXLJ39yLtmo2VHyshdJer1/jGYX+MIo83qLUFsgfQqjLXwu1/8AuWjW2U+DPhHULxduxulM
3kw6LkQUXHHjI3N8vW95TiJp0MAYHyQiSPKBIOTiYonzY3YbXVhhTkczBjHfjjkScsIWwqIy4Bha
iy74LqLBsASYmHt3gRcG9xp4tkCDyaaloaqg17i6kQZ7q3nzf0j7sh25cWDZLxKgndKrpFpbvdlu
by+CPba1kNp3ff0N9rnHU8Umipg+44FfDFSKWzKZGRnxc0sDKwHpThF7H9LPTIEwkg4NU4czghc+
2K6vJ3Az2oJVEL148Itv3gAnbv/s+y+mpgK1yBbKRUQG4AzvhX4TIJOcWVO5kofF+5RvD97w67/v
Oo6wfY2HPcikX4+jI1MyoDuCPICLOXDabwtIIPzqc2unwez8uG2Luyhx06HPhk8XWnHetMS31lwU
Bdrc0BG628wuqM2PbEMN5rlH+lrlmWWAKEBH/1oTOVFRD2Em8NPkoeq9k1Xf6zWYpYpvnXYyqh8Z
SLWSsHPg2TJ2V7AsajoDHD/beWHdDlJQwUa/LP0c6v3Jyz6TpQwS/zGZn7N6NyWhBrb7BUnu/I62
Z0M/8TbgrT+Dd+IErnNvwsH9gBZhsIMElYbOkSoGifW4Blr5gaR5YK7R7ZmVXMFXYxVylqB+TnKQ
X5CH3sw+zMPBc7UQkHh0Ut2h5Wc+DYaq5CTblxCiRp8nUpfwI0K4OiN6tCiqpg8lKcKi0u89rTnd
HpTsiEG4AQ1zONVIpPBBX1zzfjKOK2gqyQOtbTuYmOmHxAIRgF4io9SkKVFcehZ/DbzZn1yeG0oD
IPoU0VBEz2g5Dgl5uP/qBBGwLoBifuYZ/q/f738W0U/ozwdf8XcaoCQd8ry+jT8Hl4XTy+2hS1o+
EaCjZwqPMRSewet9PfYMtNTWbOJT7GVnjUFJotK9o9nRHU/6dpoWGs4PQw+m77MOsNuW4d2yR+wO
lsRBRd/B79/LWQGqiaOh/6qqCE6cLPZaAV8C8TM2rVGOGuaYV1PgjX9uj1ncw692EExBgYdnxcX3
J3R/km2DElJcl4l/V6y+hwTH4kQtLSG5DlTXofNxkmuzjTSjU6m6iPv5f6wjSwsEDzghbeEE0RW9
cmlLiniK/Z9gnbg9NtHz8V/Hm9pF8yEAF+Q1fXexlYvMpIlVbkXM2Lrr0BWYOwMK7dO+bD6Z/aFW
cWjI1uzSnvDu9ZfUawnaHWMcGECQaAhWzcBt/mPEIo6Kz+nFqOqmNyrNMCB05i5YIbAggQveHYbz
5DfHgirS27IVQrsg3he8txKdIdfWkCjx1wL/x5296WFdpktoLeBWub1Sb2K/10HhBQ5KEAA+dFE5
q6nrcmA6lKBaBzTa+lGro84MO28+bG4VrYxFAB1HfaHtbxsWvZ1oVzjxTZNZCMqwZKjX+RMYevq9
3zyNjWqA0mm8GJ9wnB1GDbNuudLVEqwfVVkM6ca7+HV+EC62hObP1TDx2TMBeyu0H3oKQg5qKI6T
1Arv5ERkBB4TsfwKbiXUiRwNh9UHyZfZI9Vso2dG8YrmMyE6PlQM/loRD5HvZETfUho7xmeQJoS8
ujQzpNfX3731cnv1pbZ83OHIheAVKTJGaXoPN9vpEOdGZg5lVhSlLJrrkdmlxQGCe4CmN7Q/3DYq
m0abh5WA9KHA94bAtQKOGckBGhv27wF1IjbV4btEuZAbACjEAUQC/PTXOyLBcEsQTkD/3DYeJkd/
SNENuKz/FYPLj48NKgbclkCZv8GkTCUIJ0za0pise9r9IHYMiD2S2hFVkcBKZ+3CkjCgeQKEVTOh
l4Z9d0Jqti0UnkBqgKOWsPl8vr+vZyydrWVsBhhodfScLQd9JZGvSobL3M0rNOr/GxHifpdp+qiP
NY2bfpcg/5WeSXXYJgUoVjoUXKlcyQPNzbpwhKwJWU2qz1j8bqe3D0WJrDlu89vbWDYUEI5w1je8
1tFRdT1fdKsTMM87NO6ynb3c+0no28/U3N22YvKIVnQHl2aEcFRfe7snVg4N+A5N2mwCHWS3Gd+M
tdZRQ0jcBEp+JYtat892SzIC2DgQdIvbGtgTBmTh6rVBmnmtDqDb03ZD50JlDY+IaLK2KXSWyd6t
q7V9uv3VsgW4+GjxEdQZTQORWczNPMVGe7C2neEq7mVZbIMkkelgryIFKNJnDVNRpFMHCcjUvRvH
l9bOH020RPgTgX7G79nqFAshHRKa+3w0daKVWQTUtXpa16MxF3HpD0U0DY5+Z3UVDfyucBQOUnZX
4i3w15Sw5F1nF0tRjBAZ3oH/6x2XGJikEBf6LuoTInprY/NodHzemI7cWkmAbthCf36+vQGkh+PC
Cr94Li7kzlrTjdmw0ptV5NHmDHrX0B9/bO748bYl6bpgG4DGAJcK7rFrSz0w/s2qTUU85D8c8ryl
zzN7z2BQkuRISnQMvOKNLwbjsrFdAbKHgm/xskLkjmxV4PrPyvBZ9hQBVelfO4Lbsv2eauaGWKwE
FZXTAHmsgUFDW8Me+PJs1UPIEoVLpphAaeiJ7hHIFaJihTtZuFnWPHX6dUbwtDpNmLHHuTMOaRMu
03xEtg4KBf+YKVegQSLh9tJJ9zneJWg0h0InGOGul66pzWKxIEUSMyCN2+SPX6tq5tLNcWGB//vF
yoEMyO6yHo+7JXmZl3NiLMGsgmFKHRGg2jzn40BrRVi1LHfd2S3whEPvF0p6UEuzjJ3f74sVzaoK
z8CPzZvL4MKWMGP9PNE112CLNt5+g2DAYj8m6YHY3d502HuWB2loTqeCpLQIL83cLV/TFSGUl+o6
0h/VU10zBXbyDXCHB1D4abx5AHyDzxOiDrK43Tx0BY1T59kHVQdE9Pr8vF+8H5q5G+rPNoDboc6+
JN2uWAMHNWILW3OJGiRzqVkpYiDZ/ILREofBBLAEiqvX+2XUhm1dWEnjSa92VflsTnW0+iCDLJ/n
RaWYINucXIAE7EAgkNWJMPQ6sVw71xE7slOtl0Hr35eGSsVS5lL4wSYApoLXSHy9robfJEu90ngc
tDPADoFVMrQ16yiwGh2GBVoa0F3XjqaipJedbTTrIEUHom8TKvbXMzm4dDBaHekbfa4+VlizeaGn
2+5DulgXJoSDR0fbHbUEuru6ByZZ+6Ph3BdWt6+AyF6IFf7fjAknrwQGwtAcKBZbbE/nJu6Q5u/y
fWov8WSrhNhkLuVy8gS3pY2L0RcJjNFmfQS9dOTmkIcDZzZJHnpW7ZipDDOlmxHgFGQgOfTGFmKO
sva7DFVEGpc98hwQhyrrMey1ErGknpnal8qtuiJgXllVgT6CtjAoDHDb1WsNEEU5EDRiAQPYBAhD
x3/KjvRP5UrzYufMa75vNk7ylXTz79TvSmDG+0T/lC0EvJzuSJOnkRke4JD91OX3GmUqhKJ8bFyo
DMweHH1wvRcNb6F0bLiPYcgPGUE6HGc0gdzeIFIjgMRzchEgWUS+8STdUn1FOi/WEhqY2wE80Ohn
/XHbiPRUQbUHZQz+uhELpKUGyUOHUjwC5yS/ywmo2erFcRVeUBa8wd9jttBTiCKzsBcKbxs7qLnh
JdgF4xwl5W5zzoOql1A6FtB88C5jtBSKDZjZ0lc9IXB/GyoV4fjp9kxJl4OAyxYqey6GIRQKCs+n
wJbj1x3/BTqDBERHQ/b5tg3pCC5sCA5ct7XaRn85jfu5dE5JXWlBm3t9dNvKG3zt6xWJ1UZDNjjk
wDR+vX23QUs2Z+Nv5m2/suCrB1GzKQ3N7dihfkU/OEcdaEB9PDgvty3LHCyKLFBIwoPHRob62vCy
rtkKMgNcUHmJLoN07ENGqu2kTVt9p816bDqVSiJAtm6XNoXBGqOO8uZgY+9V837Tm3sQE+8ArlZM
qnxoIF8FWx7qDGKhw8j7vptnAvV524oSr4jawo5MvXryRz0oVQy+b2rEfAmhdcFr0ryyJOI1QEM+
2U06Ya/7gTE9ZFbUnrtq52rn0T0MX48qkRTZLCKTzGHHqLGCBvx65chSpSkbkDRo6ycGQp9Cc3Za
oZIzk00iWIRA28S5SHFtXFtpcqtyyknDWjlrRNHv1JdB5d9NOjgHaxWsXTok0ORytAYqgG+iJUh3
mtVm0Tgp0PXSHgaoR48qwjLpiC6MCFGL5roJsi0mwqV6CYsJVHH5frMWECF5kTU+3z5e8hF5vLQA
0oA3fVT1WhVTC/Q8gk0UpefnBXD1aVFkk1VG+IgvXkBF7dNZr2CEjsiMb8khn5zI0XPFeVKZEV7h
vsXqodVwbIcRpHIHqt1XigBMZUG4lKZyW/u04yklp4CWgoPgtT/kRJE55C5NfGABjvC/ayImrtbU
WVKrxXR5Th9OgG52mwLBIR0HAiwkrVBFgPe5XhBnTpw6IfzQFG5A/J9FgSYaqor7pVZccJ8Ayfsq
THZtxajawbfQoBk7+p+qu0/zMcQD7h0hD2gg/hoRlqQB91ziMY9ydBR4se5L6E4pyyGyYOTCyBuA
apPPbcY9tWec2x9otTTYTsViI7WBmjfoBQCpQZh4PVug+sK1XSYIfrMv1vinsg5zFre2YuVVVoRw
wVi9nBfY4ZSN+yrqCgPh9NM0KbyK3AqI59B7ghSfSHLUgQJiMYuCxb1THc3sTAd/b7GDr6Kj4Yv7
5qSgfft/7Qj7OPXQ5dw2lEG3MgDpUqg3wDnP6AojEF+1frJJD5UBl2pswouvHlHphmwKcuHfC/9l
fCBpQIEYuu2W35BW8ssaCX0EBZyz8o1m7lDauC4xF3G1PW2eeVwsExKdJzaEFjrHER/09u9m+wS9
1KC17N1t67KDC7le3NugeIM0peBI7a3CK91fAEdoDijCtN09yT/fNiFN+CHnZqOFF6UL5K2ut7tL
daP3C1T9GjvJQlNnBztfH8jU70r2wVofRycNKoYe615FMiB52KILGBcs0komitzCbTTXusXGFM5v
q79pIDiDbjUICHUgAaM/twcp2SqAdaMRCqEJ4i2xVrtlRrYuS8viYnaOSP3ZY7tn9FipMnJyOxgJ
b0yHnpkwl+2mNUVrdCz2bO1lsfsf00xO1ZqeazxHFTtTsjcwpn9t8W+5uMtTvW7RWDCwmAxnJ99h
VNmk8FGSAOjKhLBAZouW/hqUNfHU4gIs82EKTKt46hh9pgs7+u1/5ePEYTM5Ah/M1SgJAqtyPabS
stq+trEX9ezLRkaI9+1vbwSJn7oyIIyIeay3lgFx46YhYNy15goqjZP3lNYZiBf6g90cbhuUhBAw
iNQyuDRQLxC5O5pucAxm8kAldX9rpvME+Pqn2yakmw54D/TNoH6OC/h60hZ/I9qyYkygC61+NcMd
SDlTFf+/dBxAmHNRGK4FJjjbpdeTVtPh4EELA25bZ5+puItUFvi/X+znTU/9pM0Zzk4GphXyPCTN
e07MxRiE04ncvFWuGyy45nML+A7rfqGY+g4jqApBHRJdech2CsNwCogYpgz3RUnump+jf0p2t5db
Nk+XBoRRuHOz2hRiObFVB4kVgMz/9u/LjgjqWgbwZygJGq/N0RfroHf6ZKNMjAHoE9i2nDTcVv/I
gEYlkPK052dj1T86Zna8bVa2iy/NCidzWQc2V03F4iy51/vfmo38dxdsqarMJLvvONPX3/EJd+qC
FFThmhhfwbw8TtCaBVYBdPxNTv7EnEf0Uz6uuf+9mm0XxfRE1aUqu/QuzQthcgpuONtsYL5LHjf2
aQJFB/h00dq1oj+6TxQ9sfJZRUEBGRvO8Csc23zqM0ByYc2GWjtYSUxIIrNz5ajwmVI76ESFBa45
J1YN8VI2MtvH6gFjsY1npz5X7OyrqIBlVx7ub86L8JqoEZZOI3bRpRuucZgADBojUZaqVSaE5WEZ
6UnKIwXbHnH/UPKFIOvuVap7QT5hf4ci9kpT4mup7uFqpRWHvpRziJZs/13OCPxdiHjwjkU6+tqn
6g1AhG03sXjwXrzUi+CO5kbV9ix1SDwjCNwsyBnELgRj1bpEGzBlFphforJFMUQrnEbh9vj5F14Y
CBT56xVM7qhLC25vHSqzNhpY6Q03wuIn+lNrnLtyikxDYUo2ILyWUMMBqx16AoU9UGpzRcrBYLHf
1F3kE6ZDvOc/c2vyWAeAXAN20D72BpakbaYz5ckKP5SzBV0i38BnFDEfiq//3bHi9YJjiVoHCgWC
C2imwasdZmFHA+9zoHOAtvScKN6ZsmMD2iFwEqMawcPs643GjLobUtPEyUQYMn3u9cjrFa5MtgEu
TBAhzFkt5maDiVUpjXPTFcd1unfTAzq6Q5+qcpmyHWBx5AW07yB1pIvDsXLabs5UxlBC2+PhxdPO
t1dFagF5Uqw9l4fyhNEwU8ObOUMsYmk00Jo1qN4BrjOtCwtCgqFsJsjEvz6P+x89Lc/V+EdnLylR
aXlJL9RLQ+b12mcpyU0b/Icc7Jik57WIrGfnBXnmddrba9SpmvVke+3SnrChi9Hy546HcXzqOI6j
ey6J4uUjc8+2DgACjigHowjL49FxHamLx5WZWAetg2pmn+234XtSq4QjpJYghAi0P86nLT7x27Lu
yGjARVv657p98pFVyCE555eqfmvZtKGTEmRm6GLgSpPCMvlDYhv28vpe7HPQK7EXqrzWZNv60ohw
cOAFaFMMcGqp6yBrcO4HVTu9dBgQLuV1Vbx4xK7xwh6TaZxgYUbP/oCaZO/81h1F4ldlRLg3rdQA
+0GJubLzMvLHP/yA+vMc3fYBKitCyDvbU0r7HFaaKuW8hx4JF6/tw4TLp942xeddvD3Bl/raYIeS
iRiftatdZaMH/zx9df+wj9VGg6NWgKfoi6rYJHPTNtoR0RQF8giIhlxvM6YnvlZtRRn73eZGW9XN
v3rw0ARZpmvPa1X9mNzRfMcVh9cWLjdEBwRiT9c2jXRGmzajUCnNE5Q+l7CjPcQ+p8idf9+eR9lp
hZQUupGBMkU8JSxZrmVaW1esjA0nBsVO1GTPoO8KtE7BdSfbGg5ycRz4D6FNEbC+zF0zgT6+jMdd
0oY/O+8dW+/y94UZa6pJ87oS49DJ3VjHgF2n09PtqZJtuUsTwhlCn9ZSQT0cJrIvy3xHf9TzHTC6
ENb8jdJAqCwNyFwPaK4AmPSBXIHso7AJUBKqLK8tcWbXYHPR5/sObB+iQZ4qBTIGwY5wKZh91y9p
hxHRNgH3XLur3K/5t67be6QOS6rigJNerAD+cAgOV+USCxHlhsizKWvYS/qnHmqlNUoEqT7cFYWr
BQv7mVZ/5nxvJJti6WS7/NKwMJXdlJhG2cNwn3UHbVuDNZ/2SfnMVMBg2TYHbyRPboMYEeyk12s2
5I5TrZCIi7XxQOpzMh7eU/IECudfE8JOL/VmW3r0U8Wvk5WH63ie0j+3t7pqGMJWd1urSBcdG8Po
n+dix/J7shz+byYEx+OyLPE7DyYwU+iTwEzZ9fk9Jjg6Bply6AcKcZXlFJmHnsYyNq102+MZZoSd
Rf44K2hRbluSuQa8E5EuwE2B0qcQJRRp1RjVBEvegq51vTUmPOQcIIr9btFDoqXD/Zi47XFrB+P7
Npmqwr50vf61L8KBGpa7hUPgKlz9O9YroS/vWy9oFiGZjfrNm7M7pBrjdUwcIa8JvRrScltoq1oD
pOf0wohwTkGMhSuYQJ07T+dDmi7RPD3nnvnUzO+Ih4DN+jsaIcRnia+7a+nAE1U73oGGzAvpFSG3
LHBwfbRuAKoCjLGIq2fUsY3WScrYykBp1d33XhdA+TXYKa4+WQIOdwQvh0Js9G1KrILKV69Zr2PR
zMBug+yj92nK7pU3kmxEl5YE7+YMbl95k40b0EyjrHpJ2j82A9lzD9ETFf+NDFQEDg0oi3ItG6iZ
Cad3BuIbqgAwRv/ULNjQanFnRU/eGK5JwL67KvWcN6pcPH1xaU8Y3FTmU24U2BLWNsZkcpeg7erQ
q9zAhfDoivYBIIqXw+z/pj3dZ7N5Hkbnq28uYUtdheeSTvQr77QNbmskIa6vET2Z5tEssioe9TN6
1vdjn0Bl9G5wPiazfbrtuyS28Prg/UpIqb0FXebOsnroXM1jrfHdx3bVXdDMlmWgzWjIIj2UKeyt
VvFIvJExxWxbHBLPwwCwDTjCAXRKMuRW2uUxmlvC5HPt7EuwSoPn2Hxcm3bnW/mTUdwzMH/o7Psy
I6NsfAGX2m7I/liVijRW4nbwMTzRC14AcJwIbsedfW10piaPTX/YV3unB+8p9DDb+r+H9bDDs0m4
InCFC/EWWMszvTLHHP0aRbtH100f2Ha+7NCPNR/R5tYqPAPfssIjCblrnf9BgI+eqOttpGn9DN8w
YJJHdKpvNKmicXFMhRXJ5XNlRZg96FrkxCpgxULnc9Xts3xfuUyxS6VGwDLK0UvoehSLOHND+szu
5jweuupAzKey0U5J/p71uTDCj8pFpagpKzzvvQlFFPSGFp8S63cW1JbiWpBuNpwzAATQlISu7msj
VCu3xiAYyWRaZ6rvfm9r6HVUkVx8fR28WfsLM4ILyVdnNbdkyeOUZiE1ztR9zG3t0DhrOA/2Rw/l
LzN9NqqXVT/5vQu6zSVK2j6yTQjRQURi5y8xKX6sa0C8Y2cdcZZjjfanei6AjX90TkDP7sZG2yX9
vaeK3GQ+CUBStPCB0AbYSyGemsy5rTPDymMGRm3IHJ/ot+l38w4UGU79XytiyrKszXQabFhBCIrY
LqTQ5BkHO/zv/pULJ4H5BK0wEG2+Xu+lNFBl5lYqK0xQ4Nm2MH1Khi82+fQOQwSEn+jdx7NRF4J2
YyHaOIwoATqAUz8xL/3VDbkZbUmpHZx0RQa7wTVy26bsWMKh/bUpnJgt02bWjxgcrozQLX8sxjkf
d7dtyA4MuunRQoW8pYNWn+sJdIZlRiI+L2IUf4KhvO/Jz5oc0v1tK6+EeuKBQb8SbgDk4ZAoFYZi
FKwx0xJmwMB9mGLtCK6FKkpOzVMdzoeqAEENAfldHbKg3ENJfvft5UsXWueXaecc06eOk/DPJ3Ko
QpyekJ5o9LkKqrCA7uD0W/GtGPGtTxUyn9M6ZklOsiLOK8RC/c/MOtw2IAOJWZeTIRxAbZl68Dxh
MiyXHlCP27sLhCL0T8xsd0tpAcdy7pxniGkTUgeVqsH9FZ9+Y4CvXeMXjjiZaVrZIwZoPpOvBLz4
W9B/B/ySvniP04/k6/BjgSpHkD0j5Xd75LIrEymR1653lH7F7HVqd5NesBocL22KfnRWNVFGDEdx
bN4wEfHwB494OAT/f2jIrve0m1QtLuyuiMF44hTfkznfEbc4Nly/x+7zwCAkQEGwWqNhYR/s+Yga
pEunPTo80yyLVmXRQ+ZxLz9IOGR+uSR9mqKjmYD5qEPfw2KEi0lCGzIh26K4zOXD59QVOGlghXIF
VwX26FLPxgrbC8SDTUKjzcwCmnzNvICO99Z99XMx68Ca9uZU7Jd744O+7lPjqUbGZlJBtKQjv/gW
4dy3xaqltYsVd92IbP9ABDpY62MNEQCqql7Lel3Q9Qj1aVR8LR4GXi87VEXQsj6jyz7Rn6vCQ8/O
EFDjXmvPyUr2CUjMkiEi/qcm3y3NcYV2uTlPikysNPS+/AghXnObHNUAAy3leMHPdxO8Vrj192mQ
g4Pr0/DHXyLjexFAgGb91H9S9f7JLoxL48I+y4B/sUsLzf9rWkaL+x0lq7DvFO6Le6c37oNziKOp
B5MsBot+3q3tAnnQuDsxBL6mee6r81z+1K14mn4A2vGOGwp9KMCaQtwPFCPcqVy4K2drKr9ysKxA
LkIeiUNFhrxG3keFTJBlUC28Cw0wh9kmngVCVJcWTaIBglfEFZ3CKvvQGgTksG6Q5E3oT2jigJfG
I/HDbacoe4tDpAJkMziuBhKbwr4tLVqQMkO769L4+3Zj4cb2Sfdr7gIjpmB09rcXo9rOhSJUfkOA
/+omEckA+Iw47Y1km6FnjcVms4h985/CXFBIrHcORMbn+q7K0qjLbGC5wM6WugHbtsDN+yPeWMfb
o5fFH9hFfz9CcFZLUuVF74BAQCdfgLgLZ9AUoOXzVBDFNpJtW2whwNSAFDWwxtfbyFpKxxvNlGK0
kTfstx8DC9IpzP/xcBYV7wPZPYeSAlpBgBvzIeZ+bctY3FLbNhdPndz5XTfdHGZaQRTXnCQzZRHc
oQCcI4kB3Pm1kZ7OW4k7BdvG2ZlQCm131o86i0coyKqKwTIvfmlK8CsAwKFO28DUDMVVI2YfG6BG
g9sbQXoMLo0Ip8+us41S0G3GxIy+j3MAPfkpLLbALCCHgmjktjnp7IGmngv8Qs5GpFknRe0VHmi1
8RrVT6vNy8/B8pwuBhg6JmhSKra5zDNDmx1Smy4oUSFZfb1YxMsLjhGC05ytPKza5N5n7E/SJarL
X7ZU4GH00bjH735RwGV109SnOvhGBqs7OsYUleXdNhzGNjSyO7bGaVsFuftg+p8LJ+jmPdPdYz+F
2fYpNVT0trJj4PngKMB/iMTE4u5Sz3oH9itwnlkNPXlkKHZ52huKwyY72Dhkr+zHoH0WUWtVvVlr
s9hFvE3JIWParsoB18/6yIfm01Cd+3Z6LkijuOhlC4pmH+iHgA0Mbxpht4IKB80fKILE2eSFYHsg
DY2UV61sAi+NCFefYdS2MQNDH2/dc7N9trNNceje8JLzO+DSAh/mxeWabEjYODUmL/Mfa3eMEjTq
O2V91kEqUZENwkn8WV2O2jkrHwt6ryFipU5QtPTQlMOMFjcbQnbWbmY5YJzQxJh3Kdv2tnXojaAy
uuNg7kmu6peXbfLLrxYuDbp2Gpqn+ZLTGIJg6eJBJ+97zsKBqlyffJ2JgcZbXB04VdcTBJIIh9Y+
LkkwAQCvlAcaUorM2N/2RtKFBlgeVRNEAWhouLaygT9hogmsZJ0HoHkeavTptgXpOC4sCAut9ca2
LAOmrDYAVJ3d0MviulLBk+RWCDBwyMPioSeMY0xtBs0KnAqykGhC6YfnsJb1cHssMt/tG/9aEcZS
5kmbgXwAXEfbvZk4kT//RtFv6hiC0ajSU4W0rSxEgRaHBcEHvCnRp3O9OPW8Lnbpgyskrx6QzysX
ej+CZRNIvVRxHKXTB1gV0tcmOgpFIfC8S2jVJ8v/UFGuiBj8+cU0VMyu0vFcWBHGg6FuNeHMrtnY
7Ni4PoPgHFXU89ar3vsy18xTjBAERp8yML/XM0dc2g0kwUIxN4c7qcPWCR32Fa0ajU13xrRDhvT2
1pB6hguLfOtc+LO8IqmW5ThIfT1FiWnuV79NA29Kj/WQfekSValFuhUdrkFjIXMOjR7BXk3Llm4Y
Ia06H93LnXNc3P5UVbQJWpbm0Yz9dGBLoXqsSLfKhWFhEbO0Qvq5wj3v8hbz8d60f6PR6j370eXt
ACAN4W2NwugAmku2BGy5iW8dgAilyKL0riISky4ZmMNQw4X3g0bVtZE0yXr0isFnoAAajFZxWr74
04ZbpT74VCU8KStEQvUD5RpOiMH7m6+t2VUy9YMGP+g1eZAZ2xF8lT5eWhMq4izIoEN2r5/LYDcy
diDujrQfbm9QyeEDUhQQbowUL2gx+ZallmY4jFHkppB+t9Lma5u1YVPPUIlOa0WQIjWGZCs6sJC0
1j3h8iJjtzCqgfJl1tcqWjo2hfVQWpEH4rQdAlIVcZPUHmSD0ZXG11MM+HLqObMzD6BAWCw0uE7G
uYSMmr5VOzPP/rk9kZIDAKQ1l0u2EFRDpvh6IcvWMxsdhw/lcnQPpGxBWgnN8ZHdJCr9HZUpwan0
a11kGqhzYgOSO1M+BsZSBJ2h6leRJWaxM7nCFJ50YJ4VzvSc5s2K8gJ6a90POYTD64h+oic9SB7r
uIGIrXPWwvqknW5PpOT8XVkVJhJhQaGVOo+kIDFNgt/kQKPbFviZEjJGEBZEnMlp7lBhFCxobJ3K
kaBPs5sn0M/o3h5d+d9u25BcNbjS0B0MaSiwNYmv4WxOK9I46Jy022wJwAJyp6dQLqp3Vm/s6rz8
BuqoQftz26hsYwAZwhWE0DGPuvP1HlxnVkARyUMcir4s2n1nyONrqvWRXDEobqEDDVkaNEyIYNzS
7Ugx4AEVD2kfUt/c6+kH55yRUNdelOy3ss0AxC+cBZiPoJMgJBWgsO5q+gZjdfW59J19/t0qoAMM
pTsA+t4xeegCAmKe87C+YXlrmk4HvQjGVdRWkCaafgAIqwybblVpTUhHdWFKeKxpG8Mbp8EBzgEK
0Ifv8/xh9R475EnaRnUxyzY7l9TGGxy8jih5Xe+JcWpGVs4Ylp9+mCA/VNa24laW5SlxdXG2Tw/p
H/Q5XZso6JyR2cIdgi7iIPVbxLwr8DRrSJkW5P12yMtfDpLfvv6OnljOtchblCGAhrDu2rKluXRO
CzQPN1bQf5ugDlrsbu8K2RVigRTIg8OAaxcB+6jdZwUyauDFWtknNi5BXdfnvPB3uaoMLju8l5YE
bztlUGovXNDOpEPXhEbuNkEB4e3Qc5hKfFtlSnCA1uYVS12Dh6TN/jTln6n77tkKUJN83uDIcXSR
nHeFg9u5pc9qgtHodhHWGsQ20VRZp/t8VFwX8rEANMZfxOj4Ffd327CtazAWaM5N9ZEheFEkpuVD
+deCMBTPatLexk6LvTX8CcxQcvee7hYgkv41IQS2yTa2Y8rpkxLzWwad2enHprr0VPMk+BxQqVQZ
uAzBHdCc7L3j7/zj7ZMic2ogqOMk5QTXq+ho3GbN/DUH2wdUJbqxCZL2nian2Xv+dduOzKFd2hGW
A5o5Y0Er2JkgJAB+Va0oD//dAkixkWDxkR2FW7v2Kl7i+DVZwJzVGRHwMKv1+fbvv/YtiwHIpQEh
gPObWTMTymkVWNBD39iEamOIAl16JNvHOf+zVacC5fdy281TE0IzExzNW9iy72vpB8W5SE9NBH5h
TUUAItsjIJ5G2yjiPcC8hIGvqzZ0vYfvIh4YabXfS/qsBOPKlg/VLBTQQDKCu1Zwc3NrLWQiPu6+
ChJEaDuwHcV5lRWcEXn9a0IYRpKapV9rKfqGy+KYmvcrRM7dJQJS/zEpgD63Ej0wAHpc2k9D5wXt
R8jfOSs51AaNrOyDk991jQrXIouaOKYF2wooADy2rvfUajXQpBvxTSmp7033Y7b+Mor2zqysh86y
TxBsUcHU+SjfbDLAW/i7h/eaCRMNIS5zAqEj+CLqJ8No9w35NfKMdHnnli+3N7QMf2ZzMDxOi+Vi
9wgRQJNsdd2YYM/y7t1zFetH796Khr1zNx3NyHmmYblzP+b3w+P2EzSFkR004RppgPUMoR2Ve3LQ
A1fVoy6rv19+lFh/X7TScFOKj0pMHCK7OCLsDiffPua6d6BrHw0gobTH+2W1Qy/Pn6t+efIG7wuQ
vvvb86P8FMFnoTIyJL2NK0R7LI/akT6U52RvfEmO4J2Mi8N4yj/etsgXV1x8rDoaMtHVDrZkwaCd
0MZc+J01ops1mwNz+TI1oA1XZA9ku/rSjHBvldjpXBsYnOTTR7MN83qHS5ge4Z8GhSVZOc5GcQPU
0sjbIU7ivusik2Z09mQVBDXMsbU/+k73y0+HO5s5Q7Dlnzw7gi5sBVhD0pHI6FzF3SZzjHja4yGC
F52BW+HaeD9qpdmC4zem1iHZSNgO2X6pVah02YkFNBtQBgAhkaIUZjO1VstpC2D6uHylW7Qa0JjQ
VvbRItFM9j9ZrylKVVKDqNeCuBs7BZ1n18MC5GAYFhdzmp28k5Pvy7B7hpLv7a0onbsLI8LcGeac
gqjZBmoQtZoJNISt/930FCdMdqug1fDvSITdsWUTANiuk8f7QLH0r9QM4lG6/GnBj45NT2jDf3rd
sagM6J11KBog1OxoiPXf/XP1tN0ZX619cbL/H2nf2Ru7jmz7iwQoh69U6ORWO2/bX4S9t21JVM7h
198lv3dnutmaJuZcYM4M5hjoEsliVbHCWjZei/dAQ9hI40sb701e68kVvR7KY4Bl/vcyGc9miTUe
Oxa+xYqc8BB9Rrb2pnnomkIlPHWDvXIneXBsuTfcRe1h3KCnKLlXD9n76Ban4G92av3ES8j4YqHZ
wLl9zqtRzfnHLcbi7Ib20SwGUQhtgnlzgQoLe+CGQLVzp9jOkPTel+9WS0wotD3t4t0o+MNn68at
LW4NzqOAp9iMPzLkSY7nRbEzpKjS1xhU9RFnqGjNwv57tfCzl6sVxLKNwEIFtXa6o+7VR8523tZo
1OAufz/W0kLUBBy16Lqhffuobm8P5gUufztXg6HQlpNCVPm3cGZbdHjMX7dvvcb2LllCEiDAw+fr
+kHM9oO+lUxOCZG3Q8vfz/RN0OduSJd2ZKHf446SRuKxRvD26cqqBBEqOMs+paQHMSRKX+ZnAvQe
5Ddun8ha4fvsZsNWXS5GgtsLexOinKDwZfsbjbbv1El82X0OD8NLXJEvYDTKXnIvHya8pjfJW/+S
bnlTu7w9ZQwMFQNVTdAScjebx2JElBbxgvNFb/+zOUXwcLnQWRLDuurgDlT0WyskcaTXdoMK5kkY
iHHKN7f3laeGjCEYwKam1Ckcd37njb86Tj1jtXpzZgTY5IOiR00dLotpPydfsMenZJMiEzUR2S6f
8LiLt3XpD8Vx4oUKq7n5c8mMeZCjupikCgsrSOlY+K872oPCXX5vdtVu2Fg+RtkGEMZx9HTZrxun
99NKfnbnVLCaC2kANZ2BjQyO9thrNNI7+fStmE9Rx1EWnjQmPqmMURAA+Bzf1Q6mNt/6bbILbcmO
3P+TkrDdDmMkqGMsL4ZEcKqo9BIldSud4y9W1wL2EMwAodCHMYpLvU+NziqReMNa4LqjPbrJFDca
7ezXdODBpq2r5ZksRjnqKI/0kGLfRAGdKKNMrFkm42hsegvtMvUEkpQ3qSBRmj3EnYFG6HSjmxoo
j7OetAmvAXzVppx9DeNtzFGO2smEKzDintrzaDyqpcLttl5+5Uozz6QwumKo0xCIi2YGxxTEw8ZW
9JQ78w7hRuz1Hm+gfdUznEljfI85KaOObDG8f0wyzHzsjMEpjX8S1J4JYdxPMSSSNYrLHc8ld6pe
pkzgaD7vaBiv06laW2UWJFj5RzYcCpHXcbH+bDtbA+NQMIUUaUMHCYLySjvVDehuop2XJS56SeJh
L0W9U4DywUTG8Pat5l04xtEUqU7FZlGI7DveZ5vSlQ7Ci4rMz+62nP9w2356HJf2WtYm1vFYj1bY
oRtVToD/m3eaLttxl3SxXY5ZLjmmWEwaHnTJNBCQPw8PVDJBKFzNxgyqmUIpt50s5fEmyDMd07Bt
DHdo5QoPSm1Z8PUN+fd3Mjck6lHlRcIEFijw1BHxeF0SN5Tvx4GzI6uhMV6TC2MJxoWuMsHSLOvK
Mk9UgyAeEzYkmLxgqJxe+OJs/eqlP5PEGDqxjxUznEJ0azepTXWMzVhHKjyPjy0mGV9UEFTosGgg
21Kkp9uiV9cIkm1NxVMdYKmMXmuNlQq5koGyUc5ITBWJ9Kbl6oGyxznz4vXVkzsTxqiyMotF342Y
Woni+WMaQmVn5ONSXotEu+oxKjWB38wzp5qXEF69Q+DLBbctytiYwL90WmA/rbUoQ5twG/yxkB2N
h9Mk34WDV4cnim4iNKXc3tbVlZ4JXD7oLL5INUkIoh4Cp2bYAO0Y/Ur+CDScSEIVSdOcaN7fFrjY
0KtLYWLMAs0+mLNiz3GuwPyB1h5c3m+q5PtJal51CfNAt6WsugvwqioqMI4XUL7LZRUxiPXMsaF3
ngFOvXEDziuqkpCHY7haiUWzxnJgmLQHyfelnAH9gpNRYDU5EA1mTC7Kf4t4Mwkpkep7DKaSokIr
La8n9WdOjt1EUM9APzD4ihIcs7y4i4oehCnLBN94N231fbQZjuHH8GgMpHvIHvQdvPAfWSDzodzm
D5NXIP3bPVUdqV+Qet/wXlOrJvn8g5h9aAdqJuHyQZNteJabuIZdbOoD9ZIX1UtOyjt9mLmubrGf
t3aBcaZROilDEECoiPXT+z+BU7vCZralu7/ZPe9hs6ZR5ytk7I8BpBujFn62PPe+MFxGcve2zv4Q
BN5aD3P550bV4niACBSbfAsszb7V2HfItB7k+/qx2pZ2t4UR8qR98B7u6n23E3/d/oR1fT5TLNYc
ZGCO1Tt8QrrTHHWT7FtSkwCvXt4TYM2cn20n+5ALajnIEguCAONTtw9luQcONgjDXm8vaM3anIth
/BUaC2ewncG8IVEuEsXmtZsqHLVgY5E+nGtTz7EO5VRtO3dEESawy3d1Twy/8NVd6M77caM8afbg
TU68SXOiuvkf6s3+5Ix+dDf8wv/uZZL8iba5rXEig7UZLzQZ/stSsGMudKYRcpj4vil/rdH4d1Tt
MiJxCsolO/ZzRzT+BNZBxzPl9savxqHnghkTNTahngFHCybKHmyRUNs4qMR0sp1MTM7FWfNh56IY
4zPnfZVl5aJLrrar75EWcJeMJ2dBPFVirE2otgq4liDlOH7eJ7uRNKR3e+jUF2g2dtYp4+Q6eKti
DE4vtVMVR5DXOrpreZ2zrIvHCsG7hozJUcXSjK0eQmaJCP68TyDj9r79NLTesGpss5IG3B8sA9PI
GN9EVroEXLpd7GVXd7TX8iTuut7uj7k/vhYw393nb1DA3P6C1TViqHMpy6JtSWHUw5pjkRozfLRV
P2Am1ho/GuXF6DjphlVDAPgUjBdiLBZIKpeRwIRBpzDIWjSea6TKOxv0bNRy5tDmMkqvO1sMCID6
FREHWiovRRVAkswzBVMCypMB9HvTGzD5YsavoyR5vSnbKMGSDrMXRqcCZwjDc0ct+50BgeT2vq4W
WTGwh+lNDNCBqnV5LJzFjlTM9JEGWLLU2kP5GepeVbo9WCXeYvGjBpSSPo/EopmbaXezsuf1Ra7B
KIDIEj3ciPGkBcvqUj6Me2pq49KdXqp2l/xVp5GowIrMh+3wnVFvABXpsJPG/Wh9cpa+etrAHlsG
B9FryiI+i2akqWWELnLZ7Ans6li8x4BMwCySoG6LTvTabIMi9DLcj7DRbtUHsa3IPJVkYUfhcWkt
XvnqiqHjALxgQIgGxMblRuRgUNPKdJlFS3KTpLXw1BXWU9yCT8/CSKVLUxqRAd3fgNhK3jlbsbjQ
W8IZF5u0ZV0LJSYuQETmRLX0rCrvfXiHGZfdTFW/6YCYloVu8R39AxYBFb2+qOCi31wDyOblspHl
CIu2w1wOqF9a8xibd0N5GnlojWubuwywmJqFXkvUbS+l5EVc661uwbvU/SGM871cdlhZ9VxFMl5L
7e+5lt4AEPf39r6uadi5WCZ5EDQz5otmiJU3LQYTwjJzhSAngVEd26njXOU134amfWiyBbhadNNf
rnHSFaFsZ+xkUn6DTLDAvC2XOWrNnwH3CFCry52V2adto6ZRJCDhBc0I7UJ5R9SnFrmTUHfqgA5U
SByzv5qxByA7au3I/2JSgDGTolwV/280p9RQGW1+hxXA/6uG5PWDte1SwSsjVJkwNS1aqCDE20pG
4radXbM0f5eRyCmerW4xJmmA+wLWA3SKXG5xJ4ipKkQ4T0WtiSC9JAomcg3e/N1q2AU0Hw2JIAAj
4n19KWaYaCknpoA7AVwXZde1CRETA3ORvdNTF6AramnHuY3az211XV0e8FYWNF30qf/Uqs98QTDP
Wha1FCx4vbnwLWij7gwBR01XVwfECQ2UQtAjdNxfrk6WWjlVyg7d6XFcHMxcVOxEaSLXCkS6a2e5
9ZD/VA5TiX9VmO/KUOmHDtl2Ti5qDeQD3VfotF1a99Anz8SCbd1TS0DG8a6f7sPEqeOBgDWRKNrW
MNxidjVBOYIoqpobJ8yjd1ndBupRQBKiWLis23D732/++ecwmg5ubK3GwA1aTQ267QD6Mo8vucDT
rTVDCBxMjLADrQEz84yhB5VwPgwVvEzWGK5hfUxjfSgMDAfrAHFsQt+QK1IVPBTlq2gHA7HIhS1s
FJgdQd6P2WvLBJKhZFamL1RbvY23QoWs32M6PRbgCrQ2uEY5/Q4UuwaF4JcKAEsew9HVG4r9AmZ7
K2kcU2WqTT9KPwrDa5puh6CWCJpnoBY3PMya381fJabvsmI3xpzp05/59XMHC/GYdUanNZBJEFey
8avZpb1QgJbDl2MZvPGy12XzE9AS3DZ9ospJDo5y6Ib0b5t9a8ozHXbT3zlsQI7nNPRdjCd7LImk
gI1URmQ6NESSP9v37GnkAWxcGdyfD8WYiraMwqC5mrmdnSqEfVg1ph9Yb5pBwixw+jpzTHCIaiih
myAVsugha+3oXrFyIBNtp9mp28GReHu2GNOrLVtYk4H0ge4dtvmzD6UsLgfJ9Id5Jka+T4tft2/c
lSX6WauMXwbcumWaLOgAxviKUm8002/NDSp61lZoH8BiSjGhUz2USKBWzSHmUUGzRpYVyiji0MVN
FeSq6Vv5s2b9GfSAtIrHWRmbVfsRYuiAdEZsBbQKxlFBS/rSLATTD0VaORgrmImaqZWn18VL3gaG
3UcjGqAsRSaGMdKt2QB9V6Sd+aAbgk6k0uJN1CzLujpN6D/yxYhxJRY1rJGrPJNanGYrHEHeHNwL
2iG1bCV7vL10NkJZVo6ZFhAGIZm74O5depemBY93lWB7E3BFABzHkZND12xzi4RzSKLh+ba4tdM8
F8cGXVIxBU2tmL6JRl35dxkftZg3wMtbEnMl0RVUdvOEJdHObrOCmKUn1QoBzpyB/gWOe2Yf2j/7
h4f2MraDkTg2K23KbZp0amH54PUG8Naz0gHmS3jr0Kh6e+euXn6spGVrz6INdSi1Islzy2/k8leq
Pcagts9rddMEnjE0h8IiRvW76chsOK3AiXRWzZwE2GSYY/DloN52KVwqlMbq4sry5Y06b5LkPjUe
86CzFfmE+jEpq53WPbbWvlSehdCh9EVJ8B7nuPy1vV4MHMAo8ejDwOPlR6gTMC8bFMX8Hox+bQfW
PS0nZh3ajckp2KzdPsBeY7R94YRSLUZSXshxS2fB8gM5d7Twbsrw2qI7KX4w/9ts7XKs/xZ11eKX
05aOVh8GfibuG+DPqqptNCbv/K7vxNIlDdyZH9pVmJTLrStQKJ0ECuWJ06dKc/LU1ro3qQGNenwM
h11qEineDdmHISwzNYgtt4DPL7DLwta4u63I16cI0sefOBJmDSQojK1NByNtMSNo+WkpvhdS9SZQ
pSOCAVgepeHl+q6S+/DIMKGY2wIw7g+z7eXCAZwft+og4SQBudjKpKw3s7HVDCgOAM6m1BPxOnBv
r/DayEEmXnsiYPkWsfKlzCEBGNfY0sBvkf8IW6+TI3vgZErXF3YmhHkrN608ibEZBX6TflP6aHl5
TqbNrO/q+a+giE4ORKfby1rRIWScLQuITsi74Fl7uSzAxUzofYHtjpRHKgfvBSCV6hDIptFnmt81
Asfgre3icmqyhmQ+TA6jJ/2SazIlavkisO+meV/txIpyetNXd/FcCGNUG8WYzVqJLF/VOldS7op0
2xgWkVsZ+KwPo/VLDz4noXy9vZMrkRQoq+EvdGRyMDzBVihy+OMmmXEHhtwvZLoPMM+q9DGpd10H
fGLDG6J+Uy9IGibHAa88LS5FM9tqZUVrmUJt+XVSkDF5eUACQNqOTtSRgG5yx/y0ABJn9p6BvJ7G
k84mzpbruIAKLVVqrJu1QwD2RmgfLfst5R0ylV9o02mOirzNZ3gzlDFFWwnDl2bmYSb/gGBfBlSg
vZFQOl6miOGpmUupa2VbxzmcRxuTx+fIloC7+9ewdcdcigwgGO23ghuSj5ng/9qxvakfnelgOQMQ
d6ct8svebR1Yu03n38PcX1plSh8u36O/aIPqwpstcD5DhqfKu1pwPOdVmXXZd0yrGcAbAaYP4tzL
uxvGTVfoZovLZA5uEONBFGubSnwbAsur6whw4V4Amgc8Ou06IHScyKiAoQWw3RlorafYEbtPsfYM
zFr34d+i2RgxJ1e06N3V+eAq4iEl6csY+eUXYjQ6CfVoXnpK9ftIiEIQXISPt/f82q1jFwDJv+B0
/DAXXsoopLRthgnOwALuc4PRFzo+AjOHVHjbyhzzdTUg+LPlaNsBCxbyUhqbOsDEVGGGoYaL1iBj
I+3wIgwHjCaYBWnknFD0oinCSUw2sTASAaQPpr4pyvkhGhO3MQ2ims8hkChv78CK80WlBuR2hoV8
pKIyu6ymALg04gDuUPF07RD0gS3Ju7hpOavnyWF8RSfXzVyJCKCETj02cb61Inmv4ulGOZkCnqDl
mp1FxXEdaRKtIWgaXc0CmPcmimweIfGqbp7tGhMOxlKRlVYDX6v3yW8zSmIyts3L7ZNZdUVnR8MW
NFQ8WZK5xErmwA4G21I3IfTm5a9BnbC7B5jvbXlXkzQ/+om0qYU7sSDlMCG9ZlAxlaYs8NH1/CTa
FomeR0e2G/KMOm9LVGJsgIFK7oy93/tPn7elr91EjJvgNgJbHoaJscapOqphpUG4oUUAyRq8LgYb
3S+xkUnUc6qUa4HEuSzG0rbNJAl9liMcGzaG+lFlDxWPDHHNmCPcWyaNYcCugAjiJgD/T4vlROMT
kDwtKpFuPATKTkKrHu/kFm1jLeUybIv3GJJkaJm7VHm9yqWonJvAnzIRZCelbaSGA9a9Lz3O3dqU
7+Thbz1wXkQcoSyWZxu3calPZeB3U06kKtrq1qFGEaG0ctQP0oxMhmVHcsQLOlflgtkCJQ0djpuF
rgpwJYqkrgO/dNR9W+KCo6JoB5LT7DXe+3JVUc5kMU6yU3M0VKCd1wcPWplg3vOz4g1Drt5y4Nb+
az2MAc6AiQ4gLqxHA/BXtpd3tasqZJw+gDNJZ7cINY7FX8kb4Nl3JpExxYrSGlYhQ6IejKe+ParU
ICLwf+PxGBaPJXLK4iHRpbtxyLyay1m/kkhexAMACXC9oINkq8ZFppfzlEG8SSlFq6w7ZX9K6bcS
Pljlk5RtrVYhokLSZJ9MipP/A49/Jv3nOM7cwzzTdBrKNvAHQSKVCKzn0diijT47AjmA4/PWvATw
afAf0Cshzlr+fiaL1mqeSCGefWnkUMOJNrdN5upNAJqBhjoQ0KtZ/zDBEGidBjMWI5qzjbZxxlhD
yyHG7fveHd/aAigHEkfoSuIHx7f8NMo+2BI2YGiGyjLLTIL2YIayyDbI8ibCdpwdwKDbavXWmigp
2nH4AbxT3aNAO6x+dVLN2dqrtovlG84/g1FiUQSQjD7gM5JOIZiJ7vSnGQBo7uRpm9GpCjsoEDgL
yEA7o8DRoTXjjiFLDEItnTSI5C7PtTHjcMRUP+wt3bbJu4U0v9KQMgWvroR+Ye7U1eKPWPtuoAy+
cFjhvc0+Dmlk5BQYUTARom4DVfulV3eVBd4E3S7yu7aNbREDIbWYuCVqMaK6y3l9PasrBhgbSpsI
xZEHu1xxXk5UFGYYe3QX2RL1rHJT6oegcmQZEIIcz7JmdZFQ+JcwJg4x5b4bNGkRNr8MAwnrYxvy
phJWjeC5ECbeMNMZ7AACTDvCjaDGpJf8kSqdX0u/4iCzpSHcZlEpohdz9kBZm4+8lvNVMwjlWcgD
DEQ9rNMOOqVJo8wIABac2ClA5sPKAeodKQYk3LJD23td+scsj3lsbeXYM4TX/956nMln/TdFHkIy
Uj3whdpNGzw2QQJS2ZPolVr/BOYMEvMadFbvLDDicHXQrQS8AeZgJ5FSoZct3JtB32SJr8l/5xpw
pAexSDeBClj13nCS1JbaP1VI3TZJjrrFzVyvZRwQ4yJ0AIotMgCMw5VbsS3FMRNgNtEiOWF+cGdW
M5nQwxS2pV2MPSjpUgJ+Ur8oeAMcP41+zF1GTQBoDujIQHMC264lm0PVwKYLPoB0f8/e6BVEQLoF
B1DZlp9szF3sCpkrD15uV1veu2Ut2jARaiCBjV6hhQLg8iJH3dDUiawKi9rraeKASC1TH3s3OVkJ
OjkDmfOI/w8CfxoigMWusvmdMTCyNEllwW8M0W4rAXi3pJuOPYpLZrAxym/RGmyFe7tWDhnr/LdY
5hUoZZJa4vQEv0ifRule7gBAYJjgsSBSqnsCwGL9rgG5Q8wLrhZLeHW+QGHHwKVkgcqC8flSFEfK
XHbw+TIodjCmNxAAKrUmmRLSHjpVJjqPXWZR2GuRmIKwJGQP4SIuzzTGVRvNGiInoSKWYlN09Cih
Bo7qaHfbZqy4AeDd6SDJAOEJeuwYSW3RDToV4HT7wtyZyFKY8SHLzC0myG1J+WUM3DLFSowDiZYl
YbAEKUK26lnSsQEPuwwzLaAMgsLSNLhRQEbMdpiZPQcPstTbmDRxfxrnjdo2BrAbIYODqNqh8lse
Psnhi8KLANbch4mOO2ShDWyGZrL3KNQwuptTwe/T6B1areX4544qMFx480k5eqm6Tdhs5Gxw0YHF
0bIlwGBP/Fw6cw6aFIZd00WCbwRzRpomJ4PmA7mv6rUCxCXOPzj1hZQF9RI0oLBV/jit5cGsSkgb
PRpRqHWGEQwlRpiRZCRFJz2y8rw8/ErsDFgVjHqhsrAkzJinV952Qtdh1gT9HlMMRPPOyU9AwSuC
Uw7g7KKziNkgbxY5eVMc5OqUZ4di5LjIVXVfWEsXFHcQ0DHbrCQAehDiXMAs2MasWs+oYsdAyRi3
uVY+ZZSMbm/0SuBjLoCjqHAsJHQsxXOjz0I6IuPjl4kuOhYanDG4KeVOb/z36JkInuHf0bqBnk7A
TrPNIe0oBiGGlSALuQoburwVInHc9VGCXpW0OIaWABCVtND2QxEBE1cCe/rt1a7u7gIUhTcErjib
DhUmjC51kSj4ATTXwkgI0I3y/NBhCoO271H667a4VU8EaRiWlZeJO5NxCbMFBPsgw2k22SGg4Kn4
VnVba7UTetYMLUH3FhF51ca1i3ouczFvZy/ABBiinSJBZlYDSw+A727XLyT0PI7Etb0EtB3sEAJw
nCiztqHu+1bQLMGv9eA9rwqvTFXq1DNYjBtqq23IKdmuyUMxHJV3vD3h7Jj3QJFIcpclOLvOsEHL
uhFOzUbqZFusnsdse/vg1izBuSzG1CZxLAbFoifDOJMYjdQSz5yuOdBzCcw9r/LWyNtyEvzXqMVI
ht3EgitQXhfKmitDswS8BRKcyNQxWUcdDdRSZiH00oHyMJrbcHw2Qf1YJQQ4eXAgLo/cZ3VZ6EID
LCZGrFFzuFQ+DfOlzdK04IO926GCZbdB76eKuBEj7/YRrRkuFNTR04w0ByhuGPWrOqmU8wxBXqm9
DvpdbrxFwfdtEase91wGc5WqFNpYI3HrB+lmCNzmdTa3RmJjC0Eh7cTKl/Vl8kpynHWx6Bmj2abB
3EOmJX+n3bdpncr+nbOutYDxbF2sGUTTORIpOtRbgQ0S04MEvhnFF4Mt8sX1V/hrrjuO4V27UIB7
M4BgjJld7Wea78woWdXQxp0phicjHURnVjTQL+YY1uEsbG3zlr5zzCQgGNZYUgjwk8hhXZZoznEw
/GCjwkhiYrglSE1LzG+KW57ENX0/F7j8/WxdVROUgaSgpaXKrU0mub31p68lu5Wsh3+wtIXJElDu
gBNFF9SlJLOMWtOMdZRqrc5J9MSL59/VHsQ/+RAjINon9TGyvBlOZpKQgQ/udPqezY+cr1hzLudf
wdw6rYisWYgMtGBlX114DPbtW2294Plh02IkfeaKnqBjKMcfYzuQ7/AlQgeuIF7H69q265YKEijE
hmhQZC5mikkKfZDHwAfhF6BVF1rrYzVbpE94hEdrORPkhf4linU7ejibWWrOaHGZQtdUMcEJPIkc
dBy00k4DyAll+THJRWAESUdNfax5yEtrN0dfqmM4exBrs4/ZhpaNlud4/zTicRJADjtyrMHKkeJi
Ll1mS4/Z1VBbrxuFYc55eGosastxCIMAn5d8RBWedA0PVmktlwvKMAPM7Qtgq8yuJy2lJuyUNDpl
3+p+doRTujP3mZscx8cCPKFP4c50KCll77bmLhpx8XzREfcsHVEA68BEClsBCKeUKlVvRKcUdVNA
9qHrQAVNfUuA1gM4m2rgRCsceT+R4blhmOZ8aAvIk+L8WFsfkZwSYTpZzStw+Z0639eUk/a4Okes
0EByD+vDLBFyXpcGopPasBgCNTyB49itcnVbA1cieags9SUQnNu7eXX/FlnoG0JXFDq9lStmhKr8
/7LQhYVWmQ2mD0hrCBtuzwhP0GLwz7bRHLMupIkZnrrgvhoU0AMWqL7JpEqe/8GK8NyCQi59yCye
BJjq5RovhvA09opDgeZiqvd0tnaF/Oe2oGuDsuwdroAK/yQuVIGXS0qpGEb5EEUnPfPrgboSnRwk
ORwV5G+jEh/SFL1tMul1wYaOiMUHd61runn+BcymisjRFd2YRCf0X4xBsltQBfV4Z6qZkzSJ3aeZ
I4Vft5e9dpAYdFswbZGiupqUNJSySRUri04iHpdt/qYOla0HO25tc13Owv6Ahj3cheXvZwrTN0HR
aWMZndR0K4ZfLXJ+RfIcWRxHuHbZFoTe/xWz/P1MDK3CPtJbiOnDyS1BTKOBm29IGrupRBcCb2/e
9TsSOoNn65LA1pHKZu9bWZVahlcYxLWTLcGGvVNMPgWRH5qgaX+ZhLeESpw7ft0fuAjVNLQ+Iv92
3UGaT1PVphMsdQHmeGELMCeg50aNr2x0XmltsU2sdcYALVL0cApLhvxyO6uy7cdIGqKToGJI5S7E
RTgG8YsgbyKeIv5A/V7JWnQDGOVLSy5zdKGgmf3U9tHp8PZhkMY9nSRyssin5512npeRk3cij+7j
LiTk8ZE63tdziC49hJPO85d7//xx7//6AhkRufMnsvftd9+9n20/cj+/H16t3cNhsrcG6cj+TrLf
t08Pn4B8fbCfHmx3zzmgVR08Wwhj8NOixONoWUjoq/eAC9li6pmXMFk2/tZmLabkTM8TZY6Vvhgh
IwSMT6x3OgK9kBcUXEEVwIsALh6uGXE7GsQN5tnYyJZeJ2EHb6lRohe/exUUYQm676a/grif1diW
s3HTlwDYxSTVtp1rWw8nW0yea/0x70p7EAoMhAGgVuaRbl89KZhPY1QTIzDotxJqGK695OS/OTnH
1f1F7z2eyyDqQw/+5f7qwpjGVJqjU5If9AQ0aCXHUK0JAO+TCgJ2BHjw2JcCuiFR+6GwcLNSDaa9
gqmKprpybhuoFauLwZ2lAAHKZcSoTG5GLxK0twcmgrpHcq/ZMrn982v6cfH7bD4miJHPa5ffN4Cr
GGXEBE6g0Z5QMCDG9qs0nk3J0eNXIUt9DN6OqlMC/rEEBMB3lKaIGv5BqygqZudLZk6uB3Z+ZU7Y
2L7P1JNZatJOCYaP2wtfM/yoQaASgfWpS3368viiPu9j9BLDVScRhocApbmNqE2VBwW0FQSvLh5z
8HWL8rKuM4nMVRwwRZ5KASTOf9GOTJ5N5/nP6T6xE7ux3wQSEjzzSLv/dffujrb7adp78nur8FAn
r2cvmc9grt1gzm0SKUF0AuWRaI54mMhkRiJzqTdVqY7e8KM6UQdgo0DbMA+SEm3GFh2uB8H8bKXC
1qY/JRhmwudhxKDmpqdOp6WERrENKwELxAm+VxzYxa4x14xmw9CHugAFrQ5mKToUrYSdWCPH/KtI
KxJYhXtbM1aM/4VAJs5JsrARMxX7gxLffWQFTiMerCByhIKjgivBIgSBQxQVJxP9J4wHUIYGDIJd
Ep8m8b3q0ZKZO4o04Uo5maLbhvauzW+3l3Zds1/OHvouLU9ejD4x1kTV65zWRRqflPoN+JFoqmnB
Rx7JG1kobCGwdgL6xy1h3OnxiyoIdtfeYwLdLoZhe/tLVownxrwkDHotRSE0Hl3eviauxaYIsfbR
kCIHjaoBKJrLhmPdVo/yTAqjOy04xPK2CeNTTz/UDdU2XfTa5m5TP91ezdpJggIdm4s5FjC0MPFC
3OFN0nYTPbUzprz8AvwwfQ4w8f5PnkXEwrypjXfPbZlr9+JcJqM9gR7EQiZApoX4EUOvruqG3bGI
NDvVOU3Ya6LQYYvZPMnEqDw7GaRXU4wXYkFPAMXpJy9tXXRqVup90B4Fblpo1UyC2Qd1QpR10GPA
LKzve8kKuhbSMhHQMxHp6VIbHJ6FchOE0jEGRVsFhBr9QYg8cHabNSajrPh5pNjyYfCr/msQlL/Z
H/Wuaex6/C2Dnif+1aHQOCL4oc0u0reGdBe3Oyp/UJUHG7GmdGgSxH4h6sbTgbEfMSDlZ4FW9BSD
ox6FMDSy6dldJoFYjlfBX7tFOlJXUDnM0aPz6PIWBUB5TQUrpSc5/kSCmfLS9Gt6raNki9a8nzQZ
8/tNFU+aleAoLASmQj/v6HysUjC+mQQ9iUMLTpiWB8mw3EkmLsaACKi2kQVZknKMX6ZG0wXF3NNT
DsD8XOkJpXskRjm3Z3XnzqQwvhgU9BFqQgN2TqcWyVrzE5l6HmvJ6vadCWGMHDYt1yWroyex+B6z
o2Y5Uv4qmttIBwdA8U5509drsSJQq37aOdD2z1KxSIMyIZzD1kmhEyV3KVBzDbUnQj7/A7t6LohZ
WDtqjajJECQbT6LWuJIB/3+KjcbLVee2mVu7TXiWo7sYCUb0jDAeC1PCYyyAxfsUt7Uj949Wh0Kv
YFv1K+UiAS+xLqN6Mgpr2DgJ/T5If19eJzGxjEJP8FaSQ+0+m/KtWQPqmU4PQTK5STA7ika02TaF
lzjm9XGvnB1kG3ijISaA4WNclZqqQyrIkN0rjyUATjWiwqTrm/96Ny+kMLZJD0fBQiY/OnUmsNtL
dJ4CIEkZUzLO+mOi7m5Lux5GXMAqsBwATaFMj77myw0FgYqaIrMenzoqi4cgSStHTI3JLsq8c0Mx
TV1tGObNKFXgKyyN4GA0MT1GuhF4GK3KUeYsitdpwMuzNbqYo1krtxM8TEj+w0Yv7yvG0DR6KAUI
hRF+WeGmAdAF0uqfrQpKtwyj4ErgSE37oTbS79ubsmLf5IWbCZuCtiv0alzuiS5Qo1SBw3waxvI5
SbKn3ACKp8KLYtfeN2CzVJeZFbSEKGyaXJObsKVGkp5AaTRtQPpXkW6mNfkf0q5suXFcWX4RI7gv
r1wkWZa8ddvd9gujF5sbCJLgzq+/CZ84pyWIV4ieiZl5GUeoCKBQAKqyMq3kTgGIQO8SXPigEFIi
wYzOCBkr/MowQWCGPQRMCjxAPAUHLnvblAO5Zzn1iymwXxdoWVyfyssqss1Z0v4YEc6nYnEcpfN6
cj9CK3b2S99UfHpXNn7+owrbb/pGRvG6Eo1gED2u6LU0TRQFzhcvV2kWx+iHuWfMLSI4i3psweQH
yBxNvzta2zwkplTYUzSK9CQnMTPAQcWvmGI9PrXVuMxAe3E/6gNwvFsnubMAQmtsZ5sbkqzJRQ6d
G0P7CtioNB2NHSJqyVBSe+kMGEvU17qfNgC3+npNcMOigXvvOeGgvfYsHEtIeDtaUNiSxnfRb7h9
i+uEgxQIOmmGEIMnO/YmymJyb8TERzZ7AkyksP6JEc6+gmW0UNkRlrFE8cMrgBi/Z1br29a3iUHj
OpORdK4O5cSKcEomC1QR1CIr72fUb0bMX8W5OyAeL9kF/HdOjy0+ZfgP0HP++MDynTvlZI5tPnYa
uS8KbdO6k+Kn9BkNTiZIjveOtlUteqOV7sZUOj/12jsXT81EthXFN8LnR1ga7qJIpkPBUcgjaRpT
ht7FlALB6IZdHE6REXQB0O++sv/y+/dHeQ9tHkkIX9sZHjYErqecckKsIKOsmpQugbNUXfqkguo1
6eGfUEUkUaXKED+rWwNkYVAQh5AJGn75gXKSsXUKPYUQEB/ict/2NcjnwCjYfxbJCZISLURPMm/y
G7xJlobs6vSjXGRF89UR63g2c+YSQLWEb7AIjRsWp+W9ijMkcEccqwmuR9HsoPc4rtvYJ9WU7SQe
Jl5OsLhQrcbDD1l9dBaLRRIwQSzx6MKqBTYWJX6rlp0OelCiB94Ibg97T8aQaU+G91O1ytCfO1Aj
o8RtyFRZL0bPy+gAP6HOhSvFhaiu2lcxSYFVfXQNRY3UWA3sHkrBywxO2kKzBrQJle32+uAvdhds
airQqzitkaoRWQAVK1WmwvCyx6qb07BNdQ24en2Jrlu5dC5uBuqQOC/BWXkB4zEZJ+SCsMYjiFu6
8b2rm8CYtQ3tso1dg6Zg/NZ0t2k23Hn5XdbcdaSTxMSLTDCI6M6+QIy8QLRZY+dmjzYBUw0Jlfl2
KA7ghH1FNawfNNABhmQqg1b/NaGpAX29+74G2Zntd/pRgQwpyBll38QD8Vlo+0w74KTF/cwBOltw
93pRBqeEPNvjWGrVTVbl47YgmrY3YjRoNwkz/CVvNYBatc4vRss+FnXVhV2b6RtOEf5gpi7v1e26
cb902uJ7RUwCpW5R/cXhHdZl9wLW259KDymlxsvyKE2RDLu+tOLm4QQ1+H7UFxE0QHHMnfokbKSU
NmS2SXfstbiPqKna4YATaJtPeRKWpi29da8aBCAMYRitSPCbc4PWAlJSpWu6Y4ryFS2f3O5Jx+1o
YE8Dm3xnAI+xdgPiw238rb0Z09ve+onwtaSO5GD6zAudrh4fOXhAQMYByUk0TQofkngDdceq7aBV
rN4k2r4bvxk0YGHfpEGSZJEJ5lIrvvUGx2+ULliGhySN4gfS/0ysYVMnR2rau4q9ovcwxf9I0Mcz
tPfzi61o23GWnCUXDfOfX2sh4YA7FphbPi+bJ+s0ZcjZdWTqjkjp7KfK93rzhuiOP5M+cLuvSdEH
Wvtuo+kE6eG9QZeo7SAooIelfTPW+5KxwCrv0tYK6HKH9o4vFribs0kG1v188Yqzil6FT4AWLvae
cNKqjHUgryb9kThlvfggyqwfqda2aqAvaQ8MVaJmZkiYTTy/T5z0Vp9JFvvN5Pa+mqHS7aJlFrSF
JtOzr00NGLVv96a7z5t4olFfMu0uL3r0eDZxToGKUtzy15IngK/XECj61TTWmPiay+rjhAfFW1ow
FclbneVTaNLOXTbUKAwgBJZSRsYm3jH4CoGHHHV6oL5N9FCeO7ZpZqAvtZB1bE2oP8dZaA0fVHvr
UugtsIMr65QQT5tPc+BSAS2qgb7cz5B94hDaMvd24sAc4FpxA08NNz7W+np0uBgTuF9xEKI9D6he
BAp+/JwYsbVp6dS0Uo5JFh9LEsP72N6xlttCOZoFRNuLWPt23eRFfIBJVBRBN8tpIfAYPTeZLonB
UNFVjna+R633ZuyOE56Imfl83Y54cuKsNrAgfGQOkA4W/46ToWl9MgwFPOeuCHxXElsux4B8EHrC
cB9DUMUL/vy3+8lrHHvGS0hZmE9ctmPN3irdaKhnyeVHvMXzQ/HUkrDdynqkrCV2cre4S6Ariwr+
+e630smUSC+8TbAjBEvSNkOCShHsmP0BF82wpsmtlZRoBc5/ESYrH/CT8yyKIMDhEsnJ/nC7A2nT
+QTOtVk4SY0JrA+4zBynOAS3ivWMt8Ggba77waWLn5vifz/xg8GojD4FsTm4ZuP9+GQ0Udwfi/IN
NzzcHiTOLTMm3BgUrXJMlC0xjRTiyQtu6eC5rEsLTdXAgrWLDxLT68NbWbjTmRQzlHbSLyBjg0Wz
/JIVqJC4MTQSHj0036Yy4vYVtz+zJTjjYPeKWdRecqcCmJGNgTkcKF4asy05DFec/syO4IxT1jqD
SWBnqV6BDgCVub7RaolfXKRvsLXOrAiBCHfpCZwKsDIq3zLb/TbE5QuN9Vv9K3lszFBJsiedogfO
WvpwtCV96ZfR6dy4EHiXqvYMpsXwSufZG9/nUlLdXXULDvz9pPLHiXXu9XYVx2O5KMkd8UDdMGlW
9qW39TFINFZvhqau7pp+kmWR19YNpAJANXD1rouk31AqyzxmXXo3EnX0cyDb96UzUxzJqszUWgBB
+oRf7pBBQbVLGJ/NMjwK2vSuM5tcicBNgdts1ZbA/eIx9UDaMmHgl2yqadssTR/FajLIOARXtgN/
LTmANSH3gdb7828oCUJLMmfFXTKO2Xcj84DX7+Mx0qZOCeaatZJC6EVSFR5rAFoK4BK6flB7EAYN
anBvmbyuuJsGGuh6DO5HpDbZFCRsjIql2OZxHPR2dqeDdO16mFm3DVAdujxwUwDq6HywTTub1mJp
xR34jclL7lXqdjYaeovvhMQN0N/gitCUqPGU7502jtBOr2Sk7CvBFdd4ZCORNYeUn1ib65w615XJ
KO4qD/pEmwkM+V/agQEH5Hpp1WxS21RJYNCGZmGcFamsg2fNPo5JW+UULOisFNa7c2Kq2HTJ79TZ
MLdj3pCt1bfDs6onaELB+/xWTZVu69ilLmuzWXE1NL+gpstv3CDUEi4czaLOWtH35V3Xasl9BQa3
rdexOKSVuxlYY26vr/aaObx6sbnAbaAiF3u+2JA31VuHNfQuWSjYyPCcrco+aBCK0V8kE+wWpxU/
D+mSPyz4gjFCbDLj9QyRNuej1IfAJUOwvDiT4Zcl7jyLJ3FlcXD/sWdq6AX/lDkR5nJu0YqV6A7U
i4pntNZtUOF18SQE3fb1SRSj4acdXHVBto+LDhD155MIHp04AZAsPyjmB54xYQ8dpk7/20rHpxUT
uQkbD27c0ISDJIHWeTd0FAIOLTla/TtEkzfJ8n59KPxTT69rohFh889N2TT9UhcH0wFfY/OhVkFr
PixlSEcmOfvFg1E0xVfv5LqmKGUztRPGg0xv6B56VfauEk8O0YCwLLQtsl7Nq+Jgj8Y3LVXxqILK
HDNvHFIHKQhv3HiKslwqJLLqdicLJZzI8VR5E56xxSFp49+dU6BBZfq92MrtokJx4fp6XTTjfA4S
LA4oEqHpAWTB57PIVBQeEhfGhi4y00d1ClT7gZYbd7inyQ+02PvucnSc1K/tY6J+T6CaXUHYaiIy
+dXVTXDyIcKV0ao9fTRHfEid5SCDfNYBPqgXSbha9RlgGcA8DVQ7nunno/WQdhuTAe4JLoPQQW4w
JbIr6erqnZgQVm9ehtlWBnhNgjsHs63QYe0mdczfZStj+lqdshNTwhsibipzHPhosvZDrdHnnQIH
G113kHUbeBYjmQ+ORPHVYNWAoKhjVxyYisKa8s7AGwoRm39nRFh73DzLusd+O7jLowIBJHU4DrMs
zbcampAa/+9IhNNjLOfZzDwY0UsPlf1trXzVqgrZvCqoktd/MiBkSgAPwxVXJK/Q1WFOOgYnYBrz
G/ZcO6bPCkkAXF0aV0duAfpb1gXn/5CV45ByRR6njUEPbI3Dzp2qeNPVhfcvTfFPOYm1Y4Vkdlxh
7mL6QvsyHJvHGe0u1ydtdXOis1V3UVjlrRnnRmbwIvexMRaHljnP4+K+gyhL4mgXSI/PcAeOL9T6
kcTyxJxS6eDqV7YztJKcpPeLdLjTzPKWliRMun6Tld1Dh20KyNBRqaFaPkQ2RQK4zdKwMJIDVD/+
khRU/B4+JycTq2vFEKf2xMc8g4TrsbXe6+Ll+ryuRCTQM6DqiM5A0HWKrw9GB4yzh5/Qvt9Nqptv
bb2uwhQIF39UpWRPBj5ZuAKcmRMCYK171ZBMWEakpDaUIVyMP7VFfXbV8RtlOULuTeHcKK3hG2UZ
UfCcZf/gooiCDG80x4DRTcI/8WRWlSk2bTqjKlQBSKK2pW8pfcDUJUr14iGfwG389+fKmUFhGQs7
VWePLcWhQ13FnxpnjsyYuhIrKxHszIqwQVqjJCY1May5+nDzEHoi1naEEHwtAwReZDzglmeWuEud
TCDuGX3eVVjDuX9K7cc6G8PeOC67wnoosFfMCux1x46GE/D41531/zGNJwyXakMFVVg7PMxctWiB
+c/sLwVO56TeQE8N/NSFlkWuNQdWFR/d+WmydSBoJon5lZiKgdse6l94sSNfcD5wOuWAYhc65LwG
tEJ2+6IHKTZ5uj7GlYslqrRIB4MLBxBSUUDErYlraG4PLraP0vbZY2zeEjCjkeWg47ZX2u/XzX2W
vS925B97pjCoBgh2pg4DmvfKzUhv0kOxSx97EvbjvcoKn6S+A2FW/etMoZ1eRYn5ztrfmnWPGiS1
wmT06ynS7pWtpklSktIvEw5+MO1qXWFhJoChXaCw9RpvcZRlu/Tgfam/Juig2LqPWhopnq82Aal9
K41U9YGCLHFH/eTVu7k+VStHEEB2iBwoA6BF1xK+Z3LyDlW+GS9M8wN6tZUrWYrVHQz0C4TjgajT
TWEHK3kP50u5EOOk3abjSzb4ehomFkg+dElN+oL4/XMPo/qEzjpwDuJEPXflWk+0Ts/wWtY0cKV+
G9HSa77oHTgHIddmlF+BxQuJ6aAelQSDvaHTfWptGgaxY1z/bftterg+t+sfhNctAIW8l8kSPijD
h6aThw/q1b03bO06RIKmZptEf+vpEyG3DSQvIGFIa17j0cO6f1vMXUpydCbIIHmrC40EH0AaPHMh
cmk4alosc7bkh8lGp5D16mWSQ3d1j58YEE7BhYGAyZvgSXH70rvzdmymG8PdW80vZrqvk/FCvL9F
pH8u+IlJ/kknQVvL4Qf1AJOUPJvZPsmBwiNGKFlFHiwugglARUipgmYFZLTnVhAzKy0vXVip8yoi
kC6NCoC8N7qa4qz1OoiwZwByJ+pUhJmpoPFKywbJQbg6uQD5QOUFsmFoLDj/htIeG7TPQ2kzq38Y
3+BFEd6tFEiqFjQkrvN4fch8qS5HjOZUoP1QYBU7NAfViKGnhxEjsXmPaBVO0ENox5010H3xMKmd
LIe36pzYuP81KGyUWK1SZkzIB4EmGyL3fqPJ3H91ArmkLgihQP0m4lWKrNasws2KAxCUfk5+IGen
tQH9aRdRTOtAsWR3+3WDQC3wZBpaJoQjKK9zPJQM7H0Q7SOOm4d8WiIzJxHocIMc8AQ1Ss0kuL5w
F/3rnzsCzyMTh98naeK5nzRdnvZ5ghaDtBtJ2JRaFjhTbaNHmMTbEsVZcMYbYCAhzpZZXr7TnZk9
AWadSfyV7wnRg6DMBrlCYDZwvPAFP9mZYAdCB0yP7yj9GsdWoH+7PtCLXkk+0FMDwqZMDGXUQA6N
VNXWCMsfSTRute/lztmkvzrV336tApC6zwdrmz5ZgWH4TVTc5TdF7bf3RFKvusj/i98i3B0dlbTQ
vMa3cLLXrVapEDT6GKxxU7JH1r9p8SElkmC7emk8HT8/d08meFoGhcYaJvgINbr6+3Fh4bxEyO6P
eM8hLKT83+tzvrZJkeLnT29OkC320kGxpjMnlSBnUTh+2nzo9ut1AxdNkP+ZyD8W+J46GVTFFMMu
+ET2QbqZbvqwKwLtYGSbbJ/tvMjYAUXJaSr/lVmg4s/NdrPaM8hCIRGHniaT/tDHaLpV++GVVsPN
1N2DxiaZXhL6nJDWX1Q1am1JwF1fTvB+Av8Bph481M8/AXgrHDFIYxxAsPFeDLT2HWAMCWjdlW66
Jw7ZJnVooZNXScBhrO91qu8ks8CPkIsti3saIMJYgQuOiDknU520yP0rWvpC89K3c8TGRQlKW9/p
TA1UffItyoI+VzaT+U/iJYhS/mdeuD6QQcUEuDgCoO0GyvU6aKzG139rqQmAQKCy0IAey/Uhrwap
E5OCu2l5bjVTzQ/V/gfNnJArkSeqTPln7SAA4w2KU2idBCO1EKky2lWoUMX5IYHSVqcOEW73bPxu
JG9qdSitZgONbkmOZTUioXAMclONMwV+brSTjVQUXmGlrYqI5LS4InzvJg/a59/BpR8CEhHgKRuP
y2M5jJLzZy1EALhkogzn8kZLIew76QA8o+MgFVygXX3CrVb2XOWxVPRSztyFVAcu1aDtOd8ow6jN
baEgCNXe0VByv8xe+qnxJxmeg8fPa3bEC1eqd6mSIDlPzSkkXZyBPNvAxVnvcazghMV7opD1p65d
u07Hpp+PrVtqprpQXQF53MZtXqbfbvXWhzobfTLIehPWVgqkM+hrc0EmBwqac1sJKw11zKHi3Vcf
CjB0tgwRvra58O7BP5yrDjimcwPeNDHFQRfXYfmSt0dlSsKsk3WRXyCj+YGBZmRoIiNoAnkpBA10
/SSJR5C8gEyOvstidw7nDDhj6gHR0CqGtpvHRIkmkPsHxkD6EGB8LWBWY/k6cJJvZCgeC88NqwTo
gNQZ+W1pZtFUMTeIW6UMPAItqL+POrgU4U6Ir0b3kDAx0NEAt7Oq4GrUTUHR3riubw+25Exbm31A
AQCQc7BHQB57PvsKlPiGrEBH8JIBY4Wn7pvZPVwfx5oH8c4WnmfFnUDsK8n62AS2ICMHgoy/Brxn
JevrWNsPeMUjkqBXDi4q3nHatjZTFYNArihQ8PYoQd/f2keE615HrWyUhM3VSTuxJ3iTCY3fyUVK
6JDoj6w0N0M1BtLc9NqgcPNHWwzKMqA3ETYe4NIW1SF8cMh1G2T1CCnaElkqJBIg89dX+c5sZSKE
ayt1alKIZdagtFUOMMihTn4gTx2qbiXx6dX7y6kJwak9lVjAXIzk0INwEFxZox4A0Dzeek2TbCle
dgGrumVbq061VyBoBdwT3KVMifbYdJ6aS75HNmLj3P3JQpTesTDiFK+9wgX7gAzBsHaqAxMM4i4w
5uNgF051yx3Nxqk6cuiqRxw/6EnNj/ahOigWJA+ub7Q1t8SVkEuOcf0hW3hedLYbk3KoycEabnX9
UevBiqM8X7exdqyCVgv93B461TRR7atILUh9aXz9Ki8YKBBqxk2veaF0j63OGw4dG8zrKFaI0a9n
Rj0P1CQHbJFgmZatqb7l1ltKrX2cViGbnSgFJ9T10a26J44JNDDi3oCOB+4vJ/chtKkpSg0ZloOO
TgV1tB4rOgYZMfeV8XUclsiYv5UgOXZy1EnTMYQqrOzxtHafQHMU8C54PkHJWwjIOIaGWFtiPu4U
HEPYhiAqp3nQTe5+dkAZ29Lw+qBXAo0NSBwQh8DkoxNXiGaLOVaVPpWoyCpL0JBbB4hb835eisAm
b5nsuF8ZH7pocNqYaJQCZY4Qq2OK1pGRYF1TyOAV3+j0i/0AknKRlfbW7DgcEAWoF7RERcbPghYO
ysA2OYzA18WHwrbu57Z9tvrFh47Uj+tTuJZOwcUC7b2AD4GpzRZ2eeFlrjNwa60DAk5QVNdh3c51
VDBwU7DC+0q8ctiPxAETDySdAjU1eR8UU7bXP2Rle6L9BeoBGkRUcc0R1rKpNaZqfVkeFNYEQ/0L
sFsXt9FeJoG1sjttdB6gVgOtYBSkBC8FiVRBp6kuDwwcB0BPoWP0prkxvAAdWqb5TgvZdX51Of8Y
FN+96EGiTapxg02YVREq7Ms3tdujTfT6BK6l4m3OkIN4DVAsXOE8AmCvxwOLMYNtvqMQuvioH2Iz
7CDAq/vkCd2p3TfQHXzYmW8FO5KHslrA6gqe2BcOyDrPSqjGwX5u4+2gflHqLNQ8sIrlMgqQtX0P
wSnseqgAIZYLvmIk2ujQwSKHKo4UNd8UOURvLTvdgBJvRyF/jJy1Ltso/EAVnksgM0Aq/pPWAN1t
59OrU+gGu3FXHhxtzO+mVn3VYhvgCdBzef4I2sbArYtyExPXuuuTpd7q7kSfp4KmoLEel6g2NDy+
r6/5yrmJBmQdEkxcqcH43NwnQd8cY6q7cVEeaDKUm6VEt1iWIiA5gy6D86y5MS6pn8EPUA4RZcWK
mkGxxSMHZ3m32bwf1D36blV3OygyYMoafg1niAmksQUAG1QHzqe61oxMGzJaHjTGxrshdWIguFUN
2MM0iSxdy3YVoK9RBkRAMGsjMB84JaJp7OuIjAyUMCMdAIVQx9tpoaARaJtKMvGrswGeApDfg3oa
dZPzL+wMWqrzzEpUX6tqW4Czc2tRELUXlU2ixTKzBzOO6c311V7bYAB6cjwd+s0vUh5tlxlLBzTm
YXH6u8QxHub5O4MUtA9VC8n4Vm6X4EGADgKYH3int3AqaCTLkpHC2Wu2t+xHUsm28MpYeGMqmoAA
WuUkGucTSI3E7ZYES1xbT0P2pMT+qGlBY+6uT9nKOjnguAX0G5lHtNMJT5EuS5BIgRLxIU1xnrp3
oHz3LZAUzHp300y/rhtbmTQHYDou74OOU0cV3FajpQeZcQ27kd7n3bEEffzfG0AvLx7WiO6ItMKk
TS1FA3KO0bRV7UaFAXqMru2c7XUra0sD9W4wYPA3L6os50tT2Dm1hhhW3oCk80o/yX3yt8xK/GV4
akMYiU3rLGkmPhKghZDiKqKSBi1wAOTvH7xnhoSNOsON0UMLQz1KBsa0BNr0jASmZGHW3Ox0OMKB
pLYDxK4rWFH67VTvWQKF9ZulCrJKUoiRGRJuL7FuN8powtA4bxc1MD7qNzQj27LduebJvC+U607b
SEsIZ90wN2gbpW558ExU6hkeiRGqaDL+1zVHA30t8reo1hsoC5w7WltOfYVyfXWALvIPL36IU2cz
FpCzIbXEpVfOSS5RhUOSS8u4Il1uZ7DMaBYT61M3zi0z29Z3UrPcZWZiRH+9e3jTKY9s6CEEadj5
oBrmTilVvPLgKiScm+e6/DDaHA3wkhavtQcfir1gtkIlAxIShrCFrJLWTlHr5YHnHZ8U86W3f7Ll
QC3VH5VbN1iMYOwelC68Pr61xDv6UNCIA25jyB+LcJoUOoy4XRjlQa263ZwWkQliNDrejlri21Ny
rCyGDNatY/+tOgFiBoCxeBmB8RjUnSLVTNJ7MUpYcEr+wu1Mw0+q12nyVf35+ghX3BKEYZzHHxk/
8I0Im7lWmD01GlYwaXJ/nPyq3ffsSGV4vDWfRDMVuFQQyS+PpqQFNLvuM3og+kczHr3pTUsl0WLd
BCAHHgT3LDQCnPtiv+C+qjolPUzKG3XeUuDCRvJ4fbZWQoXL5TjRqs4RViLXVlpObprbEA/GMCyU
EdvynyzHiQEhgle1OjE7b+iBeUcgvBcI2zbsKK2GrK06r2BhTwGEgkav87mqE62muVHTQ6Mdgdk1
nBAvtFgWiNasIIdgomgF3ADAaOdWwAk7MFvL6UEbbms3883i55B8z6rv1xdl1QzSvMjBI6sMrNi5
GWXWVdb0PT0APbwtozbBnIFKFzRs1+183vqFRxHYJP5n6DNYnDxAZqcomFIN8DDIKBpuBykdY0MK
MMnYj+1wy9892dj4xPqakzDbLIl9cFtvv0xo9X5Xva/XP2dl2IDzfF6PgWPCRex82Nai1XOXonJG
6Zs5vMb2k2I/ZNbfHyZnVoT4kNQ9KF8oCtnEG/deZBUQvQI39PWhrIVZ75O6ACcjvFJUVeQkCplj
onoFxEU1O/64xVw2qhrEZG9Z2yWzfUgtSuRtVgIGjEL9D5EPqCiR4Skva63JdYCRM3Wb1qCyUx60
TnJwrS4SIhLKAxZoYz/hoycug3Kt49B+RouXOYfDmARzVUFRl/ngQpdMIndzwTuhDv3HlLDbPAZ4
OtjcgXhWwTcx3GYEegrqDXJegULf05buEi26vm7cxa6Z5KM/GV1sULWdOmD/3em5QYPmLXQ//NZa
Qm2uJZtPNjrB21O2qLriwFRtRfHL3FQPuX1L+zdmPzTFa+zVktlcSxWiHxR9FnhSoRlZbEDGpogh
mwdA/NI+5qruM+hWzXUTLaYRzmnqg+B4rALdwYOhbNy/LxGcGRfuVXijlppeYy11+jHqIIQyHu3+
9/XFW7tTnRkxz1fP6VIrdV0+QuTP8tD+oWiBkyCZ5bug0lZBU+9Tsm0sR7KU/HdFrzmdWcFR8UhO
5pFicNpQhUPdh4ndSOaPR6VrJgTHnLslTkBahqaUNBi3ACBCnDIEBdO/HInglFCRAE4s0YrDuN9M
kuvM+izhvoQXMMhdxAIDOijbKvYwS8jR6gfZ4bF2lmHx//fznpArqFob9H280k5u5mdzW76Xey8g
X4BguWfRvkJTf+TddIEssSYZlUiplJd9W48mMolKB86ANonbKNYU50bi2vzrL9f/z+j0c9cuvZYw
UmJ0wIn7XTj5BPI3pk8iEly3tBaWOH7XAg8EcnFi47NC1U5LCguZ0SMKPsptqgACEKL8j+zLvzQl
nMScz46yHqZGvfINqL8nqRtqDGln/Xvb3RT9E51lmTHZ8PjfTwK8os6MtQ1sVqhls3EDUBtIcjYQ
6d5R77ZX3z1FsnSrDvJnQsUcVqKnCoKyiVFq26LbolH3+oKtpVuBSobiOx4iLsS5hWlM66qNaYzu
HMcIvMNTfVvslcj5WW1b/5fR+N2TujM3MgbktavGqVFhHl06Kv3gwCgLk+ipk4xp7Rj2OFkkgFoe
sn9CGIKsiK4rpgewof6qVUdVVXd2+YzHD5Hp861dZ04tCZMXO6mmpTmwLk4TVtnk/2wQW81yc32N
Vr3uZDzCbOGBNeBoiPnBNAXjWAeTdbu0t0nxrFMNfVscZyFLal36HXKZeHODPhtYSRQ9zz2d6knm
KhbQLy0ADxtNGx9HpsrcYOVSwa0gN6vqnzgb4d1lz6SZDEIIymOT7RNlkw9BY1hbHaSPbfJr7tEF
O2W3w0tsSfbV5crBMtLon8lUQNiFOcX92u5d8CMeBs3zNzoqJkYeppL8o8TIJ7zrJFzYbZ3hPg1k
g6kfR3CV4OnaGs+xKTGz0gN7Nhix+EemDPqeOoA9pFF3VfI972s8LouoAKyUdd/05llD1sSbDvPX
vNwO1AH+Qat3s1JL2r9WvQYZPdTkQROjXfTBKcywWYkBQwfRQPHRWp6vbwWJAbHxzSg9VjekAo7D
gQIPfctlfZ8rTy/MJScH4RBPXhY/d/zCNUBE6GAu9dTcFa21qdsHqh4H+pDPvQ+RTzKpfjLLKJv5
fjo/oWGW486RdsfJKYZhqF3wG8gEsyTCE4z91pWHMiujTnVDKXZxdRbBc80hI3z7CdtuyjVaDBM3
ljq+ozzgMS25CV4GeAyHF1/QqIYnpchdm8eWni4pLBSpjRv07Pfog6zAHX7dHWRm+EBPNhgSaIB5
cjMlIFacMKGlx9nq/5EVjlzllFNIQZ5byRlQmn28oIbElSfHR7RTKonkentBw4tmByAZkTrm2U1A
PwzBCEHZ01QLDAV0bqD+9L0Wz8a7vN+a+pvVGkESQ0ZxLsBPkgCqLtlXqyHk1LwwkwWAx1lcYmO5
c4A3+l1pf9GzLHDVo0I0H4SaSg26lP7Nza2o05udU6V+qaDfxJZSelwe35gJsGpzYK0NjKVwfLtt
5caliR1obhv2K8kY2snfc3SWyyf98l58bko45aaEWBDMwahzRrcxaKSSO5B6bapxDsosrNzS18aA
/rrutGu773R8QoSpY7sb5rkkPDHrmM/VIDu7+Q+IsQS4CHQ54PaDM1wYVcPUSlUXoANVFSvoRE32
lCTPibmzt9OzIpOTXItc0LBAvPfQdob253PHJYtaU3OGtQz6qeDqA/tGPCszDLfFjd2Djnvo0aDv
OCS8Po8SwyK2xmEGtdwEhkte79glI9S8fk3W1iq+pECBXje2umh/RimGTJfpdW4XMDZmv93yGM+S
31+7KpzMoggnzwmApG3J7yOV61vmc2Il/gzmW41KLpPrgQYKURyfjfqDiF5wwF7jqNNADjOyiGP3
USbdXZ0e21+VsteNX4qx1Y04UrM6GIy9LcPqri4a+OPB44BMOLJG597CUXtl3yNiG+hlTW6QTNGe
2rALmvH9+oKtRpETQ0IUGXLFrAsLiE82vQ9mYB9yyK/1PkEL+r8zJOy2vJzBRtxhRPlrugEh8Bxm
aEKRPGnWDjqAMZA2RSETIj3cPU8OOr1x8tqoMZqpfEMbe9YeafpxfRyrHoiiJYfU4wASaRrcKp1q
r9Rx448Uvwy0QHbFWV2REwPCGAaAZYpJh4H6RgsHNE1mgSq5f362x1yEvhMbwlGtqA6ZKgM2qr3t
P5t+sQdQe//gRfXuHXS9Qez3kAdmwW+K120QuMF3Y9NEH+ZOkXzJ6oKdfIjg5+qSQ5x+xocY1k3e
3anjRm2+XF+wzzfKtcEKLg7qKwaBOthgBx39y7fNbfEj/WV8tJM/RSwC2WdgMb9+Ur64uybsJXQE
n8w618wLjt8X0GXQFpjvI2cDvw8Wv9yDlKCsg+UWqm2+E1QbIOYSP3+pI+Zn2Bgs1O6zjbalP5YX
/Wf5U4u0Gx1/uT4zq0EGEBxOAwAIg8gF0JeFkfeKgWD9wwgtQB4P2s6+cWTqFDIzwgTYUH3XkwZm
CrIv06MxfjBQxdCd0fwGqvafRICTMQnH7DIxd4k5sNyaEr+L/SFDKteQlGdWvdZBF74FdVDwKQle
a8YeUdweRpz0GW17vq28tGzYXF+dlUQ7bl0nVgS/1Uq0becgkkfreOZnfdjHO8M8jNbr4Lyh9Mq5
JkGLVwC2msqKQqtBDkoeaFgEwBpUA+dx1KhimikxlizT+mmbLIbpzy7TQq0E5aXfuIYMALzS84vB
ogSP1/DneStEPdNNujGjLt7m5hL2DTqJfBIWfWgZx7Hufdw+A4bLvvVYJCjeFEBRmBLPWXXTky8Q
YqIGkrRE6fEFajBa36DJ7ed0S/YAbzi57DK4Pr9/Ris4kGenI14SMULSAo6S9H0qvkDcFUKaL9d9
aO2KC6IPziH/f6Sd147cSJCun4gAvbklWaYdWy217A0hS+89n/587MXudLGJIqQDDGYuhFFUJtNE
RvwGAiiGnZffcTY0sH1tnN1rX8LqpjDcxvicR9M7LXiU2/YgV8LxesANQj5Kv9yKQMfB9cBsu4w4
yho6SWkIAMWq1dtmUDK7Vdr4EPX9gJxYkqEPpc9HnvjRTTcV4QHynnC22qZ7HJJScaSiL2+H1hee
C8v/nmMuQrucirVW4cuUwyvFclJHRj7r4BflnXmbhLUKRmm0Hkwpsu6AsQY318e09bFQ40euCP6Z
/EYpMg0KoQFCmt4LZnOkGmuXbeS0YnKozb9XMll0kpHuXTg+vHLly9nrtWhIdNRe7zUuJ7k+BHll
C+LON9qs3SzIyIXlo6AIuVoVCynQb0IOlvFn9w1ufXGiQTmSYaIp2+wclZuT91+sta5U0cZqlMjs
KgrzORYAxS1u4aK2V9rbeqECkSUn4z0HaX01JFGddSNYcPVzIPvOPEyBW5r9VzWfI8cqhu8YZqRH
qU4dVc0QpOynw/U1slmiffUD3oyz7Ft4IaDMS5cyDvyXZ7yXPvc/Auw9B7f/l4oO0kamSjOCr7iu
tchmpRaByHiz9AwCdTpq1t6INqcUDDV6LNBq3xgEYjtfNtUgcEbVLopu812bHVP1IVSezM9Jbvdf
r8/gVtq7QLb/N9zqtovHNALPzZFIk/5XnX6U/P4UyIs1b+y2e15Ky3JY52Sw3OD0oMiivxE5GNu2
rC2Dr6UIzpwfhZ9pM3qxeaOZ8SMo1c9joe1sus3hQZOl3wa2iYz3cmdPvlH1Tdhn90nWukF1p3fQ
y6CA0P0Lk52bbCs9QVQcUgA7gurQ6iaru0RGCxsMfFHVx0ooD2Jh3Rbl3p29PaT/wixb/9Vjy5ip
SmVxt4SBIVSEpx6dE5BFruzPt9GMU8X1FbK5xxbE0kIaNJaW1WVAMfTR+jRgCcnFp7E9xwhY1nl9
VgPw6qJT58WJ5lVYfWkbdSf0Vm7wOvJqRuU0pIWqF9l9H7iNlrpi5mrBeGob4ZZlh8na0/Whbn3B
xfSU7jAJES6LlyOVUiGWKxXqhNQ85Xrk5NFDVOxJIG99v9dBVtOpjxiqGT7LJDXOYSHh41y4Q+dY
yanL9jB9mwPi+sQtC+Yq0L7VgPS6ULtQA/GrZ6rTS1PuzALyl4Ym7g1rM5Suv2hDMIK1/JsxN5LR
9QPLUun1uxiXILcQzRuMKvYy9K27DRrDwkDkJUCj9nJQhTLp81T6oHzN0ha60cW9XkSCLCkPf78c
WPSMZbE9hj9xGajM07CD2ZTdT8ltgaCueBPtHE+bQ3kVYbUW2g5jqEkBKB02D0Vy6Gsn82/yver9
1jZ6PY7l0706MeJE7JGGZByRdhTmxB3696JqVx9NPz+YXf98fdb2xrT8+atoIYrwnbEA2nkKjoc5
UiBKdoYzlkZ4VDGGdK+H2xgc6wDPksWczABEfxlOjwctj1XulCYc7Wm+HfQfiFzK7W1eeVmyc0Bs
jI2iP/hNsHuUrtciTFbRFeXQLQdSdZ6ae/jgoe7jbPP3C49ODrc/+MqX0+hyTAn0hyAHVXYvwobW
TKfqbjVhb8NunEMXQVYTR3Nh1JSFDZDgblY7U/+A1HZeIbmyc4pvBaLPpiP8hnwfmiSXo1EmbZ4w
GGTSEEYL1IMwftOF1O70b6CNd1bD1gcCZLsYUtLnBZN/GUuWp0yIfQESinTyk0Nc3CLwOPc7ee9e
lNXUGaWWSM1MlEy61XJkhWy5eor3ks0N8MvSJ4HUiXUNk7fulHRChVZKneT3mUxTV3k2TSpWncqt
bxT3VqPeK80fAcCZSC87UM0/iaiewhP+wH0o3Sn5XhNgqzKClgx4C8SFFtGF1TOpzac2VyEw0o86
hGNomyYwUqF+kIrADoN3KhYnltv1XwIrt/1U+n19o7/IyayyR8KDywUHDB9bWx2W2PROY9AA6M6T
6FRimTXcVMJdHQq0/Ponbh2cECfqM41Tj53oaPnHQaxwD3gYdUQV7jTht28cu+Q0dF4OpneQbnvl
d05RQ5DvIvmUtTfmns7PhkQOcg4L2ABmJLZi4mrK6kwUunBugO4bbhrRO9GDc2qpDgSf0DF+ZRrm
gdNBkGbHEHqbX9WLdhF5yfAgjbHdzMaJ5+rj0Oy9eJe5ejOXmIeiGYBvN2zly30ijnrPmxeQtiAX
wWEkST6VatXutI03dr4pUq+Hyq4sRI/lz19dBcGo1qFVRgDS0lsRYWPlO+8ly3i31wLf4JeD86dw
trxjFv3tVSAcRBtVq1FbsD6Ew20f/jTyrznCOIUSO6no1sN8NzbBo/U9rn+32W/8Yj90cm1z9+FE
fYaavvMU2DgglkYIlGTAQ9C6Vr9nYClgzoR+VS0lTpt2f7pZPs2x8X4o947xrVAoPMKHpWWmMAmX
c9z70exXi5dBFiWuGd7IWmwXY+xY+R5qYjsSDxsIO3zSN6JV6hyZagns/0trnYbKK/Uv0x7waatr
gGLnf0FWyR0tXCEfugqYv2y6qW85QvpDMHNHCzTPGH81p1ijmjD1R1NpP4R+44b+uVUwQaUezOcE
CSbct38PpFPAVixcqBeHKXP1OWPB1OtyBhA411+w0Y6GW738Ou7R1zb25EWU1Z7MxVJr4QhCCTiV
550FufzC1X5ffIzJYfWFvr6myGtS38ytD8S2bW4hgma3mnVXm3d/rh/Ry+26joJ6BdRz7gja7auP
NyGvRG8fATr6gHgM2mC5bP/9P8TgOnyxugJpvUrK9RqkP3411MjlZ22+zwJYwHt0gq2VvrBL/zfG
6qaZxDTDTpwYFHcBTKpOnBzZ66hfWu710Wx9c5YV2SuILnBVq5XFQdGXeggYNCo8NUJ/PNhT39nI
j83XEVaryrfA72cZEab5LI4AqqwjKlDQBiBGaNrOcDYnDlo2ci2QWuHRXB5GylgzcT0woei9Fh0m
lWLqbbiTHG8tZVQG+PuXavcbA0FQPbU8+cSQvhjmj+q90eF4DeNzJ2vdnLdXYValTSPn6Wl0C9Lu
mwDa09Z91ODFZ9F43+xlCRtlMXIEjI8W3A2Yz9VyK+Q8MOcc3HaeNo+G2nywAtFLdfovZqw/S4J4
grsPgSUbd/brxue6CLzKlgWUQdKo5MSRg9FtVJn6fmOjQWurYr1zAG2NkTRWXjwIgHKvK8WBOhsB
puXx/UzOOEs31vCrfMRUQvqoiI2T6vLx+sbaSgnoGvxfwPWrg1pKl6QtKYFfVNI7zWiDY6zkWCKO
bXbI6i4+1qnc2l0iwZ7w8YBSQJ041lhPToQQmD30UX+cKNg/Z0Ma6RAUtbw4yohEHjEdG3ca8ltF
toufu945iK8qZoAAq5kp96H1Mayid7GP6q5/F1l2Q+8mzgK3Gyfb1J6uT9XWKliOHhY0oKw39hAJ
zMREDpkpjZdgK+GILv0wRdqrurBzdsvL4by6IBb3IFIivI8pBKw2lY/nu1HKJCtKg8RwdTDj1h41
00Us9aw0d0p2F+BFR0/Qacz8FIe2ZBzz6mcenVvfcsXyZOlOMVI+RqR8au3YKr8o3d7O33rnvPqV
b9Q526kJUr/o4KNkh775SsXMnqbHXumOAiK5AME/h8P8Ja9vmt5TuuTd9c+xcfCAacd5EPgRGt5r
4Jg8l0KFeThcn0U57En3c0coHamf7MBXXGCt/5/xVisvLYdEmAe+SRvdwzGylUG9Caybss3snuaf
8E/hQOOhkE4P/+XR++pNEAmhOSYGk4tEqS2YHwWlsXVjsAVMPwT5uQuanTvpBV/+ZtG9CJ8s9Hzu
9ctLqeQwy7UJcxltoOvbJ1AS48gOlfa2FnTspAfaAecp/1jH9TkdxGPkG45ZzR+zyb/xpffZfF8q
CqLI8WNbHAvrGCjmp+uffGsHKpSVSARoUuCtdfkLTb0KjDqCRiP3PfgMAWK/bLTHUp4O+qxMO3S7
raOYqV+mn1QbDMpltLA0OrnALuE+KYqDmipYebHZ4ZQpwbuq0eymkX/PuX6+PsaN3HD55gCUKZwt
vYTLqG2bo8YEQhjhpGfByO15PBvzl+sxNucR2u7C7wIbvy6YFGIFH78i/zTi722rL4yGRao02nNo
2IqDngCScAtOBLDg5Vh8LHz/R0RWjm9La7JFJXDy7qgHe+Ws5S9aL93XgVbnpSA3Sh7oJKJN2B2z
KngezSccTHq1PY21f1Ca4HR9BjeSKzStAPLBVV8A+Ku1Abil6NsX9K//cQzUh1x9EHunNI3bTN6T
u9uMtahZLF0DFfGyy1ksxKEPWgk6hhmpaLwP3aFArrS0vDaJzjh37ekVb96xFCH+L+BqCdZ+m06Z
Dp46yn7NwjEN1Y+S+APHBhzQnTF4mmPV9dnmqBH/w6zqtCAXOQpMTFZvljy1+mbsoEipuZvaquJM
oZvtPSW2oLMWry+KOXDu0CtdfTukmLUmVoF61oYVnHthgcU31ewac6fSXjKFU6776V2eVMGdrlfj
ITb7p1AKrA9RJWsPEtoIO0fv1p7XRPhZ6G+gdb0uGGKWHlpVOoCVb+BYWH/M+mnE/fr65G5+Vtp1
SzGL/0B4u1xHVWvofadIIIjUwRswJCxGw9X67FYKdP7bnuTIchtBvdW6p6Sdjzvht3IaGsuU90yw
N2Q1l+HzWcmNcTB4KAQpzm++3LvVFKUHsQx5PA5V73D0tY6a5L4bd6MJ52nMnVbn4dp3pXAvzlgL
X/9Nm/MOho0ak04NfP2qFLOxSCNtwZF1qZ3Ehj1P35JuT+V6a//yZU0JwcHF7G+1f00rb7piWERH
m8qdAX8cxLi0bD/q4lOFI3STPV0f1lZAilyso0XGlZv8cqYtHbHivoeP18T6QzZ8lUSozw/qXN/q
UXJzPdby49cn7+tYq0U1W7o/zgvRqgkXY1jZFw7BpBo7l+Lm2sUXEiwj739ezctN8yobKlQzHQKL
PRtbVXlEsCY+hKHpH9GEw8l1GsazJnbTQRml/KCnsyXZee7X95OZ6afrA966ahZKFP4BdJ34npe/
RCnqSe/hYd+rc4kObw/gMEAY+9gHyeikSthiYWA9D1Hb7xwSW5cpaSACWHBhDV4hl4HzoArV2Gem
e+VPTcHeUh+aLnbNf8A8U/+yCENtQn/jBFHKSTOqPgMEMkSSY6rJmT5B5bZTsPeg3xwSlTYdqKGI
SuTqvJ96LoGm5GbTFOC9dfuQKFj/Jn94/u+cPls7nWIpUKTFnopT/3Ly1FL1h2YhLGT1e0j6doTL
l5xN/3CeYNykoPzLyqDWfBkFSjlCsT091oIs/YHnwsdWCY3zbAX+TtVla+bIEallyy+QvNUWl4vQ
CjSTBmu8HOeVbRTemP7Uwp3n9ua0vQqz2t3TnPdRaiLxSAdXjv4Eg2Zbe133zaEsXQCaPxgNrJlH
AP2T9gW/aNVPoV+6yO4Z+MqF2ffrG3dzLP/FWb8XadbltZlz/UVNvRhZh5h/lMnO6bB1HPJkp427
QCS1tUodB1OZcJFwHEoKUkmZ67PYro9je77+C7H8+aujcJiEXGhzQJilf8p901XldxAJxX8AkfMw
+C/Mai2b5H+1XDOSFKSF9LGzbmr/9/WR7E3W6igd67orAhhl91Jo2kJVOYFo7Bya2x/9v1Gs9r0P
MkVQq0UaWzLQcqxD14Rshm78vxwwFskNV64O5XHt8QH63AoMn0CdmhwV+buSwI8x/1yfsK1PT3sQ
fTMUHSl7LBP66tMXepgHyQAkiu1oGd8aTbCh+7hj3O4s42Va1rf6ojrG49cCKb0+LiO9nPzZQiBQ
JzNMn6L+O/z6AqeRUPhcj8FBGv86ZQEHjuo9wDn+eYNHqBJQHsbA5kxGKB7Tu9lsbDEAyy8nN0P9
9W+nEeIaqv4vkpUUj1brLhkrBEdy8AJNjtHln6m4L4dvAVpZ18O8zRSQdKZUsegLS3yt1eEppPI8
yzUFKvkUHVjch/IgOenOHnr7pQhCOg8NAg8bda0sIhZGZlk1iJEBfQ9ddE0xO9Z9yQU3IXukO9wg
uCxP5+tD28jHFrlqlBzRmDWoHq/2laYM05CFlOKRro2jk6b8UQY/tgG3OQISOIma2GNUOMk83Yv+
X+9pYlN4ZFcztbC2L3dBlIpUgVI6NVyuN6WCTPQwQh3d2wNvN9tlmNU5qxZRq5rl8hitGjvOji01
f116r5vH63O5HKSXe+0yzuqg1bVKymdI2PfmkB2SCvjt8DAorTNOz4O4ZxP69jxcgi1uhywYcodV
xiVVcxwLQ0jGlT+m6aPUtKgg7CjQvSHLsNwXCjGJHfAiAxjK5QfKe9Gsh3AuPLk13cXPfUj1Gz+K
zon8kAWzg33mIJh2J+lOJgmPajfeNZly1xnlztSudyA/hAOMQiF9eBGm6qrnnzRhG6p6VXrVfJZL
wzYx7zjxwr8tyWidOO7ey0J0uP4532yNJSjvSRJoIA30cFZB47mV5kbuKq8uzHMffBeqpyr7bPiP
luQ06KtpcXuOpg+B/Le46pfAfFRNl7kicC+5nHZzKiKkUoDzSWr+pzWCQ6wNFCzjdGdW12toiUMV
ysCTDoeQN1nukPhJ75tW6WHghvxlCoxQ/+Snmr4TZ70xXuIgr0oTDG1SSm2X44lTMR4rpai8qYno
RIGjmgNHG6Kjmj4r2k65fZ2LvATDi1RHw5gcdM2ZCzCKEiJBqrw2yIonScjzE/Lme7WnrSEhq0L9
Bbl0+r/65ZAKzhDfsKLag0qEhsTZnKRTFQcPfQMGa+81srEPWYEyShdAUWjxrQv6DFmwBivOPcu8
6Robs25cXLrcTtpHDUlRvfzmIzYc1XZmfIutveX4dqwL2pRNsMg/UPdZJSuiOBSTrsSll0IvMfAR
pPirTDf4+LpWpOzctW8/32Ww1Z3QJYUwJWVSenmr2VGt2UO5g9F6o62x6FvTS6fYQa1oQapdfjuh
jtrM6M3EA1B/LG6lO/Wm+q2dG4drzgnsorcR/63+Fkz0P1EpNKPmTk/YXCURiakPSi0TVRLTw8j1
mqSzHTf+fWaUOznY2329DPC/UKu7oROWZpuhJV7pNnHkmsb7JN3TFtyLsVoUQh0LNeDm1MuHXG/s
vozSBy3KUMcp2vbT9ZN4YwFejGf1wTJKRlkpWomXBZU9FzdVygI070QsaWZzB+m6F2u1sWtIo3hz
8pnEp0I/auOn9kdQmE6aGYfrg3rTdF0viOWXvHoDaOOsl/h8J54en4vZGUNop7Dl7UkJP4Rh7ZbC
hyy+H9LHIQCJMUh/m668xOdWxT+JxBNtpcv4Vut3IQkvC3LInTyoP8cNrPgpRJPBd9vi4/XhrtPb
JZrCbca6W2Ch6w5Sa0wzRJAk9dLqIc4fuvKkJm6rnYXkwW+eVPHX9XCbs/s63iqvNVIZCwCNeKBd
bfGQu4/vf5b2fMCccKdWtJEnXAxtLYIlzw1W80macuPAgLrLwj9je+pI2+PuGNSlrZCbWTTwy3Gv
7L21WBH/B226fEA4PJefMKknU5mVLPXqUXAjO1A905wQxfqZhDtX+Oah+TrUal+ESYUAckGocf48
x84s+bYs90e/uItYvsl0gikezHS1ZbTOoBBF/lGHW9qIe/CuN93tl5X0atCrfRP66rxwpDh5bipv
ONDzkdDQHA4ITD6Gj/LX4AFP6gPmt2JkI4jk5KODCdH15bW5ml/9hlVGQym1oinObKjBF+6P+Yvh
e8LodM/ZTzHfua/2Yq1Wsp+SnQ1mmXoG1oZhaaNpogrHqrKzX7px1MBPXx/bGxT+ywRjZMBrEIED
GMmXq4r8TfahNqUeLcP5CBJsFH5kOWoS81ma3wvdL+W2nx8i/VPWZe5cHyYawXsNxDfc4eVHgJfB
0hUxe37D6kc0Yh1Nsc4MZ5UjK6fxLvuCJVrm29WvecRtwN0Z9JLMv368vcRbupVI8FC1WL+nakFI
MqNNMy8ta0UC+Abk0s5jKWqdIO6lzh10A/qh0WNgm8VB3tipKKbUNWqj+ofrDqdO0kZ0GJEhW221
Jh7HVkQFy9PU5ihmZ5k9PaV3WfE4pnvcyuWEeDvs/2KtNlMlxnpg8H94WvkUNB9T4Z1g7bwi377d
FjsRxJTQ/wQh/sbrUQHXh+FL6lnJ4MaZA3HeRdjZnhq3Hr8iYLazfrfiwWZkTHiMLGqgl8tXbyFp
532Vev78EBieGP3W9Zugv5v0b4N13lk2y1+2nj/KT2DIaLJQKl69EaMwMotJFAjWfEKEMKPFSYEt
7kcgNpItIlFN6UaotIM8/5z0nZNha6TYtQDVhjmFQ9QqzyuUOo9CuhSeIIZOhuSJEBwz9F2GLnEE
84Bx4PXRbsVbHov03EkbkKW/nNk6UJRolMbMqyMRftadVAuO778PVNfILaftkNO4HnDr6DNo0LEP
mFrMYi4Dqri001dVMy7xUo+RWXn6jcmJXX4KmudA2eP9bg2Ppg+QdJ0Vi5ndZbTRwKNDDKyMc8+3
cWmQ9MBOS5D4EZWO/EMR+jtP1TdkGb7dUvJDTICjjmbTavUYaSBJdSPk3jxH4N64wwrFw6dG6e5a
5bmH7puaPjUku9SUgwiXVb4P+ndBJj6Uc++gfOzO0U8huu0+X5/3N6SElx9Gc58dRB0c+vrlVFhB
iUK5nxaemcc3Ua/d1W31Q7HKX1p+NjFBGFhwmq8c1UY8VYLs1DxEQzsISV8ltTiigeuI9fxOiE9t
sZdubSQ9kEwUdNgXD6E36DYUTQdFH4XCM/Tfoz89znJsm4LdF7MbCO/zOHHrJx3SZ9eHGOWeVbNz
QDHaQn8z+6M9i3svoeU4Xh0BcP2ok/EyRuBMXh3XcVarvjAEmeebvqOpXemoRv4QDbHslsGH6x9m
c+yvYq2O67rPRd2f1SUXcGE1mKLmVEx8k7qZoe9M9N64VpsvC2gYNqbB1aCEB6U8TPIHQWyP+R4H
feuqZ/nDYUTgFe2Tdd8wpmZkFhbHGDbOpzxRS1vMCureiTslotMlIvaB9OD80DWy5Pn6hG7cf8Q2
qX6x/aAvrSZUMaQpznB49QIYoUVk3CRT/dGK97wh30CVlg1FpweivbwIOK/TCynpBaPxG2R4o/ih
bkYE/Yb7LvjQGT/SwHKB7qFy4A5+dA6a4buqfkytPd7UsmfX6xQcAC1twBdoQ64eCxVeyDOSVRxv
OsRF2SwqlxbY7+vzufXuoutDq2TBVSAts7p923RczJ0ZaJT/MdPgJguzgzbqv6Z8hIKTO0ZkQG3K
gaZqD6bo0sp3r/+CrWXLhcilSGON4vjqi8plr6lVWmVeERCtVW/SnpeRjhlSMO2c31uLhzULMVNk
uLTvL09JjLf4WEObeWEjSrbZWcIhbSz5IPmTtLMZN0O93BL0ohfu+mWoBvKRHoVgjDBKOYyBQkbY
NPcRRYN/CrR8QUyVNZK2y0C8ZKs2Mga+n6LaQfsxGgy3TXYAuVujoccKYpUWBrjL1b2nCCpWnRaJ
hCAPaCwZ8q+hLkRbb/VpZzUsP3e96OksoV6jYjT+BkGFhG4plj4ZRI1U/2w+oQq/M2EbOQrNYhlq
KVuL9t1qwWt9b1pjVeRePSMKf5uh+SI5PuYWp1KYWv8mFPCatQV/smJXoKFz4qISs8P1Rb8xoVSi
aVdoVNkX/OzlV6uUeKrDts+9OHmPhO+x6GxrDs/Xg2xlBQA7aLnSJkQKYC0njhxxCHK7Krwocz9b
h97+DYPXeed9/HyY7MT+hHyavYe526p9vw66rq5YpZmpcUbQpKndynKq8DxOLP8C3cj4prWcscfT
9+Cr5zL5VEe3AmDy6+PeyAtfNMDp1+PDiUz95eT2RYp0qpLkXlKL+tGIQv9Ql+poZ4N+oGBeHmu9
No6zUu4V3rduDaiLdO4RVVvImKvNmEVjIYf8y+PmKr9XYjvc6AWCdKJYDDdRC5tIsKT4VE54HWhZ
pTuDJWM0jw0Gai7QfFIlb45/Pxl4mNGyXQCo/LDLyRiFWElLwyq8SkjMu7qwpENDXnQrl5V4G1RW
cKiHcnI1NRTfX4+8tcYX7DnNfrgNfJHLyGI49Vlm5qUnaPPRL3vMpTEhFk/XoyzXw+rAoGuE5Rwl
NYyV1k0/0QrxQ5uLwuv8Q1V9l/vz50H7s1sO3QoDNg+rQQ7apYm7GkyR4Z8j1kxjmfAV05jUcRRv
hll5LPpZcylC7KHBNw4qekhkOcvzhqNiVUeas3DMctyRvXZQbqX8USLJalPjoVAkoCHn/iSiYnB9
Mrc27+uYa05aXipt2fb0bdvhgxk8ROK33nzfpeJNRlUuVR7VuHEa+d0cqW6WP9cBCnF7dfaNG2Bp
ncHP5TXD8261bCzJF+pi7kveVbODEkdTPO0Mctn/qyWDBbCETAMynTSKV3eziLd1klcDzenkLMUH
0XLxBIEN2vefhvSThE1BkD6nyWHYUXzdyHTQ+CIXoGrF2W+ttmI/6aPvK7weu1RuDpnaglXqFCcx
IqThS3OPI7y1fgxwAED7qDST9ayWrJAUXTZNBYlVN1e2HoklBK0ifIJqbfe9dVMlunxT98iCQDEU
d3KtjUOYpJW8TkUQY4E+XEYvKGwbcSTQhLQaW8M3K3mIk/RYK+dByJejeGdyN5aNAYwJGUYuVFhD
6xTFn5JeKWv6kN1nqYN5N/x98YbqKuRXaPYAwNakpDjVM7mf2Y4xyq7nYCqxFtTG6V2jpIlnFXLg
ZoIcnEyYUjstro2DdKlUgW5DcJx/re6zQRmHxqzn0oO6Qb3Kau/7bjrH8z+0chdyr7yA6OD1rTUq
APF20jAltP3n0QkDHUWXw99vPWAS2PvSUlq60+stkCdZIVtANIJcuDU5ZPoZ7XLDNf3aDvrifYjo
vZ0YvYv1oA0bBuxPvYOs3VooMq87DCNQUDPU1U+YdDWwML6oPD9BPy14brrf1we5F2D1oOkbE3lV
La28Jr8bRSQD9yDIWw0smNgLxId5JMlRLveWVgqhkvl8qDw95v2pvrF8V3WL5iwftcyVKhvjhetj
2rj+FgoF6dTic0WCcxkxD6ssjqYAwSq/99JQfDCyO189FIo7FsfrobamT1vkjRcJZZ1Xx2WoDDtQ
E1OtyiuMWjoUDU7dQRrtbOat8ZCbIDaxAMahNlwG0cVELppSrTy1rB2kT1wRhSAdq2nFH554Ee+8
OZa/bnXj8IQHiggqEQmYNVawHuLRnPqi9pqU5lcw3hqdelJEIbH/1rWYuoXB3PFwWsrMb9owFJXF
xeqq9pLYrA6qVaGe2xXnPNpZ5FsTyP25OP6xlyiRXE7gnE7d2HRqTXKXHgch9KTyNBkDbf7yvbjX
zNxYEpDyecKAsAJYsNYG0cs6TGI9bTzdLz7N1ujkcbXT9NgKQZYFZAcxK2rlq+sqyYBV0iMEO9b0
qZ0bfnzou3Sv1bGxDiC1vthGgFd+g0KyfM6/VAJYJSNtgtaALczjja5nbh+dru+ijUgkq6BlcMd+
aXZcfh+BfmuqlEXrwQd31ehXW3wSYyT19jgrb+dtgQ/zxAQqRplqDRWThQz3kr4sPH0WzUeY8uB5
K8qb10fzNpUhCu1NQDIU5TgXLkcjRnKMQzqpTB729+qQ567c+5KrBK1148dt4IzA/+14bISD2U57
irdv55KjlpzU4ryljL2u5Yx1WxbcmIXXDGVO7TbWnlQfOxa/GKmRjcaeyPrG+b6c7ZRXQXpQ0Vwn
iqPcSlaolqWnDEEp2bPQSveNGEPsx9vyfmzy+HFuSAVMxEx8R298/Yvelyij54O2h+R8u9H5uJz4
/CIWEp/hcuojPRtQEOQVF0nTJ9jr94r4NdWPXVM5hrF3LG88oIkGD3XhJDHwl2rlK4xN2yThUMuk
5gkHdOY2TVl95YTRBlvtU/lpLApq20JeaRa6bpH6BQ0HVb4fzEFGzT+pC7tXenQIC5hxe47BW6tg
oWwDa+UIp/x8ORGN1WdGVImlB9tuCp7a+KmOnHrYyfW2pltdpDwhYC3l59V0x3WgxX3mk+s1jX6e
gsI/aX4kHdIk1lzBjz7gtyTvxNwcGfVQtjD2xHAoLkfWTyL6lDHpRFuHR1GAbFBo2a1RxaVT6c33
61v57btgKb7SsSf/IlFXVheHlLVakcsEawqUQuiHWDHOFxMKJwlSJ9aBivfO5bt1eJCug7pe9O55
UV8OryB9Jgfg0G2SD7L4rZQOoXGrYAJx26i/YrRkrg9wOYsu73oG+Crc6gsOXWOJHZIu3hC374xa
OI/6V1BFf2ubg1odLBHqWHR20Rla17LVGNqEkfPe4Y+RNw6OzTg9jD3vAzn1xF1/va11CacV3WES
Zx5aq8/WjULUlROr30ykUxSCJZ+t7vesmD/E6WdY7oGGNo9AnlucArBFqJWvEk4JQaoateDSq++T
5E/nysfadJOfDYpDkiN9/Pj334ym7tJmoakLwPpyiSRJJzR9o5ZgPUfbaEDHq4FtoQ51PczWRoNk
IyIvBEmN5uNlmDDwK8voJp4eqerkjVgicBV8HWf1g6Dqn67H2kAFwXxerIiWEhJH97IRXx2lUmP4
oZDIBKMOKxv5ORyK4yg7s2ijeDtrPPHKozx9MqwPYqLag0byNjyKxsO0pyG8tXY4VVAUBPQACHs1
7LyFaZhWZuVV00HWvSa6a+pnI4A4fNwZ87Iq1nvvdaTVqkk0VHH80Kio/Nq64aDXYMPNjOw8tG+K
wfY7O2oggu981o2GKFMNOZhaJ+8ycQ0Aito5KUkfKm8WdUei6BsJ2U1aDzeir9mpJdELHT/GZfpx
LveqEhs4P9oHi1L90sCj+rE6bmqc/nANnyuvB+DH4yLHJKh6aOuvmaHaRfyQSu81+btYzqAx7pIi
drtMeDd1e++OjW9MYsRKMyl8czStfoYcpRU9ImY+m3RXOmaOPLBTFXcnEdw4XDnEQRIgrb3IM60+
sFEYcxr6QuV1suG1AAYj+Q5Tkefr62hjn15EWR0HU1HNcoSEihen6a2u4+Ko29ReDu2emdzmcChD
MGG0tEl4LvfoEBSRpkVV7Zl9dxDN9LYr5ZtWGX9dH89mmMXQAMU7E5GPZbyvjgKhC6rRnxlPKqB/
W1McdZIqbU8htYWdvbBx2S7vgP8LtayT16HEUoOPD88i7FkAyYOG2yYOzx+iVijsyortpMqdwt9r
6m2PkO6kYSwUzTe0yd7wa0WLa88iSU3P0U9/7w26uSbAG9JBWejFa0CA5hek3VW4PHhjG4bFoSD7
VWPrkBQ7tYmtSPRxUbHjBc+huYz11RR2VdNMU1zXXgCyIkp1V0lu5zw6Vu3v68ti69xa9BQsoDnw
86mHXEayGkkWxmCoPamQUB4ppvqI1Nr8I9fk9lSXRWyXknrXR8Z8nEX5to0KaWc/bx0bC3zzBeAA
PGi1MmN97mpp4BcYSerqGR6343MgHCNBPVbd8fpwt9bI61irpakLmd9lbc9mO/X6b/PR6H9cD7D1
4eh3SbwT6VyQal5Op1CUhu8nc+3lyf8j7cp65LaZ7S8SoH15ldSru8eezfb4RbBjWzu1kCIl/fp7
OMGXdLN1W0gCJAiCAbrErVisOnXOa1rt7OYbsJmJ8XrfinQ+yh2HzCUuGbR/IoBWqQ7Ait4Kahn9
w8x2TbuzrLf7v78QoBuA8CJ5AAo8C2na61G4AdVcViJIsbSs/phhnG+11hz1Av/X+bm/qVilh13T
uSt7YWl9kByRROLoo8PYrg2nnGqjK9AIVg2bNnhzskeffro/tiXvdGlCfsLF0ep5NZDM0REfVKh6
EGir6qjGkunJDthG1z9VOqSvdvdtLm1xmYrDW06K5ajJq4Ei446/dQ84QdzhMbe/dUE48yGy+3Ql
t714otGeiyAWzx3AQZTzpPM0Nzi4gB/61vyu5bqx5Z6fRr3tdDE6moytAc6HqKnBA0ZTAN6GSgTf
//l4HTQqyjIJnrBqP19Q83QsUmQGQeTb5sEJD5jnNM93Rmp8ZO5K2m5pz0AYCPlOUNRg6yhHrkCx
pOd5zh4yo9rgtqnRDZMYK3fa0rm+NKIEHSkFUbdmZuyB5SQUxW4OPmkibOd/4fd9QLAwGpBYAKBy
vTk1dHZmydAiYA9G/WwadVRP3pEWgR1noAlfOW1LgwqAnEX3OuCiSBpfW0tAlN90I9Ls2AZd2Bec
hczooQHsdHsoLK9RRy8sFKqesi73jndRs/p64aGWXSX0oQfPXkxdHwKFdQOlDzxSVka2lERCkR4M
z+Arwi2qtuMaVlIG0OVhD17Wtmi8+E0KALvz1Aah8DiDvQ2dTVt/1ux9NejWlpo1+Sgyj2yzOvOB
g235ysouDB6FBlBvAe+DqfYVt9Pl/kS9saC45QA7S/3Q4kPsWiuOZunwo0CD7m+ZWcFLRL3OTdAr
ZH02PLi7oDsm/ibvPjCPorB2aBoww3o5Tv7h/mlf2EawCR4+vNPx8lLJrqnnFWgUroaHPJx91Jgf
qub7ynouzB7yijqesWDhwzNL8WkkqUe4GTCZypBycJ5awwoLyCf884FcWlHOA63Szurnnj+IOWyn
zwOLG+OTQKX8vpmlwSB+lNBSvMqxStfHzhyLpGIkFw9u81Nkx8yILPbHfRMLS4K0Mcp0crfhpaT4
xN5IGh21BfFQz+cif20Bq05KcxOQYXPf0I3eBXIYSIcDfSNZjPEgk9ftxXVKJ30UmUbFAxgKkRTN
2lPffUFiHOSBlqjRHYmmG6SprWDf1MZT732wgzeeRoP5RIYfwv02ux8bUoQdFrS3kaf4VJGPLn91
QWacC6DEWLl3i+7x/lcvTQ9gfygjQd4WlFHKR+c1VBbnxBAPXl7EJIg7dOtQ5zV385V9u2wIm9aD
M8INrwRS01S1lesN4oG29S4xP/DOekrz5tOUQgrt/pjkrlFiQsASkL91wKrogTL1eiHGWR/HsrTE
w7RLi4NwnR2yqIUrwn613/s2PHQcHefQkWJdkLZSNnDOq3HUQWv8AEpDUGLGFftQxHn2R2f8brXf
94dl3wxLUs1KUQCpzWGpoa7FPUAvcxPvcAeSzPDh4xr5wO1xBKc08FU+UptIo6qboZ87F7LxMhsN
zqUYSbRQ2HmFngixEqjcRp4wBB5RqJmgOQax2fUKFXR2EfwVyI9ULgv1jAJ+7O/03EUvZh3Nlf4g
PoKWfiUeXJhAZIWgQAaYPvyNmtlPRq+i84RHq2F356qHnlFAVpzAQqYWcA48H9FjhFkEouJ6ZKNO
fbfMEXIO4zzH1WxAttqrP7osq+KgY0XE7byPyx6VKjPzaTzOdZSAMmPlCCwN9R1QC94PXIEqcffQ
Vq0Pet3+oSmNTakRyMn+uL8bF5YQ1W6kt5BTtSWVy/VAUThJeEaR4mrbNqxzCNgOJWSqzT45t7YB
9hjf/p2YwHTqa50At8cboTwKY3JgSG6o7FMadyAdY3v9Q55Wewe3oJudUwleK9OTZT/fH+at2wL2
Dpwt4MxEuRMJlethmjYQ0WiV5Q8TwI1g+SF2bPpZEWeMTQfPavSVhVsYnNT+Q0YFlDEABil5anOA
xGDNG9hr2B6YsS9tYg6hRsGOARWVo13a2/sDvPVgGOCFQeUC6MupTluz4w8k8PYmerayDgy07cOM
HVomUMHRkt19i8qU4rIHBg4PWjyoQWFx80ox7NQSo0+bc1cYXggYIDk4ovIj2yjmDxVblWhVvNq7
PWSC0R8DlmTczfKsXNzLmSF8J9Gb9uyhw89G8TRHgr/zvt0fldo68m4G+hPo3ZQpX2D9rs1AB8Kv
UDiEmQK9KZL1+mgk4HNlRQsJe09Yf7CpKp+4SEE+Mk3eh8Swx9gkQhynHGpr9z9H2UfyawAWAqoS
whuIetTUcNCiXpmbJj1r9kS3xpy/Eq94cR2QrwRpbR+0pBcrvm9hnnHdAhUgZergfJR5JjVNoR5o
0TMkGFF8L7TsyEQmEObM2coWUrH878PDDYgssYNeR7xurifbbmpraGeTnbXMKL3t5AQJsLcDGliD
MtcQ5Odu2QFo2fdfsqaE4J9mtGSAvpSW/pE4pfN1oFx7LIep98N6mPskdCHpYYWgBGn6Td9XaFVO
CdGzEB3G7UreRS1GvX+9iwMAdT0QhyHjcf316ADE9dT59NwboPMPy7To9qk313HTeKwMKRca6hMp
2dLBbXalNurfAXlkZpgNkCLXuoJsCYTKjkUe0M920s4xb5N+ZTnVB9T7V8o6CtDqqGPcZKDKcs6m
jHj07IHXA8QXRf9ItRTgsLGao9Svuq1GhypyoIeDMo+rhSloLVcW+v3UXMRy+Aj5SEY+472LFk+r
66lqpqT1UiTDznNS+kZcm4mTxuY4ywbhxBvxzmpy+hnnOxm2GcCGw7YHNpSFBNpzPwRPLADMBOsQ
mRm8++jXkxP1jlMcQcpCUtRL/KnFG3QkJPSzzCU/8mkE+TOpSIJ3Ak+tF8cOEGrpVjLPmwqk4BR8
YaP+cv+03h4dA7ghC53JyGBKePL1KPt8ntxSTOzcmEazIT010JaMpwN3gtU0twy01RnFvYL4GB4Y
1Q9lRodOPlJ1Hbag7xInaWVaEaNFhmYMsHg2aQImea8BhFLLpn1vDTgI5vxWWehSuT9oaUj9EKkH
hHSVzM2pANu06fNWc7C/Gm8MNiDUegFvZbknIkeqpwhzt1iTlliyiIQ0el0llyTI0a6n2ZOic6U9
s7M7t00YeAi72GwXkTe4YEX0UrEDFI4d7g9TCZTedzCyHFJgCfzC6LO7Nprz1EfzlMHO4LDtH1E2
zEFrRJrY60AUjWiQ7gYjgxDkNGVRMrvk35gHtB/nWPanqsgIHRRK9TBgud3W7SPbAQ83STojzAL7
Z1nT+uDaGo1K3psRcrNraBO1ICtHj3IKYjXciBKNrjz7HB3lbj/R+NnVaf5cubTF41afw84f3V3e
kRxc2fm0GQdQ+qeI3reUdRrI1+0nC8CfiHVmFzdEpF88ztaqc0ro8/5teKkDhQrIHmjXlVOnDyNa
swzRntMUmQefoYuD216E14kRdkjcPfoopH1qq8CK7m+JheOO2qN8y4GEBYGAcgRRS2o5SoP9mRcE
eqB9StHsGWjuoO8SGwd/ZQvcBlzoB4LyGhJhSGpjKa534OwNmYDIag/JYrN7rGz0fNkunSLfadHd
UbZO/uX++OQPKicbbRbwjGjTRYeQ+o7M0yIrZlBbnzWzmLea3HjIfa9VyxaHJZNHyLUgb6s2P6No
IwBDS+l5GBO3jpjBrb6MkLZqtU95Us2I9LTEgpTk/cEtmEXJHXylkngKbDLKbLr5DAygHJw5fTOg
yKYB/F1r4PFJ2coTa2F/IowCuSlSt6ZMmV6vm9caQY/XJD13rI9Z5USeyzbuBNAC8Fqt1+wotHDu
D24hikVQggwDijBoUkPy5NpmK3pS8mHgZ3im4EvqVF9Gt2o2bVU7MXhWp00wWlXEEbZCqEBrIuTD
UBjNbacNR56sUS8ubCQHiC74LfxHYoWuv2YsmjahBHrAaOe1n7IxnbcVp2vZ+AUPjdQguDkNcDza
6P++ttKiwNDlucnPpV1/HIJkW3p6PGlgJ5oPoNnPQs96EXa2EqEv7CNkjdCpDIQnZlt1zKMxE+KJ
np/7dOBhBkCOwepvOs32nb1fWdWlEeKqB3zWkXUwlQOxbvAKp4nDz7rB8mcr0QZ3D+FlHkQFg4CK
WwzkqUx8qEFkFvx0rLcUuFHWd/VPKwWRtAC/b1jiGvuYtvn4Ccnvt66kxh4xLj30pWZ84lbmrHjJ
pQnykI+SqVSEB2rpNQU+bBhbsNAydMUIJ+BAnfDv1ti1UdtXu/tTtHDWkOlEVwLaEVBGVn1k6wqr
7om8p8aeR1M/e2FVVT9Zan7LOItpC1CmzdbiviWroIhCOyoS1A5e/Nc7rxjcwRvaXJx713mmNcT2
/uDVrkwQh7CNo2crXWEL2wA+S6bc3jv+1EehL4pWG1kjzpS7+zH1QC36mYCXtS03gUV25GcipjWH
Ioeg3AUoVOBNaKNbS2rWXQ/Rn9DxU+qVOHuzD+6bevIPvHIhAIubY8dsne9ARtvs03wq49rxvyLO
ZBsDuc6wDrKdM/lrfeAL20pegnBz8p8b9LwBevS0qCnIjZHH+QB+VLabkJneQXLPPGjVvNbBs2QP
hK5S8FeSgaksxPMwGtqAa/5s2HPcACUf4uR9T63mK2JR9s/PDNCNiGaQkpPAM2VD1Sxg7lz043lI
i7cOKZxg/t0602vqdisw6XciKmVhkXsDJhVFKLz4VQLGApdQoQf5cJ5cc3oBn+brQIs3veNtrBfz
/CE1qyDOest7QZ9KE1WC9h9TbS43np7nWRjkTlGHU0t+uYM7dehZCNpnioFtE2Rww6xIzLBoynEH
9hRzK5B1WDnxar0G4R/uOBTpZGcBXiFq/EAbzfN7CunuwvYKMA5oQ3XA08F/TlNrW3Je7NOa9Y+Q
AU/3mQeCZsME6ly4BC/dvPa2bWaNoLt0rZiharLruyLYDoHD9g0nEyQdDLa1NTcJ9cp/yupCi7Ng
wDsHnWxRDS8Ul211zDkH+pSzNR6MhdWB8AdqLRAzka1PKoZ3RD9X0NdMnLtyaGMAi/LngtP0JUfN
bSME7+swo9YrWouniM2W2BJvGjfm1BcxH8S8GSbAQ0fKIbonsuTow0FFPQpcu8BJ3R2ZnCQkOlST
GqvTN8XQ2Csb+fbmx/dL4m5JsgGfJUPoi6Rdr5vlkDiOOCdzm6B9FZKKPfPWyAJvzyasIIDEpQ+3
GLzXzi+s+Ogp10sCX2AzjcWkNOZTajZiW3k6j71xMFdGdevvkY4HwEXmCBHOqP1BhkstOs/ZeHZr
bkal74kTCKzm0M4svvHKJosZFN0eROWs0TAuWQbbFLIogJEDX6ZEUiUHR3LSwgvREXoduZm+FjMo
WwV3wACtm9OJMWvX0nEtn3175aDgYskGYeRuTDR8X6+jWw+u5ot+PkPXCxFYDIag8dFx6dHQdlMb
0TUWNPl0uvZK0h74Sd4TkTdSWh6KShMp8vksWgEhsTyE0FhopY+dYUcQSVy53RZHhwqIVIzB4G6K
moOccGeYz2B3GOI+gHZIGWgWTroThMbkPWgAUMZTJ7NOrjuv7KaF3YtEOhqR5OsaaUQ5Fxe7d0Ru
BmBEzK0wt9N4KLIz77/5/8oIXllo9QbBlArjY61VNWQCY2ZvsG/UqOO8+ibcXxn3VuZyYeUwmgAU
ZCDIB65BCRTQuOYZQqfzGe0+Wf9RLx6c4VUvpwgMYfdjvYVHjsR5YjCYfYnPNa8nLhsTzdWrYDpD
FxLwf+CNN3kWF2VEkYSwI/aFsSrsTQAj1wS3F5KqiL0QBiDdh1ckmoyuTScJ9BrNdJ7PqLTyCGk6
JiLcQf4Wu8X5EIxZF2pOjuSck9Xx5IEgKet4vvL0UKuU8uoDPxJSYRDElKwE1vVXVPbQj9TDVxAz
tr4kL8h8xG5oxn4YAaF8f7aX1vXSlvJeTumQ+Z0NW0M+xxCOnJHVMY5OlUW4Y1ZWdsHL4ZmMNBFy
mzgPKsXjbIzmODa2fkbe5YQCgC8Q1zn4L/S8BPtqtv1KRH2byUFeRcqwSaNw7PKDLo4gcu9jU3aT
cc6d6qDh1fBSN0MetkRbA2veTiMs+ehwRy0S5DUqON5ts5ZSkRhnCipb89HvfnL3qDNUs6Z0ZRaX
BgVnjZwhojqUcpRBmb0FRcoqN8/EF+wD1Kqy0PE1azu0THu7vzlur3lo1/15FaLMYKi8GKwzei91
JutccNJuUO2BsOfsrw3o1lECZ4bcOgI+eejVrpDRI6TWhW6eB24/m9De0PsgzJ056it7d39AtzcC
TMGloE8LryzAga83BF4WrjvlnnkGi9onS48N/dTN+jadIAofDLseWRt0u6+kpBSjiH0lpQg6gREo
wXuqReM6qQBCSaGmYkPrZI6COtS+F9qmqaPpxV7z08ruuDGmeLAJzJitb6TQ/Sr0JwvgXZ91Z1Os
5epXxqTiC+reb3y7wZjQNNTMIL4MJ7QsVaAzDvsmEmtbZGVUrpKn7riW1LqOUbko2Vb03BqPrvfz
/t5QtuH7zCFYkJAFsH2gt/R6bwxwXZCjqaGUV+xR0fsWDJBrmH79NyPK8jAq0BsMUvVTbfHQFU9G
XUauXUZTEN83tLRAMq6TTV5419vKTu8wnJZXUOcVUpCoPIx+6PBfwnCOnuZs29qE6kC9YnNpBmW1
CMk6lDJuAN1G73ojyJAqCEbrgDYfWj/d5rwAgnbldbu0HS4NSW984dctV5jCrCm0jmkVldAtzX8C
jrIymkUjCN3egQloX1DCkMCZQcAgjZhZhsn6xczdqqrhgg30oYFkA8BmC7Gosq+p5Q+FTvX65NnF
lnTHKSjBhL5WSVlYF/ShSU41AFMBuLWvp6sXeTUhHVGfiNAe3bGJQb0aec5bMa64V/lDF+G9PEKS
9wC3IKBjyHEomy7h/kA0L6hPbBjlcDqvXbEgV/bGAkIzOFQkfMDWdj0UH0KJhWiN+mTQxxJMWJDp
i6r8DGq4LXVWMCNLiwNWkj9tyam7tjWi6MsLHYsDxemNKDbMtuN2rYd+2QgmC0EfUtyqFGRaZQZP
WmjoUddjJ2I11VbruQ6NZ55u77uERVO4hVBUxmPo5tFeEJ1oJq/IKdd3jNUxxBrzfk13cskI2ADe
3wnyllUmLZf5HEYKckrzR9b1yJqD1974hyW6942GChLy8zYiZVQgrpfGTms3w8VGTtDk3v8w1uSK
FwchoeKAjSLPoT7HwY3dD23TkFOfbQzn7BH0R/1DmL08KnDLf5lQTj7zCnsqC4wA2RxIPJDq6A+/
//l6o7CMpycy/qhsK14SBSBdby2YyFuQ0+nwLDaYs50VX7zkXJCQx+MQoDipanm9FAUxEOBA3xja
mW4sAOHVzEfHeQOfWvQvhoMYEVLsaJvEC/HakFv1rUdTg5ymZgNVYywKJ9/vm1jyLkC+/s+Eys/o
cdrZVWmSU5A+OfYrtZzdnLuhrk+hpq0R3i9NnJw1KGhKdLLqlSukNw2vD8hpzMkB0LQI59FoSJzN
fOXgL7nlS0tyu19cl4OhtXM6uORkhG9i5TWyNgr594vfBuXKbGetB87lfKPZZ5ptaH0e19BOCwuD
Wiu2MLIBeM2pxKCFQdBv1GrVaa6+TeNwMMgeYOt9DdKjwlgJ1xdGdGVLOTb65PpapsGWONpTHjM9
oqfKWNvNS1Zwt0B3HfcyqI+UeetNqgHhA81knQHp1GlpHrLujxkAydjT62Rzf2PfiAHA3cir7C9z
yqDmqchKz4UStP6NAs9N6ROt+60NxWnW7+zuxRl/On0I5ue62Prpyd65WkzFKYAaG9xIrE97bW0G
Fpzs1ScpjqNOm6IuAsxAxj8M5DSLj5m7vz/shY0PE0Cxg2UM9/gt8VdvBbPfQgl3qoHjezL61/sG
lsfwtwHlHmoq7ohMGvDQulRYB9J/EsH2v9lQorfO662Jan19Gvxnnr4KPwlxxO7buOFS/XN//D0Q
OdCLY2wMNi9SqD2d0OQ9RCaUaZ59GkBwzRlBWNV07KPVps22dI0M6kdlA/oG9GvmNisPbAyqsMhM
JxoIL5/uf9jaCirHJK1T3yvlBPv+M5l+avzHf/t95VzkOpvsJMXkutW8CRz6YcjKlXTe4h6RSpsA
+gJAqCJSZo2WgA4hIoJwF3/WjOPjvxgCkEOIuvFW0dUcPh9LL9VK/L6R6aGZHUe6dlIXF+HCgrII
3MrBMTfl5NRAx6DO9chbezgszhGi+fcEkH4jiG7hekpdba5PqL3m41En3yhZ8QXyI5WXA9Acf5tQ
BjFZo0sAHMAxaiGl06Kxa6s/T/5az9zSXKGvHqlrZDpRslKiFFunqHEMeKDkw3cdKXkUIe8v99JU
XRhQQTco/AlDz/GYC+x2p4nhXLv6GS1tv/+bGSU+pS5gz8KFGRulBOadjUyL1mTXV+ZKZbefhG1p
42xiKOkQGv6L6f+8P4ilNQeuTnZQmGgrUiNgwgdH53KuiDD3qBH9crUHAElBLzOvERgvjgWko+jh
RRcd6tWKAyW2l2U6xkLbzyN3Qbe7JvMh70N1A4MR7C8LyoporROAvg+DSWZ0CXtlGQpxaDr64tlf
x/I8exAvuj99a2Myr8fU13weQGGCMVUl6uSv1bB27chvvh0T8GMAPUmhFOVQDnVhdJbw6hNPKx73
RvYrMPt4LqkVWm5UitDS/biYna+NPoGg6J+qVMpbD2B+AC+RsQK3tpyAi1uPTMANjbYPZI8E+icZ
lFm5ffTI51nYO9TT1/C2yxP6tz3llk3nVnZM4ZblDiiWfnG+chUs7veL8SjTSc1hblwNv781f9tf
31Z+fdHzYMIlekVqQSh3pTMw4MnQbXUata3j5+Gkf6iatT0nf+RmR8jshCxuIFmu7DkLTSpu40HD
BSDzHx1UbOd03Lh0X5kQAvt5f3+/F/RvjQFWCKZW5OZVfXqjHFLBcmRERMUzgHtRq+FTOu9nEOBG
hqMlkV467rPPQKOTWU2xLWj32BbFG/c1FvXtbEc8TdPYCIpgX4IC2o+6Ns+jYBjX3nCLk48aL7Je
QIehPf96q9Zu2w8dK/HO4k5IfxX6gJk53J+PZRsAusn+VVyVSkQ+Vg369mqCSCJNImMOoga2xuLz
fSuLmxQJqP9ZUW7IgA1Wbdqw0qYxE7vcfpj7V/+P+0buDUW24yvuuABd5wTyWnLy2JEF21w8s2LF
xL1xSBOKP9bdQpSpnK0SojntkdhndJKtpiTWBqKeB+RBtTSDlW74MbWvYAQa+t1/myvlEeMUmuUJ
8NSeSvMRtZzAOKKZ5l+YQIEPFD2ALUMB43r32qRpCj/ryQkyZg/WBJY7D7KCIfJf8X1Di4siOaKA
ONdtxNzXhtLE6maN4DkpbPBDoQGJZEbousmmGVfCerlNVd8hn+4+lL6R9lJjC71gaKNn8B0eIxG0
EX0BYvif2vSH8It9Vn+fvGRlbEu3x6VF5XhWPppcW1qTk4+WpzL4nHTNyoW/NiblaPocAPNagwVN
jPuef+paPWTusfPNkPYnm23K4u3+ei25+3dvA3gvaGRVkEwFkCIpA5zTUcf7BcI7UeXH5JudvNy3
s7QvkGRHhh1t0egxUjagJRqQ7HbYgLO/b4uP1Ydh3pblipGlBUJW2pQAmQBYGWX6prou0K1ow7N5
v6yiD/laT9aSM5AwBiDSkdEI1NI/HQy38FpcjmNG6jev6vrI9ersVPDhH/NEytgITEWozEv8EkhT
rk+SZ7GEaQDBn5w5gHrEIyWokxf5RjdPrW48zhULe+dX7a89NpfGiMEBWIfcO3BT8u8XMVlXNF5L
M4FzBQbOtsiiIP9VrNEXLRgBj6GDyhswB1Kj/NqIlxViNLOxPHlO5T73bTpurdEajy3jyVqMuxC3
I8CVuiLIW0slh2tbbd4PAk1m5amBbHWX5R+tbNxyk8Vztxu9IyDHCDV0ETLr1RzdyAv4owu6CnL2
gy5kpVGHZpCjFJ0MK+iYhTNx9WFyO1/MtCs408uAlyf0J71lAPDnrVReKfaFt+Irb1iOsJmuTCmL
yibiZc4wlCf09KI5NuyyYz6/Dn4QWtZHw9on7ckdQaqXb8aywPXzT+lN/rQveQN1SM/h9FwPtXG4
XiXIlOCupiDE/m2WOl5oB7P6et/NLO4rlFL/Z0dx0agXTgF1nfIEiv7kIxN1fXDy6YVysoakXLTk
gqYK8kPImuiKJd+ZNUe0c3myQI/mON+yrAcf4VqHj9oLLQttFmbsLzOKF+Cdm1StaZYnwCMBl0Pv
p6uHM0m2s8F/lNyGD+g2JUOvHPThIRy29QK2s80RpBP6vPHTIdLFWsPc4tBxdOHGQSLjqqgkCdXs
PGi/nHLwgJkH0BiGxUrpd+FagstD66sj+TMRt1zvl7nSmgmVbpxZ3c/3PelBNTa+un33WOvD59Ff
BeIuGoTcAoIjWalTdazHRHQZXm7lKdXQEu/E6MFs3gZoWpfj7/tbdNEdXVhSjiKIR1HF62Bpml5M
40WDHKmhQVrPR7J/2mpi5U5cyixLwC/+lSB+eN3rqSzKoMi6QitPotDnSIc2ywakkFlcWXoasbFK
wrErWWxk0M8th4ofCE+7vd1C4XrOyh9Jy0b0KbT+SqizuIlk2yXq0WCEULOyIOEfuQNRkxMlR9SZ
w27uQ3N4vj/Xa0bUuZ6GITPQGn+iIaJB+yTWlDsXXDgw+Dj+kssYkEDlHiN+xVvQdJQnSDQGsT09
DjKTlraPGWqWm/uDWYhuYMuW/HuoKoOB6HohCfD++tjCtznE+tb3bJ8NayjKd0ImJaiGDbTBAeAI
xisV51U0nOsewYSxuTsQKAMlHI9uEBrTMiImsD7d56b8PENcrnOrN1MUUTqOMeCQoTCaiEwoW7FP
94et9khLF3j1TcoLrDMdFOp8vzwFpfV1zud9BdCEXedRZ4VifEazSEgMUGWyh76n2Mz698Jsvtnw
laWdrwQTC27i6lsUv4RuQHPSU+DgACe0Dy6vvBAY7BYSPWjDqGat3o71LHb3Z2Bx4U0bzX5ICqBL
WYmdIQPfCiawKJ0DRb02o3h9GPp8uG9l4azIxqi/rCjTrKdj6w9pgJAs26GT0aUHkny+b0KFd/+5
lBc2lOkTOQ0qv8X01eI1R0xlIvbS+99++jvR/aifaJR51l7rkui+4cVjCtUVdF2D6RAN7ddHpxzM
ngxAYZ1sfefWx4x/Z686XTGy5Gkxg39bUdapbbJunu25Omm5YwKGMbJNVeXlvm+ZUcU5N+YPaD3p
vxSi6A8tVBIekN0qN5rWpZGhJUXkF5AsaIokWQn/ljfQ3x+mLG1Fm4yIpqhOdMM/rfGuLe+bv39c
WVN3oFMCJwjYpg69G1DHTuOv3Hv8bwuoXGLCLi3a+9g4Q5pu0tQLh+k3zZwwAPj6v1lSrgydsCAj
GoC187hNzfO85/O+t/45+Ohqp8j9ehH5Q7lGgAUR+3Ecjl2KBrTk4FdrArOLvgoPOPDoQEMF8O5r
I+XQIdctMbtM6o8OW7jLgv4IqiNpvt+fs8X99bclFa5l1mzG4uMuNzxxnIenInf/jXO6sKAcLTdF
3n4y4Zxioj8Y/FPjvt4fgpyMm4vvwoByRNKaFwUrMFmGcOBdj3WXhbX3qdBfZGAChuJwWntBLK8P
VNHQcg5UqJppdxsjKbIJ+NaZ13Q30yR9pHUCHHwS1nBWiOKHYmWUi2dV6n6jBBIgYFGmsYEbxIbA
a6Kz38rgA3WL0NHWEIjvwfnNXF5YUeZydtHVXI8ubhKRnewxgo6EIFU42nrYmiMJZ5tCy4w+DwhA
hd+j96SkYUnwZuHI4wY13ViOA42RFKTXY2wBksWcmAwQr/KGZ88ga1m3hYgcpQ5Zvkc3qouW+uuD
wkcu0UD43hwynWD+iEX2h2UdK/0raGG8tafw4hqgm8NxLOQibnTlc1ZgKIOMx/3+rONa2jE0Una2
CFZwVGuG5N8vnAz3Rp3VDeImQAcix3uU3FnQRVvxl4tn/2I4iivLTARnlYvhlPoeUPphJfZRe7H+
DBmwKHgBo0EThq5HoVEgz4oeo+jI0YAchEEOJRkiVqME80JyN07Z5tkja42Zy8MCkSgafdBge0Os
VdUtRdxZnkzz0fbSs8eDlUt5cdchyfY/C0oCofI8SE1x3AFD0ISj5YUmBJTz9IPWdhXYtk6jvRZI
y318cy4vLCoXwkSSvJ1ka0qVafvWzSD/hLbagSCyT0OaBXtXHApDj9H5+oV2axng+zMKWtjrhSxs
s9KhXlydepA4mazeN93KrboY5f01PrAXXFvoC/THeyPG1wkrHOb0k5/bH5nthnax1puwNhjFxQ3Z
MAalnMoc9Zrz2rN17deVkGrQmD5XI6aqO467/f2LbvlAoZ3ChWYDmirUWeK51oi5xKc33RCByn3H
GzfOpvlAZuNr3lgCvJbsuQ+GZ9CDn7JhDdW/ODhJJSLZ/VxPzWv7QvM0QzbG0AmUzybaVZ5I148/
7g9zCXCJ/DXQEWisRo7u/VV54f0CM6utqiDVCZnPaEa1fKyNeHbwakzNqGmhbhQy0KjZR1u8QJNp
U3J9m1TZnpUWNIXT7WR0h74wtmOXnyBq+P3+5y1NwuXXKV6zZQQSuSO+TqdVmFIffAif71tYCmjw
cpb8AIZkEpXRx8X4rcGzyrZDL1BdHdKeboq823Lwl+h7RAd4z/M9sddkApYimkubiksrXZ+ANULO
efq94HaUlkNUty8JprOkv++Pb3EfozsZvQ6oa+KaUA4Jt6u+8AyET571uQaAsO6CQ5OObyV3ZCv7
2eYbo083Y+Z8y8tmLXhTKTbf76VL83KFL+bXbyBx4qdTdUIfGXhPyx1K92hX63a808+MPaVaFo8u
gLv9hw4VIiIyjp7pSY+HLM6GfgsQ5zZA7DUnc2QTbeVyWbr7QeKMqB/SGkBsK7emkYFatHYwOca0
bfKH+qWkK9HF4lsejbbgzpAqkLgkryegLF2rbwK8dsHoH1VJFnH6ZDhNVKf6E4XuHjicNz6NQG63
EnEsFTNQhv3bsuLnjYomJjd1OF/Q7+d0CjPxQNivsf3Vjb8saw51AoRZ90FDWGlAeJquOZf/Z+zo
7oPMADrlVaps3Uz9hns97m69jbzusfGJBORGfILUoQnMelAfU/ahz/mK9148YcgA2ejeBs5NzYuz
2hGcpwKTnpin2kFfDLWioelDz6e7Ll9rYlzcRhfmlE0OAEfV59mIiCF9KkW307LHYLWvZG1Myl6d
8941GntA2sTqw64LQKXw3aiPddAejLLe3Hcbi8bQgwVGG+SdQex8vWv9RnToksPeMfsAugGb3imi
AjqfSOTN+codtGZLmb2Gdz7pZT4oJ5uC4j1Hf0xaOOD149r/x9l57chtNVv4iQgwh1uy08x0j7Js
6YaQLJmZ3Mzh6c/HMfCfaTbRxAgwDMOyu7hj1a5atVb5VsVZ7l1Sw/8/sMUswl2CT5mNhVl3kKxH
G7JI4L5eylm4P4XrN+8rUwvnpUWdHMiSSmLB/JlVxVOiPvmGtA/iwhutn4SuXQxWvjyLN2uj/DdI
WyehMRPBLkmkJ8msTCfn0lXs0Gv6f6uo9HqxEUauek5eZ+rMYAhP9GJ4duoUStMyk0poH+0AUZ1s
l3Rc5v6h6T6TSkT75q2CIi8De2Vz3kqvvIkFugyGW2w61UOmfs8hgqBLGZ4z6+P9xZs/fvkGQA+V
rAPde7CpLm5tmt7svGtKXHQ6jMdi7DrCIBiSazlw3KYtNt4cqxeITU70v/LzksEtbIKqbHr8UBpk
rqJ+gePVNbeSg6sVApi2kILW4FElFXk9e6Ycd0UjuBV7J901dt0++BblWEMoXtbabm2mX6pYLtzp
n7hOjwI4Raeg35OcpmBXjPZWaWt1jh0clDrrzxMkXH9O1chp2zrs0qp9Lutscu2idXV92msxQcD9
9VybYFhzyecoqK+B2ri2FSA12PqqThQE4hRTXfel2zzxa9HqayOLAemq3NTRYND9H4pdlT9mYLru
D2PtqnxtYRE5Kn3cq01osoJF6qntL6U7mqHmNtR5VZr/7htbWx/o6tABIgk2Q2mv52x0eGnDwUrT
EOFKmcePYhgf6vBZazkN902tLo+BPLdmWyCcX3jIXp1rAYSEIMBOz4kZe4iG5DXoqq0WwC0jC5+W
Wc2YhSaTZzhfckSIomifZlsiy1tGFs5MRwTHijQLXovu0ZYUz8wvEuzw96drdaO9mq7FyuQJzUCi
Yrrk3rNPZbbx8/MuWl5+M9DdZNmJ25Y8n1Mbx4Yz0VnYmeVn0qteNSVf2lZ/HFT5WBfinyB0Nkyu
bmyw2ogNgHQCYXe91zq1kxKNt+g5isqzYQKt0R4iQeUQpDNJzj+YPsj6IBykso47uTYmNN0v6yah
OV9u8MWyBWN3rAnvvpXVnYBSGooRPN/l5Z7uMi0PpSGjbzBxEA5SS93TzVbBH/f58b6p1ZM6a7FD
2jh3ay8u9kGKHaOSaVF0ev0g9K9VGByGNnGt+Pm+ofUx/c/Qso7fgFi1/II2N9E6btUNe6f/krRb
fGgbw1myTZRNzZtpKrOzYflun9k/K/t9mJb7DH71++NZO0joKQKxI79o3DTQJ2OR1roZZOegmUBc
mXqb/ENnwtaGW9vdMzMg/ICkWuTltKWdpretiffpx+5plHCxIhC/w1b5qFdUxjP/0/1hrU0gNzac
jbS6gzJebHC7z4KglOmiLavKy+3fsUr2RKoPef/hvqHVWu5rS4vrLrNoQ4BuLTvHEO146hiCmHZq
40Ot2+YhkO3EE2PVPOhB0tGH4fxuTR+tMk2W4N5xzrFUml6dacEfnIfXX7W4TaQojrph4DwI7atl
/1LkH5Tzwqz9gxMOyS9pAxWqCp5J1/eI2udZCDiReyQRe7N5nL1J32xxCq3dxjC8g9MF5zVjuK+t
mCmKsoNKQ6Ba1AEKV7ugLb5bTflYqxKcmeSkI2XjWKztH84E3QJQH7KLFpmDygianDpiRiPlpLlh
9x5ZW09pkagd2q1rcsuWej08AGWNbcztYqBt/obIv03jXUBCwPen3f3NunYKZxpQalfQrClL0A6R
UyFLo5GdNXU4x1C7+bBbKXVzTFPzINJkAwOz9j4CS2aD3UWUEBTg9cB0pdJF1gCCHjOotKCnfa6H
v7XWeQqNJw0IEP/XozOYGzf0kpXwJeEGjm1mDQPiffNy18PUHKSQNlsjJKsUNh/8qH6XkyTIbO2o
GWRsp9zLELGXy/7JnHw36us/uH4QJYBxfm6cRwXueuTqGEcjwpjQU4zlY19af2Wx5omkO1nlVnVo
dfeQuQa0zNIC+bo2xZ5MCsWguyGfxvPgIEAIOLAbjYu9GXuvmKIaMzO7A87nWb9Yz7zJEUgbAZrb
+Ve7gvWtHXZlboEX+HJ/n64a4iVIIATFF11s12NSFWHkpcUKlsoFzcD3efZvPj5KpvX2R6ch02kA
kQgCBCT/r+0YtZ2QFqOLQpfkhwBYYybXxz9pmb6ysrhLSn0Ia7ujc0KQtoqtD5ERwMj8ByHrlZXF
LaJNTSjCuQug66R3HZhMU/qkSs1cIMybaOdbWxTZa+cMizOtj/PiAxarJMa+NyIxd/BYZuumZuo5
yQfT+DqaeHSxL6rCLYLOLeW/AmjmaNB5uL9LZh+2CNIh4iVsmVlmOO+LnV840Mz3hcw51wcI0f/l
ofEn5D9XNhbPzdqkMqK22Mh04VIaRyLXNbIffzAQavyQz87s7kt8R4RIVgB2Oz/H6r9WTiqi+hA7
W2CLtTOlyhCYoN3GkJag0HYq5a4s0uI8RXpxbEdTuH6m/RZy+Q5GrWrD06xaQ4tplicmz7Lsf2lj
fTCcxKY3JJgeKrVxg7L81GrhLkc97P7srTg1CI/nqxZ0DB2ii40vG5A2RnpQnEPnC/pjU/YQm09W
f9LiDUNr+03Fj5GtIYV0o9RYyqoQpi/lZ7NEW8pvHskPX5JO+3h/PFtmFtfFECNCp2pJca4nXkpH
Cym2fqOfZD6Zy5PzeiSLKVPtesgNLS7OfYcqafdvW5Z/NFewl8EJP2Pl5/3xKp3R1iFKFy2DMMuv
GDCdL3L37/15Woku5l7w/5lYHH9raOwpohP2rLyoXI1d5TrNBDxhn0TDkzXoO6kUT1Jmfr1vdy3i
J+dLj5BCaWXWzrsem8gJDhvLgGSjqLSjIzJxFJHWuhHq53gQm6uXQOs4DKrxtdcsWpCF5SV5rO3t
2NIfKH3Gnoxi0FaYvHbmaMVGt4CPmvtcF98FwXzvkLU9q+V4NByLx8h0gBK2mLbyYmvob0SO4cCb
wzpc9LyHXy3voHQ1DwKOghIbD6NdHqbkQSvtvdU76D95MqXUPnJOMP14wXunMQ6+1e/GInrf24On
Vp9MfQsstbalISZA4YThk0ldnJpqhD0CGeTinJczT3GlB16o+93b3zsz/cH/rCwOTtX3atFB5H0e
hrri/qwM1GdhgrT9URw2ttn8W8tDin+liVDTbVrsFvtbKwo1QtumIBn0r1UqXg/MTERzkbKXYTB6
EsppUJ/GHKC3Yz2Y5fAHVzjYPAj9acHmCb1wfSLIYjPLq4LS5eOoPmbfayHcjTO8dtfxrrN4itC8
pC/zHGOfl1nTlqxaLUGIfkRAcger//2Z3DKyWDRjyKCOsBhIAbyN+MseS1fdItdbNUKyAVcEbSdv
kOsT4ch+raXWgJHwAzkBr6zQqev/YElmaR34akjZ3PRTOX02FYQ8gob8unCt9CK6+LeKPleT/km4
AEIKYSUe17M02PV46hgauqYpxTmu6mOcSz9H9R8li544vPdXZ8V94yF0ROu5s3TU668NjbGMzmjS
FLDkNL7rCHQ5m+DRtnhaxP3OyP66b25lna7MzffIq5vLavyMPFhdnO12dP3ih5JQZyq2pJXXrCD9
PReakIvDU1xb8YeslEO0cnmUVW7e1MfgFBnJhhdfgzfAYj7LT87KG3jChRU5ZEcPQpxryT72jv4+
DL6INrqYtK9OtUAF9QdQWi+PK7f2syPgES9Jm43TtXLxMkpYZJGLoDtriXCgkSJPo7YWZ7sQqHxV
j3mwUWZd2SGz5g/vWwBK3EaLyaRq0aZtnIpzVRtu6T8j8hgEuatlKIsOW65tZTgkqwkrqJOhJ7Vs
ALHMILetdBSkRhRt2rH7y+9GGPJku78P1wZFVd1g7TByg+nu9RYh1FHlvnCa9JCVav5g9nl86HJd
cX1Bn589hW8Ug5kzI8TiVJgYHcTZ9uJQZ9T9+g6StrORin0ytbpXx+oftL4zdWiyoI9FdWH5LGtQ
4pMcRIjowHDsYyOk5DEKHelRL4Z64wSsTOK8SuasPwTAS18cgLySW5K61Esi/oPDYHTao14iG2BO
pnbI88hxraLRNpIGKzuECg3UAbPcGMo6i0kcGqeVMj8vz6lf/ZDCGaKOaPL93bFyf7xo2RE9s0No
a70+2ZFvyNUQ6uU5rC821BuVI2Cu2GLCWrNCjgwxBOALoKQWAWNi+OinWnF11mDPtaYvlIQraf/2
kby2sTi8cTCotRYn1TktNO9Y0v+nJBv3w9qCgBzgVUu05Nzo3zbdqNZ2H1V4xfhkT9XvLP6TJm6o
p+gJAybHmiwfmVqjGFWriYpOZvMYWNJOKYN92/qn+7M1753rmI9BoBBDHZCnBYTG1+ueF1U9weTJ
I90MzpX+3VQqF/Upt4u2CDe3LM1H65UfREw9xbuHBa0Xn6z4W+bTY2e+S96oS8GNw4C4B1gaHms3
a1PHltmMWod3/6mMSLhv3KK3S3/988sYFV6noCUiOkuJtTMslKfM3f0V2bKweOzppRkFYcsA+n3t
tW/OYPFUge/+RXkVJoJF7ANgYWyEyedX/tFycrdpvtpbWoW3hxwb5GrJGiDlcoN1l8ucxHBgsQLV
Bzv6CnWxrH55+xy9NrG4rQy1qoNyMNm19ujm3VcI6O4buN2ssFBx4c7HAoe5PBY6+vFjqivFOamH
yg1NuT1XiqAqL0TsDVK/JQj1ElJcn8Nrg4vTIYaetiSoaM5oWCJJJ8Su/tKV+yo4SI9RflG6jY2w
NcDFPg7yXEc7lXjRLHzNs/XSfxgy6VsuA0zVqqzauDHnTXs7PFgg6JeexbTnTf/q8Ge+FOatNjE8
Set3eUOrlU4coPTVXu1+lVqzG5RCcv2x37jfbh32PK8AXBCRYccsATWdP0WW5vNKAraTiUOWBzs0
Afw69KLkw/09szbGuX4wc6rTQLVkO6d1DDFWlQDLsapzBvudVTz6aDfY2UH1Y7ewLdfcCupuLwu6
C6EUwkvgtM2lWGCRFBpBjlyfNe13M1Nsb0CpV6bv6vfns/5q3XI1tvpE4/f7ISLx8IygX/CuiNzE
3pi8lf2Io2PaZJ4vkIosNshM0elok1oT1P/q02f2Akpc6F1sRdurA5rNQK5NnLPUPsmy2rCmwa/P
oWmchAUvyucWMeSp7B5TY6MueHsRsjhk18kToyt0A0MvRl7Pqhw1+NbILaC10UNeE9/u77pVI+iQ
zHnPmetlEVJVhTQFto6RgPkq4q9de0jrr/dtrOxs235lYxFSSQqcUm2QNhDKyJ6dxo8l4NYBmYgx
kveh+K31iTs0avRmX8v8oeuM7uJLbLrYfFWn++Y4Zg3sIx/z/EPfb+WMVzcdr1lkNqlSwFt5vbtT
uyjSrKibs1y+TwefHM2w40YaVHV/fwJXjin1YYuy7Jwp1OTlSPJS1sZ+aM8RFA57rS+7h7qJnI1c
4crznHLo3FRD5RsE1NJroYQZ+k6rt+cxn7zUSb8WoX3pFOXQJ41rZv3Hsc0+6lP+aERHM3lU7K9m
9/3+SG+3CrAr4D0zGy3vvuVFj3+ksmlqHdwpfr4PQRYcYkklK6z2vlupSboPA0rzSJs8GMOYPdy3
frugWCdxaCBqQS5pebobQVjYlHZ3puHO65DnTOUj7t0V5saT7PYauTa0uK6Uzs79wLe6cxKf8vTQ
i0NPa09wkcytNZ3P77XnpNKO46LaCFcxQfr1Hq0jv7Jrs+vPTR+XCSTeafkoa7m9zyHO9aIJBkvH
yXxUKingiSFQDpJcF8f78zobufkIuml48PIa4VF//RGRkplxww4+Z5O/GwIYJOLBlSp948CvLB95
WdA9HBSKhssE9OD7yNP20DHa/T5+Xwdzq+Q5FPmGmds9Or/dYRlFNYLHjzF/xiunVlM7Sa2kglXQ
KOUnoc0qoBK9TlqX/mgsWLnNUa5Pejp+AoiubQQkL5m467mEppXuHCjmAIWjOHdtXUzdZA+FpZwN
iItGHTGs6bNIL+mvPt4lT870cVRjV+48vz0YyWPzkR86jv7n7t9c/5T4D7IZeVscbLfzbs9tzLAs
0pdI5n+esFcTkqm5QUdxqJ6joRb7sZIr64OTx12JgqdR0JgnqOhsXIkrjUqQ60HkMzdMsNTL8nDX
qinqyRNyRlbnarSeZU5Le6PtQmrq6qWzK1JrP07xvjLffh1TtEUzhNZDEmF06V2PN1DitKhTRTlr
mYQKXmIa5zpqys/3D83KrAIGAsnF8wFu02WuqEyrDvx7wKzmkfIgd2YluQXteG6r8dDuoSLYuJRu
Tyk+7CXkoOrOCBc7q4ynwbbEqJ7prlSh7DPh0vqZVkaVXeKhiOyNnbzyZqEu5bzwhVHhvyn/FRV1
jbiolbNs7rLS0y3U3Fyh7aDPR+DNec5owxnefMNf21yEInLsG1VvF8oLGYbo37e7wig9OMjvr93K
FQFLLLsSLB4sJbZ6vUOSkkcFmT7lbGV6V3mT0SiZlxZVzrslTcrCA6+LbogtmmkXhBMtaJkEdeP9
j7h1MsTe/zWPwAFxw+uMcJktDVLHR0iKeiTHZO8GOM8OSlxZD8YUHfpWjzaO5ZrNOQaHlI38CdW4
64FDlD8N0Osp52G0z6MZXkYqgG6hORVSH/I5cOKNQa7NNGgNCn4W8Dko7q4NppJW6w0kg+c87/8J
Q5oVYZtUMyCW0E6ecqR9paJ2y6Ta2L0rhwUvwPHHuwKDWeJ1lSpUq2jgzgMlKO3toW9+FGrmeE1c
I6x+fyFXbgIIPHDi9P+AkV2yoztZRqCJmgEcT8HHpqONPSn3rQkXEbHJfVO3kSZejfopaRf6CG5I
cxPk1qsOQjiUAPTwR2lW3UGVKnlj8tatkCgG1Mm5X+LyAiMqJsTK1TO46sjNRtGeEtFvIcXXlojX
Oz/EtqAwOE/rK7fU903Rp1asne00m86y1v6rh0HjlSApN26VdUtzqzDQW0oji5tTcNKSOEm1s58a
P4fe+DQazbPU+b/vL86qGbw+wQchOpxp1wOiHE35NM00gDYqBD5D4BznbMlJlPK0UaiYXdgiymAs
Ju6VMBzHvkj0TaFsSHVgqnDCp48Aozyt/KusZC/r3muSdOSvNw+Nihy3BkrAlqUvh1Zalhq2APHP
7fAtn1LXoblN3aKNud12VKHZcSAwyV1a9mL+ZD2NDAjCTUiUdVrUxfgtNodk40JaNQLiikLLLGVg
Ly6kIqrYz0OAEb1u5V1ZFpT9elvY0Z8YghycQ25QTVq2xDhtIorcKM2ZXLP01Dwj7gmmvPn11pVh
+amXInXCtU7f3/Wmk6dKjxH5NBFErTN5XztWV566kRDIbfNSiT++3Rz7TqYWR2WEh/W1ubbxKzjd
QuucWlXrdlb3SQ/tk/l2qg5wN/8FH3O36FLcfmrLHhLqyDqHUnmerUDC9ub0zSxpT2YNtR5ACUt6
HyfNzCKVAuvcNdEXHi0+VT7rV5naW514t+5hNgRr7UuSkkv7esr0mPKvbycWRcXvdSJ9LpA4yvRD
pGwlCNYMGXMvtklZ1rCXCqlV38q+CKFwNgvHC3oYegPa2mWYnbeW576lG6nPHoim3MosD7RZe7X5
rtli17ewYdpbvvU2YCFQ+d+YEIC8nrywKR0epFjS/ItSVM9wMQmpflaCkkfqRjZ0fVRcCkjtQde9
fIv3Jcd4Kpk/NY5CLw/U8FCJ6H2RFflTbtcbB3flIgL2Bc4ClCkwn+XIWojbW8TPiRpCKvOupARf
LZDO/9w/r6tW5koZ2BEisGXXdZSohp+rpQozUSxKN9fU6qgQ/L3Z9UET/wLbZvqILRd7vBRKE4gM
gvjGStNd7NC2k0qy5pWmMuz/YES0gEC9Qh8IWPvrHVFEqpL3dUNkp0edB0dwB/+HZW9UNFbnDVfO
Q0uelSvmP38VnEC7O9l22EF1EWfOR+r38cHMQ3t3fyw3uxvmXi5tGtgsmQTiEmEp9RDxBZAendss
cCtf/4hg3K7WcOeW/kkr6o2pmx3oq6iBvmPaOXCtXKnw7AIcvR6Ubeh94jSddjEi3yMbk7tSHx06
J9iihFimKv+zRJZwXqM5az1/yavpy6spSOPMUi/CbGi56JrvXSMiPJJJkaYI3iu6cHalpEheZynB
LlHKyTU1LXSnqXxXRs24MdGL5Xz5Hq5Eirs4SV5+i/05CZD9mi9rF5HkFMB/a5sEs2tzS5oFlzh3
p3Kmr0dsG0FlT7WiXWpdjmNXabX6aJd+fCr0cfRduVarr1EZ9VC221oUuppRpequrVNC3jqS2mHf
t80geSGkw4iOy2EeIybUZN/u77hlXmaeCZLQ+DsS1QDJlhUzpxxCEVOLvFiiJjuVpNaxTaruqQgc
CFSp+XrGVM3k/H7rKaX9s5Xa8W337MsnAAM15qoGmvFLsYzeSKwWmWX9Ets/tPYxKJ1T7mSHzFc3
ouTF4/PFkMYjiS3IMx8/cr0mo68FY9zW+qUVY77XOxivUksy3UqkxdGQRbwX5YDqdtqEx27Qtrh/
l8Du/+zTSMDhpuoFqujafiCJuFK6Qb8UkfGk85SK5fj92NQnGgyegiTbddqDHv2IlMgt9cYLDGUn
svdIr23s/pW9OcPcXnLaROrW4v1j+cbQQoWOcrKTHmaJQjpKoydQup/vb66FA30ZL92AVEB4eEOf
vwgOHRk5gFgVxsWJM8+pp+Mop/uehnM52rC0OqJXlhbvHzWq7AImJOOSVBD0N39FWfRYyz/uD2dx
O78Mh/cpMzNHU7a8uDQodvgg8wfjYuh1tDP6ofcGY/ySWJ3tpq1peqPSbvW5rA2MXOIs5skD74b9
Uc/9mivdNi5DX+qnfgS2qtopLegwpxzuD29ltcjOwn1BFkqWySpc78401Myav+mXQIj3ppN5vCrP
RvWrtLbK2IvX6jyRdL4id03hHLezbN4gxxQ6RVkalxQeAhiChBbtQjibS+WnVv3O1Y2BvTxCFn6O
RCn1FPJOYFWWGi8UBDvRNrQsZsYkt7suMEaVLa+MR6WdBlJdZeg8BYWT/G1nuQL7DJ2DR7oPYuGN
elnUp14ZjedScSLZ7cwuodpmAGkDlT+BE82MJvylq1mY7Hor7QtXCkhzj5YlTFeLrS0up2Vb3H+z
R/TGkGAGspbdypqvmK0WATCXR08t6Qb3R4Kr5CiCb4Mte7FS7YT8rk0Ulxqky8g3ck7LRPDLB1DI
gESEj6DEtjhsulYqlV2ZxsUKYk8v/I99Grui/ksL4+fmL0t+hDQYqNEhDdUt3POauyIZwDrObQsE
S4urC4EI6laTZVzU4Uc00R1R+d+T+j1Ac09Eg2tpsWfOmiNWfbx/OlZ8B+gggAQgyMGWLAPALKmt
Ieb5fvE72Gv9Iej2YdZIp5y644kkRrG3K1tJXIlkgps6g7a/b3/lIoAsBLj3rIYAV+/8568iqFKb
AO5BNndp20rbBUOR7owY1GYZaVv08S9jWZwXfAMFIti6efYsGRv9cDK0MSRai6nHaJJOAP+tjPx3
CQ0awIfGsN4nEAn1QXcwq8+B3rhSdxrzkzCeRfA7HY8OJAUK7a61gocNbVdTDrSHOshi35+Ute3w
8lynZ5iMMkq717Piox3Bv021i65888toV9bOrypPdmREayXbtaI7VIN2qpN64055iRCv54i7CyyO
TdYICohljdSfCsmOCZyIaIOTCr+C759Ytb9tMXh+OouoyGV60hPjiH7Wzm9PYdSc/Hw4VEZ4SkNz
Iw9z65vmzyHSxKvzUcuGqYj+miwk7XNBl6u3d9Lzszr+VYiNTbhqhbME0o+MAk/V6+murGQywko2
L7IRFJ6YpOgxiSt9nxUtkmDgwLy6td/s2oH+kGSkagAnNut8bXPUYlv4fmRdiho9C7/2xS5GidbN
SGpt5Llvz7hBNzix+gtciPTmtalKFqZZQdNLFOF4ItU+VFHt9VnxTJHkMCsYValJdNFsFPJuHS9m
ZzjuHP1ywhezKkLIGaBJMy9S/nms3ofDP2lwqblG7h+W1dG9MjN/xqsbRJXyFMUQ27zQmHkoavFb
mRRXy9t3ca8/+0SiYWDuemnj4bw1uMUJ5eDmMJ9Z5gW/mpwG6wIhYLjBMbqyLZlAKtnErPR6afr1
yDpYTEvLTK1LWfXWUQ3N4CkcRPmQpnm2syXR7G2E5Lz70zmvyuICuDK6WLUmnEx0lgPr0ummvCN/
Pbl6V/wdlH6zv29p5ZZjg8y5yRlkA5JhcQTyxgcnkbAvc+dH5PsfLefEzeRBY33K1aekeuzCUyi2
9svqAF9ZXUTvpeiMbJhPA5c52Qpi3Y6E9cbbb16am1mcYSZz+n0uZF0vnVBMKQwyw7yY2U6Ztom2
1gfx/7+/2PSm0M167Ph9nnhu2nwOlK8m6Mz7C7RlZLHH1bSqc6mdT9ag7CrLdP3YoJ6w+wMrM68K
dyBAuWWii1qsKZHJ5fJ1kB6py1Hx2iz/Be5hS2F4dVGINubeMi7tZZAVdGIoVSm0LrGRJidTiUu4
RSTlcH88a1ZI2IEQJu1Jq8v8Snh1H9mlXCUO0P5LnyvFg90rYke2Jt44prdvDQNXRW8XDzceG8sk
bmJOhhn6jX3JZeQcKvrmZqic7Q6SUz+Cd5jcvih/pqG1hTZcM+yQA+XUzlHCMquRWYAZJXmwL34P
rFU3M/Og+EW2s4Jo2g8UAU5Ko9ZHI8mL/f2JXWKOCNBxJjKNS4QEsCJri5nVtB5Au9TbF0N8nuSv
YRMesqg/TWRh8+j74MT7RDnpEKV2xmM353Us2bVNuEP0ET7u4hTa9SN1kmMkR49WrZCMSDdWZfUT
wezNIRuML9R2rhc/yNJYWJHEuW/S+HcfFAJgruwTuPnlO13SgVygTLcjjaIfhTmdy8kkDLVLyJ19
RdrZoYaMDAop72bmDsjjdftL7PSmF5hmuWsV6SfqV8nHSJb6jV274kWB90KkweOHd/myUUe0QrfT
kVvRmhQvHtHny3dF91coP0zFP035XjG+3V/NlWNCREIINGuvkjhaJI3GaKTy6efWZTSkdq+k1ncf
8uWNu+WFL2NxD8M5MDcF4WLYNot70iq7okBpwbykY3kpnH1mPUXqpcmQZkgmN3DCwzT+NP3feYwa
Tfgu6J5Hv3kKzGfNF88k4A+R3T/VPIcqN4HL2P7cwpqonot6lzv7JIwiHs7VRtxkrRwxJoXOdbAW
KkD8hfOQdFHXPrfiRZ7gh3bztPI/KWblQKNvNpk3AGU/qq3VZbs40zngOr30KA2W+fgvUJqudUs4
CKaDIg9R5oZhWXzzq1lg1VL9uUpmpfRM6r2kuKGVoNKqZlL5HBpZ888wIbrp5n0SaTslmfR/4tYx
wp2qRbns1cTh9a6L/K7aQffepnvJSLJ+RymuzTytihN5F+aj890oqVMge5OVF992REJ9zldpHU+N
tN03Qp3SXeiM9SMxo//RFqnytx4mPimIWiV/URiJ0nKX+RIaVKmSxF6eZM4xtXv9r2DSqt51BqP6
0oSZHLtVV+d/pVbDU43O7oBHiwH8LkUfMNmJvtK+wOItBZ7kRDjHOhvrdgf7Tho8mp3F+7KqSNLu
jbYwo2MWVKYAz1y33+UOpNJeaqJCP5rGWH4vyIV/M4Muyw9METx0aHpM/SmgGUJDlE41xD7VRP5J
BhNnbTjhJWcEtaw5K6cDTQMywM29iN6lagLqwMXyXA3xBAA6CarU9WvbEJ6qxsqsKUkmVWukAjCr
ZBo7PXTS95akgtELJ2d8Kko/9+TJVg9aR3XMVTql/+VUafAVRE/9xpgV7hqHFDBZUZ5s9PMvDlxU
I4861RKJvUgWR3ienQdFDPHOKTr/KerVZu+H8lsD5f+MguEjeQS56bIXXq6USC7o9buMyan9ahf6
birgZzs00VvTFbMlB74+WnBmKNvyPqnkkKKqJnjTOJrrh+ZXp2wfyAu98XVB2x9XI+8muMmA9i6b
cLJI6ELOZNJB0lzW3qm+6dn9UdPqjQvyJuk1W+KKwZ3wFr3tmE1z4U9d1xiXMf411PU7LS6PfQfY
M3Obzng3QP0m5x+axPmR9FudEUufg20agmehEvYKI11E4kYJVezkE/n5Y3MM1fhQaXT958YjvbWu
ApE1XZzmFvXivAFfe4Sl0cVxgsfOTFKqyBct/BGmX6TQM6iC3/dty8B5tsHuZ1pRSecfFjZSx6yT
GM93acvYDZt4V0m1F8C2dd/MTbSBnRmCAIoTHhCQZYsJRHvVV9RKsYEM5PYxrW35uQfCR8uzqhzU
tlF3QWoGnjqU9UNM+f3v2qzFwe6cvxNLbZ/GrFcuo0+kBLxWHECLaUD/kSyTmiR+0LusgnY+Nw++
EoYb+26pHsOthngGVIOzSDlAm2WtJpraQqPVzL9EaeBqyZS7oZR96QL5IPtn3z6W+pNTWZ5s1W7g
S9CfVvtc0CUpt57Idob0yQKoVwWKW4WpF9tb33eTjZ6V2ZlQ6EJIjPI+Xbx9mioJZPLpoDGU3yGL
GJcHpf6Q7PUyQCFv2lc9yTAN36bU56LaWtllcDRbh2gA8t85cQNS4zqMVGEMVLQ69S9ZZzhuEUmy
G/rmRgS2OkbAR9QO5jNoL6FbkhJaogoM4oy+/FezxN6J1ZP/W/I9TbpEfv3ZCPqDQS9G3GVegBrY
/e17e0pmhetZfJvMFM0SizAnLFSKP4SyF1vP3UDODnIY7+pqS6Vxy8zCI2mmHwZ2N0oXNaKT2jhK
4pcSWRsn/iaXwYrRfUXz2oziIdpcHPk6NWGq9R3pgpLaUe07t4O5swd+YHyrOno/kFTxwFl7Kaz1
96fx5YF8faO9YK4QrqX6SxV28SzK4kbq1DwOnn3lWAlrJ+nWCeuG+d5XGm/0kcDRjJ+p1n2S2uZ9
m+n/QCvYNBDyScOjmpsksN9HKf26H+9/2E3wPc8JSzy3UTE5N31MISnyxCyz4LlDcBCCTSSONTN6
LotDajxYljtK3S7IP2YqFIHpoXFi5Go/6nPPU2fvlOykVJmLQmNc7B3nI4o+apzvxXCK4448dOVF
4tGu9Q243K1P4rnAIxOvyFyCrb4+eUXXxJqvCr5ZOoyyAyeGTemrjYp9EVueLTN1NLxItDNtXOa3
fmk2jBtWCSsULp1rw2EY68akNsGzE6nPvdW7o1U+wyK5T7Lw4f7C3Jp6qfPOwkWk+MG5XptKFStQ
0rBLnkvftneNFR9qXZn2Qf59rKbDm23NEHwVF08TPRmLhS0yF8qsmvJcCmAJ1PdOQe4/UuvzdCPb
2HC3a2dc2VrkEy01FSXNQenzNCK6btp+j/jEuHP02j4Aavo7lvTpEMpJ9BDIcX36g4HOzDQz0Buk
/+KaKX22E5mL9FmKz3JwoKsfZZ+d0/4faee5IzeSrukrIkBv/pJpq7JYKtuS/hBSt0TvPa/+PKyz
i65k5iah3pnBjIBBKzKCYT7zmrUu1pWIDcWguVj2QTID7Xa+olSzK2SBo9QlN3NaH1pD9Vaovyk8
bCc6vUln98G+zISNlhsrYenlswTaew7ZCHLJqcXFs6SYmNlbjZ+6YPabl6RUpftUi5Wn2yu5TH9J
eCxCXh4mDDfARy9OQjl5HjJWcepqnRfeYQ/nOUFnFACKBsi5fSAqbyl1RN8eqspb2a7XxiYYJp9T
QOPSkTxf3MRDF3UQ6tT1Zrh0tBXVMnYCIXK6noqBrDwVSvH1z6er65TxAEOAnll23EqplQWrVVLX
x1IgnNizyt6IvrLOeLo1Tty93x5v2VWYlxd6FbEpSSUSeYspmvKYZ8qgpW7WRYpI2aMPfGFT5EOf
famGPJL3CJBO1QG0UWz+c3vsaxtIRzVYB5QHwXUJBGxQzS/rekrdKR0BwY0N3VNFzTZ/Pgp9NY4G
6T6xxXxPfKrAykKcg0kSUzfGsYm7TZQerUJapf7Nu/383QW7ovLkI6EKUHEJM/TTXkxjdNFcOou2
oc1+Sfsx6Q6IVzkBNCpB87eNbuNi9yJ47UOCpP3teV4JolEOQ2WAIBVd1YugQzRoMVjamLqhL+e2
CLt1VxqpKxrpD1lrvV07gLiNc9wB9aHxnEydfhhlc4gqcdx5da3vsyZ5HThqTkwyBsxd8h2/kdut
oXwgt//LyzNrHs8sdYAy8JbOv0w5VVkYx/zgxhJ2ehw+DrzwdfWl8oKVg3ztLQDTyjFWkR+CDroY
SbRiq1Tnpal2unSHktw27O+ibJ9t8zW20nzjLjcCeB+SBElH1nTZ7EGfD6ljsUtdufXid7O1PFif
2vClTyyVnaetET+vnWCyZc6wJc4q0osYxWgVK9NTTpGY/LJQ0QT7k/KY90jISStbTLk6N6RASNfI
ZSFEnK+jHhhZqU4C6xgKxVPcBf297EviQYP/fkIsPt50TZ47YipUWysVuKWTNtugWBntI73Kd4qS
Wici/cjpYXU4Rh92m8SvhCeMJiDKSrV5GK0GziVm8/e+VsZ72rePflkIWzXKin0fKT5M8V635abs
fqlmMJKe4mGUi1VpFxQEj8hYkejCSd1R1fMOfhg3K2/7tVeBEhwEFO4TQtlFptIl4FkpKWZuK0y/
CP5fA9GzJSnecYYctfZxggHTe/twX114Wr8yFS3UsZf18VQwPbkaqswNLem+QgRqEoDQZw9G8+32
QJe7iRuM+5hcE1rShSxv3DShkPW8BzlBk9jsUgmLLy6PeDIe0256vT3a5bnkUZ814ynTUbYwF/vJ
m8gpLb3IXEX/uzMOZenEKVpd/W/VT+5hHz6r6tvtEZdu6ZQaGBL2KxImYGShaJ5vYX9owl6UqsLV
gi7nu7Vjk9uxEFr/NEFOFyCX2DaOBzk0d6g5NL2Nn5rwqARD/pcY59qbbJQINBldMbWo4ehKaxdi
rBynJpO/YQ5WvFiBVv7wQZF0GzFN/cEetUL7XuuDt1MBcK5M6NoHg58G6uYDr7J83jo/K8HF9Zkr
NPiwFlhraGgm1ONrbPaO1kb1yk689snI4uj1sYT8a3HdDIFfx6ReOWAK/Tg+VPqDn427BN0tpDoP
lhLvWv58+6NdnjguTXChGEiivsGZO/9mY6fLvTn6mau3iV1Yu0z/Xpr5HbCEOgi2Fsn07fGuRNUM
CEcFQxYQnBcSj2YK+QaEduoGIubQdlfW3tcUgP6d3xfemy7qZuekSmy+BKDNdWK0hHLo0OVBuQk0
aOn/Zf7I2XFAVAKmZTY4TYlFnb/MeFLi2FEjuoRB1imboYszWohW/uSrKYZ/Hsz/2ytxWS5hIeDZ
iVw9FKCWI7d0SUQx5oCaKIF3OtKn8V4JxD9Os1lmIlEaUSwd78r59/WkoR1qb8zcXjr0uBol0XNH
q6fPJ8cQ+z2IrC1ljT8EZcwXAWE9OlpQNeatfD6obMVdImJi4iq9RpXkkex4JfK8tniIGUPHJiib
a5vnI5SZb3m+lWduFe/6nNgvfkhWW//Xzr8yo7VnOW2gqou1CwxPUojZMtcvJyeGY1EKz4P34oFE
8qfn27vh8hWCRsPDx7qxrYnZzyfU+EOpjIPCkinJdupUAtzWUbIJvbP6++2hrpTQqJ5RdkFQgwoa
5/B8rDLE7ymAqOrGQn7v+S9i8SaqNurkGM3cZT9G83ttVdvbg84f5Dx0Y0yEz9kZ1kyGW4yZdnIN
GjJnzLT3drWhIV3bi+Xu9ijXpwbTlyOFiAYx+/nUxm6oYRDVuSsFhRMDbu6+BFnpeONrdjDEYlOY
mh2vRRDXNiMmfBxhyCc8t/O3/ZQGdUoTG5Ns5q5q3Bfpa6LdVeJaNeLaPf15jMXbQB0n64LOyt06
QmAlOE7FPhttv8M+BdvktYritZ3/ebT513yaUT3plaFUfuFaWrJtY9nJjMJWiveobg6akv9xtYNP
Rawyi5PzCC1pNWKPmyHseeoQGmCRqCHOM31zrQN35YQhq4ZAKqTPWftsMadkkEoc5OLC9fUs29aT
oZRA31t5Pw5piCqTuuaTcWXLMyeyY/Tc4K4sHa4nC0noLGkLV8iLYOfT98bPUlZWnpEro/BwgYIi
b0BCYXmYB9MMo9HsKlcdZO+xa/UZrCgYm5WDdWVH0GTGVILInEbbUjdOANQe5+VQuVlMVbZ/LYbg
FIuvatWT4BbIoUWbRhmP8/8GEf6w+txobPa+ipU8Ns6U8jdeoK5snA8g2dmtQpWRag71Pn4ULkmL
b0re2Wk1c3Y7AyGBZIzDyCmijn5cP6r5oSmVUHRa2gLRRgljYdNFmr5XFSh0G6lNS81GQ8r4geA0
Sk6jJ991ftnINruwqp0xGtWnCE9vOAqVFWw9sc+NrdoE/YB4fg1cc9TKBoIEZM9/hFZW0d70okZ3
aHz2v6LWHIZdont9+5xnetMfqqKKFbss47q2jR7n1q1vdHPlMvNi/uiPOniKQl5lW8xX3sUazfRW
snNkk5awBjm2it4qAp0otlSOelocPTGl6l334jED1egYU2OMdhgEtWzXla9A4BQxf7f6EHXFMlmR
Y78MAHm1ZzYSkBuAdZRNzu+WqAzIRUHduHymxs4T5ZinzUax9lKibAzZv0smaTdB9vLj6GnqvZWA
6OKy/hieYhfpJYjYpYhfmCWS2RqJ7va1v8tKXSJPCZ3Ay8OVSPfixp4HomrA1pw7b/oiGyrLqI26
qdDd3MwAw6T2iAcC5UC7QpJnbE69t3JGVwZcqmVbpaUA88p1F6aH3Uo0c4oHA5V9SVNtI/4lWO8r
d8Ickyx2Fg86CGwg59zgy+57aBpB04ucPoDh3Zb0ML9XQvX31MLrgEygYnuYT+prXcJY6DIl3xV9
r+8FTSz/wzcFtc1HpTc/43jOt1SaBmoX5yNgskratNZelbYU61a+57WNQ4GAYhrdajKGRWhBgJbq
zcDyNgAbazqc9MS591eu87VRlMVULEo2vpcxSn3XUNQ0sr26prZwuVHY+hTCaRRS7+CP52OoRhIA
11MV14MyChdQlg5efCyqxFGSdylcI6V/dGTO9wknDXrJrC/EaViWCAOxCbNKi1SXECp1wAFPBcQ4
Tdym4ZMcfxnVb6L8LlKiFtXMaahbVd240yfxwVehDyVrL+a16X/6OcuUqNH9QfFrfo6inLAZ3uT6
qbHeG3k3RPd9ttJjuYxIgSkRdAAjYIfS6lhsG/Z+HBmaYLhpI+qnIc4M28e3fecRze1Am1aunPq8
BTwpT51WYMxieGuiWRcxwuypQPJH35OJg6w6/+Cygr/xTJFxE95HXTc2cfr19l1wbQQ6ALzBYNGQ
85nX/FPAaEaqEVlTbbqFKKh4SSn5RkwKceUIXvlylCiAl1KPmY0NFvOo87rNJ9bazdt+Jyi/AACf
hPBBPcphsiFN/+NrhYoIHRSAG0DdcKU4n1QXCvFses2ymeKdJlNCz7QBwqK+JmR5eejp8pEf8d8g
Z8HQng+UyXEhyUFtuCLmwxlSr/TnwyfJs1ZeiIsQeO4mfhpnefDlmkaFyDhxP9lmEpDUvgNG3hb9
nz/y80hATmg+8KcPRMyn/RCyxc1OGg0341LYmW2t2KLvJ3YLFnnjJZ5w7JrJO0hSqG16bxB2bZtp
XD8Ild7emB/EtcXlg/XMrGml4fOGZs752opRA8DV97B2HQUbYVsnTd8DeZul6qsH3bTcG9OmLIbH
SMteimF4pT84A15R7Vv5JRfVvZkZxmM5hx5cgktShO6XIGJr2XLJUegnS1l9LBNsAEcli7cE3h3k
U0/alY1vHL1Rlo63F+La8BDB8cDhiyiUGc7XIdDLIrIyhhd6S9tQatwUBmFghjwN0kzHSRRsHTU9
QVuZ9kXi8IGr4gqksDkj0Bb3X13lohZhzOO2P2Y9Wgig94NqpysVp6uzY03/7yiLZzPk8If+PIr4
JDrdl/atixz6JL+wJbu9jPNRXGwnYGL/DjRfhJ82tjTIDSY1DKTkNqXC9+TX7b//crloDpAGU8AA
YgsA4Pzvj3iYoXtorauOj174VaMoGU6/zOzoaSvJ0+WSYT7MrY+LB4AmlFXOR/JGIdbaqRrcycod
SWjtNh4cwfuLEmvZq9Q+BUcX10rclzcQg87ILYTM0HxeklrGXgl6zZcHV9KewYsRfTwYyZdM/0OZ
J25sxtHnsVC4xuRjMbm6FetRDIzBRf2PQy7ZrZlB0weaL71IYblSUfu4RM53BWLHMxqNgif96WW7
3RoCL6ZVMbrdhtv0m1naA3p2uVOqdqvase6gS2Pvv729tH9Ve+Eu+Q4Kv9mHuwBf2F/Dr+KpuMuc
tczvcqvyo9hIyKJQ57soqxS+2NZeH40uBKVTD6KjEMY9Tg4rJ+LKjp0lgODzqHRKLvK5wYwqgdbk
6NY17PX+SxCA3ccqpHKKP5cOmL/r58EWL1hrQsDQh2x0jSlgezpiXm0s0X9QEhyY1R9VfeqE4pQX
h1BYmea11STomDU0ZvjfkkYsCqLaeXEzuoF+DA3hmMUYGEcrEMOra/lpkMXpx0wRDrFYji7V272h
hnbSj/ftyQ+2k7D23a4cxdn/Dd8VhGvhfS9CtgFeo4Ws9eQqEaDX8JtSy44o/jSUlaDjSgSMbgZR
AB5OoLWAiZxfNJXBucv0dnKFCnqEsTe/ig18tk1OjL9pkm2WrMRtl3hb9Oo+j7h46+JejtEIYUSj
nXammj+3XyY8Nx3qUbm0wd1jMItDNthytzLyRxK4uAjAJSDBBdMQoeplkggXpw1FuZ/cr18fQnv3
8HSf298fQ/vRslO7tEP7YdgQ4tuBUzr+9hhv4/kPdrD7+bO0a1uy4Uptvzz/dXrNvzqm3W2/efZb
YI+2bFd7Euh9sKWubYcb2X46cNw2xuZlaz/vT6e730/3gf37n9+336MPfuOtGS1e1soyB6PumZFm
5/bj7v4ehdjtuAVA7Fi7+mG6B+byaG29k76xvtenZq8hM//YPDmH3r4D+m4fFHvlsb/+fT+t8uIR
xq1r0HV//k2PXpZuq2KfUsraUdvX4x/VE7C8enpeCzHmv3SxEBalxpnUio7ARfwWR0I/llIiulFE
TTwUtnGxZhT2ceaWY+gwZtH9ZQPDaT0/KtBMxdjTctGV7Nz5ibEy/442oZPYf739CGzRdtXnle97
5RqAGfjvkPO99ymgSUO1m3qLIVXlm+7Eh2QjOI2dOq9f5w37HR0Ou96lXxWW2HV+m65yBK9n69vW
ljfiDn0OPbd5W+Tdt76xb/+2KxHK2U9bXPbSGMWhIfHTxETZakJB2qdFdlg1NXFKuK3H0FVqdFNU
ceUavromwJIV0j5oH0v0lETXXxqVSnSNrv3S5YcsPdbmz1htv/3pBKHZwi1HQovrEe3B87UHdlmN
VeRLrthtsBWxis5OC1cRNqPcOZmkbI01kcgrlzFcZgVLQgQBaHkvJSrSSU0aKdYlF3U2dUrtqJYc
OfrdJ2h4Zfd6exd3/dEP0y+3Z3ql6jtzqOHoUIUmeV9CoRWtNcmbNcnNToJ5mFSJgvy4Hca/O9uC
AdtkL6WebSVje3vcywd1Hpb4B8AYzbllay5KWu7q1pTcqCbziO9j4XvTNXb4GAorFZDL2sT5SIuI
syvkRooGg2+JiVz7Q/RfZfE9K+NNcOfh+Hh7Wtc/Ix4xs6kqdaWlJYHYGU2oRcyrHrfTo0WkgGaM
p/V2FUl2kXlIYf3j88zeHvbaHFkvGtS0jnEXWcwxtNBe09RMdk0DTqe1C5ovhuSgc9eGPwRxZUGv
zZEtSu99tuZDI2dxM1ViGE+RmctuCgOz7zdhbauQKnHxTnlJywehi22MUFfmeHn2Z77/rFpEYRQn
xXkNPt2HRRPouEgksluKD+BM27jeZuOr3/Yr8eSVtWSceXpERHSNF5db6SVKWOqV7A5F7Zj5j0Ay
7CgsQN9x4Vsa9lIrA36Udc8fl3lm/464+HpJNnSTZtR8PczG4sQO8hwzvK8AawSEVYdy3wkbtbbw
7TJsKn22EFhwRTY5f2yGv2utvPesfZPafVk7MdusDo195uv7RDYcTYHksgYtvboDQHlyXczCkuy6
82+RR6nc6m0pu5guRx7Vg6jaZDsA6VK58zHJ9gxo/t7KBrh2VRGpWjMUg6sSaNT5qMEoFaBaOvZd
oP3j+YkzWOFWVDYFObL4D8mrbUGZbI3mDn7A4fYJuwwyZuUFdjvtsdlxZjFjTDz7qa1amaDc1JAQ
qvPd5CVrmuWXDyujgGzBKAuQDtIW5zPsq3Iy08BjJ0TZizdMbjkpTh62G0HPkEYQ+ZwK1fA1udhr
K4sWEzS4mXTL51zMTg+qvhKolLt59zfSpD0jjMIm0WyFqNi0QzyTf9WCvLm9pleHnfWmPo4ZiCH5
fLpBV8pFXQn0H+Boj9WuFsbNoGPHMRx16WsRF2+6sJPDE3KTK5Hqtc/5eeRF8JxDoYiN2NfcfCgr
+P89kUsjTis79trn5BlAKUQiZgGvfD4/JQmVLPICzY08OvAxxP3m91gehVx1/K7b9k9oUO9X1nRO
2haXyWxCjXrg7PMOqud8THHS6BJzZF2/tsVtM77Is9VCtO/zNzExdv0U29JKDHG5mCSPBHNzOX7W
m10s5ogKgjCZ8eQmcqTgbRvqx1owquPtmV0bBSwKodEs9nhxAsdAnZQ8KCZXnojvx1CSySB1ffcf
RkELmrIJVxtH4nz5Kk+Ms7gsJ1cXpnRnhoh1mYMSrtwml2/ZTCD6d5TFxs9TSwfsQp7UdclwMkI/
2o6hR3Qvm8LR8tR+Ze2ujMe7SckJlAiUxCVgdrAmOfHiWHK9SNG/55o17rA+IzzQvACL90mPVo72
ZVGGOPZD2fR/I9rFMqLMY1WkZQRdAM8gWXhNAOESHUchL5s13f35GJ1veYy88WMBSYnCOmCb828W
ZANIUaEz3CoVbWMkax/Iy6Nnzf81mfdKtHLELhfzfLjFqR5KoU8tsOFAHCNHS0aHA+fU2lv1572a
84Hm6+VTxCPTeVIbXzSAr+V/J0VyCsJoslvZlo3AFox7QdBm6ej2UfW+9cqaks+8aherOvdDkLIg
1VoK+RhmoVsxca6bwp//Z/SP+rci+RUjGvmnJw6W0kz+gn4NF2u5N5M6DErBi013qvyfKfwYHjov
XUk3Lvcjg0D1/NBFn9FY50sp5cYwmHlqurhBhA7AXuZErxlqUNP/l/l8GmqxG/U0M/UCISrax2Zm
G2qRbcMBLer/sGqfRllswt6foi4fmZDppbummewpX5OJu7YBPq/ZYvtl+BVmnc+HSbHHForMSUEC
tMarqSfoMkVvtyd07VR9Gm3ZDpzlgHLdY9kkLal3Vuu1G39qXkbLP8XVOK3shyuNATYEPWt0KigL
XsjNqlNdhZ1Smu44ZhsZfUSvqR9qS9qKkbmZujurafdxVx1VuXXEu3hM7LCV9lLefrci72vxHHfG
Lyv2bGXaKxLJD63CIJYeU0W3R29jIHnGLsDvD4kc1e7ijpD0+faCXX6eeR/juGUQWPAiLt6QqQrR
mwdNh4blMIGd5W2XN82wUb1jpq56m1wp7Zm4qHFMaVvQB1vKVahDUmBWFSsE339F1gEGepq/1DQn
gwpx3LAdHW9ofivClyCV7TYV/lgQAlbxLA5MUEOoQUPn/ATXwgw5FwrF7VCb3dAjV2w1EtewYVcy
GxgXJmMRO8zq+YtYxi8FAY5eqLulUthZvVGFLTmf8S7v6uq1f8yCaiX7u9z39MFmRw1UTJBT/6Cf
fbrkrRzGl+9VQKQ6SaQEU/5VpBSdxPibUFrdStg7H9lPdzrZGj0+oD4aGx5C1ZJUogZ1QN+3ak5J
stPKw/cx3nuHWnF6dYv+we39uZjYx1io4RNvzPiTC66Blk/NgJRYCxpVAEBpOVZmOelO9ddaiovA
cB6IT4X0Pu8HvT5l8cm8oZb1SJLbU9N27745pjvLInG+PZsPT53F0oE4QaQRqABNpuUL0spjkftt
PZ0qLRc6R1fGxHeSrFN/Jl5SNGg2C5niDoLZJfdRFLXPlhKYFnfILF+ae7mq2WalmGiJIijWbmp1
0P9RmgLhLE8zwu+mFkmvuSdKJepeCEjZQ90ChOr7uJ3tM8rnFPXj0m6K3HrPh0D5nY95+bfWyNNj
EpnxaxbL1VPSjMI28b0UZKyhFC+dPHR4ryp5km+gbvXPEcbBj306q2hFhoXqXKf05d9ylsc/09EL
X0lWkszWsiJ/8lA/S1ACRmFTKcQy2I5dBaK9rMLgaxDLyKh5XS9ivB30406e6g50n2kl2i7t8jh8
VfMsyG0lsaBLqaR4uyCUhbuBBBuxuYgCWJA3ivgglWHy1KUClJQsFPBmnMTRb7ZB6aminaS98OpT
bfo6GV3+vTdq4xjRhPvKrU6ZRMSmPYeKUZk/sihJym2d5p20Ebw8CbdJ17Yvfil34g4Fp0japJpU
Rk7TZLTRk6CpKaK3sv5WT8rQbussmnlxxA8/ghD9tUM7jJGFdeskPHViVMLRDcsm31h1IDXbuIws
z546rf8WZn4+HVvWTrc1nEea4zj46Rq24aN+t9h8pHRzrAxVaOYOnl9+oRwFtYwtwYlAKhscaezw
UuS97IOdCB442XiRISIQks8ifokVvjR5Y1CIT5WM16fN+RQSt0ntKKOU/vCKZLBAnkbySS4jFl2T
sgpkTQB9cCMXEL22CWTf2Cn0MDVsKTaaB2ytxNQOR1J5iIJYjzkUEsQHBI7mNs9U/t16U1VuLGlq
fgmFDys268yQ5KkH+LyVYjm47wvLezHCNBUOUpuk7c6ou2rYN1bVjhslSQaiJWC7zwMAaHEjjJqf
bLthGglstNqfCrstFSN0sgq/0pX24JW7CiUzqpmwMrlI9MUVEo1dEYB16E+9XjgUF3Ul2HXlLyFZ
I+Z/5MKLL2lCsyOxhAIOzHMRHZpC1g2t6GONTHvheRJ0ilZWre/GqBDBPpUFT+lAobrMUPw3BG6K
1jOEXW5QVUPWwN/2ahmtlY+v3KA8eZSeKObNPPpFpDdAptJBzwwnDOxGLImExEl0/fftG3QRr3BN
oxrH8s7BA6/Csq46tG2dt6E6nSB0ocCVOwGFuram3JOPvyxvTYHs2nBU7DCuw50Y0uuiDjJNeqfm
ky+eckDSj62nRjujYPOm1dh9ydPJcJRwEFfCyst9xBOEGAK0RdRBLtKMxKyNvh6E6RSC6UJWsU0P
vLftnVarOQa3mmTfXtNFWvOxpkhkYpE+aw2iXnp+L3T1kPNRcfMIIgSdfF8tHqwOTSFt7NbkvhdJ
9v8ONQtWcEVDhF3S4I0e9GclR+JJ1ChmaXr2Q24Q5BtCi8fGmyYXwS7EnSRhlTo2T+L8yFDrBcVC
aghYhlLT+SRFIQv9XFam0zCUjlXKW9HsDn1rPbVRjo1HtJGHV6wbnEk5hnk92OFkBXbhRU+313pZ
pp9XAFQ9gQxVtbkOvfgdSBDXVtdk0gk0HVi2nPAKvoje2dGQldsArNO2LSpkCmNjcMYpLJCV6mjR
hm3MP0IhKe27X2VoqGAMm+w+bRH+EsVpemv6ut/JQUohUraSY1YN+CSVQfGSjWVjj9no7bI0Kl3T
z5uX25O6PPnMaTbvArpLc3tZyBeLkAos2g0nZRjdQi7/agrlD0G087oBy9HQcZwxJgTv59+vGMOq
JaIZTpPfNA+yPHgIEunhT0Nu16r0l+eBximAKvzPqSmQHp8PlSpdmAdKgTxtDMLL0prxUCMT4ahD
M6yg9K4NNVuLzu49JCVLKWYx0/NoIHo4WdpW753a28Mkuf1xLqN1lmyup4LW5WVa2jwC58Y+gOz1
RMetvJcbWooiiufPWarU90QEOtqQeuNoAwqH1jR2a/TJZc7Hl5t/AHz3+T8AoBePVWWhiqh4oPGl
AQ/7frQ9K9r08U9BVTfWuK3NYk8ijRZAv+uwjcjG4+0FuP4DZikkbgCmu+wSmyltkhSq9qlS8fwY
/G3cDlimlXeGOr1L4lsplcfMUE6RYD6KfW134Vpr5Mpnpjmtcj7Az3MBzAfoU3pWtow/zpmZCFvu
rZLU/A6Fb1OFmOQhznl7vlc+OKgGPjj3HJWqJfKrV4yoidRGPKWiUuWE6BNo8E5Vd0Zc9++9EHrb
Wu7iXWZgu6UAD93eHv/y+aKUoCD2SO+TTbfsHZjBIOAgpounrpase20Muy27vCam1ZPvWSbkK7fP
5ZvCeKhgwK6mqk/t9nxx0fsWp5KqAmKrkX4wpCy78z0zwZFD7r4kMcRTwevVRzM3ypXLfJnnz1sb
3gd05FmfFOT9vBSfvivlcLM3O6aayIHj5dYTrML3XEAqnYYy/jtPQR681pHmTOof6sf/n6HRrqGR
wYdevqShrwaDCdnqVM4K46CyvO5bHp1UPbYLo3DCNYOj/8dc/x1w3uOf5qqEHsTvlgGtsreF8lts
otuipI/QUamh1HdhEN5lZZnZvSHtb++oK8dHQROI70ssRkKwSFwmvLgDXUAvXE/NdCPHyPPEKdKM
ZqfFK0NdPmXgHmCZsW8x0rioV49hGLRKmcmn3WQXzu1pfMQY5zHI2V++fMPCotUHMn75NNCbb6gM
De2dmekP9ID/EcPabagiCnF5LMrwuZ+Crfyz7zvqZPXWF4WtFwPkpLs4Rb/lctz6vf7l9u+7cnCB
FIMaR7ieYsjSJ8XEThavR6xSNQUdfR0VtfJ7lOFPX61dUZdhNQvxaaTFXmonP/WynpEMAI/CJjJs
Kn7J/dv/33wWpxMzel0stV4+xTGCMt0Dqu87TzsW1hp9+urCzfw3bgPCy2XAoBelVQ9eJZ+y2nL7
6nvUgFbsNVuTVipv1wbiAaUnBokEssWiXq9Fw0CrBfeqJEo2mf4jL/QDdg5bWEwre/XaOZgh3zxb
dFMgZZ2fdsszjE5TfeWkRU128I30jTiiO9z+QFdeZqA/zGcmdjCdJXtOioEL+EksnZQaNfjebPtj
jer8ZFc6TGlsMKetrg/1oTKN4jgWbbsdCUMfetNq3iiIrhU2LyeNycF8kytwQBA6WixvEwhqF1Sx
eKpreUJHf6r3ctnFm9uzvrzNwH+ACCS7ozRsLN/nOEaqUeFDntIuOk6699A07dHXVyLLy1eRAJar
Eu4HSFN9qTbUjKkQi8EknWK53jZpvisLjSredD+Kww+vlJ+UYeXqvNyc1NNl1g3LRkLvpd1Cqlq9
1aGBclKzbHqSirrbxJmn35mAw09Crw9/vEXJogjdQFjOwrjGIkwXKPiY+VQR1jVydh/kOuwAPcjX
7qrLTTFLt5CLE2AQRC8TtqgycjUUB/WUp6q2adS4BgXh//l5+5DxhsXPprDYF+fnLREqNOFqRglU
3DvigYpO3qbmypJdbj1GsRhjhpMQjS8fUiPN6K8o6skcvPJE6ij95OxbT4hJrin8X17xbGNGo8SH
hwGvyfmE6lSawijB6Ah/rWivFSkvlpiJhzSRlf0YdeN7ILRrr/e1+cGxRGWESBCq+PwtP8Uog2d4
aZY32imskF3fBCiPIKdChRn9G3wt1tjcl1sDxQUQMtz5XJIkN+fD5dnYFlNfaqcJsQnH7KZ219aN
sPvT++JD12HWpqdeAFH1fBScP7qphAp1MnATzYGDxv5BitZgVNe+F9n7jH4Hrgwh8XyUVC0aTW5S
/RSauNp1nZocMU7sD6aXBweroRlQmp2//eOpzUg4Ync6Sjg7L6aWq/rQWa2qnWK96OjYB8M9GWJh
j5L1py5pBMx4mNP8IwEjPUHR9HyCyqjFlepZ2qk0jWSfp6Nwn2Sxjn9V1Z5ao/KPWRK0h1HQFUft
5eg+HUZpjbR15cWbEa+g8ugazz5dixMYDkjzdwgAnIBFkxUMd43qb9Xsm56c9ExCQw8HFp3Oha2k
L8Zq0nDlfFCdoV5MmRqYtjr//5/OR1FBpvImUTsFsYG9dB3Q6A1QkCX2XvOCvDoUuTa9QiQByFHO
h/IHwRDa1tRPph6Y4r2m1EP/JRrDRLYtoRuUFUz/5VE0CVhF9PyQHYYSuLhu0gTRA7VW9JOQe95r
lRj1r2LwxJUn7nJS8yhEBwhizPjR+Qn8tH5AnARuV4j+Mg63P+TOUnboknmBHcZY4tw+G1dnRJw3
69JyhWqLA5kbgpYkQmKcLDRpKpu6YZ8jhkZne+VRuDoQIr80c1HZQXn1fFJSaWpZ3fGleKyz98Qz
0gN0uGIFh7Q02eD8mbxu9AWQGFI5gov54FGhoF4SeickT/OvVpFathnVwiOg0e6u7TXx3h8m6Q7Z
aOhHEPV2WH+k+zpN22d4OUcVXo4DfSbZGlHp7U2hU7+LTdz8FRVj8WgEvb7pqib+x6C1uFJQufLV
UdKYZZ5nFxk0EM4XyOgrUv+w9k5G6ntOjoiQrafaC6CtlU9+JcfmcM724RxS+OxLyZXWGOjAarJ3
ani+0B8Rg+CrzlsNiy4Twr/LXC9f1aAtu42id0G2M+M+f+9iTVqb8pJXP38tAlTCYXYELfFlMydP
0FMV8TrBQySKNkUkDq8ViPFmY/rxDsCpd+gkwUNpgrCu6hGtRWDJDVOreuyDHrW+2HxXq0i5T7j4
V9LUK5+D8IV4bMZiET4vjrootd3/kPZdy5EbwbJfhAh48wozFkM7S3L3BUGugfdooIGvP9ncc6SZ
HlwgqCuFVgoxgoV21dVVWZnA1YSmbxJ9POshypJlHlaPE5ItK0fj9lLEaw70wIxdCel4g/PWHdpL
NKuo0tMAvXM9/6l0od2Q1C4ryw6qLzsXcOMi6YBWFsTt+PN6m41AkhFwzeen0rzTLaj2TLZurLQy
384dKzkgO8ioi5hKwrUNDAXVtVROT1OBymxOpV+q1E+OHiJntey+bl4DgKGgPgnhFwYYhVO+tqSk
VqFEYZmdgEOV77M0ZqnXyHCyQEsOODpropTsy69yKwyIojFtQ5RILPiya3sRyLpLgur6qchF9XlE
msXtVWLYUzT8noJOAzqlm1wpUqwnWaTFSozGfCRvHYE7Et3wD6hOcKMlUHVVmq4vT30aqqekmCav
kindtlEHsGMU3wMr3jiRlUrPy9N8s0MZJByBLuD+eEWjBHM9bIXkSjjlVnmiNZTGbUUJISwqBEEI
eXdw8dFNPnXN76Si41dPIQzDQSHTjLceo2y5NhwLSdsXoGE8kakAzgQRpYftFIN3ZOhWDsatW2S2
0H8FXDg8MGBH17bA3ZHImZJXJ60GrVbRVJbfUYRpUilJDxN00P6YfaIego4mmQ0BTflBsmixW55p
vnsTMQW+wkCdFEVEuB2eUWEwwwhQhqo6TVKjP6sCYCuiRhl6Aep1VCbTKRnGYiOKJXnONYJurThL
x8ex7DJ7slL90AmasekC60MOp2IDSbkN1RvBQdt59b78rTfH/PNTUXFA4QWJNt57V3GvWVXcVKc0
SFQvk827AlH2tipM5WPZ0k3wAEvww6hmiop4S6KKsk8KjV6tPE2WBH11vc9sJBjWyLlunQliOyZw
jDYPtG3xcWtstlBv12sQOmlBl7p1X8jI/jZ6/ti1YjI4etFpdL88sts5hBQYBEJYAMvSGpzvx1sc
6icdIkrwtofTM3r9aARVtVio7yvIO6zJINyaA2sqYG7YZugaQHPF9R7XiDJMEIM0/XQgAFoZqNqa
kPIF3s+ORfC5fBmtweBnOFH4DWi1Bqz/2l6lNm0tjKbhh3KqoL9QNJMe9NBWFK5E5nMDY6wKTIME
NHk8KgYEJVOTFrHpU0D8HLDxQi8aULH0eUBPyxry8nY7gu3kwhh3CyCDF2mAG5s+Ab4HjDdSaes0
Mb/s7fF0A4gPKSGgb9DJdT13ZltGU94Lhh/XvbxVpqaHs9VA8ROr0DgbBtCg6Vqnlnaj6OkKyOjW
4SMMRcYLhRgECwipr21D0HRsBi2y/MmkbsXEIGkMdEB7nnppWwvn5UMwM59gsEaHHoSYwenC5ypD
KI0MCSJEn9TZCKUpTczQP27q6RfpsvEeBp8CwjpYAY0l3jvXw1LNWsIbpCp9UU93sYH7WiYSULPy
Wt3sZjtyhribWq9N0ChqJWSF9N6Viz/l8GhUa505N9MGI3ghMiEaNLBgm1yPJgjGNooDMFGUepds
krI8Q3AvX8nwzhr5hFshcY7uMPbzi8doEwmZAIWf0id9DCCjFpL4TgQBzBqTyKwdtIFhbUy84W48
k5UhZWSZoNUI42CPrpUYKrXlGgMyv69xq2NPMz5ueEHWP3g9mqjLzYbgaXQEWVAlpQ4hCXTSvcYY
tzT8omuHLcD0wDQjIxGDg8nN3KCPBoQFAu2YiQ9mB75X1+g6d/nk3IQLn0bQRg3EARIggJFcD2jM
RpapsPSjCAliYFij5GVSjeKlx5PoUKMj4a3DW/UwAaO3DZUJ/SRKq76CbzN81GmTbYmAxo9GDdsD
aFwbh0JvriwtpbX1RA31lYCBj1/Zx6LRCo9zYEMZOcX1x+J9FyTmVOjH8AX6hRttK3n9qf++PCWf
vukySoYVQDkRlqBrAtPPpwAqZRobM8/MI8B9uROoRbmXIktwUPNptqgIUrcYm9rraG1CzDtO7/S2
pVuh04sQKUESHErZrD20BUcQwWuDkyHE5bkRy+4py80KpMCDsJ2mKIBQaBuKbtdJUDHWR6K1norO
aPDIS0D0fvGhg0ExxVxAy4D5RN6UcygAV+cTnXTzqGYjHoZbSW73AvkBseX/T0P8GokjcB2tYR77
6Qhog6MMip3H92n/srxM7IO5VWIiLaipsNIfiprXe2GSC/TYqbBjaNCImXTPgip8pdYenYzNsqmZ
Q39livP6o05KMY9M89hZ5CHI9Rej3nTjqdNEW5bXxIDXjHELJRgpITLkbY4phhW6J6F52nVr7KNz
kwcaJBSDEe4wqqfryZMzEis9UN/HrJ8KZ1DyYt+WjbkzR3C+GaP0sjyBvG9mmw/wDwPse4CrA8N0
bU7sFUjXljA3NBYUrPWCuI2MRutlK/KNGdQeGHCcUZlgo/P4JeiAAaxu1BHjGatqJ9bCoPL6qOtf
27A3CicxBvm9HVrmS8csog5tR4KWJ9DpjU5aWuRMTLGI3CYcQujNjZISKvZYpqpiK+E4ffR6nj3q
Bfr1vSJV5QDhU6hIP8WqUYDQH0kzmC6jlqebWA7rtarYjfMDfxpr1WUuiSFDuYOVKyrUyBNNOALC
X3/rDVvfiZIjJNtgjR/v5iXLqNrQcIVC6WfgyPOsV62eFKZJQt9sbIiM3dV28TE27iG/r9bun5k1
gxQRci+QSUDFgX8DSiOJA0OioW8lwOT05iMQ/Tu10cAzVAh2J/3oIcFbKgkqY/nrhP+V4LirpEfP
/hp28+bkAVd88SkGh93Mka6RyngI/U44gH0ToV0NWomtMZi2IRTb5c06bwzEKRpA4kxq6/pIDOCq
06JuDP04e40VwevHP310zsrs2NO3ZVN8LInVZPT0rI8NdKh4JV6bgryzAjj6FPpSUkNb/EDR5zBG
98tGbjwKuNuQ9cD1gvcvCymvjVha2ctiacR+k5snErwEUrodohxLtfKyuIEnYTiwhLFAFxO+ixdl
7y0rCKKcAkQmCUfNKAdPwTujq5XyeYB8yTalJfUySYMMXiilDzQy280IbVpoSZr9Fv048qM4ALZe
Sgita0QuDwHC+ntSKE9lbxlPAChD9nV5dnj2aSQ3wPiA+BMIZPwnAuHr6VED9I7EQ5z4EVpv1L0U
+lTbo96bP1gHKXW19/ZXELib4LH4jW9eNs5+99VN+WkbL2j4XywOn03ViyBqJRQmfJIj5+a0pT89
lpJtJVs62PUK9uemdPh3pP9n7YaFcoS8WFwrsFYnv6Kw3sfg2pUndQuWyI1hoRNpPPap6Rav8KWZ
Ma2MddY8isOMZgPDRj7meqJrtP80I8hefSnvbbUuAUoLUL7UehutSnYtUlwL2oOmfQ+bV9KCPDUB
Qm95vmeONqSh//0E7iiUUppqqaZjvsf3MHkxxs4OoPrQiY6yhrSauRPwpGLAadT52DP/erQRRcs1
3tmJH4w7qHrTAMx9/Y8cXY5y+E1LibM8sttDjiZizCyrACBy4KmXhkLpskYmkS/Ffm/qTmPGbgFM
uJZ/LBuauYFYuzKeP4B2AarPP0vMABqXCSJov99otuzUp8yunUi3K7dd2bC33hFZMwCAkYsHCAT1
k+spHCAdaoKGHkIig8w6Luxc+JavGeHZX3D+YQVemOVikKTjS7KJ1E6oIIaxP3jUDw6686SrXugK
buN+kbLhxhTbnhcP7iQr0BuawVRd/hYEJ3wsrGPXrLzEbnq72IAAKDbh1BBzoVP62oqejG1cFm3s
y9v6SXkTPXTj2Y2xeaw/MjBfPBTflnfE3DJd2uOWKa1HTU4I7JVS62SVm4HLQxrX0pu3rvJ6VNx5
SrWxTYQWVuLJi70NME6S1zxav9WVbOPn2/3aJzMxAvQ7YOqQwOUDcJCBK0agazF6UV4NJX8Qw3Jb
GtGTCSmxarKcuAC3mfpmhRW1za65n0bhT40+VIHslud1xmHiBYWHIZ7WgCVg+NcLWSOMBgd3nvjG
vXSvv5i/dPcnePN3jQN12P/gPy5tsUW+2JoTHSuLwa38tjhUYCYejY+mJvZA0xUXPLdbcJ4RIeDB
gccu85sXhrK4jurMHBIf7LhOAe0+olE7TFZinpvyMzsEaJVAwh/SeezlcW2GwQHCop0SHwXnx+RB
PwATmj/lT/1Z8qH35ZZpYY87suKx5rwwwJIG2gmQ9kfK89pqpJZCNKlq4oNbGVzHkKiHUiVyNL26
EmrNei2kQkCLAspEC3Rg15YMvOMlbNPYf9M2OjRJj8MDuiW9do8H0Eo8PLsPL21xt2Y1JRSUl7A1
OIxw9EdrvyJKsPEAcYaV3cEmiD98l6Y439U2otwhOxz7rad5/+mXI1GMijIQOLi9rudMlHo5CgP0
OLRJ91BKYLdngZm7fGrntgAwuf8Y4UaA16GkT7RBOKmFtl519xWY4FPrMWzMlT0wO1fI4oO2gVEn
82kWWa0pRIdJ4idGntiNkNyLwirH6ux1D/AVggpGNw/U8fWk0bqsmibDeQXnKN02kYRr0po0twFA
GOUJ8+coKKA7CiEE1xUURL+DlaxsituoDW1AgPiBKgJHGW+Y60/Ac55CUlaEH4y1yBUs89igDd0D
edqfsa00l6p4Wyyv4pyXsuA90CEso/75yXp84aWCSW1okLKDnFhbJGumHR6/qZMk8Rpr1Mx+QXQD
mAPwfOjF5svgeiWSGqLGqS9pf0rMH0ICJW0c1kj75SFdGeIWMowIqdQElOSanHnAqB+CQfNBiOEt
m5m5p9lbE+0vYC9hLZDXixWiS7/PoS3ux4NVe1VQhNASm6wPPcnBYykie5CYARgjC3MI0eU/rEKg
Zpbu6gPYzy+WbhLiBo+bMvVbSXyTBXFLRO0+G4UdVHMH8O6rd4muvNZhvRtJG9oocQI/mdSZkyck
cmkG8q4YyGR3eVrmvgo5NrgdlLnRu8t9VVECiwd2h9SPGs02aOJl05NRrWk2zG0mJhgLIAtqocjH
X4+9TpSIAMPGxt6e6vo9Uu4lOd5ZSNR8fTigVGPSp8Bmotfn2lCMPFQsWhmGozSepKI92Phowfu5
bGXm4KM6+q8V3mETxRiCNk994unAQETFN6n9XaLH+tuyHbYnuVuHtRswWC2aN9CHdz2aQQGZz9BM
mS/IVuE0fVXiSTp4y0bmdsClEW4wo9ZValiKoE+DjpYnF/bKZM39fsjHIOwBgAjlKeV6EJCPVNpW
q3AdtG9y9pLIuyb5szyEue2FShTemBA4A40CW6+LoyXVeQBCiRomwrs8eKLpngSunu+XrcytBkCw
uGwAKoBABzdRNQm0hmrwiEo5Vb/RvNY6moY+55VbZe6dBGDsv3a4m7ppq1IYpCj1q7cM0aAQ2YFU
gE4G4uvgqmxqcRvk2SGransa/cyIoFW0JlA5d7tefQO3aGUL/U9DxDcgCVb8QtVK/21+r46N6Ual
Fz0uT+zccWKs8WhjZiLCfOiNV2HcakOS+qXgj3F+T7PO0dvdkEZeVK21Zs1sRyRQkSpAORCXKI/M
J+AFC41ESv0ctGCd/idsCzsz1tSDZnYkWniAnkXNHxk0iduRvVBHA0jSsYbmh5h1KMtswEODRVzD
s84OB8lgdIcBsQY1w+utn4QmqVsq45omDZRbQmeaDmOxhnmc2fqsiMq6n1h3o8INZ6iLuE0MA27V
1LEbQ0ds14SW52YMS4+aNbA7YPjldn02tEnYtXrq183PeHrs+xjXc22nzfPyZpu1wzjaRGw1BG7c
hOlJAH02zcJQEAcrQwSeoBACXqCpW2uimVsaOAqG3cSDDzQP10uDQk9DAefNfC0vIafzaoGpx0i+
/rJjroLheBnRCY9xT/saAsR9CyN6bIemZ4X3UnSqszV0CZsW7ipCKYkhuVgxCQhbbjDoKqFtDjst
WP3iOPWaJt6neu12aE4rw0NEzAMaIbbLizX3xIM9dLZgW+BGv+keywnIDQcJl5MvP6JjAEzW2+Le
BLuKS36BR30UV7zvbXqU4Sf+Nchtj0pM0GCVMoNn2YOmxLfJKzxlvzysOSMMnQY0HB5JaCu8nsxU
m8Q878fMn6SHlNqGI1fA+21+qdXrsqE5Pw4pJWR6gXpHD+/n/F7cjAl46AFdVDI0q9i5ZxZP6SZL
beNl+h2mDqhgl83Nna1La9yOL8SqFpA3xWbsQ6DKP9SQ2D0kxdeTo+w38dvx0hJzWBfjApunFGmC
ihkkx8nIdvQHrsZi8CBjXKZOnx7jZAMJWVIf1jjImatbssxO/YXlSleUnFoyuppOVeRTr/3VEtv8
WJ7INSPcaevDaYpDA8tG2+2P5D39PpVO8LRsY849oREaT2cE/4Cs8DbEJiLWmOV+2yW/oHHhtBO6
mfQ1+fI1M2yoF/MltCKNRiHP/arVdkUBBfhs/GGoyVrYNGcHISCD04JgCtnJazuAugVKMaW5P6AL
2iZor9mkQ8gKDdpaNm3uNsT9AZAT41VEaH5tCqgRAKCkIvctJdEdKUCjrm6slYRmzhIg93iRAUeK
xBAfQdCwsSwo6sHhtpB51kAkAJ0rlEaBiVs5tXOZZXQCw+mhkxDQS76j1TBrM4Psd+Yn5EDayNa6
Ozl7rcstqYC8+Cn2oBP/yMN3lJ5rSXPGbi28mB0rI/FBMofx6HCRdRI0pUJB0eyX4s7Ao62KN0MQ
O+FasDRTU8WTEDUVhH8ArqFn8nrlohbcjvgn98G9uFGdyf3ID9T+bSvIWxee5qQoryyfsvnJvTDJ
bZYpDcdUHeIcVY9+Ix4GT/RiO+rsB+lQ7+m2cLQVizMHAWNE97iFxxAwH5xrlCTwl/ciXGOQ5dsS
fGCoTgnRw/KwZhwU+FmgMvt3vXjmIaJX6PvogsxPFRWtu9spk5xGeeyCF6FdSZnPXJZMpBvRB/pP
wPPExnvhQLoa+BwtxWkrQH5j93mYgBIwybf5qNJ9RfCezNGDeYrRgfkfZhK9WGBWQ1qWUdBeW0ay
RpZz/OUbqt/3v4mf9F8HkKDdDHh11PixL0Gcdm1C6YOyisIo8kn3UQGGL2pohSSHHK2rFgrRy4s2
szOQkQVwBPg31l7GXc/gMGtB2z/G/hRVTlEf2lC1m3HlMTdzlhEdIoQGgBfPcT4vC5LPXE41FfUw
9TGfiCtqf3QLNY2vo0dYn9e/drhtERsRAkMV5TBDgyKn4RLhPSmfAOpe8Y4zOx0+HnU35hqxB7mA
0JQ02oC2NvZBeeqZeDC4sSahNA9W5zFPf0x9Ja0s0+wM/mMRmOHrPaG2klKhFSD2KyNzVDz/wdVf
gGNVF7OVsc1uiAtLvDvMqqSQigAlxTYAlGoQMUD9nRJj5ZGyZofzgRapKaMMjP28RgVPSVwtxzNy
jRiEnRUuMkMgg/QMdIohGc6XJdG/FqSaWQBE0Wh0a0npDvS9a8/UeSNAJqJZB6hEfnHSodXEIUE2
C1XYSQ//GOn4a/mUzvg7DONfC9yi9GGYkkyChVRsvUx9B4Ov04jGTpBO4C1w8bRzlg3ODQkvYVTl
P5/4PEECsRK0AOswiFLvfQFmBHFsXpZN3G4ASLcxKWvYYQ6PbfkLHw7On4BKOXy4UJlOGaUQu/ig
a7WR24ljRkANh1wIttNNQNsa6USQJ/fLKthkFmRllG+xrh4jSu+jvANdi7FbHtbtSQW0HxcEarlw
RvCp18NqAkG1gOHOfTRp2z0uIvoQmuc++bJDuDbDHR+VWFknkDL30UEAfmWD3E3Vnb6GklsbDHc7
xBVESJqiwj2re1mmxXbcIsOY15ndWL+X5+3Wp2JArLCE6p2BMjE3INkSMjMRhxyIIIhFVy8duG0q
2mJYwNBGurtsbW5fgGoACXQE0iiAcpsvEImAqBCRdJSgsh8jOSbQl1qF7E/T/UG/03pS5ma7s9OL
khmiWdakyLPnCaHRUXGqiK9mUP5qAdF0wdRV7hRC17iCZkwhdgBzA3ALCOD5Z4IBbFU5RlLvp3Gg
nnKavdEklDeToZHt8jTeuAlc6YBFMIoP1srEZxqbQJeFuu57HyVVVzAqN8pW0iLsKr1y4NcWeGxE
HmR621QYC06rYBMiEg8Wm81UpN0O4L3EEcRG3qhaa7k0pdK35QHeJpuYfVzxqJsC+HqjCB2ZpVQg
CO39/qcqP6rOXjJskKcA4wnmTKdx2pXx3mzMT3tIY+DNheIO3+dk5qWe1ibGS1un/B0BDQUeeuJO
wso1f3PcODtsD114374OIrR8yrBDN6FW24Z8Dt1GuZPXWi9v0S2cJe6oKURN5MDCiLDj6xcQy+7j
35bX2Y0XO9/+iG66WVmztaGxn18MLQyhjtMDQOGfpp8PkSsdvow/YiMC+zcyn6ga4wq7NoCIPWyH
GnM3/SxjZ3JK2fWWt92N3+UscM6wrJBxzNkuaPVjBlrToNVAbQqG5J/Ldm5fopwhzsGje5vItabg
eMVPSevGzYOq2t3OD3q7ymxoQ7xSZZtqv9ZonlYNM89ysUiVVodTFsKwdi9blS06wyaqnddho4g7
7fC9ea/slTllO/rGk1ysGvv5hcWpq1MpkrBqnfiSKic1fMmUFdqXNRPcVi+DWBzjRMVsKg89/RjM
U6mscFrcZm+5FeN2N3CLU56zzZdGuQvaLyty1LcKskxu92QV20BecRRzLh6MiGhIR/yMNyk3JrCk
Jwq4V3tfhBSZGOAyVtZkSuem7dIEN6Q2Qjt1EsaDDznKYa8f45XLfm0IzOderDzEGArYwBC65Ifc
3Sf90384RZcD4N6DkSIJba1Ggx8g+1Dt0ThQR3fK+3DuT+adePwW3ydO9rhsdGXSeIr3rAsBnTXC
wc+K2i2l2imBTyz0FdzWrBXwbYDokGVbTPbzi6mrYnAPZAWWJqCObAMIsKblM3ffgWTqHwPc9gKJ
zpC1XTr4xS9gN5xEO7f5FkKPTbxV10oRs04HTzTogpgo9oEc5no0UZEFMpiEBn+UfoiMhnyDDJUN
pfnMMR31BxZp5Rk1F738Y5D1SHMG+5R2jcEMOpXiQHrJ+OjA0jJAWgYZspVtPj+V/zs6GLu5lkg6
mEk5IJE5/rFsm/55//puABES3rjox0B4zMfoJjEGNLNhz1XNY5Gcs+g0JuflbT0ziCsT3IVUllVl
pCA79WXpe5n9wnGty/sW/f8PUrlybGcu2StTzG1c7G2ZVOg6hsSLn2ctEh3vivmdQkFEWnuDzttB
sRel2E+Ni2s7zLkNvYIzhC1gDaZTmEjkQRlGtdZ2wEzkgxH9a4lzdIwBQxoNHKauTJwUej1qIXip
AoV5ausrszfjVEEabSKlggZqCIDJ16MKxVEezSobgHEndqFO9oDs1/JemJ04aPd8PqPBZ8g5H01S
pi6tsKEH8ZDX4QaUibaq71Sa75YNzc0bIMioKKMLBnV5bieYNdUGNSMUTf/Ejuk+q17N4jvLr0nk
6/E90uMozzP9CIYDuZ62rEyGOFZKKJje9+dWsAvJq2oHeJP0y9AkEOldWuIGJSdlOIhqS30oHoCJ
SkkihzTF2kN6Lh75pAxDeg2VQwTG1wMC3VNoaHFP/U5xKl/0gnIrCjuq21O2rfflWnfunH9gDGX/
Z47bdoOZG6VAsVSRkh71X4IcuvH4KoeeJG2BMl5psJi5/q4Gx63WiLykRVMMTusTNy9FOw8e+y9y
HwKkhoIebiXghQGkQTvH9QwmlkCLpJ3oGciu6Kxohbo3Q32tcMFN3I0V7u4r0gjSyplEz9pbMmxB
pTJIoFl8StV3YXhbPk78k4+3xXfP6Umj5EILW6ngC/l3Mwcp2Q/9h1z4MapqELON0l0CHelnebzD
y3at2sWj5f7aRzEWJFZ4ud8UL6PYrBVwvtEz+sPBLOfmvWeDY07bJyd0/Zqbl+XxfuKQLp4WN/a4
o1bohRFjkelZ3Wbdsza5/W4cN9X2T4FaXrEdduMH/tnFmxF/Cvts6+re8id8yhAufQLnK3uWc2o1
yPqY4vfMvO/Q5FMWvVcmuxYtq8nRQOPFIMX3JO3cpvyud+8jQHtTsUfB0DHLYxr9LmtPh9ggPXZV
h+jkaSq2aavdmQL0Ds3BqYSHtqv3nS4dBnVwxpV6wPymAWIJqsQgDAcxyvUxCDpdJyQy6BnqEqIT
bNnfzV7ZsH9HDm02VN5GB3d53jjP/3flAMn7ZKlFSYfzXtVoocdSFuiZAuamulVZo6ATjmpsD2By
dgNjnMD5hqb1ZbPzO+bCLufGaB12uprq9NzKeN33blwMGw3xgRo8oMCTqulmEF6lahv2J2LthxAE
YJYdy7Y+aG6kv+UpUL/a4MTBSSiO5crX8Q07f2cFGqnQDQVvLtbieikyE+JbU4+laNTE1uNfWXWH
/F5mouq0B0eRMQh2cwhWiw48a+pfu4x5h6USAdnlHoKZoKIJNcRqaFG/SXSwv4BpRA9GuzILN7BG
OwwzyN55QnBskDOQTlV1RtZCAgfERGI7n5SjEYLX62EsDxWYlZcXbW5a8AoC6AxpVTCF8CFPrw+F
HlQmOTf0Lod0URU/Ya9SNXbSvoBO4Dms7GH0tZWQYWaPokVLAR8g2lpAG8TPilEXUEkT+vMkvrRS
uZ30bVvWG1rknjJ87cHCVgC2QFwGShSUdniggGXlaHWAFO5ZpfeVGtn98JIKG11GVv6IXhn1aWVK
2U7i3BZYKHDtAc4C3jme3rRXhUKbJKU/jykpnykNZa+CXbR4q46INiFPySBkE2Mxn+VwMA5ZAf3K
5W+YuRhB0gsAEJg08bBROeddqVkmN7HVn5/MCDK8RLVFNFEKv7KpcbK1rtrPgiM/YEabyUQRRFBJ
ctayySJCkevDOdXH4m5SNeEpMzoB6oVpqINCpSsPlGDHK1UzumEHtuUCdf9itIgXj5PsC5MJkUVd
GZ0xAMkWwuNqQ4zEdEhXkyOJzW/QjVRcQx51ZzLA+N0HkKGuLTgziNx2ngLpz0Zqq61AImkjDND9
VMdOtQnosDaqOCIV3BIF/kZT6mnFxc9tZPg8cMihBgJAL7eRaSTWYZynSItkxSv41x9V4cMYHvv6
rlW+LS8qn7f/3MgADANxgPoipMa4yC0zuwHcLOVwVgPPUvfQKt1bEvS2osquhj89SAeBBnsd28HJ
DQGo4rUyOg8r+t8PQJwKeV0UA3mUZdWTcDKEejjX6iag5pbU0YZJwFalC/LDYzPti/iQo5Kvqz9F
8lwSEBzXOuhi3ookfFiejbktroPPGVqVUHXAM/Dan2vFpPWqVg1nIfhRk5+jdZ9WdqPbRnm3GqBz
KY+/40bhCbVwALeBqL62BbKxfIgKMpzlLvkADNNODR0xWHyv/+yFyoECMJFX0EDzi31hk7tNw4bK
VSn3w1kJhJ+KuU2CbVnhCg0PZdZuAW9xRwI2HYnaQTG5creKlmMTeHOq0cdisVKzCBbp60FPVQc2
S6kbzrl6VJN9TXwtO6XkHmq9HaTsnRJdOk11lBK40MktTtMaE9PsCl98AHe0GpLX6sh2mxIJnpbl
NtWKTfCggjycgFrMKNSVGH9txOyDLpInuML1JNGxzMko3VGp3de55WtkLf84e+fiAP8zs9yzRRgg
oWYlmNlRaHdSWrsiXuWVvo+hlg4ZO2RrmN5btEk0O9e2y8fm/7Gv/jHO51gDKhvDqGKQXbY56bpT
eci2m2/e9O253a0EXfMrCGVEXPVMsoHbw0LQIMnewpaRf6/FXZc+F8B3jk9K8GKtmJqfVEY8qDBr
eHdeL14chVSOxWY4D8XvIT7pYKoO8HovXLSvIRdWBps/Zffnv0wmOrHAV83I8W+ip7IrxK7HIYXu
/WiCbmej4blUQWvZESy713Ym6fak20W/lw1/UhXfHM4Lw9xVAL0qMyu1AYdzAgPfE6gqv00i4CYV
fCD8YMT0i8vEFmOI2YWQydgPw6nqzJ2F4G7oEgeypPtEPUf1Qy0+ywEB/fEWuS6KpBqReztVd2a/
8qJk/mLpk7kooa2HjpIScwVuoWxvIsMWDrtOWOtZnJsapNXAcsk4NRHucX4rokNJJohVnBPrpG0i
ryCO0lZ2/hJoWz2EvLWbgRcAzMPZR/vNas5CgcaHKbBLK3iQhRNe8Hp5ApHZoQH25IFO20HZUbzv
l1dw5mgAvyOiCQgc63iNcF+JTuRIqgQ2G9t8OtDgUVP2EEF3R/W+1tYYDueNQZgAdMO4Lfk+jCCe
aCrkGs5hAQLkXagMUCaw9fSniB78ok9Wos+ZlcbY/jXH+TdAxiVQuavD2bIbP9hujPE/Td4/BngA
RUI1DVrj4nCustapRd0bi/fwEG61CT1uwxoxPduY3Ma9HM6n57m4FmqhGtR2xHCOmt2vTNUnbmXp
l3MuUq2ULi16/HI5eQ4AhJONFvkWdV+Etduondt290JnG93exEkJqAiiJhVInua+CZqDHHendFxL
UfPpTxbuYMDoswM6D71IfDsu+JflEP1r2Jti+WAZQXUXjRlTkO9kwzGHMf3eS9pvBPfGQUvaprA1
UnwReP33G9AniQ8A+hVaUNfuvFcrYkUKtmxVP0byE2rpkAbXw9BR5ZWn6NyNyMhd/jHFxRlJTUur
UXScjtq4r4td91YjHzrGrS8Kh/hno7nJKQAPS7CmAj+7sfBy+MwOoLjFeUQlDYKmkQQYJqVpC9YA
rWKadGtbbCasYc/ef8ywn1/s35YWVTKawXAWx50Zj5u+PZYOrRqbfA/JtiH35GhONqiJshHkk8W7
tDLBn81rN3v84gO4tewqKWkyLUIyeE83/RnyG7GdemTbOt3DvbZRNj8Ee3JPiWiP7l2f7TqHbjsH
r4hy97jsdeePm6qi2xxMyICtcVFCGIw5QTUJCbnsjkKnHBgUEWSijZs1b0myRfxnt+pT/da1na1M
TjDdWeSpc0jwfflDeELOv/v74kO4J0WdluWUxyXSQvd9ab9h/qWnNt91BsQJtjmURTOsyJOROD3e
rfLgT+mT1Gy6yWlT4nb1Bgwg6X2EDtXii3RSf78M2Xs88FiimSfybhECW2Yc07PSl2+xVf8au2OU
vy+Pn52pmy2BfixGKQ/GaP5xYSrdqEkJ1qGgkoCsLsiTAzF29abwyqAD4+UafnD2rLFCInDTuHD5
s1ag4jHkJKFnkH0kB6Wd0vcxSooVRu/Zo3ZhhTtq1FKCzJBqzF1KVB+ixeGxUqJoU2qd9bw8g59S
QjdTiNIKgh0LEuc8RYpJxKKJO0wh4ql+023Gg7yVt2ia/yZsom31ht2yoT/dZC8eWm8c78tt6L+m
+3Fj/SCbcF95ZCNth03xJ3rXDKcle/zZe8/xJnPWAoK54NzCQ/2fb+U8APhZgSio4AESObLL0aYS
sgLBCZo/qSzbZr0Lwqfu9F8ycVdmOc8egI8j1jtsZaE6xeKPMnjulb1Z3GuAgeUPlQQvs7wos+t/
MU7uBVmmppRGZkbPRh+Ph5LSxitJ3+x1M17rup5LxmBwSGExdUacU25wDVie8zBu6Ln0hkO3kbfF
g+QKP/Vntrqgxff1TbFtd8sDnD23F0a5AfYCZW0JBfynMARHKILFTtWUqt+0kWZHpRLaAAAbK+He
/A19YZULKHOw6ZlFhKH+D2lftuM2smz7RQQ4D6/JUVNJqhJr8AtR5bI5zzO//i56n9OWUtwi+lw0
0G2gAYcymRkRGbFiLb7PzcGRmgnQ5mPlQE+tyg5gPuI9VHVNJl3zGsvf8589ph+VXItM00Nn+8JK
zZHHuwENJpXpV5zhf7kef83QwSCBUlzbFGh0aSjzn2JN1Tt2G3qEV779jy4LiMK9MGu551JrAmV/
fuaSxOi0RAPGU4+PuRY0epeQdfxU0xXUTJsQirmhAWe8kYZJbzwL8GS7ynwDCCRD5E519qHVn6Wy
YT595jc/7MC5psvi2pNlqXV28+Oo481VTJfFAq5S6pl+ZNftuYkuqmiM/SbFaIAO8fLckOJd1Kqk
AcWR9u8Luzf2qZPOhBr0rRl8+iLz9dBM832smE1R6Uqx1v9ffC8h7gqQqAMDEy0axwhZ14kVooYn
vvOjI7cfMgO2Hfvx1f0vn/uvGSrd9GQ/m2bwxCViLBE0DWiFiOpLkx4x6mOWGFZCysMDKqIaCc6a
hAOhAq6WI/9IFYfNjwNTkCTccXGn8yG3csfX9oCKnCEjlirfNcMFHHG6GAd65lkSk5/bVQLEZcd5
td1UMBq8XOk4tkVUiHMrCvex9lSW0UehnbTIyfxiN7EfwvScstuocby2NcB7uWXUfamtAdaXFg26
AgSMWYryTs03VINmkPIR7kUph08x7GY74mAMhcztuzSV1nZ5PrR0znBtUKCeAo0mRkEJEIH/VMsn
gW0IiHDb0ArzbcqvtQuWYgVaiyxInWeWRJqBRB0bgR9yDzf408+/6mDDgi68LRW7/3p8spcMoceO
Yg+vYSSYnrryGKlXZyazy1CWxlTAiTGtW1S9M+XhURXXvPVCfw8oJxQ1Ib8360tRnmGM8T73OrRG
p1yx49bthxQibZ2utltB22kFtxXC31r2L6da/+Tl12apIOhzjRBLgTJeQjCE1NuwfI/XOB+WjseV
CbpHPknDmGcMNBm7+r3vjlU1QG/PChORqPGlitei69J3Q9WUAwoBiAxwANyeRib0SoHJmfHSBCjj
xHj2KWe+ddS+dQJ0Cv/tIcHgPajf4P/Q7IbS3q0xX62GKAiggikCsFJZHf8p/Mh5osQrceP+Tt/a
oa+YGkdJ6MMOo20b5cekvBeYBX1+vJj718ytEcqVN10CAcYIyBggHUqdFz12y+Qjaz22svBwhxmI
p83dH1RT6fI2xA5HtgNU/iINnD6oX8h+Bh6ctObEGH4NaZFuk7/z4TczvqbSThm/R1QQioAxJKAG
SjFyguZnEP4SAW0Yt5laOLy44XPDR6Tp2x5KEyvbcn9+b38vtfdAi4eS0gN1luancTo3Tm10MsEo
i+yvoIbXLFEfIAVQBeMysFQpm0DdxFJpxv4b5vJ0NmKB1ljB7C1ga7AyBAiUwzBfiint29OLRTFB
PGhYWZwchC5w6sKsupdBGEjZty8Z2IJUq69Z0scTAagkElkdA7Yk9OyG3bSdzmWfUQY+wh4tpQ2/
NqR+nyfLcPPof4ADTEV7mPp5fQea1KHmR/RBOM9Uq3IkcQF+4S6Ofq2cyYX7NYcUBUg4cEPf8VoJ
OafWgPnwF7FCiB50DrNeuamML5r0DKmbojx2ckBi5qXyJUxBEik/F8y5Acwo/B1JuyiIfqbqt4K5
N2h2t+8QoWRa38qblQOy8jNpnRCfK+DCPJG/dGLMW6CkNRulDLcouManYGzWxkH+cBrcRnbEPwBc
ZirTudlGPSFAwZakMbCsl11OUE4ryVHWv76+RP3rtH97e/v4+Hh6+ty6KLGR3z1J9O9//VlgH3Uc
zPfNPDv0KGgRyHIPmlbpEuyBsyCyPViSBUakg2+HdrMTbM8SnlN7cuQNZ+ZH2WRtJSLJNnJXabvv
4/OsQqbM/OuQ3bgbXQ81X5UTaJ5dJAATiNVAcMoHuRXzUTtrEMWFUjnamognYCCZocK08gwXREpY
tYp8YbfBh2ZNDkhdnjJTBkf44w3m5vBOf+CZbgf0kphZuSvLjawQCWOryZecHEcdzOD6+9Env0RS
Gqf9xzYgPXl9bPIPduXOJMakwCEz5280KZmC0YgCXOTyxdgdqtPlaP2wDkaij7oWki9rc8ToNLlY
BG7luT45jqM7W9O0SYTFG+fdSlxdeBBiq69+DZX/BBPa5mxeyBeFhGbeGbULIF94iRxdL/fDNkE1
absGbVozKlD1YpxoCNEO2AI8OF/1H+NXmZjCm7CfnqBo1r02UJJ+8V9W9n0OUw/2nQZwsmGEJ3hQ
Yt+Ng/HjcLSOx8ywjoHOkB8l+Zo33UqhNkfyTfVkYN9fIqJ/8iQ/Omfp1BJn5SDQujJIPeetBzEM
XinazI13G32qLJH9cajli3donw9WtU9Ca//GW5ppY+5H536dge/8PW6VNXji4qG/Mjx72avWBVSA
UB7mYXjiDF7PD9pL1dlljPe/1Qjvj7d9ocqEVYIg6s9ctIiRoFtjA+g78pBtcMNSMu07ze0nkHec
Bv/gvSmhHj0HEB5b2dr7FBjQYEg8gREKYwbQIbq1CSJipg8HX70U+KKS6RZ27qws6z4235qYU5mr
PcxCKCn3nqdcWFvcAnBrRlZoMnpH3t7QTXNEZxWKsWaRuqkAIrRC4jPKZTA6o9d9h3mqdrHLPfNG
buGAOtnBW3GPf7oS1J0BkSuAnhokhsG5QB1RmStH3k9qrBIc+d0u0DWz1L8CA3zlekLQ/rdyKyPP
pV1uS7s+AA1hzXuQ2j5hrefECJ3IGMhJsisSmdEZLNkkJvOvb/Gnwg6NhDD6G+CLer+TNsmB2TS6
b3l6sCnBk//CWOrKihZPxtWCqNMop1UaMkqlXIzC8s9uflyb4/vTIKC2DIh0FfSMIAidFWlvD4aC
Nn2TdopyaQxRF3beiXkurMjCjpmTE/8IjMnxt7XNvdVWRdRdbgW7gDR2Y8f4iN4zj30AubfjPfXr
cXXBBaJXg9cLsJULdA+R2oWZmoTqBSpzZmv+qDaKNe15k/iXJNS9t8d3ZKE0BmzElTnqjsBcmkxZ
pF5aE/PpgOZbiok6ENHMz9wIrcgOTOTURDEe26WHN2fHemOXuim+VwdiJWCZsq1um03+FJKBdKAR
eCs3nd09eeZjgwv+9A/aWoNoBVhJ6NnNqYIQd5QM6sWzI0Nwmh0+rMU65YrPWTNDJaMCRMNQNYUZ
pIHOsPHPmh05ha58PF7NQjcX2iwAj//vcqhnRwKJZ6Xse/Xynm0wgGPFZyBin/2DvJ/sFgoZCkIk
ipof3Jrh+S+mrw6Y56CbjlEq8LVSC5SRyueJNKqXZl9u5U95mxiVKRqKPb7EP6XT42XOh482BukF
VC9EYH4Vmn2HjbyS67tAuwilGYoEHgpNNB/jAWv6HEvZLKrPfy1R++k3QgAxvEi7aIHZ61IAXOu+
Foy4fZHNntP5lZRudmH3C5OhbgF2Ibjt+RhdRaYaoyvNlGbaJdtHL/ILb6xJni3v3D8G6G4/hAS5
0ZsNyAfGATL82d+zlrhy2Jd3DQ8NaGVJYHWky/cApWhKJ5faRTywn+WW/65+g8jM5J/5lTfloiVk
CTM4B0OqKGLdblibemKrNL12AX1G+Rz9VCCfZqGZCXbn6VNZOXaLzunaGlXjaGK5CyWv1VCem+Fi
GJLJz/6ZO1Q75YmN9eoHpCf5lKy98BcC35wK/bNIKpJHGGD2eA5mtSN4DV7Eb+5Xu8Z+vOSgrm1Q
wVXLC4UL405DQht0pP/ERNix+p1bzQp5xkKvQUUMx+wPXqMYPKJhB1zoQYUpzbyLEdckOfXuhj+N
hi7p9Z4zt+ExcR/7ioVCEQwCwMWhFoMhY5pFMmG7jFEbGGS3CintAE9SadcifgboCoNnnvBWCgyA
oEOwVG93/dcqC8ri3l79AmpvoT3sQ8wKv6AyMNB1JooZWMJXbcubtyfeALnHR+JG9pq44r0vAQ5i
bp4BUwLmJpF6qI1qlXIgg/IuCjtZHr8pK247/Waa3nq8wUt2oJaOvQVT4iyRcHsFK7ms67aomQur
FVvkoT/LyVccUL51ZsEP7EqCMP9tNx5SRHGBQxUDLwSwUdHDY6MQQ+ajiPlLwsAJx32VGTnUGUxe
aIWVfFO8+24ow4OyDu0oqGfNCNrblfEB4DHjJEgXZnriyi1b7NRoU2hEwSSax7x53ncIJZPowAJm
4r9Mw0nKicS7yNJ0RbCHb9b/bB3FeykSfXI5dLDx31/VZ547mvrSVzqLmSd/Nw5QHPMszzfa2mgw
vCBDOgn8fylp3+KENJ0pl0jMU/TA3CHeCf4KQucuJGCVCKHIK2dhw7uYI0KeJc3mF2UWqJ5Z1iOE
ThWUESMQJ5hJGJVOwBe+Wbajt3Jyliyr4sz8Dw0akB3PJ+sq2onSAHZAppIv8sBgrnsAv7wv8MWm
HrDJoaSltlLH2VnSxrVG/9KnnSeUUJhFqoRmCxU3eqYqfSgoyIDfACfBEcaDxka8lTJX4EhxSAOr
zbcgSpejw+RvI/WYabFecge211nOCRh9AlnylzbupsmqK+LLJ64FGrP4wftOrJoCqJpri8lfk99h
eUgbDzOcdpt8+KneSaSNdXXHv2dbSTyz6mSFEfF6q1L3Av70+HLe5/F/TjBYzSSU/jBcSC1UFsFZ
2kwox0HK9oT3UwXsMbgk27LwnaJuRqPqEt6IK6HblFJ9bhIZXF1j+eLLaWvwnKfqkuYZfZr9TucV
Qi8m1xshVULCC6lASvDhkS5Ths3j330PAJmxdhqQachnsQQ6nxQCvpcnX01coVaTDSj+0ieekTdB
An2DEAD2boBinuANllbgriElLiwpjf6tuDXclSJJkCnGY3CuJNPOrcsBlI+qybsUEaQcGi4/R7iy
YtUTUJiQEl8ylptToLyG3Ir3uS++wLSKlzuoxiGKwdK5oOjJQslWrO+mue31uuD0nNWxdt8Yods3
W8AxJe+XuDplNR+IWwcLs1gzZHPwDpZoSRY5zgU2rjPfjVpNNVkG7aLeYz1zzLvArkMOorxdXTtT
4IlbPmA6C3MlpI2mwlAh3G5qfdmspZN3bwsRjCq8JkHbFfogyPopP9E14F2Pat+tYhGVtqjWZTaW
9Fks26qEfLRaQAqNuClVW/PZCZpodWY1YRRt1JFfQyjcFwnwa0A2j7Y6hGvgOqh450dsWIBiw3e5
FzXQ0/gw/mZBzDXpGCiN8M4Sjb43s9AUvCMnmrVvAZqTiyVh02OS/+T3POa/CyeF3lZCInTHvsfO
lqJtLpkKt5MEQ9NeFdcXdYVZ28c5PaU+7VysxGwO4jSIred4d+VvUwniDHna40S9ejIJfLx3hX16
bpWnUtRI3bzn/a9xF012Kk8rfuhPhfbONl6f6FDh36D2uLU9Cj0PbYPCd3n1Cc7DM/znkQE0jgTF
tlV1vnNi8dRIFusZvFF9Jmf2uX8VzXEwpGjH6Yop8kQ4SZdUNXrP6BhTA//+mtO5D/j4tFc/kg5I
bSkpQZn7LugStSNT24NgCsrWP0joGzZHzhR30JV/F3xHOTPw+pXB6ay08pn+NIaorQIzAm7hDGKd
8Ru3WyVgMrRvJdV36z428/NYvmalOfi2l+uy96th9l1hl+1HNkVEEPfB+LNiDZmzFeCCBolwmY0a
Q2dCHxHK2oQtzKQzRMaeRowmPCWJGXknCGWIlcnETqsRLjGls/CNDqn3oj030aYClUSD4i7zS5TP
ASgIWu7QbqfmQ9HIAJnXcBO+xCPkWLJtI61hOP/Qnj9aPFVHEJm0E1MINbnyoZYtDDuSengO/YPW
6fE2jN7KkmROGr9hpAlBG8P5H9kpyp1YMqZg7zeWLL3xgzF+y/7GZ55FIMPzrTIaLTy2Vh9lLyFC
9QxvQ7LBxRj6OE+P6GF/UmQLfPbKD0/cKJ2bxJsyOwJlGMwa5HtZscTpkBW7BLjSkHTMxlf1Ao3j
/DWrjEIxy2FX2aFyLt4xpPI4Ei5EcDSaZAD0kaKhtiJRBfFRqRufZWTfbWJLLnVg40t/Ayb8zgBY
KyF8aKuNPh7yBuNqJsbfaj3DPNdWVnV5PIhroh5LYenm58xJ3ZUTSTKIGfW157vjIRUx9mvVsdGj
iR6wJA9em1EXRVNkY0Pl1+g0Fm7njWXKfbUJP0ypyPguk5E0TcBzVOharRBJtsCsVGUpwcT5yu7f
P/mRGyP7h7OfOYRBT3W7XIx3C2JV+YHbsE8MIk80DYfAV0ldAE+RzTSJZlyPBFRGWw5Jc6fiOgbj
RlNXae3u3ln4JcJ/BpHm+ho9cp1GBV+KrRC4uSr1IOkLtSep5Qe77BRO78c629dKol5yrj/5Ddvs
Ms0fjDwdQQoWcPx7LreaPrJJbPAll38XjLcG9b5/2uMXQpgUKgM8SPBAv3e7V5hHUsK0DkK39QSn
CiNDUyodUPZasYvaCtrOrJlNFnVQknuOmNek2muVFSuAK389vjP3TUo0u8G8hbQQH05VZMqRy4Uo
jHKax65sx4A0cW+KNR7grGJR570NLzkV4T/iI6iC3MeW7wFCs2Wo+QqIsIAwSlSu0gGLwddakLhy
+ZRpVuWDk8fJ45PiuYL8M1IOaU08jFuwT41s1mptZB77XvCXAYwBQTZLaeQAmr73LJDViaerRbiF
KWgBNrogfQcquGKClQfgXXmJ+slz2nB1ozkxERnkXbHLy6ngDnBDVtTXNVA8CSREqijTxSEPVmLt
wmlGEw6ZCPQ1UMSlqxNMBoxvyFaJWwESsa/XyG3mo0aFkZu/ngojId9XwKnjr+fGJ2V87b8VYVs8
daq+Vtj/0xO6tYQqBOZ1AEZC7Rs1ptvdU6rUy4UgTtwxmbZ+dBDHLVcpB6/dl245iWaffxSj0+nI
LQxG9C6Pz9t9ARTlHSBcwOUC0UEOyuy35lOeEVsv8AK34mYarKgn8YiJT6tLDlkVkbSy2bXZlfvz
cmuSulzJCK4ortMCdxYTifmWJAKHAayPaZJ+MSgyPV7hvABqf1HcVdDzAlkQKPWoCzWk+QCmSiV0
haBPjKCdasLmrM70Sqw/tnTf1MdeQhYSyD5NgNegM/u8rP2BU6LIzbPdKJ/9bgLtD2bN+F+o6Eif
4CtNMrO0uIj0e1k9ao01HcDPQ9qaZPwuXuvg3gNc8HvAG4kSOtinZ+HC22+rNEUU8UwSuQ1z6Gd6
CV5PmWfp7FnMRIpskx5VtCRHUp8EV5NP1eD4Bcp8kJXLVrbmvq80/xQR5QPARWeCdOo+FeyQVjm4
stxK/C6KS1eda+YkpJCECkw/JLKHof7IlQZDQK9Y3HqQ60N6ybc8lCnNx59p6fjNDgP4S/R+EGxu
dyXOy6HnoMThtoKAdEhrM7sSoga43HxyIqVMDCQJa++XJaMgZwKnD74FIgtlVIrrgEuDMHaTQFUd
savZTd9+cE23AwppwhMv0lZeTAsVkD/8CfjyEBifuSJu1zmWHsQ5RuzqJP4Ux82ocNBkwHtDrEn6
MiAZr0OTa011DRa8dOEk8PZgBJ+dq2NUmsX3bRHhER65itxNBw4MJ3GKWZemmlZ81xxX6JutgICK
Q4EFJH70sI3Q9uyoqEGMAgfkj4QQzmslyCw5Z/7axPxZr0KbB9+MKf8odoOaI5wak3ZC3v4tALrw
ymYfo0CgKVXH+2ggw0praunEXJumkiHZFzSkQ2XsqoWkgJplYPQo4QBJKhQ8d5VcBe1Umtr//m4o
eOFjdkkG4pHOwKYg4CZWq2O3GSMMzF48oTQCwdejocB9TNeO6H2UncWRRCQ8EnBCiOTU9uZdHEw5
1ohxVc7Ke5WHivpQbidueobo+azkoMSGj1zV4doCyLAIo7pi0IZGw1SgQlCnzIyBsbfaWv5WolEA
tRUT7tKJXx1pnx3U3WFDuwmFbox3gcHn9qc2IMYo0onD50h3rYSyK0b1iCo81dCDm7YYTWVrO17j
61k8f9gi8KpDwQyVD8qDs7k0CuIoxa6W1gaovKF7/sJMeppdUOsWKqvFC31QdzVrYOaX9deyoPmq
0ovGDN3cG9VAqkGzzTSsxxcTXyQum3fhgclVjFCrSXKKxMCNQWN/zCYouEmql+pj0X/867OI+gX6
bkBoQl3+T45+dfckwY+LoWgSF9REmLbdCZLRl6aYgZLlx2NL96PjOILXpihXCWZVCEAJdeLyB8xc
bt6VxGo88619D3UQCJiJhSHMbRHrCqT+0mME/S7HP8qr3ej7nBaIXxXODFKUs6A1deUhxytMcZik
LsrTtZHzHBjHYkhM//sAeGOGctClmidp1Mepm04RppS34JoK+B3YY4a1WufCO+pmRXRyy5d+wLYq
TAkvvD3lRHlTPyCerEIFRm9MlMBCa+gJel8vK1+Uvz+5wCoDBIhMbFZSpvIN8PhHXRUWqQu4mYmC
++fo1ofI+hUda2JFhgpwSW/UJ3kH8ddxh/ixlnwtBKebHzD/wOvTO8ohYIpZ6lZsppFR1hLTj8fM
erzOhWoKNvhqnVRe4Ys5kPtFnrqFIXuntjdAHcdDrRdcmBbDO/WFr7Zy5qxYXYhNN1YpZyirdQXF
EyxOOX5XP1OC3lRsiO+DjkrwptKFrW6OX+fHRhdiBWyCChvUdHjw/Sm0XG0o6/M+OAya1GVivChB
jfqFoAEli7aL9bALGbvt+UEXs3wNULpQep6f48DUAFiGmiqt+44Ojo9GUZu4Cdj5jlEzFBxCsS+2
ul8wHMBYUjmpL3Pt7dVn47EhQ5JX0r7I8ybXwzFOXwM/6r5jRqu7b7z36hGl6K5lQMmhqVWA8ZES
TLIVJxaVwUayMh18aQKPSFjVhYxmRK/9ZCAdLFlDnIs5SoqaZHLJEHwJQ+iHRjtEVXyAkPeQ6Xkm
IyKIUpP1xuPtX7zKMwkYojQCIJpKtweazztJKosycVFJaJjOUGvC+aBH8M6Kpvd7CQ1rVY9DsEH1
OuZ7Mdn6+AfwC8EIKm1/fwB1pUWRzSKIYuGhHDmtxAJC2oaQpo63NdTYBT0G4+xPsFMOlgp4KVoj
VlATace0YFhuflfMe/CKXU6a58bHjodES19K+YBuy//hZwLqDHpUMM+jgkM58R6Dr2MRTQnYw36F
n6wT7ZlABClvZYWt0fWWXJFOJXgk6aXf6pX0znhPKZDYna5ViT4gOY83nmeiTRnzehVvumFThYj4
pFQIu6ajcE/thcgnon0OjC/QmniZ3X7VFgVyZhq4xM1Hp5R3bRmTOLBQHxQwyxwJv9o+NBvU9ruI
I138PoKB3tuGUGCJMf6DBma5UYVXbdTlHtNsb2P0PALekBpVyZB+rem+5AHwhsJDHu/5+el2+1uZ
oAr7MdISF139zvBbuTDKdPSIhi030U6VSZKkuVNVzBo71sKTZkYKgjdpHsiBws2tZWgreWUsi9gl
mfWdehBqAA3G6UlKy2IlOC/lAGg8QnoE2Tc4y6iUuFBKX6qmEA5d4ETwWbejGWn5K9o8WzYu19ol
i/EDSS1UvIHRxz/UpWKQX4YteFxcNsWYE6dZUUsa0GI1F3m00A8I3+LJGIO1sDU7CyqxFK7NUtHR
U4PQi8o2dUuZyOVJkQ4tu1MtXFAm3hWDPVYrD5t7FBcOOsh7UVlG0xUAMuoTDlJZcwEk+9yxQw0C
yCKoZX3xAKvXpOXf0AxRTwGyochkRqOrdcViEUkB6tfAZT395satJ678pCV/BrwMaG4VQGfQob49
VGzJMWHLMMiNAq3bgocW0JFGeuGZWjpAhDrYcXnp6yyThnoLxO7K83KpPCDARWl4eKE1Dq6sW/Ox
4gXgNI8zF6JERI7elRHdPdFhlK0g2NnQ2Il/rtTaDNek3hazbRjlxVkHArVHykOKXAoUUQfLvUSG
8lyzmaFBGMSLzLhL9YrN9Vp+65o9ZvmJn1qSXMM14i1YmBiznzg08gKIdIJX7GkIX9XEYD0dLHyP
3fjCNYROK1JwlAZRs6KvITM2UsSlXOZCqVpnhI1fd+DEOGhr+JqF/hAQTHhxa3N5UgZI5PYzlGUr
q0UsZG6yr16YTUpqHeJZ5PmZe/5ZEX6Ny3GpJnhjjzp1/ZR1TRXAXk4OgSX+noc2nn9NT6d4L5O3
Anrmbg21xNXovXDjb+xSgSbLuFqdIj5zu594B8TiLgs+M8WW8gKUGVBxqlTiSQdwdLHDS83sPPyc
wkhic8DoULvLCzNPVpCkC/fv5hfNR+AqoWQmUfbw7MxcNMnnKYHC6NgUp34gXPCrHlbJQhbtAarG
gp8SQ500u9A4JqFSF7A3DhifdFBsJZvcDl4GfHMg63WW6MVhnpIxu1LXnZ4Y3+nOq8nr45P9BylB
+d45N/nnd1DXL+0wchxoOAE70JAQjQhoCBPQueLc/Wo/7NrYZ4C0FmTrvvRf5/Na+XWpFHxjnwrj
ddYJJVfO+04AZwUHYbXHqyWP7GGbe1h+gEdhaJz9r8frXup0XNulmYfCsQXLRIh1t/ooEQzZ45Gt
Jx7kLWxD2Dw2tvBAurFFh1WxDxM1wBpVZdeBBTZqTt74Ovi/VoExSyWiG1NUKE3VWMxHAcsSjinG
a1CJwWRwt6t7PG1JJT5FP3pAFA/eWkV72XP9PUd0Y0XyfSQVAW70yDl5SdpcZw/sKztt419A5kyx
wYB2JTfLF15eqdcsOucry5QPw/Hp+2TC7rLCWeYApYusAcJzq8nxos+aS9kgeQVwgmbTqHqZEWUf
mE6J2c2YR8lKOQw7gAF/w0B3WJl7O7FVffJvrNTqrGpp0RPqkymahFq1xl4+H5n7a/v3x1DuKmu5
JBg4fOeoOHSBOeBdw+hQXcAYfALczi41mLW62PIp/mty/v9XHnJ+9IJcBvssSHsushrwoorvwBVz
q1Qi9OVERwhs/1eCTdQnrYah10ahGfZ89QRIjazjUdk9sekBjzimM5mVORnaCd3Zo8JR73Fy30sQ
iMrNDkP10TF3UbswPNIQDtOHAflOjeCgOY/dAhUC/scqMKHg70Exgb4yFQcAXd1Uw34sd6FXgSgY
tbDyoyqJ4H2riSW2wUoeQ33C2aKC6SOwzc8IUKTct59wKqs4abMeultGeSjI53Zt5nH+MFfH8s4A
FU1qQe4YJhyGfS8ccikglffv9+xmBVS4EFB0ZsUWK5DjwezjSG8LAvaBWBJIwiuIF4VfGI8/E/Xc
o9f057BenfsBNCRxy8AkV0KLTzrgYQAxjpUvQzvuOytUjBj9xNMKEaphQAFawrtgNV97aTu+N6aH
amT+9nhNdNj/H3N4cECkEwV9WtWyAfVxKvY48b0enCDttYGsJRGJZNeWZItGiCppbYNccf80DZBo
YzCLmmK4+Pvxz1i66Pic//szNPrZEWHoSy0gZr6Po003+mQSZL3EuELXyiSODNZviTLpAiuvpD3z
Obw/p3/t0rudsFXsd1h+sikuvel9tPvimV05q3RMpDZZY6lgDIKVaEo1qOmpNSjyDa4lfB/OCu4/
yvZdCHOTBcIy177EWCIjykBoePXxWglh+fj+XSr1pPDA1AvCcyz1ctLXSARXjhHKRrcOxcuzCizX
+Mt9XiQMtItBxmLIwaHBUiNGr5HHT4rhpc9lYILmaMqsGloqJUmAVIayd2t3pZV33kaMC32abEwv
NNpTDc2Nx+ds2e+hioYG0ixORUVL4NO7sdFwhVvWrgFjw9i1ht6i6XHm/58hysFWcqRWIErDLbag
d7XZts6asNN/OVR/10K5WGaAZkkc4Mo0YGyIcGs5SyGcEXx2oDQ8G9D81h+vafmSolaC5hu08YAf
uf3IKue3ohexwz7kAFGE+kLVVCTpfrUAbCgYp/aeosZqwzXIApXX/ef2XJmlXP0ESgwpDbCXA/ui
+TlJ3nzRI4y/dksXL8g/du5KH4Emq2wlwo6gfaqJnZyYzh5djBPOJzj46PwftVF0ApkaHv8N9bWp
4IU0ADVMFgkAilEAflGlF76Q/AhzMvASIYuZHcbsi9/Q4LAmENLzYWcxg8t4m5VvOt/6Owd4ZZRy
gEnbNwBAwSi0ms8qA5RggBmtfAssgyTtfJDt8a+ikmxY3Ncgw6soX8m5aHjUfz4v3DuKVwrmH+gW
OgdNqp6fOLh+Kc1sobm0Qmw2Xv2DKy2R7cxWGTdlX6K0agSgrssghRNzLx2Gpfgg38Q+1JB+KNqh
Tbxt6q+EB7ocdvfj5jNzFfP7Copy4LmDX5MlS/JSo9FOXmsLg+FVhx5b8syNmwKC948/y3yT7r7K
zAUHp4xMjX6UZmmeelM/m/V8ffLtRtCT1D9UjPY5DZKpqsy/rPv9Z6FXFqlzIIwBX00tLEovjHPx
Ttx22PKn0tA24UrKsey4rkzR0TANk6AcYKpOTc66eIZsSPaTCdFXO3narzExLHutK3NU3MvKMIsA
ex72DGeMkw5FT3nP/GZSozhn+lo5hwYr3+0jFQgDVYtDjNsP+yKTNtPUOn4JhC1PpL0McovgUIsc
/tergHJmhgqADzFENHMmhKNK+L/kq/P8I0izNChvU59UhoJYXvg8fkpr891B4i+FsHJs7s+pjEk6
iPKoeA1jkI1yzXldDIKfc+P+HdAIEx5xLbG494kwgE49aqD4A/qtt/dvGmshHAsYUPzswlR6DRI6
1DNC0SzLHMrRH3zRreSii2uatc7ggzEcRs/JeGBibCb0cfbCew/8VqRDtuDUzvCOx3f8z3zZ7SXH
kq4MUd+HZxtI5o0whNvN680XSoyCM74KBkfC7f8j7cp629bV7S8SoHl4JSXZju04c9K8CG3TUgMp
ShQ1/vq71PNwEieIcXCxB+zuoqE4ffymtVaQTEmx69I/KoEEWgsgQhzdjL/uL2lkfT1bIPNQ6MNj
8q8S9M7AARDgT57CAts+ZVRRd2/El5oePj/gmCiUIVcsMH7eOW9DlLVd7XN/PoiQZlD8CNvEKuPu
IuHwl3N5N87Z3asgjbco15sP5YPpk1ptDEHUszJve1te8IXOq/+45x/ndPYwGBYvGm0G82FKKxIm
OgW3zwZiuVchna/JAoqpaP2LqgTsKLTaNLBvVzW5UnRlt8kueuCfnZeP33Pm2bZVJCtLhPgehEq8
TDO/g0LfhVl/PQgoJuEwgGThvHe0nQbusBGD+G6qUeadF+yivmC2vjDY61T+O8qZ7xyh9a/xDYzi
ls91cDduaggLwwfizuvIkigQ1Jm8CzP7HBgAPQixZ1D+4SrgHny0M24eztDiwZhBlZbR77HcBPq6
iWgEMPL31/6LQ4ry2kqivC4jKjwfR5ot4TpN106HrCLqIQM14z47qavo5vthvtgqUKz5Ky004npo
xX8cRlvhHFVdtRya0sSa9acmOixFm3w/yhf+EZJW6P1Y3xgMcv4A9I3W07iUyyGQJ3mnDg1mJZqt
0xO0AU4gjAfBOcevLgz7ebtWZgEQUOAQWv6ncngAhzGoaswuPBrkVO90aiYyWRAEGcmfPnVyOoP2
41JS6/PWfRx1/f13thLIn2VsPIzauR615b5GT81EPeeBlSXVxfbCJFfH5OP78HG4s5PirrAQT2O4
pUqz/Ogq8M+oh2G8yu4qvukDI3GdxFhZlnPIGQ6//n/Dn58gVvnQT9RiOejf4eOIjiOJKnAKzSC1
YSkIJQo44JeqBxf29ZxcVbfAfsi6Xg510VDXfGn95/nFRC5oHP9+P72vR4K8KxDX6B0Jz+yl2/Uc
r4WBY9Lfl8ajmb3m6q+T/ZGXGHC+SOhhG1dNcvQX4LD+E/V9d2rCaOiLZs6XQ9kHcVsWSdUWBA+u
gURiN6StpE3GAT0+zJZx27wOurvAaWx9fn/XL4Asle2tPcrnHfELR7PurPlyyHcy0Xks8y161VSS
3ed30VVG78FrfJv/qZ6/X+LPvts67Ip5Qcs/+BbOltgWpjYjhvM7o5vDRz/Fxlqgh0C05rQNruy7
74f74t34ON665e8W2ha9FiqELZrNo7Hcdz8lRf4UIOYiJM2yQ77kwqPx9cJiQcFOjz6gT7ytoIgQ
MmgkOCxTEBYkR3VC0+H6184lGXkrUbxlF17HL23QuyHPjELYO1PHxmY5mNTagwjtytsF5FIm4rwt
BmcFS/nfUc7ZWFXAqiFfMEqf1CebPiwkp8v2dPdrID8Y0OmI0ynfgLEvdugF9/vLw/pu6LOXOACW
VFcmTIBeWlq4qEEvCqQgJ6BfL5yXz0/kx0naZ+cl8rXlSYzkgrDTZrEvlthb0sp8kPwFtEpN7oH6
e2ObjDaNtUOkQOdup/sLhnb1Sj+Z+XcTXp+Bd8dWdXXYTREOUZT9KKJf1XThXnxp6d79/HX8dz8/
XIBiyvN23UvR3IXZE3dOdhtX7qXY94tMDpApaFHHP2AxRtz5caRaeVnHFU7NlILS5WnZTqTZ6i2P
g/RUE+fKojAEKfhpAI55vjj6V8/l+9HP1nFkfTcYJUb3r7wU1QMqKCQVjmobJAWdKD6AZlTF7rEE
p6i7R4qdXEhlnXfR/Ls2aCVb/UgErX50ZoFAP2ZJ1mGpddolxgk9pwlLvbhLmp09IzeLdkgdEKSc
bZ5CD1TSi8mOr8wD+OoAq4PIDUrTZ4uA8tfcDfmwHOST7ml1px7qG/tnMMT19fhs74H2hfQYtEn3
4+kSTtv/cgPejX120AKPh7Vr9suhTVoyowdY7dTNtMv+gunzFmkXN0Yf0YbRnz8a+uQhCurpG8g+
k8fN9eNjSAoa0TtOfjL6Y/PQkR2ojoiBvqfk54HRKTlcq2s79aje3D+Oe//ukk/5ld15v3KrtXh3
TfqFB7YUWDmwqh/0XhwgxnHB4Kzn//ymo10U/ergs0QAeeY/Nl3NZ94tsN2MHz2ZC1AedeHWME2O
zsPFOIoRmE+n7gYqfRBsBLLdCdWXKA8xJ/3+Y76yOsDGIQJBdxnQJWePszYHa24LezkU7e8gP9X8
gnX9bHUwSbCuokkCXavmuc/B0eCXubkXHrRL0UTWH2oQh38/hS+q9Wj8t0HQiOOO7NO5g1HYncuD
scwO4WP7ZIL9Di2ClKcTNVN7N8c+AQsfT8bn74f9wsxhWHD/od/dslbO9o8nxctB/dfZKjukTZ4s
z6Ilu+GX+wCXCiK5m4bMO/cZ7f6gnAGVinEzXYjsvnicMb4PzwoXHGbmnD7bEMwZe5B/HfYRp/6V
/WRcV6/120TsXfQaHcdYPrQ3GkSw3dajzo15fQm2+9nIgIkAVPxuaKLr2jlvWUMHU5Y1tp8dmAAh
BzQQ5hvPuEGCDAnN0b4QYv5LU368NR9HO7s1lm6sSHpBhgq1JMap+GmQlUbH3oyJlxZ3YHtMq40f
TwRpQfJw58eM3Fw/o2vx2qLiZtxNiRnb6bAx0RSwJBCiib8/D59vErSekToDxhsdu2jY/Hgconyp
Almx7JDXLXEBWL4ktnKOscCz8nGEswMHYkKe6cmIDu7GSL2XbiMfm6R7HJ6jR3Ut7+uNdZNfyk5+
4U1/HPTsMc8EQK4gTM8O3Z3eL+BlXpKaVqSml9oqvrAUSIeAkg0EWJALPX80w7HJxRQi/oGsPFSr
rkXiVLeuVcHSf79RX13cyIR+JwbDPtn/3Pl3Jj6TetRQAzcOAqxEx/xm2Dl7fi+PjUncnbnLtvn1
fPAe3T07ZdfG4RJz5vlEUVFcgeWA0Eag3QGA+ONBsYQ/TG3jGAcDKTpWvNXNQDg0OpXTUdlemOxX
g8EJQJYOc0Uq+2ywzJxtXy4lO+puV9/gddkKtpCwBnB3uUClcG4O1nm9H+rspOhZKYBBK3Z0smwH
VTtg9FsjbTsk6hg07UpkCUx2KUQ5Dy7PBz1zdKaZNaDmwfzUwyks4+Lo7ypYWxzRX9+fmk9O3X9G
cldzjxolOnQ/bhtSkU4NqSWcB4iZHmzapDwuY7VHSpfDaYG+aqKITMUpurkkAvrpEp6Pve7yuxPr
d71b9kADHCLoD/XswV8247hlx2I3NX/ZAk7J4u376X65rnDf0XWOeg7A1x9HnKWdBZ2BdbX0xvbi
djKJ+VJKRoLsbt4Fxf/qMv+bIYwmKt6woXhWPo4nq9HmS4XDsxT8nk8yboeaWB1DWm3nPObi3i4e
WbaimVt5KvktDxragbF9JdEC/qj5Yy8F+X4JPvkVZ990TiLDrUlBngNrEOUECcZTdtUfq8d5hJWo
DvIAQMR1v1uFbsnFBsSv7hK4J1Cug4O05lQ/Lkeux7rPqwbUcGinPJa/m+fsR3PqNwFlkF5ZnLTL
iXFwHufU2F3SYDmnBMPrhZHfDX6299bY9nPYYPAWSgAimfb6JH76VNLqWBy8nMI5n/dDYt5fGzcD
kFyXgP/nLjjGd210Aqw0AxH84zMXXLowjz2knI+s3oj+1OW3U3ZjW5dgW5eGObvQTj3OVttjmO7v
cLXQC9bw3B34NwlQ3wKev4K1/0VJ766s6VlFDQcJhjccfmSF2rG+upDQ+5d+ee8SrWM4HphMUUIA
e9c5PCuHzgni7CE/gopy06Th1RKLq+7obY9G4r91RwlE41UUL8fmFhywpwxZmu0W5QYUqfgxQk3/
f78wH77n7AXgdQi8Cnhcj516GsJX1AGJBEUeOMt+hO3j3MU4PAqyweqtO1Q9GcC1Kh495Ha+/44v
Ls+Hzzh7E8KoCIzCxrJw0O5GaG2PnFvXAKv+lVNtSu/CaJ/qt9gFDwUWqPWsKlEI+z/eVSVyoPLk
VBxzCZGoilrPuibzTMDhC/WARaBpuEnc05Qg4fB33ptx3hIJ6Abdfj/tT0WY/3wI0rug4ET65Z/f
8+7IjQGfndwfi2M03dseqZ3rkUE+t5hIvq1OSH4evUshwD801tkR9OBCgQl87YNHzufj5K0JCLIp
mgsQjx2CtJ0A4k9VcFW6aXE71VsnSt0W2HOIiLyxVJA8PCAekuGFPfiUXF+n/v4z1tv4buoGtNhG
5i/F0WE/R6ujDfpFs+4kbjKQnU37vnmwm7iBThhg2Yb3/P3Cf/FWAvm59lCDNRw1tjN7OakcXBQs
KI+V/xyCrjYDeayVkepVQnGtgD5f3Vxk0fnk16EvAaYFkFwbGdpPcCEoG7VNxdvpKIhEggSctbQj
PrWT4canywv+9+uvmx9zDAZhupBnRaoYWjLInzToY1jgrfz5p0i00IWioXjbkygeERjR2IRzv2dx
g0QZiKigyfP9Wp0nWxEqhwjVUfdEYsoHSfbHjVqaqOp7tMAeh+ahMBiBvrOXX7gIn0zvOgY8/BWR
DxancwQhz/OBZXKYjn3QkBHkjRVgq99PwzqHKQbrRJDbMyNARh3M42zTe22MPMrz+TjT1+N+iLf0
RcXLb9BJbJH1tOmviTwX5FVgBV/chJzSOgYjP/p66enhBF5UQnavD7vfUFGJn1cBmvvbW4fEV4eB
/vgryNWYusQnN0gNIYDldLs21VxbG/yniv8O9OffPqkg+8fpSP/6JxeQLAe/fBtSD3+WqvQ+JBMN
SbXj5BpJNu+EFP3m4Gyex/hHTR4PnCQ9/X5NPl2DsxU5c+FCZaITdWZYkc3SPXhGbP6eahxNExwl
u6i+kA9w1gX+YHk+DndelzQGOfZugOH2x9ejSeOKPEmyO7697jZ3x/h42qkEfx+Sq6ufm8MftXnZ
xt/P95/u8HdfcBZbiWIqxWjhC/xXHauDT3evp/RPmt4kcQKbT+6TgWx8siHJNrk+0KftISHkhlyR
zc84pJeO5FcW4d2BPFcs9WfXZcGCr6lIm7wE9CI164X9Ped6H3K/KKMRA2iIW6BfAY/c3/6P8dvv
E6Awaxz63ZJ0e/fEi1sgRM24foGc+fdr/tknP9v1M0PfhSE4wlt8hGxuTDTnotfZXgF0BD46dJTz
NyPbS/A3ACTK0PuD0nFVAxt8ybm7tNhnLmo9ZBmrXXxG+lTjUh9fTpKYdF+RI9hc6APB5aM4Ay9p
eqfx/h82yc3V5nD/7FC6f7zFDXy7tP2fX2JQqoPKHeUGJJaBG7c/WtZsGKK5KUDMKGz0x+y67rGT
ddy+FvUzWNVlV8bCPIAQpJ6PY0bNDt32HcD8BECEqLwkRX4uj7qaR4hYrnzq6DwEue3Z3QiMoBw9
Y+HHFwOqbrHesX0dG9f8NMV1SDyIv0HwILY2ahvusEB6A0bbDMYyBu913KZ/y6N+rC+1/X+xRjai
Cvhp4NxFk/G/lOp7N6E16s6q8+5Y1BJNzEDQH/EYVXHWZOYmsjOd2B5rN9Y86QSMdPq3W9vRDpzE
4roKOI/5XOdpHdpFUkez2IydNI5m4LNkKcxLaJHPLyW+1QVD/ppeRbbq7KRPtrsE0i67YyN/9A6E
lcV9OV0CfH82ousg2KmVyNZHqPLx0LRBlLdDhEH8NWv7AKD9AlKakPiXuMJAHrD+rI/mEvUFnAnf
QePrej4+jjVJW7aOMqYHeDXgPOFo0VsgTQJ1dbdn1k/mDuXvJZ+4SSHrA0iqYeg/8wxp2Q2gSRn0
VmdRH9QIvtS4gPjMq6pb63qejeKv5JW/as+OEUJjB9hH3sAdHyOZnRak+p5UPTbg6Bo90JIMakAX
5aCMgW0dFFU2o2GzaWP1S/2QgzDNo6WfT5CeyDgabTxIK27mBWeJZJM0rB33Bv7cDmMIFmxHTQBk
j65+a6cyfFKyzZ1dA+rZnoK6EQTFdsCXJ7Ptug7kYK2Qc3Pwmg7kRASEdmb5N3eCjAHjF2YQtEKL
aTcuqXS9Wu6KPhJzWlThaAPy3Pflr7k3PDhzjqN0XHrDAk+imEG24zO9zIrMlVOAOqapXBDv+Lnf
xrwrSu/alaEUuy6qAYizmgIseZnTgwjK9/iS0Xkp0X1ZDZ1jJsOqGUadtgrFxl78vtjiU9B+YzCp
3zTD6UGXsis5RXUXlO3cREtcGOAHg/3F188yzCZcak8X/t4dDfCZC1Bq7IBynu5aXing9KXXHHLu
6yEeGqu7nYTJnpdS6F/KFbZJJUh1j3ZZRRpdTKBMagM7ajelaUqD8NnVY2zNgxd7sgKnE2u6EgT6
TViBfrAf1Z8JZF9W7AVS8Rj6UC0eKGcuy3QunCpD7Gd6u0YL+08LwRFjU7u1gfpzbYDDRIbTktbB
ut2T0wceCbnQOajPDM02EIEQD1lgAo9kFx4DNVOZKyPWAOsvyNhWo0t1VJsiWSEdR96tzNyjqppT
Xef83tNccsKAKy9SoZpMk2Xm6lZmhVXuF0gRYk5NrjfF2GQWlYZpz9ugjfR+nMx5VYC32J/Kl4Wx
cyTYJneF0naXSiBPSjJL03srpQogHDJKHiW24XCHqAmwZ+WAL4Pmg5dN2x5yyT1RbWdaceRW+W8p
wv535AwAJJVGp4HN9ibAaWQd6iejswZwBvoL9osx3UPU3LcV6A/CZRAJb0CQG/vuECFT7Vbqsars
wIRKSwQOfEN0hROryGcQ+BqQIQRnljXTeR7AEVLmZv7XA0wSlCVq9jZNmVsWdYxAYkgTjVBhgd1I
pQXEQ9wXITrlncXq56sRas/GMQA2Njx2BnBriVUXEhkMb3FtikrM8HMaVfQwZaZ/O2IZb3tTRxte
o5eZggx8ehtAjAjdtAIpcmqZC2pxhdTO0+IW5aMwQCfOPD/PiD1FyGX1A8P8ZYYjRoKp959NMQbY
Ucge/gE2okaMpEDoyMoCV1/j9auIo4ElQve+7qC/lIHVC6wlTcRJ0HEJzNA0Vk9WX+mKIletfk31
NO0sQ8wFyEu8fF8HedQmTTiwiK5Yte0kI7A8YRXliC+YKxwQU9ikD5vgxWidWm2tsucD8rBltsRL
JvLEbNX6wkvPOM6lheQDKFXbx6bxRH8YQptjtarCWNV0bPHG9diCMqbv8aHF4vOQak9YBTg9Chvy
tNIEnZOGItwDOjtaFEQygAdAtOkhVgOi3XvzVDaCkGLMI0za9wWaETNlPQaAL84xUhD+LxVo+H1L
JyFakptF9VAXYvrZjG2VA51bBlAnyddN5VGBmmRQNiC1GkE6sh4yGITI1urKyIBCIVXtw2Bpm3t1
sgSL6WxL4DR/9RBwCgD8ykwvcayWFQc0wHYgQJoz1G4QD45kNJ3KglbAjI0Yxmj0E8sqZw+SQ9GI
ONlddENNECq++JaWLmjRezmQSM1mlNQTs8E8WHThbV/W8DHLivW72s/Lp1y0gbEJ+lo8R7VjqF0Y
dXKzmFPfbEDTJi2CPTGqlEsRhcc8j4ryFgovzI6NToDJGoWYcT/1rFzzQ4ByEcV9fuyWVvqbZTL0
fdRUxjVSwhW/H8H0A3Iws5cWOgXdVYTIYYDZweq/oCA9zsSxFv2r64NIJ0gRFD8ntKXez7LsHGIP
oXcLdlTd0rAO1MOiOaoiTjN5HgWq2AF+KRDmsAnhNC4Jj3pklAs29WLnulkH3p2QNfXGKLg/kJK1
8kFVKLxvLb83/E3nzdlpsvDSUL8aMGnDFcGvqavb6rR47aCp4MAY3JueQrXCdbK2OU5dEx4bHzJH
sESBzGNHcruiY9jqPrZHj817SMflkA82LUgCdbNT10nNdIRieoavpxbOZ0N9dDBhGcuSg81wgsQy
PA3Ia0G31lv2Im+hRuAqNwRFua1ZQy0bWWSaO6r7gUbo4E4WY/4DMdtY4oG2QAnsRcWkDt2Ytf22
EsZ0W6FJs0zbwoQPxL1IoqqzzEZimj3kMcC5NYIGPQ9t3PEq9HY20w2kk+zSjJ4AFVkMEjLo0MRe
rfqBhIZeXplnYhEyLDT42YzR/ekMjeHQGuh/KCE2wk7zGnlckllmNu28VkGJBOXBooCH3s/sHmn4
qIpF34E3b8jBRQSjIH1+xeaKBbdDEeEUNcIMNB0acwDx2NqdHcOee2hyMoO8BloPh5tmUdc8hcw3
waneTQZapDnT5cbVjVsnJlPs7+RVU5OI0gtOaChaMydOMFYxHw2uSeePLS5ogW6xOEMyVMXGKO0e
Qs+BYUKY2cEom5616HewDbg0k1K5vsJemCfDL+ds31m9yLdQlDDYZsqiwd8MltQPQRHWJR2ypjPT
1hdVu2dFYeyNjDVvdenxu9kbINKjc462Ap81fZFETI/gAmul2+2ixXXFQRrzyo7AarBCgAYAqU/p
2IOVgm59uOWuHti9dKpWncKmy9mDp7X9KLQMwXGN2lm397U9D3jNZ5A9AWXXmsVTrScT2Vw3Q5kJ
ngfMjZ7aeYTSDbxUOutFo7FDN/2zBFn432XgTQ3aGNcet+iCLRiB4x5ZaaZbDl8PPig6eYQz5IiS
pT+kfWUVULcB9WcigzZsAD3Wo7dlNhhR75Y6svM4bNoasVoFXo/7bMosFptzBqp2M5BjzMyMu4dg
CJYyXrq+YZslVxIdoCBBjHYIaBAEW1M11D8NFgXsPsMdEsQw0BYWj304mvCwKvhP8BbCYJzvZSUH
+7rGV8l4CCbnWeN0vNqZbzVptuBfY66ZuJUFQkwSoZ33xbGMKacOADV3ncGW3542wzyBnpu4Fagc
XskhRKwyFLy6Z5lXgvazF+adM4UoAq+PLtxKbodvSCjkryh0zfOdyKqQpbVgLdyHXnl5aub10tC8
t3LQ4zeSlbSohzYnEh7DEUpc02+XD2FIxqJrI+hzFRma7XyFPVR4xBwCFT4Xv2sz8ZZDUaBNhezV
X8Fl9tgGg9UlLUwjp07hhdAsDoHXQ7VJsSLJRODkZFgEyrxzPYBjTDlmR4syYNcluo3guJitfYM3
xOekCuf6h5zh5pAuGhBUzMWIezRVC6jzBcMqk3As8gjxBx/mP5YOyluryhaA/bT4HcGqraqIAwwj
tBBBZwJXI3q2a8+H12H4dQ9ogTMfo6LLEbuYziISu8Rr0Og8uu2nQDw1k5VtqtpGRceIvE21mOEz
Axv3YTDq4RYSb1lGuZtBLMwZlPUa5SYyN3nfltgOHbrgFPXcagt1tQAbKns/3wTMbHWSt/1UX9m9
2QxJ4UGkjUzmAgYS1PldN+5crcZrLBH87yJUSKtzsLCh2tQ2xhXzEBgn3lS1T5ndIwmeh3DzycIh
QkCMfAKertN2OCV6qqIgqZTMEd614J6CM5K5Rez10pQxgpmlhuu+oFCEhDpQXDzIm5waZRC1f+Yx
wJo7HcvBk1kWotwMZdRpmC08P0eEX1JtVOmJncdUUW0dY3Dt2DZV090G6M0UuJh4s/jGZcZQxsB7
g+kl4A6ntdmD8GVwkUox2epp2A6Hj2ZOUHykEIgPQiKtELKaeDv9l76uvWdHlwg4GneEZq8Rli36
Y/QwXhu9igQZ/aryUANAqx36/YdJ0VlCepBI1iyJB0sNoWeFgjuEdLwa6fcRQhHEt51+zzwgroUn
MKvIHeXB7gsRwbOywqu26Cd0SvpotCVLaDQLqcxoQrGxCF6YXYC1q6vnHo230wxWf8+to9PkSLch
vGU+ClO9V/nE7UQFsUi+MnaiMjL/zljATbDPRryMc+0PEmiPpr6VVWW8mWEfIMcWDQIUiFrxmoKb
DuTFA86TpFFRgKvMU+5tx0cdJm6ngo60BpsYUcIOjkYeeQWdXRRKCEDbqI+0uoAnOqKN/a9C6QY8
EO7g7lv8HsTuBo+fgDFD2C6cSvwZ7LG6tqqc1UnYKFzJ0q/DgnJ4TYzyonIC8MAHHjAUZY1v8txh
vjHNvFSpacPQwKK0wQNOXn4/jHmIXJ2ZMyO2Ig5uZ17b6jRNkqmEL0Akg5YKC4CfIccbwVyzTFhb
FQihhhDKOotdcWr6TT1Sf+zr695HcYFZJUhR4bgtDGHsNIAmfBhNaHgCi/CsHV7egVbfR56pgDts
ygpafmIVCoE8ndlC3gm3AaJ1roXFEnZT/SmFsiCc7TGYwXwIozmJ/CX/PffdcqeL0Z1jJ0OKA3+k
LPdYWQWOW8uX18JD0IpVD4z72ebuT0s60kxMVfrAWVqV48c2eg4YsSCW9wRrPYm4YmWlt1mQz34c
IrL7EfLMNaHv5ouTKJbJTyKD5z9mRKtIC/We9kjbwB0Cky8PTwDm1mAk4DOsrq2MIrobvd6RG7eo
clAv+p7ZJ2PvFdDXgwneClRS0VmvJLeI7Ybsh+W6Q32FYEJacAl75C2L0EC4isbKBWIGGW9lEswW
sxLm+NW2Gcs5SEDvlf9u+SBuJPLR+dZuK6fdtqJrm/smYhyPdW92ko5DjSYS3grBoFtVqyIN80W7
cSgrMey0JdQLOJNDvIydB3JmIZqFrk9oQNzFbBAGQwk4p0y4jbVd+NRWG2gBaye1cvi7YQFeXCpB
GrPg8XAsKEwblnXyWQnLPdVmd1K2JeFcV4aNew+1KLDZScPOD1JZqt97qkfACIgg6iNokI3g6yOB
vwXsOF/Ak2L1q6W0gZJtcheEybkWTkN8HEGk2qcyw3LZbjPEXT65IVUF4oAYueEn/LhpA7ANMk45
8/rnJZRyorpVEsGYgVLlSRhmhwyMRjqKRBPQHVeOZ00FPCqtwhhCGgEwXTgJNrWUyyzoVwCXQIKg
hJYBQ/jcwkJ1dr33SzszY2mO/NqJRNQQBEewdotZuw4dHeaW1AkY+t2rjskgyeRSgWNF1C36MyE8
YsH0FU4yWmW13NejhC9Zr6AWMjuZ0dKO+6ghIMOOwn2I8OSPuUjjx9J62kp9eNcaj2blOhBKBrqd
1H6vo1OTsyhDsr8KTo1iY4Q04WTV8C4rTAMqSmAkkYrZ4ZY7nniNrHZ5sg17BuJjMKa/tlgmxDJO
b4Gs3AVbdZjN2V3UGjjxo13h/Qschme8R0fBs1GGA+ILr0L6K0LKqsVNrue0CWGiEbz3q9VbgLNM
EU83aA7jbucfexB8gQt95gEEQuwCNraH5HuY8NKAQkg+B31Hx3IyQ1pm4P+g+eTrH05XgyYvL5ly
CcJrZHvysV9+hmPvvNWz4yN9U3v2/dDOHYjJOvhGoDt1cZllkEsH1PKywhsaOeL3UPlRTf3Vw0dy
UAkY8I45azuG7GuqtQU0AI847NhYIHjKxGwYiLuGAAgfu5KnbJzDJQnNqWExxEUc52RN2aRpBXPw
hzdVZJLBNeVRqtpBarCQ3bNteRx0seaij2HYyiKeJfI0pMjB6nqMqsrPt34wdFZqz6Njp6UxoB6c
V6LGJbMyZ0hR6xnBReKt3G+VrUwWG4PllNsBtv0m8kpuxHbhI8GEVFJQ0HbxZHHyZqMs9qNT1ox0
lgUGFTVC3QjSVWHh0rnt9W8n11YTe0ithElkoyGUNpYoQnBruvavEEBX7M1StQMI2pVrJ4vDOkUH
ZY/P4RAM1wJytXgFQK3fU5u16tXojQjea9d7YPGuOQQ967yErNNoNf7L6K0pyAmdkDsZGXLcNdLM
W9rMliMTo+69bYRszhwLwAIsUjNhbYMeAUgSRVwUm3oWIiQo/USwpcwIr1ttQACpzeFVSTJMMA0x
9AUd4ENnPNjGjPxMzxS/a0XFkTIepR9sSg1WT1rCsQrJMIeTQrpfOgDoAPoEjZLSDTNqCWYiuSxQ
WU2jViEz3CIuyyH3CL5CsEsbVYxmToGcnsrdfee2gdoytoYWbTXhimV4ItDsjoQm+uUCoTS12ilo
4762p9cSp0xCo5xXcHqbsEBeK8qbeBzs8srofWGgWcZwkITBIoK0vcILCDfLbfZQgUEqZ0Ky9BrE
6tA1jxC1bRU04ztIVE7miNy3kAed9yY+4f8oOq8lSXEsDD8REXhzm6Qt77rcDdFd3YOVAGEk8fTz
5dXGmtjJygTpnN9GC4ICQiSI59n6+ietUs7A0rrvgDqt3XuEYTIwSUyfjDJjT9EldsuZ2j6mNpCi
Of3PqzNC2J1+ndyTPyRcrY1F6r8nxMOVZwYR0ecez+jPys/FVGDDKjklFlz4cwlU8ZuJzFZ51Zia
ds9hHPzp3BuPKvdkdIVz03hy1Mdt5V92MElwcGmwjD7pPmBT17ybFFjILjbZo+5P1TGSU/zajl57
o8suxmY8hGNEOyUe2fdyNe3w7HRr6bk7vbm1v0ubjO4X0yKgHo2xFspqKSjdBVXJwVeCaOd2/brt
VVsQaZsAEX/a2jAh9X2jX6jlLj6jaot+xqLZ5GcrGTOfJq6Q6M3n0raXrWi96olPaegGc6eIq42c
Ov/WjQq/+Na92vjB5DjceYMWay6zruxz3q+VcLMgGanrISnkS2Gc4mEIZfo26hS7QOGuguHENYV8
tUOrOdaEIGWX0ciWqc67uReEJ6RTTJxl4aZh/6hDM/WX0p97j6CrPh7la2cdj99iWOP6sW2axtlH
jLn80qqvX7qur1FhsS2tfzvZzCkAOWQBaz4iDxHfqUBSFVRUmyuORVE5Wc69p0kXWdaoXG7mxkl8
DmxZOXuHaVXfEA/i/QIdn+/HhAXu1DJFUFem1ia6t5tWf8ouVRZDuAznh6BzSUkIKitAsNkWWb2z
PoWl5/9JXES7ruN5jo3p9suUmPVmha3imL7mSzC5ecu9mJQd3icbdzXIQx9j3wWBx/k5DeG5M4sr
zvPao0/eRamZixPC3tY7jE2RkuNHWEJFQ83Gz7WsjvvFrBs3uyZtXZI+UhHBB3nBdv1MNLDnenCJ
WBG95uMtIk5uAeym6cBkGhGELpd42oWeQt3l+EAeeTuv8fCi2JG6Q51yju7p5inGIxHZZXHCHxL8
ChOmFL62tHb29dzZ74pGU2bIZSiK9bChIaNeVq9dc5mzKZS3xkuXeF81tOXt43YW9YfeOBIvTcF4
U4DxWa/ydlwTc/QvcGMXVd3mxZe5DOd4l/VB+oXL1/sUzjTYv/VcJsUPSJ1JnrleA5YQK6/KRCUY
kiqPQqmw7xO4q7pjipUgNYz2lXOewrAH6FJVT75pAbQFK4BY0RrAMRVm25mTSrn5ltEq8p9a+03c
OlEl9LEaEvlImfmILM7ZAqY0NW0kClbK7/J6HOT20jKHvDsNA15u47h7g0SHyiGxtbfOTVZna/ox
dD5JSOPGLLERjNVd7MbPkw+pK4Z9Obl9coqF7qPHTHs1WSJDO/3x6iBGkWt11+4Girzic0qu8WOi
pybe2Wn2DnFD13Dh19I/DAUj3yHoxXZrelfFu7LIkEeGNDv+9avWTe7XflxcsCiAMIbU2MQ5B85U
kQG/KvUS9b6B5+iFi8GyaRl2y1aEQNImFSCcc1qxivi4KlYptos/ps1bdQ25PnROjPxzWanbGJfe
vqxM1/UFSQPwguRujHfD0LMRVYXrv/Nlpk9sGOa+nXX8vWb8WLs+rNZTUm9FuktiMX1tUTYHOxF1
jFzVGAclT0EyItIf6hmAVKv42QPHFOAFcYLrYxxTswMEsLQa6Nh5a4HcnR0qzoLjXlI+QPBiyfqc
DZa+CliMUPFpetwoCXc0b9Ho20PCaf2m7SB/K+C7p2admcMcV/V5SFnlpe7Ang6DZdPLvXbmM9Vh
p0b6A1f3Pym8YN6Fw+h9dpXT/y791ll2w2rES8iAFe4Xlm5zmHylnjXpI/R50Zf3sXSSUW1IZXTY
KjvS2ngdMOEv4va9ijeWchFXUD2xXxXvbUdXQC2vQP3M4n0wiB5qZtmx0fvKrLXer20XZ7wPoXrN
4KDBqObaoiQESJH5VA3Zp61QVl46hv+HDRPha1mvcHiFN9LOVOjVPnaOAoL2bLX+LouEcb+qO4Qb
HsjZzSSbNj5qTzaXYtLkA2OQ2sioAMrkd2SR5xl1wuwMBRQx0DQifrJgAO9cDsEPOh+YoRQ2HI6t
2MI3p+F2Z2NahveAL5IseMGdvnOUoJQhkrX/O16m9GHqxgEGwxvHNnfSeeUQC3z1Pmdu8eyF5C+k
85a92bRoXaidlTBqr1YA/d3SgdiZ2lPP2Nqi5sDpyFQiyjL6WHxd1acxIfa9CiOXOh54qDujJQVc
Tmsp0TXZDDvTh82q8pgJ8GKyUPSEXWbz3zKBA9kBfopfcelJgDBAwxeiIKQ+IP2fsrztrUusnVdN
QR51DNHsEGvBL13Z4CYh8q3ZjaZefypX4qPkUgao9SI96jMz5BoC0kNl57jlBaTZEJrmOEyF+zQW
o5vstAHnytPe8Psuoavnkxqo66GFHU+Q0b6AS14786tdi+Y/PWSjzEs5J7BIzRy/SUf2ARFtQf8O
208ndabZgXM5dWl/4q/2H8oqrLfdpOvs1ARMDHAQBcZnUdcvatz86TK2Mw9VSNdRz5JI6hsvue3P
w9hQF01FS/tajdMmqNjMjDxECyFRuRvY9GdrAoxniyj0CwKB9knwMR+XMtI8EdOV1WApnj97Z+7v
AAbKv3atJlZHprbf8xhs96L1gXBSG98I7+pdWecseg2qKsKxIbv4P2k2PzuszRLLVxNAtfEM2uGy
zDxWyg39D3aLK2S+JmjM1lL2t+NSdROAmz8xD7n+pepskRymILIo0eK2+p11Zn6mmY4/dWZbtkfw
SVPkRgfmtxNKKY92UcMnKgmmnrSM6njPWOmQHQ4ecKN9S6Sm1iUZ/9Kt6c9phdXDsWHkfU2qYBu/
kJwuNNioqJ/EKXDQ0OYiccajY0o13i5TBtMcB/b6lDXjup1j7VfhGb7Cr6DLXSEuy7DSNGZiQ5NH
NTubf266THw0vGohSK2Kgj9gsbP3C1NtoL6YLUvUFZoUH/jvoDr6TtN7OQe39wUAL+PTbKbaPXS9
nvkClYkd1ij+0YD5CeKyZfFIbkACPUdPLroAxsG6GMabaGOS3fswwl+xhBrfF5xR7kF2bYhkAnof
KTnbR31mLyt0nhpdZMdtm0lmClvgqVPWeN2Iv8yOgBSJ7v+lGQQUyFszvycsZSlPe8wXuSJcbHNe
iPmnS1MhEIdv2JmyRTvezchsr46BWADBd6IZ5S9ZQtL8pPzXye1Qu06dq4GW0QONbekCHVGKYL9R
HufUOwv1kezVxv/hHWdamN0OxdRQBAZ+znlSJE+RjcP/ltG6xWFOvcHblbZOvlPqLsAi3MWFDYaJ
P8ZR4+hzU+ETQQ7NQoqYySUC2U7hSq+mmnsgA7pMnekQacMhaxzgySP25Hg68NiBCsBVh+joNisx
1K8OL6q0jngK+rauH6eoBxuNQU9QQoSoa26YW0MCwuq+ILC1DlEQFVy5Iu+isJZ5oHzL5Dqm0avr
ZRvlU4NllYymsYW3F8moWfayCigtcNvuiAwGl7wNkRzBeiYSqm5JvV+t7115jo6MnYuxukh2fbrG
Hud2Fs15V2UsPwsTfbpzEiBSncHx5sDx6R/eY4NoZFhmGEkzT+WelJLU/vJbxY2fCj07B6RTQ3Oj
arfhwdwqaLEVGUV8WGO21pwDNVlwSZU22JObXvMF2Ub0+1b4gXks9eTB8Cr4ue3g+FOzHZZB2OrJ
qDIm1WiCgXqKAoR/FefpmixPGjRN72XUb9VNP6yifVSxW7mnNex8fcmUBq4XU+M6T0iqTHWu4y5L
WDeNvE+nvpwZwp1sbX4B4LUri86g+pdA2dq1MD7hUL95RdRml7RPIF2WzokivmFg5o+yGrzxJD0B
Rp9trn4LWM/iXUXK/jV8t5q6vbGZtqes6BPwu8bBfd47g/mLVgw4jALhZD0i86MDD7Qy6I9tu6XT
sbCQrX1o9Z81cJbl6DmF7PeyT63JnU1RvKHDHoGe5XNBsLDdPYlqXcrzSoAr95PUhblFeDdTKZHC
zOZVtAJHuEBQIJdCyyxfruWLOfOHxockfHxyYt5AZNNZDcNLKSqQei5avR28NsI3MdbZVVjk6tie
2jGdv9hyyufElPAhflJPfj6hYxhBPojfOsytXO8VPP92FM5YloQoMFh8Nmsy49Crh7Q48iMjhJMd
7C+9aUM57wc99BmqCn/LgD5kMd5lDb3LO+qhdHOoTc/DJObAICpTY28+O6SKNMcpf1rfN/7K/nkq
UOYdlkgE1cu6wJ5/lqnThojQCgK8I6/vmLlNJ9ZHhW3gfqSgaf7w/G0dyFuKR962lcs3L8aa8NjS
m4iyHUqySbNdQTFc/SoEDE1ehNgLgIEhdwG1qq24t7IPoYuSpK128BixvKCVNOGNnJDZHgCsa3Mc
lgwv6DpkxjsyoabxARBHYjHgJy8uti7VowOJ1Z8tdpbmdckAs97ddKj8G8nVU/1dZJLOt57Ftrxr
EjcyZ6vb+M7rk7k6lYURWy4r65FSGiNEuS9Mh0cbVSVZVcu2gc5VTrqxb0Mq1L8cNwkmGhuSPnuY
MyddvsIhaHi6wlL7NxtzDoGvRahUrvhjxX6bdQMdiWBkIReq87i12iJJ70hXSrLTYuAXz103Zy1Y
acw0l88T788JJnhadoHwQ+9IjGVjD2MQFRlP2ZwgyIimsLqRqeap1IiszGns3Vj+80Z3q9FrBQjd
5iHLBJzY1BvnVxq2Ijo0i1M0J1Qapt070eoNj5zK3dMgPK7B3ksG/dTx52VnqUxXvEvqGtcXl3x3
PjrXVXHf6oLx1oi1/PEcfNl3XptwMsdg1M4t7CE1BR14LyENQ+U1f7WJfUofpj5Qh9L0IewpOHxx
aWqAARQbm4GR4uA23WEzuvPoH0uj+c2B0pmvtA18H/NmiiYRkLqoLgt9mD8gEVo6O0Q3gd1LZYt4
t8LhdZcFJgA2ORPKPzoyc/QxciMi2K3fpOVN7PSzf4poWX5LZFFvZ8c2fnVaV/jv3aTC4qeNS+Q5
C67zDpaEa7vfgcUA7CJ5YdlgP16wWSXOsOxhxlHjO+scc31kXNaI05R/lZJMyXx2+sVRt7zmCBnS
TYTtH9mxj+2sP3rRQWerH+/DdYmAiTx/iIlNM7K5jftkvc3GhhXQzg6xTHO4hYYqxIa2F5d69vro
2BbBSBD1YZj7U4Til1uSa9UdLGuBKpilxxYW9tSjPTY7wdCjdu6azs5eSEno9VL4Fcw2oA80BgIt
HDYZ1OehkWPcfLX97H7LcFxHMAeFDg/dRaZ2SifJFwxxSHNV2nuv7EdkHNmxCTn6mmmsHyBNhD4Z
CdVzaWRwfZdn1/DuN8LE0Fax4ZpWYTzmY6sU/ZSb684sbjjAb5zS8XkItghw24/aZtsN4XW/Uosf
WHQr0ksvEgOAPTtb30DJipKBzAmj4DpBTOyi2K+jbC8LZBOsgV1KHNGyldRPDtP0n+hpsivjpokP
Am7leetj0JpskS424CLZ3jk5cBqN7KHPQQYZehqLyfzSToXBP+vl9AKgPzxm6VgXrECTfa0J9NCn
epRqO3Ys9xtqwjH4J3maoh0wD5NN7QU2hDLdYsjFWHuoi7J0/i9yJhuey3jx+OPJ/GhBh2xNbkcS
Ob8hUeYa1d0Qv0wWpi1fskaJvJAzijJVuus9GRkr6StMKN7Zs1lGVuFsLZWZZq4+3Drzv9jOhodV
oPHeLTpz23xFbeydFbTbX8cPmwHheCxU7tKuXe7hXSc8hUkz3hNyXGKsqhpEPhbi4FeCELA/JxaN
0B8F3L0gDUx4bNGPi/oGmCIcSb4Uq7tbTJ+iKit55g9oxvTMBOjzwLVqdEEXptj8S9Zuo1iQZlfn
OJcrqgpDtfx2Qknm3q28Pe1eZpFmhOW3gHmKAoZXNdX+iQDQDGmATIV/kAHY2n5Bsss9Ewa2Phdu
r3rgh3aWJ9nXZP/xuuKsTuK5AdJJK/eyBanDvZkE3UpcQxrdum6GTlENFJFwF3BpoTAwVXmMlyb1
89Vn6OAFm+RwmF0fOaKJIXBZsa76wdhfDNa0Ht0SrIL2LM0dBQ94sVoWHmYj15wn0awPFUpxCRTH
BEEYVkMShgJa1gdG4+bsZJk33EOhZ28Z/H93SMLFQSc/iTjKF6fbgkuDHNXcwBzwNjgbsuqDqDWz
gA5GiY61ARbK47ocKQ4cEvMrjdmPclBOuml13MHht1Om6oOKRejl7ra6sHxiGV9UQ53mLkpS+aXj
aEBSa9ciPvtLymdWZnoI5jb9F/WN84okJ3laC4XWYJhQ+93wYcC/TON3XT7EekVtPqZkObEG2J85
GSP5adTgDrtEWn/atXFTRk+QFUFFkJ5whA/NUoaef+ng6HjsIJc9VPhojQ/KnaLtV5UC3+5AoGoi
qeeAlNM2HJbuOMVb9ODx62R5H6l6vLtqaX4DiYsuF9tYT3kg+/KlaBQTveDJuoEo4dkPInbKo6yn
6bWipIfWFwuZeJrn0gHtnNzik/N+S4+MoFuxF8UANKcm3vA82WTr3ssksOdgm0q0tnaWjNr1DLzM
X946n0myKTbPtsY0s+ogLL5nmKDztUQiQqjBI2xPkSsmNP6qNa+OE842X1Mgj285B4p9ZRgJ4CPH
1vFI3+ckBspo7bMorETjFSv6J5IBX8kx8HxlbgRH3Bs8TPqjItSNly6dlu8RDUW1H6OQt8tHX6zP
tUoEFulksutzT00R1VKVnaqPJNSVPvLdSo7BOXDe12lM4kNTcg7nYzdH5kb3ZaEStB1hcKdxc6yI
sVSAxbGOkmwHirCtx6Qtsvi41m1/hWXa7DsZvPSPXHwzoAKWwZsj1PQZjg7tlpQw2eYg42Kx+VJv
6fM0tA33LSeNOnZx4zkY2EsyphBwDNCzMm2D4gFBZj3t5zUlqoyxIxpfYVNiMvZ6BtE80TGR8u4w
gGjPVrjfS7hWT81UBdRnBRaosetY1x78bKNWeihrgxpGOyPp4nJO/f3V6TGCYBj17mvpjzn6kOJN
U4w1IICt65IrgYPswGYsbkUyp1xqYQkKzVyFAQM4ufuQ7jD/ZX5uzX3fKjCbRK9LenCU31eXml/h
3xwNbfsduthBwKQ4efbrokErAqW4QrOB7uH9FJXVfIirqWx/8wNWSLPZUJe9wQJP+i23sdjHQdj+
HrgeH13tmm80uG2Up1uEfmn01mjKt8mNfy8mGKPjzMlZsxjGo/PLa68uOahnbmnZF5n9E+BheGwH
tGZ/lGqMc5lQRbt79Hr1eNuQK7i9biVUZl7HDagCLC948AETjeguoMnF9JcxKHSPcxob/6Y1Rg6P
jqcU55rZdLBbAw0/EikVeCgdvKINbmcbTcUegeASk48zr+FLNJiQWI+GQ+C8cS9QvlHqGi3e4K/V
SW2Tbo9VOI3dOZpKkdysXNHOBYwYApRWWHj42Atnb8/tWLnH0o/gx0uWMTCPtJxf6iljW3ejcHzX
1RDb3RCnML4emqnXOJtrb89l2BGa6mNrR1pRQYfOIh053Ld4eBgsFeuMUypcj0iwPT51YZHF08Jh
ENhtAYcGZPgqT6Ny+vCOxzEpD2Zmj89LDyB8N+K0CE+cg9uSC/yzzjlzPVR8M6owvt52oDrd1c43
IQ7ja6dmtTxnUxeEh167xZ94QnFSd1FX7LUsqr+lCYtgV85BXd+bxDoAMliyqjufSOQ/IBvZn7VP
WIFb40bpS8e27yI1QdHWnlroMiTGMIXLa4H/CSlGJSbGzygyvItbUrjHqZ5tddER8l/OKbfSe1cF
oz12ekqLO9ctfG4unfrDE/UoFX3rarrq95o4mdLv0GFX4CHt7Ifu59Y7eZ5C8J4WQ+bdrfEG+2Pk
ZoP7IkQAc/QSf2PQ8Dx/TYaDxGQxLih8OgRuoGDSDNUpqm00IGjovQE8IIwS0h2bzfJPchAZS5GF
zr3nAcuWvL1ehA0ZInp4E1CO8igABLZ8nAqfsyET7d+a5w09JdxpwvrjzctBOLJ1uOeuJUyN2+jg
d9IGE2agLNC41+h4n8ivmKoN/JlZTOtV/Rngwf5lNpSYCH2CDV8cY2VZ7QYn7YAxBqve2mZ2M4Zw
x3f629ltW46orhw+FKY3yKPV7b+2waxvyrVL8JKZkiqofljkp6/EEuarmLW7i6iJjT9pFhhQjtao
eXd+ZQQP4KZHoMSGYcrPtYlsegxSgjDw6iRbfzR2Mrd+qFh/kKlt1aMGqfJYmWsQmoUU4v4nHDaA
4zntZ4rVcW8E4jDpdHu3VZY+CcxKinnZb5J7F7hSUPZczOXd6ldNekDFVbf3oatk+WwCuQWK8Smr
BUoGxiuLgLI36bNF4rz+ghj3viYXhuhAhofTHaoZrQvHdJVw0YIv6F0pF3JDpBdVb6TNtet59VBZ
Q/MYIx6Dwr/6bfDcaRZAujIORedwaxRd1fxArLvAe4gGluwpVoTFvXYpgZE5TyL3C/Lq9GueGvHW
JnA8OGmEAJZlf/WOU5vFPE1FNfs5Qtj5DuqX7XXqQ/GA/vlqrTaTr3e+Z6MvlbibeIL/ZHoyBC2X
+8SbxDe4VcAtBheJ9meJepwTHsD7Gje0IkdbHeOZkFeBs1t7Or1DjwDV1i3JhDqKJazLy7ZuM+7l
Ae6/iPhv/wP+LctLDIrUH+sYqRJTB0J7TrHZG/cYPz1xX9B76R1qJl5EMGm3Iors3EDox5KJsb7o
pNmWk+tK9d3AXhO9ugV2Ze/31nqXNNX4z0Qm/q7cceCYkF6TN2vaPvWFTj89rCDfidMohIglbue9
l6RTtJdLjz1UeX37rfTieLd15OGTQMperwe/zKZLq+eIvmK0ctFdMOt6+WxUtBQ7XuGETg/IVLVP
4hqF8xI6qH+HLCCRv5FdABc+mvSDsZoC0RhTAilPRYkvDcU/esissIZfKFkKc/Vs2GrHV8+8tbZz
NObYv2eXIT2if3OYhKe/likAHqT13pTnNBxCPKPZ1XkHmcRAnztQSBX+R4u/zEfE/RypNbgHrZgX
MNZu/pEmTfDbRCChwE3YaLZ/zEvm3UC2LcdyGBhHj2WCflbu2KX03o+rjpQ39juW77A1S57WBfUT
09hLf19UCpuFDCvx2mdxNSAdEbHK57UZie33VqdHr1HIZ3ybPGyZv7o3DOpFunedsXql4SB0bjdf
eGrfmKWwD1NcCWZfNWThPgPkLxnBYs4qXgrEHUp58wdVWlOcLwmMX0FUzQpDl5qPol4q/bGZDTBa
+XG9IO26Pqa6bMN/wDX8Dg3+y+Ls0nDK7M1rza9ktsDPIQ8jfslwpVUkRJm1T8bQIWtDXwGOYruO
SmMZ4NSdMlhNBPW1e2vrDGu7L+rwbSzHkf7G1EeIE5flBJ5WOs5CIdGyvEH8SjQ5HR4E8P+6KPaJ
r/Qt9TANsCjf5CPbefsYzwWWIpCoXuRRv+jlQHW2u+6W6eqSjhwXSrfG7hnuoDX9W7CR5XttvVXv
zNrYe8HSV3MBFoU5yfUq2YSFdp+Ny5fysM4wFhdotXUgJHCSP4jnB9b0KJIPfIGNAaVD2woNUgfq
6GVtD8+whh4GI2SNeCT6TT1NzjJ0+7Lr2fidjA9xiEKV/g6CBbsBUCgqdBH6C6N4SfgszZ0bnm9e
BzGiTrhKO7UjWB/dVLrYdxEJ5sCa2UecZPEf6TY9/x5U+2PuXPeONbbe8h7W6b0sGJnzUG891oGl
aJ8nTGzeLkW1CMoLOLdDTg6+wqWE5ncAZv7h9B3LI0p6LIP8JCY4mrow3i4KOsv7XmZEgTMtLcl9
vbnzU1k79qnyPenuoajFeIpFZv4TI46UXRPN8IcpK+oveIzhFxYkrqk06Nro7E2o8G8VzOWPaAtc
C1sbrNGhiqv2hVjVlZV/DJaHaICmv8oBuIbNNIrX0KjOP5CShnKy3ExzU9DThiNPuuS6xEOUsPx7
QSElR3A9ZPecwQ7iryLyU7QEnlMP3yF6JBJwcPlMze8aRSSCRZ4IceOFzqj3KooyjCMlfQvPrsse
/hSOMlU3nF3rf6QOhOMdi9ZSnUYRyQ9DC1qEvqvpp7dmCHvnWMsufajBJ7lba5cflj8EUd3qAo0Q
JRAgRRiaEEKPNXUObz08kSN2p86E+iAkSOb7JqLySRuIvTugTvelddNO3TZZDKo9B0NQP+hkitRt
IYOrMHvJvOrQGaZ3jEjt9oONGP6IPYfBhjUQ4hmiuPxKJ2Yn/hdF9F+QgOvy61Y9tYj8Y6B2Z0SH
Z7XpNMtl5xePhEvVy2E12fSsHVqULxFssfdZqCJ4C+dm+r2Fnh7RKS1DtQu7gZUVwUI2JwgoROtU
u6XN6CFMkiK2F+V27naLG6ZPn/FX29dAtggiTDNiu78OZvPNNCSV4WfssPnh9oBNM12TOvtmUCMC
yloHxcF3BZcFQqriDFWw/pp9GXwAvTT0Bi1zQ7D6FKdpXlal+t7SNEDkvbrW3WH6qH+rLZu/MiY5
XkATYkcxiE//+kxI0IgTOE6OPNqsH9ppF6i8hVPxCPMThHeTZ9iL8RTNdx3mVyxyWclxxBLf7jPb
m3BXpgLJ9AoQ0XMnbFCESxC6uCZIx4yPocuc/5xpnWVPCa4hVH6JLl8cUMP10cQ6I5whYLWRoO4O
glsMnQWxVI5EVCMwqc65O/YqOIdBhRKtZadI9hZiL8vHsJzeZBut+OcWbEIwv0lxWMPADS/j1A9Q
NlWivgblTNNpFR1e1mpZur2n6jjm9C7kiDqfPkHGLfdrWDcXPloOPYBrE4izB957tbEpcQCZiCbe
H7OJfG189rgl9Kuz7jgsbvDDF+jb69bRn0w7gtglyK76oUVAM/9jjZOEaHQF4UA7MNIu4V6v7MOA
i+Bd+zPiWTkzS+wC39fjqw2zED3fhqaUj5tG3Tsz6VJfyPZa/7YVBqUdgqWR82FIgq9IOvahdS0P
YV/3Q3tcx2X4ZRojXpO624Ak9Gi/Fy7rvysylfhqlFqeZFU7w56Mbuuj7ndR9SapiV6jwqIhjFQa
fHTVcD0KbFKIHNOd7Pg9GPXQAaKt3NXjTJLOHCIL22d8zmRnOYveI7ImUFypunyfi6qtXwP0XPD/
nKvd6+ib6lcrUmPRKs7LE+iwGngUN8w0S+mm6xlCCCA+KmcRHV0Pu+5uAID8l1jmzP0UbM3DbAsc
ujjOJhQvWOPeOjLoCjS6PtEtVI1aTDa27r7nbUgxXGoHuSpX42+X11vtEZHK7wT8nfQpvIjrHjMH
OQZSu0kORa0/SIizIV7Epnkkrz+jfC91Hfc0M2Leo42oPlAjoaiPhq0hXpXojg8sXqs6ElFcjqcC
1VOJUHxqx98b9zgzmNsGr+yZaZWLQKLtd+tJPaM9MfUNuqWS/zjWRl5iwmX6u60Ty3nclOIpgVKq
eXbDGCE0xMAHyf38BMk0rw/t1offykd0ukvoPiZEV2mgbifD0IOgKEY1BTQ8vYUs6T84PcR8EoXy
/iO3Y/QPhu4nWoHg6GnNXMvrr7H4NQp7Qs22BYbP3SLMIsMAwTsOfh/kSTtY4tP5A5yHRG39OwAZ
1E9ZaPnBofs/aee1GzuSbO0nIkBvbossK5WTtO0NsS2993z681EHOF2i6hf/6bmZaaDRikpmZmSY
tVakp56YQLSp05pES1XQTGPu/eAXHqCRVpDCeutxQLWChrEcWgfqxYq2AwqbRE8qqgAty8yoBpZN
bRImWlF3NFTQWbi8HBXRoCCkWgVRjMNpY63SP7Xosvk/oK14/jbV2/AR+JRiUV9E2YhDCzYjp2DZ
7yiuFMWu8htkFbQQEKWtyyEztQZVNGR7zI0OboCWWr8nhNWxpYsgbsfK7DQC9mIoH6Za8o8AwYoI
iIKhfIo02aJ23ne+ec6kriqe6FbBMUvMSdpACCKpPMVKWkfrxki1r3XoDYgOE52dXTpPxPIAn77m
0gCppZXTkaa5EAwpI44HUmSrjVo6AJkXp1SOJuwGVXgOAlehgOIotiXxvlEM0imtRu+Mck/42Eg6
POwVDq6MnhNoe9ZJN7pUIkqrQ5jftqiKgiSeEGEhjdhkYaG5JtDeRqt+jgnz+EqH6i1w2VViqkbX
b5j32grNFTi+VEgXc2jgV20lXw4SOD3wARPvyRpQWCgeTAVkMJki+ZbirXUY9ZoBQQV2eLBnmp8p
MLdZk2KBOLX0ix96ro8iGSCoJycK2hxieqob7iZwGZ+TOlkpy8iShibRNwpQrZj+zSuvAJlJ17rr
jkJmqdYzGPXRXMtZ1xF5iQEyCkpWG+6qUaThj4J2S3YYXQIOWgxqnr50gZvkBx9PqDkN0ye+W4g3
iZeKfv7E1sbJm7+FNum8i2wMFp0bU44sFCr7IG72kZAY4zZVOuY/T3oiFF46L/F+jINeJvsh73xl
V1Pz9I5Wh/jnAdU/fKZcjX7idGJo9M81d5pBxKmh63AzUET4XDRyOD5UZqS5RxhG8K1kElRYXPRE
AUNI3P5aXgHIg5a1SrldGnErFJI1lY9SeKJ4AnWnj2jgHgQkNvuViAYMt2dEowAdoxhwjldbA3+W
Vnq7IvPupkJfwTzMLkmBxFmSdEHENwJZ3/TSCJXYok0A7iL8pLWl/kOGRMN7kXfWk5SPKQONZUqe
Aw1GyEJxEhLZ8O6kJOKWq60iwx0uqqup7ZkGFW8YN1L9VCkmIzg97vipFdoWwQO22zoIWmn96v3C
+xnxAca1DzBcpNBAZWfdlHr1K/E7wsdODSiEGgldJFfp+JuBO3Yw51R5/JaPnuDu5CgXyh1NvP5z
mxrdJtV1udrWldu3p7QvkV4xQRU8txaFPsATMIF3vZvDOkX9p+OsGBHqpy0n8DRmvLAPvgEACPAk
3gHBoNBd0+4ud2My1sU6q4vsaRhe3ztF6j8VCq04p5R9epkQaFLd9rFr2H5nST2Vci2Ca1I0ar9z
s8j/guhIQNbQJNYjdFYUTzo1ztaxKmnGCrwFWNVAA4y+ooDbZDvce47PUlvUf0bfv1LsksoVaTvl
ukokA5sKV5KyrmBiPtPIp0GtFLFwHnyfwm3pJVDX3dZq/nadXpOecoHydQiqglSdenFGkRBe2smD
Iuoi/JBJzb6nhvJgjjXQ6Z4Z7QxQRcNHfmiU3ARs7VUgKEQatAUXKunDta/kFUvz3Hp8lA2KoZDT
S7e1u4raNOoi0khCUiE/fIlLpQ+2ZmX6E02rKMRHuYVdQANBoG6Xl33bO2JCxmWT/4ogKIYQRJaR
VRBKvBahBfpy4cqrZCVz5Mjr/gCgJ/dzgZ0ikukbjbrNKsODSMJ7vc2QFh3XqINpT36BZoKDckd7
FTuTRnfjuiROoPQ4ZzGot0+1W6i0jK2qcgyVijMAOrG8IgATUM+CuFA+GgiNfR6yrndPGVNnv5ji
UDqRLDftt0Gh8U01fbBC4l669txvurXQZREEBeVYttaK5o6Y2siEIvAihZQi1yBPQLoqSAwAuyA1
k2BsltqXfEp7HFdDJ5hfrOfJ3lJH91MpGrCead9qz0YuDg7U8vZctGW8GYG7eqDp9fo3JH4QPPBD
qMKj00eyMVL8Fddk8eIZuRlr4ivTLV1RgYxgrEPhltYCLCekO0AjgyQEOQG5NB9pt8tJGX+Jki52
H8w4FnqQ3rHoJKGOXIAlmfyzlWuonHVaNx4LkvZfGWQDqOpCFz75Y6nJUOkgx6zAITcK3UoQxptQ
os/PObOqh0yUXJnJJ1aZPuWqRx0lFdPqbyq1+c+M0jC/oExNknQqBsPPVktKY21aRX9OKG11qyB1
FeuPLgo0khQ69FtPiizGNw1S/YyIhJ7DHDcTsqI6TxPwAoVy6NWSTkqVar63z/TKHB2LRlS+NhuZ
uTom2PsHaRIaWg+Z355xrG20pt0EFk3CHQjbaXKbcsqTZuge4ANAm+hQIJH2RQBDzCKpBg0oVtVP
3TCs/hHeiKVfqF9bKuxYiB1GbyEo1QoxVw6uoS+EOz1poIIFquH/gDcQgguurK4++16vV0el6Sd0
WisFRxUOhX+OmiRRj2Lr9rRNILQE0QY0g8nB7SKIgRIc4F8BNeAfFsyLC+ghMN8EFK2BTJAF45F/
lrOjAcFB2JO1tDLs4DqL1wW9qAxFCIg0FCUCkGorl1hKsC1mjEWbMiZx4mYF9AbtoFQE2dFj13QP
eDmUPDVFmKBEiOuhRtOOXXMBlo+QOQc/N5E08UZwf7WtBWqjnL2KnoG/gk8cdDxqPgyN0pZw1skT
NaARhiajx7RNV1tetrO0CHoiLbdG2Yxoc6oPQ0frbaoEyxxenl+H1HT07SCW6t9dUyiXREXXOrat
hirPcWDQIFJUqS66uExvqIsHoDaJ+lVCUIJWsCYI3ZUSlV9+BjPpQ6g2wBKoTgjoBUyMTJOQ2iC6
KunnwGj1XzGOBgyIQo/CGFuVrk+nI/4IsM2Ina4EjA4mnPbrJsmj2t3Hnd4aW7R6ymprdQQsPIgg
OSxbDMsoB/GsWyhq9mXYHLI0gZPst6Vy7HtP9Cyq1L6k/BxTtXyUU6r7Xw1gXdKlBoAo2uU41OZT
mNeF+2hBlaR6kQsCOukjZrYFtFvhq6RWbcY8X/7ac2xQ799ZRUlLHw6MDAgPknikJo7sesW1FupU
3jfUFkwkmGT5OZQDDyl4USa4LqIOfI8wESJTmhHigZjXC/e9x43d+ezKU11KZJlWWSM1kBim/50E
s6+2yGY2l1Y2imoddHrTAlauBW8Ps9gT7bzNBjhdUBEk4cGkeI9ol2v57tWNcvlXmAtesc/NIjfB
p1tkIRB89e+4lBp9oZqWHWpOntlGFBsMxaSFVgGMKb5mIw9gDosu8aOD74di/d0UibepDcCDX2fB
UCgnDXU6f5eF4BEQRkM9aqVRyGNAcBx60ReEWjpvQupq4lNWVHl2ZgYwIyZKRa2qS2UVgN5Gtkzc
wxbyiNllQVOKF7XJdRrVTUXRo+1QfHOSyleTC2Xzvj8oOuAfoVV0+ACGmrmQ2ZpWJVLste6I6PT4
WzVbLQCcW4c/F0Rw3wtcy0gYgiXRRJnnV56Jq0ZtIpngn+oj6OEmeJbjZJ2AxMMgECdxNQreizfG
myaT9uautm12akF9WbqnTmrKgIxEhoMwJWT2Ewo9NfLe4icw1W5A7tpbIyTigA45JnsGVtjeZnG6
wCRgO9cPZVyyNkl6K1AWZ4KoAstqY8Nrjl1cDOu2ZAJKCRCLrnDHeEHYBEArLLxa1BfNRtCNbynE
tb3Y+vLZg6jgLkgRvxsfIckWmFLm3RsiEqpzJXOtQU3Hz7LmSPtj3Q67MPljeV+R6VrY7PdSw5Md
xN752Gj/mLMvPXZSI8NQao7mta9fMnvo98ZRE9a1bUgvQXosHcXbJsgx2BnTHM/J0mSWOzv9xv5M
V5gCiC+jsQAD9QcZdV4z0VRbQ+obfmvHbgPAfEfnxJc2vrXwgaW7K6eIaTEdW2bt85UbAaP4xLph
/kpuj81pRDWDZMcTtygQWDyUWg6v4C9pJ2XndT4Bj+v9oPyVO2GTZ9HCkX//HSjAieK03dOk6ddJ
8DfawWUNzbNFuexId+fsFRtaaMewePp4t+8akRjewPk2dGl+qOjRKn0MjeEoqckVRN+D0jyF6vO/
MEKqShuAyEyejx6PUk+pddVtj4jZfrZ06Q/c9avpKwsi2fO1cC0IQSAFGhZ1Rc2c3VddsCrR1HK0
lIIvpfQkG5/MYsHE/IRgQhKBmKAmrBEzSrOZa1LeWkwWl8MzaNS8XpeQSvVdGe/AWHz8yeaXfW5o
dhQJobXaJCo7h/m1jp4i969s/Syb88dW7nyxN8uZXbWAmQVjXErhuSp/ysFv0zqPS0O6lr7YTPBZ
86OYXiVfLFbtqjkrPF7DGhi4Xi74jaW1zHY/F3rX7wMlPBvBJ1c7uepvNVuY87C0KdNPuLmRSLH1
qtXyuTr3onknNkUMn4bqP7wt862fjXfxWwWqlYgVlATtWEIsw/yq6tf/buenbbtZSgBbQAUGGp4V
CCiR8AcRQeiXC8dr+uS3D+j/roTAUpFEmZszWwn4gFzIRT08T1pkKxpnB7GGjvvxSu5uikkzXuNR
1MG6vV0JiRyoZgainP38bKIoGyI5KgW/yy5fMPTueZiWI2s4GMWgkKIos9titKkk+kMUn4P6kepG
UD2aDXLOoAjH/NugUbWjz4VK5maUz67xNULgW0lMu6cz44PAtBAD+3jpczH1+Q+a3a2+HtVBcPlB
/iivY0TQAk2m1es5pZBDrGOYypePDd771rdfYHbHGIHh6hVFoXNrbeUfKfqSiUlfc/FLT3s2Pzi3
dmYXbTQKiqaFF58jVEwTkMvw7UAHIfpmbRHVsyBgRv3GgAHx8fpeT+TcsKkYvHqKBNh7fmIbM5JE
2CHx2UqFM/RJcHUXJPbgAyDfJzxHT8ZPMsX2MTnojwmiTZTBl+aM3PvGpmpO0wwI9lR99o1Dxdea
AQTfOXf8Zu0LzFKB36+lS0udXpB3S9UkXYZnoDHZZ/aNB8l0gR7W8bmonyj5rtBMi0nSpG/uyriq
G2S1APTF9sIHns/0MGQmNxHO6CIBli7rM5cQAfEqKTANFxk5D5E8tkIbggHNYfukdy9S9kBhMKRg
0xhbU/7ZF/Fl2gsAMAMiYfmOqsdGa5OFX/XujZr9qJkzrINg6BF+Gy4N9MuhfwmQQ7AQGGuoXkjZ
5uNP8M4pTsaIrRXkdSyZ2Rlv/VWOBqiWuHwBw3ui8rMqyz//uQGdvz+NhkKGaZ4pUbIEYqTlw6Wj
i6coCHUL3z628BrmvDk7rOHWxGwNQttrJqn5cCEeWunmo6/+Zs0nNVp3iHfTFt8jBNIW1sI+/T/s
kokZhkYAZs3uBjVfFBDTdrhE6anNvyGK6AgTec86CyZiSD/7BtHJpelu7y4ki+UzGkwIZNAJIezb
DasgtBT09MeLgKR0nUCQ4E6CXDmq/sKdvGeJ0dgS2SYjMhgc8taSWbhu2XmFeFE9BNgRlnLDPerh
AKUWJlgvGZp/RyvtI9WLxUuDxsAJtV+BciX6uVzceF8Plul8fGDu2jNk6vOvyYw5e6MHigtkxL14
katoFdfPFvETGvlFsv/YzrsHUdanGoEqy5RHDVmebZXmgU0C9yJCgzfOtRZt6+LFK0qElVTaM/Kl
zcTnjy3K730HJg1iG6oSJB1zh5bAcK/UbhAvRoa6aqwKPytXNz8lI62eBNWvB01VskNF2+6gVqP0
m2pfsVOpgjooxlanJKSlNUqwhFeuFyYPfQ3WHQ037YCeyKqp8+81vBcI2lq9a5GnWNW0PmyhE06J
qYV7lD39bxDN/YWbdu9DKnBhkMXixMva7CQCpsmgocjiReqe029hhB+0x9apy1O+cBTv3GlyW5Qi
qbPgDqX5IFbaMUJW5RbXC+3wKJc2ua6vg/GgmL2do7HTw9TpRtSdxmH98d6937rJjTDT3MRJGgR2
b69bVkUyYzv68WLowgYNBDRAhE2bHHzwa5Xy/WNjr8MQ3/rMt9ZmnxSyv8TL146X8hfA9Prb+Ft6
Fg/WJty4jrqX962HDuLK+pE8ei/NS34oNx//gNdxN+9+gEz6Td6qafrrgLmbkF8VEPABjDpeuoP3
RDvhgWGRwkl70p1xm38+BZeE2a7WvtqFRxBZC8bfRRsyq1cVk5HiGv8jTx7ixniEOBIIYWO8eBUS
TjCsHnxd26lh8lVK6P2i9oxCXP2TWRRbmGNOrYxf/80vsCi0cq5lhSLB21/QyxpoeNRHLlUlcLnK
z9Rt927vdKG2h67+HbI0WHzdjFYNce3Hxu+dNCIeRm9r0qTNOvNLTeCNYUXX/6Kk1Yt5qAzbStPn
ZPxr5tv/ytLrKbz5zj5dd+gr+uuZzlYqzHn68YdkjPdCB8/JTD9/bO+9Z5/KRsTqFDo1nsfZvqYK
sCcr8sQLKzw0urtBChpliPzJbBcs3XUUlH9h/fIY8/jPTFF09kdVTPBJ50LPIH78CqsX5sKFUN4E
N18VsbguMmPJP91d4Y3Z2blBYVBJohKzglFtynYb1CUElvwYh+6L68pgyte+Vx29vEQp2kHrqxG6
Q2BF65zqfLk0fnyKyueXmNeGCqWhIdGmz05SL2dthkqreEm7ONhabf+XcUPdro+QCfh4Z++dWTIg
TbQkBhlp85OUyKkGmpV1q/TfohGZ5h3Aybz7pMFh/tjUaylzvqpbW7Nq11j2eaHGkXjptAbWF5Nl
bNrPO1VIPwGqOHWyItih2j+ORXmlqfWQjOpzEo+PIZpWNjrT4bpKAENriOyvDAvNrlRSoHSJZw+x
aH+sr14goWIolKOTUUFE4YLGjCv99k1tKwNvtAvZXettByhbrhYcv/Q+4KdVi/aFaYky1U9rtjij
CAPgpyVBiayha6zUpyZqvojaGNpJnOY2+MmfCCLvs0L9Tm/wGJj+IS4zGR6xsgOXPS687Xd/j8IL
QLGUIcLWLBgj9KQC7jbipSaWWHWaHNpga9UFK3euq0mAoDH9RiHdo1b51t/mjcW8rUiQLtkKXddD
t826dXgGDxwWG6TvPj5B7y/pW2OzZLaEyS8oiidfzBL+RC4/JsZpZMQayG1x97Gp+wtjcIBOX0gR
ZWvmEBSkIJUcQs8FXkinb0LH+O6fkOOCMP+p/1cL0xRLlkWCZ0ucLQxA9Bg0VKS5GeSjaCr66KcC
NICK8/Gy3jsWviAhLJ7couM1j/iQFopHfcDQ2FSotsjFuK2ZbrX1MsVbiNLvmtJFGucWsim6PAWf
N2+UIA1J3pAAXUr633+hjAW2F3TpLz3Qf328qPc+jEVN6QBQP9kSzflWIUutWR6WUgAZQDbsuD0A
p0hQ0srihdaANAVwb50Yxiy0mi3dlEhEZq45itWoYmyJDGgiRxIY1J3xieFSO9V4qY3vCSCCIPgM
CxLB1V0Ez1PxF8azv7/YtM11shDctUmLcHZWUh8GYdExKMQcgLIT4iR02xP9XxwUsjhDJZSRwG7O
rCBxJtGa7uQLQb0IMkYFTyintvz08dbdu9G3ZmavvVpCyGd0s3zJYpzgQQiuqLqCBfvYivQ+LuWb
TSEMK+Lcz3u8eTXmgosk3SVU/gxgI4XopUZQNU12UfwHwNJKTZiuDsb7+rHhe3fg1u7sKw459XfF
GOSLRwNXTdQHo9tJeb352Iok3zmTt2ZmX1HRc6UbE0m+pBnKBqarOBmzyNZVSfV/QoUy0aNu92RB
5Qkx7+CAAGVyjIwoeByQKFj4NZOx2QVhZL2lqrw9PAv67DaqdQrtv/OMywByh1oDmS8qOyuvNJQ1
EsTN+uPFT/dtZs4yyM0tnh92dm7OpY2iRyoigG34XUFVnFqZ7fVXOefE1jB7vObBL6qFO/jeqCVC
uNdUU6e8R5rBj7rxbVBpWmhskXEJCmknpKvxOVYu3SA9RuGTqR8sfcHenR1GsUK1CAUVElnGtr41
qLhhD6aysy6y1KwLFECq4FpEe4TckaQrV0UL7KT5pCqSbcD5xXksfOU7eS0gZRNK5uT5iEunI3iz
YgsKjRmqg39Nmh+adYayulLDrQQkLurtBnhPjwojn5wpB0JyBb84DkcD1hSCUAXiYY2eMJjyt6UV
zsfbf+/LGCZZiaUwSJScd3b2M5jTQHkk9xJBuQFKJVbEjweA6S3AeJ/JqhSGIBt/1TfB0rjmd2iV
6SFAFFyaMm3iqfmw9nZUapC3nnftGvlzXu7zyK6bDQVGVPCPRtOvLQRaSwERKmvcZslRCy6SsPOC
auHK3XmUAHAQxJOcEbKQhL/dHdg3kKSkyLvCmXQU7bM4UlUpn7NfMtiNIwBeMfNstHacLv9meAvP
7/sq0lvjs4c+T7W6RTvDu0apuSkGZM4RXbDU74i+2zmoP8ldmvo7nfa3d56Pjdi+wvskojg+uw0B
w0ygkyneFQkniIcBqDbkJK0doilLfZo7N30KLrh2IAtVY96nYX7XOBiD4V31I+KSarBP+5PRWatY
j9ZZ8U0wFy7akr3Z0tSQWSqMavOueTM1o1CXSR8bBvXB5neQEv348rwvayoAT8AaUawh3ybKfXtu
wPLJOjoo4XUcTt4uVveDd1TDvy0bGIUvjUqXHV38fDPo3inuKCHbUv8rdNBmEmxZ2FrCQ4UosouO
apELdtFtYQr6KJrHYbCUaLzb87c/VZnlM4xURJ8/asJr9tn/xoabl+JP8alfN/v4ABrtkwtUfeHz
vIu0ZiZnXr5jeCzTC7vwWnXfFEZ6N38+/vzvXsrZ35/5VMTljEp3+ftqi+iIWdgQhYvgR9t8+8/t
mLJOlVfnfVTmIavZlnU6jEN4rbsvalmdzByXlOjDNfA6YWGf3sXirMlUuS8EjrzL4myb0kLraiFy
WZORpFuxz2IkSAty4DHPdtXQtHt4nwtR1vtcTQEORLSBO8AbU6J/e4zFgcQUAbnx2NjMMll3W07n
Hu5DsAhbe3c9sURxVZkSago087A40SAqBq0nHqlYO/1eOAW2uRF3wcKr9v5kvDUze9QGy/CTUGDa
dXPonWgHeFVeym/fH+7JhEVTA1TFFD+9/WZWYCSioAbisd5TnXYgL60q55d3sQ9ITj3+/k9P4Btj
884Q9Urm5o18tmjnO5YtP0r7jw28P3ZvDcyuajzFR4P4ui/d2rfNR+ADC3siv/dAb23MrmshWkgk
db54NJ7hhSSQWuDfPPWPfL4v7jmwXVbWOcGFovep+2Vd3VW3h4OyMR6bhUv27sV9PYX/t3em8nbv
akb/FkkXisdqbdFXsGzrEDjGwnrfJ00zK9MJugn5Otg1FUKjnBCnW6NatzEd9ddKXlHLWljP/Vv1
z3pmjx7CZ0nThqwH/tlD6Ai2cZV3grNk5q6fuDnz5uxaIWEM2zhlB6s1aB6HgiB+Iv3RbpeOo7S0
QzOPhC4GWsItltyrtWvW0yWGX3KNPuUP1kneK3axkb8w+8tylIVHa+kmzKIxBtijoyZjWbZ9O39Q
1t7yd1xa3cx3jEUbFfC5xOO4sTZJv1N+En7b6YO6kmzkSm39ZF0QbLUax1tc3/1jSUWTgAwwK1HL
22NZpKEaaH48Hctm7R5iR94XDjiSDbOfFrzK++RiugI3tmZuRZZdBhEysOE4beKwjnbGznXSnb9T
1pkTrz/2YXf9y42xmX9JNVMZJ+LUcf+0W3ohp//2TcQ8W8jMY5QUrQoFKMCx5SQG64Rz3zn92iYv
d4IvH6/j/jXTdQP0CEUAOmFvdwg9nEQQ0kIEQx7tUGxZ5w/RJT+6drjgNxYtzVyUKqBI7ytYmi5Y
tXId9L8O6cG1l27VoqWZi5IQOxaLaU3dut1Xq2BNPOioj+U2WwC43vWFNx9v5qNyZtPE3pBPPqp3
VHt6Lo1D/d9/urmHSpshMzUWhDrivt+HTr2S/toIej39l6dh5pDQA7GkUGFB5QYdh1W1sk6RLdlM
l1o4DUtfbuaVGobep27EihpexRjSCDGgXV/FhQXddX7/bNC8seLmQqPoFuvpnenxlfc08e0lz3PH
i4MKJGCXcHL0sme7A1Sf9igEZ4z4doiR4TH5F9f0jY3ZxoyhygAy8/VIozPkrOrVKtsL+6VX9873
emNmti25xQAsiCbTtjC51xZ5/JhJsbD379tvAO1uPpg+exU8NBCCMWCCd7GCvm/Xj8wZdUJ8dYD8
OGSS2DaXTCrvfeobk7PHgSFdKnJTLEw569fJrwp2ipL8qnFE5/B3yS/ce/doB1tkN9Q8QI3NvqOE
NmCYtcb07vX7/Fv+0HOLjB+Bw9S+haW9r/ZNX/MfW3O0dcfsUSOvX20lpxbl5qcOb1RRjmCW2KP8
7J4lO/str+KD+OA+LTrbyW3PXqs35mdflhF9JdzIV/OTW48d4KOvt7nYMJvB9snzFpzU9BffWQTs
CFKT7ws0mH9/E+vKki7FSPTxcYMV/PKHfK2uepuR7zYaxwse/u5ZJVsFF0oBUVO12UNfV5Tf6yqS
jkkCydqnra9fNVKwr2N31bxDlVxlEErKCyNyVx2Ub0PQl9Z7J8GcEub/+wnT2b5Zr+QXQYTWrMRz
JtuxY53SnxCsu2/ujr6qbZ6ER9fOforigt1XCuH8O9/anT3YY68JSGJgt1oLZ5TFSydwTHt87E68
q4/y58BOkNBmeJ3jnusfaFI51VID784zQePM0sl7aYW+q4ag/cK3B+tJbq0x29fxX4Kn4Gnyskxc
2iSPzG5j8pj/lJ7KVeQsOaq7V+vG/Pz5EKqYghujR4/+o3aunWP5qB7qx2C32UinLcN5fzDV7e/I
0Uu3C2f83q3SLF2F4gm5gf+f7bnWZbI4VOz5tVlru+ro8+a7u8mNyCv5YTlPeK3JvdvtG4szlyXq
7eApQS0d0dZjTvG6s43nbjuFNOmusoc1iSUFG1SrHvp9t50SWXc32haC7r+YrBivis1yfiTfCYWB
uvzfZ9BmL0UoBJCLRz6DtdPO5pXu/rU5jBumwBBsMaY+/Vn9YhT9NreZa0FCX5BYLOzEnUj/zU+Y
+bfODUK00fgJvRM7zCZwsqN7kfejHe7SI4OpbeFlKaC4l8q8sTlzOqRrlS4wH5ttyPNVtFNeE204
8w5wle7Z2i2scfqMH+z9HGlglIrWKWYpHb8rDz5xec8hy23LWTS0tJ8zl1IzKz6JRRamcJ2yU2UL
NpqwNuIoncMs7f3CuhZukTZLBErEWNxxWle3nvJ6lyAjObQsL7m4+AvvXyWhb3ZulhGQZxllEk47
x2WZ0tD+sbKNp3Q3OGDTl6LoxYMyCz2n+TCq4HI4/cfWSU4MNHrdvc5Bi+iQLz0IS59z5pT6elKN
N3ARDQ9Ru4emxjQ2p3bQqlrLe3fn4gSEq0aIndsGh4cZ4dS6Fnf17qNw4xRmnsr0kDEodXaVibyv
dSFUpuz2PDkr1UH62q4ukx+wHGGxmKdMb+0HN2UeuupMLmT2E/trXt1DccIVrpm0efK+1A4wab76
mTLfGcjbzmKu7Ko9xJ/10hltZtW3K+PQOPEpPjHA9V/WAG/Pnj7zVIxJNy2t5TBk68/VuqLGedlq
V3G19CzejW5BDVuSDt+DsHp2yGHZR2ETddJRP46/jFePwbTiNTNCdouF3HvB3q2t2QkvhabTK9RP
XsuA0nO/6bbtnmm6+P90513qlbGNT9OzGHKhkYxZfexCpiP9fr//WersyKMd3jDpAPPNAR1Mm8Ix
j164BGhdWuTsRIe64gZIveOnbCJ3Oz0H18ktMsbg/K8yoZsPOn9S8fUSevPYoutOXbV9cZ12ej3Z
Pnml/rtkD5gllAUgsoDLZqcyVmIKTIP0v7c1fDSPyMbjL9i8fct9MDf++uMtuxu1ETLq6DGoaFrq
sz1LOsNLUgY7Hhme+Ld35M9KvX8pHGlbPArDGrmlXX7MNv4xI9EUttpSzHpvM/FOSEMYMsJ88w/c
DMggJcxTO1rcDJMTCu7VRivLIUpfyk7uPdy3tmYft2hMMa7RnjoOWzL2o2X3T/UqPfx/5EHTPZtf
hFtLs5AEUcC+UkNWZZwRi//Rvhi7kAfVfKz/lj/SU7FRaQK49vD08Wa+h21MpLybrzlLfvAziOa2
rJDhoNfs1BKTag+uU/41Dp6t/BFXNUojCzbv7iA4ugkVxVjPuZN3XVeKSq2ReeeEVXvODt6aXdzC
kxYf/o2DsW5szXZQQkImKMaa07KbmqHBn2oPoH0hiL33Yt4amW1eq2mlFCFI+HrnJ9dJWL/VCPA+
/nBLZmZ7pZVVN02Emb5bRO29PaAGvwLFvXDB774/t8uZ4pSbhLgccpmGdSvT2G3P1VV58NYZlap2
q34JFvjyS0uaRZC13MnGyBDv1x4yo7Urh3nJnPalHVpc0+xNDXjjTNrxMm/qFO9768kt97a7ko7F
l4+36V59HI7VP+d79qZGzMrMJI9FlQ5km1Ow9mkv+DuCt//yQMw8cZaOKC1Nhxu5/sepJjX5fRa1
5AanXXjnnG4WNHs/s0yq9GmiJK/09KZFO/XHcJqSVMQUHZT1nTHbWr//u69ozHJTpXWluvIxOrVc
RQoziT0eUPCz3QV/9EoDmy0PqRZRoVRtMhZgjpk2EhSQY3WQaRN2p2gHmOFRcX7VoAA6B274j09c
tHXx/Ow51+vSp70TAL2xPdvCCmHNBGKEfHz4ml/kdfQwrtDktlsbw5qNeu062cTbpW87eYqPVjzb
0NoolFzuWfH4SNsXvVyK94zBeUwu/UknyFReFjbzTo3tdpnzSk+FsJ2sxSzTWB0lx3vIN+f9ZZ2f
qsun3e+Fb3rHp7yxNXP54Qj+WQ1ZXLNmZiwJW/QYrpqdtnD57sVBb+zMvL7V9wF6vKzpK+Lh30Rb
ABYw7vd/APquvn2TN6htMtyP47oEVVPv7J70CvLRDZD+c5hnFUS1bPUFH1NtTklRforiaLuwYXfe
aFkCvaTCVoDtpk6/4eYNCMD9SMpQTVf+f9su0TF/qE9Tl34RXHF/Pf/Ymj0CKHwryCxPtuzXEqy/
Qvp6iuym0hM9WccSFpOsewcSrOoElLbA+4mz9TXBUDaNVMrHUK+gQK4F8ZuR/NWNRdGJe4ZkEWgs
qEllklV7+yGbpIkSKVTlo7ptyeTpYlJc2z+Bjl3LG2qNjsgTvrB595zKrc3Z4rRIZQJMjE3p7F6T
p+ZzuhfXivPCwCS7XKef41PyUp+Udbf72PC9jby1O9tIUpFMYNKQfERllIENm0r787GBe+EqvKB/
vubsGWdijGeoERYEtBgnPWTDcfMH0WU0S7ZO21PVbsv8Z5MK+1z7YhZOyQjgJfz5Pf9y+xtmzzsC
mlJawzA4irZ7iB5+RmtvLR6n9wnxTtxo59DGYOwmaJOlm38PS/Nm/bPnopUbhsq1inxkYOw6OrV7
5VGC0tyu2lW8QkN4cPSNsi5t3N3LwqdfOlSzN0OVchkSwfRS/Tz+RJh29fK03V5oDPTb52611IW6
1x25Xemr971xQEnGQWK2DKmXrW9H52exOn+PnT2aKDyOOi9zOeXTD93q93/7kV9/2o1pv0aZWhr4
yAxzok8rrMb9+WV7maogP5ifRPH2ulQ2WDhTr4X6G5NqKRs97dPJ3XaYDDcIi1JtX8og3gs6oUOK
2sakAQDVSJkrHRqlEDAnSpvOD5Mkwsd2c96cg9WfP+W6XDOq6Ydn/104N9MzOI81bk3OnkmlRgc9
8Pia9GqBV2SHgjJPfSif9F1uL3a07rqgmwXO3C0D0erGL1ig71OR3hxfvNerIX8Vf2kHwcmdj1e3
ZG769zf7JquCESQB5rT/Ie27dhxHlm2/iAC9eU0aealkWO6FKEvvPb/+Ltace0ZK8YrY+w560MBU
TwczMzIiMsxaYUoGdi+mwYyEP2/+aP8oo6o1AVgnnP/RRlEXTd9MdZzXeAOiZaH/godoRubkVccU
qwa6NRHDBZSFY5BiAW6AzO+SVxe8hI2RvaDtNhdMUAg/3j9KEkaj0CAtSfxYxscUpkTZM54HKKyW
8IltARTf5mBRD2COWz4WQkdq/0gZUWZQ0sbgG51Qbdko48JMTOxntN0EBw81dCCUgRBBXwNXk4DA
Y9kuz3pLuGTubUHFUXeiqa3UGMV1I0VI7I1h1T+eMaBdKrEGojarBCjTuv4b7dLPNjNdKyz1mXOk
ATDupFPbK9dtGyYVFl58lWbmY5Q2JvVFF57RlaHVZmEdW3IcCzXLOcni7a3/RzK63lDgxgC4IFO3
3hcYDzTRfmxHwhfYqjpgz8u5R4LBR5+wqj6XHtAkI4AbrwBoXYwc4XNQfH9DtVcX5+8TYOOALCTz
KPHSaSZFjFqAiRex3YHPS12UIKsGaIHJmz0w0vX+Jw6tHhwy4WIQV9oi3BWHIkelWbRkkLxvuZ8h
NvllWW0Cf5lIT49VkooK//k2TGCqqgS8GU2k1KIN3AbkiWxsaxyYwplU5TEtlEB0kOmgGpyr6Yw2
4m4rMJqOOB5z+SwN2dMXnJjLmhTbcdeDjiFKiFiAOUflFo+X9QeeSguCycCVhiyMl1LxmdCHqdjI
VWLLKFF9guEuZZ4wugMsHfYZOGs5YX/KDJj4LeiW1uGq8CymsAb4g6+uW2CsRwmMyDGHGMD6a9cH
Y9Q6fOG34gkjviCkd1A4/XVjcwgNrz0+/nR6buzvSK4/nToSsK2EcB11Yquy0XYxJnjAmkmidsci
nNowwSrJSbpsD3NJ5j8gmLs9U8ZxXAEDG3coNX4IVihXgQ10ZF0BRwC5hGjebIwngODpwN3qFxWo
60n+7S9Ke2TcAQdmheTAF2Cxy60vrmpp5hjpvoB/9uLqkyifg44/z2s6fFJlGb0pmv2PtZKfFgl8
6Vf2Ky7huWML400LTJydHp+DMGU5MNH2v9tBqZDHVYqXc0NiByv5GH68ir8H/6Rs5FW89fVi4waL
yvxFolBfx2ffklZ7zLge0COC/27xxlyCkk4c/m0F7JeGWXqM8d4BbLFM2ld9Hqe2CCDMfAW6LwD2
gx4yfm0ajn2ufNB1GgIg0vHS5/3kXA8x+wyc+fg1FbTInfEnU3YDSSpJwKw73iB0nNh7+BkYGFK7
rrzBYss0ATF9/FVWrHRuCnZuWHzUeUo1gccMFB9RQDoTY/b4+VV4o3UKaM9LJbUxUS6uVJ/jrYzN
OUNhwN0k5OB4jIpInNE++pEzbjlQ1/FaRsenCBh2KoHD91zIZXWV2nxkyBIpAhNXskiXwqlAk86C
60+ike8KeSNwSwX9GwWKI3MBOR0p//MRqG+JgHFVBOAY3S5d6L2el7I6tZmlzO14sBOLJN/mAGPs
CXYdjY2rUjQTUCjVFuBAsy9l9fgiTGkejCimkYAbiYoiDdYlei6veFKe2p94YuZ6/J5eKsxK+J8z
ciZ0CnJGIFkRRL93ziFLeGFgPazUQZ8IFloOl9wDMz20KQ/BhQvSDJDTcRKAXhlSF64+DKb0HAJ0
Jpf+09HGv21HJxoHMIcR9uhu0aDqjFwxwdkXVpWu7fWZMdbi1iMIUr6fZzKFUzYfE8IAqWEFVgZa
32iLrvS7aDy/c6U+tUOCwAQhwKYA6UmiS3tQyNZESayMIXOhEVVU/GeJMCeA/QYEOcalb4WCf4Hh
ajCB2i2btQaT9wrha05cZuALJEya9ERpQAMWeeql1VxnMTTsXAmOn7jYuFw4bIQeKnuHrN9weeDg
5uMbHId96XyX+U46QROMBNSLwEkoUmDNI4BqL+CZRElXS9VS2TuhpIGn1GnC0AgxmgtqvC5yQXfe
13WwxWBbGRpsH/IvSSaIL6BKxTw865Ut5uMVn4PPUFJu67YRqxGNb71nJ+Ol5yIpG/QaKoxoC02S
zQ0RT/kyzHmCHxNYjBiTplv9IhChFo420sWir1E2weemNABFCgkYbnQm/+Tf8DnMmhdI+tTmIDni
dPmzfc0t2dFVTgdYGpHZaubdQ/e9jkoAsAR8DwbUEQbSAPE8iC+L2uNce+TgUdD3F/JoepSVRQcO
sbWLiZQWZGxRZw7C/vF9/3u93Rp1zGtKwKZH0ydgnf8s35XS57UrqiH4pW3j9b03kxU6BqoVQ95T
8o6NIIcSo2C5nqKMqa7g7wnRz8bv8aivMcRnbLcwgyidReRN15dH/LPsyfmc6OdMB6k6OpPW67V+
nntP3NsoXBgBPTHoUcW3034PqJBxLmiOc+HyN3DHkbJahd6T1824nvtrcSuGyh54TiqpNQCmL0iz
mW60LwEhAgAhTOxuBFC5Pz4IeogSOnArjbI+bprD8YSQ5rZGr2crhaDx5jfb7nY7CywUq5+vXiPd
utPJdvgNn+Y6KSZuxq18yhBxTVW0wKtyLoa8QK/3zvosdRAPkZX49PTCWhmREVCB7UgH5v9MHHP/
ILkVTQV5Kh+qSjiKBm2hmP1y4SEEmerj/b0PJG9ljId9peegtHFjmBXn4kV2XufEr2ZuEp2a+ecA
JWGE00GqBOgqtxIYsJq1g5Ayl3jpPP0sunWz3gPQ8hvV7I1k9DP6cp8rwXokRMYQN3IyUHvG5rLb
CEXNXACdRbpqNVKv9SARzT8r+aWVZirzkycE2zS6KQU0GPzt2hy+EAembyBNwtRBuYiVZwHt4I+P
aCLG0VhAfMEI4nKzCGtvpfQD6v9qwjCX1AzNeKFuVbL+ddH1O5fUnTIg2BcRfe6AsMBD61aQjOY9
pewc5tK5sdVl66AUSFnu8uo/D5mxoitB1L4JpZiCGhaCtKTF2w0tFCILHlmF+OxXFA1zGzhlsa7F
URarLGuxdAqNuWzAIYnJFP6IblGC9/UXp5uJqa/lzcxDeepaISQF8A7iJQCMUTtZCLkQDSIWGGmN
KYMsT8K7/bFaTOgeAkBuzA2iwglc79vDyqKyAotu7NqRXLwUfrEFa21NPD82H8uZuFGoo4I8BcvB
k+Ov/ffKQqhK0AbNULp2UqZrAOccHCl81RL/U8h7kseNxfHszLWayEppNzKpA+vEzvMENXXtnXUA
1j7ABvBbhwz8iixWBM5WXy+dfYQ37Xkm2v2bVKIc/41oylxxhSSXVQvRr6+s/iybz60OvselRAzL
WmkmPuET6XKXIN9QgP9tIxoyBrj0aoEsYbncZIbxO5OZndDemy8aFeHqABRG0AKpyl3b97WlPIBr
XGK3eccZcVHpZcnPbP6kOBiZ8VUFUimZ0quAy1SHj13XDkGqzJt+LQGTaxlWmyyNZy7mlHNFfZkT
BYwqI/355/yvlsY3YVl1oura9TpX9dLFhgokUQnGSw/VU2JIjl46pMLINnExC+oQ0bkAvvajzQuS
vjnlzPfQreyjr7r5Hsp7gK0X8NoM79qYFOdedwFaIyzQ5v0G6BrSnRnPSJWz7oRRrhcMu1LYgNbe
LodFfmq2LLf5kJBIknb9fwo89Y8sgI1ihgs1BGQdb3WI6So2zsPIszcx2Q2E48z++3vzHCE39d0u
hTl4yqmoDYWEf+VROfXA8aSGRZ+63QarptoA8jDceI2lgHGZJb6zRH7AH4BlHxmRJxiCuGn8A8e+
xtqKrzboZGJJxqyVxARDttEl29BRZuKevwckfc+vv5DK2vReNDhsE3g2ZqbBcWih6AGkWILw8ttd
63vunR8nnCvz53I4WKctgw5v/Xw0Xneb5Vn89A++kehLx/xWjJa0ZDnXHzd9Nf7dQbqDNxGUbBC9
0LN5aRPwpHopQQCLOXJZD5Q1sKnTdQ+QY75Y8UZ07OVdfik50n1UJybRe+WYeTPJ+ImEE+7G1QdR
dgG5Ed9vSxypBLoD541jOFPSloKTGW2l2VJqpUCNFZB7Ygtgdq/LzAC/rvZTqDsw1ZPImauKTbwO
8UGAKQBhCLISgNu/1WmA+HQ5gCw9m9XVtWiWi+GFf/J19rU1YsNxMIjJztzYKVd4LZFyS33Ca3Hl
pZ6tFEs51/sSU+NJ/47UvDeXw5zebhQiBBBajGCF1A2qkeFtpB7bnYuWAPiF2BDPxd7DvKNmtvuI
JIbiHUoWxYDFANpoEmEO7vLY80+bQ0keeeBAfoeQ8HaH65F5HBygOPJqMcgF+n+EdeB+tK6e88jv
JsEqVsMF7yhgiy91aa4kORX4okoNIENAtglwRZTVkhoZFNUJ5PcLieS/IKgPCJijOV0PrRm/TzfN
/FlIbDZyPSAbADggpd7NAGLcPOk9G7O2lls+gzE8djyjYY+8vwnkke9a98Hnyb/lGXEZg1V0SXme
2fCpmO76IyiVHjJtBKobPLtWzrWqa+qSw7RCR9TU6I+hd+z70uBSH8BuVr/i8cSXC37GB/41btCG
Ef2doKyA+QacG/UNYTZw0VDhG1AKteLI4CryhuHSfbK3bTu2QgNjC+QXJu/43yx+zCQDPxl0nvQM
eVdKauWyMiyeHpsKIKYYDLosGtP8kPTv9FOaSR1P+igEOf8rjzpxv1TEvJMgr16jmbW4JE+hWW2V
ZbqTDe+jWAr7Yc0s9mB9AGvW2iP1J2bJ9LkjH7eT3m40EACdBu9VCeC4t3escIuaj6PSB4frGbzX
/lEpTJC78e5a0fZxuHW/mbUwx6Q1GeVeS6W8n+9JwA1sINUTdOv1fed91YtSL4k1+sFXvMyTVa8r
6OyRffNJJjLpfRTT9vYevF6kIPa5f9nUM5o3ZV1VzLeDDwKKd4ctqIHYWIsVx7P9bOFVl6LeJPyb
gmHQLiVzuz5aanrXR6OC3J7CgXiCiqlBPZkNkcAivdeaPnHX/c4nKhhq9zxRwBP33/hOGJaRLxbz
HECCvT1krUADqhAyvp3WrimJX65CBN7MOmCbaFYtP7Gp7mPAPf2tgFG4jQMDBN66LOpxsYi0ucf3
KIxaO3YXzHiiivrhHZAbymB57rt8YGvVQo6WHHtsnUUgzQRYE88IDI0jEwMBI9AopWGdEAgC+LID
u6nWjKBXghGavfekDt+Pzcb491CrQbuKIkJpEAkgvr3dWl6sVbWSmMgO68xAtzFQZolYr/xdISx9
3iXocp55eE/sn4CioohRMgBA4Gl2K9HnGtkLOy2CnTpU696aHTeaUM4bAZQFLsqgd5IaAtL9sEkM
/ifboPcD8R76irVL+8lYj7dwekHIdCOSQisIDeqZJwgBKhHyxJ405Yuk7JNhHSQfj6VMlFOQmJYF
GbYdOAp3LF1cHBd8mQexjcHQtCCVoZDgUm2bLcBYt3hTD+TUkMx8SoAqkyRm9cwhTX5ePv6K8flO
q8v1R1AX30ODk9vU+AgwxpsipqlS9/OxhIndRI0Q3YMsYlMBFuZWPVq+Vri2zNGo1cFxDysfiKht
fnRntHBiIXAaImIVwLCCsGX8jKunc5E4UdanWEjRxM8KW6kWVxSZ+XgtUxHYjRRqMUBiEj0RnOd2
pB2aZi1sHT/Swc4Tcbs+fRWGRdmBgXEuFrsv/qHyc7U2yifWBaiUh8yLEdmHylkafsvhGOT7xL1w
Jd5Dq6CdiQUmjAgiXBFGBBCXaC6hMqxF6mtNEoax3UqkrkIShKe+eysqq+PROOgd597jdzoCgwhB
ACVG0hgvF+rwGoUHr6CcJrbfB0DIjTKUjRegSfL1KORnFOXOEFOyqCMU1SLuuCBMbK5UjADEfB5r
xWgB90FyVLNfjxXmTishDEH0mJYEDBUWd6uVaaL0peKjPwhcSZrbfDZF+f1Ywv2zbxQxNj5gTgC5
frpUmY24OxzXoE8RjRUeakLN6ysHqDjJcp/4zYaZU8a7mBxzD7heaLEAHR3YZKmzEjIQtYDEIUP5
GwYLY98MIMlc8iNj6nsA3AeC4ccrvH/6UxKpE0MdXu5CRsjsTdZtPsEPsWjQDfwTWA0B2Zl+rMn3
Ug+/jHTutk+c3pj0g1MDqiCLjkDq9HzHDwPXz228box3bQMoIcciLm98VAstMGabyO+uHRaKZgog
xMORSnhs3Mpz/VRWna7NbXGRothteha4OIaQZD/dTFLzLrakJI0u98paBrGGNKMCSbX/HcnGuWbJ
ue9nbtrccsbtvRIiBQyfNKOQmIi9nohLWSO26hgzD6U5MbQLk5mQLxwut3NzbDwOkIjWzNAj3Jt0
8X3rsTLed3+MOweseBQZVBisP69+tSjEiRLIb+Uc6i+/q+9W/K6V+3oFDNRzS6JmTgXvYh+IE1Hv
ZzH0LILBgFqcXHlllaHv0kbfq0I2/keeWqVovMgJwWihHM/OON0nWkaJI20zzyOQhGG5PTXWEbMS
uNaFjepaTwa89sDZA0Kdg4KsFYYMxAtGDFNDcfQmOlfMKfoZ5iLK+0QL9Q2U5jQ+mNhKMIjZmKao
R+BwI4tJ5enA6FivO2lGT8c9vImBKGnUHmeK0ji51hV2YQHDfTMHSzploW92lLKYbOmpQiqXhZ37
K9xrYuwsNSds+daFxlJ4Ui6zHIZjyP1oRZTFxHBcyKduXdiJtpPkRfPK8NCeID7mzlor0TZL5lKB
s2pDxSiBkklhJUBthHTHMcYQo/30RTSz2Aq+MgzdYGQfIPwxj25pNAYSjgl14Q2tMtLslbmLlnCc
44TeyKCITKhE+dyqDdGByMSlzbmnGABRakIUbj04egXYxPY4mHM19vuOeXhBsDX/8Sfh7v/l0q5s
AmL4vvZDp7S74jVEO5wdvUhIScZjm3qwV4mySzYgTRvWqiUgUfTYIk3EMyCJgj0C/ZwIfHrqrrBs
IwSRppV2Vr8Gtd4YcnOOM6KKM3ImXAao0MZWAgURDYY8KLvg1bHKpXFlB8FpEJaK7RY7KFJLvG4G
rUMYLwSlvqCF4VCX0VCdAefprSjkRHKwAwqVzZo1cjCf6DNSLHft25ddUGDC+mPNI/sCdBmAjS3c
Q6Lr5ulc/GwwU4vpubkBxan4A5+DXBSY4ACZQvdQDHmvSU4rV3ZU6x7YP604N5Otv1G6X5zsEoCV
i0HbhNVKGpa8R1rk2xlD3Ku/0WsRzjiE+3QkdO36Y6ir7Q5+0LSFWsGpNt8YJATsH9pcCYCkEYah
4kFIiL40z1RIC0S6zVzqZtQm+mgkHjqAQBMsOCx1NFyZyQ2T9bVdyGB9cjRh0OMMhNaPdZqfcHsy
Oh3xKh47DRHg3WpA0caCUwNtzS6GgoAhiH+OitVI5EjK2AwA27n0AN2kEHcwxXaRo5m6BP97QJoP
tX3x1E0gbupaT723x9/1l/W+XT6HhmbM+49PTPxOuQo85oNaifnOLjginxzwQS+awhS+AHO0BFvf
4C48kfSZ3ubbgTfa1OSEQxSQmF0qidGGGzSD14ueM7Ly2zFAJy1q4OU0neE75Af98bdO7OHtt1J7
GEdhGnIu29kl2UErkWB4R9Vg7BwY4QJ885Jssr2knyMdkcT3jPD7oOxWOKWmyDL6apoPHZ6s75G+
603kLENQPnyOydPLTiPvLz55+5AWnG7r+5ePGfn3ndgj7drIzIDH0fj8opJSjCZ2iZpLHcI0sAyE
5rCM0X4YFkYCQgHXkEiLGXtHnxF7b7hupVK3Ixa0ShUlrbOrbt9LiM+iEkyay5ib60wS7u/hrSQq
SuPBRCn6JdZnxcQ6GO+93lm1OWBUrEL7halvkaX+BCQjiRcY38bEeEF0dqPDWpO5PPX9LAq11+O3
Xrk/LYk7Oeeczo6fk63wIgJGfFieIojyYI9yvYLCud9aQIwjygZAxZjxTDR2ChDUbjeDupUDh7Yj
rsYHuPk3V20Sj1TiNqxFwidvYZCNjZ+ABCczKn5voyCVQ15mJP4GrDCVJGF8F3CgHINlE+7L8s5P
7yvmq1oFlkyyjw9BQTesc3D2AokWrEtGVMqZD7j3yPgAEKUiHQm3D4t0u++S62v8oLq9DfF9RHaY
yb2Ea5ecfsTvxWkVnReYFcTk8ae4/17+Aop3rih/P7k1bjxak8A2jNkStF7dfgHDRIHoxHFvP29e
Dzt/8wn+nf0BpSqfnLLNYrHYm+eerNcf5WpvryPTI2j6PS6fH2/EeLy0Ub7+Cur4uajiU4ePsA9A
QCxelDIkQIibOe6pC4fjxImP2BboC79dKloPMqUos972B9MpFTPiNPPxMqaO81oCdaWL0kllr8h7
u4wBOSdFRBBwccOFyymGFOK52c+yJN/HjmP5/t9FUefH9UEHjOW0tzPjebdDsSAlm/74+rp79/TD
Jd9d4OKNhNNPHVkNZOWsXHIRNqtYXxBimnbKEdsDpCXaV5+W54CszWSP4Vj7N9G/jcebM2VZhZGd
DSOZGA+lM4QiMxZoY1y2Nh7JeI/B8J5hqjlWZ455Ug5arPF2QLss+NFujzlwhiGIxzuVIRc+pj5V
BFesjAaK6vfxiqa0diysY4QGjV4gfLyVlDlC1vRa2Nv4Qy2RJAwMynxLGmRA/78E3cHotNi7aLyk
Wvzm8JuKtQXu9bGIyV37dy133M1tXoKqNuhBQw3kZ3cb42HAhS9uNlerm9k0usG4qSVXgzft7Vrs
8MBKcA8T0JHmobd6vKKp6351Ohp1GaUq7ZlegSCnxZtKQ50/rf6LcwH/JUJcmM5xouhWAWqVF1M2
Knq7CWuDi9A86u6lYCZdS0NI//nGaymUk2gVcNDmCaQgVbSNx8fJ6+7AmgfrKVs25NRtTifgRjXm
24fIkw+WGJjPeLyVf/Uy2j5ffwJlOtE70ThiAQXMjNdNShQNZmZnWYcTXNVi2D8Jx4RsP0AIc16i
jyLSZ0zH1FH+Dc4ImAtEfwN1pXsek4N/+l93aBJPE6KG749XOKWV1xJGy34VAJVZILtBhwWWIXoW
PEN2nzNurkPv/3GSmGb5n3XQBkOKeaWMIMUPljF53qVjd8JhdZKQEbdP7dOXSFrEHg1AHgCwoo97
iRmMGfs4s9S/UOxqqUobgNhVxUdUo33UfiQ7cq3/fDdRxMPbDwOUgJOg7gXXdHmtuD3uBaa3y0Sy
nFxd5dpcv/jESxrFQvT0AK0KaQ0MCt2eWhQGolDzzYB+F+BeQye7FYbPjVW4Iyboz1y9WCsfmb6c
Gy6byG7eCKarayBzS2RQfg62QApvIX/44aZ8Z5/yhjgYlBOX2lP6+XhLp0ILBIlg3IX7RE2PUlCW
K4JKSMvBjtHE1CemiKaAoD7hnfweBjPZm3Hb6NsOOZjlxwgqi0fy7bYmPVh+ypYfbLVPSB2day4z
MoGwr0xw1IRsHedzMzuTj71rkdRJBlWSpnEpDHjsbXpgfKNdSHeX7wCvslybxLWeoO9hrmdo8tWB
rBuwbEGhirHq8apcXYWWT8JAbdTBHkJLi6y8Y0kXpkYsvPgMadltXZuYVl09PsmJ+gOHkOFfqaMr
vpLq1lqXaLkz2A1IHmSSNCaaiBVRb+pfTtfiJzDkAgIgfnX45WPJk+d6JZgyo0XU5CyfQTCvPflr
Dtwl4RubvnnColjHcwhoU4Hp9SopJUoVR1K0ZBTmHltQwks/WbqIuuNcbwmNHf7nHsfOPhZWQEEM
Sfn5EIO1bixIg73blfrGQhZp2VxymzEXmGLUfYs1bE7/6i3z4xjDRNTLbPEbmPXmOOOkJhcMbGIR
M8y4qH8vratj5XJH8FtNG2xk6gXVqpaCp4MDeq6yMnmIV2LofS3TWtR6iEmyXXPoc9LCECRAeFO1
5woEJo9VZjIFJQP2GZ1BCKiBBnCrrGXNgdY481ibI6sVY55c83L4fJcwNHr4XK1OK4CrWC4z25d8
7/EVNLOhZIYcHcqoNH9aXtdJXVdMY7MDbzNSpkvCnJUT7h3hKANjpUBVQKDIUoqTFq6XF3XQ2oho
4IllXfvkNvDEJDmsfpLl1wtIzdE/ty4rcl7aDvGWH+slgHMUw32Z2eX76Pv2U6hdRodBpkRu2NrP
AhEOAP8gnIUHHFqI4sVIVMeuFi9vmJHbl4fzMZ/rU73vY8JVvN4Jyg6qDHB/+xDiVfu1/8Xsv37g
iDUKR3wnb79exAOwLff7Su+J9/6Lav3j9U+f9r8nQVnEIRRLOaxwEln/EleHXJmplU9o8e0CKctX
tW2kuCIWmBnAZ7deLVEfxumryiVPZoIyz3atL5ffqjlLzTEq0a0vvZVMXVe1ZlulSKMWgWUJ6CkW
L1JDc41YC/UIQC5KudSihccdCukpSjZxNjttPPcBlGcdKpUd2hB7K5DXcP+OYoxnXITlakVEY2Gy
1jpbn2ER56LMidjsZuF0DKh4Qxdyo9xNg9AMOF+Rdfk5BS8AxF/rnrlknpYYln2sRxPJ/Vuh1FMp
ZpQg5lMIbXWpJgCee999NudLeLyk69VqIZkvEZLXCWGtNwSHpObGEnxLZvHhJpzS7YdQD6ZeapPU
/7MtuTle59Z8f68uGmnGBM1O1i+BcVokGxJvt2+pZO5hw8l5HLsB6O+M15+73X/xyJVj4rU6T9ME
ys8sn1+Bd5EjtpJ1awUcZ0Dpn34Uc2sqmPLnCWevj5pxnLndsx8wXv+rD6i7po9jD6cyggECiQzR
HfwHNsEnAHZcZMsnRtFfTHONHYh2R28x84K+98y3h0GZt75XpbhhIN/DeKHTbtTM5gBt4iR6kM+8
I+8x525N6d/s+NVaA1WrO200pbkZo6S3E83DCiwuTya33us8HIkxp/Sz20sZN6HMsrrOIBJdCZLF
GSvv7JJmjAvwrjyh3Wm7jQ0Y7jUm+l++j8K3fJqb659II99uMWXmlNBhQLk73naAGmzGRgV0K7Dr
YouDHsGtu02oK/rTywuoKQAhYQo9McETmBDnkBG0qOPol8uZY6cBvhEZ3n4UZfrCJM7dohk/CkxF
B+Qa4duR/jwtvggMn/8Emw9s729h9dgK/T0bHtj8Px250oFB85g4HOWGRNzFxKi2O0vBrK1jnE7d
aUuYI1QBXXZ4l85ctRlN/zPKV5IdIOs4IQvJQp6vkK+y+izd+JWrB+FgpQ1vPl7pRNvEzQ7T7W5F
UaZenEFeYbzmHzthi3iQLFoLJbonLPHsWsbMoU682W5F0lGb5vFMGEFkZjg7ZyFZ/tpZigdn08/Z
zZn48E+9rjYziv+vBxtntXa7Zjuk5HBIAPjrEme7eELKLZEJ8JTPUKNZBou5o6SMVqV1ZaqNN0qO
F1W5cDBxH4OKcVgx4WweZbydjxSWir9C1cmyQoOsfmEEPnmFi8qJhfITFro6PSn6l3p+S2HHDPv3
CHiDzYzaCpMfoACQCEQ2I7sndahqH5VBkCBKEgGIXyO1mevWKdyd1Ivf6iCgWoXHlWdVG+GEqkWK
q+NbenIcndVSHcaevdlGzomWEejZ1SdRTit3fbWoAnxSfxRDAKHsYMrJShnQP+pYX2SPFN1Zx1tg
Zismj/1KLHXsGA2M81jAUQCeypD1TH2L/Ux38kXM6Y8v718X1d2pX4miTj1VJC1qNPgN4B0fm6/x
ccwi+Of1zwRToDh6/MttLgW0YIVbvd/zBoq/KSqAmNK1iufti4A2XhZgQQ35KSpy4lcvtfUW7KW1
CZAg44gxASB2b+V+bpPGvX/05ZTH4yOP70Qxbu3a4fd1yNoMJ8zV5ydq4qMCoJsXLUzsWCO9jVpy
J8l9TR3DJmSklDFiQTbKwe1XzGGPjjRMdZiYYVkmKJ5t3M9lPjs+dq8LKsuzmqwIyKGOA6u3XzDk
fNkoFQqWNRsZQVWtaocpdNaJ97yqkIRVIuOxSnDjmm439kYiXWjKk4ZrAy/pbYPhSfgTBGDDFjdH
xoAyzoi6t663oqjt7YFTFQ4eFtfq7EI6bDaqvtkBCwsxi2fkM7fq/n0NYSiSwsKM+S+6w45r0qpo
OqzL8XQ/J5h3NWZu00T35ChCRh0IpwUYQyrn7ZeY9usHFGIBrzEO3b+/u0vAEgzkpT+oNdnrxyGx
Hu/hhI1C5zxAxICMj/lCjFveKoiGml0XVO6APQSzKBrGPg+nYSkbpYU+33RFdDswW/IbzLIjT3hh
dNOLGIwATBDGFug5ZifEi4Kppd4O6nXfmpkiA5poX1Zo6QLuq1J9AbCBJNlcUvHeT9yKHX9+5ZIb
nvd4P4dYZE5N/O0Mgsxt4OrMTAh3j6Ug3Qqirl6QF0rjYVrdfkaSLTEOyIeEmwtw8jDzp21K/bNc
HHyQAXLINo7czIfV1uQ3oB+0ATe8sFNLXjaL9bpZgNToXOn4tU6tM0tY0mP2dq6RZUq9AXGEdNk4
ZQzwkdttkatgiDLJG2yuPyebPLc13wpbb0bFJx4a2JQrMaNZvtp9TixzrWihbvy6PuYipji+IrIw
zf1YqPo9R6a+rKzlefkRGtHisapPmULkA2GKRRXlHpXSdD7P4iwWksF2HVevtIMjoB8t2DBCjHFI
dUbYxMNhJAjWeGA0oySuSNTrXXMCVCFT1AWSLbPJAJIHFWDweDgp+idqdC8qThGklDtkT4rFXC/U
qFq0Db4WTh0m75RFUUdI8LrRUn7OZAQ7CrK8/G8Js1XkCECqWeCJKbt/LZM62UbztMaNsWBu22GE
N1sqiu4zwD8uBNKjGvqSK8fHBzplQTCAJIPOD10aeIpQgQ7XJlEjRFxjKy8w+YA0Tq1cNERt19hO
vIJPfyxvYldvxFHBTl2Ancvt2MYW14GBmThgbnKxzpRPrrdwqhlUjQltvRE2/vzqoojRIFVRibWJ
usJYfWLkxWt+qNyZOt3kHiIyGDt5UbLFYPKtHK2pZLAEVK3dsVH0JEvhTm3TnHhOL5l1XjCrNog5
IgLBOq49bSGJ/RwVGTdqBqWtuCjA8Qe+2thRS7lxdKiCZlrQGtvvDDZYSNmIZMms4xf+lH7mn0JL
4s/HJylPRA43IqlVx77MZY0DkSK7yIq3+pPhPkVfz/wNmxAuN/yQ+NzK695YHHNnSNkuT44ZcGyT
RaftIuc57g8V2iklYN7+hBq4TpO1ClrQfpc6JxH/txaZMqISHJ507N8BXSB3ljcYcaqXILFQF1Gy
qMEUfx7WAqqS1XcA1Nx1wup59eJFX7L0lbQnudaFdiWVpR47WzkzO2Xlr/OgAcZJpQPYVe7n+Gkm
nAC2BcYKQ02Y7ZMou9F0NWokBUomYrYZzv+HtCvtjVRJtr8ICUgg4StbLa4q7LbLdvsLsrtt9j3Z
8te/g5/0xkWhQj2vR5o7mntvBblFRkacOKeRLMFtFS8Zp5aqIty3A4icHaKDm/0+Rwv2y7CGRVu4
nC8+YOZEkHgYU5JHSHv0tjKa2dcYfqFEnXWbVlvZ+Qv9BeBVgBjo1ByCoOt7j/w4YUQsmcxwGZ3l
ylXNEjLNJcTb3Njr3NrNN+nuTg+t0OV32dl3eYq0IrF8N8MT9pG+fStjgwdDWLk3lmLAi6+aOZm0
HAQoyOCrQG/5qvrmEbDZCT4rOK8CiPqa6K4NN1Z5XvGlC+4GnDqiroGuXIXexSxYybRSA51wOpxz
rmGLilYOgfMcKeUKbXvx6+3jt3DgiUTRDYui3EQWMAvBUIDV06KvhjNlQvTc4XVqKtrgr+zmhfKB
TiQdHH0gvASLyLxXRTWKUPZ1wPQpBGugY+Cmvm0MoQ2qprIza3rmKK+iSu8jws3siAAU0VtpTy1l
fNTqfdOAu64WtmXoSMS9PQPX/J/gdqPQwQXqDxcYQC6XbjfWA2lMOB3OMbqgBrfODopamg9V+CmD
CwPFSjAK4y3d2L5gVdUmEM3bH7DwNL38gPlRz+IIDhnQ8ewZDF/uW++82sFHYj58bVFZ2YLXtQos
+Xcnmtl4h/9nLQe3cNLBAjABpicpXvR8X06AXHV4bNV4TtXAriNb5Pc25DVdj5uip3n9IbpvdvF+
uzLqhSv8wups57Geg89JBnDpjrkpEBNmcqpMAiWjp1/Z5pOZh949/KEWYK39bj8cz9bKByy9ji8+
YHbOMBcIT5XpdYx7QHJB6dPZw7scAKL1aN8e7NIMo/CtgDQA7fQgxbyc4bEQBS0YRUSg6D9TUagY
nnP+xLPtaOyovnbYFm5Ugl47AImhhIE9PfPcGkKFvBkkfg4zi7y27wlgFEi+3Zua/efl5dQ5aI8F
deLnY51gpGvTumZ9+vs/fDkNhUrvKayz6ggOTvhNgsYf0/C5ORKrQigDYpdkS0NLfgqr05qw9QIe
B8xMwFBDsoaCInYOcUiTREtKNgJaRd3qGEqmHnwBCHAX4iWb+odA9Xi3DSBLKDr/vMgXhucDr3sK
vqYB76l4K0v7QDNl/UCVzixkKyxWXm8L4QE6aaA1AlAqOtON2d1kVGUr6DWeFYwcug/F+KqHJ4Ou
jEhduIoUeUoL6FQFZcj8nVbhhSgxA7cDMZ9HyDqqr/Ff7Ws4SC7Y7i3Vrcw37na2aPGDvunfJSh1
bQBt4Fb5jlu6OnTO4TfaHPbO5nBw3sed5CiQbdq9cOvwe7//WtNhXThmikJBxi+D3AGubOZIad6J
fVzI4zktH0BXaVS2kaDThkFwBkHz7dVeKAtBSuSHsdkpq9HUKtIIxu6Onvae2qBbP5v0F9v+2Wwc
dEWDQFIA57r80q867AXXeWF6ttM6g7SAYErjWd5UCIsi88O9+/t8bNBFlj4bm/27sFNXPNiSt7yw
OdtwfVPmPlNhMzOrZ2q+xrujdCqf4xX3sfRYV4DAphqoR5AimG/sVGGNwDtMa4EEWG4XloY3Byil
xR0esA3iL99ljv6a2ZUn7Oj9X/UJtBdPa3I+C6UwrO6Pz5jdiZ0f+2PY4zNAGC+Bx/fEMLnynr86
iiecuw/0Wg5o3gPn6+5RQj+hurK9pt0ze4gBgo7/aGixAN3AbIkVvykwCzh5Y/HZxKdG/3V7+36D
aa8N4HEhozv7GoHKY45i6tAMZ8A53qBAafOD8qzvgd3XACdIoVofbGon2VW1TTfnR5RGDPtrEgkA
uZpw36GBkUE9CFqV5topXh76f75sdi/jCVyJ2cCGc0TF5i4JVP2k6unj7fFP83dj+N/Y7h+3FOsN
RqSyhhFf/i3LQftc5Ygu0bWUH29bWhwO2t0AdQcN+1VuNRjRuNBWmOgwDh8rHb32ZO3CXzMx+cUf
gyFqo3ax3w7n53a0MghAYEm90v3GBB2yHdoPNWL93j+iRn17bIunVf0xuPlayYPApW/Lr/L+6E6C
osXmV7RB4G5XtvNbxv7Yfhm7FFWVtcza4hL+x/Y8Xa7lRO+qthvOnaZue/FZND5EjTu3R7h0z/4Y
IJ1FbiITBvATYTMGxSfzbTq8SJEbh5n9X5hBy8lELYIOwjn98dCAwKcjw3Auy8DS2UdA3K58bPD0
vm1n6bGDeOE/hmZbJeMJeFTkcTjrUuNkObq1Vb82sYMKM0fjdgjgcBIhmRbLXySmVgnmva5DecpX
Fbeiwy6QlWdjyFZ28GT16jT++KrZNiIqwPCGiKXkKGI+yY2euGFaAyjJgD8Jwyp5GDvloxZ0sgIl
XApwVBVVD/QQom9TnU7Wj5OTQRrEVwV0RTcle+jlyKmqh5E/q7l8JxprGfcFWDyqO2g1kPECRnvo
PBE95AJe/RXysn4DsExka7WZG0CMmw1E9PhfhaG1b5++MDC5gK5j+NIyixMwH67kMxfvcqRb0Avw
rag4Pzmq2hkQrgEKuPrKgldfUuyUOEV3jMk7Vdx4gIgOVHW48bqy+aa0/nyZJxKzqaimK6jfXc52
GModRJ4DEWAP0SqQJj4Kp9LM7v2XcCWHspRLBY0l8mYaJA6AQZiFK/k4dEEuZ/xsSy8SSE0+Ni2K
3bnZvLQrPnAhGMMNCiEeFAlVxMkzSyTReO3nqGXEO9Zag90AAQcN5/TX2ssGxNHX8wf0NDpeVbAw
KEi0X85fmzQKS0oE/QYUS47GwH3NaRiSwS7ojSXdTCsmh1bFfWVwU5kKH9Wg+K9jMXTCRtTzQTOD
6WFoJiGOhFWQUAWNbKcJxedAQpY8tTmEDdEjoSuBKQYAv1uQAU/yX1QLGoCO6gp5iCgtyvSgMxpp
jlYqRuEUGbK3f6Fe74su1OQEHQlWvYgsXVHF0a6VTsy9IczUSXIMHcvO1FKau3kLJKspQ1hYcAyI
QhAzSMYxsoc+iLVdz3vjgWRdSryCFkN6p4yFHBzrMKoFWwsFn5jQ7i7FDS9QR7kDsYIce1nO1PqV
FrQr7rs4qo3dwICW3NRNSkpc7VoEjCjvU8U1hpRId0U5jvVezjR/qiHIvnaUJbFCc0rvE8nN0yZ4
gg8Mh8dsjNLmGKpqSK0anN9Qs1MrEM4WdRTjlWcoID03NCVi90nWl7HLgRhrN1lh6LWt8HJEa8aY
Qf0u8oUETDxyKraO6ssk3Eq1PkSgdarE5FwoaZf/UdUMSHYz5MiSfWRyKUPLLPELITyhPqCUD1rW
G8qWDiDmf6BVG6KnbKyJYMpMrgonbWg6YurrIeKW3mdF9paDsUpzIiQMmj9Ml4P6j9K0WQD2Kt4I
+bYtFKPfB4Kgxs9gtAljJ0QXbPpUJLGcVGbdoJMOigZZrJ26jqrRGfILAdrYUANCE72RDCXqPXVn
ICkfBC2Frnej5dKvoOhbbqf43xUzK7XFf5dGnp8TAxq+Tl8GXXDX1EiMfKWBFKX9vulSNTwJbaup
v/EzJeARGe27N0YYY5Cvy42nlKfjaA4QM5Sdqs3SwvYrEDI7MmYaX2TEdDixWoBmdDvGsrYJijSK
D61shNAJkxU/UQ9I0AjRnV/7Yn4UUiTENnAgOn4UHeZ3hCutYGZdVwzOGBU5BOELv6kyq6kLNbH0
Cv3AoL9q8rF+CqBuSGIopxh9/liWJeWHnFYQHEnlIRUsRUB71JbkiQy5ZYpJkswSyYrexrewYMeg
r5qDrTvPJacVapLdVYWYY/LCnqlQS0VUI6H1jSX6YKJZ0hDMrumzapdlvVTdg4EgpYD3jtU4bv1I
aMRHVR8AmeGGVutvQU9p/MGLulQ3wShoDQofWtQ5nZ8aoyXLURe6khYkBEtFBuXENbAk4Wy01V4K
Rw2kFSUE6jdpU6c5GFsqyfgj5BkEEcSgDVSbQ+/t00CKJ3ShYhmEXliXoXCS6lxKnDQLKuYIejQU
rhTJYlmbnSik3A7QjKJ/9XkuOKBr4S8DqH0CqB71w+fKJbNwpYMuGRVfcKWhF2TO/aTwLsEtXPBz
xKCxHRt3XXwWxR2NzqhRmoZ6HPK3Tn+qkg/gccwqjL6GobQN/zPKwPNqfK18zsKd97/MVwQMbih4
z66HOuM5gCZTqTtwBWZCtE7aIJ2sm5Jq69XmtrXpx2YXLKrqSP6hZoTRz5ukc0PyBfCuiudc0zOX
CPqzqkduLraxHYtj5t62tvDswJUHGStELWD0UGexMamnALxDE+MYq5WdsyhwgJv5fdvIUkkSdFoo
HwAQA6qWb7DhjxCNsFaPxRDti6mABnM8x9vyJLWYPobkvPqkcjRiMBMPL+akASg1jNoudN3WVvtT
r8I3SQJcgQBHYEDnSrySOVfahIPbXtNO4Dd0KlB5kFTON6qIQj4qaR8N5dCZi3Rmal26y/xAsxlL
UEP9HPxoR+SSWNBZrfeK1I37sVY/ViZqvvjT52EVQJAJ/m7gKmbLobcSWvH9kJ4CXbrrBe1QM/8x
0SqzMJ7lqLU1ndta024RfLoFmN+Ug0r2CBscqfPAkrXyNVOu7edW/N+v+YYEANUEvNtlrNILQw+l
v4Se5Gf0YVI9MrXfhsWR9UWNo/2I/ki9ZdzTtWhsfvolWULGcgI/gHOOoqp4abbVEhkxfWKceJeD
zvu1yIglFPeUPw1rzXRXMebM1jyHUPHej1oOW6Sy22f/q/aGwm7sEFk53fRXEr7zJ9K3MWDD0NqG
yFn9bn/7cQwGkitZHjMYIwj6ikc2CKaANlqIkQXFq7KSHrraS9M0/rA2/f0f1ojUBaUit8Yp177Y
2OCBKJqa/pura1XmeUg7DQtN30gwo8HcwL69NCTV2iikRgitLA18C3gTyOGb0dKV3bg0HLwCcFNC
nW4yc2lFQ0wJQY3IP1HZTgwbwWwWom/EXtnzc18/DQZscBPAU59E4WeDqTE8dKbBzNSW88C3rDaD
zIq3idkhhfiPGaxvY2g9xrRNz5w5q6IYg9+jFGL/5Me1FcS2lH+QNXDG9MEXhxgvVSRBCWhXdLRV
zhvjZY7qklgGwknVsgYxciGYpJez3cq8LZqZmCBkMNhR8E5fLg9w2UrShqlw8s/1vfSkSIgsrPaT
B+Y4unvtFygpJajIrCkALB1gZJjB1QgFAFyYc8IojaqolBFROIn1IQ5Dd1RR1U/e8OzuWA4pL1su
bQWQm9vDvXZRuJmhIIL09qSOPQdb1kYlRGpJAg9hGeKBvwZrzK79oNKrGq0p1F57DXniR8IyIsWL
0vt0/H6cYyBU4kTIeej1+ecQSU96exRBbpKjCRaSRXavrDyGrzCsgI9CD0iU8G/LgDHNyeXbOmxq
DrInT4F/ypr31kpEr0KfXNSnJ84PTP3TFyBobH81VDUzo0aVhN21TN5EnZmVrx05UlDLZgYOTN2Z
hrKS+1iYfCRfUOyG1AW6upXZVuMj13wj6iNP9w9JGbhypLpC81n6rwK0vm4v9BXqAZOBzD32FdhA
cXzmSnWd2vS9X5LIy7vHOP/t92c+HkYVtBJa4/QSdvTfCkBEbvLUKvI/ee3JlakoLx3oGZjKoTgp
gWU3ISCi+df6wvRpUEyCIDnoS5AFmm0MkUHDYURngidFSWY3OVhS08E3Vi6tq/wwzGCLw4mgigFA
61w8ho8+91OlSjwVdfWRMTsVk12aAd4lwTcK96wA/2IJkagXHyIqWmzLIXi1CEgbAHOi6YuYAdWn
2f5YOmPssjpFzAWak0i1s2jtXM4TOdO3IieBiwi1B7Dfz+InCfcDDUcx8drQavJHpajdCnFSr320
cr/1M8Ncay1b2IwEpJ0or2oTKGCehwtzGUpGVE+82tiH9ZPU3kfBnjWHAUif21vxiuIEg9OmP0i9
fWt+zuKiMEAfSiX6uRcWnQvtUzMClzS0q60eT9oyqD0/0bENfTsZnyU/P1ZDt+LlrweLuQUFCSBN
ug4nMU9eRQlFNrlST4JgWNE4OnFjpSN6UuR0o//zKUfOXgcXHlp+wIk6X8pAG5Na1iPcW7nK3ChD
t9U4qPLBLyRI1yiN4kFdo1nZ7NcDnIxC2xcRAMAHc54VnoY8i/REOEWlRKxRCXvdyo1Acnjaja44
AjzI5FVJrmsPjx4FgG6BLMFxvjphUqF1UokyzInXes2tvIwgwUzxz03imAXEKZvRN5B9iMRGdERB
zOSVYS9sLSgGQZsFr2qAqK7hJpqUKVLP8QV+EIK0J5VbR5S68ID8a291OQ5ql2aAXPs6kt1Z8pxl
Wr1FKIvkCyvX+OKuA0o0biCcRMIGAB7wuF3eeH0Y5TkobFMvFAfJyQV5sGATXFtluxY/LJgC1hmA
csDnKPp5Zj4075HmqEMj8ZqBQD1IrwRrqOXWrIZxjWvqqhEZRaFJhWCqSQMnCaOXwyqEsSfoQM+8
UkflNSXIHTRgJ6qt7k5DrAK/AXAdzvEBTqQb7bymW5Zmm7JxKdg96npwx6z6aPLKklfO2hXgBp+G
rTc5MPSskKsZl0iXhiHLMk/0ofzX46qXNmgRt/3yQU7epLpF/sklqCuzDaN3abam5Xm9DNC1BtuP
BOeGBNw8DQHvqoBvkmaeL+6VXMGZS+2Mbm470KvDjUwSsFQGlkFGbD9PvQdKO6kGCTniGmUfKjKw
CA/GgFYc1cuHzr1t7DownVmbXUWqgjxoMAaFx/Vup1e9Kfq7crDP8TECLZ2gnmSyFile5VlADyyh
RxBIYzwoUMiY2UQ41nTg3C+8psezMkSTlRPL+UPble+1AiVJXFbQGeyi1kXudbTJ2MR7KI8zxxeN
wi79WHgPc8FfubiW5n1CsiFMx7MXHuZy3wcdGdnYjYUHiCJ2UUTDHWcduLST+C3s08rhypiuVCOv
PRqmAs8RpJyQtUeQPjNa67HW9I1WeHlPmaU2irwLFFqaVZ8FblM3wVYPAtxegoBiRJL5d1ou/C4k
Wu36iulfK5thCkkvHmHT16CzApcL4ukrbTZR73valHLhqY90S+7iEmkls0N5kFgDsPE7aGsyV8rX
3Pq03tdmIYelUx2Iqu9s2I+nQykOCaGVUngDL7YVGBaCh3os7aaDJpwUmYm2bw0X+jaVugKYWFzy
6X0EPLJIoR11ueRGNIIkjgelJ7bs3CCV7/gVia2JYXkTo03S1Hqef9ye5CsfgjkGTx5OOLB0uMNn
t4YqqJQInBdeVEeKK5BYsEIg7KxaobFz29TVY3cyZSDCBAoaL+t50KfxsUGsJZUe9d+IfNaM8+3f
vwoIZr8/O8eSEKpaHiulJ1Pbf46ZJVH0GVl5usFGuW1qOgezLQKULFBKFK9MpNtnK5Xymsd+Sksv
+Sp35T0ocXUb9bP2CZzr/z9L0/r92Iy9VKthCrI6TzU8qu+KzmaJNTS/xkdBhQDoiv9d2IEX45pO
5A9rkcy1Pp3GpaSPauRI6kP4HmRPqwmIhaUCuhLscdONPv310k4V8zhR9RFLpdljBy7QrwoRkxg8
ypPg1lCtvEcXdt6FuWnYP4alG8KIIBDmuP5O4qdWuv/3RSIKMmxTRwGCMHL5+4ag63lUYZFSuTaF
5kkb94n/5Vc7qbI0lVtdsMYBfR17IK2B5zxemFORH3qZlyaTIuhYkGCzN1DGKY9Rhb4hczgg2fzX
f8pHs9B3qNCCmen2SJdmUkUQgBcGii3G3KyMpKXYUGwQPb8LhcBRCPsv1uqnhekLfqxVE4plkuuw
0DEuOFkCdflkRBL/9jiWNiCueog4o8Uc0dvMVyBaElNKYEUNHOkpVXakAYvgNh43bbtypqa9PPcV
IGaEfDFqc7jO5MsBaXEKbuWoqLxAc0P9KKUPMrBGA125u5dW5qeZ2YbofLkummYyg43A8n24xrq4
ZIAipybp0H6CCubsphiYNpZ48FSerqNfODvm67H+NBWzqcIJQvFSxysSsJKZW0hzyI0gT1V7tN1T
3QRtPgARdoIQn1BXBJ+kvO0gL+AMW4jMRKHioKkAqgpW3dqq5KKsAl2f2/tkYfEuvmjuOXL0HjUD
RYFDYFsxEae9aObhF/DWK5YWLmJE8VOsDUAWqn2zfR8IxdT4TxtvcGP9nPaHsl4JbBac+4WF2VUS
Zy3r4xIWSD9aYvel6XcR4lkpDsy8f7g9b4ujQYpNQ1cNBHrmtctB1NKp1Zl5LWGChVxjiHdDnG7B
0r+mx75kCpsSbR/oCED1e5Ze6bUOkSO0yTzeS5YiH6UYiYdxc3s8C/sAOvZTJA7mdxzi2eaH3VHn
lDEvQ49QkrFNmCTvoKvfV325EgUuBeEKvAXeJChEIY86801x38DFyi3zQhbeSc1mpNj8yiOhjzTR
rEyJ3UTSLF9Qto2gbcLUd/91rIBaITsPFWIZYxZnE6pkapLnatV4+BBL9z9T+ckX7IE0K3N6vXB4
Nxv4AzLsqUF9th/bNoziVNUaTxKgXJqDTK2WN0KxlgG8dvVAIGNAyP5NPDjzflJWByrE/zjzclAN
99JTEe80bo3EMIsxtyplJdu3YA4ZMHQyT00DlM7rsAMjBLpfhCGg1p6F1g1ip2sssX2qLV6Ja6XY
6zMNXur/WLuqxA7+wMNYAtfkV/DQKCdgU84dCMlu74iFZ/mlmdmWlNgIllFpZJ6W/xnR/DvSu7r6
LdFj59tRhFDDV0wW/71t9frMwSgSWrikkV9DVfvy4uyLZjCETGGesiE2/dUe4vNtA9dR/KWB2aFW
QbvWgnqbefJmBPQfOko22RT2mlDjwj6/GMfsUe0naQ1kG8xApsVSurspF+WXK4dpYSOgBwuOCU9m
1Dbm7zgpzUqIDvvMS8udHDV71iMB6ueTvrFPyxXvvrAyCl7kUHmlMIWC7+XKsA55Xj3qW2+M87+8
jaw4aMyaS7bar72JFwLdiSdDR4s0xUMV2YmZrVHUeiWQWy/cBady1/0BG99TsGH75MC+/NduZR6X
tvqFvZlXEjNfGGJRaj3msh0ijydlVzrEUXfs32/8y5FNs/wj0pV6MS4ZEWFJORtB9cGN5G0AAvL2
Jl+cQAk1cwrXB7zBHKbbqlpaIIxpvT4++rGnkuCxVh1B2Gv1l9aXpRWg5GhI25hnlkGKX3mwXfmC
hQOA1C2SawT3J7puZgPlIqB6ZVu0nqGnJgWJqEjMMLiTC9dX7zmUogC3q+lE0KGm9ww5uNI4pCvB
z4JbvviGmTORocsz8qFrcQsgVcsOLZmwvM22qStTpPw3F9eSaYujhmT1FDJg8845DItWbnotxyGR
x204fqLJxiwLd2Vqp7v4MmKGoNgPI/LlHupyqoZ6MrRe2t91NLVqCXo93NTFX2TYpMGu1l6ix9s2
lw4/Xp0K9hQAYVdBeiHHmZZJMMlAVkEqT8ndIX/x1bXyyqIdDUj272yk9L2vfxwPrhlhlmqk9aLY
eO/HxtZD4SOLX0aF/FdH5IepmY9pOU37sFFatA4hLGA2082ydovCbaFSltpAT9fMHn43awdjWp2r
1dMIHBuwQEADza5V3sUSF0sM0YiLQ5QcWZs7VRGZKOXYwNM4PUc5HN8gdb5b9lCwy5uVNpBpZLe+
YLZ/hGaotSjEF6RdfR/L7KyGa+u4eA5+DHL2MG1BJdvngFR5gVw4jQT18e6gaCvj+A7Abw1ktoRZ
C1h6IsAK2UZvTWWWfz/QAR05sgYItZkBiHTXbVOkj5FFfUVJvtmWn8VHPlgaM7PYbFADHqz4cxWH
sjbBs+uE+GEE+VtsrVHO7U5yaL82v8sOHsRD0CcBBB9ArEsfIHFu0ILARAxxW7C+mKCXqHd/5MFt
OzN+T3byr//CA/wwOPPnEWmlPNKmMe3T3eCKVk9WvPV11Q8lD8AC/m9MM3fd9pE4xAjPcGUoTyn6
6UFOoFtRaJVsj7rFTk21fR6BJKPa5UCCJbp6CDSIMwzNTixR10fzuSKMpkrgNvqVTMtC2HjxbbPo
J60Qz/U6hl85JauQnnjQHqTk3EQUaPr7Ed1bt6d74UEIAgU8pJGqAmAFim+XCxw2SdsQIei8lv0C
mNlkRnT0owmhJR/58CtH4p4jB5iJzaZWxe0QlsS+/QlLvhjxAzDIBE0dV7RlWlqKoybz3hN69MwF
mwbyYAT9FMnKui/5CkBzwFVJRIKK5mykeQNaBzRK9IhSkGZBav2Do7Pg9liWIgEd5QckbBVks+YQ
CZIkWCIaD17FKycWD1R2BnY/DL5dDs5a9/jSXgEckijTIw0ltZl/zYxWQPtNNnhC0ll9CGKpEJBZ
tISyHPB8CrmwZINeodsjXHoL/DQ687i1gDJ8miUDXmufYeJSCkzVq1bs8HC7bei7zjHzuggq0as9
oQkB/ZytV99VRlFosEQL8NBHjZXr9bYV2VMpM9tPPpT8d44umKjxIvCixWC406TfZfReCN2bBgYq
PgqmVufOgE7zkvhu1f812keGzpNEzNYi+4VNDIw4kgFA4uAxMX9JSGoYJqiWDx40cFuQ0r6qhhkM
jjGmVpZ+MCf7Exlu+JnrzuD/CSuzW0nsTJMxn6yf9md+Wg/0oQHoDHshlncVFR71oViLKKaI4cqG
Mj2U4CeQ2J65ZlpHUqpW1eBxXAK+377p5ASFp2NWeCHXzYYAb9d+AS7vUK6uTfC0mefGVVTSp0YM
5HCvqmKt2irE70cvbY3ekvVxKw4Aa6gC8Z+EqPsQyXjqAyZsokqunFCs7aSlsT1waU0oe+GMQ0Bn
gosj6448/2waOlB6aiyL8SWK+LsqPkWjvaeqavWCZbRvorFGJLTgt4B2RJUelQukfeav70ZHl3DP
uhGlx9KSgmGrlE5HoZ0ZpiYPnQwoFUD7xvI9U17qyvDq9zbw9+kqbf9VlzPcGT5EJ9jgqEoig3F5
Veh5o6dBw0EMl3vxcOLo/ZTJHe02OnVG5nbU2JT9eIeWYHQaJqYIWSHtxKTPXA1WdvvSrTX1oAJs
iUw+fMPM9XWQLw9acRy9prhrS8RW6DXqTA7g5UmGVNSR6690lUlwaQuiboPqgYTeGXEO+/UFPvYJ
y7hXUnDVKYMZttuqMsWWo1QAcKWOBCMYgQNulkTc+NRYS8gtrAAaMAAJQ2VJwgrM8/haVAw1VQn3
qvilaPtD844puqtiAzQp/cRpWFqCaJWjiXYZEHsFLbTSg79dnv8Nk4/b7vna4aCTFvljBWlcNO/M
3906GVveyiL32gFwWq3iOzRsrlUEr73qpZHZjpOSHM2hKudeyvZFuclKVLic3l+5aZasAKsOakgN
xU4UHy/3ddj1KqlZLXoqWHIL9ACmmfmVdk//PmGT2iog3IA7IeF/aUWPe9qrQgXyr3G862UamSTT
V3JnCwkm0FPh1sR7E2ryoFi+NCLUgFBmjIle2O79YatJ+0g4sviU+g0qucQmRmCFSr1yHJf2ArSR
UKEGkG7Kh19alctYjqgPq4FWj2bPx8SB5OEaWm9pmSaaL2xwZAYQrF1aCROqpvBMolfg9+vE3wC+
9wiqm/cyjJx/X6ufpmYD4kaeigyNrJ6kcKcbj0lRWf8/C9OU/khA6H4YkKpSYEEcAS0E5Y1B0pXY
/vriQA7lGyj/zdQ755kK40imtZqJEyYm8UNXrI6FxFcGckV7AB4dWEGhZaJ9wxGaXYdR0WVtSXF6
wLgQWgbeRK1J9rKd79kxfytXzF1vNaSkQPeggMEZiJ85zoeGTSdhULIXKKPN6k3a6fbtlbmeNfw0
4gxkNIG2AAz1cmWMRhCaGL3tnsiB1Utrp0eHXwZ81m0z17sZkRQeXFPBGzfYvAAx1EjRFowr3lgm
ZiLuGLqbuLqPkjU87YIh+AL0G6ELG3M2N0SFTO76RFK8nFVurEX3pa9/kQa9JCx7uT2mhcXBI27S
rwbNLe6nWXEP77ccjbkJ9XBTmqH4VsKR3rawsNsAYAMmGuVD1H41fVq9H+eGjYqac1boHgVOLzuw
anxofAleuzfMJm6hlaMJ72rUA3ExHI0MhYrbH3A9m0CnwAOh3WVyEPMKXIQ2yIErkeGFzbFtQWdb
H7UaKbxoBf+7YmdeexvGLmjCLjQ8IYwtP4rNDlhf2dh16cftAV1Hs9OAwLCB2UQ5fR5dDqMo12OX
GF5pHEd5j0SB6UvqrzZ/lwJpF3Xk12171/2+0/aYHuBo0kCP2JyDq9DUPKkFRfDUkClmIm8baS8W
/X2tQ/ct69AbL1q1YSv+0eAPgP+bjfC37EEiijIQuBHCaIUmdyGWvPygaSl+bClDZzJNRV3w5Icq
NYVXlUECnlnBU77vjvVRcG9PwMKEA82Fzm5U4Sf931kcQAIfzea6HN7TAqwVwnvSkm0tVE4Etu2o
BwRvFcp9tZdgCB2NCAkQOuooU18OUFf7wJeDSkOn2KMxZswWAqScOyp89X3wr+fj29bk0/A0woaS
L22xGiTiod5rp1ZXx33UNGe9aVNAJWvqxipJVyZzCgAvXoUwB0gr6vzw2ejVmLmDuiSo4dYqPYkg
N271U6lturp7VDT/WeuSNWtXCZepe3fqCUFpEnDWucR2UJYKa6ROP7X0VaMvXRXcqbXJwDyfx0hd
KbqltGsTej1C2ERshROK+hrW8XJC09ovkI5J9FPdcc0uKnaP2HJTdz4Sz+moWqqBJrPbO/T6iE7j
xKGYGsxQW5r78T7JpbJNmH6q6hxkFRXbFlRrNkUgSltgO+5AlBgfwkRgm6TIfxdIOVhgQilNqCto
j4VRvVV6cw80ku/5GgeHYxc3zu1PvLqkFZT6cJdN667gNTo7RLQXjEhBO+IpBvtDkHFiBW32UmbZ
42071/nvyZCsIiQAWABZytmVlglSpwRpYJy0I8b7zNmG5ybks1V2RkuMGT2SLxBw9rhM1zIeV5cp
LEMDfWJAQqfwFXlZUxtK2LWlcRIgsORK9f9wdl1Lkura8osUgTevQLl2U7QZ90LMHoMTyADCfP1N
Ou49u4viFjEnzn46E9GrJKSl5TITwEWg/ryNGPEaoAAzSKWRkiBvwHYuwh3bT3kiqeU/uZp0vo9p
h7dGzyz/q2tMzT+ireCkxz71v066h4PeJXmZBgS+hu+HsS+8qMszlx6zialDJb1e+9uAb/59HtJe
sKthuntZ9/HSRqtAL5Q8ySmdHlIXI5uZMfaHje+8sttQDp9xCRgaRqNjsQ0OAw9FYyQAmUNM6H5C
8O8HuiwxV9MlPHAmhx1Kd/R20Ee1n3QTo9K1A1K5tq86ELMU7o53Bt35VdlvrP/K52CwE6Qj0InH
iB6GmRYerhEDh1hdWX2qDIPGVp7phzShbZykehNmObCOQAYlgfDECFwWmDFub8zVRXs3Dz5LkLnp
GD+e9+3D4+hlXa51PAMMya38CFSw4FWakhxFTfHX45Ag5QS3BOJGNH8hfbMwNYqcFpi0ys7+1PS/
aIUAX+W6PI4N1QCfyboft5d2nSzD4Ly5M2xgTlsXTqR0arujeZqfneanNbz2Oo0GQLvyN26AVTkT
e1CTE2tLm/rqNYb8EVwWDhnQGPCwi5OWZkrmovTyc21a8mgII93LqbV2pdPwIB/rLQmzq3hjYW/x
IvcMBxVpO1bp3ov+WZDnEiAQGzXasDK2sAtXIsLv4k6oBoEu2EUusHwim7bNaINK9LkPQbZ49Hc0
UpEeAVkX0UgPyK4MSbiH7GbzzfhZnTuQyEEbbGss+urRRPQxxzsIZ0EP5C0pAYleNG0HgPS5slGU
q0twgyvQpFj2PyKh/5RZ6m3EISsfFSGdC8QxZhfm03t5TYzOsojooC9i5g/6lATadH4bm2HrYb6a
yMC6PppZOANdNJbKSUXPWZYegApz6/ReT/MDK3csTUKK7ndnekeue3/rhRaGF1EI+DXp4JakPGt1
GdnDfUE/ieFJ08/oQQU1fXIKvrt9O9c+4celzv/+wfH0pGwtXE56luMTAftQe0QVmfC9zLZ6divf
DhXtd0ko3UXyuthUl/BCGblRnS2JgrrKD1X+2az6p8loottrWvE4eGRmBbRZoMmAmvjlojxZ+O1k
lOw8MjesWjvEPuZD6Gf7oiqOYFSsgSayC4DiNgzPl/wiTgYaBmNu7xyHmL1d9ix6yXKjdydQ9jTt
dzGE4xQ0KNv7eyPbtdVJp+Ck0w6gjDs6xNpY9fX+XtpeLNqnLejbNR22h5fMzQJaH6suDccvG2u8
vhyzHbBToRyFjqG2cOd1wVqvKAU7E/3c2GbImvQAzQ1wlaFijJoomBLONvl52+p7In69s/9aXSRX
IFcc3JoxcCPCwZVv8sX+p4whsXJvQcQ3D9kBU9UPbK/dA7r7aXzgT8WOHqaz9mw8j4d2b5+2ruq1
v7/Yhvcz+OHiVHPpoO0adtZbEhHw8tiDFVbypEP4p50ktJ27b7f34CpEeT9c/9mCZewks6FItQkb
r5o4hQqjPj3WzV7kUd4/pRgT7azDbYNXQQmiNMyi4BLNBXvQgFxeo7bitULEws7gBgqVTqLUM45V
vSFTvWYFjwf+hxcUlUDz0orfCM8XbOJnMwFZeUC+b87vXFez5nAT59VAFILrueznJOlQI13PxJkk
YE9CE0JFvQ8CT9NszF0r8P81Q6lFoOoEB705VF+A9wFxYury0+0dXbmj6GiCxAJY7/ek6nKt9Zjk
iFpsfs7BpihUuq/FHbAkgSy2CCtWdhXVAfSPbQQdyKUX345xNGpRluNn1o2Q5xzOEnNoBYAjtxc0
P7iLa4ncCZPCeI9R8lhiRHyrKu1JVeLsQUJtLzJNC+1uEvvbVlZOPgCnaMqCtw41waWVJptEKfNR
nNG23ttJfweqihiKe/n4TSfej5FOEJnZuG3X9SoEGR+Nzj/qwwXP+nTsmNeI80jYqSw+C4mqmLyr
iApqOQSu3WEQ/DTwsCbkLZX5+faa1z4gQLY4suCDw4z74loowwXtrAJhJoQL9t3Qhkp1u5awjVdj
1cxcY0Fp/F105HKVyYSals8tcc4IGroCc3ak9SDV7fy6vZwVd4nJ5X/tLF4nL8vtHvMO4my7J0NI
gOFf9Rp0iA+MfgIuf2O8a/5ry2PpzVRzMzgVeLfFt0u7rgJNsJTnoanb2GKF87ljpR+ia9g8KGbw
XaEXWyR3a25mFo3GbQNS8Jo+ygUHbCusSp7tIjtqLS63CGz9J2qrpfkMdi7kV91UHwjNN8LGlc0F
hzPaqhhQQudzOTGgY0TB42BFOk82M3a196qEx6KhLmMbgNa89dzQJ+iE3v6k13d/bg4YMIo8BDWU
+Wh9uCAlhhAqSprmPLoSExM6zT43jlPEt62sBHOomiAvBpQKw16YCbg0U4tKI3llYXHVWB4bkLze
2cLPI5OAlDkHKPiZgYj1c0E64LedjuxL5L/HjR8xZ4uXBwo/AvUhCwnX3EtaHCin9NqS6n5zNqUw
AtP1UXOT/g99sNLTNGKy0YUKIFrmdhUy2oHKOJU+qrHFXwM45xISqpPIptGbwcjW5WawptXmoklz
7lCJAP293R6notpiYl37sh+tLHJn5Uk0rXIUF6FU0++Qs4B0bWza3e1Nvb6k81rw8HqoIIKoYWEl
AZq7ySvsqd6Je7NNClA5OT8LIzukaWqHmdNtjPhc+zoYBCEGTILSDPflcvMMAaJu4sOgrY3+Qc/0
n4aeMEDWpbvhVee/tDguYA5DM9DA4NI8jXBpCRVOFxBG2Z4b+UsNn83uh6jeZLLhU1c28MLKnI18
uIA1Kr+DKVh7RumuiEBYbASZcCFZ1VcGBBFKwEJqd4uwZnk2EI6gKYzWEt5jG+RUi6WNEog/v7Pl
GXMzfci5kCiQZ9aGR7vypUszi7UZLa+nQXgYaPcacEGBDKmKaP87UeDSaGI3+z2OzQlIly3tnOUZ
WdpdPLtTzweKUrE8+87nvji049tQfL597mdf8fFwvJuY9xCRKFoNS4eWWugMg569Obvld6OpAolx
UlWbO8BZggn0gq5lBxOG2W9bvRIFms3Cc2BYZeY4QMn78rQIiCZwnoxw11BJ+JS/Gd+c1/xR3SUP
9R83TO8YKkZW4IbNiaZ3xXC4bX55ViFPOHNEoEOOYtHc1rm0PtZOlyRgPD/nNJhFSbNTAU55AR5p
x/I3QqeryfOlsYW35jQzIJimt2efooi018AUIAIwnwN2piwACCZSjnfDAO90tOrBdXbEqJssbDsJ
jlDbtZP8kOi+mtHr3KDHRDSuF9IyBzrOyUHLHnHVaNPRcCjmfEzuNBS6BWr6c3vLlk4Eq8AAKL4U
phrRFVmyZiGvTJ2WTupsjqo4ELR/DuWY3QOEVByTUdZbb9zKJ5ovNp5aFPMwwbC4cjlnvVlR2p+B
DDQe86olb81YuScn76EtRFQD98InFBa1RoVmyUnEObj7iVMoyCV4Rsgm41hwjlojIcapgDGEXtUm
4mZZgMC+zISMUHpBN2V25ZdHKSWjNYC6uD8XXeIHjsHubV823+ikywdqFmYwoEy4Ew7LTwDt6HfS
K6eNSazrKzxPf83tdYx/4ZVdOMG6r03OmNGf897q71D2eSKgUvhqSd7ucjKwT12evLmp+aRzpTYu
8nsr8tJ/zC0keH5U05HVLoffqTFS9NHN4VykhvgkaTLsbcOEmFWfTSFiFG1fmoAEdjpRD5BKYU9O
pbIjxrz5rkp5/6OgRf1UtqYRFj0BPSe1exQwtDoyhwZCln1d7Wgm4Ge5dO8gtyzA2qTKJ9Af9mHr
W0mAhAgksyyxQ0cbn5188vdKU+mRKOdFMqHCFvKEBPFh0FetGdh1zTbSzpXnAd1Y0PeCunmO8ZcD
eHVaSppp+XDO/H86ZkSQCqjD7LPHyqNXGuchwTSWsUcg+IJfePtarlyTC9OLFwJN4szCzHt/rg37
yS6TF+noXwe/fGrUXUlQcr9t7ir+nY87Wu8z7h0dcWsZ8jUc3HfQ1B7OelGEHrOiWUcbE7IhNSB1
Q9rQbNmJcIytpNZ+w/b1Y39pe3HOrVp1rnTr4azcUQ8aAWDOZESKHjryo0rc0PCTaKzB32E15aHP
967mhRiZNunW6OPapr9nN2CjBbJkGbr5hTYpMUh876ILgELVEAcoYPrG5g8mLjaCj7VV44nCj0UF
AE3pRZDtjn5jNmrCBSsIeo+JrR9t6cu/P0egeZxrNCbyJ2BlLt2YZ2aV7xXecHYqO4aqhTNZAAj+
snxQv7xtfMeV7UMTzsJQJ/wVfOf87x8iReamLZpIznjOW3HMM0jAeJ/FeLIAzBl7Euj+dGc3/qfa
Ra8TfWesdfShOOQeG/dnjcHvWtLD7Z90HWdhiBFzMuBagvwCvMjlLxoHmdhc5NM5TSxkp93QgDUX
48f5iIf4tqnrzznPSwJPgcXj8V5mx74sUrOequlcJnYf5Aj+dwkz6+i2lZWgY1b/nslfgK0yUAS4
XBFTdk3SXOrnMlVQc6B5e+KaxQLuQZqsH4kRj2jcgxQaWhqpMN0ImHjoEiIzimw1qYNOE/eh9Fm9
T7NKPLaM6gdXg4p0Jrs6AadhZ8Y+iHw3kqKVuBCFErgWG6VeoCyW3BqK09FTXmGexxS6lKBw3mVR
5/+xusDhexv0a2NYBG0VgAYjj0CwWH+d5nsnA75VTFxxdZc/Zf6SH44p+uIusSv8FOfOCet9Fp3l
jyLI91vie1e1PUQOaA5bqDejfYqu/+L0mX5f9rpZm2c8f0G1g3ZMVOx/mnfJfR2WL7cPxspJhy1k
fHCloLpdwhmmjmmpo8NWi/i+5p91dyf9rfGl61gRC0KzC+NZOH4YDrrcOVCkqqwpKvMsyzfw9+2L
sdnRngZZthUlzm7pMvqYLaHZq83zUpgsvLSUm6bwWoeZZ/rNIUd3Jw5jcajlHjU1cjexsD/aelBt
kU2v3GHUQUFxjQYBpmeWpJZFn+OQ5pN9lrZzB+kgK7Tt0t/99ZeCHwZdD15acBEtGc9No8+toZTe
udUVhEPLlgajlA9TCyGm/8ISDiEalKA8QiR7uYmWoaC0lBreubBJHtlu3kZWZ1WRz0Brc9vUys4B
cTor14PqDXCyxVHXTGisZYXrnYmwHEiZGN4e4Kbi7905EhT4clBQYoJuacUljdnygXjnqjHlSSEK
zfGKdMWXFpIm8e0VXV0oxL1gF4MpHIYZCnG5eS5JOeU59c+NobG4TFJm7onhDXBVAOdtUolem8Ow
DHq6JuiL50OxiIFywN887roEsT4UmCCX4yffXbOHqOSh76rALKfzKPYWcNqOFEEqkwP+r52Cklye
bkwrX31LnH/cO7yXQARhinjxLfXet3NIjaXxyEB7MTXyTzmlWyIDK0bAOg5SYmSAwBssy3KeKAjG
/rws/rTb8B1bf3lx6jXi63j28ZcRcYRbz9iVB5zHYD787NlvfXg73LZjFXCNWTzmX+BJTjakjr+W
4M9uwClHp71pnezylWdPdQodMfmYGtr94ITS8zeC5rUfAqgBjgsyE0wfL46npldNU8AZx61VHLOc
AkQjWw5orDurk26h7FesoQ6H/5AIoh2/BFWRRCcUzAxFLNQU4GJiqBCS5hlo2zec46ohSLUgCscD
ghm1y/2Fz+VlJ5Mihgjd/TT1R7+a/im8MnTTTTaEeYsu3hjzXewGfQUTUxTIdC9t2RW1PIBsizgv
svPAv1XTQVMvHT2o4R8bgaLmBIUO2SdAOaDUPmFaFC2CQLJjXfx2CD3f9jdXw6nwNijA4FviFccj
6y+WXledPjaaKuMRwd8hb4raDHy/5wHvszu/8OvnYXCBiPRRtS50BuyxXWanXtn9PbYyC1O72QRC
Xz3DeDYgNYlKDWoBM1jrcosAesxGdB/KOOkhdwhi2dLrdqOmAuOVSTM02aFGWxnRo/K0DFzrU0C3
0qTrcG1m0UOBSkPPCa1ffRHxQpSAZi1UwWLm3COFfSrKWJSHzDox99QYOIYEcy5auZEQr/hj5ICo
UAGfjFrme2z34aKDiSv1UFUpY8TPQT4rBfA/XbY1F7XiqxAZItxAHwTBwHJtKks1aWNUMs51bwgF
VOgCpjwSbRytlZPuzpTloLbVMBewTMx44VqJ7fU0TowqNLK9tFG+z9pTbR9MUoNsaAypAmMGGwK9
zSPp3Sv6C9OWkcRAmEUeq6TcuOfXsfGs6gHOO8R2c9XRWnxVJ7O5nbQYgqUZffET76SY/Gn3e7v2
fwquwjFJAjIeR/O3rEFkPO5vb8naxiOMnYms55b0EnlGSF87imVVXA+YA9YHiCjZKTh4b1tZ8Wbg
p5gjZhcNTIwxXV6forDqXq/aKoZKa2iK/DROr1NVvJDqv1oPZk8AYscALCp3l5YUepcqsxxsZ832
DTm16bBxiNYuBGqQoNtAMw1rWTyruT71ppHnVSyBHAib3vmZDB14x0m9hdlbu/EYvgTGDZuHl2AZ
t5YU40ed4HU8HjQQufTOvhyPgxMn+XNnnMn4KrS/v+2gw8MQC5aHaaQlWTGGX6eqwnh8XCrDDvJO
kcAn5kkz3m4fiKuKLm65BupW1AlmRuvlgeA+g9a9VdSxZb62YBIONRQU/bcWjIXyWRpiY1kr9/7C
3CKoTGThQg+2rmPNZmD3GE0Vdbz9nY8gxafKl3eml5K/P/OwiSIIejAAkVoLm45q9ESfYLPQf08d
3dsWD+0pzv96FHqOziEmh3uFYAESUosIiCdJRSzaQFM3D9vC3+vjbngD3KxGFUFDEnz7y71zIy2i
BZjDf1CuQT7vLbo9Se0VkKupWFzQKX0wcyvfJW2pzkZTD5E2ec2hT7UhalN0ESU3IAUvDSN0iQOl
kbQc9haK1yGzIZcmidnsIV1lAmhv+eFQcOckhkGbVSKyyOgdOyiygt1rVaMfIWMNyrsUel+103Z7
CX+1z/1h3HE+QhG94MVDI3I7UEAPvFF9csMEm4L5zx5OPM3q51Lo9CCrIQ1Uh2YjEW2UEiO7Q2mb
3xkob39qJglBFrfrDre3bHbhyx0z0XSH8IuGcoE/++APT6g08NrgH1k8WlV1MBO93iPmH0LbRYl5
qKi+V9KVbz7tts79deEeZ8PS0NJCgDyDZRdnI5t8s6ks5G0daBssPVS6cfCmU5/Hg30oZREJbX7u
+B5w59PtVa/4fLwoALeA9hKp3NVbS7zJE23B4t7zAJ/6rHIeu7NP3rhna67ko53FA2rYncHsJGNx
IvZm+VZ/0iwSuMlXb6YMV/+0W6zha77ko73F+W+Bb08xfMNimX/31HMPonr/rqSoPOL03N7ClacG
pR8MU86iCfPI5uXBYW6ZYprIr2Nh5NZJeTk6L573NPa0/X3b0uomgjEWNSZQaV+pzyWqYrSusChL
PbDBDj00yp0iA73eT5S5v2BqrNmqhBprq0M5HggoxHygSV98OOIrBJ6KwEFmkc5PaZ4FnvyRW6+9
0QU2LXZpdfTscu+xkCVZ1CPgLgL7iKw0KMld2oWIso08av2HUaN3joLWm43xEu/19ta8oy2X1xdl
FoT/+BboBC4ceZt5UDr34fB4NIN1QwyQMhki0Ibm96n5CnwLlN8yGQDo+3Lb9NpX+WjZuPz+bjd5
eWKXLK5bL+STs294GU3o/RCv3/NE7DSRfQYMbuNGrZ1wQNJm5lg0MYB3vTTriUrPzIKz2AMsolFV
mNV/cv+nQ18L//n2Ctdc4wdTy/Cz46yWEprssS1NiacB/HQ67R89B4Oe5mTIHdgx1J1Pqy0m2Y01
LssuA3pONWkYfPJQv0xOF4z6Axc8GvKvtPx1e5Grn9GE45+ztln863I/S7PuJkdJFmdJHnDxiQEB
Xn7SvGJn+PlTTx81uVWeWTPp4Nthgg8DztCuvDSJTMvgTlfyeNLdBtRp4ljbVRXoprBCmg3jva/s
NECnnhyyYRqObZaxvfChgtGbE9hJnfzX1Ptd1AirPXq6osc64epo4IlP9KyKbm/Q2lMBCia0cTCk
gHfSvPy1ytcSFBTxSiWDrwDCq6qTR4ELThlJQc0otwac1zzPnG6B4wcATMBgF/a8idOJVDwe9qch
/Fvk/RyPffzri1s7UTqYeYK/bnrNXu9fyuobtU9JAiIe8E0eOvZDeWnEPSBV4tv7+A7IWroqCJxA
zg6T95DSXuRZHa/9EZeIx+3Ed0l5j7rFS2v6oZV7O2F0L135C3Q5znA3yGdBu8A/T/R+tGmIVBnR
fn+faQdSQg2uvwMlOii379IiqMgW583VrUdHGeNYc9EfEyFXGARtKhyWFYTHjjuCrl+EQ/LoqYdG
046CFa8ortcbL+lamo01oNyOPgqaKUt+gswaGt/XBuyMStUhkwOSfgpoEmTLprCQBr3L8O4FgzGI
Y2vb45NRjNUhNzs/QjvQ2Doj8wm7+lBwBsBMzdX15VCN1Qm9KwnnscXTndCPjQiS9FS7dzUJp2fT
HaGA+FT+3Dge8+e/sgpYhoEOJAhNzMXJRIVsbCev5rGW63sM1jOQVKS/aMYDL7V/Sz5UoRi872W9
L+shIF762Pd92PMJrz/5moKWzRLpkZM/jQn5pk3ymDWnBTA6Zi6Q7YKUbfHzOJS1HG3oeNzz/jsi
VT8kDegjLK9qTwYHFYpZehgPU8TakY41G5WQ93hjuTv4EujdgPhr5v6+9Aqt19XEqwUHM+kEylAx
VKg5Fl7affOR7zz0wklmNMsEdUrcp6NSAmRpvjKbU1sUBg9GN+X3mtWkX3jdoc2PA6UeBsPi/dw9
A394ZZbfbn/R1fj+fQgdzhNwjSWPglNoqeCWhnNkjHfMHk6OSIKiRtjbp7vqxXTusyScpBWCvmoj
SlirTiC5ACsXIkDQzS+pv3Sw5rFyMLBfX8t7Gnj4n4ne9VZJ4v9Z4792Fs9nWw6lW/iw41R/3OQx
82Ylj2fKv03SCzG/sPOdQPeaJ38r0r9+JnBLZgr0mRoH27vwpoI2onYrXJcc44jg3HGzX9UmimHL
yOIt8gbqo36N18KI04kF6rVJHtPeC5TkUVEcK/pmfnPthxLxJgbJIoYglGxEC3MwcHnwkR1izAfz
McC/XH1IYYvEascez6FF92alXpW2Rdq1cliQCUL3ADVAzADgcl9eLnCWa2qQlYj1MQtL4F4oswJA
SU559ZClIPhzx1Bon1mysbbrOO/S7vzvH3JvLSt7zFfCruPcT/Ju0A+Wfyjc0NwaHFv7jqgKzkOk
JgCpyxG5ipkeqdNaxI3tI3fKuiQktimAh003p7Wv/TgWhWce7hAlH8jpXS5KDqQDRa4UcQ0R17y1
Hjlk4d0ZzZfiuRL8yAtybySgr/Xr84bHmWOx5WEBZecsLYGcFFXCS9simUYxABwW+xiXBbMAAg1X
yxzMHhaBD0zmIEYWNQ6Ieoumobt6yGXojX1zYo0EOzFEvDee9qtgAm8Z1G4dC+0RTNUsSxwJvJ09
9pqIzdp4wXTss6Nq7L/7k9njqbbqoztseb75IVruwVzRg1Hw+OLyXO6BbShwVfRMxKopdm4GEQiH
n8Y+RhndEGPUI7RGIyYswehbj5ACTaaNNa8dNkDI5jLtjFmzFj/A7IAXQfcJh83pEFlSB5z7DiIH
CANurfU6NgeNxAdT80/5cIGKtmJTqUMTRbHp+zAUCBX+pD39k3L9bnJlKM3+IXf8ULPGYCir+0ZZ
YZq5iF+0w2gfB741+bW2djSKdPTC0Hm5omXsSuGL0qUiBnVKoFEtQCdW8a2AcW3Z4ISdq7dQ6UZO
crns0qKQiECtJ3YSdWi4ETSa/5tb/Ai2gt3GlVq5zqjRYYRt/qAWQLmXtiyhmfnQ+TL2ErITGg81
5cW0lcFQoTo3KfLKGAFRtCgfnWx/2/iK78fsua/h+gCjg4mpS9voOjAXxJASs26vzPk5uhsRyso+
osYDIJeBYUA8ofO/fzg+3NDqQZs6GQNBTQxMdEyPBn1MtwaWVg7FhZmFR8ysruO2DjPyqxlZ5+71
9i6t/nnMwGOSAaU49KcvVyGb0eymbpIxBQhHo7sR1OQQ+PovjCD0RDUfHWaMKl0aaTQ3pxxTt/Fk
yVBkkAhCC77/W0jbDILBeM1/rCwOm+hSTx87WJGRFWy4pdWP/e/fXnZ1tFy10DjAVygqtXcpCTXz
jzB+eNl/c6g+2FnGTKmWC9rDztSevATETakM/OLAyy0/uzKLMO8WpvwgXwBfvyzdk7or+oIZuJoU
0w8gzzEV+gdVkBOMIAU+mJrBq1sfEH1mb0p5h9snYn0//7W+OHY0r8teQCA1hg5PaJooMTogQVZg
BgAR9W1T82dfPGmAWOBdB2QIJaNl8lMPVp6whjY4fI62NwWhB2IosHJj3IT2OgcXpKHNuvXVo4OB
tt1t62v3ywQXEyZQ8JxClOvy6GPei+kMoKB4lM/A2uypKoJpZBtWVooAM8wSI13vskrA3lyaIXrd
dIbDm1jkOuCPQu2Zaeyh23VvG93eT8kDr46gSDr5ThcVk7m3bXK8vdL3zP5qo8H1CYVHAKXRP7v8
DYYLOivdk00M/vBv3Hu0MdevEW03+jSAvGSHgguvSWT3RmC4TR0IXTyQyTxmMt0r+1XPtooxq3uP
BAchK4jCMHhz+YOyxPHYAE7tGFCxyc4DBQB1Nm0UPOZVXa36g5HFzqdsBBZUV01MyHQYHRF445Mp
f3jps66Bp2XjQ28taY5hPzw6XlYYhGJmLyYtBzyzK4PRiSuDbV2atfs554b/t3XLMIxqpEAs3sRt
Elj1q+9NQWt8rTfd0Px6Xe8eoK2QxgJL7DLeVxq3sg7Q6xhZEtSNjF2anUD5FDS6tRvtjc1bX9S/
xhYHNK+YXdkpjNXOH9//lnpv6FqbKB7fvghrDmduVoOfA7OyzvLYDYIhaBjGNhbIj7T6p7K/KowK
9sNBK1+N9L5kX28bvL7984Al8kzM2qDQ7C3T+dxUk2FDNBZRuwjzvo4aWwQCwAsM2PvasXwoOnGw
yzywMWnzt2BoMAfPAykz2g/TY8YSouyNaZqXDLUt6r8hoCtkGzTK+Ns9RV0VxPWA2SGcBNHl4tOl
7Whrk+OgYNE9D6f01Dl7Nzno5N6kKsq2JlevbtnC2iKSoCXpylGzOeb0Yj3pwt7KA2FsDVRft99m
M8hAZswEvp6/8E9u7SdF4ns8FgR1GLd3REhdcTekGgmQg1nn3iwAokCieay8mh0MYpCdRztzL8f2
Hq+lCFDi6aNs7rbfPlKrO4BpsjnrxzzeMmLzQQhaZirhcRZa5S85vTpbzHNXN39e/AcLiz0eaQGV
twIWmhz5JK/3JvwltQPozD6a6cZyrittl9aW8Vsn7FR2DaxRDggq6Lutog0hRhaWzHvUmAokqott
kQXwDsLVj7d38yoVWVhffGjS9hNtJ5fHNklAh+lMSZi7fGtcYL4DF74UVjC6heYPXI8NYq3F24Ag
x1MJ1uhVh4kfC/uoCJCTpwqtP3fjPq5uKJ55wF8chB1XIHCTj0XnD6WIbdBoAHj+y5Uvotd3vIT+
ZyRdfdeMfTv33HYgr4hv7+d1zW1eKmSG8GqA+RZjGJdLrUcQi1USG5pZ0DRhf4B5iJjVvmY2i4eC
PCrXugPvzrMzbdF7Xr0h75ZnnBMwwygsLuK5ibFKt8tUxK3QDi1os8gP2fgHENKdbq9x7QZiqEaH
whak3ED5ernEIpNgI5IohGgUiuap8Mww8yTGJNBN3Lgd18cTdwtgGDDdzWIly+6E6kZleUwXMZ3o
FA6ucBBVtFtayFtWFqELq4mt2twR8WBECQmEiG5v2MqRRHnynYIQKSD6lIvzTyh18L65Is5em64I
2OAFPT2A+n3MzNBJ9oPYe9UTJZ9v271SG0TPCfKXiLlnVjBwdSw82dBabqE3OXIZaWBWJkPYaw8I
mHKNkwPIXgx0o50CsP+yj3rQlwBrCzUkACMQHSj6hsFdUDKmkj+bVjbsZK29TqCnPo5QSQ17ra/2
FRF7kWiIiiztmVlp9liOrgmSJdqDKcZS+1x6oOp0idw4GPMvv/Qo88pwwdFwBafaEsc0TUJ5Js1Q
QjHlrpDZDuCWPQMV+Rn1vw7K1oHRqd3t7bz2Yh9tOkuQJSSjoME1pTImX6q38rv/uQsq5Awb/mvt
MKIh7zsgdEXjdJmr2AA5lF7FUfaAXmKoNLARtJMmNnKDK3bV+WiAxR0II8ybIC+af8aHcJ3UkoHY
iMnYsO/TjH4ZxibENPZMjY/i0aHlReQQH3RqfaRBDzpNp6dsAkgS0lRe/tN0KpwVgOBYyFHtLekn
3oOJAI1sLr7e3vVrtzb/UMBboTiBWHz5PpZmxdHar2RclS/TcJ++JcDl6Rtg++snH0YQkcxMsyDT
XALQMa4wTL6HipyRnEU7PRS5CrvMukPFOfKzDWaFa/8JYzMLIKhzdAfCHZdbXyc+eF9KifKci8Gm
Uhy1IkFotaUvsWoGbULAr+fmz7I5krW4oEajybgFzVE0MS9Hw8fUjuBW2KJ2Xt0+5LHorWPWEgW7
yxVJE0RRg6XLuDHucl8DLdcxA5KMpl/SdmPz1i4+Oj5gDQF4HY2YhSvNcyHSAmxccZeTX9Ws44DM
uQ80idEOHZVyjX/RxNYw6apRNH8AQsLkNBBjl+tjE0sBcUBNyO0OSQLOWpUHIHdjoYkYpnIPZffr
9qG/RizjeuJl/V+LzjJv0iaNGaR2cCAP+omS6IsZWvtxX0YqSCIWDiHEAnbyYL54YbLh5tY+5kfT
i+OZ9E7Lq4ngY5KEvNi++JHpbcSlqAK36msQbJjeRoNr1SRkLFAlgitCqHi5v9IVaV3M9RlRnqwd
hQtvdWAyDmm1CXW8qvtjY8FqCkpnUN/Mh/XSFPRWdLQNURQZh+85gu2wsPZG6US6fco8ey+0Z19u
6eZcMePPzha6CzObKvwLQppLozxtUPHMsya29Yh9F2/sbXwrPiUnEro7MOh+NUjkbrFjrr0jGJ5E
9ovAG5osC5teZrSmzkQTY+oCwzZtpP8tWev7quAywVCD0jkAUperqmTKaksfGoS6z0X9fWiOFNgI
P9sBCb7L0jq0sq0i09oTDApHTDHBKiKb+SB9eLU8UhbWKE3UzVL7zv1asO6gP1NwOoOI5jNSxo0o
Y8vc/O8fzP0PZ1e2IzeuLL9IgPblVaqlqze3ym577Bei7bG17xQp6etvcC7OTBWbKMIGDuYMMEBn
kUomk5mREVNWzwEh7pSa0xoTKMewAVRLVfs2Ok+W/dCjjnH73CsNorWK9h+GNN4hpuqsC4y5tyZ0
pbztkIUVFL4hnH6s2ra5i/hC9x1FX4xAGVATV1W3BTJEUahBbxWP6+ulhqNTgtnQx85Os0hI8+mQ
BWWz6zJa724vUuWZYuhK0I6glSuz4bJ8WNaRFDSt127YU263cZDh1rhtRZU3XFoRv+Li2znWZlVm
VNLUr0lclN7ezc9Z9uoOo+abKQ3hkhXYLtDQyt02nzIvomSm6WgOiW3kO4e9FtYXGukMKfYNEraR
GBgDFh4MY9crKvporGiQs9Ruym1vVnP7HJCs0oA3FI6AJAuvdQiFCjSyFCBZTXieMchCIM6/AgOU
bjnUN738ePvzKMygKCeG4ED+g3l66c3V1G00On1AU1a0MdrqMXbNsXREUoqLBRhgjLZChA3OII+Q
MtMla1Q0c5r7EIw35rZMej79YoBXHhoMIT723J80QUO5MhTOkL2J8pQ8u1+VjW0NRg6bxXeaf3Ca
Z6PQPOwULodLBL1d0EqCzSSUwiCoa6clBOAtnUw0wmru2TujB350hrDhbgIkTePiCs9zAPLAcx/d
WFDcSj4B+FC02rk3p+0UDYeV+htYkkDDetslVB8LZwj0x+iXom8tuYRHtoD4FZ9RJQLJFxkfu81L
nLM19Iewbs+3jane5BgSQ0jDQUJpWL5Kpp6ZeVZ4PI0aa3nOaePtImO0U0xjencG3rNJPkRgBh0M
+1CbhX3PbJ8dxgpMXLd/iWrZ6ElhwhnJj+B+uj7Wg1uizx2UPLWo3x5dA7j40Vp2Pm0/2X71YYV7
azxUUZUHxA61OIx6Y6YMpLrXJqOpn6bINVjqbwXuTiBUd6NVFIeoryh6nX33PNPW3CG3MJ5x3/QP
TRahZGFiaMQMDJ2auiK7vvo10tVjoJi0MO6zdKFmv3M6QvfMj4wE5FHtbqmc4n7uHczxzdN8b7FM
hyxS3LlAFSGZAFZZEH5K5qOBFl3TNDxtcdEGY/gtmJ5o4ycb/bUN211OTJ1MvXLBFxalQI5BzAgi
27BY55DCYl+H14qMd2KSCsR+weOaf7ntYYpwgbIrpq9RFUSnV75wO0wctMTvlnQDnW+b8miJyYra
j07QXRH5XNToMNaMof33M3dOwDwPuhRLWoIefYYCHrpy96311+3VKKygletidsnD2BG4Pq+dNwTu
bqxtvqajFzw6BmaNM7feG3TSceUooh5uW8jrAkOJgWC5oGpymm1gh9vSkvnGPXQ2pt3Q24Mm8Xpv
RQAdIngfbl38v3QWB5+vA8hmWWoUHQCaY+zq4GTvNwwWgKfF4xWjKahlXG/YkGdGlhG427QO+2jA
ZEQQlAn0g3VhRbwMr4tywhByIMAKkNuZkqEKaSmzFspTc30ynPxx6EDMuJVn0eiz43772uY/Cf8x
cx1N93sHR5dKvENC6I7hQpTeOm5R2y6ppyVdfhTRngH1NO8sR3MJqrZRTBP5KH3jg3nSqXUyllsY
q13ScR2g0E0xxNwlNPx127sV7gAgPpokkHQCf7MsXTUxA3rkkEZPzexD35fxvH2/beB9uIMrYFIF
fx0SNXhmXHuDxVg5+m1mpmPQ8X1fmi5qKP7yAnTfrm2E+CGEwPYL9xrNjasyHKKqidcbUHe4eK4N
B5Nn1dVWmID6h/G4HvwFYmhGsphJwYBNqHXc24rvhf4vvhTmYVHplCfAipBU3GX5lg7LHJv8zq9Y
vKzH27spTqfk8phmQs0QgULMmkmnt0KJCjGh2dJuvWum77njJhV0ufGC8jqNKYWTC/0ppH3gXgch
uVSXWft24U40bpjUCA9Lzc4b93ccYoGBsZ1ur0rhhC6EMFF+xgaCC1tKSVAPHsPCZGbKmjpKgtnM
d+M46ASYFR8I/TmMSePM4lEv1/BJUEOYJVrMNGt40tbplg1JoGPtEu4sfSAg4MH4C58HCZmsXF0V
o0GJ4Zjp0OzX7YNRhQmkoKBcfnQcsLg2ZG+bb7d3T/GhQDQI/nqQkoGvSP5QwIKTqvIMM50XD3JM
UwM+4ZJvceUPJ1pFpuZjKVwQLVXwuYGbDHooMmEFsQbXHfzBSpvnEQpoQxAciPUQAs+0tDqmD5Ut
kPHYHkIgagUyKKab7aifiG+lqMQXxbKbliIpqvxDbz/wj7d38Z+/JX85kB1AjMCN0MyV+fCc1ZrL
sZ7stDfcI1meciMD398Y+yDq7M3v6xSDQx8EMdbBbbunmpG9mbf7jfenObee+4wdTBJ9uf2jFDEM
I1L//iaZ0nP2MDzbLb2dVn2x34rdQg6Gf0/dYxO+zi7VXajvi5WivIbqGoqG+LryjOaShxvaupWZ
Gv5dnTUxcT4VY70DF1vQPFfGK5q8mNQ83F6j4vDjeoComFBufa+LXXSjy2nQWilt1jzmAVswMksc
TTRTeNKVFXGILsozQeOyYJtKKxXr6jxMblkUojNbktlr7JQaVjmVNRTUsY82Xj6YFb221qDklVcD
s9LJAhl9n9jkCWPBC901k8ZDFIdfvKugZI/CK7IgEfQu1mV7VW+SzLXSYgz2Xskq6BWUDCzrgLC2
ta6crfBHlE5sRJtIgL3lVtLg8ZZ7K7HSiE874mfP4OsovU8W+2YZ0Ljj6W3XUDwckT9ipgi0hOi5
IuO6Xh0fg6pua6AmbBTUBvZp6345LU1aaz153n7pjENIQFZdPUZV9MiIjmFf0RYR+SsKubhskTHL
V0YZ0NoPswHnr/l7LbMvK6geIZ5yMqh/3wdOvAKGVI3OEZnTobTMt2lZk8xnp6FLQW/4Whzyx/6M
ifPb2/KeFxdhF3si2LSgJYTvf70tcw15qCFA8aCj486pYdN9GcPU4oc6/FqW+R6l/xCNqurnHMUZ
RidGwLTrVwZG68n8CYL1xxIzZiTS/TAFGkX8MIB8AS2MQNAkfa8ayIYMkDHsFx4vK9SdymzdlUUf
B8G8z+YwXl0QvNTrcdIqqynCSIBUBXVeNOkBSpHSFWvgtUtDbqfzDAFcZrAByHRD1+VQHTcMZIEU
CmQvYoj0euc596wW8CU7dYfPCy933rShlOEcSKtjS1OEEPH3AQwHNux9LJ7KwslDp7HTdnN2VZPt
gHYB1U8WFyDf6cP9bZdSW0OWHNpImfHYvV5Xky0O+E7w4ZoyDA6Dh2dNhlHYwwIC0nhByeKXwfP2
9zMJqMmCyAuNqn+Q99dGC9+v8iBYbYAqPnttsAM8ej8bT5zOR7/VVX0UGEPcLniSIn0W7x2ZisQd
85lCwd5OLWPbd5CRnMEh42fOfjPXHYgUEuL3d37xnBVvUV/ez/zv3rrjDihIVq45wCovQmEE1AR4
f2P4VNrtxefWsNmbnYbrKZq+cPapDD6uOvUJpRUXJYsAQ/i4caQoYbE1ChYKkmyzrF8stjw5Y9Md
vZB+J5GvA6u8x7wjJonJJlDuoS/xbmRr9cumqxCx0mZC5Xs8RtUBiPCDN1X3izl9zIpzy3700Z7O
brxF5t6u6a5uAvx7sAsG3aSmYu04oWCjxuAySgOyvN3W8qUt29pNu+YYLRwkQU3sLZ/AY3X73Lwf
HgFO7NKQtMkZ8Zy2XioYch8MDoRKVu3WGdLu0fLotNXHNTyD12S0Tq0NMaut/txMxu8yHwuoGmrY
Lu5lvG7kh2cZsK0HnYKbbi3J9gXt2B0pRzPpXIwT3F6uIshempLBMZAVL8yhXNy06cxHY6k/VWBR
vG1C9eXEbArwfoBv4t0pBQUQ6PdN4bqp2VLvPNlo8Ta8M04LNNsPrr4LoLKHT4hKEl6FmC+V7LXQ
W/M4Tk/K1nY/enTnB6+95+4yqml0qfbu0pD4IReZmjWbVYl4gL0bwBDTFjEP09tbJ36q9IJBcR5U
AShO4RjKE6PhPNZssScvRTNogBh5ANi0BrikOuZXNqTtgkRUH5jN6MHAsl/7JJ9OkVE9WGQ6rOap
t4El3vrnqN7Ny0vksft5/NDPr9w8jBh6ub1c1Ze7XK60oaagL2+AnsANWe87e0rEphaQZIl0t75y
Y3FJIZGHugJwctefbvWmFW9GbGxdgwusBRHUq11q6rKqXBeFbGR16FQLbgrJSOQPAwgAAi8lDa3r
uLIm5Jm9h9JmMLJdR5zs0bbYmblNUAPtXpwcgpGUbg76x9DNdWMGys3FxYzJWDAUvyPo9aLW6VpG
vHSZj+38wKZH71XrsDoj0j0I5jqyDqA7TDsbMlnbA8lfalImf/b9LhYjlQKLGRg7k0VeOlZ93JTf
XDAmMkOTzSid5MKIVMRCJa0pKkhwgMLiaC+QBDlD4ee2x6tCCFqw/34U8d8vQkg3Z22Wj1gH9mpy
f/DwtyeicZXgi0PNLALRiCVfJSQCxMaMRj/Nox+jtQEO+nVzZrxaf91eiOLDo5HyT3gHceY7ShMC
sixWuC3s5KCumqBmtIf+47jvqmJ4wuiYbl2q4o6olqIXhVFPIPkkDwj6iY6lWfgpN7/aE8R1gueA
P7RT+1znWeKDDLda/ZfCP5Z+3HjBXUhP7NWtwJe0b3Ukz8rFo74kshOo78olwtnttrIF51tK8Hpr
urMxkl0wPkerbtZD4S5Q7/3PkHS85nEOewA84C5+FqPzCjrv30894Cgo2gBDhEq73EKv0MA3NyK+
o73EfYmyOjBn5PwHznJhRPJ6T+BJ82zw09F+XIPHoHkAdQr/7elykAkDU4OKLbriQKRIVsCQTEPS
z744vmjTxzi/4C7XXFkKFACsiFeIiY4LIN3iHXZxgllPc29FrSMd6nJ95B55NcBftmMDwF5B3Zrg
0I9AM4jXUn+yWBgeq60C2TgwWdXh9q4qwhXelTbgKrhqBND0+pc4QOuuHauD1IpeAw/C3f5h0DbK
lEaE/B1oZwDYk5OrteALHwIaoOR+At+TYz+Q6eX2OlSnCQMH/5qQ1zFnfWV1MBE5qLDl1tvc/zXX
mH2xNBB2nSHp0+VWvmCYZghSZ/xa5eFuY6/ZnLJZ1wbW2ZHzAIP4ZjjPsDOdNu59bLL1uS+Kn8zU
JKS6jyM9Xbw2rNlIugAej9HWJZ7yEOI2v25/Ho0R+cVQcF4Tq+uDtDTRasb4MSvuG7K7bURsyXXi
i9onGsB4AKGFA3e+9uVgpsSv1whlSeir7hH37MSvVmc/dluUFJjayIssv8tDqquHvl+dYA8BMBUE
WUjd5frg5tB6hryUk44oxuflhwB9Zwgn//7qMMoKOmY8UkDWKSUWTrk4AXFHJw35WwB8HEcnonis
yInyPet0OMb3lSA8FXFDgiAAyjbIQ6/30pzGgQX24qTonWL4siz29lxPe7cIdj3UFzbKNEnNe3+H
QcRb/E+8pWWWzmhZRrSrLCfly76c0xGjHm19n0U6Re/3t6Gwg2YSUAmo3ckk/E4GRt8OfcF0BAAq
wYMZVGaZpYPuq1fznxXpUPUF9zDMYTvgCWKxNx1Fm2HJQIW1asKRyvXQBUbPXnAjvdu2emqGsgS3
WeoaZtKAnbbovJj4Givq5fxnRcqbsmUYvIZiOWDLP/DqeXSgyWON8eBrnj+65UhObuSocHTgdEjh
ffHcnvPhcxh8u32QVB7gC5ULlEpw48lEetu6FR51cJAmFGweyqZgHwQHkKaLpgpGqFuA4xRFBaQI
UtbVRTOv7Y266Rx9DLMPHmZqzxGIknqbfcwMZ4gLe1k0bw/VoQWsULzUEItMGTrkDP1cMkjZpGDa
3YfjT3DnbQ04q9m6g6D24fY2qnzi0pgUIUKyTHXZG/AJ+6kvvrr9KR8T4mkcQrUkjC+I9zYouFDD
vI5DBqN0g96sm9q8/Owt+y2CfOqj5ed3FE2X2ytS2fqnXQHtNcynyZ/MqYdiRgxyMS9ZsG9+18SZ
83dD2b7sNXuncEG4Ht6CyDNNKJSIY3CR/9lutrrhUvppRrbxxGsobJV1Nf7+ekSUw9ASgGQIddKp
HTEEOc5ZhbSrnYG7Y17KrDHpfFD/GqT87hXZX7c3UOESwKKD+kn0ztEbkT6Wt7mVDyBykPY4feCA
arwkGLyHGsCExFvNuz+wBlzhP5ziqHpKDkgrDlLnCdZW6oGYjWXo6+6gnLPMyWJv4XcfABKdKJRY
gZRiCBZhaA6Cig0HTYrr81w4q7vhljIGDOU7ydbERnsq2/C5I+WHMdN1xRXx0EYUAeoaY4KgtJXW
ODQVKAYnz0mJxXd+99bkS7ItOuy48rtdWJG+W+vQbRg6xA17u3OYFbdzBr4FBl4ezT2iW460faW5
VF6JSazUcrf50Fjdm89rtAXJoJMmVTz1gYTBpwIJB2K8Zco75/C8m8vMBaH6cnS31FiLlyFjDy2K
PjV9jpzEXrt4qNq7MWQgRv7gQKs5SyDruDV14g2DDsgn1vbOdTBBhKlSwXstj762djOapCcO4LBP
NCK/1tpOiufcP24k7Sd0Byqe/cEJAZhCtNbAtwTmxOswA+IVzJg1PQqWjh0HZntg1cdm/ZmDa+j2
UVR8V5SJQGcnyIZR0hHx7iKeQQA+MKmBgtFqPIdGiv4K8zU1BoWPXpkQP+HCRLmtfTk5FDWGbSuO
YeufUCZlO1KCIgPRptOsSBGhBZhYIJugaoFb/NpcxjiYhUKCe6crsocIzYjYaYmOpkq1b7aFJkcA
NibEE+k8hBAaKyirvDSjJbL5Ei16EKtohVwUFxsaQ8iqBVZDyJpdL2bykcSvrEVHwN2XYKKoWzDh
GB1an6/mMh5v+4LCz8UkBQb/AVhCC1DauQbY5dqtUY8nETtijivhbEfH7+36OtX5wbRB7fz5Dyz+
ozsitJNAV3q9vD7iGXM7WFwz+9XJ8+p+bpzXaaRBgoEV3EF1kZ/YahgYRwbd9m3jYjnSscbwiINR
DtyzoqBzbbxdq4wUZYd6r3vwyJuzA8ZivuPzfUkPty2pTgCYhdB3waeEfJq0zAFpEjENitMMbfnG
/rbMeVyTKami9LYhpbtg4AsymHgAgungekk+Jv58d0Nl0qD1npo/qfMWjGc68wPnmk+nMoWYAcAB
QMERWCmvTUUTJmQQovzUiqsnkHwuiR9pPpACjeIjKP1nQ/pCNAzK2qpQnQzZeij58Jr5EyRUf3Zt
k6AQl0zGcpwy8gKohSaIqL4YQBTo8NuYsMEz+np1M6CzWRdtICTzWy/eoExtc5J4NPoQWsWv2x9N
Me3rwwX/Mya5B4VCNmgyVlQuQQdcQEUM4937xqv7x4BZ0Q8LuN27win8l6hi96zZ+idjmqtvK/RU
D7kVbnNM4ONZMlW2Dr+o3AehCQ1oAOQK5QNa5tziS1hDzWzofqz0m53NIPhovjVE24gXq5SPI4ZB
BFsyVFwCeSyyJMPw/9dEt0IaaNsZ1o60wR2loMy14rwdYtDJ/6RLc7Ctt9tfQHVlADUKiCpAjLYj
V4Hcol39viBoLlR7TMftb/911R5e/nUpmfeIZ1iYKcWTIYvX9Vgl9XasX2/bECdB3jxcRibmQXyM
uMiScDTcphWAsSANu+csx2m07//k9Y2twWHH8xTRUqYzqb2aosCNciNpHjqsZdZRNag2CiBB1IKh
cQqcj3T/QOgtCyzg4lLQs3gQVYSKgfVUzJpylWqrcNNgUBUNA2BrxH+/SEdWn3TVtEKgb/SPmFQd
Pmq7osq4dWlCLPTShNU24cJgwjSyIwD/pzqC/lpoJBXUZIYsGRfzVIw8KUHPfNsPVFuIKU885UCI
iUMk5Quo1aJwIeJWR/aYrNpZUxBT9x7cNprYrLo8Lwz9swUXS4xqZlQMPJ2pn4MAhiWW92hYKMgZ
4D9trDhy/uSroa+OzibCA/Dd11s6O+MaWn3kp33vxWbUYdadxNX4B/VgQdb9PzPyYJBFN4eXG8zk
YxB+aCaL3y18+QFiN02upQo5UK/AtC9eiQAgSTHfAKXXgOJzkNIgixtaJnysD7/vC5guxwAIKjCg
GJPizro5GJvfMsQEAwBmPiXAqzU2KHla4/dvS7gbjiyGUfFxZNTo2i+5gVeEnwbmZ458exsfiBVv
rU7WUJFzXNmRnIDQZZubEiuqx1MQnkOQ3M1BswvsdA1mTRVQESb+s4XBQSkDiPgMLUPhcCZ1YsAB
jLBMQvfutz8RSIoEOBR1Aow5SQva1hyySiWuBgQK0L45LbRM8m1MrBHTCqMd6Gj4FV4HPKEFd0Pz
HkNIUoSNqBWS0EbhZaA/OssHDvvj7QUpd+3CgLSgMts2kwDgAongr1X9PDk50oXTbRuKGIdFAGSD
chXydrlZVEGsYerXNkg9erK8X/32CC2lqdJln+KnSlfqlRkpiLvMsYxxxlJqvyB7b+yqY9SgJ9B2
VpFM0/o2d7N3Gvwu+pjXvSbcKfrMwLJhylgMJ2IwUiaYcqI5J1u7hKlXTonN1ruWxe72ihdnHDrj
XZ5/tJu32QOaSKdnqMAxXZuWQpM9GMNWBDDtwKbl0Ptx3I5WXu0wBMp/tG6dZGTZZ45710aQHCS1
pnCsXrsNomkLCHmhPnUd63lVmvbAqhADJd1hXrL7tc7vUQTZU3TcXfJg+/lDKWYdy7A7d9Vft91L
dUZwySALRSle8BdcWx9qt4K68xqmNpuKuK7tKilMU5fuKu5PtAIjoTcHfQoA36+tYEyn7poBmH/B
NrKMX8uuPnDQ4pQgyisOfP51e1GqNwYaC2C3RY6IQR25kOCVfmUsxMSMAYDoy8cq3HUd5JDvMHxy
B07tHfXH3RZ+Mtjy2g/xCGlXFukaK6rwjeecIBRGE+edKkk/zfBW2kTpU0YPxLxjEB0xdrWOLkZl
BtgnwPxQUohwlV9vbeUhu8xWlOgN7u95xO4yPKfmbN/7/inTkTGoghFw03jUwyIwDFLAC+bBryYO
PEi99PwQtuhH1pPjnRq79w922OiuQFWARQ0BMCjUsMWQ9vXi1tXIjKpw8DCNgAcyvd6JUdOHVm9p
a5ptypWBggrPX4EM8qQLMGR150UMK1sZvaNTgLkP3lnxkD3mha+5BxUDMTgFF8akI+9RgBgnZLTp
YhVeGfO19u96rwurGOCqbreZGwOXkjvtnKzo9tbS7D277GKH2p860plxuwGqzh1wtnASWC/h1A/7
pR6ce7yK2jtjLUuIIE+aZFsVKcTWoLNpgn9RJhvN0bA1x8YHFqhbX03HPmG3NPeA2gQSqwhEQWLG
7vpzV/nQruj1++B993/21vBtNVcdTZDqvAgUBEYqBEWyPDRoZ9W0UOph7z2eAOxxBHjlYQlJklnj
kdq5BrWi8ivUtMUjBQ00PPeulwQywabowCqVbg23njynRrNujfjRtfP1e70sLL0d+pT2QJDpAeiG
qzSSwkE0r5PPIiSnuePH3rodiqmLp+5pitrDbUuqj4XzggleLAwpneTEjQHCOiDdkQazoDgAJcYS
3x90chfK9SCpd8RgCLgmpAjQT97a+b1IsVp+rOzuRJmdbD1eYXWkybSUC7owJaWLoVcU1uKjDQna
Z7YrQMEVh42v41xShTQko3h3eUCUevJT0hZwiywvAAAjoCozfMhk5cHGDmFEdE8inSnpCwHLxNBV
FUl95x9544fxXEDPrV42TR6sKgGACASDz+hhgXtEluogPV0q3y3x+GpfSvbLCDCXUB/r5VAEVQx9
+31UvGQ6GJXSNVC/R78d6bEjv15XKxrKqIRRr+/um1nMFHYvbu4+eP50/gNfRzYheNWFHp3kGvlA
+Mpq1GpMt352crQEzU5zKahWg9cxkl8gLTFELV2ttM78MWqWIGUDPfFoPJQk+9zn5iO0dL/fXo0q
BF6YkrPtmofVsIUwVbnTvef/LJwv9jwcIgyZlY3GlmpZYMgXg/4eYqA8Eo48gaFIEwYp7/aZ+TBD
mIzta+N4e0U6K5Knb5bJS5R0gQ4VRCrnftmhft13h9+3AtpBSCbgrYwap/gVF1UgrNHqrQYRz56b
x6K4tzOM1C5DYgCb9duW0JQSo3DImJEyS5Yy6NRDGQaPkr7f2gSPrr8sTNSHFJIXYTToHv8Kf0AG
ifogqnjwQLnaBBi9szpjHqXLVBzbLUIGgq+ZrAaYVKv5Z+OQWuPsilDrYYAJ3u6gBO7Kl3ALNN8w
L12Uen79cyiaImkWI0pub6LiSQtqIuSDWBHGzOQR2wljPw3nNErHOYHM13iCZ5Bpvw1x/63Tzb8q
Yi3mvpFUoHuNxOKfF8mFbzQWsoqwmKPUwkBRbJZ2Fk9+8al3PY2rqz4WCmlg4sJgBeh2pUSVRPmw
5c4YpaX1c2rvo9E4+DBWd3YSOF9u76ByURHaNeIRg39KboiUvF+jcY3SbD4D5NZaT5WuPi3+hFR3
EO+0f02I5V7sW1XmBfhPGPYtchM0Sg5Z3oJxp90VXMceqto5PIbE+wV1VaTY16bspWgGPmA1LPjO
Sue+ex3rMd76NySJmvOrcj3gVNBfhqpLgPHua1P12PkRQzcL9I1xEYAqb/9c3oMTiX9ER+n2N1LV
DwQZ5b+2pItjrcIxW0cTO1gnzf32HQjO6FycChbvjWof/v7Ao39hDijm66XxbIXyH1QJ0qB4HKcH
e3hcvvjm37cXpd4/qMYgpgIZJhdzMbBvTCGG2FLOv03FZ8t9baIdnyBvln2w3Qq0d5qXh9I3oDX2
P4NS2sw87oWZvUVAhEGD3q/3JhSEtxeMjbJh0gQ/1akCLyUeBYAQv2c07JhprWiTRejEpxP/xLoX
Pui4UVTHCqm5OLQmJmoi+/orbT4I6xuQlabM5glI7bxu2RH3l22/3f5QqrWAWkOA2COUBeT2UlvU
E7UmODrJabUDmLQHQbTZPLV2e7xtSbkiUJTgqYF2Gfpl1yvKKNofm0vgd85n07XirjijtpL/QedF
BAj0EPD+RoNRyiR6l3Y8MkeSYsqp8hIQUjTBp9srUdB0YJQGfUtUdNF+fX9XNNS1atMkEBfwygN2
dzqFFp2S0QUBKx3y9tGqyy8ghh33qKVtCQ+4cd92QXucG8v4UK4W27lbvh2b3DH3DquAzXJAKmdD
Qz6mnuXvb/9gEa3kGC2AHChmgXDBk+GSgxusC8XAW4qxxCcyZi+t8diSjzVjRw+tqTX6etue6jBe
2pMiGinzrGOdQVJA7KMJqj974B7esj+g/wDW7L91ybmpaWC/LI+QNPfsvyNiBbGgdB5ROQG0JS4q
C08XAoaqKh5dXV1AdXAAQBPNPVRf3x2ccKurtXLCKC34GwgQY4N+D3tdrUN1ZkDtKwZN8EgCqOH6
zAS8Dp2CliRt1qAWokLV0aqcr3RwaYwGVq+5ihTfDROCgugZ6gMguhQ/5+IutziIkGiOoON5Z7v4
NcxMnFI/B3NeqXFJxQWB15jAaMAdQZIs3UJRD1nArK+NFPQtO7crj3mzJhZ7XBnGBktIX0FivtPd
6opvhpqnD4i3eAfiar9eH8EE0lr3gTgHIGECdZGRxTqnVNkAjTXmWQSyG8u7tjGMBmSQVtdIS24f
GYZLSGsfokqzfe+tCKggisa4v0GQFEjbl1mDtyw9HMPG+cpyN3YiFtuupqYq9uM6blxbeRdLiRUB
yUNSv+UJcbtdrqPxeO/gwgLavlCDwUGW30nEFLBE3hJIE4P75C9wc+8M+tSwl9sBSb1d/5kRjn/h
2DM3G+IUHc5Ra4wPReRu9xZp77oWZCC3Lb0/QtcLkhLHYpncYgYxRhq0GMfZ5TvvGB2X5Q+sCDZQ
1GugsoKzer2eppiQgDA7EiNaDQkT0zwEQFSVUxlXjibbUeSnSIDBpAKdFVx1KA5dGxudhTZW38ML
6KGZP5grSzz3ceVNYtQHv3qp7U8ZNw511GkK1op7VlgWFNb/0E/JoHS8XPqp97CZ3fTdKl9HJ26D
Le6bQ+8fbee85YdpAMKuCD+Ql3Y8mMbeCECE8sHMq79cEn4aG9202vuwhV+EzTChYYDtlykvcsI8
p0CNH0Nd31q2xIWfsO4el8/yas95kmm+s+IAoqn7j3Iz5kVw0q+3HsXFkSLDJmlWIyiODOz7YNJy
Ne9sxekQaTq4vYBlgmSI+O8Xp4MbZrZxPmGbV4Srao+UMB50U4WKncMYCu4W5HYe8jKx1AsjXVBU
3DAQ8LdhOURTUrPPOVC6uDn7dbeuP5rg79snUVHThCgm6tsBOtNgjpRrmpbDXdrS0UiDblrG/WBY
Vh0bGJWp4nCjy3efjaUdY96j+WSgMTUnA+C7kNCcaPT7QAbhwOBQFa03qE5Ki/cmNhhh6xmp1Xho
zg/D2+Iy3cChghsIVsSFgKcx+qbvXnYrW6K1c7DgsI5tuzm5QbsD+ULsrGES0UPd7if6FDrVB4ws
HGYD81q/Dx7ETxBIXgdzXqBKlhwWrFp+hsaukXL7vhy/kBky1omn48lTOeylFWk7+3GtPBIFRmr0
f03hi7O2KBoeb7vP+5wZKxGVICQo6FjJhwKUSqM1ZlV2RumkqI/HgL+W3W792P3+yCOKMxir9NGB
gQSgXNXY+GzxzWqyc5lBB8XfVf1TtJXJXH29vSDVpl3ake6MYPLnifp1ds5LAN/W4X4Qs3u95rZQ
3H9Xq5Fu2mIbpszzsW1luaE5ci/IoTw/biExzXSfSOnwgVDzwK2Eqr7MoTAsQz9b4ZSdt+5r7exr
d1da4R1EoV8895T39a4cX7x6iJcUvE6neRl0+DsFPRHKURe/QAqdfpNnUD+i2flz4cdAIjixz3dN
Oj9A9zOvkr5A6SgZSfKYNDqJO9VO41YW9QFw5iAXvA6og12HuI5YdgZtCFn35XSkZoIDp+WAVjkO
aOLx1EFZFOpx0sN9M2wrNHwnO9fgVur34XzMucY3FWmgd2lCChvc8OyObG52FkVEwwEJrvMc1PlR
O/aruoWgqgvUcSDgSnIuEzVtGOTFmJ/py1rcT8XPZXygPaSbszcwRxGz0IGDRCIupdCIIv8alN85
7eaN7mjS/Nz6fsy2n4NR7luxQJInm/nYWVBRLc59XU6at5wqfon5XKhHokiFB+S1e4i+azBvMFyN
/aEKPaRJXzjayKuLnt5TCJnO2+FF9Qkv7Ule0tEG92Yw5edotuJpTbeKxMTYrbpBDsW8HUjnTCS/
4lbHv0gLGzzbWaaW52e7uvPWL/30kPs/eNjFY/AIyBlS4S57sicx1G1t35b242SAQ5Udi0FzQ6jO
xeUPkVYcFLmJARY7P4/soc6+TfbnfNG4j9oEhG+F0i6Q5lJ4qaNy2XLbyc89/IQSOzGrLqZM161S
+Qp6YmAbw0McY67SSpbZdsrIB2UizXdW923ph89Wc1eeaUDfqvDT7zvKpTHprEN8daw4DXOk7yHS
TPehsl5AQWNPOoJ8lUdeGpKyhKGxgDyagvxcFNWuX39aoCd2JwuFE52yj7x/mEDD/S2mDFDwifC5
rs9aQHGaHVLydGj3UWkeJmv3f6RdaW+kPLP9RUjsy1eW3rLTSSaTL2gymYDBgFkN/Pp7iO77Treb
2+h5rkazSJGmsF0u21WnzmHVBrBFP5kCJ1o5Yr+37mlMEc0JZ2yn6Cna7DL+pOPEQ51PLXwl+Zis
37EZqqbi2+PnSDYGWUHCiAcOMENg78Ez4btX0RF1NlRmEMOINPlpqqsNlfTU1W0e1oOUe2WT7Vsi
f133lCWDeG0hRzRXa9FadT6tuVLXvZnlCpCzjlsV4AiXX60Wp51BvJ7EKwFsyRoeW0iyzXz9uCmd
W1N5aYEViSlPQ0YKz2isj6iQN1Ftv3X9CEE+fe1RIJ5FFrb13MgKQRlkilBEOzcIEdyyYWiBeJrk
zIO2zG2hTa+yVB6Q1/YgzfeoVVHQVmtilLPbn3qPYFYED4zEis0xg1lcLL4cXFIcuXm9vnBrJoQQ
nYLzAs/MBPnfTD3ktN2g4BlcNyFGxhn+ACA6EuzYRuACEFarZnHCOovEoRPnm8lyIHeg7Ej947qV
yyU6tzL7zMmjFXJDpI8o7ubyALUfyH8XmuPlypHSbJ8gJ9E6dyhEHq8bXRvaHG1OjFKSR2rfwqjW
oac1BhK0hKyNsrKb5wk6dwMMbSZWBwwU0DYxgzhm+sQGA1b0onG1GtIUDffQTUrTNVjWmiXBGyJn
LKRsLOKwlQ7ILgwyiNS32VpZfXHWoJkEgmdkytFGcj5r3Ci6oWGwYoC/unDA61L5q+fxRU4BbodE
5YzuwbZF5l+wUklMtvUBd2E+WIDVx5LbWGg+po/NpsiS757nDN1zPjgjnq57xeWegmU4Ma6tyIaB
dPV8fODW15uic7BeiZrjcgOtsiHVrc11KwuziCwFbo24a4B9Qsxem4UeQ/8iwi1OLfbgUHBbJd5n
5gqr64JHnFmZf37i4bGUqFkCIESo2HaQFC/MPCQt20jVSiv/xQNxXi683/FAROoJaad5uCeGBo2l
mp7jYqNFv7Iu39jgUTOKJzZ8VfV93rx3suKOxp4PaMvotwCcBNenUzxTvu0jIQwUCyYVbW7n9gGm
BxA2LghOScVPDOIXw8t4BEJ/7fa9tG5zB8CMzQenlajJosa53TgJXhJpNG2L3rqTe2ln6Y/Xh7O0
bmhEtFHcAPYHb8/z4QzADto0GUioGATMLhZ0Jh4aGfhntpL5XTRky3i8gE0ArcZCCIRQYG119khC
w9421NwjZiQy86wh8q6PaGlX2bhfgM8KKHXgYYQRxVWcFb1MwkhL3qM4z1xFBqP2dSMXF7ZZlwfg
ObgiZg9eKERAkBQUUlGwLMy7l3x86izmT0q7p/rGzsoN4B/eBEZyPGHWmoIu+ihmy3h+onooAzSD
HX0+PrUbZTvWtDSUrNE1QCU82VvZRFP6wyBNu8oiW4t5HbnRrWYjt5Vf07c61VfGfznJABCiOwWU
HYibAEeef0RNoohJJMrC8qkI14hrLlIwGCJ60ZGdQC3+2y3P//dC50xKrZiGcY5ehr1T7rMoHLru
lvTZDsTvGfB35N7K2NZOtk4xPDjJroSiAiLOijNdbsJZbRLZGMjDYYuIjP+1TkCu0495ONLfGvsE
TrLiKxFtyQQ8CTA/oEyhVSr4K1EnpXeAQQ/rt6p7UO7+MToNswn+n78G5g84iZhJQo1Srcs8jAzD
laob5iqQhjbuUiTqr++KxaE4iFlAngD8K6o2jmnU5h2v8pB3w55HO7MEOa6+xpJ8GUmgMAH3R0ba
ngl6hGOzntoa2h9KHiajedBR31DphxxVj/n4eX04C1cDWMIemzMTeESLCReLMDkeIxVLQxuPQB2y
e2sLEK1kh7JrPGVMPVPHJTJaQ8UtbYAzw8LrfYpNe5RSGDZZmPDK7csXoh/YoG9pzrysl3yGvzIP
0iEaDp5u/MLV1US60AmvT4H4DJ59B9RpKH6DmmDWRjn3HZBSAcQ9mXlY9Z0bp7Eb8+eS702EHt0C
zXK+4kGL9r7v/wAnA9IrDNxKqG0hKYL9powvOmv12qWsqJFqHcw915TUm5SCbtJS73fXR3p5rs/t
nAjoKC/hiiHCyWnZSwOYdEAbqHcHk+IlYPm27BNb/zFIw4qxpSAOLjAHB+Gc8gLb1Pm8VtSoqxpa
ndgpOS4rgJ086CkjfsciP5U48/KWtBsj1yFz6yTStrQtehtVvN4rZZ7s4nbMfHso6Arkbmn6UZyd
9TdwJYAy5vlncTQ+FmPFENKd4laPjJfcpHuNRvuRRfdV8VCngC9en/dFX7fQYwlSGjz/UJE+t2ko
TTJ0xCxCS7kf3hK+7TWE96HaovBbxdu+StyyfzStg6o07gySyV7pga0xEi4caCjjofloFqUDpkpw
9BLaP3YcFWVYx2hom7TKDpQ+HVeOk6XQBSFEcxZphVy5GFBaRc9VvJ3K0N6iHPRKLV9eWcGlEHxq
QdhAmjHW6iTDQoIrCFE/ISapr5j4ds7zdyaWa+77QaMH0OKilkHDW5UjvVOEk+y4qM7o0hs0Cflv
fWuPUERjvh7t1ER2OdQwzAOlv8CRxm8i0NvmX2P5VtyDnmEaAt5uOV5chrrpZFRZrrvVwjxgiqHE
B0A2Onh1YR5aqUuLQUF3rpmO27FtPpkOztGkXsuzXvQqI0KiGo1+VhSNbDDGCVtmyo1OKfS+wNNe
z12L2T5JZQ+I8KAzDvIHI68M1XFmeFnkS6vghQWHOrMu3MOcYpp4kSAvLoOvyr6f+L2kHDLy619M
5vzacZATnZVDz7coMZ1sBMARYSGS8NDJ3LbK/DRZe/F8J1UFx0Kqen6EgzACjcnCpVounEiSEoSC
eNo1LHGl+KFH7r9xIPGTBTy9q9k2nThesKXn2GFBNsAgggbNU7PcJfYhfSHkIR427eAprHOpM2wL
+xa67AeJrzxnFuIFXkbIDoPuBjdEkVuUtBzcU6pVhLQEDZRhoyeyY9kaKGhpeYEFAyGRgx1niSAD
5gzT0Jt6EVb8VzzIWwLG5nICl/vX9QW+TIqhJj7TfKLLCaR/IvORDJlbO2tpGVbW0QHglTRf0KL1
RgDRnA9On3hkruzPheP2zKIQ9dOhpWmC0kdog0+uKvwqLXyWfalV7vfSmtjy4iYFrRPQ3QBeAwgp
OLCSaLk26bwMx9FLS46lei2tR6dpIBLbejExX7NuX/c6chb6U0VWciNLj0XcKGZSJJwvAM+LMYIC
cYc0DO5yJXOhK+XKJLmL7H5TWdIjZ+N7UUIWtOuf86Fxo6mZVo6dJWfFrkIWXAeK44IINxlJ1CeA
SYaFHEmbpq2KH2MjySuphAUrMyMtQNp4L+EwFXavYyY0pVXGwqFqrIDb07DP01pZuTotuCqyIrg8
4WU/N7EJc9lIZuVYvc7CTn+j8T0ppG0kKzuFKBuHWZ4FYQet/4egSUR2wOSAagTAFEeeyDRXV6VZ
d0pZhXnW2pD6KDWv7/U12tGFLQED8A4w5SBZ960+d/JOo1NSxJLUVCEIUp5lGpC431kx94j5ZxVp
sHA8ntkSzg2mp3ZVIjsQGiPKj5N+kzTjwXD4iudfLhacXkbKDAgiJApEUKMBdW7SVEUdyvqm6wZt
p6uVvqmH9JCm7F4l9XvbyurGspO11s3Lmywsg/R2vmoB1y9CcCg2wgitszoc80OZ4onk3CMTJKWZ
rzmhHK11/FzO52wOCIS54Ra593lvnKxd3atAnllmHeam3/Q3UnkP0MxKyFyYTHwxwGtISKCaJbZd
17CtOLRoQ4VXNwDAPdjNe0ZuQCC5QYnvvSSBtnq9udzTzrcqLC7meAiiK/B8XLzmamU1aYspY8Zm
5CmE+ToANK8fPwuzhy78WQ4TDfJzquLcSm/WBVWo2YW19VuCGJdRQmLp7bqNpdlD6w20sWb+ZZzZ
5zYcnlXEYkYXppriywTyesjuH/qGegeo/n5lDFLNerO9bnQhWw1cOrR10U+ABAJ+n1steWE2Wda2
oZFrD2XrAK2o7Z0+dlH8qRLjdiLEzbL0rcsS34yI36f3KW1WAvNCHmP+CsANgEVD0VW8rOQTJWnU
lW0IZQTfHAIclG5Hg2b8qWv3iiS7Zdl7FXoCVka/sK5nduc1OdkVUC6vOIf0Z9h9cdu3dTeTQgbS
nsk37pNXKxiTYEB1SnOdwrPWnikLp+7ZqEWRpDyeDBy6sC4T+Vfdf3K+jWPdHZQmQBQfmx3ItMCB
4+s4dK8P/DKSz3UkiHLOIEMFmbfzcQ9Ib1ppX8Ny8WkYe5XvM4aKZudOTRNcN/WdgTy/M5/bUs9t
gQw0y/ACgIfNnExbFj20+mvBQWMAEQwwQ4+V5LKPnxp/KJoYGY3b3PmNImTNg2HFzdZGLTyh9RF1
/Sbu21BN+r3hgA1i2FLjV67at6NOVowtvBXmcSMVjrCE+RQfoRBhsEBymLchM6n6aWtcPiBf5Izu
VMr1Vzd1vPbIGLVTkIHcoXPtKJWVfVbXRbnRe94FU5Tm7LFqUaKKc0P/aIqUUZcM1DqWeaEyEDNk
3AgmUyVPelqrjQ+K+kzaKjJl+TYpjU7eD42Zaje2VCQPROPFGmP8d1C6WFxotkByAncQPATOF7fp
nGxQjRGL68pBuR126YO2s3bRQQ7YXoIMhMshdHtzLD8gz2XsfWslN70Yv5AL+u8HCJ5Mam2ojWJq
w/YN+tS6Gz+pQZ7dDMPvSd6lVeda+7ryM2Xlwnr57sHiQiR8RoECuWGLTs14mnUJxt2RjnrMjCK3
U4t8N1hR/8PKozhc2UXzRF5M9IlB0Xezoqwd0AyF6VC5Oal2KnA4lrrPrNJvkXXMh9dcnzxprT1r
4XxFiQNNB/gTGVaRvAn7lNpMUduQ5KrmZXHGXaOf1jRXl+IwEPM4AMDljvedcApJRlu3skW7sMpv
WvIzUv+o/1jVE5BZJEH+2hBuClYUW3IMLaPQNN7kPqzooa8DHpTVLQdlQXMDIEzzYrrdjdrc1dWv
GADslTWcfVFcw9MvEE6bQuVT3PGswy39kMTdXd1A9br+k2ToiQ7aG1trb2rePbfZGlfD0iIi/wN3
nXvmwZN0vktZ0qiOVFddKE22fCxTXF/QGRC9XB/fohWkFJCJR5EI+dJzK+CoiSum1l1oGKW8p2pd
7Q10Eq/AExeeysjq4QILAgggMlFeOTcT1X0asUzrQvTubfRf9tb0Sk/ds1fNa+8LfeWkVOeNJS7a
qTlh7hKtbztG1C7kBC23BhkysMYO3bvOzcSfWNrdslqaHtBKiJZ9TSluNDNCHkixIapNLBJMU9z6
yGnI92jfTlHBzu09HYp+IycT3zQS+nB1Napeq8yh96U8gV49JmstRJcXLAD9Z7w6qgdABlxw8Y94
+ugNsfswl1jyqVU08QpeK48lj5XbqWER+rA1CmYDaDWAgIdN7UEBm+zv6x5ysc3xFXhmfbdKg2lP
fG11mtU3Y0o54OPanoCXpE7ifduusSVdOOJsBm6IHJ2GZmyx9C0lI4Baasex0w36FtutOYDXhaPX
4fpwLg6BbztIL4PveU5OCTFZk4os5mPNwwpVaJ9q+VfRgxFQpyNUqkjpX7e2OHkgtfuPtXnUJ3dV
NbWNIsaFKTSdIvIck0rBRMHyXiNRsvk3plBmmruM0TIrHKpFVtVDVDU8RMnBrdToQPPet8i0cngv
r9NfM8IhWgH0k2rgzQoT23hGa3t0UHsnWXnhL04bCABAJKzOR4AQlYjccUaSHtOW1ttCGQKzqg/c
VoLrU7boC3/NiCCtztEzu0dbadiqf9r+wJ3R69NjpQ4rdlaGowlLY2UTMyQDS2OjU9lCNSNtOtds
16SR56h2FvWQR8IeQjoS6B40HwpBljmZSrJo4KGcVsnP0orAaJrUUe9y2ewDHRhxPyLq6ENabC2L
sDBC0GWhugcqCsCXxBc9ZVAxsHI6hJ3UeDbFQ9CsAwVd09cXbGmEIFBFpIC6BZjV5s842U6JQjBr
SjkgmRUwPVSb0SV0ULw6wdA6GzDxfK1zZ8FHZup8dHICroE7qzCpKmvAIahOA1AjWu5WdVe6lpz+
IUmJ3oyhHXfXR7hmTji57FrT+tTkQ8g53zjW1Lgt+ANcFuWDb0T2yrm8sJnR4A6HQXYEPbsX8KlW
rQstkYewoPlOl/stilv/FD4Kpzw1IWxlvVM5+OLUITTpD73hfiPdZfqvKFqTx1n0wL9D+T5MT1yj
qDugslVtCDP6A6IkgZJBOtkZ/3lgQnzFRQZ6bIBuiCI8TpfaVtNacEDIyGjtp9K8RNPKs2FpJKc2
hBljXTLwopSGcGhGdIVlXlcjMxy9Xne02W/FYAG+7G8kFIoIYrAoJAZod52MIR6z8jFpoUWDG2C6
q5iSB1JN1HszGvlKyntp/4LrAGlolPyAQBT2b+W0XYe21AF1ZB39byjM5dizSTWOm4no9W/DIvqP
shzYhidS1OyvD3npQgX0B8CCAMbLuO/Om+/ERyppmqRcwsxy5IntaSdptwZFnqrf9/3kcjUNO2Pn
cO+62aWZRnkIxYvv2oKYJzMN0NmkPB1DvQt1iQYdqAu6d24eePJ83dJS8ED5wkR7DtBz6Ks9Hx/J
UCVKnGQILQd3RTuqN9CEMF2rzGVPi/S1avjSaoLx2IQbgbkJichzc1aejbyQtDEcY60JnYYPxDXS
2uw3TjJOUNStbW1wx3iExklklvFaAWppYnHigDQKTR9YVeFY1emUKUWvTuHE6lteEd/OnR04CP5Q
afiJOLoWYi7sIW+gG1A10AEqQfFfmN5e1tEeBshSmEBUfIQUN2g3vbr/kJLfRfHrHy7lbAupVUh9
oXKDS/H53CraBHSYZOPhS/imADAlGaCz18d7VV1xz8tdAVMoREHxS0FBGLD4c1Nlxnur0eo+NM0u
MPkd3HWrR8Omiz6pxdy4Q9IqIc+duSavMI/hLATpKDvMKQogg5A/F3ErVo7TLuNoDaIs9gbyYScH
tMp5FGf4zz4ytt0/vu+hwxFHBLosAWYBO5Jw96dgEZ3KgshhrdwyiHtECXtSh3RT0jUekYud+G0J
sjKgUoKqqzg0G62jdVamMthxfoD8tRq3aQzCytUL0cIUgkMfXQwqEgQoBgtbIFbIMCSTI6N507pn
ahuYeYrEo1tZtduCHJoN6UeZr9walgZ3alR4AigxAOpop5bDuEFrQ7KX40/s/1H7+MdbAD3EKCjO
FEPIGghXobRokw4kfnKYfMpy56rpq6lW3qitnAoXUQwBDLApiOJaAJLjZDp3fwbVBa5kjRKyJPmp
jrrbln6uK/d60t9mqtclayRblyUEACLQqwZdabxFcY8QBhb3Sixrg66H2I2bqR09rTS2NnW8AuSV
qaSCpHrw5I4dKxlJUfL7+rReQuMgZzIL02NWZ+5o8XEFaXWpNMzJDtum27bJfQEFiKIGGiYPSvno
kC82/Eynp2JbabuUZIFpvkuP9j8VGsRxgTqqjfiGPjN8i7AXgVeDeiE1o5BKNcQ0zEK64chDYC6U
tSziZdyeiRMw36BOwI3nO+l/cuwTe5zrgGpyzGXwH9060gNqjWPMvCh7WZnb+avPQxpmFZ4Eh8UB
fPEI5+hYya2xI0etocYhjqs3zolyj64mdWMUUv7Doarij7JGvYbK075SzIcGsrGHrGiRhJLWyO7n
2H32PYAZIxsAfArehACgCrHdYBrKkwq+p7cfmv6ZFzzILG2zMuqLLTSDmQFSm8vIs6qvEIUyBfsl
+R517Odf1kPvf6Co8EU8/rNMg4F5tksDy3dSd3iM1njDL8+vb+sI6zJSR4DlCeUMpioR7v09OQ6g
1e+mZys/Jt0TOFqDTP0qWR2oau+Oa32FF0+n2Sokd797oHB2Cv4rq7FVqhQzm1VxYIy61xqFvzKv
87yJq3dqY/6GE8fFqIp+TObVe8PVSvVS3wlI6fZfzGUvq1WZi2qFMCLBVyRCC7WXW3LsAs6DVPJM
v/NjT+kgkOLbwfWxrU2fEHV1Q8pKqYMxsKC5kfZJEmclV/CNbLmcPagsfqfQLxr9tMjJu5jDLxqX
7bOb+MkJ+gPoDPpA9us7vpOeW99YK71cxJp5EgHrB70OuBxwspwvGSlby8xUjCvFSTzjBf3EghJA
1dohxLbeczVeycddHMaCQWHVKE0Ar4zhI3EBwS0nPqTqR22+maxfMTT/RxfTiasMmAyw0QFKOR9Z
Q2qaqcZAjgRt5X5vRpJLcWP0uC2vAZrXTAmTCLy+KuUlTI30OEo2dNEiF6+NNQdZ3F54OqDqMR9B
4iXNzONsmNQI20v+E5fK1kzapybX7gjgA5TttV8cZDBgorrPrLVa/mUJdF62E9vCHYpGWq2CaZMc
dcubqEdsn22UDgwwH5V0V0EbOdvHvTsYLp4113fegsOAtBcNkzPODeVfYR3j2iCm0mNbyBY6oKox
dPTBcWmhPKGNeA18u7CSABYB1o2wDGSraAwwVinjBCtZazT28FoMJYMW297WVka1sO9QLJmROEhN
z61s595ZcJviQ7CWyoPRHSs9gHQqqYN8WrGzOCAAXtAnhLIn5u/cDjWsRCuIRI64ke8k5wViYKmt
rGSZLm71eJxAJgp3bKC+gDIT/L+LuzrpapoewdgzpbekraEaGqYKGjYyd2Ctr611P122jggm53Gf
HDUZJGbwTk/SY/mFPpGkdN8K3/75R/1ULM90Vcc1d81aW85lVfDb6Ex2hgfuJZ2IUky4IiZ5epw0
L/8q7/N3PeDbaW96LNvnvbeWi1ye17/2BNdvUqMCVzPs9d3B+cHoE9oJQOGgV4FqbKXP6/tszZiw
iEU9Sm2KvuJjmjgBi/D6i23PGnxLOuYOOoltPC1i77rNy6eFMKPCMvZGnXY0xQjjCHhk/bmS3QGc
JhoEcLQhyKI/Md/UyNUYfOV0WF1L4UCnJtXkYYTPKr+hcr/v0cEhvVTxeEzb236IcWBYnt0nnpPe
d02/8oab51I4m7Bh/i7sHB1OvFenfSXnNeYafKpFQFk/4Z4EjpWV2V24IeHBhuCJtmaUQsWbZp2z
sezTIj2Ct1nHrrC2tNwDLtMkQS25fLrhK0fUog+dGBSiWg42xsaRsZymN+2gClliL2aFO/5Y8dVL
SNDsNyeGhOOoimZmcQWGyOv4xY7Wjf0HMnyxywP6oOTub+pqh5+3KkC9gwe6JE95WZna2cDFCp58
gLg1ZX1IR6D3j+XoxuE4uNod38gb7lfP7dba+yvm5n1wzZy4ObkxTf0Ac4Of6N67+udRf2CBlnjD
9tZ59NM/xorFtZUUNiZLWiPPJLhOHd3NIG/jyJFqUJDUA0FV+ZymZHN9iEvHPHC96HmBlgIaTQWD
ktKXoN7BinJ2P/CNUnzR93pNJ2V5Gv8aETZ9pcXpGJdNeowqNd90k/mRqLUChBzwTteHs3RhgofO
0rxIV86NUedbvEAPYVMhvB1bADIU6zBuor122zUvhnmI099VvRuf6wzaiYO8ElT/j83x17QwSqtR
jUJjbXq0h4eI/mnMG631mgrtoxC+lm8a1a+r3+Zz9yvtPL15jfXEjX5TNrpN9WQ4P3R7k7JiZT6W
l/fvNwkRL8+hJAClPAT6VIp8o8qgVARUgC85+lGa1tg6V6dAuPYgRwxxM6vEYdYkm1rnuJfQHq1Q
H7HRP7YtwcGG9laPscPwlaTKntu7Qdmk2W7qNqxEK9WEg/ZJ0/YdTf7Vzvo7E/POO4n9jV7btTGv
jpzfqAfTG/J97zov8aMsr8z5HBQug8Z/LYnMKgbqfoZZzpNg1KADGWviNzrAHCuevhwK/5oRgn6p
O4nNOAbkOC+qFWS3YDrPNDf37R/pIfmzYm0hdwM6USQE8bSbRb2E6ZMSEJjGLWAPZh7Izn000m3Z
P5da7Y7qpnJe6D6tXyCyfMM+7eZm7EDotQc3mvLz+ncse9jf7xDPVjQDDp2sI5SAvqucPGPTFVt9
uqPmiN3+kJv3Zuq3rHFVw4eqnzuU0H3u40C3brPmSYp2nfQLfeN6uPJZK9MjvivSfmIaNTE9fZ/8
lOxN0ezGZEerBzzWGlo+6V3lTSY71GyXOb/V9CeUdIkSIuE/aiBw7HQ3iXZs3BSVTw0CgN1dnEN1
qbZuNO5SewxyslZWWQ6VJ1M5O9jJjuAUAI8CdY2j/lK+02P2VN3lW3TGPus/kqfsKK3VARdPgRN7
wtlNtRHtR7YK5EwUT5uxgRKNXkW111p8TSP5gukbNeM5+s84E5wDF1qrNK8BALGwOQotdtMy90ge
74EM1Ryfybs2mZA4f9amjdl6k927Uf48xjMzhZ57DS77Vuvm8YrrLiUgz75JiMUAGhoSayvMty1t
m+mnDqI7khK/lKaN1v7OqO2y/h01jM1151xc6NPJEKIy19RJr1rsmSS+KYujVqauRh6sCrKhDyXZ
oDoZHTjzmXVL1vhwlt7bp6aFsMF4pVnpBNNMln5gKaQ0vs2Z4iZvtrpGi7MUd09sfc//iT+brHbS
Fr+ONXRadZm4w9qWWTpNTy0IIVfXU/AFdFjBXB13dFT3ObSAJghtyVay0uK7+ESbZamgsDL37H//
/GQ0aAsdmSpjNE0R4FQMpF+Wx7bMG+76u3HlxFp2zRNjQiiYJqutq57DGORjKGjb/N5iNyyIVJwp
3U6a3kZzTQJ6MZdwOkIhHoACeAJKGjFT7XN3ZJ7R7mrVq5+dB3s8lDFxkckA0rYqnyzptclXdsVS
NDq1PnvTyfwWQ0MttUH0iyq73MbICfnOoOPcgozuvzmqT20Jl9IEJCJFmcy3sPLGnLxcvlNk8AHk
oM11peG258SL6wd00q1dRebtJV5FTg3PDn0ySGWwhikbYTixdoP2VSGF4XiDm7XRllifazpGS4fg
qTUhwGWSY9QML98jKe5r6JWnHfdi7T3qkSmKJ9yG/8WVDugcgBJQqUeFRfDafpBUCWQkCPJ7o9oD
cd3rHuPbvPXto1av5mLn3X05mX/NCf4aaxkA1DaG59Bb8FbHd0poecbo4j7h6D6y0Gtvs8WAhgwi
SoSzUqYjzCe6hbq8jmwYTCTH1TiZ3MlAEmHleFjcCSdmhONBJQXgogTnckofEs1Vpo1VPXTdARvU
1QeXG3/0aKNJgVm45Zi4GnQFzbW00GJkPfkG4ZwYmEMnI8U3cDnIt9qNorjyn7LwWPOj/tQemW9m
91R5ttmhkQqU3tdyjN9UcxeL+98PAL/e+U6Jk55ItFNwOMsosh7ilx56K/ZLB6abfFuxjZ7t2izM
+K39VP4A95cjHQgFxxpomHo13eYWcRv1kVQ/uR2m+bj9f60RYK3nn1fQrkPyBZ+Xy1uabvruPmm3
XfsxZRtwQtX2ZoqepOy2lfu9LE1+OvWuXa01Ri3u75M5EvbbFEFkgqsm0mdbJ/Fz6vVPR7oCGlk8
98BJCS4IOP5M+3Q+UqpCeVaOVXJ0brIUFQ91DHTymVu3Rfue1h3YExS/tgOjX7uezV8vesCpYWEb
TDwDpxgfyTHKXrvkK3++l0z3ILeQ5/6U0MP98XR9TZdcXgMaGrovaMDCQX8+UNaOSV4VDeKGkYIk
5kHOXyB14IFh0r1uaCmMnBoSBkbo1ALZW6HWOHCXEe4Z9ut1C0uOcWpB2L1RXxlW22AomcFAh9J5
E7/N6ANPP6piY/RrPSCL5sALZpvoJwYWR5i5XCG6ZMwr1SqVB8IoP8qomzejH1lG6pWgZ/O19J/z
AuJJAa4dGYZBFIVq1fl6pYpkMQn6VcfWb39LR+gnGpH/mBO336EJ8VMLPLX3dtPj9aldvJqdmBWb
D7KBTfJUwWyH3LxbP8TvWihvpnf5h/RvrrenpoQgo5C84CZHcSylkWf2N5rlt/GT6Tz/qyGBrAAw
SdXCo+98JoF80ftRm9PVWSfjBSINPlFJ+VKT+lYFVecT9FhGN68q51ZTaPuoZ0a6v/4Ns4uIm12f
+RL+9xOEi5HT2JqUd2l6tBRfr1s36fZ9MbqFfSOtdZktbT8gGL9hL+iAFDOSndwOhVwhHRTblX3I
WW24SH1J/vUBXbZiwz0tvBbmBD1UDMWWZKvpSxzkeJtY47GPD7x6xb7Tpq/qTwHIpv6kdJlLPidj
k35Ess+dXcQC/mB/XP+MpcGefoWwScpRQWdHg/deHMvm1iwZUKkyXevvWKwiAYcKqBaAk5ARETxo
6sw+alJc3mkSaJbkDb0aGBKYLx4jZBUM26vsOyi1tp/Danbve5+LrnNqW3Cddhq4VTu4BprDQwHR
7wg01F2Z73NIdsmHXp6rkimaTn+q7DfpqTcqmww6hGiYrvd98zEa4FnYGcq+KSF2BuRM9Eti6T5T
0p1Oci/OpX2KPkTSb6+vzP8xZ3jkAb0LzLc4Z6ZJi7odcVvmeRC3H6V8N03GTgKVYuROr0k2CwQ7
0PawVg6HpeulNUuu6WDlUYCsO9/t7eQ4jYw70rFJdEBsqIOedS2ptqOkmZvrY1z0vhNTwgXFpBzp
Zj6hXIMOggCErNOOKcrzdSOzC1+u/9/xCM+A3o6A2WxlPFuZskOzbz16Zgztxzg6RvGviNuBFa/B
oBZvRaeTOI/85CHXo59OlXMsng3+7DgyPANEWZaG52pH/FiDkiLQkeZ0CzYJOR396yNeWkFbBwUR
7n7Ao4jvLGoCPs853iH6MHSBWhrFRsoSyc9Ss/gXcRm3PtA/Qp4Bh7swTgn9XKXTOnOqKocwSXcg
vQ+G9EDuzSAuVm5gi+NCNzOgiGBIQaH2fFKRYa3MMU2yoxYljQtYz+gR3oAHs5jWHo9rpoS4qBcj
AC15nh2rlprbDM/hIMtispFzey2ZsxigAAb5z7BEQQa5y6RITU16lFkNFavWrlvqxk5jdZua9FN1
F00Kz8eDZCCX5clc05nLCQf1NnTDjCDDNYgEDMwT2k5Lo0zZ55MVdzetow6qr5IU/461Qqu87n84
u64dx5Eg+UUE6M1r0cm12lDt5oXonu6h955ff8E+4EYq8VTYwQI7CwxWyXJZWZmREYPGZY9aUET1
H4EPK+QRVXF0J/RCF0TJa3Xa64MIAr1AHZtqU/NlU4O7im9aMk9hsWjIgYdPY4S7a3kldOGBo1rX
kRUAteflshpTlkaVKCWImCr7cyaV9Q0CXfI7MGsSm6ys49rFi6gQTzKAzwHXpvlWqjlJceDb1Kv1
L0Gtd9CZsn0ZtLxjwntc8d2UMYRhkXpO50M35XdDZMvJKR98Z5C+R87zlS8jar5uH9mVEFlCKgYd
kEC6Kld0aLkxpO1YBpknL1I4INnJ+dxR08k2SgeiiqRkKW6teShY/OmXWLLctNYvAseymbgo81qn
FUgOIj2TfEsf83PnZUyK4uXOoHwwgBWIxdH0AjFkmfLBcZdpUOWGMVypXuZ2ICkGL6uZ3ce7itGY
uHJyL0xRHqkIYUvsl3FBSMMMde07LMMPRchYrm91I50PavmSMx+vDL4P+UBYmnZDsukKF5UIf3qW
isLyuU3B3eU2h8ewYvvgm3zR+Vdl2MS9FZfPt/fO//Mh6BKBphnPgxr38kMyPS+1Mqsyb6zvRtFO
RjPlIbw9RM6z+FY/VZWdPwa5FYOshJ9IGj3lIglHSH8/3f6QlSB9gc/833dQ13mtVXNccUXmgWmH
GJMlVHsUiAEtCViEbcsiXu+nv5ao/aSWuToMBizlTvRYsIrwa9Woi4FQe0gLomnKfUxoNJngdEGz
epyc4pRM+/y7+ixC0n/PgCSY/Ou0yZ/144CFZ8XMa5XTpeNgoYkAScNVq1ibyuC7UFtsL/+h3qr6
sezM0eKhd9uR+r3uTWH43b4E4y4HU4RkF91D1RPB1Wo8NnMmZn31WP2vAgncFFBD1B7L5z4VK3xN
txvT0pz9957bZzoKUVO5abk9MAGh8i6r92MHleC+ISkX7ZSQwSa8VhoD6wIEk9CYCPYFum7bzsnI
CVKfeS+C/DHn4E7Ra6L1dqqABM4SITYpeDL3jlbkQWJdVKsrAk4VRFWgoF6aMS/nYKz8qtb1Efv7
CS2f9lbezp+VG7nZVnvs7WfDbU3+0wBLc7Fp9h3Dr61t+b/GrxKefNjXeSnPmVfqCZAKzT4Dn/Lt
87v25EDEiIZ4BFfgtaYlsJR0aiDTy2PLzTu1NKFP0aDYcQhVU3mpnw1I0Gl2rZi3rf5kROjDfG6V
Sg8paFKsa34ZmdVbg51bUUJSp72XTX8iI+ms5IHbSfb7tr1XDuPJzZ/643gMN8of6LECGhB93v6g
n3zGrQ+i4sxQldVGL/BBChF3zUfpfIZmY8ZfdxU6DnqrsxXP2EAQ/bvaPBZ7A99Y77mn342l2YFr
POsWsALbdhPcpeQd8Zwr4P+bieZ2p5ikjNn7YfW69bHUpmyLqg3EHh+bopUEabVHSFKnXmtylvhq
C0+K3W38I//abVtzc3uermMWIJkR/C/IbBQ96Ry32FRaLMtT7aXgR5T4hBihg5JxB/eELBuE0+zb
9paRXI4ULU/YnUAUL2AxurxSSlBqqeqy9fRnDLTf/gZEs37JLFb+dSWFB9pb1HGlhTkTHNbUfaoM
sp6hQw6Gom0IgEEHNaTDMMhEG0uLS7ZgMpsUBjZ8yULQgwO5B+JfRKbofaZutAY0j1VRFK0nx8pe
iNGxa4RfdS85vVj+uT2P154E/MKgF0YuDU988SecOItb/DGTIx3QKi9o+AN0FfCSihjJi+tI4NIE
tSn1eMhLdapaTwODUdqUqPFtqgr6CAIwMow7gTEcmvYunxK1UyLYGlv5KUgTR/JZKGiWCWpD8KUa
F0K3DAfM3UqgkDh4vb0m12cJi4+nOthP8G9QJV1eLWHjF1WvpFiTcvKJiOasBlJVM4iLlLSw42r4
Y/A1o3TDskld6cDbyOD5yVov82NTUqvtBIahPHuAPyFdD6yNzHAYa9MIsgQQGYACH9Ttyxk423ix
FGu5nGMalXlS7UmLFVKr/NvtmVy5xJap/GuFuk6GoJbTSsD2rkjzDPpzKzlAh5zMOxP6Wyway/U5
/Gts+fuzIUVtXsyKkbfeZE4grfkwfrXQWTJfbo/pOvi6HBJ1nDKjBmeYDyujE57CF9YNvHZa/84Y
ODQuByEMWIWghe9RGtnmZk8xegR4Hjo1OplxXa25uXNT1D4fkhKAs3nx4c3vEjp2Teo8c0whpnUr
GnCP0NaEm6OcqSBXYRNFsDKPnJWVbiRITi3Fn23HUnRgWVq2/Nn6G0YYj4XYtl6RGznxxeApAu0c
cEcvXFUwIsDVXbCw8oKgRsODnRqV0rZjEoPf05uqwMpDoPGEzxlB2e29tn5+EFmL4A5c8KPLkM+G
NABDXwozzIT1XdAAlC3WNmfk21KPiBbaohYcQ18yi0B6U8rZHoPx/fYXrI5zCa/RbA0KG506wFGQ
gaQj51svTd4LA8NMD0HIghezjFAHV+3A0p6FAkZpcE44hPuUGx4yjqn/fR20gOYe8TR4CLAPUeu5
nE0/MLhOk31skOzbR2YJ3YMmEFs8mjrrGPI0GUnnb2jPovaToW/AjvvM7grUI4r4XklApognaBWd
yjnc3J7llcDx8suoGQBapYq6WsOVg0ekxdWW/1QD6P7Hn+3sqG0GAahgS3vWjkrvqF+6p/sNUWSP
9a65dj74DNTU8cYF9zVKtZcT1LVyrvtjj+a+xDBD8WEUhX2a7aDUpajMottypV1GWUumGq9pgKKX
aiI1Zo7jlKmRy25BI88RmbJtnXwUhq38CqqPLJ8JkJ5c9g02IcbZvb76gHoCpw4oXxB3QZ/jcpR6
OYIkREMLY6j9UtR9nTDeLCsxKwws/AQyynloU6Yu8xrCW0Uqx73XNkMPgb8y4YW7PkGl/5B1uhG5
+G/jU+D0TrLkTJ81oiaVthE54LSs2zvr+mihuX2RZMGbAN2hdAWcT+Yg0f1w9JCkFiILLBxg/51U
vrSgicPim7h2wDAmgsBteRQsrDOXE9txmRCIVT56XJpu5WxqzFKAzxjjEW/HnBU6rw5NMjTwA6Dw
Di6+S2v+OBed3pSjB5gLv5tUXz2OMi9tQcQaM4AEq6YAloM2NPKzkKWmTEUqn0AqCAObQF2F3tR0
IyqFtJd8NBveXrDVOQSTxiJivjw+qCNY6xF0s3xx9OIiakggbsKkVNAIMUKVaJrt28ZW0v0LrxSy
lICCLN0Q1Byi8j4gmi4njx8548EI1KYnhRKA2QqEQsZsBtpUJg84xykojoPa0bJWq3dRpaWfZdfj
zacVfjqSXBP6UztkafZy+wOvjyq+D/kdvDVB/Y9EyOXE111XzDlaAj0f4OF9psn50tnFkoy/nnP0
78vQrMPjeaHDoS5zbQ40rpK4yavQ0LVHF/60UyFnBMWeJjrx8sCSwl0ZFVYXnDjA4KCNmnol3Z6h
662Jbz/7LWqGkCASfTWQJ099lD6Trfp6++dXShOXv0/5MlC6BD4X4ffF0Ex+JfvQ2xoNQRNY+Zyl
y58Me9dX0KU9ai2ULJa6RII9Izyk7T5tXOE1Vn+NtTsCK6rLTyN4B1vCb8s4NFGkI8P4WIdflczq
4V9Jb15+CeXN5lJVgnKU0F0b2FK3Vz/U8k5EOq76iJ0qN/lcIalrdPcfjBlYIvzLe/HSLuUBQNbN
zajdTF5nvJVQgU02zexkvoNa9Wvwm0W+vbb30bm4wGSFJQFBuTapFwwxa/LZixIR1fcimoCt9u+N
qPJJLxa1yRjdsh/p0YF8GJh8tJeA5YJa36hp0wnX4+x1kmip0XcSkerkb99nYdP1ugnxHN25bXLt
tKngkYHgLSAUeIRc+pDJEJpIGvgZzwK1cWI+Lp1Ja1mJquVX6HGdW6HmsUqNELSw/ezpdWHWgu8W
pdvdoeef+HvdiBnpgrVTAmFbiLvg6Y77nTqVaZvmsVAas2foQXbk8U4gaatVW4FrJLeRC6+P42L7
D/N4ZpNauV6ohwFOGjb5PgZIqBzdrCr0zb9YQQkeCTEgWa961BBrt1oboforyu1dqs9vA7BKDCNr
m34hFzSQ+0D8Rzv8MYGWZMejxCy2Y3AXCJoj+tJTqum5NUWKzJi4NRcNDw28FV5w4A6mLlmkL7nC
LzPem3HFkUHv2t+Y5vyo5F3FutDXnAdkX+WFzhAMirT+QtDLs9z4+uwB9ihtRwiNopTeFKZs6JOZ
J3zw0reoO2pDCaGjOp122mCojGhpdXZRO4eOt4I/6GhpaUwRtAG5ixl5012c6C2JpG4Cpb+CV8Ws
f/3DjtGBwl2iBFij9uWciBnUJUCrpvVj48yZwBO9LjmG41rzIugj0IBSWHhNJcqLKBknVsoQQiVA
Gx7zJKkgTNU9/feRnNugfYjRcVqUYu8nGSeQqG8DszdYtcyVCjUwbIhyFHjERSCYGomWaLkuZSOs
IIO/Q7dts9f0ydj64yLbwSMxl+iNYdeBBsoauQa+NJhUIvjBZFcAettKxBnO0Aw1EapptjpOjU5B
KadmmE4Ro5Nr7eiAAwY1DbQjQhueugtRSq9yIxN54D9934KmB4iEWhA+dXGaeLcnf90UJKYAaALR
Kc2bC9HmPGgSg/carptMMQ3756KB8pEyAQly29TqXoISKyiOF4YilYrZRkWJorSRsJf4LjjOcTzb
stjy/7KbzqxQd0RbZ5IWwWN7ot7JTtiVxVZNO9m9PZbVaTNAhw4Mz5IOo/asLqZjn6iB4IHZAgyc
EIWwy1mMj0hJqYwjuMI2hp3715ayOL+zbFgpA4QTczrvZcgooAKk13l/EMapGDaBNPPdoZ8iaSJc
M/c11OKqbNpIkcE3RADJN0r2qdIhRQaFOcg4Kk1A2lpB63Mhx2hU+JdZ0UC9ykMeDUp2l1/a8UXH
tYLPo0EuKXdCqylvEz80j9DyMhgll2WC6cADah8A8uH9AoQ0dUQAidPK1kgEoBvF53FWPutKfAoV
LxDQAILoecGWtIyQam3RQTa13DEGqEMVamvVoTxXYwObQ72IvSpVZ5ZcGDoAT7AUcNYiHZCBQy4S
a79IKV3O5IRwoBeKUvDCOCfRvlWt0bf7xqkHRkywdijPDS1/f7a5fN9PICVRLBs5f8jCyEyDjJF4
WrkYcT0BuIF8F+hkaXLjQV6e2suuCJpgl7eNG4PdgyhDBmDL8+0NuPZuQ4UWLhNMOpKG3XE5nKmv
Q2PsMRweXOemGPSW2oayE431eNTlmjPbqBgObS2jsq/od2qnT68ZJ5WMWb1mQkU1xEAnEmJV7BWB
TiCXKXqngzEWAJNQSVCkd6OM3nzxpdZTgg4Ds9rJLQh+AtEaSrzwJ/XYpJ3dpf19VhRbLg9GxtFc
OS8XH0Rdf2VdGNwgLuclNFU5csS02PuYhW4aSDJM4BE+yCwQ8Mregk0QwkFHEMTsdLiuj6XMh1ED
m0FmyfEDD6GS2+u9Pqq/FqhjMuLJZbQ1LMh16DspKnrG6HVD9Fz3NZIZ0WM5+ofKYIoOsUZGbbMZ
ad0yrVvBm/IvNXnljoGBDNI8nWJedos4IkVrlVNkGlJlo6P2CM3SyGAw3q9USTC5kJODrBzCbIMm
Sc/nHDE1Bx8BVJYEnErJDWaiKVDyEQDWzDMkH/1drLaOL4wqyWPpII0s3utl21Bu+OIbqG2lNbhR
jAn3YA0hqw+e4/Hyy/u+ex17REozyL4PQ9KL1pzlDcMbr7qVs+FTV7A66LkQLcPX0I3A6b8RvZqy
9jmnrGTyulP5a4m+gKu6igNAluEjvdQnEGfljkhexy/VabiXP1m8KSu3DKYUrFgoP0kIluhbxo+g
TwMdYk9tD7LkcY0jT4ze2ZXb5cIEdWz6XkzTaajgndTfGBFYBsXsIxh0XGfb2wd0fZH+DoY6KG02
KIOq4qBkswmE0EbRM1KoxT2kFm8bWovvL8ZEBQSIOacy4OEKOuRnq2RbZ47ayKYkf4uoU3LhYAmC
ycXSw5xkzqi7ZY/Fi6xanpypV1/lTPpWIv7r9let+qeztVym5+x2FfA2EzIFE60L72FkQZSWyPNu
iH413H0u3Euhd9veSg0GPgF1WcgIo+oBIvpLg3kXRzFyFIgbelJjr0pgSfhQvzKR6EAqlU8NCwa7
7oXOLFIxX1bM/DQu896Evl1WFdFmwy2Tx2gKXJn7KJLD0IluWfAFafoXpWWkhFY98Zl5ygF1WTWF
qt8tkEujdkNdiEkTVLHNmNfVQwnpC2QzQJ8JRsnLedWKEYR5Ocyouik+b2Wc/hkUXQeRIFsDcg2T
9YxZPaJnBqnt3HIg9+Z0HBwZ+iETlNg6XbQ54T0rQ6ud324PjzU6atcEXVtGs4E1LIvyV9OluanH
gkCyNE3+5cI+Gxa1WwZt0oZphKVZae1MeUx0u5Y2jXqAQFZZziaSUQyLqx7ozCK1QYxsyOJBg0Wt
z13d30z9W5Ohaa53bs/h8jtXN+GZHeo6kmtRSJWfBaszEnpD7PIt9EflgCRRZQnZf1bwXiLMv/bo
jCEa6+OkVTCuUd020GSQ/ZzMPCN0Z2wMGoaYCUXkTxF2oTgYNpA4iTETn3++PXP/jwv5v8NFZ+9E
KPTFwxJN8Y/NR25V7pP/VW9+x0coFPlPt42tbAcU+yVxyZvh5U4/RrLBkDofag1eUdfKwUD/xJNf
KPxnONaxFQyG8t+zggvGAZ1VePsYEo2qk2NJb8MK9nrNnZT9CJ4hTsydidM2twe25vovLFFxw2Dw
RY30owDGGFtNt5WBlpr8Lrbk6r1J7wF0Qx77vz8qkIHUFEgCLe9hmo8Aop/CWEC33ivzedjydZk+
ASKeOwZetXbb8fMTRHtS9GXL8rgJRpklsLEWmS2KyuDYBhM09FcoLykGYdwi3YTw4iX+qhoynpTj
8JY98Adof7KeUCuH4cIY5SW5Pm3VAta8JioBfa/ttE0AuWttxkKy7FA+MjO0opQK2AGKwlLC4L6r
dCvQ510l7cpWMBNQvymZwhG0596Xg7HVk2THh4mb4DkpTKwu4JUY5mLYlAPNoGIahIOCYQfzKZB3
QjHfRZBAmwRpH6Wy2eS8zcUsnfDVc3q2spQ7jZMIZasCVoe0c1o1cHywLYF7zmn7iTHhjPn+OVhn
QdrIFbGhDdhErRCRQZ7ftOY4y+A6Y6zrElVTN8T5RP5s5jM7fR8P0KTEkPjsT6a99XW6g9YNmYUC
lMKIWVNuE+LKQK3JKUApgKS8qSYlY7CM1fzxxWcfoTRFX6BcInhcVpJoUHb6WB/lWN0rbQ+yz24L
1Ve7lVhzvObjMXggLnTUnlD9XxbhzG5QJTKy/BxcxfvYEpSyezKbu97NH8uEDIRJzbJScL2wRx3W
Ku7VCtUpLGqogyURr+MIDUrAk45laeIQm/NckEzRzFHizcZg8TCtJW3Bgi8CEbRACK+alQwjUdqq
1wUv7waiTfHdANofXuqPc6OivDG4gLUg+aLum/kgN4k3xTKZo43KzaRjqdSsrvnZtywb82zu61Fo
RyHGxpNSZ+BjswE9sKVNdgxiaVDeJf9y5S19BCjVQvuATvvwAVeljYqlnsb3SjKH2RFkkneMwF9c
7rOr43RmhhpVI+hNPkApxcvTBg1nWZRZfVm3IXj84p4D6Q902s14QC8xyCV8M1PGkjRtOdiSXhhW
o8/JDmRuvgua0tHuxek90sZqrxmNv8u6TLZncW4hllDMVtTI/THIQLlw2yOsvF2W1Oui6LFoWCuU
jxuQNFJlORC9xK/u27rwgk5nEbSsOTcQmC+wqgWWRzdmRnrc9ZoQY5bUadpEUqBt9UYoTJQOWUDk
NegIsu1oHQC1GnLWdHN8Ad7pRohK0dMS6Rc6/dE97A7iUZRiohheEolWyn+EFXLMSWMrYxGYOYCP
t+f06t0E8QlkzJH7RTiwAPIu9zraY2Y/0prmxCsl4cGlIUe+5Ut/SjWwAvHptrGrmB8KMEulA32A
KD1DjPTSGBdxkyxwfXPqk9LjKvExGgsnKNuOlFBg4uYS+54fePe21WvfspgFk9GibIBsN41uDCpu
mDNpbE7NPDl627tleqiTRxw01ICcdnqrwTbHn4LW7oXeHRrw3LmywqLS+1HYuDiAi/4NQmnkGyBH
BZaHy9EnTRwOk240pzl6nu9zCUJ7JO1drSO+QmR7cgPO1vJD96fAS7ncR6qTCXb3CB68UNlB3pYf
SHUIBRd6Gl1ygGyrkFnduBdS0nH3jccSZbkmOVi+F9BbcOyjZxp508vvDbVKapLKb07lVvvMviO7
N8G0bc8b32r3/ENtS7iPmk3ttM6w6Q6Q+PCGfWvN9/xx2jAzCldOmfoayn1xhZxweoTZE93OruzG
7GxwnUKICfeA6ZPf35MVkz+BxXgmrJwPNPKi+IpwGSUSukSXdXMVGEC2nwCLHdXC7MRXTcHUF/CY
8J2MnXoV8iwVbAEybCAkFbBpqS1SNdPgo2egOcV9udHy+pQn7yCMAZtF67ZBcCgSdGMJCnhIhj8t
993pr0MqWIyPuLoolo+QgfNC2z8oHn7QoGfXX+y3Ys+VanNK0FQCzP1WquLH4FFBV7UsmlMLNl3I
mhu97VeDRgBafmN8wIqbWLBmaJhFvRhyg1RA70cQhtTzqD3J8as/tGQovqHZuJWynHQaT7TyvkzC
7fjS1NuhvCvTYFOHoIGXLCV4i4TELEWZ0ep3jYDFnKBKK4E3BW9TaMFcngWUgpSuyqT2JDUCqaUD
EG9c4I6IRiGaVRhgwu7+RKOrxg8VPxI9K+1EEhnJhavrD98gg7AF3THLWZCpb1AHUJyCqrI7BUUl
kNiYJALuj9FkzP5VJLiYAemDtGgVSJpKzT4qghPPC313gjZCE5hZYif6SyQdtQrErSe/sPjC6rov
htXrTWf8KCBi2bH1FJqTsDfiLuFjFKQhBjxnznScRlMee6IoewPtWTJPVDKOm5n5mrm+hYGMA1eT
juc4+j1EGmrIxSMY1CpR9yxu42w/oVVnI+A2TXXPcCXXFwBlibr+UlFpFaGGpcktD/U2t0bynRP0
DBLZhGqdNZkOaJuddtOb4aa3I1e3UMc2BTuywl3m8PvAmR9Ychg/cPuLa4n6KuqlUShSB4YIQQeX
ywS2gvhL3+Xb/NA7FREIaEI3qZNahflNWlLbjTXgH95SHc4VHc0VCdgp3MQp3ZSB6bny99RnUQ+S
GSI2EFzBZA2mAPOanZOScJbG8nZXzoayQ213oSkMCAn82CleeNPAoHPrFJDfrx818Ulz8AlPGLv9
upFnMQrxa7C5LFKxNAeTwXNDpuSK7s3OgDmXNspm3kSmsIuPk5VZtRmb9xzprR3m1b190pbxUMu9
AFARg0B9F70n1CYEf10rjlFveGFx0sW7ioPQaf0elXcpyrC3Ta0sIVKuaMkWcXcuaa9LpzmACwOM
zCUHTg5SVObIg6WIiCXiFuRjLDSX3Da3fDk1snNzNCnTLIQztnLFeZoYkir+zJr/PHW4E9E6Dyks
OEbgoC/Ho1Son9d1H52ktiSS0hC9dHTDMBFAmELQMRzx9UItIpqAmAogBkPmmjoAModOPiRAYE0H
OhgIkOJdfJUh/MAi5l01tDh7YLtxsdAhTipPfZG3UnQS9WqRns1OJfJn1aaKGLfo9X7AnKG/CGhC
IHUwg5fz1yH3qWhcFJ80D3qFJJRTu/BbUnFmino/L9pjxZjD60evARA52JkQxaCiebVkyPQVZZwE
8al1Jru7+5R3k/mHI/F9ZoKwy03M3n7nrdYF7bsb2gZjR17nmBfzADcslIAAhNLZI11uQU0ppfFJ
fYY4heU75aZxzO719sb/ScJf7vxLM0tYeRaxDUIV1zHU204Z8V2FoBHIrkhogphL3NYguID0xbGz
aiuyUlMi78+lGVise+RHu/fWR1CnI0XAAngDPqJ8C8B5yEEltQcTSGGCWp/I1mg/zCQzBwuKqa5O
4FxTU7kHaxZjydd28/mUU9eZGqO7TOUx5RqZUDHWTBncYOU+qb3bk359b+A5uUSEaFFANEY7g0ae
VDVP2vikIDGo5yFpTEDviCY8DtuU9Rb7eRvSk3tujRpV1XXAYYGP89R8JDZYoR2IRFu+qduiCa5w
J7Mx1U5pC2S0Zuvzqd3Mrkp6M3KLg2LWZmO1pHlXSbflSe3yLt5Q5h9QtW04C3RtxLBGq7W4LauW
+NN4fPXZaAiGgiKgsiotehzGcV8nohyfekey+v12JsFGI93j7Ii2aBdkMvkdkD/byo2d4PGpcwZH
JcWWd6QUd+9HZuW7cSReZHEPofsP64fbCd4B7CS6tgSkZ2dmHFrcFtHyaZ1BYn3TdrPVVsIGFOwL
P3TGKlBfJejhCgC+RH8lUktQo6XsiXpiZFxfJaeiUbc5hEYLf6ty2oFjJfquizyUJcob1F2FR90I
S0DwS05QOVXn+No+rVzZ4pBbeONZPR+ssVFHP6yNUuLyEmPrZhKHD9147KMRpf7bS3aNEsSTFHVB
HouGtBV6kC/XLMqSXCgSLj6JmlV3+yw9BQhG520oJUTqI8gsIh6d9z23GdzEA7Sh/G5YPv16rPgG
tJEC2Iq8PIK4y2/g5yFUBC5KTuq0qbV7P9r71Z0ofP7DUEErgiyZhtcYYHmXZkZxxMubT5LT6Bj3
0ntlZ3/KB9BlbRNbc6HiYacECJGKkYpeneG/Zq8SEAMgqUExwWx76Fz5sXhsrM4x7HnXQQKw3GkW
PM+9yBjstctGgIhTCOg+EmQA4lyONU2DAYLGY3IKOce/k49NsplAzlYJDAz0T6/4pTvC2YM3WkiC
DDQMUPuUj/DuBegpPc2H5vFNIxVBoB/ZsTODEOrJfTgcXt3vh+9v/224T+65kvSsxsWVoSK3jH5y
5K8NxFzUsmaZEYMuospP/i8wvH4IdsK8iK+p8BYNZbSxgTFTQp8CHXZPpVD5fT3mp2knv3S/QvCZ
A1/hgoj4afpq7cHzX+FY7xKeFKXFajlbeU7DOoC8SPNCk/eK2bAepDaroMx7Kq3xgKrAPnBfBcjO
57jpgfxhvamXjBi9pOfmKLcqTEmfJooKc9tskz2OgpmZ/NY41nt1m1rJRrKqZ+XYOK0Nrjc38vJn
4+Tb/KZ71SAtceTe02dWJMScAmo/80YUc6WxfJPF26WjmpUbOoo9WKJVOP4xZ9xk12H15YxTu7os
+6iGJGB+4kDqNeuPUnqnTPdyZxr18yI3G1u3fdPi4W5NOeUBS67XRkWGPd4/in1qSdU+klmNkstH
U0Y0dCmgewDFRWRDqXWN1GCStJoPT039yQuvJSvNtTIIkOUhbIPkOB7BNGV8nxtFjz7X8KRoX2P7
wOVuBMah2xO1ctgR9aOaqeOko39+CSHPQwwlg9yRWsSnexA42E9Qp2U8qK7TknhbnFug3AnSkjnn
l7AgBE/FmBI9fhDSO35yC+VLF53iJAd7+aB8GH1mooZ7e3jXENIL61eXBSpSmSii9eIkg4vDHF6S
b8WZ9+nnYAV3RNpMsS1vo3JbPktEjRnGV65hzKpo8OA9XECGVKZcznOpkwA0PmUZGfDY2dSPKqs9
h96DCDGQi4cREEiCnkOhznEzD1GjFkFxCkAtnyhoiAgZo7jy1bQJ6uzmna+1QQYT+WH4w/3GcF6q
F/Ej24VehLeSskvAHP8nPWYPw4ln+M4rjMH/GgdTPWYSY6QzDH091AXUdWD8JO3L19AMPfWQ2twD
DkNIWDcDfeJoa8tpOTsNSTFW5bhYK+bUGttDGiKt0b/c3pP0q2wxgigbpMzAV4EUgvJNcW/MVSfz
BVyvrjrVc5KZI/Cg+4GRi7962dOGlv15NppqaLOsrObiJIFA2ITo33O6F3blUd+wrjimKWri1Jkv
dXHGmLi9f1du0/vADQ7hE4gpGfH12gqdTx7lryojgdtVYUhT8GL3vyp1GyeMy2p106G0I6MKjABI
o1MigspJiS8IxWnYyTa2QP9ZvhrP8SZ91h6gJ8xqprp6DWGhkOwE/ysSkUjcydRC1Wh9KpeQ5CTd
g4JyeGoe9XtEmnvpT3TPckoru+/CFrVS7cx1Qcil1SnZR7uW+JvK6V5ZCPLlR85vRnpA1CqFqj6C
ChNGwm36IG34e/HA2nKr41jo+iHBgySkTI0j8vtETIBNP82/hw/pGH5KNRFf/Y/bZ/WKnBcjwRWP
EjP6zhaWUMqHi0qSQsyiqE7pG+S+90+u44x7gkjx6JNX83EDRajNbZMrcweLAJHA2y31XMo9ZAa6
bgK+qU7ZU1AR8b51se0YzSIrpwh5fQUvGWw2SHJQWc4g55Kq4Lj6BDanODUID/B0EDAujjUjyNgC
Xw/0BtgZqYs/kdJM6MuwOUXCNgY6LAldcBUw4pfr+w/PpSV7j2IgXkwytdOU1KgrdFYDG6JBTzRO
VQ7KT2lq314TlhVqKHzH5UPBw4ocgs2hIAVooG5buAKAYJowkKUrGKUPPIioi1wp9ChufJjohN0s
o+3KcFTRVFWkox4gDj45rdkXphHsIMhbofiVM7bE6hAXKjnsPTyL6JqLkKiJIgVZcxr71iCZVmVm
V08Ca5jrZoBxB7SYV3CsLu8kaE340xQAXlMLFq9AOM+EfHPem2JDAJEU3/jkVz//6hor7C2BxUhJ
B2TLHANlszh2EA0BuHhpfOZAuyT6wGeUU71R+Fdfje1JfGli1q683vqXhpZZOLt5BUDYAH/XmlOb
ozotC6QvHxTWNXVVFaWHs3zFmRVOEQo1LACCUIhGPp3mbvwMvvPGRO5uA5QSaoKRVbobbSCjU1uP
ItmFpCOKtWTfAyTaPcjoMdZ3bXkX2rSlNRS8X3ShOpwLJcvAknoC43f4BDY3w5rnsGG4yKuSyc/I
gejHJQKeaDDcXo5cm6c51HWuRTFB3wn77MlyeDN3hL2GzBMwqOlG3aPmK1qmsWVEVT8AsMu7DWt7
ZpvynV3V84DDwnZBuNc7FKP/h7Tr6nEcaZK/iAC9eaWTb4mS2r4Q3T3T9Lbof/0F+3C3UpEnYr/b
AXaxM4NOlsvKyoyMMHITRPrb5khsZITtbPOZ2Yn5wpqqHVuXP4/9xKSOQg+dvx963OQCV3tefQUE
00bL21FCiohd5Rs31pFjt6VVt1aM1kYR48zvu6d0u1T1nmAE6E+gj1GbdC0rYAY81ciqL+W1I1tX
eat8W3kNRYPz8cgjdgSiXG6VMgNYmjVLMNn0Ty8UAMrsIUEmK9k+iBgzI6EBliFQMiYafnc4194q
6/5KfaO3vFFna421H0/gTKiKVARQ6LiUOIDcaCI2qQ1BTF0DO+LlRpDviWfJkAxbk9f0oO2XLvO5
84CbD2XLUTUJvud+tfIaCr8Fw9ZXtv5sxEjn2sB8PJ45n4awBIUL4G7QyEbFjlAOF5UujOqrT8J4
21VZuilTtTTYWtNAjsMVC/ZmglVAv4C/AfoLvTYcDbkjfaTETJzUeL5I+iG8SIf1BZC2n8fD+q01
0Mfs1gy9yZRYSZkQZkDFsee30kX65na2feBM+VSu3f1K+tBXun5u9PNGs8JPi9k4Dqv7Hw5o1PVL
bvT6z8LQhfFsPfqmcbVvHC5bErAy1/gmcG1E6i5UAC07s76toYqBaiIyiU7yjKpWfoXAXv2WRnqG
Qo3eKmax7n1TJFb1LIQ77qeC7hsPTQceVNV7tzf9pfzXpNI5ntHb6aPuhjIhFWgZ4vrKRzvSHITc
WGNCPDs1NNNo9XaH/wM/mh5aoVWuDP5sOjG3cNR+0QyP5ovam3zXsAzvZvW1TVZ9tAIwPWO/gNfy
SkNbM5pDpK2WOEl7LCBkILS7ON8E7Fcux+gZ1FEvQU+fwLwNqhEdlNLUZLPXzg3w7pEl4sEsblve
TlqDaX/yTdnqXKpzzKqMjllkdVCViiwO+rj5U+eeQqK3OYHwg6zjL8YESisR9IL2am4Nsi1sgu/Q
C3YqGCygUtW5C5fibzabmgcQqKBwgJ6qX9al+31DNNL4g1yT69vH8QugGUavNoWenhj9C3rBKD2P
5Wdk9xmr0z0rNMdfGQS6PfwmA1DR09PW2rL69jNePwsWq4PvV7/4lg/QFcQqjf/+1a5TA2fg8TGc
O+0jzwNySwhLIXBF33ZlmYCTqkdYqGxilv0O5PogvoafCrOWNTstq6tav4SLMqvjzpjMmMgDyYJQ
GOEotX2FLIjdkTDl2krolSVD8SGG2hsbegctGNiFcz13JSgCwJMorcCVAvtxvz5QiQ3SWh5xu0IM
4o4rkYiZs6KpIDMtv4XCMWl0sqijPBdJ3JmljkchFGzJj3Bh7fii6flJLPT4EkF0WjZb4NYEizN4
ndmwJoc0G7Mhu3RVrP2FhMqkEgBPgXLOmGAe8TXYoPeDb5UgF5kGkE3IVga6ptp86JnVMyhEoV2G
XnPOwgPxKOarxztr/LH0CqOjQAS0XwOBF50Fg4hhIpYs4hhGOmS8B9nsJczQ/MhuTFDzy/gFclKd
W10LbpVjKf0UPJD+qvHsiNnmRpYj/G2/mpXXvjwe20zWAHN6Y5lKTsh5yGuJj8HhEWOXG9ZCG6P+
t9G/v4FvwHJyRolLyjM1/FrCYUzqo78LemOcijl40UuH2vcBjj2I2wZ9nPAp3taHTwEenn9Db1a3
KkAcueDlJoBB2i71SG4Vt/RUBtNNrBJQDXDSGBwgg9FeAgoeNOQgstczO3UiUwPwhV8onE7qDJR5
+k2gJa7XZALMM7t8zzwpT9q5e1WelEO3qr+0k39YStv9H6uMFC7g1mgUoVHIJQRyZBAC1Ve305OX
6JxffHtYa0b27WPwvg65GuZduF6INfKym+7TknTNTKJy3Gf/fAG11JDwgySdiKXOBUuJDXdFkIZf
R+wuCaEaoLtHtrDY9s/j3T1TEBitaqidjt12HE1kpTKsmwoEYRD33W1k9LN6uvjBWqJgB94G7d3s
iev3Kh6XFzG+1gSIWN6oooX1Hn3y1H/88xG02yJSzPoyJl+N69byQdNotIGQGY2cvz4e76ynGgkZ
8VZQQXNMWdK8TuOzXEJ7BSj1swNbVsZjA+MqTYZyY4C6fjQhr5VQYatrt2fepLWEh9BueJYXJmz2
lgNH6P+Og3KH3FCmULbnqmv0I3wzb9FfaErtxUtxTLOFAc3vyxtTlP8b+jQfAgGmhlrnPwYchQOI
uAvAhXfsvjtorV69P57DX8UDehLBzDUKiSOrCTG3+2tMYQcOWoU4/nmgl+/ALb0nW0natmb3Ampn
EENek1cv1WWy4PZmb5kbwxqVixAJyyCs0NAJgkd4uZdX2pu2Kw4cngQ/iR2clpRG59zOmMIaWS9B
vwZ49v1IwxRdqCmPF19VHPCo9uVyJYXPpfhcFsO66qwMlaVC12KAVkFWz67BCFamgu6jMSjblokL
8tR0naV2RpaWfXyTUWtw92XUstdtKXBuj0eHGK75Yieh+6Q5+fx7Gpni8OQydvFeHYZtHH49Xvxx
be/scuibAwh5JHJBrPqbW715l5Wq31Y1wimIlNkagP6ygUvwXPenwi0trnXR0b+EG5/ma4GpHElw
sQIgA0JC6H4VAo+IKJznxPGZo9c7rsaYnXhMKyB2ym3/CnE7Qd5ntS20OpJgIJRk67+PRz3NguET
AAtA55sM6USAve4/IctV3w+0iji1grZjnamMnv2I+cryM9bmJMaQFby1noJ+ExcbxTeL5MQzP0MP
SrOmOGqrtPzjMbqgGjWzsCATjzZ+GTqQoJiEbkKBrkqDCKYu0TdKHIH4ZiPuC+anIte2f6tkbS3g
unw8E5O7YDQniywYZyWEAb8n5mb9qwx0f7wAUkoocBuiv9O6wJDJ6bGR6UGnrPDUdIPnKu4hYey0
yY9SNXpVKabWFCZhkUFiz1Fkh/w6dROjqNfp8NwFwcL5ml/wm3GO5+9mnOA/lCQP7c8OBJtDP10p
TAURr9RQmH5DhszkAkOMch0iokn0/t4VezH6qKpnUMpYrm+62VZUoPMZntB7xnnp+vH8zC4CkrHY
kCBDZ+n4K4O2TiCHA3EGQBBqb925xIibzb83gmQXmr4AlmfBOnA/A7WqBmWluMRpVOaLQN9gHSlD
DLJWbYnaYZrlxHLLUAVVIFg0KoNSL18i1H5V51zlNGz1IQeu5XWHIQBKWVzxHjHAJjF2HgnrNDGJ
cG7qs9BtpXodnIpd6KJ7Kqn2Q3zxedtHG8FHYIRWi35YENI3xSZrVpmit+D9KIyiWEJszO6TMTQb
AaCcAJmg+1nKukhWB02pnIjhdlErWUzb6L3fnwM0t4iZaCTqiSE/LhbKJwhNlS+8w3USnNoAyOJR
DCG2+bca75MqN2ORNRns6scLOQ0RML0gwFUVNPmgEvObwLrZy2Lfh0UitZVTtKbPAQWXpXt0kYMR
tdSLi/IHEM7efGxz5pq4M0n5y4oLPUkuYdI3muRQA2/EdGehdxo8VNLPdrFfcNyM1LUE+SEgcVEL
QS8kXesK4CCRcfJqp/6pKjTHQz/nnLjn/tR2pY44dR1ICw1pM2cQ7AkcKHQh9j3WXu8XvhOAUk0l
6EggmzNAoqxFv4jHRwZhFX/B1BhlUIMbvTty6Gg9Hrmm702xmVb6XD90DjBXZs73Oqd5Rlasa2+B
E3N2TDeGqM3MNbxX5hXbOU21UuJcr8Jt3S+xHk1ifAQQt6OhYiqVENyxBKNpo1cv/Mrdl8dbb5pH
owxQe693OTkIPRiQOJ1T1k1t+L2NtgiUPWWzGJ6al2Yh3p8uEHgMRg/GgrYZbQ2U/xL5Oo4U6CU5
WRZkK1/Ko13Vsr2pDn0GZDrvLZyu6Z2P8gYaaJCwQ++vSrdoDa4UApJRdo4XKOvqGIue7rrESiD3
BXnlUvfCpS7w6aIBwABsBljORaTv6B7sRgRNFYpxnROrGtKmAVq+I+j3LIxr+rIAE8LvwwICWHBa
9EXQg2vbVwMJE9kUyqaME9UGjoE3WjaPzLpM8nXHMNE6LvG2IH3606h1bwWd0uhe0nkWWJw8HS0m
jQ2InmepURevBA9Ejo932LiB7s8jvnLkYx4zeVCboHZw0EiBVgh+72h5q2taYLBAHXKtaqqtHS7K
+c1N/a01ajsTTSMS3yPubYrM9Ii0Fkm6ABydGxC026DKrUAyV6FZ1nqkJetWjHpHANjLfQ4kbKOD
LLyw3PnxzPGTZwsWGBJGoJCAHgKa+imvGcUulDKSunf8PLP9+IMtbRXA+rAyumN5Ujy0N6ivvtqa
BaDbfv8RhOfEW4XaDkwHOXqPm2/pPQ0UXR05Obqvx183dX/g4fitpoM3nEcZ4d7PtoqSaH3R9k4R
eftAAhREK0Dt7KdLks9zSwo0vIqHJVKyOML3huSsVviWqXpnUKsnTyzXfOI/Px7LrAn0T2KaUU+A
oXsTCiPWRGwxFp/z8WRJOQmDYYd/H1pgyoCFxaU0NsLS0LA+k7milKXeyVxo77nwCytP4SqzBH28
4Y/04FJAmnXK+KWR9D2x5E5KtlVZEiOpQn7Bf8wtIN5nCq/gxY6DST0b4rjN8jLkekciylHCxonr
5Ah6o9XjuZ1x93j5Qu8BbFyobNOQrjhWsDdktneC1j+nYMWIhtQqy89+iW1s7lzKIOHG5TIW0ek4
f5CIzBdCNDikCf+WkWam+JeOOpHJD9q1qMhSeWYatuFNf2OQOgFVxXuC2nowWFerlgsNLv8W02vM
Arit8+q30FiPp3ImNoVFVJ/AqQLUPZz+/T4dQPCYJAAqOUm45aBsyHNbV47BaFbpHp7Vnvinhw5F
P3hHCPRtSOqtH3/A3DlBMyIoFcfMEeLke/ttyBUCuCwHBxjKwSgFL18xvOAvDHOasIffU4A3G5WX
FLyoqOPYlz6TFIGC5IUSrbncbHqzhNp7ZbqJrIcXQVmhaRksXKucAf1vXZjCwO/A7ENQmg2ij1Ze
h0mxLSvh8nj400zl+GHoywGVJweujQmhJ0+qMpXwYR1zlAFjAQu4z1h8ceSehdwOpI92Kcc7d0gx
EQAUAZqNzifqXcmLKJVHojDg9HgW4wo2MBWbNF56gcwd0rEjFySaEBDQ6KIXz6daF7PD4HRdE6O5
PAR7hVqUkEoHgVLr/3k8jzMRGYJvcDkhQ4WNTCv7Vn4eaV3lsQ6XVewqC6JnNWYkiMQK1T5Jw2SV
lJxiNWK31Lgyc2JhGAyiImgBIN1ExSLA1KpiT3wYvvDb8tqu+NYY0m31w9Xvj4c4s253lqg4JGET
gctDDFFL0k0hgfID1JJ+ryzkfuYGhGLHSIQ29lPSDkFM4kGDJnfvqIfYwBkpXs4ZBHd9I2MXwri5
Nbu1RN0WPQSNRDeDpTKyNfkvYIRGyToR+rdZ9UqWCI7nxgXUEDY9gOdTZjXPz9k21MreUdjYUnwP
QCzOFFSzB6U7y57THAVS9/p4yeZGiEfJCMUEJc6ka4ovB1DyJjxGiI4E0enR0g3muBQElXYTLoD1
lmyNkd9NkiH2VNWNNdy9rME+ZcDxg6aC3y0paM85UrQKAEvNs6BSAEfQvRnIfiiJWoi902sAINbZ
MWtTU+pC2w3lTRTvQ8YqgUBpT1LQrtKhemGQcXD/aPITKxkB0vNOr/6ph+/HEz3jbO6+ijqFHcO1
DBMgDOo8dDyrzYYPQYwDfjDIff8Hu/Z2Aqhj6Ko4hGyNVIrHi7FOUlR9eO8PanK6hp0btljicsHk
TBgyCh+DhlOQ4WToeKdPvSiMhwAeu2Id11vlLmtp/qaJvyTZejyRc05mJFrk4bThu2nEm8sNUVMK
2eAAXFevW1ftbUbEUzAUhmLz2NRMWQHwWYyJA3Z2dJ/Ujs16GX5zyAcnii8l/5JEf2PluzqqoRkM
T1X5EjOvab6rEhOYSjDZhavH9ueGisADSEU0rAKXQd2DrMqQFuJnmFWxi1YQ+PhWg8GzBhLFC+s3
53qQXMXtMD5XUbi5PzM8qPu0nsON23ZGchYuWX8UdgMfgODA9vylDTo7rhtr1AYtuyH3mEweHKlA
7bEBSFgNrKL2Ft6sU9jdmI3AxY6WCrwo0cFxP6qqR4DuQfXUERsT8hgs0u25o2nvaZnrCQHQK7dC
ad0wpdGGf0piusiORCdX0MNoW5BNwYd6uPfi3OCHJ6m7BrkKJR/lIKcLj5I5x4jsKxBpaF1FBwi1
zm5XiJ0quYMDxDarC6VwqkE9bzRRyRmaHzQmARm2kanVf5AlQo8BMjbIi0IylU77Fj3JiQLuPEd5
i0BwzxNT9QAR3yRFZyav/3ozI8pCyRuxJLDodO9ghE6nHo8/1oGEhGZxfgINnSoLrLKOl8ShfrMR
VPoFZS5JhJdACRrkD/cLH4Za28pKyzmq4l3lmE3MzEXkHHccbwx9yVoSuMbNrmTQyD/IYKiUBs6u
SzZZe3Bk5zLo0n0kB9DXqeVopyL6tZWmaW0hCDy9jLX6EPJiaqoxV+7zKFOttKzzGMlDl3sTmq62
kG0WLGAhklPcs/658z1VZ+MmM2P0ey14qZmbBdwW44MWKScU3qhdntdVEfp1KjhZvU+q8pD0J5Wg
ZKCqC9t0zh3eWqL9EcTLsmJoYsFJFBv4BQBIB0RCpeWn2ZoLnpQYzGBNYEQ+tO88O/zo3V2dQhS0
Y94f7yUR60et78hCizchC6lV1IPu17dG7a/UNHwIy6UmEZFgXwLETXFbOBa3JkYfdhOsVEwydFoa
CU4k7eTsSSnRYIBYYpRaUbp9R54UIAGRVI37fSVD1xHsRKElAPUTnv+TseI5hJAGlx7dU8VFJCKV
XAiOxDJ7gWkMJQqWnnjjE3o6n//YoLZQWNYsV1W54EDLVTBjeZUYWWwoq3IblVbhmvHb/2tM9Ebi
G7RXxQnGFCD1LgGZBQj2Ywszr1YBnb0ajgToetCKRg1J6Mp8UFNGdEi36eQfIr5Wutj/rV07+S4g
9GI/tje90mAOLWMov4xeh6UuUFLxQ+mDoM/BzrSD9NglazZeEuSabnsBZSTQu8hwkSi88vd7UuNZ
Ikdg8XRaH63rfVqBlRtVpYVjPs7M/WYA9QCc51hLwr9oFVGGJJDiYmTJqWy5AI38sGcMCL2V0tsz
Fy7hI2fmDW2V6AFBBzaynbSGcRw1EEcNPMmRi2RfADrGmKnQ/GtULYeWVCSPUJYAbHqSJSs7hW0F
hWBIbl7ahKtK6GZUYIFl+2ifdn5gyeKg2kXUcus2V0D1Viv+kyJU2argvWzdSlG4sGGmETM+6Teh
hEsfVyJ1RZVDCGaiJpccYqnKG8PqhfjdAm7GLMSQ09sB/XXYGTJyaKDSm7BIVYMMSnLCOYNvSqyg
Z99yZ0v9UovDdB1FCNzizTXqD6C3hhqOP9If9YnM4QVZxCvQqWU6XwqahXxauX581GYeeKOt8VwL
qAMCakMdA1yhrEQkzuGG14Bor0IXWjxK6xFrtsRqlMCoFaKjZbFSB8CuVoHMryNRh+xjwACgdS1F
MwL+pvnz+Lsm7BYofKGNFxt5nGmE0ZQPKGTQvgeoXTktSLQqMIHW7Skv3kgxfDUVFCmRs4wbkNV6
rCGExzCDNlp9LIvXjG2vkHPV5ZT/IwzqwsNzepyBhxIxUfCGyPTTToNr2rYE0SHvcMxWSTK97TMd
bYlq6dvZ8NIxet4vePeZOGE0CWvjphuv0fsF6lov5UL8iZOc+yYBWN81wywOdY+NDKZC3MCGqt48
FZouR8LRby1WCg23UTZeWS8cs99k0L03A60R+IHHpi9wE9P7Xy2yqGl7X3Ta0tUsXoE2XQG5xnXT
F8TJxJzV84xxgRYTG91VM3nNALGNPtS2+VnYHqN3nnwJlDQ5CaEagKvUYzIqSSJ7TCA6Ctfpkm8p
zHuFDmyihjoHBuH4qTLYXRHauWI9tjzdAZiCG8NUtMRWkSIQEVMQaTk4JfsMHS8JXrJGom2Z6ET8
hXfXTMZeAinoeBpAxY0DMTqLm9jJVRkOIKhSdvx95l8hgAoC8BXjhEhBMq2eVim0aXWiCTabL+Ag
ZnwDTMPdQfBh7Gim0dCRkLiM19SyIyiBHiSCrokfrQsQC5wDpFKNIAbNpF3mlkB07xtuIiutPF5r
br7uxUMQbjwvtjS1W/iuqbcfPwvVAzCnqOjIpZaAV4MqDcVWdhiJXwtkk3ugxB44M80k2/33IFhO
EiCiJ6IVX8RWo3ltG58TW0HqFadGC2yxL8GTOmYTw94Ow0sP/O+xbA+ZuPHDfqdwS8Hk9MaBSDZO
PzInWP9JerZuU5RItEZxKsFqQXMpu5cm3If1JW7+xMVZeelAl5124WoY+8Begdzqu4X2+fG2oY7a
3SdQgRKLPuyyC1rFkXODY2w+egH2FMnTg1rtQnCEPz5f07vvfsDUwRZUbkgZZlAcPH9lo80h2aTk
PbAkarb0YJ+BPcIW+Ajwz8iXRneAtWk1+FUiKk7no6kyf/FRepN33AAst5hVG2QnQgAvFDN2D1F9
ejzO2YW9sU3NKrR9QrDTCoqjKasgP2Xu2Yv37YLz+D2h1NoB2SHgmIA0EZ3dlPMAhEFKSSyEZ5Fh
sUOK2IWIqKe4DXgQUhIWphZyKCRXhQBMR1CBr/dQEK57DXIvL6DHyVTuumNJ8FlAsOaV0TSoyqDI
kj6FSQc2hybroVWk4S97ZsrG6MtoAj9111UUspBnHeJBhVgGsLxm47XKX7QmB7kBtt4sMYKOK59V
yGq/iX4P4c1hzAbgFAzKKhQS3O5SOyjyFoQhTG2LYo40IRcAE2gwqTj+0IqJjTaq4s9qINAmAuMH
yEoFFzJJcQkgkuxH3WvL1m5rpoHcoE1T4BIDqsLo1smqQkmNSE6yt1DparzIpIw5JaDzAkcYCqSS
0UNHUD11JWL3v6AoF7AJ2g4ZDCDA+68yaUmqd4krpU8DfN1rDQ1KkMijbWMfcXFcGHnpJiaYx1rQ
C9Zq3IEiq2L2Ayt4EI9Cho2YMuYmMltpaL9k2SeJQZIGxZea5zNtxQyS6H0mWg6Pw9ZSVthBJoJf
s0+yRnjuiRjvexcItYWKwszJUxHZQN9nJLxEpuf+osENRHw+CYMzGHxPIZKIXvTJKN1CYDc6Z2pH
ooqAnw8lGhl4WqoAnUgJiI48LTwzkvSKlqontQ3kBR8yc7ZQzALcRUbvOI72+Oe3V6bANZ7YMcg9
JaHRQLC83apaZ5bN9V+fYdA8QCds9NCgU6LidAYtWaBdjaNzFSIB5vm2GuxEF4D0YGFpZiftxhD1
/u46xIAumLTPbPXlps9D+fx4IAs/X6RizCbIwcbSZ9FZU6Iv0OPrmlwvYB2nTWzAUt5MFl3VyKU+
A1d9Ep0jXT2U0FjAL27n23ILxkgASCWjENHn+3hgM5mLe6uUm3ULKWYEBiOTPzq7/+uexE20r/fu
6/D+2NLM6bkbHnV6PJlpZJzM6NyBIIKN8ViqgtruNOiRPDY0E4DC0AiBRXoSnK3UAcLTRKxAMBqd
wxjk04h3+VaHhqu4T1dAxz+2NfP4GKfvH2PU9DXIwoRDCGO5ekw+2ydch6QwYyBjdIgiGd0hXfW6
uUQtMT+X/1il5zIQ8WRgiuhci/m+H4p1nvCFHtXu5vHwZiIbVGcQ4SJbgtNFdzm6RQ50gquoDm6u
08BHuptL0LOTt33lVMk7xGwW5nPunKGoP74gEUlyNIcMGC1SF0lrzRHaC6duIWr+nxjAQOCQAPoV
6McizzaAMHkN+Ae0vageB29pR8xN2ShfgYfoyBlGZwJrqeriUnFdJ6t4w+WOzNDrAUnsWkCb/7NY
sEvZpplgfyzWoaYCpk0FD+F7X85Bq1XgC58Zw++kh4ioaNbBS9m+5E2/gUxxV5h1fdEyW+1fWCTR
RZDwa7ZU5EaYLXjJ6bZEYm0s7YwkViguUV4yy5ooA4ki4wDgZAhlBwAwusrDBXDzTFSK1wbwkIAu
oOcLOKT7EcdMoRRuGnrn3Vd/Dt8keTusJPS+gcpBdA2S48Q9PgZTjwI92t9qmYriHvv7QTfXpSL2
qehLcXCWKyRz4EuKYZWe4h8/4GwvtYMlIMiMU1ZwYY5UNWMmTaBjAIVhuy6NEGlAkcIgfrIStVft
W0JOjTNqLt4Oin8Y8LZ8PMw5syDbxFsWoTCoSxUqLAgVIcvkugnOBDAeE30kiZ3gaWW5QtmegfdK
N4rWdghnW38DFWzuWYtS1X78EdM9BGwhat/obJZGFmzKezNNgqQfGYJzHvQqKEAUHJ8qYza55C7R
2UxPzii4hzALDdxQUmSp7ao0fdtwbJielYtHdLvbhmey8DSc7px7E9RooPfixmkzmuB0lYGGso68
sJ6qzjDEOwiDgZjCejx/cxbHRzj6sPAehuO+PxyNFyRqwMbpueRRXtUHTU+FvaeZWW00ogjypYVN
s2Rv/PObsyFIKSdEEuyJqpmwA7QsLF6yIMaJu0GNr/z58fBmLlwIbP4zvt+UzI09N0Z3cRTAHgPW
7upTLnWp3vnAu1b5OkELuGs0waYqMvgf0fCdKjAgdvb4G2bSPsAnSui+lRCgA2A37uGbb0hIzDbo
r0jPY8VC2pf9U8N8ut6Bq69Jtqvzb5J/aaAn++k44EZQr804gwSxLnTBLsrwAPOS7VAuslvN7Gd8
FpYe2RgU2WkoUl3GUYD7AZ+VmIy3l9V98s59Aj+p6OyXdyEJtDWkQ7shNr8flpzHzD6AcURCCvgr
0fNE7buwirlCkcPszNWaXg1mDee/6kA44Ub7Ij4ssVhOXzBYAjxd8KiAyAlHo/LSug7lEqIOZx9w
4OjMqwiDkmcvXyLam+kAwVMMHKNoDkBzMZLu92tNSFn1IR9n57b6FEWAmtwd+KNHHaL3n8LSfgL3
EAOdJ+2VIEN/0q5YeNlMW755OEK0i6GzfWThoZN5fS2gt5Kw4rmw8n32FG9ER3b4LXKHW3UzONqH
f26v0sq1RehyaZslANQ0pU3Zpza7pHZdgVKLeIaAt96QS1AEuteg+UHBf05KwIM8+6j1aK9v3KWD
NlllyjZ1IZW5l3ajLuyZN9JNbkfbZFXt0nW1DsHE2q2DlbeR7XDtHaUN7winyM5sfs1Dk2xJu2t6
NY5fgm7KkQgWrQW07m6LVgWf8TALMncQ80+R3+LRpAvsBiU0ITtXko38x4JrnWa2YXSkf4eUCMrx
QEze771CzvOuCArpLOn8T45CipkcvH2y905gUzkuKa9NVxqBBuJIBDgjhAll33tzbK/KpOYZ+fwG
DucPMTXqUJeP+QFPtSE02YUwbuKt0MiLOHEkcJVBo0tX5SN0TUReHGlnXrPqZhMzu0IEcRsjLOG/
pkd4tITeFvQRjOEbfYJIU5CyzmLwh62bXfOaXiCI8u7a7V5dR8dwRSx/n/4Vl/Lis+O7sUqdm6iP
gSgGAvXc+z+uA6Kyzit1tDH65ULENL0SqfFRpySpS490BDOZl2j0foVMr7QuQDZ0LkG4IRpa/8L7
H74kYruu6wR9ckvMruPGuEtZ4amNBpSxAx/ksQB43W8cN2dDpRc691xLerAWdhEYhVdP8vPja3ec
sEdW+HsrXOzmSTu07jnR7dd/nQahhkC9qNU6Y1gW6rbn+qkHperx2p6gt4AeEyzZ42FMny+jKfS1
jU1KKCmz1DiKOOQ7phXcM+uwpc58g0rt4r6zG2z8MDDcV+00nBZMTvwoyL3QDA7dXHBLI31Mjc7t
WU+sJc67MGtvB4Rft9M0q4Nm56Ves1/lQX3KXsENay6YHf0TtWIoTiOLCaqvEapPjVRqC2nwRd+/
JKKN1woB8BF4QyjhQqmzsMnCTTmzC2URhS9Uw4GMmbS0FKWqFW0a+BdoVK8UyC6gW+XoAsy+kKib
TuZv5DeK9kGYHB76fh/KWZQGAxNFeDSATutP1lx6CJv0/15tGd1rQMkCfCyO1z4c872hMnPlwiN+
fPFAqrqS/5aguHz1XxncBvvA9v9Kf7qlcgi9YJRFasE63vXQuuLFF+47hbrQ69AbZA8qy6bVH2+N
iXOkDFEbUmy7wmM9DA01DZSnzyiN8sL6sY2Jv6BsUJFbzzdKzOGKuTQnzUIg+vinT48x9eMp/95V
olqEAn68f82eCIS+ladIXtdv0EeVUPJGmX2JK2qaIaZMUo6+cQXXIwNMttZX+xyDItyUHEuttq7x
x3GFBUc1iegpa+Ma3rxyNLYZFPSfxZcC2w+l3VNY24j2hoN2EhX78WzO2QKTDuJc1KtHEN29LY6v
tYIjPNYKBOvQTUeK5buvDXWNCr6SLizdJMkIb4RYYKyMA9APSOe9Mb9DB2PrRe1FZfzwWINUxeQL
ACwfD2m6xeEaUFoZAf2oxdNu3mcrpmj9VLxEidlIloRH4a7KToPoPLYz3eawg+fe2PKKG5imKBOl
Po5DphYvSrTnKpTIGCNQ3x/bmIaG4r0Ran2SZBCLou3Ey1v0ie0QnH07fk1f5O/mM3p9bGv64Pm1
BVpKQNSxQr/hzs2+SwE+hjrwIF4qu4s+xI+00fGw1oTvxD1F0UbKOz2Odm1ioBdV5xx0m+jlqLWu
SboMgMt+UQFgdiVRTP+fD6KOHYqQXNhDP/RSvCS9BcFWPRT3bczbrLBZGPu49e5uzHHsGnpPJWQ2
x/73+60p5ENN2EgSL7vWeAMf7foDxMJ6ZvhmYHTGO7l+foK691LrS3pWk8uTMjwe0JtJ94pRLNQX
xIv6HMnQ/A4/vY2/4JCn75k7I9BGujfCiumgKAMPI4f8km++3E20Aihoo61CK1jwKNOomDJG3Z6o
ACA9i6j30pRrFomho3JGmXqlV9tgL0NYoXmSXROCCo9XcP6k/O8KTo59nA3awIaYyOhFuPLQTQ8s
zlEOzAEJVeuxrXHf/d+bBS0d99Op5UXMhfAKF7NwNs0Ls5C7nILSqRmkLlCF64AicLHvAa0D6RRv
+qc+AZDIQLXfIjiViSls5e+ht8TFp++4OtTYcBkAUI0kOHBMtJQm9Dpb1HR96VLuGV3ZufvKckFb
htfaf5H2Zc1x4zzXv0hV2pdbUlLvXtuOkxuVE8fa912//jtyfe9EzdbTrJnczFw4JTRBAARB4JzD
uLmtxrUtW8piny0iK09LXfPUZ3EzHCOb/HoAJ62THwdeGr7iZBeCGJOsg3BShdBAqH6uzq7SkOYg
flcfsgNYLG2TKLR6AWgPaOQfap9nl7Mx3FDol28uHLwDOfioppb6XAWOf/AeHsi0EX5om+lToT7Y
gXkCeWtljLMMLD+OKyhVA7mH6HRba1MRHh7iSkY0jxH8YyZsdS4t8hHTQ4L63FPMbD+UJ78knl1B
oQrtXoJ9+43HP7FyGFxIZE5CNP9XmVfCMM1NTo6Dw/Hpq9wETVa4EgI6T0V1BO3Nlz6txuDjHiJV
fw4MMAYU39DzxLH2qyNmloAmeHQIzuAibIduaCXpfEM0nos38dNAjx6cWahBMpMgFQffZ8DLlK8s
QcN4KHrOcSsDHiAwKi6XBO5HzFwokn+u0cF7rnKUCis4N80CI3JNENZTgJ+oT50V8ILxVYCcJSPX
M+YJMFykmAAWKKHfTcDhORv5zsRNt0Tq+h+gvr6koDSM6U1cc9l00vMwSh1FWJ9WBpjZcioTEyZo
eY42aj3tdCO2k43U+JyotaZVeWazMFBLAELdvM0Lf1bQWNNgZMk/o2GITjoofhVaZBHJg40U/VLQ
b3Xbbq7sHo/lqO/M9c+vQVjGnxtFCSpllAOwtoqAlPZ3EmZQb4u4LrLOMmD9KECi50Bm3/5SYQit
sFMDUIepe4w9gSO1PqouiHq2HEkrlnEhidGep5SjEatacK5cYStso6O5L08AFKSF422lx3An7aN9
xesNuE6AmAUySozFKGz7CWL7ffAQblWaPUiP36O7cme6AieX5GqTsf4saCcBc6/BOb47o69OfZ4o
dHkqtzzGN+6ymJhYyqLvxR6WJWzNjeH6e+8DF569BB7b4MSbfVo1xIWRzFu7MPw+NZUgybCs8O5e
+paBcIe3njnXvTgqv3YJ8wtfQCRASbmUkClWosWiEpxF2jv6HnCWW2Xj3aMOwrHCFR+ecYHQXjPf
fK/sHUX/XI/1KjznDhjn0Syf2NqhO+h2vJuoQuHMduj2YJl75Qi+KsxpwN4H4ZiFGXo8+LPX7TbH
3KxXyNGX+ftPGl5Skk9jox54jIMrRngpidktFU2sftJBUmN3OwAyuYXzTXHqQ845N68zAWZJs9ks
zCLo89Cb5iUpuDbd/egefrmmrZ1GN3jyv+NhjHeM8lTInGrFGE1C0UDeiEglUMNp3dZGRfXfjxbO
CwNmBua2gOuJqbLLhYVJqpYYNYtAwdried2W7sx7yQkAlKk+3TaLa34pRhRj+Hk4GQlabqJz6VTH
xC1pYv/o3JSk29AZMKpGxgf53rwvdwCS2Rq78Wn49VEC2p/+3e9gJwqiFKd62eB39PtkJ8EzmqP5
iPcvkY5O5oLRYBPuerd9i3fJa3RnbRTa0Ng1dlyjuj4mLnTPDicGZmkiw8QPKUBqgBb7mgpPzbdf
3yNSnapN6HqO5/B4aK+fq7ALwE1G/JlB3/DqeLnhcSrnndbDsjoX3Q3KMaDTYfKoaYv35bF539Po
sTiV36SCE46uA+ulXMaD0iSbi1mQ67+re+kgS3hPFjkmdh1aL2UwxjwUQYg+qy+vEcB881O3vefU
5R0R83lzGcAhBTBzqCOiKRvZ7KUGBTlsxrpR4TLasY4eRu3DG3nB+xo5cN6mhRDmeC08qajaEULE
jbr3NuK+/3qTr90QDRbtBnwMm2oLPkew0uluDmb1fssrF11fFjD3h+FZoD5iOBGQKJfrHK3GV8Kk
Ts465t4HpSNxzHHF6xPqUgJjE0kbRWUkV8m5M2MyFnepmdFudISYKN0TBlY5Jng91Ailoq8PMCSg
/wFUlny5okg2orbW1PhcK49DSxsBrXaO3z8JylHNJEdDC4KXirscc/GV5kY1KJDU1s6rx6E4gg8R
03Xu7Vi0Zkq4QQDQCr8Lj3WMKVVy2sIVZajYK8De0oSA1k2S2AEqzPttSddlCKwdz+DzxQy0hjCu
y7X3k4mBwL5Iz+1nfQdiQ3r0d+Uv6SU6SbxCxJrhoPtVRzKPUINB/0tRRRw1RROW6RkDKKNMx9wv
fqt9Gwq0DYT8t9EA1cgOjGY6KoZRv43yMOo08b3+pEtNLqOVzYpw0amF5BfAc9tyw1HFvFTWgZe/
j1EFsMRH3y+b9BznhyEbj5YnkGBSd74Y2nLykeNMULWMjD5w6V6CAY0Y/ePtn7CqIR3wWGgRBpI2
2yesiaHQp1OSngsTRGVD9yxgppFj7SsyAM+GbmfAcIGUkO2AKIAz6KMOnJ5NsUDTaiT71Mo7i2PB
a5kRphONuYXINDUQBlxuNuYyMNAypdm5sjt7siWks+ZOt1W0qFt7PHhvuWwjK9uHRw8V/AR4dAac
H3MfyKRUFWQpy84YqEL903cs+uC8z3SkD7wEc02HCvL0uQaEnkdr/vsi7dOMriwaL0cPGH3g1VfX
Nbf4OLMOyxuMbKyK7OxhuPreEir5DbPs1aNQtMBwnneWSGKnm0QejAI2WdQSMMbQGKvQATxQ0aYx
UymhdZHMveCBVQecvb1+KwFjL1ovUK5Bwy569Jlf2HjG6Bem0Z3FgproLwmqsKfl9Fj6v5vI7dEO
ZT313S6Sw2chsEjZBvZYn/02oCO4rzxbERxLQZ8DxjYHjhN/me+lE+O3oYqF13L0IlpsY7o4iSUo
mav+LJTb0pfcwvvZijMp4pMf9NSbtmNWO7FWAoPeDYVw53Xo25JIlpZEyGn6NlhvGApD20qeuLrm
BOk2CT7bkPTmvdmqDv51W50ilYSY/LIADRMMVB8bkheOgIqWiEe94k1Q3Vo7lUVti96vTMyd4C78
nXZgCvypR2/goqnRDn87clwfmcDQmgEDMJQ/Qw8xsRVBtIk6SevPKboRSKZ3uiO2ieiqUfhZq+Xg
dLL50bVC7NyW+3XaM/pGMRSUJHM5CHU95qyWQk8HHpqJZsDhm6cBh0R0c3+XZ09j/iSGD4pBQu/V
Gl5DAflyQApLcop75ae+k4V9ehSfI8OOTJNGd8NIC59q0n1Qo5Nzpx5U09V0WzqNoWFLw6MxOoUT
PsiWa0QNKSoynHJ9AyieUnmxfsuWfXth1+22SAfQEw4fN4HIarItzZlWz/xiQn8WY6D3oy2nUu8t
dVvr1FA3wXRqS6AZhLbxqFEdxDPPunEqq4EY0ca8SwMSxLxeV2UOmayql7+IuSgNFRDSxsDrzx1I
EyS3L8F4+xBbtPYbWlggvNSPo2/jVSQ/6js9eO9evYBUwoMmAmX4TehsI6eeuYUxnsbAmQxbTk+Z
imPVltC47G3jBBSROh2bA+j4At7pf/W2gvb6GdcciQbQUDAPdRkz4z4uhkke4rNGAELmjANurs7z
SDQQpd3eujn8XOiJkcQ8eMSyEapF1sfnyBO03QBIKVpNg2n3QHLguN3VzWIWhb4qjJ+gcAMfuFxU
6ZldUk5TfI6JbYxuR9EmU42Ed0e+Om9mMQA4QM0Xb1PA6bsUU5steOZFEWIsdNQjQ2qpbDa8U+2a
bRZiEDqwTWCkRBLCJECSJRepIdf5ua4GYZv5ai7TQgy9eCOVOuBH89HALE/SqNVmStq2oomahCbm
fUcgq3Ul8GeIMIVmQTMgcQNmyRsHsMIFRo/eryKso03Uth3ogQQhANMjRnYARqt48nNZKBZME/xq
HU31sU5I0YLRiwLIvkeUBagFClKB3r8nlhB5bjtlgQJ4V6H7EeZRKVCxGg2BE9iuj2EoQ0FXKupU
6F8D7dulzkW1yvrUkpLz4II79U6x603ghniii+7e1S2mh3lM5te9PYxEZpf1ru2mzkfW37jF8RQq
e1DNhjsEuMltqGB7T9z+4quUaT4qMe0LxAbEbvz/co3tWMWFgoYo3DPuGrevXXQX9yj9uXXnNNmr
eqg/gCcBuAmO21wX6CAYo8yYZlBxbFzBEkuF6Y1SmKZgbjSIuj+BvXDXOOOZE8Tnw4eJBBdiGI0m
RjCmTYt8uqXpy/fnT15DGXcdzOlXW0WQ+AUEeBvj0JDjneJEhP77lkZGXUwBQzS6qSjqeR0Oxv8R
ZkxyF6Ahg94OnGsWeKEv5oTRwsmrrRTbgiYYF0tyXRAt7kziU2MfgT+UI27lSFDxQIabCBJ2dLoz
0bOrRLMKlVmc3TvNTv5d26R7BTj1t4/bkq6yo1l/C0GMLwfDFI19Eabnt5JMBx8c1KnLMbXr54hZ
Bi5tCNIorMOqL30JORIed8YcMtx7qG13jI/Pj9y67JrHLqUwHhuZZYmZMkhB2UEirrTFfCdaS15e
Cvr5+O+VhsEdtIDiooNpesYYBsmMEyn0s7MQkLd8AFRe5JPt9raQlQMU1T2MuIAzBgMvLFdBXllK
qSotblLE+6HcZ7uOiM2G1hxsmlVHXcphjjZAXAiCkEHO2+QR60T8c5OQ/bPJGwNfs7SlHMak80QZ
FCuEHO9RpjXV7/Gg4nBM7SoPhKUtZTDWrJZB2xZ6k50Pnga+9+RjyDi3qOuqECOCiWtCbaAk0NZQ
V7KTNyIVHOGHQp95T6+zNtj4vFwJG9emRtFCCSuJdvrerY7zkOLOqJ7UDGzjL7zi6dppsJTGGLQk
dZI11lgUphHe45DQT87GzIq/sRyWKy5BsVCvdNzcm51qR3vO11ej8+L3s9NABRBWUFjD5/W9VxDN
0cldRbcfI1VI+e22W/IMgC2JGpXud1VQZueRIuEk6V6gpZ0eJczKcOuCV49al8ZmMb5pDWLX5V01
7wsSAbCBk9gNXcHmWBvHNdmiTdTrg1BNMLbGHp4BMbqpKEB3eJvEswHGOfNkGPsxhuLKz8hVd7+t
ww5DmZoTP49b+SDjavV6e6t4y2JynD4SNL8YIdAOn36nx/2WtySO27A0W7mXiJ4iQsCbCnpt9VdC
eS8KPAlMGOiLUmgnEY5png6TOxBctnm+zzln2MMsUH0g+2jY/B7oHOWmcva4ohPOibmaA/zxUEzQ
XeYAY5sIslF3syWPtDuWZPzo3f3WpMLu4/auc4LBFWBP5U9qWilwGtCeR9bj0XkRRdIT9VsdkIzy
plw45+f1TUGpfUkU5tDm2pqJ3uDiPbUTcNrzVLiW4CxVyAQDX/Ylzy++goFGOtukwH+1tW11UDHg
SymPg4oT6DDFc7llfm2qeaXM7hOTH8ohsnX7+BLf85zo9pmNsd5LMY1XRn0zQn8oG6q7eieSLccg
bkdR8FxcShB7cZDDCraHi2rzbD4EB+pQ0+Dl7Dwxsy8vSt9ZUTe9APiPs/hJSO1OlAa4GPCi6O2I
YLCA0F2mSNmoI43qKZ45TYoO4PuAgmyWdO8Z7qfGZ3sUNpnDu9Cty517FVGpwhAAo8TYrwYf1QlE
b6eyTzUBbPPr7X1aD0R/JDD6S0HIIYp5kp2l5/xJoM1ewUMtj1SBtwwmoEql1lciMCCQVf9AKd7d
Kg+3V8ETwKRSoj6EqJpAQDqRhGTE/BW93JbwPyLOP4pi2zGsFuMy4wgRJ1AK6nS6c5TM2dPxX7cM
f2Uff+Qw9zYv6JBXgaAcNQLxNbLN+5fE4fgmZ89ZOg/YmqmWDayqpxYBJf23wdkXJ46Q/xHJ/iyE
iZxR0WljZUQIMa65SdH/LJB4U9vRXbLlued8y7xOdP+IYoJm0lepkja4GkbHQ+torqmQjn6fThnd
8qpi64HzjygmcEpl0/WRFuJVb/8WEv2Zs5Tr7iNm+xmPz6w6lKoWeyPVe4NIsi1pRLoT7vB2Q1K3
Ig5Ys+ynp/h3SI2ByMiuOAFh3dBBGwHMMDQgiAoTEWSt04qgnR8TiUyHnUSMLZqNgB5GKcelVs/W
hSQmLGDaEzwUGt5k5d+lTyuUdAJi2YfhVNAtJ9leK5/OM2j/rIqJEEaaJWnYYVUjxl582h/fqZNs
95+vCrIUmWP7sxFc2eMfYSxkAWpjPcrBEBbsgmdaurf1thrsFl9nIoRZWqB1jPGw/PpjCshT+uv5
9vdXwwNKoTPkwlx8Z7alRFcwECCQ/tqDbafb8SVKCTKr20Lmj1ypaCGE2Y+iKKtCGpDnmBscpJsX
zHz8nQSWfLoSMIIU+EixgzfAbsK0mo245aSHqxv9ZxUsRatStP8/633aPHIsdnWXF59mKmsy6F/l
qIaC5Nd+o+1lom45+8yToFymTkVTWDGGWxHK0FvXOM/e018ugQnLHrrc0CMDAclDR3vb4V6h12PV
QklMNAZCGnDGDZgqgHaefub0obfFY0U56+DYKvvclVgVoJjA73seH99+Wu/IMD/+yhnYkBtYQiO1
MgQE52kbb465+6/JUedjZaEoxqfHsUlzDU9I52Tnv4gk5Jab56Bzw58Vxp/NvAAJwXxPUjevla0c
wDOHmBHavEfB1fP3z0LY0Gqo/RTFJdyivAPZ9RkAvZwbxcpmo90INNJo2gDiDPvOlpYeLhQNKJc7
tNwCQWt0SebzLGotObqQwhzzBUbKLfwHT5uO4v6UyC7eDXiqGXnp/YqPX8iZ/764Hkl5mQ3Aj85R
N+t2s8JGnu2ubAi46dHkgv7AmX+XcUFwhmYBWuxy3MRdGXxMgFrkBPLrIVbM3CxFMMqaxgJoKwJE
eD9ap3+9L9z6pXDABfRK44+AcLx95fi7kMaozCpyaWoKPT+/eSdXLKkKBI0O2U/1+7bT8+QwLlnJ
Zt8k9SwHPeYDUe6od8e7ePFkMF6JM0TQ9A6aG6m+8R5RabTROw9o/vPttaycg0udsZXmuDF6I57l
AD2Z5B23mLASXUCEiwswGkPRTicyurKaXpKECboKX3unJuYu3BEF+SLf/dcKWReiGJV5Qg/8Nhmi
NEzBGri0uAEF8HZHAmck4jdewWd1h/6s7OuEWzgogMTbOJpXBiZwV6AdvYvdT87xsh5tFkKYjFFW
/aFtBwiJSbQ7jM50hzrJCycX4kphMpZRaywjECGldNTNKT6U1H+RPl/GbxxBPJUxectQTDHaJL5U
1r5LW/3ZyX583rbn624rwM6g81rEoCbQzsHpcBk3817qq95Q5ysyUP3vit24T++8zdmzw1N4QivE
8fvwOh5zG30Qzm3ZX99mjtIL2UxE9dGuLA46ZKcBTT4qO7TrwunsKtikjq9u2+qQl5jkr/p9Z6MV
vB7sTqGiM1Jghgzf83TGCgkPGNNQP9O94ZR7xQU1kFmR9GSe5D1oefzfZUyqiKQ/KwUMXSR664+Z
b/vetvVTqpyS1CLSVnz3zI2QoIZrxjQY3tF1GFbnZtp0mRMlu0Ynnc95F105fIFqAWYcQNuij5ON
I12WAQC8knD7leziMGnkJbTt2+rliWB8oQM7LWbb+rkmLlNXP74/8wYv1rLSi1UwjqAIsj7KjZid
84q8lY5MFZ9kGvT4yJvtXYtWF6IYX2gbNTf1CqupnWhXJPQNaIgVaI/o/O5i7FLO2bgS5y/EMW5h
BTIw81OIO4i/0Qolfb+9N2sh5OL7jOmDDjZpJnSMnqd7vPIb6OgKaEa2r/lWfrotaiUxupDE5BQl
OhcUX4KkcSPTU70xf23/TgCTRqixVkWKPs2PSCL9qT9UnAWsRMGLBTBH4gDCiSwDLcdcGt6pTpWQ
9+0nZ7t5vjL/hsXhVPah3LcxDDnEzJ07ts6obHn1ptsbga7BSxlV7FV6bkBG+3nKN6pdvHocjMXb
mgI496WEWJka0xOxE94LGLDPvUVoblPOGctbBuPzXql3klliGYcOhfoXLkULfiNzJix2+2oCJ5Hq
QSlFvKbk5BSSyH6yHFB+/o3F4kZ7qSeg6Gf+UI+o+4h4lEzs0uaRAq7cFS5Wwbi3J2R6LyVz+Aj3
6BN2ZV7bOSeA6Oyr0xCHtex5kCAcxP1pfjUBlNbgvvg2b/b1tm/oIuPfImr0U21gR8qSmIT66EQo
t9z4vvK8daExxsuLHDDQcYM9ecPdSsYpb9DyaLzuOSnV7bius0AzGEHLlUzFYs67hvAuIRxNsSku
jnvVihJ8XOxsdyLp7/DUlNxiMkdTX5axiFV5mqpg7kY87Kni/pjnKnUSPkS86y4nmHw9uS/EeKoR
aB7Y7ZGvu674TD9yhxN0VyXI4NYBmQEoGq7uOroJfIROgZMY6KbKJ6I9kv6DkwWt9VZjLuOPFCa0
15kyhb4lw1G2BrHrZFui+uCCJMwGYHZOPDxudxsRTcU5Eov4Tt9sG4zit98+nXfxfs+ro65Gzz+/
hjUR5OKhIohYc0zyH6X9Hf3VHK2uGuFCAnMI5HKe+6UHCU1DLCo8HHq46+34uRrdFiKYIwDDkEUm
ZxDxim3TISX3OBGatwgm24vwOCSoDWw8qWw3JOYx0ElBOabBsb+vl5SFhSdtUMp9DyEa+DwJyD1t
697FWEx+vq0unhzmMFBbsw7LBuoa6Y9qci0MRVBHe7kthKcxJs2rBjOswfEJZ6qOLnoT7eq14pSn
eLbLHARh1w9x3kOEce92h2jLi2w8s5qXuNiPWjdyC2xrsNycDHYDcOHn2zriCWBCgZVNeNdG/D9P
z2/aU+ty+6pXQ/Mfx/i6bC9WoEZDEKczRD2w93cWeYvvBoJnzWTvu7dXwtmKr0HBhaB2UDDQK0BQ
9isn9/D08IPj4xLHamXGyWuhbfVWwm6XTmNLrkg1vCtlVMBDc4iZ0q6ixqNTkecPXjM8x5K/JvEX
a9PUoJ1nIGclSnYdkW97kN993NYfb3HqpamBQ6kYixIyol3vmK+/pI2xmX7/XXz5egFfLGQwW6vI
DAjpqZYDdsuW6Pfq7i+FMH6veOWYAHYFfl++IoDdpTsMXVFee87aq/LyFGWnDXHANmM3G5w9WBuM
w3Z015zLt9hVfx7ULU/cNdoC+t8Xhzb7MhvVXtd3NYzvrTtKuhMeT2dMIT7EA6aLh73ySukw2Fgn
uG0/MT36HysbC09mQkXU+okGIIDZCE/+1t+rzyZ5Nmzzv9zY/ohhn27VbgCJ6XxYv4mbw/jVpIJJ
wvznbWtfr9MsxDA5wRQYWVF62L0BRwP64D7ePZptOD619nqx3LSvTGxh7yKCxWgE0Bl6SXsH9EWe
aaOMiIelQD5FpED04GHHcFfGJAqhFxoYjoMC7SYjeUTeUUcL3S3IT/5ShUzECPqoHNUQKsStNH0J
N9/eM2o88CpqnNjHvsklouAZqaR9tfwOxN91jvj0lwthAgbGKYdUGyDilG5dN/rIapcmb7eFrC4D
g4xzZw1ImtkRXjO0yqHKTWQKAHX+ngM8Tt+G/yXwLWQwHlrEoS5ICWSA+SgGWq60V9/GA6+IunpQ
/JFydaKXmoYHa33O3aLvyiP68OdmX4OzlvXb/EIM46C6CfQJA/nb2R5p8GARlTZE2jd329v78hU3
r6orCznMoQ7mBtNvcsiJi43hGD88MqOOEeoAQ3O3v6vPh2gnuOa+JgZuRAWAejFRzbmCr5dyFz+C
8dkcWKF6Ec6LlfOD/wgCIf0ZZ8i3gAib1OadJeshYiGO8dwp8DDwOsJQDicZ07K21M1NMvKGt6zV
5G8hh0nzwzTv07w25qsdXibIW2f7++nz8/YOcjyLpXKt0i4JfRFCMIZWvh7knuBmhGGU21LmGHDL
TNhMf7ACD+DNaMkB0BDpQUXzn3L9hbLmdS7OijFLg7HsZkPUiWpjuPnj71bARIdQbjDe1OP7A2ZB
7jJuW8PsKDc0xB7cGAIfx1iDhr6ead2fvhPu6Hvk8NAQ1iYbZqKt/wulbONV0MuoiglYyNzXINP7
iaDrF3Rv3P5/jmWxp3c36F7u+VhRSgD8TFsSPL62GBIW7oOHYleJmw6vwhjbMc63d4oTYdnZd8Hs
s/kZer6FW8/CfXcGXoCrBzbHpFeXB5COudcPTeasHjF/ViG+Wgg67WtziHcvsc2N4qsRYCGDia5j
H8ZC30PGQd9kR3Ev2QMZFfr+3+6ZJuZ3QVYG6CgW/QCwWXHoh2GOvXpNzgBcfvVJCMwUHE23N2f1
nrkQxMQ0vUvbuhSjWZABPhdMB/LajNcNfCGCyUfA5DxJyRTPbUgSstPRqenvgeIstwPCqzKv2tpC
FhPXhmYYwbEFvXUxvQOqH24QoW3xcob1E2chhglu1mROhRFBzNtkT8cH/b49PuacMt+63sDaiSl+
WDPoCi4jaN1NI4ggsrnVoXPz9/4deSmt7TEnqivbXJObM5CrgPdHnDHb/iJg1xHowgSxyHGZndzx
FSiF5GGi3pvkcE64de0tJDG5UGllVhdpkCSCEfs+sFVSkBQL4hnDqm0v5DDeCsrVVlBAHXm2Qb0g
4JwTOG/8qysx0KEBQpB5RJ195G97tYv7tIK5AU1Sp3PeMZeb+Z3sa+f1UhCjsszzBj31mtlN47sQ
jFldZTfHnwMpbfkXLKI+lueG/peNWkplFCgKjadOIxSokOktxb2yAch8h5oQT9D8Idb2loKYhHGQ
OmEY0zY/G6gLJt9VWpOnjExOdVfsOSXCVbdaymKyxSQS/awpsWeNiwxudKTZq9zaLhAteKQVa+Fo
KYuJrtrYwgh1bFs3o+VuMcmR24Drt2/HcIlnHfPfF65r1IoFYm+IKfDeOaMOA9f0HkwVMPmONg5Y
yHyEQS4sHE8sE2zRIysZjVXPAWpyqx1ADm31XXXQu9w4yd3wQ3rV+fz2a069VCkTeuME7csx8Azh
CVNO2tfRMVzDtd7694D6eCgzTCpqTvrAHTXiGg4Tj8NOGUytwnIraBkDbLQ4AEIG2LHFhgtGMRvh
/3aIK2YVJU10OVFnw3HlGTn96EpHnaaaQ8ZnnvWsJTV/NAqwpUvrwTU7EhqMycBIkw/Z8cmv3m53
3uGRY6Xzd26tiYkmfV/0jZ5ADlCIfqZO4P5unOxOBokEN6fmLYmJJ9YUF36fQ9Tkqnj+B8EQHrYz
dD1yk5v5S7cWxUQTTVBlMSixUYYZEa3vXEX5PaqPFh4fM9GukFdXtt5t+2Zjte9l0f1r2GrUUUGY
qn7hqAHcmDHKxAjDKqjHuenSwJuQgsPUKXDjz+jt3Vt3u3/kfJ2EixCDjFsT/PZLTv2jdyUn2/yH
/lHAZgIhCwDqJgacmKUIpio0iTHMdojZx3nPhJP2zmcxXLNDcL4aeKsXZYyFMRHE7y2h9oF1C7QC
kboZrONB27zE7sdtja3Gi6UcZj2aVI9BZ0AOcPR/gWqXhLvRtTYSHp99m9fr/7UBrCEupLEbNISq
mnoypIFUmPwcDr+m1z0PLUleC0tLIUyomLy+KoM5LPWgqEuJ8gvXOVsfCbCM7PunyXZxe33wd6rq
DJ/Rdm/teGwtq88Uy1/ABJEkFOW0E/ELpm6v5YeXw6N/1xKR3PU7pF0mx+rXTrilNCaOeFMbG8IE
aRpQB1DIaN+a99tWsuZXSwlM/BjUcYCR4lDx39Fb1wXU2N0W8FUwumUYTA5iyKPYaDXWUNnyDGoz
2Rn6wA2i7VLydvIfQ5qQ3n1QfXt4cez3fUY/eVFy7Wq+XCSTn7SCYU2+NqdcwBuIUciVyScP250n
g0lGjDAFl8ucarWvu8JpnHff5i1jta65XAcTOco6a0ZT+zIHA+ynZ3QRO57dodvkRTxYD7c3jrcg
JnwEiSjl6Rw+lHt3FjPQEQ8ft2XM37hhG2zxu/Fzrx4bnJMoBMnvKklB3QZuBfu2FI6Ns2/Z8jjJ
4RBCSg+zA7jzFNC7z9sieAthwkKmDrUpCFCWHSLZJTGdaIyOKV5f4Wo8AF6kqQO6UNXYK7kVFVKe
d2J+/qG40y5+ULe3l3HNFYDjHLzW/yeAvYQXAsicw3LCOrLAcfW9TgeAQEREzkmFU/0uqyiXLm01
qC9kMkE9UhI/Mkqcu0CEpznRMaw9Z7e63VHRpeX9366R2Su5zIsqTqFE5O8qFUCKKL8kbkz1c0ff
A0fYifOAa7fhWOH6CQlwfVmGDysKa+xdXygA25RQdth0dvS9poFI8vM+GrjvH2vpJ6Bt/5HEaFRQ
EYxGBZI0GRbfuBo5Dbk9bVqZO07EE8Uoszf0fJACeT6h3MiOT8c9IPT5r7DzZ64CxWJFzEEION/Q
TBXsWR1vUS4G97NK1F+SQ/vJ5dkHTxZzJCKhzYoowZImtwPieBQAUk6h9f1jiBEVXo1o9U17uVfM
8Vj3WpYCSROjPkBgUpz0aFUoBDSb+VaClsFDvsVzGQ02tx19NV4t9MmciEBlHXKxg1TF3NT1a9E+
mM1GexGTF7F1U5Hclrb6+ohyJfi+gLmM4jij0rgwREGMFdxS7ncu2u3603FA99h/ebFdimF0CQq8
AtCG6nw3t0irEulQ/NB/8vx49p5rW/yzGEZ3cQPoeMnHYtDTV5LgbR4GPXrEeAW64W29re/SH0lM
TtGC8neqLVx6RCd1fifkOF8heTkmd3PmRGBxtaqsovXLeXPs5HjKbCDs46RXHJ5brZ9dfxYzL3Yh
JvAMVdADiMkebHewW6d+KXfi8/Dek4hWdsspX8+/+sYuse9nQgLKidyDF79NGSnuCnR3ZlyMqa+Y
fSVFBYc5QEhnmuk5PC4WJQkAHw1KWNwMpSe5b6FNX9uQxltlG7jyGZ35u+4pcTyeEa5axkIuE+HR
/qDqRQK5FV40fpQvD+XD423bW9XfQgIT2At0MUZaDQkH74ThQ4q4ztkh3hqYmD6C9B7PZZAA1pV0
698NHuDh7vt66/f/ZXoXJfI/+8QEIC2r/LEUIQsDfLb0JJJs88ibNpyjy6UtAMQb49UAQNdAj8EW
41XVb5LcUtuzveMds/PPu/Xpy+2+vbHX2fDlz2Q2VpvaMfAnpQWiSu2mp96lvAdXniKYje0BAd37
KhTx8+mB15fK+zazkfrQpHpr4Nsp5fKErdyvLlXDnh++JbQA027Piv1U24DrcY4+Dt/nj+fX23uw
MjNwKYk5QwpEQqGbVRSTHVCLe3JAwHjWbeLS56dsc/hhw98c28HoocPpCPx6iL5lTMyp4mGiMq46
GMDJ/dG/hC+mk9LfAJ8+2d39U2CD7n1Ht+GzQ1v7eXuX2h71XWv3cVsDvH1kDh2wxkZiV+FHuE+o
jXLOzeuj5lK7zFHTduYojiY+PpDfPC9fKastP341ZWe2mlb7vtaeX2NHuEs3xc+EAMM9erEFHoPa
bbdnx+3+RuHgu7w8qWTJmypNnhX+wNlK3q9k3L0Uas8LS9jyX395lrw4XbupVSxvDlXAjuY1dt42
QJ2FbRwFMQ37Eb9aI4RwquIrdcpLG2HcO4vTJrRmGwH6/VNtOXL+8pg8NS5Kyvbx49gCN3Q8HJXX
RqPGKfgZDCQ6Rjwo/q8G+v/t6Fdzdb3kjYY5+xjIrKlCYrAuuse5rl2TbFu6by8j2Wydz780B8az
R8PIOkGEYgdCOZ9WeKbGOPZQoPEz1vFtXMriksSP+Wbv3B9H8kTtx5Yct+/047k90I09Y7vtlcgu
eXks5ycwde7bPnlNt2Re2MlXar4w8DCQMM4xYT2HHy3BC3dku/+PtO9qjhxnsv1Dywh68wqaYnmV
qmRfGFKrRe89f/0eau+OShC3EN/c6RgXPaMkgERmIs05e29dEZHYf8ECcFsamPxuhhHql2m7EteL
xqT1CdSyJGvLIOvB4t5j8hGjZFq7HFlXDsYKU5KXRJat+LBHg4yy5ux14GzXI9Lbok+k96NyeG4y
sxW3lwGg/mDLTe29QniflLZf2O7ktqvnenXUeVv6o54EsLutZFD4roydBD49EugkBPnksCmBbEH0
vXAPVBDiB2hLTdZtQpo79VNAF+Ua8Av4DyYr3A5g6gT11yrZPX1KEUr0+qGyhHOdWdFd54HC4z7b
FY2dP2pObjb4XO6P/qZEXx0RUUb6leSAW7Q2852H5FK6EsD3sb/LZ7y0v3t+3TirwvlrEAUTrmtU
zEx+U9r7HkLD2B2sqEVNGykN5Z23p+1wLEl3Pup2YCKRDSYy1Qyswol08rwuCQim4c1ycziih9fh
GrJ2lBU01UhNPEdNwAZL5G23coEFca+tQtvWbGSk98bJ3xYZyhgnfZPagPbsnQKl8+RdAYPeREZr
EEzjr7YV13JDlBQV38NdYOUDWavh3DelbpGgOzWg1+w960PBdIZOyt7cvfHv6WrzVG4PpaU8HsXO
7sgZ9GmZlQLvSVpz1snbFA/aRSkIEFcBaQzSIJtDaLwC4LCAuoZ66HprdHl73W4e8ve0NpVVYJl6
C9yY0NEO8H12Y2oFkLww14YWDegIyATiCdk7b20X7rknEjBxs8+P3hKP7sdD/6RIhAQbS92Ma/0e
AxcbdMu6pPqr9mS1UaH8E0eavUkyRB6mDNP1BxRNF00iTgXqiuivZhrr6IBWlyOxzxVJ7NKKLSB9
deA4furMDjxOm9j6bAXAQLkVWW+kvTmdDqHDE+G+eghgAS8IfHEe3eGwxv/s9KQYsGnIXHX4Fss3
sfuu+nFQ0Blk6vih2AnOfA6s7H1aOUBnz/Cvgr1NiQOupScOxf4Pz87fe0BcJ2jOlUlvhYVtJPbB
fTKTv/LqmG8PrYmVAlBCQ0l4FYIf5VKsjDtB2CakteKHv/ByIzR/5+0AHlvsPzAoSuSCfPCuSGp3
0pzNKtnk5N748DMSfIbW+Ow5D9odKKuLhxY1102OkWMLF40ng418vUuk1WbNZZbnQysDuzWzPQre
K1P5eItNoMdK9zPsz6a16tokbkKwtX+QCeXWh6Qh47HeJnYVE+Ku7RIg8YaFmWnfFu84xDvxsSDu
aHrYm0/YKuCRkmb78PGcHh9TZzgF++jNygZncnlchjbZb1Ss/7ZBW3KzCoCMZE2WZAz50uZTDSKN
40KvQw+u5ODqD+Q1PMwNGYnVpEQ/qs4MA2+scVSbEH3fDHfElE/FVMJUS1UiGx3gI4XUFLbh5eKE
wNNvHfQO3eXrApGzdGfAjGZ7xgvia22Uc/+xdirqUtMg4jMdssuRvF4MoBiEpkeQpXRvb/JCcw8m
EK42eXaIV06D530N4+Bcd3m2QnsP1BvpUD7jsiig89XYNa7f2bWf4qg3mK83yaRWONOiIE8vwmNE
toKDC8Ba1kL8h2VJoFSRREkFRN3PZYlFF4id5/cXg6Dan/EOLCRG6fM79LpHwMMq75gIcgsVgHlt
3zKprYzLqE19HTKB7J4FcIPgdgmdz56xNlaI8nNpt4+f9bOoTx6kXIy6AhGKdc/4yt/pn5+xD3XQ
gV8LFejc5gDcILGtHBQA9/ckZ4gRWXKoWBwQZDlXJ5Dz7ABQjZD9kTNf9xffhqsjLsiWHrc2T86P
LgtfcUHDrvJB6let7eri+HFdCun8ekExi/V6YUXC9ACUpg9Fz83Pl8dt5ziBdYnQR5KRpwsCEOee
uPZaWW0eA2ICKv5jNDe+xWqX+eoBpyzQj/VRwbgni0nZDFjfs2Xt7z+OR7ckLwgtnW1OUhtNlI4D
Pc/Nbbf1LFBNAf/NJ9aE4qj5uToNpn22N/L2DNdA7kLr/hPOer356/498PBQTxLZ7wOEYK5u39bo
r0nSG99N1+E4o6sB2IAoWHCOnrVf760en/rqKG6NZwOG1VJHIjswGOZHVgWfcZu+3gNXKhFNAsio
57RPatosdZN/l+J+XCh6nlrtg2wo58eEdfHJfj3v9Mq03y9oiQkIwrTMai3rI8RbcEROZ47WFMtE
aKUSPJ0Yud0vGP9bm/zTBv2XVKgJF4v4GPAuWOvn+yf/JK+fV3trXZr6XUNsd2WSM/6OyRm0Fai2
jQ80V+4ZJJuAyXBZ2sq4jHQFigs0Xe3mQweiIssVz2uh12og/S+BLBUjE79cSTD6aZOCNBcPlkpA
GNQ/6y7GRDmr3rJOecmaXcui7LESoK8MkHYdrGZod+4fj5zns7x9RZaCC1BVf6+Iss2jF6bxoCpA
eDL38f17aiZvmGZgIsAvQADAG17JoWyzkeh1biiQo+HB19uv0nsFShCg3WYALufQkg+WU2I/fFbO
7QWydpFKgbZ1hApv8rWLvO2/avA9Z60nrKY4lhj9Z4wRRMY4hQWWZyUekVLi/UmhFAlu4O3lLGZ6
MKgDDlHR+CJf/ClICbQ49wYdMdpewPAW/EHlcnhxBmgOqvCKSC3f6V1tnfydERZKxmVfqihcS6fu
ulBIxRiWs/T2/r5eZ/bH7eUtplyvBVBKPyZ1JdQSBAipk45WrtmiZ774a762jcfRs3B0LOKi/0Mm
8CE1URPAdU6dHT95MTcauNR7A/BE6iZCYryxJ9vMHv7V6r4lUX6UA1trK0VYneU9RpNVW3i8xlbr
8jgwjpGZXEwBzbN+/29ZtPMDhHhWdSGWVVgK6cE5KRBvzWNSCRD+GlCJCGNxS07pWt7PytV/xfIw
+amAxSUvk6scVqaIQmyw8c+35Sw9xWBJvtdFP8W8oPbkEM8hJFJyV7akzuHsYotWCnGbgqAr2XuI
K/Cu30SooauHUiMso7IU3v/4BuoeBGB/qYP5IEckjGK7cfWdYJ/L9//vTaXugxdxHKbTcYgjOHQw
PwIqHedBP/yLSf7ZPH9vKuUGIlEsjW78WtCMYpcCaKF3wK61Yq5ovk2/Xei3JMoRhKouj8mAFc18
oQagszqMp2N67jBPz3mIlSLkKUIMVDIlsxSUcgUZz1WGIcz33AF05Z1qcSsfEoW72wq67Aq+F0iZ
k0gOMi7w8fRLMTMSrxJgLr+FzG4icVaxW/tI2ZJW0g1QLuHE5FOPjCo4f00ACKPAWCCwNUzPCQE1
uupgPTfJnlv7x9pl9fMxjpJuvEi4OhU9Gb51NOuHtgVmjOoXlhrYnff5H+8p8G1VWRQReAHkljq6
tB+LKuew2M55rgESVmHy4Mzyrcv5jysp1MmprTFNPtjAL48GCcx4IAMQW31SWyKaZBI7dPzz+M6U
unCQP9ZGHaScJpKcylDLzvmKKfFWFWzkIp0Nk3lj4cCuRP2a9ak9MfTL+e6lhMdsrGKL1pnVgiux
hFB+QFDV0vcB8ojhCmObvWTIkzWubJcn4346Jfo8wox+N7NAoJK7n9VJdHew3hnZPCBHalkYQbWA
XmPxrsFssl+KQn9sAO078nTMsvmEsde8bpamgV6ed29397fYPhXoACSqOxJuPXqoot1W4SWfoQho
BjVkDM+A/p2SnSm8H0cR7MJoYhbQ2+3eCmZ4+DXhTlmFH0Iox5T2UY9+UAgp7fRgHORj++Bv1HW5
UuzwFGOmd/aJh8x2twNS4Z8tGrI+sxOHFDoZMWjBSl4sPS9+fA/lv4xYGcpaw/dUzl60eZmsBrs7
NGjQYo2XM/eXcmEppxWtWkOU5c11mBgYyA9n44X1Ylow7z9WRPkvHv22iRJAzP7d39zpUJmeqPZt
XVm8QleqQpk7sS35Uh4ho7jzdpUtOye84RmhPGsdlLGLVSHy+QbZ1310F9p/uFWFJ9i/8bk/dosy
bhjjEaOKx0pKu7Zzu7XRhA33nrIJlZfC+GtRdEN74guDAsfbXzCjTLSttPVRcjvkTvNQ7FnrWkp6
/BBGGTljQi+0zGH3hKPwzMOQ7Ncaqp+C5WDY8FXejHt/k1gq7In10q7N7E1xc5Mzd7YkE5g2j5jl
ehPsJdShUASzPeewcbuX21q0lP768ZG0xQk6sUjmHdEHDCs8hRKKX5h11non79xAXbUSySUrrFbA
jI+EYziSSTGDyax4M0ltL0LxCI3zY2FHgRVNm6o41eWKL86Mz5w/44bN0iibFWEn1aZB2YE3vY3y
5G+Hr8rnyua3AAh2I2Jig94/SgCihM4jQ/jyVVM1CUMWMthrqIMcVHVU8gAHOZr92zNqlT1pUDDP
rHDT7xMd9b3JLCZihxf5CM/V4ndj0m8Nq7AYXzJL+rUN4IBVEebo4i+6TF7kJJ8DsyQC46hDolxA
GRzV27/l+m5wQ4wyvaD2do6IvMUUnMUaalq21N/FH56y1JlUeUbQ4VkltWb8F8Sj6RqX9MxY5aLV
uZJCGWk/LlQh87HdvFl9cGb8gqw8Cxd32RNcCaFMdAJIKFGPIASRxKOKIZ0Qr8H+wpPT7SNbyIZc
18toNOuWL/lKLiAHmMP34lnCC9C9LWHZqF0thbLSU5XqaTOrJ5xad/z7kri5xYitmdtF2WhJwWhv
lUHGCOYMwS223ab+MKMViwdh8ap9r+XrO65S4n7QoWb2pWHQ7mHN3atOhxzV7R1bNnqKJskqEmQy
crS4ZldSQpkPs7aIe6RNgS3iPRqxKW3RK4KwWncS13yZ32MiurNkZAmUx2r1wVDx5SDz6gsoHZeD
xG8mKegvz0NGACXob7qtgc6FeawuIvw22+sH4FCCeTlbMV8Ti8b0Sjil+6MhydwQQ/jQYkh7nRFv
Z5POthlGe6mtFf3PmqrIID41DJlaZBgFrRQoVY87JqNToQtxpgDTMIcMXGz70JU3JVEmq3lqI1Jf
wCK4LUqYLT4CWKT6FJ/xV7dgdY0tWperj6IWj1KPNqlJh7gJnE1JbMqXBwD+10+3VWz5wuiChAEX
QZaELy6aKxUD10wWJiAQuYybCZWkF/OBWWiYt++XM9DhBnhexbQBTXXugRRhCLxhXkn2rL5u5VNy
VNfD/ZCSDFy9rydWI+1SPkHBSLyE40QeSNaoA80xv65wXtJfws/4ceadnTPLoblznv4cUMXxibYX
ThP6bs7BqogIY0tnH0+vF6CiqEPooqpIEhXxjjmfDxGf9jClI+YrqktsA7Nyx4O8dVidWZPKwmwE
bomjzGqYC0Wox2UPuBlwQ5QHZwCEv4fuK5NbKSw4tK9a3y9pIngVFE3DdaHHBfys6stMh75U1uBE
lyY1fc1UIS1xbXP38jIhGMxfeExEfzC2dUmNxCvJVHTTeJOXh13d/w8sPjqqdnNmAxS4H6IjkhIZ
PoZLXLqB1wKpkNMfJS/nWiw18Mhe2iVESQjvNCwjv2TloKqGpGmz1qiUunTxNCUVAMTRzaYTCXSA
ZWbW8iktwGHMvw26o3KGiVE70wDWU37wkpeUc0ftLQpE0hWbXEB7Y9Z1RM1dIcAwP8/4wIVZPwUt
1t8fSClYLeahVMy3CVdJc+KNT/z9Xw+QGS++ybtJyYb9XApGriVSXlyNsk7Sfey8BOS7cpPUsMq1
NHchct6zqq4P095AQSgwO8T4wKNgotouxa8ibCJvqKqhqBr1AUHISdoY4QMU4FXu7g0MFQzmgWPm
cZct1bcgfc7zXplfva/GqZl17BHI7hiKeo6JbBtOdhaAXb6RoQnW4U3cFmabkWhj3DV7Vo5rqQqH
4/1nrfSrQerELuZLfMJ2xjPv1v3fcl88Zdtpla7fMEUKenvXjmw3WnkHViJpKYwSZVXFdKWgib8A
cafEE5OkGPGkLuesGXr9mP0sC8PhUN8rGdRZynqCHrwcMvbNXRabcy5lg8Bl9YC8JEELDWexUh7L
N+ZbJF2u8oSy6Md+6lGIVrYpXmFzs6x9B8D2YM9Zwrp8Zxb+Fp3OlUjKOnpeXIxeBCdrzbRm9QmM
3cAcw6gxtIYNBrMoTZFAkqqosiHr1J7yU9KBpUSGS187IW9mFuCP1GO/a16jzchI7iy+5pAr/19h
tMvx2hT4KTWEPWrItaA2LIC+SQQwUcKKBBez5teiqF1UwyQGVq3YX7xV8wEAqeAgaus6d/CrtAOU
44YHZTUh7di3jErLUokTrLbfq6S8jdEmo9qnEN04GjlGot00BH0SyalBTwa6wllB0mLkdy1wPuMr
05NmZRqDr2TOMUUCUowwcIBZIxxaF/+N51bUmdBP0jVRpULZGG+yMTWUOQAElAnaqeY3xGD+ES03
sNl9BYsPTQQKsog3GP5UKO2UYpXjgEADqzJIaATWW66bCF/F01FNwYFMujY3GqtINYCQdl4ZlqRJ
KqECEaLeqrbXis2nxGnCn9vb8MWA/Ct0wsitPrMXG+JXy9/VhvNTzOVCHw+XBE822RTa51HcJBIZ
2p4YQe7owJRJXnkAsAqYrNHvo+lPG5NSOiUoESXPypuRoKddKd8T4SRmRByfkLqz62qfS5+pWJoJ
2jLF97ggMY/GcBJnplqtxnoNqAZNZVTkFw03cKcQZQMTyqDXkisRr/VSNFxAORipf7tzlgOW9C0+
Sw+3d235ML8l0YW5UhP8ShQhKVobgP/GJIb/Pg6bGFxYOL3XMFhFyGr1a4bYhQKrgurc/y7waxzx
6rDmaM0HONmAUUcBPXao00nmpmFm+pcinZk2Ga0aBvhZNSq2igZp4jnUkC8hiEynQ33HyoV9vTZo
rbuWQF0GXeLyGOMzw0XL0a/KeUQd7dGuMoyDhJtpNxikW2fHQjaVZzFYJ8HKKzDXAnKWkLSDC3i2
2hQli5dALdrveeTTImjrZI7FWvdX3AYkkJ16SHSrLVyD+ZRaio1hEyVekgV0VCm0UZR6Pk4LONLK
Sj/3HWeq6wJ8K7ZZ/O327LBvSauvxVEmccrkvuLkfrbB88ttf8kACabZT3NdRLc/z0iaMpMcSxpw
LZPK8YyeMtToVO/Bm4484hFoYDn4XdR1CvCOXWzlFmI/V2FB8iwGntdiqSdyVrRpOE0QmwPLGngQ
R0AowBQRuUd0L1tzZMS7PRoay22+raxon9uocjLSS7Pu0bo5J13QA6ZqoA+ndDNXWi/Va35uL3hP
LM2ezLdkxZq3WMxhXUmhc3VZhEecX0o9rnJJ3o8cQQnFBFVfQ5pzvIu2WskasVgMAK9FUnFE3ogJ
IKKwsNGW/04Xy3m1up1s+XfdSnbjP4HNsFZL8di1POqeDFzGo5MT8vYF+JXCwvw7HWIQfaMgM7/P
Pljpz6W3uAIkJ0HAxeRBzP0zdmi4uEjHDiGZ3HmJFWh4oQ5hk5jcBPjG22tb1pFvUdTzuB89XhRa
HSnvlfRcK6TULA1DWhzAfEVnkhnSFt2NAohDWQN4tI4Wmp8r8xs19AIZK7MQ2tb3+caz4F7u1W3E
7A9c3sRvUZTtb7uRE/oIYdEIts1hPZbEs9BdgBJaZlv1mVujaYClKEsP2+vlUTeOL6chRIPz/LDl
zfbg239aa0LrRMYs38uzDvy+3P8sj34EVWVfS5wEUUkKvWhMQQ6sRDUF9GFNm7i1iiyxk48h3ed5
aLat1dj99BzpE+mBQZZtJHlv9FbvIUO4Ceu14vtQZbNqHa81jdfWuCT51lPtLvnTBM91sTeCjwkA
Jpk7xk4AjDHfzvHyqjxl18tHvj5Eg+sl+9u6ufi2RKelJmiGIktACfqpLUgc63oCFObL8/aVV80c
HZ22eTKszwLjcxazSekr6qD39FoedXweL+V1J3kDsLlHdEEawB55RGnPWt+v7zXzzn560UZiKmbi
bpoV8ElAnewfMYvwcXvdX0HXr+9A7wfa7ERJ0WTqO/IYdLeZ3o+X52fkLCYAqALXb3LRqjBgbITs
iP0WoZugW50Ls1h9glkctcjt6fZXLD6Z5re9Lom6ruHC/tx9pW713Ig8ZC5QtfZJewgwKyM6PmYG
q9Ow+rwtbml4ZQ5B/hFHGdmGn/hMLSGun/HeBrJXMTSJbj9bMoVHfmeLL4cKxJIVMXeaaT/MI1Ik
dWILvSi3v+Sri5fe/usvoeKUPM8zpR/xwNnrmvWq/41PhgMcmnut2JoPn83buMNgK6tPgClV/rnd
RtI2XVpAquXfY966dmd4T9EOEEp+EikyxQ74NMFeYzw1lkOVq32f7ehVKN4lSlXyAGe5jA8SMO64
tbrhQhLr5oCkJ/+c3w0Af3ppHpvPcvRNjBaHjnGZ5KfooCZozqmi99vbv+iRrr6Hcn4Y3wziusY+
AMo1Iyve0VH9KVhUKvK8nbcOmfJEtcGrdVdBTGfFk5mt+Y3WEv/wCDKvzp4JJ5Rjj+r5/ew7JqKZ
2mu4Svfi84F3Vi/GG/DYVmjNMLtP3umtwwvvSOaJBW27mESYX9ggW1BFRVUpTfSSNI4z3p+fSR3G
pgAmbneoAPhMQFamJEr7Qg8sQsUISZNj4TGImaf4rjFjh5WsWPSQVyuitE2TwRjqReFwaSvy2q2L
rUzqkKC53WXNWTCXRCmSNNZtoSRYkrqPD+2h3U8HY4XOPcTA5LbKfjnb38r0fU6UMlWqmhpRhVUV
FqfYnsaTzu/IIK4FDUPu5yFws5IUmzQ1h4qUGMNX18C/rzZ+5Gi5w/iY5S3G4BHyziraVKiPMTLE
leKcnyl2e30ClmV9L6AfZH8H55U7n7qLJhmkLbbVvnet27L/D5/xLZvy2OrU8ppcYiOGytLfhnZb
3VWyWQK70FYv+UlxmsCRxe5fiVVFzRBEgRd5uiY4xKrU1TGi2Dh2a/+kNefoI/WllZTaWYcO1p0S
/JESU1aKdc9wk4uP2ivR1Ir1IgsreZzdlnHgwDsHJIrRMpTtWFhCxFjnsixVxPCJLvOoKfw01YqP
bNHQ4WQbp92AUqEh5Tq1Pm6fIUsI5fZlwwNfTYUFiTM8B2AIMG+dMhayfDfV75VQzj5u81ydZuuL
BCl82xCbzVEeV026Gcedlj/oPuOKzpf91w29EkhZ0smogDLYYlWlXXxIG8GUWLH/UkoLJvqfw5F/
Hk4zGWKVNJCgEKu8R4MwbCgAF1Yx434vv36vBFEm1CukWk4kCNJXioiBvxG4K5n5ImKKpbXapzmX
wsxmzx//e/tQrgMkr4aKBHVeKcBIY/C9zMEZyBW9TyUkwUts3yVvWbFNLWapYLZRt+RRxzUGfOx1
AeQ1yoeq9Q/FazaZ3YPRlOfb2r5ssdTvlVHHFhiyFGddgDfGuz8Q0ITIFlqnerd2B0YNgrUm6tyM
DJ0wemQgwFOeQlDA33tm/Z9z/yBcuFoN7fOAZig3c8DAf8YPAejmQZ7Wbn2L+2Bs26KTuRJEOZk0
qsRmGrFt4eczjKyzLtH+ibLR1mIIWrxWGhjHBH5WPI1a0Yj5KS/z8tm1xgffPWrmU3rB2OltMYuN
F9Dsf8RQ6+kkX24iHWJaheiBqSRoa8lX6uUp/mjs9LnmiLrbzdlYJGU/jYCUW48BwbcY9159AeVI
uqkS/UrBF0R4/qDxonaElU6AGH97pYv1vuuVUo9LzBUUjV4W84YGZuR4d7olr1+SU+8KDIVnrIh2
V0DdjSSvhqTc9g+Bee+5MWCsWM81lhTKX015EkVtBSnSObioqGCWFu8wGTAX+4Cuto22gHzgRQUY
XIaL91c6guNnlf41bDANO9wpsYs9is+Mc5pN3C8T+K0POmUC87SofTWFwG6uWOb7xvVX0uaAkZj1
lkXtw9pDygjyMd8LrQ9ZhhuDsmggir2Tn1mIzywplAFUQh29IPNVFvdciyZAn/Bnba8DQv721s0/
h945FbiuSJzyoEBTqZvUC00tyWM8Xhq+k+yY9yqrA23hqit6g3VKS9GSKqPkCBhr9NTQlbpMmbqE
D1LUf4i/7e6Ko1FYEZp3tJVg58gfERWdU1vdM4PXf/XAuZJN1+5QCZVlOYFsJzkGRy+46+z2iZ/T
mh6rzrWo/teyqFumqGNYGwVktflWnl4xup4AaqpdJ7buWTF/p9ZmEq8x/4bbJ69unydTOBV9NJ6W
JUaNIlv+6e23lmr2KzQZgiJksBtMCRknhrylYPF6sdTVG/ko6TBsN8xdeL79HNqcya+VU7ZNPOSj
0Jf1mXsmC5NmMa5T58ZKdDXyPN5QUOurREype2EbJbMLut874YQe2XuVhJ2JybvzJ8e4I4sR+LU0
yq+GUhoLIGBBudwaDwXmvVY+EhqbaWSFJEt27FoQ5Vmr3I9iVc2QVJUmq7JFAtgm99OzAf3Fuoyz
Hvy6+Fc7SF188ExXQlhjTc/ZTgMnofwmpai1dTZLQVhrmi3d1VHFahjAykDQFqw13ZO2DdfNqwsA
lZbZSLJkNK+27wvg5UpU5vvCWIwQ5T/6JSgVOYvZJrdYwruWQV3usQ6SMOkh47E3n7fx4VXCcJIV
PoCyDlB3ZyTDHm/fsMVM+7VE6kZPvg7StQ7mZHuszdh+fwf4JJCHpcC+yFY02u3O5Ldn33LNYW+C
r++krD+YteFFP/GtLjREixekseQJ8ynuCyf2TX89IL3vur7z4XasaYPFuOt6yZSPrcpKqtoJSx7N
Z7CiHVVLJTPtlsZkmmOpDGVIFC9p+LKEpJhY4QF1UeAsfbB6CxdI3fHS0OamCgxQIB1BGRC9L5Kk
rATca/mtOSai3b507wBq3OEBei9h0NG1zvXxbPZbJJ8c9HQR7Csrnbh4hFcfQRmXZqiEXAvwEY/W
vtoFd4LjgNEOPRf3T0i2+SwuicXX4vWiKQsT511VaxHkFdYjiDoBgPjnYJon1roWowpdAmQ8ZoAV
hd7bdBxrqUgV7C0CC7tfA7KLNZy67G6uZFBbV8RROObJLCN9SzXABhm2au2Ehw1wn/Y5cjKM18Bi
xl29EkjtndEY1cCHEMi/vmpE3MQ+etXu7+8nUpr+Jl0d15fAKn2r2JTnT/eUv5/Qv2Y+mKBt62wf
kxPm+QTbx1LkeZ2/nMbVZ1G2PIn1Uk1KGU5DXQ3bcX3b0i1WvK9W/eWHr+x3EuSKlhb48WJF/JV8
3mzc0+nE8OaLN/57DV+250pI2mlCWekQYqWlKVsVAFihlbdXMtsnep8wY4I+EkGd+0mofeIrQWqR
tIPqB/dSLFgFesRuS1gKu1DrRcsD4BcRu1MWxc/jQo6GdLxkfeQULbp7AVfrg661YkUKrAorTdHR
iWVbqyjyYTRbUleAywUc0t/71Awcw5bvVoBIO/NPn9Vr/MesVpH92W97MnU2awBscQRN+670KpTn
bZuga8tuQKXX2ufonznGGxTYZIJP4XgTkHcVOYNrC78+E4DTDp3NLPP+3nUVQzQiuCmw84C0oILd
PlKDTvaa/sIBA3cnbrpdasvgj92Gu8Y2EF43KxFIB6yU4m+V/SmWcoeeWnVTr0CsQjwcgL7e6QDt
Zbbf/9ZaiMHNgNFGkl7RKaMj9HUleS3a09WVwhNv42c2RnbPqKknpkGM9+iujC3ZLHaZAUgS0rz5
fzKfVDWRy333GA2saPh3iPrze6hbxDVTwycTGh/z2FA6oFaVxlpolf6z4AvA+tYCuEZJJZTlxRg7
oPf0khYSvm/FkHhyrgG3Wk4zlglcaLSYv0pVeBSMVGDCU+FYqkWix2tocJqHnDggb24qnkgH8Yj5
iM/MfOj2Z7SoPd2+7r+d3E+hlOLxktSpniagBrAqH2rHO54RCrm3ZSxpmSzKooFhRl3/RcUDTtee
U0tt1rLRju3AUlYYFAeqyG0xC8Ed0GKv5FD3OAG0f10WkNOajRNikqd6Eg7pugDvOisx9DUv+dMQ
/5RFHZYQj1pk5JDVb7LdxUjJsUTHhGYFsS2tn2E+NiAPQYep2W51swGitggeezu/X698DOe/TQCJ
mEw73Bl2BJS0Uw+kfAUgSugn2VvMHMXS/bveGOqQ2yGWkxH6Dc1K1gBQv+hoRBTXKtkUK89kHMOS
Rl0Lmz/myg1W/KQk6IWcT3vumtm/zUDWjJNeusDXMqjg2ovayeBk7P58zj2gcXxgemkmt+eAUPif
5zZ/HjXlEUttLIO+/9q9nBybreeAp71mBNFLDuB6RVQgiF6jHI3aEFLuhRU6C1hdDMt3EA1EAGQS
Nfykn6eS+H3TjylqfdBU/6/99llvH28fCksCtU1tPXBjPEACRkLtyCpcfQY3tJhmclbW3zfveyXU
To2tqlXc3CqjOMfnxERzlqO/dIA2Zwbns724JYlyW76Hgekh+VrRMVxFQFlDrxmQcNjzW8sX9HtN
lEOqeT6SjBKSajsCTi+CcYD8n1Wg4mGu37fKLQu9YiHzNCv1PxLptOVYpoUSGdjFx/pUopXWPKRH
3zJvq8RC3P1TCmWRo0COO0NFJUwhk/MeWPyLtxNMtI1pVsxwZMwVURY5VLOA9+bTAo6bDV7c8WMe
ZnT/3c7htT3jNGL+hqeMqcpzfq2Athavz1f/BP9cAKoAqPs8YXWFLbwOsX1XoihT2meDVsbClyhk
KwCjHzx5VuRwBx8QNSswPjDxKxZV/koiZSZq1Rf9IkNFMQIFyXu8HzYT2ux8BzjEt1Vj0VpcCaKs
hebVWS3HyO6W9vOgERIDfJU1MDhbgl/390oGbSm4rgojA8NISKgluE3J5t8ENlcCKAOh5GKleQWy
qttkPbkdideoDLH6mRcA2n5qAWUcBGlSWq7FVmXPFWY2XoPzvjbRMIdoA101G94UwNddWTkp0CMn
fsgv87C67OiO/aK2+IfaGu/i9UZZ96x+jkVX/71++lndCmqQlyW0ZS9vJjysQUONY7ytKF9P2hun
SD+rjaFpm1SGkMcuI/tXz0wQs4DiwNrrd56MmWWeBPZhc0/As7DiQY/8N1kxLz1DXb8M3XVQo4Ve
Ehtfhswg/B7Is4DFKtyXdH14MHPwraj3rMh8QSSyToANRrldE3W679pIhjri/RawJBNg5M0GyBX5
mRF1LFmYuWaGPxRJ0Hl6XdrgJ6E3t7GkGAFDOsHptvAFQFVI7IB8eizAj4UkN0o6QKaY4ZskUINQ
DqGMM5kbM+jytlbNFE/OPUaBOgsBqR+CLF0wUytb6fdpQ/6btO9YbpxJun0iRsASwBaeXhTZEqUN
ouVAeG+f/p7izHyCqtGs+8+EQlsmsiozK+1JFmSqNGPafpCm3oeFkAZyKsGYFl+tuUC6q9+qoUm+
4HLdwZajwVZf7Avs7MTaIMXobOFBOvUG5v36vbTB/ontWlsRyfPt2FEeGN7TTOfxz5OhnhVBbks5
IeUugk7GI3SI8DWy1QH51z6pe2vv7eUVq+Q803FBqMrovIEzgAF16oVJ5aos0gAWTATFBmNS0R4r
WnwL7WCKgQLq+tRhNmFhYt0OIraP+6o9U1L8SZ16beQEgXbpIUfOOYIDvEHehRdv9etcV15TJ3tm
YejN+SN4uEl/CbxgSVuSPpeJGkde3jaeBHZlvVzxZuMgbtDl9QL7LXybFTcI5A2jLJeEVV+AQxM0
mHB6RreMm76NFJQ2EHIpGxubcAQsuQoP5QZQ//uFk1uWe0Q7uW4ZLwBU/8V0lcn53fkAml04ldm1
JrWVGrEnD88BOxE30Q4jHPs1emFFICEyV//MnrHCoQ2XLFrleDqb1o9YgJOLKtKgwnqwsP0Hib39
A6qa/vt98ZkpfiylKSVKoytZ4cKATIpgFxh6QWI8gaNdYDgDg5yB4Z9TtE+PBtASrcVr+K8laVjk
ZrjKmWfOoM65nz8+htJfGXstU6kth7Pm9f06zcXoVYoKSc+L9ropQwU7gNQEwxtcUjpSnkuu16Hl
nXEif/Zp/TwRSp0xXhq0foGzF0+htopTo271VjJau5HNWLY9jM4AEKKJjRzdpBray21ZNTkYtXZ1
/0tmDf30bijVbgRRiZtGQeWkMBdbqTcy0VEA/x0ZS5Pr17vwagzDXvFXQb2JDQFzocObIpqMr5jx
AH9cCuVllrUQNcBrgoMCSTSXJoYKth7QFVrsZYMHcWSVV+be7CnXlMeZJqUUqim4rs0MHtHzS4sJ
JRZTM17XD6YorzNFvhZRAZgSMfko6gIPsLzWClaVYgyY1kkArzI+8Npzo32Erb0MHoP6zHFmUR8T
uTncP+GZ3PlPiSMnMrWoHBpg4pRoO6And4k+NgY2fYWrXboKV+UHwfTMFTNYKU5jpvqL7AimpSYG
E65jpvsfH4L5NED2YlhSpuF6F17NeXLgD0CZubyqu1fUzjVM2u5NHd4w8YjJmrH7zM9lbH/QpHQ+
90IMpIagyR2ByGnwJwKkZmGdBFYA1m6H68G0lMccO5xziX/QpdR80Q3/FmsFoBkKFkRqrnJS0tda
cyTsby9tdE62aJK0k8go4o2a2qKql8IvkV8D+kJMnjFAdAXqOBYpjhslr/Si3tXRKi8NFvr/rALK
nAw8CAlIAzQQeMUtUVkpggHbvSXgqWrrPStLw6JAacOYV5hN7K7DOXFDUzPivaF93L/muWdcmfBA
iTjPNYPGlYQHXXwzeoclRrNG45/fR9fRTxXyQi4T6gEcmCMOKT/U+ovhvd3nYc7VwupzUjpUUF3i
b4HARE/jgsDwqcJwrtaCI1kyKD1GW834XKI9rj0yXY+Za/lBj7K8o1RjlnsBetqJZOORHa/QFbpc
+U5na46CiTIO7RDn+1zOWEaZdCijeQvTkn8M3US8OMjlgEJeIxzTBYaMgKhd8npTu6mP/Hr+ep/c
zMX9IEeJXlH5mVaHICdCDReqokvpEcOyRshnWCv67GlATQ+e7tOcc69+EKWk0eeL5RUtHwPST9lT
4zS7BKHhe7UVAaHDSj0QO0L5j1NaN5s7EZphUSdaHKFAe/WB8JcBYXC4uvf5YZGgAkKpGYRBiEEi
aQIjLd/CePVfEMAMP0b3IPuQjZ/apSlZ5TdEJtQIjigAQqr/e6frUuYnFKhXQF0EShB4w3D20ax+
NTuG6s448T9+npzg5BJiUW3EXgQDgfC6ECITgDh6gJWr949pTl+nTFD+WrVocl8h9yDHoakCiU3w
MA6UaoYWv8sVw2uYGTP+eWSUdYh5wCWNCT+cN5vdreSOnPc5fj9nhr7S37ettY22+gtGOo3UWp/K
XYq1Ux/IGTOYZh0tOZTJ0XoLoc/CAJ/BjS3A9967FsArBSsOnBXxiXxQZqKKZYxUx9xwRrc0KoI+
VtEuBYaQiMKcqk6IUGYh1IJmyBCDoI1uZ3ePAcBkfV3bA2Tp9PgoVoiHtsCE009BqieH05f6+LXR
zh8b1oqRuTBoIq0q/Zgpizpq+wTSyh2vD/0qeWwPvJt8+EiSZ4zbmz1Xkcd8PmJr+H3kSCa3JwVJ
wwHbaDh7QPpRxY9rw2pOnIswgcj+TYJSbTlUg2UygARcKoI8ehhX59Q+9xvk/hzH2nZmjk7aGiH8
SVt9fTBs/ax4TqhTmn+NukIOFdypVl7k4jlNraRy7qv97IuJ00MCEB0/It2l3w+h3AdtMJ4FYXgX
wsBstN7w++oDKw1qi48AjeR1AyNMneVL1oDkB7MswSuhLq5Ao9cYROO5LHZetC/rB35RMoSDRYNS
uiar+SCr4vEcqm9ZA3x2Yb3wWdhNLCKU0kla7MWcFsJ0ldhwLa7anLcKuP/372jWd+OXGsBoOVlR
NVrQRyUfG37MxlsVbaM6C2DNL7AxCKuunQyr+Fi1mbnElcyjVwe5Mg6R1JLwPdEsJCYGssZ0hMe7
a5HGAX7WtjwLT2+H7GjrhblVSv2lfEweSn1YnVKDhQg/r3eTD6DeB0nu6yKJq/G8ufSB7sOTexis
3Vtu24nxGGDhtQVslQJrGqy1gGXHWNh7QFGWNW9xK4r/4f9MPoMS1Eoa/aVYFeP56WmXb18r/W3I
DF93FoaDoT7/ARu7WycCoGCnhwgLGOo/q5sT6pQIq+Ni0TdcOZ7b/Cj5py4ttlz+y5NzS2jh1Hq8
dV/OmNdOiXPPad7A1WB3g9aNwXo9aPZbtcMq+8/AcKwQOejSyE4nrJ85sl5icVaVvpmlt4HITdQk
gkZoby6q8xp+vEq/RvhTK92xWqszX9a/T+vO/VpjVdwL8NF/hTqrGDL7nqgiJB8YjgIC1p9SX0ud
f8W+IZy38JktHkvpfP98Wb9PaZUfdNIib6HGYfIaqb+WC0YxZ+73BU7B5CmJ87Aa7ef3l6FQ8X29
HM/KMruI1/KiZf1/YblFgQNcMJA5FOGPNsWoHcfiyo1nIErq2rBq5KdsMO8f01xWBef/TYTwObE+
o6RVYSiP0DrZXhpcjEHM8nR+TgRgiwFAyUY3ZpPoyplBlrgLtLID6QtvIbB+AFNNKTunhImQNXjr
u7BfhEanof/b8H0NcIxSJxWePiZV4BmJCGO8WQ6atgtCXon1ukfnpt4EeWwXcTbyDOs/g12MZkDg
fAK7nhcw4k19V7DsyhQtFDys/0IwrmjhsotdssPy4PCw+IWSa6ivtTWgUNau27hP7v/9WNAELAKs
Atgn3JKGwRXVIEl8rEcGHNNOMoJ1YcIl/zoybN1c796UDA2AW6hRqcojuMQiLB09Pclrafkv7E4b
YsOoW/5Bh1IST46vQ9KBzsKFP7c7vPWAFDJGx4Jx009Hl/WGzD3eaBVBGwd5UTVsDP0pzaLvF0Nb
yPwZbaMA9jysHBhTAOVba4Zu/vlcKJAOzECiL1wD/galNmq8FIqgwcClaVf68LI1Rpa7M+Pc/yRB
WTBPHdK+K2M49+txo1vb9f40MMR9RhB+0qCefr8IxkWhkLlRVIYLY6VvB9NiHNVMEuUnEUqnhADu
xbUGI5uFLr3s0UJgmGhxYb1qzAOjnvAFhyZFeKFISu9EzKmkj6zJfNalU0+2N9RZ3pTk0qvjcDkt
HxnGmPH7NwYntljDPutxzPD7FULJVDdq58SwL0T+fyrkj6ug2zsCsUVHQAsKMjYdhHZgXF3X/WDd
BIsPYvwnfPj5mBStjIuIfmu/gVrGmv2YaaT4yQZhc0LgGi6SekRXMOJvrA5zcFRrSNWgH1noPjP7
dH9SovRcDjPkoyVQGg+7S2NcLq9Xwz1kxtthZ+cY5ukxbXmAl3ZkXNSf7+NPupTyc7lfVjJRfv7y
+tDq+tayQv0XQzP/NM+ECKYgNKRwYS0phUnDZR14ZYaREDRjwDAjwNDHl/uczICt/SRCKc2oFcKi
4tObpfz1eADQVu8+Pvq7pjYft8doNLUcq298gkjOoMxgT6JS/VdsIfBKAZSv2+YRPS/bCrC0duBg
ITGOlH/c6s9WtsJ47i/0mSovX/6IWSvVEJn6MFMu+3EGt26ZibzmC+A4lRwO+kn99YQFu7q90h8U
A9sLn629wRLavxjCf+5VovSvUivNv6YgVxSobqAUtzma/5Wp+iZBaWAvLTHZRhLjJpZJZsYzYPFC
iXGBM2Xtn8dGKZ9WYx1OV+MCd6Zt25/Cg/OwtciYV2g8sQBomXdEaVyvXBVlyHFoyOmN9sHmcUlO
6abuFjWbHB2gbIwh8pN/WuPvQ6Re35aLyy5HDeU8bhrb0M735f8vVvL756l3V25TMR2SChxdov0O
U8dnlGb1q5vvsWGWQYt86j1WKFMSobcuFDKcnrnrgQYR2hh6MHTrFKDDTDNZD8BMIfynZFBGJQul
yuMkSMZmk+jmDte1Wj20hvNZu4/wLtcYMNYw4MF62P7iL/1zpPQQ3cBVmEVagM3EN+TXNURRRaNY
5TKCy/kH9JsM5TdnWJErY0wbmdBM51bLg+l2rMYGgfzGnRujkdCHZAhKLAnAEZoXuzLQzYpcy9LU
Lcs45Q4mNllBB4spymTIw7WLhqIYzstfMqJMe5UYn5LpYAgOO8IM1hEyr4oyHuKSr5VMhoikWEdh
+rvqssZ0/fHIuKqZVsIfoihTdoO/irnvEzoQQ9gM1AHQGetYhuVqwFtm4giw3lOZMhqhUowahxU3
56cEDbq3t+T8qb8jP46YynB9k4WOx3pOZMqOaECvDrC7HO6cvjO7XWXjTTkw3hOWrZcpAxJ6SMU2
OaTjYqKH7ayvkPPHSC9mhzeqxdLjmeTbz0uj7EcVYSULr4KlDci9gt7VftQ/PduxUvQHQq+/jh8f
HAPuatbcC4KK1YBYXCfdgteJF4Ahqgr+PSRFafTsAijV+zZ4XqMnv09JIjYEpZ7cQqNF/QkTDK+v
hxUSetgq3QARxADKA0ujicb+YUImBClR7IFSwCPxDxVD+QsoZSSwN2zVYu3qJap6jw4lgLEscHLb
4OBkVzK75/vHNpMBgyxMuKAkL1+WibKIb8cGAE+MQm/5NVZzuNpDpzNdwVkjOCFGCV6jDNWyXWDg
24+RNkCRkJWYmLdH3xToNgK/8ReZEoKdHDmkA8z6JzFHSB4AUoRl+/7sgPxxdDeJnEh0Kw5ogvRw
MZodHnIX1U7szPtgORcMvbnl7CZU6vg/1y+eAkd27l//TPXjJw/Us+RXXNvExFl+2vyro/U1cu1z
4awcJOK3o9GZ1n6fmIntIspjsTaTb/xJnXqlFHWoa0HDCW7QtDyuYh5T6CWG37EV0KjeAJfofrin
X9yGORJEdOaOTtEjiklc1nFDgqOwMWLvpdbL4YD9B1eRYfQYAn+zxJPL09JFGvnAWT4rB3UlI2vK
kMF5v30i75RxKPlxEdUZOUETtQx4uQfEVjUKGZ1prAeXVbdgmYubPE0YKlugUwOimqTMsNDFtv9l
ZE1LNtbmf5UFmPBGWQtZSyUlVQk8BKYEFIN3Xoz18Vi/3FeB+Qf+mww9nljKkpJH5AiDXucgCh0Q
CzEDLyisgI7xYND4+p1W/FvoNiZnya63PhSXX+0rxpiYL/ysezvhiYqB+4DP+KQgYpHoT9jHtbXl
LbwKBelgADxZ0WXNDLvJT95RKTr5PAAKF/ChuC1kpXSz0vtNedJ2HJpdWKNg897ShDvKbFSF0CRy
CK1C9EOCn0+gmcF5sQz3a3NkIQrMJ8Em1CjHglPDUZA9MGaiVrCzEwutQ6vHynRe1tZ60E8uwpPN
x32hnPdzkZXCOghJxdJMKgYS2n5Z5zyiVxG4iYf8dF4hPhFWuoXrczEW/PXV3TJ+DLLzj803WUpu
8qu4yFXhRvZyOWADB7YQWHDqDXlPnHrjC328OfrMORdlGVZRcaZ+QZ6Db+rUYxSgiT8WyhplMaPe
hufX3UrvDdA/7/csdK6/uIvftCgZCsWo9uURtDZPWNRJOsMC3X50apQaYDstON73j/YvQvtNkBKj
wpewEp4EzyTihNkEDOvSdJD/Oi73DFpM6aFcUzHRquVSIa8651ww07cjzrBnPzvW/rcFb9gyXQZ3
5Bf/1P5v7qh3qFXbMOyJ942XXE8gMmjdcH6XDhPl/y8+wzclymEtEq7K8wVM21P9rugitGPlpO4I
T/8Ze0JGQ7IBG8Vg7y/P7DdR6ilSrtW/k6mVVZubKzpU1K3uYNa1MYwPeXX0zY8nVkcYQx1QZ8eZ
T97aur5KrUZ82dI0L5yxU9wD+qgrs3caBn9/edb/w5/C0ebmqiRJQmKZV+3gmStdQs7duEXUrEaz
mbWNUyVXOMrE1EEHqIMrCT5N2zwQF/0xcexg84okJzIw4G+7tVzeME6uCZw1NzCP8S9WCm0+O/iP
qVHoyXqYdCUpFfJAQvftc6AjH6OPa+QPmGc7/xZ/ny1ladqFgu3HJRFYIBNg0DJ1EWCre8aLsWSR
oeyLKvpiV3Ygo0ZYf6mjsj0Y4nui1yZWDyaoB7cmBtYqfZWq+IzVu+NsX9ZrxEUny9JXV9sz39+f
McByQT+sdsy2xoeHoHm9thA+NxkrXJ9PUE0ugDJRi6VXhR7JbpuA1ctXmHJewG04MszSfIj2ffaU
WQowhdl7JOmQYeTWWLxytnF0WaBexOL83fYpHGWRFD7NVJ+E0OOqMD2dYJ3eZ2M+YTM5LMr8tL5Q
C1UPNiIdycPjBb0qBDvvEVNmeg1V3VtG8ABoydNxw0Spnfda/zlCuiwb5rKncSRC3IFqZWgW926s
/VpnsDjvPn6ToSxQpFZR2JOcFIAdiY8Fb9VpyeYrqzROAIVglXAYJl251e0n1jUbekS+IVJum9eC
jGLDwXp8wD5MXdC/1titcAqd+yyyRP6GNTmh2OQ92plutcDl2ut0/gg7IHeIN8z/kRBlceorlw81
Caszx3vBc4/tBu6JKRj3fUWFHvMJuT5SxR6C8bTJgYGi7bmX4BQbx5tveJ+jWzx+R8V4ylq0C8EP
5AWRjqfdjseTj8U6uoPd4y5qwyfDFV8UloAQnbpHkjIdkax2vJbiEDdXtPRicbx/PrLM032vCUte
fr7wPpDsayxkJSW+wEXq45BcvopnLNdASMGEv51ZXfvj5b15qBP5u9Zil/IpJL63zdcN5iZ3h/Pq
Mdh9nuPDI3qTBlH//NR1o0KLOZDEtO3mFJ0G12WdLMMVVugkXVghOk2J6pXm5vJ6sM8P2NmDR/90
VFaxwXCGWWpHp+kGMRjjgrC9cO38qnsudgoSbFrGZTJeATpPJwehL2N3BYnYlq0p7dRcH2OTY+k2
iwwVI4WN9++Ci401yiika8ajbvxeo4YP3WO5oAwduIXGE4kZ/f8Yks0OlW7vAYBx9xWb5XjSibi2
RpanWkLLBsdEQumwCu168w6rTwYdWL3eDItFZ+P6OJdHtYckBOtPjIp/MHhhXQ1lMeQ8Ef2C1NBN
tG+T5wTt445FbgaVtycGMfJjd8wTnYi79nGH1xK8AIng9Yy8qbfd3socm+SNlU6aQUH+YTloKNgh
1wIxJ7LdJCYn6+nSDWU37rexdhILyHohOWn9OGDgrTLu88k4Uzo5l7YRz7U82Nx0X8JLuf9iaO3M
fPMP1uikXNMEcZgStzn5vUP3eWQ4K3snOTZE8dF3UH7W9xYGmTr9Cw1WDOlnEqdioXyB3ueyAneZ
dUG54vxqmxtpxxdmZ4y55TVH9WAMz+bR/TrFuzCD2dr8j9aRTtvVTbgcVXRKwGyZAGWGl4x2jxh/
DF7/kmb9x8G7zelNbEmZijw2c5ObDH6jjUwxhAu61hhUWOJCBUGI6sKsJ3FskRm5u9Sz88DqGWfY
RJFyRYarogZchLYVROXBWnFclpVixf30cjs+1ULZr0Dhskv2nPGq58hJARDcWazuKxcrCqZb4BpR
qpslARLpDGy+2Pp65Dw6D/vyEZV7Biniv9+xV7e0wOT6/aiJug7Pydk0u6U+oodc/41M5pXhZDME
QKJyJvGiaOpgBEcIJjPA2iJYkRg1HUZ2DSDKP702ccHlajwgSdoZALYxD9jY6uufiKd1TJHuw1sb
QoW1bCyQ+PmQRcRGNk3GEJ16E5zJGQo+7yk+McOa+2RH1nlpfiJRY6FqT7Il7J7iWfd0Qo/SJq9f
XKswxZ3J+qZ3tV/R232hmM/lTQhQulRjNCLGhDkkHVNA9usbgj5UHWNdf9mjVnbc/HdSOCFIPdGp
qERq45ET1Fcrx7PRNaV71vB4n69ZP2NChQjp5J7UPEn7LCBu/WgCJ45lsmeTGpOfJxZq8vNXP46v
WkFUaXkMnFi/lQQYhpQla7SPjo0S/w4WLhugdJHm+E+E41ujNNwTMkMsnmazDN880U56N4rqtSPZ
8ev2DVejYA/0ZgksF83kXypWJW7WhE+IUc+uzGmpIPyLmLmLbe7dNVn8zJq7CQnKTY+XkaYFtyyn
ZPCPz8jyI0Bluee3sPcPozqhIv2UhCZuqyQQcWqx+Yp1Pp894K90wPOghcfPrftCzSRGWYPC74ZB
VEHMvFzKbaJvOkNCZ6gtvXDqoVi5VWMzKJLPv8cebR6KVACMHihGQMrPHB3ZYR0FE1desaSddV2U
XcC+L7jSpKEXRXQM6qAlypFRct6iWIKwVFt1GHx9us8dSwgpI7FA80ia1USLpVJfRJg9YZacWOdH
GQox0PJWI0KYroJdv9GMHv3DX8S5C/HPEPn5HM23MNKuejP2y0LTQO1ph7w+jhAYsuYjALDwh8oT
QVjAWoFG51CSvn+U8yXaCWnqRY6EaBEOGgSlBEwpASpVkCftDO2UH3x9eHjv7HY9rsWdH8GFdt37
1OcnfCbUaXMSFVmbkH7VzWvyWdkyJPSoWk8s2Iz5RMaEDmVTpHHwhWzEAYu6B0j7fdJh+c7aPQWs
ZOx8gmZCibIrgVBrXSgR2dyR9kAgyUfQhTXqai4L92W+Y2tCizIrUiImMneFD1Cal8ZCmQsPc61j
FQXG5FACYtwVQ+v+8N4zHwtgiek30fr45sNxWz2iEILWAWycZ9pnxktNe/LyUvYW9QBqjbErdN/i
HSy4YejdvBM/OUDKkChgqClI5rxZx1usPfgSN3Ki+1jYt8cOnS+mD8ViirIqfeNxXKCA3m16Oja1
18XD/Vti+YW0Fz9GImEKJOxDYiHJ1ervaPFV9T1SvUdXPN8nx5AJ2p9X1WWqih5haBeb/D7Vl4/M
DArDJaSHUpqgG4SaHBq67PTHTzKKYKFb2TqWjEeTRYgyEtlSqxQlB6EdNtiuAgaaDuvXKcOQh6Ig
qiRhvVkCz7Ra3b8IliW9bcKYeLaxoOVpJeDnG6Nbmz1ZeP4+rouVsWG56EQp/nQtloikJA1bXun7
CGR0SBUhYjj1szGNzMQuB9bGxdkMnfhNgroJb7EUMjUFCZvfCA+xLjDNC4sJ6jaqEfO+iQevBS3P
u13zGpoiABueBz11sIkN3VDIFzFuaN5R+maKstaqGnWlOICk8BpjjfD2wXpZG4wHdT72kLAUCnC2
AM6l50z4Ub3ybd4Qvy/RB2MHfwz9MrWO+SfMAeIZYvgPswZgQo9yH/hOTGoy6nge32MM7ohr2E3G
ubFIUD6CWLZB0WotuSrgCaCN7IBZiRWyjci34WGNWNWIeW8M+31ETdQAtkxjkcnVIGUjgQdtjEQP
Kn10CZwI8cper6YabLz39QkzGoGd7sRwc2Q1sM2K5oQ8JfzD0kvb5gryB/8IF+XLZzzk80mYCQFK
9hfXpdryHkEm1a/b3dU42KHZ/Frpj9wHOgF754Thq/gXKwUzn8WckKXkH4et+MO47M+9OerJr8BB
n21Vw6tl8DcrLxM6y5+RXar1Cy5RsTvv6UnBranmcCieGTI5+5BPaFBBD2kxrJUCvGxMD4hFaH9B
2Vt++WCQITfxh6mdkCGiMjHq2M9aXiWyd7B4DLCs5fHWw4iS1WlgMUSU6B4lcqgTSihXdbGSgKGw
BSZZXRm6HX36ji+vWKHVrVT0d1IC3ZslyOq1WI4Qvw2aQpefkQC8aylwSh/Z8+yqY3MLQfm+2tz+
wzwqIWazNzJDROYdv38OVqCbttKgrqqBx8GaZpzrOhr8Uj19PJ2Y63YYUi/QPVs5sFgizcO6wU3e
blA5S2A7XGV1ZEjKrHcxYYgyGl0Yd4sIqGDnMLb91NerNtZDwPi2K4nTeX4dmOJy49WXX4vxoRbt
Tl0xPuC+qP6JayHW1zENya3uOCN/qYJ9DPyRQUGO0LOUnBW3zlc/JwxT1mREwbDkNZyrFKxULtX5
yGgc4b18akSDk/Sg0HtnLXz0m9GSr5clK86b9VAm5Ckjo3WKt+wkAConX0GkBw9rn/WUz0eSExKU
jfGxjVepQsgo5ooB8xRt8JTrWGKjrH+L1slkDmWxWKKMTSSnPqfE5AbN7jd2DJP0eGf2Vqm7BsOw
CSxalLlpfSzNUQPQejLJnofMwu4XM9vvXpvRUE96ttpuc6uxlwe5BHhBZLISDwz6dGdWUC4Bsl1B
elKzfttbeIbuqwOLwVtCYmJPm6TIOy0ij9Dl4q1XgQX7bQsrFO5IisPM3I27XtquYTJTHUTy7phX
ujmrB9h1kBHFMHf5x6rXz82nr9u560kGoLVd+Xyf0/nA41tM6dYsNQrRYdTf6GV6Z12xFyPaLu0U
aTIGpfsPu0DXcPJAxt5WYuOIXzYYWEG7zd33WCcdt/vfGRZgmwzvdj5vNGGOsjJZtsxyKYCaZ9aT
9FWv81hfM2e57jt8wi17PJGVWAuqRhrh8GECfvEuGf06abEX+v7pMR6Imz2dEOlbdcxDot3249f9
X55vcZgcEmU48qaLi5ysMyjNRjGHwIgeFckpPast9PxJ26EpqnEzFg4eU/AoG6IWiyxtaxzb9Qon
T3dgrtD7hcQea2iGoVF0PacRy76PyP1Ev8PT+Nu9f3wMU0SXb8R0GYjcgIvZeY6t2AnD1DKEi+6t
UpWoCCRySuj7i1DYfwEo230GGJJ1CzcmkiUPC97PMzDgrTD9UTG2wDKiMQCg/vRM+bZpB6Uj2nHZ
dWvSjV1v08CuYgOAkmg1PZ4Mw3rZPzq5zDI4sxH7t2DTHVZYQyRock0MzvqiHhEp5Z35wZqFnQ/Z
J1SI+E3OT8pbjH8lYBAoy7z9SgAOHIAqo3yCfTcGs4OQnNed9+H2ck3IATok6IKInGdslrVuCDrO
EdliFCaZbjbrACnLwC98zGEtYBmaUr9csuSUu+HT6J2urJiPZajpNqtosazLhpi30q52HpIdpcMG
orgf9WG798+bEvjM80WyLWXAoqXnYle0unFkk2GoLN1XlfaVoDYCYrFuvVsa6kNktKjfYZ5rMHFy
G/GB2d/Kiodo7FouErk4kUBScZExtnRMM7iGb3+w2rZYbwXdM6XJXMhXRKU62cywRnd/+pA/UFAj
dcL/MSai26bkTuTGoob0RShoBU8ttvK1ZotVYgMw3kpdrdcWZ9+3hTcf5I523QBUJ9oVBVHmezFo
ig3AQx5j/b0GVBOghxivBsPo0sWYrBEFaRFiqZJW64GnVyyj/pf4Cl0k2NSiahI95VMEbZsKGpam
AC3ETO3FY7R7MbD3bX0KbJOJvzhftgCo53/IUVa+UTK1wYZ3UkggE4XHaHNWV9J7gFWFmumuQ909
uUfG0/iXy/omSnl3Tc7xWkKWkoyHjb2yF8b4iGX2X0wLT4LvP4Ximw5l4ashacV2Qc5yA3DOw8oz
0TJOEKlKbGsDjh6T4Hw255sg8TkmUlgDyjK/eiBYoh2SzL9hQJMAaBJPGe8KnhWM05sM0Z93ZL6J
Usaew0xSI6oQyacNSNq7rsOuzQfvJJgc4PSNY7FhbQ79i9X/Jkm5gAVX1NeOwwUCYKbS1YctgboD
yBeDs/kn8x8ydLR4BaLeWJLA4yne7gZjtJEvynZDQNYMM8dBGcJy43lyd1q1EGUhXJDlYLb9mp6l
31Gke/bvrLEYfLGUjg4V/YirU4msqMLckL+RbRuj5+5KX6PX4PRr36xEeAas9p55Z/r7LAn7E/YW
Oe9JagYpSRTTw/rpa8DgimW56DBR8bB6WmmJKcGuVUG/SA4qu0+d6ixtpNNNxivDkg3KhmRa5Hco
vsEQbzDqFzzfF73bW3/HdNCxYeuJfhrJNxNlXoQ1tmhjyegbgdzqMXESGDXGy7fJCr09MeC3zNjB
3Of9T2CeJ2VM8lrKg6gHh/k22b+lJmxItd0+b/EcuKy22tkQX1FUbLlUseiUdvYLrFkV8jxEf2gF
/DJsUrABaYIM8H2WZh2sCRXqzuK+k5JOAEbmojZi2SoyS8YSsHAV5pukZojjbKO6vBQVsu0IW9Zo
lH4gERTX5UCm5U3YqPYtMwBfBvuv7T+X5gPak3272fj2cv/hA/BUtRjXN6dvU/LU25PKhYo6F8hj
h2qGzqzr5/2znK0mTQlQ4sF7wQCwcVQANzv7zf5crmqXNPSitJlCGD+eFvZ9grMZ9SlB6p3hlSRd
dgnqgcAp2khW7gYP7ubpPpE5CZnSoB6Wvq8ljQtA43KxzR74VGHBiJpn0xcTEjSUflSXXSiSi9ns
8lP4XLyjP8OvjA/mUuS5d3lKiARpE4vbNnyrBgSuAWMK3tozH9AgFOtb4pO6S4txcEScaHs1JUY8
kwkxtW96MehBrLIwrm2xXo/ZQEURZRnA/zzq23S2hPcbHrDTHGlzUDCRzde6CuC1ErwcF7mO0QsG
P3OCMKVH8dMKaOPuAtATAz18jvXrMQUu6n1hm1WhKRHqTfT5sutbAURK+7KBt9ZYr+lLYAkvlaYH
q1pG0r8Db1+uxxmhUzCBIW6vCH1r0w8gj9zk1jq/DpbyYoSRiJBf2b0Vjo4wkHf00XJdntGixLxD
yvxW3UJGYQPsgpi1M4HtvjyT5N0ALhnWb9bFVyQBtWV+qYiCSoXsosAvxqIj9wfGLvy/jWC414dn
ls24hf9/nOKEFqVoAwYMEq8CraeNotuv+YPihocetTizBFybefIsNAGejKUNnEA8asw88vzBTj6A
EtYowgRdx+MDzMurBxxERBguvGGF5fPMKfn0UCl5XfpJJiY56GyA/ZI/+6f7+jCrcxM2KGnMokXv
9SV+PkacxK0a03JLJsbzXC5nygMlhM01ywCmweOs0O31utIDpzUkc/ucYprWaHR+1TEcxdnUx5Qi
OdWJko1+lhVeBookHXGx7YVV2frpxJyBYnFGPch9IHUCNsQQiCfMe2ugYqylx/tXNPt6TZmhHmFJ
GXo+Rt6aeDUY2cRCekkXnhmGcdb1nFKhnuEu50cfDQSgkqM7eYQ4JEa6caxfa9e3WaaCaMcf6gsf
DU1TqooxIYrYMksxZyWLIFaTJRoWj8KnC4PIODkiWHfI0ElEzdNCieMlkCH9TJfeVPaSju5y1Ob+
q+P75ohOJFZ9LHvqqBCO7F1qohZeGg+GfoVL/dH/f/Tlz1vbCUHKAPlXIRJkXyDjXRghu7yJpmTG
6Dz9YrE227auTChRJiiJuVCLIpwiVAnZhutDBVSDES0kmwcOlWvY1+DEbUD3Y2mxFJkhKHReMVPz
SvWKJSD2Te9hdLantfslr1SDdX3kvbgnKZSJAgK9Fo0t6Gy6tWZjJOB5PPLGUUbL4n2ZnHdAJqdJ
maYgEKKq0HCaTxHy9Giws3vMM2qG4zh76NrX0VWN+ySZokJZqXxZZ30RQVTM0pRvjX29LZrCKn0S
zDXrJGdN4oQ/ylqJV8FXrzUUwWwJjoG4zy4LGVae2eDNUm7KhkjjskhDFTaeQ9KhXS328aZ63391
yF0WzC05rGuTKOemXfB5mPQ4w+JVfMbclyTqtaX/spwcDn4NKAxXlZwjEu0wNQUzQzz7TH8fKt37
nffh/2Ptu5YbR5ZtvwgR8Oa14GhEUTSSKL0gWq0WLOEIgAC+/qziOTNCV2OzbvS+8zIPHaFkFrJW
pV2pxlIN6S8XFyvFw0dv0/rKmWDn1Lh7E193L7zO4/lXZyKSwZcAlKC5iPXBtHUMoLl/A2p+YQ3E
C/dDcu64yuBLdsasaHXRcLQupXctGyK46uvi8/4tmAvNJiimqr+7BGiJFIrgintXKX7c+ALmKZfi
q9Vs7ouZ9dfQr42FY9jkqInM9YZjbJqjbKLz2B8fF/zR0PnD+v77zF1OG1HWOx1/v3Id8EfTZRmt
NziYQ72vx7yDO1GEuccxSCi6wIIgNLnbTroPV+FmFG29JfVmh8r/o3bsOW37/wGovpVjrrTR1Vki
KZCpgXybiC4WOaMI/dMkq6gin59cVoFZm9AVmLEo4dxM5jBVLHLuAmp5NTzTj3x7ftYwV9EgFds8
l3YIGmv+yCXV4Y+XRrdMEx39yL3dCNImrqmMsYTGCrBfFGQK4P8WiLaIJFte9jUW5Awk9Ra7zJbF
v3oDJmKZ6xzVY2fFcjLCU8UdkxL79dletOuFwgVmjd7Xexoy91lpsItHTiDK0d8Loni5g+Uj3h5D
Eq+/UGB9cl/fBk+yA/K8Wq3QcXqioQ1cGFS/Pj/B5WY/viGW2gFoOG/vvH1NDoHBgBAJ/9Qs8Ms2
ykIDoj1igSLoMqQl5+7Qv3PvBBhvohVBsybSbwzVNsVGVki4tEv7S3kq1rrLETb7Dk6UYhDnqnZ6
JWdQCp7nCVuPkEx4lHCAmc1LT8+SImJl27+2y9yXYIw6Ux+oKLDgmP5JwU6KMHWDhwVl9lksbJDb
NkS/YtAfo/7UL8RiKYx3tGvE49z81CzUTn4Ni1BGFGqZiKW5J+d9XCutZ9m35z96VkPCnVi6uZr3
PioDTo1gNJKsQByt0o5O5C33y2hr5jayYnHiLACKgW3KixKsFDDjw4punNq98DziWVfgW2s2lyle
lUhKY9gWPsHVfb9gQ1jwoPiYrkd9k+7x+vy7MGoikjrPE8gaL4k5ZAM0D1LiVSsxIQJ8EN+Nsa1j
ob213G4Czpc1GLAKgwjjNgIErlUfzod0Rs1lJa5jbKACX8UnL5s0ny6YKMgglppgU+jYUXlok08O
w3axAJknB304wG8w4JOWcV9oBoSggHoGhSjKtNz8Mwd6DQZ4kKqXk7YJ6ZritWd5mmi7eMjA+8rj
xOBBqcGgTivg7RQu0OYF/ih2qvQkBA8/HXrnHNstzXzn3rG7sc9Xo0N3b0A7B6528mBgLgmog4yt
9CiCuvuy/NqhlBPYusv1TDk4bjAIowXtRRRqHGeKZR1OvFP2dO4S4yd2LpD/DsYNBl4SVQ9xsams
mqxPGzm3xc8SJXasMCWa83cx4bfJs8naMs8bI0/pI/1+8dPncAMCxgPom65EeOBle+bdrH+fDZPB
jziPzuW1AGRtgFneR46IN1+D4zQ+LNZ/6SFPNGPAAzO5QyqAXYc2MUbbESE1TpA3OMazf5OBjL63
ZLMIKQw76a43UBdBg6SDfAFv+wRXEoMb7VU25baG/WPE6pZmBP/RA4oFay7O05O5c9NMBj2MNEyV
RI1GFJTQOwNqKkrCDb+F1zPDw1uTAQ85LzMhUWDr69Nl05F8URLwEcnceebZrouJw8I6+IFa5Pm5
w9kNflQQOGOxK7iGZQcPeUPKwSlropPLA7ylz3UUP1qdff9W35r57h0pgyCCYRVBMsBMkOzBiKhu
K2tsUs6c2AWN2jKo7ABkx94VjaFy7Ia2ucCLGsKXoPEOnymJa0sMyLSSfE71Crd+WHleZVsDVsWD
W1lYokKCrYr3lZ9PKX/fRHaDcTpKY6GIsCckKDdYGLUEw/Nm/2oS7C6zlp8cadRo2KM2VazB0BUT
e7hvAe3ES6laWetGI4M7qDjFRsGgoL+It7n9mWw+EeZwpM3dlak0xoRHJPGKzoI0TNWQ3Int1wHe
CTdCnctLTsUwHveYFR26Us43p0EgKfggF8MHr8Y0axZTKYyV5lEe51ft5v+gwT8GhxvI6VHN4hbI
Zxuwp5IYAxyqREq7APrUKA82I1a+Ya7dpo2OiB++ELNYWDfK+1ZzEdJE6O1HTSwj0/JgiDT6rU5O
J0K/h4jyJCJA+uQZIU8U89Rp5piDYgWiaHL35FhIX1zJ5aSeIe3lMzv9d1bIThwYErIXNf1wgR8d
lJHoZ9R1abUh4fF3zHZHTQ+RefBqsKCH5gWaDX6FEbK1h8liE5sv0OsYEs1yKnTR2+KaijeWBlqM
g1vSl8svM+sPTn8I8x6mkdxFDb15zsZpGgLpWFOO/76QM0AC9vOF44DONsGYqmkhutN0dNMxtyM6
C1oslBc41ZighrX+w7TE+Zb0d/+JX99imKsRWk0rmF0O/MJsFwbuQZf3TMs5PG+MI4e9Dao0So1J
ryDikHAXYl1RDLJDgoO7r9Ds4zs5t9uHnFw7I0JDQKhAIby7HmVa6hc9eOCRzaNvDtICa16Od3aO
cyqSovZEZKlhj5WZQSQam0Fl875RvPNK27RLEZW4GO+qc1/H2a7YqUDmVihdJ5jXK9Ux21agUV7s
Bp8jgve96L9PdLoO6pi1bQmdTuNDWhFrl8Bbon2jzidvi5A0/4j+a4TsGE6m6qkodrD1lxMgy9HR
EQB6owWYFzhaUWu+Y+23yfWJVpophrocVzR+dER7G9lFReqFejRWXwfjje6F/X/YDMvTjnlNBU3W
weMEoeP2BfscaIo5ccp1+pAewavCa32c5YyaGgcDHGFTxHkmUWs8ed0hCRy4eVjZhZrw6+fXF5e4
f94l+f52DICIlxAVaBXiKB/JyYGvuTDs65ELILM+ianIYES34G+JjEEOl3Ov16qJVDLYy647zdVW
diJ7mc+Nv2c1mkhiApJWTtXQhFI4QO01wQAVhqeEJXgKOFA1V+zS0AErqVj0IplYVfn7HZOjc94E
jYprrPrH8sPaX9/qCm1D6/Djvt3P1RF/k8Q4CH2tC0JuapC0Pm29j2PzurfcXz8JIn2Q2Gf2lWhc
z3jmrmHmTRIl09JpcYX5YIEYFVURWuNRR67mRSCFXV1tE2S6buU8H8pN6f/fLOcnD7zm/D3UwEAO
IBuKKqKR8PeDjYfhLKVqIQKQvWB1pOutydvgPP7AFhAut99tookBld+kMfAflnmdDX0r3lK0BVaS
4Yb/sLwL+QhJ4u3BY5Pddg6+/agfTQ8jf6UN/pXFGqHW/c88F/roMhSXwUIhGfrNDCbwFnda2ebX
SET1bL2R3UpFIRxetQiJiy9rSRcxcSRSMGF0/00i85EbcYj7Hqs7jtkTCsOGAb5VpIPR8zS87uBX
v/ATLTO+7m8Smds5dEISjkEi0lLkRnGCI2U+Q7qFu9x4zpP4TRLF9clp5tl5BMlvCivqkJ/djqMj
f74u7HZhHT/xDsqUYNBGtyjvlVJnHgxdlmQL1WFQPMGEfxdcF7KCMC+DQWmk9zoY8fgAOh0Xq+4N
ghcysWl1FFkZTApUvvlmoivgI3u1fDvp7et6gWU3oMS2o5dyb5+3B6fjpQ3nWt5/+4XMR+ii87XG
Siz8wnaFwgRWVWxgb2PtNy64AnE0NrHNh7NKNLpr0/wAI2PH63ufg8/ffgTzfapUTc+RiGMCnbVG
MLyLmoRnkoTrbtHz/sPIJ9+DecCTJLSK2sqhLaLu7iC/nY/u81f1wQvv5ypdv2nEPN3XcYRrF0Gj
duU4C6sB8TiqtcFus9aIQiIMNpZeurEwVQCP1scK5w32lMAghBcjXdjcqvFc0PPb72HedjnFS6x3
9DM7zof6Nn7oDnhYwHbZkA4jjzRntA4sTgJnLuabSmWbXoRLIF8yiUpdb4bHeCdXoAWMnCd16YcP
PdIE2MwVuQPB4gi0713Wn6EzrNsPHrTNAs33V2e7XxIjjHrLxM8YUEREFsSvF4HXY8uqhdVrHBil
DvsdC2MZ965hkVl6Vol4n3Hdg8Tp9gskJriDbvOYNlGKiRzkNlJrob0J8pAWzxQihUiL97aAcQ4M
dNhQLsy5u8Zuh3VPQQbSUpAxiUVXQsGCDG66KuxxEZKPrReVREPrzWOWkcKBk1r6h1Xv24/gbLLb
GHRYFGFpUI+SvWmnr39TvPrN2hgoKy/FaEU67hzw9ITqFWa8sFuP/25xQOQG+pPXxEjSECwTOPlg
N0glOQchMYOvsxMmXlT8uAYkHB0hIVinYa0G9Z1jYDM+7W9aMhBWlJbaiQHOH8ko0RZiT/1UY3SJ
joXHuzec10tlQAwDh1kuGfRTO3RxqBtiWv+BhnPtIvJ5kEl/9x92pSi6aJmSrBls45PQCu3lauBU
s8GzSHZ91IMf4tow3L85v4kc5vyMXgpwepDz4jlBQpAlEdE7TO2SI2gWCSaCmNO7Kv3Vii41PT36
wKer1nuL8BrcFzPXXQv38PvcGGRHxrDRggBiWrtxvOFRWQcgd3wgP5d4WXKyaDa3zEW24SZLZi3x
WzI7apuoZth1LST3WIv2+ivwws+EjL2dAYC4a9hmL91EGBMItDq4MCSLwp3sXuwY71YAmMHypAO3
mj8Tn05P9OatTO53VnYR1qtAL4Vs1hIa2TX3rfZ5CQze6TH4rRmBpqklpAhbeFdvmIZGvwvaL+z7
9jGX0vpNGxavrRoMsNTedcN25F+BAz5ttcSUcrsUnMUnbXWJt7sdR+rskzv5XAwWm3JeZdeYnmFn
Z1vzofXkU/PolM9fgvMZ+dz11XMliN/UZFzIs3mW6tKAQJASSM5l07bk8NV+AKu4a8elWVycKMdA
yOWSi+ZZo7KwlOq9It4yJBm43g7c/OAcAeNvajEgIo4JhhDOEFU6jUe3nMaVjcFii+h26gr7c7we
7Xr3NT4vDrn/ZdDWIc4rQCXcweWbfU1uA7YMRZZF7YfGoYWt/3zhdaDNBflTJW//PhFhgoXjXDUQ
0dq3DcCItoURo+1fC/Bn2p88qpt51wl5JxORtShJJnMlzqkmXK6YVTnqq7ok103xK92cn39Gi1WT
Ood2i5h3TQuanJOca4nV5Ylc5lL0RptIZQO50cP6VB+RkFJWSGTYBzQRci7gTMrmN1HMdRDDvo4v
AkSlJDtKjyj3Hz45V3wWkSfaMLcgDcK6NE2IKJ3Ntns1XIzKHRaZz8sXzoeoE0HMHTArMdNadYBn
UC+QmDyT9AtVIczt0R5C2a1NIu1rt3XSo+uWmEH3hN0VYT555vU0z10FRdJFQ4HNYDcRk+WLjUgM
NH2kyagytZWKODwnaDbvo8gyojEJ/1NZKv1LmoYXsTHpbfP2QecGaOqtfftrd0UTCkaAOd9wzuma
imOOVtGKZBgKiEuJ8/4+kq0P9umMPD4vuB1DsyHoVBbjqAiDgEf8QlVDDLw5bY8e6K79YKGC4QTJ
c67/Nfu1vo+SDT4zJH5NLfvfo9Tt/gxnCJH2MfR7FxSrn7uIl0u5xXYsVE40ZOPMTAlGxAYG7ndM
lI90XAmSG2NX+8pcr1wf432/yENAHleEsgzp+mrnIJX3qe9Bi/YjBDuJw/m6cyAw/T3UBZngqmzW
QiXRExfPbn1Z+/4+An/vzzd7QCvkl93I3l8N8epTmYxbIwxKomUXnMH6dIqQJCavjyt5ETxy3Cee
agyEm4pwrqsMYnD7WwmrreJ+18g/QsEWa98yHu6fJM92WcZ+Q9HDEB12uPnHkNBFaK6V2EvfJ2gB
R6iX28kvYHjF5emZ8zQUGQ0pkkSTwTpzmh1qkdgbEiBYEcCsTE4gncO0Y9GTvrJRmuEZzJxPOhXH
nOq5w+t0uUAcnKjuoU/sZGHvAoyxLe+f5/zV/FaLeQgDoyi6CzVMY39AgyImRu///dmXdqoI8/zJ
QRaDcEuAIk4v29FB8vXTSv3A3vtFuOUOd8362FNxzFMYNrKemBRqsBQ3c5xSXQxeaLuD91YtV837
gjs+Pse0iGv2fYIMcJ+Tq4kRCSiIQnXuYP0PdhBRykj/ie4OsGl1/EpMtyW6yzvbufBoKprB8UFO
Q9nMIun4Mvh4jrG8Mb0SnWf6HBNh29TrwrwoRYkjbQ5XB+QUaDDgQMhs5DxRxKCKTuCxulzLYcSa
FzgwlKoSBOc2Habcmw8gj8Buvh8HrGr+5H67uZr/9Nux3elKFw99YYY4QKd1BXw5ZO18nts+Vzz+
TQoDHfkoa3WXw0JenPcsIdjTHD6J5Fkk6J0IHbodi+fe0r/45/P3r02yZcLe7EultnCebU0kEizH
M+3VQAUBNdcvzsebLRko2JuBuoqKzhqWqicZa73qtbN0bAfbEZ8lWq96LJ5s0+PR9811m+pTUQyY
dE0jd7qVSfRJc8RwGWNo0m23q0Fyua1mswg8UYtBElPOGuzPyGEbJyd164ViO+At4wQHs17fRAgD
Hvq1v8qXFkIcsyLiT31xOL9yAJi+FH/YwkQEAxKdWo5ZWuPzXGELi9A9Xkhlm0vjXbJXjc6lfpm3
9m95LFxUpSjXVxPfCPU0ZS0tyqfybJdV6QqWE53X/eh2V1J7VuqAWF8uMbmpJG7RPt1X++ae31Gb
hZQ8x84MBUnT4/riYtS97IAqdGK6DclL4GPGgeQf+z2KyU7iaaCX0o/xCTNky5VbLfWCtEt4+dye
nFnAnpwN4wbq57xstSGRjqVJ0utiHG2kmgbypZ85zzrvphgM5liVhqsi4CvkshNZGCtdRLvF6nlV
lYTLvUct6N5RM76KlrXGOR5w1DQvstksE5CddcR/eHhbrbgsjXM9fFMMYAdjYmE8I5ULaZs+Jth1
mdjqKXjlUcjNZiYUzVCQmwC3hc6uO9fbsFHapMC1scNHxan8YKns80W/V+nS3RpBLeplqJ8onynR
n+8b7/x7OBHO3Nk46fRAzSsJXgzojTdb3d7C2903yG3Vbm/T6vzCUfd/9Wx8i2VJNspMqhpsw5KO
WrnIF492H9rqGm0VdLnIXxWAJwd8q1hO3vw+kBolkHDAaGTZdF5BsH7L6hzk/9dc8rNZC9VVJJnA
j4emHeY8NQXkE8FQ03fDk13dRsC7/0mwTmx1+AJR6v2vN/8gfktjjzGWg7I9DxcJySValAtX/Qcd
UU1LB30EHFmzD8hEFuM5WWerHDUFmm02SejoV1eV0URbec/N+yHFWhif92LN50UmEhkMS+og18Ya
2imk83LZfliB3tbtXdlC8cb5HA/3NeR8OoUBsqQug2JUrtLRu/r5QvUOIme7NvdzMfAVn9NRyK6Q
UAvO8NSAXzbFBp3lmjc1OI/Jk5NjYq08SlSlzXFyDtJ0sYsiMcYg0S3PJ0efddknkhg/qbmAu0C7
9BKSSSeHRqpHiRyr58Jemg/+D9tOt4tD5h7gffL6bOZxcyKadZta7ZrK1wZKrt83795xqAg2KRI7
W0REpL36uwUPtnh3gHGixvRcBmoDbXGummSLFYmf8zWd/j8MDTkkq/aj+LhvlbOFB7BC/IMo7Hb5
SDIipbQgU/QRoaM97erGG6u2Bd++lKvM5ifRZv3Rb4lsEq1VrrkRaTDTF5D3RDb65Ue/Wl4+TF5Y
ebtSf7znE0kMpiT1P+epFWClQIXDo+j80r2hK2mTe9Ze2//aH7FVsn3uF0KEBqFiqV9RveLFt9RM
7/0QBmrkolHrXqK2BFaHept5OSj9TrePSilO0cvB+aqce8PylxhhXRdZghvaoHPfe2+WFrkgbb++
wtPwVvoHqnQcibOR2uSsGfDJ6ja2lL6lN1XaYsH1cGtBU49jzY2yFd5xMvgjXyJLNEfIqtzao0sh
TvnDYJvgZi4IhugkHyRub73rvvoqKIUwW4OFuCj9WI6z5h00z5gZgNJkVdejENcnf6A29nGx9W2N
C8uNGKlO90yIgSMJLfDnwILOILJXfdAmgnUteS3xRuau/d/aKwNETSBJuWJAWJLZm7X3UWl2Wfrm
o4Ou1MSO/4ZhW5+AkMq4NQXlbtRFmOsa3iHiuphYNl7IRYBs0307vbm7d86R3ZBZXgZVK2L6orw4
xSraXhJMfS2X29ypbEEjjW/DSVxndrQB42a2+eR2xd42bNz7BQwqhecg0fV2wDPtbdbY+rLZXuyP
mKSrJSWFd7PFqiSy9/Z84E6dcVwQjYGh8NybeRcChjYO+nEvr7wHbI5mZfodb/8+cYWDTsLqVqnD
d+y8DXrVFK/0iuer5VouOqcQtR2uH7ltd/4KLaD+z85+2j+d/RYdqc8ROHzA0OGPvrh97FxsPM/s
xUt/9XtOQD2bWcUaVp1GQ2jkZ7uC4ktjCNUgUqQSFhhgzpa9c0kdLfaEjFyX1suqxrr19Y6XX5qt
SU8FM1e47yKrkcKbYHGnkTwmGPg4bcQB5Aur9k2sNhit56UkZ73CqVTmLldhZkkVyIaOyAyetpvz
Pg1t6YxuOpVztWbdwqkk5haf40YHUxKVZKHPXbXzxu5wlivFlTbG2/17PNsHOhHGdgqBV7tVixTC
1hhBCisvfY+2+vEcOe3SLgy8OZW7wEqws/PoPir2KncXuNi6QXjvHi3Qsrd5+juY2yxGCLyLmipd
R46wzwZilyvKYnRf39lIeiqHubtSmFf92RqhL8bIttvK3mPrlW/YLlnhbaPz2YnNKx3P4cVUJhOy
tE3RRdUI3frW/vASFAPQsL3icqTzTPTWiDOBjUpN/89E181B8d9AObgzbd5LTR2Qex+KcRrOyRjq
+Fg4QGu72aSYxUbHbmTRttZPfs2Sfo570hi/IOmKSo8CSAtqgun61arzf5SrHcf65ty86QdiEMWK
uyZvQkk6yulS2KMePUZ2IPAmvucGhPSpGAZCtNaSu9yktveC1qQtWpOWe/L06oJaCYxCaz4hNe9b
MUgy9lJySTL6rdaN42ggfnhGf/W28iIN/bfcrMqc7zrRj23C6K9ZhglwiAOLkuXla4xIYN8MmiPu
3+HZEqKuY+pJ11RZ0ljfQxq1SFLAYHgsxoVB07iJPX5cI+d5hRJ+At+Dm8GZ85SnEhl0aqRCiApJ
gde4rtFELKBhAcEkMmG7ncApaM/a4kQ5FqDKaGzbKzUSnKKa2xoO8eX+Ac7i0UQEg0e13gnYNiBL
R6El1UZ7BeNOa8dYePtXL9lEELXPCSDlo5glcQddrraTPRV2XRM6R7vmsrLNefXT78OAUhNGRhfE
+D7rLiDwsleP2O6cbncHyh7ErQTN2vlELQaUBEVokl5Q8VYZP8s3CQshzpKTig6SJ1zeRJ7lMdAU
RV2jGjdzWHvv25FUMAdUkEFvwI0eeGox8FSJhQWCAxxi6YClaHQK33gWVoAJXoGQ3pY/QH1yfgws
iSCILsxGoxnDTXeU9ivZeaYv730rn808TYxCZ3rCijKuzTiHGCSUVf+0eX/fLjGGgVWnDy4qks/2
OvLvi+QhE8sA2aVC3okpLAMMkJsaoazsRrWXPK7LhCAY+i8PUmew4mrWrWKJEPdyEoi6RHcBOjbu
q8SBI7bNJTKqvpESiIgScv0lomvC7mSeRcy/jKgYG3Sm2tAsBpHCAYtkUjD+IqIKfLyNS2/56ym2
fTyMIF+ysZCUnz+b9TgnMhlwwgZHtYlCHbcY41/v3cPwKIDin+f73ZyuP439WzUGmvqml6PqQsVg
dBO0fiMpPSzXRq4qsHnNNRQM7sligOlcXzvzjOjhCDJ+aR+QFTfomzeHb20YOIrlWpOiyqDQh9jk
tKncTR+B1FfZqKfztvS/FnwvZh7cv2UyuIQdRzX466EV0o2nWiZNRAw3+xGW5IB8NedtnMfbb2EM
No1yo0dNBgWpsE28vH+bZtPE+r9Gp4sMJvXtNUlSBboY3gdaqff7Zb6g2XD0/RXY72ZzxM26zxNx
jN9Smuo1GDWIE+BNnK5uecjW9Qu4XByOoDlIN1AcpeTIKpo3GbsQr1GeDejGwBivE7w9nR0k9jG3
yJEy90JNpTCW0GOKID23kIJSgoWkvkpcxcU+PI42sz2FUzmMESRZdVWGCnJue2RANnJcoh8W874/
fmCROq8ZdLY5dSKOfahSeQQN/xniwL3jeCH8iaO3NUiLHpbNsEOzgkG2dJSB7C9vw1OpkSd3eKix
NBUjwYt8s6tewXd0/6hnkyzT38RYzhkroavoQj9o72yOmLAnWAeLpiEgMshIP60Hzr1T57BrKpB5
y7TeSBXU2GV4H7KfDkR9h3dw/kKF4eputiTe7As7847L/R50+r2dvCDHp9lgaD9baGR1JdfNyaON
2hmPpW8OEaY/jHmbSq0X5LrAD3up0QZi8fkG5/BtKoB5iIa8Ldq+pEftbS52JhLF/19mQ+mN9xrN
pj+mspjXqLP6/CLSe4qmVQwOIgOSO8sjCG/Ft5/Jq06KZYlx+5cq4LWg8U6R/vskFFCba6911MYV
7Jy3HjP3vr3OZiOnijEAJJ+z6DLcvtL69B5h+fPecB9grQk2zXPTEnOvoGFYlmxhGx3YA5hTNBpJ
HHq4LMe6XYHPSfYa+tHM9ME0OE7srEc5FcWcWye2zZBjJOa4Bsfg+3vugNXGtfyzg8llDrzytGKO
ENTDUa/lECX6L5sP9Zh6HFydbdWZKsPg96g1GDvPIKE8dC4mCyihBMcO5p+I70/DQLdFCfqNECIc
ihtY2LpEgw6/B3Y2uJiowna19WOpKonVUXv2vGFzjLa/yE/a4YSZ1a9hsUh83uf5D5D8r2psB9sI
DqBeHFu8SqeNB85FYKH/BBeZDu7xMh6z9Z2pfgwcB7LZ6b0E/UCMcSx2IQlXWYTmeoJaoI91i/ah
rMgXiM+FJ9rN/Mmxxdlc5lQ+g7p0yicZZcgffHQsABTRrIoogPf2UnNgPeapGAZ7Da0xgrGBuWDu
5ULCTUPrJRyb/A+g+/3hGLjITLBNJBV0QRoEW7NJ2oJUMiFnzyn9xl59YYxu9xVjOwDnLsx5f1Pl
GOwo4avXbQG5MBdgvPnWLcSPywdPDO8MGdwY+n+gd+2Yu5NFNu2PZqE26EpL8NXAPOzT7hmObnPR
21Q3BkrOUh9lcgzdsPRgg2V/BYl+8BTjnR+DJboepGVJH8uCZE8qKiC3wTWedcw7Pv9aB0vXrNV1
2poKTBB2rnnLj3SFqYHxAe6eZeN6R/vHld2u1bW8xowE5xQ5GrL0zXquCUB8QMrak9bhyrIrL/bW
oFrkyJl//b91ZNAEpWK5lUac5BqVzL4hV4E2UTjIZYFC8+PcoBrO38c4O4kxsRGWyHm0elG0WmhH
WdPQe3QjKsTuM4xj/HzyH97cyL0NY1y4gQrnSrBjrGKpDShN03PtR8dborUQrBsH4Yn294OxmluN
531HBmHS6zgYhYLzRWsG9scqC+xhv9jo8n+juxpCD51d2EF9/6Py3iOW6jmTjRLZDSiJ2WDQQOKt
Pf7yQZnz4GIkn3eks9JMSTQ1RZUQ0eoq40BayVkIUqriZvSQIkK3AamcV81fQUO03RKOdnNHOpX3
x5E2pprRAAhMeCskDy/kiNZwZ1CIZj+K3srGoKKFRhheDmfOC8P0syFrCnUuNel3PeWsjLoBO51h
tF77bqBBveRd+znrnIpgbqOWVLGkXCRYp+NsP67egQPOs87RVAD7eI9WKGsZBCDnRYMMtGUgfsb8
k4uZE+wz4sibQ9CpOMY0hKKrGiHGkZk16UL0mv/iCJjtcZ1KYIyh1aIe4x+QgKoxKncf5Ew9IJAI
3jc6rhzmxQYdWRe0HeQgsj+BOTOyj76xg+sD/gKOKPqTWc9nqhLzakfxkCHNdVPJATBmnuSDNQ9X
iZdRmw3NppKYp7qtqwh7ZUcKTugWlC6gaFcbivwRWYHZ1+Gz3c85B1OJzMNtGl1RI6mCz1UR9QiH
jv+ica4pm7MpmjJKtStEtLRBD74jvHFkrF/RI7H7ern/rTj2zVYV8rJSEiPucYCDG8WeKfEXQs+j
3b+ow1YSCuF8Kc4BvpHWuGL9kia+0ZNIsOvYriSwSRqZIztlf7yvGAeI2OJCUQ9WfqWHCLaOBLRU
q4XN2+Ywm8ub2AL7bmQ5ppFxr2jG43TSbRU0lYCiBzc+PmIrM9faZ0sZU3kMVKhtmpodBSPnJJ3E
r4LUyy06Vc++erVHjBctVoVEnquI7A6f3KvG+4wMfmiXUR2vAxXuXLG7iTI28nBjzpWb6sfiRl8N
mSzCUjA6cdlfbLpW7fz0uMAqWXQ5cyyfB4g6gx3dEAxyFlELOW16UDN6R9PZ+6T3nz857sxscmKq
GAMalzLH1loFtwzs7sri8lN7+7xv7bP+6EQCmzMYO6xMwG5pKLPBu6ssYoLh4MOeTp6gbQGde/7h
imWra15llwP1bOIg1/pxlBIcYuzvuM2QPHhnZ2YlpUsrscVff3G0n+toiXw1qpHdUdXsLAPdHdI8
3Kraf/AG/8UrdpwtygJTE8Lbm4K8GFaagAj2I3TfwNnyw7UvS97LzIFgdoBWAfV4byTUo6mf4qcD
j0+ah1LsEFsqGXWGRh1q5wX8i9Q9Ly5kQ+KQKCFRO/DFtymcAN5t5p4jAxhlmvYKKCGoSWLL9biI
HLq4+weWDS926Nz5L68zu/BJ7PqzPpa4AfBvNp7kHCvsG9awKXwJqPrkQRXnjWZ3PAXaVasS+Xbf
NG/zHn2Gu/QpPRZLYNX/h4vAAEipy+G56qk4B07iafMi+ifLSyQ7LEiwR0EsxtbJ+5DCu3xs8sCo
gxEUsTc0RubF2+599ei7q9VtQI/L9MZ5Xth0QWXGypAb0PCKpprTZhOgzFy4Cytxd7z9FxzXwGRi
lOrcNKOq3L5d8FQ8ID3Aq+vMVuYncMymBzqzQMsBDYPAFo9gGYzqb6htHVAu4L0ts9nUqSgmQknP
VTmoOa4ZerpATIbYHOnbEEtQn8wHQh7esCcF23qwq4cuBuJRCfHAhV3+hG7iKJQlKApCCC9z6oXv
2y46pBDB0M4KThBzY06+E1mweYFOSzotHSCutZGoRmocG6J7ghHLJ5+8PuQ/4HcdhtdDtispMz93
4myWxGF62IyHkp0NvTcMyE9Jjg4c1Qli8oUggKMnz2EwGd8ErDOxICgUO1FbP7sReu156WmujTKY
MuiCgS1L1EYRYowLxX9G54jDfcR5rgm7z0lCqjOWKsipvROaRxB3HjNUogNnv2yI6hAUV23XXqSC
zUtG8MzFYhIeHThHx1SB6BPtw/E+lliChlehX9DNsn6/CzxfJz12pjzYjxh8IJe18PCZXQk34zNX
OprYjcVADjjp0jrrbnaDfFa3xBjS8kiTTOCveHvUMItEzZUD4JxQle18EhSptOQCQqNl4zjxqv5a
gbT+vhCOy24x6NObupoo9EI476+L+396tk4zPTQm3JEaI04DmurxNv1yG6IHDe1agcsRw4Mwi/FT
OkEOLpYGMS8bDSmlbY8g7ufTA0ie0GHscM6Ll7+yGARpgrGuDfpR1gjivPfNdb9d7jG1KviPjd37
YF7imAH3/jFYMpipnla3jBmmc+vl6KCGjZ4TUi5c9Bp3rmI/g2CAcpJxvh+9XXfA2mIAZlTFIRVr
ahud072OMPIrnyrzvhCD7XoK9H+0W2cPeAG9I243WCH2Tz9fB8+2hTfugzvrqWAaFzhvIl3M5jPM
S9+ChkYAqDQoYF7Idg8WJh+BVknoemrwu73w2t/nbXQik8l6tsM1D4IkkI/5Uhz9x+HhDbwMbuFc
ttQdOxzA78Pr5J6PjycymasdZ9desVrIdKLlpuzskaif0qoA2y9dNkiZMjn2MotXE4HMfQ+uLQ59
tKgLGKpERuE5wBo++76U2YB1IoS57UmogENLhhDVFp+C/V9FIZM/z1xvo9DzxNTx5ym7lJOCgObY
fwzJA2XIfLbrZ7pT475CsyQ45kQkc7+V61mIGwUiMVubkXY8/bTtfGMswcFi16W341oj1eGPez0R
yNzr1GrrSI5DBZvaPxdfL3/VcT9RiM1lGONQq2IMw1vDXbhgo2hh+2+ygxTywuGZw7z7/K0Mm8Co
01DEAkjc5pRcbSy6QdvSFvlWHU3CT/BLfvyA2BXdc8Zr9efdaTa5EQnRRREkSF6f0AdH+4qWT+TB
JG8hhix5xGDz0fhETwZBMIt36TURHw0stCD9xC7k/yHtupZbN5btF6EKObwOAjMpSlB8QUlbW8g5
4+vvgh6OyBHMOcd3u+yyy1VsTOiejmuBhO9OdVcNxuFAZOp/MLd20TRfiKQMSFVJAPzjVSxwh6H+
U/eQWPUqsMSICIhYgU8SzwVEC+0s/+rJu5BMWZJKz6UEdT4RKEFPh0Nwd4jXDlxO9OtYq7222puC
KYLDdM1KCzA0Q6OMix/Hah6nUMUPd07ANYfbqs48RMq6yGFTJdn89BzQOuk4gEVY3ZG59AUaQ5an
sux+XWwiZVc0PQ39rMeN2b3VZ8PM78BUysIk+AclgJcINDdD5r971C5696YwEiJJiCWs6A3x44RL
ubnDW7qNwHl0BjcjyxVfDnvkH4nUGQk10DvGWeIu2bx1G4xBwfHqDnN1ipUGWHb2LmRR51WFLXAH
GsjCmIj1hpyUcw/L8gcAoomN4fHzJ8PlWkQiw5zDf7aTOjNPFjK/VCOYZuujvcdMT9paPjDYygEU
LBsibsieDPZ7+LJdP6Bs/xWQ5DyHHuvpLiZ4oxhx7Czu90vx8znUS2H0hSzENdZvxeuxJ+kmfbBY
2Zx/uKf/EfKtNBdXqCkzDy3FWHMer4tnpXLIGuOpT+iFuK19jMV8X+ULOaDT1popx2KUDxD/zdQR
CsNuLY5nXxzf9326EFHIlZ/6aSAh331So3mSd2v1ZA0QO8ZFWU5k/FyU71LThaQ0yYKpyLBp6DnA
X+jfR4wl9JbF8k6WveWf05FxRS4EdWCMj4ICgnbcQ/DgtcC2XvsP55AnLAaHf3jKf0RRVr8YEjEO
o/nyH74b20cTy0JKjLff0sdk57vICvWYh0iOaF2JWLZ5XsiNuy5SdqVv9dTj63BWvRfnzdkAtGaO
JAla+7cz9N4Mzcq6L8vO7M+KKfvSaX49abPM1nxStzX6yLZwV7i73SdzVOYf3p4fWZRpyce2jOIC
d3M3tws7HHpTNytA79kIIMGBwFgaS9koy9GXfTlGBqRZgUeEc/O0/mI5YCzDQWOnKYLeij7QAdzd
3IeDnl7wDBa7BHAtMst2MGVRmSgl56dhEGbNPjiqWUWgA/YdzmXFUKz39JtZ/kLdxsZTC/X7lEAc
r64Obx/ExRz462tvAYuLdUrMZVFepTFmaaDG86UX4OLpiA3RuzQ3Rdw2vYuALBeG8TvRd7Gs1giS
jP9+SF4OxebtgyOI8eHQYVprhckRlOaATlKYM+IXK+e86NMpOhgweYUHPiO1REWCPZbkXEKAUNsT
WkoYz8p8k3/ZjYvfpwykKg1SWo8JHHMDEQgwRxrCf46suaPljPKFGMo4yrDBnjIv4wnOsHZAohzB
9e1TWhwo0C9kUCaw00Ovjg0sBZQlzlw7ReNet9NDcDREh2BVWMyZwUUDeCGRMoBD7Hvguc/mwxFX
jYU6lREjofs9rMp6yeaDuHVQlAEM2wYcYEYqIY9dWfNJDfsqARPqGjA0rJ2cd+qWLMr86ZOf9rKM
nWwhx3ICS0XpFGEa681kXL7vW3OhVyL4NyYZ7MZuVFi1+4CWVRZ1LevifXsiFyKUItP6IoWIJ5TS
y8eOJKNZ6g7TmjOO59tUXcgR47LXIx9yxtXuRV29pVtuIBmaR0rWpi07Tz+37tuNuxBl6FWaewpO
B0CY4Ga14VX0ZG4yZub9FlNiF5LmRV9ISjyuTFsdkkr7xTp945R/T5nb8HDN3ROrCrv8fFzIo6zE
VHuT0BXYROmbDPqAEZd7zbxrwA/yiukFEPixkn6L/uGFRMpmxOU0NCACktzwSeUwfIfGqbPhps8x
+Xdv44UoyljkCdgcagmbGc8erwZ2NnSOYoQHVRiMHs505Qx7uOjEXAikLEaZe+HIqRDIr9S33eHk
oOA1Hes/IPP9L3oEfu+kDsASUTZAVCOKMh0HdZ7hKZg7hzuTxuvJ0Yh8DkqrE7dNaunPjKX9NhzX
wih/pq86uRPiEloNePTBQmIHvBjGGTUT/GG8kAuZ6Gth88ovtMDgujIFnxmEzfCB074KSGBt0NlU
t3NJiCXut/G9Fke9+GUtV93UQ1xd7RtrNMVtOZNfW9phH5poYxxmfh7r9oayZFKK7svZGEdhJbmG
sE8zO5cF0vMPpcEQw9xKSsGDLEyTAWBjaCFEZNQb4NSrRwfYW+B3nDim2/vbfl1vJaXdQsQZQt9i
Weix41WSvfNoHFzf3jrWVaTUOqu60O+zFjaytxyglcp3PEgRTfO2lIW80fVSKGUeK7A3yBqWgklq
3oxxRj7mPcaT3JqtAIeDdQvnW3btAlzLo1wATY8alashz5JOh8qNOTIdkA9jWinGzaOjoHECCFIl
fh9R+rd6ZF243zbwahk09HYBF2NSS5wO5q4xXMhDgeE5/QGsnmynwb3GkDcf9o1do+MfDnNCUzHv
2uEpfA+c/i5jGXXGuXwj2l4Yo86Pa6FosSCMz+8iV+4tlXOSpwKJBRai3IJDfb15lFXglFBLJx2y
ng4Wh549b9NhuO+bOY6xbwtu2rUoyjBoAdApdA8bxxkEFHXtXQA5rGzQQn7yWgplD4I0l5tch5Sn
w0v79DbaBpmKbWtV6hw4PtimSl7BwnLkXneHHXc67CyzPM0YLWvrX3ge199C2Q01zHt0vs8XP1RJ
u/obb6SEAJGQVY1YyOpdC6IsR8wnejuNeJhnznerjzaaaWhmphKL2fHCsIU0VHQrRH7d+B1ylGRn
FR3R9+OfmDWDw3pE5NnqX6jAVAuy1PfztcRoq6WvDPBhnlyyWkUqWo2fGIb3d4x3tX00v1pWeUHM
8zinl8G3FVLtgV3po7/LVs5dcGDXPWalumFCviE1LlZXixjwCHLsITqpg3K7RzVVMy3hzsB4HUPr
FgoE12ujXA2+FGs+mXcSj4r3hl4vQEEDSep+Bb6ZzR69QczXkvWOyZRN0Vqv8csey7Ngjk8Hkh76
jcl0fRl2mKZO8+tS95oJUsDMsk1HgqRXkxLCPSorWEoUGlhmmeFpyJRlqcfRSDoJt2Q6PennEqWq
lpkKWgj8ro+LMhlVkDde39ezQ/9iTch4DcCUOsSBffvKszaPMhhTJvpNb8xWEnCRu4zx6yxTT0M5
p0VQ8V2HVaRPuUr0bViYtb4BnXjuGK/G+vZaWNJoRMUMzPGGUn3vWWfxT4YjfrYiEdc1m5CNobn0
fCPI2DRDkiBqJi5Huc3hD7VTvuIlYyUFF+bur24CjdPcjlWogPZAclX0DLyoFRCrDHJClasmG3/L
P1SZPaxKqC9QqxieIcto0BDOZabW0ljgPZFQ5jiAZAT9XCEiovSgAb6jRUe/SB7NFhBg2YFhjBnv
i0IZDzGL2zidn7KkseXJdDkz0S1lYkVDLCOlUN6I4MElbSvImSEapsBC+JU4yFnCxWKsSJgNww1z
r1CGQ6inMZXAYYaOnaeDgZnYe+U4vSHZ5qP0xky4sZwBGs1K7AZEs3MAhqaIQ/Ghk4dZCrPKzVoV
ZUJ0TU5TXoGY3nx60U6OJdp9a6MYNdn2ulFYwdH8c7c2kQpWKjEfY3UOmZ8UAf79bioIvwIkxQCy
tGptAq1hvdaY5LIse0xPSvqJnHajOG9m0JHCMwGQEltfmMBgvNPLBhnYgZII/DGebjKM8yGq+niE
c9zOIErcWa5Nhlb/w1p+ZFAZlc4Q2jFo+tl47YZnGykOwp6wW9bfHyFUJqXU02qYPAh5mbtAa3OT
mmg6OqLjaJuBwpll+5ddtx9xlHujxb3E1yO8gN0BjJEHs7ZmrmjW1rGkUEZJVTNJnQCr5j4VPPHA
ucZ4wZYTaz+roIxR14h6LFT4/RjsUZIlHDFRh94hhpjvAvFvHfoRQxmiMu8Gbxi+L0D9bjgTppjw
B02mzadhZscyJP3eHEFtM7MdfkWPjFUuO1A/4infZtRST65aiHdOoGhegVmbmV1mHRRllMIMgNuy
Mq/wBQ80GpFPLtDv7nygFL5iTx+24P/4YunVYrwOTjVeEaG+Km0juFjum0abEBIFJNrHx+SV/yuf
2k1mx5ideojWzP7FhZ2UBQnEcYYqabxgUMsEP6Xhex0Iw0evnmzktv1XP8ZQN4kKHjW+KRT3uW6M
69AQfSsHAfARPlLFoJpa2GtZALOJoilwREAqdx2joU9MUDhOBM1pfY4SzPpltp4/374zC/7W3EKi
aSpv8DIYQK5laKE38nldiu4Qu6qgkrCVGQ+LtLQMXdVFASQQsojO3GsRuoIJA7GsRLj1GAtLNsja
v/mVeUpQY/SPp42wu+dMkHXtn1Vw5RUEKxWddl/vj/Zjt3pgXKbFBWuCKus8yJmV7w6Ui9AwzsVQ
ydoCzcMBUgZSaSk1k6Jh4eVWeJnnBV5TwHKqULcnSRVe8xsf3l1jvkxWFBAD2K4FOBzBcQ+Sw349
RJZ69Bg7vbDRCg9SVV2VJIDdKdQL7uuiL7eVCLGyRPJu3Q212bJaQpe8H0WAJhqyqIAAiG47aoYu
8cvcgAU4lW/ds7fnttsvKSLKHePFZkqiHgUAKPhTEUBS5ew0ErmGHQNIG7ihLdHNyrmtCEvhACZE
FEPAsWHcTaN2L09KGQ4CLFuMIbtDmdmdSCYfiREJXTL3nSlj0qKejtxhUEm3ekSJizkytuCjoGOF
B0AqKFPkXwc4+sNQyR4Hl3krHj+GdROScA0HXeNX6QYQ7CCUnU4964VfeBshVZZEAZZGVH6FXArf
TCOfyq5UbSJj3faqye/j2ozui5Wh7kHT22pETMnt/V5ylrDXusjjrhq88D27eqGIfB+nnOYJhovE
uN3txE25CYj4fGbZ8m+2RupRNgTwOOJMeV5R6HGdlIvUbCglCLJGUA6X7/zcX1A9JeSkYppsIhxJ
3zv8m3QQAvM5AqaFJW35GexE14hwx3pDF7r99asPosxDJBhZk3Ci4da2fzwkTritzTd/zRHtmCSk
O4LfFvgPrM7E+VdvbQN1v70+8BSfxzYkITHu4z0U6YFxlRbu78XCfsEXC6088ImsGO7YWVlghclu
2MmbUGG4WUvx3pUcys/WW6OuBR9ydtGmtUfD7HrHOMqkdoH4mlmmVJJtlDOs64LffSWUesaiRk79
VpANFzIn22hJx1u5994M6CNVXIZy3D4sle5YyvxYkctCne+suO3fJauvSeSkpqKS41YybfUlt5hp
WpZQyt4GfcJFU4pttaoNB97Y44xHdnthC8pogE8VENaypkiKTE9RcnXNJXnvGa5kSaAbzfbpYE2r
yfQfuVOz6QDYVT9GiDwVoikHPzbVzIlj00eBbjPdF28gtG1InLi+svL+3v6036s3eIkHPDUoq3gV
sPjXbgrfDH6aB4HnTqWl1vtGSze5bBChQ5twkjiaytiK3/cJ8iRZl1VZhh1UqVhhwLx3k5ex577w
tusGJioXL6zHWp2P7Frpr4VQEYGKlk+jqCDk6eX013F2ujlPIwNaQehIus5XBwdICxhDOG0w0+qv
g9MdSJgxq/x+PB6lbXqHaPwMCnqy3YYO6HUezHdW8ua7nHfrE+dzuXgH/BCMQZ6CT7TQYf/xMcMU
dJiCf+mBkuCujls0TU3brWBONhAntj6Q8m6f+0IDJPZI0XVDx+sPX5syjFPoK2JVeR6qgZPTdURZ
T+v+tRhJss5P3Curh2XxSH7E0cFMqhtyPFWG58p6YUbqi1IywoYF83i1IBoQyi+lJu87SKicbBPW
BHB4vF1uS9Mwg6P/WpDhqTLF9e1tXIh9Dd6A2wnHU0YwQUMyhGWhD1meyfNU7EzSKJvADXPuCdCU
Xve4To/omGFdnoWOZvgQ8EUxLYHeTvjz1OWpEy+qw152EVQIFhpK0Z5TWt7p+N6T3G5tDb7cw/vt
lS6MpF8LpTRXzQJPAGK1DOMMrQFDJJh5/3rWxjm87AD69/mZr62+W5fg4ttuQcR3VlNiFOT8vz+D
199BKbfOCR3XlPgOeYa0zreJFZ79s3e3IeNLZqvP8gfn3l76go282m5KV0XgL45R2couWPXeComo
m8p3GAHakj5eCaH00Y/EOskVCLGM05v6935KAOiEItr59lp+OytXu0f3WgV1pg2V2MmuvgpO93fS
lvu8LYB1OelpkzEsNI83IGE68W8NEkGShYkCzBPI1n7Y9i8JcHt6hjVbmKDAslRJ1ETdEHmNhiKK
xzTnpmTE7mFUHDMMvu3WB5dw87Dg7h5UditTMR/4HfBmMlDiShvGohe39UI+pZGcDEKTVBlm5Uhn
XNUZz6Q0QRGQHjaxefc8z1gfHx+CbWAja8440wXAm+vVU6oJDy0Loxir717Cd3ULzRzWA7mHUbfv
nvf55gighoDVhrBk+q72nFJExPr43/OezwOolnNS1u5G5TA7ApT5mb1j+zV+zDsOhF5mFWt2O6nn
80o2pZLSWKtIZ0A22jF8lAKfkocNmc62nd69y/sZN8w0/k0/xPU+UzoqS1qnTRpOubadzHJh/AD8
TexXjXWfFxoVIAkpOBmeErL29IitaoRR5usCThTq8yHsNisQNAGIAGjL69AaCav7aAGh71oglRHL
Qx8A/hMEAqcJsK4b3KF7oMqpFhg+UJWDz2oiAcGs9iya1ot1zm7DhRuUo10Bzf0Qi/6SQ+EI8iY5
ivtPzd2dk7d56IlVEFlyvK52ltJUbUpzDZTkMur74BWJ1+WqWw/PuWnc/0X3EKB6if3++FgdYuyy
sTkrJ22j24ktHxkGf1l9LpZOKa3YBGANSvEhMTpeDk63GUCiBzsZ7vd7aVuQbW6hs4j/L+qwS67S
1R5QmltGaiooMUSX9hP62TBXka+qEQ4vD4Azlp2YleKXql6sk1JV2ZO6oav5eZ3RXZe5bW4qGql4
O1ZPaswIVxeyZ9f3mFJRETx0eVHM0iazy2AH+YfXbY02x/NcFbVum33WRtJIY0oAvD3Pm6A1B4QX
OulQYcNEzzzPA8QQhplf6HG/WhuNNKZX4HySKhg9/VBugfJCyArTRBhmm6G0Mzu0NMazttACcS2R
iv7zII7DuIFEBQWkN2cVb9aMHVx8OH9uB403Vk9Nqic9JBSWo6x9IhxnPnWEO/B8WMnO5XfyQhhl
bUJJqSQlw3F1lr6tiWha7rd/cAe2W26VrFOHsziLBV697JxciKVMTmCkkSjEEDvD8s+4jPCHnI1u
EfKH7HsLoR5Idp3PNWsYh2ViaNCxRNL0ZMwh+OllJrZxHAEWJn/kQFjxZ28jqtw+cFZmJmbEYsRl
vSc6ZWKiJql7uYdocBDcqaYwY13jMdmjTdIGGOUDUn1n/V+EgJd2jQYfS0c9Qi4bQvl5pApn6wLX
frMCWNZRRFcV4+rOT+INw6ZTpiYK4sSQW5ia3U7tTUDVredKNBOGbDky+Lk+NAxZo1R6HOii7Aav
wYP4qaKGyr2CvoeJsv7d/nhjRTTq2GCAYp2PJdyXYK+c4iNmqw/tU7UXrI8NQCkbcn+P93F/FDGK
f1QJ3Pm9ra1ePQJEZCB/xB//vx2m02aR3wtTO+uraAuABiTAQAOQvmQGtnx/W9RCa9KVpaMhxxpQ
YqqA7Z8tObBb+HdnMxBCQhPX9RHAuriuXyxz/rvaei2SskYd+r0SPlMQsxROclKaI79BP8Ma+H+G
1e/AEIJGHuOV29esIsR3p+Stc6YMUhT5SpU0WGxcEUsjvNlw1r2D5GS7Kj2C/l70Lc/1IHTJQo92
1u5h/WC+vj7DNZnMVxCKsVRpFnjrgyhfKJDLKih4vAIqyBM/OEQuG2HVgcVn/dWSz9tHzfIA6cqI
zhd1MNbY9xhA1K2NhJsDLKxNuBJSIv55nccVtT2SGWB4f0c+GIby9gewFks5RGoQt9kYyXhUP/7E
THphgbGVlFWqpVzqQfUkuxHUlgCfDaCW9u0FMIy7QHcVDVMTgnQJlk/xdw6oeyZQwQQmxko4lA05
0rcrBGHNfUTs0ljzJHtkqM68Q7+ui8Gjeo8CO/go5j24iBp4r/XDyDCgrNle+ZD/ADWKIWHRLbmQ
QDk+1Sg16AmAhDg4i+m+a62RMxWO/Ktk1oUcKuziOk8LpAl3kTdRf7RXd8/PAhBXZzZji+WIL9Qe
YXAuhFEGJ23yXJzDLbcxSFWc9K8ufRQmOMmZXbvjrkVDLU9uX5VZcW+dFGVpDH3sslrAPoZfL3Xy
lHPbVmcc1XKsfLEsynhUQVR7QqqjkgvEUcBgzfgV94+PM0gS47hY945yavih8dV6xAbuwsyadrI1
6ZbF9FJZd4+yDxlIf5NA0GZ38QWzRgMoUD8GG/AYofXVrw2AGT3prLBpWaaGDJYqoRj0XcC61KjI
wFMkBwpmtqzkBEOIh+ir3yGIWX8yC/6z8vy+FP8RRg9uVUrH5X0cKYgqrIOV6MgM6sQEdgVT0uIT
a/xIogxFqQNx1/dDBdEFBpEMkr8wcRyXI84LGZSpGCtDBmeN953CeOtAB7cyVjOhC2clK8b9W3YF
L2RR5iKfGkEfPcgy1gdLQl+WI24GO309tqxRcWlZc3+2jjIWaAnJSl7kYAFxSHNp6u10aO1iY9Wm
496DcNQwC3sPwqh2fwSKxfbrCwiBzDmT5Qj0YsWUARkML/C9ChfTcLJ5itzbOO1G3LGaCBewRmfb
+LNcyojEody2kedDAXadVeIhQw4ZKB3ZDvkg1I4AC52Z57PFAtpaGJS7lkuZFKHvEk8asb6nl8OL
5rSH6Xx8nK+PyYyOlqzX3Oaj6qjziiINRdK1XSl5faK49Rbl0JyoI9Ij3FO4kV/gaMHZ/GQxIM93
hFZ0UcNYtyEiNyp/X+cLq+LzZVFVqaS4sgrMaSUkA6uNZ/ZmaAkSuEZVEfU3iTeo66Fkvpdr/Lwm
UggE9L/vwl/WG7bo7lwKoe5G1wYJp3e5MmNaW2/1e3wEm8Mu/Tq8hOiTQqrHGvf/Bfztkpm8FEtd
DVnOVa+YZrGHxgrCefAfEOm25zaktlYAg7LBk4hLyfCPF7Mkl3Kp90fO24nrx3Q2mhrW+w2WBEzJ
vf0IXDuWU7J0KS+FUe4qn+tNU6WF4k6tqZfH1NtO70GyMiwWIsWipv1I+uW0NrXSeaI4b+cLeqGl
53i/7R6BPsha0WKa7lIQ9eh0aawE7SxoZtgDgrCDfDrQfUH1RdDiqbCxjOYf/GclQB8f/v+FmkWy
3sjtfGBgR0vmLm/z65ONQsHcQOrxqYyiS2oErBBTWS/6SkO5W0MbV7EL7v2IWBZrJ7+HPm8tjHqD
pshvFUmEROTqXw4KUtUv3JovyWRY6h/TWj/NWLXjFn+vzpi0fXzc2pP5nCVoyjYBb8P6nsWn/vJk
KWsjSeXQjRK+B1UnJ7Xz1XAPyl6pZ4YFSycqY8BcmStAaDCgTrQCHlwLLmUI4jJyMF5EwMk6PuoD
DyxlX3L8LiVRhyp3nG5ELSRND3CfucTUiOF0sDRoA4U5nRPZBJfpdlSw0AtoCJdSqYM1xDHVhnJQ
3MggY2ylK75B6mwCa+55RsMSkf39ZNVb5t+kL5Oszhy5mIQRRLrTqWsxP1qNigJIfQFwSzkaHolA
AkcxrGJdVpZHQJ0OojKzXace8ELHFWPRrA+gDrWTPbiJoqy46Mf03tPCEV1wzwamn77LvIn+2hyT
BGO5kkKG5MUH7HLp1CFH1cBxQ4KlZ7VVPqFCy78a5n7fIvUMV4Noq2eTR19kcJ4i1kkvuZGXoqmT
RkLWV5MAoos/oj1UrixuVLS6tx764HpLfNVfDcPkvV2MbvFkm2OmjLHrSxdcm7uKceiCJtCt/ryR
YeFToCERDVCv0+Epv/fPQUIeH/vnAHXNz9vyFgDfDMRmP/KoBacp5jlaDfJ2UQH/PBBM1erAGZGb
xTPamZH/Hp09cJmNvQLk0twOViNGv9bSv5hsAxW7JMoy+DKN2Qu7fhX8no9n8D7NTTC3xMsk0M69
o2ybubYyrvuP81meyMzWydiAhRf9Si7lPqSVFniYbtMQjgOXGqAZLyVGWt2PCbp2L29k908G5N/t
9LZtDmtu86WxMPeWrMvVF1A+RdmIgPcT8QX+WnnGGPIHZlrPTy/y9mVXbz99Z1wzDn2pDjhPBmgK
urGQlqLHK8YCuBop2sTcPr4LXdFCQWfcpc6cxjnXu2ClvN7e5G+sDsqYXQmkljgmWegnHYdbht5u
IQUn5mmwwjXf2dxjunnfPnjHh61Ngqfv+hKaBtAy0ACwOsYMAeNT5keP+hRZxJU3VMxmgqCV+pQ6
1/TB6GvO1X0nHlIia67+UXGrKrxTMKckFNtees0njSj9V5o7cXuOeis0BhLyBSnE97I4KFFFIpjA
BEig6zja9yFJs1Onm92w4ZLWFHW34o7BZIMhMPmbsvpFl8LqyyV810UuHKgR/HNNoVacKzzUX1Kz
EY0AkL+tcfAEuzhzm9Izu9a9vW9LbuKVUMpNHCdV6PW05FyOtyr4Tk70yQm2spvgzjgm0U+mcODd
Rx69LGdWN+ZSWH0lnHqLkiDVgsTAirMWzcYPccJb/p0q3Y+FlZcVKbh7MWOkvZfU8kom9QqVkl7K
g15wriKaZe14uimIxGj/drsPQAZLf8tq0/7xyB9NIZMMm1hGAusxYNxVmTLOU8Jh8k3EnkuiGYnm
3/vTXJos7IGzMUYKPoo145DnfbxSDmgF5pJ0ARNDmL6i2+30Vuc5vho819dN55AfiwfZjhxNIwnq
hUfb7Gx09JjpiaGU3zf2llzqclWFHimBCLm1sGmeq50/t5aAmFJaI5FiuQceBbXEIavaWbmZ5az8
VQT3OQo2D4ltqGjezFaJKd3d3o3fCejv3cC0DTYC4Ey0mVT4fAB/vOi55ZMREr2OSfeB4tNHmVqV
8cDxLVELhu/z+6ZTMinzpHeNlwWyhEZr7Y+0M86KuX1kARv8LildC/mV0cyBHYrJO89Fkixd49HT
yMuusLrAVu/iFYZt9DvNs5WR8IAFcvACo8j3BRgJcfqfb/j8JWitF1VBkQT8x/Wrb5Rjl4iZiuVK
Hgr+p48TD5c+qq3Mw4TNNhgYN+139p0SSO0vXypVkHaK5w7VumnQbN19tgftMNnV8Zi6MNlOiOyg
uGbI/e1nXculuTayrsg87Ljn7uKv3Ut8zAnYxjISv3nOcxzOzXLoMpijF+PuDFq1hzPjLi9q9s9G
a5SG6UmegC9c99xcIXxNGp40NndO7+DVwGDfFvZ7fmReLOZVZQHkD4JGN3K0fms0vBxw7k5eeefo
Ltt79kgiGz1NprwFTDj6TEGK4a8mzAO9pt1cn8cs18PX7e/47edQ30H5lAIm6vJc4DzACazikuSa
Le7N2Aqt0PmK7KYkXzsWUd/vQVpKJnWj9YATBFH3OddKciDKDnsn+eM6YQxy6QPp32SJvKvOWtxt
x+fzep3Y2vv7aL0/wstlebbzVaaNqqbIaC+WhDmeoF4Pwy/92hvh6WB25MlHEnByu1Pwkh5lM97q
q/7QC2Sb2DVCSXltbJu3CASG21IgFmuqbdGqXX4KlYkAJW/FeS0+pU7WSvM88KYi7foHXyDRgGl7
bsM4+Hlp1NINQHMidpnXjkGHa7NS6H0D+iFoOfyU9gg7ag8gukBNKkCB6PO2sF8RmwGaIbyWmqZq
EEo7lCmvpbmh4pIpjTkCny7bcTpmoY6Ge1vO70TntyBMSEqqIuFUqUU1YdRWpRbBISFWet++dTHS
q+pJ+XoXrcTuHtdI+WtMMIHfWaRrsXTTYBdrOVKeMYf8qhVjL+WI7EtHdeC0syiWlgyHISqghZLw
DxEOyPW5xUNv5FEOWd3c23Hu1o607h/jN3e2FwTNPKD+sh/k5/yEehXaaj6gNv2uNVn9xUtP/9WH
UM5frpdam2f4kFIl8jEytqpni+agn1vtT2OmLSl6Bq/B7+zhvM8Xa6fUNS5GfphiiHzagSa7+HSc
t7fDbrdbF0Czq08ZtFg1T+Nfty5J+2inrjBnBcpXPM8ZO0m7qEGoL8mKJKHk823mLmIMQchjFGAU
zk18uy2AX7Xj/VPRkMBwWmOlJ6Y6HMNXYzD7blUbDuOqz0byl/7iCUG6FE0TmD++vgfgU5SDtu1h
RDXiHTLMKIWmH1m9IwLT9zOfOUFYEOeLC8YRqJhCFgVJoLY/i7g4zluNc3Ph1GFr+Txj+QC/yrv4
ecVAkgOhpwHQAcoKCoXnD2PbBo+ifkSTgZlGGyk+F9yLKgP8NnM4M7VVwAF4/lMmveo7aTKxwWOx
VcSdEtmT4TG8zUV9wzy5JmGyHJAE3ybn4pRFQ6jyED0djxN3DprNUJ7l/nEYnmtk9wpTz02xfBLH
hkj1Syda0aTZ3USmp6h/1zSzw4yy5ueWNJEi+cv1ZmiE5pQ7vXrQJKtDj2HYsPzFX/m5+YQMRZHQ
ZK+JAG+4vhi+VnhyEnb+o+RoHrgQkhdZg8PYZGRqiZybumRn1ar0zREhWnqX+AyX4tshpW8mABUU
VVZEAETQPYda06d1UirBY5qhhnenA4Hfgh+Xbfr3Rrb69wnI01b9NBUHoXxtCgBlqECW1z7y3ETr
SlRGluKkQClw9MZspTm3Kds59z7dl4+pYQo+4dV72SCh3Y02r9ip5vCSKay8vaGbhjPEG/W5mMzp
GG5aj2ACXTCsfBuojocJ9U+Q5KZuc/BMUA5FKZE40oZW8N6D+8v7vK2ii+bKkAxZR0vTfKsp3yqo
W0/hPTV45CIzOJUkehFNfRuYieUAEd6EAlk2+hEzcneSrWQdW3Zxv42dd+19rW0Uq3GMde8z0zsL
j6SGWhlQTOaYDVgmlOFOxUDW/FGGjk0HoSDhZBZ3rcYTpfLXZXnoDmFqcgnJH/Tcyri14j1UA+nu
G9VsZZZ2/TYp+BYRLIRwg5HFp93gEVWubBqj8LHBZHKxGQUreccJl3+VyBnjgRSxW/mmKFicsp39
IPDiRh0ZUVLwQ1tMHG5jKGYW20L33HMs7/C3MUKCGX+gS/BbUI2+1qS0iMo479PwMdhwL4GTe3d1
tOa/aoTeR68kBYaqcxJzf6a/afwW8QcjwrAAvxb/5yZoA98h4wphvBq0ZBLlL+fDoFZNX4WPyXhn
PEB9lH36iDJDO565NgSKj1P9VZGBnyxeX5UPWsd4dxciMwDNoMIizM8cmNGojQi5dKqEgIseSzQY
dGY9mblm5n9r7zm3uXHXl0AU2Xekao9wV7nqfsid0rd7neQf/ilWQKAOt8+po1N031SmwkhC/Hbi
r7+OepaqIagnaf66BuO6gRmFeJhggqeDkd97POka67ZeLwTIGl4EVAQkTQUcB089UmU1/R9zX7bk
upFk+SsyvUONPYCxrjJrBBaCa2aSzOW+wDLzJrHvO75+DlIqiQQ5REtPY6XqbvWV6IgIDw9fjh+v
+2rw4mPArzPMw3hnHaMO9JxdpRvHMWFi/ANbLDhB845pQIdcc+cQDNcJThVkIwKw8RKLChhKb5e6
6SRFwDZCmBxrC9O/lQfnDRAvWFe9fant6Mi6M8/KjYt6IW+iArGcVZ0TQF7CnlQ8d0BO3t/Va39m
XJAI3x2elCxN20a6OOGIqybJEeyVLgYCn9qP/0V32rgtl2/TpZSJrnAOuiplt0iOjWLXj91KMKuV
ukSy2i0WqS6umHrm7lzlJ3FOgqoQDEEAooWfJhWA96gYQfDSo1OcKs/squcmXd/fuRuh46WMiS6k
/jgbN4eMzH6teI0NVvKBsdhV0aMqdV/WrVMSEVzBXBNRItMZ244au3zVVOkRvkTdG8h2JeAdLw3u
mZntJLx1VueyJtcsa/IgkoYyPZLPtoDd0diV563D4JmpdvJrWdOyMaPUuL/AG3lWOJ7wb2V0/uNV
+maiOPP3gjoXEtUn2dFraDPAgSCvYWI3jImxw56wbko9Dg32QTjl0aAhn12FB7deMI+uumakHz4X
aDyn5e5CARyr1aRA52MaJQtCXivmuS7toTSU0m58ZFuWPTwTtOj18BMDmtZ7Zy5Xeq19yFHi8Rqv
FdzpaTycJULj+W2bHz1fl6QfabIR65lA5Nr6QgRyCMggyDwi7tEdPduvKCkdxlGH/Ai2b63r9gVg
Bv4T20qL3k4e5af7x3NdclAVAJ4FGexS8BuQubgUBzSc0LNsmR+RDG1qjXC0sb3C8uqtbJd68cQ9
SWjMVsMQ/uZPObeYucs2GrpLC4IPwG1Wkb2DvzKlvQiCuI05v8N6O4DtQInmIv0P5HCrNRunpOpD
vcjEmRfnmtNrXPWZ0IlPT7qWBXoTQjfdgT9+mB/BPhr0aMWBcWZZobHDNCixQHKyl2waNIv7m37r
iNUxmsC9x9yx6aXPysYRuLbKj9KgZ47WdooVdkAVq6qevPsVlUqW3pf4zcR8tcsyj0WD0YQDb+Dl
MUeqUDl53WNGky50Zoq6YpJwGscbyil/rkFVlGuqkTDUYfUoMTjfrFOtFenwBJyN5q96mSaovL3n
AXK4fK/DM4vQalRgaJBHi4gOLi0fuq8kox0gI7Wdgf3Wp/Ww6bxFES/kD76kDbPIMyNDbDLLnHU9
ewCB5Eg6h4URkLRNlYjreF8ZGqk4eoLGVhGNipcgpm5uFmFPhfaHn1qs86x6ZvjWS0+dqIvtXvhC
kUmSQNpPExUMbqagGGq8CFDeKQG4LuwGMCpeZxGKohRGFmqne2RVc3qqmvh/Sshn3z+k7+a7ySFd
rGKilVweZTIrycURLe2+qhMAjshGACvXsC5PwwfQEigBOVbyhVng7tug2EFgcsRyekqURRnQcFjy
rNXrvawH1aJNLHV4iNi1yBhpZhYO9Z4kYZc+kB/+k5AZvvDitpgoicJyb7g78bNyDJKuMSPReemY
VWEJ8lJWHwmCuq88sIpYZ/znULXKcBdy5sAsnNDkJVpsU8Tc2bYPMiNscip62mChUcLDr3hLRtIC
mQoQvy5zgy1MrqF9++B91J6eqzxSOfjroQX21ZNmtvO6t3OiFON7eGZJ/aoU5EIRiyO/DOwN87qr
rTjXIuTSLFYHeaenyXBtteErw8heRK9GYhWWb86V/6Xx2KbHKqNpAN4liFC472jg7DvyhvFATKYU
R2HXnshnus23le2ZHEgg3EO8NhPMmtn1dDDDrauRjWQFW0xQRXr+GGkvFGyXGEnEYgYZeg1Z+oxZ
vseFZPGmvwtmoscbKUiFO//SSWDUF6kQlgwpjiwpaVKexnZteZ88SRZONTS9OXnX3s+lvEl6Oc86
QShc7Ay3K8wS9ZpxYu0AWhBF90zHdkxuK+4izC6uZyzwjTLNheRpOVJIWDmGzYBuPIbP7qqRnoY3
cdMqtCw1uX4beht+R6oH4TKVoBr8/v5V52+8euc7LUyuehvKDtQfO60ueOq7tEPSGWigVxc3QfNN
1OR0wU5XCZXeHFouUyNdCfYITrn/Hf8P3ZRBJotmMBDzTU5AQiW0jePxO1b5u/xY0m6V6MVg8jKi
zxWuCzvOe4zsLNHqE/uSPXS5niPRsq1+sgFVP8kijmNNWuZW2hhBqDkaU2pqThkwG9XmqDXhrj0w
nNUOa4dWeqw3W5fX6o/gsYERWYa6Q2bWdMN9x9kSAZgCAI548l2KPrtvXNtHakz88ti3utfBeTzJ
qUqVJFrU/JplcxrkzLYgfztqhlT4UMgpKCqSL5MTVdgmlnzJgS6LhhNp9XPXeRr54a3cZi/PMbp+
p4avbAomliIThqCZfNu+szXmIg9IDhOURw/ZnfLLq3hTrjZF+gJgkJgthuBTanytEiwfEwtqmkT8
jEdx8+qefcAkFxd4tdeyaVgexdCOABKF221Xoa2Uq27GStxI+407+9daJ1ZJHpLCExSslV1umF1w
GEz2fQfqIJnGi2psZUPGrxrb9ulLDSqf2EaspkU0oZXxnmm5eYrsBSYn4KmirjkXVd2ICC4+bnKB
0DEo9LE4flxoc9kiDkRN7p7u39JvDMz0tAnSiwgI0JtydUvlREbas3K/NToo33LpEEkLaReH4F8l
R7lf5bXFZCYBkxADxMQmr5CnNarurQMvYm+x/u7+B93I2MCJBIwPlMIKEp7fQd+5+ilu1DcyTp/g
Ca+9bWe28PvgNVWYAcqsB4zwkViqqADxaIzzEFHpZ7RM5gCct3QQoSVYGWXcOzArXz7wQCvLWS5V
0EFw9te56XjPQ/rplAAYON1MnHJLFvpoCSHjuGBxmrvMszBsW9mrjsBjV59wZBhkuJEsRP0Bme+Z
7eVveAzKiEwFSIXAqZ3EgB4pmy4d8uootCuFe1VODDiHCQH5jxa6liCVVHGNvAyXfDiTXrkVD3Ln
oif3mpOzOPOTrDoWn9xHKAhU6HVRommlgDzKp6VWi3q6lyWr25aiTxOgDNJipcwF2jdKwECEnW3B
5NKnSZtiqHFZHTFZ2D4Eewlm7o1YewXJ4h3R+ZkrdtOgnsub3ONGzNyM5SDPYZcYNhjymxwzZrMA
FZfHqrWVmnKhxnKUNAtyUJsZa3rT81I5YcTdfz8gkxNXhcFJmaqujnWMgkq2ykRDzKnTbbJKMgo1
oCWHNoBcc+TDjK6Nvzy1LeeSJwfeJ7XMlWgxOgZlq9UJnGIS03gwXBaVwK+w1IfqPck/435f1ite
td3+Ja5o93b/M64ZYMZSIDxkATaFZYVvh+nMooSc10kRwQb0cIIfwIIu6nxC800faOox+3FSto8S
aji+ydGjZMcrxQiMWisXks3PXYFxxVc7gjKbiEzwyFo53s6zT/FCvxbyFCa9CX/0myY3kGZUxsxI
32KY5vDOpKtQtIlH/Vdup7R6mi3ub8a393f1BWAdRYJAwetOJmfCj2PX+TIuj9xrakgPLRKCFR9p
Imuw/gpxCiBOpQW8cNmZ/QrcIpYToSQffFWItpZFgTqY/4qBuxvPpVJHiW8BPti0j/e/8pZFRE7v
z4+c3NDMyXk1kLBNRar1OfXxusarPEOZ1qXwGu8Lu26tGvVD5RU0p7BQ12neV+JizDctCzyBFARZ
smYP6BdAoKn3r+Ghtz0Dqb+ZetXNm3EmcqIHNUlCsFeV5bEKkU1E4Oo52yTQAzITDNwoIF6ubQwW
zhSuqIMUs8e/16aCaiRb12iLE3Rk7Q30RdhgLl0LIDqLjASU0vf39eYhjoje75Z2EENeio6SqCFZ
3ZRHZcntWjeixQApQb2LyMwDOj7GVzp9JmniH3NDm6mRB0lVAiL5NmEk0y3zl/vLuVHGGbfyr/VM
zswVAq4RQaZ2RErtyHzIpyBfJMBwCGs50djU9jalM5NMvOEBgqte5DiZUyUeczkut7BufVckjQR6
6sozAtjGMHuThBkd+Q5IJ9t3IWViEmqnU3yQZJXHdtlT0ai/8pELO9PrRW5UevTgroSPDkk5jrJm
Q338T4G2dmOwdoc+2G4b7ucQ8jdUB1oDQt+xWqagB+9y3WohIXMbMOUxal98glHbzWODtlTfFBBD
t033T7b5TNxEf1rfi/KBccpjnnzVKYarKB9Z6M9ch5tnKaIhaDxOWZnSY8EDD4YKo3mPtUpD5xQL
6KYI5wDBt4RwioKXheWQ4J+OCcu4rmb6IKiPrmO4IibmViA7n2sru6kwgP2gnQvlF16ZviFMIYsM
PMX6WOiR3emcLn554CAd0JZaoE3SUGyfxrayC22EjN4TWMZBb0iFHaAVhrjg9UI73b+bN5A/gPgj
z88i1YAq7zQPpraOouZpWh+5RMut/Mh9sLXuGiotzQo5LkKRlEbDsciCxkOX1is0XhFTpKsGjWGd
lq+iuYf+lgaff9DkBSPhoNaJmNRHwj35Mk2jFdMu/dDXlUBzRVcDHA3pDDNWNF5ol8Mrb8kYtvEs
9zOm8dYDgAFGKtriUACRrwKZjusKpWmK+riKUWgHd5jd7IYFeep3PbqhkVyPjFhr1nq25DbFzDN+
wy5fyB619ezxcYRcaUIWp9KhqD5wm6pLZ97uG/4Uj5FJI4wK00sImdjkfhDLLB7q+ijEAJp1mypb
OfUiKh9Ex5xRsdEInFtJdcThoIcRNQ6g+PB/XC7GbziF1KLbHt1Wr14BZwIkywKwIgH54waNnP3a
BRuNQlt9gcLifeFXeSfUH0T0bQCZNI4zIlPU6tCl4pBFeXNIA/t1wBWrPpwdyL7bdTrzGkwV91uS
jCohhrIgLzKd8tlEtZNGAV8f6kjj23iZtezGCzBJzKseg94GcnZmY6dK8rtAMOyNsBk0701eH9ln
+aAqlPrA8MgHo2+wEcsZ+35TxIgbR3kfmJwpKAejxKMkVP3mEMWo9PIeml/+pnH/XgSaDwE/klQU
wichnqx6TBL7RXPgBtlk1IdcCDXXzWfWcVV2GMUAQoKjGfsc2SlPXi3XXDOMYgpdtoq1YilLZdk+
K0t3wemJzhjE8DHTJrc5qlqpnW1r21vwWgt7N6OQ04dm/BKg5URWRFkMrN+TBXODUg5wlpoDCi3+
AhGVAjoCLWYwLmnlsQt2zad2/ZGuSlQ//r5oRUVeBkMskJjBd1xexJqNAqVQw+4go5LgG/0mxXT4
YFs/heJeKg9ibTf8RuYfpMQItmDam5E/NTlYOUbpQC4v4BHH7KKJeDXz8iDNu4PvezRngHtUjqhG
laJdkpnIVRCubM4oS0BjB3AcwIeOf35mQJVWZFrXrSGLsBqeVjV4FJuNiGIdg55m2HNUv0gT6wEi
OJlYsejRpvrplIYsFFpfvHjlMsye23IVodddWIWclSaGE2hZRWVuCRjunquWcmpwIdCOuTj39lyb
zMvPn5yUVDgtUxBsVUVsHj2wnIaKn/sUqqco1FRBi1Qa/fgn2sEBVCsCTAEFnSim74lO6HlNdwgV
vSoXpSHUq2zVLHnRyF5Sbt+DJ0m1m3ArvdVAB/4T6Zgyg+Aanog6dVzR618Rdqi6Q108iV1NC/Qf
946G66w5gD0KnMZni0QpkIexmcDgUpq2z5zSzXzHuLGXb5WKXmg8ibAS8DanY7RlIGYQWHbsgc1C
hma8GMPX7JMZIzBGHxdSgOAA0BqM/yz6RFCFvNTOPOWZvkNL9iFSQk2INn1vtuwDFxj3N/WqVxe3
DXJQg/+WAyt+KQdq5IQ+/vjQ7dR9WmjlsrNLinLwwVkrjFa4WrOM1+u31u5X3tLnZmz71Yv4LZ7g
4QWQakyZXopvSIPJeinES2u32/itkflvDYdyIjcCcoeZ1V6VD79XK8KLhX2VRCA4L8X1tdwhGoE4
Ljvk3ILkizIxYgFzmALNLwmthmzhYYhyGWeboK7f/bx8x/wrGvRWPmfmb54wcJOyDEVCID/ZeWEI
k5Qbv6UrQF7cRdYQbArmIRRmVz1u4lSXAI8UZB59djDvk00epFxE4dTnDlJpiP1jchATqjBP8RM/
1vc9xDBFr7v1rmM4DSAmPQzjGZf91jGjEQnYGR65CtAJXO67rDgZabOIO0TtaVCtKnrka4hkwT4f
HaScnXF7rrKS4zljXxU0hWDOgHz1jKV9EnYOYUE0CD4U7XmFCTY/djv7YDegpl6/1DrA3treQxPl
4vH5/pW6da7nsie7HQslr7reeHO7bV0+F6scoP9qsO5LucLnfS9RkQBrg3M31pgut7QOYr+tSMId
Nlgb2CFFC3EOxttpZkotkP1bVgiGaPvAaaExaGCzOwoG/nofu+577TRLIXQVuP7+QfChwOqDo56i
oxriBFEuO+xBb0CpnNLDj82P19dNSAdam62V69G2sFaL/X67fQTb1sv9/bgqPIziYcMwlVRVMPrw
qmu2BRi5C0vuQEqjPMaga4jkggrIvwdJjnGHgsbDg3xshreYJEt1pop8lef8Xfy35waytisOrrhv
XLiWBXcQkNKMAO8uFoUXAa/0qDY/ujZGo/Kx4yWjkjCsMNSF9pDH4yS0+7sw2ozpTR+5Y3lYN0EE
MOBSKQjakkJP7LgDL5tpZOQtqtrv2TMfmk179OHM3Bf3XZKfygMUH0YMLZSo5k1sWFFLSpmFHHeQ
023IYQqqNXQqXuMt5sNXLToABmkhRHrnmKqjl9kxeBYx8U4OrU4+CLEmu2tZoh2GDwWDwTYU8+Hi
4gPYrshOu81QJlofG9nc4L+rmtF4VnAucViwSIjf+ctd6rsKzB4Frg58Be91WPkoiokLDgxb+xOY
EO/v0Q3jS1AJBPYZOXDuikAFuLcwYjCT9iC8ApkODuqv+79/48gvfn9yBIPs5ongV+BQ/4n0h4Re
XbtZKZK1uC/myjMfa6h/LWPqj6gorQRNj2X8QAyi93o9c39ntmkKrIlJ7+Y5g9/ndEdXN9zb/c+/
KtThzC++f3LmldQ3rNzg90d+SIL/tltx2dia59N0RtaNB+BC1CSwUIU2I5kKUc7mwzekTfB4fy1z
WzU6qGeBS+Y7ktCPv8+fPBO1+tk+mzkB45+fCfD7sK6lUaVCDf1o2rBW0G6k12v03Z9G3oF5VrgZ
Jf6mbD2TODhe0gK7JmL8UIkpb6q24zREYACHfAJLZ/Rmt12c5kBUN5ySi3MaVf5MKFoUhSKOsUwM
r5Ap875Qnn7eP6lbjxJsDNJLSA8iYprGmCEjl2E3Ds/asJtkz9F02Wj1Q4Ahcqt2pup144JeiJpo
ReD7HRGTHqPc3sIVMURf41dzRKtzMiaKoTbIVngCZLA5Lanmbeu5DRsfqMmDoiC6QkCAzhfE5JO7
40WErZiIG1UPiDoK0IAFitpem5NzFT2PLWRncia7hUkQvMjgGT24KFuL77ZrC1b4AAjtdo7lYfyl
eyua7BkTZk6R+FgR2PidmVD05nmcrWLiAyJAktIwwG/HpQZsbLuezQfN7dPkjoipVGTlOE/pgLmu
T4COi6aAvoLkae4y3rAAFwcyXtazyygD1l4MHgSt3CfzI6SC0eozztGN+34hYvyEMxGuhG6FgAG3
v7zcuCtHb4zWZmeeyRu2/1zGFGAVgB1VDkCFePCfait6VvW5sZw3BcDFBtUQfGwydXNJ4PIOgFVw
JzROdwF8vm+x5n5+EiBjZlGWijF+vjwFD6k19BiNfl/CLe8L2LO/VjB5iRWH4ysHBmBs2E81aNVT
p30tVWu/iGYOfG4xE2NC+jRpOmQ6D7qE7ElN08PMUm7eDgyYReUR/SBXSZoojL2m5sBnDw7XVPO1
r1LnZ+e63XiNx+T3n0ImR1Ilfd5ELYR4emaofzuNOBrCs1+fnAZLcinva/x6ikiZpybodiQMqZrz
gq8K/PC/LuRMzsIN/CYsE/C765gK/Pic2JLJLbh2lgz5ph05W8/EsLeD0MJoYT2j7xJjIvwhs/SZ
Y79pds9kTEw6zoNN/QBreX5GWh7ID/grmOVduRq/fnx8nIOqXmH7pns36vmZ4VJlv3I6vO4Hf2Fv
yBM97jEjafW61dfH0/2l3TSRZyubmPt0yIrWD1W4lo+RKdrrARxuc8uZ272JpRe9MA2UCqsJ7FLz
18vT4/013HL1L1RtYud7tCVjjC6OZ7Nyt4l9ODxV4HvQZsTcVjQV5GeghuSBw788lCFUkqKSpHEy
aYLuyC80xhzTOZa9W0I4CWU1PPJglZui6xqwjARK6oFYlypWb3CIjMACoBUzfsQtQ3kuZnppMnSY
9TUmIiiWv0CsbrkzwONbenUuYHJjnNIlTDVAAFAwp/zIv34Gy37uWt6yxudCJtfESduq71gIYSPM
Yyw14TG15R23dPVykf6Dd/5c1uSiBDm4juQOsniLWzuL1J5z528fCWqABLUwIC8mVh+8R2B17jDf
Y1DRR6qJdjDAJ5q5KbfUC8QXEjKIyOCo3+15Z4alkpsgLBxBQAT0KujFS7JCNoZmFDlRWLEVxqI+
/xOJyLkowJ4j/T7N9w+s21cpxiocfC3daO4y7axu2WzpAsjDR0n/yZg17XZzp3U1A2O0oGDq+VPs
RDX61AkcJlAEzKLQJVYL9gla38Bup58ewe92OqHzEP8pFwqwqRI4zea82+9s7DQKOP+Aib6wmIna
kBQfgJ0eTDyBz8+VHm6IoT08PD1x2/3JMzzjtPh5f7/58fm+kjtCVNA1O3ZiTG520jhtzGbB+BxC
Mnor46MMztwM1MzLLTU4HLdzCFCvA4ZYm131rWjuG6Tyh/TJtZca3g8qHtKfnyF9ZXIhdWzZdq23
Jdrk9uC89fXEmgO43fQ1zsVOThtTLbhKLiHWAS2Y8jNZYmDpOMHl/t7evDxnWzs50s7PRNYtIIWV
9d3IQtppCCM5b8aJvZlDOF/N5L0kZVUzUQM55RKciKm2aZ/qjRTpwFY9/pyxoeKtx/lc2ORVC6uw
YqQIwsTNmChrI01YOA/q0wcYxn60RvDi6HDXx47vDituVrH8kHIjB3NG/QxDnCqNeUi+QAHq6vvT
8vh+RKlh5uGVRlfxSqdRf0UZGAUeSZ6YxsppZSlU2t9dvNfXyCZIUhFNsUY+0G4xHsXBtsWHngME
naVhbGifnyHIyjEGuFhkRgW4ZakHhgL1Xy5+nsaElmsm9JRZp9PPWZt32/gg+Q9IgwRExxSEI/Bu
lPYxkkClwT9m6w7DcA6p5ZneS2GbpVVqru18JpZAl/4O/Ip6qqNl276vrLfqE+g5++sjJloUdHEa
DhE+QthFawHNrNE+3oRHdZNDmmt6q/xhjlpxtC1X5wSQAmqO6HZDiHTpIeUtKYQsH5DSzZqMjsRQ
FI5UNnMNb7p7Aiew8MEwjgp0gJdislZJ0cSXY3LUK5pf7cFuRcAzdICrjBnNu+mIn4uaGBa+ZQQ5
Jql4AERtsKWXxPYol1vqjxMJAMLkNdDsnBTT1eUZ6qNb/tO54ImtaRQQsgpDJh6KtW/g9lEZDQNz
Bu0aCIc5UXikeIDTVBZYqEmMVpSBD+wRGQ5ZmWtS/xJU+z6wclGyXroI0GSu0MRkrmR1Y2loF0L9
GwA8/O8pdDfpxD5oqoY9rFTJKC3nE7RB6W6OofvGS3QhZWLXIrHKGh5x2yGQTu47U9MGU14GM+p+
9j8r0FUQb7bKdP304raPvShgLZYknkxuXBg3EREQjh4yjBtxIsFUh+fSQ60d7XZuQrOm2ANsXYrU
kY4eb87c9+sFX0qfLDir8rrLG649sI0+oPshrwTTSX0tE+2sEqlMFkXIr0DJNCP3+gGBXEUClZkA
NkZWnDgcbdTXSq+kgCX1ZtQsGVJqQzoAtZkZYrj1+lOhmoEL+rBuJUmY2aGSJ0B5rSqlTvOzqmfe
sxuuAD4HJIBjRzFwrN9vyZmHK7ouT0K16A7ksxQfh+IxHxYp86M5yQ1oF/Z4Q+vFHD3kDTNxKXSy
B74Iv5cTAc1i2MpQuNIoaq3p1jnBcMpg0fevTAWaIFtJ249U74Ndy4GWkPG1IXnvxU2VHGfOZHwQ
Lw3x5fdMLCSbN60P7e8OQ673yYqEeBhTQ07Q7Pnocg+9xgepPouT+vYtr8WCpAb0CUgxTVsvh6hN
c65puwO75F1KxCdSdpbLS1aZ/QiUN4GYuRxvgwic/HsV/YhduslKOxxsodkIEY3zh45rtco7CL0l
izvFz2dcq3Hd9z5wck6Nh5a2kgUCMGiF10xlPMuvvRWT8MPMbbxqBAYyFmr411ZMToCEvceAzrM7
uMVz6OwJ+J6RBUUffpiZjHwgaB7sdQGwJ2xBvCxyyjsbpnwKuMci2nO8ybpvMzpxyzoRwPjQMIFi
OBrWLl9NyR8yRXC57qBGvtIZSZyF1BVD8V3tlcFMpPyrAjZ8V0i5Y7Bct2ICoCRRxn5vIyX+PQn5
X5/d/3G/0offt7z893/j7z/TrC9816smf/vv/6nLqniP/PfkF60uvt7rX9LTL/vqvfLLyv8s/3v8
sT//5X9f/i1+6w9Z+nv1fvE3RlL5Vf9YfxX901dZR9X3V+Crxn/yf/uHv3x9/8qhz77+9etnWifV
+Guunya//vFH9s9//YoZKWdnMP7+H3+4fY/x7+39pPrFwCqxpLq8+he/3svqX7+i5PQbkGlIjo+D
bYggjnDq9uv3PxJ+Q0EMMTPyTWDcw1v96y9JWlTev37lyG+gGJWAfJERybPoZ/r1lzKt//gjeEUs
8PX4JwBuRyLhP1twcTB/HdQvSR0/pPjaEmsaPZy/rgycVzhZcGO50dEC1GeakIp9pg+DhOP0LHcI
7YlDxe7d7dxqkag1GBHB8+Uve6HwX6I2lmjEyHtecnWAJFk9gBNK81Z8xXSQwHQG8uFGbmwV6Cjg
WpDM1ymjKyTd847AWkLQPqbtQKsg6H+/9n9L3XbZV7Kviq+vavOeXWrTpZ7+e9d8FRU08hf8g+Uv
Zp38xAGmyfTfudDP/z8UEvrxX/856yt1/J/ETaP3czXEP/67EvLib2Bkkr/DFVhAALr+o4Mc9xs4
K0AfII06NWrTnyrIiL+BtJCMiQaM7wEmbWy//UMHGU75jUWiFEoIGoTxj4S/o4TftukvJQTj2ZjP
ACwW3zheiCmfbOqxFcINYpKAr1joz6DGEUC/tV9HloLJ8w+x00j7vvQDSQ8w0tvuGFUCwUKu9j9d
Ribg1fCU+D3vBYFoNSr0ryg9trteapgflS+CP4ZvvfalCEgu0rIKABWpZE9ZRTXYzamoNrKocXHB
fDYi4xXAiweY+VPHSRIAs46bjVe+j0BOFNbqPpC6utAIr7AdVcS0b4wGRAWC5bSKq76wPpMAYMHV
qL9IIdgJxNBzTm7IurEeunGHlG9UtxgjVkb+c98HeWr4DOC6GvGz4ECkpCVUZSQp1dMoilitczDr
VW8Ktgv0DkGyCPJ8PgUvT5YDXuUnXPUsou+xQ3AUJrFRlgTvbu6mklppIFdr3Q0TFpFF2KRJO73t
lQwze1qGD3wjzoQgOZ2p3B/m5dycjA/sxUHCJgERxQLNDdcMTtrlI9Rm2cD3smz7bEJ2IUvaF8fp
1OzvPfPodFSRRIXlA84ZcaIKpb0on0RJVTc82mQb8CLoTCrm8aJI69JbNO7g+w/31wRUx+WqwIMK
3YRWQiBcTzTHX8pL4iF0HL/+QM2giHR0q0SviUrid19Vy3Qx+EzqLdU04XODlDKa5XnZU3Ot64ei
NTyklVap2wlgqa689i0AEZanezi0vPyKqlrh0lfX7dXEAprWfejCOq21yq0U1lKq3gEReM9VrSaX
Zd9pvOxA99xOLQRNyIWo1/yi65ZC0YFDzokjBCNJ7GYbFZy21YNQcemLIva+oGG0jNDqg0gUYxhc
kYMdzztVr4dWQo9B63PKwWmFbJz1IwqxMZBBKExWyQpdrP0SzC5ZVWSLqBDafkl8ucl0JosFzpSC
tP7Jxh557aFbIZUKJQBzZi823qL0WXlRD0WPkYW+xCiWJEXSV6V40rKVstbT27AOwTQZMn6jVmDR
6Iau13lwUWUNSrt8H6D/2eOkXUF6+NLFwHfggAiH+CPMB0xdcvPKBzl+JzONLgpZRyyVjaWHLklK
denLvtBqAoZQp1rgheFH5TZuYsqN7Ct0QAjB6nDpnZxKYgpyJYxn4d85z+1bWodxj0F4TOGLWukx
TmxGfZjwT8MADDpVIo+02I603pboopPWchU3JWWb1lmWkuOqmhfVoboq+Ejh6aCK9YsnqHGIBAbJ
Epoq+M6lmAlDQCXc/vXQelFsBwVTH4pI8l2NcRH5mEMUCi9Dw4P/zinQpEr5QJErw4tLktJQjL1x
VUoI8tAyb6tlxaAnWcMT3+0z1+F96rkZ6OrYumKROhESBUl5TvQldAMHiI1zJQd+1S96lyyFJCTr
tIriRPcEoWNsD70Qnu4OmZ9ZQS57GSWJx/o0aHM2MWouYAMtT33uOXSb/Kt1+/DLE5V60BoG/gtu
4yDny8wtYrv4v+x9SW/dOLr2f7l7BZqoYSvpDJ7H2E42QhLbFClSpEhN5K//nlNVXZ2kUJ2u3XeB
CzR6Uw7kcyyJ7/uMcTCTuoegNGvw6vPHKST5ZQFr2Vp5EwKe9+Q65vEwnGtmeLQvEsR8+XFDxaR1
njwnhd8+rkGhz2W4Tju9TevblsfzM8O3GDd5ariukdbOVEPXpI8r4eUsaw2jgN2JeDG3WdE7mAyF
H4bdOjgeIxOxWCBlxWh1M0U+/ZbhO34WQUAJslNKhMjEJuqL2jm3BAdPTRdUZJwnUreM4q8hkFWW
NyFTRlcGkV0PLrRy3uukkF2V9o7NCBEbhqYN59XUonCs309rXpxNmR/foYMiCIJHpkqE/R0pib4I
tmg3JLF5jLp+eyPzmsCBlmT2jGxRgH52khtSO5yHb/gr9nnTOroi2KsPOr0r3KLSZnRZe6dEl/Aj
9xqt7qX0ga2VExv0dqCaTbPEMGkX8SyuAue26GLGrvC+AYm9WUOq3zqvtNkFY0KGJjRCBHi2DIPj
ehWDr9EZ1n/s/Gyucu23d5QHWqg8Atm+aIkk2wq3BysaGmm8pny0xg8lbKZoZ3P4MTxECUj0uWQI
Q2Q6v6FhH9NG0NXkezHlAbLwnabfBprq56TDVlVNuZ8QaBnEomx8kUxrjTJk3H++kOwIzAxpZSpU
5X1bDKCYhhyOyJPJfcav69JwRHlUOH5scTz2VdCn7VvmCQiSk2EDvQalQCZtKpbicooTVczfhm3o
pzoYR0Tmt7hd8TOrlcVlF2fqLrSbhiV73EZzLIUM5wQ2RZ+qQ4J6kNhftLGfirqbJ6UqH5JgOR/n
CEWCIkBvW4PpnsQVXg9It0zRuHjRC+cD9MUZfYfQsHWoE7wGlqYYYnbjc7LqOlMBvdo4o/lOlyT7
3NNQFscAFYpvLKMJ2We0cx/NGLQZQp6w19ZdYdhxGiyU1UmGQb5RlMeFOQw20delW+a8yezAQKAa
56KD6KmW9TqqTJ93CWaBpgV7j2qmlnnkrMPkAP/bFL2ZdixeiST4VidHuxtkswQv28LhBk3bgL1z
6hKPDBwxzudrLxFVn9sxddVYWIlHqJjJXEvVze8D9P1pQwM2q30h0xCAozvlsYk23sadSEc7VwVj
yFlHJLFHXAGqdnkVCfiLqqXNWsiVyhJvf+b88NhpGnwzvEw/lX6abnzW5c/KmPDb0Lan3NTOakw9
iS8cntNiQFCHjdapjky4kEaj4h3GenzvAAdNy595HgTAzUrIyJp0WVZVJyEH3hsrScYdS9Pka4ds
wrgisVsxwrl4rEYAQDctXr9DTcWEGSvteBpeEKnIEw0n9jDhfjd160h/BzgO730twvZmm0qxNuU0
e8R8Mrhymq4X6ydNFwIaK/AdUKO1hcQ+lUALyIanq4IwM6UAk4b+duV2xqHjSkVq1nfTbeQxSzao
MxHfZDJoU0UYk97HZR5e+oW2r0UfCsQnclq8FAssoFU0BCC1ulbSCUFlKntFz63FFLlpl1ZJOQ3x
DvEK2aM3Ivsy0Zl+khMeumqwU49ait6O056EPOyqmHoUs7EgCJOKIfeva5ZlWF7k0GYv2LI92Zdd
X+aBh4du3MQFwro0UkUZowrjAXQ27zJyiPDpUxtfb3jKPiudJ99Ivk5oXcV5u1R55jtkeslkRN2y
6PPlUhe5MDjT187cWpRAvyxYAoZKs54fZeTdyZYxzuNZvnSAswGTCouKkLlHgmxfLHB/tX0+7Lq2
6DXA2VHMMBYyH12SZPP5IZ9EgLB0b7V+djRp03oLWLDcb92AfCm6rsMDCZI2vl4Du41HE/gTtjek
8WawbSjfplu9kHRCMI3ODIm+Du1IF16FMXVkqGHfCjGYZaMbyKmKjMcOJT5owYUzNdYh9eiAw0h5
PhIt4X7cbEHRMDzQlaxYXmExXyvZG8++MtJ16dFRkWy1Um1LLoWGP2HFzBdDRoipcWnlbZC5Vbs6
OAGodYJCYZiVhOh7vtYSU2uQ1JlgcXDr/Oz7y2KGORapl6H13WtsiAj2ckh5ftubjmSvAE7weYp2
YCzdCYc341lYLCgqrhAT1SPP0K8DPM3AMRTb6zY2p07ODZ+CsMJhlenZ4vKDzeeRfbSl78By8rHg
85N3o1cfgc7JeC9sH7aP8D+hJbCCW45le4wisTnS0vIR/L00RXzHOtjhYIfKicnumcfyQWvWbZi9
q5XnOEWDAb9ts/W+7zSy7jKFiCIAAcjAtF0W4v1IA3TYRCFN7VXQqW64HEazrFc2H3MULOig6EH6
dBsW37M2NWN4M4MpgYEFap71TuuljR9iq4vsShqKGEeXuOWpDDzeaVHfplnVoyn8sihWL+uo5Wny
vHabe7eRsbIOe7MguoqNsTgONFlfbKRn1Cxu5XIxZo4Vle3bFeMJYli/DUOBurQAszUSFXnosx1r
JRLZMzLF9JLDyR3iRek8nNxlvx5kBAK4Ru9Z/NL5WI+NsXMaHccuFX5XKE80ukS6Mj6P1rEL67Fj
Ru3yBF8+7q82wztqyi2W1tRBl+LlpuabcRKwPU0tX/qdMxjJGyaDVJ/zRKKehJeavqsIGz3iJgdE
UKvBmvuQSOaPzhIZ79I2xGjvIjHdbkWC30xd8EXSFEd33uKDBAvDmrCmGIPHtpNJQ4pU3K8Rmb/F
vExePfZe+hKEI3sR2tA7qoYWGQFq6acqS6zZar9s62scLjG/bVWKFzaJu3xEF285O3x0Ne9kFuH0
HnBrvxncEqjLCTZ2LIz3S9WbgmCZCBFQWsF0aJDz0eVI3kiT6YngFOSV8yNcTGJhGUStzK53aBO0
vEo3JCAeOpuIog6w7aKkJBzITcRzOKjDktLH0GTyk8e4lFUlToig2bhOxH7sgg6PUEf9Vw8JGCKl
NuToVMq2wBGWcGPpWUx48Q0oHL1rM7a1Dde+d1Vmeom9DA49HEpc5i0ekWibfge0/xGEdsW+GWXV
+/QzFPYDUvsfgbb/D0Gz39Ckv4fN7gDrmu9Rs99+/nfcjMQfYPBCDt6J5AcKcBJX/I7dkvAD5HtY
V2KYX0+yBQAdf0C3cfYBtSVwP8MADAAE6NqfsBlwOGh2wJ6XCPNH7Qyo0X/Bef8FdPsj1pInqLE+
XTmHrwJ+WPwmP6ISeSqDFbVitrFGp1dRLvk5ZuFfMOR/uQhqwkkJUzzizsEk/0bHfUe3zcr1ATQb
plnheTuHHZKgScm1Z7+AWH4AWPBRcBU0vRX4MnGJvwgqOF53CjlFpoHKM7zYMvbYobNpz5ZA4I0R
RMf/fLkfKc0/LgeQCl8d9HjFz+bldqPoVs4307RT/2XObd9QU2psGxCYBB1Zax459gvC+oRJ/RsZ
+9c1UcJ6CiRBu85P5LHCOOV0EuKaYhGXfKQlUnoNikamBHzusqgqIMkRmysCr4n9AyH/gY/5Hpc7
kT8/Xx2BlohZyCCPj39mTReHE0oKXL0cgZCuK4yjiw4t1oeJ/uKD/vVSkFHiGrBHIf4Hd8+PtyWj
7SwWWyBQanQIbMB+uR9Li3Kkyf1SIPpTI9vpW0VsV4ZULaCeCDz4uUJY4liwlhVDI/SWrvWoZnnO
4pw+sKjLhl2ANqHPRXjamNmYRKx2xYoSITLLz2Jsk8NCupVXXHByhTLi9gnlfRjFjevZeyEKNLQN
Q/6yoSurSfUW7tu4QBU3eFVmsCpUWmETqL229sV5QZ/TpV0+B1HHHttTKnZNej9HddtOU9jEwqbI
D287OIbh512xDVHjMVuk4WVXENbWmW8RP7a2iMdLMXhgqOCBf0JnZPSt9WZOd0vJMNRHPN5QWtbF
5fumWBnU2Wgd1ACjxWjfoU35IucREryWskBtV0K/ADEsnyYbt++5ogvWDaGH13XWY3SGvYJEzQTw
5yNC3bxoimhAEr+Z/UfmSfHoiEs/dsiiFxXmhC2tpzz2WUWjNPjEi8h9i90SsUaSlUdHlUh+jRE9
cJXkOTJa3dShwYJmAZ1xvC+oFRhasqHEYZu2evDWTg2Zsnyp0sxjCwyXkH2xuZ/DBs1yIfQqaxZc
zGUhTYMYXPdNZwN9C/MARW49xsJDaMbuJSQclVQroh6qxBAsMMA552bmuXgt2IrUuJO7/WrlwQik
yfkdAkcoEE9WDrX3XXdjpjI8l8j8QINgEKAczphiw6xICBpW18wHWRUAg9gvbka0p1MR8fWCcIWZ
JGjRkCK7hpDHbpUsefkKlMbesTAEchbGHXhwJcyIWdN3rKLAoOa6054/tbNGiTw+U1vuVo5MbVS/
DeyL1j2GSDlu5KJPJoPMfQfcv3aD3m5iu8AFv0SpRPAojf2xy1KAXu2YA3Bzc3+c1s2/OskH9Ck7
PyGFORIAU9yabe9LYdSTWLn7YqVZnlHy7hVaRzzQCbyTsQZukc5eCjIidWYxCuArz5f4Odccveo6
EnLP1JSdLdoUB9qx5etcTMm9CbVtmPLL+zRZDgAussCiuiFEEkRkh1/YWn7jIX98g5VgtXEME+Q5
gTH6CfPXs1fJlDrbYHGouS2r0aHGuPw40BgB99uOT31lCb6OOUN47oMev63JhRXgJ8trUl5u8mbl
EEskV6jBnhzQwWC/WXH47WD5vynqf2JwHn8/RFVvgrJZfj9Gnf7B71NU9gE2WRQhghdCENVJTPn7
DBV/wGmG7CGsCafyv+gkVv9jhiLRB5jhTjGeiH4oClCUf85Qafkhha4dinK4J5CHAIrpH8xQP00C
IWaAE/cJIA6JBwm6zH48rMKUIz5GZqTqiQt37To0Us3Ps0gv2sVM+9jb3++Qvz2IT1/D9yfx71eE
hOxUUA3FPPnpikxRtXIMnNU8xh/TqP/COrSjB/zRtvMDPAJ3hZ51BTLmuZzJtzAx95zpr06OtjJB
skdAw1tHyGU/Dac3/wtC79HivWR0l9pfmYPx5/npl8UYe0oURcE1fC+nMqwfv57Z0RaB9y38KRTM
fSLFVtlshOqLlaBJ8TcFowIE7DgVU/xo0t7f9aw/mM6sB+79R9j1skrQwVRL0rI6XQw8HFsZAI2N
7TU2zE8ECecVT1CcY8FnfQYacQcCqkkyvKGSuYvPfXFDWQF2qE/2dt3Sykx5sltmunwchhV7Yy5d
o1p2xDTOl11L3dctnq63Jc0rlDuixiWITJMA/wKwjzBJG2z3QCnSejbJePAAGADjb/Ry1Ryw/oyA
EZOrz9Jjflm8iBZQQJFohsyiCIVAvTNOCxrRWprty3hg+3LQCTgurHOjz9NazOGuDKZr1DoW+1aO
3dIM3CVvbR/0b1alfD/TYGum2G8VmYNdWAQA4XL2gFIase/k8NxNaXmGWKUXn2rks5lK0Wiq7Sb6
8z5l/MDnsD/k4L8u8Yosz/jaPkUbRYPcBsZ63PAFYQkFa1fEwWE2TO9DNdodXYLzckGzl5PhvV8g
pJV+QbtUsARX/Srir+CpOOqLYJmGWex4ygYFUo/KSbEMBK2p6Zns+OuKusxbUbbskgzhjAi9MoHA
inFUhcquP3DNDosDD4MpPkREeNkWrArKNr0onMgrJnz3MMZAGlWLcXDs+G7iQVqxuO3qCeAInsD0
I+vlgbu+PCt9/GUo0XUUIVMJhyDKkH0MhjsSyS1Bqt9unvzQAHeYK4YR5ZoEGvL1Xo2oWNIgo3qC
bl4x6yv0I2DcKNp3nnX0lW7ki3UoploWIXnNUCRw1JlUdx4ISyOhn6qDDHcoxhvVjNA715h2eGOW
ju6xt3wbcs++xEXwBN4uuUks6y9hcraHWAfJBSpAvuReiZcxs+FD7wBTdOFpFKIEa5pOaHpl5iTY
AfvzcDPybq0HsILnpgVWH7b684iIoyPGN8B/BQBeK/P+LGAaWYUY4HepYehV1tlNx6PkcWI5x5dD
5Jk0AwY+BKVfY9bU+16U5GvOvACj40gNORxUCFt3q4iYdlAY4HUjy/KIdx/9OIbbvQo9xwNKxd5M
7ihUe2TdWlaAMtfGRJNtWqPFjlIUiBm57cAdtvcijZEJN2vUHw2pug7C0n9ycb5+moGG3gkXmd1q
upMIbunaQ8y0rPLyzg5IrjeZQ6AbcetVWjqMXW1XNCLO28M0g4VHb/H8VWzkJosMJLXC7MIJZGcb
O2SJ5R9Tl7ymiU0vSwglDhYMzg4qC/AGSMWc7hbZoiYB/RsJSPZDmKGndV3zcaywdCKHgqWs6SGi
fV0gH6mpSbNPbWufpJvY0SHUvKFMo3+MaETQ0rVVT0ik/eJjqa/BCKbH3GTPPInRFUsze2eTub1W
NqJXeAUhcmSx0a6nxbCzUMvcDFOpaqNcfAsKs/jsgoEfEJo+3+lR60v0OojbmPdLnasO5QIZwR7I
kB20QNABpaD+wtE0fVBcTe9tN0ZgP3J6Q1IdVimD2GWNJ/Uy6u4zTAj4LufpfnJhBFSKpBeSLACl
g/Bmoqj7idPnjYRPpJ8lor5bTa96MXbHPjVxBk55ie5tEm7naB+KzgiaXcCYBNtbtA35RYQH+Kij
FvBzriMg3YOWwH0XTqMzmY+4E5eZXeRT17omj4w4JrnGc23lgqQKOyaIUBwQssaDKK7GUyRdpdyo
b9ATAhYh2cYTUqznT/lkUHIn2jn11dh1c18P7RQ+Koe8IHCfw3uqZ3n0oOugWmxzfpnT6DCh/7to
mXiNJxc3bCzURQqW4biVaY+AsLzNv5KIqn0SMKQClGWHJF8RQfIyJeacAsVAD082Na2i5Aqks75r
jehvUiHckW5pcEYhWAPXN8ffICcZtx0p5vYRKHZUAzRdUDwH+g5FyQiynJBpdEf5HO1wW59hAed9
3VuN8jti3D5AX28zd1u8p1myqJ0kOWlk6YPd1JHyVoFmO31j4nzmK5acEgZnoO4gZFSxx4rHr3pd
tu+jSpdb02ZruY8GlFDiqdmHYI0W3PXojY5TB45G9TNg79iL8nJuu3dQFeWTMrbcBTjjv0zwql3E
c7qihifwqI/oul5f6znTh1Vw2eQqkqLxcpE3Gj7or4EDxNwmqz9u6fIQj0N73rl8vqAoZ99phnAn
Xc5vnaTi2sKIssvyNdpbsZ4boCk7nvTTrY3Tcg8w+NkYBSlwBh0pTgPVHR0bQrBnQjfDVvArEYag
uYYlw2vCrUNFRBneqSCedv0WbMh+Loqpge3k9DcMtk9E0UqQEBFkotyXcrxBRzK7Bss0IaYSCYc4
ga4wGWA734gE87HgkJw57xthxPqgcwl97sTWvgEvZK/bsr+fJPgbPBDtZTCVyXOCuaPWEAzcEIR8
Ht1MjnIBG1LzaXXAxIOwOyow+pejSKKzPo3a9xlKqwrp7OoisB3qkVONzt2YvzNbJGeMZOpijET5
xCxuUryygw3iFwuHrjkPuV62ewbSndQFCMRz2G6Ko5u2mdZt0sHDONh0j02VN95m21U6Bog+y95j
6HTQ9aR8uRdyu3XEIhJNRDZvppBemQ5hi4WIy8Zmy7IPJHfQJsw41SCNwJGUkesVOuBGzIF+8YCa
jyBj1NGma3vRba25pMvGn0Ha+r3VxViDu+guzLJhxRqxa+2L0SDxZgv011Sw9gIdavYt2NoWyjJJ
1S6War2CMCQ7JKRDsme23k3oJmqGgT6sNkLnbFystU8BpJfJsNSAUSi2fRI20HBMxwKvn91Mp7HJ
ueIXKgoSlHsUWY2tM71Ms8KeDyhqPniS37I2QirqpmqeFv0bScd2T4I+PObdcOyLBO2ZM6g6OiE7
dTAOD2DkVDNDxYSyw3E4LvDHXEebeO4Xwi4RhnqPiqv8EUJX5GMzMZynS/w6qFWd2xTEA5HJk16W
6Y4u/ig6XFaF5tXQCemyBgKsZUVhadhjfO/4XR4s6Y5BynQ3F7PFweaL4honKX9aZhyeNqEKb8dx
vJjAOvFwpZdgUrK3NrH6ym4mfgJlWj4XUwsyjbsS4eNrsTWaD9ltB+HJ7ZoApqoWunWNR8l7B+EC
UtIHxvUFKbkFacFfwHNjeIxX0STFiPygRJjryFEMhIHgeHer2zaSaDmGXCSOBqgNR04OyUzOkVXK
HnqdXY3CojMqNgBOAtjMEvfCwaZVU1aKMx7Ny16ZTIHiXPZE5w940yHLPmfljiDIsF46/q6BJjXY
8l77Ofsi2+nRKX3nsYtdib4AppN8AUbRPaqyQ/Arja/6Qj5qDNnnknUvIt2mrMZv1rAy6ptwRZdp
GQhMkxI332ot3ffwQpxxdlJyRRoSTYB7R9ZOZC+dk43icV8jU1ffeOkfjBrg5eomdKZCNlaHNML3
ld7iLwl/uTNX4Or1vY7jrnYSJ2g6a42cgfY1yBh8NtCnAfqZK1cAmoZSxe5ISMFf4QCr+AQOGtRx
AAjO6scMqs9LNAsGB5L1explFaHjchZaK68EgeCLagUbzQzZQ2JlimG0iG9DJtKKp126XyfgdNCW
HGmUr3uu12IPXTW5Xzf9ijRtuNLcZLE2Id405AB8IPYEVpWcL2IKr6MyPTHCPtnlNP+c68AeN8O2
m1Syc76KaU954S8Gnc5QzwSmu3SCNKDisHBZSI2QbddQEPR3QuEdqZBVnadBeqlNIm87JmQVgYOs
OBfTud3yudgHvVDPkw1CVFD5y37bitdyUs8IEf8ajn5tkhELTpXkcqvWOFy+UhC0FckT8RBDaACx
TBHjRt2IOULIUMxnblZpDTElCmXEtLgKioq5GgiqqOexPJZzcAQippIqD+cB9Sx81bj1sGICPj3p
bMkuKmO8jpnKoBmaCM7EJXCgRMNPo31f6QaqTxYFPCps+wQgvLzZgKV+C3rvm8ko+HExIVWlhfY2
iui233olD4yk91ZmU53qBLqO8utgwgcxdfQ8VXgamMcaObn8gXV8OgJ9j142AKmHESv5JrOPE+jx
aiXssxSju0aDNMSHpRBVx9vtgBhdcJUyLU5CZGyzYE17dVnK6AzKKAG8OR+aMlavdvbyoadoAbYD
CQ8p7W8EHr4GJ4tH8xdBfYScUUHE8JuNc3mO3+lT5p6Eo24/ROoGy3p8b/LtsGZQdVWQIt8Tlct9
wXP7ScU9tuSCZocZgdCHcAITkvLTqrkhSHcq0W1oPPYl/H7LPlxPX1OBB1ZrgxpwhoyhWuAD7Azl
51r2co8baJd1vD+UG0bgcLtcY8H3Fnt4nbf3pev7qxUqCdCaFAxnnH1UuTimFHYx12b+knlsrj6E
vqbAe9EvQfqQqC54wsw9Xy5JhmT9Qbbf8g37elaI+TwJSeN1b59NP5/nvUFhmOrQxluqpFHYz5uA
rGCvM67jOk10+NGyRaOsKQyuPPCNs2mJoBgxikC1Irs3nzj9DRJYvjccoqF/DhI+Kon//Uee9b9j
Yw9v6uRG+d9hpwHW9fcY4sOXr19+ABBz/PjvCGKQJR8gE8sRaIGKdLCEJwX2v000IAyB7sSA8CKQ
lMAX/0ARYaLJoNzOgSTin8D9mvyJIp7+08lYAz8jyeE6yPJ/giL+5A8EOQxpLQhiaAgR7w+U+gT6
fceSwguZ5b4tYlS0lcHB9fkxGVFlXczre+x9ZdfHTFNb82T9ZrE+lRELzwKvr5NBFqfZ4VIMSOHH
zrEXQZJekenTP7/l/rv76X+vOSY6dWP+/e11Zs2XN/H9DfbbP/j9BkvIB1Do4OwxPeL/ovTP+ytJ
P6D5MYVrJjrVfEAz9eftleCmhKs6DsE9xnGGW+/P2yv+DaSGrwq2GdTG4ab4R7fXye31PWgcZ+UJ
CkesOEyXiEj4OQU4he6b5diUa7VtHKsAEf7FtNLcFVvsX1o1t8k+aRf75vJEPw2Y3sServGa3+Vd
B/NhorKo27leotzey4yd1CgWAQqtJNfRVLIm7Ev5iGk41IBIide7TfDhCaKlQ75mdGimBeENDYGs
RwAqApu4Q0viqPYyKMasSnM3o+YlUVt4SXGTe3C/M1CzrWdBtGc4bS/SSNkzAX/PFSbseTgSGfKg
WVPJUcLQOngSTaDGt9QmFo3uctPDxZTCjFPJ2KTlIZgmFTdjJFO4ySDFo2er6oBKOVtOV+Hcteqs
teWAALIY1q89drjJ1WD5IEunQ1RM9TTkAUU8cRgg2qnPovmYBIhWPttmXhSNBDf0dctm4NtsG0gH
26YAEqiB54QNNJrZeZ8tEzsrne1RsJeGkIkWmll4nGUxA5SUpMeEr8VyNxoImmq6MUDgGWIi4NVu
S0TgzLOFhp6HmPHCdYiuxtYOT1YPuTxoV7rPIajmFSg4ahCgjQp9FReSXCbTtg77MlwTddUm8xfe
5UhhDluOw3eTcFtUQVrkXZNxBpeNDbFC1NwkPa9WTFjsDsJO8VoGub+XiQDMB5NRe0TVSox+woQV
lyrCQrJLoSZc6nmbNIbAk+cE3AeQ+0nSGHt0y0oDYo/DBhKwzMWVUqSdkXm9SA9fFe67Os4NPlcU
QmOMy+OjVnqA+a/2hpVvXhVK186Atqwlp+oVYgdS7CYoSz7nUTzyRuTKHXIYIzGY50V/Jctk6epk
iIJv5dRZs+vsHEKCXco0PcA0ULzoBWK0lS+Yfju30qTiOR+G25lqfm2xTOHOnJGxBjDwlBUetlHw
7lyqLudpi9whHTuYaSaYv5YQ9ohyMcc0p2j9kAVRHcYqKOGvIq/K9UK6sMwwT7fGQVsbjnMB4CAZ
2/Ox7AE7ZmQow4P2eZsdhn6dt+aEMvdVHHkNBTT1yEIiLOT3PIGsDg2aboDAMpg6dz6Hg+iOcaxy
h8AQnQ78GAV9wmsDI9mGZwfKh5oTVt7LEefEcR1i51U9Q+E3XCZ9Qe2rDT3idiZGjtAVDl8IdN20
weyGgwh9vIDNESU6PircBNcD29glDDNTV8HAYg79rMu9H5O4LpdS/iIc7K+vqxh+Qgip0EUXnarp
fjwOpYKFKlhOKtXS2h3QDgCCpfMVHr7o95Dc/2Nc/+dUX/j3x1mNXevt+9Ps9OP/mpbAuAJpTLFn
/JttDWAv/pDi9IBuPQOVh1Hpz5MswDiE/5Kc6jqSDDqvkxP5X1ZPkn34zR2MyqnfxFKIPP4HhCsu
8t1JhiawoghPnmMIhHJ4Ln7rs/5uUkpykQAR3vxFBAE6tjZsmOJuMoVoP4LdUdHHjnL19btv5vZ3
kcD34qefAmUgyEQqPCi3DFslTBdQQP14P7KNUNlSUZznFXKd7p8vrx/ufhWN9aO+66/X+IkqhdUi
1acUo/O+evn8SKvLtvqFsOqn3Ki/XuInCZlDIzSqTnAJu7t7uXpEN++trz+Fv0z5+ik25q8X+klr
AfGRgPQHF7ookUmLmFJ8GNkMv3Bx/jQ1/+Uy5KfXRBt3UcgV/ixQPjdaHXKJRd93+yzW8NfCRZHA
41Acy/whgncglOgA3ODDAiA1QVycpOcwnlSz/lXEyC/+kj8P86n719fs9zc3ZX24hiG4+c935K8u
gcnx+31hdCE8TeL/cXaeO3Ib67q+oU2AOfztyOmRRlnW6A8hyRZzLJJF8urPw/EBtprN3cTYwBKM
ZUDVVazwhTcw83z3Pdp/bndP+m5rea8vYdy+HDSadAf8KfDN2enxegx4gNMA66g9l44pj0oaECXE
KFLUoeK8vz+deW//Lzbn36Fs4mPqE3hvOUtdqEqBzJN5dXtWrKD8HFrupZiGxJdKmF6kh4RYm9bq
7v6Yi4uEQBxKi+NyoMFnc52Q2/25hOloJlNKRdavBan7pEpqbH3XHCDsFBf4EPH5/ngvqlN/TnIe
ECD9fJkABwZDeT0gaoO13ug6A+awoohK7aNZNJhVWrDyukrWuOzUdDGTyDtGbe2ghgNlFgKSu0+9
sD6FaSvBeKlNtW81rdsHVUHjM+Zd3nXxMB0ooCcfFRuPS5om3lsHjMEOD/LSD5vKPVdD3x5jUGAP
pqfliHek9RGyMlCJrq5Pli6gLDpqdLQBh/NveXas+tw63V+DectcLQHYUSjCCFWTVs/42eslKNvc
yfPOC09GFaknKligc0vZv3YUy5lzdRIqEl4T1YLrUUZwsAE93fo0wr7aSyvoT9Bjm41RlsdD9zQV
C0xQSSZetjxM16NMjZLq1pibp7b1mq+VWyiXrLbkpw5U6wbceGWoF7wPBwWHNZzlr4fSgd46EQyR
E3zb4pAy8pcxb7ujO5ndx/tfaG0oNEMM0kSL53+J8y1zlJpivHxOkxZaR7q000GLY+0U6ZG3cX3f
bAaCON5vOPh8LnraiwWEtjuRGkQAYdCiOU4urS14VFt69curZZZjhHtNSGKw8zjq12sXCOjnrfQ6
H9qI/ruotCnak2vEv7OAOvdxEk71yRO9l23c0PMm+3Ork9YjaAp6eY5hUdVZzA74plq3AHrPYRiW
5s7us+ZbZqUyPeG7Ff/V0pp+jom1XrpuNNruf8bl5cbtRigGug3slQ7acbFj8lyPyHBE5mukHCGt
H3Cn/iBKMkSnSdWPeu/Ru7g/5nKl0VJAu4FCKR2EWblhMWMXKEHeFop97mF3+9y64bfKlvleNI7x
OLlTeUQ/p904GstNBP6NNEHjHy4WjuTi81p5MOVUFko/L8ZwF6nIJdVlFG+YlS1PxcsoHlEsHN+Z
yLB4K/ALD0cOYOnXrcgftTzA1zSz2lMqBuWVp4KhdJU3gsWk9KMvg4ewt7RxcJmQ3XjTQTqasnMg
HB3vf6uVCVEPnUUwVMCRqrv4VrOhpjNFRTUnhSVBkpiy+IRwQESNpEa97lX5HHc+p4AnD5c91KUs
KmXXh7Bzy2CgMzv4UjUBNVtG9OgagF6KTmYbuoi3G8JBiYY0hKNng/tczGwW+kYd2x6pcQTNkxVk
zVmtvGEjlF4bBeYMgkfUf9GwWcRfCkjI0MnF6Gv5qMDPjxtfqYuf9z/SyiAWxrMOPrq2SbIzH/I/
Uh0BLDpHSUb6FQi2YyKxsNslMZzo+8Pc3BWsFgI6kHQIT8jtFitWusNQm1omfUzG9XcwLYM3OtD4
txWyX8goDOOv++MtYtd5M2BxZREB8E7DP1oeJiurwg50jm8XZvjBRl72qBkoUSR5XqP+B7KirVr9
6CaB/dAacbnx6W63voNSFsyPF8EgbWl9mHJfOpHeS19YsXIMKtRzdjJShx1Wdf2X+1Nd+YIOW54j
xpVIq2CZB41qTmFek35YxCm27BlUVy9U0VO5P87anLAERU1p7lVQTr7eKUEljCQxvNEfRrP4wYo6
CFcXIsaAlsHKh/ujLdNhXORMVs/FJo1XFSTqYseIuAM7aGQKajnScE9RZtfue1UJy69FqChP01Tk
4hmMoPsZo3j3YwEBxD3CHJWgjEDdJBu3s3azg3HrhVCBbrmnu9QE5s/wx0EJBzsxE6mqfsg6AGqK
h56Kr1M4GQDsyKT42AJwOcYg5urDTCTTTmlko0BrJnrlnNNgaItTZjkKNAxlSrIDXVjlqxbG43t9
KIzkcH/9bg4APxe2HVkHvCOOwGL5BttJutyYRh+Wi/N3ESiq3Ed61+6jRrcepR4m4JJc8bZzpHPU
1VFu3MY3D/U8Pmii2UR2ZiculstpgV2aeT36I3XInV545l6TfXw28rz5FoC+e1Mw941Nc7NFGZTK
DSpINM1cLpvrbwRXvB30Qhl98L7999SDlo65nyiDXa8VYtp4RVdHgz9sE/5RR3zph/yxI9CyGpoe
VKRf9HH/4NChBsQjamevR7q6sf3WlhMGJVcnPRxehMXMOPaB7FoOX9Yq5a4j5eKaRsfF90rca0tH
H46D44Tmxplf6DfzqM4ryuvA+03j6YX98OeujzQjmtDPHP2pbBvg44CVz5ABg/fU5aW5T9TCB7p8
qion/QsGW/UO6vExLAyclCLkn7Khj99qpC3ZXsnC9nWuRP/+OsJAuBf4zNpEadffW4mB+0gEH/zR
RPsGUMv4OQO7Lnd0YppHQ822Mpe1zwDZAIYPIdRct7geEGRn7KpI2/t0WzIkvguErA1RfqnMOjwC
1jfP5cwHu3+UVwflIqRMDb2BeON6UDUzesWKoFPVSN3YcO3N5mj1ev1Jj5voY2SoUQRmroQyeX/c
lf1N8QINgznGp0i7qHwN9SyF18aqH0sPLkIaeUI5ZkHv/m3zcf+6P9jKJA1iUgwhTDjJ7twF/3Oj
KYMXIKLhjH6Uqgq7qAV5YsV29yQjvJL5HWCwq068NpCb3zEiRp2IUfNg+VyPavdGmRmNPYEzr5AI
b5DPrfcqSg3h8f70bh7pl4HmpigLSZt28Q3dCK0ImnWTnydqdyChSv1sULektNdGwVBjVrTWeTKX
JWQVWv6gtaXmtxMMuYMFVUg9oEWR5xtbY1nlne8FiEiU07AZ9MiLFievsDMUOVI4z3WjqsMR/bSu
PlSeGULACefl06gDfxZtaLoHOaFsuasaXYR7hAsdiBQyU52dWllp7MdubG0Zy6ytAxH6jJkg0uLI
XH/WwAuKKs4rzU8y5LLA16WWmDlA01Z5Ye2I/DnQ4rOSq2bwURjIQqIpREkZ6R0wvXX2UWtqtIfu
b6KbdJ8rzuS5tmc1S6LbxYGsa7RKEVDk9lEUZx9GhvKXnbT6gxiG/BNoUOdd3EBP93IDWbX7Q6+E
EyYq+UALjBnesrRsGQOZQo/hLhiB13+23KlV903tDR95F0ywzhBU34RKMF4Mz6KN2mdVsvELVr4p
6R1ztzX+BMpw/U0dvQRZB2PFt/MEHeNCFUJekLyttrzJVgZiZ5N/koubs3XC9UDFmGGRnraOr4aW
eQABjlr62OYbNYWVcJIMZcbhcIbmrs/1KMLoZOvNRJrAUmxq97lE6RDB7By0aRWlqM4F5rf733Bl
s84C+xTW+I400BZD6ilghBqrS5TIpXNoQri6xjiqF1LAYCP/WZkdQsJsfyJlcvLlO0lk5KKqopmU
odv2e56GxXvDC5BA9Oq8KnZN6TTdRuy37AfNVxLIGDYoOGLKssu6r4XY3QgY0vRzfaqdE9p8MIWj
OsdfU4vqRzSAqo9hHXa/zdZAWNCeYu1D2Wd2ebi/zMgI8O2uynL8ElJc9ilMYFZ6cTlShAc4MiW2
37cdUId0IBo5tVpbf1DQ9YGMrTZGcXatqoVv03lNs0sH3frVhoannvS0tRNOUNFbR2Qg069JGNXl
QfCClA8xskzNrs2ayD32idF+LYq4QcwvRk7xEPYmXGi1mIJPpa5lf2lKnD+pEeKL34wpbQzfS7Xh
XQ4Lotq7Al29Q09hyz4jwxjAN8gS1ABGXTHlY5TWSMahAYdagdePDjKQbq793TR9+5sAtC5RnrOA
Y2dST7/WSpQrbODWcY5w/8uPVjfzGhPAthN4ZOH0x1JvzV9w/UG0x2rQ5rsaSdjmJEfF+9Z5uTPs
LXMA25laveKeBk6G3Ct9MjT7PDWCd/SH+hJwgmsFB8foQZIq1OCsk5HUIgMBmnsajHRXD45TYQ7f
tRZd0XdJ3DVve2kZ6c5Gp+N7AneSX0yt64cIStV9GHGyB3LrWePXtq+6z1WLku7OEJP22YgT5Z+x
0c1frmjN+ix6Q36wvQxcZjoL5QDj1b3xEKRkdoThg2V8yDS7CQ/9qAcfALciLwC/3XvfikrT0DUL
g19R0Q4OxCRYdK0a9I7PnPovJZbHwTu7C3k9UABEPQe4bP7UFVol9jn1rGGPnKkCUc0q8u8SxRbj
bAg3+zJIC7JdUMvub1Ptx9Dv+DtwW9Kggu6tQLV+uaEGwcSoq6J4jPJWBdQ6DXgfIXFGS8Q2Oz3e
BR0/6CTy0K1PcUFW+kGdJNKueVFDiLL7QXSIiRpq8DDTM/p9q6vIP0UGpor7MI90P22qUj0PulcG
iKHmwgBUJRE1HBC9/VVaIZrB+LTPGltO0+cXV6myH0PeDb8IIaeHET0ixGA1vSnRr6sbmMPuEPwM
XbX8ichRjohi02X46wSqUhzL0VW+KaFqi0MqsuYDUo5g7NVO5Wewz8Kjq7YIeqOChpKGog702WQ2
5OYx5JH8/T99OshBJHC+2LrzXz1S/dyFCD5uGYCuvNMe7xx+JmSiMxfm+m5PjMpD/FCYvikNdBMQ
Ea1TeEJD9K0JB9lBtGwKBNqMkJi2R75q4wJau35Q3EAxHQAF+JtFKJ0bCIpItdL9lmvyqaFjgUBd
Fm2MshKwk/XO8yM9pI2zmOQwdkDpjFz3daH05YiuWMbL76pdDoSGFxQNDyNzfkYAh8rf92/YtdeF
55m+GM5q8yt6vb5mV4ZzqKD7Y5bU8ANiazzDEJw+WkjwnQdhP98f73aqNnAQwLsu2F6wGYvxgioo
EEyRlg/9FnZR1CsofXq1rLpHEPlQ4RTQiMMpmhTC3/tD324lx6SGooPbRan6pp9L00mLa2VIHqox
TLxjCa/8ZxinKowOVbooiZVO0R07pO2g2EWRt5V7rpThKNzSqpuTFnKzZeLSjpFtjnaSP9iwkEO/
R3umhkNRlPBVQ+LsY0tKp8H6j4Xh0weolFNvQsPg/lfbLyaAwS3nntswhlYeNS3QAoTAbIPrr48Q
c23gC5Q+1EjWuZAgGu9xFJp16ZvY/XF/+W93GmNxlj3abEgd3uh5hFZdlGqWPhSu0R0jI06PqGp1
byMTmuMsF7PxuW93GjkLkAGWnMq16SyObt/HpgsF3fXdGFoCiCAX8N6UvzUSZFFjHLF3o2qIjZO8
sqBzgRBTZ+YIHGMxKNRasBmWAaNeqtkTDzmkn9GejmGnqhvzu72aHMfhwpid6dXbxkkTRrbTWsLz
S6vST4rZpZcWTtPp1V/NoTnj/etNwfa73iFaMJEsVB2gHOC7PCGB8klEsj/GUpWcUi3aqCLM8OpF
wEckTz+N3iBHhWr89YCI/RtyIGujNqyXyNGgN5jtqWcY9eMgawxB60LaD7JN0ViUGjKwZyTDo3dC
NpADFROekItSIoSloFE+B6MjwoOGcHf2NtHNwoLiGk8d9jVW+yFR2z54ctAuf26D0fsyhYRCG8u3
sh8Q/iDbo3UHW2HZzY5HndDSagN/UPVBAwcS1NHR8NhAuzG0hvT1288F/kPdgiHnUt714ilIpVYT
yB+/AreK9m1R5MqRqnHz2czyUnl1GgkcZ25Iajq6Idyr16PVkP4VJ9ICv83hgedhbz93dt5sYI1W
9jmjgNUHakRfZtmT8eC2gpwacWi1lYhgBMRs90UdUFzZGGjlfUB7BvaIyzsxX4jX00kds69tswr8
yYmd6UC4rBP9uWKPumZu7WY+9rFyh+gN0sQIHdw/Z2sbZS4HkL6y7RGNuR48o16s9Gh2+Spk5c9E
RK3+LU2M4ouuNGb1+fWDURoktSKHBTC2KH6Ewg2lN/SKrzStskPSe1b0rGv1ode8eOMErFz7bHzq
u7SUiTJuYDfDVECZHhU/zLz8kPVte1BDXZ7aZvw5cjw2bsWVW59mBbhPKmk0fJftZEtt2wEqneLT
Go/e6WrdHOzJzt6INCsQNOiVh0bD8fL+et5WdMCpUNLneaeccyNV1fZRO/B2K75e5ba6C3M1CvZp
rQnr2NkCvq6dS9vbGXEhfyh64J51IUbz1aVth0IL6D9mTW1pWUZMi8HOLRu2JIXLXPOjMgAY1oeW
lCcj60f1MCFWKvZuMDaf7k9/7YQ64Iz/rSaBnbneuxzFqO9ErvhZPdmPeTIpsP2lvjG/tVGQAaMz
O4erlEyvRxFKNUF/KPmyUHGRNKQPZxyKzhPOxkBrOxbVMQI0Wt80KBbTsXs0JawgYjoO1aTEa3G+
jPu/zZCaaxOi8H1/9dZOPscCuSVwm2CeFsNBxkmyynA9EDHoqZlGCYDeae3dmPT/4XCgvTX3XoGl
sVUWFzaCb6OKJ0Dgd2kLPKxDl/mDGuUmSEZsFECkmnA5d0ntea+/BLhPYTQR+zpgMBYDo+SGWdXE
HDu0EX3KshnGAZP9Jeupz1BsLY6vXlPWkvfWoUeA7MRir1gZRfUXYYVMszBRCbTkMEauQfFRiI3P
t7ItabJwjaog7ClyLi5uWvmFoWUQlSuoG0+ZXkSXDlPu8+snRAhGYQ7oInt/MaEQaIAsieT9MM2G
R1ck7TGstfAftOyLw/2hFoaLcyeQ0BUCGsQ4/mCnXB80Hf1lDY0Qz0/wfXgwqa+chlFP5uTbDvdq
YGaHrA2KfRZ2oPRE36Mc5Ll/NcYUQrBV3I3658qz7JErcqHNp/8mbcsobOQNCuN+KaqURiHconPZ
Nf0lpI6GLn2YHePGJuLjQas31mLlbHoY7HEo5/Ny0yqOgY85HRrtPr2WJnmDtiJwKLcwQeXayjD0
G3tpdThyVK4dLvCbZDw24qorDItoUfGqh8geDPfA55LvZTVa4cZgK9cccsKk4PwJZWwZ7uA+4Em3
5zNPDlBqbRgUdKbRYwoAX+xgw3sb460UlYlM6QxS0IU3S4Xxel8hAY67iNV6vsgmpP9zFH7yfadH
5nQcA7VRTnYZhMkjZX6RnvNQIJ8TFUYMNx/q+v8Xbvw/Zfleku3rwvJc2qYWYbCreFQWJyqRpjAT
1wx8gfSSufcowtSXpsTD4l1TNpRboyxxg2MwKVi8KsjpP/Z5Mvxjj3b3Larcst3VXWaHO3eIE413
QctzWPSdcxkpq8tdF0gojvdP5toXm6OLl9L83Jm8XsACQ5pBnaLA95Km+afyjPhZTdPyGbxcNqI7
11v6xv6/PXukYnTK56SClHZ5FTiccyvScCQZzUnWZ1P02nNgBTXytqaBuJjAxic9AMoxP01CoFNx
f8K3d6urGjMDfLZTnGsf1xPuLJF6U5C6xFVG4+2H0E6cU4q+lbbxPq0PZAJ2BGbDZbMYKAL527Wh
6/h1GLpnBRnbh641h43p3B5vpsMrAWCNYgt77no6IgsbOy0Fo6RRdtKm3jyg5BadwCUOG+/F6oRm
0Uk4xHMcvNgq0Vh20awO5Gcoxu49+AF+paPzev/7rE6IMILCIVUdorLrCQGyRYlttB0/QrfrIDyt
RiNMNR4cpXl9lMTakUpTjERj+gYAqxuYtgyVpNTPVbGHpTsiSIUvyYRC73+ZlQsShtec52+56WHo
OzxGquPje/KXBlgIILYUZ6xE5MbTdnugZ4SVo0JmAf5BwHm9frEFynCyBwdgV9k+xBpiNWqeyv3g
FTpcJ8N69QXCnEiOAMAawMmWtZUgMvQCdJHrF6WtXkoVh4U6mwR2VKLfa8iNbWz4lfmx2w0OFeZ9
LvDR6/kVaREROLRcH06ivu9odX8gb6vFmyDvkToNEOvZyMRWdiQcCMCbAPZmQtTiiIWyRQ9EqVw/
Ujq88hBy2tHBdw6YU1Ubd+PaUHw4ggNCTe0GzoWWUgt+zHD9qZjcS2TNuokdbwVe2P3GUCunmaoh
B3kOgeYQ8HodU6827JZHxzdQstm1Dfr1Q6PIjX2/9rX+GOXl/f4Dg2doCTjeUbg+RwPwpYcCYy/H
/vPoxq2Pqo39H3Yjm56KuMPVTtBzPStJ+DbSzeVblRMS6EXpfRjtYcTtsCxOJmI0r6+xuJRX4Hd4
bAzKSYtLUXF7hxpf6fpOH4RHR3jdyQaQR5dr2GKTzF/kOrqgCAz3dW6jUwX2FkN1ViIICArWslH1
fVvRmEpNdmSKs+R+kobqVy7d5xqmwsFKGv3v+xfzSgzP+MATqIIArqPfcr22bYknjmGzttJJzMqP
tTD9x6unzjykMdZK+1y3Rfl+rFOEe91Gd2oCIEN8ym1dXCpKZHSbZYRM4P2ftRJOcBeA8ITnAqZq
GXMhyJZ0zWA41J2ssdqBF9DeJk3g/Oi6WiDmz3Mmdq7Rd7+1GjuIjdHXThFdLogulNhgEi72Wz5D
o2uPgNduFHEYMuSioBErD/fnuHYtsLkMcGNQI/kLrlc+Ch1ziBXaDk6K9BPKF8kx6UdEBIbq1/2R
VgLqWRmHl+qFsUS+cD0U4njWRIHH9YE89O8kplDTXqPPYe8H1C6fzUKg1Bt7oXxQsRT64mmSbm+r
bDWRVtYViqTrzj09EoqbKM2IDQg2o+cXGIE9dWnV73rkHb/cn+3qKDwmdKvwtCAjvJ5sg8KaLhvN
84MC8beX6ggo7NFts41Ha161xdGdgelQLOgyzOWm64GQuJxxFWHgQzIog1kf1cBgKWvSr1mGTQ8i
FFn91tBadat4v3L/omoEcNKGx3nb+RgbOu9FmbE/s1TDrtDVL4MThW/NsGn3xeja5/srurp/Zrwh
0D5Wlb7z9UydUidGTDXXz0yjf07doHpriwgDUoPeQSQDZFBjYlTort5ZpEl+khpGjfd/xNqkaR+w
f5AHQHp8sdqD2U6TiOlidQiaPQ9JKbyzjbMNcsQF3upH/o8pPd4fc+WIEoLPJu3I9YADnP/7Hw8d
ZQ9p4GlJZ7BFWxfjaNTqSq86JbNg5OuHYixKN/M1TJR8PZRhjWjW4S/lRwAZvmSxZ/4juJytXZQj
ELixc1euV7Cq/zvYfIT+mJeqSqRsRrIYu4tUc68QhSPPnImHAfhYsYumUHsP2MPF3wqE8ODfn+ra
ASXdmBv7Jh90eRvp9B7Rd1Zwr9Rl+RSbqXwDU0DfCJnXvh051HzR6HNRZvHt1JR4oupGrtfRao6m
EWNlN9rmMaqrYGM51yZEpZQWMkDRW9aMiXPXpGZEXUGX1A9pgPSKWxjlfxgFCOacXc+N3BtQQJvA
sStS28cWODpPaV4epriuNvbhCuXG1ee2IGExClaUz6/3BgXsoZrs3PbLOqvg2mni42go3o4DTk3P
TO19FYzRudKH+CAq1I4UqG5vAI/RtDQ75aBiPbVznLp5mhV9dsGUWBtfdlmRmWNpKu4zQGPuTdEw
vf6JpTbqcI485YESR/0ldnKjxZ/GNN5obTIhdJp3fX+Isy6Tu8ACgohSv91eCqsOPyZ6gso/zm+f
wI+heMPuVjpkizBRPqKCVPzUhrypN+7Pxf749/c6wFp1MhsdZbDr30v9OkGs1FAenLxIPqhNh9yj
nqobDfGlDMHLMAwxl849zC9MfTFMmCow3bzgwXVRht83Eb27w9BSfsFiOqFjmPaDi+RcQCl0j38D
bb0wUGxkKbXW/ZHHaPZ/MOB59Ydc6a1vVlQReEbcs4YPNrdBKBj4rHMEr1CGjz2KYbh2RlYTfdDg
gFp7uGG46SLG1VpnJY5BKgajnf4okInGw6G3VDS52gxhziJNhXG04CPWuDmiC3FgzwNNh4kz/XY1
tx4/YKqOReWrrp2X5SGo1/nfTHbwFrtGwaOBmxSDsgkl1QetqsFNB0ilbxzTxb3z7zBI/lGL4phy
v11/BVqzoAYxT3yoTaX41cGIfYtRDu4LdtzDdrg/p7XBZkw6uGIOKynE9WBaD0hKlVnwkGHHeCrt
abakzfI3qMBtEYsXb8bLvGiWwj+nxc7EFkNNgYOUXBAFD2OM3ZO0SyST08w9Utnp3wiS0bNSQMKr
gWT8c3+S88v+R5z1MjLJAKQYzjB57WJf91E+ICYnvYfaq5Azr8YUVas8Hg5SBRaluFF/1O1Mw4TE
mo7YxW2xIteOr0dvCGwfkC5kGq4XWWrIjWqd8B6sIoguMrJRz0rt/HR/lmvrSzaAURnCFhYF5+tR
4KxOvRUo3oPpNE64C8qhP2dWlD0nWcxTqcgfjQRLi6Bl+x82kUeszH2vIWPiLr6sgsDylLh58GDJ
yTgj5wu2FCnrI3WsYuMmXNmvtMDmkwHQSifnXUzS7FG4m/dr4Dbpm0JXi8ei7pxTU/Xm6487W3XO
4ohXbRpu10ONwQDqKs7Ciytr8bU28PYa3bzfoAiufLX5jUQRwpopTcu1s0tctwcU4i5G76a/Q72X
Z4iJUXysGul9n7Qcghje6dE5T6tgY8es7EvGppNPuR3U6dIvyEkV9O8RR7hUZWedVQPx8oNqxulW
UWn+/ovzx0sLFpEQBw7MCxDrj2jRawGWWv0UXqYqHFB3jH3cAI5eDOtfD4utatnKiqKkQ6mMxgA4
/uU9g3VubOpRGM8m5ACzM8c7EcbZGDTYyRej1usH5A+bb60M9Y3N6dzOk0on2IhZ44LoZ3HPIOfs
uZHaxJcMRcfdoPXWGUJc+hlnEeMxm5rfOU4AGxCClxt6sbhzakGkCsGU2vji8I25nauOk2UXO7Cr
4JjrpuJi8VKGYudIF/eyVpR5cmrx0jH8YNBEf8kbiKhoDUbhX1mdJMNuLHT3Fz5BurWD41tUR1LW
6SMi/x2ixaIUGOv1s6yhMJXwrCmDbewar7FQH0otFZFr2tIXSLVtdRERsvC70mldHdJArv/t5mPz
bCtejMdb1+hoJ3vxU52U4TdMCeW3IFTl7zikQLsLa5eMMGo9/Zen6NlzQXocHm3kGaMnyxrF9za1
zI8IKkxPDhsW3tak2uNez6b68/2bdPU7cu7B6RIlo/57ffJrxD5Rn9Bx4EBmWsexSWuhKuietHaA
7iv7LDFVjvdDMmPf7w+98lTBAmRgPM3IlY3FpTMJJfaSMY8uidNl7Tnr0xAXJwFy+mOZiuYtG17+
VPTUehf1Rae/wdUH7tj937As6c3vJU8le4r+IRXTJUg81gyMwY04voxJ2qYfMkSTolMW5VgpiJJr
adchETLtUVwMf4LJH94P1tDTqKOkF+212uk/TT1SfBv38bKI8PKz0FOa5TuAypizhvOfSac9yCAU
LVclltCiPzKQqPZ9XWklDfkCzwrQWLF11rS+wplgrC24qMImHXUzU9tIIda+E7TQWYYX6C9Iuuvf
YnZ4A1ZyCC+6h7lXKQpcAqsxeEJ4TTsGs+ubh2f4IR5wgk1xiPp1/xPNU10eeojyJvUMstCbBCYY
+1I2Xh5eCrOpd64yWm8CgurP90dZeWzRcyTNV4kPiXgX52B0k961Q1xcCxB150KoQIwZ5STraevq
XB9qVo6EK01+ugheQI0LB8MUnohU945tN5gfjESTlLKD+vhfZkWFhGl5tN4W0RgKI0QxSRhekly2
hzhW6Y0WKGl3fbdVZ1vdsuBI4dNR5vNujnMjs6go+1Z5yMi7H4GxzL6xhvXZUArxNKB59BAj1bpX
nUk9tYOGNbgRZF/vz3f1OM+FNw2CNgYBy2y3Dnr8LjQCmU4bnecuTWJi4Lqp3gk1S8QJ5dcuPw+p
CSG9Tbne3o4ggKZDGRryuaRs7e10e1vqYu2SZQfTsADFDvx6+cXpTzjcIuGFe6j/iSbVYOCcFKpf
nKAVj7irAb3WJXiR+6vxUhxaHB2qEpB8iMcpaS/F/bRAQ/2B/PYStHWdH2rXa39i8p7/KIdRfcYb
ov7Yj05WfMTCqkzAqEBVgm9kJ+PTlFHO33tt63wccLT6Qke4zna5Myk/HIMrCOfZTvtM+Q131Lio
a6zzYIFRHuOQQR+3o5GqglI1p7409beV6fGwwkdBgCLCVfZTEjuZdTHAU4u9jJrE3ePuKr6LvCiy
x9w2sJ21nZ7MP3MqdJWn1MOeY6q7febBIcGbNUMLeKzrv5WEduS+FAbmSG4YRNZew2PPOKYF9njc
jGP5Q+AohPeXN9bOzknw3yA1VMpvApHiRxl4wvgUTkN6zE0xicdaDMkvOKjWP3EYyb83PsjtVXb1
PRa3ehWO7pga7E5ppT/0PnaOY0OTqMDx0X/1SGBHoWjAiH5B5Fzf2ZTyeDyJg8DNCHh7KNT4heyd
A/rF1vv7Q63cz3TCiCDI4+mWLNOUQmBMUgKvvvSlVz62UzDs7bLZ4qyuXJr0fciFZrSCA2LtekJO
0Kf2aAzJxa6D7i8TI7SnAgvFUyFluhFmLhlF8+PrEmTCmEAEkn9bHFfsqaEQWXhwSMWrfwipTt9H
00y/qiLUP3WQ+t7Jpsp/aHUf0wRUI4kxpzS66ihNN/h+f3VXrg7eXVYWEA0Q3WVmFlle1fU18QkF
9+bJbfGN1mk2nmbO/9Gi1f/NQ+lj45POL/ri3oDmoIMq4zXk8lgsQONlSlGXWnSpwwIPqXbMd4EZ
dU9hR89E0d3wy3+YJBV2lTLljPlefFy1tLopZJaXJI6pMUm3SD6FWoF/o8QY6zlnT007kyrUlmLU
2t6l80Xg99KpWX5p7kIPWAOrS8sL8oFRoPWVT5H78f78XnrgywUlXyFxoRyNXtTiHR4TT2sdfYwu
TRSgsu4h+v4ZDbjST9sAmz+nCrP30GT0XzjEDQ+ir7JoZ0MbK44yl/W+xZ9IO9VTX2986LVTRfFz
Bg+y2YnGr08VLjh93nQR0b+upU9SceQZrSrvDd5CWyjMlaX2CEJIFolD5urU9VBZ1NtFCbv/oke9
+t1pdOPUTsqwUdddOS44m1DEoEsPNWJZUATdUHsTIh+XWufBGYzpEHfBflSTcR+k9rDrnDI+3P+4
K2uIBirPLC0/SuzLcI7uED5nrUfkaGXZwcQb4WxrOJjZeh5t3Oor5xLoAY1MpCwZcfm59Aa2mJrJ
+FKNQnnsE7d7miCCj9h1mVp7KpRS3xJsmXfmYueSFEITIpxi4y5PSFVCFArRPr2omJ7htpCVn4Tj
jo95J9RLhAzfo2ULV9knU6J0x9evLB9yhrVydIBXXW+ZXseQLVdtyoiVkZ9NJ37ua6V8r9f1P/cH
WtubQAsgC8DeQaB9sTfHVFdFPx/P0taTd8AsfqhNvwVLWxtkRtkZwMTYn8vZBKUr8a7ro4uGTf3j
IAIRwdc0G/V8fzJrR4DHwIOciTrdzSZRMKiKI1ixl67tP9WUoc+mUjkns81ihBmkWu3jZqD2fX/U
tVNArko7DEISwy9uOLuIPAkRlJtEMYP3TYXiKQaECejjsdl6n9f2JI1tSnmz3MxNcyLJIkOEdpUh
jx0MwUnvRJ28w1O3+92YVvwpGyXGZc6AtM/BoN6IAIIZte+rMBefVHuKnpOkD8ydE2MQK6LA+KWG
YfepyFrRIytgVfUONSlnKxi//fwALHncwMgAt0Qf5nozc4RMMeZjdqkMF1fBLtCONdiAjcLB2ihz
3wyZBQghN0vjeh3BLh4cF1tixJtMDkTFOt3qe95+bLbxDDjiU9ukF4uDWWHFGrVtnV0AwGQnNnx2
bhqtekgbWx7u76u1CVHjp8pIDMQ1tNhXdeMmupAyuTgKnq9VJqojcPL6dVqARHxg1qkAcVxogt90
A7Eu7vKwTZILLsk6PPW2nlr8hEPnXdAGHklhNWDFDIUJ4fyN+Rk3FywdKcKCuU802xwt1tImmYqc
MM4vutSN/8fZee04jmTd+okI0JtbUlJKmVlZ3t4QXdU19GTQm6f/v8gDHJQoQkT1DKYH6Gp0iGSY
HWsvIwuRVneDQYfRdRBTizlDqi2mRxBfGVXQZcngQs2vTuo/Itf7z2W+iOEwpr1ZHjhNbZpNQ1v8
wtRGM30F3nWNF0YyRM+48JF1o6uK9xsYcnprqUpKdxqLvLemFycfas2Wric6UeGESRTGdFg6LSf5
setcmwjE3sCrIo70+YHmWolLSo4t/jtMxd08aKbWJPBd04oucHGNGAFSC5MwZ6GaXxajMmd/8Cy2
nLSauQCakCWe3NLib99/l1vT0sZWAYoelTLxGNdLLNXdEExA53gs8a3JTfKX9EpkQeVk3g4mdrvJ
8tUk4U5yDDCPXH012dUfFWNKHqealnjGO/ppZg05s87QfGzqWgvcqZ121sLt8c+gXOukqxnX6PUW
MvSdZtQZZbK+6Nq5nQVUuwpnmWbSlUNVTXs6nVvgDzYCFzq0gapMQZBr849eRtMSX1RaZfqouYSe
H5IsNn+ljR2i8a+ULPNzTqCTM5MhftS4sv3So9rbE9fd7vXg7zrljgYaSg2yetF1GmdKGw7UH0S2
hjLjKvoEFp0/tfNYPNudWl9MvekxkeP376zNrfnEdZM2B68dzuhq72lmMHcdS9DHMif4NlVJBPfC
0fStJd8DfLe2OYTl4ENg0GDiq1edKTVXnIL5FKpLc5xcPKkrfA6O9xfIxgSiUpVQtwUiBKvo+oPm
s7Gwbu2MXNoiqHK0NSH4u6/W0xxAu9ipxdfWnHJXlWE3EvkCf9TXNUGU5pliEdf0GOm9bgIsRfYZ
f17nk4sRZggJbWaJWFHbW0ckU3PtN3WmPA/FiJw4SfKgVPoaB/BRGe0gjBPvKVWj4vn+K3n1FLsu
cOE90T9DkYP6AIeE63cyRex4ytRzlkXYWjws0F9gwtAR0A5RR1Dus5YbkXqse9G/jUKYdQEUKkRU
SS/yT/h3Zv/zrKpYnmw1qS6Y83Ywn0mV/uGiQHXwx5q99KAOiUuKE7G41SUH/1IePWfIhwBGeCyC
0F2y6ViEdps9KtQm7c403phbGmUZ8kZ59UT3c/2ENkhGMvd8Bq308k9mYaKZhr68d4RKCu76RdJe
1bBfNpG+rV/kgsxO+tAqF89FWPiYVHmi+ZVNf8x3M6Vs8Dq3RBT0SW1p7y1RmUpgZLQv/NaaSInV
m3IofKHMYxikjlp+DKOFBN621bi2TT2Z3r3Wmv0BdR0psDp5scXJ60n8DtKozBui4mb3DfcRgl1n
W8hgczVLfmXQrGhFLvbPol8Mklrn0fC1bsLtWm3jJD3iX+Xah6hXrPbQ5m5SHbW+tvXDONDeBWVx
pi8VZjFkC49YWBHZNnZ+kWjqj1ok4e9ChJil2eRfwOIy7E/JmBs/sap18ewuPeE9hSWZZr4A+AxP
c7YM3+FF4kXGJo77ZR5ha34sesvynp0IdJDsaZy0Dh60389UWEp2WkwtvsxZrv7rhgTbEVPXdD+L
ephZv8rsRsepGIbcR+6VQPo26+mL1hDmd3LDxLWoC2Zj77q7gY5xiyFFlKcAZL85ZWc7dhfhNt6l
aSdC7MBKD/i9RkGkFtNbiRO+eDCk6Zh15Rsi2vpDRw8lcJxe39nNXvf+9YyD7SQvVPC4bu4coHEG
up7ZvRRJYZhHLxpicajTFjrd4k01K0uPk+gpg5maPhQd1UHALRVHzxbjNsvv4OF5D9C0wvlkGGP6
rS0ckqSzqMPRxAKad59pm8z9b1Vrki7QCxvYu2C6fFbR0OXn1l3i8dhGDSnTkzKo1QfRu4M4VV02
/ixyJ099h3t59cZ1F++NjWONeWhiu3mXWkr6zRVY5vppbmYF/9jU8ss7srYDpXUwRVN0o/2eVIua
nQpH7bTDhAtY7WPjXYwf4OGzYGYsB8rHgZznxxEv8iJgxanTIfdm7a1qLK3rOx7zbGcz2Sh8uFxI
ag/LnMJgVWMNtaaky1R5F0wgvIdaL2qPaGnHOYwac0DJ2voQU+nujLo16RiW0BfiO2kwrdtzYbWk
UdMo7iVW8ExMbdgboyR1Iu2lm9VjaeMWbRh0GM8Fqi7GJ0cjnc9o5z2m7EY9wvHMdUQG0GArtjqo
nXguUlof/JCQENCxzpYXRZ+6I70o66XrVUy2nMI5WdYeELxRjKAHkKRZqW6DtHi9izvwBjyDMIJL
oXrlKSSdMcBSwDypQ2TsIAgbcCUHFT1DSWOHKLeGKqaSVquZj5AjcYZ8b4InlEGKNyKZ2cZCD9gu
suV9Csk1951apZOZkLeZfOpHZflh6I0wsN4KHQPRURKq5eX+ib1xnHGKoX+jHuQmfQPWTBG52U3s
XVylyY9ZUiyPxjQWO6NszXPZOWN/oz644XnxB0Ux44RwSdNUobkFcfbTnHmNPD1IBZ/6zHH91IqT
vUpQ26i6sXCj6MTYHCOZNYPOat3R6QiWvURh3k5Ho4laqtvCw3Jh5o9Mv5k7geWSNcw/J+Sbv9mL
ug/MG5qrZTZrjt/ERucdbS206jPVZqYfQkcMX2eIZjTzHByn3Kmhf59yJ/1w/+Ns/3p5m6XcftUX
X09T4ORR06NKuYiFnQoeKT1tK81bSAKkzj7PRmS8tfUwOpHmoT5NYaQ3Pvdii+BzxXwZUy8PcOtT
3nrGpJwWt1c/RnNLSkURKd8Ms50e4lzJdr71Rlls0Oagb4zLLaDGqgTsPQzkvRjKMftIfkkXGOOj
MIvf6TRln5JC0XZe0sZSJsrE5XIFenILN+JdGhlhx3i6keW/kLsbdVANffMu4tD/S4mvLMJh9LH9
vGpvGPT6g3RhzD0+tpXLTEYvVh1FfIiIgDgv1rJny7WxMnFOY2uUDC2Ytqv7UpWNXqUInotG8hRo
i94fqtkyDven2NbXkhxnZrSNLmp9VeIJKafikjtCDvVE1Et+NIGIHiIKoUNc6Xscu62vxWkHCq7i
6XCLpy49FqIpNEzEmv3BorI6KgPRilFb/T2Iys7u6mhtHTjRQHjX38oMMRnKI/loydw9e6Opfhwz
N7t4+fCXQRSv0wJtGe5CDrdN6IPXQ2ndSJu1z5SLKQhA6BVvuoBatj8KDReg+x9s8wX+MdTqyJzg
oMRTlLK89DI6YcUAtObZyecoTLTj3w/FsYBSWXJZ4TZcP5UDB3BEhhZeUrKlY7+fjYYMhBStucMm
cn+sjRMCWASJsrxQ0z+T+/gf6AgmX3oKp8S7FFkfHVtzSV/iYkgPjrX8qPv4t9lq487BvPEm/xzS
Xa3lsVwsfBoW76LZCR6/pa1PH6uBuyTFabtHIdh6PkuiLmjnqDvWJVctKTbqXIUX4drli+KG+VNW
t+ZTabfpyRqjkUNwcXZwta0ntJmNEnUBV1sTWvmbS9f2oXtRKjV7tOMe7LVa9BOGW3sSoY19BDNu
aKRSV4qceDUtcYdNtLajpKwGpTsswowOo0HWtWYmScBV/S+F2XLFUQdbQHjwx80bLlbvzQjZy9q7
ZFgan5JuXP4dW+u72XX6Y4I91s59fONNcjsD6aENSrmqrgr1REvINGkk1ySO82cOhyookq586LmS
76yEzaH4Vq/nJwfaalpOVZIVBWqDRzbf8dlALfcC6mO/6120RvcX3QbBC28Z0E/0nCxx9snrVWfZ
eWQsdsgZA2cQB6VCCcRUmocJXsaDojkzF5Fl9Bs3Fi+NIbovBXkEga4J5SmKQLzv/5ytJ39Vesrt
7bYTZdSMX3k64ioHcf9cFrC8PVU5RiC1O12vjeXoQh7CMIljj+NvVaQMzRCOzjAply6v5mfRVtFZ
SxT11CxYNTWt9W5SqnSHfCKXwOqCDSuAc4h2Pfips1Jdqy2uzPoyK5e0LaMjoevZe3oRzQ4Et/kS
/xhl9WRCLSp7cHvlgm1Zwn1cp1GRenXi18kAeen+F9u6ScLPx4mS5hg12HoC9WG+oI4FYiRQ0fln
MYR1GbFRwGkehQClqGe8q1XXferCyfui1ZnpBMliQCWrw/R0/7dsvl4pYcU9xL29SxsNl/fUoDQT
s5o/draTP3qRt5fDvPl6HfyhVZnqcnNjVVTCTtJCRI8Y6k+Pbl7j5WrF3YtHosPO6tx8IFpQskyC
TLI+fklRRNNZQ6J1pxgKpu6RvTQUH++/tc2FgMuB7EsAzK+PiM5IvcYNoUaHjRH5szOTNWRn5kFJ
+zoY8qQN+iz+5/6YW+/wdeOWalKW+mozhZykTQ7eCY/mHLVggzppMQtvMwvzveCazaGAtHT2N/5v
fRmp2D7zNGJSYKaI8nDOiiBv1eISKlG7M//kXrle3pA68DFCQHJL7KaD1lRqzV2t05b8oe9d9eKM
fXYaW5z9in5Mv3MBsz530fQfIGnIieROgCE6Us1xvYuPE3ZcI7LmSxgL76Eyi+zgJP2804DYmo5c
sKQZkKTdro/ALIq10XJZ6hCP7Qu2uuol0/U9rb22NSG5OOKtjOhSqv6uH8bpNdqtnkkCQWMtkV/q
cQ2LthtmzbcJxGqwDl2M3zTIaKQ2izaJQ9POQ/NQ5IslcatpED6dgM47YBcGnVbOjdiv8qX4l6iM
pj0Cb+p7raCtaQaMJmEekBRK2OsfrZMIOOEypFzKQZ0fF7fJf2GPZBxtZ9L+w4J1oO7TxXNhSa2R
K21Wm1EVOYBGVbgHSaPyE1vtH4izGE5ZRpxnUVV7aYhbHwVXThJxZQGETfT188Fs9OJGhW6mhOMQ
VCg3fDMuh2NmKe9td0augCRr52zZeqceXoo211NAujUy5enoaPRUix4dQl4+ZlWTBKZRNr9mZ/l+
fz/aWLnEOQN6Mwq30vXMxgxWE20KzU0p9SiinWASJpdE2osGh7T0EysqPtqdKZYHqKV7F5+NZcXd
lA0eJPLVU/H61TppV4+ZyuDWBPnW1xoVzmZazHvR9JvjgIGBhEmeyRq5MKvQjuvWih4HPDxGf7BG
5zTOefjz798l84RDmOYfVsqrvT0uhD4v5gCImVv1I83m/khXNPHp94aPDfZNZJUiE0zIVtmZL1sP
CLRIPSvt+2+gGZ1ml92GwKxNXwwfaGjVyE2avUN5q+LhPkyIE3ZhDmtw9YA4u9TOXCNZjePURtaS
1C0GmIY3Fb4i5gUYk+Ah54g7SBH6SFPGCfQ2HmmWLEbvBEZTGmKnmN16cihwmNEjtZEK/OspRNhu
ZKXYZVwKU51fWtAHFAHTXnW++eRc8LgsSDIoz389jJWPsyoQq1xQR2jnCWT60S2n6hDZpJmS3KrD
By2iF9g3k+/F/XBRO68+9MRW7CCMm7+EpQq7GRMGztzVLxmtnrSgRXMvuTJnHK4xFAZ04VZSH0p7
duxzE4n+h6qo9eyHRJ/aR6GVVnMyoBq4fqbYY7rzk1YbJKRfeCRwSWC4E93B/L9+N+EgPcRi8tC9
VO/hkRS5rx2OahmrRw4Gd2eqv94B/6g1boaTM+IPtISQ7SKBZ2efxTBo/4SdafyLh8tQnHpUdnZQ
NGZ2TkVcfSJB0uQzGc5ARy9c6r28kNUm/fpDAPFglEotGXZZ1z8ENQrtYXuwz8qYdt+8WEto6NfR
2wzh8fH+zrKa5a9Dcc9nl8YTFW+01SvGEiS2S3d2yPtWjCBt1eUQxYRh3R9FLt/1m+Uk4D7Dp6Ql
tRqFfL0xcaFUneN4di5x6+oHegYT/pdV+a42h3hn7W5MHPB4TnLCNTnj1iFtUAxEJ7zQxu9t6Z/C
IfaoagrlhTcwBZNllQSbtf/B8UfSYnA0gDzLsb7aMPTMCyNXYVCjy0M/KwUd+lGxznpvJTvX0Y33
yd0FVIhn5IDT1zM1XoYuq2O+WiK8AOpechhEFT3EbpsFpDvvQRobE/JqPPnnf6yMXO2XdEhT5xzZ
AE9NousvTtVOWMfV6fn+VNkcCh4IHBsMIvAWux5KTE7eE8RmnwuRFjTn8vbtWCvj58oOD/dH2nqJ
HDkyth28ghbE9UicR21N4k90Gatk8MNkrMEo3O5pGd0Ueoe1p6mUv3y1CGjKSsIzV3qZM3493kCX
xliMLroYDQLxSxcO5ee01LQqyCpj/OHak5cfsQp1KZZSQ3/qsmFvQ91Y7SiIXSYE5R97i1w3f3zH
Lp5UjJnc6NKLVjtaAldAyqd6Z7WvKj+5p7B1SUAPrjVmaqvZgmFJktcYNOA+1YlnQ8TDG9tdnDdO
Y9vPUdhV3oE31EW+gyThw/2P+kp4W79l2duDsKpzmjmrSqLD6BGuVBlfYqfyaiyiCOTDJrxwzee+
Hcme0+oK49hJcFVGdAa5+tECAND9QSlEddDD3nxoIKkuJ3vIm8WvXaTfDyPAS0ZjRUAgWDQZYeeM
Zm1+u//jt16cBYOQdyf/tw46oIljgPV42Pjg7xv7jq44pxDpy7s8WbpHT4Xz4WatenTmwj3eH3pr
2XEIAGmjb2Lk1cwInSrMXThHZ7VQx4PXoygOC2s6ZNU0Xu4PtbUOUL6y5HSAQtp+15PQYdGpKHyT
S9nHGfwMokAwYGlE3v2wQ0P/4Q6G9n1STKJJkth0nzMNa7y/Q55fp6gL/0sa/eECvrZAN3Kva8yk
j0EwpuQIGyw8zk70q53jZWeX2TiKMLdCCoDlhoyeXq36NEsj1ZwTEldQydk+ZB/yc5NeaZYgLuAP
+IPtdeMxqcc+3VmHGxscEiOc9cBNuDWsNxx9pIlnDK1yNjA27t8Ug5vCX0Sq3h4q/uxDi16u3jmZ
NuYRaCwwO753sOHXJphTnOjCSzMFKaf6Oa+78rOaF58hNg07X3DrvfI2KQBdGrk3EzZ3KFc1vQrP
ed5M8EOVAps7Qr4fayBoxI5kTpTHyamAbe5P360nBJsFQORzQjNbTd9ZhVzRQTw5V3kXu4dMKCXM
QFtLDd+ZmmWn2bSxJeBEw9czODYk52K1WHol5yghh6CZhB49eJ2DLNydB7c7V6nVVA8V2/3v2Mmj
jyXo27wzhTaHB/xFOAv6feOqnClDzHJ1wzOllvJZ8wqCXiOnnXO/pcyYnntw7OpsumnVXOplHJQv
91/2xl6B6zHAswGRhjW0enzkw5jDNWl8SYvBGf6lK9WhgGL+DYdFH0nEFK6TluRiZj2tVCIhha95
rfjL/rrcLmQOJHpVGywQieD1VyAhqZ4zQc6NMrXRU+72KSYWPVIlZ5fsu2Yk/7+xpNMHBTMze+1z
WJVuni2Ko5yb2laiN56A2nvi2haX/jAb5qVyKmEkfg8JLz/Ftlq0X3GeSCc4ZVHunGroLemDQ5A2
2Iei9E+joswvU4/x987U3FoIfBm2Nmg0t7cUqxiF6jWRQszeiDFNT3fthzIMjYmMsanMndvZ1mbG
JMRgg82Uj7FadkUW6lmYYXEXlzYXI6uuLN9048W4RIaI/klYP/Pp/uTbqJY4EUGuJMsM7ubqTKTG
6SY9UpOLOWvFqRVOdVpGe48iqstfvqpYKFTQZyCHI7FwHaaWuUsyVbQ7LnHTxcW/dZRpyVNraXPi
Nzq0az8x9Mh7nDuvnB56vCmUS9VzW4deVc/pBYZpnn6tTTPGrqIxmhFC79C/xGNid0FnDMIKZghx
Mwmfdj8/6qkjmg8JNo72b4UqrPPHQkxUNWRjVjszZA0pyLn8umgwQgA9ulm+o6lNGclnyUXxckNS
AhZnwl8ScZNfz7MXvelTVTSBHnqRGvRLyxsuLLPV4boq+YvwMnjIf/9NJVmOMTj8wCavV7KtKa06
GnZy0ZxQXJLaFkGck/N0f5SNpUFdgxQMwB2T8/V9t651d2hsN7kUjoVgi3L4XdYt4sFJSu37/aG2
JimFG6JNHIL4z2pdLEXaJCD2yQWQdXqYSOQINLfdE6FvnLby380yJ0eVCnG1D+dqnanY2SaXrifw
T3EajDbGhpSJShAkLEy9exNpsXj4L8/GS5TYp35jEYznoVHWHQtQjzTs3rzZVNJDVbv5zjvcOOWw
XaNmgYYAbXjdEwxHt63sKE8vtGO4EvGMuNcm9A+FX2So3R+80E3EC3bQw2ezqNO/T8rjviObkTZ+
DhIHvJ6UUb2IycwiudE0XMto5Ad1UYuXslHDc9l1f6nRfl2WmC/QobdlrNLaUXuM20iANccXROHp
aSEv7owQzTgkczx/Vad0T6C9sXdjWCS9i1TwGPxlrp+vA6UhnbKOoCGhjczj1PLHNCkfQpFMZ7Uu
/8PJBAObnHcX4FQKWq/Hc4wxytGtRhdaWASFdLk4zWzlJ3LF91JLN1Y6Q3ECguGCU94sv2RKx7jO
oktrJx7uNLb+VKtCu4gxaS73V8PmUPj4MlVlQsm6CFmmVMsrndvhMBJDvqRt/hTWkfuo0Abd6Upu
LHdau2CCtE+Ykevb4FJpxYj9UnxZZmsun4Y2NBpfcCE0DpAZEWHOcZqG36yiW+Kv959y3aqUkxPu
DFEN8i5K7buqtTQrq3WL2IILfPqsfoCLSMI3zdjq3zbu9KdsovA89QuqcbhQ6pwHnYfg7+TYSZyj
EOt79AmGML8OLa6ch7rvnefe5m8cbStNXiI0tvFOkbr1YWTbEO00Px4E8Hq6ZTikEncyeOcRR5Yg
ItH5DAqEWiuH+bPzdiSIuCoWQFegvkvnVPwpV1NbMcnJwO3fO5Nvp78kTW1SCFfjcYDQHBR1HOPG
ASO7DpPkUDexGtRdssfW2NguZT0MQQy7SuCd1XbVwv5uUrWRhvxi+B+izuGxnSbzgEjMDGYzGT+4
VvE7TOthZ25snHUUFOAThIlx5VvnDSyxVSXJRBJANoTdOZwN+50zjd7eO9a33jEGYWBtMsBmjV9N
s+iNidYm4TxmVvqixS7gMCddH5/0wmi+k4+Sfu3wVP5qdQP/gJnGWNBMcVVVJ2WJM/vB6RYv3qlG
NzZRSSmWiTOwO5AsXs+yXMsRg8G9ObdNk71JnGj5n+1Fy0M10o/H6058uz/VNr4y1BVeNC/AoD29
mtXx6ESQ3ARBIg19F8/+n6Mlb+PGflNH9tdGM/6pSuyk74+5se84dMKkOpoO1M1tt8XlsGyyiWS6
yKi+t2ExB1Bx9WM0OcC0i/hXzWxzZ6/bWL0sXS4WLFwedg0420aBE0VUkcLppd9BmvAqLEpCCJpl
z8hRfqHV2qUUZFtDrSLlpqtj0G4su7Iyk8SDxBySQOn0rvdbOxWTXyOTcVEidtZwqGKt/hk1C1oh
r2iUd/df8dbjgr1ZkADoWd9sVlWTK0OCa/YZuqGOrCtT7ZfWsUISY+2urnbW0uZonCPYPYA53xTC
Vjstg2kCloxJnxNRUkVfGitOg8T4W58geW5Ie6b/P5TcPP7AtodEGSKUhuE5wbvkoe6V74ZIx9Os
ZeN/WIkAOjRJNdg0xO1cj1SMXDDSsCdMtYDrKPRYfV5wKDq5c4W5AEYDD//hk1FzMzdl/tn6RBSG
AZiW1+HZUDO8CSpoDP1Rb7vit4GAYS+6a2sNcjfixkZj5LZ3lpRqrbadTQiobUFt7KakSF88SMPZ
QZ9nAcCS6lrsW8Sy/aVnx+snpAzHEYZNXrYjr18sehp7jGeF5Y/V5ZGQJfelrAo1wJ7hL10nX4cC
waOtjLaA5bhai8qU2LMbE4hbV9FygkfGsjcj9az17h4CvLUGmJogJHgNSErK9VN1eEmJCaHNOavG
/F2harBixewEwyLqPero1hZD4URbULZbbyrt0fHKbFFpDAqzd97VSrRc+tBU35PZaBTIwsb2Ddes
9kLi+Ph9pDWzd7/eOjUI2UJUj06dIm51akRmpix4TXExjMNQveh1WPanBdjkt5pH4f/qWAztIUKC
/JVqId8Letp61bAuYSUC7PML1hOIHh5tB885O8VcvO0KezoJt7V9wB3r698vSuBH8l0Iv8apUP6U
P7YbB1FxYtHwPVf9EJ6aFBsvvPayR7XV/0N4H44a4PcMxDdd15eGPnO3Uhiq9dzlGQX7EHSkHwVx
jVf0kDV7E3ZjEvHyaEFJ2vhtcwTaS9kni+ue0050LUYD1vK5Jt6qAYmqou+zlXF6NaVu/eISUT3O
epv8vv9yNwo9SAkcyeyykr61WjJz1DV4spAoowvLCZq2yw9D4exxHzZmi2xUynXC6UpBef0JDXfq
YMOR49dPLrSt2oyJl9Snh7TJ9pyVXkvT1dlP2Y4bFLmSuPfcVFOF2+Mg6HnnAc3/cLbGJDNKv6O3
8RN1+uh91UQeuoe87/Pmd6R01vMymcmLJkJDfFlMQYvIHIQzvoxYmE6nsavn/IsyDk5zybrZ0QJl
qKLiDdKo4iMWdl3pp02zvNhD2yvBPDbZ8jwIjZQU2hfNUcEwun9YkGf/66ViiIMkbDG708cZapE2
tmUwzl2cXKpci/Agnw1tPjRkz8ePWB/gNZ573zRnnKf3Vjl5bYApkKmdy6TNP2oLtld+qxE7c9Bb
r/pfa/Y56XeixQQ6LUgIOM920v2jVLUeHpqoZyq5dRt/sDMXR3MBS7q85N1QD/QZTJEQBuU1IlD7
tCOZBus8fFwKYS2+K1zzJfWwxP5awdRRj/dn4Ea1Tegzl21WARNwvbznZljSXq45UC0lwNxJXBQc
kKX51nIZ9HKPB7Y1FyXZjCYPVNebNZ5QgoYW3pzMDNV5j2NO8dgJEnkG1dtZW1sjsQfisYGyyOWW
fz3ru0FJ6nqJo0tsmVl1crDOjgIti9z2pCdpuRdNtVFOcPJRXwPIoElYF71zDdmBu7Ny7iEGnTge
o0/WPLV+msU2pgymeQA5HnfuEZvPyL8VJ0fQn5tGem03dUtQFV3IYWwvfLzwRfcq+22fh3sk5a3N
UpoP0WLFUJ1eyPXrbJ3JnMe2oS8BYWWgI4TD0INrNYntNwqmwXD45srEi0o1H/Whd6YgjR2jPt+f
rlsPDO9Itlwxvrg598NYKWZ7Ai0U8Rh9xpKwDMylcb8Uir7Hi389RNdbGbNU8nplU3l9xBdJ4xhd
2tGgohCcP/ZeWf2gH+oIX+SJiTN9vozzqddDbJKXREmfo44Gmp/2mf0tcwz3pciF112M3FLKg7NM
EMlVC0YT2bSKmb5PItsrAzyAncRX4r75XGPW7QZj26mqb3UZtkAlvZF/4G6kXyhVS+WEs4/2WHgO
jqT4spZPDbLNv9Qoy4IRPgsqBOJDUVis5/EEJqdAFVXOnlp8zjLDexAzuQvYWRg733Lj8ENTD48e
NFEyzVfHUjekuofIlhWTdfkxFAV7b4WP1v0Zs8V2BGrGBofGDLvBukdRCYFMqjD5jIk5PdcV5mm2
VYX+4Gm84rQ0zZ8CtdNxsrNv40ACStRrv+//ho1Nlp8AikSmi86utzrmtR4gs/QUlmllJGfFzAj4
qhKxHCEKaSctK6Md0sDGMmHbA+DnsDdB0OSf/1G0tfhKjXk7K+eM3EO/DHFFMT0FQZfC2Xv/2Ta/
ovRqAsSUONlqX6iXyUit3lDOVuSU5wSz8fPoNdYO0XFrFOlzIy/X+i0ohKu5HosxVM5EUhDK1ZCY
qHc4xN9/ls25IklySEiA1Clgrt9bhT+7O80A+GrYOBcPz75zORnm28EG+ba8afkfPWvV9s3Bs59l
bFN8gAFmv7//MzaOEg81DvpzdnQwjNV0mbyx6HIlAdbPpvg8Ez8e4EiQHilNF9CbqX+gbZjufMet
QSVXSQrQOU7WqHtNZ6owo5EudxzZx0hVwkdDa8s3ORYJ5yEq6w9Y1Hc7CMPGoYKkgAnKRoBGdF2Z
Nm2d2NNUQQSLE/FFi2MDuSb+9SEOVodJaYqnKXXNIJ44ObXyv0RzSr6JCR0d4tANaqMmsy4iq2Zd
0uR8U3aiPGie+B26II0yjX3nFd9OYnANaRWMcBzpzRpPTrVOE7rehud4cfRPeLLEMgd93ln7NzdT
bqUWVCxc5SwJLshf8cfaJ2Kwqzu6GmdPtO77ZiBwoff09tDnvfNSk+tEOrOAlAh/6a8vGgyNDSy3
UvBFyVe6HrrovTAlQ6U/46PZq/6CZuRHGy7L7DulFe5JNm5XK1sBkAYyGoN2LW2J6+EijPUX0tfH
M2wMJk3dV0qOs126RG8HZ6rtgyYAQsn3E9ns11w8dD/XEe6jubTSdIcQtvHauSB79CxZPRRKqyt5
mna2GqXlwLOX3uJnEPeLY8Tb+JrWvfvNVevePEWtgXHYHFtcJu7vGRvDgyjLA4byiNN0tQ33S2wM
Ix3+M2WLEVQdwJKPQX1LaGFCzF0Jq1OQSfWo98XXvx9Z6ta4WXKW3zQrcLmtAFmakQMgxOHBFfmT
Wpo1Gq+iHB+0JXKfmqbuD1Crw8v9oV9VXFclmsNygoSHcAULuJv4ltDFjhJB73jGXXd4zJrOzA5z
GeoHfYiXh0lrlWeR9sZ3b+4HukZJe0pVI/Rru11kD7PxW2HFv/qw9HY2tpvdlB8mj0P+AnMIMf71
1EQ5urhxqg9nfJjsL25pe34pFucBDcLyqcHg5nOPqdPn+6/jpswAfJNu1miLuPhwIF8PKiDXRFar
92eRC1U9GlOOMZoTJ2+lFwz6lcQw90Ijb7Y0ifehCJMdG6ntXM/6MWMBRmI4eyX3XktP5qMKDH68
/2Cbo8AdUiWaz3mxOpa7tjHLMGyHc9P01k9hZeIt8ILxH0bhjiYtRklaAD27fn21mbtlQwrduRld
66EdpupEA3KvU7D1LDTsMczGuo0WyepZ2tkyxTyMw9nsMIsXzRwfRifOH+6/sVtGEh8GWg7MOs4C
avnVMKIGqbDDgmFGx33o9SpqDmVoa+/SqLaSg4Ac7/kAIBau9VX1ri76yj3UtKziYBa5u3f03UxN
1BvwSFBrU9DQUZDb1x+HEsaTsXC0ejnHSp/phDuAuvhdrlZkK3iVrtD4nuZ/77+DmzctxwRec1iH
cF5u8GhRxUMLAeysUJ6+682ufcEjctyZNZtPRoo6ShhpXLou1twqsawhMRdKmGgJKtPrzym+mh9o
3+oPWhJ7yU6RerPT0w9nqdFXo0ijalqt8mjq4Mdr1nxecjM9etDZnp2yST9ORiz8SYucB12r6nPU
JdHfdhDlyPQS+C9nDFjy9Ue0E5pBsEBUQj1rcTILI3mPBl89255CIvH9jyf/XVc7uxyL84yvJ0mx
68uhaxDi3QllwS2oMo9N6M3PXWPHH8fGRBl5f6zbQoLBiABDZ0TxSwWz2q0nOoROR4jvecyV+quB
68UT9aibnIqxGTyyCVvsU7vW6n6NkWe+uIM3vSW/0Gt3aojbGSsbtLJrKpX4tGyuX7AbdWKIUop8
vdbLd4g1uhNMsF0bsq1hpNgQ6SN/RblyPcxQdJWVOkxZJliYEoA4t27gadG0d/feG2h1OmSaXih1
bixnrVDMp7QZahm9+9esK5pbfzzOK+/0j72F4F/qw3RezqTQtz7C8uW9MNNfob4Mh1rTp51K6+Zo
l8MRlPh/nJ3XjtxG166viABzOGWHmeZolPMJIUufGaqYM69+P5z/YKvZRBNjG9aJAFeTrFq1whsW
zs9iN7489F/L1bOkq+io86M92fOpyKzmkpjm+DCkc+XD4DcuQ0ZT+P4W3XyTfy26epN5PmkWxOj5
0bVGDWHkKQuiatB39t/toYPBTsOL/4hnDM2vH03oVNdYMc+PoT5O72N9qk6tkxaPEVSHnaVuH4iE
HQMVqJiIm4EgvV5KUdK4bczeeMwVER/xgFMPZtfsUd9uH2hZZTnSdJyRC1lFrKVjCeawMh7bFMdl
fZLDYTDG8lOCRv9OLnp7DwBYWWS4PDKI21IW/UaJEZZqPE74g/puKNTThPDrqc2y5DiAxv12f0fc
bkODmRGJ98KZABirX7/Alt0t7S42aQjI/mHI1Oonyg3zEaPQKDml0sNuACirutOI2Xqjy5zgxY+L
u3W1RQoowk6cReYjQM74CFKvP0iNYXmhGOrOnt96o/RiFjgFr5XW0vUT5lRylZqn5mMlRXWJ2058
iSp7fjOn+vQ/b6Jlu3MPLIfo+s4Ba0bSxG3AzYN/4vWC1uLjWcawPwc9qX/JRDhVMKMrmvtGmRU6
6W2jWA+yzpwDFkTIdZh68fv+V914vcs8lyyJdIJMd3UThfrQyDLJncc51BS/85zyYArsSVw3HR/u
L7VxAulug/jnkTcGu9MUM6WKMvtxLoz4AVKcfZx5N6f7q2x8RKgxHAoAqvTS1+1BKKBW1hNGyVYq
h9GclZ2H0uqOEEfLh0Eu4t/3F1w9FpNYLjYXTxcmugSW9ZF3QAHkTJjkhc6K+8YKUY9ozXivvttY
BQo0NwsIEgDG660i687wpmZRKAU4/VaLkvo4F+4eyXN1xpdnQaiF1JWBC1Osm2cxKyFKoJ8XU8s7
H3177dTN8h+n1+bSx92ZTCgCCbHzBlfH4GVVADEUdfSQmeOuujhd22qwLGp5Gawk/5wyxAr60EhT
f8jRifALhKzp0HUJqHFkkYz3wmWe9l9+A6xo9ubCYVi3yhTDxJ3cHOWln1T3o4VAxrsxxD2oisL0
YCdz/azgB+jbU5p9l2Zdfrm/ibZePLUO4zyKaerN5e//uuNLyei3xzjxwphZO9QI1f8IHbvyyc8Q
H1f0/BlyGFHv1atiyA6eBQAUXYs1Z2MeMG/BGbO4zJDNPkStqj9U9th8bdTRfU5L8b8EDMb3+2tu
bGT2FxN7hyHXbfdGK/Bamus+v3hFZbxDgAqTGnzNHu+vsrGlgB8sel30akDcrzp1PW2JEfmI/IKx
ovvTxfxbnAaUa8pHMps6Omb4sRd+nyK24eNmbtUnRPrrZKevvgquy8YGx0Zrn0yfMdZ6tDW0WDJp
liwuSzPhe2j2v6d8snwl6fTP9593662+gA7JEAnk61sy1sp5bpOsuFRh2J49GVnn2RjFTgTffB5i
3MtVQWt5dV/FTRLXZj3nlyal9GQEWfsFWt9UKsor4U4vrw6TL1oKEH2wD1kdiMbC3jKPq+ziOKP+
dTAkjNBO4ew+28q4ZMB60duXKI3T8kgj0tpTYlv3M1DsRCIFpxSaaZQs/JTrEwnjosiYjIpgMviA
UV8wHcWk4o025/Y3rLjL7zl8VQyalOxRMmo9dqKCqzMizXj/027/EqDCi2QaU/d1/h97oyzTWsMf
RAqrPhCnkjdWqiTpobWlFzRh1L6ttdo8T4U1vUMeWX2Oa4zbfWtujZ0dvbpdX94KMRLtNiCalMmr
t4L/rj3nBY5ctYh/yx5rqkJP6flW9B6GlLN8/9nX23r5CKANuIjQ4kCUY/n7v8JiJBt6vZadBr2W
zh8tpxLv4ijMdgqs9bZmFbJayNy0damD16tkSWhPEeLkgWsneDoY7u8JRsTZq6Zyh7e3FLp/JXzL
6wMXBV8dsxkk8NafElEpd3RyFbkpBs+/zLhIx0vmNvKtOoZe6TdkSL1vVDhLdO5oKzvHd2v1ZcwI
Xoo2MWSQ1duc3bKRQBcDRXEnX9Hwkkyrpjhr8LwfkRGzH2rE/U96XMid77j1hiF7EvRpczJ5X37Z
X9+xiyJtmmQWB7EqplPqKO4xdkLxUNTtnljMOvIvr9jhAqexoTHyWu/QBJkTNWmGKBBz0waq2tZ4
dWTZIWui8TOZf+7neJI9ODGGjD4wub1qfeOEkNTTloNmTBtwLTuFN8PAQIZPPPXiFJX2fJ5b2BtF
2yRHvuzOi13C4GpD0bpZ2ARLX+XWqcCZC4QO6/CSp1702CtW/8bFpuJQq/V0FCOgnHhQo73LZqm5
VqvyKRFOViFMwCFcRYGGkF1EciFgQiUaT3PkjKVvz3aWneaqwEalT2SMRLQhEASZ8sH+mFpt7BxC
yw77w+iU2jdNi/AGcN3hX5UpUnXUBX4Hh7rKlDeiDCN56HMdFdgaiynnoZ/H6EOija2JZU9bPoUF
Q3G/aLm+z23dFN/NGjb7g2pbQvoMrttf2ERW8dnS6vorPrCJyUdHlvQ4SS9xGb7aU3LMtKh4n3dF
w6QI/UX5O49T75zIIZ5Pc9uZ0eMIhFn7puvt9Bk+H/TM+8Ft4zjS3XQWQC30RBAp14dCoEuI1E8S
I5MSVg8ZdghnqGE4Ayll+r+0zLXjFCJL1YeJ+nh/5Y1d89LrhHRPws/85nrlONSqOofdEuiIbgWY
NzonfYy7D16Mg8rYRzWqo7QT7i+6cTBpMVKWIfGwILpW0aeS+NJ0HioDWReVJ2+W6lGgSf2tgmZ9
TmZZPoxR3h8aR8tOjEK6H/eX37hKGE2/IH05n4xxr5+5cHqAcV2UBMZcmpcmcZKzKud6p2O9tQop
H9zshbJGHLpepcwwovImkQRQbAt0eBCUOBYyH3dG7tvLkLcDBWcSuVaUS5uZ6yHGnM4a5jzzsynK
fuVxsQfN2ohl8BUI2AQ0ZinrLDoazWhi5+OpGHvWc+li+pM0hg61xrNQOpn3kr7Nx6KSRs2MkRib
5PrtGQN2TF6u4rnXKmWQAsX+NMo+2jl326ssWHqPy+LGcBz1fKuLuOoDt0ZK/xhNqnWIhEz0nXU2
Lj10B6g+uO8WNRz9+mmcNAE0rLtxYAwm8IdeKzBILJymeAJpnO0p2m89FSsxdWKcQO2+Wi0uoM5k
4H0DmcPtr8tQBHEdtzvduK2YBUcShjNpGXDI1Sp223Vl5eVJYEaG8pbj5BzTpBvfzMgnIR85Okci
Sn7QtHGPG7n1NgGULzMEGBiMTa/f5ozKT6YKDwfluY4ep0LF+21Wug9OOn+/Hym2V8JqatFIBNey
2oVD7BpjTRM1wGa4/1FYIHcbJ2k+jyUeyveX2jpgi5w9cBKQgjcGl6nXG24C1Xcx2SyOee0FrS4h
2+bz1zZuv/2HxfhmcHOWbb+WAvUKRPQMAdR86KL22bOS2M861T2XWGCfRt7F5f56GztyeSxAKkiy
weNe7ZVkpkM9GEUchFk6nUkkpsuMeMPx/iobX4tVyGfJ3TAgXO+LBMWgcdJGHK/1ZH43NjCpbSx9
F02yPUvUjc1vQxYjs+SE3SZbtopBDy4jcWBm0jODVBUyPdpzVz+C4/MsDPzs9KFmk371qtneCflb
z4lSA7N17COoS1f3V24UmLNg5hOMg6zFMRwy7VOYgsA+qsxNzvdf6lbNiYodiIFFBRHQwOoMKFCK
cruy80DS/TxpkxEehTpKP3Va5dw7OmRAzftMoYjRsJV7h0pq8dHtxM5R3Dgf9OL5FUgBAKddXwgI
uldhnfZZIMETXPIybg9jFIVnK/NI0vp0L0fZ+MIu4W0JcJTbNwZ3ugpQukqcPGBoo9ZHx03i7+oI
1PvoaOFE5pLY7xoRJ8cJmNCf++9847ggVoEOiGNxOvkR1wGucgcu89DMgiZz24YPHFrvI5WZ9E7M
2Uj+wOmS9zHDAdyyljzWs7m1lNLi0w59hPxvLwKqC+eUN6L1K3SzQbs22eN/eDgQQuBp4VneFL5R
WtqoqWh5YIZq85SZdXaph7TaKa+3Ho2aBEtmgBHOzR3BwNwshTLlQV421u+mn/XHUHPED68sDLp9
Uemmx24QzcPrH47eDM0Dauvlwr/+ckhClq0XxnnQ5KI7idpBlqfSh50B5kYAoFe5eB6Qx7o3/gph
l8+2E8oiUI2yUP2wjowfddoUPd6P0e7IfuMkoJ3MyWMkz0hsfdFXLRlar4SchNAGYeI6EBwRdOq/
N54Wwy4w5sk8YGbbaYgJTmNh7bzTF/zgqsbkB4BaYipMwbCuUcwQ5kxaujJQ5jHMjnNnCtU367D+
1cReittdZZXzY0/YQM9RRNkfoy6yr3PcjP9UrY7QqBO3keYj1DXtwTc2vgQ3NkcICAc8n/XFpmPS
LiAw89MixKLUCH0sx5DmI5WPuvMaNgIgKQhckJeoxOj6emvBcxE2PTBJLleVR2su+jdt53X4jy3+
5tAmdoLQ5msn0hKEaNAvPn6rBS0ZVXHbywBobfu2gar8nty/cs9Ymk7uORlVZcakbxTqsSmRugoM
adef7LKC5+t0Sqpe5kwYj3Ybe3t6XluvnWpnaQeC9mVIs/ppMHAKbWRHoM+X/VaSKTpIJbKJlJa5
k+ZuLcUQjAtg8eq7af4quitH8g0ZIAj3rxWa3hu37vqzQfPhy/3YsbkScrxMnJFV5QRdP9Q4pHaY
6JYMxCSK46QmCdWVJvxMh8h8f6k16mjpPsJ2RXEN8R6SsnWqhJWlNcVJBQFOhunPIa/nD+0g59Af
hCcu2uCZD/C7MtgGaVb8Lt3COg0t7ZudC+j2kRkdLO6iiJctKidL6PmrGZhqueKlhZEFlaEN5iFP
mDMetTTCEdeY9Ho+3X/sreVANlGUU+7RmVrdqwWOW64aZ2ngLGGzENA7J9v+NefxK/lFvF+P51q4
tbAp0NhZpWg9t3oeovAe6NhU+ZYazpcKLcud57m95FgFIR+G9Qy5bwIjbfLB6F0I0ZO0my/sE/WR
JE78NhQE03w1trtTr+LauvPVbiMRg6VFnhMyDP+s47Hgzk6hRScBftryU+glejA0RfPWnswqeuiN
RNPP9z/ccp6vbwBWpJilJ7/oh6wzXqeoXyY0STAkEXbWQ5sdFTCdOxF263WyKxipM2NYMI7Xu9Eo
CHYNQtVBU8nosUbC+DRlnfs2wcDsTCnQfkIEMn/9UQSdgGD0S+HHH6szECcUKhpSNgHEUN0XIUdv
9rr4QKNw+lTXTfrvkGvlRetqeR4UNfLLoUEQ5/UvmCgHjn2Z5tyos8HzHXgnDHPopGcPYeyFTyQv
e22Q274fSmGoodGpQuXzJmwj8z9p+CukQYleZvcwJei0KFzenyM9tb2z3vaqeqj1WH4EXZx0Bx2L
p/evf9AFjUW/gp1E3Ln+xp7MozbT4zTIwh6VcEPRjoPazDu9v60TwtFE/JD+FYCe1fHveMno1+p0
VV2mo1M2du9FrYeXJor+SeU87sSBrbhGMH8ZyS3QzdV1mI8Tlbc1xIGqEdyU2jCwfondS2treyT7
rTMCbwnKi00HF3mQ6/cHLtRg+zlxIGJZHjvPkk+GFVKCJQ70Ox9Vk+hxzqfu6/3PtuH3R1fEYgK4
lCq35kHdpJSDWlBwR1Y1hgd0LfTDOIbqm8jJ6n+trKkR4kRD9MGKxOT51IpmeKrm2V1wBQrjnTxy
f9//TVtBafm4JiANsuJ1RZp1bK966uOgGRLjH8jd+XtcFpydk7nxbRfvohdUGGiJdVBSXGVu4prR
gGu1YeAM9fjs6f30bNdqfLz/QC+30irMsmfJcUCdLKIUq8NBLQw0yiOwpyKR8GmirHpTZUM2+bNR
NdWB5HoRX3NKoZ9TrtDPWPZl0T91VMSANfXmW2+X3Tu1bbP62NpVbzy4DlueFh10IEzrC1ODv0ym
6edjO5Rnt/WsE7Y0ZfOgdGoJ8MI1Je2EKvneGt4wHYymZw6gjbPa+56WFPDHEtQkgJorTb8T/Tc+
56K+TL8UrNit03daDOR6ipsEuNp/1jppP4Nxr3fK0q2vyUwSeWM62wyYVyc1MqTeitZIgt7t2yPM
P2YC+lw9WegNnu9/zY0YBCsJ0u/yKW+rJj0W5VS5URqYg6odtXYe3g2tHj8786z/ytWx39mom+st
s07UWMFKrB+td3JdmR0zAZugpl+SxP6ew+Z47Olevhvczt25N7c+18K+Ux1qKfdm8KiUXl/Qt5SB
U6uQ/iptPEXp3O6ssvW9eJ5FBfCF879KCapo1ppCOiIYJ5k+aZ1dHgtF1w5uX5Q7Rf1tmU2nZ2n/
orZIt2w9kgfxNZRlCMAhrq3pt6ixiumY3z+OkCcPpeKmbxzsmN636a4z1MZDLmwgtCiJrbTzVw8J
NZThIjJ8gUcbyDqnXineIkhV/5Cp0v589a5clNa5PSC+Qr5f3R92DfNUjhSViTol53ickfPqTGbG
uWjAENXgWncKuI2NAsaMqoq5C7iodQAVhjHnY1JmwRwrxcHuc+OhyObsdP+5tt4hIsS0J5bOM1fC
9b1oK0B12znJgrox6XDDKQ5ww7UP6JHscQ62liKHUvGqJ4W6mZ5asd55uHmCwtfy+Re2fVF4YCBn
f0+SLv9z/7E2rnsAV4Bu4Ki4XPirG6EnOJuphStpoQ/yWRuHqT6EWaN/wj4myf0Rus+lDIs9Ctn2
sjTRYH5rzHhWb7NDU8Eqp04GtTuCPu0IK6Xfx9I6QcdWrEONkkQwqYO352m39W6ZwsBiRQWKLHX1
vBOnpNeHRAbD2NnHBBO/z7mBvWg2qvrH+692a6ml6UpfHeLqTfGmCEsfReZwFbS5deyTuBO+U5ry
lA0GcIf7i20FF+4b+A5gb3QizPX2HFrNmDJbTwJ1sOxvjRw13U+NxrnYsrYu6Vwaj1rZOc8pmPc9
rvTWg9JihjGw6JmCy7te27RlNZlI3AVYu+h+UZnzSa2S6pwkbrRz1jfuIDQu/v9Sq30ju0FG5agx
NXaz9Jyn6O0M3B7/Qun3fLOKw9ePWj0YPgvhnOafCxH5+tkMpamAzMsk6LThXxQnwzeySfbAWgzm
+N+sErPlomO70BqiF7f6fK3bIRfgAJoKSxSFPmeUN3PhO2avvE+6TlfPck4axw/R728PQg2t7hA7
lU25jNK9bxl5nh0crVOmB7tykWOfIkv90KDe+81psgjU5hSltQ8if7QwK5KN/X6aRf2vMHuBC4Nb
e58jfNHyR88WjcBLstJwuo/zovEVCEeB1DSs0z38A9RDnI/Dv7aau6GP4r76XbNzTz9GoCQ/9P0Q
fhS9PTcI6Op5ebT1USt8L436NwqMtvZceanx3c2VsT+aoouqQw6DKzvKhY54bKyq73ycahUFN895
fjvqRmmjAt0hwj8ok5cdPLT8f1sNheXHkE4bMSO0hfagl3Wj0VGa6dP2RpsfpqQQiBqHClL5k9Uy
kp+BLWI8OGV58zYl8mR+JV1Zkl0U4z9ZjDDaMQQICjIlj8avYzSKL0QpZ37XeA5zKb9GNsP6k3XW
OB3bRot/NGmVDJcMAZiHrJ+b9KLAr4hOZPNaejCE6iI7o0phn1QYLcLPzUg3iGuJoRwKAxHlGbyA
PBbp1PyP6DHaT7ocE1RaFaUGFzXA9v+SThQ5x9mF7P5+LqrmU5lWNhrxKjrusz2M9Xss7uLSl7U9
f3ct4f0e7Hk6eyPGpX6XIBD5iNxO7TwgR5l1Prd//7YTuS6eh2boB9+Omsg9UlcOpPeZJaLjnPV9
cxDeAIFPbQykKyOVW+/kJZkjj9rUmfWhHOxRO5f0pppHofYaBmOyREK5br3kKYcV1eGuLbzvYIoH
99COufWl8qwm95EtUt1nXRmGwCq1Qfrcna6G5UaSj499XExQ3DQ3MxPfTZoMUiRY9uqgoM3SHiX4
qOqioXdVHUoui8p3+6j9U5mwWvxQKnbl9wYT50ODVbv6VLaz9RVBmhgAGEp8B9nlTX5CuIbZ0ATK
LXrfU0w2fubalfI1H2vdPkQl7h5K2cyfjLQQzvscL9vZJ2dD7aBQvam/jElVf+mnxmp9xOSMb2Wl
z9rCVbWLf/F91LODrmX9XgNp466kLqT/xySPvGPdGyvFGAmnntPA6jLjPUDc8LNXee7vjNr8ExJd
f3C1mXauk5uQTkZAmwjgADNKk47cddhrhDs4FejvAF285NAsWLsSFarTpFj/3L+4blpGdPhNFlFJ
9dG7XE+fR9r6KoavWWA3uvzhjl72ITJaG8yRl7bfyx7b6E40BSdvGr+C103L0/0fcPOojJwWdYel
Ocaf68RuTMdmlkMlAsAuxYcxHqeLpocDZVstzv9lKXQugXZzpayHSWmf55GnChGEQ5cfszyafQpq
66wrobHToFrupfWFQjbH6NAiauGLcv0Bk3gG7OjmzHurofrTZcr0W+uYlL3+geDOwROnpLmdU0ZJ
78VpJKmejJ5jWyOv7x2gk1m/YkSY551NuXVJUvDqSO7REr/x3zbb0pi8nAJKREP9xkuM4aFnQDw+
2MZI2lp5yXgx+1w7Fao27p3CrW0C45+22CLmc9PxyyvAd7SIOIVN6Z2z1qwxrGLdS660+L+8/r0u
NsUopAFdu4HT5HaitvFMH1XXUg8cLCEKX7kH7KL2BjRrlZPlXaKrBZoYkMtGXaPbil2M08BAO5Xp
cFwapk9T7TX/zGbu/s+OTe4rNXPRVcjqOn8Wdh27z5NZGsqxjRVXnsNRJj/UMEdYjh7z9Pv+m7j5
5svPQ65KX7Apy3a+3sejEqOFH3tZEId1fsC4nHukmQfjiPzdrz5yDNiLozyEYT4831/5JtVkZSoF
0OULhBQRkuuVC+QVhqjqMsqQcDwpRp6dZFn2D5Zw5jd6Yk17/ZWbHbYsSMVH3adTNawjYe11VVjF
LJhjHRwUkzpyrMqPUFLkTpPqJdBcRYdlqUX+gLnvIo21equG7k4gdB0mkfoc9r4+RCC2R32woiN+
TTX3Yli5hU/GQl9OVnlFvTSl9U9dpMUHtTDcz7hLmNNxntBVQY01H6jvE6uJHw2vcr5kTWMPl3Eo
xU/gAvKH1EOwS9PI4516vdDm01AZ8+98VDrrUML/+1HrSa9Jn/u11r+y57vWB/g69h/qmE7dyUHU
XjJlQ8jaJ+3BuKwApfcDCTVr9CkHnOTg0NDwfK7CvvUjdPiit4Qt8ameQjv0tckdvt3fHjcBlleI
KBI9a4RAUHbQr7dHnsf2GOc1fQ6e9WTPYfvFShTxWlzdsgpdMMaZMHBuAoHqpP0cY4GBDUarE+cS
5bnOqj1jolsIGMswnyJ+UYTcToeSNJW2BFMazE6YPEiJkAn5jnocE2xsZKWF+Dvp5rs4aZOnQrfm
nzHyle8G5tbH+2/1JtdZfghjQDK/RfFkXZ7bQ4gnsMHcPxHmdAqlRrBXGmbTqoGNpquwJwmOO8dh
K8awHEcBUT5agavTwEnz5gV4Qg8kyv8XwSm+pKjWOj71Jd6hZmH+hB+WPodIMzSvjfQ88GKSAbIb
/AEZ8PU2YmuVHLIyD+xuGp5qVfbgzcLWj3uv35mMbcUX2o584BdFq/WOTZWScm+BLokhdGlwKhFM
laj3RzG7O4nOxmeE3gq9mIk/Of0aWUIVERmTWufBhHrxw2SKMiiFY580Rg2HsoqLJ9UJ851FN56P
hhLaVOAmmSCtP2NtoLxltXMWhHbV/jSg2D4kddd2fqLPzh6yTtu4HuiXwdCmHb7M6Je//wvZQOOM
CqJn09SUjRiCWtrFruvMLxqZnMxkUn3g+umpFp3778Co8FgmYO6ErTboiaGjo+SzdaEL1p6iCiXm
sFL3xKA2MmvGvXSDHMdSwRquLjDo8LE2jtwnieUAn9JhLxIsMzGe8UUpPidG2nyfwQ+fRyHoz86K
nB7vn+bNd7SMSTmyy8RpFSMrF7hLTakdzLqwn9TOei/zajx0QwZTKoK1+PrlmOsshGOY1d6aZFPa
FcJoLblC6WrKF7dojKNiZdGJO0GeZgf3qp0Fb1E2tCGhtyy2BIZ1O7RseoS1ZdaCWQ3t8i04ouiU
tWVc+8IS6Y/Jq4cz9q2lczByb/octml/gev0Sl2HJYWDSA6AibKeBtIai6KPCrIRJiCbzG6Spwz2
0zEfegjlCuog/+EVL15W1DDoOqwPdibVuXLFkAWutNuTEyVYD9PlQA4ycp7auXZ+3F9v60zT20f2
EHNONAOWW/ivU6bHYzkMdgcfNoqbn6xkwUUeUvOL1eORufM5t7Yr24dDx8QJKbjVgemqco5GtRBB
M2fVg9DE/KBVevVQoAFzQHQ6/g8PR5W96NTgHwc3//rhpJYLJ5ytpfJ0w4c5zD+i/TSeEtM2v77+
Nf690ipYgSrRopl0KGgZMh+BhQn6XvTdtNDea5hufTHqCRTiFkKktT7zetNYsadREk5NWfgFOL5n
2bS2n8B++/IfnmrBjNIN9eDWrZ5qgvfaqxHoqFTNW6wGOezHwiW+DXhX7pmGbeR7C2TbYGqAxvIN
Sl7QKlPpEqVBF0fdYXCN6Sku3T2n4q23B/17Sc2tjcJvwADPbIHD4kc3G19SfLBOY2vN53Ju9lo8
Ww9EgUO5QWW1zAavd18vPfpJFYO6Bsfbk0U7OQC8s4dg28it2Agkr1wDTLvXcJJRaHY6VgY+brYl
H1u1iTGcnZqL1dvxKXZpzyZV3zyQEO6Fqq1XSYYOhQMc4O24OrMlqAIutSAvUvx+BnV6pAslDnJE
sP/+Rtx8ldxwoEQY2N5QFxp7tDM3tmVAeg3beWqx+uqdPXDj5m1DNgXji5qY+eDqOo0xSRobZyk5
Qq87pU2K2Gyixp8mY07PJJcS79pea0+GmOnUDV1zrFOn2OGm3KKGuW0WVgr0BS6+m4w17ND+o/iR
gem1enRK9dDGekum5rlPkSIAVOJmsIIViPZ+ge9E91AUWWb4QnThG6rtLPOBEnQXcu69ptfWZiPm
8MvomdyCtWv07dBnZQiQA5d+GuyKIYbtKO+zpPhnCEf1lzck7c+ekcPOzbG1AQgNFA/Uabf0Xj10
bcXwShmMam8/O+2QfFt8hY73t9lWVs0tD3gHvhoqTqvv72FcmWOgnQUOxnW/s26MviOOOPnaCMkd
CNHoeyNmj69blCYw6OGFirTIvXOcrsPEAGjfwGukvMydUI5N108X6ZbdaSjM7NhlOnJgY2vsjPnW
73PpPHOHQFghCuJau6S2f137Q1pEOQl2cRki1TgbYccQaRz2vto6QiyrMPtmukdDD3Op1aMZZa9Q
w4T5Jdak6YukLB9KQ599wIv96f5bvKmw/28t1EJN+HGL1sn1EwmJsLWqIIXTQLsZH4w6rBpCn5G9
lwOtoHOJK+ObyK776diXzI3f6AzXlFM9OdVwSFUvlzubaesVExfBvNNrou5f/aAx4xqbtYmH78f8
NxSWFnIHcMKdDvHmMgwTQBGTnKIbfv3c3diICjGw4iKqpv4QDcK5hL2r7DzM+uAvb3eZIEAWJeUA
O3q9SpVIvR69Kuda8YTh5wxa7aORdal2biPUCcwpHhU/7ZX0odDdTNv5uhsPSYIKDov2HTfqS8j8
a7t6g4KDezPXF3TBjc+KVQzQrLo9cO3WHiLEoFZHn2Lpf6/m7MhwD/ShsvoSKab6xVPq8F1Zq5SS
tdYcKO6VQ0lL9tD3c3uWreYddDFWny0lEztIpo2DA/yLSoOWFKIMa33FZOxqvY2j+oJFSv62t638
GxqqjOSM6LWgPb4sRKslRQYSsqBCrr9sWibzqKV2dekQfD/1Oc7S7KFX+hOQnzAkQf4HyTXWuzGV
LEojVJCRFBfVyYfCl+w0nmbwes4o2lLqmWFO8z5iLBS9duuwMsXqYtwBcIOvev18MgfPn3J7Xmhy
Rx+Ntkt9vNu7nQ7XzQZlFZp7dCoWEgF9/utVQq9uc1cTKQbLTufnCBb4+VTtnfXbDbosgxoL6bVB
ZrDeoJmMEuTbwgQJpYozPmU4dPpWnXnl215kQ/hFj9tZDYZBb4xzr/YJTo+ZlSsn5LFn4fqml6b6
ZSfy3sQGfhTJz0IiQhKCbbR69jJvdCdmPp+XkzFyb6loq01mBOjVGdlwzOfD6VLWxez4sZt6vw2k
4UIf82Q1fQrjZFF5b4Xw1VpDT3C0jeaHNuHce57DLP7c1KXID0okdvniN4eM3w0H46WVAdNwfcjM
rs/jPjXExazM8Sm18+RCLz38UMvM27luN5daBF44AhyydfxSPBwUYNmKCxhB8QgcWQfaIZxHlDq+
3P8aWysRnzlhXGouENnrjxFlBdP0qE05aHCPWqNuLzIcDb+LpHK6v9RLOvT3kGM51EuPnjSCKQ5R
83qtvm4E09ZUXBBi0/8UJiLywFIM74uC3fHky1ZmPyu+wc8Udnca2FjSu74WdeoPHKBreajqzjT8
irSne7bK3vrQSti0J0cmTsGwxM3/UcPQ1Py+GY2vhduHs6/LDCu2gebn3tNsvrgX2Wqsd25jv16V
FRyKIb04QwEhUh9Tv1Lr6tCjOv7KZPblvS2JPQeZ1uY6+YrGAYhPS0gyE818nLspebPMU15ZMy2r
cGXDrnfpfaOnev11UK9Ah8dx0oudeu4xjWu60cm0pxiwFfiW1hwDd0Y13J7XqzROP8No6JKLlU3W
0aILQ/MTIef7W21jlRelCnI4ngUe0/UqCWauoFd4Y4PQo/fjQum2bBqv/2UVMh3cFgEvrq+KSbGH
3OgiVlGn+oRJrzib4WDsJGwbG40GOvKwtDMX7Y3VVVErXoE0riAW5NXk0OIDfOGHo+vmPth/N93Z
BhvRmeWgUpORLQIcq1cnsri3zXZOL3inTI/Q95C40SRTAq/35m+jFjenRE2NXypQ5Z2vtuywVXzQ
0f/9P+E/7J9WO7CJHXtRG00vhVcbx9qIKsVHp2kGke2qxbMWj8NXxGm8f1tFOH8q1fpz/3turY/+
Kv++THzX69uhJXJkQAQt4ayYzmR9bv02UmXnXmxPiOg51av6Q4M3VXciYtX50UB6pXhtfQfxzuMf
pkwUxTeps1QpacOqFZdY7bMHY2wIxBS57sdWS/NPsUgh/1Vms6e/vLHNQFJzMbPL+AjrbaYU7lB4
CPZe7MEypkPowvH26Xw6SC/i8fn6C44ikkCz6K2CUF1VeoXhYFUCvvFSVIOq+9ps1h8rt4r+jMZk
76V0ywlZ7aurxVZlujDDyrLqEDnLTmRP4Pqjo9U2qt+kX+BMfy9Ca6//tDQ61ysyBMAgiBxyoYRc
x58uaYfKK01xsZAL6X2kSobPTZ7hA5SNier64EaycQcecUPYIoADUCdEgLynObC2gSsaVTH6MhaI
GlbzB1RQIh+q4/Royd44Rnb+/zg7s+WolWwNP5EiNA+3kqrKZQzGjMY3CsCgKVNzSko9/fnUV01R
xw76ondHNL3JkpS5cg3/sBxn0dfpWvnWTb5LF2AOMhzIH4cfo27+lbb2n1/DCHv/MVwn7kU3k90D
zRIpgLPpVTywOavbNQq7O5UXFaxx28VLsW7/tYe6r0qgJK1mNhGQP/354mEB1Y1vtPU5myQE6xZ3
pN40wh8vB4prnxeqGW1aJK49sHJ/rjLY27pME4nMVoTGsTGy8ThFVf9xwJrjQ12qIX15vWtnkzPC
seS8cNQvtpM/kZ6PkcG7dBBjRpCvPXi5Ck8Gon//01Lk5fvMjhHIxf1srv5qdKGsmZ3aXuz164/O
tSBURp71yr125Y7ehxIwl2DAIsl5EQIqUNuGwNHyDD21uTMDY7nNEJ69efnVXbnOaCftWfRuuUyG
8+enisxhVMFCoQWtfpvvmwwlyniNyq0/wN2ohrNf5o6dRtnaB7eouBW/X17fuvLtXDApu5RtQG51
WTVs7hgE40YqXzdh48XQHcyb3FgxjjC2oV4eHcAy4mvTt02dhFMHCLg0tMzRMY+C9rMuK99NKyRo
x2TzKrc5NFtT+8eoi6zX4E5XPgi/lDkb46ydtnCxy0DsN04xcHbGkaoGTTb5hubGK0fn2iLsY/is
gPZY5mKROXORRsZ68FyGHvi5wgYsv+nXmF1XDuheW7KJd94xna4/v3qDU/Q8BRsujssQfEA9qLwf
vbX8rtE0+dyTq7+msXptQUIBGAtsO6A0XmzmALsvowBkcTbatk+ncrNP05rrt3BJv4GCHw8v76r/
pJYXFwyZOiuBeNor/Itj2mXhYC/tXJwn2bcPjr8VLqAxrOZSDCGaj9aSze3bMDN9jLSZ5t4sapvR
vnYXfevrzfaOjqrR42l2PfrvVSUdiWlGVejUn+TsxKauoThNVbOiMwPlCKM9yynygw/Gs0byOXTo
w2CAa8SNRIQ5aYe8rrhPRJgdBRTVYxRUxnDbZ6EzAQETlZPKKhiwdMCcLDgO1tr+63SJyE9DfB/S
0VngpVy8ETrxbojHe35uNUClhZl4wvzLSbNp1K/EyGsfe5e0IByTp9Gg+nN3Cf5oob2KeeYa6XPW
2M2naWrFE8beZlLWhv2/7C56mbRNPHr+tMj/XDDDdNSVuTJuFksFKWC6d7nlUm+643y7bUb3yvNd
O6O4AdDr56XSjr54lWjImGo2MXnNTHNMSwcQYtduzSuR+VpgpMe/M8xB8P5Vo5m96PI+8o0by57M
797cW29GOYwfFqesP758XK490H8vtX/Q/2oH4568s68j/GQdMSWuUctT0JbN6X9YBRtOmgL4iTBY
/HMV39/WYt7tZHMxADihL35CI7d6ZZUrFxqMAzRcYAiir/QXRqEsVmG5TX7OAmdKmtoyEL3aymOu
Zhu8yVCc8hB111wQ815+vmvbPkJ0A1YZDAQgRH8+nzInG1NeTphadwoCR/7UzsKKo5rHXWbpJS+v
t+/qixhH6zICJ7X7LvmXuz7CM5k6NCjO0tXGgzta4bGm/XfUudUno1+JG2/Rr6muXl3UYmzIVIj/
uuxRTTgRiMoLizOQhexQL9ucqKHwzuFkByn85+kmoqf6SuF75SgwPt6RUnuz9i9R1GD0+8wwxvzM
TrXedbU/UewG6osxR87x5Zd6dSm4wGhkc81zxP/8iDazwzkU3L8NZMCj8jMRS0Pm78J+fv4fVqLG
g9+8K1pduv1WTSQ92XX5OfT6XiVWKdyOAVsrv0mVLa8Z8/01iydUIc1GgsfZ4w52L25gveZFN9VF
cR4npe7c0KiPgSsYc4dh7n8cl7DsDp7cNpm42eg+ua2D0sImGX6//Nj/zw/Zh18cFkaL+w77r2CT
d32A8FBTnEurd9LC6utTl1XquNhdewBFalAD9jOvwmoBfXqSqJSp4fDyr7hyVvfowB0F2ZUizP7z
R0BdahZvdfLzWCsVr1XwLB17jGETejRW/H+VzNhfPrUnPcr/oIEvyS2iXVw7a2fjxtj7e2m7qhLv
7qn4MWEe+Bo4+ko0Zzcx56KLvKsVX8Shtd16CNCdcVPKZUkcaxxudW2a55ff4LWDsquu0A5F3J0O
759vUMveV56wjRuUZ8c59UBv3ugaYbZ4nkrn28uLXf1c1EHRDrb+e9yFTLzfwvc2bop57r2kmRDc
HDOLKUjVIpezURe8sk2vrQg+EYEXdCFhtlzkMJ0brNwtA7dvD53xDkajwuOjyrN3UPc0QhlCBuYr
Af3ah6M+Z4TPeyWfuYg9PZIKUShUfq7KimMo3QgHTf+1Va5FcNIy8go6D3/3sTOMdxntkYoPjaFw
KQGj3+OtYHnHECbqG8gUcOc2p3hNNPHKhtlHzSi2wCVDEvfijUYLzaWiMdmWXmXdFkVbHmpngSIM
bOCVj/cX1nnPy3bgwo6qDSjV9q/7XzHGQIFQR9Vcnucil+bJltnUQ18T2QaW1x6ML8jy9f7RkbYs
bxrfM/oka0aEkWCXoPlgVmb40QwL5qh57bQ3tZLzZwGi3j9WXuaZryQO197Mf//ai4g4GLoS0yjL
M341KnUR8EFRa7JjRCvmV7bYlY8PhoLZEroQyDNdFn5irJhyMKOm/7PNn0zELpK2YXS808bvW9W5
6ThN6vTy6d2/7EWiQvMf/BBlvrU7/f75NZpZDT16acU5aKLqYVosHfuGVSSqduwk9IWR2iRV3/g8
Zjor+JQvL3/lKIPKwdBp7zXukfjP5ee28KelyouzbzdOk+aDYHAKrFTap3y1RRlrM1Cv1UBX0lDK
gx3luZeINHH/XFRKbeJSpopzZNglMi3tePSWpd5B6xabiBarVSPgnQXFP/rS7tAA4hYGUxwxnyb5
xcpr3lW1jUHZ2UC75b5F/5WBX2EhXQav+t/fLNg14Ky7UxVjkT8fMtA+RlZyn4VU2Z7S9451kn4N
76ejc5mb/fbKSbn2ViFu7ur4hK/or56YkpWDIEx1LvI5/4rsVwfgqoe04Fk6gNikIhC8xIUj1bsh
X1n8P3/7xT5GSoVEm5pvV1i9OKeesjKm2j1vVhWVwlUdPeZUYHKKiv4YrANyP+3MvHPOi9SBY9ky
BSlMOx6csLk3inH5nA8GnnF1bo/N/crFDJkst9DQctRUP2RZOT1EQzi8tTP+taTrwm47DqHXNq+c
iCsXDYB4BGKJkP7f7fd1KNBQ6emO9F213nu6s/JYFeNrpJpry0TMTHbKGZfoZbCpqrUujVkU52Y2
9F2o5iJp3KA4vrwJr0TPYIfckOrQXvprMAOFZlP+4stz52EJmzrYs8o4MjoQci5t4aeXV7OvbMGd
XgnAh+EpCKqLa2wO2rGr92FJ5oxhfszGDt0qEFoI0Eh3UYlfdA3K1c4M/U3buqug0LjRjA0Zgk1P
0vaq7chzlCLVqDo8O1m4bYm72oO4CdqAv2CV8HMxuwyz8dSC739Y8C1d7l2zyJePk+/ndeI2wTwk
sC9z47bnY3JjzUq8cXPVPKCyt/X//oqB8UL4AnpHk+UymPXooapAOZJsuZFbkvXzcnJyt+jOquKf
r9xRfzF8iWA7EJ/oRYnA/X0RwTbRTPMG5v+cwbEMEXKehJUoaUJWapAARknEnuTTVMLSujORmjBP
XW5UuzpEQIMJ07UxjI15sBT9eccq4DXJ7jW5/Su7bmfsYBZDTg+C+uI3NugawvbEjBLKHd/f7NTR
WNFn8IRwX4my15ZCZRDYJzIrWCNcLDW5bVEIgQOlV7vWUYlh+pnJrEmUvTW/X97dV5eCjwR3hUqF
+dCfAT3fp9tdNouzObXhUdeOn05GGSZ+3Xx6eaVrx4j7CYAc7Vk0aS/KhyWrFR5YUpzpxjwJWYaH
yNdhjP7I9uCi+5Ggo1yni9VV315e+EpQQmaYtjezR0Bwl8lINnm5KT3eZttO3cHROnirAX/9+/yW
bGcfEuyWFn+hSMXoigalerZHXoqbrTY6dKK24C2S5P4rKIv91rm4lViKfiQ3ExClyyhbTmYmLbPi
gcIcDzO5NMngU5GVSltcQEaRiM5sP7/8Fq9slAgEBDsEOMLfeOdsCogSM76ypYZ8rfIxe1NZy1MI
y/mVx7uyUdCDxi9tzzF2vuufW3Iq7WggGtfnZTXm7RzZLXwChNR1l/TOug1vt6pd13czUFP/Y56H
dvZaOLqSP+7TGIIyFwzV4EXEn/Qgzbw1cbc13fJnZtCzv6nXovpk+ULs9iu+/OQVG51ar2F4/MHQ
HS60AxmvHyvPLe/tSfgtyg+h9waMFzTdbslzNxYZ3vOHl7/Llc1A0cNgkhsR77XLplIZuLOqaqZp
HSnZSaLSgxJMvd20nrMlAu2fNCvX+RXpjqufCJAm1ST9JaYMf36isIOrkgVzfVaBcL5ZUSs+67ZZ
qMvd4lSNU30neb9cb6Z3fvlxrzWTyDA4xVzHVMyXS9M90g3ujPXZDnTRxqXswjLGxnWrEpE1RH1u
GiFStbVdk8wzyvjJ2oUOUj1zb3x4+cdcOxNQAHboOMkhg8o/X8PU7EIEgSfONUqjYUx9bz+Wudvb
RyDS02sKu1fiGDRsHGTpxe7pz8W5oMqWRdtxAQH9C6A5ICcl7axJ//2ZyHfpRuzezjTu/3ymnHyF
xqFiFWEFD4BonbgwdXPIuRdf2brXjhnJ6G7Lgr/zX9ni2nl1b2AaenY9zBdHiRBd4qxF8HWtFwRW
a1s1n//14azdYg6cLRRsEKsX5cuG8PoyRJU822KwaIS6sxjSyOkm3HK2zX9ltStNCTJhpp80ln3C
2SUxpXFpAxowQs/hHPZtotoKtaoGFasvdZhRybhyRD1qwj27e4japchRT4uAj+vB22XSuIg1/eF8
zg6YFlbFwe/dpTn0jT1lsfSc3v3nDwIt3d+VTBAZADV/8XogRkK0WEBweqCPDmW0erde3XU3HKn6
foqm1+hiHnvpz4sMYPnOhaJeBtd+SfAAT9fRd2mrM+plTkLaMSRVuEU3jTMHNy9/eWuP2ZdrkX3Q
IKUZBc3jIqbnU+/7MM/EmaCix7RQCMHdYFpHsbwSpz61lO3fMjH27WkLBoS/NXSNNXaGoMpRbu67
Ou4nWfjIh/XrrVjz6BkQ06DiIVpNeAz5suQpPvD+ks7Vwm38yu/f+9MXv5+ByK5/Ac8AMMLFtwm2
zOmCHgBVGVjD+4x2G3wx8rrY1fbmJ0Pmub8oHCNYUDIiAtWBW32UdS31nd+Iao0L+DTlK0nP3ycY
KUD2N8AYGm8ogP0ZLHifyorG/apGW++TVRp+7CxRdJjlbH3u1Pr15ZdwZbm9c0/AJceiHXARm0rD
XBaBmSe20tQjBX6Y71S1AWiKfJo67la9xpr5+3Ll6JIVAwgIr2BlKpcQj0gm2B9kRT4sBZjs1TT1
QW9ueMqkxonGDapX8p+/4zyY5oD6mZkih/FyXJJ1aBqquZ7PXW32hw0/3mRo7OCVi3Q/Yn9vKUam
FLVkOfDnLrvPPk7D5lyLCEn4wSmOSOZV+btGB94hsrSBHdtiLFayFGvwzZqWdjwUHuTOdBn7WSNL
Z8zPkoLE3mlp/uO0evl9l4lCvvP6cc2TAZ25/g5WyTQmC/LwLWPmociB9Nj5eMp0FizY2U/r/H5c
GgH7elMNtXCdienNpkw5JE4bRN/RGzEe3d6T7yW3bE4bz84ewzwvttgXpFUpkjTG702WOMw2uFy+
s2Q+fdd6FfIu2tb1p2fNcwU1wkP1zqnhdSQ8SoF3mDVNdQJgbPyyH+EiXmmLesd+8jCs3aJA1+8b
txefzEbWj0Flt49ogFfDqbDF+KUI6WsfrHLbNqQNF8wgYpXV9S9hoBxyVvSGjDiMcJ2NO68T08cl
ayYpYiSCave0LD6jk8hQuvueIxFWx1r33gfDbMMf5RL1Hvz6wF5Odtn7dVpZ9TTc1Qaj0jsJXSpP
lbeK+s0umGa+ATTuOD9gSpdGbFvWsv0koiHA6fXCBq6OPXiWlJEWbyUyWtx4w9BZSFxk/UfpGdku
reKvkfm8rdgo3hh2vzhvK6dlNgs9djVtQnNgNGI4h2MNMPUZ/0jlJ+CwmpV81/GemSw0/hsKeH2q
9daPiYL5GtysdJzmGxHO4rnIbPXIwJhMRQJnQLKys8ybVfB/iEFZLk1aTdpe42bqAoTdwdx3Ce2w
pU8AEOW/w6ZzXLSnjWqLVSPFU6vzpY99maPOiNJD+KHqMkuACJPF197LOsQXp0F8m4bSFYkdjuTk
mssuAuMGcO/QerXsY9A81hbLTQDVEUMTgbnSjnzO8iEqEssC7AEcP9eoTW51JFLaveuXTBfWO9KY
6Rsgoqk5FN1YD4dZoPQWD3aILqhfZJlIwmhq+2TwtvE3ZxxZXeAVD6jMNCXWVJN/ZzQqBGoXMHiU
rVVbCZVInVRZ56sEsbrywRjx7Iq9cTAU+qq9elNXoWhj/jN8yftavKlQU0WdRXY/tOPL6GTX2urS
0UTQM4mWLHgop9avYqOx5zVh+yOgyvVgOqjfecEva3ayx83Oc5yL1nLF+7YW3bExhSPSyeSeuSv6
3oZcUncummYBWbbZLeMbVVYIitVBnj1Ym1k+RlyhItHYoXxs66z6ZHo9qksGolgJouiWTuBd5z/d
cikM9G0wz0tqWJZ5bKByotOsDprwprOm9Ytj9857qMkOOjhtXn9B7cf7HOWuWpKt1/47JUGWpkUZ
Lj9b19B2rOaW/uUQhi0eylLhM9OPXZUnViBLMy3aWaMk2m6zwf+uokMVqiFL5q2t7jFqzi2erAx6
vNfG1utTR4+l/gltj6M8RnhWpC3zP3FjTL17JxmZ3W94kaSyN5oublu16BjYobsl0wz9N20Z7mF5
6zdhInFu+WA4/jCmelrse0xJBf/wmiGV3RbKZN0Wr0hkpJrHsh7E77ozEPuMmg4F2lDnwcQubJr3
ve7ROvN0qb4WeM7nSb/mcoubxeSAzMOKeGyJDegP1JtblEUJZjIdkdvMjlPh+198s1p+j34ovjiN
qtfD5M+Tl0SjX7z3OsPPT+DJIQLppld5WqC9rIBo0QhMSfgjiywnz8Z4yQ375I61zI9OyxAJu7px
eLvWtlkT6eTyObNtml+NS94ct0Hl/CzNMi8Oeuj1eKxrHdLaYfryDeXzCi9GWmVlrLBV/DwaRaYS
WfreV/p7w3RAyGpoY3iZ22+DOe9OY1vDLd4sQ39tV3yhkig35M3gUlQnqGBi8cYsz6hTnz0TxZbR
Ne/huFWPACzAgM3jNEMzj8zpCW/GXidIspnffdqzXwVYiz4uRrt+Ep72+0PuCsJDtExOFgclayVV
We4cC9hmXlxlZfd7KYEQpYPnV/hAz9hwJX1oinv49M2DBSthRT62wAiS/Nz5ApObHqSJWU/3OZtM
HwdD1B6/bzvAhONoGQPu5E1VHu2gc1LXkhOu0709DQk26euXDpYOqam3Gt4hJxMf0xppcpUGw7BZ
8TbY/cr9h5ntCUvWLTiExhKAwQkM4AvgVDM7dt1On1vEl7PT2HY74w/Zcl6KvdLxT7wancak6ZCA
PVRYTXyhPdD2MSAmAHqqbZ3nUUbRW9hH0A0DDccl7mWLDiiS4PrBWefuzqsLRJ7dfADcxBVZ32t7
0J9dHNA/t6Jnr+Zr6f8OM/K4Q7uRThM7avt2rWplclPmYX901z5z4qhT6AKY2mx4M5V0xZ3Tz+65
zFXxPW8JC/FSFUWd6GruP4/Y6tXHaobkMtPmb2/Lrth6xj/ueF670fre484n0rnjb1D4Y5aEeWXm
h2YIlt/dvDlL3ELsoZssR8KgObbRW0gOWZ5qpYOTZTc4izj4wTcJklTTL6/JhBdvnVkUx0pPgeSU
5dFvSNyDjhuiiRFveDD0iQQGWOA5WvYiZgYtf2PJOW/kFkVLL7oV7i594HhTYuVDLmJraaL7Ap2g
29nU3ppgAC+H2HX66nEWqvjVdvYyp1kgQ01X2/DRmTVbzr9nuA0TJ+GRYIyoIUqGLM91z3eOXWSD
77fQVmOiSZk/ZAZ0uONI7D8rf82idJUZyXG363XQK9QqBE5dBiHTwYVb1/ez4avtYgACCCevPw16
i8QBPRJwQnNphPcdegNzGqwZe7K1pxVBZdhqv5zGaN7XRuPI2JOuXJI8DLs6WfAQXlNd71GLKYZ+
WPO29G8quyrfovo2QTEphx3P4Q3z+9pufH3SLST/I1HCfB8qY1hJCix9aJXsoneU8NVDpMHhHga3
D2TaeBqomzZ2uAT3jSYib0g7H8wS9cG4y02undzxccARSpjlnWEgmRxPQyu6ZIFswf04rx1HlGj/
q9mm6j2qNVT/llvYXaJonNk329Ssz5Gl8tPoN17EeZnWT62v2zeFdqZPpim5Bs2xYf7Q9GOfxa1N
hE16sFNLLF2Ty9+oaxSnwgDcgT8s/jcRVpwwcxuc26zCT5UnoPWJaSZBObHE0jWxaxTzLmfZ+m+p
5RDKCLJw7FK3cpR52OrWxmuo6ImLg7N6XgpIBxiRQJ3B5ohE4T0goMriXyqyGkF0pKjZfoVxNyJK
IeOuH2f+EC3c+1Ywt+OeCbDlzjAvQKB2onvO/EyQeFVDnv3qbE+VMPNJYoFTysqLxWizVzKt6mfF
b8tifKWsj1J2+WfDU9FjMJpc8rkgpqtq9czTUiCGehy2CU1v0MHWQIe6w/piGFffYMM3BiMUv2kf
58icOzp3tbpx9VA0NyiMO58kkmwO9YdVOnE32GAaI4Vd69HsDRdAN/5KTorBADaj5tJk9264odKD
DiwOstx1yI1TYYkh7rRdLMeCUc0U48DU79luYKrY8L36h7Kbbbhp3ML4IKVZVvEIUP2ztQNEEm/Y
ZioEH/h4DDrCvsHEfGV+N5Q1Oj3roj5G6HubST2F89OIctVdEXDsknpwRH9DnYy+OpQKbhKDYqcm
PZTuO4TSG2aDYWGhVGpYy0kCuxtjES7q0+qNHr/a9ISZwPcyn+quqm4XP1vqpMEpsEimvlu/9oD2
EF600POMI6jia1KoATVR8PdZl2T1UhcHS5GIJ1FDZZOyVS2UxUHf/ixQVrSSISqDKuaWMcy3lgEQ
5A3FQSBiu7JJdh30wT/0ZdmOyOII+ye0c48UJEJXNg/6Th6QfGeTueWklxjBj/59DqSxjVEeyH44
ypq+bJ0c1nQl+Wh4T3slMMgVJ6ZZ1xON83CthzhjaAn6pu/Lj+gDRfdMbrj/N18jRTeSJrlx1Uf5
z6l3su+MPS2ZeGFvzomfuR3L2qV+1zJHeh5cjwy7MP0P0oCcGzfGUL/LO5MBrG689btYIpfXZMGD
Tty2G5dUk3n9QN9n+IrHVGccF/KRR2Oz1G8shWQNh1SFe5DGsDuuyV6+SzHzePaoZ7rL8ADeZcxj
FsSwRfmTEm39LTpR7E7zgi3qym5Au2mY+yWuChxYxmz1+MHLYiHaIqgxMC35lmXO9BZEg+cmddOJ
n07YDj/dPOLWEO4yCjyPx61Mp8pwH11FbZa4a7A8UtASyAhY4CRDwvMdxlhumWirnIuUNK/b349E
UmTahH7yVr/vUHzcqC09e3OeIIqS+RjlPKFR6kUYa2m8ix7LrFye0dgCylFJSqcYcIpxT8buUb6q
XmSnuZfWEis1rXxm4fXlwelyVAslOMuJW3HV32RZZ7TXg8E0Ei746jaLmpZoM9T6h7HkuxzrOlYP
jQUUqDWk/6WAKF4fu0VHkBHaLnLehJhxdGmID8QpzIapTsk7OwAslp47rAuQZ4jXQe8eKH7WNsBO
bEXlLF2sPFCMFImZ+XvDWOZc4+UQDL+qGg3AeNFbSQ1I708c9kv7aTPcdYp9oEF1SozO3q09jqq+
P7lV6o2G+DDbZtngIuG1b1oZBSTuvW/2CbwC+86BsEGjbZxAzy1kjx9D7ashGZdlNRMgIQbXn1Gr
5zrb4KRFxtZ6MUXuetNUUW/FpFbDZ8x5wzVBMjcrY2MYjO+CS+NHtvrtU+3kWxQvIlLEfq9FNbjx
ybosd7VCwl9nREkluvGrFoGHjrmxDsGRe19/rMy2/A5Mpn8IglU+YbRgBad1tvopibA9zePR1x03
hmxUmxSbDAj/EjhwLKlwKI7rwv2u1DC9c7BjYKLSZPPz2tVSUHVvS4aOQIWZn+Cu9hKzX5f3gj/7
IEojMk6+tPS3TMroQzZPVZRmBsArTkI/cDO7NPDj/1CE4gJYw3mukKdNDKEc4GDh5tnpsjTl55rc
9xTJMHpaNt8ljkdN5RHvprCKcaOKfqH509cxyeAwHKIhc8URXQSE4p2wIKBqvOe/kjVad0sTbgrb
A88aU5w5x/GIUUf4fc0q/eQu9nTrWRVgnD739TPhmr0STh4LRlI1REkQg3ls0QJ4nrQX3qtg67fE
8avyB/lR5MY6NJpbSBlTQJdCgTigH9Bn56Lb6CONvbktpypaKlr2ZsXt4SM1GVHQOvJUUZmvN0M3
FwakeM+wDsUoxrfgVrROyiksWy6mnhZUY+R8/arHZzMe7UZwnTl6Cd/sxoOfVTGoeyjfJEObK4s7
kmbKNays8gaUxDhLpNVsGnblZjjkhSD9RFx07TwepGfnDybuIDeNbbcflm0cjdSKmiaKMytc23TJ
CuRnt3BeGgQiwrBMikJzOhSUCtpls60PoVuIH9tsRU+mMQ1VUvSRxUC2xyc0nkNt4wka0iRPlOqc
T2hyt0/VFK0VxzFcFprPY2eeqRvVQsa6DGWST4NpJQWN5Tz2wrX7mLsd9YY/98U704hEn5DRFcYR
YiLTDniQ3oeq8K0mFbbagC/S4NKxa/kInlTB2j77Yp7GOEfTjrs+CscvdbVmH5bVybKUIYP9a+Rp
3tWRDZ8QK+XwYS2nld8oq52NbAdPGZAsGdcVRVk8ZjS1Y3eI8u+TGFSeyLbvuGHyIuwPHVX7L9tZ
wiKdurblWpnm3WC3c6CFtgCL32UOViRxT4NmPFo7w+522vr53hCVLMADTtH7zh8UAdowNxobweBM
qUG3tTlsXouA9MrE24pNudm3rWp9lx+c+Y9oucBmC8UsHwzXKt6uUbP6dPTW9mug1egmpl+un5bK
znlfucYoZGiNAH92ZDQYLKl8TbjkA/82c4b1d+fjmp124Od+d66mLZO75hwxVooInMMk1HPnLWqI
9VTbd2RmeKXKneoXRyU9nmRtuvV+II19aiJ0oeOAYfznaKtUQUE+Vm1M9h8+7dqzn2bZk7RkawcL
DiIJtViNcfj7KGqrgkq7ta2DixmaD6UqMD8yEDSGc4MfXB9Hme2/E17m3AYcXHv3U1FPK+rXP8jg
7N+O1MwCCiyPjGTpHIR8uiyoCzK2zRpOWVOab+CQdgPA6qxd03DJu++lo3TICC3KR0QcIn88TFs+
fJnptWEf4OZ1dyAXoLUYqK0c40IW/W9h9ubIDCiTP+chJ3wKerZhuoStwcnbVvl+rK3iNwgdamy7
V/MnHPvWe+0Wyzf2h/PBRx/3R0GXs47XEXRobHlZ/yTRi3ib521un7Z6zr9rMsYwGSrNHDAKKMbi
rbbbr/kyN9+22jIf8Y3oPg5oBT0achz80wJ+8B6+fvC9LPNst67E7Tnt6cA16WZY6wlcGqhCkkz7
1wYK/NuIiNGjaFa5JkgdUbiSqdrPUtPnT1GS8tlzikOiQqdGOM+06k8+5jWgtu0MUAkmWp4ZR8U0
RrGWIhoSz1zX9RQNdFhIW9rpC4Nr+6EKovaj8lDQxkQzqG8maWITWqMN4iYLl8kaT4Vjbsx3rW2M
9eLmnzKj1zlzOLv6ukSFQdhcF9M5tO3g/WqMQNNOZeTzuJVKEjNE2bm0tmvcOpn5LLedv6wBqIdg
+mLldtET1HIHR6HRncOYfQnkmadDakAr845ARHgrszZj8tpZ82+ghEQVUxeBlTBcao0j72uf9rHN
P+kuWKkXJqqcs9Otixfrljli3EX1GuLIJuanHtZAE0N7CenFVeSysWAq0MSYcrkqVRMRJpYAsEtG
JniD0eiyxa+RBgP9bMsEjDmMTnN0wRZaiTspROR1MUDHhSZCaOwRTl7pRKCqEns0CnXa0j3NgZII
8V7Vfcb7WCQSua5soyjJq364XWzk3fiJ1VylMsidt6KXkZ+Ioja/ZFgT/B4ZX3xs8pkcY8Jv6IMC
6TvQJ/T+j6MzWY4U18LwExEBiHGbQGZ6drnsmjZEDW0QkwAJBDz9/fJuetXhSqdBOucfVcDxpJ00
F103fPcNxVqnjeqCj3URq/iwsw3eJqRk43BORkjv73DW+r9luhUmMd0vQrE0c9eFl0g241Prpwv7
zNTPj55Ez3Elbmfti31V5S/adJM7JsOtp8YVDUVGWrP6F8iyOQpVdsl8ivYI6Ll1+pTVWa3Lx6Rt
DcrKmV1f1tgsT6kxeMFJmlw/68neNjYWxC/h3o6vu/TigaSDWViG/6Z/sqPnv7br5spiwqBFgZPS
+2fTR+JB1fH+Ho5e+73nKQ3zI57s676J+beizOrbANEOgiYj1s1BNMtHh9xaPcZ6SGY2os6yVk4+
w/Paew2Q0LqG7BIcpHJ6HkFXZ+/aqUSsLSBMuIcCaN/dlXFRM8U+9YxOO99KuYZliJlymp3J3UUY
3Bb17JXsXB5VrePUgT5TIBwPJyfZPDefOV8/GqcVrwnIKeMGUpz/rOv73+kicn7MfBbvNLhpucML
aQ97Itv6v9iIAHqFFVlkKA6aewOmNeY1QcjggJwyz8b1O4ULy7dT0ZR8HFiNLbrHGjEEZ7fGIPSP
qjW2AYppF0PqXLkyyaQMlCRysdFzOCBDM2S4lZEsn8MtcLds3fv062Cnbbr6Wxnvl7VvGjbbtnfH
q29Z4orQ77e16MRQfR8cdLLAFzOQTnfYOspclYYNqbX1YR7cqGrKYqMbJM2HIUrMSeoxpgwJKUbC
WGKGNxwbO3Vo5P0hxY4tX0RLzvlXgAilsybt3OQfjRUhrGBSz+69XrwjPMXcnnWmR9plCpOUXcvL
xJh+gRgimV4vLA5TNE59PvX9tIOfYt0ohDe4LICycknjSncEHmfVeZv3KuJ0RbrJHffd38sE8H8I
b6mOIyHobhH1zfZtjReT5lbEBgdzBJV1ChBfHC/8+SY/MxGMW27WZHzg0u5/rLMV17Tppr8tN1h9
XVHmtufE7pQMRtOUvvSr7tuclwUIofHjqWbNiNq0UB5u0ZNcQgZECcA+nm/Xo3dXWbqMnxoWhb9l
Fxyf3bSKn8rUu8obcr8p1iSdRWVph1eF1LnD+wyHgMnmBBxmoosXj7553alIP34Aemz66QACj4qA
Maam7sxW/+Hiq/aLB3XXP/RHAixDeXbcf1NkkPpnbyIKIwcUDKY7pMVNdV7juVbPwT6W26myRzzc
WeD0mU002OOM94IhGDRa7ve9CLT3g2OLjYamWJa4k7TzEp06yR38vLmdDF8dipigPJ1030yBebR7
Z6oqozt369X8ovybQKxNwt3Pe1cd/5QECvy93MybF5qNUGT70oW4q6XrFYIjrykkjRsio024o23E
Dr13ptx4YTfl+YFK9SwhbrIMVsP/qcrgnjSqyDykt6H7w/p1sv1tOmehsBDmSp9a1ke+Ly319kz2
Ku3EvXKbmXrpToineNtoEWHb7dsMe0QDkG5tTXJoyY0f/VVRSO0YUH5fZV2i4UfqsErXAm4i/Vbv
qYMWcDr8v2IP9PZG9r9eCmXbNs2cdWVE1RNMbtZ7SvoXS0mzfSJg1vEuTiMh9ZyZo/fMOTd9bsKZ
3bOdSmIbDFwoNY+e/TdWDThIW+6bZXhJvc+VH74+AsFN7VkAYpqPuOYMuuwH3aWkGYXei3Jxn2Uj
DgUmXGJ4ROYRL2IefWeQ12WkqCAnrmd59AaO3n9cLInNYJ4G79Wh6kdkdTKmzmvAADcS1nAs63Na
2gSKkvfffvHUMtsnsOo4+EFqfRQXetMBTIvafXvf0K5jnngHPGoaDxoJC3DCtc8DhUv+tK46dP96
8Nxznkig+Tthu268A9YlXQD9PZeIwY+gObe4LK5zaMY6DyNp9cVfkBOdcK7s/nsHPEQxUWtdwB0X
KD2bdrUNT0OsuQs69lid23lAoL6RXdOfuvHg5EYo4T643toAOkkx75k/klvNakRA6n0K8PbvGHc4
ZrTpmkKDYynFuZpKkgArzov1cUgnniMo7mPLCWav1NfmZp7grpLE4mzLtji5itqg5WMuJWVdaAKi
LSuVWWlLOtYgSzFGHyceOBNdSVpvzFm3B51EZep2VeEP62CyOWiWNtc+1FBRkjDn57UJpv17m/S+
C1kZLNE7vWNefJ/CrbIkkmuYCWfggxN5bT7maStxuCjE7dmKyXTLtBm3I5fdSs76yezGbPe6nOWe
b0cgmwJXjc+vFR34aWpntuo5tUP4xg/nglT8ct+0sdrLD7OkxFvA6/9jk9LPhCBV+xWSr/4elLfr
qO5s4j669eba85haJovQMm/C2FE3c6qjqh/vm8pwL7a1c0Q5CpAD9tvEYtwzYNRJ3JNhHXwNWG9R
3zWGgLsTYGU7sDaUy/GNdp6pP/mUI5bQCwPMr0qXsjy7qxuMHxARmj/M2vTVA0AGKgAtjQFjht+K
im6rESKiO9NQ2VXnrd+A4evqTNkPaaM4JaIpHxOMw/d1SL/a87DEzlOIvCK5A06IxpMzutJ7CME+
Ppa1DAFLawRhcKja4QSb0wFoLmiD/dHEKA+zbqf+CmyhH0HovL6szyauov7USLbJ+/EIyQQeWum9
gcyyYvTdTLaeSQeQ1H4u9a868NSRK3vIMuujY9TUwqhA5s2Afucnyd9MvgJ6qjnFohu666ykdl/S
Fg/luV/7xH1yybvjBF+BDOA04UmYerAGiLBghCDUh2anyFx4GI8pX2aNtaduOkBeD+Wv8yxK5Odf
wlsix/fW1HUNGUxWe1iMTcneG6C8Dr+OlNOt+bISMPyvMWUyQRZwjnbM5+A3gLMuD/rksoRdghnI
8vmgxE7mDsJXUZjQpuY6VIFezin6wPrrMm+3dlVcccN5c0gSH7t1V1drtaEGlxj3eW6SOfelOWAV
0XnkovbCga70Ro133HI9SkOKU6uTNBqicJZipQFCyP4HeFcZZZJyjfqUUJn72R8mkgQEdEtwN1Yz
oUxUTnf/xtHTLxby6wfe9u3/uIkLEWDMLs5AxY5/J4GE6vekSpP9ZHUQT7k/Nk5JlhAj8UYIMqQX
6gJxHgaiA9/JrkGyHisx/NcsejvuBw5BWzhW0viKzqq9G8oR2sbyuvlv6C+UcrO+Bf7+T3W2ay44
Tts+m+Gx49wf4mg9TwE0PbYyKtMmioGPppXRyXXXdXyqiBWn7SUBonlE8yrXc9So6ZeZ0UaBUS0S
ZDF1B+IziPYsORGrqsq0f2DQ79Zj/s420a8vc5jWj7iK54oo+X0VZwVIDEqwtvC2Oj28AZnNIMp8
9Ns2Os3WJKh7ohlQUE9uEJ9CXGn9aXOEfZJw9ulFWg6TzNNQhlnYb/5+9aeZbW5xtFzOQzuNF4PY
qsoEgfz1I/XHTp+XC47ha0JAFircfWj3PEziZcyUv3tHbqpQLRkcAzc217wU8NrB4mR7GFdP2zgJ
gtQHm4DspW39bJBwoiSql5BfTNI6F0nPiAsdkvPPZqAhbsW1jBZG8rk9AoH788Ee9a2up+h553MP
WVomC9t3JdV3u3X+b0IQ2rcg7MZfVen1KC/WIzheb8qb5MkTK6Ar2iVNiA2gNyXMY6IokCVB9pds
w7E+CZN0GgjESeWp0lF6XI7NGf7zJC/2udtKM5yHWYbhhZfRJIVfx2t3JjkCkZRR+z5efCdqt0uE
okBnWlZxeMYQpMv3dWFZzucguF0Ig3G/88O8+dEwsHq/7WjSkBIGx/Nz+liO+jwmkU7Pe+Md49tS
rvIjaAJeXanm8mebpBoEYwvEL+gedFwNsWFfzQ5gWGyVDX/NFRaS08SCB1fM0MIrz8H0TYO51VlZ
z9OnpbOlzyXc0DOIYIusJjLxK9EAM+KGJFybM+z6xpvk16V7coWS6I3U4g6EBVYRyHjvDh+12lIK
kKPxE9Vw0D0FuysRL/c4H/xVddRdqxqMLXTliKdt4pN9NeGk6ivSLcUMsIJcvy/xjbRg0l6+RHba
/3hocXrCJhN2Vsrkpn8QdI18FIPhwi+jSAcPYjda/7DoJal+a30dXOaa8+Xed4B4L9WhxZJPWqxo
ZnzbY0EtWWwaIKXtjsZl85VoXh5Rx4nGXz1etj8W5fUXJyXJOaP8VUneyLqKr81GXEBeT+umv41H
6QY3dZZYrwua2OFSjuv6dpi1Z5+eR0JhDAx9mlPbCHdUOXQBnpJa0hUwjqy3iDnsrq8ImRabO+vk
vmIxAi1T9TSTK8q+W5971sH/1JpskFN7DBk9Vzx6f1uqj6uT8LfDB8Vct+kO0R9fAoPEeNLDsPdn
URuvzqPNBD/ZL5AMAKLt/bdFGcsNvqzcSUtCKeBywhuiyEcefV0XCyBs89RSvfKttm3X5pNKPbdo
42VWP+KpHGhUmgQsimjhza6uZwJLslDv/jGlRbiDGD88kFTZ9Y82zkGawiQXc0UpRGVCHIZlAuS4
ciTEfhu+uMzD9l83LWAsi4Cey6yrcRB3g1MrFF5zJM910JAtm5K5RzqfGMdv1ifp+jzbebZXzqRW
FPyXojbLCkfJaOTxPOupNxY/qjx+eHVTDhcSfsk+Q7YXmKLkQQX2RWn/0XSVGz9NUVmhVagM7elb
bcDQ3dSJ7ndnGQGL6njq4HDm24RKKGaYhXGIYKTCeA64WrkliiQImOFu6FJS3dYhqbYc7VtdIzMZ
gbHWsTI0xY0J6KCnYufbPvRsUnxdP10n0UBeIzYymH3o33xba2gitJYuIghOaOdEp/nh58fSxfOV
Lrrk96HpzCQEfexX5riqZdCQ9fS+rjKl67revP8iXUdlMYN/f2kOjciIq7LGWTHG0Y2e7JcCW3aE
pWSrgxw+MXyfkNNEBZaG8j+yCNHm3EJ0Xo/I75tLWvZufM/xubY547bwuSLGiY04PFw0ROzz9bli
bEwuIX/4T5fva2K+NTGVlAiVu996Jin/xMgBJ32S8eBfoQWqe5zxznKH1y1tbzqYY8yinpKf3AeC
nN5UBJp+8ocEkE83ibc9cG42NgvTMSmSm3fsZGAUvGtIcGt/YTGqcftVbd3do1xuN0SZocaYHoO0
nXnCh/bJQ2Da8waCchQY9sv7Yd7np9rw5z8f0eJ+hTxb36g4SX/5Ay3vqOK4HV3waZeHB6Gi+ynn
1GlPBmKzziGCaOFr0w1yAxS+QxG2AYQvk5zfYhu4Ni/5srF0LsOYnAzCOYtwWVu/AHVvIf086aMf
B6OXDy2dJjN2Oc9UEPngWj/iQSjnUQoGgTydoIGzgApqm/m17xxf0GyAvJmpTKPcdm741KEBq992
RbZRc6JNUS8ZqhT51JnNG17EYWdIPr3X6UU4Ut6S9LX35uLDJJzPkf72hRbtCvOwO5r/NmUa+7CB
AasXRpL9lmmQlMzDg6vcC9Qr40gQmcl/BZlSpqAzCFXOpJPmu9K2DU6i9MP5/QD/ZZxqK7BhhvDN
+e5Nk7M+7p0HO3dgLgmfgb+69UybQBh8OKo7RI6sawM6jqRIbluKxbuBaKnONYOtPLW2MQ5f05i+
NixowNcQo+4VQXP6U6D+bs5mCXhu0rTbkDIKsf9d1nTnDmwnqOcKJQ0PVWmqT2ec0/UN6TjEawCt
Or8GdbKjIgUssq+HWNZfCGrbGUkryr3TtB5RfwkMYqiiMqmjSXXetc7UFq+vVD77K4NsqX4aBqEK
/4lyfu6jw7DYhT6uplT0q31P8IGYvxGgMFLywBrMMeoYt68HxSHuqwEwQjLhL0EwXaVduaAqFHFf
/HgPAnCQMP0+eJ37e0rn+JtAqb/c9rzpZ191TfqVrl7E4/5Bne6jdceqe90OcUOsEplMFx/ZLRpf
wW2VjT5k75dDgiw9zvM0pY/eGMMvBGZtv4b4TKNnxyx+c2ECKv3CbyFS7ipEbA44l1PObLZRJbfH
JgSPKuwSrX9Trto10/U4clRr5Q7nnnsbj7znabB/8t9eGjSJ/SmS44L8YmATft0BkBStdmooT0wa
vTkH49GtJ2SxM+mYIbQ/yslbmgF718rUMh4+f3uGMWJPA5p7s3jeFVCY8heRVXzvRFctk1VMF1Ey
Zi4H7m2ExTeYqx3uG2AfDeV9ySuYZrsEw8zaqU8U88s4DRkxyHzCJB3d+fPYGuHXN330shfzrQcw
84DFf8rWdvaEB1T4xRLXcfCkZ9pY80AT3vxErgUS6jH1R/3egdEe552OktvTmALK4cxouuyI9NCd
A6QqO1JMtpuGJA80UdzXXIJrFP7wRoCmjEnX6y+06I7zg11b+e7NY6+zVTe7k9MhFcCGlwLNcgB+
/XLQwOGck1D0ohjGqhrvrTc19UOQjCuTqljRaPLVMH8O0u7PA6EJRHxNnSJddWtUw9KpB83one70
zPpN9wPHc3wlMXR5m0SNfGibxvG3DePuEy4yeaedBkh88Uvk94d/PPlu2L50OJ9f7aDMXGwwFSg8
l91/6xiE4byhu9+ClUsITpMIJGYjO5uspKD4Q7uLXs920CJ9BKb04nxJ6I3kbZi4SoEAoMY9S6uD
Ygr92Sfrillin5HD7VWYfFZbems0k7rdMoRxerym9SQ+ewd5axF1iCpYJBNfEp07NWMEH91ufxYs
AN83zR1x47QjfQ6OqXVfvJ1zPoPG8Oc7IZfyuLRI1ukEXTBB+HufvHuxieaXEZGeAbKKPQvOkpTq
ZaEfr890shJjt25J+LuWbRNfgDpgy1Sl5b2I9xRTAwn23ZVL3SA9jSu3iMN47gs0rYjnNB7Mh4PJ
ckdpR8Dgfe+l3hdltLqWg0LQ5E8lv9Qubckgo9zgPol7TlkxK/1z7R3fPcd1w/nO3s4hy4dkSWpl
F02/PS6Uj62O9JzVxOOIwg1rkVx7yYBf4IYKRqacgaLOpaxUjO9lRFnWRLb/u3XJ8n3fnWm5d2LX
3rXUDwdviTmSPYBYlsc/d7TYeoLBhwqwZIn9nFHnhw8HB1eOwLwZcOWOU3o+ForkarDbre7PnkMF
OBYGu7zWjjP8I/GDfXh33fmXkl2jzki10Cs36wq0r4ZRhczng/tdwljU7/hw7AcbCp66LdnTfD+4
N1FNCBd3zcw9vDOq/+mC2W65oxYOsjm5ybNckSB/7lkxnxs0lx+ECkC3BVM9/Y3RqplT0qbjQyyU
CoqkXABz9NHKB6APnh8SbzedJbUf/tq8qvm2y0TGJw1hUp/mHZkH3mt5rKegqyU6rBt5+JjQPbMV
XqmZK2PjoRTHdI2UwwrHB0HRO+lfhiSN9+DoK3gLdBJ/4wW381282gMftXtE8zn2EYpnpbuJ6SIY
08obr5/KbIXIKCanZvoiwV79lbyI9b0ZsK0BJvp+lztWcMAujgpmLmZG2se+h9JAyT+hLUFRiIB+
8FkIik4nji7GtNqeSU6y0Z+Db5KcFSZG92GMgx6XVLP467mW6SKKyIq9vXbxFkx8XyFnRHd0BsfP
Wm8yZ60hv/60MUhqOk/gQgDpR/WL7C1MX/wphMzhRm+Co9FN/7gjyqsTyvFOPh+u7qbCiRK0XUwk
QcCXGwyczcO0lst5xiyjr4kD6A6Ve6CanY0HxqzRvuqcRhGVorjZkfhKxm+MexU1YgWJ3j7Slto8
t7Edn+LY6CqPa1PFj5HYvT9iI7sYZnW1wQVgadsvWqZ2/N3qWPuZXNHI39/UYmNOLQYYCBBfsuaR
U+HyYrRIkqv2bNM8HZOn/rIc72+cZ6284KSRT46OlvFit0qGD4jE03fiqeTfwSw7IWeonANkwcNM
/ZcaZM1KSYT3qY9XrmZUVYNkK0F2mmE2wI4EfVsBMinWxDOJadT5TVJwNSPEC4+LbVYTvGKs8uS5
9E3zSAzzYQrNqNs+azaM87AIcrdSZ5o5LaUzf1LiEzT3CA/XH2lQyueATWPLkSOa/6rIjX+MAtvV
c5LaWV2P2TVf4m4T7U8XBOL4OKrV9tfE7JXhGcVFkg/xtKaMCG2s75oq5m7h8PM+No/U26wLOk45
hn2OXW7AhVxRtiZNGq03BBfHLoGT41UY3gCw5adyVufviIyPvW6BTUQ6uPS/nX5gQow9uguucEaR
pAW1axmfmq0ufNncKK9ESARKTLOPM4jCkE8uMl287aINitaLnRDU/oj/DFsNeeetOIWYXqb2yLcB
l2nRxRI94UoMm7hGDgqSS7Mc/s94QVFF+267dBc3iss/keWjzku5kHgEH/eCawSp1bIhi7ml4aDl
Mf2wm7sQ7PvcRvs2oXjgWeoxxA3z97pZHR+a55ZAOIvQbpcJ7HPiUOiT33iIxRfkFf4fTvU1ummp
2uoM2DjVX73aXUa0/dzR5kvdWgWDg8q0LJp+2y3XTyjbq+dXPnN2tLNcInMfVO4Aj/9QUx0sF7Gz
asFpVap/qn1KVPD2lWp5detw1Pk67etju7YDelPEkaxOAibwCeOFcpHFygPyvxcjzZKBkct2dTzg
7RMIq3f1xy5y0XltuHswbegmJxBoeAibYQpe6Jyo53Pk3GAYvabylQ80/EJnzPdzOuDJmNd2rwZS
GPxq/CrKDdJjOVaDzJdIe1wxVu36nnrUtC9SF4Vai98OLT5h5cmFM85dr06NgBVxRKo5HQHL3xGo
78zP4eRXT9W8DObZUmK64IOMD9QLLnYIqAuD50UvWO0vYPpl/MaHGsBvse6UmS1d8VEqiN1s9CTr
blzXaYkYb+AwTmskg7u7YDtfkQ88lr4TxucB08ND2/LQf4ldkpOu7OkI9NmxENFFk+eUP7p2W8BD
B2U/Q4QIxx1r17xdHGhecY9cnkEzGlpxRure8SA1sn1alGdRp6KRf8c9hfqL51R1bwyf6V8kjy2+
4bhapgxLl8/GSkBo/R5NdfUbnVG8n0eiPEM2Cbr5cGwFsX+e+v+vnSTlUbqOtzb569txtif0tM0T
GNEs72l66FfyuFr9ufk1KDdgELr/idBAHqBp4K8tGdyPsxsu43GveJWrvAukfJVV3+DQiHmVv3E7
D3gBUAZUTzVq6eQeYbkU+dJiR0UsCY2bl7uZHvpONGUGgpd8nwidai94B5lklr5txrt49tr63vOl
ol2TYggMOlBMpGdW4IGnqoT3zuYu0ON3q1reMt9vCLUkLo0ahHBwjSlAu5PuBaEuafvRtuNO2f2x
eqE6TnHrrt1WQAIEZdE3Foh7dETyMVTom/hNd1s+8ZIhsbgtc1/dKvCWa3ckTC5lnHBERCFGpQiz
b5JrT3P1p2JU0eOyxdgOYmAADl/Pxk+2jY4fcg7Ry2lA+TTrRQnrlrYuO43frPtrz7/Dt4JTQfIC
UyDMFxIPMnORD4SFoHnDFr3AF1gMXgBCoSpwvdMyo7TKosoP2gtynDY5+zLpg8vmQJaSyTXMFzeR
yGsnvQt5DaJS0v4ra3HTj4XNizG2VGjc2mh8OfpZDl94f1V0V3qO3e4wUgAXd8HyUsc4aTM11iuC
Ub5EZnHiq3x39JYnEoK25D4d5+G52jG036U7qSPIXyg3huHeE9QvZfN54HSd76A3WZ+ApFLpvvZO
mIwnItbagKetObq8N3Wo8hka9Y/uofKLWDtqziZ6dPEGdUf1ReML2H5PRsCRSSa2tigRh0SXcYXt
uo7rHDM5Uo/wKbgi8XjE9DPlbuQ3w2VdgtW+Gk+1Eea+bv8WW3L8+SfohMawIOaHRG2Ve3ENutfT
clTQE0Q+cLAPFX5FcKiJm6dvkcKctjby+KBlA+8BONchV3ad6F9ax9WcVf5WyyyZ98kreiKt77aU
4zNDbUnMaXj40cz9tc36Q6/VEcFT0a6kGJoYredq2T90WyZfKigej9EBSX/uUjXeZB7CJPTOqsb2
PBDfjKujC7U9hWU8/YYKgbZPh1SwwwY1UkO+HAlmwVzYXhGTe23hi/gAqomWQMKCYSouiM+p4rM3
A/7f7UhpAK0G5KeMYK2rAQOR1+VTbKWTNa3mbitJfgzuqOuekmu49ck/OAfMWMBBTVWIbdpEcah+
/+Athk7EjLmfEm9X3kUMZNESqLAG7xP6Q/WoUrub+2oK12+84LeGvnWpij5V6p8wYv9EritxkE3O
jiYsYXiOFhSfXBoJ/qexAW93U2VgvDHVpRdn08ecbVVZHsUsBPsTj/urQiP1CYme5mgAb14kkOn5
x7GvR8OHi5iFLesG1pK1ml4gqSbGww3Nyx2Tu02Yy+c5Oany4NQTKREPGdabQRWUeIToXyZOo3yr
iYU/MdTu39c0NF/F5OmfWx/v146YInk/gVM/xCSl3UysFvNNR5EKOt6Y/H8wrbJ5nNDA/fDrORkY
LZU3IsPm4OaRj6etINOqBNGkbiW+JtZJ2nwXNdag1JK8USeIHS4jQj8iHZwpQZGQVMMrRWHTT+Ju
6ze5t85PbxkgdvqY2+SRbKxOFACVa5ghfE8e42bDSELjToAQyqXUT7QxAom+9O31RoJC7SG6B1dH
Yfekg23841J/bItlCwgiIFABz3icqCq6bPR3pCCCSI7ezB6lLHjcPdSex+k3jRZP4pspl4iYoTJ8
D1EzN1A0/vYe98f0PQpaaqeEp+rfhlNvKzrw5z+Tg+LrhMi42i6k0ru/eSRIDmVNcdmLYru9EDAR
3BLzjjCgR2Ru20Kni9av9LzMiKrF4f2NpmNgG4GHG3IVk6adV0c8fpWk/4hiGpfqVRIh9Y/LPI5y
Z+l2n0XaEyhrh677M8DUbUjQp5i95rABKjvRQmnNq0JOdAiG+WPEs4o2NmnDa+yznGU1unvAI58M
5lM0k0+R+V4NoxFsVUpGhSTOyEDQLJe2UmvJNW+jH4nrWfwtog9fqrhiF/KaVPxYy9j3L4uKty+N
7KruIUK48hnFq/yhnZF3uefd+j9Eeiw5iXd9nBGNVH+LlWrW6yQP/BpxFadXJxW+fcYfRs/Xmm4L
ekpfiv0+iVCdMjyuoCGqpcP01Jot+rnbDZnAtqSmvLTQ0g8epj15HmlPcRmN9A02xhAZXA7n2B+X
ydjlzseCl+ZRy9KK49Cm8QMsqe55CSc+hbMogGh8mk0LB0qmRB56phmfh6ok4oKn1/1oOS2GC5It
up4c0e76rY2W5rXV+/HXw+1wt3m4Km88+Y4dcVVTdUaVFx6YkxIA67SMUj8LRqaAuyGaAhcpikPm
XCDrtrqEZDNAyoeBqvItYL68gMjX3q9Nb/ZdBaujz5gao6fDVP18iYiE+CkXNgvg1bF/Q9A52JMN
+eJ4DEgqyLgxSduwZXS8qW4J9xNAwo56d3bIYau8CDXL4uysPGz7e3WtwCgL391g+BvZewGDyzr9
M37CkmCQFpiTsdEWsO0c5Zd+6YVzFhgI/rpdJ6K7wPriv+UYwx5oJXJfy6PtkdyrZPlxq5BGLILx
n1EhGNLw/kBoSdU7qSEvA9lVSJkhk5b7fVzD44zZfHhNAMC5NUgg/W0x0AOaJ6H+nUZ97dwtwGtf
J/wJzQlLtHw2qIgbOKAxePWAwnnKdgEX4O9Klk/4DyU+z3ZOX7TXddsFXyYlvP6NkUFBM311PAMw
5Q5+Wheh6SZeH2c2y0tqq60qdttRJaZJfldXjicmrrT3KPTlceyoDtqStuN5iskSkQPakbqCHeMk
Mom4jH4Qot/5P0LU35yhYBtcU9mOv/shVNvKE9ejYmJwqmFiyHBZkAZ6cFZ/2rlOXxquN9JhuEh+
Rdi75ntZl5VfOFsM/gAgYUURkzEic6y38ZtfHh6SdzHWPXUVc/xq6olTXi8MeU4/4Y4lEgfdHsAF
hNwJPqES+dGWI/iaP8ZnF14KjdNQizBb4F7AH11XvTGkMchZ5XpY3TTH1OUIxf7Sef8j7TyW5NSi
Nf1ClwjY+Gl6KF+SSlJNCLmD956n7w8NupVkRhJ1+5yhQloJbLPMbzhDN93IGK3Xo3BOoSv6zVNn
RHTG8jDYhgM44E3nYaZ0pxZyUs90FFLJn9Q0pokiiC6eeM/cJbou4xgGn3580dDj+urlZY34QqCC
w59CTpADql1N5cpUMK9+b8bQ8PUiBCIEoarb5BFw9AfaDjTC/LzW3jwr9p4bf/IeZCY13p2WG5O5
RXND6ve23SvpZhoVY7wrfA39tKGR0/9wHyy+S0HrvY2ARycnRpHrP4YfIYZmGRCIDV3FDlXwMqA3
pnh2eo88NIeuqnXBT/SMAvOIqBxmieOYjAblD7IIjmQW5ZMXlAodeIPCa69XjPr4DEEGj0k3PPVk
SoDo4eMbE2jGqqyYQeSWstOytNzGmA3qJ8ZijCpAx0TeTptMC/AaSGe8N+KkzV7hPLTPY9R2L2qa
1xzTANpr0PjB8LXS5voE/kjnosUAbMyKU7O/44zz5E+sRogUxqhmHZA1XVf2vkezBCIo+LUNheks
vC83/Z1nDWAldUlHLZPhXbo1LF+R/U2MxdKfkgn7DFmDabyhad99bxULBDh1SvUaNAWQfdRw7nJQ
UvreGxnBodvkw0fzVD/87ZetMuyAjCP9MmtmiM0E5MM76PRdGgQDVPur7ongDan2/FM8hGycUMua
02jksswYJtDuIOj4YhOxaJD+J9+J9nqsoioxhrJ9zO1IvWcq22S4cdPmfsraBEwOjWr9c2NbXb0p
WrViIwD/8Wgn+NyYGulj/Th5YWlvfMSq9G2tZDOL2yev2Uu+En0z6qicDiWDlvaZnzq8VlxOCPNL
pU0H1dDVZj9BNwBPyd1l8Lp0JpypNtVvSD4x/UkSq/hV251ZbRTfsLgqkhbmBiAOMCNa1YAE9Gdz
hG2keml4rOQBpA+iOFh30A1S60cx2eFnWv2G/shCTNAMFUbr7ZVS506j+c/o3G9BW9O01Et/L8c9
ijD81a7cI3+MbkFkTkjhwWdE5J93C+eK9hGNV6QdzGhXdX0THWokbQMKrKB7FKKTZxEBK3iYJlWy
PvmeNn5O581IeyKiyi1y2/gsgwBB3kAv4ju/shIVhR27/tYx9ByOKRz7x5QLATu1DFtYn7FTztXQ
9u8N0tB/UEzQ7jUp1ZA2Mi3P2voaIGoXJpuMgnORDw7qRLpbVVgubiC2gIqYyKxYr9T5+rtCQ/Sr
AkKTtAnMEQ1N6JvmJ0MkarHvqs5A6YYLeVtDMnIQoujKI38WxJu6HyDfJMIo5J0Ksyg9WFo7vidm
T2d76gLb3wkq4PSdpqy1h+I7t3TUiryZ8k5STwAKW7dTO/pIklXq5CWmbv9geiYSSPhKMN8PqEPD
l0h69TNKbPKnoRbJL4l18r1Oh/wh0Pxxpo14nKC6N2a/IOrLM0NZoV1mI2L3J0glzOyYvxjDZuT+
urNZ6eNdoqXJsxRHsb6dwAVHG90EavANZQwfths+xLDTkGembz9RKXLPMGzeNUPRvw5RNDWvOeM6
eFN21byl9CSBhuID+w2ERW8dgY+pJSigjJMSU0hT35Qlheepl3OpfmcwLmdb0YdlcU9fI3dz8qvp
WAGLEftA9iUoDUC4EOlJh+CFPES8K75H9plNwEbAbDdg4CY5KhvkdHB+2JTMlXLaymoRHafJHmGU
ZQnJc2HINmsuyDTSZA7A4ZBSwnEK5LVSPAFzjR8h01TRfV8kOlAgOQV0FftqBlo40vy9Ti+5IIXs
5jloiQrjCypoUNd1JbQyB5SMoW7BZXk/UODyo+ei1avogBWGyPaVsHtAmZYoHzFwLsuNEsr8aog2
QrjCAv4NSttKjomSJoFLgzQnb8OeqAOVVY/yt8YqpN9U4xlvt8/Nl9FINaCXY1QZG2Qj2/BTCfTr
oPrD2O4TMVDxT6KrAcCqXn4AVRc9KygdIRWV58X0GJaliu0sVBsM4EDf+unj/4AMNKQmbHrHsLrA
RZ6zMB86EXr2ZjLHQdn9j/DUSgMUmzqT1+GUpaRZkSG5o2XJvkcVeDiAQpdz/qkJUEIeFeOpqMbM
3CctN9bY8uEgTsT9irrnFSFRgwQHeU3UXalR5j//1/1F0UYGPUXrIBgtbxU9V8GFgN8V1Jlr4tCz
0OZCiBOREHqsBlKU/L/QvIxmtVAYPa3TIpOw8xA92oeGsB5HxGG2dIjMd8mbqCds8kBm2mDPcrJx
iICRuqK+eU0o0lSxjmcsZGLLtJAElVjStMvk1qnNqTm06GEikx12x9uim1c0MA0TcThLqLOrg7oQ
3ZR82rgjZYjTetUnPqD/VQVhPs8WJYf+AUVUmUDIvh1UufqWEcBXwDNjHrT0NMmgQPYeTUen7zrl
GRiDddSEIm01BjIHsi6Ui8DX7NPamHZFH5cbzE3tbdHna6a815YWsl3/94fMmqT/LC3UliqzMnjJ
XZqivgfMyrKU8A66aHd/+5mvfk7gGhhCzcLuFwqvxmAkpla1jsH8+Khaqv5oIBu3oll9NYqpmbwt
VQXYtvicHfiUVgEh6gjcWelOafop7yt9f/tZri6af6IslLHVxjdAYQ2tU0CKdnCo8PcW06GvKHFl
blQBpCTn61b2w5VPheWPjImpIpv4Ci8eDQN5m0aj1jomeoh7vRibxzbuPcTboP3dfr4rbxEsKKga
A7gSavULAfQWsSXwIFHrYFQn4M82hnUAKsnw/KNxBKtBVnG/UZCiXR42QcZxDoiF1RfV6mM+CaCi
0+CvrIlLXV2ikEaqmglH8kJxFrFGcOE6K89DbvFg5aX44tmDNLhTGAmHPqAnVqzZ5+9/fojiR4Wl
JGeXiYD8cq0LrE5M9IhqhxShfQt0ygwpSuL9kBk+ksqz1n9s5Ki/eUKsCN/+9Q9YxDbRDrYNNMc1
C1ucxY5m6gIRLJycppMMxYkB+iK9pEk2BXCRidzpTHCHTtWSj52YChglZYqiu20LO+EQy3ZJXeXB
KWZGj26LnphjuoUS4emnDDotIIIUHVAmrZbtu6mpM4UvgHdvEij56R47KBCyKZonIAWTSftsVpNa
rByfl8sTlWsuBg3EjIZ3zcJqXrGTPAxDMTqBFRufEYoCxzAF8svtxXm53+Yo83rhhMYcabHfqliK
NWYaI6MqZAYCqW8gFwbC6YupPt4OdfWBbMO2bA0JRWSZzr+ZDFV1snyTUPhl72ONzuwMHVzZ1dce
CJMLHORUQzNotJ9HQUDKripbw2QQMNF2rHWkDyaKOjgLa26DVzYAnU2Z3ipVj8lU7jwU2OYM3qI1
OD4FUr5J0h59qLafJY0QMBTBPTKrwY/eboHdikQag5WDZf73F5vAIryimVBWmQssDjC6qVHaauXg
0C6RaCGmzGvzHpgeHYe7spSjnaHmaybkV96vRQdQx6mMYwbn5vOHLrwijMymGp1ICrH0MPpkb1Zt
v1eRvfn4pyTU7JOg4eCBkeR5KN+IEJGPWZuRNnzTxNDC7mLWa6hauhLp6pv8J9Ji0TSlhIRMm45O
QxL6CnbLeMzsfIQaIzqnROWEmaxlHG7vh6tBbaaJKkY6MhnH+ePBh6OAtiB01IA3frJj/F9pQfFi
ZUJ5SJVW/BiZvP68HfTa59O48zReqmbJS71waGs+Q524d3w4Lm6ZwrGSNBgPtKirlZd6LZRlCA0s
nq0IFAnPnw/taUrUvhicXkMUvNdKyEdh96cdenvlJlpGwrGHo0udLz9epbE0jmy0VomtJqJvm+oy
r25MC3ivJgDVtK7Eyhtc7vq/wThh6ORYbAB5kUyiDGxNckowfgySOyrkgqOhyyBbvSrQwE9BCRvA
7+x6s6xX7r3lJU9sXLIR50BSSeZOWLzSoEh8JWHq7xqxMqt4SL/jIbH/AzsScDe1XbVywiyP7GU8
cf4JK3S/QaO3aB/Bak2A3TXjT3sS0e72orwaBqEr9oLGMWoswlCxpClj/dgFryM9SLSuXVbw99tB
/l6Y/x6Xfx+Gcws7Wm5UluX5w/A1AQtR5Lrcb1130gI0KHejFBk7A8CpspMMiHvALloDsnLVQG8I
SQYZ60cG9OXbP+bKisXS0sbLmMsD49bFIpLpVY9928ZumafvKkOI02hBrAevkq84EVyNhMaqZiEn
qsrLTEn2tEqNmiYh9UnztyZHayPKkOLY0I+e/hex+IimgsMNxZa+eMNdirNlm5SJC6Zh+lSgjv6E
r5vHXHrdC2Re6suvqaiWRq1gzDt/kR5NuQa6AAlJV6+1tthD3Yd4Gxf5z0qmATVEindQkC4+gjwP
GbereueAoW2VTW8gk/3xr0meRiWhzFZC9qKdMNZVYUmKHrvCCPyvbTUqW73PKzdJ/HH//xMKIYvz
RZzDcegYjMYu2m7hNm/bElBomT5KajqsrNHl/TTvlznFtnGRAVWsLdZorTahVEN2coNYybeGGagn
/LNCxx6a+EijG+fowP/wgWPKoNyZoGjkooo+nxT/VOoDkK4GJkHqBoM33tM90z8nsPXslUe7PEcJ
w2LEHYwOkG0vwkCcNvWJ7MntOoAHIQYODzWaJzOg3LgPUdb7X8QDnwK6nqNHhQZ9/lgCMg/j/Cll
UgdnH4UF70GAIHsUKkDJgcxm5eq9PFDpbpmCnFAXHHfmIl6GHwQs9S5FjIGGdyspMZpAiC5/dC0C
BST7VTighX5xbMNWN2q0exJ3LhZ+lWkJZrQNBmCX8coFf3nnEgnWis2dp9rcpufvjxKFsURQpC6e
V8UvesFgnsxG1lEaHUyQM3Hs6Po4vIWWzGzr9lNee5fElAX8Bezk/poS/bMk65l448Hzd3M9N516
GJT7cIAMfDvKtRX5TxSxeELNC9D1FhkrUm/kZx+55EMRjOOBScJ3iVbz8ePhaDjiJavYOsfn4qRG
LiCacA+DezgWzTbrJRSFFUn170KQSseav/NyO+C1L6iRctKE02aTysWOM2pV8XrkJNxKAb+PuLf6
zZok+6Sy0T9JPlTqvIYr0xWIXa98QOXyCjS5/pBv0W2Wq1AWDztg09mCHk5dhD2R6Wc0Si4Dkq5U
AI8E2ecCPwJOURmkCYQDF5irdF9OE/pNcHO/ks8ZP1SRMF22wPmlG0nxupX1rQgW8Pltxk+0YZpQ
iuv4Zs9//s8ig8iqM0LQErfAtODVj/P4QL3qfYbEBwEx9KcTUnTwd5JZpQ8FDtDMoLj8rrYektwM
VhbjhdEWS4OdRuoubBrGQl78HF2O/C5suszFSAxdc6ACHrZezFDdPp3FV9pARyHDZjQ6HoA4Q4uz
BgmVj1BRE2ubAwJjrOxVhrXFVnmcdr7SBOFzFFW1CT8xgnECciordmFgSf52aCrkZ26vt/nKXb5Q
sjxyEI4EGA6LywuVdQBsoEJcW3gINKEZdWj7ET2t1qpwak6KIyQvlAuLPsPisApPt8Nf2c66pqCz
iee0elmRaKYJ4z8QmWt1lfTUy11zUMCNHem02FvNQmTmdrwryS2bGb91ncJEx/V3cX6wuaTM90Xq
loDnnLGsLBwH1K8ayLYSjPo0FRuAJiOGTKjJPpalnr6B1h1WfsbFW9e5cHROBwMD4Mt7NWcUCmII
fa4y0b+VlZZiLwDsIUNsAuncKoXYW03AxVBMQvFfd26/hIuERedOt5gccc1a83F9vol4MMOqksHA
vT0P9nntW08wv7oHhk7MCEWBb/eEvsztoH9Pj7OVhhqHSg+eC8rEM1Zf1GSDZU9WJEe2Y2sZBBjk
VeEIzbTi+E7TB/tNiiLLVaekBURYWeVz1xaysUnTFkuVuNX8J/ossnSCyYhq7MSg8lPG4n2UjSFy
4bZPd2QPYq3+uFif/GjM+kxbx4OTdsDiVeFeMQyoKFgOUr1fQRQgomOi513rQts2tVauZK1XwpEX
G3TA8e5lErTYjaGP5FQg97ZjTNnw6pkQkdNSxep79KWfVll9vv1NLheCilE66avBRaNf1CEWLMVO
G2rbQRpHRZEr9lp4RUiuIu6FBZlenYA3NCtX6sUto6tsQXIE6liGMssdiHZC2VEb2ZCIktGxtBLF
+jEG49uj5nP7+S5SEkIxX1cwwpxtBJfVY9eC9Iaqz5IzoFru4J0FPtYLsvf7dpzLzwaUS2dEYgkK
R4YX5xuq09lNHrwjByautYu0RHLMFvgk4ujhoSkAiN+Od3l8MMzCrI/eFMcHBdV5vEb0VpmK2nL0
1q9e7DhvTqUuZydfL3JXGUCnSYBDH60BoAdWX9LK6XW5bOgzUuwwgxac3suCB2FdW54axXRSVfae
Kg8HMpPUgag6aBK4KVzKCKP5u9tPfblwCGvJgsuCBOkiWW+Z2PuxrhlOYErQd8sOPi4A2gOk8Ghl
4Vz5oDRUScJoHpnGRdvBh6cBg6yT2PbyF6Sq6POHsgkRzsww3hmSt9tPdiWc0ISmauQSFjt/kUbk
vpLmNLPYEkYFvVEeuvo7KNzwcchTCHD92K/kUVcD0ilVLNk0aIgvFtCIaHVPJ8B2rD6zPgHzkDeo
XinfTAWSHYCu/24/35UFI1iuc+nPsca6OV+vbRJI1KqK7SCz5T0ACA0ex7hVnlTJBDuL/YwzyWp7
uB10fobz+4ZXakLQpPdO9r5MFVsKddOaKttp0I73jz4adAXy94FZbyYFrWYnrweJiVam/MjTCtew
2+Evzx7C06/GvxOs3UXRFwAY7g2DoxxAlXIYkZk+wTZrVzpJ16LwrzPW4B5nM84f+t98OFLV1mss
2ymrUvtaMmlzkW/6cN9RZxCFRpFumCrsu2U7FasJQO2Mu1wTMOe+lmpEEgqUTm6/sSv7+yzKYhdY
oPD9Hlabq4x2vS9tfBxyT5U3dB3WrvUrr41xEGuSO4Gvszyw/Zxlj4Kb75oNynsKagaO2lreyoF1
NQqfBokmQf9bLD7OEKDACDia11alk6MMce/qPhauH39tOheBRUrJLbesGBVfUbCgaJAhiLI3/AMS
iI5IIJem0a9EogK93FMq7SCuOtvmXFyOJkVa9mIIs8gFo2I+maDzv3WqZDzhkYg8TavC8dmFWQiw
t8+RfN/5ISJUb1mnt88x1B/DzccAwSI0UsITSHpMDDSakk8BbgH/xcKHJ8aWHrJtZQ3o+gA1Asgf
RK38S84DA2U7JRCvZmPigpLR1sNDIuq0h8BKoeBjzBUZaB9LOdhgKUR+AWHbcGs3YScOidKU4jNJ
eSpvdL+eOjwpbXwnDSgo0S5HyMLfTmD2s80IB+7ZmCA0UvNIZoJKoMbNxmzS+q1BjCh2yQiJbxNX
g/ZsjS21UY2XybQJ+nIaYVNPQNNrJGgomS35B6pp0X9BoJovAoKCB30jsgOY9ErxR6uS7DVJYDsf
sZCRnzToqbhTGLDYN3ILFWfb5Xb5NZIyyPUM3extr+uptUMRyOtBYJvBZ5y1J1T4AHPvVQ9rpZPX
DsZDyUSpwUwhrBAJQEvkW9RYs7w/TGTcUINYQttFHWCtQB+QDrESlvfp0MOq7Rlyv4cexHTAy9Vs
y1UrlX1oKjCEEJslPKWSEPgSTogDajGt0MunLMcYZOcNDZZiWpLCG5tqP/09BTWiQYVultA3Ap9m
AJKZJT6fjQWCLwazvAtDy2y3Uc5/4P314kkWmIfuSq+wYVuStsl8JEOiA9FwAT+OFW51zIpG9Q5l
jKF6kEQ61i/IGcp/snxSVDRfFLy9Omw6ymeBQS3EzRyVDJ+elYQfWVn9KvjOHZq4OHjClczQstVw
BHmZzKFHMBHnmgp5DFH+N01WEjgVIfkUAg/zjR5akf0Mj0bIT2i40pqhMKnvOWsb/4SJEtJEsArM
HxLgdOBwUZdGr54fhPnj7c1+eaRwXmFgbNJ8V0xlWa4jldfQ1J5kh4td/975XvPGrbJmwH0RBbiI
RZ5FX1SRmdnPf/7PrYLfIIZauOC62ArEj1EyWu8Qku2VLPZqFE0FUkHyTMWzOB7TLpY87Bxjt+Po
xQa4ahEjs5PTR9/Y39aCRfEGQMRepjpGWCryKMzQHRu/v1PU2ttjfVitlNTX7i5UeCg1BKmptmxc
j9xbAxiRwA3bHj5Jn0x7NW5Bg3t9t5LXXAtFJ55WjYLVmW4ucrcgmdBehSfmQixBUY5abT80YXyk
bqxXUHpXQpGUgmKgt3VlsiGLOoecUkqOB7B2i91CeihKw79XGxjxH0+5gUhpNNLoRtGSX6y5Rjdy
YZUY9TLsaPfGKMd7jKESVCH85L5XgKWsBLxYfmRLdKv5VkRkJrVIShO0ukXeZZ4D3QA1ojordyUH
00qm/TeVWKShFPQkmzouhzN86HwvNUFlJgYSj8AjUChFE9HeArzBBLXH68LohfZL76r4ZIygUlLD
z+/QaPjJ5kygMBrZqS9Eu8XTsVvZFldScvrWikFzA2jYReLITClRMaqynNooOnw67OB7Ikp530D0
fNdGQz+SweYfX7oEtaj+MXun1FlkeB5HOO7ZkeW0dJl3XqiUaAH5wAJayVw5KOfD4/y108SeByEk
MUxYl0fYOFlVnuqFcJDXBTsf+IMXvlVyoZ6gTtbhj7z3Por4QZ+ahr0JrIIyB4Th4jzzMw3x67pT
HAxdrF1VhdXeE7W+RyFj7YAW4mKsSxCKKf6fH9JcVjdFW5SjVTJTgr2DT1MZDsZByD4Cy7ga4PiO
hZ75X4y1EDd80kQYFGupaeFv7BUR7nmd+UUwzvN3NP9Cbzf0PuaVgJMH7tncxIlEFaB/A0j7GL3l
uXgKwwi2UUAelu1gY2jxQap7/dlGdDs+4ojevENarP9AQ0/fdHvE58emO287so+mzL3KkYVUB8No
LlR7EL+NptLrgwUD+5uZK0gNQHuszT0aWMP3TLP8EExwUk+HBnMWZICRFt2AvtNNh6oKA2/s9UZr
Z3SGKkPIqklVfLOvtJ2uJaG9ldGbabZt3cjeHt3aZgC6r6XvqY0WLFCltITwKZj27EJ4hrhmaHb1
qa47zLKaxgLOMPQR/ji519JcGC3UDre52cGhIK3KwW7aBpBwDYFOBQ54buTbAkI0rKNYjX7qYYWu
CFlA/MtnGqYdYGfa36TCQt7Y9rPkrlZsrzpWZDoIx2kIeh7aUWt+xqniJYdWH5pXJS7aCHJPmKPf
pA5jAsW5Ve/7aeoniIA2Qht2LFkd5GjV+qb3oUEei/RYsk3teLoLZBiXOyub51UdmkI4kLZe/rvx
oHgiSa9FKXRHD4WXRFaLe8tO4m6bIf+LEyWaiX8mOF7vcYPwtzFSJu1F4g/1xjQjvzyhDiCfIBgh
kNbaKRiQPpN+CwOWoaVU+jt0YOkUdyL52VZ1+a3K6gZB+u61g+zRIklxSjzV/jTG6hih2kR+up9P
Q3BqsIwzXPOi7g8fvXyIMDxQnuVkMmbl0q5NXqaMKcsBr0nQqPjvjJ+7cGgRPEFOHxOHMVT3mpc2
uM8Xof2EIoNU7mpeDDMUA42k1BJR4CCP5OH1oqrFe5LEhNWgmSP+b09yfDLx2/yTD4Vd7qgaEV3q
AjKfXdJO6Ys/xLp3KGUfCw3RaMh2ZjVeH7ACQNkhLqCgf+fBy+x2k4o49L3sUzigsAAFbNfLHuyI
MArRVB8wQzsZXTLZJ0YTduwMqJY+IfGlsRuM/nVCTv0BdRH5E06sDSoXfoMgYtoZyRdmcMnI18SK
el82luUfa1Ot333msPmmyMqp++GLqUc2yy4VKo941MtjENr55xTyI95aDUrM2wD6XL9DODA9DaFS
VDsOYfHaKIE+PdpoK3yvcsP+aeJTId0NUyc3d0HgU15I6G3foXoYWChkRj1wnwHRSXTsreapilUY
wXXRG9JxlCBzbmvds78YkT70n8wakXTsVlnh7E8O+aecFKL5pKBdWb9MIsM4uU2obV2+ivjsNVPz
1QuYdxy1bCo+F3lVTrvb2eDFtUdmO6OJGNUBv7nIBvFvsDQ8nhj4l+F28IZkL5RW2ydh5e2mCf5u
l1srl97VkJwmGFIbtPS1xaVn5swGwTCkrpX2/aEJ8SMv6irY0Z+oHHMyw12nReNKqX6R3MzPCRMZ
EBywn4usY6ZM9xPukQxpa++tFbH2QnEXrLzNi/zwbxTYGTDJaAstu0/drB5VoXjpwn/CozrylS1M
lfK11fI1Zs6cJp3d539D0WAVMg1S0N7naRTlDn1wWOKYhMSY3/UttMsEWT9WloTyf2MiLgVfPTnE
sPG+/S8Wzd+RFXNxuh+L2Jh69zbUXWbycWBu66Ix6a9r6FfMWnOI38QSwja5/H476pWXO7MuwIww
d5PpJJ4/cZqi+Iz3ROJKRWjd46WDJ5MpRe9TBi/y46GYkfABbWA3ZDHnoQLJwgZ8frnTpMUYWMX1
UVHTbNdiBf3RhiVtYIWEmGnTnBIvZ48qZAgNUSYgYJnyFJL53lUlMqO3n+ci+SM5As4zbzqYKzTg
zp/HQEcIOTCsxHRhwpn18SjdW6gmH0KMvTY2pfxKLXH5rWgwQ/GA3jFTBJbfqpeDSQ+aLHb9iBXR
SLJ6F8NZxjvVq1Ze4JVnm2tlXh6pLbyHxWKEEyDlaiXHbuqX6anEGGuPd1iDVqFcwPuNV+e2Fz2/
uXnOwUUFTbGpL0GnoCt0own72EUSLhmxXCx6aRcLNXlBlnmq/ggFsYVNgPQIY9k4GJ+zYfBfumBU
0OocI6ipOovr1JpVM60crfOznh8KHOFQP9ib8JLM5aHgadC6YADHroQtFCa0iveCkFb7ens1XY8C
Qnvm8DC/WOwOW61oh8R4PdetKHaSj2krGUv3+3aUyyXExphxW0DtYMYv61+9KeDxyAAWlTpAJ62A
EKsnyLw17VA9fTyUDdocPhcYCNAf59sD63TG58kQu14joodxSPQXL536AR3loQ9Xtsbl2+OyBaPI
YBTgxQXApJIT1fb7NALzOcvKqEGI6EnV7D/8SNw/ukW/CuA3ie/5I40GNqt08SM3T6R3JI/T3SCl
0LnaoF9ZDZffSWFczmSQ8avKopj35z+9sa4t9baAz0KvKp/uIZH9hhOV7TIkgz7+TLKGQP58fzO+
Wh6VWtRPdReYsati17zpMjq0U1pKGxEUa7CYi4HyvLh5GJpxIJIvcJ4NmC5ZK31u11xuT35bmd9t
PVAOiSSsr3luGF945M4p8DhBghgY2kq1/peCc76T+QEAFunVMdCG27x4qx1u3HnBDTQ2ZongQRYa
9kYtZbvYm9AqvQ0GS4r5UqEE+MdqsK/cNTbThm2WeeaXNIkR9S+awDBR5ZEQ8Pjw4pKZrYDX4QAQ
EITPf9xg1+hGIHzqan6kuMVkaEca8tIxHyhFb4e6lizSHhEMZQVJzvKbl2k7ktbxIfB+h/uLUs6j
kRm4u/dAQDaBxxQgr6c1SMa1zw9gFOTJPC+9oNA1KBzmzGMTV5MkfV+NHid5XxpHlXr82DCV+6Iw
4tjGfXBUgmklu7q80EjphMprNYAZXxziJvZzQYlAvFtKev5FEWjB+xEqHtC04niTI4m60tW89o5B
MyPOCfyE/t/8Nv7ZwXIfyFi3w28Y8C15Q79L2pYGSyzGAvYBHeVp7nsUH0+x5P8XlITuPCha8hyR
yHu5Ewq/R72tkru+xN2kKE3leHsNXTlxgTwAj5wPXu0i+wEDXLZWadFXH9DDl+ntPslevHaJzDty
uWNpCOGuB21dXECV1KDFaNHjgRiQidciojdcd3q2baVOUzb5kBrHKOi/SUq9Nje4sloF2ukAT3g4
PuDiPjZLkJQleltuGYvup68ycyNehQ8AElhotYzg4MuXIjPNX+qYydVdMnTRGjD4yksWMFPojUNJ
AyWyuAaUDlHbPs18N0H+F9wmNnaalIe7D39KqCgzsIgDSLnIK5spH8h06fVHUYe5Zj8EOk6nBTI4
/4s4tBERMrCRBFtenyAyhsaQU9+tp1BBLy7xnxK7EStRriwZAI8KrgiQ/i8ppwr8XNGnkoSKXJpt
mdEi7NMrEz2jUjxaBZqyqG0A6gY59vGMh+rQ+Mu4AYqxvLTxAJY7fI0Yz6CkgviVhN4PFeWu9XE6
+/CrpCXLkabOd8YFQtlXu15weONhaCnSc9Wbyg/IcdFKlCtnGF0MfiKhGAYuc9IpRORSQtDfzS0j
6BAv8sUfHclZVB2HpLIOEFYgFOY45EUrtdVl/gNQaWZjMecCIrXEniVZV+XouqBF39Mts4O42oXj
VCCwLQXO7Vd5NZRmcbjA/AQ/tNhjvVKHCTi2wPWLMEe9qEFfBKHX8CB52RpJ/1osLoR5qAbs66Kf
jiY22uKe6bt64aNZzZ1knMbOxyYsDjOEtz7+ZAxdKKfAIKM3ssgo+go7FnTJQjcuudzNEq8SXGd1
xH2ktUHPlYMKAqtugtWD7A3E7PzisYSCsYqYqIUzz3+gvTgeJbX/7/bzXMKq4a8CZCZjAVTD8Gjx
QLld6b1B1obWa1DskZisXnqEn7ZZhcjeEDXljlkvHoQRblRe2OvHIcMT9/aPuPYJdYWlwmUESmU5
0AtCs41kj8y8R8rTSRBpPaq9rKB4X48rm+DaS2V3z/olChfAxcqUQhxfs5TvlwTNyRqi8TjE1pog
xtW3qqszcZ5ZlkWgxbdTDCagMAhcJJjxoM2FecgxuNqYWR5tW7lFmzLJk1kaFce+sU1fMBH5MHmJ
L8tgG8oplxA1wmL9ICvdYaZWhFBp8/wQ0gABcInqF6CXZOWtXvuA1PGcnTKaQxdLNZD0rmjryncB
rlY/6nZE5XAYqvcRf7/dx9fKbPgFZI7a6iJ7KU010PSqI1QoR3tRMvxVhxAeNLzvj4eC88XFyuBa
hpuySFeyLDBUfB9TV7Pb6hPAGfMN1SgT9yAjMF5vP9b8MRZJ2QynIBwzdKjeizJKYnebWtanNESa
7iDLcruZZgq2qCLpKGNX9vN2vCtfjHiEo3BjuL3c9rLURr6Qm9RFIT79a8bT3KuUY8/AtbyV1bG8
8vhYNJll8loUOECQL9L2ctTyrFOM3onqrnn2o0Q9jO2Uf0GXvLy3PB/vnVD+dfv5rsYEOE4dPnf3
llpb4YgcJpSR3unwtEp31Vgnd4kRNrtwkLt8X2gyg5ARKzTtdDvw8kOqpEgKzSBgCeSWoD3Odz5G
LlkcR/g/YiYc4P2NUnyidcnvPG3zP2pEIb5yeC5PtL8BaayzbsDnGn+FZP4piiq4lX3AzNfB/KFG
8EzBAzkO65VveD0KekycnGKG5Z4/llJnucQUtXRSaudgY5PdvtiRsZZoLpfl34ehIWvRHxWXn01B
91PrvKZyqh6MA7SeekJ6ALnrXaD63crddyUYHdK/bD0LBKG1+FRIM49mGQaNYweNdNcAVzzA1Usf
x/nQvL0qlpUPz0X7/G+jmeuA1tD567MBAKKG69VOUdRl8zuLAiTARDsmj1kxW351jDQ7F4dK7znx
ugSZNgWdmtu/4conJO1j+1E928wM5i3zz0IxqpzmIXqgju4F7b3ctHg1YJb5djvKtZfK1MqmuARS
xa1+HsUKp7zBD6p1glQEB29Kf2A7ne5NDaus25Gu7LR5b9ucKUAXKbLOIw0yKpHKYFYOcEj52A6W
HyHAqnWzYHrXHhtbYdxzO+SVh6NkRmcATj40g6WgSZH7zaAyfHbkShqekTLJDpox2XcCV+nD7VAX
KQRLhiQT0RS2tIUWx+LxtNIOMHHQ8eNkNs0dlAdBhdw73pIbclDNrfUq/4Ovc/+jiBux5xyUPwsf
R6Dbv+PKI7NgKLz4CaBVlnIq2HINgjkPovsYUn2usEiA+BjW0gnYk71SG135ojw0k8+ZlMPcYnFR
mGaaGG0Ytk4IxPNO6gv9i1e2KW61sLAFlLOsLFbu+MuQGpxUjk5KCPKJ5eNhM5FlSRjVTlIhAT7o
xh7h8HonF1gdZj1267ff5uUeJBysLRpm9D8uIIBTD7QqAKriBErQOs3/4ezMduPWgTT8RAKoXbqV
1O2Wl9jZnOVGcJIT7Tu1Pv18ylxMLDe6kQEODgIECJsUWSxW/Yvp1DcKc70yyttvxig89HSEhQRC
k7t1LDDFMqIp6sJUuuu7BunamyJ2cQZTh2tYvP1QfCmSFpK+DSWvi70EjtLC63YHBfX3bmxv+1rv
sVmy62MMnubKeT87FIcdSQzQb4DRXp931IOxQOkKEc4iqU4o7nxFmGbaLEWvJX77r/RnUn+NtG2a
vyKluuhunstaIAnYTMdpiKzAUIz1SjDZ3wnbKCBPab9TWXkrTDZm9NnwoFFDlWyE97FpPeswMEME
p+zDKNXsUI+a+zBXZn+Y1eUa6O3MJOkc0xXXKOm4FHVeTzIHrVTmeSNCDceA20pxhlO6OeVd3vD7
88UkSYdsSKsk7ZDsdlux0jPLgDONmnFuYqxeYqKcinUKqhW4F6Sz9spFe25W/5uj0HfZaH2vZzWs
CtlQpIgQVWsxAlzLs69dZzvpv29GVo48aKs4bNz71+OMWFUsSGloWC8OGJZFUba2IYKSk3pbAqmq
rgx3ZlrYJrGAdMddHq67y8CsW0zPMM9D883EQbPNsns+rh1e/lj6tjqvXiFEJWRjaWNsxFnkwl7P
SpNWBoIdKgAnvnef07pKUOcz6v5T2yjoiKAvhGJ3RHfzWBn98qxXG3G3T9fZwn5bHTUfyJGaHKUz
2OkxdkV3Ym+rPbQQF3uudk0AxQ2EVTzVEaN+X3eVVIIIOfCnFaMJdAcLBeidNeWp+212xdJ/Txpt
xDwMMzwNRecpUW7nSOQga03gFP5c5ALjM+yKluPltTgTbf7U54DRb01QbbcUc6xFw5oXWpgIJwtX
zHK9TClqlPCgVFwe6swZQfOTZXdBu2595NerjmgASO1pWUMxJ+MXO8WeDi/VKRhg2Pw3L+P3y8O9
KeYKQWUCpSRwvJvS1i6OOt00VKtguM7NUCVY4/J3ZI/O57gxal9NZu1Ry/MybMqrKkJvm4Xb0MDC
SA1RXnD2t21ZgLJoW7xCECaNzbumMtKviPm7H0bFMcPaiZ3BIzmNH9dBab9q5dDSmnCtT21Ua18m
OZaPI3qXh8vrceZL6/TuTezVWJQ3WrPlrKpxmhsrz4DePMWd7G8XzMI+Y/9yjY53fiiUa+B40Mfa
X2GusTYTcp58aSl0dC06rCbMtHqoFdwR/h+zYl42ujXU7vcPtnLU2sxCTTxMkhZmajLOMiiUJPmA
Xbp8ujzWmQ2MDg8IExAQBjzD3Y5qF1KQDNG4EHH7NX+Oye0+zyjhPwyFU5U/NW1R/jFT5FqBRUMr
CdlEWt/7V3ailGms5hXcvKmxMYi3zADLFoHcQIyIaBG3weUZbvF1Fxi5J1Ec4YRSN9m/3/pRaew2
l0uYJ7EWzBqWvUBWTc8d2xKbo/gnMDDrHzPvbY5gHenrWGQ8aGe/DgtukthlGZsE4MquP8SDgxnx
Vhqtp+KamMe5ffn3UNv181fCI2sQtjFCUeGqOVl6qOQyvS9zjC08pRDaNXL/2cWkfAdBG4T/m5zA
KCPLSfAwCN1+Uu9AhRc3g1EUvzfnt1O8Ns2zIDm5skfPThHgKMRigh6QhddT3BxlmmlAahO4gng3
y6S4kU2X3mxPuis5yLkAi+YsejxU1qEq745D1ndAWip3xmNeQ2E3rtsTHrsqXr+5xqOC7Gfo0VUE
AHGtF3Jt5O2g/v0dLXPJlKViktjq+G1pY93hLsZRzJV7MmZ1+AU8mj5aZ9XVlQLRW5UQtusmQM5h
A/dCe+v12K3ZjKjH53zVsetqbnIZjdjxLOkI7NrIEMpRcRwPKp5Fk2/hjxUumDKDl7ci97bJFEf1
QLIYie9URpx4Ktbe0tOWOXK8zmx7iKkrQLXHYRrr4nD5dJ/bGyickPwgqrvJsr3+6WVSRihq5gJR
F6c4Aoa3A2ANwPJX4VwJy+dCJQkFkgDc9m8lpVHtsAoDRkA4du1yRBWqP7njXAdgz9f7JKmXm8tT
O3fWTKhtkNkZEDGN3dSofsWxjpvI6EaudjQGfXgoJ2TnnkYd2lZYRora+Wreyw+XB/7TCduHTGAp
dMn+yD7tq75WzD0nZI6JqjKDvltlarx0rkizEKCQ090AEYDWUmGimh4m8LnrcWlznLrmdTa/Tm4j
qker63ItyESKF2dUG3BzmiUdYt9Z8x4pF4zLxalux+xzuWZ5G0AJa4ajaBIaEamprZ+zdhSgGBfT
wv8I6xXju4zxEqcBk8ufq1zXGiJJKoagcuP20wJ5BDsup52xlBtGu7oTItERh7q8MGd2ANXaTZ2G
24QsexfW56zqLQynZ1L5oR58s1EL5S7Lk+m73oisOPbDkLbHfx8TziH/AT/dNsPrXdCIlsxSKlTg
wZpOQdtUC9uOyHCIazVScVoeKXr8f8YEfQb1kw7A3vehi6kOzx1jLoYNLAnfqRLo19gdTWWeP47C
vbLhzjyRQEVyVZJi/lH2ej1HuzL1ER42WtXlijhXJIWW+uZUWtdcH84cKYPaNGRe6jhb0Hs9EI1z
HdfUcg4Ns2+Te1EIVfGSvhTKYZlxQ/TiZF3vs37JXi6v6JkwZYCwo/P1B2hn7sLUOmU9HGOEqWGk
i8xPrHRxD/Bf9PEwgja4IlR5bp+yR+l9QVYmp9uNZpRzs7S4gIatXIdbPM563LlSRZsDpBd07WBB
8LoSh89cX7QwwOqh/bsVeXaPaqdOYqkn7YqdBuy0B5lv3tZWktNpb8sXS1Ee7MrWZ79yZHTlzt7i
4C5aGfTBtvQfCg8cx9cfdVnsSvQ8T0NiSnsi+BeHUqKb0TlGFha5YZysUiuDinbc6jVje02H+Ny3
RVIMRAgZNLW7XZymBFySnKtEBVm9d+apDPtc/bHKory5vIneagWS/CAG8qf2Q69qn53kqokiXNzy
XUmTNORrTYqquOYhDjpoGR0Rz13L5kG3B4yth0StvmMnUp1wGHGeRVnpWOigQPyDU9BatymmCzIs
DIc60uXfeeY4c12B2Ya2RQfb3W0/DBak7ZbzGhoJxsPaIIeD3mOhfWWU7bDuvvsGBAP5gNwHuLtd
ZFQ0CFpoWlCE49YvbqKxHJo7PMPi26E2Z1y2x6mDQJ2q2Z1tYNPtaXG1fqOOW6++nHN8GXF/q26E
neJYZ9ud+qsX2JL5CUY10utXzZa+EbVKdVM0E/6IPDGr8hCVC16Fmetm9g9L6RHLS6nra3e8D4vl
5PTtFAdgovLJ69LSjryokQsfKc2bwsskwfp+BKD/YzaS5r2RxvFvrbFKGUSTGmM9Hdli8FvXmVS/
HMfuVo+FHQelYi0VGnWTdquLvqy+XV7JN144PFcAO4B14CVIL3L/CCzMtUy3Vz3P6CHVfpIVNNN/
g540XzAHT/onYfQGb950tKa7dphXbLH4MIlPIW35beNwVl65gM4cqQ0hQL+LbB+L792RctQGOFyr
GqFeY9nmxab6mVe+8QRjZv54efJnYiVvQvpdiFzpTH0LbH/l3cLtKjQiTSNM4ZgCTotka9xiTI5Q
SSwxPf5AmyH59wcNZRRqkHhAMOQ+WMZrqqXmbOih6ZaWdSJtcNPjpA3x/HUBUnet27adt91BgfgN
XIA6JC/9fQqR9AvNRcQ6wlLHgFzHcu+msxbSd00rv+A9Nh1L0by/vKxn7gP2E8VjCyAL/KbdsvJ0
tEdZJSiTRDbmSVBltd6fYOM9da1L9oz+b9jEa36Hf3d8za3rTACC6QRmGy0NQvIe2D6VK5TOuLCw
VCowE4zT8iZP5+Xfw9wfmSuMJtk/9KFe75wp1ZCsWSorzAcTaI5mF0GWqNmV2+3MUdiY9MBleN9s
CiGvR8mk6UZA4K1wrlHNcdU2A+whlYNe0zm8/M3e9C2JA7wBTZSgoaSxersZYSKH7bSCLW432lij
W6V5bzgyPaSKuZ7sxV6oFJfyK9o8egB/LYN8O+pXVvXMedwQJ3w5Crf8kt1vsDDQi+Fm2qGJZ+aX
IjPlB7tFL712JvPL0rvxtcbwuVkjR4HeJDQrZKn28i7w4a0Gp0pry3arT6Iy8Xpcq00jzWwCekmK
36GNBRB/To5lnE5+1K52cHnpz84aWCBRD2WBN/DxfBHLnBTCDo3SNaBTaoySWXOA0MgY1Lp9DVD6
Zxl3McEFhU5/mCyR0L8vXI/4z2bRYIcYdiJUMEs3P6CJWgXSmVroH8bgp4DrPgB8QNDIEb3v2tT7
FzPrvJGSbzCNmnOTWk77fHkltu+7/2HUPQ2ktDe2sNglD7AvqXILxeTsOsYHmxTXM4cxvlLyOBMS
Wen/G2UXnmCDcOWJ1ApFrsYHrr3vDtDrL/NkvIyVNiO1JfUrB/lPo2c/s81aiKogIIQ3fJ/BVkjZ
HW5ZtGYHxWtsZeiOdTU3T7pdbAxGjA/ggBQ43j9WfdJjtNlE+fAAl7vS73Mhx29S1ssptqto/JYW
iqE8GVplAL4vdCSxRpBaHUY/CarF3TTlHyJrsn734PUtn/roZvWuFPMzPRzFxnkg7s0waczeBkqs
TjdJLtU00AXse/jEmZyCusOnIFidxIw+IGUOLgkOJHXF2JotNCwmCxvMHsjytRbu2QOJ3Bn5LVqJ
NKZ3Ic+e43TO4t6iFIYi8THLSN5uutYWyUnNI3DBPeoRiqcuqX1SrWHR/EiLCU6mnUTWzeXteCb8
bq0ddiMUXaR7d+fETQe1RtzDClc6DYfMip1Dm2mdz80trsSAM1cmQ1EZ36xito7h60ifmzkemUgH
h2OcJr/Q3J49p2z6Qxl3ywOurfNpGIrllpa+eS2VPnPmNlQD5TOCAs3X3chl26LtsVohIm3roTK1
0TdQnPP/fSnpgfJKJMsCubiP7MW65MiPmeG0zsWPFf1NIlumf8mT5PO/j0Rkw48Pc4gtg3w9H7nI
AkuqkpvZjfC3zdP6BR1j/SGVwCkuD3UukGwqt4KHNjnNXjxYqaLObhr2Rznb+m1sKu0nqyy1+5RH
9702T+Z32+qu5Fbn9qTL64r6DIeDEPh6enGGukuWspC2Hg/2AbqgVfopON4D5gbZlcfB+cF4F4CI
Jmnda94YnduWZjyaYVrpW2SoSccVNTtByDSuHIC3Q/FshSDLPQwt941rypKmZm6MBGVXK9a7tluE
10QmXi1rcq2Wuy3R61i8vZBheW4iCqQaux1vGlDvKqSMQqxQBNbeXPJl0V9TobDeHml1C2MYTG3A
szfFO3dMokQbMj2cYrN1b2a6Ftp7c6in5K6cywqVGeEOd9u++lUpinbCDXnU7nJKpJ96PEE/odqd
JH5XZiiMeGqm0TbXl9lWgkHNWsSceql2QYYW6fNsW5hLINVY/Ub/WPuIV4GZHqPaMqhQzlH00yow
4kUsOIk/Y3Nal/dOxwXvZQO1Rw+HQEX1nTGyfhZDbuo3abfkP21zdnLPASL+X5eM+s9uXavHrDSc
H9Id2trnCTsumKprKNm6rd3fJG4z2J8wSqXEla9rO37o5yKr7qCPLOjJmFN+jMZm/YUua1eeIjTw
l2CBx1/5YkEqcsLaHQxSC8rXB9lVqUdqcn0SGEU16R5SMNnPIo9g3tRLJpeAWGo85I1iCV8vWylu
tUgpXxRVoDc52E6/eoWlI395+cCfeSxvqsCbHiAbiArH7nZKpRCLzHM9JAtee75g4cY/RJtwG059
oRoPY6NP4CjyTMu9BBsL5ybX7OmJK0v9sjqN213JmM7kcpzL7Rm58bBhXO0KYKMcp7oCmkPKlHx0
WqM/ZDTpT4VORb57cBZbHoYuMjDApHVVK4YbJEaSBUWn6/SYkH9cqCp/urJM2zLsTtgGX8NWdJO3
4CJ/HaTWEtkZVNy10CiWIc/QuVKqe1RMI/gFqxt/sWH0uqcZ3VLh9SNKVygpiVW5xVgSga2yKefs
aKTleO3kq29TbR5rAOyQYQbL94ZLRfsLnOlSG+Gc1PUYugviXIdimVr3YXHF8ILxR754Y587tY+u
gZB+SyNLQ7ayV8pnrZSzOCGsqekBvNqi8R2Em15ozy+PTaqOvy4v45k4hWoOkENQ1WQf+9eQaS9t
r2idTrO8FB/zKhazv+gW2j6Xx9kKKruvRQEeZDHQX0bbE07GARdRJxF6KKbK/VaMsUBzYmoedVLV
EpXNNSuRHp2K9jD3hY39eYbt7hVgwNurlNsF1D/0LMqHb+QEFAhuVl60xGT+8JFf73itKLXRq8tZ
iQ+tsrinAljklafAuSXmIqCrAzhefaPakzYloUuuFL9WRGszE9UEHg7alUN65m6DwgccwEVmkT72
tiv/KjNFBTb0GCoaIV2ANqV307s/B7eJ32+a69nx8tc8MyUeGqSSFKShpOxDFFn9OFddoYd1U5rh
gqbd+1Vm/2yHBT4VARBqvPReATvsptROTpXl9qSHpJXxbSRQwMdkqr2iUrD9K7udCXIDtB5EFJjy
fzT5/lq4apV2pE/tFFZpFLm/XYieeQCvwLC8pecAPsCN7K6MeWYnYihAVZDmCVnPvrJcrRa2PHU7
h2qr998nsaFTeqX17BGycZPZ+f1St/mVj6ZvYXo3U7SxTYof8E8o2G1n9K+Z9rqhJqh8jeGYT133
UGotWDm7S+idAGfqnlgeRQudpJVH6M8xPW7LHs1DbPZJ4+NLBjdnapK2DdKyzNQACbkufpyxxv48
pSt9rg2o8WAXbaUd4hyrr09JTMrjAcbXUk/NCbgvelIn+beGq+pFkYlan3ICRg+QS0vt41Tk6OeV
ZNfxh8LBT89L6uvOwufWnj0FLpPyD/IPuxadnbjYZ7RShlmmLx8jpS+8lISiBc4iteNM/boNZrWd
Plw+Mme22daaA61Pmw7T6O38/rX4SdXqGAOBX1dxAH0qYnP1zdqxffyanfcEK3kl4J7JDCGIQm8C
RfxHvuj1eJTABhJogOQp9PL3U6X2P6vaSfwpMecDBo/rT4A2rb9WfXVln50JDrwtiUHoMG2nd7fN
kOfsm6ijBzoYve0ZrSZvzNicby6v57lrlhE4RVt02OihryfY4jsztY2FwSpGlfWtNCPRn6xM1UKr
mayYDVvnq9c6joIq4oD6MQre7ImPA25IuTciHCh/dXFTl0cC3SieIq3TwP3UyvRZEwteppd/75lt
R7QEU71xl94Siopp0rOhy2jioZlBe9hqnpaiiEgEJJrCHlJ1RYiqZeEG/z4uIRo8AZBniIq73K3J
9HR01mgJldpuTsUg0/dGV8/+OObqI9dk7ydFlz5fHvTMZv9TG6fyt3n77vv74zjj3jHBVdcdSORl
JlAAd0bnMA/1c1SPTnh5uDM7zlIhoYBm5GCx419vha7KhTF26RL2PWr1RFFXSzyjKa7BM86l5vRg
t2wTkgGCB9tH/usQr2ZLOxD9/9AEC70GU6ynLxUVpsnDvW5BsjnpjFBV2mUEqpGnHwU6kNrNaLTm
/UyDcnm5PO8ze8ompQGeyi0Cj3H3c+aoUgynEH2YTiR4YY2O+/uGfXwjB62+Qy8fSwe1SOp/L7Rs
mSLHAhMEsem+7ZYhz0VKSwJG4ZhFhyiKEq/I4/40khYcLk/xTN6IQAb1D962FFr2T4/FRbYuT5s+
rNcEX9HYUr22EwigZGiHznoT3aiRkMeUs3RMnHr9dHn4M6VCBDo2ICKxlBrFHtCRrWDbU62R4aqj
rxVo9lA6XtXP5VOqNCUW68haZCCV2O0HPS0MqqyZGn8RiaVds685k+HZ5JBksPAFQSPs4urMKxt3
BZg7cz4sgQVGx/IMZR66oB/r7lqP/cwRJoLDYOBcIQixvyZ57wLdkj3cLpSCD6tMhhPPrMFz6yoK
+kFUV56952aH9ATGLgzH/HZnOGmHutHdTIYS66rabzvdwb62WuJvo5P02hXpkDO3I03ZTboHmUu0
DXaj0dBv+sHqJGyyTVRYUV0kTtU6HDKkle15kbczEOP3LQzvK/HYfPtupdyypc1Mc+vR7j4j8JYs
QoQbsX8T5+MbOZKqB6o5oABAGUPQAoM68m4tnOmjmyVu59WGs3wpVkdB5lW4EVV2HPSsQ4yfAYLU
USN0brloEoGcZJ94zdrOqbe4U6cGzkpF6NBPyHP7PQ5O1o2T17PwUmNNTR8tY/V36ergy8cohpdv
R439UW167BnWvpzfRYNq/s5tVUmO5kzXINSpmXyq46g0vLGrBoAe/fDRnexOoE2CY70fSVPR+XiL
dA6jPWGYQVkhB8yr9lNgwkoMLS2Jpt+b8UcUQtqTtm9NpVmhrC3jyFetNJ8Tz8SGQfNRnbDMf91m
PHKJlsA5NioLrcjXoat2q1k115XOeFTLgzqRq06T5rKtrX/WUcXJgaNKUx+kARt7t8d441lpVPQ8
rSszgsM1DcVN3g7WcsgHlOD9y5HqzR24jca22lLMTcBoN7EYuoYJUFYjJqOZpKO88rDiIfKvT2hG
2YRwNrKZCsF2d+NkoBfboo1hDmgifejMpPdSrbTusZ9dg1EgVrmgInzlmjs3NUyXgEOiTsNraTco
DiGRbaRCgCwQ5V1vtLg8ucO1Nu2by5Spka0irAsznyx/97mcTOaasdpqCETXedSqTr8nCPZPaNMY
n+hfiMhbEhLRK3n6uWHJEICCbxUY9CReb0gZlzJd00GEqt6I90qaieNYUFkdrVIYgG9R6PNqrEeu
IRXf3mxMdpP74TD8CUe7S5yNRJ0K+cUQtRo755XWqSXiu876pc8KOXktejZEekHNoknn9SRVWZZB
XvV2euWOfxP6t1/C5Wpw2ZBTGLvvq0i6/7gdgZBZVgq4ub2GmkBiX237a0p8Z4YiP9yADhtVzt4P
VdlSpqWRkoC3zbsodeS7XJUiKCvlGtbh7abdGFSUvIBVoKHh7Cal9rKve9KoUOOe3oRyzGh78ZXX
ilrnxkH1k+yEaRFsdttWo6ufliv8GnPO6vtFyipYRu2fW4dgJWgF0aSk1YCc4G42SH1WmPkYIrS4
F9FEn7tsPM5LlmlHJ2uh75tyyH6gLQ9Ifeyr/NrhfFu74AfAf+ajURqnfbn7AbOWGUNsLWoooRIC
nqtwYvTnvOpqz1Jl0XgmCvnCMyxF+4BTLKmRhsXmT8WM3a+u1eg/BSqoX6NNmczrKOO/G1qpYZ6d
IL/uTZS+v+f6pI0vmjr0H9yuWFpw3sgbAhBDNk13q+wlTxzzW6OlSRsUMcg83+7t4XtnZgj497lU
UFCfZwUYujVeS/3eJGPMHhICFxadJGqIuyBhZk5NuXiLgPGQBIs2z4FQUDjsCnPxq7wZTpcvk/0x
AbaxOcmyd0m96Rlvf//XO6cvda1yLIwehjHpPiOrs/qGQilaKZMmvDLUPh/iBUNo5ylB+Y2yjLZt
8L/GSvEmcBa9m4lDGco2faT27wrFnsmBcgOXBreb5Z1RL3g8QSBNvtW9NQ23mbJZSUl9RGYkm+qu
/poZ0WK/awtR+h1ErZc5at30V2cW7r0gMRI0u8knrFtZTGYblKOJ3KipxWby2CcUsbypa4bax5mB
rB5oVxSfKnKIb+virpbX1GnBe6MQjvS1hsYDHly4/foK0PUMl4Mi7zGj6tr4NMxi/mIqwLB9u7SY
kCyR9sfvbGqqp2maelIpOS7v8DYYABos3CknY3JT/anVYEB6aTzmto8jttGE6Fyn8U09yN46FVay
xAc0vTPn8+UvsB2dv8uCfADugQ0NZWPZ7Nq7zAHVokLhHFApchqH16sYEjRCo6G4G7PZGU9d2Whf
3TqZ42tkrzd3EENb2wsDBjgZEunw629vwXJCnNQaqRN0ce47SZNunmt1/F3UOTDFJIUeeGtJ1ShD
VSrqM6cTd4ayWO31H0uy20/h9t0AQQg2Aw19/VNQGZtkJquRGsKGiCJL9zI1s366Rjb6VlNihIbz
wZV06k1BgVHBflC5QPUbpUZzd9CQdss1DMSHcOojlsEqLPdRLYuxDUQB59nPDIAqXoJ2q3goZyqx
Xhu30gqUrOmTQ6rG2TXHpv3R36Q8tvsEdyiSIP7/eh2SCl+LKadeZFS1+xgPSoYr2aQHa9tf08vb
X10MxWpvGwAgDnXC3cYrCAywNSaooTjunQyJFn9jyfzm8vY+N8pW/AJ/RzGKctTrCZW5u0aKNsL6
L4YySFbeXGpXGFfS7zNbeYOC0ngxthIUcJ7Xw5h2QREmJ0SngOH8MhvELV4//cFuBzXQ8jL5ROXd
q9P2Dss9651aVddAqW/PMb9gg/htmpj0RXeZQD31QKnxQQ4x04lOad+np9aWyOPbkR3merf4tYXz
x+XVfUPb3j4iJU1OMK1qoN27i1kfeyylJmjLAIPVxNMiG1MSZR5bPHCqGW5Zk7fGvQJI0Fe1pQfc
Z4j2Ds/5RHo8ztPbxI4V2+OxqFwTVPkDaHod2TbAOR1HbjKgl/u9jK5JBl1QrmGhFtpdnSFm6LH5
2x82wsdUXvOxnG+SZp2zoDeNrR1oumsVirGDaijmKEbPVIfRgmnkVKVeb/elduok2YWPxVCC05fS
WJjKS94lfpRM1hdd763Z6xpQkTAm2v7J6q1h9kWe1N/Ssusbf27aMd58LcuXidP/OJcJiMdoS1+8
TraYVYpYTL/HKE3xV5R2lnqmjGNMGkc9eTLKuPwmBklH+fJ33BdEts+4eRSjcoO0FkWY19vXsJoo
dWUP8d9Uo3fCrOz7MovnzDfW3P0FMmf43Q4ReEK77qxPl8c+EwWBqlPagvOKMs2bXBmXDK3n/Kwh
BMy0PtiLRtkhNtF2MHJcIT0TS8zHNhuywu8JjriRkjR8KeRcZoFqyO4aXG07q7t9gxwdLSLAasSN
/StXUWvXcKUU6BzUdXps4yUbvbayioOqL1AuJHUPahXAectgMbAm8VDKm18ur8qZQAxfnoSb4LV1
dneBeDaUKo6QeghxzMnCqBfLQSh5RE0Zb7XLQ52JHAYz2jga8HOpJ+8+fh9FJPfrjGHz4j62Mi8P
S9k2/hQ34rYi8gdlnhVXHr77HcdmQ2NZ2xSzeHO/UVizsgXJJaEuYVoWjfExytzM/b0uPdlHnlvw
epKyQ/Ujo/IdeTTPtGskxPM/gA4VABLBRbeLly2RQWA6TmfEMmT2Ye1hOeV92rcPMX21G9C72Tto
Nv3jgrbX18sr/iahR9lnM+re4hPl5T+3yd9Jbw/qec31NYxB1viCPC8QxmzzEinsI76T167a/Wba
TjbwAzCvtC9UztjrL1zkdtJSPqJuY/TVIS1z82B24j85DtfshPd7aT/Slu7/NbNZ06rUbBD1kfWU
H+TsDr7Tju2xojtx1JKkJP9d/lm3e5se9VQiPWod7OTXg8psQRkwYXpaBJxt4gq+Hef8mh0oYH3+
nb8Dw5/JYRTBxwNJ/6YEX5XLJEGybPyFrJqeUYV20u9uW+f6S2Mjb3EnjESbbtD9sTVPpl25ENmj
rA66IorNg9FrbhvSNMoBB0EjzLzGWuQaKEup5Td1Xa6mp6uyaT0EaA3dX4emye4yvHYdQNE887yh
hOUcUPId2rBvjGJ8osuzaj6w4fFXY2DqckhSXrZotUSrgteIqlZem8+82dukp8qt9iqm6GoRYfAX
6+syomey6MOTgiWF+gi9Ppk/Qc5SPltp1iReXMRDfGeOTlV5bjTFvyNqRXZgNHa/Bu2QggE3LIqA
65TKAbNlsscb7uLmHdyCtDhsOJ/1qBWp9WiAWsUjWZfVz5p23dEwI/W9gwzBU8ePv9MmV02COImF
5UXd1PUYd5E6B2iRZu090nImEMCsTJ9VieK4n2gRRpsmHft3k1TX7Gu/WnHqgVGUYB55CG4V3bJr
vjvZ4HQ/ZFEDTxvHwk3uzLiqlnerULJnyesrCtq2n+qjmRjuzahVuvzp6mP6kWSxzG8sq5+nkxPP
a/0kao7Mzwp0Rsd8lSb2tcTq4dTJVUMBtjcmKu3cUYdm5iX5lLWIBJFFmE76ovUA1W57B8dw/AbT
QvfVstNizzWr0T0h3xylIYd37fx11hL0/BrpHK28U5fbsaXB6lcJYkiPyL9i/03vJXcCx0bR+pvV
ZLxopWZgYYMuEzoSAO++KmbXkzBYaj5/KtZGcwMHHRL9MUozozmgP1HyOF3q1HmeYqic92sLn/PZ
0pW2fonzXFE9ze7kSe946gK8FFzBRqZF8b0io3jy5nmgaLJCHjDuujU1slNc1jzgmx5Ov1dMyAYE
tENxMKTS3vbHZVbpPxROBxpTZKbefBn71J6+9Cae817RatpL3OpJf1enlWBb9gl6xzPxV5yWViF9
woSZAV2p14+maREmt9qeOCZ2LepjbQ3j+7mEbh3wIaouwDHExRm7Ic/JDrLjDoUXiROFqMty9dfG
1L6PeRplwAQzYCxGIZf3uYGtmufEwv3hYiSt80drfqjLnDpQhZjU4OfUTH5EUWeB0snLrLmrHHf+
5VIN5Y6aGj47kKFZv2sS21RCWyIa4RVZijHOatFtOhTkuRSldJOqAU0SjVRmdKTq6yiU/0BnG4Y4
GFy4FlHUu8IvE9mXQax1AmfCWUnLk1oOyA07NI/w6mvc7Lme6+HOMhMdeoITFe+FKS3z4GSoBtyi
sDIut42rpv0RN7ooJAbn0yMpWPqQjYuob8jZZeeXS8XBspMFmPecLGV8L1Q56aeiENPHIo6Sn8gQ
Ugw2irnT/NW0KD9N0xg3m496ZgaR1Q25H/VNYd64+GU9LJ3T3rFqLDpcAkDFLWDg0lscUamHNXO7
NoAWZA2oJcvO/oXwxoAfZD8YNH3mJero7mrcvYtZ5X5GUq4iqMOV9atqRkv9OWtifJ5TWT2R0Kuf
aT9E8U1KBTSc5r5Ug6WWrQ6DtO26G/4JPRwdeuBeTZEu9kbIt1faiGeQsZt8Mc+9DengvgHCOXlj
plmROmEk07ilr5Y4R6PUjBejXayPubHo3xvTLB66Ru8e0jR2jn2sWZNn0zr5Ho/VHB0mieOjV3XG
tbbJmRzDVbeEmrcPxdM96UKxUs2Z8eANrShqfbZ9c5xdd77DPGO5E2NlXnkCn7n5UcPm4JGtwlbX
dhUUGctK/A9n57XjttW27SMiwF52SUojaYo9LrGdHSK237D3zqP/rzUf8MOiCBETZyNBEGSJqz7l
Lh2udueEDv1rY00kSLxi2SlgL0euMP/5MuO/+tf9UGqd3/Mm01/Dvok0lBx/DXxccM6RoElaZwd5
UB+4wPAUgKA+3h9lnRK8jSIE99lyomIjgsk/wpqeSkXnBIp1lnC+ylza88HkqcmovRSanv7V1FHx
qBvV8FQjqfVpaZb61/0fsBHBkQcRnVOnYoLXYEisnhK1a5jdRTU7v9VghFYhZOUJ35TT/aG2Ng5F
IAHeEkiDNf1DRhxMnnqVbwWm5AayJfw/eRTkrHVeFMRodmoIm58GjITqvigjrKM3NWnbgvDcOitq
9I8emvVlyRzzUxYs8s6Xbe0VjqqoVIj9smZAQVZQafK1sCDDiDZ1NiovxjDOn+7P3+1BIGEFSUq5
nqYWGr3XeyWYTbUesEM9G60kPyZJKB31RXhMGl11IuMsvVFl99wf9HYSKW4JtQIhUSFEMq4HNRc7
j9MBaJWaR4aLe2x9AMpvIA8wKIf/MhQ1JnYIaOr1WeiSqg7ksQFwNMfRscQL2kV3f37IkyDaOXa3
Cwb4B9IYvVHO9g0FGtejOCKws891RN5dIw3wTNRb71zjtxueUQBlIhQMbRK8y/XcLRltlWTU8aGO
7UA+0DENM9zTDevRLqV8cLsaf9ed9HdrvegzW+DWwAXyilyPKSctpyFLnPOQqCKm4hQoHg+x5Jld
Pe6gHm5vLwjkwgSFMg/O6es7sm3bqNPG1Dj3Uz7xJutBGJ1wqkogIY8Qy/1p0uzXySSyc2d01gMf
7PXU7JzzN2jLKn164yrxXrJP6XZff3NuWSWy6rZ5Hmub7pXTB8YL3S5Kg6BEnS9IQyT/xoZq5K4C
h79yhXxG47XNWJh0/CCNugA7reo4JK1UPuB3jjnyUIVJehzsfmn8qi4a2w/p9zUfx7xTexKKOSw+
hxJiGs/zsiCUi9KT2RzopWrdaUafePQgitjnYWlmwLhJqv2CVtSrO7f37T6mzoHuOVeOcJtdv8V1
OSwziuTWuauL5BQ1Wvi4yEW/M8G3y4wGLEJH1FWQj7qZX8eJh8qhYgksfyw/9XOT/qgHp6xcTe0U
zW17K7oUeZT1rtrU5UNs5/W3+1fDm7D69RJjYMRJghgAKvGG/CK3cdIE+CuctdEqVB8GkFl8HtOq
6R/tArCaB8ndAWdAivRlwAWofUDKNSd7qay4+xHh8TX6nTSVxQlpoTw4yGVMybxORks7zNJotkcl
t+s9gbrb5WFNoABQ/hKI/PX5oJ1EIbcCu9mVynKIE5AQU6hMO8uzceTFbgZ6RN2LYy9+xR8xxCj1
ptPEjnEuCtDfXQpc061idviCZ9yegrQ4S6uF0LB45dYEwCcEHq4HS6pQ70IZiQqJnNjrnWn+Piyj
lbg2bOOPOkFq7fWRJT/FWrcrMLoxnxpfCEQWv2qgFqvLTZOHUEtNFA9qi7JdiJGn183G3uOwISOn
CSgAk0n5UqhRXX8j6rSt1dS9fXZAjz2jjMTnzVXevraqBHiJvGSmqSDLnVqTpXMo0CFJyQrSArMk
JBflUHGh9y3/IKcDxRAMXMgpKROldJG67HIXNAx1/wh0ZXaw06S5VB0key+HWfhcw2qAEp72zQ9z
IOKgCBzZ/eDjVFbLB2SRnF+20qF7Xli19uLkZPmkf6pU4l+fVNpBWwoH2E01Ou++a4R7rihoIgVA
SWx9yw55wL9M7LPdt9lhTifthPDuHs1tazMLM0KatlRpcTK9nvsSPJQZTmQXMQqJ3tQBIcLJy/mQ
1PPe67W1m9CWQXRdRvWURsX1UIOa8YqqBAGK2so+aETDjwAwnO9fXZsf9Mcoqw+ioJfUup4ybWq8
wJ+q8mM4BcOXJKIpfH+ojQCRKNR8o1ARQa3p48EYZ1UaRva5l5XxBf5ikLvc3Q1EwDh7cmpoE4gW
WjsR4kaUo9Hd4bDQnQRFtzotwdKpMuBHE9WsLjka2TIeaexGHtDO6dBEtfLx/lduLRt9QdCIJC4w
Ndb7UG6mQR9Heo/M5cvSTrMHDdDeCW225lKAoblZCd3Yx9ebw8m0sY4HpPGpQDo/SrzbHRdclqdN
i3qp2lE6x3CLq/dHb8AgdSF6RFB682DYlPiyhkjinE3jdIwrKTzjXZm4qhPZh/vTuLFs3N5Aokly
EQJaZxPc7jAmC9lB9zsqyDlTQ/0ladL0At42e0bcKt8DJYjbefV0mLgTGygo8HLc+FNOYc0kanlw
pvobPqN0bv2Gsqp9oz7lfJlgovpF2nEh0hn0U9Cfr3VSBtNO5H8bywBLtAliAP1DX1m/XwSzJdr8
JV6IJqV1P7eS8XFJ5gnFWNQi/4oIqByPegt2wY5a0B/tlKKKd5Z5Y+4tjin4BKI3fEdW75gV5Yja
QYc/d4pMw9iRpXyGjyvN/xZLwJUamVG5c3tvvNuUbEA+0MeHmbvez7qBlUs0OdIZA9T4PMGk+ViO
IXydeG5OYM8mt3CixR3IKB7ub7SN84rCoODHIkSi3Sz7GOZG5SwULw2rsz6OZjG4TuFkO+f17XJb
7S4k80G6kq2KKHF1DSVIeuEyV0vnwJhk5WRKYBcHJZctENKwPVyI9fL/ZMlKPyb5ANSPqnH8QdaT
BWzeYixf8ihNAmzhc1gnk2os00sZ52UOtMLB5KdSalPxHGnoVBrpUqwcu06xAq9RElnzQA06FDrz
RFsOA7JiTy0qVyjH9pkyIjWTYVAcmbM9esMMCOZpyOgzuAPAQuNUhaHyBU0JZzwp8NzpbYSD9qkF
t/MNxeT4U9cUGP+msVGC+UiVqHuYUSR7XQSC1+3GUeF9JHdHM2Cu9dkFYtMq7hDr02czRUkRb3hd
nvxp7pUPziSZtqsbefZpKKLc9IPeLL4MRGuxJ9sVkUYXSMAMjBiCr9dMeQMxtu4s2rSDU+VeJ/Wl
6XahEnbEJ1L8iWdmQGcB8dvejfqpppdTTsWrUUZx5SsTUvoIK2eT+rFIEH+GvK8VrZuk9nwpSEb/
zY1O/bcPodpXM3N8GMM+/xt7kNRxJ8rZrSdDIfiJ6pv2pcnj/CctzeBH34TNLzsDwHWhcb98ReVG
KXybT20QQe3tJ0TNkNRJLCk7ZlFKzhdQH9Kx+hZChhmaUfrXXLLMd9uPYm8gCO9vjWchyHf9Xsy9
3WpK30sAO+Nv86SadAcaxT7oehHvPIAbEQWmHGRjMGUoA8mriKIunZGfQaAiF8X0CsC9/FjkUoBd
rRXuPBIbZ1cg/1WKP+A3bt5aGnxJoNpEFB0dk1Pad/MLmIU9L86N69AWuhSG4FsKwOb13Jll1Rfl
aNlnfVCk7yxg/RjFjhx72qzZpEylXe5ZOm59GOA4OFjw22SCl+sh56QNExp8JOgzAqiSNQzPmYqK
2P2rb2uliDCZN4fEmarW9Sh2NCp1DPUAGJ6y+AIW5Ov9+AtiX7oT+m1+Dzcs6oFCHW0NEwOfnJlm
xPdYoAtPmhRnPtCbvX749vf8/1H01fdISHIVWQElkGJn5qXokD7QOIq9DjWy0/2p2/og3ivK/iCn
YGisFqgv8CQfIoc6ltIbh5Zy1+9WspKf7x6F95d3CbdNRB/XD3FfWnYmNZFzDtshP2h9OR+Vsize
f4oE3odHCXYjIeVq2hKEOPMgDR38GWNbIUMbA+eUJ83Y7UzaxvqQMVFkEuYxQhj0er918hLkedvQ
s6j6/ks6JgAFVA0de7rodbgTxGwNJugzMN1g190oQ6jBQPmlI7FBFiPw0TuED90OkxvoSrKTYmwE
Lw5oJfDctCgsMt3r7wrNgshFpReTUf6QvFYp6I8HqZ1o7lxKVQcgYLB/FlE184iay+v9TbJxPcF/
YOlIcQid1ndFpKElni/U3edxAjs3Sziqj1Glo3dWzV9QmA13lnHrc+GFIohGS4i/Vnt/yai1JoAz
AGpn6S8gXAkBWxssPu2+7EXKYMOijSG/tEODU8H9j91aVRBbNEiR/Kbivx4bnfi4F9kVROvl0png
2Y+d0VjPwD90ded+3DjkAlCqv1X0QFOuBmu5QILFKi34kaF5aDQnf7FzNdsZ5faT0Aela0IDQ9RI
19M5aP1izcCvzw5whxPIhtbtQZd+mKxdJ1ZF7MTrKBRvKbwPDAF4pzC++iKwzwpd6ig4FzWFHp8s
fY58UTaKKWNo9ldSimb0otAyR7/t8nbyyjxAQ1Gv9CJUXV0nPjxYE2jPw/11vd1T4odRJEYVA/Wg
tRyrjNaz2RaxiE+WMDxS90x/YvWiH0uYERWGB22ne+ocNrGblbWR/pfhBZCKzgSX7foMTXaJ9ams
BOe4743ci2j3DQhNw8N1pbAtH4dR1r7BUM3iQzeiMb9zgYhpXy/L/5F8cE/julpdIGUTjQWupwEW
beiv6JLj+IVcDYcicLRPeZjutepuYNvc9rTNwJwC3ibfXadbTVPXdFbL4CxrVewNgNBlF91J82Hu
tcLrIYcdDCXBj7Wyx49J1HbHXh+rT/fXfGvjk3CBIKFgeuuzjufl0LZOI52jadS82ZlgwWVdcVAL
y9g5Y7cnWTyglEy5M4So4GqCrbQ1w3IspbMKmQVUD/m0pebaf9hF9KhRrOfhEaZx1++AtXR9VRS2
mNVkPspKVj8A/EoOU4qod4+JrZ+lcApiCzuN+1O5tYHo71Jag5xKrCq+/48ae9QjkRQsenDGgcn0
alPTn8O+LjxblooPEh2Ivdf1BgDPDkKDT5xVxrzt9qZ6qyuG0TnnBXiIyNvyVP0brfaw/mQMi5kf
i7wvvkE81L62Q6FnnmWmluUVgR2XboTP178DIkqvWtlS3bk/GVu3HHhI6O1CYRROvbhs/pgNcNNL
JjewepLMSPPjMKbpZ9lMVGxz8En4Ns6yUh0rZOf/liUn1F1MCotXLbbUxh97K1m8WqqgSd3/VbeV
HSCohCOcOkPUmVY/qk2FLm1jWecklj/hb/9UYgj3EDutcZlDJTsQHvzubXXxw6zOvt8f+7ZayDzw
hxwG6c4bOz2zUCPNzKkWhor53Bepn0aNBxApe8nKCNgbvien+yNunG3QQSZ5IPordEO06yUAuZ9K
Wl07ZyeIoOI78nCIMkX+XSnz+9ENVHYJKnnOIO7wglwP1Vczyjt0Ts+xlaueJjW9j/hOt7N8mx+E
5ofoNKKAvg480lgjSKUEcwamFx4QWMjJMBB9+ryMGsnG+2fPsHgLoIJQvF535lEDV/VgIoWGcKn4
YE8LH3FiwzXVYC8HFNtu9fQAxubC4t0TBPrVtpRL9ANtqXfOuWH08akboIi7wYRJKXj/ZCo92YxB
oquDHX6Wm1TaO6wbNxfjE2aRE/C3NcCH2odNiMU9ItvS4ttINBwWrav90hoyD/mgPfLdxksAEJwP
tmjYwrpe3dEoganKLJL5vjXGZ5IhHX/DeK/nufVVFFuQyyEg54FbvTfzIOVyQ2JyDmfHjC9GqJSf
81jjGpYrK+gPyD6/H+vOLQyZUIhDbiArxrSzWzUki7NG7X+q3DZPVb4Ez1Tisj2Rra2zgNMP2rwU
XrCWXc3hLOW9M7JHz1Mljxjt4DzVUJP0ZGymdqqzG0PRHcQ/jfa+cGhZDSUvIGC02dTOkQWK/rCM
dD4omRnSv1XUQti4f+62Xg5KswjeiIsLcuZquLRWlnFBQ/oMsrP+d8w1SErgjuXUTTJy5Id5Kcvp
k9aMC76HYYNU7+CM8uCnqdpQhW3RFTtMciXvsUY2di0sTfJYDgrHZH3HIUVbp3mImGKmS823RQ6/
TUYh7cRjG4M4Iq0jfUNS4qZTJkeBplQBxgtKpYaeQqXwLCFN8G4TJVHQAo0Djp33eR16tkGt9LoA
LvZ2Wb1KZu/MuKfHJuCXJfknnsM9juLtDceAws2GQoqBCunqLKZ4jlitgvMBikrBa2fq+XGKnepz
CTTIXeZo+I7qS+E5idHuFP1vbwFGFg8+NTyg2etrvFWCTkvkwQLkPs0PoMYqmkma6alIn9GJ1N6v
T4lIB2RmWOyCwnpz66SOSYe/BpYbDNNDOQXKqRlG691PO8LLohilYg1FDLh+b1UsT6gRWWdk5FDc
kbXwqWiWn446lO+fP/xjKBSJXU/HXWzYP+I43eqHVB1BZOJfpr6ovQMsumshDDaSclzk2NipUt6G
SXQaIdKovL3EaOv5a6whiUyYV0AIsKFLzLg5TGh+eoMUTBcp0WcPCeVh5zzc3nCkYeT9Jq8Rz/C6
4wcww1GXtqKn2jimH5cYtbKhqoPw4vt6/3q7PeCgFjWqlpSJHPIUEaL+MZ+AfXrGn4LTZMbR69CO
zdmulHHP4HzjixiGJxZpBiZxrc82ax1uI6gsnUpbl1BPUJTSRxxq6n1ZTfdaAJuDUfcCQitO+FpT
FLMqhHHyPDjNspk9tH2FM7ZZB6dIqfeQ3m/l1qtYCQMR2vrEJBTLYdiudj6CRq2dm010kWYbXGaE
UKp1kPsUQepm1rtfc16Nk1/igWe6cpOhCt0bXfFPsThJcQgto8BLcZrqbwWCKP8bC9rQx37p55JK
Q1b+jBgXrlg91oGnG72VeclSg3eeNFuyPmgha6a6YahDhMiWRLeQnI77zCuLEq+jXEWn3l/6NAx8
HtP5m1YH9f/GOU3AEwLs6tHyBtDBzT7jMiW0xTzueit37XRmsxW91Q1eNQb1B0NaKHHlSxgVmHVp
+belgOHtLk0x/LskYXMCV2QoflQ4Sg+Mss8gfMhL+mlabGgw79ywYsLhyJLRUuC8gZ/DQMyLAC/q
SzC1oU+rpzgXKgCH+6PcbCFAtpxAziAZF2DR1TUjRxJikd0knVswYV91udL8bFH6lyjgTb8/1M0J
fBvqTbeTkW7gyig9RIQXoDOspo0P2tCoj0uR74EINkfhHRAqCzLJ+Sqmh/HfmyitUkwbM+cBPw/p
UMBf2/mWm9cN4VyEZIXjCkSLm6p3tTio4dhGcKa5qB4Cq8s8RVLj74HTJxe9meI97aaNdaLKjYOR
AL7xoK+OH62w1lyqOLwMqTAPamXrIQCL50YR3Oj763Q7lOgoCvQDOSXqM6sZNEwrb2YjDc7pHGfH
Riv1Jy2ZlGMBf3/n/r9dLIaCjctHweK6Kf/mSxkQQ8bBucGI5WB0dXKQpnqv+nC7WCJDpmyOZRj5
6xum8I+rf5qLQGtr4AdmqtpeVFfhacBS+qCWTYCzb/Lr/fMHlIKpQzWN61J89B/DOXncIfYnCFjm
pHtyY3anqkAfSB3SbEdn/ObRFrk/D7ZYK4ob681eDlJNCBJKxKpx8NBqbSKhh9RUT0O7GBq6gBEY
4NSIlr/uf+LmuGQ/APT4SrqA159Y0jPr4EFJwPM066HppeZiW3P4GCQ2CAdEOS4T98nh/qBvoL/r
J4hzTY2c3MsgIVqXtqKqGij1RNyIlVToh7jijfXiiCMH2azQkdDRtP7SQ93U3ESLml99Y4PItLAt
dQctCaA0yqku+WbZWPOpGxt8hHs7b4T0ZDP3BzvKxtd5caTJNxq0o1wl7qfEBXGBirWhTTkNASye
jh2v3HdIFimeSIPZ/JA7eJ8fW2cYABObBJ5J1SDzPOS6HO7cO2Ji11OAgjXlRWoWt/G8JSGXU1dV
cJ6kqKR3OKEbXs+Vc6ytRK3cHIenc+Skzs/JqOKddHTrsDowTwnZHNDe6wggg6fuFEpNr0ZV40Nf
a91DHgd7Ch5bhxVRCIeSNQKs9CRWWys3LJgmY3CW6iQ7GXIjH2aW5yGoDJAspZbuPIBvP/tmSv8Y
cLWXmwpwfARR8NxaOBk2cZt7og/zIZyqVPyT4+oz+LcMBDdSJ4Rz0D+jnSt386OB33FLCVmV9e0O
gbSq54KWhG1W9YdJcppjvISqJ9Wa4Ybor+4E+7dXPCJ1MBOEHzeZ4Vo5UqrbZIg0ni+5GOAJ0gPx
bVPNcQ/O0p0de3tVXA2lrh6uMplxokSo61zZVvFzyZfRc3g0vbmFSNfWjs4c53tgiJt6Mx48bxV6
ikECqbBa0zotG01NWdMpUZnPwAFFJefTwUadU7Ck2/I1DVPyXqkFZ5iZ76a3ifHfjP9oimvWTV7T
Gsiwqn100bQ8+hBNS/Fk93W1nJPC0Pe8ircWU/TuSKLQzrp5BFpyGVWCsHxJwzB70TDwATQTTB+z
skt23uutoShfUJilSgTrY1VOmPRw1pMmiy+T6VQ+umRgyTpHPbQpTY77t/3WULpGWACjjlhknf/K
TVHJYbdg3U4I9zgrUva71YbOt2Zt+nJ/qNvTR3GE7BeAoshv1g1QaP/SLAwLLiiiPUgtr4WhjeFR
2ML5QDmWw/3hbrRvdHYH4if0ZsBcol4hfs8fAULTJnMcjpRGyYjtL6jqBrjcB6kH8Uw5DH0/u3Jr
akca77MPnjF9qkAronyoaDsCaLevCcV8+iL4VgG2AgRz/UPMbAQmPfBDAoTQPjql4Xia2YDtws3P
06fZcOMaJnddDMYObuO22Mgc/Dn0KkiSijQzhn5OL/Ui47RN17/qjINspOnzYpOKuRUyA4ML1rwe
3FxptEtP77i69FkgH1se5o7Zq7W9i2PjNQBxRL+UHJcjfIOxmPrCFNLa8QU1A0DPRWs+dNISH5Nh
6jwH2ZpH5K8SvwPUwqI10UNSjvJ/2PoiyQYITaniFnqhK6AS2COXtDMsLyga+Qfwxc4zAbHurMPW
1he4SAF9Enpsq4tykMM6zlWTu6Navjl5WMiejaU1UoeV9bmo2r0LZHN+CWAIVukuQOVZPQdapA81
gWN0CZI+QxxGqSiAzrnmCo8GvPsCHZUa7q1SVaIPRh23HkizZie13vpqIhm6IHQFha7/9b6nHWkX
bTjGF5xv7b/lpjM/DHNaHDsrbB91Irg97sDmgMwvPAwaswDnrge0lCQJMod7U8Eh7WLkcvZplpL8
EQW06DWjBbATqm09uiQ6JoJ+JFh0fK7HK6M+1Sr4TJe8L8OjNY6AyVHBTt2iT2aMzIbAbxJd+3T/
Ytv8SvgYnGsZHvm6hBiFRP4JRpOXxhmmH1OF3FshRcnLaAQORunoUtwfb+uVR4CBqwtwg3Hzyqp1
k8tdYUcXqzYBWY9Z96Dkw4/ZDDBeCtBdKWMkOZG7aNwim3/fH3xrJws9JxAH1EvhP65uMGMoaWA6
sBWQY88BkeM9OR0VZbR5QzpzOeagIy9qo1pH+sHjMxR17VMxQArfieXEONfxK9VhmOeIy9PVu9Fg
MGsDPeCpDy+oFDhuZpvRZ8R85J0weXMUskyLJJpDs05qbWbYzuwqvMxxrf3GJuNrXUz6t5053XiQ
yNMBSGrETYLKdr1vtdE06l4goeRCQhhJcRTaFGhld8+9XEHXm6kQXGQ7sr5zcrMU7Dy1MUp6Utq6
Wa/lqSshgtQghc9mdGGH9KGH8RIA9zSqjc7vCzSj3KlE8GbvURdv5XoZQMuBggTSc4vvzIiznThX
SMVNvXY8aYyWp2SKWgyN+1iXTwkxTknoqXbfw1weDN+yJ/lRCdLqn7DrgyezzOzcJxbAqOX+rG4c
S3pa0OlVgeQGQHg9qSNY9awwJPA/Ujgep7rTjtE8Br9VHAleJ8ywdm7Xra1C5IIuJEAPUSG7Ho+t
YkkDtfyLWi/DxVADvXB7dd4zvH+LTtYzzhtJKQBgNa/JKhi1QXtG2pKFlzxLMtsdVS36B7Ne/Wu7
YHPlSnmQKRhOR+E/am8p07M0a/lJ74tmgH1LRehFm1GcPahIBI1eXhjTj8gyFzQ2bFWyT5aBepFr
S8P8vdFy6yfyX538oEyceB+nmxrywpLnn0s7gDfidsNsd6cxjwsHsaUSWC9uP/yoBYzBeBwn3WhO
GCTM6ErqZfmIL5SDBvWgpJ+LuVLNZzlK+uocRX3YPKhqNf5t8T9J/+0imfu61ZrQOrQVIdJB7dU6
/Hx/g2wtGPEv1thUnG8RF5a6pOUyd9Glk2ftIteO+TKiz3G6P8rGmwTYQWiVAovBXmW1DQdkHlFg
rKNLlZTyY1ON9aNZxO0FUbz8BSzSV6cMlO/3x9xIIkiLuErgOAmp3dVW7IaqVfOSrT8n0GYmJDjP
dZ9GfhAue4r2W6eMvY7pA5kndarV5/HoJ1m9SCCR6/JX5dgDa5rOn8F0OB+C0Cn6959qgFTUDMQD
CKJ1FbnNgR1SPM+lcxVoswqhZZj7Y42sc4KXrtZMXiNpcvL1/nxufKRwTxEhEwkn6ODrow0ZK6vn
fgjOXSyh7TSqP61oaV1zrqKHvFr2Ov8byweunLlEYpeLdY1crK24TQgOg3PfYOHuTqG4vfmvUY8o
Y21PD3XjGODTRuWWd/ItNrz+uFDXqlCu6U8oZd25EyLZ54lLZech3ZhCeqx4c9kWXWpeu+tRNL20
wspUpXMjLxorplKd+GyOTqQ/zU6zlIeqKUPTv79uGxOJFCSAQDQ4hPPvanPCC0KXRs2kcz3qtW8P
i3RMK/SxUpLdw7uHAqIhZN1pXYFoXn1f1s5JpCVKdnHqoTxapK/CvDbKkd7ZvbjehOJXT4AIc0le
bHSLbkofCfY2krpo2cXKY6c4DIGSOZ65yMbgGsbQmKimNcuvprfivzEwxHUUJ4EpdXNcm/6Xpkn9
zI1bLb7WyHpxqFIVtNAESfuIMLDyl9wTWHv4DyOm55R9QDlu7NqfClYLvzXE4sDFoC/82QY0uUdC
3diKnGgok2A3yBreYs8/KgT61FMhmKT0UsVOQ09zrvwAxMjOjbw1ylttRbjpgkBbPaA6L5GBwnuK
dNySnarRXjxH25V62hpFqN68BaiEH+Jd+ONbwHci5qMN+O/mVfeEDunotWW3h6HfG2V1HUKhUcIR
zcVLbOS2r01mdFRNRBnev7nFdQTlBDYXgKHrb0kZJe+kBtHyXJa8UaNeZI5JedTlpdu5J8QPvt7a
0Ku4JMDEU5wCT3c9lAMGsm2RBLgoQRij2jcozSEwc/vTABc69LXRsI6FKp80K43eXeUjyheEZFG5
BFWzOsIOcSFqYHp6WQq9AL8Xy2hMoi0YSf28k7xsfaVA7mECQ+H7BhCFs2iOH1SYXTQsSPOHqE3a
/oiOnB16WYEQ5C/VGmCI6rkWXLppRkbv/oJujg/Vm54qkaS6rn/ETTqiM8Esd5WBmtsyhi/UT2XX
bo3olEdT8pJjA3Qc07zdGfn2SmaSQX7C3yRpIIa9Xt9ORae9ext5kZXFgwps/8QDywhdG+/znX17
ezrIkMkPyRQZ8iYOKsYqQxik53SQSEMlnqMnJLj6h/uTeRvhWcThZKLA59DvWt9aiVaM9HkLZDcx
YS/gYU1G7sul05aYjdXcrXXUBc8mhZe9ptFGSZWh6fcDyadsx4Jez2Yjh0Xfaml+KfVi/hogTfqM
1q4pH/JQKX5FnTG8dqiy+FNq9I+pJuE8kRZZmbmmDXj0PyytgG2gIyCqSzeUOEMuUQENMmqb1Zc6
yq1zZESqL6dx9OX9My7ECUWdhzhwXXHR6lntejPKL3ocZ+juO/LrjOKS62RV+6Vx+uJoWXOz03Te
qHzAjQL2IBoBYNPW90M71NRuUaW/FENZHWczlDDPMKaPI5Vmv7fU33PdOw9pgzxwlqE9Tc1jrxe8
taFZaXYadRORt1yvdyyNQYyEU3ppKJA/9LWteQlGJzvHZvNLQSXAQYb5fNtxxmozVOTASC8T/kCv
8FkGlEbUyUncTKkiBTukcX4quzA62CaKBG5RmePXBaD6HuXkNmoU+C7BVgYLhNTX6rYI1LHTe9DM
F6AzWNxWmjX+hIyvAXAap/BQKOl/Ocx0z7iU8Vil0yzqHX88200PRKsnLriMbQxIyuZxfRxbmv5e
OgYo4uJ1OqReow7NnhT/1tr+OfLqW+HWAF/DkOyCEt/yoo+1eYGj1uxUvjdHEcBDjE8QklHE/fzH
900USMO8DljaFknmC5pTyAMHcdg7/v0zurl0gE4MmT82f7seKJJHsg2HJy7Q1fpoaL91I/4JnlP1
CgdziPuDbVzBQk2TLUv4yJWwihr6Tp5CK9WSSzqqavKFPkn6TY0HU/2QmlbwYEA+OqO/O53uD7vx
jWhPCa1UcF0w2lZL1umzTpfaiC9Ziw2tOyxkB16QUAKL1bR9VIt++Hh/xNvaLyB8gLiwGGCh31AZ
sNYbqrih1mwWI9V1d6xHtX6yMZZrDzmaBJ8WWR20Y13EWfRv2/H6HPMx7PQv93/G1ocTm9k2VVEe
2PXiDriDpAwdX+zF7p+ToC79SkWbQwvK8Cmy+j0Y5kbfjO+2iT8pkgqG0eriG7gQaY0MDKj1YCGj
oPKRidGfkC3rHhoL27k6ShuvmdXWQ9278WA8YQscKj8I64adZd/abeLdBV0lwFvrVzd2kl7XKexc
cHinopn1uoTWf+vMf9WNHftDr7fQ3ZWw33lgxUeuYmNgTxT+AMIJ1ZzVJITjNAZpTtcqxJfU15ci
8xsblcCDYcbD09A5H7XEerdgINEwtKT/6xvdNqQBCoFgGBxaZXJgHUxk4V6cpTR3nhxx7dx8momo
go4lJW2y1QFG5Cx3SJTiS2JIsZdXYXNclDnw5xxq0v29uzWULVJ18PJ0Gtcl/QJAS2ktRXJxljGB
ONk1y+CmSB5nbj5AFLg/2tZJcQDDCZQ5d9O6PlZL8wSzW0ouOULDHgYqqtcBIDghefRzAVf1/luX
/IzyGGAkqgPrGCVMllKPGzW5qG1en2lz234BWe1MipgeksBod2LfrckkZRflaDL2G0RckXd2r0qM
N4xtdInGYDkgfuP4SADu2UxuDiWQmXTsqbOsGUiZMiFxOCnJRcoJSqoFP9t0apVvnRbUO7Mo7u3r
3QiMHWEqdgf32w03u0UUzEmqKb0ETkp8SeZ5UDs93BllI8xiGFARAhSxUTPKFdJ11pFhGkxyYROl
DyKdOVROaD9EmWZ/rJ2hfrCWOHElZdJ9U2+anZfz9kERv8FC1oHMHtLK6k6Zkm7q5ZmI0jAw2oi4
xU/TIM1PCevtjZUzGS73eenGUhgesMG0dk7j7Z3G+MhxCN088tB1eVzuQrOLVJt4RG2bxDXN5jG1
2+YQ0t/zepA/7lAt8yuii/HOydxcZA4mJTShZ78G9XRK2zeJnTP7OBAg2B+XD22h7/HDb3ftW2Gc
bqkAmtzwgZBkKOIaY/fLFEkBtmSK7I2NYvlh20j/YSqRYAKazU0DWnR1h7KNFcnpKoYKuvI0WlaH
TMZUoeC+ON48T9hIVPF4NLoWCar7t9wtNRypKeDMNIa57GCvrMZua71DrbJNLvVQWK9TqSe/8J0E
/Ss6EcMDpcnYeMgiKX6m81bVJ6fDW5eHoPfNqY2/tAvuEUnbvL+kw8+i7QLgiND6BucRasOAAKpB
XIjW+gxyKwk+LYs0tb7UNICG78/C1o5C/Ar4ODJ6SKWsJmEKq8yCFZhcgtkG2jHOof2ltrt22Dmz
W2eGHjAO1EReQirsOrSOLRrvS1wmZP19MxyTskq/2oO6DOe+tKfHssvJ7bG/ykIX3ZZgJ4NQlY3b
URGymiw0Udk6+LP0Ias6J08uC54n6Sc17yZsarVwCX1FbXr5Wz5VAzajhRKPzEIyqrOvgWTTXGi4
5JCxrf8/zs5jR25jC8NPRICxSG7JTtOj0YyyrA0hXUvMuRif/n7USsMmmpBhwBBsw9VVrHDCHyqM
80RSlJ4Sgww8jFbrtJdsntuvctQrTHa6qr/gGBqIU5VPY3xR1d4IYO6ZiNnf/2hbB5TDwh2MiDAk
n9ViWnYc5GWRJtdG1fNrnmI4Kx0ru6CNsrc/Ni98sOMcE5jrlMBWl60euFrd9n1yjQBTPZc9lhGe
EaOwN1UqYsx1PD45FvRn3H/yn6gXg8jTGv0/7FJIIjBeobbTZ1pNOEEDOYSPAqAglPLtOPcK9q25
fby/rFtngRgVPQDoyWAAVukfWkH4+DjAFvK07tFZbJRLE0tnr0Cw9fUYAxEdPt6tQP/cO32piYnu
aqOJQ6TGwm/h7J/cLLR3xEJvIzkKECDjFtEadHvW1yuX9iAmeyDKmSv5pEldg5lLyXLsNWyiDWc6
3F/Bzd0CVpKuGXUuqjirJezScW4jIya7nA31h6mYU3+UdtGbj5lmFxqK49j7epnrNBnylWlpv8Rd
4TyrqZz/WoKJ6x0ToaXMSUB0k3lQsw0VB0XEa2RkysExm+AaJa59SnLD3pn21hdFzwQJ5OWc3AiG
maBI2gkxyGsJVrA/aJnaak9DNTl+oPX0fe8v8tZHXRj0AAC40G5AIhGWlKqtpKRU0ipwrFTzxzAB
e+DGgfk/QJh78N7Njwo+BKYRWZVxU6nQqxJ/E4OVFMGgZxibTNmjIU2zukwtgAR/KKkeBHYVfkSi
LamPVdCEl3SsjL36zMY6AyBbiv+Lohfx1+tHpGVVBiOxyOuGefRzDYlbD7hVcumLod55MjbH4nIl
P6AVe6NEqWcdnxqLpSvwZv0i3KQ5uvag+6kGCeX+B924d2j1Um9iFFro60pQOGBoms1Mqyxn9Yz0
XHUK1GCPj7L1BhLrwM6nGsNT+Psz/1FGMzD6MjUIFFcR4ujkTWk2/k9LQu0bwCYHp4eixGZ7CPTi
sSv7isfQoOP9XcycGvyxjOqTdCe1O5q1Ul7KBvn6A8ZaQ4qrmTZlzlEzh771EzLvxktjJ10API59
NKcqc3eeg61vA0GeSg4VZYjCq6AFaikd5pKeqyKM1LdqR0OSNEwvqcj2FJk2DhtoG65Onh0wqOtc
I+9jo9dRBL+W+cQNqnTS8RvoSP/EnTKeDFzNtZ3jvTk56IogJSl40op9vckxxNXnKSf6hto+PXWt
6ZxrJZQPtPTcnXRiIyiDAw/olPh36R+u3vZqKuceWh9dICeMX5TCTR7mJhXlmcU3n6DM2Vf6mvWp
6uAZ7nzDrU1PEgM7H5QRsf+y8H/sxhFvbNqIjB3j1necAGMepRXLnRluLSZEeSQ9+YJUhFaLWRo9
4gZLN82tc9jOwJqsqz4oyS8xm8lOXWFrqyyQG+B7FNlukADoDieJ3srsmuQiOcZ6VD2OSvi+QnDg
UNjO8Le2OHSsgFEsoTukgBuLGgTVh2oATnctytw8tLw2n8Ou0j3F7NNzblh7DaytpaRkTAwGC5nG
+mqzWHFqNxhTZNc5lxrK4kNwYEsWh8JQ/r5lxNQoB1HFQ77lBgNDvjKpxAuEe0EfPGpVXx+TMN9r
KG9OCActmiaLAM76oAGv7jrTocwlp9D2R2qzb8vKhfuumM2n+zf8bfWVCUHFMVAuWiCnqwsr7UvQ
UVWWXp1GzieFe5EeWOQ8A53Nz/j/pA8Zpk07zb+tE7YIvBEvc0/eIHQLEHx1jWEk4E5CZbR9et6y
6t/7M9va9JBSqEsSaS0q+KtjjONpo0OZvRqgeIeiarzSracTuoT1QdGKnXXcG221B826aHkW4G33
ZWy9qbL8e1Kn6Yvk6KFqM+3JLW7tEMBsxOqUeVwcgl5PztUneBVFmF6nHp5BB+TAVzBjxH6CE/Af
1hFQMlA9nSO9zsNdB3BeMrIZTUVxT7GhZxe9xRomRoYN+4ex37kYtzYH+36RtwEUf5PWGfrs2oVD
4cVNtexEKF9dAyWNL/dntbWAxE4uoMDfz8xq31dmW+ZuV6ZX4fTu0YKGe0RCNLyEnd4c/34oOgxk
qLRbCBJX38qhZIxpJtdhmOjxqQziyDgo4zweB1CQewJMW/vQBqJHY4cq2U2xtQxnGz117kIlUiEp
atHgx3ZTXNWZfp1dtnsIlK37A9QNyFRIgwDolt/zx2MJ6gTmScEzNrl58anJZethTR1jbdGqn9Ri
no96rOzBVjcGJUjkhSET5uutoyz2YY6QGqUhFqC9lhkGpF4mhfQnIUNfKLmY/K5pv97/jpujcke6
S1fltmSu2DocU3tOcObp7UNMBn1Ggcg+ZU1kP9qdVpwQnNmTyd7Yp4B7oEoCqV5q9et92rtzXyUN
g05t+rYr5uh9osXpIddHcwcstjkU3PhFJ4TcYv0pdTsy3T4Ik+toRwirBAK/vDAFOflQClKbndRi
Y6NynyzYD1iRPAarjGnUwzozooB8PM3sb7hfBue+q9uzFQ9K69FrHXYena3PRxOCFA29g0WU+PVO
ZRHnou9HmjlKovhx7Pa+bkbhxYj0/lQAj/dNtdurqCxne9X7WNKBpa37OyBafT69xtlJ4Pp0rQut
erG18S1prDihGV9j2lfHZ2zmxvMYtP8hJlrGJD1Ai+y2LqUV+OsCPKEQh/xu4kvNRFsmH2Ax9UIE
/+FbLqB1yv7c2zflqUknZCgzNb4aooykXyfQDPzKqCKKYSWUqhen4KHfeZc23gkeQN51tNBAK6yj
PgTd8iXihQ639FqEW2RPDsZe3v1DvzUKnjEkWER83OGrD5iIGlqUpOZd43JySKel3Fj1ewLyG9Az
zttiugbxh8RqPZkkzIbKshcIoUYQgZ6wK766daW8NBzDBJMPxsTKsC4qT4MJdEDFyIoOM0YeB5R/
5E6F4eaooAJFQRMhP4yAeblWR6U3Cd9H0eTXKBdhcqCx0B56ONoFNEs8rA+WmWLXLmf7w/3Fvjkt
jLug5olpDHxW15g31SqNqspmAnm9nI+NXsXHxFCzZ9iyKgXwpD31dac+F1m+l7Lc3H2gswDJot+5
VOR4OV9fDmOeK4SqFimLRIDKCiNEvfs5w/JlV67mtmjFWMBciKRIkXg6VzdfK9AP580qMRbHsNyz
Y7TAK10bT0khROhRna1PnShtLipFzw/lWHfisXaN7stfrzZtC+r0vGkb6JdKseIw06lVuEHXPEXQ
33yROs5BpMHPVI/bj6qIJhw+sa2/P/DNmWIBeDbADNBes2+6eGU6G1Ml6FJGue4+gZUwn2SV7HFp
tj4pMRCYdA4uxaVlk/8RmRSoACdqoJJk0Nj+qKndcNLDKXhjWmOxc/9tTuiPoVYRnqVUvT0GqIrI
sRIHl5joYKvd3i27cTqEw2KAzgHrTNn89YQqF0+CVoKMTYch/44WYvhJF41zrjCBfDCTgr621CyM
7GvR/XV6s6AX/xh7dT50Y+obrKvTq5nmxdEoXNsXqOAjlqNqXsza7myR2wtxGRBkHVpVVHDZL68n
W/KGTJi1kpdOXRh5uh5mDwlmFF+sskxLVKaBm3itjJqDOhGzeBJZ0zdWWM5PuObme24yW3uJfUjC
T137FneSmDNfHzPYKwo/FDKAlsdPwnSbyjONoft4/3jcREZMnZQOtVJ6MQvd5vXUM0UfDXecye20
6lsByOUUJcFwGGB9H8BtlKf7w23ODTWlxYn+N9vy9XBuZNfJrEDg0ND0vEamSanURuAoCoX1t1IR
y8xwFAG0vpT11vAdnSBviIw+vRqNUblo0gTRu0Ep54sadbimDnY4L1J+IhgPwIbTT/cnurGuC/4V
FC7XArf5aktRBJkWQaMUZPksTkhP/1SnOjxaetW9SyDe7WzhjXVFiYc2D28od9D6SdEGmliZCc2j
b3r54lqd+asOh/qfqkfG/L+MBW+YCxXp4hsJNMea06iDK3qVCKW+KQJhPZBLYNtsTXsQl61p0dhV
yc01tFLX0yoCqPto03J5yz56OyvDfBJhjt2lUuvn+x9s41pdFMk5bwREREf6652ZwgRQywAKSTZa
yctoxc4lpGb/92tHPY+VowVP3Xg9IY3oXNSOSobV1dE/EzBPX2aq8dTDBdiZkL5xhVNj47klSAZc
uz7aSlzjdY6Y5RWalK14wKLs5lhCeHBPY571iKY0edL5VhfGo4eLg/gRgKDOIGYa6jc5d2jJRGVJ
NQkmbvqxxZM79iM5iOyYK33rek0W8mdpTZYg2NdyKG25kxyRSpqQVdah8Plu5OJta0wRGz4sc+Nn
HTVDcsLip+2wEXKCvR7Sxoah1AeXA1AvzJH1+vZNhIlwDkIwRbXjWI3ZdHSL2XmO2uHl/n7ZWl30
d1CkWphH/On1flEcvPGaGiSp1eqxT1tBPTujSM8yt0rfRuPUN7pwRBfHDI73R964WhaS0wLoxFfz
RowH7c8myHUwJGaf5MeE9fCo/g3nRGKllxfqHnB542SgyAE5ki4gNf31TMMI8o1SIoDSCbT0yzKY
v8726O6E41tfbun60ToABXWToufohc8Bgdk1ANbwkNBteq8MTXc21Gov8t8aaoHF/nYOxeVh/elM
S7HCkAxywBTxUMcgVpM4z7B27Pf0bpe471VKLhbQMzV8oBTLY76s7R9xoTJ12FfoS+HBTJThLKRR
f0XUQMt8uOPxKR+T/F1vNdVel3NzipRxSMoJ4G4AZfWg2XOYkK9mUQLeWJjjP3kwvu0Cu35/fzdu
jsSrs7hGLBqcq4euxPEsbiyA9LaC62KiIwhODd/0J63cC7K3Nv6yBWnBUxu+uTzl0Dn4uE2oXk1T
7gunzr9nQab6lhtOb+wa+ZT7U9ONja+3gDgE6iALZGs1t0LOIiwyN72CHbG+GlOhf6mBib1TKyv/
YlV5hNFsnQKLsnHv9UI90H+VSjJ/cOYIWSK1s5WJ+sScVQe7r4sHlBhQynLaCIpKKHNcehK7/w7R
GVEy6daj8NLRqpHU0EsLZl9hyp3U4QYxym5c2CMm9Cv+tq5K8VbgFxFQlSo6p79yDPJ/K/LeH6Wd
IDFhzqYzeGGjj4eZWscnY3DaeedR2rpLaGcBOIagQ9NpdR5QmRvtBuVHAGhW+cUQoeaXaTjuFBe3
Th2dpoVVApJaW6Ps9CCVPbYy4I2bqfD0JG7PY5x/ct0R+KI+Nr7rxvrl/mbZOgeLVgQEaEAZN4n2
TObZBibA495WfiRurT1VaRJdIGh3O7XFrWMAgQPBbrBFixvI6ztlDilQEHDR9p9V5ZujmNp3PE3S
0EuKuXwzQBrcmdpyH64vMeqYlCu4/G/lUSK3x83YAjVoR031zJGYfDdW5KFSHNNTq0F+NlplOmYZ
e/f+ot5+SDRw8UKlcovPA1nD66kiD4sNVMlNLd0Bzx2tGjw0jFBFrIPGHztEGamURTu753a6DEoe
vxAiIUOui8UzehFOklDNVAJZXHTF/DGI1PSz3/KWUWY9t0FpHXS3L3da2bdQ3N9OeYvHJxEo+LHV
dJ3JMpp4WPSYwYV+VXozs7whBquJ4a8RH2F5h+cwacBTS+kqA/eO5X4O2rZ8WxfToHstIazutzgC
7129tyye5afZOshYtL1R/Vz9NDDduk5SSD5jJfZnux4hDFptFgfI3/fFT00UpeVBU02e20kWP3C/
ICAypW78k5plPwOOEVjw3N8dy5iv9yW/CWYRaEhSPSpqr3eHVo6lknUE02reyYvRJ+ZJNOEeQPr2
YFNWWOxMHG5MjvcqMbCLpFP6knALgS7rinCTE/lVFiu615kuMlr357S1+UjhFuV/WuQ3QOROy2MH
SA0BbISIZJ5Zqueq2XgkmQQTpRrTCY9j89F0ovJ4f+TNeZJMISfpgIxaK77VAJ87uHCkCwPiTwVu
kIem5hmjfV3+h0lSByQxVtlKN/WWGtXnvM+XWC+M8oeogYeH1ZirmAcMVIvRAz3sfK6DtnpMZgMZ
nPsTvb0/EUwhXIFCT230Jn4OMc5LTL7gtTam1p+yOH1nh3bkzeWQnE09jXbePHvrFoPyS3Ub2uQt
xicWmIPXZR9dWzSdn2JdDqUPD7mQIAXwoj5IHqeGj9sUrT+XTlV5WWCH3+3UbZ2j7XRj+ZCk7dS8
XzjjxhsAq0rmRUM8vO2NWTpferpY8kjNLMmfZhqH3IpdkBuIhOQW2F2RjsFZzgMeRi04LRfrbAxW
kNVyW+OY92o0wyUNMNOmVNEZ3iz7+mkQiEd5zRzgPM2rFzzmgDciv3Rm8UXws3BGiuoCi8msNJ+C
qotUPzdpHnohUuLvMztOxGEYFaM8umWdx8dmzpAltrOGmlnIu9h7o5n11lmaxqz7PchDhUnHZelX
VdvgHN8hmupbk+h/WAolu8NgjfZ0Vpo+45DHzoQ3XTsrpa9bciEvtkoxHGa1pe8Uj30qEBK3eh0L
2UA4J72LI6BxIERHzm9kVriD5GN36uTc1BfiOONTjnZr95RDlKsO9dirL2oz2LHXBaKn8yEHzXj/
15uQtGAhhFMGYE8se+aPxGCssKfUK97UtKpdD1XA3J+Qunmb8Lv/FaHdf7w/3sYepOeDis8CvKFL
t4SGf4yXa+UslTpOrlkJ68s33Te5sKPMC9TQ+Lcv1PZ93gN+uD/o1pVCO/k38him7brJC0jQ5XlG
QGtKQuNA7So8KsTA53r4e8M33idkHH/L5dPZWif+4P6R3hQZaGB3xkNQgVEaplbw2JbqzkpuXR/L
QABigd7eBJfWPNlIqsNnVd3KQgW0Ecl7Mi1UV0dH/rBqZFbur+LWM0c9HAcFAG63LRxpz/1Q1nV8
nXIbRW8loJl9DBbLsp1reWtmqLdQCEcinxrV8jb9sUdU0Ql6JWZ8ndWk8YcA4aVOQ1iKsiMGnP20
J/O3tT3ov6HrDbmS2GL1fo/Qy6MRGYKroc7VeRgbfOTSvn3fNbt5+OZQJqI+LgxL4HsLMeaPqYW8
pr0KKvsq1K5/DBuSSK0y2uM0CfNw/3NtDgWUDo4NblK4ar4eqpi0aM6SkVUskPxXEJr26hBXxcj8
e9kONv1S6QJ5I5YSw2pWUojRiKp02RmjcBB7GpNLretBQJIJi+n+vDZuEOxnkbmkBgTncJ0Mxybw
5hxfzmtqOMjMz67TeTmCN14ineospy57Sx1jj+Nzm7LSM6QmBNUS4Abo49erWWXAYAKVeCgfzfgH
ban6mJpajTeoNc5wO0cDEQSMpU0IiNTiP4XAg3eD32UdV4EmvnmLoAYnngvbeP0jbLXh3eH9vCIS
jAaNgc7PW8UdwsKrojp7Y8PayN+jxqah49nDZsNZJa8+5aqaE1/E5VDsfIqNgwoClQyFr7+4MK4f
Dy3X0cAG6OGMGABQ/Zi9Jil1z4qa9ChkMJ/uf/qNBhksncVDgU1G7UVdLYDLywSOh5Ap0hPdk5j/
XuoOqkqCD8Ahter0ImyEVUyIZMd0nhOKzV1wnR3wS/d/ycZdCAiD4idgE0K49Q/RekuNc4dnM8my
7mIHVvzOzc3gv8yXMjLNI9rmEL5WB6uh3dlaLkDVxJH9SXVy92TWkelXzmw9tj3GRrZbdb4kD/Ib
C73vsNX0g0mB/Xx/vhuXCcgaymoLOhG67WrhswDFM3sAEYJubHgAYchlYqWzL/R4r9q1+ZFBybK8
dEGWnu/rXZ63WGPkqYHIe1AbvaeWrWMdBlVv/iVGrJ770kk+lXFnXaxoegNBoifVK3QcVtv24f6s
N64aLjSQfqBTuNzEen/rguBkrpg1IoAXQrCsf6S71b2ILka/LDWbz1QdYFX/9bCww8Bs8RzBA12X
x0IpqdBRUX3QilEEXjk7keaD2CpODUa2hZ+3dqF6beW07c4TvzFhLDPpFi61sVtT3AoVb9HL1H0w
LWmfdGypH9zBHs+KGZePSRsYJ0jze6C4jbO0CPQgOsAdclsNNBAptqOCQWMNyW0wMtlR9Igc3F/U
jR38W+lw8eijerTGfAdp49AnRJky0ezqgEVKeGhM49QO6p6rxMZ8Fm4W9QCsVc2bSnQ4z5HIsVd7
qEBdeKPR6C8SFOzODbSBqAHhxmzISaj03WToyPxYUuqheKgnOQ7+IGsFlCTEd38YwlhZCLDCfFKB
AMYnQ6tqWNx43IRvago7ewKgG4vLp+OGQnOUSshNiw/hcLxnJIreJIunMi/FpyG1F97/vIdo3Jg3
ujXEGty+FDixent9PRD1YigToUwrCnt+U7jBPPHOadoPaOJz7SeaW8tjVc3BB4Qg4SMVSds/u7Ix
/r2/obZ/CNEiDxJyKjd9Tafuo77jhr6WogwOpVPGftMAXfAolAUwMlrt1EbV5Osx7OUcB2FMcEzx
8/6vuF15VgMQItVewuWbUjqSuRYwuUp5QOYbE3B+jzdyrfi1ZeU7J2hzwmw0bgheYLac/nrlsdUz
oz7Euwo/DY0bKawTw4txHgBzDXriEllSl+cyUpXEswP426fcCpsrijZ6tXNFbjwS4C6ZL4VRkIMI
W73+LQznptKyQnpnLZaDaVmJD0mkZG/zsOr/l+DNd6H1ZL6fsmaC027n8zFVWtPwABOHe2z62+Dw
9Y9ZL4ymkjzPE7rdhVq8j5DqSL1Bm+w3dVINfjZpzlFMDhRbJ3yBwTD9/VVAKKQRmAJ7XPCaq9e5
biuj66couiakaHBrifD9ohmMH2MAdc3P0sp9O0EtO4Xo8r+3peJeWQtlD9B5e/HxMwBpLmogIOPX
QUJishlDgZ5+atnykltiUvw5i9vueH/P34ad/L9J4xfcIq2V9bcvpe1GyoC/Y2uOihfaCbhMq+xO
syUiL6Re+e7+eFtnzCCLorS82Ljbq9g/QlJqNt2R2y2vlEM7VuMZwZ8Oyqbh7jDEt4bCEIFaDIhM
jtoq4iicPiycgTtlETHyQpp6h9CZy29toZp7MO3NsRbpMfIJLpC1Tp2dWEVeFGl4lUnUelYGKNJq
1RFsmbXXbtscajEngJNNQPNbjfiPtLdAQk0bI6E89JkavYvszPyUi6F/W+a5+/X+x9rahDyLNEqX
8Jxy/OuLoQ2Uei5EEl5rsx+OZhUoJzvN9jSZnK1hKJdRVQLizqxWeDUjD60yGCYs3XC6i082RgXy
aYomLXyRltZ9QR8VDf3cnuk+91Utv8coiSTnPgyK1I9KJN98HogpBsPnJh8RqGgT3C6oFXu1nNR/
R+gViBUGY9n6pd3EqS9wyjTPDZHFfOgX/2mvjUT4K8ZVCiOYug8AxRjxmPhlk0F6l62iSG+2rTjy
4dw5vxDvD0gNLNQmkbYaA48KUTY+10HJdladsZD+4OoFOWPS2PYldNTaxEEmEgVPaoankkkGjExY
J5pDL8fRPZLzp/gMjWCJnlR9dj4lWjrmb6bWlahla7I+YnmFjmmbauYls4scfIhdRcllhl/xTWSm
FnhB0YUBIkx9Pp/tDBLEUZNlVz1XKh4Abwj3p0sYjgWeBCbAK0MpwURPg9J9bhyc1R8io2n+Jb11
o6OiVumTXssaS4EBG040axLZHaWqdPYxCOKu9po8rEuvVdvwAwlTXoD2i/XGa3WMNL2i0KYKmExD
3SxWzPI7tf94z8h14xyABlqapmjKUAFdxS5BTDtYj0pwJeaQPS6OgbivhEA+ZqrN0U52vvzPXlcL
Fk4LUsQ81chUu8uP+ePQBU1TGmGBa44rwvhIP2H05jieMelV5VGAaC/yLD5odrQ38G0WAXKGCsRS
S0NdZn2xoGPYGY2NuwymkennpG+UL4M2JI5PkiUfxjzlLZZVKHbmu/EKQ5CyKNJAgFSRS3s9Xwdi
TVenJlXeqGyfHRblUhjyeTCd+TFxzf/R1lTOzdhTiC+7eufi3uiZUs7DtnqBNnB5r+8d15o1M5dd
fIWqX7heAWf/PEWUgbxOavOlbUyMzo020Fuv1uf8Gzij7qUzXJJJgZuFN+LUdY6jbrjcvw83thyV
iqXR5PB+3QCobdRm57hRQU2VIkL8wyV/TLrxMNIU2wkQt747ZCMuXbIAnpXVhosRjtPnBKNrJ4/F
NUlmVGzd/Cc+q6WX4CF+pGe815nfmh5XMDQ8YAgLjeT1R4+SKc8GJ+BtRm3+xAWiPQSNobxJFK3b
qcZsDbXIGxAILJrX6zAglcDPCLDY1kiZexa9n0PfaP1pTIvpfP+jbUQ45MN0khmPPHy9kgHCp4BT
TB6xZAoMr8Tz5M2ADISk7Z7Ic1zkKIv/9ZC0I5d+JORQegqr0xOW2AB0wkGfJa2iY0LL/yP9p/Dk
RnVDaW1Udg7MxmZZmrw0L9Dwvi1tlYkxUMFQcCl0dZ7obvxQ4H3+DVy28GeuSQ8Vo+k/3EyAk1lZ
8CpUGtaBcgYc3BajS+4Y153f9Lp4VqaC5HlsMx+tLYl+S9XsiMJvhAqkKdSqUVdYHEBW0bloXMI6
QUw3WmXieCElSbzpOBD2f/iESzRCjEpOCgzu9VnQwrYU+Gdh4N3OWLTj/I4fYenAu22mcxlne85N
mxODO8n9gowr8dbr8YI0yBN7cUBv0qb6hjNc5zuptbdRNo4dYT6Vd7ppVMXWx06J+zmxU0d5QBBb
P0MfLvxyLhysEBrr748dTCj4ORihcJU4q0B/Gie3QwxJeTD1sHwaFAgfueF+TZLaOSLGvqebsnHK
/xxurc6UgGEW9IfJ3SM3xo/c0s6TUcgDWsP6EXTaXrl+ayUBo/E4WhT/b3TKpBG1E/am7sOEXL+n
a115jUKMtrtekTuo5K2hACVbNhk6tOE1f36qoHFojek+oAKwzAUHDrMaWUUMg4/3L67fjaxVnMNR
XgBoKEvd1mHahrOV2rjDsT+KixgHjBDGOhkeHJr3T6MaENcNaeOmx8y1kn8bFO8Gb6D0DFCpmziR
pjE580UWxsKoJnkWH5Dhn+VHux1NeTThKaq+TvunPuQoAlkvEZKfZ6dIrS+JKcvBt8DmPEZZIT7Y
5Wx9QZuV2F2IOTPeUpSzgxPPfPlvlRl57we9I58CcqHwh0PgOXnwPqoCsADAMn/EujE+2GDYVW9Q
Asf1KhOIvOeCq3B+tHMv1WMEZvhb3DVy8jJrUM0HpynUwQ9itf+KcODQnVX6V5+px/FIkaFkycGI
IjIhRQtTr7fbCezBZCe/ckrndI7uf4yNmJMyBH8t+euiMvD6SpiFSERcYRgf6al4zIYU/V1tVI9L
g4jkg6RZASTyM1NRtbk/8saOo+gKcwhSPuTf9TXRagRQao2LXBNY5WngvzhkUUu9Z7LG9/eH2iqE
LTACQlzUShhvedv+iKxlhU1hURo41s22uEzktlDElHQivmYHKtmkoNw4DX4TCfPZLIzvnZb9tSAW
hccFn057wqQps24S5EaM5UUBJDGXFc49wHj9oLHnj4ZM552n+vaeBzW+hAY0QxZRtdW1mOdmYYeC
VvVAY+hCdKtcsrTuft1f1a1RHORsHIbYqLJYMxieqiB8HytHe1NOg/lgKima6PeH0W5v3UUebSmY
8RgTNK4CHTnWZdqBswKt53TvNCAu39N+nIVvFWPW+0CsKaGjBSWfyWblpywK5/MUQ4uNZ018h7wa
/y8ZGhewshp9nNpRvQxs5087v3JjNeh0Qs4lRKLMvQ7HKNcsEhNIBfZziNoDtRq8jbso/9UrDoId
KP2Yng418M1UhD15bz5/zOd0OFYYEB+s3lZPvd1hzhqJ+eH+T7s9aEu3RiCVuMQY6AK93vxRN8ej
kxghjqxtf87MvLlYgbT8QmjZ4e+HgjUA5FcnX0Y65/VQjuLQBssWez2lUw9q1qXnpKiDY2aku75R
GwsOHB3BAp4RsJzrBn9BWAAijng0hPT9vaeEmnslZcb0HBjd8F1Ykaz8juQ19Gor6J6Bv/SLVxal
HUFZQ75BgW06j2bbm0DCqPYcxtnVf1RAvKznyIEs45nJNI+nKFQlpT2lxGmx7o32Y5jl8RenyQck
3mjzXiZ9TLJDEgbaUnopx28u8hDdQbW67qVasNgHQ8wV9R9Fq3M/z8c08rXQqizIU6rxXdKDofyb
lRayB7whv0YEAR3EJUQoaEhMSe3r/egEVKPL+EMdzbsmwRs7ZIFUkmFTjaYltPz7P65HPPSwLojK
6Jo7MXoTeLgfdWDb70Zj16Fz2Wyv3/6lAUbVmjiDYsd6M3ZuZhmBS/qHGvs3rTOi86xY0kc7tzno
Tqu+uLAhDjnMPi8u5J6+5m0OAx+QggPtPrSnaWC+nqgG4sDpMgrDjZGqh7xx5QEacu2j/R086fBC
gDXWyc5tvDVlBJCQRCWtXxQgXw8aDnaeKibmnaOaOMeG/suDFNhe+2Y3BO+LAOVgD2JWcI6qkrpC
3TVAhO+fy607dCEtLXEy/QZqoK9/Q9PIYXIDPXgoOpmy79wsf6ANFLi/pt4ttf8hTR93Xk/j40GC
mowvSh/xKM600ZVjU5j6y5Amzmd9Lqxf5lAO+WG0e4r3aM/tIRe2lotmBNB9akMbdZnaBMVlN8FD
jg9vDXICPNnBwQEDu1KKV8KTcazbcHfmsblUIozUT1qMyt/Okm1cL2Cp2anAZcBVr73cilglM0ob
whPDnfxBF9mLWcjqrykZiy3LwpKjMawBEXr9XWSa2m0scAGeqlgdDpbiRu/HEKUwv5zKRj+FMqk+
3t8LG88pmx9PCap9Cy599RyEGTFm2srgwUiF0xwapRLnNu8n9whOx/3g0Nz/dH/EZRKrMw9clf2/
oG+gRa02X6sFQM/bMHhouBBrguqjNKgXjBkal/dH+l2PXQ1FLK9xskk9yUJXZ81KsbmJJ6k8DKNQ
nszIzWyPZHRW/bgaxx9suFmjfpzoIJCrIp8eUnSKfgzUbjCCR33tuxEYRu3BtnN/BkKfSs9UhPZk
pYP1UhjGOHgtdsyaP2sqKutKrqjtqemVwrpOekXVzG6poP/UWhw1fR3zDmKAoArdS2WNzftuwB/Z
06cxAPaW6tUnK24pqpIk4RmZ1KSSx76veyAIQSd/0G4ZDHBqivmx12aaS03lFi+oAhkPLvUsEhap
mO57mr/qY0FIoh3M3hTlE9f3KN/RqQJljUoLdhNYRYL77s16fmcSciu+U7govzZ5oTSXOC2qgn9S
a9FB0RtT9UIU284udNTsHaE/gB69nNCKaByMAXzVqGxU1Tpd7Xy81rrnWpVNTvXUpnkaZeqnDi7J
hy5RwH8rkdI/xVldhd6ccyX78wi6EUUz54NhkFAB3O7ttwZYsM+O1pYOwJnRDg5xadfmKaJrCs59
Tsb5gEDXWHt509PsctMybHzJuvTeHE70UuoiiJyDEwmH+wgn5O5gyD7pDrAh1AxBltmFYDKWKKNb
eqionp1WxT8wJaKUB35IPt/fgrdPDDr8UNwdmG46sl/LvfLHW9o30nLo/VkPKsXko1T0+GvWqOlJ
zftgoemNpyk29uKujQSHURedOPI4OMXrNyaSJDOW1YiHCfkj22vM2tQOtVlOFj1JAP6ewFj5Z9YY
YYtX/OJu7ulRgw4xhKW03VmC2/P+f87OqzluZE3Tf6Wj73EG3kzMmQugDMGip0RKvEFQDt4nEubX
7wPN7M5hsYK1mlb0BYOsSpg0n3nN24s5egQ4+PJyFAd2f459YxUJygh2q28n1Y02f/y0fyuNQ8eg
KeocY0sdu2RhjboZYoOQBMD71cvBqpPSz/LF2y0slGuBZPYfp64rrpQghk1mbZisW+y/vGOYeSId
SmmEkm1zH9lqu0HaAG7GGH/5+P5OPEoSc6AC/LcKDa7p+7+MlArbStNMauEAdnvTIvH0INREPbSD
lZwZ6t25QM+Bh6jBLlhR1cdBIL28tJF67IWNrjwsPNZLbew/eX3qoc1vxOcOhVPDITnGZFhLD+/a
vlplrsYYmRcSN9v45gkzIJjQAi+LjMAsl3N2Uu+e5NpZWzMT4k4Qkd7RsTe2XWJFuGKEWuSUnyMp
IvBVSq19aaoF76iPX9u7GGYdjIIdkgicRu8KreYA6gYbBje08jSNLipwRBYun3q5bXW7H4JlbqfY
l6XXxuySSXHbD0t1pop96gET7/1mQa7SvesD+Zeps+i0I7TUcUKXtvV1PJtOsZegTVti+6I6NGyh
ZyKL39o+b05fbptwxvBQdmTWHqdkJrt3CbDHC5PctfuLVusLHIfpoUEMhqYgAVUlLmzM1IIDh2Wj
sdGEjH701aiHAscZ65C4efy5SZMRfEPT5z3U+kKcq3mt+8/xZVKAoa0LQpaOzdHyVdyF40fpvLAF
xvhJr6fipyONcyK8pyYc3nS0VPEVXPVx3z5/T4etNuigJLuqnV6wtLDBWM30+GMUkj5/PN9O3dFK
EwPSR/nh3WKqDQ8XJvoZIWon05aYeDikTaqf2WxP3RFCJ6u29iozdLyEiO7KkmSFWY1seZAPaO9S
X238yKOm+vENnVpAJPXgQiBEc5IexXH22C9uAYA97LVKjX3HksaXhnP7fhjK6LkAlZAEUN06Qtdo
AsFn0zaZz2QApxYQQD2Ux1YaPzf99gVqxWgWIpuxuQcfGAcLKnsOZLAeh5vCqhQ11Ov43H2feJGU
0li1pAQmW/HRmHNRaYTmuh2S0mDjVZXtBZYuSfjx0/0NuTxaAWRYxClsTmyIx201s9NcJVNjN4wh
WDX9pl76sdsSX2SPJYICYpuRyLobrW97sXErO2m2izYW3Z3puEBoltSq26AfkKN76ZLevBuiPHF8
IOJxHCC2KuYbD1mc5CZykvqLqC2hHJYBYaxg9pz4h0QGmxhbqZZdvCReH6hWrO/NSHG0YMjxZfGr
XjOKsBnr6ElUTvbDHfL8UZ2k4W5Q9pndC90cCisYu1a+qM4MxmQyx/H7KMz6HLr9xKS3IJIA/VgF
HagZvJ0F6ihdJx9rL3TcrttratzvKmkou1rk1e7j1/IudKQeQmtuhYUivfcOtlYVc9Jh8k67h1g7
AAzi+b2ZZBtIIcve0ktSJmTEth8P+puAfTQX6ABAxSJaReP0eMpRwsXpFNnEEIkeZUdeXpEO0L95
rJF6vUwJJeOgoqd3PcnWul36vLxWKGjcCjvPQlt6cEgEdswvHtLcyZl87sRysHjq6NVA4+fqjrYB
Di5ryRpqAbpi198jxVru53hq/zfPnXQCjoq+ErWPRsmMHrOT1vVCpUajLkMgqA6iIjG7KwdCwxBm
Sl9/b7NcOyfbeWKXW30POSBICFby9Nu51elF13SZjEKAybR6POFtlsmLEAjOqi1m6+qlmApvK7R4
eiiq5I9RsMw3yg8El0xwnC2PpvbSx3MeZ4pHcGkNYSO8NFCyorwouqFBzUorrjqvHLb9MOq7prD0
P62LMTyAPPoxHiEZhMi3dz9rqE1rbUoE6Lrd0yrncGsZtcqjd1Dr0/pq02pF75NAjsGE/9WZI+Z9
TWwtP7LOqHyuHgDHAS/3O7tRVUShubJ3kcvrq7vMLTJtI4ZFv5sWXanIELv2Z7aMCRMvd762VmIe
QHSM2l4xFmO6EDQyX6LIJEipzDS+m2BHN2cOolNbEFa3oJUQ3GMlHL2nucsdGh2ErlXatS+TnjmA
BbKZPHw04vHMIX9iyYF1g9xO13HNYY8WgxNPk9LFpAE6qFY6pcL6ZU/q8PXjXefE2Ur+BEAAmC7F
muNnXyV4/ChKzQGUL/YFylva52QWYqdGpqIGAg+pj8c7dVf0w1ZEByrH76L/3BBdM3aJF455Fe17
rU+zrVMOXXkmM3wvdwGDGIypgRHG2g7Sjyb1oiPFEeHPHVaaiGqkzWfbpQYxGC+KK5T60Ytm+a3X
zTLxOQjEq16kpkI91qT27FRpc5k5TSr/fAK9uSj97UpL49TRp7p1w2Lo5t2SttG9nhbxtlWj5dyq
WnG0R8cJhB0TcxM2tDW4eDtWa1ROVzeqG05mNOzHBNxTCjnXd2qvuSjZbQKIFobPkkkDkUwUqYaq
yM9M4hMrho3NpMq/VkU42N5eRJO1S640PRE+x+21aSvw0bo6wlWrcM8cHqeGWtlmdCjRIX4X5lfD
0s1WycyqTRH/6oUctlE/iSfHrj/98Rxm4oLVXwnk7NhH24BmUUlLwc6FvdWb2zKK64elT5wzWjIn
ViZjrIBIsMvvy8OLS+PS6oh6kaJantREZBejF493KY86DnJvsL99fFvrZR9NmJWChL81HC/0E482
HJGVwonVyg3rHpiy74xt+lJMTjZ9SbQSyJVZe8nr0hXDw1RA0Q0kGqrnFsj7+hnxPfsDrmsIAaDL
d3QRiDY7fVuNTojy5/hCby7ad11j9b4rjQqzdFKAxIfMVy00JLruAEZguZxdZTTPrJ+1oHP8NNbS
Eufx2qU63n7nJUL7alCt0Esof8YDVsiaNeLjq6FyXDaFuJ+HRQkspITOHMe/z9vjoQnU1jYRcSAV
oLeLxmmWwhnj1g5dp3GWrTn15q7F3dv1dakb8gqRy6bzDcQgLmrPiD4lwok+ZZ6z3CD6H51bwieC
YY/UnPSZTWQlN769mogUKymKyAr1suv9JOL9+CPEh42NLMpOa7pm65bd8vrxZDxxTiCR6KAkCDD4
PUGaDR2QfFvaYTnYL+3SVge4CH/sUMpkQ9Vl5d0BTn3XkCetLCB4c2si7YbVJLpFN3we5m+LFtnt
9uM7OrE/oV4A934l+ZDIHu3HURZDv8tm6tFZWYcV0i2XTdUuG68fzT+P1qlAg9Okpb32e45eWaeW
dlTYkxVSxQGdUTZiN6tWfmaFnJynBK2wyTkWESk8ipontTTGaM6scDGnNt+6alWi/FMW2UPUahnC
/ouWXQ14peYBFszJzdAAbfKraSyKoFJLFJn//AlD90b/dS2fvmtpe6tfSTHnzFS9Tg6SwlLtj/Du
8o0qXXM4c7SdmqGwV4BXrKai70qL1CrNaXF7O8TpwwwEvaRAqmbx56caCT6dXnBZxCHHq8+cNFdW
NaPQxoesZ1hjkJv4EoG+Oedwf2qCQlDnPFtxUUhdvl3oSBk2VlMxFHyAHGvLcQq9bPI2UdxpZ97U
qWfH1GQH/Q2aPo46k7RTlgaCaKg6SnkpGQ+k49SceXYnDhP0VujRAltCDQv08ts78iiVuPDBWXJp
6f0Q02xGQbQIMfqLPSN1rAFN/UGMZKNxVC6FbyeY0W4Mc6So9fHUfH+Yr9ZmgPtWGVmi7aNn28d0
zN1Us0IHENW1zHMJslLYsfSbyimv9Fno5/KHU0Ou8Kd1Jaz1paObt0GspjExcqjDVLuAt7QqwkC5
2sX1VF5OxnCumvt+/lAeAJbOS/1ty3B0dFNEl6Xhpk4IgUBusrKLd9STrG3V/blPKfJ1kArB7oGr
AyR7NJQxqXgk5ZYdFopdwppWi8OIZOmu7TP1TMKyPqa3h/E6FK0YlgQx7LGQBBEYjeYiskOj6Zyt
GmFgNQv5qqWTuc0zh5Jo4kZIZ7UYNMzZedDd+zCe8cn/Vn6/bYPmfjuH1cxQEuA/TjhZXgcGIu4e
VZlqB1VG/V5rtXG/GF09+HlU6alvVMl4g2zNOazCqXfLXkc1DMjK+zRRQpXLLDN2QrXXyp0OuSIw
jbm40HT69R8vlRN1sBVcyNvlbFk5quu1/Gu/pAZhDOfbDgFdI6CKAJj+vciSmaTFVT4VIBj2ilV6
j1032eE0VanmD9A0r5ZCHQ+da7T7IZXZg4OH76+PL8101gTtaDYwvRGQQU4Qh6XjdWxmLrcO5jOM
8tiTr4RfjXk/WoWmBIZiOO3OXGwUzBxEy/QrWD0CpPSszLO/KqxpuykZOqfxK6tFrivNQQPa902j
VH1zZeWmld8R8ffpti35el92U5360snbX2DZ3PrnXOFXtWs1EKxXQq0y/ar16O5+slIyAn+wptG9
1GsZAxea1Xr5mhReXwV2b6Ibp1jenG2pgMXZK6CfdtxIYx6MveIYpXYhXE0YgddEthmg7z1Ev5wC
KQYQBxNibDgdOXF23cuxQ6IUevq0kWjGcxyZ9fBa2EmW70Dkg+FKSoTpglhBXySo3KEUG+JbehI9
8rrzbZLpksK94vWF33dZeznM6Rj5KZyEyUfGHwE75JD0Ozet6aB0fYv4TJ7PWhnoRtoTewKPdkEa
TfJbZ9XSDrCmHJKN2g58skuj5A7pvHa4zNNWiy7iqFX17agt4Lb72Bv7p3wwSt3eOBTHnddl7LR4
V5m9E20bA2D3dnLTGWsIMLRL8Qw8w22upizVqsOYWXO96wpSgm9jXU5qALzdlkE16Wa9TSusk/wa
2c/uXi0apUBndJlfutaqzA1Mj+JRoEKvfNOMsr6J69xQN7DqK2sM+6XXGuEPdqya18WMV03QmsZ0
tXKjQFNIYX1zBt2K7jS7p9qNwl37bNmtzDfICwMe00QCCgtmta76KKWh+ovuiCr3Ux7pT9D6k5+a
MXhEXPo0XZUtZM293TB9HiDglq+0OJzWp1qfJz7yMNqXOdKV/hay1qT5nVYJ44o+j3FjSXsZUYsy
sx8D8qXNUxIXxbyn3jxeoRtVl3cLR0KyTWNLz/xM5jN+XJY9XWKSI6PduNTyCSkY3dvMujI+aJFl
HVQ1V568mX9oFs8zZ3DqlMEwJ9HXmrTO8tUuyuVmFPOCIoKnVY7nD6mTLAE0k/q1pJcbB/g2G3cd
RQ55sJHfQ9Bw5h59oxyMGTupdon9hP3lszNW4lX07qBvvDKjc6GC1xkOedSVxj5XUmO4SOVQ/YRq
1YybSlT5N7z+8tbPPasz/IZ0dLcIO31NkQ15KR1NsXxbLZDQipXR+5z2CaYmNlXpwY/lMN0rjUIs
mGVN2vueRXPOH1o71XYmwE5vh8whni8KafhmiiJ6rIl0NHK8tKxCkVEJvsiNsom4SDO9zro5+iFG
V2s3mtZMn4d4tpMNDj3unY1+XCU3djcZzv2kRaUZGGk0WDu669AVOrNJBNnZoKnPRo+wXlgUdlwf
OhgRkRJ0tnDmjQFtGmBfYoG0qpoVj9iZDvn12CdehCTGaBH5DYahPDhmUzoH6m3icyno8726uC5n
/twPUXKtdZlmP03ZnF8QrAKnT+ukB6mLF9YoDlMeG9Gto6dpd51ZjVMHKEx6BzrlItvGijdfN546
fZPZQg0M4gCmA5nWmvdNkgv1bkGmyWMrRBuGnbQwv2u0QPIAvqo3XRpub8o9jcj+aqIQYPuFWgGo
qdF9QUUSKLe4S7MJJGUk23bjLZBE/MjQJMizLquex7RNITyYwzJCL6c2dzc0fXGjoOseXcioyeV2
oKIUM+nK2UL+La0fmrrSwB3PPLHWWtrHvs3r8UlLhqjYYqSo3y6DyBzoLor6Yjdue4ugrjCRt+xV
DW53LWC1UpaafdStF8d3hXDuHITRTPg+KJNdaQ0qG/cw+MSXpVNYH0bsdtcdRrLtLuE8ACza5W6g
2vB0AtTA2zmwDdy3NhWyhvMz9lc5pqUGcLZDvWgpPjDxlNbPidILbW/CUH9Mhrlydrxb17vhsJ+H
wE5sedtEdTwFYALH8bqZHaBoqMI4YmOk3ZIjFYECoF+kc1/6ZqsmxerUJttdket2vGsqwmmOOG0o
toaOID4BiVbvrFLvsiCNJegvmevW98GchOZXg14gAE8W51PIY/LO2Ib5zlzUDxPIl294U6c/Hacz
7ooS7RjojFX2I+278YeaO3a2aWTcO/4IswDj7mE2H6mUZyBTtUWFJMP8e+ZA7ssNfp3zV09ro0dp
T/2hnqr51+TaE13jYh4+S/Ju9olqEsJPsSN5HvWlwAizUJZuV5RYvjpG33xtIi19pJacYHiTF80W
5UsNQ4xUui9WTs3Y53sxWMS7uP5lu/QFLiM1kXWoDdiQb0aZqLe1q+RtiL5zerMM7mgHOYjyyBfS
s5MAQankM8LbjUNSwqwOMtUpm1AA/8w29L3t+UrUtvWcAAmKMIcYHNVHxHv6Nbp0bFDSwjjKhUx4
3SGAbPpWZ6EyXNhWfGUWVZP7sFoSdNpn0W0i2bOfWbmzUAoWoueVAQ+8L+m30OUU8bQESpWl35cm
WswtSQVeQqYw+xcZ11rzPE1u+URvcVSgItWI8lRWwk6Ls5LihMPcJKGL00TNvmF4L6Ocm+8mLjbm
lq2oVL/OcmqtXdRFGl4NyayaW9E21Y2OIfdXA/U9DvlRF9eD0ulfqCeIJbCMfph8Q5K/4HfN9+2b
ek7tTdtPwF58USyNe+nAlTbghvUSs/auSJGFQPYNUXO7ru7HJZ4sSt9lMQRRr0YhoaTzxSbZywNK
bNEnt0LINnDntu/uCCF1zpcibWDteplXb2ZFWb5XjlQtvx4wWdl0QBTIHR17Ni4nobvZBq7+rG0n
pZjUvS6t7qLXhGNtlDqTyVWhO8tDJ+vW3GMBzxwH9jQ9dQV4ymAQujMEievlBW+kJeHOO6C5QJEs
zPKIF5objNyW+cJCPZScP46WzyJOuEsPXO1DWaejFpj2iHbiNBulksDJjRb7RyX6tnv+OOx9XwoF
a7LWx5D5XPVZj5JXKVkNZpJrYemUZpgr2TBuhJoDZjRmUiA/VqP40CMJfZUNjtaeScBOpB7IRCGQ
RZQJQu04iYctrhacaFroFd4apMXpHWzg0m/s7Jw2yYmhAC9S60UhnW7Yca7HhlwWimAvRrh63MTE
UYETRf3FLJo/VvzhhhDEp6hjalSXjzPY2lDjOhlbK8RK1NpGaKvv4rGM7z9+cydqAKugGoVbnSrV
u85uLcpBHerRCsEQK4sPEaZ5mtiTHo1o7HY20sHfPx7w1BME2Er6BlEcQvVRtirNri7HwgOQSVy5
1aTQr8bKQcmryM/pip6YlaugO3wOrAtwsTqqp04SoiC2gyZbT6212wVN6W3UzFF1ISKl36PG5+Jz
JMaKs7HR8Bn9+E7fP9q1PbHOSCoDaDcc3WmZ92kV1zWAUBGbO0dNo4NegK3FFFfd4G80n6npkv6e
yD3xFqUaiBIKoLmjZVgS5i8S71gkBhPltUHgMMK7gavw7aUziqDrBjUPBK61MrBLV138vO/7qzYy
VHBZFS6A2zmGdouLiZfkXHfmvuo9Hkg+fqxG5puxitd5p3KmclQYNVZEreq9zka3oM+2SlRtCieP
Y4JEXTybsVSm57Fq9TxozMr6ItXcZKNS0hxg89LYCDdHBG0qquLZzlRKGDVLJxriJomoDMlAkyrb
XPdEdMm3RMuhMdednshe6zZJQ2cmRwR3dG8jcCfzQ986brpVZNm4+6ktkruuUWfzpdOMycDISkcn
nYBSi4OGgh+KMAkHXLwpGk8pfRWCWrS3424kOYq0/sHz+nrVl17dsm6yUsPsGqiFjsBHWk20WdpS
sQNVFdGwMVMDQU03UxVtTxl5yjdSiS08eb1JqzYEQdWAUIvd1hctRshiF+t61txIW0PIAzZDm312
0JlTfBeN1fQAb7lttk5jNogOKaC1tsTUuf3ZJIW/XSYw9kFmC2MImiFbliA2UJD37R58AzWfWb2b
SlcW18C5rcfF8rI6SDxYq1uZxFq51by4bjYTwu+AymkOmBeNrJfXaVq0pwhlH47ismniK0Vz+sqn
v8XZY5Y1JrhtWqbdHhxfezd4K3QLRZLSI07Sp/UPUWLc6ljhwPGk2J34c6QsLl3AuFG2QnapCBwk
o6hVDFbWB1Xj9feK4ZacDJxjYqeIlmcQ5PVsfKoau8A2ufTsUfgiH4r2pozStvuVLV31bKspttyp
Zc7uIdXc+AoZUWwjyaXyIQC5E122XY7Nq1cpLgqUalH3V+Wo99bFrNgkLlC1yyesfVsbGodusQ4A
ATzLcbAvm2bSvX0/axnk6jKeL0VhdbXfpFYk92OZactG2G7xZUhh/SFEKM3EL6bceBysxvtKmpM9
Tl6rH2IakUowJFZZXDUuKFm/qyvFu4AhP1wX5gzdcswXJ7tALr+Pgj6nUbATRUbgUAJGrjd4bg6N
z1JV0VtqdfcmT9A0ApRcoSXWt3HVBLYs61fTxC2PJVh43824TEbWzdKYW4ItlX5kHENPQZdAWwId
IoyFamItHwa1MvMrtUCiAR7jHD2bZbmUqPC76RdiRKcI7MJaPnmUxX/JpVWXbRsX06d8mZphr0A3
F8iSG+t3ZlOa7/JO2g/xIlbGhuoICkGVVd00smhrGp+W8YMUYFGu59EbHscKZVdfQnFWt4Wbtjk0
ntlx9pE7pJR7SqwpdjVYjZ9KYTczDBeAgr40SqPEVMCaH5C8a6sgocao+wY2BmXoNVW3T/vS8wKB
IncdqLMXqwEhfFkdphSgGrpbasrLGgTE48UbjNpPFCPapnkTeb6q2G2+I6MzyO5c4A8LDMedMSYD
3Q0tmg6DLjFPpvEwlTCCG1raTi3GTzLtXFqcnt5/yrra0TfACmw70CyyLzpPxeAvmEZ9ifvY1PdW
G0+bKJMN8mN0cZJAxL0a5p0xyW3ZdXjZ5zPophADc9wINBlld+Tc9kupD0l35oh431VB1A9uPZVq
oFycEm8Lp4UGyxxhFiNc1hIKreB+o8vYO1efXb/mbQ2UYQBscehRe38nBaM5FUlJm5khyNgh80er
72+9Kqs61vNY/UTys7qd+8ra5wnior5nZ429ckh1pBON7OvHx/D7KADwLGKmKpJ/hKbH9+wuGEw7
1EBCLI7qKy8iP1V0fbik7ufcU+LL0FH0Bt81y3z/8cinAgAgc78RJyc6c6Joe93peyPsO929n4ZJ
I8eYy505uNXNqEXKmZ7ZyTtdPaCBaaEiehxamQnqhmPTGuEa6vm1J+qN2xrprojql8gr7S+kSCW1
yk7uPr7R9zEd0ukEdCvQHKrNcQCuZBJSomHroV3ECxJY1rCZ9NylqqXOZ4Z6H+IwFOUrBNDgbWBX
+HYGU9rIs8yKjRC4w7Ipyj6+Fmxmt4hzZ7vcoOUpbcc+E8mdWDar1STRKnV9IPvrg/+XfoO0574e
lkwNhdm2oTdE361ZPWcjeGK2QEPh8WHDiPvScR+3kUmdIrCvhpMm7DZwh7H85jmGuEbr3Wu3vZta
ZxitJ14bswXqDv+DITrGtKb2gAB6bCzhnLODqlaSIqNUpbtBccsziJX3PbLVuBmkhkccTLH36LVh
vajL2hq0EG+QZbt0tv5tlRbbw2kzLzsUGQLyuw7xgYEsH/nUMzvSiWeLTJSN+gWqD+ArjoZPk7xw
Cto1oUQFbttJILy5nUWEpUsWDKP5v1gQ4FLWMPy34MYxPqfM6YSVQl1CqXdq0Cx5jQxkKkPLksUZ
ENh7cTzAA0zOFXrDA2Zbfzs5O8seK2uw1bCMala2qjj96ypf3/ramHTfvQKvHISxjKrxs8xTsoCU
bxIwRTvtZhBtDtXRUSU2yZNX/XFyyaWRVSIcuLbYjx+D2YreHoi9kCZNrYfOMOZvmpyyfDO6jfm9
0SicnFmpJ7YHdnpwUQif4XBy3BlsC1h+tpNDygBtEUq1nzbzYmDIaDXD5Wp+GAzQVn/vfv/2ffr3
+Gd9918HW/+f/8HP3+tm7tI4EUc//ud1+p3iS/1L/Mf6sf/3Z28/9J+38mcnhu7nX9evTf/Xbqh+
vIq0ro4/8+YrGOm/r2TzKl7f/LCtRCrm++FnNz/87IdC/B6Oa17/8v/3l3/9/P0tn+bm5z///l4P
lVi/Leay/v7vX4U//vm3vgIw/u1fv/+/f3nzWvK555+9+Mt/rfJ3n/n52ot//m1Y/wCpBWCELjV6
Y2Tlf/818hl+Y/7DBVICutxFLZeJzPSt6k4k/Er/Bz1e0EMAy5AhhPLw91/ss79/pf2D9YVdNHUR
bTVS0/7+v9f25n39z/v7qxrKu5oYov/n3/91Mv5PwAJbBEiohdM1jXRQIOj2vl1Ddi6NJkldGWgY
gcrIfBKGjSAIHfzN0ICNsFtEveQI2N2qi+XgLtMdhIB6V5WqE0zk8jhoyZggQrWvBrUz9ypKMtTh
jOWuts3pYkqzltyDbuDeMvEiF+p8kOqg7tLSFn5ftBHW8xNCon2rbZo8r7dDFeEfayuOj67eAfov
dXadBHtnQCC+GRfnCRMUl2w3VXZC2tmviBrHrS606jlXZu0OmVDlXl/s7g4qu3rp2GN5ZWE/gPBK
NUs6udgoP2tl0r+g2J/Im3nZZt2ecA0BrXrr2OIy8+TP1uADyeA8xEDAN6m2/DD0QfHp+5a+MSLp
ZXYvsKYx33q0E+cqsbpQL8q9NfehmYT5a6Tp15YyUY6rXsHLvVRL+w0d98taH7aF4wHJaK5qZ9ql
Y3OHDNKdFld3UN1RgDSWizHSPk1zvFHsZm9H29G5q9zskcr2I7hl4vHKudHjchvT3W8psfZdfMiL
6W50v2SpQ/09ot5RYNjsXdk9LdOx3ZCBNL5dKy+tsAe0Bcp7KgCP3tx10NayFzG1D5Yon213uUpy
5zDL6GteL89jX4SRJvZz3X/GcWwbD87OgOA2Yyrs2FESVLSLQU1/7cvtOBlMEiW6lbKe/ZLe5Kh+
NYqruP05zcumRrIkb+sHrJ3JLMv4ANYap26RBm6sHxBE4UpS9xo47a/WsA20331b8W6arrtoe/dW
bxnRrTeLM2fICGfhklmBRbtXZLfI3CEbcwtBZNt20WuZVz8Q8d8o4l7Rs1so9Nt5OeSwAWPtwtLv
6IhvyDuX5ausQjeZnkgULfJFFIhn5bFU9dem1uk03pooKQeL2e09r9j3ilr5iiO+0ATZAdHa9XH9
2Yo+1cbeNIuHDtlh4tw9FoN7RQmyJL1LlZhDH3VlPdt6o35jCOtGSPdGr9xdWz8t/TM6xaHZdS8L
O3NTWojZ5ds6tq9nuVxSTn5Ju/guifI9EgG3s6IhB1EzUotWMucLBZAiVPKXXmqXUSMvrAYooToH
E/bBvobsiXT3ra5fA7yMb9xJuyyb5MXSX5lBh6Xrd5pUv+b618x90BLeU3uByAv6BXL8lSrFvZqP
j1DIOK+SfUy/VyWNcKovFdb0fmVj4OsqWxd9ImP0VjbAZ5xTNj1aRpNzTdEWxcZh12kP3iCftczZ
meO1a1wP1oEYE3AXXnfePF0NSX7o7CdYfpdqXOyMvN+aM92uytjrqdj2ffziFcXiW1V0Pxfjo7Mu
PtoCnzR50Q4PZvuznM2Nke26UqPHh+kfaTikP2T4Qrtrd67aXxl1trMb77q2vcnPL6hHBGM2+TUq
lrh8Up9wtqLIfdsoby2l+1I4lEv06LNTKdu+aa6UvFzwgfDuZWMd6AfJuOUx6Pvai0N9jLfjsq/K
bjtX8qK3+q2VvMymddeLvt/EfYHrl/oUtfIGRaNnspfvmptRhEvH7VJRX5FiO7XXlg2SxanivaCw
7jtIGq5qqTtTKk893dFB12OCGCpvnel9Vj31zvC6oFCGwlcoswZUmKiCacVu0r7NLlpRNoYNnrNb
un3L9O0A8Dm5fAIFE7MrRL8SOsmeukSBqPODl1HrNGhTNHF0wJflR4PkLxt6VBKFWxeqToi6yJ2d
jI924Y6bwtXkFo/NNMibwnt2qwbwudq8eFHSXcECbK47cj8gLeqBRI3+7nLVzrEHkkLJDrMi3dsh
YrXSSUn2Zpr9SAZ5i/DHlY1OIQXNITtEZXJv2SldJU1jcjgXJR+ln+FQEdP0r3m1PAqreEW19qYv
AD23SUedTVTqhZVr8ko0uhXYs1negBrIHqyy1+/G2dBudPVLlG1BpBcbg7LFmKm02j8nsZ1umj4u
mLuttgegt+u969FLX4ui8/y8KZdLXRuJIvuLyPk/1J1Xc9xasqX/0KAD3rwCKM8iRSOJ4gtCOpLg
vcevnw/sjrksVE1VsCPmYe6N00dHNFnb5c6duXKt8bFJ62ITjflXmh1XVDw3sMM0h2yDbKr2EGXx
rhloDDWol1NF95DR9fqDlYgWzUPiGq3InJxS+B2fnzjp+AyH1NTq4SYR84Mcma9l0H3N6TClhml8
rWiAcWmYdmIjHt22bO/S7EtIrcKWQ49HgyZ1Tj1LPsr5777r/qHU9xJU3SGL+tKhJrSF4ONBFerA
Bqr1WuiF9xOQHmU1SFqAdJfrYQ9EgmNu134A+WlCgS9oC9LCFr3DTcYB6dvqe9UqpSOm1WD3kr4S
xeg75fVmJyiRvzOl4RhNP8l6vvYj3yXbQxVt0tS0Tdi43SwSqErLsFVZdihMGysDWQXgYQQkCP6E
VpH7DCETlFXI0tMo23XTq9gqf4WxrOxJIrnbRDCyaQq1XX2oAAcM6p0kAr1JvBdp8t7i3nu0iuCe
xNprr/Y/SUt9gTx0rajN72DYlfKTn/eiG1jCXcOl9NKXaraJRFFwFa0T930gkM5Gf3nT53oGgkpP
72CukaDlaHPobXsF950809pMpZWGD6dL6vuK1OBGrbVy7c0zltDZ40BU5a3zRGqPTWBypsfmWwZY
yUXh2LtLo0CxeRb6d7zFjqHO/d2ZfvGqeQkXvFp2f1QBVSQT+gV3aCudtLxmAq8Jm73RBL8zypiE
U9MdrRCeo0/A1SIp7XaZp8V3Qa3H96k+iptQlZq1WZG9E+vGtMcIrdK22tKWQDpVYpZNg2hpsjpb
NwcHxrp60+vZJgGY54jtazH8KEP1ztcKwUkt74ti9CnoCnFPeKHhp8wXobEe6qTaDbgRRey3Vd1Q
3Yd+jrbRez/+ZeWAqerAb1eyNt6bffmM5C56JUKe2ACaHulo81dKkb6IcbYn0QwVDiLXHWo360LJ
nsshuINsTcKxNUliA6nc61prHrImqianAT54jzDVcGzMIfkCNynes4Tv34kaS13n0pg9pkiGxRZ9
A6L2aPq0BkFg8NoIAtpP4bYWI+hC4IT4ahkyvcDI7kYidxoEeL6KVABNO7nbl026KdOk3gSl8j0r
DGPV1cLf/5WCZJSEDsXWUDGeha7ZjWit2qbQaDYKgbtS0NnWamIPxXiUK/kXeVmSi/LvlkATqQik
erLN/7OHV/Ene26qP38aXl7/Hzy3FFCl//fXll39nMLk41Nr/v5/v7QE2fzXLA+ANhaJMjo8dF5N
/35qAdT8l0Xyg8ZxCtfIP89f+s9bS/sXMQe9AxCEzryCNPP8n7eWoCj/mvNSpIloSiF9bBmfeWyd
Jp1mdhP6eLEPcpZHHfCd06eWIvjAUhHnBBzVJIoDm0xTbVooN/O9P2lRcyNfeG4OVLRJbyMMT0Dd
l8iEAorgNm7UwZbietR+Q2QGdtPOPGQonn3VqqZ/PqzEf96WH9+Sp6nCeXiAIKBWYIRwA0Dcdjo8
McxiHmvlwJlArqhB+eYFaF30751/knE4sSIu7PAkBmqu8PaD2Qi22iWdNn+FLlcgPR52D+uHrbte
2/b6cFyvXXd9dPjvo8v/uq5jb/mTezysd/aO7zke+c+96/K1rbvna6s9f+S717vdg7vlq0d+eMe3
Os6O37be2PxKfv38Leucn9+9rB92O36bza+zV/OX17u188a38BFsZ/4b/sx/rGzb2Tpb7PK9/MYv
mwd+/cF1+VVv/M1uZa9W/MZX92jvdi/2buXwM6vVylk5jjN/24qf5/fNv8y54w9HRsIneprNb7bO
/ttqP3/rar+zV8694/JnRr3d5Aze4dOtV9s7x1nvjuv5g/LZNvzkk/OT37rlW/f3z9vt8zxNTNT8
0+7xmNqz2WeHv76+Md51eP4nx6AtV2zJSJ5GVa2KkfR4XD+87dYvDGrl/HS2e+f5hqVFt/y5pcUR
o9SVyA17Y+0+vv568O0He/Xj3hHtG3aU08aDczszFP5DWhzGEaRBZzss0evu6Yl1dphvlmR7OLoH
x7lBk/Reqrk2hQtEBW/wMpoweHTfXtgtrNP1NcLP8ZGvWZiP3cchyQXiaiEWHg/rw7yh18f3/+ff
D29rzsYDe/X4dly/HR9Km4NzfHtjLe27DRtr97TZbTab1WZzZ9+zw/bOYct2/nF3974d72znfst6
c/I4Fq7zeHBszudq/+gcDuy+/fZGte/mRliktZB0pprIfLmv7gvnhhm7tavf+7CuTdg8oR8mbMKT
A/LDD63fHvwVx5Lj/jAfeKbtif/b2Rv+NJ9q32aE+7/bwuntv+52u/3b24/Pt7bIAgNzvikXDjht
TCVK5035sHt5WDt/t7vQXm/W86Qf1/g49/k4u0kWhoVY2fhAZ/5P92H94r7sno7ua45v29ivh19r
fgFDedjYm5cvHdPn4kWedhv23WrPPi/s1f3PyN4/s9SuK9vuIxvizbK/ru7xJGvX3rqrR/zQ/jg7
mOtbVZv3+rWJX9Sk4lwg08ROxWEf7Vd8bmfzuX9s1vbTvz0zw8OJHhz3sOZDrPC71z8BXT03PsL8
9Y9rb4z92M9T/Yp7PzILx9mvHZ/dB9c57HZ46+0bpwVnjcfnltisViXudb1mzrl6tvMt4L6yOOs3
d/fwgMNm3zw8+bb9nV20Zk24JVZ7TuErXntvv/uy3Wb3sHv6s/PtP0/zL/318vAW2i+T/cu3dzg7
/NDDE//55w+7EZ+/de6f8bH8+3H7vHre/nVw+dtn+4VbZLBt395wVL/f3d9/v99vV193++3v50du
CueR68BZrZ5d++cdF9H28eA+c0Tt1X5/h8/eb5l6l1l9n2ZG/pfp5nLFInfL9si9fDw429U9R/39
G78989ezU3h2D4+vr2xE5/eNFbnuvRBdP10Q0/dyweCK4ZY88A97d3N0ufI4+rbj7v99yTk39gEE
aVf3AaC3U7NxB19cjllsMh3HB84/R222Ot/epc0psn/Ndz3uknOxs/lGvMP6ab6VWWgWnj898QM7
+56AYM2f5p/d7Tb3/Hv7zKS5e+fxPbBhWtfzrcmJuufk7t7Dhe1+z4Gct/p63oMP69mdBvaWLcT0
463XLv74MC+ju309Eum42weXn7m+APPt8D9nEnQB8axJCY5aF2xyojF//cOB6KYJ+MncamTKQueC
CQUOxTN8dd3K6Sr/xwqEueBCqabI8uLk50BPPVMBk+VlkbXyWppNKuj130Bnl24YW8L9dXvnowLW
S5cspZa5O92YPdGHUSXgJDRrMCu7rXhmhmYPz3pCh8TnrUAiR4UWVjwKMotRSa0ZRpXoATVUA/m7
GJbprikglL1u5XzuKPXQnQhImSIUDQynY6lKNBLR6arsATEzA2zcMDdGVprWgpcgv29LZR+8XLd5
+gSZ1wu6aCpZ7/ABwvVFmGRlSlmAj6jsvMzkvSiUmtvVcXQUW1O/MbwLpnj58c6BHGMOOBeTKAOj
z9M2xlRCf1hnQdtWhG3h1FGa3ABdX5hJKDNB18LdQpF7fkt+3BVaoWcmrRTw4Id1tGvDSN/qPN/u
VLjQHmBwMbbXZ/HCLvxobykKOTb5lIN6q9jr0gQ9jeQBLQRWGd6wc2kKqToiYiUzPJqHT8flpeY0
hrlW2lZCJhJg4RSNLhyy05vid+UNY5cmUZuLouCggUSb89c/HC2rrHSzjsbS9kc5dtuuku8DXfcc
cOGjqw/mLcqSi4MDvE4tHgUhfcmd0tEKYjahDDQgaekEsSJ5FdJmYPshqcjr63XJ1Cx3BuKCGq6x
ZFeSBE2LYXUu7bESE7eRE/2+jibZtlK/unHA5pDu1O0ylA+mFgesm4yimtlSbW3KH4LA8DdmPJbf
DJhb7no1Lr9VZvt6fXSXduNHkwuf2KkhmdFYYiID2M5UstzrsG78G8f5opX35m4e+rBVLPZiTVq3
moSgAoNqtV+ga40cwcyUGwiSi1bY7BxmQPKAx083oad5ahlYdHrmdUp/OGpC67DL9Rspi0tbncI7
0ENkKwzIkU6tVJYRkszXSxvSDTjzTSuJ94meen/Tog5eLPxVc+NwXdyB9MWDuOQ3opl8ajESgqQK
ddrwGvJlm6Rrf8CH8ksuZWP1+c0AbADRZPY6zS/zB/lwiqEIDfxew2UE8GI6fQodqJpIzY0DtXj9
zvcISR3qlLBvkOYGsXVqhjx9CJMmIMpSoUmrzhTUsaYgQo+98DdZn9OIqmsbz4vjjaJBEAkcOAOJ
Kqq3qCrONwz966oOP5sG/RJBz+kHscKUh2XHLUMLcKI/ZjBf1sjFtml9YwWX2Kb3IVPm5s4EkwGU
cnHMhto3A2nIKzugbLAHtdyty7JQXvKuOvq6MOyrushXVZxLtjJDx4YRvRbWoJEgyWzBC98Ihc49
DZ0yYK3Ig8IpAarpdOT9SHwk0KZmF6LZK3bvg6oEGNyjSNOLvlzY4YyHrtuGzPhn9xiWZ5o2k1an
8/BolJUhbSVuCpgeTAhHYcyZIOhwrlu5OL4PVhZbbOwKa/JLnDbPus5t/UR2+tITNikC2aP1I6eq
5l63eL6XGBcLzMSBSUYG63RGTVqvFSLKkkYxs3IEC8m8bmZovG7l3PlghR4ceJzAAUKleWoly2Uv
ro2Ghm3f0p/gHy5X1NmRNm+T6Bd1wGl93d6leWTLotaOLUhsFh7BAzUSwsJZ0vTdq4XblaZwkOml
ckwzrY/AcGFCGHyiwBvjvGV3MU704YeyzNXSTtKsOkR9nu8KRKWOEU2Th9YEDy+ionHD/V2a3Dna
pChOAH+mS4ekGC0IMGfbMfQ1FJvagfIX5dNNn1liYQfgeb5fn955+k4vfGsuSKAzp84kTstYsIVK
M9Nqv0SDCepRvURFVUmjjtbe4fNhJ6E0EQwE18BkYXk53TmxOqH8pasFyti0LovxhP4hpfdPB9O0
+kkEJASCABeX2ggZ+GL0fdFSFCAY2Cixmtq0TT6KJQ33SFLc2J0XztyJtXkXfbiveh9i+0HHW4lh
4kmQAgCYdDy5msYbO2OOTxbrZIDOgzkUajjKSov4hXMcJkEwFXYCEnMfmEK6yYHMoSuimavC0LuX
oReE2E5JI/WfPwozAaNMVQvAN5rCp4M0oE6Z4obbf6Jo+5yUmvxATzBtU7JW7vJKn8BTBJ52Y8QX
diYARx7KRNhwCCxZkHmT0Jsl9YSiKOnYhWIldiFFgR2KnfB5Xw275Ht0jSo01+PpAM2iHmvVp1tO
CGZ+C7ARuxRw1T6EMpAGR8rmNg0ItyjALiwpKQ7yDgQigGzfqxwf9k4VILDdzD16SqvLyMKEoen2
YV7vtVxp7wc1hxHchCe8DLubMnLL3TRfumgAyKiezu2qixXVvB56kxKP4kdmYctipqzJxXSfA8XP
JMPz9QqlI2g5ItVF1Fh5tLL1E3t2ChsJRXu67FyeuMlWKYzsBir+7CDOtghNeQEa5HLe2ck+TGYM
qUOoFU1ByT5Do6hshemtE+TEuLFVznblbEelWwIpYbp9l04shJjb7EWwj5oEiqYuRvWA4F+6Kwda
rj7pmjFFGzGEW6gxz0Llp7uy6b0sz9MUU6Vfg6MbBbeYxh9BLt5qd700ecRCHAEgwrBALJxLmZoB
HFBFYSOEFK4qgVg36INbnIwXrMzXDFcjk3dO7lUjZmmVYYgL06bBFnWQRGWemp9fIALqOZ+HDZOG
5dNZGyW/kCN4QmmV6ggucVQr+JyiR6/0px+fXqCZsFSDgg0nRQx7asqQ0zIQ/LiApKP11k0MhDJW
uogeQetGLebS1H20NH/9w+7O8pGe3RmDY+ndN9PIlBXonlsMfmfBB+34pCdn/4ffpcR/akQCs5vm
kpCD9czFuzIaymc4J/Od5WsqXcb9MGyuz580R6Qnl9pskU4LeNhpzEdm4NTiVCZR0pdYVH2LCZzF
uIYsg3DG6uTEhlsn2GZD56/GULM2mVjKQLmEfa1lxRrC2vjp+se5NMksJF2qtCdJQCpOP42fJWlr
euwcw+oA+yKJuSJF8OfzRgwNwl8oPMmeLjvZ9bKfwrrQcnsIKzl0xp4OZLcWreJWo9Wl1Zz5D3Hy
gPFBpJyOxlNjVDZHNifNggPwYQh7xF5YS1q3zRphvHHqLs2dCVKCRnlw/xzzU2vtUOtD2uXwyTea
d4i7sdwVeFH385MHi4M18/USRy4T20YCT83o4xGjOq3uEOlOV4NGw/inrTBtPKLwiCzUcubiLBdA
ywVznGoE90lvqQ7aPcFnU0Xgf+jpJBel8LYxl3I85oSauTDv/ThU0mM6DrJbeJm5uj6W80zHbAZ8
kEaX6sxNsfAcqEnmmpgauR21XngnjHRyw7C4h6bCsnWxA1inPRWC6K3KwPAO5Lv3AKqL7fVPMa/+
4pxzviVIXTSyLXQxne4Oep9bq/ETAgG9k6VVMwR19kUdNLG709q+V5yhhwpmV3UwNN/YmBeOAa8B
sFiyQrvaWWgn5IEmtinctCNsZLETiPro9kV4p6g+ivK1x/9eH+uFk8DlQ4se5I0gl5a3disbQzqJ
eBE1CEK7rxXaDNLp1kk4D0MklpQMGTsIzpHlc4Ccsz9UBsuqB6HvJKaR78ZsMnaqZwU3ttD5DGLK
hKOFtzeknMsHFb5SFyuNGcxjLRTcMU9K0xbBjnyFVVn7HfQotN8457PfP90vwEnodibTiPuCAvJ0
vwRxqQ1+SYN5kaWCq1ql9q1s++lX2RqJK0mZ/Is0yHAoAiXfppVcv11fwvPtKtEiicAdGXeaf/XF
RZBmpehDY5DbYlIBX9aN30llvGkZCarSymCYU29FleebZrbIo5Vq2kxAvzildR9GoSyVuZ0JMo/W
sm23HJVbNDhnDw5Lgq2f9kFaxOa7ZxHmyRECpGre0J8YCYBgzSwMX8tpTFW3Kjz1Sxl3U2jHZkDO
yEiS+tYdcWHPompFOEsMSPZoiR+spsKIIXjKbSHxyrXmx2PjWJ4UvOQwZUU3juEFx0ephKfyTBc9
e7/FYBVZgCGlETn4ev0Fvxi/SJ4Fn4haJWiG1oH2HCsz0cPg9XWzlj3PM+h/qMuvQaXS33l9R12Y
eeqxYDRp60YEevlqkJO6qSYI6WzIpziuHUKnPRwMbiYOEH+MXnyszW9S6QefvsqYBMroZM7Aa0Lc
c3qQxNRKtLJgJ2sjsvXQJXgKsPkOma0b031pbXl4gUFFBASKgPnrHwLUNMsiD+RpTl9D633txkgx
VqNkeQcInlpjc302LxmjL58HO0ke/lmEjQ009oHQxHBRkFnfF1Le3sN7JLgd7Kcv101dcH4z1wFq
OeRUKfYpp+OSUDAcjYxxGZHh/Y4aafxqNka3ibMk2VLQDL5ft3dhaOToQR1rZARMoAKn9hJVCFMo
lvDrOUpkQkABs6rohsz5mc8vGSRr1C7noZEtXuyNUE8Lv27onbNGtfJtdWhbj7JfpuwkOSMXeH1g
F3wq/FEMDC9HL/d7eeLDBomGDEKDFmkh1PQix4OzMrKFksKf45m1/LsZq07clNw1N15Ol+ySbsQk
vfKASRZ7pW16CQo4A7t9RgZnaEP1XgZu71Q0pHztczW/M7tAuBHcXVhG+A0IAQyCL/6wOA6d0alp
I/i4uoYsgZdxygt6FR3DqPUbruXCDqUXGOCARM5YBJR+umMmpW+Nrk9z26vhMErQcNqMemdu28qL
6NL0hRuJlktD41k9l0/IF/NYPLVX9vAWDaaVUeJU9Z0sTLKbwrRDM0SY3Nih8w5chAEoMUF9whwy
sCVDnKqXcuPDMWaLfpjcqxXpowg6rvX1nXnRCveuJmtUAyHdOB2QmBZxqmt4kzJKylXpieYhEIL+
07kwdJHQA59bsyGIN+an8If9X0MnWuljgZVEG1DJFvVk3KoRdTUYb0yxvOEiL+0KMlTzO4agQqWp
+8ScKNKu3Ib4LaFpnrtmekzzsrd14inbKKPyxkJdskaOb4ZQkSbmXXdqDR2DSFdg1rarsfT36HVB
FxXP/OXDUBymfmpvjO7CkuGRyUQjuIFNbeElY0Mu+mFun+27oqAuG4hy50Kb6d2KIi5sdkzMibFZ
TQT9ktOBDYUKl13IOR66zkgRcrVa14hzM7QhRa6er2/EC7PIJFKahIEe8pelMW+QhqzxzczWrUDL
XD5O+U9WqZpnewKJXDL/6i1NlgvekRubbCkxCSH38tqecjMdgkHOYJKmxzsWfFeVPVoNW01YqR49
esMg3ZJKuDSnBNXQl8BoMQtGnM4p0kpCkQoqMWad7GWqiaskVXw7VuVbCfZblubRfzhzegEsDFRQ
ZhcoV3c7XHWTrLIx7goH0iqW8vr6XZpMYy6MzrEJd8piYGlTmUmAcqvdDFOzmUZN+DLpnuWWWl2u
hMEa90YZet//C6P67FY4DryWFkar1Oql0FQyu0YVzw6BgnxFc/droGfVWtRLZQ29tHrD5oXnGY6f
qBp8KrCFJQNNbU55HSlVBkFuKdk0e+6tYki+j9C2/ZPDMfampWLlaoIIhUE/3FIwPI+l56oQLnQm
9iGvtTj8ogrLgZKEmd0ag/TYytloJ0Hl/xS8sj1OpuCtaq+sjwih3bj5zr3OvF05KcTRJBSW11HW
qPRQkp+Eow/gECUNfxUpkfx4fUHPvcBM7kEeElgZebTl/doZULtBtU/CxmuDN5Riu8Bt4EvJ1ip0
Em9Nq/k/r1s8n9D5nUtKDWItyEmWfidoILQVKyIIuBNSmO/CTPtitdNMtkdZZa0pmTa3k4sdpNNe
dAu1cMn6exSP/gQ8akut906gX1ZSCUPFoggS1xA4mOTu4Wt16OGGkCLMvKl3i0Es4i3JYunP9dGf
OwnEftjI3JLkGsiULpwEFQnCZJyEDP/gjn9+xoXab+TA/KRmHuUw8onUMedSznuC/dQSbwfZmhJu
ycyzjMzNJrMf6cSlpr/WO20Mbrij81OqsI8AzM5wNxzDPPEfvF8dCXE0NHBP6nJS/uYCceMeviAp
9sjANVm+8dOx/FH0xtyArqjfrk/r+WHBOql0hKxFA+6mRbzTtLoetzXWQY5FB6nQoRaPsltiqpet
oE9G4MvtrC98ASfEBKXdEyH2ArQRo3oPaaiw+y+GgmQrpx60p7XE1dRg/QRQaUxkPxVfAKV7I0Vo
sbuFBbtw8kluQ/IkQ1RMcL2Ioqifaim0KhkUz6rmWiWtjpaU+jvwfsPeNBvh0yEpoDAI0qiT0Ul6
hgirfXnMy3mJBCFSVklnJvcaea9V6g/ql+tTeGkvQhcm/jthOXMMnezFNApF3lsjd77R12iylapD
MoGm5rFH8Lqu6Aun3v6oVVHxgz644sZRuOBjCOOYUrJOAOKX2GAtiTugHwTf3uALsl2SUfyimgkk
++JgVC+yLGgd5EBh+YKY7VjdGPx5XECERQvrXDY2kTdaeJh8Vt/SSL/Y0pSLP1iMcFYJ4TBCbOoj
9QshS/zkC4P2XzgcDIMvYJFnzrj59HzwAE0YwnAKU6M9SmXtCHzCXWdOwauEWs+N2HVxEDl5yLeD
KuQBgA8nsjs15XVBllrqGLpiX2uuZNLzLuVdtL6+jZZJvf+YMfFn4rti5WIfQb+VijNFsBtRo2hg
B3U7fxJWOd34TqnX4j31xGwfK8IXb/CGdUm189Frm09u57OPsXBuaiH2DcFt6IYV7AuDZlQbAsN+
kxupAp39tEIUA+KllISfBphxdX0WFjfWu3UAfiBWYP8DI7tw7FUe5mFktKFr+n6710p9XIl+263z
EHqd66YuLetHU/O5/rCD9Ekx4GPtQre1rHDVKInpykOd31jWheN7H9Asg8cNOcMPrMUBEboghjAR
kUsvrIx+L4KChct3LOJqp4yRJT4bRYPqyKeHBpKe0zhLKp5rXiqjWlYarDtQogT+UQPe5M6ZK+e6
lQtDM8jnoQsMeSn0pbNv+DCBLc0inkCCybWG0UwPrZQo8bZRUkPe0q6P1GhoFDe14RYOZ55P3qz6
jNTCNo+RU6O5Z3hBOKqhi3pS5FEALtpwcoyp7iV0GwZjgOPXDLp+47cl1fbrIz7bMtTz2fugFVBS
w9curuSqawxV8DLV0coGJTzYxB0d4OsNKwuPrsKyOQthkm4gCUwteGGlTcKZtllG/goZqc4ZlSR/
iMrBWgn6ANHSyG2NglO2VuTJv+HOz44fphGQmPFw8HqD9D+dXXjARS+OUsWRxDyQvsha0ZXfUPiQ
BRXmG6NublSjLtnjXHDnE8sBV1+cwWBSE9kTCtkZY7Wzk34yIcKREwexo+rGcb9gitw9ZMMyACfO
4WJoBR1dFSTxcOvy6lh5ZTa5A/cyLq2sbizgIiKYFxAUBCV2/kGPdNnoGMV6KQ1tz6hqyIoCLys2
ggd7tiwY/lPTUeP3eviio3RQ7nqEOG8s4tm5nM1TGiGoA7nDTj1dRFmwLGLgQHbYpOZGmBqo0PSK
xLQoKMQHufj42VOBug81aC5iaprgJE7tFbO8ReTh1tBmULdxknWrMvysTAK/98SKvDgVsNVYQhkr
kLEKkCn6pp47yQDyTgrgG+sU7XOp53dzZGdncDaNFIzvdFAasrJFaOq+ixNDIW9dqNUIy1OgJQq8
3WamjnK2Ght0e9afn02AQ6QBCP1JfC9mMyDVCIZfRgbQzPUfQUwZM68/CQdidLCdAIomozOzXS8f
hkk+osoHx5ozMpwflphnLlWM4kZ94txd0gAxEweDcUcIZakzEUEr4PeRFbnI6BItoMa3EsJQ2n12
wrAy54goiZKYWqam6hwi9gJaPLdQZSIzWl7XoVjf2g/n7gM6aQBUQOFoC+VuPd0PpOq9USkR6hG6
EXL4AI1QhHOi7eBRrL8+oLMrbkY0EVMpPF5oFlpecVU+d9mGSEGVtIr9M8Vt+qJpfrmGnH9wazMX
9j5J1Bv7/dL4QEK885vO9hfjq1CJ1/2SWYzCoKRkDJS9hjrTHgSpv+EeL5niRHG/8F4hL7I8WknQ
hbR+UcGZlOahCPLUyTtT+qECMPz0YZq798AgkVGf03qzq/wQoohTGY5Fa8ZugXrgBrnIvxWk8qvP
rhf7gXIEuP/52lz621qRYA6is5UNaIxf23ya3ElQgzv6XuujGBTJMUO64VZt7PxwnVpd+AlPH3Na
ttA/QYZu2nZF2GzyupO318d2HotQ1CSDxrVJCzr1zdMJ1IYxjEuBR4mA+sKXNG4nezQG5E3UQj5I
QeSlNsqbylYNGu/nddOXBsglxssWumpyIIsBDlNdCMIw8B7S9cGFIDq+ixvxVibpohWS2lT3yfZy
ySwGGLUgnjwtRMyz69ZKkcdgyBAKvT6W8y3PmwZHiNgOKRBtmWbJDTHNENmMXLGdvHaT90Utr6eo
itNtmcpNc8MlnkcAmKMhBQItXlG8Jk8H1SFHU5bobLrehGQYjKTTY6aFiQtTHLkqeEatG9vk3GWB
nuJ58543JzxerFXQqKrQGT1EdQbRRgP5ZEe2Mze3RPPNugNXftcZNby3n55W/DGgG7L1OnfmYvEa
YQ6+yi5yfS6ftZZF084LW1K6iG2gz3rd2IVJJfjXKclx8HhVLSbVysTRsPwycuum8XPazwj9HNAH
JvKxulUHW0Rsw/TTbplEI7xd8wUHTZi5iOVUo+/rum1TN6MYihSN6r2gd6NsJyXv/rk+vgsngcIV
x5xEMeXcJYKqaZHjUIMuRVeGAKuTOg39Wev3f2OETDR5DlrBls9hUSp88HxN6gKA7ldBJopu1lvT
jRv07LiR86bKSN2PnM0MdD3d/wOPN4qLUe7SW14+Ih1kuSKyjxsk9vTv1wd05iCJsLW5IEaUSDvP
Et2Wwa44g6tLN8o15QXh29jbhdNIk6ube5Voudzc0AI7al+U8VvUt5ZyY4tQQj1bOt5PQCUJkGck
CM30p+PlORfT9BmXq1ETY/rAhUlJ5ORLl0y1HyPhpdbpZOshyvSWTf9kHUEzaaaiHjsSpTuvXFmh
KKXS85QqY/AzRFnYUnd9YhbCt8DIyFB899Dny6KtIUDy+DtLI8EzHSEUPehmw7jL4mgl9qj3KU4A
u28puk1HuTfaNFZUKS/dgHhWjjpoMNPThsFUKj9KI0ibv1IjFv33CQJy5b5KIVv+XcZq0zoygs4S
CkV5WKIEjBxXum+LKNyLRqRHFMeibnwdgqyhQJ61fgVpsqwin+yMUtz1lk2FDa1TMZnZEiIlSMxv
pHdk9aD7XS3+tmp6n77GPAjRKstpi5KyWdslNdwuQZIw48Png7cvqggFWiq3Wf8soQpFu2TeRJ7n
phTJYycaG6v6OqhKFT1UuSYoCDehGqO5jCXXfpQogyqTq5T9AEtyhYbwpKyaLhqEBh7UxFKNbRXU
Qr9pUqBWdk3MPwQrOLRNmmlTq7RSexwLT3TzwFPGJ3RFpOx3gj6qHG4amAK/lzXP2c6FXr4Q7sHL
5t59E1oTYOdWqtEE07qaj6qDLHmVWl+kqVVBzn16LvQCTKvlQx2xGmqxREHS0JLosZ55aFJXUCCM
/655o1G/FW2VBK1Dkilrn+s8IumKLlOUVAFPWc+StoEiN8OTHg5NzCvCn9qSeiUCZyrKqHLVTt/1
wUj8r6FmdqWwhkGg75Jd0nZt8GhAn9t1aN4TtT32PSKwiFglfj9GzlyVJcYOR33Iv1cGHfu8u9AC
a75No9J7KHx32iQ8mrXiJ/+o3Niy76QCTPq1O/VVJJtU/BEofM71QNT+yNOkImOcwZkfiE7gd0YU
OHD4V1LtjG2JxgAM0HnvY56DbL1E3piCWW8L6N03o69l2Q9Ti8UotsFLBCN3S9Ia/Ru+spNFu2nV
ePpStiYwyI1QW2Ot2CjZV5qP0majtJUdmpPs/amrTNbYyp5e07aAjjs0w6Y6TjU96+owVZ3joxw7
/igCa5L2vYziyFc1q1r/WbG8Jnuhu3VIXM3yhN6hLWJC8BdRucztEIMRjymUTjT8k4yfviUC6JHG
zVsd41VfGnfjGOnqN0T62mltejkeyAF2h9i0SyuR5AvbckyovNrQ8I7jj0xFKS1Yp+IITYNtxOIE
RAR24qwSD0olp4XlzCVwC6rgRghqGK4DkzSgPckxtYBDK9DJaTlSl7bTb+QFqWK5XlCDArKlHDF5
dQ1EKDPpmJOEaYQ+WJyy/gcISwGtObrKvewODm8BlCo8P8CS7TE3/finVlYDSneGL07ikx4UkCfQ
tTN6VmRPDRCZFtbsQmv/SaMxCgKUm3yrap0ZD1HXe0NKSrW5j3NRg5QX0u0AkbJqoDW4djoeBYbu
ForuaXeZEulpC3dRGGQBItpkacBIS1ZT2AocNpojq4IAc3zYokwi7yYlxX199VAda9unLFbK2Foh
gWv00tfKy3n7EN2ZmhLNNUnBOKJFOwyoQvRTLa8Kf0K3rLfGFk2CeoQWyLUERJe+pFE5ltsSPo8w
AlEI8zjC5ZrcW7/NVKbmsW6iUf/bQIxuHCQxrsU3I5Tr/CU16MgH9QdYCeAhjaT5bxlWYs+WO6IF
px/CrjuIOsyFLyMP5Pab2OQIHySJr8uH2oSPCtkpTfxlNCkERyE6vLvKm6Bl1zwJkoi+9BEn93v/
qHty8GDRebCWEyt+oK5WUO9JDavWXlAfSuMV6aYKWV+K3v+bo/NajptXgvAToYoBTLfkBuVkWZZ8
w5L0ywwgCWYCfPrz7bm3LO0SHMx093Tr8jHs143l3d4fpHj3fLDvbz5T5b/PYT0BCyxCJMTJR1AO
bqkWm6FDIGkNubXT3E4W7+ZDuNGmZ6pOvOHdX7xYOKlo2wHH+UAlzYunqma4c7mB86dBVsbeUe96
wn9dW74VXTLk39Fexe1zrUQcPc/E1SXvaIEGfZq0IASidPvVnulV7ZyupkM0ehxEm//oZHLHJ2Sr
VXsyRWWSL46s5szlLnKX5zH0cIFPclmHLBaOfA9Hva+j/1PJFXQ6FZo0A9Lk+80xz4HfQk8RZTeH
vzq7D/tNKWrJar80eaPe8iKene5KblM4RScnGAvjXhkGhdxk+xbX4781tpvzsypJjDyhlK5cRDYR
QO99eaMxi88GfXfxs2dDY52aDCekAi9uEjqrgF0NXV5UqWPpD2bC870biKlfWodAbR0PE9uyZeHN
yecga6d/iyp5cYjGa3/ZyhRl2B56/09dDFCmuEs7k69XxGY8x4RIsoMO7zHcVyLYfBIdSyyDYm2o
50gPpuWjRRc6puxQkern1a5yMWm/MMHa1ZcED6LIkRU5qpLxmykgTkmYFO1/pBfWMWhlQ0Z7sPTu
mytAzDKfs+hn0VCM7fe0XLIjPf6vQ9I6pXkmmtQQd7Fv+Z0qfXzaqT7De+xC/HLBrorgjW54aayu
/8M0f26vem38537bwmcWTwvyIrkWPorYHQ17jlN4021DufyiU4iBpMsgwfF6x9zijKFJPh+dKJcE
netkDK72yUHWgty3fdNuxMOyu7geR+u4ZPrlJUnbPY4HGUI87AiCoWnqUx0G+R3TDQEUfdvsnxWB
wcl1P3uDPPbltCHBnuf2OA6uOoWxdeVJOpfgg7nANaS3qncQteVDSRhGp52M0BZ9GGEvlvPG5yCk
IjBNNuTcMVmgVh5KZRucgVZUrXNmx21R1xPR9jaVa4x2DLe4pMBBiFTfQ2XFZG4KbC8sYVBddKXa
cTZY1myxe3AE11DqXn5VtmhPoflwF0z2R1eHmMUbz7iI7IryhXLn/Zl83a2pZ5Ppt6yj4ndQGGIV
YHae3RH7E74RIZxTWWl4JCcaHd4HXSdbmsQTzSrGMX141+etUc9a79109uRU99dGs6NzWvzZM78V
m+bDQQ4RXv11MG3QQJqjGU5JK4+5jR2d1fzM4+U5gIRbpddsznPPy+hRdHSQO70IukTbconUxGYQ
cbt4n8kWtLeFr3dzQNlc8RkcM/tnvPkHtsr3qv6reTRVVm1EnPhsfgf8taSiAR+S8dy0rfIyhp32
VEuy7TNgWHrwQsVdmfqky76NBNTlxFfkm5dGdCpIMOo40VniNv2jasK4PEVejadNMi3hfPL15EDp
J7tKCMWdtM3KFWVvKgK3lLz6rRMcybrsX7ZoItO1VQX+8FsoasJ3TUTyhCqJp7wPoqJn1brwk4I4
GpKKDprn2T8Mu+Nd6aJug2vtN4Z8eCMk3WW0uBjAsxm0pnM0U8ymvZINgUarePSQVukvVyubipia
mQ6hIdu8LAb+W19FiTquCZnf12FUBQVK8S4i36GO5JkeNxZL2iSd+lG7b7afEOOV95aQXUUETVX5
h25KEuJO98Lhs7hTl9Et4Rrfbcg9bnIzBm9Y50/xTZezB5CV/lq87FHROWmP8v7WrDnNJdHRNHnr
3ifeIdSyMBnGUyQlEGNTPdnB8/5OMinvqka3Mp0dv8ClP07qKuvylcK47a78PXqO/Su0IgZUYOfl
vnjLjGVBgMShfVfjsIKNqWleugdeS8zy0cNz84V55Yinkr72dV8E1i6O9qpb7QZLkpEXzL+blFbF
oSjK2L/iUQXraV/KbeKodsnLyrpJfcxNNedpAUddXlWbGMKTQqqj0pU1puiUzzlw8C7IAElLbdx3
YkMugii2OesTIOR0TPwVNWhuyvy8e6uDD1FQFO1Z0E/3f8ra39I+jlSVTcVC7YLZiEhx2liRbK9G
9l2fwN685gB/tLrXQzS7bIgJZhber7AS6xmDc1NfdTIe+1t6FaY2xWOpsfdL+H+cegmmw2Qk6/As
sJR/oPXbH8/di//KXm//Yf9Sfm6Fau66AG3eyWdKf9rrRb12uWjMweFAvS9+50xnR/nd66iEQ81s
3d0/RYYEjEPo5Ik4BDQU/jl0jauufXIeX+HZA9IlmfeZ3va5819GduzskQ0kEqzyOuQuENxaGTJe
/LHyRsYVzWDHgLo2fvgEK485xc4yU3JCo++MJxGNkfldd0lMZIlUtMPz6kTHvVm5h1JiZfz52ONX
Rza2EOVHXbA5nyJac9rXerHbdFhborPPlGJ9j4giZ8XX30PWbhZSIEgWxCsAIUXyzxk988+ZRfJv
kgGT7Vrng80WZwkgLeOJ+wyBXVMxh7TeMQ8Yz9G9XAwjjdsOn9u2selSlH6r0inZ/W/IEmagObnE
Zc9i/B3nkf5qOyv8G5/t9LPrhHGVAWePA14coMAnNldUn9WEbSyHshzct1XnK6+L3ou/YddvD+Eu
889ktuJ58b3lORHJps49HQ/yyTlgq5gcJtc5VnU9nDbZTuQruybOiQar7P02NOS6NHIzXxGWpIr4
Kzt/1z4+CTi9dH54yI0Xke8yknseqGL/nBy5sirfxx2p1Wryv7ZNLhE7PVZ/kqjT7cdoiet7r/ac
f97Sbg+rAAc/+cMUfq5FU7+WAS4ZrDQ2080SFrRIAWTKmlo0PusV6UWRPQxb1f4zgyO+usnUHvXN
2l+VJrA7nfTelI91NUho03btftxmGm222UQRkiVk06DcbJZb0ZqeaI/ODv+KUOZ/rd8XzwtX+FPY
lPNHOQcxMSZ8a9/RMI+3ph1cev2OZ57iwULaa6MEfSABPZe1XTkhW3CkbcgiKMvlIRkZw9PaqJmp
ypaXMSEOqifXa0136p0qAJF3cTQ6rZNdl7QeqiA6w1y6H+GsghB/kkk8yjHgdfdYu4wAqpjhSU8x
vMkyMhFTKUqCGLZJ2OS4+YYVDmWMvtnhfOVp8xjsj94wQ3vOcp7PUc13nSZzO4eZXjwyuJcp4pDl
q5SP+RCXbygvmtfNW8CBGPyWKfX7ZHDSHAeGMG3JVHlRTRH8rDpp7repmoobQ9qyPCYxTcxpJJp8
ztRyYVSc3C2u3SFq5pMhbP6VO11XhzWoutuaDe/5etRN+FcTpH1varEHJzcuyz8FDetyExVj8lIm
uTXsPip2DMBYSIWx5TAcY9dE6mpwZVdnhezlfwTgkqs3k6Z3K/dxf5Pb0s/ZGExhh+WRJT/b8mTO
LVTkdlrXcn/PC2PNHdUiaE+Jd0nukfG8ZQOSCdrZvmC4y/nwfDs2se8M3f5roPzilxpZ9E2reQi8
tBD0AAdPWedfU9XtLet+lxIOehWexrXqo4wtmvkpmu2KeS/eDnwB+xZmO2tZj/i6kbJS9jtxPGtM
RPWxoG0PMtFI5zogxw5YjyUIvCDbLYpS3mf5DcOX/3Z6Of2RyOn/QhPY26JZapPN5SWialv1fyCB
zRMh9u1XHez+teZjjhksOeOvgSXCLQPNPzq4Lcmv/W5qYn7vYjlRIp+3Y+74q5e6Mh/4ZqkZ4CBe
ML00mHsw7HuoIqie0fC0MqVuKUa+tXvbWxH8Xe0U3EdhPX42lZJ//AgKLZ1kM3+pCeep1DTgn4Q4
6bCl7NWNl47LFH/CMNMkL2VS3O3BYMbU8iXeE+bhkHNXmOWuXwqaFMdd3IPNo0az1kUGTWqZOz4E
0qyPuAolf7fXsxKCcEOfZV/nKrXraBiBWCtl+N8rPZzzVmz3eXwJBgmhYud0KL2oyKZSx8uRrsl2
mZz2+h2Zfv7kLeG2pi3zEUnHxaVrG+Sqr7oQT8J0JaJLE0nHwv5NPNrxE6s3+RruiaR2i7171t0c
/yG+2LXXiSrUaz/X+ntGYn2PfYS2pyqsSGjTuGC8OwYgNfW4gVn+rwb3pVk7roCc6LeGEhtGz6Zz
oj+L3zPKoSKWb+W6cnVs2rL1E47KNDezU/u3zcSQTO/r6+Xgd654r2KNNR0zQ85AGkvMnCa6lrt2
Jz0z7WUzrCmvePglxNYUx3LYMD+qmYizplDqsfOZJ8CB4JTPBFfWd+OOUcI5F4l7HU8q+ila2d2g
X6eLaVZaDJe4oleQ5Wg4IEPON/LZRVwe4qBHQN8AiGGXyd78fQXZ9L01cxKe5ll7pyBc6ejJPtqr
zBvH6cMZtuQpRNyH1r7DkiRVQduMWYL/4y1Upg5ITFLVr6JVRPD1c+c1mLKu9F4ktA1+OvtF+2tJ
RLRl7db7BCpJ19xJYpISrsK5eolx4o3Stp8JQPPjxT3xjPudzo1V59abxAfiItbdWXr3pkPQBNNd
w3bcdqVgiV4jsY3lDc6RXI4lbXWZUovEVVI6Zj07RR9FhzGI2VIPCoqMBCy7IfNtf5yIikuOuyEF
0HaWVHZ3DKyfJsJOj9VG0mbaRQU0ZrOM3VUVQRQdd5SH70He758DiWrDgWeo7sj09dxDsk0c7kbl
7Z9ZqP4raRtZZCEdyjckg72vo20uD8zM3cNsrGieHKwY5uKFJKi5OhjtzyTz5Es1fri+bWk7qkUu
DzL3ivAQd/Fgv9QunCnt1MxbIOKZp+DQqjMZTr7yzxcBACvO1Zh8h0E1dsdhnPbtY8sX9xfhW/rK
rk7Ji7Ovy7tut+S7XXRTnmK3694wT5d/Fi3qMdt80X44Fbdu6jBx/95FnWC8FCb65I4hpzQJl605
imkhA9UseV9djWDdE6Gg0t3viiahZ9kZi3+FcgJedI2HM4APgN0cql7FJsWuVJtjHNeaKOjEb38p
4iVH7NP3ThDgVpqPWZKWfPAit4uObcMfc9DrwK828RBNB2e35p7meWCWtQ25by2IXnVkO79twdT6
4VPYNYyL72a/QArWGYbnuBZxfPSw66HZ2Aa7ZXsVdCBT0TI7mbBm11wq/dhnxP6F/zwbOVj/8hwq
7ypItv7vkC84nebRMvgZGDNjjY18IhC1CHV/M0lPNNh0+j7oEOZ6oMRjX7ZZt+/B01Jv6m51xNYd
zLwxChU7sr2sNCNG8uU499vJ8+gxUMAUyIDbvh0vGWume6nHxSMmcF/1g+vX9G223p32tIP6yizs
qvC5bVANpMYuPYibaqMHbOn8KJ37cPmPhXizpIAhTn8Iecz9oR1FCWDVJ8XTajHGSQFKlHNeUe1u
h8Dg0AkOncQjR8eT902eTy+QKi2zvdWdeynfzSfBvAtlGg83fryim05F7q6v3i6Tx741szkj16+f
pq5wvUOAR8TznGDgiKf3jOs7aXIedJVbLnQCzuS54rQkQEZvbVkXaDzqYnUzrbtqv1dSMaoFXINt
Gs9LYI79LjDvFM2+NbfVGLtXY9/Pa9rD/7+WnKoZZU0Tl2AVUhcU44oXqkIrU6QGuReDaBgU56Xw
4/2AOXEPlZnXc5HGGI+TbLfk5lN2zeycS6bUazBV/1FHW/iv9BO5ULeK2WYTB4hcYEJBnZPaC0IG
x9xbX7dAtIKcw8pOeGPIhkjasorarG97BN8WbywTI7rw9w2YFz2setjwUAsyeNptoNvf4ntIovF3
jkTOgfAHCsHPdttB/dwZIqDahl1kNp/Qj7oVd1PjyuZLlNUOKCkT9ZrD0PfHNhKJzQTzwVNiajon
tovGMnWcaQdnto26zkkyhpUx0DJpgDNDd4joXMdsgeNreZI7EfGRkcGYBXUvfyWjy1ztsnT5AuVD
wix99kIjtJDzN6sYTspGc/+0VLS8Bzy51XWrSnqMtRDrcFi3cv3ycus09Htbf1ertnGvvTkXr+Mu
/We0v3ubBnOegLA63Tgeif6b7ncdAICVRTD//j/JkCZr0v94y2geRZfPbyLXQ3NMxqH+CXzFddqv
Zv/arBgffduVP4PGwoPhwM8fe9uFlKBce29rI/HsXUGfriJPe9/5Qsnjo3LG4EX35bCYbvxL7CrA
/L6vOG4tcdmwkoyVC35tdXDknpOPMGjTC6Pq3hNPGNh3RNLibwczwUWWlGZKm8UV9T2OpfBJxTys
v3oblxa9/070Qe9F48/o4NlCtx7+CIwcnYxhlExeb6tBekcz/RampbMu58W5b+pLpTFlmT93XJ9z
ts3uegs5wvYtQuZIpHk1ueG9CXYZQs20zbNxLf0uv7J79Az5zemwct/F0UqxGqPQeRnirh5upzzy
DARTuwaHImqAKbHRjr2rZZBYZQU4rAQHEq3tP76hS7Gi1VRZD5z6RrQ9YKlamLbSQAJ7FFiTBFdc
gi64dptDhHt7q5/VxWnglHSevaPs+R3jB+19GsZC/8tFK2XWmXJgFF59/VKbZNoy+PJqOiWyw/TF
M5X7PNKCOFmIyudpov0fKQdxCfnE+sjCZrxxRprswuAAn7f9mipqHetJaxXZa8lG4E8c1LVMW3eR
bcYhse/rUovXwq3HCip4HIlVJ1U1XQmTU6R7rv1TiD3p98jN8wjS7D7h2au9pwEtfA5k1yriNy4M
sak7d/yTg/w559q3y1PruFN7m4fzvqcDr1d4YhkR/q8WF9Pji9/wsZ0menk/rsifnedJEOe5+uVX
p8BmWaIcGWjFqBQ0Ua/KJ49t2OU4zut4LPIJit8g5eP7tR5Nxdg44bNylRr4qgt6BY0a9MtRENPH
bqIUZ7Y2nNhYO9G/2Xfsi7TLOt32cciVY9m5cbNoDcwnOHgkswkR8jnE+ra8rsg/BniIFjwx+177
tH+6ALfDhsbLM2Dd/b02q/thFUm86eopccvSu/4Jyes0GUbPGK7WUMB/liZao7RxWjj8oIiG63YS
/M/tuA60tDIibnUgs/YfvEcA24GK4EIWt+xcdXJizMI43vkGOwEW7yhqa6agD707O7bO74bUUu8o
yCyssq1q4guOnEPGRyX47wEvOf2iNt9+GZRcH3wgUloYNpruSHR3EmZEnk7zecM//QbAx9lSzRH6
RbfUNYfCz4WT6XgX/tm6s//hBF31hkq1/LuAzX5g5+mWZ3jq9m2oq+Bn3HVpUpoeB8wfbu6r14O8
N0k8bOMxWBP3G+F4v6deXmMCQBqFVNeOarY/HfFdwY1Xdvl4mFGDcJBZ7PzH+2iILy4GeOJqbSwt
Hsqb4RgqUfbkrFfydsJtArrJdPIn91uQAFfH+aEct3A7RdWOmpAobEcwMWgxFfdFULd8ZpgBkRnO
qz3pZfGJ/+XZ3XSuduCSWcj8Uf02P/fdTlMr8ikPMgtc7R+DLjB11juN79zueTPmKcZEwYfwDIxQ
V8TefKoZYF8iJdw+SwIh7HU1lt4rclicARy3pDeINB4uenZBZ4pLH5AWed4/Np3fNxT3rfslRugx
bmkSPwje7aNnZwrX4rSJuf0b9XRHWdUBVqeNKALuM6/pX+fBBP+xcwE+0xGXG6Xj3LF88S5xMnTv
fWu9/U6NhEWkvspBm9YiiB7R6vbqEHMP71Dt8UBREsHCet2KO8SpIMClOefNENW3HuUD5LkcZvdI
VmX1WqvCAvcEm6iOGl2SBM7zgJX7Odwzzy6oh121qzf2usI2bfGzKPjxcT+EnbfPKVckHMfCTfMz
YaIrDzA+7k24tbnCwzIJb0IVCwOgv5lfJV/lW7/vLBmbOql0Jkh3Jau29Eoshzs99CcgoeJpKi/+
HM0Wum/CKZc/7Hvw+nVLjgDFtr2ZDqWMJ5kVokeKIfPYu55q3r9PdAIUSBl1EF2eT7FVtFm8nJ03
9qlbATFgboLzCr6JE0NsFQ4z2UCt65+bGd83boMoP0rDEJFKZZNTt86ivgvslodpbBxTpcWKM1HW
dACqV7ENg58+GMo/HSWl5EuIlmvt0hIdYjRQ8mVXzXJnpaOrO7qz8G7rnag7B2u3VlkQtIhq6BxA
a1x3dcdDu3oCAGYvODxlEOiP1S58kMGviueWoeuPYSZgxUdoDA72uM9/K+KOLduUexRlAP/QAFC9
423f06acWjB1lTW9HRfWZ/3xwV02/S0aEVS3xgsDUumT5Ttcm+DoeOUyPADdw3nNLEVaitIQ/kvW
tvrPwq3+NKCvb7IPkU7kPY4+ma8Kurd5oDU/VGsvH2fkHijE4GDxUVqtgXJYpcqshw05ppvb+BnV
miK4lKDl3CRzNGZkUE88ii3i6M9x38m0Kyf5liA9+iwb17w5QxQvaet15rPDJNo91OUqnukndhQq
A398FLe/pVzGN2W0k6TUardmBwrdCcoxOdK02KKvsDwKu53ZbZ/mtMIABqgBB3lgrj4a49Ql/foz
cGf523ei5VkKBtR0itfp23OKjn6EIag/5NCa1y0fkJYuX/zbipY0zJpqnTSaFXyrMfv0MaZde0QW
vPptf+YuLL8iuQUz9tJ29/F5GqrwIEUQVYecL9DNkOVGvKs55yCrPL9CtoxnGPx5j2ArvdRkllZ4
wDIdiZW662LgThg51b9hMNX8p8w6alT4e/PYNXSeR7sWPbQW9G57SOpVmpOpobUHE7ZDZiMl+WQ5
W6LHPeeCgRuPzd9eOeqTgYA97qoV+6vnWoetFTFsr7Kw9YtnVxfQyN1g4bg+dJ+h14CZbuJZP65z
Pjy00vN/jx2T/jOwky+zAeXVX8tm3UehbfuLMG1abBTgNZqwKvffysBqNvBt5T8IaO7ySnfF8Fmu
+qJAZAYh3hobt/m8OJ0S6bok3BfCLjV0EmTiaxgiaqlLbC7Tbejmn5WFi78hI2hBv+Hzfvo0CXQT
cFzJUYdbNWfDtBe/3dlFTNTD6FxSNUroikBvfM9Vi/10uiye+2z8zTy3hJP1QJey/kRRxxBi5/U/
g7K4TcvpcoqnSVb6au9V964hhDnQSWOqTAAMOMSD+2WSAjoBRe2hKu/Lue+ibJTeyD288UOnoZRL
SbxHCTjeOMI2V7LNEQ5NhZmfiylHYlFfhPaplFtp0aMt4p3ZvHn0A6BuvvlaPPbjXDyxToN5bu52
8tpzZzDg8SJR4oULAgwilV7iQwSo9gao2H84xeYFx8hpwGXXsXIf0Ex2YcZeCcAV81oIK127kc2o
s4g3aL26Z7sQEXMQg88DL2eo5AOvAFseBYq9d1H6vTn4pXWuNgH9Tg0vzGfcB/lrQBfD9xSK5cv1
d1h+HDwrYmbcwDKoi618c/MqyG+wZN0euwHHmBOvAoUNaR53pQ7IQoaBXYeCzt0fwZvaPuSqsHq8
E5LakkZzMavD3MhhT0Vo80f2LdaX1Yvnr1XOcrxy8Qy57RqoeDo3nUNLyuATHG+j/EVjcaV9NuzB
Yit9dgihjw5Giv6WjzohbYi8sswsK1c/FeeH34CH+2ly2vBfL8smPIpx7T4v5YEpDc4DL286ieso
Ny22hvClH0O8uew7lH7RcUOJGHgGjOKhGVkuQB4T5g971JDotwPEoUUod70eklwXPS2RrG72oAPB
7nN06gAYqD9Og7DqQSWay7Md2s3j+Iz+jQrgnPC8cXTDDBWqF2c29fem9+hviR4cQWbpO3+mfWAo
Chpcd6QpUdsUnsOOYbE4OW15uPp/OIX1HVL8b5NPzZD5XU+3F1X059EeezhCdo1zVXs9eiazQ3JS
sOuhPNYxLXu6CibRtIauQ2yUbN41opwyPuJ0RzZT2An/s0MMR7XyuYbrbnWuymnglQD4T54mr/ef
ehDo7pBv/vYxeNyaHD65fXkdcUNprerwdp3QfqVdoqu3zUKXgUltwT072BsnHHFleVwQ9o14Q/WS
aT5SsBjh6Do3PLgRrYYy4lUlpkDIdhEg6oDEofM6rBUFN+8+RpZI3zd/0g+dUxn/qm5659QJM8sz
xXVQWTTruZSoJoAEiQMCT2jWG9XBf7oXJhFNXZxGbJSuVyYJWviGtgonKpAH2EtQCosOeOVDb6++
4n3iIeQjOqY5CCE+1vhebRWJZpMPPH7PUhnoQWdUGJEtM6LPBZYAreDeKOfj2keNfyIpCEi7Xvzx
Xdfe9rN13EE4csE4H+rZDr+ixBXNHULf6ramWrRZtF2mKjhm/gjkMlWRRvRe7/iQilu2FqGxo32r
P2Uptx84Pn7rqCaVHMCtmvhxlC2AMAmHO/MA/rewrl0cjH/Yg+uD2zLQ1W9EB/NMw7X2C5KZSqAZ
MayyqGzsUWBdFUBq0x3rtNP9itB8yWLgrv2KhMS+Kh/hWo33isJi/6LxWtHDm0jm09tcKFZBjiMW
XNG1gMr/xOV7ezeFb5YznHysDwlTMRqLReAOyXwNuF1Eu/hIsETDtisOk4dyUUmJGqyMaa61/jVB
4yOscirnSyCP6A57pYL8iDgkQRrFaNoe5IRGCKb78gLIxWJW6HXxOmQxd0pIhx2hNIPpS15nPcTP
++JvDmTlzsdkQ3k4o7Td7vd12oHfdirDAWJkeSkQTS/wQ64awDRj9VZhj+AfFq1HXH9QAdJkqtaC
FU8BJWd0FUN/jDDERTI2zzO6FFEqKAbBsYG/xcZR9XuUXw1gyxUmRTS4mXY8KEMouC48YTvW482E
lVp8ArlX3E2+BzUnkZHjGTfujMvduHqQVr4oftE8buuxxEH1BjMZF4TF6YRgOJ44vptxcFUY6tbm
qbKUd3hEAJ9rXMEZphGcRGi79tr9DJSn2B/usNHEbXVV5tD6q/yv3DtqoKhIo0mF34LRJjUa4HSh
WL+MzdD8Rpjo90emevO2FmVbXgsab7iNqvefo8LDYcu4PSdyDrvZhTV03fuN5uZzqNf4F3bBCeIj
0oryY5PsrHTuvjc/jHHl/S21FwWHujbO9R4Uun8cEz0+b7YLHLQbMQp2fWnt29xXYyadBVUYHblg
87oLpz9d2TDn1tiCUuQRceYHkHH5TDmAQ2LHDEmu3zVCIH4TyxNlal8zv1ZoHPsaR6Nt+P89IOdk
TbWj53tKIzwxOqL8nU2M5srirGoOCB6gB5H5DB+W/bjpMCB4G27ITXH+FaaL/bMjwPgyYAKXq8QJ
SZCkuIj46G4+4yfu5/N/beFNGw21Kt7w2F2fbTmu3DB9WHwOs7X/igiZ3UmNifpKuKTHY8iLBRMx
1PGABU0doQu1tJwZJx6yW5aC94YtBho/Rm/1DUbffeo+qrbUxRr+DRYXjGabZnuv9ZZ84v2CmgfG
OBhgAfYaybIv4v+aut2/KmYrPpXboGlb2miVWV3VwXyh84I1c6qo+Vvh7Upwj7uzbi9B6mA9q8tO
x7QmiEU7vbeITxyHh19A291Mm/Xm1Im8LeA9kKJEZVQX4zHuE2TX3C1EKsWF3IsMQnZ4IHnMsYfI
CZ27oOgIG6jcrdFn+kf1Z9BUZZo4pEeL11P6ETy238hN6yf2Wmd0hpXXiiOK8Pxppj6VGW2+y5hW
6eWXh1b8dw938xqE8AiS2/Gu1Y3/Uje+7J6Heluw2kmq1V558Wp+/Y+zM92NHLnS9q0Y/Z8e7stg
bGBI5qLUrpKqJP0hamvu+86r/x6qPd8oqURyZNgw0K5WhSIYceLEOe9SB3WNDOpUKcgAFUnj7cZc
iR7aQqmpPPUjpJVRnKg2krsgmjrJZmxueCUJ+iZUc56LQ13qlSs3nJqN34QD8dHqq+wiUwe5hY7b
q6ZFbVUjPmhKwx8H0Hl+FuFUCA5aazmKBpE0Rj/MHODEDomMzrvueOMA6MKp/mEAN/db5WnAp5Zm
MZfMp9buqQFwshEEDPCGRkx+9NXgPXpk+r8QhZrLrOPQqwQCcsANVBzlBT4ISI8UetBLGQ5c5FUj
Wbsy6WO6rDCE0v0AvvOBt0qBsXEk18DnNchBvTSVklMnMBHtWJaTBIQJRRLX86DJkEcaxh21abJN
DVbAZVQBv3NDLCZNmgct1xPgGuWrPJbhj8EE2eskiUGWC/uvKp1SNL27LFLBGZH5k+TSdg3iba6k
+hchlQHytIiG3NWC1ExOaXptb0N/A81UGGL+GBvh+Gq2uvRFp6ElbiRvEgU3sCyaE3hD+aETVymp
aSIo2b1kNuYD7o35iyjUGoClPPdlh3hI+RB3uOwKSpqQwWuulO/oyQP4BI6bXlQQr7qNhO574/D7
iI8enOfDNPU5GBEKqL/qOPRfZKppIGrLIQ3pxLLFbFlJhRGkYDfjLgG4AQ4AAv/Ny8ZAdUEkTbTh
DbPYgbDnJxWwdTn3Ht03kmMg+XaroJO28avGuGkiTRgI1YmkUfuLoueqiMNHy4utO9qGVFx6z5uE
ucA15LapC1BbhlAl3R+JbN9JGnhqyKAs7SaH7GBDrPJ+6AGlim1tlZHqjmAhLHBezXhQJz1F60Kc
b5hILJNwo3YBZdkERIeykVLTuJ3fnRpBpZ0u6rz2K8drO2p76DfJV3U3qU9+TBSzEbgMcSDiWbI1
q4J0BvHm6s8ewt9VWKaN7HaVSL88NGEVsNJsSEdrSj+xu2kUniEg8o2HEUl0M5ykR2UwkGopwV3K
lMZI0ew+zmWIN3Fm3TexN2k2j/WApMGTJA6EKAtPfahMT17YtRKA8LnOjBhc+12NaqV0pp46jDPh
QOHNuoIjDTdqRnfpWPgC8Fme1faoGNI1dLHqxrR8AMeGlJLZ+6rRYBZlFf1ApKc9L9cjrd5piHtv
C1BU9feJVFv3QhagomFZdOwvla6nm0E7vHY9wn4NxYK7/kKOVEuw6wYv5SarBN6iDW33DY/VLIKG
GOX5vTxKwALAjNWQaDyRfhccuXZTDsFYuJU4SKpjTlCgnUFs2++d0gv9pm8rKdpagRVzpgJLJ9MC
gDoBn/P9yJUoCYa/Bp/CzKadBKlz0hwCPInZGAO5sEo5PKA/ZqXXfRead1oYJ6WrdFMCTSsHY3cL
5YemdgtPgcUolfSXFGdSvR2DyRvccaBktfUDEmNXYhUrdyKIk1tEdKlY2KQQJKpCsvcQlga5RIn1
hQDQsyMJGTmrv5NswFA9hPfxkDcjCi8lNgDXGCI0z2BmVZqQea1flxp9Z0eZxgJosVlEaDGqngTy
lshlCzRSbiRPAvIyUEkFidcDy3YT+EO/cq8Yn/JEim5VUOniDBikdkw11uAhmhd/ml7H44+6LrVC
qodkXJFGw6YxEvGVjK9vHJ4oGSloV5m3UqGU0s5TzenVF3rxGoppJ15CJlN+9ZqkzMWZBHgmXkL+
BYXhYKI/Kma3kAsUCQy/0ga02TE4cAABcaKMIRLvA0wPYidXRT5YJ4raY1tXtJXLVqe9G4u1dTEK
ftPver73l4kbfNirVDMuIqon943SUUNC46y9AhDBLZmDPrkhO+C6SMQ67+yppoixM8OyooAlwyb4
Qk0yIQXJOxm8VBab93qaA4bluvFvywQksd2xyt9AqHe380MPKI6YwAcThLy+gyfp/YwLKshOpwy8
MNTBTICJYKnyYgUjh9kvgtEAn5VQrkgjhHU3qOGpPxOKbSjDykXwGKhZw8tXtMoXdIb0hCJblvz0
pbICBeHFlJRgcycFmPSseJRyEAAEWfAXqobmsR3WmJK7nOLx1Rr1qSOPV8CC9JRqNVA4pI3gpNXk
QQ3hMjh0ofQfmlkZ99xBtbLNPZ8+N1u32oiNX5HiV4VSOHN0HrdyRHFnEw0NZWzNnABGBmZ6O2NQ
RzcYyuGazCWr9b1PR3vcBKpklkjLlcJ13XFr7uM8Vy5MaiKybSIwzxM+HwrptoYM+KvyxOlWhy3a
2D3AinbfTNTf7uCeeWibCkbO2gSqlm9w8WqMq6nRk+Ir7wLhq2BRGKUNVIjg8/WILLfpC+klySZV
JAfkefTT8qNOsHl+gVH0JEhTu6IENf7NwDXUouViZRpBQqE0Bs7WpwgPACgcn0CXdvhtWFCXtkoB
l8fO2xEv2vOM61lL4J1yOh5rpPZ4l0iiZchUIRfk7kQaNasE+ENDWJVfhTb37DYu250R98OdICSI
vQqez6drWjeJW2l3fvgl4XseHq9W6PgmMrZ0wY651nBYqwbYSmpDveI5lABlbvciKEEFdmdxS4/C
sidN9S+rIQEWfH7wpavY2+Tps4t0HRV91k85Hh2fMF2jdZfZsceVu6kkj4OUYgu4iXlVhMCaqKL5
MLPpn4e8qOCIbuIMtAlJDAXvUm+eV36jJff8bT3e/UYLiRUAz15ZpXwOP1eJw7Qw3ci3ZIdU6WtJ
KkzgoRdewUbbJE2voe9ljrssowIg9z7Q8JGSA3gSa2WllhIAb78WJoaz6q2kfFAWKwcidKvyJM5S
n3Ir3DkfYEdCNTKucz13z6/CUhtiHm1W+DBmdVMwMQuZlKJXM2zeQYIABzZ/qKGhAI+DLkVaOGjD
D4x+5RVFkVPbEMk9SdfmPShpC+kLAJJ1Htf04aEDync6MBPSXAksbiMOF6DnrF2Rwd3OFf1z9g/s
QFUHaazPO5DxpcUONHMYiOBfaPchhAflivJvWDylKnfBBZUgWtvnl/bjRI/HW+yvURcgphQFxMNM
7HnR9uP1yLiX4DEUsOJl45ZmWT5YWuJvz4/8cWczMuIzGqLGBn5U82/2TjyoHrVcClV2Ng5J4sEH
28rFW+Sf1Gp5W09MAtk2MDIo4hyPwtChYpWcaKWXmoM2Q9/MVDrQlO+/GOCtV/bNx3OB+jbhg+4x
DUG+5vFwpmp5ViqwU6uG26yhNOxQcfwGuUban1++j2dCRWfDwI2cdg/6vvPyvls+qFxVNYTcDV4p
lxdkMHCxoA+HDgBPWMkV5dwV2/WTIyoIMcGAh5qwVC+UeGGXacuZLwKh/+mNFLqsJporiVUQ36HW
aK7ojJzaIVgnmBAhTOSfluriPY4QKp1bonHV8l6xpqIu3MKou+zf2IpYEKEJL6kqX22xliFgcjIK
1nIqjRKsc2OBORrKlVFOrR9y5RLgKVxQwMQff7HeAKcbB4zSgBDQoRZa0z4K5GozUGOlg08t7PwW
ObUZLdECPUBaRjRbnDA9rzR/NOctInXWfZ8hDOIMvm8ImzYhqVmJJEuRovmkWYohsooqqhFLm5Lc
ahNyYJjHleSn30MaeuBDY6ArU3Fl1tlsSSw03dfzUzwRvrgYECGTiJUYv8nHazp55qRogERtNAVg
dEqGt6tH6q1KGm3LxDOpQijqTlUAPK5M98TXRASWbjNeBgQXdZGodHKYB2bJSa+91nyRIV5H3MVS
t8esrN368KM356d64jTMCRnWLIrElbQMLXVvNWDsEnpZwENdDWXLbSsoa67kJ76iIaPopkuoFCH9
vJgWcjV+lM1nzpNjaQD1HtfRTqlrSdxKmQgaOYzE8VYC/xusBLSTI3MRQGHDLBC99ONP6YH7Hxrc
wOzIbHlHQ4bxXK/mbFAkqaUfxHbArj1UTm9l4BPHhPFEsgvErsG3zb/Yu0haQXk3YJiysHExHOpM
7DYowQr3FhWUlYh2Yo64AioYmHBUZrvw46HKRJSnXkth58P9c4UKaNmgVRBvQxpI9wUw5edYstb0
ik9M0Jq14fEP0qigiItvCmEaDeaOQxJKCOiIFXAkqC3ezhdhKXx6k1pgPixcNrC9QQTzeIIRpHPq
SUzQQxDItRpwTH2prem9fTwKs+OCiCmChuKbvpQEFDsTF48SHxgBAYHbuI/B8wVRt5KKnRhl1sbj
P0RPJPQX4bOFr5JmmkUz2gAjWkiZBlon0D99rMmiOXIyGoqyiPrZ8YoNYtANpO+ALACNpLcV4jq5
m1dCs3a+TkyHwCyhZi9yybETjgeio6T6GfVTe+pRJg1TuXIALK4oDn+Mim+WouhlYRFP+rOYjUzC
0g8ZRU6mGx8InuG4CWvwH8UA638Dw7oYXz675RDjxawRiLo2W6ss4kYIrJv6ARmzohQ82QKz2Bbj
MLjnRzkxMcMkLqoil5vOO+949Xr0W/0qLnmKWyUtwyQwrjCTqbem0QZOMfhr5jynx+MJgJEp+d1S
Fb+TxdYwqOsAQRBq+n/YidJd9XyYNpEY5fftUCk/z0/xxAZhitiYccug+f/h6Y0+PqwVFnIMshDm
bk53IW+mz+93NHkojGnKHHWthdCwVetw3CEd2G0ienfmAOGpjuJxxb3yY15AKUrjKjG4K6HEL86u
pwfITc3ymQrWdiC1UWWBNdN/AbJv7azehIMb+wMtvLpJd+eX8cSXI91CL1DDq1CilnK8U7pQDMsS
wxI711X/GQqQ9gw1T623SY5sh63HQIq254f8eK1gTMFSzp0cbs/lpR30cmb1uGjbnpJNOw1U1msi
0JG8EmSe53ceDF7JzsuAeu75gU9sGRNZT5MDaHL+llqz+F6SwKI3aHeoVd1EmpradVH0n85jmZ6F
7qUM4QrJ78X9lRcDXH4T4JeVmNkOXqOHyJuQGRyFJEm1lQ16autwNVMNnFcU0Nzx92sVLLHAqfIu
NYdwh7YX2LokFFCl94zoGj3C8VqjaLdTSK4fP7+cBsuI24jJ9tHmrfUuEzFCate+roH+B8x0J6H5
tMnRVFx5o57aoIbMm5gcUuOpusiZ0XwqFBTnQSbrsWHXABZelQFVT/C35R6eSL3/N2bFUxqhW549
hOrjWU3IqeRQBNmdal6ELiz3QgfmhUjWym48OTFe+XPywf+ai7c+ylTAQlFoQMHFg0OAMzANkzq3
hmQfp5pYP0wwf9YqYScGnU1SePewmFzhi4thkoEpFxM8mxHHNnpUULhGcPA5ujZ+mrrnl/JjJsfm
4IWq8U7lVlAWsSXtY1i2yOpAiWogFznhNJTJM9wvoxxgiI+9vPaq++Cbwh7BMoWXlcm6kj0svt6Q
WoGv05qwLY5dugm7RrzuBxTErLDJ9p5J60gKy3oXgIzEA1CgPWX7o0FDMEUjb2Xrnog3FsInhHRF
J7Yv08ugB5mJO1QOtqbyNxjpAuHzUYo/v8qn5/xumPkzvDuHkd4knejhfuNN06DbVTuLa2EVqWpO
qljNrZYGwoXY018zExRri4RWNMLlJq48kbhiNnJqf/HF/zJWIDIsTmuOmJxnqEzZBzvuqKBVfytV
GQMJE/1DV/NGOz/5U0tM8Zu7hJtzNnU7nruqT3hTIMtoG5pSorsGg8gY035lVqc2soGRuIQ4vsK3
nGf9boVBBqvJ0PJOQEKvfPEinz5iKfvfMd5eSwVOTog316xQDrZXXCwg6sgABCQSjgoTcderQATS
qAlWEo6To0AqIfBQ+yB+H08IXpNXyNimYhPsh+YWmSK1dXlpwYA+/31OrRz2PVytFN4pPizS+Irk
3oTUykBCI24FkOmukXfGfQFj+Mu/MxTCz9acWOMBfjyntB7qxhL4SMXQFLem1wR0OE1gvKCJ+ujp
3xgMtytKcKTY0vIVjpxNgDo0CW9HA2bbtg3GlyDE3a5J0u35oU59K1I0LkDkmLnhF/MCw6TqdUrp
RlG09B4pC/NGNztzJVbNf8txI02bRZKNuTzEDbHUYs6STh/DiX2X1eAm7Ras6AXBsf8aUKHaFi1s
n/PTOrUzKPYBUQStRA9rcf0pDaTxVKd1hp5W5kQT9LgqwiSMvD5Y+Vgf50a1RGVTcPFRyVjOrVcl
K6nBVM9s6moXeOV9blYHoHL6XqzCbmViJ0Yz0V3GPgHPlxludrwP+1YRcBunva71gn7wU0t4xNoJ
6o7UTndI9Hkr+ebH/UFlXcI4hzxChum6OMuhqAPYF3JI7fTYXwppGqm5yf3D+c91chRcDjnGlDLo
eR7PShA6fZhQZwLRhgKr2vnVDRDONU+lE2s350I0WngcUHSe//xdoKVcDzvKBFefdWN3J0neDJmA
9XtQ017/Jpde8uenp8UWpMgko1ZPh2cxLUVPqtAPeBKgMEaynsq/wsz4pEc1hQXeAyphiYDO5bFM
KWUBsYls6nje5QoqujXaMVSX1cwBigFBTeSbrZzmj1+LuK5hv8mbkhRz2RAsuwIGTmeB50vK9sqY
Iu9abHul/3R0h1IhGjiXG0R32VxEdzMF7wMAJEYZo8k3aZz+nmaoWaVHazZYHyakKxIvcEPkiSzj
Xr44VCj9VkIrQkSUyjF8SXOh2MRN8On6PKPwNCWdmM0SmNDx9gMICtrbQG64goZb2nFmIoXTj32s
XHdtAWwvqi1AdPDkOfwoXZarfbJT85zDBi9yIggdx+PfIOGlMxN+QS9VCViZsFKCKzXU0s/e/1wn
s8cWFzM3M6HxeBgRefhWnct40MJM11L63xkg4/35szXn2kdXChXP2S5k7oVb83+PB6nCrK6aWn9t
4QgXuXCvh/tUNLa5JNs43pDgQPrCr2FlT36oLsyjQjairKvOgkGLbwiWELXeQX8d2oMVmFdpt5Fz
z0n0yJ2m5/MTXA5F7Vik+8DFScUVBvQieIToSkxAQ2EF64N/g9qJ57R92l0K6K1vRB2eGpW9YHN+
0OUOeRuUHj89TZkUY1nai1Ad0vp8CGz0O+J7+AHJZjJH0z0/yvJ2/msUk5xXUWZjvcV5owntIwfM
1AJoTj2gEmEuxaKi5MArXwNMnBhsNguBh0bHG4uMRdSv8hybMm1GIwYeY/WF+cCFxo05NN4nNz7z
OhpqsfE13fOMqWQouIk9JIbU2yGu8tmUbR6Fyg/eGNTViCSLuNi2UgDyHnVGgoy26+ka02ybjO35
b/RxJ9CdhQVBnKLaRH3k+HzBOJgiTYec6IVFwSu2DlBYTD4been8HI2yOMU8SNAEGHg8Igjq2ehm
vYix9HJ+Jh83AOUIpFkx55i7TcbiqwyJ0Mj+hJQapkX6L2lAzyGBoDvrShhrVklvW/d9WCLBYDBK
BHRL6C8tHep6NBLUsaOLRRcdFRlyRgGytlFfVUJa3gC+zbeN3rZ7xF9lZwgj+QKV3GQlNn74dryR
8TyRwEqZM4dzMeO0RGE9DYxnK4QBUCKz6Ax6vJZNnRwEhAdrSsdGF5eDIPuCjLD/Eo9lam2UUtEO
GV511u5TX29GxKg8hGihMBD+J4tY0SbJYAX60NuY4QUglwvzCd0UKKRqFKy88RYz+msoslysWulh
Y2d4vOUVzwjjjOTW1lPI3zUTdNtEkD4XJN5GofXzNhksMJdIhCnPkZHKApg2gYwCG4zoK0Wc1hp2
S/jeX8PQXZjN93iuaot1Qzeno38mAKPvtGofDeV4hYpce6O1vrYLeDDD7Bo0iJjwt/oYExWI0q1/
oaHb4vBJ1w764hC+/To6rYD5CJIQf6hHmpmMhB5SEfk4JHatxsnlgJzBNoTbtmLI/YYLe3cG38YC
JiezcWjekxsff0dVTZF+HvmOQVQ9tpB7kM5SdpMX75Es3mt59dqG/WsrYZ+jel8yrX0e6ECPZH1l
E1+gS79Wp5hj5eIX4iI3udCt2St3iRaCYgEr10QiX5QqS/mdov8aH7KaLucd2plZvI3DKZUf0IQL
f04hatQraKUTiz/b2IpAlQBMIL53vCBeNckt8p+dDTQMDV89z13ww4VbBlHinj+uJ87Q0VDzr/Lu
jVVKoxyM87YLGl24iNkQVySj7edPKqNYnFGQbPNdeDxKBa3VyxLOUDv5wVa2BmFbyGhN/Rtz4Vkl
0QKkCaEv9pGFy0KC9Br7KI+iV1jR9Y3QCfrD+VFObQ6gHhwJ6iP0bhdRB8CFX3QprOo4lKIdlq2B
ASNE8je+6jdXYoGqg9wWxUHpou7p80NzR4EqA+vx8aBArc6kPoVaqFCcux4krf+OL4JwAdVbu0tR
lUM6TdfviP1r2MCP2wTgPO8t4Eok04SE4w8o9LR2hCpCv8NUy+sozvJ9YNVr3ZaPS2vSAeTTiabI
A29Zrw/EstPFIh1taHkPoq5971Tz0Zv0Q4eCC5qtzd5Qq8/BWgg+VCRl1AIos8pAdBfXIvyjnmd3
NsI8Razg2SoQBt8XkhLqDhKzRYBmY+3ThEGiM/p6/nPOO+U4zJgS9xZ4BtovQGoWQwOegUwWM7Sp
A8hWBi/a5EVQbvA6guzQVGuVh/nv+zieSisETDLg1cXOHaXJU30ZPZy6R+5AHtLoW+L73hacdQS5
0Sj2aBGv+f99jGVzOxCIErBSds6yWh7gNQgxGn1FBI0EJxZzwY3V2toW6GutxLKTQ/FmhwSKliE3
9vEmRahtwq8RkRmUA3uZC0SMxY1nhVm6laJJ0j+XteEyY3JXA6hgy869+sWNLQxwp00NBoY2oN0h
VOhbFTHGaZ/cJDNSnSGInqAUeVkeT8ryAJxNaFAhlJea9WbsgyhzEz3QfsENM9FCK6I1n+EP67gY
crmOCQRAE0cDB6pn4Upq/DsypMZNy6RbmdyHsPIGwwfiQHZF31pf3AvBNAYikkhoiY5le4FWSerA
DcpW9sXHUahr0IWn0cmVinb78RKiKtpFRglL2YprbVMG3YRikz7tzn+o5ekid+FUca7Y5bKJEunx
KDCzJDyfQLq0nic+DFaHaZLfXoyK0dkYEA0PXb7WHvowJCvGw2WGbc+o7eWbL5EMZVBqiBRhXUnu
gH655lh5I9xJKCvdWmYz69WNzeb8ROfP/z6MUBSTSdNm2CGDArY8nmgy9G0nxhhBNdvQbp1+k++U
a9ldK20sO5kEjeNxFncO2WKrlwnjFO7r18zFe8P+dbj7fn4yb++Rc7NRjmcz6HUA849R5B2AAhsv
j410g8yLi/+Jo21ovdmXlX1APt8ev50fe/n4/DDDeeO+S754PidqNVtqCXvV6R1A8PZP49o4fPZe
Xa7kfODfjTMkGXoQGeOo996uhFb/FUDzwVvZF8vbeznK4nqBjh8lwjybaYs3iINwoJM5xcpZ/vBO
Wo4yn4l3c1HCSlKj+Xtdl5sfsfP4W9t9//plzTnzzdz33LZYhF2AzMkohQxTboCdOugP2F8R27yd
HOMJ/c6LlZ0w7+Vzwy1CroVjJeGD4XrnB6Kv9s/MPvzpfFlJOKQTAeP90V0+ztM6qw2kQOdZoYDl
UCxy8AxyTFd3v+9eavcJraC1D7YSLpYEqMZUCiuYx+xcHnYcsHDzbbJ/Pt0E9l3tfudNYCO2uXKx
rH2/JbheQaRDTubvNzo/pq24wxFrU2+Dm/DCs5Nda698v/muP/P95EUUiVU4lNAL50kGTsp/VBvF
TwdxtpXlXN7Ni+2/hOyoAlZEAZ1Le0a0250HFSKv2kMXG2tzWtsri6BhGlFtZvNBM7Xn1tuHaCUX
MmZnWYwUyVrD+a3Odm4BF8EjMgVZQ3DsrwVMbvFpcI0tHnDOU+iG7p+Q7gnEov3n2izf8s9zAy/i
Se+neAmUDKx8kQ/11/ymPCg/vDvKjchuF9/Hx+wQ3ip32uPKjllb3kWA8Zsh1PN5xyjsGZQX2J/d
nizP8WzDKTbZxndNx3TWINsfii3LDbSINKOcxUk9HwwakNtwL7mPqTPZvz27YHnzrWyv3uOnAgAN
QUD8M1sOHPdxxK5jM83EectiQryROB+Ka5E5qI51mTpY+N3Xdyha76qdemVdrKzyqbj6fuzFKqMn
MyY0SMhV3H6jf022wbbfjm68rS/k/VrN7NQnpZ9A0wJQHU3xxYMgQqg6GquitivU30UJ9i3yVOr4
u80qN5ruz09tGQhI+6l7UuxQFED+gBaOV1VvQtkLEnVyBKVRtugjoaosVSEea+O0EnPURXBjKJCd
NPrhIJkGuljHQyWmrA9yh3OWB0v9MreyDDywkqzE0OXqzaOodLB4Dcxs2WVdRcWlGj9I5I4aWLm3
iE4ah6pLakcc5fQ2KtL0CSqTdPfpVaSCw7OKpJ0mqD7vn3fZRI5QQlUXeDViOFls0GUlpqpNeo9c
fbK2F+cQ9j7SMEHecBRuAOJr0K8W5wA3nmqyDGF0jKzLLAfti/oJ8Tc0lCotV+LHROoaBF9To+ht
Ktu1YKONmN4l0eh91ZqsyREQ6Lruokx1+R40SYnHUBUWpl2I+CadX5cPyTc9V3pjukSpCVwYvavj
hVEx0cgaw8DEUuo6PEeExB+JhmjWBu5Q4/OKDLTWDdEWh9Pue0Xn8adfW77pSnQHp21UKPoaw32Z
X86/ksL+oL2F1Cs+Rse/koBIU4hL/OBgsRAjNKzINmYU6QuFf8QI+qIzD2Mhc+2G3bCS2n48bAof
DXga9WAq9MridkLJVehH2CFO1ZivJeCNpwbxoVsUN9dQoidGmpk0Om14qgpgeY4n6dez5Z0lT8jp
RTpQCrhObj5GqIXSp/p9/iN/PNeUMKl5GRQYoKAtW/K+IQ5pjpSVYyCFs2mqAYOn0l9pn3x45PDZ
YFUqQDJpIHMFzDN+d8R8mhNKNLWd4wmBZw84itpR6is2Gyo9hO2Ub4zESzayGKnXdPOT31o6SisR
7OPR43cAdzOzlYCZLStt49T1fl5yuky0nPWNn3vCFzUWwQRaDVo4F8gXI+Xy6dWd4xgEH6A+EpX6
43mnWpAqeeJBtK9zFHBGNd6mqaHsPz8K4Oa5WQDmAKbs8Sh+39GbGqMOmRf8PFFCQmUYM+1Pr58q
KkxEorJGr/LtG7/7hvGoxEYDMMQJ+yK7TtRackMB9Zke9VA3bQdv+9lZzZgNEJV0QNg56mLPyKNY
J3jRog8/hf4hyoXpwsOTZeWR8DGgmLIGZ5NJ0XL7ADqE9UtLbzRrB3/YzBVF9G8SRNr3oqkJGzPV
epRhh7q78IT6X5Cs//g5/Kf/O7/7K+zX//wv/vlnjtjTDBtb/OM/r8OfFd/+z+a/5h/7///a8Q/9
87b7XTVt9ftv19+L+m/bNvv1vQnzbPkzR38FI/3rN3G/N9+P/mGTNWEz3re/q/Hhd90mzdtw/M7z
v/l//cO//X77Wx7H4vc//viZt1kz/20+v9Yf//qji1//+GMGo/zH+7/+X3928z3lx/67rZsqpFrz
19/1Pz/w+3vd8KPG30mgZv4TGYf6RpLsf89/YP0dogJAfrB5tAdAHpKLZHnVBP/4Q7X+zjkAnEKX
AmLSmwAKJ+vtj/S/s3uJ4G+wMUiEyh//83sdfar//XR/y9r0Lg+xK/vHH+RZ86n636t8lkimEwJg
isI9kDoQEcenLvLDJjAnHAVEq/MOdZs6VjJuht7A+w8DVsVAy7HCnlTZKYW4h0veoDOPGXvUOp2c
ICQuZQHWAmM7ovMaxE99lG+4ZJyRnmMfPNKTI/QH2s5DiMFKFRTMQ0RArRh180QetmH4iLWpSmm2
ueikblNhDKBj/4CoS2ibfncB5ciW4+em1vIrxfpR8UIcZRPBddzr1KGKUTwNXeS33dA4xFj5tNbF
gDa8TbHxOstkp4mHh1oenEz9JkgkzyjeJYJB5jFFToK6kKrHCaS08JvsySX+8ShnwcwXqusetZZq
Etw0jg4ghl4GqSfcV/GulFD7R/C+Qupfrb3nbhT2MqA9rAHaDdLQ4M1f8wwjqf4gFa+zikERms86
hvEFlibKC+eiKCR0cr91Qiu7Yywre8NK3a6W0b7T60PVik9ISu2yun9qY/XnFCDTHFvxUz4dOORu
aMXW1oybq6QWsVnOsCNQhksrFvZYBznk19sWOd1DL1eoY0fBXu0f6Mgc+iAbvhqID9Tmo2HdGmXF
PDXYEqnkDPkA5zVQnExK212M1OUUGQESkFg0BuKeTuGulNMrcXgNusi6T2CofM0Ls3xESqm9Fr38
a0P3ALngV5+J1qL4jKg3Wlrli6wWB+CHPO2/RLhkYJeKB4DfJ3YKN9DVffAqXpXvk1zeGDjPm8J1
XE+XTTJ0+I5isDH1BwKf6RK4LzoPKJVZhl+rtnbKPoXvEYlIUpn5XUVm2atR+WMqW1xmim8eRDVt
GMnnItf3TDy/krtK7p2kvOcRgnhSRSLoAREcfDfF5cRJC4PekZFOVzKAnbpSH5FFrr8ObfaEbAFW
ZynCjyEJzLaMPNQjZld5HMh2AyJlEDZdUmEqCk9copteukZ8+V7Wi0vdE1COmxAhMVUniKwbT5o9
Qn23bkENRtp9YXlf85wlRUIqjg8qlo8ojYmYuu36PL3w0sjW/etCv/D0yFFS0RYDFXoYbXTETSt5
fkoMjmb8ivwUrMFlbKS3AHByW0FhRbvU0NUcu+4SP0XkwepHObC+hMnPyb9EIP9JLi75V68xmmk3
MqJWevc6pT+s+l5Xo4MStHjg7VoLQ2HoLX58SUYJryLn95fGS4QsfwBjxg2lxN88uPdk/n9IX1FZ
eU5VV3xkyFhC7WRl+FSO4l01Rd9G37wRJ3U7YVgLoU4ZLclGIgyxlAOcwuTKQj24tIrHUvfvC+NC
GRKUyTvZTTVpn6Jo5PgDAshYs2FO3vmtXSjDXqiFPweUlC81M7qT4upaKds/+zB8hQIfbCYaobk/
GbsgEDdlp9xYMslFK4QlGk3a+BPJTv95KgrzHj5CtkPoqnFF4sYmw4c0ULvuMA1mfZtOVrutSpwe
SCk4WtWAvqyAz01mVXdyrX0BTPMQm/11bFW7KImyP2NAhV8TlMypTvq4hstIywMozlAy5IMVYf0Q
+/io1wEO9PW+C4Rr3DzdykRbzahfp84MnCbFLEqTf0hJtU+85rIahS8e8uWOEb2AG+fxkDWbwcSW
JUvq1kGqXdr4rdlD/1IDp6SNX373MJzzcyTLEa7DrfJPsGFuH+nDc6te5sjRJUXbfTOVxkclzQ9+
9R7JI2wXQbanCkvX/RCPGxFfZkcxKtC76SS+IjFrXElV4DlBZubwyptmY8RoMaEMqV+AM0bdudYE
ty5v46geEcpS0fn1GtTylPI5lc3HQKpwabKEmptiEn92eOvQ7EnwPZrKcYMY1KYsv8lG+RzhSoS4
3XOVHoTKMh/K8FdRo//oYRUQI7A7csiifcfhQDI7013BuA3Fg4qFXGvtGuVnjomPz9HAQ1opL0d8
UVO/e9WjNHA909snPjr0Nb5xbMMiZ8sqCKYQuP1sA2PeAc1ix33i4pfm5AP2e32IHtSEADmOQ+L4
jB6uIxvCC4o8rlEiKFyjSbjTptzYJAb+N6PZP0jeLIFbXcnmdFWk0UOg6V9IShEIEpM8uSxS88Yo
wtd6AGYWtAMSLYmLqZ/dVV9CZEI1t9U9NO4OyN67k3lvqv5LGoa4MeDYG5puW4Nx+YLcJxtMdALR
f6VHjdcu6o5NvPPzwekt69ZCmdfML+rqqvaRhyxf4bK7QXnolNk5D02tlFqBZGzwanEDo3Jjwb8p
O0yQc+FaG5KX0Bgu9PIJf9Fnsxix8MvHSxPuid37yrjBeBUVUw9lmUKnKmUhxKoX/kySwzOuI7We
kOemUd9dCX18LzP2hTrhO5z6/rQvBgwwjZvM73dGQCXBD24QOUeYg688Wr/Usdr6peyaZmXaqC77
TpBQ8+5QxorKi1YGolyQaIDB5a1AQcHK/h9xZ7IbubZk2V9J5JwJ8rCfOhun95JLoW5CKDr2fXfI
r8/lr14WKl+hgKpRAXd2EaGQO3mO2bZte8FAyNAZ/NYoPhuleY2X+ifmhxPUOOAcVexXuB8rnmBl
s8JmbOaXqdbCtHB+C4LrfZEYv0fLfR81QBoABgl6JT0xAeG126reClehKadYIaq/NnlU3NrxQM9x
lXxKCycx2EodrhjBl0v5oSWrPMhu4F0UUDYdBT5ExS+jPqIZ80MDiMoblSwkESnI7f7D1KtXgATP
WrdpYTe2YdrFLtwR+Oi4obO9wVGVkoONc5YgStcbN/3UWhBr5J4QXK+ZwJpb09tozQcQ5Xz4bce+
JMupO1VQmdCeFo52IqbnNuUHtrLynboIdd/ZfDq4Gki1PJJtGJWsI8fGcsog/jj8rTqDBkABsMTi
MC/t/Va5viWzW9MTgq4qf2YdjJ5r+7BOnmG0v7R69bwq0w2p7a6kTSD1uPrUySAimOil6MZPVf1b
Vfp+av5qq35chpOWfCc4sFO9PpDX6UlliWzY7QX++oHXhulAUl/S9jI7X7E4qvObxhtNMBvxGcHS
Hs31vXahq6prRJ6ky6J4rdUgsGdfcd/0tfCc5XuonMDsZQjokfxA0HPEtPYW353hS9V8zaGf1Y2M
Fi3luqi+8keBN6q1eO9L0xfAtxrd2TmLszMdSRz24iQ7iu0TmGTPnqFqKdNLvjgEXRMh2sT5X9Xh
VZqKE4Tsc9YAb7H7+ZqnBzbVTuCQ/Nqq1CvhVj5M2V89qZeuVI0AAmuEXheqesKp20YP/rsn2Nbu
TGifTvNsFYLyTf6E4Rst2yPlaVYIMhVHkVmHMsForG4yNK3mh5MPATytuzZcBByJLRXPU/bXVguf
GH9OW/U4pOKob/UTSRSZv0G/JC2t4Jyf3rpEo/4YgziLMfP0cUASZthm7psx94eM0umqlFlbwd4k
7prgXzJGFZVnPyaHeWZHYWfBgEUnh7gBN9VpnHAEzFMNR928TJVUOXT0v1a8/WgWfgVipbwkney7
m+txZK2gv8tcPDWddHZz9Wy2/U/LUUcfq10OZa05ZblyL2v3S+IH2DTlJnrtNq7FYWl+m03nxyat
Q5UazbFUiZfmth3M/GXaftQGcfM9H2gzHHTy+NNNsLXUOBe1HI7opW+jsUWZu76b6fJW2OJSZtqJ
e8J77HPnjXrqdNXPRHoRTRMJBTAJlMoToebCaw023eceCDubfyHQkDBNc8FBLNqgzdNTZ6kBOUYZ
XJ11R2IrGcHTK26iiLUbn1bndeUjV5bKH8ABwheoz3MtHB8eMkiEefzhELUMAwNayJJv+9xoVzxk
pg+o+HvI6AKWSf1F6dp/WjXnfyE19coSosHhMdd7Il0Hb57gwPtKIizfIiWr9xRbQIpVuhMrs1mU
iHXf4RWLGAiYjxw7Pxvjl9LakqdSKgw1hr790W89Jy6x3ot9g9Bb3IjKByeukTtvwOP2XRNtbyPW
BoYUYWf8H4t5bO2G9oT6zdHXBuCr3qXTxE+KoNmbET5hAstwjfUDeeJtZE/mK6lPV8cBJsyTwxMJ
jNYJIe8gB6kWZMEa+IZD49cQ8OzYqfKeOrQDeW3HX4rlPuWq0hN9TcWuieIGG2ALxVIMh7IY0ZcJ
xvZY6Q/apjmCMrzbvc6sqGmvJOK3Xl3XT/0cF95c/ybkPyh78rcto9WDLsPylUMR0Kw8f8ryZPit
mdsQOaVTEgOugT2kdOt0gESLnSt7B9TfebTZhbOGksogy7wum9yzNXKR9YnyoLIpR3M2XoVSpr5u
OQ34HTVi5du3pfiexSN2t566KINkTHoTZLdtIA7Dnnv9QP2zb7Wew68FG6ayrju4m8OXFLZ1D1h2
u42QXzO7fx5U91ZR/qUZHKti/s2SyG4xtmln9Ylvb+KPXhfnerNuNvsWGJulJybbExXV46gpdH8N
7sFtqVNYR5kCMm1V9uPI1xZvZNO3ZkWidQ+ATjNXwmLV4avtxcfSa3e9FdE6EM/zQEfq9U3yZJ+K
7G9nOJ+9OkWLa/+tMxi1dfGnhw2QDfG3Y7uRqH457luyaG+6Nrz0pfFqyio9xmv6S7Gtb7Mfvppq
+LSV6Z7p/PaKIW5V2pdBv1nfbcKroGbB6qaUzHI8DADQdFJDs+x3RRN/Sq0mwzGlAQGZdWtnDqa1
WxkHNwWYw4FCIp+29141k7BR4B92a+nnTntVFGKmh+1ZtDKN9PKr1SbAiepjkc0cYRJ3FoiFsvSt
abgopmJexYD/q3KaEDuEtzXqfeD6MMriKGR7rLLpZwqsYGfXW8shY0m/K10OPVQLOR6bJHkHNvHS
1OUVD+C1FQWAdYqpdvs9k4Cgc/F6KaG4u66AsjdyXUuwCsW6BKuj+mqZ7+nK72U7hyNcHfSM9XtR
5mjaBuVsO8lfUG5CS/ITbPsnYtZ+u6PV+Q1LDbuNCO1yqz8cdnpUKwUfyT6b3tVB3TsffQ5llonh
uKsfNCUB9sMWfpJrX1k+PmVpHJmbtdMfF4mwsH46OSHWxqNZJcFIbEdCP/Y9fBNHamAu9ZO6TDu1
nH6YgrXRtLL3sbTD2dHAFi9+lhVMjnTPpJTcuZxUhbVG/SjJ/UUhmnTx/g97dAaCzdAG2mx2G5fx
kE4WpZT9/aCc4TE8Thk34dgeJh1JQ8YgwV1ilGEwlWd8x7BoYu2p79OrydLUqCuAbejiWcLsuHFz
R4WatsxRMrTsmjZrSikqDzBAB7rWfBzfqYimM0nwvwzuulHZfG2h9IOHi5oG3fI6k6qe0IlL7ZDq
a3Zd7Edxouiptey21pHP9pKUib+Y1vKcDzPeEbV/0bsWtIGqrx9jK45Q1xClWJtjmSKtvSkffnaW
Gbjydy4Nv6jG1zST1znT/zS1MXJiLt010Vul9UyjX38ksbUUCFIVQlPHzWsE06qu4DUIsgrtvGui
XBnUexfXJ/7Zo5erw0sNHnmH/VQLxkWRJADK29zAb6oHiKEO5Nm4vpV884pbgfTuLqmahUVlASMb
ndrH1A4pcHx85lvpO0sHCwWQR5m+xeR0OwayzLSY5pkAwfQ682p4Gi2ynq8fbekc2J00wgdv1jfb
xThaQ3PvpwIK5SrXwM7qcGEqua9GeYSSQwyCtKGD1Xnx2vUtIEoigUmxT7F1PLj2PlIQiDz5C29C
YGrt+ARFKrQfKkVtG3Qi0TLafjzPIXbHJFTjpOiCTPLYj+T/XDnki3dHIOzl9AKc15/TykJ1AjHJ
HK1q35sZRJhyXK+TOcgfkOnXb6VUk79Fjdw5XbtKibIu+QXOJ9sDgX8keJs4lFKaLQ7T4yM4u2CT
fi7fTI0+mm1O7PjFzpnMl8lOPXWUUYEJHhr8YZDGXz1D+yhWJajM7Fk2dcgsKpzjhIbM7bZLOrVE
TKuHSunvCy/xbu7S+6DOMWxX8++YYkqgRtGtJYjVc5qfFE31ycbyDHPYa3356ui/dMZKZcb8DAaM
y6Y6Pln9Yk/LbwHtPBRdc5j7AoBkVUZii+85/nnglntVIk2tLBJE88ijDwubIqHM7iB/LoQnyVBN
YIvAp8vey/hzyOVZjHe3undWHSWLGVbtpt0QpoDBo3OW+zZnO8i2O+1rG9bBG3KzDmYCNtquvBqD
vGTxz1Z/IW1n2BUbmlyvf6xt0JsfAl0OTU9CiHPm/JpJorq5lgjxU3xA5YHRDTO1yPaB6HEkhzJ6
ECo9NuWOdsP1B8Ldl1r3MscPeFYGU1etHixbhpdsI3oI9WCunHvWmrt8tL5WCQUIs3Ng9aAMtbGy
UVa6U26+DontmxxmI3fshJhQJ9mpbIg7tlB7sgfLQs2jRIUqRbUnqgUZQRgH2AjRSqa4IJR/N67O
Oy56/HkxrMhHTBSQyV0LxH1Xj5+DchtQpddk57QiADzpr6bcU4DvrCH3DXvjPNpiN/HVRC4fKRhW
5asZRbDUAxpJ8vfxgllz66l1t1d69WMsOYuHpUCuX69L8iJt5zjY5sFKVQJyMy+f97P7Tn4/Z6j6
PFXNF/HYJrjsOBBteXBHjuRlfGk4LuL1NbcY9G6mt/DZgwW4zLOx79THAe3ua/lLauXX4Kb+Fn9Y
CBPTHC6r8yeny1EQQIup8qst9axV3Vv2dCzkGKZVUE9kv7+k8o+ovkvnYy1hYqe/R6c6uT3UmUl4
VvE5ZD9QNdQq27eo0CrEU3SF61Ca4TDQNmjaFZBIWDwommY9nKrkb9tws2jVpY/lDqz23plcfoO1
36Wd4atgNNLO9djxgGCTgyIDDmAVIY0un5yRAIv+SoV+qMvqoMxPpYaKXFhT1FdGlCnFrjOtJ7N+
cfTvctJ34BOCuRH3qqSp7w1lP4l53Bl9cRuy4gToQEIYBB1jlb7Ue7/eUKk7ZXq2tuVnZSS/G42b
UA7tEyYWxBvjyazU88ap19XZoXS2xyw6rY+9Kt6hr+6s7r2brzWTkHh5YwckbJO/knkCSMBevNfL
bRnNnVu9sRTHhzt4JA5VTxtZBEdi3iHW3QtY4vw8a2/JMSgL52hk81mF2ipJJJz1j2wbD1m7vJbi
q1zYppnt+zwY+3ytd5ZMfS0+JeankTlRjWeduYv9YwJaCoipPNeE2WZdeWrGGyjf5lXLUjQnJepy
G3a2pFN0fTt+yfL4JHQL/wAxb4I4LzMJtmLxYCvBMXHgcz91qe1tSsxFeF+M1xrUNs6a6mJlRMR/
TeK4IviOBwWCiN2PXrHk3qwemfNo/ZleytBOVXvZVD66Bxr6WDiHIdsOSnKsqZDTPCgoFrOgrt/K
7VZaVWiqXwrXeH5um6NM7CinhkjlK5Tny5IFYLq4REj7Z2QGKCEDaUhoOxsORfhoDQ2libLtd6xL
CLfyuSRzpJPvjrF6icAsWA4XNOZmeUjP21Vjd7te9FCtkyc2foIS1HOuR6mRXfvuYhZMsZoC/4hB
qYS6xpKDzwbrgd2AW0fBFL9zBUCNrwO1O5n1ySwvlvo2KFEzIheFOks6TftH1m/6wOAryAR3YGvf
WRw+cRddIJy+5qKMCM8JFdKyd5XyBiwnGDOGHcCVd50hAmfbr60eNUuLF2FiwHPtBc9tsu/c5VPP
n7fBX2uF9BZE87w91zU8lclDIh51DhZYkrYI4SbClNR+apvzkto1UI/q6ZEfxbCCEYgDYdq1T4pQ
Op8UNwaBRnWZyxwGk2u/r+uiB802RQUtGCVUUDSwgjRrx7TAH8iBTvkS1RQ6UgwshYSGIBVZ8Tqn
DhYbcj3p1ymE0gN4Lm3XqU51MMhqJHTs3IIYyB9wmG1solppb2Mafy9W86XD1tvG6Z3w8u49n8v6
6AqXslAr2svq9p+F/NhUgFXqMPxqyuxM5JWnTwVqz+RlUxs4qT+qTlgptyIedw+R3F3XfW8rnMLW
rl1vscqvvH4pdUcnbHhTB5+SXSQkjohVRiWSw14K4iVWprYPyfe1oL/ooAYGVZ4FwNJ3VXteOwr+
Oqjct1V76/IrEc4kG4+7TemChudz1cswFmfohk/a8AvS3SFr+oNwvnGQ3HNUWJE9xerIVKYP7G2l
lunCHiW5aA5peVinIIUAuJxq8wWV+9pXOvU31DFhigQ4JSLU0I0v2z9wo6P+6ZqLX7qfztyeWwu/
ZMuUrQMmZHcOR0l1gHh0UVf9d538ZIls9B82GldIqL0sRYedXV/RC3S0KOxS8NTPs8o/kiwnr17M
qALLc6tjlvetLbbCYhVPvFssGDMnCbZ076BIuMonfTavk80UaJg+i6320mIL9VJ/TiqSwVQr+xMP
wGhLcXExBx4zWQdjkUTdoIPxkVQpjtLCYeRJ7rDH7JBDfWW1o9lWXAbLBRPeXvnZKO613pjjKqpx
LQvXOTnZOL9C+vrGYTkw+pF3DXVIuv1fcrUOax4rpD2yaelmKP4u8iSmLGYiUj67bq5+j6ZiRcM2
OUeLFsXegEGb3+uDTMbKmEQqQmJJZqs62O56GSZy4jQ7sXziaSWaYNo9K2YMnonuYzLTHy4RiR5K
ZOulcavyPg1JlEOQf660MHb1lPL6tqQdz5ayEFaR6d/uAxS54sKk5ZTGreM82jnjukTQuxijJypU
XhpDl0fIhWenJePeWVzlSAiAZgbWmhQh+XKtb1R91NrynaVvUo8WQwZG/74sTkSeyDfZaiG7ugyy
DfFGHA4tmAiHx06qAP0zdwcmxGHi8AQO6aEV6nl01audzrsyV6xdI6Q85hvm9MlNz7LoVb/cFHUP
1Wt8sq31pDXJDF+vTpJDXZhlqLbE+e5mEkvfWW018kCgkuyHwRCpr4rcnmiTiOXkPEles2JqBbFG
KeJlkfJz/XzN94tVBkOrj0dFN62AKY5+mgx+p4GpAxotjLXYi53MDOO4bfaDWt9NXdT3hsgEwphi
+9YmotvrdT4GhZWJH/bQQtGt9IBWs/E2ewHi2dLbzK0KgbRBqiDycHzpUF0CFH3taSnVNPHkao2R
vpXMqidZwWi3RLY+d3PHjJzldI2tZHpjlq2cXaVrL0Xc/pqcSSuudczKoVcmjf65VHb3F645XEoB
GrtdUJqgF/Z/t0wtdtChpz+8gzMXiT7dtgbipl70qCtVzjC4VboL3E4NJ8NK1qYNI41ohDYx2BHT
XBkwyvw9tyso+7QUT71lv80uEpnRxuAW4iJMp1r/ZOTOYLppp9skNiUwVNiUAxhHX23VMjTZSP9I
CgBZO6g6X/Ac/qR1Z4xRbS3muRsW/btPGHon+B3+tHW+VLu1o7JXwTemixK5RGXWACs6lDYrnc4G
r360qEZ9thREpyaO+C5YOaPfOILy/jPOWnsz3ZTOkXEk963Ev87VhNajzAZ13aIeUtz9nO/LdNXK
1fzA/to1njYM7t8Hf7nZQSSb96LsQ2SPxQyyHPJ4SkezB9eB7hun3WDvEuZZ9MHlWv7pDbt4mca4
vc+1HBigbI2fLdsXTKMqVGEq/nFzAun9AbGIUezc6tzGWZ0/D1MC3XqjdCP+2OVLdunuZqegMKiE
53aL+NQI+751aiw+R/qaQ1uYIOKWrduL3hTXiv6BCqelompW/My+nmsafpnO4FZcYPWpJekBvNda
c85zF3lwSR+MLAnr0KlJP3VBn4Rx0Vr7Wr0UzqowSZSG87s15ypgoq32voW75aY2tfuz7BVtn2+K
Hcxtb15iXGyhSn1wRKGmiOIuvQ2zIt/tWa6e6IX1hIF6CK1yrhErW9M69b3uXp1Ct/25HXHC6LQU
Ovk95U52S0c7Yc0/yyUx+32mEFGUx6Xq4Ymu1WM/OMZ5FYl210aCUinO7IZtWsa5NGCr32RK4+C6
GBn06eNwwRICzKlp1uRpQgAOJkObnwpgBB2ZFQpTac1eQhe71sWERsmfeXBBrYxWrhDjvtATM/GU
Vn13oE32YVdlMiIXwvmaizGBGFtUW+dziyl3UWD7sW3ltxpXBB/hjv5d9YbYVTVDJ/BEWpBhpwIv
Psfu1U1QTfrSnXxoLw5fS2YeAAk8yRhKpM8QMwvAbMIUsC2NTrGxtXejjPUnBB63x1fUltqVKJZJ
geAVV/QHLTh3TCSBojiAAdksb85oG+jfuTn75KP5jmDDWV9z59luk3Uv4yU/qSR7BM2CZSixLTty
MLTdYwIin1v6i07Y1TWnkMT0scR/s7YndSPuEucCU+FJuu26T8lE1OpeDSdbZ5Abb6jELdDIbG6T
j6WwjWO+mO9LU3c3Y6zlkxAjgL9c6AG/luCzjuMIEWk8dUWsfTyOwtBk+fBGZOX6Y1FnvgSeiXtS
CHPPAgN/VmY8RUavHgyjWV+tCTN3ISstcHRMNBn6xLPai+kZpapVGL0Tn7Rz1NkFlr3kvb3LFcNs
/XKsfqRMEmJnMaAzVsspLtbx6CxDxxuRKL50NOePkeVMaUxnDJuWqS/vEEOVzuDxII95/Z0v6XpB
kPvZTEzMB5im7jYzSR4L5JhSbvXVhioOeWOgvB+LyjikfaFGbCzwCC/6fnVxzgyuc7D/Ab5zgOQ0
anfs6LOf29qYLgwtjVDr5HrR12ENQM3yjuV97T/2FO6grKyLcJbpts6mjKqmK96cJkdxakkRhOC3
yOmqMyV5BC+pMfXOXDxhVc3C9KHGjiK9r1Wv31a+22lHcaIHjJPsqEzlW5Y75TOu5ek8G3b83iir
iuJWfGioC16lYLLdpGyivqlCdzaWUJt7QG1UjT9cMlDwWjtBCwcbIX4tpzcg8SRRNF1iyR0wN+Sk
zR7bqO+k6ZmyEJc8N5j8J40aUv4wRyqZSjgGg8qNAemN0A5sWRUqEJPkE8BR/foAD8OF374QetBn
mgVcWayrHvG3eC8WC1czkWSBbPvtQX8lE+/xNoqglRWCJyQnpsWgkRHu7Cywl7L2KRhGLg0KkboY
2nCd5kOFmlfuRjZdEF++RAIdkwPbwjTk0oP4SeMW31pNZmwsMBboFdFgJG88/BedXFpsXnhOxq6K
/9SJ5pxXZL8Ob42/6QpOHuJSVLexPVVd1CMPaBFBfrV/VoWLOZOh5A0Th84P6u19uaUWUx5NKFdw
tvzeTRHFGHNRYBJpPRKTGQJJPaF1Xsf4xtNGX54NXYnXKc7uI8ZGSkxnboK8FVk0Un/s+LHOe1n2
Q9ThrCPnIZv5WhICQ2d/GERKlLhdyRtg8BHJCBfblRV4tPWllodcxDmWz2naWIkf8veWHgHPV5cJ
v9US+XepuuxmlJvlNdZMS1akckC1cOUR/ysTnZS/L6M+3mbt7Dht91QYa/xzkDYfXWOxvLCWSvd7
HZvtb1GWzdHdyAEMAAQyKdDnxwRWJl84MMybwkkeCgSoo5jnrMEcY6bPylrXwZZo42mZkMkXaPLR
Jufhc0y2xE9ck2paL9u7O3XZBQ2LQMhFUEWn8rOkf2D21igIhiMmj9cpltvfssirixvHc9iUG4Hr
QkCQG4iJ8yYV59/WyD5YWRG6EwiFO7ZMWXPqtw4fa7U4/U0mbiTzovJarqSD5dTaUZC3hhVJ1pdu
aNkfz9f1JhvsPH1m32Pmk6GEAfCZOkUHMJq29TSBjPQVaREdnW5fXSzbV1KEsWflDSNXcOpv6sBD
Bf9Y7RHoRvvEAgcGxeVZt5IPFHjMCOraXwnW1vdjLaabVGH9+Vlhuz96a2qjxioXMmM0AoKbaXjW
lcfFIOeSW8iuOEnHbcPL5tTYl7bVuW41piveGeWc6prxs0/4MFNdAMFJko4xe42M5zAa2sXJtjxv
ec46IREqGwYfK689SdB8UJi59s5h8nNiqnhgLOzuDKSFYFmUNawzmV/iNecdAZ7Eu7CY2/Jtuav7
7CSXMmb0kZ5c8ymu0upoJUn/u6p1bqf43BXbHj17Z1sjJUAfbxCsHrf5ppy6BJ3SmGoGLidzxnXY
E2uqGVhqq5NRZ6M/9q5JOxlvkpfe0ZOeOVBsRxQo5i9mEsYnN0e8x6tYAlttbPOX2ynxG5HbaVQi
ZDA9Z0Qvge+pCoU9iFa7JXTeL0tiz1Wj6z3hpHu24aCnZm8q8t/0ABknT45+JEAm6mPk9bZfGB43
kJJLG/E+S3q/VY1TsQ2ZN5nJTim2c+xMb0rD/9FTfppAyTf/uYPzT/v9f3OX/0+H/78uArw2Ff/9
q6P/v+0E/N/tCuz/NA9z/fCvf9XjX/O//vR//uv+fy4HiMdi//95O+ClbOY/9X9fD/jHH/nnfoD1
H6aD996F1kSCLiks//5v/2NBQNOx+qMkuUJnWQtfKatA/7UgYP0HZC5Wx1goAPTGBtm//9t/LQiY
/8HqoUl67SPA9sGQ+X9ZEHiEjP/vCwLkYwB6Iu30kRH1LwssckAElBNDAE654m0q7fjXpDYYuPPN
BMRT6gaz06EzXYxsedrd1bTflr1JwzHuXE3OCef3YtOUTmkapaTMYFId0v7WpzZ1K12g9XNIgIBj
SNmUK9L1vEZ0HonwpxZrzR7iCVMSEgz6fyQJYe3Rk/Q45PGwm4S+N1p3EPs6LbIfiTMyR2uNZmQ1
tupifWfOmXO3mYm8iDZ3MY/3etlw3aqSv0ZaGVohpNbLRk687meWzRwr7hrmqEOJ7elRJy64afS4
uE3JQKMxmPqgRakVM7wv3Ey7Ni2mBF9QVNLzq2PFSMBMToth192Or098a/nsrNjX8rL2lBrb1QEF
KcO8mXQb9qZEKr23onudjTHuz9hAqjPunce8m99y9TJRI4rGYlE5qiF4DKGcMM3czATjAYsMpeLw
L7aLMZR9PX7kcIoVbBzWjHjlttzNHQ6dD7EZ3V2nvaSWmVRV7rh95o940o0qGBy3/6gS0/i0tcR8
sxkYfRWd291iC8iEr0lrqTyTuF5yzpqGETTWxSs5CFTsE2ckrOwYgGKLjX9sXUwsY+O8uclwatJ8
pyuPUauWhS72MMrrmx1/VPIJ0tqJmH4vhqKbuhymjHe4tzojOww5+oJr+GsmyOeT305aP6vauWHs
NTvb+5YWViSabbxuObj3BC+4qXijqOxA1aufmyJ+OHEmPLNCaNa6G6YUr1uni2aOe6vabnKaXtXY
PaaK9lYOzJyWpy55K9H/jI7hd6J+ZFNNtG62qzfnNo2Pj1gC24sPGqqetxj6Pk6Hj65g/FTnVyrv
fW90z4+FAmtxuLHcet9Vq0cvFSz2sZF4DZKJGbolwurhnXLidD8W7Xlzqn4v9If3y+1QK92MwfIo
WKSx9Ber3JpfTOLxv/PMOQsUrdQuKTEaPOnxbJc+BORgXlT7pQBLO3st0108qIQuBbO2Kh+WAQ7U
wAYvsMNb2OJNyib0Woaz8zIsbNw4RHQX4RRPxzSZ+6s9s92NnJCgt43umXmmPyz9nYz7INMxHhvu
u6t9q+t1ZeyCc04zWm9R34GDBFq8vpeFEdC4RoZt7kT8tOLu31hhYM1vY7QwvljV4CkM/l069lzF
KrF9Wcb8HG/ji04rDUzEa7k5u1b3iThminotLTN0XEyEdnIbXMXjnPQNrrpi7MLMsTArqKFc8Hkr
+SnBE7PVCmsZJvbp3HdpvUq1jrDbT4HBv8Voe+Yezcuk/EjLX2KKT7qdk9P0ISz6Nbf7ZedM27NT
Fpfh3JQovlGmJb9SC/UnQRddR5y92TB/poxhrST27PRlcTVMvHWzTw33p6K43zxqp5nCWDS0BCbL
MkwznxfXQPjvu1fsrHT+C0XCUOme7bTPFfPh2MKV0lnIqmb9QfFB88T4f7Vcr2AducL/cRit1p+h
SRnKCFomi0nqNm9TpuytePljTmuK4jQJ8Zz1yOxCx3fJLtQT07EgZtBWzinjLRiDsVmUPo8j8WGZ
WeBAneRd8lcv3YyVqkG3zOfLmltXfSvehWXuYVVN2HuU/VBMB5PpTMVy7TwsJB5S6Gw3NcuObrlR
4SpeY/D0zkN5Vcvsp5sipeCLxGqXmQ/HfwnEhDPdRcq3jsWMh3qLeV2HD33WvvCkRHZd5S/10u1J
cEUr1p9blGi1OpuZek4KFKe5fJUMGuy6N0wMEDaD67brX+x8vgtlORjOGGjDk7Ky2pgl98Waz32H
lXn8nueaO2iY+pfS3i4Jh76SJG+r3t/FcnSXnrGc/WNsC7+tGDrGHkGhe7kUjO7aRZ6SDdMPoe8K
zn4tz25wd88bYJnSXBnG8DYueN+6/yTvTLbjRrI0/Sr1AI04AAwGM2x9dpLOQbO0wSFFCfNsGJ++
PkRmdYUoNdU6veru3MRCKcExmNm9/3QfYqwHlW/dyGLZB/lt7p4K0d4AlWFRqIqEWUTYxAYUASp1
N3Zq1L5SNp3ujDIfrefQugf8LHonyOTcQCWb7ZKKQ++G37tJnlOdnZJRhdclTpPHQvoZ8nF9UnVz
pwaECQv03DYbhvdUpNBiOCnkZpFRtq8yH4HueJzS9riY+sbk3lEmKUjvbjF3iZE3Xfi1ze0bZ2y3
uiQbGNAuo+uQKdgtNsAkJncu65+aRN7Ys3/voPN1xXLwRgTG9MeufFrcc7CUd2q60xYwdXdvF/RP
9rWn0X6KbufU8SmoCpx6Po6UR7EYHDDW2FbbPuugwCYg0HarZnt8TGqcDMr7tOAcQp74qUB6288Z
ejJY/Bkl62wgg4xhb53agyrODQxXH/nvRnrNj3p0IqwYN1aZE0ZQ3xX9utlWonjft/KzRrbKMvva
KGuX2uZpafvD2FnVU+vN4KofBnukYPE8uGNn04Va7ztUSCIPOHnb6hO47bjrEvt+XmBX5gXB9LlA
J4CIg0VGl1Vh1bE7tKjFSRQLu2DymPjtoxsC5dnd3aLdi4uWp2EzB0tddsb3mq2KbqLAQh4yBifs
63trCNC3Jp9aC4W9yYDiGufByvnn5w+2bTqLFiiQt0uLJsRGnAa6c5BtsOUAnU6llqxUmW2GJT/N
4lMXRvq6XXBtjPIyqfa75FjLnCXbTY27MeThyZXGWc/SjMJf3zntR69gjkjffyBY8iqCmyZ8PXgw
zAaM1Efa0XMTBIcCJnWanvTaHnnVdI2qY5+i3Lei+Ii85yoNondpj37NnVbXW4oR0dCDxDGSu3Lc
t6n9MQgEXuKaHhZAp+1ue+NsEouVVJlzNmu+aAghEfTPEV5a8quTS6f7VQZ376ObQ/1C00WAwTvp
07224TifhfGqne7kDeDgWSjOgwKzdXui3IpvU+7Nt3cmC45MBbbvI2QAqeiZwbpf0ucqxMFKzMUu
8qutlxbsudNj4fubHCDRm9+igz40mdw22ReBjn2ny88wBpshmN9ov8G/9kWgNV8dFv4yPCRduk+9
altmn2U5UK+5yF+S20Yjn45vcsNR4BOkpE++dJ57Pzq5bPAZoEZeUdCCDCQp3i4pt8xC2Sr0vxLB
mwSqdJjUllrTfdDLPe3lVsDIG+1zLlcffPCkNPm81B/jtMND2CbFXWI5nFGw3L53QB7GkMVqkyNb
ZLeobseiV0iFPePyyvwrHTMNkbE/0SlhgHnq2rt54Ebn60SrT20j32IRCT/KmvM4Tk9UJadW0qS7
DqMHrD2xh/uIhsADRi/KAZHJ88DE2QWOsqV6RFi/XQ/XScyIfObtBLdbEgZs+8D5KFb0bC/voS/2
i4i8g24x4Yn2AXjD39EWb5oFqdVY08IahGh15n4Ymm+WFx3n6m6w0W6YfRCCbjJdZwT5zOsnPU17
P75Rw+NUoQLWjC5GWgzzUPh7UX4L5XDOMEjW8ZU01XVn5xEMTnzshmmHAXOfASsWM3HwreXujee9
zQOKLROdfYNIDpHUN09q9h1DgHFu9hWR1bxmPGpRFe1FRIeR0c8w5CVRtBCfRIOy0SqRi4+bsnHN
h2QEt5C23uJC3LX8hE08296udHoMIka8LQufymlXZrg7FA4pBGxxw++rUvmouqPEkpyk6GHmbTCq
5w7V72zZ72TPKbfUtBxNbDjF85q90NTbvqRxQiX3lDjBdnLFs+mH8aEsMk5lzp/QO8xReOWpb56e
vzTtlZipyTN7w6SHVMeX2ZGnZO7lQzkxHWG5Tiz3W6GoYGAFpjaGFaQUKgNaCBv9W88Kgu84ueT4
KLvZN226X+sd148hH5ZDH7uHsUnf4SA/5LI4x9PTmE+nPBWXFG2iqvEP5vI4tN8iu9zLROz88GsY
j3dGjMzxxu2IPzDt8y1uxutI5Qe/DcgxL4GS33TqVBRv+K3BhjJ5W8Tyg8+hQ6/64MKwuL2zrdzy
khYYlrQ6eRDTy4CekqbCnd+1nX8ZIvtGs1neetif4Wt3/djeE3WJ5D9tNlqk+zzG49s51sPsx48O
LEpjj2InWydzAaoSA9XkoCvGe7CQyCEWuamVvFGTxKYyFKcoVaepqUNyqSNUg4t1F6ie0sfGTJh+
ytWbHAUPBoCtk8mdwpaxsdHoPgo8l43S9ygIMa1dOWl7TyQnHNpCwswmL6LyqszbncYfJZCTVnGP
wd6f6cQhcVdLCRI8V+CfnZHDZPZtSPmDBhCxUgKkiVAjvUSLtRVTgeXS645kCKebxFUOZpPxS6zZ
z92yPS2UigVtcWQ/ZlnKNiByew9H12+snvJHlO/c1eBB/zG3TrAbV8VcnAxXuUsXSHdz467sn0mS
UyL77hTIbiApKH9boIFo9r7FAtY0qVukQDiR2pwQKM4NO5ifGXwOKVCH7ZUzAmu6qhcrd219swLd
7hPHusmy5mvThSjELMnrn5gri5jB1/G8a5roGk8R+iMPc+y2zthomPlwQ0raXrV5eRz6g+OPA7Sl
uJYLFFEf7LJOX3oECuU8n9bpZLOusO00UO5WZG3doHvEQ3pUDVz57DQBvgMiA1Lsh2W7N1Ga3ZMR
44P5Uq2j8IceqYtd2frHWd+YEHJcoQVyqVO90vYR0D3U3bGPa38/hCsTfvbnHvr9vL67/rDomn8k
9RIKGLdN52VDyTN9IGs57LYm191nhtyiykz60HwPXS+ETRvHFPVqYLfhAdm4RoKZISHBw1bb/saa
eovqawn4S/NYzdTTzuzd9VVBL5W7BmtfRgTArojzKri1ewN1yC42XXpX98m5oGb9FIbOFJ0iiRT0
6Fe+k0BaNPUdxi8ItGrJnZsQXoQyg9WaQEM4tbWfnFndEylFX+DWEQ/UZXLDp3Ghszi2UEkDJIU2
Ibe6+Mk2rm3kUMLrCQXofLdKtw2irfsSBI2fY2E25jaz/vlvWO6P8Mv/PXDyrv5WvjXtt2+GJJP/
CxBKTIWvIZQ3/fStgHRsox8jTPhL/8IogSgZxeLbpDmRViXILfkvjFL+pcga8wL+55JyzqiB/4lR
SvsvWM2AQDKf4Xvo4Pjn/gujDP7ymEm2jlBinvAap/QnGCWymhcQJYi49MiVFut0VO3YL+K05loy
dXF12bvwZRvR4xUwbI0sp7z92tSAVVM9FqcYudPDHIR4IxrIy9ROC6INCkARZOT7LmS8fNJq9+g7
ARiWmz+tTMpxccaR5iyCXIvMY1LgMlJENrTe52UqOJ6FOmiZfBeu/w49AxM84hxPY1wbVqzASlDe
mFgGV2qO3ihLP3secEXn1c2ZsXNqU8ex2vl68pGA59Z1GaA9ZpTeUzMhojROu9ZMcfJ2GuEG6ygF
6YhsdTEO4KbvzyVyS5veu8DfS6paxn0ypZwdfjnoCH0/Vj3vzg7t4ATtPN0ELVLzCHsKxsLyqMT8
HnrmS1QM5ipj5lIcCqxqNr9yG8ihOaZyzq56izYoS5S/LXrnC7PFHtjTpyMOhq8qnvKrwOS4mjts
vih+dTy1lAWCyZtV8YSpRhwTE5ABAd3DNN4gJGaJWsBehFkN/xQsNdnSSxURLcVoYG5JP47Gp8Ie
KfNTxodfTVMRXXdkldUdADC9jPvEsM2pYISokifPLdrrOEVymdsQW9Go3pf2Cs5ZxXzJAW62SMZS
Kn4328JFtyQGLGdiMm/GpHMOedM2t+yCzo5UhYhY8nncBWi1Ym+SsFZBt6vx6W7cBCvoCp4hgXIo
sCE7G+xsW5ypH6iZFCTSjCiwgTxKguY9XhYwp7XutnsKEfTNmDAIwJTTwgk/fKhrYw5suxc5dvgG
a1h3N6QWadH8b3nS5KbEKMkSaz4lIfyYR1zIJnaGj2asNLxz87ZzGlSc3XAxKCE2VVlWe7tFlZvU
TLQs6RvWXwAj/xjWqAtC50Y2xtukDmhE08S3zPPKd13oPiEA8vd9A9WW19Wh9nC4+GJBeWdtHFiy
HTvBdW4yOLhoxvUVOE/tkHBOlMudFZXvF43isqK+Iy1yVbN+zOG2DibEkj5LjliDiXFb1RMMtEui
RiH69t1Y2ye9svtt6D0jkMq3VTl+9DuP4q6yrXNMEgIjvzEvB23/uRXRuzqewrfSaogUjVKxFzGq
TiLSdrOH67nTJ0doMv1CdMVVo1w8uUAHh6QycHZEUjMIferOdungJk3az53Kvc3I2Abm0CmEaP0c
obkc8JT3E+4VcbZTrU/BLI41tqLjwPf10Tbtk/ExTsPd97tqfQlRTFHqW818SPCk2330VQ/N+0FQ
YE5+NO80+CPuaNq2IliCI+W9v40VvzMf8ts6WD2BHg+66tR11jvBGZJ6uZmIqL/qShfXAkPndqms
go2YQBMrJ/nCnoBKSvNeY+QgO8fPPraaQinxMmenuvGtkOnnJBn3ZqnJhHcHcbRES3ZFTOgQoHB+
Zm90j14HPVpJTTBQgXYBK7CvD9oyt7JdcA+6HqECyN00s8lPMumBXMgC3oBPQKfqzHszq06+U2VJ
Hg8ZPmh1SXrcLOz+O4dMmELguEzdlqWGAj/N6RHcrKNfGpIHgqiu3RXlS63E2ZaP3rhMb5ooP4c4
RbdWrtpdWKCmgrxXm9E16J3mJ/r77GgxzxQkIAyf4ygRK0q8aRL1Holsv42akc8vQkxN/N77vlRP
Q1gAewIcNVWEPjRtBELM5mM+Bsiwx/hUZkG0Lxr7aYl4y7mijUe5GR7ClNW5Ggwrq5+vU2XJ3TgO
AcuH3+MYKp4wUd8yspkwLQLrazFcJnd6rmZML2mSb8TYVWcRJWqvQnIC/rw2+f+RWyXs9dXKBZl7
//iCXP377/yrcHHhSUn5U9hU1+IAHua/ChfX/itgjKgb+A7CW+qWfxQuPtUJRCyTaby14Fnp3X8X
LlL8tSa66mDlV//+5/4kfI1b+SF6jdm20KroinxKK58JG/z518c3SRkR1eb8Dy/EMxzVqMsUFvyA
s8bxIP1Lz320dGQwuBcD3EodD+/aafqS211IG57A25DpkTv72YkV7KQ0EA9dWtT7pSNwFa22pa09
8UjsgH3SDAHNYzp319PkWPOOZnf68I9H/m/a/58hcozWfnEjHmPSfKb1+YL8TUrFFzeiOy3gblu2
k3GJg9MSNXF/1EvsLYjT2MMZsZcnz4nbBteqsJtvCUwhWU7N2HHo1gmOgRavr7epJX3Wjs0wem+K
Nrn3Q+gATt2eiV2uI9Idy9C8YXhOgkvCC/zkPEkgw0PDxgt/rHUeneBjp+bUuQYsbLRtcOl0xOqL
MLjKoTwRT43FQKWnuxHDs2jTEctANBYfvDmZFGyBDSQdL1QGgDom/1rrGIXZGKmJQI98Rtw92uuZ
16Ltb8D3XC2oyXzCAspRIxZL5iEjN90ShCYPPmmNWy+z5gEWKKrvGSc7wi/VWcnBpAZdH7ooHHF1
8pJvJmX0g69zTthIiZGhrE4SjNuh6uBtyYJyupMfYBI8EPHU3hANMOsrKcuwPjrE07jwzXn9rBMC
+5olkNdpq8mkTtOyPedyaD+nKm094KNI8JCspiGzJ3ZIBmBOznJq2j76jF7G3A+xEf0hZx7YsCu0
Hm7xgvfOxu7ZPHeutVj+3smRZW3qAq0TAEOEFd4PnfSuSAbE5kNQ4nEyLUKZIh7F9yZrKQCh1cZ3
Tt6TVpKL2P2GBB5YMF7V5Ga20lsnNql7V02le9OM/t8ay4oVMPKLofvRENYqpdCV9ri8gxkXI6x+
hDI06YoZ8VMjOxijJDC4fxe0BhWyL7ETK3UBMIyqOQ5xPux00RfRwWk9+aGsXP01QaHpb30rjpEL
d2UGTFTyfeIOKwd+XRRAc/iZQ0AZsS6IpYOyne4WBugZ7KR2iuYYdt+7QUAbBMcpZ+zdNbDX8p2a
jq85CJmZhNw3gLXnS7TzDSldkP7YcOPHsWZK4l4QAPkZIT+yQfKvlwrkMKvCfeTUI7bwVHpvXYOa
nMm+lDiYW9ydmkasmgLcmkAiO2amoz2HjbVNEo54vj9A3rHN5NHyehspOMpmDLlLOOIz81oQ+EL3
90HjdGQGDjjYw9TRbxwxLeM74XbpJ8ZRMJgy0YgAvGbIJ7QbFgAPqRI4LMmm8OMz550Nb1XV9XcL
o8fX3orBGpe4BC6pK62P0aLz76WcDebfrHrnuwPRQT2o78AeQlgui/jaDtvxqYgj/0oWHokmEZEg
m1Lrz0Zp3Z2WeA7fzabhZccWX99Y1eZrXtt1cA56eD7WtzV0V4g6wPY7G3hor1TpPM19OjhHq2v0
J+SGgzkh0guQDtZ1MWIpGwR0XDSpvekynOJpGFMNOTJkRlWPakvsAePFfEY3DJbXdA1dGXoK9Z3w
USc9DzzvnV4TJA69pZCxdLLXeme3LSZSi70bHZgNzAJAumr8F1QQIXmWefe0ppF8lGWE3gzgLLyK
6J6yI460VTEvmFe8G5heBVTOWfXOINdyN7OPGBETaIQVNh5jagzUnvNTFrpVuQ+nfJ8iGYoeUAR0
zG3metmWBGkHnnpaEzgHD24LzoCPhtiwlqgCtlZoZTcBxYvDfkKNImPloxYbRnFtq4IGOJkC7MnD
iIMR+PRjMq+yOn/KB0DuqSlANPs8eoOzhoxep0+IUHI6XZbXgT3X2LWkCQGemgBvF0T135FJoncZ
mj112FHBiZz7KHS8CDtvgnDIdpgScvCzmsKr7JENk1ZB7X4ISPm6TdBDmpPVeiFPSI2KeccBUlks
B/n46LptjF2984ptmWf+M5mf+G/sIR+GG58NvXj2k3ghna5ycWwvoYGGcwThP3nrBssV5oAcTDr1
C29Xu+V8HY2uJhVP29NjpjPnkkwGmR0bs/dVoq9KNnzVBrycLM0tcSjE7fSBcd8GiY9ktMnn9zGO
upyPvCsfSMnVdyrOaJPDqfve6sp9GnF2tIcso53asHozsw07GhEyWzIXztZiWDtlpvHbPXJRyXie
MY7u0gKZ8bYaJfJhn69rkzVhhP61Nt3jnCxAmWUfdBV16ExMRktTiVrIKPM+8RQGyalbkGx1g4Ks
DkkvIcFuTPDx6XkwNBM2SMKM9wamDuXUBI8ps68xGbHTrhx0j0Ov6sJ0pxvyVxJElT1YsyGV3PQz
Ea4e6wM6jjyJjYwsWGiEMOCrlmvwOVPRkGQR8YntSD8kUyLvkw4dPggO4wTbKrgfW2PeTYUdG7iV
Eb1I2+DWzAQ+oa3T4Cjb/3nx/P8osBdQiv2vpYf3j3X/+B+338b/OPZJ+e3HhOL1r/5bgijB4wKH
nC9N1YuckPrt3xJEjzJZ2ZKBiWQYoyv874xiy0aCKJH0r9AffwvkDVju33Wy5Th/ITIiLh2rmWev
8dd/gvD9WF9qFQjFKEVh8x/YZ7JlfyyUR0FW0kQU+k2nXYXSWhjrO8Wye/rHw/lFIbsOf/jvKOS/
L8P8O/ZYB3cx8OTLmPNwqWAian3DAIX8vbDZmLzWVLdtXZYfI9bgRwaSuWdBWsjHJvb938TL/3yX
ZEEHTKDAlOcCjb4YvGNVQdvJUkaX0gZ2dJg1sium8c3r9/iri/i8Ft4ZkdQosH58lLGtDEkUjNx0
AxlurRmFcQ6z8Js4cpqnF0+SLomJgXQ4tFHozn68irVALJKSEF/saSQTrSwLiBessZYufpfn/qsb
Uis2DeFFbfAS+836hs+apNcL3sz+a1Bp0vNwQvxupMevLoNLhnbRkzZ4xouXQ0a2nIOeO5qGwuzj
sYB9k0Qwv/52nB9bwvUTZLmh9V3fjqYtXB/sP1rCZIBcRaYQXyIKrEsnKkAigROyCt1vY0cLQv+m
96LvNXx6TN2wMupt4Qd//i0qjkRXEZLveCSO//g7hsDxQmuEBI47MjhiEuTBelT+5fXb/RG3/9fd
ChyoiJglQmex/vk/7havEz2EIFCvyeznkfkDpA7WBP5pTMju5O9ev9ovXiHcBd8JW5VwsFv8eLWe
Z94mgR9fiFzsj30qGBzUTb+bTPqLTx8ltw2AwKfPSn7x5CARBh9QOr0IzDTHKWCqAIrQbyPuid8s
sp/ux7M1SAQiS1gUFNovPskia53cr7GamDKjuubC3SkMOuc3O8ZPL8njQ0Cirj3OgfUQ+PGxYaQv
Mq1qdoylSAjsLrJnP4Ld8PtCP1R0QH/6mrielkwpx6bLt/fyerMjkJ52cXIJlyTbMW7NkJili3/V
BLgDfp18//PDcyETmDnkAGcw5ejFp9fk/djolDiJyZXOGcUdsV91Jn5zlZ/Xs7deBlJKsKSZhf7i
m6sQ/nsAzQUB3gSytpOHh9xtpuekrIIDAeju3YxwSOim+14PbXUXuiS4V0s1H/7w2/ckk46VC9Sl
1t3rxbeSyHyunLiML17szfu4t55DK5n++M1xg/YKs9mcXsJ98aXknUuKUsICw3fd73H0JLsZfPX/
8CovbqUCMUGdP8cXg312G7veBO2j299c5adlzJGyLi7qDs8mg+DFVYJ5AsN3quJSWOiZIn+cv+S0
opiihL5//d38+lIBSws8gHHc65//Yxe0K2JlkYQWl7lwCIcWMZFdbjOaDxmGBG/z+sXW7eeHGoeR
Qxz7ynOclcZcYc9/Xmxpu2iuVF1dUFncT1LjCJuQKYarsNIm/avBcaVLQu9ev+zPy43LSp6jstdd
5OXAKJHN02Ciqbpoh+xLUZBG2c1Z9scvjasoCkEKWdb2ywIOs0BaW46sLk3g6Ho7uIjOr0lHCaPt
bPBFnV+/qV88S0ZnsISZIyPBH188S5WKpRsWol/Q6pEYEzZL/iGP/T48FHrRt5Fa9DNByP4FYQSC
ydcv/vO2TDGyMu5C4hDimP7xRUat8ioxqeZSGeOURL7mamXmWlyAcS6+xLnN/JzXL7n+kz98O1Q+
8PZsZ+DjXPbF+nazhaxbckNQUsuVcM2j+yVAsihDR969fqmfvhcuRQHieBxrwPcv6yDLTlLl15W5
SNd2v3sjVpvaXjN9Xr/ML+6I+oYtyxd4m/jPjw9xnPt5ccp8uCyIQ6+9An180XcRUWyEzr9+qZ/e
18oYuLRR0BEKFcWLh4f3l8wv2fYXYNkOHjjOr8YJ4G6BfTt5jtG/qeB+cWtKkySPoYxJ5VjIfrw1
sGtUEWjfL5bLDXV1QLPdliMKgUn9ZnH/tA7WWxMe9wVfwr754lJ8eu1kZ31/oRpyHkcCSJFKDcXN
JNVIIg4RspsqGPy9wmZ0ef2pknX080eJDW7tQQUucdq2H+9T1piDPaZ13TWkR3gPk5osb9/pUeqH
aMVrD2t3Ci1LpvqC4rp1vauiLSumWKQQscWqvS/QKjtFN+6XcLH9VbeRa3Ipi7Du01tydahEhTdC
Tivfb1fNX4rrAlh6SneyH8IPll/CFoKMePkpq3E27UjlrjpsmxGprWFTN92unxIiezxc1Mk2CNBz
fgEoxilUQ3qS9kow1X0GW4PfEyW8f12GXUIcbDRldfXWITg429j1gDK6HYo+fUyyYTQHQG4vvI8J
ogiYtCC777JroWPjILfim7LStXd2S3IqHoDtSDTFFlAQONf4uX0SpoDQTr2++xQVi1JA/baOcFeH
OdjRJNapI51gqFic+3q4SZy8vsE4ln8wRrVIZ2gNknf+LJOzU7FFPSLwxfId44RP7uIuR4CT4KAi
5s8nlNKlczguASNyDp0/VhG2AhIEcA01mXUzpVOqzpMOIwvFLvyK85COjmw2VaGVvlu8AcbDxj75
KLzZ0bu4KHV2Zr7OmvQ99RruQtUj0cuMyF0V1AN6jKEK1nFCXoovpWxHkvtC15reWgPO711tN+mn
1hR1TBasKqo9Yhz4ZbG64XB7h8ljTeAP2Wy2JJjE0EKfLRMxRYaQF4BvEgFwYhVZ2D2Fo+u/MeNE
R8b6HZIbGyV6vK9rL/g2oM5bsOrmQwIsxxaNcSyci93iW7V3scqBRPWMsB+S+oKOhUm0D4DKXSEs
n5gnK+/VUyxzXCYW43AjZlznsiEjQS1A2ARNVU/+orsnHyU95LnJ8v7gdWOUPcCoMMeAOF3b/TLR
B8XfFhWM7slKpK4Yb4Iiez8Nca2YckEkzmGZvEwelExz+4yoWwcHbAREbesgU5J401RkC0VP3ExX
MH+df86MIPmBAFndwyYFgxkB8RqC0U1mW8hKlpFxBRjXM3Pt5wpGZsjbtv8yo5XsDsE4kkSYZAx7
3AtX1MyiDqymw94p5EQErRyR2zSW5HNPh65IrtsOhPcifcs4zCbplhK/gU7j+tJPDEPdVh3TT/ZF
14Q4pSQ5XkeZhrX16A8FsvhaBfmwq1ybLJ+hgx3CdJH7ROzYsY63CZ02iiPiSci5DGKXPFxUMJhl
0FLW59Xnnm/IPiEOdWkNstrajLF9haTSI0F9yBsoRY6pcE/0en3vR+Xob9QIqnTXwX0RlzHUrv4U
5XnG5FTwnrb8sDiDHz4vjimjT7N03LHdTHk01bvStou4P9dL5gvgEj2J7rHOG2neZKz2+caqOVaO
jPYBcDC1MKtQElVM3e6WmND7YWaqwpONKMVxyoOakr61+RZHiSGEWcd2cWvZg1iOXSxk/pGWO2NU
7cgCwOTQtLovAsjhDjEEscjDufWLmR0bkG2s3tYmajCppKav7scihSk0mP3yB89vZbC1GgS4Vyyt
oL/y82hITiQNC7n121hXd9XM7I2vxJosExBvqRg+bqHyJLTQTsrx29zO1fA9S2Z3eBNkVWRuSfVY
6JSpZJDfkFuA3Ny1C5RHNsTw8m4ul5AsKijdbrhqkBi3X/Nqstt7uyrKZGfzEaR7DPJ5cFXMPTFJ
xIrkbyxmahKJMS5iPjppXxQnJ3Xc/jJQ1smDIZy9+l4QuoFGPGZ7TjUpwlSy/Rafk7gJI+UxI0gl
AVqq2ov2oP9NvydlP0KWXGpnxISSJUYgiSZuDPFsWknsabFkvvQUYtHaEDzhfxpyqx9v2PBUCO2a
rgnF5IPcVh1hcHsKSe0h4hmCD6iuoBo8q6ueg6AkfUwTK81sr6Jb/M1U+dBY1TRquad0IGUUVRg5
iUYuSByDuMD1aVw7Jo2otL3vJY7ihZEnEhdCL7Iq3xMwkHzhFBAtZBjm7W1NMuZV3BKzAb0gmCvj
zjovDg25OvdTb8gJ0w3ZWpuqryzvnWfi+GtTjNlCvDUb0U3jrPNPhGZv3+nR9PatkSVMiC4TROY8
lwo3iZ4wi6ouqp/NyMAIVA39Um+maAbDmqzY8+9LslraU5DMCWM7SFnCzRzmcYC3NlxIdWPWkj1G
5EvCU97gn4toYCtV+LuCwQ/WWU90Z1u7FQw5KAe/xUFkMGesMT0TCj4KVDJG8Hyn7Hl+IeVD006I
/SKnL9/UAWUZm7mdzXdxwUm/q6CSvTd9qaP2vm3ylCWWuL7apWIkdpGdoKtuyY8aWeBEgShCNxuf
jH4yrMPjqKrRvVJtPFgPhagnwhgxSH3hIPHv4xxMdFO6Y4drIZr6NS3Uc77gBLKLqyYf0XN2rkjN
cx/bzY03RYMitR5GZDmyv0iGkfRZRlAEWVM9/NESyvKIl8uQmTLEoXckrbXNCeStCJ9hzyYIks0c
84CYujA+kfDUxgdPOaO/yxVZW/BfDZq2a2CskfhoQvSJ+lc6/T4Pbpqc+b8nbyOvMx+6Fv0e1O20
Hj9xOxFHrusMD5I3VZO7Wz2eyY6o8cJ6U4oGObyakeO+baJwyFcjaMc20ZEkj/6kRJ4g19rkjC9T
ra6lOAUUmSCMsK6yTMdjU8G/Xhx7ipAjLuSgHskcsfujWwzkV3pk5pGqn1Km79rRrzOCh634A8Ez
yAREVam35WInGu6qaSqifMPgOUnWMTdd65L1tRj0rRsyoaLHzIdnOs2Ugcx/TjMX53ZkMNa9Xpz+
sgRXQKU4eqQQ+gWGIEpRL0wV7C9I5/hSEusTood2b+F7/w2888srMQEU7bNkzqR8ger77hINwqj+
EtQkjlYCmVwnkc5wn79Dkn55KVps36ZfEqiWfqy3y5GMl1n7/WUhrpDqz7Y/ITAmM7PzytvXn98q
tHrZcIKnKOgYFJk0My8ai44cgzFK3OFC6hqsMmVaeosABR8MITUXu5/c8jRhs2HDSwJsHnVUuN9U
05Z3TZs5Dy0VlPubHvgXjammhRNIyliaP43LrBl3Z4NlYJYeGS6GsMK78khQ/A2y8KurMAvdXjtF
zeDdF+8TfReiR8NVliEPSU7vcb6DJO5ff76/aEmhZuC5YOhWVdsLcDKJJ+hcV45kAoKWJKAYR+Ld
mrNy8uZT35Ew/vr1fv50KNMlPI0PA4X1ZP3zfwBdI1M5OsvYywVli7tNeVGcC1azXRymdLx+qZ9v
jY+GtBLwXeBd/vPjpWbSEnGiePaFiQp0ngURVYx4gyqPd1aDnXqbIyHPfvNt/NwH02hqsCBNw03a
8ovPNVJF2DBYI7h4/UQia+rILkG9ikHrvAgdMsyS8ePkhAccxhdGaDK07PW7xlHxYr0A1LsrgbhO
j/07MOafDxiLnd0gzLDIfGj11UiU0N1M+Nqx6JwBH1BHg7xLuzDxfnPdnz9XGnBYCAVVrGxy/358
2jKWIehKFV4WvrJ9mbXdpq04dl6/u5+vIuFtIKUIooEmfbkbIK2ZJ7/S4SXMGIKG/HuNrKXCeP0q
P32k2mX4tAvQBSxA4s2LLycfAEgYhasufUV+ZAh1taXUIfmxzN3frL+fbujFpV5AQv/J2XntyI0k
bfuKCNCb03JtpKZmpJHpOSFmRhJ90tur/5/UAt/fZBFFlHYPBrvaVVQm00RGvEZFWcfFTs95cYZO
e6lU4X6gTCR2bqHrKAYJBq1YuSPYfcby47hhmVemGLyXMpG+tx2CPAFvoZ0T63raKPhTiQTSSgcb
2OwySg/W3sSnMvTLPhqOExKkvAXNCtxSVnnJl9vfaGNIkIAkrJcDmFNY7v43B4nTO+jM5V6IDVmo
1h8EXfv8hUKrebkzjixscWLhkKxpcvEt48yzjuxvo3GBk1BfKiSS/hZGNO9cc9e7dhlltQzsCpOQ
ziNNMHIIGKYYz7oZe4+5UgR/JUk2cMskw8PtkV3FpCH1dgZXn2u2MfGLlDzyWx155F4oZ635oSCO
eHACa7404I93Im4tEFpQVOY9KoVsrOVcYuPggj2LIt+dzAwGZDrkz8Af0RccLLydbg9vY4GYtP3Z
v1R2DVS0lsEmfUiUNET7HX1PzXc06ZGUp2P583aYjVkEMCNPCUunv2etLtAmGmOkEPrIF5Ed+klR
FjweNewV5zw450CQ8cTuUHe5HXVjJiVMh+TLpLFINX45OAp9KYjDDkVwEYin2hJQLYAun6oC8vHt
UHIjLSr+lHVJvOikmHw0irvLUHQwYG+i/+jD2DUhxavpy+Sa5Fv5HOiweor43e2AWx+OtEfqltlk
CBJvtNjZIZh8q9Ajf8wN51voWtpr6pnF+Tei0Da3IZ1wgLir1a9WI6xlw4l8bdar5lGxSjv44E3g
O+89QJg/WYNXaWLQB5YUyLfD6VE5qtOyRQPCMqonONLzGT3d+v6tRRTeF5zvqqXrq0kDERgpU9HE
PgCi8NEDE4IDRyJeHJwndm76rQXBcrA4Pkg1aAQtB5Qh6Ms7bYh9S60/tpnHO1CkuJab3Su99m+3
P9PWQpdtBagb7C1eUMtgSRE5NbCb2BdNBo0xHKr/5gY2GZy7vW7J1rojb+O81+TnWvebRCbQcYfJ
6M8aFB7e9n3QfFE8dOb/uj2mzUA8n2jBcmzQL1mOKTPjWCBYEvsBTtOUH6ErfDHUwWt/Y4lL4AaX
MQ9CV4L93q68jGe/KZQk8fMi7b46EyYucLPLTNyblLlg1sjH2Eb8AzzgMs5cISc/dywIJ7I6eHGa
fpkcN/p076zR6nYc9j4gFL7SKkrTRhPlkir1XZgw7/GtU9/ndprtoK+u1xvpKWgkw9YQk0a6djkW
2jeqV1M88ZswS17nuK8uVlcARsqUud/ZSHux5FviTQoDOdNVXHtOsW7T5z+BI5qnolGHM/XicOd4
uF5yUiPSYgJpkEGOWoXq6FfgCIEQTZsbwZdMCTTp6ujc+7hziSJRohSuibZ+/GBVbphozyR+n8aN
c0ZWwes+1gCh+qOXzq6xk29uDopPBSoU/gaX/HL+VCwcHQtrYp+WAgVq6tfHVuvsnftPnpzL+w+M
EAcC+0iChdTVitDl+8LqOBaCHk+QI+L2qhTHtvrHWnWL9xBxkveJEik+2uIj2oxa7gY7P2FjobhM
KihK+PXk8KuvB+0YQcoJFxcHzgIyMgjVIrZSJMVXLVRN93R7o8m/7WrAHtPJK4vrRNWX02qGZgnZ
oE58szOaC0U5iio2Xt2mmSbPdoLueiga/bH2qDDdjrzxQV2VgxHUFxUP/rWMjJx07GV5lPhwl7MT
FJX43A36tLNKt6JoKp1iiK38e42asNyRdkjV4g0HXO6rrSawnPkv43Bne1/fkza1ONuW00iJZb1w
AirvgTUyj4oxzJ/s1iw/JQ5yOfhUFqeSDpa3E3BrmXDcs/c8MidQGsvpy51pmMMBc6qyAas5uUp/
yRrFe26pT366/aXkl1ivEVBzvCl57nlXOZoQCOElZhD7adh0F/YE1Fhel72ufikSJEcTRO1/Z3Ty
g3EH2BKIuBzdQD8RKlOc+FavmZecvPfZUUblUBuoIt0e3dYOoHpCumFz6sJnXIaC1sdjbOQc6+I2
+2RH2JRVrZI/D61QT71mJRbU9dJ7blKnP98OvfkNHQIzUKrzzuq5OdLYMy0vSPxRs5u/DXg2gM2R
oEDRwQjavWrc5hJ1PSrGLE+LE2450CjKIRASw3c7F1+S0igxxE7Ts+g18Q7hbfP19ug2l82beKss
NS9r+iy0Yfx8mCD7O9mPsMMkLx+T5JnWe/5eS7N852m9NaPQawGe6VSMdFgIi1vWEFmEIZFstAXB
9C5IIheXbiSHX4PIUPWds1O7gqJwSbyNtlo6dEHozyc6bMa6KbGSFFUH2U8JsB1FMUMkIgIVQV9y
at0OfTDHEF9hHOxlFprBoNb7E/MTnr2aBNytX6VeEM1YmzjcxMNAeUxkjviOUzDtjdYxaCD2WCJl
R2EDe6AJXwx/1hairV1chhD4jORprNX5HNkCs6b7VwAqMaBDyUKwiFqdURD7BjtAdcWftC7CrS1B
QFNoKf1K6qZd+jBA3+eyL3felJuLwCSD4v8rOzGrhUcpNAi6DihPh5nyXAjjy5wE6rlCv27n7Ni6
XXgpSwkakNmA8pbLrXKVOnBbzg4IlaiyBCI52VjSXm5P49YJxVMc4Mmv1GQNs22LJhVNNyU+Fi9o
rkZ28wlZkea9jgTox9lpvXdIXrWPaISEO6i8zZmEEc+3c3mge6uZxKtSLRuhJX7qpXgQN3N1DlGa
eKbGXe2sFflXrRcxBWzsHS3JVlnjb7nAYI2FWerPY/0j91iqbVPNP5rK0F+pVGAkgxjGK6Te/Aeo
jWYHVra5hwzSH1hHYIAtXR5mb9JzXHwr/iRIfRRSvQdFyVtYEDMS4kcMvOtPaRm3X53cwmOxGrTv
Y269TqI3L6XbGZ+Q8ge/ElnD/Hr/h4fAYHk2fg/kvnL5vflRKb6kdDJJkdTCoNRT4157Ccq5/Ucf
pp7CQib+psndfFRQtNyZkK01BwtE5e61AQ2vs7PBSHu0y2m/OUUw4CYPmZyOfAJs41Tn6iBOmKEB
XdHU1ClOWe553c7W2ro9DA/lcgMyGOjl1dJTjCDiMdAkvj6n2ocKcNhnqCnJiybdxRs1sh68qDem
nbxj644E/g3tgYKH3NPLGfeqZKRWUKJHLUzcV63CRCoZaInyoaeu92QITdnZ3FtbzKTyxVuKtN/W
V7dyOEX41aRz4iMnWIVHxDoL75SNOPlhh55le9nO1rRCYeXRJjHTZB7LAfZzoOZu5kkCfu0SZ6j+
bdIQ5KEXxYjoD4P3M+Kl9eX2Qt6cVoh2UpPDsG19VcGEaNHZMfw6v8PsC1/KMMNwRgcC9CC5dd3F
6LTm8+2QW/PKy1SVNStS1vW8ji0+bAnkQb8bDRSLo3CcTmUdQvOnd5X++RvBLEhNskALeGa1bOIQ
N95JtDzurRpz745u5KUY4+xfRNcRFL8d7LpLTtpBMNWm7+LR/1vN5uiJpsIzFahqwTtGSfBzU+ib
nwEIzUcbYeQ+M7U/Y7WBkJtgczjNDsXqsHGKgzJGeyVjObb1wU3HhBsC3CfFhtWKkl2HzonzFChQ
l74Gedv6aSGl1Ml3XOylxupD16UB8n7AgN5bLiXLnavjmnQjJ4SzCjAwN9WVHAn+9OjWKvyEOm3M
o6c16vh+7q3plFTx/KF0PdzhAM790Wot4g2xo+ESq3Xg2AeEAG5/nK1zE0QGVWueZHQU5U54c2T3
IY4Y6FekPoZV7oU+BFrRJvoo77rSnS5dF3n/mVhM4Y9W2HvrYisdlYRSg0YmOiPrPLCpEbfKlDTz
RU43/MCpZX5D56z7prRWUmOw3TQPRt+h1z4PJRIOmcBfC7ABJNydQ23rlOE1RRUD8gALdbUmYORn
KSKUqa91EwBltOqN6mjGDYioeaI+CfM/DH7i5IfK7O3534oMDVnXJTDmugzaMi6hcJ75M/8T/A1K
ge1zp7Tmx6wDKXeowU/ikdNOe73drfMGMqps0MCeRlxj+eHN0Ssmc0DZJLOK7D0SIsPRVEX1sddj
Z+fdsTVG6H8sMRIzhrp6dig2AoEgCymOAqbB3bkVR4pa9hM4A+Vdk0dfEoFY8u153R7e/4+5ynQb
ywXYXIrUV6mMvRvQNgTaJt4FRZk/3Y60dVdQtaTDhuUgGCD5S97sIKR2ukoF/OYHyLuNKIOl0/xQ
ia7zsCcQYXcYOqXeyXY2Y8Jj8yjgACBZ6xnhhgujZSpTfxCgww5mO6P3yw6HbJMa3rnA93dnh2yd
EySUMrlyWTHrGu2ooM2QIlLoj7GlnoO8RKJdF0H1qOup/W5w4kh60uTdSfHqvVbB5voho6KsIrNt
Q/75mxmOetR88HpPfSWsnws18O1kBERmd38qcYCHN/JHtz/p5kMZqYH/i7hKcoTnZJqLprwvdBgA
JqnXqSmrAIMuvX52mrY/zY54zfXRe9Dbfn6Io07fmfCtp5oLToHsHtl8zubloKnZag1Y4dTXc2E9
xNKZxLWDfqfcuPlZbc8kzfkf+XIZBSM+Y67yJvUjgWyXRW0fm1Eb/UAFQXj8Z6NLj+hjiYoS7IHb
k7y5Q9+EXn1VO0KvF7gtzQx6WcrBs7Poc+XGQH9VR9IgbkfbnE5JWJebhnbn6ouGuKPUZpNl/qTg
7nFw+57MqqwGbABuB9oaFrht4GoePVVn3aPRWwryWiwfZm6JzWliW2N7Ib3NKSjUKqye3whHNi75
YTbF6dXpU6LLiGKWy0pF4io8xCKrvgLjb34qdtBlv7EmedvJRprs1BirtDEbk0gRs8JR1+Ga3cA4
QvtsjHbW5OYM4iAgiQq0T9b8arhNTRF6cea39DRwwIxw98OOOmo/DY3jNjvfa+soJRWERA1mEk2I
VXKqNPT0vK7O/K4w0k+t2U6IenrRNxQ9sBJqKCH8RpWJB5vsuwM0lM5qyz0XIIKEKMKc+ZajOOT4
efnQey3Q+AxyzbGIJvOPKmimx7sXigctkscMBXg0AuU8vDlEWyvIXEOQbJmzEeAgi7stzUPg0gdX
afSd98VWhgsn8tdjHNNr2JjLaJzYgV3rVH8QMYd51tvNc2xm2VM1ienBDrGUaXV0MBOA0OXBqtXq
pJiN8y3TGrGzmja+r0fbhpVkwf7jHbL8JXYTKBknaOYnvTmWT10dAHAPchXqQh3Pxl+tqJu/b0/1
xn2FVI0sz4MiZVmt9iQ+Zxwr80BOR531XwzeYd3VsXrOIbl8AGIaXKDwOP3OSbBxwlG2lBRH9iZq
baspb6LSK7pR5QPjw62c6shpAVmjHJWebw9vq/bECQf9lSKPVGhZ5VaAnnFkEnXuj/VkIu5VezTg
UEHPPs9twXMZUhIK/H11THpsYEgbULGuQgi5CHa8BFlTPdpiVP64/au2vrPsmlnsYnLMNcRzrj2M
8aYk94FqaOe26hHjUrQCOdfBVZ8Av5evtwNuJQlImMnin8lD+gr8rQcDjkQz5xQZUICMdusd51Kf
nlgXg+SFqceUBjBGtR0kDZUZ+0tVUrEz7K21xlFJ6kk/hktgda/RXwLM4LGtKavOf8XV/I+rZNOj
YvbOp9KK7QvLbY+iL1fS6gXtGYbs1juMRZfa7W+PkjHNTGWg6+y7uTF97ELVnt+VlO/ro0dN4YS2
zVf4XsoEJLULpwPCSMb85fbkb31t0kFK2eCYaeqvztBygBpnjezqUZtq+1AOAjtwi+fhDwdpxPad
N3dWsXNTbE01Dk8a7zTQt1fyRzUWg3Zq2pmP0WL/WU9m5SlXE/PFmfryhJO18hgBP77cHuhmUMr1
lJppPCO9s5rr0ZqMGk9439GxO4aCqjyoUwyvIVOrR00f29chVdqdRfULqbz+wuC0KGZSDgGivk4+
szbIWsXKfSOJi68Ue/G6qJ3hSz0Xw4NqhJgjx9MZJhn6mmYQnmzEgI60dMonbW6js1sX5gO62slO
Erd58li61PQi5aaEszp5gkKJObPhCwoXRluvtPixCWWIjy6YgKOiwVwNDHiOfYxzo6k3NEHFdABx
HhyLCuF6TcUi6PYH2lqJPEt4SZNCoGGy+klTMpWDHlW5T5vZGQ5jD/Sd2ekkjTpWscWo+0loOxOx
tQNl20G+pvnnul6htUUUoFUJb3IqtYtVV/icAZl5ApdbXUYLzIDnKvYRx4sAbdtymPYWyNayRFqQ
KjDJIGotqyMgi4dICLrOvm2iT3AaOvp0h94wYLVBr5ofvCmyXlhcxwqOOvInFL5t6OMHDhXE1pW0
ek6aevoZjWBgDyMihCiyhmV8UPUh+377A8m1ulzL7Dr5wpHdRp2G43IHoSlTm0kAoK0r1aHDKavV
PhtZbc47O/U6bYVZIPuZnIwUOdcdiDQZkeCQvbW2omo38R8tLsGyK56Ro4Vwffeo4DqDZpfLjmCr
ZVfNnQd7zgZ6mJl2eKqiosKDMYyr4e60gnkDTYHapUwe17gNoxQ5PtJ0xd0UkoERFNgVUQ/fiSKv
qdVH0pG4NFjRkObpTC4/kqIbDaOlvEADHPlSWLgYDgIjwYpCxEb0JVdEnp1g/Esiveql/T+3p/N6
Q3Gb2VRvJFQQN+HVInHJK4CGxakP0gofGIi081novRp+K5W6pBaJeMJ/jeLEXC1t2zTnQSmmu9kx
iG5Qg5RECE0CFuWPfJOiYyGjabEypL6DVu4Z4dB2oAkf45pRK9oE4qly2SxVpr/eHvz1EcaFBvhA
Qj7ZI+vUyQnjsCBV4VlXjzrmoWU0h+excfPpwcoJf4p6s9yjLlyfIASFkmHy5uKzr5EPAiXBUh/5
4gjQzt8pB+LK1Vv9g5kZ1Xse5vG3yuu9nc+8MVKgujToaLRI/aRV2qAooV12HUVP2xw86ryk73AQ
MzFJIwMvhpmb4X12e3Y3zgWZj5IpalypcCCXXzWJsijH6ZxGsZTlP3V576SPWWVUxsHNle6v29G2
RkhTQ6IpOfBMQ11Gq6gGFAEyy76FaytiB0KVtu+j8tlt2sGn2t4qO1t3Y3x0IJHHw+DmF7hrGbEA
SmGXXpD5mt5iGDW3aoXJA+2X8gv8svru69bhQQWpCWIg5dZ1h382k86adEP4Bh7EJxVOl9/n+K6E
lLIeTLoUn++eT7DJKu8JoHLUp1cXHSpbKarPmfCDxM4e59YwcMzQpx/Cbprx2NYI6+7M58bGADcB
iFiiu3Ty6+V8KlmEl+vcCR8YOBZe5Rh8CCAKHnJ7yh6tvvPeeZmGX97tcW7ckpQHOICpSEDdWPdi
qFVEgGdn4XMA6Z8V+Nv/4sQyPf1GFJST0I6E8nUlxKPVodkl8Mj8YiyKc2Q0/dFVhr00cWMPMHcQ
DZg/CceTf/7mHEXwU1RmNRZAM3gPX0y0lr3DEFuJfpl1F5u/Rp+0dOezXQcF/wpB3aObwtjW/RQj
Cuu4azzhR4j/f3Si2fxkIJvyY44C61NWdLZ1uncu4VPw4gMkKllLa1JFIqSEqWoUfmfjc9mVZncJ
+lbZ6aNsDUsK7EJSMsg21mhDEWIkHNkuUXIHoryeDQcrLwLEIGpKxbNuXH5jVBLGAQREJhyrb5dM
ASYD6Jz4tjIYL1ELSdMopp1r4HqL8feb8vbhXQX0fHVItgri+FGdYq2UieRZBHN2DsK+557NscWG
FDt+w5820HaWyPVJKcNSOkFDFQrnutdaBmA1R8MrfSSg+g9WmGjPtMZHlIxsL1XuXx7AjOClG6Bh
AIasJjLueMPpYVT5td3/15W4Rk7h/bxaxAdZeXKneRCm16sDVWxt8vqh9pOuQjue0nf1bWqo/J1v
r4qNVUhq7aFSCe70WsBrCoQZZhS0fF2H/NKXTvisufpPPSuFPyr47dwbjhOYGj4+4gBrrlTXpsJE
NiidBz8qwtexwihbUZs/bat38TSc9ihL17nvr/P+Vw5GXXhN4szbSqio84y+VuBdEeqBWh4DfLjT
M9e39170eeShHFDl1XkQ3rDXhr/eDByWUIrp7XGxUtFZnpauANqPn+vEDkczWLj111abv4TgqY6V
NXwQpVrt7PGrr8mlBtRR4lwoMPAwW0bsLAO6ReUpL1GNP0w9mmcFf9YyEi7326zdmzH8ioaTDi8Y
jfld3aea2kCWLjXlJc509ZEHWgtXOm7nRy58uzwEnA87Ea/2OQVnEr5fD0GdZtNqRuOxU7GO48WJ
dMRsn8ZCwX0sDHTne61Go7WzN65ubqJxb8tHE4Mjl17OJk1YAxSFZM/0U3Ew8c/808SCYqfjvDUm
cgM0MtlYbHq5iN/cqeNQhxgIOrE/YMVxSl0s6Vxs6p6VTAz3JgkMSNLC2O9SS319qGSRlQjkdRO/
KsbyGSRPdp60Qd8ZkPwIixcnUdBmlO85Ep8rQh2nfdBbqMn5HeWVvwoAo8h+xgnFRJwZA/HvIOIU
R5RGCbXwXWcEIwbIKfYMe0oaWxNLHkuzi+lDFmQ1sZGiBmE6gqmn5BgU507H2OCE6pDVvySe3f3G
YgGeST7LOUpZUf6aN5/Ra3qrc6ye17wAaK2rahGf2kK07c7tszUqbgQJoCMToyWxjDPUUz6BswFQ
kzkJgq1d7H6PcdA9akGsmL8VDOwIBTiedmv8dICBIIwOggEClY5xXhKe4TbXH+c8x27m9t1wvd04
RDyd0xLiJ5DL1eb21HDEFoaCez+VJibF7owI/uzd27X6NXdc3cAB5Z2wylCGOPRae1DogeaVB6PL
qrFxB1uc/AeRNv6g23ly967ja3Hd0SejAoJd1vKL5SUKXtTHcp9uheQBDY5QLm1eoGJ4ewKvT38Q
K5TIIJFwtEKWWQbqExFEVk3tss7avkI6Tctxc+ztYjo5PV5bh6qSdY7bQa8uOeaTPcb34qHKMFe7
zJ55pcZVHvphYSp+rCrqRUElEF2eOn+cy+ZVR3tuJ8vcGCi9Jl0eY1Sqr9pkCS2SJAb565vJiItU
XZqvhVcNH7k5kpMSoDSzM8jrTceKlDYUNFxBQK/V6ku38MZxoEGRjtQ+Tl7hNP8paoiBuDIhVnZ7
Rq9HRy+EDowLdA/4u7PaB1WhmpENbs7HAx7HZl2v1fI0lBOOQW7r4KodW3m1Z9tw/RkhW4OIkTBv
3llrun/imZlt523me7MVPCP3i8hhNpntR530ET9n3NcOfRdrO3fF9Z43kdlgv9PoI0Nag5/QYewQ
SaTt4A1YYCleAjxzdOrL3TMKIhQcJCkgXbu1GpctgOPNDh3M1Jl/tEYU/8yE6L64pqgAo9JC/3Q7
3mq50CPmSWfQVAIFjDTKesfPoCEbRS/GF87U4Ighe310Efo7Ra2zJ8y8mkAZihWp074C9urAsFnu
eRXwlFq69vQiEPT+VMe4jdrdHO/kXVtRaMRgv8Ivpty22uTtjGyhaKfxRTUb6iXcP+fENLKdhb8W
9JWDkRuaKjHYFMigqzsUN66xLiJrepF8nvRoaEmln4VXI0YbV+yVk9c3znh0Kmf6GbZ6iQUST6f3
IY9Dwx9Qln3VwsL5WKhtNZ4bkRv6Aa/7AIXCuMmYfqRclEMIIqw/NDlw2KdBRfHy2SwSpX1penYI
Vkl5lV3oPpvDgz4ZRXRRsyC3PyijMdknHErLp9CMgBxVAT5uOCmZThi+T2yniV7S0sXx1CunejiG
aq0yUyaPt0cV2M30JLwq/5ymkTMfgro0xvvW+K+5A8pP1k+Fiy21+kSzrpVoBrrqS9WJ5inISu+s
5VlyQaa7Otd5pd9HCJLxKJoD76Elw1t/XZXR8lQxlXzQXoyhMo+aUVpnCW48dLOR7K0L1vCbhPJ/
oXTSHW5tmsTrlIfORG9Pway9qGnbHroQ1MPchHu3p5ygdRRA43QbWYKIWa0m0HQw707r0XjB9UJB
I7Yeg8vgNBqWfKly1KfuZ5todnGZeih0t8+Lje3FRMoEywG8dNX2N5Shz+MxG18qS+QnoYgQz9zM
2VkhqyOeaaSsCeaKwh3NEEqRy6OCjaDaIzINL545/GXHaDqOrnqoRPQjRAQDk7O9l831sEydnUeL
UAIoaOEuAyqiG+xaKNpLYovysUnE58ks9yhxm0F+KU9RJJFp3TIIDotdm9iV/hK20ssv1KIL58V8
uv2Frk90auM6FVwqTB6dtFXW2GZlayj0zl8AQQTFpS/nxjoArqY+jp72Lptw41NRRIMUj9oZwNz1
oBynrYIp6M2XMfK01w4h3ScDWvwziIXwpYKafxnTKdm5izfGCB6WsFBXAFmtxYUUS2smdGPNFx7F
ynfTrYPP8xBD8MJyo7ovC2ctAupmt5nS6IVO1apdZA2TFteJa74gaYSWomKlJ7OMYJehSIu9u7J3
Ta5yqv/Fkw04qaVAXUSuojevszS3hzCgIPOSBOlwGgMrPzr45D22Rd8dUDoe/7y9Xq4/oMyIf1lE
0Hqk8biMFxcxxEG0Ml7IhZ3+GExG2T45iosjq+Y1TvWugacDWD/LU2snV70+xyzEnrkGSCKBsK9h
l61KijfMmvUSV1NxDEY1+BcgNGApcFIPYx1OH03YjMdR6/ckjzYmWaJKgeZSAYAlaiwHndDRDjED
dBBBrIZTmQQt+sYTNvQ9yqxCYKl5e5Kv41E14aS2aETI22G1iCBkVyVEWKpdTigOUMjTh3SOo6MR
Z2l/qPqp/3k74PVZQzw0FnkIA6DlKbAc4OTha5zFrfLC7JuHthXogrjVXvthDfFksRIGCpUcGH2P
K0G9cTZTJ7WVF0uxfGGm86npy38GS/1ptTgqu3H7KY7c5uSo04dBsx7dZBx3FpFcn8vLkJ8AdYVN
ymg595YjBTcO4JPMxu9Mu4tO9hjYw6e04DGAkrHntsmhRFcgf8CdIAp+dJqGiLGjou27c+5e7yNe
dzRieHPxrKWLvvwds6lXmFSmoe9VgYdtZVdq9Omb8h+7hIBbJjAXzWis9oos18OXJnk8vqhU8iha
K9r0jjfSKM1jv7An+xFyQDOdzTIv1UMT6faE2LJq/2Pok4Ux6my0n4VWmT/uXWu0Miis4l5OKEh8
y5E7Tq068QA8LUIL7qVJteRsiWrYWdHXW4hakiz948zDgltjrJLRCdIMvLAvFF09DMnwTO/IPXi9
8gyOYK9WcL1/iEZ9DDgEnitkjcsxcVi1VRK2uY/7inhNDWGeXS8ZHm/P3K/XyHLxyjBMHpJeyFGu
6+4RbgjmrCuFHyfubOuHitlLD3VNYfSh67T4RyFMdT55YihRw8bkOB+eQxQxhpMr0NazS7V3jljE
FsYnRKm87yFdEu2gecCP8YpWq+I0aV5oPHHiOMkOd2Nriqg2c/vSNpCtg+UU5UnnFLi75n6idfaR
5r9ydAoE529P0fVVD8BJmu9BOAJvfFWsHJGdnLxA+A4WV1hBuvZpwFf6WAKDvtwOdTUginqgt6Ru
MsvripHZBbNdCico/Fbz4uPQR8rRRbd8p5l6dU4Qhb3CmuINRP9vdV4VQdIJLRtKNiw+wlVtkErU
k60cggAFzQNg+P7S2fqdurRSIErqWZAvQddmmKsFbRhDZqNkUvmt3c7HRulg3ZraeL57Cnlf8R7G
UpWq5bpkmeVjnE7YuPhDoPXHtmlDnp1lvHPUXq0JxiJPWTqB3KfoNC9XHv4UVlzFA2NBkf5xnuzk
JSO1OVH52Ws6XodCIOlXrglPF9rbatrGGenp3ptLfx4a+6HpTOfUhza0RSW6+wIhAYJ6Aj2D6p1E
wC1HRSUmNRCbr/xOG/WvfJsUFRTc6s5JNY3xoRq6ANmbWb83v5VhsXzCAvAXknA1QrVNhB6VdeUn
ugGhrp2SM+ba82uQRvnFyzPlTrYSK5GAgBZIpXlrXRXP47aSlQhR+aqblY8uKO2HKE3bc5c6d7b9
foViMiX2k44xVcPllI6W1plZrREq1spHNUFYsInN7pxSG3qXIDz5573LH00VkiEqd7zwkJtexjOd
MvGUwKh84Mn2ucgtcck15U6Q6f9GRYWQLQDknxLKMopVdWac9V7lI5ionkJXyw/ZYM8XS5/Knbz1
+khkQJQhaZPhfAqZbRnK0VJ7aGe38mdLC/4BaTX80bTTvHPGXx+Jyyirz0TLKwwUpJd8aCLWMbad
djwaCf7pB3K68LtiDf91dp98/o2PhUmKPKv4ZOuHXeUIS4PYXftz6IbPgzQAMbDkuX8GWe6AWHhH
orGwdv61zDZQotqu/Q4hUrZygiFUFE93n4hkJBLaLKXHoB2u7uIAb5iqdlno+KGnRxOxS9+twvHZ
0Trjj9vTtnEiYj5NA03yjrkiVmsc4GIIcW2u/LD3wk9ZPatPkxa9C6e438mONiNRUwAOK7G361Ju
TNnOEq1TIcasdie3ceODFiXucYrpL9we1MY6lxr8nLugZSR8e7nOSWNao8+T2m/HUDnmpS4uemh8
/I0gVCJlNYHu6zqDzVW7s5tI1L4mX/ZtPg+HdtL2NtNVnvxrJZD6SrYIRcjVeV732L6UXc+CY6c+
VSW2M9WECRPJWvUU5mLPsHjrK+kSKCOzWKxV5eZ+U69wYqpaXjcxqjgYE/LAqVMuQonbD11vFd3O
mtj6UCAHQaNJEREKdstoBlTTIJ/mGvq3UT7EoYpfrYV72e0vtT2m/4uyxoYFHtQ0NFZrv4nj+kSZ
XxyrBHetIgp/3I60NR46CCQxJGYGGIDleOAgtjOFydqvlbh/SobZPIbNGJx/IwovRD4Sy+8K8hzq
okCI0Kv9Emm7U61N/2k5Jke/EUSK5dANIWNfZ+pxXQ1KOKSNH+gRZrRDOzxEk3V/kk7yzM3HxwEh
eIX9RXnQ9Tq3aHwAE+7fmtFb3pOJt6P+8BujgQArOW7c5etHLWZ6rT0HeYNSbD3PBy8dVftQC1Ht
SadurgBgtb84ZTRD5Fp8s39az2ohdMVMWz5NJ54GzgGLxbvfs5zZErIAyB5xLO68ZZSss8a4N5GW
w63POAdlg/2dAxTj7knjjSZFdZCigsegr6L0YKOt2kbALuu1Y5LEyskou/tPOJIR8CTSzUP+cxUl
7BMbyyIL1gDOSH/ocaz+BxPO+DOc2/Rp5BD65/aoZD61eKRTVmI89Pkod1FVX12urugLZ3QBY89O
qXaPRdRWyqchmrr5JRimonoRYxDYl9jB4PmRRnQb3p2iUzmkEoy2GU8QoNPLaR1ypnw0+9JP64YS
bRSG2o8yw8XmCDtM+YbAULd3Al7fIrx6iCj1klkz64TC9BLc/iaTbUYG0x2FUMz8Ao5hfsCdD9qy
o+f5Xjn4OqbUvZKgbSo3ZEqrnaB2EEUTYHJ+OKlDdPLUrLK/ZrPRh58Vs1aMf8o0CXeKGPLvXH7b
ZUz5m97svrAZ+pGab+u3naq/TymOnewob79NKTno7WV0vdHlccJRT8dduvmuvqLrzo2poPHow9hS
TmMNijqrwnLngtyaRJYqpiPUyqj5rAYU91rbq03V+ZORfsnNpjvMSfK+m/WnLin2ktut2ZPuWvS4
oR8j57mcvaLQ5pSSbudjldk8Iyj2L8jm6cGd8bK+PXlXkeTpxYqGg0BbiytmGUkxqPyV7dj6blEq
pwS1UAhJRnOI56neCXX1nTi3uJFBS5ukM1fci3yqitjGGtgPBKpfaeJ1p6Qt9zbYxoDIAgGAA7OS
6OnVgdxUY6/FuuhRPokr/RC28fcxDXI8si0cq++ePKrjNoAF9jKNztWaMDFZrgZX7wEh2QUs9RKu
Ko58nlYeK7x394Z2dV7+QtSDjuM1Is+P1aogb7LqJjcHX3cHroEOqKE4ou1v14+YY1q0jacGW0da
df2Xiidft5OIXE8tiahU4+Qeoth1hR2d8BrgE6u+nWXxuafUcmy0oHsYZmtPb+Hq5UqFmIUJUY+9
Td91lWwDbpqjasgNUL7YJGvkWbxO3OSCFZzp61nt/JsZQXxv95OGGWczd5KUfubpvNwLbjhWdHJr
x+9cuBEPdIBC6wFNdg3bsF6Z9pSXrvcDVVfkl1k7dMvogS7DjUPXp2FbuJCbe/XYRpp9UPXd0/H6
o0mLBprwcOTYe+tni2Kgb+YZyexnEdTyU+22rE6nbVyBdy3CYTubXG6vxbmPMCx9K5pxUAokWXc5
qFJLpN/OZPhYH5qnqADyZE9ufdGtUcXFrtKPTRfTT6YI/NhU+t5dcLVuEB38pZ9NM5BTZi1vY0dg
OPLOmX1E3urw4g41IRqjabN3tLlqC2tkPHUxzsUd43L7MLjanYQGNAI2hdozzyhjOXJTi3AIDgoN
lXK3LC9Jb0TaxSujSD+zU/vxxLVruUcrGrP5XCr/j7Pz6pHbiLb1LyLAHF7JDhOkYc9YwdYLYdky
c8789eeruRc4arLRxBwYMAQIdnUVK+y99tprtfoHxXYEYwomHasP71pYmK0SxtokiiqVQX9JFsxQ
jdSxL0pELBWNrfIHbtJ7RZbNp4Z2ptAcZRP1Uidc37RdnzvxspgGPVJS86BKQWo+GqWRUabkjTym
RYyP7FhbUCP0TsWIUydT1o73V31ziMSPECaGolvLIjS+XnUJlkQ+Z6kBwIDwDldS9rQUhrpTW9gc
IloAkI8mXwFjVaFlXo+St9ViDzbiaGOklE/jbKWHCtz/0Bu7tpc3hxLlVqjzXLLO6gBRKSFpUezg
xXA6fT51mJ3lXogT7uLpPXqw7kfXD0lhUGr+IQwGQr6emaXVVj4NnfUyOVXomiFSy3UcVztJ3yZ4
EuJ2JHswS0FRNtLYlepQbEpt62UAp/Mtu1H/sSCyPFYjXohOXsg/7s9qu4hsCrJleJcsJB/uelbZ
IGlL19vOSzTbKW0oyCF4FHSzVxPZtY/eeLxOgO6iWi96+ddeJI1qZLhOt8ELvfQFKuvS3BykqqmO
cqsbuFdjUg5VUrJz9ahIkZkhfq8vO+t7Y74Un6h4Ctl3Uby5nm9SGTb1FDZNieb7Q6n0/SHOS/s4
WP38en9p33vHr254jegXzJrXmbIznOjrsUwtE90WY+o3gVJ3boSDe3VO+PCan8p13xzNmAv3gLsv
nikNkUJ3kpum0c/VMM/SAzdiRi5ghC2dGKOwq060KJm/ovFSNCcpicfAVYvOTJ+bRWsGeJuO8V/T
1kbplsagzCNt5PkwuGZdIUIdpY7Wf2vmWGcUBNGbQ9JnfXeYs6REoGnmNOluGja0VdLlVQRfUl0P
xgc5Le3QbbhQJHdUzPY8A1AHHrJCunZO9W7ylbwzx9fAMYPgMemhy31SRqluPith3TSH1qnQ05iK
WNceC9UoE0yv9S6HQJfp+Xf62+bl1OhNMHlzskz5l96iOffchHIYHhO1a5eDbJAXuXZmTn+j71Ik
nqxxII5xniMQWCU07h7tPJxsd7QXrX5NW3XAqL4xDekBVeFg8DhnY3hiXWX9uKTI9bz2BaW71lXm
eXROMoauzfcI/3c7cTOyMQ0JkbrudL+RxhqjQVkZviZDY+c/JrXv84sUN+DAYRWmwZepxs9p8PCK
j4InW4uL/hJMqjy/OVrZznBSYiV8XMZGqdwKearqDMHJIP4l8jRfIc7a5cP9Tbe95f+/ESOBGejk
2s9qsGIumFKr/AhR+GOL6ZVbqWF7/OgodNrTrQcWgKYAodn1zs6NNq+yPht9EvH+tcr14ZhE6l6V
aRuiUF0i59JokRWaEKtRAk1v50ESF7yZqQesjMovjYz67rHoJXx19LZwDEDlZPjzo7MDG2ftkNRi
b2jrxjk0IOIGo6PEl+pknLxkHnU3smuz2MkStnc9lQXkWpGop1JHifd6Fesy1eWeV8sf045DNpRq
9l9GQ/A3dj88oiZTjGrnw4n/5fWVxJDMiOkBXcJOvx5Si1SsRmst9aV0KdWT2tZBdixoCR4+oQux
2B/ejaQ5SEKySd75uqvXJS4BaWwZcYQc+epjNszKKcg/2vNOOEedH5aMCCn5g7OKOYppDBe6HYOX
VNO7cwU38q3sl+FBRvPuiB80fL6PbhAG5IMJxRBRCVjFj6qe6AmuMMELbXPq2Unwr8AN6oOWcWJa
tFPC0uC1epfeuv5WORBUYZpx4jujrvvaEpmeJYXWzifabkKKQYD/NHrAZCD5uR4FsnqLEWKe+uSn
2o+xrpdvkYYri1bZ+UmSq2IndbQ3OxC4i4o4+4JiLqLB1+MVk7Kg3DZUfjlmxrNCiD8cAvwQvlOt
ip6YqfyZS2H41U7KtIO03RpalCDYK4KzvkZw0izMp2bQa7+gG3d4qIoMQV0ESRYMi2bNKs8zoiXd
06jQSHdeqJTtdAFs72bqokgy4QgF9YB2z+upZ6G6gBqYo6+rxfyE1nXg5gAzOx/01iiI24v0Sgyy
prQGKSC+aWST/07vrHMp/jVV1bKnD7K9ScAcuEoIGTkCyJVfT6aAMkZH0DD5SVM8R4FkeWkXJljn
0FRz/7S92xRfX1qC2k1GTuoCO3iN5iyxXmuNlsw+npNLARM/jN5qc+47z8oWtTgM6rjYl6oNG/lI
/GHUlyk1O8UdaVUZ/w5zCfysHpcidBOjl+yjEVjjJ2MMJeNfJ8IM5sN3LMp8dPWYwkCB37u69CQr
CxWintknABJIZCY/TErX+7ZFNHN/abaHF/0/4kvOEruaQsT1Rwg1eegX2up8ItqhcVv6hh+KaBz+
LSm/fpHMsWlP90e88dk5fjDe6b8WrO1VFqQFaTOmRrL4Q9oPT7Qr5t4MvniwF0vZWccbG9khixS9
+cjswKC5nlzQpFKod2nuy7OsPHThEnk0vKY7S7gNMggwuGJRvgcJJfW6HsWKZW2RaKb1+3roH9RE
r77RMWkcJXBB10HN8pD1/bxTTrk1NSjYQjIduaJN6ioU4cPJ6Ri0ohG/iovcU8FI9w7OjY/FjQOi
hXAKb/06kAmboU+kpCj8uAJOcChknOEiFd4oa+lFn5fqR48QQO7SNDaeg2Z8mmR9/KEnYfaU4dP4
TPW8OYYlNDdTz/fULTZrAFgpxJUFZ4RmvHeRxd/rHk48q7PVK/6QF4AEht26smSpj/f363YUAaFD
DYVDBGa5PiFU5WgwC3GMj2Y4u0ucKkcb3v3OVl0rVXL0gNCJUkU/kmCirnZRQs5bpmrXv2RqPpuu
oxO4/kLioW8/hYtRy5+LnpT2gZL0TEveYtnVOZPsxX6qwyJUvaBPku6Ib/QyuZM5DsAny5zvCbtt
toNQVeIZZZcDOsL+vN7qpkKRsG+a/kWV1NpNYg2eHaI+rqSm6s7W2y67aDMAYoP7D1a8BktgEZCA
0cf9QiWl8QYrKs9akjqHj35ccWQZQQwixGyuJ5QhNozLcj28THoLx8RRozPoaf7RaE90GAteDkxj
4ML35+m3jSrraavApZdfFslUnsohzQ9yP0s7W2hzlb+PQjcIOCHulGsuc01PGzz5hlHIcdw+MX72
2vJQ1hjPmEG4Z9i63QqAWGwE6hOiSLeG6YwxIfnMNAWs2wliV0tpBzHaOgTpzrTv97/SzbFErVz4
UmFrsjobZdDSwonc5YtUJKiLN5HulRLvhmMC+N4farvtmJaw1EG1DBrruvUcv7ysR4RBeRm70PQU
OQwO8VLvVYk3TwafCu4vDcQokHCJr17dJc3GTl1YPDzlysPYFzP4TC/90Wm07jRaWZ0UM95rArs5
NZBbWSSK22R4Mu2oBTpUXpZ5bk9aASYYpf0eRHdzFEIKekjgN/POX58ope/CNip15SXSzNzr26J+
1vpwz9ji9ihQaBAnF00bq8qj2U3zVMPnxNeqM7wgSepHSWr3OqxujkKfN7cQDRQbdmVqREh0zjb7
rrHQ70+4l+tO2qOC3NwM9G+J1hcy6jUZMZ/TwhxINl5wkVo8NY99Uw6+4JL+JSmrz0MRfMyqk5eG
zfe/461h/EhODPxx+EJJ1f0oQqxOeiesDkbR77HBN1ULMRI8AWreJIYba54W+eRenyXlRRsx4xxU
+yEOiwcrQghEq5ev9VL+CPrgFb+HDypIvM+R1aQTFviAqqb4sr/duG3WGF0Ssz8QQgjOaj/McIyd
4iEjZfxoPMskBb0Kcg3pBQD49VBpx7ZYFjZJ1Duqh1G27ZaOBho5dnt5zK39yIULEZxnhIhkdQ/K
AM4t5VoVW08HV0Inl55MuqjP96/AW7etSWYtaHBk82tqUjzpvTE3tfrSBJZ9xIbnVwA94mCH6V6R
fW2oxmeCEQSwTV0XSglFi+u1o5mjrYK+XF4KLY3QL53gHs2V6mWlVZxH7Cz8fommz/2gDKdK6YIT
eGf1UHThCAxq7SkpbZcXkjhxJHIcRGM0aV3/mrzQZkNf9OVlMsLZKzIHse2l0D4c2JCIwsESnB3q
t2vFaWo/TYjMqPpSsKyHsBt+GFO9J0+wnQrXIvsR0R0KCBsVTEq+KaCMNr+EUiWdlHDAB83u9J2d
sok4kC6Bi0G5WzSc8zhfL1gQRL0SOZH1Etfmp9k2Pg+0croR8l2Un/c2y2ZKBtUWZKnpkIQTBCXj
ejBnQk50SFrjBUkt/TDmOrY3ubYnuXlrFNoqBcWQ6g7f6HoUiL9D4kyD8WI0Ru2a6uCc9LTf64++
OQqgLX2r0BFgeFyPYtsNZBz6BF5oc49pGpY0HO7D4I/7B/nGKEKbQjySyAJQMLsepYJ2oS80ib6E
WrkcMIJXjkMnTYf7o2yuC0py9MIg0yv42psQepqdrp2kxEYhq+3+qDOqRrGWdv+gi9LvHJ1bQ6Ht
RIMmn0dQNK8nZMcIOjf8kJe8Hwq3XNThbOkUGWMnaT5ahWZWEJqEAyoxEdnv9VDAphlKUjmVRimN
Dvivoj0io0/e5sseLezGZ8LwSHSFUl9n262Gisuyy6WWomYoY/jaB0r/WbG7+aOvvpgQ3UP0BZDo
UKm9nlATgffFWsyEHP2vGFvoR613kB2wp4+ih0K4AWYSFnLEmggcXA9UdOi4xGEe+hpqQ0e7Uv8p
EaX7aEZFQMH7x/MhRKk2qX9fhzG4hQLmPBZvGClGXyVE7d7u7+zNh+GAgE8p5G4WFap1tZnKTh8P
6VL4g0wRp2kRMbZUadzZ1PQUsiJX6CRJDTUH0lCgyW0zmVwQFqpmb7+MTTOXh0q1w0uN5d7k9ZT9
dBjbamn5LEidHaI5HcNv8VxO9quF3aX6FKKfNX7PYjktjnNRoxNnEglXHvVS9aVq0iH4roxjtbiR
1lHLLRVpMFw1GUztsTIku3HxPKDrxu3MdsL7Gfnk4oyHa9oecmeeM7e05VA6qNj9TF5qEtyfgi5r
TVdRk1E/lvI0aqfcGbv65CjtmJ9DjB6np36wzfrsWEF+ilFGs2aXStGkvs15uYx/wtujVmzWk/0U
ppFeP6An60SPo5OW/2VcJ7+IxTXltIyJHX5yikiPT0Irv+/cSV/k+DBWUHPepokU5DVI9Sg6z6PS
ADdJ8dx8UkfbwLkBgBnHW6XIJldrA+dHmfecXWJtR0a9ADMLNy6L/A8zgsvqTZWupm6J7nHxiahk
ak61nixvctZaf6XKmJX82qyKDtMi6T9sHRzkaM/Fov5hDprRPcR4+6oeXWyS6iJ0UaPTbAWVqR5N
yBjVv23ep6+QXhQFRROiyFPRGbj+5g1mYH6iINn2NDfVOJ6nFueoU5rQ4f4QkOiiZYHG2/A6xsrw
lwRgDe2HZ93IPCeSAv0XSGooe+YyZfN/eM5ZqpfgqtJ5xZRXrZeZSWC9LUSLzqke9GrwinxYhrOh
FEby0JnWhLJAXs6j9JnXndZMvdHDS8kSxT8dawzSowwAGJ1qO9X+jIxC1zz6FLPq6Ixpbr3K6ZzR
uD4E0Vs4Sk7mVWZbSShIyXV9GKxklNkY/aAeximKsEWlDV1/TtMhVZ7yMZhjct7ZSS4dDdfzg94U
6eLyMSQYBa1V216OVsHswVtIov+WOexszwmb/J8gbIs3M8RAzTUIG1uvCsfkrZ+1Sf6SLb32eZan
DBNndpriIK1myok3F4ZUHnCGLZfHrpPzDgcGsJ5XY9Gz5NBFuhT7ip5JyTkhTQ7PEF7M6LhIpa0e
56jrIZiIz/C9rpRWPYF1qIYnJ8lYnaYyqeQzdJde9ZTUimqX2r0znSkPJbMbxdnyAz1CcxDuJZwn
V68DPTvESOb8GBSMlw4t9I7KRX9gUg+2VivGocLd3jg2XSubvxSlzmUv0ho1hWriqJdak2Pzoshl
W6YuzWXtnynnVvFMIw1ViHCZ0p3KVpf/uX8Vbl5eE0RJqOLTqgxXdA1YKKM8jplUNn4IhHXqnCp+
MGJJ/dZ0SPreH+rGrSsYTPBC0YzHKXsV5+E8YkRq2za+UXXmQzSMuacNina4P8omdBUhkahx0efN
tbuupBUdZS8MsBu/Jg96gtHe0HFIlgP1/ITw+b/3R9vOCdISGCYrRzxOxHf9JtaSE8jZmPS+U44z
emRm6cqhXB/vj7LFkAW6g8Ym3YZC8GHNSqSJzOpDPpU/S3kxuopUYBpUVyHNtUGiqL2b2podHds0
7/N/FWcW2pWpFEAjSsey/VRkaTmdsppm2c+plRm9i4t18OHKBbQPqtJ0k5I0C/bq9VoguBBQiBk6
P3UG2zjk4yg/G5MzfdBwnd4tetCpD/CGU58GrL4eR221aa7osEOekybSKo2G3IUamnylgqMfJ3hQ
p9Dsi3BnY21KxKiOQu3XIGoKE6V1n0sWR1PQjeREtTUEj5b1M1FGvNvCltbjtIAqEXWmqza99OHu
KJiZNMHDKkAiGhWk1XxDGbGqpTLNl6JSprMuzOpQfPrj/hbbzo54GEjgPTky4GdeL2qjLVoutNJe
NDuQTqaka88JVdCDUdn6KUvV5yxGMsdpR+3DUSWROEk5ep/EM0SY1wNrfc1DqHXOy1izfiFct+cW
K7qdqH9zK6BDB/RBriTM9zYei2R/dT2akvPS9EHy6qRWclL0SvreRRCgUGdYvt5fzu21yoEFRuc5
EcyJdY+mUnHIosAZfW5fmae+SQ4J8aMb9dOeb+yNoUjwqC4R/XMPrcuuYci6RZPc+7kxDwd06dKv
qGZqz1Up9Tu1yZtDgTDDWqRiSKv/9beSonp2xkjv/SYOJ8vjuAHpGGHYE2DJTW2e7i/i2kyNlwIc
neKcMIoh+dDF7/kN7JurrJPV2Rr9jhst92ndlLDHWjIDRUgbazev7fnPHgujsVS31Aa5/mrrePbC
bqwSC/lvJQ4fcESnYjIqUbyHxWzCe34epG1uI65kYTd7/fPsUeo6ePmDb0lK7GljQrBHGe1TrDqU
nIya9sxJ2qsw3HhxACTpAqLlHGBNFT/qtzWJNFQ+ZgqvPtdUH7k43hiXgDXZWfvtpxbvGjtKtDFu
M/I5Q3czzZfJV3tKwp4mlYuPDasTH/p50cOd0ODGaP+v68USdOMNXDjn8aKAnS0+DZLzQxz3kFiD
OP5EL9DP+3tq+81EpyQwq8iWEaVa3XNOibFtPgeTz8stvaLVGBqPYObqochtLT8hB1PPXpaOTeR9
eGCK7aDIPOPverbX3y2zQignMFV94IfqAKQuuZEijYdedkpfqevsYRRB8P1BN9ceEuCEQ6hU8oDw
b/H3v20Wa0GUuxzC2S+y2XmLhyV8LiTDQa4vHj61eYqi/P0Bb3xIwEmyWq4IfF7X6qmK3rekUwUD
svifQytB0wRN8K9B0MXn+0NtDwLPBjglHxKs31nXKc0iULTFyme/le3oWU1SVAjzeM8p4dYK8i7R
L4ya6RZqK3UtVEhpZl8PovmbZcTtIVSM7Cz3SXDoUcjeIYLdWEDsI9EQUzkJ7NTVc9gtZouMRCH7
SuaYeLJWPVErZnZJM+0Z59xYQIZC5kboqQtG4fXmwIpnKOO2ln0tHIMjkub6g64lH0ZEQT84bUCV
1Ay5K1cT0vIsiwoEr31j7PTHdHTmzwAgezoPN+aCxh94KxcxzKB1dXcs2pbydKP4rQVbIs26ic7S
KT/c33LvTmhXgA6TEeguArBc/BQPr5dstOJQsq1A9gdqhtohqDTIcyVoBSKC5ST/lCYbSnsHKfl1
bqLaOUH9b8MQqKWSnIe5kdXUUwNn+jZb07z8rY5FZh0L2eoND3vQ0fYbtZAzTzahTD+lQdP8YwWx
2T2VdTzYXwHMKhltsZhKpWZEUXKao0H6oD08jy7VC2HTDJuO5VwzJzrU2bKhqBVfz2PrhdwGXf+0
igUrUVG+31/QG6dLNDtyhMkLgcJWm2Nqci6RRFb8rJTp21YMSLMuvXXaBaC4aY9NlqjmTii43Sq8
iRSWgZCEB926Smp3yJdNU4FvjJSqZ9WO4TEteruzVcQvv94poNm0UbOMol1XXc0sVZWhSBFp8B2z
HH5mRjuc2LjaW7EABs1TY37X8fV+VGZZ36Gybm8Q8iOIpCTa6FBwj1zv0T7QoAxF7FFENKpPWTMr
3/oUwu44g/zd/3w3lpKhqAMDpNL+tKYz8uB0UlsyVKBl42eNrfIUq731eH+U7ZNNRCB4kwScJJdr
3SqrQ7MaG3jNBy1tDoUxGqd8KuzPk9qEf6Sxmf3r4B1/uj/odmoocqOqBoeVzk9aGa5XEaXlrCkL
VfOpwjie2aTxN9uJjA8H1IIJxVdCEp4y+tohba4SfS6xjvIxdYw/4czLUbdH87NZW3vc3+22AHaB
dMolSVDNn68nlE+WU0kUQX1Hjn42i9M9yn01n8ao3avn3bglUaOjAYT6FHKFXJjXQ0UmqKxea4YP
ez2V8DSmwS85pgnCT4+Kjt/jIdbHiu4jTJWUJzNalvZQm3Xpy05tN0c1nqr5exxPDkqlgy4qXJMu
Jw+hNcSXek7D+TA3Uv0vns9h/GrBEwkfVCQ28qNZyHFEi5KN4bPS57HjwlmpA9qfsnbeC3XEgl2f
cA44fXhoxLEHAJuuZ4k+exGMdqn5TRv/V3a15ll6/1gFNACpcfv3PESPc9rgaSbthLA3tqYg5ZPK
EpIIQtj1wGbWLiNQseprTml+WnRJ+jszGmXnALzz8Fbzo9LOI4AmC+Os4boBRZZmsRvDpyXK9gDN
jZfMNvtDmHTdq2K1rS+j4nuejb70pnmsLtgOxIfS7PZ84rY7V9gW86YTVFKOVMT98FsQSxLXx8gQ
2L6F7YQLWil5zVSXQN5LevzoqRedf+Iw8gAKta3roTqzDPOAWpqvS3Z81DC3oJRAPeH+KDcmBKWY
nBEAC8OONfd2XtKqkuzMICQCOM6NODwP6oIjdsTeuT/U9hmyRBWfwFXgcpt6NOJuqdNXreEroSUd
5rDvvppKOnhhY4MCKnZER+CkzMlh0rJqp51ju08Zm0oeFze7FVj2ejHHTK5iWWXsJI6dw4KDBMmO
Gh/uz/DmYuJnQOMtdTu0qq9HsYYMx5p2MPx4qfpziGnvp4hE7IQZ/V4usD3xTMgSRHBh1QBz7Hqo
upEmLFVlw5+hZKIdyhvx5sR5+z1i2x5STcv/zZqk/zMAaQvdMDSdPQXTW5MVBr3sGmqjm/dCj/Vo
YO8YfkWnwx+TFA2f0VoMv5u5sYeY3Tj/PLmI9bFBYWJvvErKRkeqIlBNH0GfwXoIlkGy3LQ2Hboj
rSSxvNKJxm9lGzc5weuUDWfZaeP6s9koOE7VELKKnYzv1voTMPOKkcELcOh6/fV0tlAAbUxfD9sZ
nD3LqVXOX6q2PuqlabhtoPxsnfCklNmHhX7hytMGBW1EAYaCmX899ILlySgcanxCZ9sbYjmAkR42
57jp+p1Z3vrGQneFN5TlpwvgeqiWwgkgZWT5QzGpLpwmTFM6E42SNNDf7p+dLU2LaSFcw4YiAgHt
WY3VjXiy1+FosZ+6QTrQGTf+SrIalcZcypfXUWnn2bWWPvPnMY2nA122QXrqyq5/a5PcnM5aqkZ7
SIkY9PrhESk9gRcoAhDimkc1FGHX1mVk+6Pc6C/lkA+fJ9hkX+7P/cYo5DgIOKKHKiyiVl/UjMOK
HpLe8a2xn+CcFG35YzDMeecCvvE1RR8DjVBk2XysFe3ILCOrX6Tc5kXJU2hH8/w2Gsp4UiJT35mR
CDhW68Y1KJaMGBkh5dU7aSX6YvWDbPuZ3Q1fByMKnqHXUfO0MtmV9aD/9uEVRMgGOjDtI1Ay9NXN
W0hlrYJp2b5pBZlbdRmNena3Z4h+awHfi3lA6eJdXi1gP7Ra6Nip46d50R8Du+89pbRyBHnlPXur
G1vivWMNUpCQFltrrhpGaIVWnTl+O9XzYeyqykPxbk9m4NYowm0BHh+rhhbW9fmOmmaaetAf3+jw
PukQ1zskwDwPH/441DuQuxYcWeoQq7tyUqKCymUaXngVjXNRjr0ra8Fec8uNuUCmYhew37g/1qGZ
iZ4wMhtIQlWjlnl9bKWPKTfkHia2iWI4p+8iv5SNCc7WBql2MipWjqXuRc/tfjnMXFrLVyVtC3Cx
bpJsrKTwPjvQr10pXt2qMr29ZgezO5tsvX1FxVyd3jDNhLEAMNBkHsE57ttCZkJKXINr7q9YRnTF
rfGwdQ7YPTn8Oe0L6SELAKs+2/ZYwoKQrYK6SmwY+dcGIZNLx90SY7hrdrLr9CMyXKgrzNnPEsfO
5nNpIangKmGYvS1TbOAVJA1dlbjUoQKcl2oEZp6rJoBIo4VSjMICfp6Om6pG8s+Y4i/6FidGVz40
aqkaRx1lo/F5QtPKcmUFpPivsZHjBc0qZTafJT1WLD92srJ+jDFSCGhDGVGWKtTZoXS3tMvs4oYx
VK6ERGnaHEL4gvpPpcOL59cHNx6hEQ2HlEgpItIJsUqLBq2BiU1+5qtq3p26lmaLPIQ1/cFRLAjM
7zA+V+tWxWsg0ECTZLb9njDjYGp5eOhyxOrvj7K5UcUotA/RhyfCoHXA10qSotJ4Zft22ScXE1Mk
Nx9C/TnTpukYjFn75/3xNsdJKPsb1HmBb1jE9WPh6LVT8reKn/RxeapVhHGjRjc+PCvR1UgoC7oB
gG6uLiCD1hAZeQvVb0KrOZRWUp3oe5OejWqSHg213tNq2K4imarQhICDrfC0i9P9e/6WyFJvNq3m
4/KkX3DZcyI3ghH+LQw0KXTlHtvo++soZnD1EgK6QY0W2gmC7ruGwObW6apUGwgUmzy3DoZV1b/0
cY6qs1lwyZ9rQ5qME9YOk7kD6LyLCq6GpvkH3izsaQHgrx5FiH7C+c5x/Lyd+vmlmpzsn9Qq0j8b
a0zDk5Wq/Q9MjagXZukUTuhIOmi49E7Q/6q6vJUenQyDKlczM8k5sCdtKH0afI+vkWm36pm0tFkO
caxbtGrWU1f9pVl5iFxdn8yGV6VNHx9LMKXm0MdG2f3hBKb5X6AO1ndaWLXBjWd0EF0ZkuDfQ0uB
+HR/4d9f49X0oStSV6MrhKRvrbesSMrcm0iP+OgGVG5NVc9PnNHQ3WR2jJ/aMH8r7OEwo97/T1MO
7V96Y1Z7r8X64wuYkMgRVAk6OfHj9XZrIrhWyDs4vpSk8XnsGqWhOq2GqTd3aboDtm5eJpt4C3RQ
iNCLfuvV5w5GrSvapnV8J4RlOJKaufTI/jCnXHcLqT4Xhfoa2jw199d5c1HYwCFwgcBDSe7NzRwb
K5eNNE4uY1z2f45SmbmoGavf7o+yCb3EKPRMKFCPuMjX8K5RL9h6pUVyaQcpPVu5In8qpiU9AXHt
5VebO4LEnYGACoAMgNPWd4QztjkyawAvmYObhDn9NaWh5QW05Hf9EO3cD9uJ0eUqwC1eEBXRhdVo
YVRMZVhV4aUZh8oDQaDSnFXai5L3H7YkBP6Anw1AzqRAldTr3ZhPEyp5eFhckqmkyFM3+WnIEI25
/6W2+4FZIKIIOAEaSdZ4PYoEWFeqRc0b1QSZR9wRPZZJ6Jzvj3Jj2UTGxONBHRu4egU81pFVWukY
pSxbqoWHqnSqH/ZCO6+btEUkH+6PtrnEKZrwBjIjC41gKhrXczKCeDTzkXdXNsLFNXKU1Zxa+qep
hmcpGcozNMw93cUbE+SNgqqNLI14G1dD9twV5pJ26QWae/UYGB2lr7mTMk5XFwx/3Z/fjW/miOoJ
D7HoRHwnj//2LEbWFOpyWCEaVbbhZwdx6i+JnpfHj49C8VXl/RUqLutVBCOJpE6y8suiLNDkckk6
os5R7nyrW3MR5Vd0KzlWYNLX3yoKE6VAuCC/qL0dnOhPMf8OIyP58dG5oA2jQ5MSQuRAwatRJKdK
w8QIWLFKh0uMIJ4bDvWeEeb2SmcUg49CsxhylusTu1jyopZtUVzKTFvOOV1dR2dOlxOCU92jLqmT
W6Mf/tzVublHg9lueU3oEXAhkZGIho7rZQxGpYJ0HOWXUrGG8U1tcjN5oTdGnS4NqWTxZVar/qdZ
BUbyYaH3d0cGDRUVqoYgXOKn/bYb2yprlWRsy0sWmaPtlZWDER0mux8/YlTPKQoRtPAFETC6HieL
58Ba7LC8BAN6LVDsc8/IET9zMtP68KUoJBd4v3i50G1dR4FakpfQtrvyUlRLfwIdMS9l0pU7Ed8W
JxXKDrRIIXVDXAHP5npGcZtovSRl5WVI0vHBTPX0FFlScCYXi4/qWJmHPIeXCj5uexPGU8fBHvWX
gjtv53revqF07XPUqWuLCsZ698zos4JTWuWlwmrnPNaF6eZjVBw1qQkOSkod7cPHEe0uPiFoNK3a
a3w/D3VjqpqkutTNUB4gH74WeF/8HyZFTst7LRRBNnXYQs30zM776kJHTOgtmpN4hRPQUqoG1TFf
5Pbh/qRuHEG6BOEVkz/AcVwnK+QUSzM3VnXhpGger5N2jKlun5wMkqO9gCzAUw3/vj/o9vpEPoLw
hxwJ8gUg3vUW4toOEFkU4kSB6ngBYpiGpxJa2jtf7MYOAdkCwaaJC4emNd1CgTY8GbNcX8qukP+L
zaJ8y1Oz+NZi8HdUq/jD1FQ6xWhx4imF0IRu3iossdVmNLTRri7Q1bUnIal9ysbJPsjmHha5KQ0w
EtcKcCS3FwHrKg5vmhreZ8jMQGG0Yxtm9eCRhtCdVKspOiZxlstfzZnGbWeIukd2bfnn/W94Y+MA
JtPkBRWNC3QN67W9Wg/LkrQXrrhSO3JdN+pRU8Y+f3JKpaofkTaQ3opSNsqdfP69ffkq6RLUGQqk
vB0iAlwrqEdRnMAJ6o1LVuOjYfE+GRUiqogfVOET+p91/OhUEKM+RQicN/9V1rRYZ3nMk/aPwlpo
O3PT0lzM/xSzLetnHNqd+dxNat2Knh65eLy/UOtNSGsAW4FvJPgVIne63uz9SOvBsCjZZbCK9jAs
6VMoBZdCD79TO/4oTiQGg4ADiCPStI3OqqqUvWItSXGJylbB8TUb8GCVP5q9MArSzVxSgspEqrSa
UptVapcXXXPBvdD0DENyzmy1r4ZTlR5MiW7nyVlvdjEcjD0SbBILanRihX97qysd5qZtz+0lriTr
3Ok8MZkzKEc6qgZvtKfs3M6jfWwaM/TUuY52bpH1bcXw9LMRIxEd8YyvRW+GoVbSpa26SzQEAXAr
DQ9NIA+n+9tkOwrn+F3pgVuRK3l1d5gt8r/aEvYXVGrszzXNYvnDlNfjXoD8Xhb5/fSotLpjEIHn
hSipmuswwWwz6X+4O7MmqZFsz3+VtnoXV/ty7XY/uBQRuUIuJAm8yIBMtLlW1+LSp5+fKKoLsu80
tx7GbGYewAwyI6SQFO7nnP/WRNO03DC3IUXHdkodnlS0mRf4zW7NUYZb+cH1jN66zQcMJ7YE+RL2
sTADRrySQnNSPaMFG4mv7LLibTk75nZC11bqOJwXLGbWGbcZJJZRWYqp8sPtlKW1/7kKzPptkTI0
EPWQlyQth1n0fsULFpmPaTw4vvLLv1gT8WGZGtD2QtjacwdfoClOhdRP942+aSPjoz27+SlvS/8X
3/B/kSvtRwlZBbEQ4FB8zX9+QJ0+s8O66FZGprNlHQbtja7oIb2tyWY0uD5FWjOuMvQY4dab6ay5
kQ7f/lPpZaE6knNdYsgyMOUTGm8bIwFocpa/2Bnt2Qs8yXxtAXYZorxo9ro+XJjGbd3NHIXU2rUV
vDbqCeD+23P8H1/0f2bPLU0AZPtG/eO/+PeXtltRPuTji3/+40333NyPw/PzeP2p+6/9pf/81Z9f
+I/rgrmXar+OL3/rpxfx/t+Pn3waP/30j0MzFuN6Oz0P692zmuT47QCc6f6b/9Mf/u3527u8Xbvn
v//2pZ1Yuni3DNXsb99/dP70999gJ//wld7f//sPX3+qed1dW39qCiqh39/sn694/qRGXhy9Yv4C
q4jiGSfEb05Jy/O3n5ivoFig+eABgj7Jyvrb35oWveHff3NDfrQnc0IBACL/1s2qdvr2I+fVjrEi
IvpGN6YW/+2PT/7TPfrznv2twZC5LZpR/f03RoU8on+uCrC9OQf20m9rDz3nSwFP2BrVSCtoxx2i
tv4y2IoJAXcHUeLMNwx/u5mtoVo9gXFjVt91zF/ka6nd0rbFUC67/nOb2sp6Ijy0r89HmUbocq3Z
iuK+ter6EGVFOiZLBlMzkYNpILgOlRd90iv1Q+zjE4nF+0b6wRWq1804G8taS5aPbMjyt5VMJ+Ma
2bMbZQKGddteeZWbDXFTkFI6l13mKzyD6SLPbQh+d0Qtr5ctIVG3DuqY7byYKveRS250CXJiLzuu
2VK/CVLVh8mUBaCfom+stv7sjZs1NWJ0miW9ShHiL2aSO5Y2H8zVkenrPjRpNfI6avzDWqyKjGi8
Q5YYP0vPZbadNx/cvCZ+ypYo9M4a7AXg5IGupYfVH7sxRtY7Vsmm+2ETpbGFk2isxq/i0AiN7Fj7
OHEesyxou2RneGfXcoyi69rR9X1XFdt8HHq1XKHAbG1RFXM+CT5C8XEct/Fu9Rdpi7XYRbTG3DjH
dSj98FAvxuAeXWbDeeLI0IJI4mTzVAiaqlleu3a7vO/I8PKFUwxBcZDZUFgCc1BHiWya3OdiHdd3
VR4mWRqtdUK2kMthM/8WSKO92nwozWIYfVb8Hofvp6Z2q/JkpMZdLU1vTaSr1KdUMqaLIJvFezF5
lY/u9riGpgj6PiYNNOsuAFS8PlZzP1wuZoE+pbC39GHEWua860J5Dfow3Qa1rY/+bL7Fgdp8lFVZ
f86cbU2iQst4rh35xfQaKxN93dRo/EkLgkPnWVqk0DnGBBsE79IsdflRqoGnJyiR3+C9snV8LOr0
r05DJF88W1vwdsrXoRJN4TH+SKFwimoIEDYPrWzv67nNzcMQzd0e97KUQKdOw9Xiyb3eDKKEBLpQ
E5/5ud9c0XkmGYxsEeCtnl0tBZmC2XrYeuYcwnRHowd1r8azwZucKcY0cbzTI1CFsIqwfZzGnmRK
ouy3B3eRA/VOYRVePLqIz4UO/OY16Ap2jiaZaNsxzOfhbUMWw1NoF94YV045Py55kffJ2Dnr20n5
AcO9IfWxhMXY3ThDY4/rJbZ02VMU5fnDwIfPExvn9vaEkzuxJ3pZu689LUaY1OlQ3jZG5Ix4vivj
tkd9HxxK7aaBCJUP7SJdZ/lhmedKiahsuRV441qX9ViqXDSgvk9pa4/r1ZhXiy2iwvFvrbLKHlD5
uXgjovI/GV4efvKYUUfJoFT4rgBw6AXIcn5nhpkxH0ysyN/ILEgHMQ9D85mBXzYIY+JnQslAc8UZ
Jl1l0DjeFjj63w1TgN+CGyj7vKKXXmJvdtWjwYRjvAr6aT2b212dZDVpdF3Ukn5Fqh5HI7OecNF1
e3T+sVv7JnqwLo2OJajKLGwYoNOF3bu6EgE+C0/dYizPrTNs8rwZqyi78boeBsxmmWt6iEbWt890
I/YQK89uPmacwyYaH2PDK2OrjRRKqTFYCOTr6kuY1a4+4pjR+XAMjOBh1DMOmLbdYN/NKHioD/2M
7NHyjTUFB57qRx0hLY+HrQy/DM3a3ISLtLDw93qyA6C7Oe2xRp/ZxIbVGxw8dZVYI9m9DcY5z4W5
hKZEgWbnX+1A4ypf1fSLfgYx6WIM57GOe0enV02GWcexI6h3wyEhVQiw19QMj+Qu5Eoo5eB1AHdh
TYXv6/DBsUHbRSbXWh09a64x0qtwIcq92T4jF9B2RWbp8qbvAmdl8ZH4p0mjRr7uNP1NP/bZe98e
2zxGsxFlZxx0xosMXk96js2EvcYet21MsO1ci0NvO22e4EkgP9XmAjA+LKx7Sc+X2427PCzlMViW
tI99s/N0QqiRuvU3izCIOW39IdE5cAPGeBR6AjGrcdG5bUfucaM2JClZ+NDa0/i81eG2h5uj5Id3
V31U5ezCeGj3HC8uOOfuL8aWJUOdVfeKYcuUDLYLqr1FUAqxluzWe/KTvBJLMKOCzLEGDeETZl3m
sTHMBdhn1Oz8iDasy6TCwOQdd20e0Jy26VM4l6xG0tvmLB4cFts44Cwf2r4ZLqeC/kjUJKTXYlzC
Mj91qjLvqOdDTSaEMzQx3PvpfF0Cu02gZc13G+LmQei0VJtYhzl7lOaUvQnwiIX5sdozXU6ohjA2
NVJITEUjDMJRTrHpWsv2JLNsuSgCmDxiWpWlY0uvRBOuWz3eUi/YXcyeG7yn9HY+WP6YMVsaI1iM
ObGMEYOlyH2c5GrdGWajWSVUweMazF1wtlgNMs+u9Jw+IeI684+54cs+XiJIHzEWM+YnwOjBEspd
oCuHTe3fNCsjdLFNvauu1gxkSziNu94YFacTD5Bop6TNbPVucnP7duM/jCO7mgnY4RTWA1tXW114
82Sz7w3zdijywjEO0VClnWhqNZlCsSN3xzYDaEqgBU38IkSn9+T7TPWh813jdVRH4A1LHfLU1H23
rElAKMfXOZPtIvK+3QzhbNOYCs9Q0xfeg7CBfXDwIXPz4qabzMI5yAXHnCPWUNiK6IpUuLDLgzRJ
Q6+4By/JUx557sjBpYgYEntr1GWarr4jMqJFgjhfWTTFZJnV583T5ete21T3btu7I/sFd5GIkAYq
e+O260VdWfOplCqkl9N+7yLZWn025NQuWxES961Jtkyr95aTavxNLK+/ktM6RYJx9ljE9WiwgK+M
hR6JFd5mdijlPGCPZJFJSZSpJxr8JaejWohWZPVWuXtwtwLPCN1xpLjKy3YUeCo2GLs2XVAjOakz
RRr34r31i40clj7n+se6zKObMnKK+RB0U+FeadvP9GEXOk0HbzDCFX4RNbOAr2t/ngzdWNQYafhJ
VVn2cdST1V9UXqAC9nlJ2EoVKuNOWu1QJXmYg2iU41pMR6sq3VAw0ppuc5RpjJH62gjOa3fy5ytk
AftXabW6pGNLKK+s1XU1wbCzZ8ZtOCC1ACyx7pZ1de5gqVUfl6AORgGsUp48clLKY4etjoqLruVp
lYGHb+5gNopA+iLMKXPxaB29aypWzAccH8v2q62YUZU6brVsB6OUdvA50Ci69w3FCKf7LaI+akWh
GdBfZZma83cUzKU8pWbaLFf2yuT4wsX3pb1TQ6eWYzGZi3VO8GCqjnlpWekXrxiq/OjpKQzfOmsT
9Veek67unbOmjh2PFrDQL5gKP4846DEAvPcbw8yewDVg/J/b5LS0Db8rhyyp+fG1i8YoiaA2fvmh
6/re2/zYy7zgZHw7DCNYWNw0bHT/L6ew0dA16FR7jLRdjZYhKqS+t4KRtZOSs3SEtOzuyu/aEjsd
hxLRHBZi4INiePvXO+H/bX/7U0/8b/vl/ws74Z08/B9/tJv/0giLSWafhp874f0V3xvh8BWKLEjd
DsITsKpdIPu9EbZfEfaOaRQCDpjD+JT/2Qi7r+iQQXpoTfeYhX1o9UcjbL2CzIxLDNGLISxWXGf/
OLP/SSP87en4qRGGO7qfHDiPSR5g8GKy7i5MqKZ0XuIly8o3M4TvxDNw04zxgDVPQZ/rGd4RhqIJ
jY//XMmQzZ/YzNpKClOVjz69CfaE3Z6I7Bapild3Khu8l2srjYlx2t5bmDSxHTIXoXaoZlvFIf9N
aIT27DYebT1E551M+zsUV1TBUZFR5qT4z5Uiz63wdjI8EqisfSHEgadd6SFtic+nE2XWU29xc8ra
0+/KfE2vxnTjsHNGmqkYui4wzwMSg1dRpc+2VRWM5whvAvjs8+OwNI9zXR+Ba9/YTv0m98b3xpYK
vYTXFOVXValFVKtkmWHEzFPs9cbBZilO7fqQd/osbSr2ceuM3yuSqnTmg9Seec6Qb4sNIPvxRoOP
fvbsd0MEbVSYuX1dhggciTztsO6BFnGmzO5TT65cilFAE5aXXR89mJW+XUOMhgyUzpvFK6dgEUbW
HXY+rKX3CmUpBKP8df/r0MPyGwgpMpdZOORv4oPKtmLEHXVHMDnv6a6Pa1OfA6E0+liTRuYgBRjD
7UwX7ipk7n20ex19kEUxH4uxdHvRKq29pG1d6kcjzB4NZ8neW32rC7zopPG82Kub0q+t7vU81Ip2
QZeG0HC2BuHQEoxid+PIRNfB6hXRbFYPBelmr0nsagtRZI57teaS0TY74aWsHCnsqpwulmoe6DT8
vLgb/TF/ABlHC1ity+ILRCBlLvxy7mgUdveGps6zImEXLu4yYn87rOKs4lLyMJ/gxKlDFYz1LUDU
emSUYaKONQgZGPT9Mvd0doGZLl/NIqqwIp/Ts8pq0OBLIw0Onu02X9d8qS958jXZE2YRV14aJaHX
zOdknKizXsmZGDSVf1nHxrWE4bU9JskE6WS43x+ytPuC8mChUUynr82w0vn1bnBUaZ3SJlr1Gl4E
utVtDHEMjgs29kUjgnGZwQbbtH0atT++z+GnP9pDMDVny8CMSliLE906Eq60GFvFDYY5OzwNkTO8
I7RGPpow9Enxmz3vRs9UhmJD7vKxzdEvDWvtfWbLw06KCSf+bQ2EHra/0szp5UeqptrsvTdp+o1k
aDXRF6de4Dar3I4e1qim1YJnKTeRylx9Vtk2hVRf2VIcyhT68iHvs6g4YlqH7V3RRcuVi7nyctAg
Mc/KDRYV250ertTipnC21cRHn6Go1gJgZc6vWvLgngHUli+BM5g5NK2iHT5XZUUIK7mczak3l3Lj
jkKjP+WhK/tjMLRpeBb0meUS6FuNbsKfdLjUanXe8/DwGVmdbLH1qdeLVeMwIQq/anQSLHPdXkkC
Tovzymx8dd6OQRVeW03txY23VdatnAbS8VJKvDa2+QIQARZQ2EEVqsjmg9OaWVd0noV/WjScTmGl
Q77G+RiRfbmpsYUR8G3ip79N/9Jvk0C7tLtGuNlm55Ss+5ywkYvPZVRYxIlm2leaOoe5JPZMq/x1
hqCPCL2JlDmx0GqelQ6P3YVrdeYHNLMm1bRtF+ahcyMGeDCDJsRKFaGRJ9cx9HKcFj+bBYnfjn+s
VWZ1h9w1u+6wuF6qH/NcLW+glLvWgXZ11VBoDb8lQWcwnbPw2yzUWkbdX6LDjr5Y20jGoJq6Ohfu
t2pJM6RguimtjYw0TAbamMqWiqqPVDied1M6UpXKpsyPraZvgPUcbTjC0X4weNpLMvxQZuvcNpvN
FHaak7diRI3XCfIqjRokeS/njG+lXZ1NmG+l3tScskmF042Wynm9tqsy47UbRrLF+iJrz3zsyBa0
joFlMDUcS9pAK+3sgz07qUWNvuODRWFK+7Dl2WIlHmhvd6WhgD1vPfRlYVSK4J7Ap2S9CmbbwkYw
7Mpzc+YxjmnnAwLnMtyyDs4Md+DoNRr4ohyqZTxftNd8QncwX6X9Mm90tXK6qDNJq8IWULqCF87W
cZ2VbMSmx/my61q3jFO2ToZR5ljoeBzq3js3IhOKIglt9Hfor9YMDUPlfhya0iUUMZtNmZjEmkSJ
xCgyYdrlXyKdN1qxGBTRi/JwRTTTPJ0wB01dHgBrqpi/zpr6PbMZ1gjILP0Ye6ytKsYiZ+F/auaA
Sa+DUR+dcLGDeMmHsEvczZlboSJHfVynYIae16ULyqaiDEbmHmkVJI1bWu4hJU/GErNf5BE607yt
ia3wtRRB2weYL8itfapVP5NqoTGX7qfJ54lVqXdVoF19JnrCaXh1FK1xgSfllLhEMCvLvu+xsThY
NV1LgpWkeV95zkRHLWV9NklI/cngyPVqy5bl0XXrjH5m1MlmqbJNVLnYn72uNWuRIVtekm6xigui
pNWlnJWSSMnTRp7qti6KE3A/VkF2vRXHOWuzD17wLvOwNc9ph57IDVvl63B29QPbk+MkdibzQoR+
Fn1hDljghrqN6xtSOxkb5dNivytZl1Mhy4BBoyGnjKgvp/HvGV44X5wWax64H944JY25dF/ChqHD
Ie2H1jnVqYewcTGhzQsizMxzRCxqi2tdj+9X06DlLdbFj4gmsnwAqND5iiTbeXJRNY2J0WvnI6QS
rzyMoHdMAFZ/doVb0WGKAkp1nUgY3V+zpVtc4XSzvR6R/jCVwc3f16KLRlq40OubWmxVG9xhRqkt
EW2V+qJVM/kCIR23b+z9eRRla3KToIGxG5kRhQoDqiKPQwvRTSDlHaSEnlGElEwtW1QPfZwHW8rT
FEQD8+MVW2YCExDdJKrR5HEOm+VezIxsQ7xBGYLEyD+W49oFYRGzQeN9vThtf5unBdawGf4XH/nO
Rk8IX5Yw8TYCSIVHgvYSlxkjYdbDZaYJxQjkTppuczsWjvWJcA3a7Ghr2LdgtY7Mk80wZTLNdnnR
yoHaQzd4NsVt3Wlm6G1JKx/U80q6lqM2EkRNZgt45G3257AIq88jf49xlgYkoMl6wJogirzC/Z3+
8R3g+6lm/ydq+BJg/P+zrSK759/1VQ/DlE2f1p8Axv0Vv/dVhue8ojSnv4ZTvieR7n6UvzdWhhe+
wjoBmtc3JgrSsj8hRsMxX8HhIeET/A9nJG/32vzeWhmO+4rX7FkC39/U/0u91U8QI8R68Guo9UgO
CQ2AOvuC4QDePbvuYrDhkN38QeERc8THuH87mjoffsER2t/rzy7u+7HwaaGP241aXhr6rybztAJY
5hA0gUqq1C9uZsj4ON660wmoYLqvypYeZsh/FYLy85Dj+5E5poXRye7x86J/DLXT17PNNK/K+j19
mBoBd/9f0Bp2rP5fPh79M85ju9PZS0YM6/DoVC0HKbzwXoVaNOl8Xf2K8PiC6vn9s/xwmBd3zJoJ
7u1AaQ4Lw+nXWIySLIwrwNvONegdu1RNJ8ygaJpyScY4i/Vjsa23uWaO/MOD/v0r/+NM50VX/seZ
uJDwYVmgstvh6x8oQFRWSx7Cwj8ssRk7iYrbayMuTnPsnSz+toaYjTgGi45lPCbhLZBsXH8uY3UB
rfc8/MXT9d/eY4D6P85m//kPZ9Ngu8LMVzqHecnapPe8K0ODO/37z/zyHgO2w3rC6Y0bjJtFuBPw
fjiI69LnpVPjHBime0fDlvJ1R3tHx6n/WlIygdx7AB+SVmiSTM6IpXhxKDy7anukpTBJmqEDsrmj
4xgk//4DIYrkfX58bDkOBAdEcSxUSG1eOhuBg26dUe6ty6BhdLvGmm9ndguAILA+T5uTi0k30EXh
uJ8de4moHP3U6T6OmRchN0IdNs7nmCWkGhErMeA7WybtTmbKuPy2mvs+c8U+FHzjSaPK4sLBOywe
orxh2uAqy4tXmFfqcpCFViXDAukXoun89nZyStKX3HUlb4wQ5QpNiSHt8LpeuTLnZdV5cYUxyusw
D27ryLvC2oeAT9mbRUGd3Ac7HKSt49IEM4ke4bQ+BAt9TzzQeIaJdo1RnhX73ydgfBWd5YPuynvH
blBcM32ELRT2fRsRAd9E79J+StM3gMEIWiYIoPaudZoNoNTCKL/UzeaaAtqn9QGsJcVVUXZmRZPt
WaMw6s54h6kvWVx5pHQyZA0j6NF1C2CbOszUcdswpY7Nmmh1ZQRtIxiwI0rsrNo6OlqFNMB56rwn
owRzGycsxnNd0xyeYZdtXMstaKu4asfwyW11Z72JZAZgDro54hYPkga2LLGvOXiTaVwX0ND60xKq
eT0svgyfIrB3JzwFkQ4vM2Pl80bBqtKj4YS9eaj0KD85peNNhwFz9/XYFBoYqQKM3UQ39A1UBtUw
x0kz6wayabHDjGt40zNHvxnB/G4Hq/I/41jogODKEa+SObdmseTYZQlCSpArg5aQsesYq/qaa2eY
EqIkokkMuq4ZBbj58rby3H1Q7C9AGHUO6wvXyh60ae5s+WV3FpRiseb+Q+E21LcMBPK3NR55jWAX
db8YNLevMxc8lyRBmfUi7/I1OCDlZpwy4mv4wY0aaQkqfyOLFyPsvlb+sF7jCZx+ycDUb/BT33qx
MC0aYjuY5jeg780j9qQssIzqsjeF40BARGEZ3iomHjjjNQpRV1AY872ex/5pUV3Rna/pggpP9ZA/
hPSN/HHrgfqS2lTtDC+UiZFwrUG+Jr5lrITuw/FqcuYCGoWv5lt7ciSFqrMurx3EzEXszsV0j3f7
WCSZbaqHUFbR+TAB2ghMlBlELvAn2RdMrPqKFQpIbBSzebvm9eThTDh0ZJtkO7C3bYZjxRUP+hvb
GIoN8m5gnJmGHHoBpdmBWlJZzhNj4tm8bKPavDbccPtod6gcTzxmuGT0c0O47jguYzxh9fDRj5qg
QlZbBB22Fp17F6Uz38sUcPRrqw3/07itBPtFQ1uagqtfvmnSbn3gkZJPOf7BElrSyjgjX8uOLEgW
ytdlZnGZSje17hRriCXcjdsQ99HKl3prlX+derUrY8RjtCJzWF934zp62OEH4V3daAIKtmqonxsn
DzsIUk7Fc7vi1cvFwSXohN+g7Z+5fVlfepa7DXHoltI7q2y+3MJrO8AL5C84fLlYQLkHMFlFBJ09
TbAwRwnD1drWvWPIu/ajs+zj4JzB6A0uCK5OZBj2zyYi5Elg7Vhg3GOQH83AQNJhVv2omHEuxXoM
CsjQR9rNyD0sXsTwpPdTpKvNzBxaoDny9C36HMa6cMFWdZbXHd5idqu88CJVHUNW4jxpEuhtTffk
bnCarqzBCN6BhE52vGXFfJ/j4J+fGuWYOa7Qs9PHveV48gALc9iuu6ycbzYjh0RmrZZ0hN2oNx7t
THfwLBXoszplnnbYMHTq8ZGc+vKMMVm/xM4gtXPmtgidRWmODS5dvktOBOllIU9zlEf3c19adVIV
BkPbxmxM/+QPS8kyOMBnE21t6flkR9kWCHd0IIVka1sA4GZ2Ph7g0hBlUBN+sdGhdaYJQI7XmiA/
oUY8XgXBcqgKc+rPqjFc3roAjAKIUy53/oAHVJxD9HAuN5vrnPhy1YqNIJfhWeNOFGnOphlJ2svQ
xVDTHe+Q4zy8xFtTkDaBkDePjtgb2calhW3GIOqyhYPbB6yopTV0DxSYmXuA6TO/Rp5j+IesKmV4
ME2uQNLCQDQP2EhPo6isIiIneBytnfZQ+jakOdDKQ5t5solbk9H1ARTMHt/6lWUuDFJc53GP8ArO
XL3o6M7wUy4Y3vukeuU2w+J4zhl5CL5fkGT45kzwQNi35/Op2BHzqaXbgDpmQYayorG8ZlktAfuH
zj93V7s9M7tsA4rr9s5wTr17WVbuCJnabiga135IvKmLfDHCxvB4Cxt3qasQTvFXyAyBhFZR9l1c
s59DbQf9Hk+Adq66kBbZ1cm+7HTC5LMx4GwC+zHnc75ZK9t/PzJYX6+MHPNGVjKjs0gRcJ2r3lGQ
X9wiGKvjQPrK7/K9/xON6vyMb9Lw/Dfosupvx6l5+oRPcfP/ACcWc5IfisB/gQJvIFVO2Sf5Y8/6
7SXfe1b/FeQLJLxYtaFxNKl3/9mzOuB6mNMRsLDDxVSMf4KB9qvdBQqPXcu2TQRZtFjfO9a9mUUA
QWbsLsrf+6+/0rD+rDvgCBZnZ9JN73mte4TSz2Xx0jaSWgvnr4zH73VebsXtrNL+GM5ZcVE3BeVO
5wL89E1VXJuTn9//cK3+u65nP8Cf9TInQIVEq7yLFPem/qXibIFe30A/9WPO1Hgw1GiwBMGb6kCu
zkGaetG1KyWOO6ritQdhoRPaGCIGtTPOeq1hbJfa87t35DB/SItO4VCgneWtzbK7nYxOehBKGwx5
tf+rzIoXIPx+6lD2UCpw3QKUXi9FE72/tojOWqi9/qrrs9UsLP+ois5dxLrawfu1tydUZtqw+Ezp
ZhfnraOt6nLVtvpVkuvPwwDOhdEGUkGM9b+Zjbzslo0qUrK3tY41UhUGoARQ+2c+1X8Yd23ltjjR
ZHYZW0RxLbCuTFQs//5GfvMF+vlG4imPqyQwNRbsoNw/P0k9ObV1ljtL3FYaRCyap5CWZ8XT6cie
XX4uw9E7UvOUITBLvbVHajpgOIIxR/Oku7rIL1qvndejbXgpfu2GWUroQlkfndxCFerSNhdIDL84
65/b3P26YQnJ13IX++xXj6/6jx3ovJWVbwFc4e2fpzV01q3JmL5GWgBRznQNtCxlfmEyWDduaneN
XCnmqdUZzJ7WT+8qWy6K6atkk3Isyc5slH0xvvvrp8njBjvA9jjH4CWtJIwKH386Mvr4JlWMQgBF
7s2hrY6wqswsNu0e9GWwp9Y+KzfDzl93G6EpJ40jQkq7SGF8UJDCnMRvKIMF/cNi/8KD+YVNyn4p
d3I9Quc9xJJr+WKSwmNur0MLvA/0nQ1vZO90Q1zmYwthixn2lngdWZP1HLnFIVhrWFl+KOcjtpx2
cNZM3TwJwqHCi61Np88qX/qj2+lquew9+bnsSwAPWEPDXeuNcDB9h3YxaXrDcJPBWFKTAjKiZpj8
sp7fDIuXeqeBEWL6oCe1PASM2T3qZyxOE3+iS/zVc7SPD356+un4GSaj/Hc4XftlRFGwSbsBMaG3
yMqujHGnyyYQVjPdh/s1jXSb9oSOLYtbHpbVNh/zcHauhnEgsxpXywZmOXDhr8YRDB5enFfAysqA
kIfH27PgX5r399G4QLhaK+FC6w7OrXbpzxdS6cskwiiw+VzaNcAFjuTNdCnr8byhDi4P5eKQyTWG
N1Fj0lZYs17Og05SHM3GUZXD8G7CjOrt6kTvgfCcc4mxQ4GfAwmj8Qj+f1A4ol1FI7lGRaMFCscG
6NGdlCjssbkYwno8OeZQHkIC6962c/PUgM3ETiAfZLb5r9dhn6xTB5cHg4479kzoqOBsh9XEo9Jy
x3sItctxIEht7v1eTF3zUZvDWiV23XaX0GJVeqhp1c7sIZeJHQz15RAOnIlhmseG0KSKmUmWP1WD
sW1i7jlfHlUSdBWD2lwYRe9dR6tUxxXR196kTher1ncbjmanDNHm2dbp7t7ys3u1UWplPBFnUpfb
tatlj4AMosixzvru1Gk//GT00gKlcPLrtC6sxIab/pGl9AIc2E2CyMdGHmzlzGvs5gIXXHQeWVBl
Qo8gm7H0shkcB279Yw8tMAYSv9/KPhKqHJtzaa24AZKSBs0O8Lhf5RRDK1juutZ+iNK+emN3QQ9v
g/5+NcjBGOrhZBQNHFIjeD/U2vg4zG6W86yWfYOL0IhIzlv8xbuI/Gp61lPfP9WMATytDqGjqpOS
Wt4Y4agPfZii2cjHj4Sj6KP5v5g7r+W6rbRN38rcALqQFsIpgJ2YREoiLekEpWTksJCB8//K5sbm
Ae2ZnwT3cJc9J1PllqvL3V4bK37hDX3521gZpjtXThEVoaw14Mmp1vKgaE36QwXsvfjT0g2IGo1h
+mfbtfYvifX6vQsE8Y9mCp3fdbOUna/SyvFAgyh3ZmolwHxviTt0s+hPlr2Ux7gCb4ot9rUqWmBE
ZJGDD2en3sFdM4JFRdMnSKfYppuKmPRIFn2KliY8GVVRVIcxrZq7YUgdJE8tKgeLOxysYaxORutY
gUIOfNAHK34CI3iIymX1TArHneuO5mp/qFAeLnLzgIBNeeqAvh7JmgdufTFUj7UcftJvbKA4iLL5
Dvm9+UF7DkZhP5owFxK9/AREGBM7PRcW0kIrFGSpqvi7W0bzoY+peiRdkkI0qLs/VtNkn8c8oV1O
Ly/3HITLQFFY6XjvuL3a+Rr6A57s85ruK0X/lJOEyNw+mywbu/h2Sg59apoeqtlf8H0yPjldE+6U
YZY/uFiz42jq8hsGkPm9HEaqySqNO3SDh4BJl4mH8YafccF+lmlE6Wu2rWwHEiMOQE2msBH0TH8U
yQD0t4m4y61pTXkyLTwVss9u5kwut1GjAX0QKg4JcXKbCxgfpDHusRSWem1AFvaTNa+WY/+jVpf+
UdPZsUB99elqTKxmPzhtCgzFzK8A+dwX4/C1681hTw+vOeH1HguYNZbYLbo2fq2WLHkg5Qp9DA+1
BwQZcDpsB+WkD2MZzNZcHrAmcI8tne7PkxQq4As7M48ENff8t+QpVcv0mNkD6KsSXdxThDvW59y2
px+DYqVfujkPdb9sC1wY7bq6Aw27HCG18Ae9HQDA4dz80rDiTHBiS8uvAEeG40yJzGOS5mPYTJBt
II1ZdGLLJn/MlmmF9hQfKN/MP9wl6nw5dz8KU/x2pRwzr6YIdg04Jv9UNDK767EB/XNKpErsa6TV
jWJSOw1TJT62zmId9cVg+YxsdMYgnMbSD3nnHrEz/NXgvfOFwizCAFoxemZuOFeJsoKfl3USJubx
ZwGI6WQXBSIMNGTcwC61YjelM61OEbbr62HOh0iLox3YRuOIhF6CG8cAjGnXyq580jGr+5AJOk3C
LqYbg/LRUVPj7ApJh+94gaMj0U3plWjr6dDWmb23IAfcNZMFmmVsZr8vm/YpLOvwJh8b/TQ76fw0
4WZyL/M2+9AClvBG/tcR6iI4VxQrcH+Y5h0ipTn60BoNETMf/0iysrujJjWIgxVVjdiHeJ8u+zlL
5AdwVxSWmrGj2oC91W81qbvBq1Xu/axI7uAmL9ej1blI6ehH/u7upyX/jRHscFs4ZblLCqu579OB
hv/gOD403tSL5PxUl10ZIMsWeiDorC+AQjGhDjnP6CoD/aLMPVZ+CyZX8eAWaiRWw0NElfFWwEr5
qI16c0oR4K08rcgtUnd3SE42oMInSWJ2E1aKdVNJXr04jPXEY2j9kCcF9WOR2EeN2t/Pxh5+J26l
n8JEd66I+OfJswb+gPznWF4IdC5wyyQ9tjN5QCPrape1XbOfGkf/XE8a5cyyN38preHeOBQzKReg
z/Uh6fX9nNRQ+Or+sS1K7SAG1fpcV0Lfd1Pdn0AM6N9st9i3DnaZYKEW7beglebZs17eh3AXDwSh
qH719XJX45R8l2DV7uVR0p6sejW5lXWmgomqp2uDptqHrpnlkfIu8C5ajxSILeM6QZzxcZjqP4bF
BR6EqmbtjfZc3dShqfaU4jNoWUl2neRkXaD2pwNUzfLKLI3hWExonPlhXjWEHfrv2jLHT8ow5ntz
vVucoUh9R07O57WPA91kyFdwl67tC8esPnGy82vqfR2FrYZGC9CvxDNDaDxSWcuVlVCeOoQ37pIq
s79ORmEfIxlqKMyHoevjRgVIcFiR7VIbnM9qWDVPMlKNL8qIxLdnG+n4WyMxvbfKxaFPU/TRzoQT
F/mc5u/6YH4qnAS7VB4hQDrupzCbmm/9kEefBhQL/hyXKvsNBjJ+SBLUmxHot45OG+aOB2Wp8bLa
GbA4XZLpZMHJ9ED+/MK4JD5lmWj4hWoKLsqllNbE2W23rplu0q3whpK3KkswDE0t2/aylCNiIC7y
qUrAQKYYsPb+hLH4IZ0WDafPSQODOSTRg643cB0K9Ot+oZKvX+t6S4mqxpjqZ42k6afQGDpz1+G6
9IQ8m/IQ1wT4AawwsCS1O4svuAcLv5iL7BP6QfIPWSUQcdvC+RXrQnVg5QBm4kZve/Aa6nxP/bgl
1S5q7NlgfH5QEkDKXlcioQ71jZAPZFGW7Ptpjm+KIas+9kqmarBX5199JcrEm4q50fcikfZXHVDj
KsBa8Sfhn/NoaqGt4ovuYgfFZu09QzRpt3cVlN+u4jFNnSdRleVey3uXFxPAAqd9RLXS5dJuCnPc
k467koB15h80E2CYhwHq/GywQ606Pspo4DkPpV5bx5Di6T27I4tuXJQcx30q8UsJRnUexF5PLC4c
mPfVsW8791GL8QLVja4+DiR7f0bSIljtx6K7nYAZ3BeLhqDN0PeQCdNl7rl3MAoGhmNV0IzL8ja2
+6r0Y839VaqQ3jwQzIQ8kS2/8vLGNzVmhEc1Sd3IB+BsDoceKtocqG3HuwH1wTqESlLzihl1fJO6
8Ox8tPFNP+uIb+gJjtXXAmjytNPsMny04Fb1exU1OTqAOhwhhEE0m72vWFLfR+6Q/+pGw3nMkZu4
mygVZ6TUII34d1bK95BnKwcSBG/JSx07+pxBwfyOcKtN68pQigOqeGBKc0c6j2OSjeWhhxn5tcwa
XIYnxei6A6apbhMkhOWNj4mI/R3QUoMS8GciQuubRTeJArjdUbbHoTe7U/oYO8xZESXMnkmPnb01
NtXHiWCbmAQltsJTlVgtg1GCWPDqRI9v8mpQ7oZKxPDJeK5RIQZ4NmLzVDqPmgT7dlgyqPLXNCpq
xc/6zE2/lUYf33CUS+Vq7WB0B8KDfjmAw62woGaY3u9QlM6vx3jpUl+OoxP7PXIcT06bOTTWJuwE
uEYV9it0Scd4RvJWPlQEjFlMmr2xZxC3JNeGWthP0BG6NFAmVhSD916Me1vS4/XKsQCSEladS1Su
5vaDSRfojoY8QDl4rWOQ5yqV7ToTs4eCbHmr9JPzla4uwKywd4xdaZXWx2qZriIrtu6lGupX4PeV
73qsAZCF/syEpXnaKj6CWbQj4jE+DFE2fRKYYB2WwoI6qzWm+0fdp8JzKksWu2qaIfr1kfF94vK+
q/J6+NOlFgn9elKqox6bHVceArqtlxYFOWffIMd1QBm673w67UDSIZzPYs9PBwU7IY8MIbRVSiWo
Y1G0u/frMmsZ9lXaD6YfVVg6/oAKqF2+kU/EqLYdQq2F5V27ir/EZD9J1NCYSF0E0Ap0R7x8gU3M
E5uiz5ouhup3kJxnnmjd7Xw7p7H8oQpxKt9pjogKz9AW0dGs0mMetKTrv/b6lFvgQ4Gnq3MEIrDD
Z7n1KrY/QERF73SQ1TK/GvPcVA5cLe5MpgaBBfoBnkCe7DoZrvFCJny4v6AC3p+EjTQIZTNEa9AL
W2lIOpCsrca6RKGgUsmhvQWByp84zxSlP4Rt9RsmZvTATwHQAkzhIYp7An4edMywIabC2BOZdptb
c4ozHjYYEGTN6e7Cj9vWl/lx+BZpVNNx14GLs8EqqUiCdLUk6msLmT5GIYJZXqMubsoOBMV0M0ZO
esjNSU12Haai1cFGZ6r1aaldlKJcJVJe1ogwuwJ7gZuyzc+hbLypNUa1riMJM+BwMc+Ab4fmGsf1
aRfRYN0vWSoubM7XSJS1mrnq2PLJOkQf1GE2X26WkF9BP2MnPZvfO2WqnzoLaGnVWf9Mz//vkVDv
UC30StkIG2xNEVVKWkVg+5W1G5fMrnolCyQjOncw/9Kh+UcNp89VwV/bztErttn/FTz5/yHTDJL+
akHNJmW1WDLyqxd7/E2/6X/+V/69/PU/Tu36t/Zl1+nsv+hvRpr2H+Sd6Aw7Fo5hyOD9nyaU5v5n
3RwEZRZ9IPwP2SZ/S7NY6n+EWD0uXOyOqSWsiLW/m1DC/Q9FOwBVYNkF2nN4EfwDRtrrg2EDm6CR
so4PEBMdmK1cEyxJ9LGHZKHxPqElgnDTse2sK5munXfTuuTxe244JDGZaVyMNGBVnNMXqLPOArAk
3HgJCGFi2sO8pkOX06RVi3DXUoW9cEG+7rH99Xk0ifAaXcVvadq9Hm+tg7kUsdUAwJUajKPW3Qrq
dPdqPmF7BjKdI1rN3cmN82jv6ot2fLE/7v+6YV4iC1/3OP4aH1g3n8svoEq9KcxjII+hQ12ogRXT
pZYqYVuZ4nf6/iivr5vnUSh7w2tEP5Im55tRmohKHDWRQK+pt6R6W9EEtuhlq8l84WY7M6E6e4Yt
g54qjMj1n79YQMi+qWPU8xJkptMdO1dZdoWgIurMVX7Ukljz8f8TpBsKSATy7wtfCt3y5UX+16fy
2qtse/qW/JDX45tOtZRSjCAWcHwYYMPk2keLn2R4Wc9h84g0moNsekoEqqzT28JEpW9dYwJzFMTj
T5M1ooOSZWb2uIxVnPrRMKhJUPQK5h66Of9Kwt7+qdIUu7QXN8KCf//2FSONziVA6q0fQeou5BA8
gEFa1O7OihF0kD2MGhei3n1BZQ2EvHIb4sQb4EbaEKak4sTmxvS3UvIPnJvkqDt9HihhqJze30Lr
RvzvB/Kv34beOuLaWHGp1ABfz+sEtJ4SULjAxY9bYLh2vfJ/OoIJOGbtWt5O0Apo6HNeUN87cyPo
BnH4SqfG98TZvMyVmZThbBuQKGu739vdvJwoic5BOUy/1KH99P5nvjkpfJtKm4h4xCVpem6kvdi+
bVEh9EA6g38avpel3rj36CkVnou/mf/+UG+O/jqUucpeC6yXrO2h1EKrlRo8hqCqq0MZOsuHfpDF
he953WNi2RiEGFjwd3DomCS8XrYFFJrVxKEZwKyibaR1cpeazS9XNAnyHc3iL5gYXbgC3qzYOiah
JGp0AAdQMH89JhwnhEmaVNA8ozKM5668HbBzDtwM7r1Tau3n9ydygxP/+yNBYyDEgiiks+3AFlk/
mdJiwKTIKGIBGaOVAhtVM50k6ObsawsD+bq3ZPep4FAdCwBhO3LJ7MJlfv6HsHno9RmQd7Yad8Ia
Ie85tD3FoizHPm3lbZTboMZpwnmFVhdXSq90+6jNK8BrkzxBVyt3/cCj+v6UvF12zVwdzQCQgKjm
zL5eAquu6xj5HxEgAlR7a3/6UJndDq4mhJlErb0Mlumlq/fNFWExKH1miOsGsbS9WXerNIjLIWEE
OpmznzmICuUVel+44qCwlsY7YzRhDSrrb3DQBSomLmXMjvZGvLQ+YK/yiH4jime2cWdIlLhcKzLo
wYnuwoY5Mzs4bK4G1qiHQmHYXCk9zGtLQbQ3AND40bLy5SEywuJjXltfqw7vS0ChTnxhzDfvEvG3
STT1PDk0tzcH0cQALcRJQw2qTMrroVUVj1sWA09u1c9qPP2sFDaK68hwH5lVceGuedZRfnV9r8Ov
N82KUQC7tHmWLb2KZ5AJTK7a2kyzIx8FTVhqbaYZtLnR75Nc0XbQqNwg1KsigHheHWbcUkA5m2JH
i1HfAz+0IIzykGdV3VOK0DtIiOMl2++zUwWDZT1AFmCBdfle3MHzXCGNPCxqkIIPQVNbae4WtD8D
bRjqANrJSUawK9r8N6FidgEpcWYPUwtkW/De4IAm1vfhxdh24iba2LJMXdf2d1iCx5hazc0VcmNY
TGpRto94CD9PojaC94/s25eHFXox8ub0tPXc65D52JRjk1EkIDzry4Emezl/f3+kc9ufR45Spbnq
5z7TJF58o4QUpMmlV4NJrbqdbGrCiYn+eqRp8UFAY74KdWSr3h/03KK+HHTzeS5EyQ79MDVIHKM4
aCZSS8AKfi6qeW/VNgSEbJbBFA329RLX/zSEYPOvnlKkVw76o1vnvB5oSYqbI2evhjAquVpuhIrQ
Muqswx4yjbiwic4tJaAz0yJqYWCxOWxzC91AIsccmEVp+3YWZocQagAFK/dC+nLmxeHT1uwQeKDO
8d7kL0Bslqrh+Q/KouiCJIuGoCwHSepiFgd3BpUkrco+TM5QBhMyGrvU7UHcIX5xYY43lab1EeaX
YBJhoQkK3mbrzyxMtahKYLrBKttF5wHOypDYjl+WWb5Dv4pGQA9RALk4mJtAVzx3lpScwC1/gEum
7k3YwlcVmfLp/Y23Md3864dZwADRGDWJ7J7rhC+2ezz3JmVzQwsGEbVImOgn2NQPSBRB1wpBmADc
HU808OCTCzrUcyNxoGi4AkvtogjuuaNnAUgkOCCYfmPcoeegNLVl0ILR1gYQd3RNa2tt6cyK/RAX
bvQhRPHrwiY5d/S4i7GIUlXHeCt33w+xbSMMHBSpRUZhDs7RKuZbpXMhzal5ssPjPada2ys7TXbZ
4cL8ryd7+/TA/EQuHqQN79/m5XMSqr45VfkAYV/rpJMd3qy48b05OlSlkLDYiRxpvXLN0SJ7bK7A
w093/M8WWLwgImsD7bOhzq2T1Zq0K8jaLtxN584raF5+3IqU45e+vvTR5G+mOOq1IC2R7+rtNNmb
KBbsWwAhF5iE5ybDAcuII+Vq5PicAr7YjKu6eIvCCudVy8Tvwc0R4KDO7Muhgl/dONbu/dl/+57p
qy0g9tocSvGmrkkPR8wZKkMoDKLfBjC/9tUG9G7YFJWnS+3WxeoWL5Lo6f1x1yl7veiMu0YGzChw
qW1yY4a6BY+dRFXM+qoIs4JjHMhX74/ydmczCuBonAjQu2P1Xi+cLpVamDDPgp57/96pLdt3jT7z
49zsTmE2o2qN4MqxFqgXTo5z4Zp/u5br6MT6q90UaO11W71Yy35IYczjwRe4CkoLMXjjIM6c6DEv
CQ4iUJEXzvHby0OnWIxfEtkVwb2+2aajlqNwH7d6UFQE01LGricWKHxTjlpjIopot7SJeSGTOLeQ
VB7XZIKCnLXNJIwQV5x0HVQtzfE2ImoL2oxW8/sL+fYEcjXAJ8ZxHuSVRsny9VQKI3LastdBPprl
ThOVvZvl3J9gllxiFZ8fChVyXgSu4O2LSXM/CUHCsVZ1OgdaUQ+HaVG7AMjwPy5m8jBTggKjwEGn
vbAu6IsN0qJzHJv5rAeDuiz7Mc9+IOEfBYnVUQCbkdH8F5MIpBQbFZ16s745DagurAC+Ug9kCjQL
7h3kVjcFIpnxx/tDnYk76Cisy0Urgxhyuxf1RWYNMF89mMo+249hNYA/UwgpNRQR57FA+APntPus
REo6ciMgg2h60h1T6Hn8P/6UzTHUlVqCU6/0oB3VPhic2vEjnu+90akzwtZoDHV4w3s8j8kXh0Ah
qAua01rTXDL6PHc+oYysHnfcCWLbQxp4ymynzLQApeb06KCpP+kflhidaaGhQjMA/L+wDOduIB52
pOnIV9Y+5+sNpkQaot4UzQLIcjBY4VjtWsNBcqaOQaUoye79qT73gSu5xXV4SZBx2OxnZ84mLQm5
1Ps5SU6GOgHkRRrdL/ryQWTKQEIBzvD9Mc89YMTQFENNlXh6W/5LLC0rqV+tD8kcAQBT6itadcOh
MszmgebE4NEoUA+WhCr7/shnJ9cCkIrfNqGasf6yF6dXxkZvijrVg7TGJajqmxkGsFYGfVzFOxbz
0pk6dzEhP04NQIPab2yrv+g7pchTMLtG2KY7A+bqPhFlvNds9vb7n7aBnq8xsU7CsFJjmFY6kZtv
A2Wkj0BtODOtMkEeladOVbBBbRLsmCUoJUWr9/lcYo+qubdzrbo3je48qk4NxlyoFXTD0XmwohEt
Lp5A6J8WHXZR7yEXpsdRz8ODmiO8BSTwUQ0j46iKWHvUlSW+BtuX7UUHbLVUnfGArEuEbrZLr6Cl
WKTglHtKgHufCn1prsXoLP5sd44XGdol99QzE44eCMQcurGra+0mTRtAVAH0ZGuhLpcFVq23D1Q5
nuXTlgsnZ8PA+XvC/3us7TOaJQXkw1gnCWkN5aZwAQABCMJatrDkCfwHMECkyvYAVcx9GBpiP6B4
vk/TLD9RRYRlKo3+kHewNtDkK6/lHPfIvA3W/v2NcWbPMyUWDUUmRUBQeL3nw1xvsromVxrZp1dO
vnxuAO08dTTPuN+XJfnnZ2xVY+HRJzVDn3Uznm1HYCfWAM7th/AB6ezu2Iau2Dd9YexNkLYX1uHs
klOZfHacJ5dc//mLM61E6Kd1lqIFbaNFt+mc1z4i4fZuaBFde38qN2oTfy0595a7lkRJv8QmXFPM
dFTStcxSNEX3tMQhQrvxYigfJ4FuB1QshJezybbv3U79OGbTEIgsS45GqLh3SS7rLzXOAbHUf6d9
q902Eywyr2hNy/TjOi/YJh1idVc1lsc+RIyYyljd7dxMbQAUQS3xSTGn3luKiS5NGNaj8CcrHHQU
zMoFLjm6508qtlOLj+KCuAoRrLJ9TUFi3NOXdkQtM2muEI0rFvpMRv9J2lRLPCqm9l20sln25ZLH
H/JcR3YfBoT1XWDTnaLJbGhDMIoqlwegZqXAnU/vEStDthoxqTlClF7YWffVDfPsTyReenoTfVQf
pJm4fyix4fwBKmT8KFK9v7NLa/5S6MUAx1DVm30t+krnTe/0PwqyHgh8o0BFwQjr1vBRp+i+jamU
n9QVzDtKnf8b+GPzri7t+isy7drHrifW88Yl3FEPWtRdiWx46XegPJDNjuL2VyT6BImFPEQZ0TSh
yPktycehjgxUL97fIGdeU4oA3MJYS61IpU1evKyCSb1sKTXSkTlmpfVF5thJG73UAgdtRCCq7T8T
7vlrT+LywnGDuqIywOv9H/EqOIVgTKNYxhMsZWw32njetTBCLuz/c0eNqXnGH1Fr3LL3hJShow8d
Rbeeq6Ss1fYQl331BQUQ7cKt9czm3GSbZA0ou1B0Iyfb+vHqIP8A8Q1q0Lqo4BkIblyrRawf68i9
aSu7/9AV4J5q1ZF7d45wSDJm1PYp/F3NBIh+lOTjTmI/ekJ2ozuEen/JyvfcWguC8hVlQBVka+28
OO2kq/OkBmFUVPhxNznabJYF4Af0E9J9480Az/f9/XWmIgc/eWX8UZbDc0nfLPbYm/pkD60WlEZG
u3vh7tnl5ozJfTnUP4s8RdS2NtLsUTjRiiwvJuDcqTM9zXMRfhqxtYONmPXVvQbbqbzw63SDrbZZ
Mx1LIWr8eFbhH7T5dYXedbLWQjXI0LcEWj1MCIFUWjMNq8SQc92PmvYlI5s3/UI3wEUoGPLg4WBI
JBKxF/lSxnXzp7DK4iZKQO5CTTHVu2VlcpCJtV9jTAMf6iUGJh8SqPyQSms/TnVi/uoN5BQufM6Z
hxNsN8Ut7nluP2Nz2QuHKwjTF2psUIOQtpi/tTXo28lRk73bXvQePbOfoIWj0ITXHnmU2NwdzLMW
zkCKg7JVzR2uI/jYRJBNrRC4Z5bZgMZLjvX7G+rMiaZ6SkMXShMVga2oGTL0gyztjmwDhU/qtRWC
F4BNTvB+5IWhzhRtSaIoc4CGIgSnUff6orJtiepEwgcCicmDCGzlLnR4OtA10jxD0cMABVGMTcaF
TLNwrqdRLfdw6NJvdltdcjU8U2Z6zuhI6tDBwkn39Y9J29FtIKkSKCKqyh0DSWAo4uWqTsoZ/Y+x
vB6cFJoVsiZBLdLuwt56iwux2FsoDTATICHQI3g9/minQu9iCrhGY9m/Cq1PPqEqLa7bcMwAsgrj
AR0QSttZ0Tw6TtZ/qpeallUH+9GIrdGrO4ieIrHIYlp1vnD5ntv5HN9nuA1whu1WXCbcpVKIJ4FS
IJFTqynK+tNBV5z4Ko/S+cKjea7wACIOJhMtD1Zie6m5RYMnKBT+YGpDgJp4ZMOoWOQBMGWLrYPJ
ClBH8uzO8PCBh4WMIjHVyEuk4vU8b24vgDorYIx6C3CHzZLoosaPlxZCEK0nPFmtr5IRY5n3T9yZ
jbc6B/KqCRvo5ooMfBmuYpY0aG0+IgGfW9pDNetzUEcIrucD2rDC0csgU4fmVJpJdOrleMlP9tzw
yOE8azeCH942jekUxfkwt/A2B6py4TItiKRWdpCGRbY3h1wgoDXYfprLzziFKPfvf/y5bb9WlkjN
0MR3gJS9/vqVP6QmPZW6JFws1M5yxHXVwQ1mRyv23eDMx7UrQDlycnYOzNe9sNPc70NSy3S04l1V
51lgJOKjA6PpQnRz5gKmc6rzrFLdJpDaXMCJOyxmFRl6MNv1EMSwHO8bwhOIqrSVVnkCb16WSxWC
c4PSRQEAyfanBLy5FKdeBwplxWy6edfDfLoz+nLZJ7aRHPN+sa/nS86nz0HadpsT5nLnkZ9plLlf
L0FqujEEL0Z0UTsHuVemex1DnmCE9ngT27Gxthd7Tzfi4rDMOGANqTt9ztzme+6mqOQLzIfe3xVn
rhvsUEFt8BfRwxYckBeYVlWy1gNkwZpPim31B7gij23dWAe9QDXs/eHOvHmkw6iTor/CDNgbIE0W
UfAy8tIIEk0Uu7QW5Eg9saTlorn+/lAbzZLn4ByFDpOyDHBtFGfWT3+RnArOWx65uRHQPu6uE+SS
ETyCZTJOWhrMAwTOCkVpP20UqtXFgrB3bJUXbvNzW4yIbMXlW9Sg7HU+XvyGJBJtW6r8hsUtJece
Yqa62I+lCpuq0VJkxNLqx/vffXZIkEorLoUDta174aVcoV6JuZ1Y4u4Od6ecMAaahhs5VQCoZY69
bnQvpSdnbxdulhUoCt4fsOrrL61wx2hgRLORMiM8yTyrkQDsrWsZzsvBwd7Ky4bK2bFieeyFXers
F4B0XtRhmQVh2d2pqWntRsOW2EuwQO9PyrltzmvPxcfLDwh9fX9erAPW8g62w7ERmLMGGsRFY9uu
0Z2cqfDvzHRy/3n7nhAHmRAHo08etS0+ia3QmkumP6+Cc9JwavWtVMNqw6nqAyKYv5Hrn66yqIg+
1FnVnsKCC6EenPK2nMSqyYWVmSzH0/vTcO740WLAbIDG0Nr5ej0Noh6RjcN2KVgALS4IdcEozueg
s43ywoSf24XEd4BMbXAx4MFfjxS5bQKpzQYeAufuxjbzjBovvt2dibC77IR6HRnJJczPuUFB8tCr
WbFZ8I9fD5oCUV7dVcxAMUsENKbogLR/tnc1DatHp/oMROnzP59QcG82V7kNFnxblJrw3EzLJjWJ
IxBEGaVJvxsJPg9q/CUl4jOYMyIW2npY19ESoev9+usSAwU0rRkN6lqq8Q3/g+QoVPe6T6PedyGW
+WPhJruYlPPQ2AiwTBSPb7CuV/eO6LtrJAkXMNpKfaoJbHclHuaAfqlNz5jyvT8r5wIdAkoQ+C4w
Fp7z1780xREzg3dtBI4yQ9yT0Xc0mpormH4wRYcsu+pxvcNoL9awm6EC9f7o6zxsH1nAsnCPuP1N
e1uHLiuz7NG5N4kl52Gfd9y5fasOH1HHqQ9UF9VbHPo+W840/4vT5ZJbsQVprNA0fP3ZKNH3iQhz
Bo4FRRH8La/tCesbEofu3wzlmDxtKN4wz5v7zKyMKA4Rmg3asERuUoVplcc6ZDhZdLv3p/O59/hm
PvFjAhGMbBnElc1nOTlsh4m6YmWk7Z1W9z3g9BbZK0X7ETulvJ1iN72Sk/y5MgeJYARmjos7HfJF
B1fY79RKUQ9ui5EOIphwCLh3NUyD0ThyMLlo8vE64rk4RFahQp1EvFFRpHnhK85dDcguk2/CBlDh
Mb7+iLlRcjR+kfOl7478YVMAny1NeSVt2fg94hmEBejGvD9150IQQKorSIoK4YqYez0qyrQ9KiUQ
hivZJ9cZN5dXhGBGJrvCKoSGKh6+5lOPeMuhqiDhr6bHF07DetFuVo/LCeYrYBU6A1tVpJhuF1YW
7JRaQb1LA7/8oXbsr8lUJDf/5mvRhVr1oKGAvwH7cyGjA62bgRYNYG87mvS1mP7MyhF+MTLDB7uf
kPUqZjJvS1H8CZ7dhXNxrtBBak8xhZYc8vTbzSpM0N9qyDpD5shOAHEM3w4rxxvEOB7ZfVjS2DLZ
W2am3FQd5fsiES5oPze8KnBuuhD+nf85656DnAhsaPvgVsUcw9cnZ46rsfaNzobdoVWKN+rIy5bE
AZ4YhmVvELHtRmqup9wwGr92XHQVeFsvrNCZKAiMgcqDzBvC79k8yom2hEqHLih+Xk5/vWhcUMtc
KbdCGZod/r4XwFnnth4glLUVBTXg2abgZdBVxblAfqTgOaZz6iHpk52wfySlpAZwYaLPDkWbbe22
6RzyzZe1kT2X6IsgkKaGXCIi5uoVcN4nqVzaYuvVuj1QK0Xwfw+1TvKLULIc85n+EAcqRdvVU3VH
3entZbW+9UJ6M8xakXkGvahbtUrbCe3WGQnV5nLuvlsUgnwQP5nXAgk8tchtYP6rlScVd5mDYyCB
4iqUmpMetGXb5fEBzduL7Oc1C3/zm9g3Nk11KuFb8EA8NS2y0zxwOPpZAH9BDsZGTclAb+Ret4rm
ZwIB1+uWcrkdoeGc4qaND+nY6bv3r5pzG5l6PmQMrhmO1+Y2FzN8rwZxtCBOa6jj0J1vyahzzypB
iVRxJi6F8+tF/ebLSdsFAb1GZLkZsDYQ2ZMT5KJavTeNHE2ucvoWKaM49HPq0Hco8B6SInN2SZTK
W/S43T2q9NlT3IzxhWN19uNh5gAYeW5HbOLAOqkEnkMtG3DpE0yOrAWhMrSGJba2e4HuRX7hGTvz
dtIGovGxEgjWTPr1jq8R0887KUlimxjJ7RF1mLZGVg470q9UB9H4igd5YcxzB/oZgK1REWQ7bQ60
Mg/InlSDEWBvH10VeTkGEEsxeU/kpVf6+V3aLi40J25oTiul0M1YtonHErptgAypAu9QZEPhp26n
HfcXpuQlPrZWRY3azToX2yHi1bwvELnLQqy4FFUGFLSjnZ5p9pXo6vqEwHJxgzg42ni0h/aZRJGB
pjximqaO212MyAQ6LIY/m3l1kDiK+LgqO/tYsSVKkk2/j5NSB6tiXyqynQmMTdobsK/XLumbnGwx
nRIJk8UA8FgkGA5PbqDHsXWQFJiCOu8oM2fxjA780l3IBs9tWWJxqKgOTYg35hfQllynMVF17h27
PfR11d5HFiqXCH2FZCeq+i+OCNqsiAnTIqQZvNmx2WDZiW6irhS39uzryWTh3huB70SbycNoxTq+
fx+dm9mX422OpIGim4iBU0M/6ievGxpj1ygxklZpd8LYGkWzxojpxs3NBc2HNZPabt21lsZ/VjeO
bcYbC5wOCxUABvjg7E88HJ2rFOVt31nm8ZF2bXZbsJv8RNrRfkzdS5iuc51iCNCU7QVmZW/51krT
KEVG5hAsae96SD8lX0PCcPym3OkUlw7CCK3eIU9lhvvR7PSjhE3xPZmBneGVfuP2EbZ1I3bO44h7
wYCq2YWVOfsLV5YtuRJFf6bp9eWVail7HnliSh6gCC30N41JkijZoj3IFQBf286IbkRagEmb9L3T
0XuAXK3etLrVeONsp7ejrI07NcJ2c/hfzJ3JdtxIlm1/pX4A8dA3b1ADNO50ZytSlEROsCSRRN8b
DM3Xvw1lxCvRySWumNUoMyMywgQ4rLv3nH04aN/9+dt5rwUDJoPrKq1A/qCnOkdtUDryjMutuQKt
0ofFZkZNpT9lq7HsYAWtIeIP92uZFPbOUCgDQykpr4nB6z/YVd/7mDB8enT+ifJFUP/6VVmF0MRs
4QwzNa7tAqlgUBHPd3DXODnao22DgjQfVk6Q5K3PdA///CK2f/3pt/z78CcHqyq1+oWgTVpR82De
x1QpMLZQxPQ5W97/eahfYsM3Y9EF2dYGVX0DDMlkDt40bRBmFYkeTvpSRSPJdGFvWs1hxL1ym7j6
cKG3a805JwcIqNbpoXXZ9eY6tm65zTxVen7ncZ08otW0QkubnW+cC5HrggK7Qo2yfFdKG8l8bsdB
ZRqDr0+FuEjHVXtQya2I4OqXHCJJvyWnrtnPnkS1oyf1RUx3dAcswd2RVmdcWLSij9aod7uxJCWd
ZOUp+PPr+NVeO30dLlVqjP7oPt4IX3kXZq2NaCXZrLbIdMy+GPccJMAJKfUucH3Zjs5Rr5buEtg4
oQlpO52D7LFJ5THX68bJJQGmCBmNznHCsR3XL91k69cJuNq9Yecg/rN8eV4LJLWWdD5qrLz36WAC
0bYzETv5qRyQWtSk6ZWrhYLElnCB9rRHb13saXn0H2wt7x2GcNcwBuKTjQFxMknMTLqjpIsGwK3Y
0eMhMigfq6uWSr7vzCP8Tfy6l3/+gd59vg2mQwXQ0QF9vh4UVEGlmSNdGsspx50hrerLNDnfNeRi
H1wR3xsJ2cX2m5rv3OG1yuECpTBSDz/ygGb9GHtSvykc46Mzwbsj0eemE4rYDOHW62fC7NLh02Vh
nkTZHvSqbiKcXHGkO5Pywff97lBwoelMUKllbXs91NpRrkNIx29mNsjv7K7cOQNHoCx1uw9uCu98
Hnh06LHihsAaZp9sN9ViUeWMaYP0QyIOIjGSvaU1PTEXC95roj2CRfmw1fXO85EUiB0UMBe78ZvP
3xwSt249PbQn14vahCgbUyX3yCxhFP35S3yvGkhzhw4emhWuwe5Jp3YAMuLFC50U6fX1frERVcLE
GiI1Ve1LktD7aMYPvlOUfnrMU8iIqbuxCty0CLGqDHulJC0z9hLkjKBCQnZta7d2iksobaLeNnqu
I402mudWF1QnSlLE6Bsl+2xoH//8JO+dDNDD0Jqj/Une/Ol2p7VkTv1SWuA6as4yPBd+qwzJRV/2
yVHGLadjot59ZyjzXVcsy94m8PnCLKsmiNu8CkltFoSYTMblIGubhF+7+fLnP+I7pQabOhZ3XERd
3Dy3Dfu3UgOVLG0z2iIrX5I1Mp25PxIUG//7Kf/bKG8moiuzfFIbZsfYpMoxTUuY7vAFziBAf2Qu
eeeEwXdDw3kjWfDFGq8fqJyotgnu80geLPzfTiH3Qze2aIAcL8psPf7EeTa/9WqjPaDHrT6YnO/M
E6op9J0RP2w6g5NvVx0XvusFCMIMdJ3HzfLjaoqfytR/FJjx7kgcy2FG0W+DKfX6QTVhoCHZVDxp
kzR3jeFM+35MKZwbxvSfY9O/woRdt8/1neifnwWRM6e0sP+FHLBN1fR//qFovcF+BU3ZVD+y778D
v7Z/4p+UGfuvrZoK2ouNkKa6x7T5OxnV1f5i/98mDCVXjjHb3/qb8KVZfyFyYOECqLE547bYgr8J
X4r5F6febU3jZszpV8Vs/c8f7uY/x6T/JNYmz83f//t3BtWv2sT/nKboPFIDR9eGVdGmAYab8fWP
j42rXzxyondDZIqL6ktzKy6sb8mttlt3MG7DJVh3xZUGmfWiP7j79rCG7W686h77W4K65UvxuaMu
HRxlBEc0WsL7Kby7aANUI3tYnH7qD4csyMLYn31OXNW6W33KDE+/vfJ3nuKk3fjPU2xG1+0p6OW+
fopp6243E09RfhujNuwPCI43YpKv3+igcb/YuzxKwvRQnZu3Hwz9ulzw99BUm0wqP9i7T89YQ7ap
is2u2un7dTc/5EZQfiO98Yur7YtzLiWH1cXmG671Vf3BCvHOyFD9GBf8K5biU4FO5s5T6Y5DtWP1
2NVucTHNzl5L5yuUYx885ZuhbHXT3Tj4erkMQKh6/X7jwTBGtbCynUOSSpsqvldGiZqfNb0b/fl9
8mX/drHidZ6MtP1JfttG7EnNzBUo5k4at5N5V873f/73n7hxtgGo0mmIKbdqrMcH83oAd8wzUSGg
2pk4abuvyyBtwNk1X89Xt0DHeEVJqiFTXlnj7qVq3dm+s6ljt4diKIf5S1tOne34zkos3XlbKUKe
NfPoOCR4ClN+qdgOjMiUfTx+IInbXvGriYrNz8ZParMa0BY57aijvMLwvFT5LpP3S3UD14z80A92
17cvn/mDiXEz+FE43iKxfn/5BNuBAYWkv6MxFczW0SLz4oPXv60nJ4/BOogFjZBiqmz6yRCjI3J9
XuNsF1viqdXqyNByiETxcYrlPco3aOzEwJpxqNQffMOv9/NfPzwjI9fbRka/tz38b1+Win42kcSm
7OzL5Ha5jG/EMbuZ99PXD57w7VxhqvAKN1sZ3dTTabmJqPJG97Kd4T/C2r4wfDWYAhkSwBOt++Sz
tycJ8IOT7knv7u+HoxLCUoDZmE/l9cPVHlD52uPwZ+7LQ3NlnYmzeLce8yv7TDlohz8/4i97yumP
iDGTiiUOSXejTL56lYpSWDUFvmw3BfbePCrXzVV/QPHuP0PI3clIRrCLo9g3gt5Po/KDh/3VwHg7
PIxLrkk6dq6Tb8ihRxzrmZ7t0gM0Sh52Po8P9sENxZk8U6Li0rm1bjmzjYjo/DVQ3CB/zp+VJ+PG
vbKvnIN3SEIvVM+dg/XBmzlRlv3nd8Ak+88f7XQ7JTZNndaBNzMnUZpGCd/3cCa0vQuImqI6IQeN
H5PnAuH6zoEv/xHO4qQ/8PcfgHV6E3LRS//1ofz2lTt1M+dce7IdYWNnxo5c3517JODozI1AaX9T
vmXn4jrGF9H65k18be70c+UA/fKi+dzc9EfzbPHHD+b821UF2eq2bFkU9Clxn/xcVNBbx8vHdIfL
s04vqVX0t7nm5PMHTIa347AHIpfWuH6wspwa/MAgksVgF6yQFEfLcKEAVVB/NLL5gz3q7VLMQoQW
H7yyho/l9KozDXpXkXnGQIn5Ey64G0jmSjDC0/vgU3+zltAVQGe8AWxwE6KMeD3RcGMrtdsuSpR0
Cmp/O9K9Y50VgVF/tMPrbxbmbagtiYr/4M582jXc4OCxGODAWH5xu1yJa+WHuLPO++vi6EXudXFT
R931ej+Tcvao/vhQAPvmx0ORpsPe2mRC9EhPaxEtZ1NFn0olwgh76A/xMQ24iXN80nftVRW2wdOf
17DT8bhb4ZBCe4eZFaPKaUVHs7OVaF7mSZ31EUDE1VLCP49w+ttttzc0nMjaUPHQjdVf/3YplVlS
h5dstwRN4N6UZ/8uOn2r3PAv5TRCOR5TBB/j6wESkgc7Z1EI4J5LbNjImEgImdoPPvbTF4XBiDMm
kEqOShtH6HStB5BTjkulhYuyJjsD9Mh5QTb3B62Pt6N4/PLcQ9g6kX386jv8tmzlikE1yIAWtXFd
LnNHi2+Tipbjn3+SN6PQfaKCvtneN9zaqZnGIxNQiqWpIm9YAfZr8As6t48/+OHfG2UTM1Oi5lJH
yf7179LCnp17URPUEztKQ3GN+R3odCI+Wh1O1yH2eQzUlAh/8d35mV4PJCbPS2IYLVEtG4fMWpha
q0mcL4bzjxBueNlOR4MCs3GlORhSumaynvQNqX9kePWzIozjpCSbGwdpem0PtVggbSLVIo8bGKlD
Mnlr8j1aRbKSYkRQluIrJDl+RtOG6b0EcqvuCgtlOdbhFC1b7xnJQmdrsl/E0hrXHFG1g1XDKwKa
P2g/jLRx0gjEvnqT20ZLvLyTVC5OkJTSvuqsgrBsSya+2XGV9csGb0ZAVClx8hkYB0G2trQ+A0LV
Rj/vXe0swf5annfQ/0XoidGaIxtdRMUhdBzIdc8zdT13KhxAYZ3mCdzkUu3mL5jwYzuoCmRjd8TS
rJoH+CCFdZkbqUEyWClSJ7CqCtu12RXy05CSu0insctvysIe5722mt41IojpM7g7/qDopuChpLPJ
H3GWffm9G5Ne9Qe37KegiOPh1h4Ti3h2VQy4/CrTCSRBIDK0R5hNe15mWvmZXcbXI0FipFm5Wt2G
pSG1NhSEiY3wvVr5ZCSt4fieOjlXdjvKOpJEHeaEuGf2J9kSHROs+UpMHYwGWeJRl80VaS20Gqly
6V/jzsBTmaWJIeAkq6SPZb1oJ+QiPaiydLWhLmnCylg/nQy8tMyn4qLB5guQySXsKl0EkfIrc5FO
s6krJU7Trm6PmO8ZbVqThHSaUW2NwG5t+i62N7WPnbFUmX5GX0/t/YQIjBfdSgdy5tecEsLojEIN
ZD4QbJN4+ToFtBuUJSjwRiSs5kp8U6wiFlHq9DGoktKRXpLv+6ntvuf0ziqfDC1B1KUChA7hmtF6
PpHm86U3NO5AiIgniIdyZZ6E5F8AIxrM3FNCj2Crh7RYa8XPieXogZQbHOHcnByUxCB5NErbwp19
XVXMEh/aJJYgxyNIzGeFNS9pSZohq2U01gu5mDkY5TEG/ubYxOtF1iRngslrvkC/64p2Rxle3y8V
YkQy56g9+CU64TaYyK/qmE2r8dXR6vqLZlblk46r+ztJD0gwGgE7gfiGhjuVw9pzNhmZRt/PW62z
3jZyLcr5f3+v7GoL1wYD8XPMPKfBPuvIF76tFdtHDXCFxAgs835ViAkbvT6og+/NqHUOojbdcpcY
Bk3EfC69ipQbE5TS4qBeDOlKdg+e1cx83h65G0hT3MG973SL6YWOvkqCLVqqPtO7NhPBNLK6+eqC
5DFMdemdt2W8YCWwpToGSw2h+NKQdXud0yt3fZXWywxBdu7Tw5xwVfZJuFR/DjlSyAijqHKnGsKi
3pRmqgKx3qGnYK95XPqgtd3NrNSVkuiDnGiyDOdzS8YKCd1QRyTpUIQHqQ8F+m6d9zI79/qUyQf8
nG0SJoqpRgrSAQkmwCj3tVKOV66zqAQh8eovrMrKx4D4U3E/Grq8hREK5G+tsQn5XaXOtO7NXJwP
hB6v/tbifUagTJD85AzOVd5y2Q8NxRvGIAHDMN+lM7RxO9TixEoPXaq7WZAvWf5ScOxFvVeYUxzy
vbFrdbonoVhJDYW8NQJbC8m/rTS/z+KhJTa+MUkTJSm+DeOqOs5CJ+Kl1pRP+iDhtspMKHokG8V6
TpTaJLCxMNP+bGNkwOJLhkyArtLw/pVCL2cCarPB9EHH6ZT1ulW70klUTgOv9mpJ9hPpfVjfujr1
U0LICFBXndoKR1LUBzh/btzvCH7rVoJFMU/uqZjRyRY5veNgUIhs9LHXcPQ04XKNByeN4/2QtNCU
hJ6VS2CkXvbYr5lXRJ5JONUVxfjqrmRGFT55tMsauFNPmkkuO8FiimAIUYkkNgfC9UDyVJ40w/dk
HGHZwrwtjfNxSUmTMzsSAlFPpe7zhKSMqZYPECXyHJ504C79KAPL6PpkJzN7/eoNracFyuJ1KVjP
tr0o+1bHQVG5JSO7JfYzRZPxdDnJOCuijgyu9GpMXE0GJGQSiju6BqG/S+FlA4+um99gQulWYExj
9gIwLrUjZnrs+qMANXswa0kabu72G5JiHRV6cWDSDH+R6vDcLuj7fCBfqHOtZTZuypQ4OH+KTWak
hivV9nNOt0+ju4VFcpeRfZCak+USNYBWwNcRs/c+mbLk2hQmugUmszOyPi0kKRGYV7YmsUVeR0Je
5TUPtpNjqSUNHH/+Eic5XeTR0ltflrpzzoIi+TDaSpj8dbfQOiJSs96TD8lozE2UVy6YDcQ/Ygzb
uLOLYGj67FsjChaeeEqap5iMrJptrWq1YzrbUH/0LldJ0SPZJg+4FJifGgpSn1cP66u/cgF8yj1y
cT1XFFuuM1+UT91SQcBPkOI1FDBkaq0+GU9rW6ztfuJy2qHkXzwZErgap5CPx+xzJ9Uu95UeQz85
ZgPJjsaUmN8rq3aeF8eLZ4ZOR4fjTAKs2pM9BwgnnZd9021/eRqt5ofnrK5NWuF2LBm0RcV0LSbA
IYvdLnxa1aBpUdkwdc/mmhCkNDBsqTwIB3Gz3w5aYexSj4xcBU5F5+tZpaO77npCLc2elVe1O84c
5tznj3JuWH+6buVkxZO0z9KG/uKvk0rQpShNfO+d7AjAI2BDfSHDaOjwy5u9HgwUQZPAVFfx0FeQ
pUJFGSrD5wI9fil1ouiCyjUQi1q51t/lbLRaZKu5vIvn0VOj2DRn3GAr6xzhmuV3M4u3yeEAG2Qy
lNnylKuzCsVJUVsb0osLAPGqz+SMrycmnG43Uqf53s+VtgagF8bDSDKZFbCwWl/LwsyIZBUivexE
BZXD6b31dnGSugycSbOfapFOPzNr0vsAvU8PrCW34lsClmK+73hyPme2RQxaYrjYsGFqip05IEc8
W+Me/5afZtR6LzovHR9lxwv5VI+q87JSEUijgTwvPSwnkLT7QUpNIwh6Mob9ylphRM1kmBekfXIe
1HvVqgJCqrI1Uikr3HvCbde9oSTWt2IUXIcJKUvTXdPbseWPpMZNvpGskPDMwZlvSomQMSgqs/uZ
LANaxZbAnzK0ZkN/6dKFgN+5b7w6shFd9sT85vJi1KycfK+lov46lRZLXAfV5BxMlnvOxy5h29t5
h9hzbT1jNyUoPaGoGvlL7GKE3RHmFEdNJtplR+5UfKPKeCMqakv1BTfQqN1kS64UyVm8TH33IrpM
We6pYhtLHnAwUo+j13hVVCmdO+wyo7WK29UQcgpXDv/TXtHtdTzrmnmwH7jntPYV1p52upQAvdor
o0ri4pMUow3LKRX6RALYJA1/6OLpW5pRko8GV6F9IJq+XvZd76LUyAtm4GYkVzkvTPlcBEUGxeKT
q/ScHZeyVlXaDdriES1GQn2oYyf6SSnXfZ6Rn81hMuPN2isg780vgoA7ok0QVjygJ5iSQ63Vq3pp
dNz3jpTvM3MIFi8pyXzTB50vYBRxN1+Q1Th75ByyaV+sFJY4mJMAK73IkZli2mGukYhFpKAbI1ko
7Gz5IfXZM6JVjOsjWeHmF5z0BnlnXHTwimXE817mOevtGTCmuA9YwC1S1RqN3X4OHVfoFFkyZcz2
pkyS7KJtF206kPTZcpqckjW/Y4dVKF6Va5nsEXbhvJRSGtMZzGfWbE76ThX1o0WKqjWT9Xt0UIdI
v0jqjpDNoUPtgGU0YQki87RkbY29z8IdV8gpSb18UxBnEFI71c56nGtF/ektedb5FTyL6QxQlAmT
BT2xHHwrxSm2z9dEBb1O6ybd4T7WmmgQ86J9ouolnSu9Ljovklv2bKCK3lR8h2i4krDaUjNvc+hn
jS+HuHKI0qjM4VlPipo80J7TzrGO9bg85tqqZcCr2aKvzWKu9H0H9sK661DOX81WObtkVcNUCb1B
sQqgFgWBmQeXc6L9kKn8NuE6wSHyY46k4nJQ0SL4QNMMgNTTPGYhzjYVWka3ifupDpAHWdh1Z+8I
hzeTG+LKU4QhfNhTVOZq4freWM5FBNwjRjC96koSQS8yQKxo9sKMMgayzzVb67fQ+rmIuf21JMX3
+bLISPCqkkdDHQF+60XdDrfYedf6wnJF5h7VfkWObVdKgzHBqJ27mr9yK3GU32D5M5p9Zav9T6ty
1vFoSQoin5rcmL52yegpexYJb/IFgOoSCF8ltMtRbaQadc68blHXIpke9Gkxk7NC6s0U1dWIvTMx
Yw36VZHVj1WjZ9ped2PvRcvWtjxi+837q0Hltwsdfl/16BR6ZaPk7BPtWjp9sR5k1eNJYn4PBf5I
25qXKlTalJclhFULfAwjZu2Jk9occHQpXwiNU5pj18apSQ1+nVDfNauSKaHITFg9qSrZfZOFGsmV
bfQCpI8y8PWJJk3IMSZV0bpuykxLzoc8XWe/zKjBBuaYZRoxqtS3OfmosVZJP1urMT4aeumaXxpT
Zccs21j+MGObs0lmuF9iZcG3m3W2vFcHy5F35KHVVaAvk/LcEsRc7lavG34CLEE9ktbLeizdTCn2
RjKud00r2y4w8zR5Fqo59aGpVKXxVKH0j7/0U159W7o0zULIeO2ll606EadkztLN6icuMCZVhSd3
gex4qNQ6e9EHlEMB4CKr+aY3qjGGoJec+rypeuVB4YjlHciYrzFZrW0luaJkGNJRaCdMcW0s7s1a
eG5QTPrU31AQSu9Lq0yao1Y4ZXGoKwFyuFKl+7Wr1+6rbGMhd9xcu9jHv9zFIYyNrMBZpugKd2pz
RpkrJ86jtt12CeFMRVddC2mz9ep9O2lB1UsuF8uszxdlxXrip3lp0dtm0+HZhgL2h1c32n1asUQQ
y5cVdwWq4wQSjTWIS1Ob7foO/Fyd3cAPqPVjvq5iuJAKdxQQ8XbnJRetYjY/UIo5FFlEK+2oqrlJ
hEnVro0vdDLld41up59AO+TCr51mAQyYkQYYUBMnJVhavaJEhHLD9nJVSY7r0HSmfgk1dNHOs4Q7
7E+ObYV3tnSuu0UJt1JcLJpV34xl6sqgRabMBW+1R5OQ06Wvfw59Yt9g5qnifS5mF7RSr2svlGOW
zmdHFP3edHPCXXP0AGq4jrjKI4PdV7ASGHUJbsewaPoTMZpe4qOUbZQacaecCU6iqV/aHGP8ZJlk
HrpOjBzT5kJ6s+hNv16UY6r2li+Vyk4fnDRpP6NcU/IzmSjcuRamquUvi6UORycR8eSjS08mv9QX
m8AVrgvSd9uEOTiT7d2FTp5Mjb91rh8HImULH40/l+u5GI0vU5qvD3ap698mWXbJwXVyzaRctDDB
lCRXprM8QVYbQOtcy5tlrk1mgDEA2LUgn1CLSO3VNyELewEvfSnDWLH11S8pY6iHhMuV4c+ic382
Hq5u0rir5FLPRgM/WFxr4Es6XeRniyysm7hXnMcYPiI5XXEcn5spAUxhTG9lv6bKRI9qLJh5hVGA
eOWKMxAWz5X+iKV6FsehEOlNJrsUrKCs12NK8rISAsbY0neNmVs0xBwwpYRrUuUjirf/nBE6zNGs
IwWB4/UwPCb1YN2Z0iELuSpW/uDa7A6B7g1oBd18kt9bs51/GEVlwU6jdAnmpCIoW+tKhIurxiSK
tLjp7ltHUR9IkoE9M+gW0eytnNmRpaNsosNFCnsHNHmSF25fDpM/t6To+bq7aDeGU3duqOQEgPvD
0rV3U9e4n/okJYK+prTv90ItviHJVGe+7xk0B0a1YSBFNHZuYLjBd5oNJ7ntUTPnIbK45akuIc1j
fkrsy2JUuQQ41kqlD6SiDV4yFtZe2lUKzjUflcEfKgQXgWf3/c1kSTb3uSOIelhn5SUD2Uh0MQG8
StS4C4gI8AIwMbRCdam7ujQ4wMnjro+sVNRc+1PqBtySEgo2Q6u1c8D1ypuOTJ+VuFqpsbIMtelk
ATUo88IaByeBY1S2ZPj2S9v7rp05ZDPUHmFxSpeAB9A5RuQsU16KPiOdHrXK0NKgq5vkjPwLOw2G
Xjfvmth2HkesNE0ISpcf17Wn7gXEKIteDvNShJUeU4uAPJc8Y60efno96ScRserZi200hGQa2lTd
i9abH7pUra69rpzbHa45cT3rsAe2/Wl4rntDeZDj1BUwN/OlpIZtW58aWgH3Fqgt7pOokke/18e1
ZadWRpYHe7JU5K1Tupzb8dJ8ExRiyULRSvWYFXGXBbKMuY7rcez+7CZTUmTNsvXc7jrENl7WesfS
GCwFy952hBL1upgRGzanj9UYvW8U8CjouiBCH+2BuAuutKAtOZ/0LqBDso21oASK/XNYinoJOIxp
rBQzIdh+ZlEB8x00xhq/5YIF1Zll/aOcGu+APV3mge2yXAcGgKU4Wpe6/rTA2uqZ3Xg+wp4LeBZK
QMBDwHFnTINJY109eo2s7nSHsgbZumz4SKedz3liTp/HEVW+3ydkqo4cNkkmIHc34c5ceQr15VI+
pShwQ6VzJk6DTfI9zbCs+pz68jutivWoNDrzaPdJsuuMOh39TNI48pPGiw2/jO3pKyyJOubmm+fX
let6D4LCxEsbT8OZrivGGFFwFiIAHKCQRrJ4kZ7uEhu7SGAQZnTdcFH7vKayvKb8Fl8IayFzugOE
9aiblJJ2DrvkcU1m58lSAYZEaJWMBlhFyyJDyO76uXcFsJDa1S6VSW0FcIByfVJSl0lE5Xb4lqzz
+NCMk0vNTMmX715BEjp3TIcmSWZa+QW3/BKVFYXnxLfwbiJdAA78HZGoyaR1jPllk1Tzb8vH+X6W
hYFgho4XTvVV9X6YQjLxmHc9tn2WyDVcMSY+mkpWroE2kfbuU7xINRbAybkzRu627GrteFkp6Vrz
jXKY8FWJZYfDtWv21KKa7lDOA5LhWPbVk6t2kGNpiaMSkEv1OVOH+l4XlDlCDVjKEDrL7JBXn+W6
DOYYik1Ym0KlS1Jk8ZVY+sHyzTYzGj8ta+/RS9PaoWgUU+YwVq27NZy0/ZFwfmp9yiBb9ULJ6+fV
6Od7h9Dwb9Y018xMM32mfMkSF9N9bVB3m/1Frq71z4q2bu1bTQW2AZeIccg1mXeRRxbyPUkGo0qk
uO7cmknO9ThbY4EJRCBtCxPVLTUgYops/N6eHHK43cloo7bDfkCljDNCMLam+bQkulgDp/Wqp5Uq
CHN1ckBHFG2esJu7aZ0HfY/R2EelMvx0TBu4kfRkc+mUKI3hixRsUWuxJuB5dfBHuy7OkO0oBS8n
grlVc8Ip2MsVO9eZc7Yub6YO902I4Ulj9veV98nhhn6/qm1nQiDU4h/zSLvRhwJajnS7HHK7toy+
68WorQdT3w5lbGejjdpEmyx/ov066LM/pcjZmllxReBya+u21lma+N24zVnDpMQXafhs1mjSGxTk
8zhlG/JirHnmmMiJsOQlQgnFVLsEXjHohm9UMcH1s70MC99Lm2YRrch4PBPge4Zgs5kml6z+tv6B
wuRXEu3viqBN3wnolAo4zGWC705b4TS9LK3qygiDXDQX+5xwzLW7NrX8iD3L1vK9vogd7f6oMV1C
CcAmW0M0aufU6a40WHqdSewcsaC2G1rJuLPkQVLy7M35ULmXq1J8oOt4r0VMriVau01dDm/rdedW
lpBeeoVGdKpb3b1CB+yqrJP1X4+CWYxWrUZWmoNO60R407lCat4oymhtuvgbYhLnynQUZffnpvqp
zgHNOKhrk5dPLgmVla1v/Hvrftj4xquVRxbkqs/q1MtLqhPOweWAGbmFNf1Lmc+v8bhpbzEEKm6D
0z60oG7DOSuPWpD1Yb3kHF0RxH3wSb37VOgt+SeRxCC3fv1UI/1eFEBmHtXQ8aOCpIkz0+LYalKl
OQM5/e9wUOi/sTlrPBSybj4MfMevx1vatQSNbbhhta1rs2leqROMXpuLA5du5bomhPiDRzxt6DMk
fHOeDqPRxp47ecQ808t0pK8XNk0WnzVKRX1bDFZoqPVHhK23Q/EdorsFsEGyHmjX10+nDOti2/No
hYru1YHZtbT9E2pdMyDJD57qdGptUW84i0BRbBBZvpHXQ7F42YvgcQnCJdXdT3uX3MJO45L058/+
vXHADGCY2D5IvKCvxykXA5N2DPOimAzjzHI4VjSz8xEFdFu4fl/YUGNBxjd/MZzRE53SqdploC+O
zoiUvsW4ZVl3OLwperUr0rR4HMuabokxzh/xyd8+3MZBQbm0peFuyPDXD0f0jhZPCzWq2m7aHTUa
7dBZbbr7t68QCR1qcmdj/aCYPXmFWc5W46wFzne3l0crMxFGTv2/XS9+Cdq2JXCLMN5wlq+fxZqL
VIdIaRIP41rc51UZlDmY2j8/y+l6wSioD238jnzhiHBPZFKZ4Oo0CsKf7H6daZjE2g5nQA0eM7FC
sra7mz+P984vhNHBxLex5a4Cwzx5qqmzJiqfRqiVhGP0iidvHViKz38e5e3nh/lkUwOCHt522JPv
AHJHxUGTUbg66tdgHoz9aHXD57gG+boWdKBS1+Vw+OdR364Wm3KVpcJBQs0Cf/IuvXElNajEtkeJ
c4UFSXU2NkXmgy7/myn8rwxJl9nPvhmaF3FqRvo5/9+fTbv0WZKK/76Wz70Y++f/wrU0/BcZ6U/f
RdbUp//M/0ID0ya4/YOB6Xv9/emVfWn7//9tX7L0v8jJZYfQsC7hSNpEX3/bl+Dt/3+/kmv8hXmY
EuLmquC/bTP5b7+Sqf3FArmB3zDJ8jesf+NWOjVvYIcyPHjYFtA6Dz7HKSYVu28pFdqcFxO3uzX9
aljIkYpDFxemcud2nFBoPgBxrL6RCzB3STQDpdXlUSTzRLTG7CCPoy6eVHK7pGOWnzwCHxqrE2Hp
AJ19XLrKGA6gzTU2XyBzMKg+WvS2Deh/lnTOSRxc2HTZfEEOWm8MQ3QPVfq9U3LHvFvX5Qfdwxra
iBygTYj7Cv4hB3anm6dC4Ug+am19QznO2/6IedIO6OsJHmNlEbrM84GmVTVM5sFMeGx1L+zVyL+X
AkxntifHXLTNtSfNPtHPDLXVvOEw9RlynEuDTh2dSXd1lFL/RPnOze4oAJoMAyLg/1F2ZstxG0u3
fiJEYB5ue+QoqUWJ9vYNQpS9UUABKMwo4OnPV43ecSwqQor/iiGa7gZqzFy51krCkZe0Hv3+lHaj
2zkfGKgYVxCoOA7/yiahJbyU7bH6pU8gQ/sUkL3yUFpW0nUv8WK5LgYE7diq8kACU9hk/nXS+069
S500LqJjscYrwCNGEnaX/kaFHppj/V/DDAXcNIWAG2XcyYm0310uFdu6ga2U/UGjzZppblaUPvbR
dJCIqMjWbZbV8BjmtH2zdLBqf59zT9T6BLdjzF/hfMzK3c1BHjMkQ+XQnJNqoUsBAjK2novlfrKG
zFjjemtQ0cR2GOOkM62vPQY7rGTPDPih25JS07OFZHKfZdC0KGhkY8vSLMRc8lyZHRA3HfFnckUC
7aXwWHlJC9oxPVQaZwmF/weAxcWbqyyO9uhjpujvDlKB+uozjjwdFTzzgWGnbL6adpZTRYEoHOi8
uQ9gXWFlYvUyjV4sT0Y9SXqbDrbzuHprPUZnrIGUH5xMXNpUz1ndFM3fHefzOJ/WYSamORT+mKJw
oqnHxOe3lIwncExd1gyCpLc8//ILVfBtLd4MvHbbODaPwAbTvnUude5YWOSPtnn+fIQDCXmyIPN5
+9fB9Wmb3H+LGU0+8+OUG44ywRLdhKi3Ru+mvJMDfWGKuXs1gEEW3VOUTdf5wQbGDYNDK1Q4iKOb
rZI+U2pUK4vcGuRMVA+4FIS/awlvEpEfHgfRME2HcTAnjQgw1+W//ysxyoFE3UTr9GtPUxCWhi7s
TAuq9/NiVfR+pdaRn6dZVI24WC4dyKcnnY81wPuvh+XdqemjvuAED01SgWAGV6N3GdOKNVsxNn30
NVKSBtAfpo6zBkpkJ/PQvyRMCIQK2oDMJQw1+mK1Ci5TOzksrXyJ/Xk5petofkzzksziUI1NMDgf
8dFYPOtjpcspflPeMGbyWavUk890a3DCy6/f4scAi5dAk0Z+z3bGMtEjZPxxNI1JIBTCZvmqYQeJ
gPIVPU2qoz+CVi5n4fWtNz0kVg1Erna//mrc8t5PJZ43RrXG0oL8TF7x45dXneOP9G/KvoYVZb30
yzhVMmpPQx+2zCEu4ebLI5xaWOC+omumu7etfkra53oN+tr70LirZkeIPDM7FcKJWOfd2CvHrIvM
Eh3qfIEmJvmoxsp1g3M40q4K5sAkFJ8Zdu0CLk6eHRlvpmmdkv9Qryh087mp0dZEZ7h79GvaJcFo
+cnJ4wZgk/VNkYbtifpSYDZuT7P36WHRQEQdzVKbkXNnmTpQmWPVx2ZXWvgg8yO1dMjkY//j85cw
X+XQ7/MoFl20b9rR7G1azgDI7eG0mU+Z2tB8tD0UOe+lffp50ni6ERW/jOs6M6+na/PORZ6w77Xq
qTYffXo+++I7CNg4L4+9p1NKPoqEp33jEK0Z4bpfOamPq90LFx5j6dLD0WlyW3ABdklVUFQaMNJo
8vslgzIUXYomx8/4DEEio6tYI8c6tL7h6WqGvYyylsnTLUzS5j+TM1D8OnpLzXj/Qdl/KJynsnCV
lHc4gyoas+1AflZzwK7TwJ/OTWmeOvbThveiveZkUToazKlWbc+JKdJsvVD0N/eowgxHQGBboOg7
p6Wc7R5nGShCQUI5PR17+8h17rVvYTFYTNPto7IhH5bwY7CdqHrIlP5cVXZPm6JM9hMeHVTaB/cL
VvhmcnMgjKL8A4oO7T92MpqdIn2QmFmYBx7GJBwfXZs0UlzgWmQM6a/3xtWh+IdTzjgGIHNw8Vch
IDJS9X+fciJM7X5d4+GVbl45lkO01QZu3d/OPKvtNEMWTnJl0cx14fBD1e3M093+xMvzHkdAr6gG
60JGai5rT7kdszjMUTe/IKalwYchk0pWVSJcs8uaDojoHFT4N7dUNb0u8F8KRwc5MKwNV1MFLwOe
BsP62dZFn32edRHo8KmNVlh6KwBp00bjo7ddoC71FfkMhTrjC7Z/oLw365sarlntzrSYuKeIC3Nm
B/5kQfMKEMuyDrqFjMj61Dj4cDXhru4nNYg/bredo6Gcl1RVIbYm+9aCiI9nfAO7WVxu8WcX5Vk6
7DO/yFBG1IUY3egpG+Ou/24H1szGdYbA5Y71nHUEPLbwN+xDjJz8LE2OFcw62DRV4NReeMLU3mzH
oLFW97eOmu8DV+PFitsW558H3AqU8+NMN/hCcSYF8iUKKQPbJ8DehSjQxdStd/e30BDCYFXk+0En
JXhq7BTCCR69xZs5lYEhqZj8H283A85xqRkNlwF+fgr0YF+4Qb7k3VfcwGZeHgmD+VFCOuuTZ3gF
QfOZwzdWnNeD3ev5e1ImUbOctRvPwvq+2INNQJzQMc+jj8SsppbO9SmJBjQ4XQ+FphaRFn70bNHX
1b+nfEVw/RtQ88dEm6TADfDfiBBHQsc0uOaPY4uNvjU2buu+YLvXZtYeBuWaUcuTxLbE1nVaBK13
71ozAq9ztyBsc7/8eiO/i1Z4AvaxQ5tVetqYzfw+SOg6J5jXdn6hVbuMgj9mW+tgOVkJwsD8jKeS
nJadCDs88vaUo8zsRshklt+JK39+DvRyASYv6IoBJd+PhGxdn76YlMG3s5FaujmQ2flc+6chtTXT
QsudxGwIdj3hCN4rJu799XC8CzdIeEHejAEkPDMsA98v9gJuZydCr2dCeoD6DvJeQgERdvlYu/F/
w6GoevlY+Jo+lr9JXX4aAb6YSAdwh6XAKLyLG3E57qSCuPyCHXNI9sdhEXGdTGli8eN2+Hj12C3q
3hPQdF7pyxuUv5MXEjqz6P51tBv5GsYl1A5clqcpMf64KHGXUL2skuaFqg+G4x+8bYOJomb27iDu
cpyfYwn11T7egpiqwtt4ehIqLWZ7J6GWe8XJkcIc2dKyiQ3zMefKE0NgLgS/Ca7vtH0wrXNiQYZa
Lmmf7Wehgy6G/dpYg/6SW5Yai49DSrtn62hHEmDxPsamU4aPlOdNoAH9PWzfAis2gUMXYRbdHUrX
z/KOJvSxWcWN3VGseiBDQjyAgVJK0HnCpYjmMYicrukY7LrKBELhPPPL2/FfTKy+t75bTZDTJ9BT
YDLB4c3Ts3Rsc2k4LobcIfxnOwySkzv1q/pa67XjjoGB6nPHbzegguYwRJC8Wjnw32RdVjysrwJS
rcd1NWniiZIerYD/sIKglB9qbPoc/ZyWMDY7CNAZ73gKPAR101PXwNzId8NCx0oMFSijTsAZvmym
9gDtWAN/x+UIHI7GK7Sar4yL4qZdczPZJ/JJySOsAcKe9oSDrYlZZgQeYCj5OkRi2XPg5/y31R0M
nDAjKGFomolSc0cet0Lyei7jYCUNDOMOM99HyIGCP3G3VBXqbMBf3v4Hh23NQqm5c0kmidnMAKfe
gtTkTPSPsOxQIUKzXibY7wAJkNApKd9x0ZsIsJ4JF4hFG53wA+9Xs6KoS5uHHnRYcp+WDTe8fXSC
lCP0SEBg7mpHWwidINELt+tOa85YiZNX1UsGs7qufFlOfwLbyyV7HDFZGsa9WxZR2h7zURGP2EMS
rPKEadYw/7dNo2v07gwLYwSXUGFwGeN6hfg7q6H4+Be6zLLGQy8vYBFF29ZYAWU4n4ZVes1g71JR
TTF9gNeso68K2qultacDHUxj8d+KfMCddi6d3pP+4pfDqqOHDpkns1DU/hpld1Vcl6qnRc6Uc3a8
Ik5ap/bBKriWnB1kaRRxu073EFBP1N8zeCQqkzka6nTRyfLCjlkVOq8qhRks6NQc5iZ8dX3akVAy
IZWt7p1tP9nUNBjPKmuqYDoUkwdrcU+YRqvjA7xKyRdFWWcShVt2c5tvJ4SDNBPiXsMpUF7zKbdb
2RpBqqenBN0yQ7KF0L8+uH86PWn74NqmuyqhSpC8T9XasnVmv1bi83Z/gBgQ2nm8kb7AHsAMEWbm
LHh236KGEuxUNLG3f/0MP10eOLJybQBR+oB9KPh/PDhbTOaKqbOmi+3CJL4IW4XyGatNub5atUeu
c4LgVHKt/fprr+/2w4HNl9H4AtUxtQ7qKe9y5CKswKuSofss8jSJs7NDk5WkAPJwG20dZ1ifon92
WtEn9t5xRBupI3tRLsFjIlNaIHxNhNWN2d3crMz2kYJ6FDcnJ5sJXO+gtXnMtVhpDZTvOdVojISv
e9lOn7Ml6AAtUe2IYoav7tNd6ZSJyDR6oVVk6yC54+iiOlJ6qSd+Z6jv/1gw4JoGTMXkkioZliAR
tjI/jrcTtjNct3LEjG2Flv2t0PQhRDrS9SPz7SmHL4W9P48cCHW+uAa7VP7qdIec/RZ/GXTm8ztQ
HJOpOnbPRDXkXPyBajQ9GA+oFNtBkgOPBnQotg/2LVEU3cMwOtqfj4nVAbDuQmmzvx7xoQkrOtwM
GfHLfZgiNi1OmOu0DPZQW+Y2cjxL5v4/bWSFOnh0VrhOXzJUPaI79DkQy/ygm3lBE29bskOe5szc
QilaFNfREOZQBidjftENxZvmjgw/maxTxO3ruLu2T0Y6JsCE4cajnbBeFjPLzZCu13cfcsc+sXer
sP4NVvI+kCUBDAmbiGBoJUI96F3wUqCxwHJxTC6Yyk1T8ycZvdSXFQYhe83ELJze1GUDRkO7vkGR
f70H3m89kFDKpEBdgQmjfwofVctZu8gqvgAwl+trsO31xaO9E0QrqFx8IwE8Z8L/+XsRTVCVMFUy
KB3v3jtocJqf/dW/2D6cr1cfigA4LtQZcz722gNKNwwgfvfr73XeQVMUaIG5KeOHOBoYmO/dWVNi
ma27eV0vk1Ek8I4DJYx8fwtXOaCEqx5UhaGzdcRtWzfBpxaSXJXvukIsNM6EMl1E3b3C39TB7b0n
DvoTiCGe5/H4m2c1+/Df55NLj2nA7CsTwHSYeXc+JdpGeOd74oLoGW3WHkKnWQh+F/bxX8QAMIoP
Liqf7msxoShr9zUygeI7+d9IrHtLRWhnnqzNXuQD7awOntdY7XzomsgM9K+f9x2eHLs4hNAQzzMk
CdO/4d2c9tBgY11XwadgWTQHSZgLs4q07y38q7leHDmC8eIQuIbZeLYpJXKzSBcHHvGbh/lpYbsu
DmzwXM2qtqmM/njGmTBhUGDtF5og5uwlGzkre8kL+ojv6mOavV/6es7X118PwrXD7Y+TZkzm2FSY
N9jeT2l/kiFB6OiYd9FRaw33dTcZ+LWuNVW3vTsEBj5cFQrN2MSeQsnLLebKYMkwJ0PSozXbzfFi
AusA4QmPfUPkqqYNcSqIHW2AUHdasjH/4GRiHVZEO5UicPDVjPHcf3/9UlcX3R9eCjttLkrmFraY
AQ5+HM3EX8QaTMV0uSGySaOS8OPotNhKHPNoRV15NwFmYqldS+zqszuEhf3Q7EO7NKW4jC4qvM2A
OoBQcCJvKRXrGLjq89r4UWrtQWXRpCKI6kld4dPpxJWnNsQ7gBIl/uESofPgh9I7+wNk3uHr5MGh
sY5bsODOgQFpc6j2/OgAda4/SIbpbo3mFLEg9MMi00eE6E3pnUML/iisuzq0MXko4TzEycPYToP1
sioEosPbbTrWBeJmuVvHxUwcZmUYfp4p9qqMl8tKml2dpg2XBmHDKmN3w5JLbZp4HUaKRMiBGqvh
TnkqPWWer00QYs5n8ryY3pTIs2K/tu4zo/xyiII10fA+QmZPA7dfz+NPtw0lZbyfAXZpw/vz2gzp
nbP6kRwuU+2ZHQphgVyrFGnCPgUKNmMYOTDe7/tcBr89fH/+erMpnGuju6sz74+riFgrL4D5m8sN
yqRnhs39Isc45PshwQJ1+5A0eAr6ITPpv3n9K6/xh2VsGvSGNJDBCNI4hb4LfMSAl4ezthMdKjKT
VRUl8RsYKQImPAmCmb69yYHHWcnNWiAHJtBdfdbI0ULdTVJxy82wXjK44ciBzC/TxjIwfr3VBG7h
/KIS1lLaB52N336dTSNM8+D6rbeVhbTe1Di6bByq4G6JphqNVmIPsMAPA24eKNTJUTk1cjRdtah+
Z7j003EdggWiFaVeCtUAxs+Ps6FR17g9xdtPtyOKdMRnym/FajTOTvsmF8EZFoa1x2qhn26tL/Sz
/W0C8D4ghZODJSjOXXBz8O99X3FLHV0G2VLqL1U9oBSGV1/xHbOEHo9/cMx6/PU+eNe8DW5nZCIA
yEemSpYA4f347rMVhJlKx+wLgs/c8/b4L5Cw7ZwF9IqQUYlk+jb7UYUcrDeS113JWYdYSNpgFJj0
0RqHH79+qKvZ3b9XJ0U7hsDEg9QGfr6yel1itqQq8SVLjOnObqHdKte9pIZG+LsFaDNFIn1prJEx
qTReXcDE13uGa82Xz4FYsFvbs9EjhjFcA7LrPrfM7G0HJZYc1foaFb1bNOcVKqr7uZ1Tys8oWCtT
bt0C0JbYmV3YhwvR6K2ulXs0vkQHV+HieV/S3QqXEgyJFsrv8MgxWmnwl48QkEMBXXDniJrg0ENN
YWu3Ed4J7l095uhj7ibIWHx40yUmnsWUBX71Ph4tk2zqDbz79ci+jwXY9BSVDVGUiID2ce9iPhwi
chtZu/tyyyyrLkLup3K03idS0wU9SNCwvX8XEIEHs47+/5QGsOgc01XJsSmwc+y9p6nas4LVG084
pgZiteIdMrPap+iTJE5LHWYg9WmBSnPURPt1TnSaHSEWCfXR3QohoUeu5d7lUedYb84I0gCymsWg
Pre6zq1kOSlyn2lXRXi1igPVP7btXohVdc9dFs2LjchbCL/gfrVNJZZOZ2MEXwa4pvxQzuMgqLGR
NKHruZVZSrxbuLF9NIAcRImQnVvvRlPofLsBWwoVLxLNuU5WZzo3YEJ9Tq7SB82zcqBOVGcrcXv3
GxXyUqnjElRe9CrXNOAyjuDL9/KYTphU+I+ti6bNPuP2lKQfZpsSUHZYS9FgAVkHMlfFuVySOn12
zA1BehAk2HofJJT5ZPmASIKqKmFTvrJ+gDOxekItR8V+ubd79og+eHOKTPUo1WDQnqDvY239sSzg
Xzh2eB3UAoj6pbK++DP2YdTdVNIt5UkC4LjROY9pKW8f5yUesIwDeVzK7JhPfQ+FCoV0+wbnz1xZ
9FZIou/gRaI4Z2U6t5jMISHyJHzaYdbxbt0qyXkIlMiXBEhaiAixSLHtw6T7qMWIy1tEVu8J6UXh
3VfgbmP3JQN/KbwHu01Iei8IZxCfA/epyO7hq4yN/DYKPdtvCQ3x4vux6Rwn20uauSExalAvc9Hd
ys/D9ZDIYzEyIZ1Mx0U+4f9h8L8Ndr3V5JOtoG0xpZw8Q5sCQU9Y+PLYg0SaOe+mkYuqJ66hMWq1
A1jqpr+3SmBW1CxPEaEKGR/DBdi+O8yeogFKV8RW8btweyNV/muPcZMboiplNnCcAMrcu93N1kan
h6DhflIiR7JTNkmmii9OlEYUdqtapHc46aEDQlCq6jLpaB24uGl0N5fU8g8oGHP5qDAecA4N+N7T
PGMGgYDayb6U5QhlLPGrbH52o6rv93h9hQ82YzCymd3Az+RD3GpMz+UeLX1vH8aO/ybOlSst9bGQ
UM4erAbY9kwv3ybHMz6fvqW9XIqTF+RzdSxdp/tMupSrYwvcWe67NSYwbVTozvdhY+vypLw0aQ5t
mkXDPh90RPtbZ5DaeUwS3EOsiNBhZwcZ622sxHyY4yxYd7WImwOAnUoesmCi34xf1NETyQXtuGdg
k5iXldFLSffe57Hzp5m+rp77F+aP+UOpgz6k9B4VH9DPjHQzzZ1XXWl6Hw/dt1CI9hW3Nvmh9C2N
+RVONgNSwcxOqwm8WlBZf2q5rtwYPzsfHyJM3/A/s5/A4Ky/kynzzhToqsOSivXYNCzWKOjjO97V
AbshycZSZ1VfQsCXXZ/4I0hzsj4hikEfn5TR8tUu/fU0tL6PYa1T9h+nvG0+0XCze85w0TvJZQg+
D7HlndPEVkeFCQiluCCoaVgu67PtC2ygkPMbCCp6Ntrdu4aK/Be7CYL/LDjhfU37obssVpc+ZeDn
92XfDQie254mYLnCK6GY12OIcJKrby30PU5a46Mqcv1RufjBrHNXHGXhu+DuU4PTXuQsf+PvJl9a
aEGfKt8eHkDZxYc5sum0ZHVIrvD5Wx/tpUxegI3LBydLg0+xi3RxV0BHwKmijB/tsfCRsY/d14S6
zBnehrWfgi69C7qx4Tapw2rvWJVFl8Yx9u985OkvzTDXag/uTAFjmaxvmZurp0Q1+T503OHFoWnP
YW467zzTTPYZ9jX97NZp/Ud2qXrLQrxTKQFYBzXJDolr6rw5lADukJbLOy8Plo+4PQzPYUb3ZYfS
2j2GJMPOS9flsWzyuNjnuGp9gmoT6yNEnZpvoQuMBT7w2DT+gooy7qJTXMr0v7HUr3TZGN8crrdz
teDpIkkIdz2mCfsql/YXnwP4aGkZfwyyKLrz1lyBr/e8QFaFATaBofEnmjGBPKhY1d+QTAY5TYsK
9cTSRDaKZJF94tb4AoGq72zMl54ygKhv+JxYD63bxfuU/PE+4Di5IPLAEgiu6StY1LpT61R8E7XM
6QTu1voTdPKaViG0nEsqahm7Gd+WYV/NZf1mDJW8ncuPAospRhAGC2KvxbXaPxcrQi21NsW9HJuR
M0Os8kKNbbjMXDa7FSbQeYQCiuLUq1/COadbQFopR9KRMZ8EzYyRQms6X2dV/x8nGuoPgvrg0Zph
6B7SKUIin0k6FgJvvCLqRDY5qj8EBal7KJnfp957DcsKjfko9ckaI7lfE3pPyTBqsL0eaBb4lPhp
dceLld6eck3zgYiCfpdo1dPp0LYuV7KwigHBcNpwvNY+pE/XKexvWAtoDPcC6NB+g0MDLEqxazoj
UuCpyr9D+n3dFcLyMbdY2r+SSlkPshgmNpevnzPfmx/GvC+aXR2ilSMDbv8zc3c8OksQfqXO0l6q
tLVRWAg5nMJlDl9dp6863DWt7iEaMNI8jASB/1iiEgvIaTOAA7iQbI8i6PPnVuMg4Xk4vR0aGUT1
LsGySsR/QnCO927fIeytGeEHmGruwVbzcI9bY/9ZUYU40slQYLAfJPbnTEItQetYpbyQ4iyBBfCZ
sN26OBQx/lHewvGT5N4TfAh8vxh4+2GGK3yMvbH6AtAf7HDhib+lqGG+ysxu+52C9IoZAKP24iRF
cCq0A60wT7vynKk4/8sn+r+LrEW8+T1caz8dIpCTWdBqd3WRPqV1ytak/cqJClX7gH9UfQCMp7zg
y/RQ5E3+d9yIdo8rDDJ5RyVQp7E8KWN0F+XUD/gxuNljhTnRY5svH3jw70UfVt+x1KlBOChzKelx
drfecOxiY4BVBmispT8kH/KI3sZLHnQnr52zahfMeXMoAit4wgUg3EWN/RcYnP+opY72EbYP5zlx
sBi02LuHvGvKP1ffFZDXjHM+9onJXUMvgC8hWCUVFynzDxZuDnsuYfW57vR0FybWSl/czj/Py5Le
+Xx3cYgm3/qMP8VEdapOrPKkkc/SWyiLBTbmhODrK9ZUIYWINY/JKOXqGGwhX1sDtIWShtHPzUqg
RucNKHJEkW6S5dn4EacEKC+3DLRpJxLiGzxxy4X6uUbD8nnEdNLgGBwoMGO2FA2zNUGuIyqHCv9x
oHxVJntdZvOav0YlaxknJ0jM/EmwYd8EVyZViq44/AquNBrf87GSy84ZqEG+6nzI2j/SIKnwlduq
dcmK7R19x6O4Le6TOqj97+xNgzdqa6CWjR8dtIzDMk7T+gxPJOvuutTCF2IPfLVgF+HNYf2hqMZh
GnEHRbB3HCG6i6PVd16H9VltSnBpvcT/2HAGcJl2Iqd6dH1JiGdB0J1PbeQ39cWf2xQbtiBTQwPM
0av8M9VojHT2TSNLF+/4yNVBeAaTynBFHeFEwNaZYYAux2FKaRGFVF3iVppTPhUoTwsurh1JetAD
r2nKD+WW7BZJWYvD6BDpYIICWfSEBSo5aruuDZZXpCDV8A+MGYlN7CDsPvj7f8Uqt4nl8xwETfaw
2DhF7eJINedUpl5V7gdfruE3ArIoP47FPFrntnVk/elGK8XDyZQn7Car19ctQ06aFRsKmQqGMRKT
0/+XYr/h/NvLbNIFHVQGVJO09IUKsoXGOG0a3PbGCqrk7GOuF5tT4HIrNd14VEnq017wmOLQWXcf
iKVYwjOJFjk9feEMmu6N7oqlyxpb9I86Uwlo+M4cByR9sVZKjffllTci6RcGzn0N++sSawkWQwux
oDixzk02T4UJPKBqx5J/wAo2v6PialhLN/ayml1DqhM2enjeruTquGx5RKNrw8w2PA/9P0SxzWsQ
gXuyoCaM7u0Nlo1EZdYkqgWXUdyeBu0mk1dv0H9PSseHb+k5KlzzsV1WpXVpDp9YO/cimoLJui/9
yctBySKGRp3JvpfO/ZhOqkOulIRRVzySF7cTEPNMpaLBfAAO+YSBAZc/bSAhUrJPN9I1pg9uD7VE
YFvD2MUqwibrDtDQPGoK+MdMLaljwWeDY6BcugLjnAV3ukLYyvCoNma1nVsxZ+N9lsMteR1739Rn
QsTx+iI3tQfyWwGskrlkB8Mxzin1/gMDMcOKMkrjOqA3igiL9RXqKbAKNj+DiO9J1qmV73Av6Xvo
+fMKQHOm1dyINeRtrFr8CrR97JDgu5TPQNuZsY0nPbnuKvx/LCWFL3a1R0xkH4t2WJgYTN6uy6fu
DHRUqya8zgg+5gLzsus03WqAmT/HVN6rVK2oASaMF5nQlIClDJ4K6dNTeFflsOTojIiP3XhfhK3B
j8gsTM0w1MLRxbmaYSER+6SywzAvp3zMo/huUDLGTh0v/N8zHmVklwSmLL12AZ14W7ZK57hGQ6T2
Nqs2qwww1fpfKRma+vJAMccW+7wgc3jWWaBjzGNTYd5pXAbz2k7hm7JP2E4TOYr2E4FJQkn9Rb9q
YwbypjDvpI6skpzjvwwro3no3Qhf5l07U3fu92mwGpwqyZdk4RIYF/1XwbFgf7GhoDSczokoqtOI
wGTCbjXOv9WGJoO7aZc48rMtyhHOjPY6kue+awv/VaxZUT7lIezEU0c+Fl62s2RABMmYqesNM2SV
lX+zgmnlLabBBnK1JhuYYdt07ZSbMR9bpJv89xLuFEaeU25G1C2RlL/eirdygIdO1HtN3lGjsSTr
ZjQUDggyIHA7EJoQ8C7OA1c+d+za4K85orD0nSbroDz4Q5pEv3NhZWPdez1CNkrahgL1qR1w22ET
jInNeWh8d/hcLSqtvjUupYxxVy6jXowTE4ygnL7ahsd2gyyL6z/g4JjHKS1QddybccnYp1HtN+SD
V/y3SWaqE9sQdVI2VbsL0nhJWQukj/rPKK/5SKdXGSPlb+TG9VpO3jDK7caWCb3q2AbaN7e9G8PM
zHHPKDx+Oae2KUDOdcahtp3Rt2ue1sDArIlcvH/6QPm0Dbdh6+tLQr7O/19vODXOfwyri/M2I4E9
O5fcAe+YMviyHWUwawr2xA0FLXGaXV/7DUAxZVRr+DgvnTloULGbPxzbGcA2RXXSvo1uYzYSuJd5
REejCFeQyahCjR9TxAc8Pgal5pepJgjAwqkhioVKfJ0pYDPzF6ptzMtvXBoou+b6WWfSdc6v2tVK
3ReTW2ko+9tBHNrWwj5Y8d7gL2ml0Bv0EYdeHi5JFjNd23oZfKQj+bnI55kj0UM9tr6G0wIZ814v
NUqZfSZpK10RzytZhNGxDKqF46TVRRxE91NYmpMAaNDEPFlpc/YtNLXgbWpuH9Vyz6mck74KQ7PA
t3rt//gYS2pqotiYmItsjmk5jT7ounkiYZtFf5tsnIR4LGXIxGqHM7E5bjAFNNdzXvWG1BQpOkQT
SdSG74Qw4so1ohhowadcYZAS/OJqzva43nF4ik1jd5fmdY83jkD0UJYPwJ9x252dHrlW/alOQo3n
rU2bE36A8ksb/m8EmjM9yEpMsEomKAjQ70YfniZdu6VX5mFxh0bOkGluUkrP78wuR3RnVmtIC0fR
7Mu6bIbvfekooGyv8ys/PwT2tETzyXEWUyqwKSEzMl4Fz+9NTYkhmiPRMBVvqjkeP0JMyPUlvF45
Vtlf7+8ryI/9mc3DVTQk5rja6AG3AgRVSzOAuq1NBNCEOddVKqeA6bxV1bfLi9+HHvZEILhEt7fi
3qTWOhL4PNm2au4A+Sk6PSgYQDwaLUCZH3+wV8sLdlWFR9hhwuQOSGJuERF9gNRNanrIPKEjebgR
eynZGYllEke0QPlaDPFaJqdp28m3Zbxt6FpgSpI+Z7mlVyyw4EWp9i+Myub2qFAz4NfXotjhLW6R
Do1ezPznlRV5wxuU/evyuhZcskwplrZMcASsjiFONoyV7Xfm1BUQYwnMdOhPbIWGjgj6km9ROE6C
hnF9G0DZFYaMiUutuZnUSCcHqq6pgNWxyzVF9ODQbGyBHi8mhrCzCohwVKz7AudB2QmWi7iScUY/
mdMI1zNcUIjbamEuqo6rlE+sSlJV2AGYlPMZ+RRqPvhWGLJ6+AmYDG2cCHJ9swkaG1kkeCSWkKxL
Kdu29z4ogj7UnXVhmc90uIL5/zJVrQX2eUU5AtFrSLV8NE3CMni+AzaEDFFNE84OBv5AdERVR7sw
kferLEMLxLle5wqd1DWMvhXp6w4iXXyPMVUe4WV4q3yh5mImnE0f1RK08GDqGgZvNyIWQebytgLw
n+CAYZ+5+YO+MtX1BTFLA9d88aXbfcP51JBhbuEuIAxd7Y/UtsR4r7qlZyHd1gz25KbQO0Na5pdD
2kH/PMcJvWKXc049UT6LyasJx4jKzLbBN5B9EJe22WS3cYUiaHZKgoCDB9HpYHavPXOcBHgKRSHO
SRq7yAqH5OvdBpRuiHQLYOR8jDwsmdShoPEA/InbmrllHrBVrwkIfovj/e3Yz7eyebDxMiFG2zzV
LU1aoPv0zqEu8476x5aR4upu6ohDIQbGbLvkb3saQeP27uTENMTdCnOLE6Gf2E3ItyZ5UnbOkN0O
bAsnaMaKl8/hVd/kb1VTCNbBWIAxLOdo4yrFGB4yIreSn7+gS6GsuF1tW4m5HpS5cm5HdrGd7aMt
Rn5ZTPM1digKxb+2+nMuUr85j/Pqzc59c42+48Jf+RKr8ZD+PIrc4eTDNhE6TXHaBnpbcgmRIWO0
/cqdpIlvIoaAC8CuzN35v9kcXXO5ZV1vJt/2NXjTDio5d/3aW+Y09UbCeyKpmqt6AcUbrXC3rEmM
2a7t4ajY7DIqW8D4QE44tt3W+jYP3hCbSbeDnlu+izPz6NG1qHoLuW8XeQKlha/C88zcxbd/AR+Y
KbpRDkgIzQXt9IGI4QzHfhZAVdg2Rds35v3/RyUUg7n7pcYP3+V+1CaKEU5njo8O1qWJmMFa+L6b
dOT2yEOjgQC6Wplb2BOdWF9FCq3PMKko8hFCXUMgaLpmqW/3QLgBGmCUV1HaupreXz1WdIy9vWj6
0KPQ9402gNTOLFp7S0kNQ5fxzlxlMrGbCvP/cXZeu3Ek2bp+lY2+zznpzcHuuShLT8pR3bpJiGpN
eu/z6c8XGaE+Ymkg7dlAAw1SrMqqzDAr/vWb0fAEjhIsU82Su7YIlqFhAG9ANRqHWTyMRQonKxBs
LqRIi4XvCYaLOvSuTi5OZoqTOwy1mJ8DTHneUxzXxGfZahhVLY7BBBPyIMg/lbPDPhQC007NLc6q
VOMoIsTi328VmwRthLE6CXUO6KAXYepsVjwbDqMbNiRHcqExbDkkbf37aTZFP1IWu2rrRlxOlWm3
83YaihFAUYZJJq5kSjagGgwYd4NGzI16S5tAFHmyiursiWWpkJV+ZOPlFx9SuVJk6TDiCFJS3oTa
jSF1aGbRcf4ZIiR7YvGWXDnL2dAyOdbVvdNia+bCEm5RM07WmnOykdvxMd3mhBSuWv1CLwLUX5RP
YYgu9AXfa478HguZeLwS7tJJxeAntYcqvrBeZ2NJgZd12tpBTIiH7MEbcn2d9o0+BwZVjzjOVGkr
WA6y1Kan0DF4HHnnrBXL2xN8ar2tsKofxE7oTZMoYw0zF41ihc85VrrNi9AQHObtw7KRL4L/heHS
+mwFqVi8FQUCOZdY3+VRwJervLrV0K02CAMUi6fuuZ3g0ngzEXvzvQ+c6Np7V0qwDZNa3jmA2c3s
cbY8ia+mXjEW1QIEJVrUJRL/kgcgDVtZ+B249BGqTsN5qny1iRSdmTQZva3t+PuKlE1EwjbpdHpD
OgVrL25RZ2W2l5f093Icd8j24tfmXiGa6kjPWUzU+uonDEsFvKAkyZnU/DJNOSXK4aAgTPTIS9s+
QyeGvlu06K3fKMiljtLeM6Ewz/opdjVxS+nCbVSVbSBL0hlKxJ6bV8q1CrySKpY60YHYh+d1d5Yz
pZ39qbsvWL6rNxzbi+URL3y0gjt7thhlkC+FRgoavcekULujFDQoInWHBpTFIGk4ppDeEHdrO94Y
dUGtgqWh1Y5IOrSoY1iqdc+bKrEfzH4hdr3G1kXZ07q4TUFr3Wq0iPnK+qfwlIpDHY9vbEcxVdVR
CV9TUTZUUsmgFiv894VArw2J8oFBJiu3CosffhkX4D3VtQklkp8Qllk+CdJ4mms1VebmhpCZjZDy
4blIjAx8fDwU+6P6tB1aBg6Y7qwJRSSdZfGFIneZ9fYMB9g3Ftwu8cbkaG54FvMSZhw/uOLwz+1j
kohBuoHjYGM8amvVDL4Vk1hw86cNOJSwgCLVZtsk8lKgfw6ljS3KjFZ3RXEseM5iChYl7Z1DP2k1
/yMbT+d+Dt0kimRUN4IHBF668nWdtRVDQRUmowTYV1lJKWI4leP2njrUIVBIWdaUhSfWVA3pu0dH
rE/hNu0tujYACasLynSFQ61H6ajOkrjWiU8k6wNjO+IPg1GYxJE2ht1n70CXRWEON0sMAV+HYVnB
E6MxAhiKCt4PYXmgc4IOsIEWca65DX/Yb5xGrERtvrc8M1e2vSFkGTLKapfAsGFxV0wrNSmIaqPJ
EIDpMvtsxJ3cGDiqovbr7EYcbVvMuj1mZmZ14OUKgJAbgBLqBHMXDccCk8qko++0laIKctYleOzC
0eQRxrLq82evpImBEEIcBso1EedQUoEEpjANVmTr+2oqu2V81mJoo5wo/dIw5pvVQP5BzeQW+bDe
Y67dzM5DH0RBR/BP6qxhncdf51anhsIJtjRTTPVh17jn2HRHsnWK0IgGLHgISvGo3dt1GPap2y/N
V/Q31TgfNESP2QNHbYNIhhqPjOFjh4ICR0oEc3EKGrSulnesQ8Ch8zp6tXsQaJRx36V4RN+OxG7U
8TnIOYk/LfE4WNflUlb5c8kw+pej0dZ9zt0hGE9u2q30NdNicYHjoU7dVFMz/KHXTVs9eAY21Wfs
XFfsUHE7WtLqnJm+tjjHbjXtM5hfPDzNRKiYJ5wWF/1cV4Ta3pprOgrTY9JYwsr0qAsill/oJnaA
pXbvBM5w0KcZ/pfVxdNN64xuBVLD+c64w4G5nA415C731NPWG3aBuU7VrY8xrd6e7C7osWIdfAR8
yQmrZA0VaFJpw70Ge5gEKLwkiQnbJbQAZyKPynDKLIR6OinEdGs1YQM9rO2EH/NEiBNu57SwW3ve
VwmKoHSX4LlEYFjM+uAedKaBdWh8nCzvQip8k0I7xs8+uDHaJOndnTUaOta5Iz2r6TGv3KL9XBGc
1b4Nxhg3S8Pwhuq02Au2oWuS61dJmpJcErrt+FjjBVFfNyCe9n2Qd5V261TjUH/xWZTrL7XuuikY
p2b3y6dihe+UHVHWjjYhawPiQJBhvBpf3BwXDA2i4seYJxGF33Ds2opoEjFERGvDYeOOe7BGd00Y
1Z5VfXJEzhkg2jBThytxjQQOPSOKtDuYMab7BEmGO7Nr7WCpLHjsGeUMlGDODAmRM/ZVROulXEQq
HyhqJZdlDRILU7WWG4UqlGWJb25LUVLhDfTRB2nncCBLpCoKBZKWbqJfU0qwJH8zwANyfjPj9JXd
0wmkhJJvksr+JaufqM3luxjG5niC9op2hOploECcfGYY8yBcDuSXiIJebjgS8pQt0tAym21ttmCb
7aFQi4k/VEDZyd4rUg1BiUlS4YdwbHAwf5wJ6dAISe4Nys0k8cQRaTVg+n3tUJNVhA9thejfZzZR
HM1Gw+rW+VVVve9rPyxfkj5zw7+I9JqG61kf9eJNn/d29S/Z3pTfdlG4Uye8P7Al4wScLJjrktiY
671JM6jLn1E3ZcuRMGd/8E/oRaPZOlgx9rrOIZN9r2SrSiK+pAmHA3OVhJCRIa398zL3UDND3UQy
+tgYQ5QvZwxrelQz5HbFeYe/hjF1lBRDmT0SQxKufwwUHvh1uRApxz3xKuAFR6vPcMT6bOZmamhn
YsGSqBrfeh1v7zVXUH2MYLyNQa8Itdqz4ccVFomHJIlQXe/x+CzJGyh0pz4ObdM2O0hTprZvOHFW
D/UcEE3CIShKKQEcPzsllEUnp5/i/Bz0C/QkSN5ecMLqxSRZQmv0h45G4QHl2EzLKM//zPrEeSaM
KbuqTH/4wubT1wdv1ZdjGDhhf4B5yEVzL+5vARFhxrZjPeEbDQZ3xbmuehuDYj4U0KRv/HQcj8MU
MBF78GX7rxr7jfLQoaxuz9iBz19aG0rZzl/JBdxP3VC/NFFttncLHKCDB5jyrnX89nbSU/sOwYpV
ksyFuupkOkXz4Dpz+rKgvH5kdcOi2UntGFCusD7EdatdeSHrvGNXy3hl5sbUoluwLP0Tmi9Wtbyu
+o+UIdFNx8MnYy6sBss7RHA9r03Q77/AoOcbK4piWB9toJc7WhDcvKzuzBdaEJlzT3ofvyZfNTWI
YYuAots2ASE33NE9Rx6V3i6hreVeO86KWz4AcpRCBjO7l7UsYCBFpmvpO5v+HTyKPJ7IzEzsnZnq
zT0Ua7rFJabr2SHlgETfrqmuvYLQldSwprs0jIw/fL3Cmn8yki9JnA03MB+tx2kmFi8L3PAU1KYO
fym3b8ypy/x9D24vUjTD9sYwzOpP9jZ2hnHtsj810ghPRJFysi+LDwNRC3+EnIewU5nSp1IPilNv
9sHZcfT5ZFmz/gmj4PgZq2p37wQZYfXaGr6NU7g73mTmdGIHc95rpds8lLbFkppo8XiAYVc0Z6vw
kr/mSjPedX4Xz8dsJJUH7itmaDAbAQDtWBvrXZ1FrCxhjd1+006hiG9Y6FRrWf3g93PbHfXBLIha
DEoLoqmejGfP9abPacBZ7FBGnb437XCEGDLbt2noaPcOe/wt3uDwBuPFeWeUTX4a0lAkOM4BobhF
BCeyn6bwGu7mEB1Zl6p3/rBEd1WDXONYU8G9maJk+suse8LF4tGnI2+lddce+CLWO0vI9p8IpZwa
OtGEXpKBMof3XDbfdVG4nlAMFV9yzVqc96k/YlnDK06+6A/8K2HP/IzXXBle6droDh+CBTKTc+9P
s0dCL8fvNXDfk2oDup3hfzVCoj8TFgKhF6cHGqhatddIxR5AMarQID5rAQpGUd4X8+OaEWR2b07Q
8K+h59TGNThaZrwsSx/MJM4Fk+88RyOMDlyKDWYba4sJZExlh/9L8ajrJgmdkBqLUp+LQ7ZobiDi
PGKktuljkq0ZTKJeNLrW5Aa6Mvt73i7ToSjDwbuf9VSnE12hvLublkhkoY2YpJzNJVmfqr6dvJ1O
rs1TkgY22U+YhMU4/80llLRdqtNgv1rQqlX7OqdXRJogG/yZdbfRrxkGufWUDrmz/lL2/JqLL0yX
bAf2H1oTaCYQTl5rPsx6SeBCV/PTounBXH+lsdY1+TNWRUWG4efflqBPknz8vbMe7ievL2bCQzYZ
nBaqFtyVqZZeX4wUQNOvELg9xRW9n2aX4UPCshA7dc1K6cQ2CYVXhdmbyOEyR4ewEUW1QVRP6Azi
f2S7kvl2UI0+S29nKP+bg9ZokD3H320/OCHWiuQDGnDPWzQXtut+cs3B4nfEeggABnMQ0bUZehu+
262NNBQqeT8x30lzo2HBXyJUW/kYPuiG9s5gWAvMKR2G8ZlVKF3n45jCWITdqNmtFe4S+UE1EFq+
mDeb4sVhpHv5Q5wjpDevi6l1ePt6XXXx9ThWzDq8N6sLuKa04SqxGWrDk9NiLp9/KOWNmNjF5+Uj
cxcL7r1p9INuPeKjNibLTQEpzR1OjG7Hbm7ducNC7E2E+QhfoLRpWdhHt81i7lnSFeKgHQds3eXO
aEY4a1eLnorT1oia1i2unLmr7fjo0KzBOQVnZz1P4MEBjppE64bNkN1FzdTwwFZktol+HSPKW8On
3HYTIz1Vo52H657Ok/BRifMJi443IfWJ+ynMffFRErIEcFPKMC1AbaGeAZOqE29Zk6cTvlWQUqBn
LhYlZTZ1cX0Es14t6wFyvU8YTMA5FAtSKzNWSkOtjcTnW/HMwBXTIJ29CK/FIZhHrs3iK2OiMXEs
6nQsR7DA7jIB0PqoAfnmlVNhtSaHkIZukQdjltjda8ewpzgvDhVWVW18rCu74SbaRt0xQrshtwrt
KiNomF8qOyHOdIYe3iQEaXjzFbZ6+CsdokHzuuheH03863YtmeeOec6WZBy8h5pE8Dl+T8O0oH9i
upnD1WtMU7gbtTfQSLzG04uReZ3UtOTg6fucOfTdaC2Bve+TujfuOmkKif8eAsb7uU8b50pLgzk6
RqbducljCluPzzgkTs1LfzGfN0HYdyIDZPIIiJjVlo3WwMUs5/V85uqYRs559URCETROOuSmpZF4
UMC7L3fE68wIOa3eBeomx1p49oElCAzXlzaeSzwY5NHsiZQT9oOmW8PXf9YwMfSjP6aQoQOqYLla
gDZb+pdkNHDccwMnvCArL8AStjqgN9ZIAGGToDC6JjhY5+6O2EPRscLRUVxP2aTCjqF1ODshoCFM
AOGxukpjV4e34O9iNAEEZRu09o3mGNvwd4tdbY4Y5kUTgZcayBYuDBMEbEKTlms/XMQ5qtBGYa6S
951wmVE+b01a5niy7WC6BYxlcrzr0DviZTbVBHEahlUE3164mHmjwbPuGbEFhczoLc0BYY3N/6gk
e7/gFOFN5UfV4Yiseizq02w5xYhKR2PU47coBZexCdsfasRmGKT8GZG7CA9G4KOwfSTPFk9TqMpZ
jY9hmZJFzKe0pBlO1cVJVdxSpxKIuV/cRUg5laKzW6NQI3Ibj38BhrB2FlX06LqoqxidNcG6WPko
NafyDkydzl6bJzpRjtFcIZwRXkZmswgsEsmxRQC1M+IvAWcCaxleriwQQ3OTkjYlRCHjQfk8KVWX
WSNepF1GG9kj6TYO8XClLiJv+c/OEOfOo9k5HLmuyww5IQzbaLOXCRhyhLvV4HXhcPPzmfBawotj
g27has11MLfzDNMSgrfvTFpbodPMomB9iNB0ASjWm6pfsgJVU0C5Vigqxs8v/1qzyuVNAB6GK6AL
UXE/7OEjXd+qsP2ZEM2tu61oUEq6KnvvESEqzCZUQWJSKUDwfyL13zILvl8UmJCYwDmGZVuI4q1L
XSHGKJ5oA6Y8NntYYAD1DFIqxYTVQNf2Q9FZ6XQc66pirgST0IrFCa1e/LIkh0GNVgyZQi99iikn
CncX8zqma0DPhHknAQE0fEIzNtC4ST4PlR8V49ssK8WWpoy4EjZgtzhGLNzU1D+/69iRXJYzgMvs
ggQqUMYBq1zoZW1axshf++ixjCocxo6UI35ZnShFGPbHDkMI5gUQhNhpYIO6iArlEh5UcV348HLZ
wYpr028yJ4VwMAzDXU8FX55C10l5LdNlxuDaEuHmss2oUHrZkxlyeAzOQbGlJOPUIw4Z+NgNCnFV
xWUwwlTgvxwDaX0Qh4SQdzkCKYk75Q+teBN3qPEJ2GVdbNBeMHuQksIuMoHss3kAuJaydZhiPYCd
HIbDBnMYcpDocDZTKlqO2qQL1oYiXCICBRVKdZb4R5ZH0+l2JVYFy50JRQWs2de0lg08Jz0QDDmc
I4vM646DRDLs6Miicj4ptpdsCutTjN/CGwtaUvYOXSfkKKnEnQsQfzoXwrxSDO3MatfTAFOWaJxA
2pZn/Ub7W0iqmyi6eAz1rZQOKzgK2aFoCPhF6ybVzTix31UHeh5gTJWW+fE07/QVS4nhNloLQavo
0kDwSSRP3tbrjUWVw6iFHiGb/Ipx2Db0ZLKrziDkzfvGB+1nU7R4ZZs9rYgZvioDOsgLKbZb91l9
YK8xBAmlb31h0d0tvljGOZ6JjlVudqFHLmFJarxoD1VLaO8dTseauSPvNYIR5+glPt5nH0ghN09m
E9t006bMFo0UVAoRn2uRN28oATe8N4Qmz9Gwh5OxJNqJNFZB5i0rT5BkezjOzMA0AuOI3pAXXEft
tQkHIb6OcS2nsKsBq7mAItfomp3yanb8hnpwCegAvIw1c5kjTqJHGj0x1S1SVYxvjSUtu8ULSz6Y
UbGpmlfqZpoavjjt0R+Meu1PLOk+C3y7aqIEVC839aGjr2nxjzbRgJixVY+h12L7F0h6ouW5osGi
Glb9LGx+9nMPl+rtkhQzqK6kIqj2E5skQ0z9oDo/OA6Ip97bM3QmRUtXXlaZoUFavzJMfyVgHv5r
DWUfCqKvv6vxM8mooR2zxS08dE3hblhpnLatWycy6OztFS9aTUY9Kb3R2xGqamj1QXFyI/nAaMSK
QSb7KkGNNRcduSEHI1iIyN7G2gBL9npa0q7wUSWIBs/COT3aqhFVJeSy8y6xxDHXWZBOeO0kTrPv
ENmG7xBDGpN+05gl+P+RztQ0gTagg2HoOFNbk9k7E+oxlA9VRVgstlTukPUgru4wkP63LSMT05L1
gL2/nhGHJatHvxoOcrSGPlI4qpb57MURLv+7RC/i7KY2NbupD3mlR2Pw0HMIZUz2nNdZhlLfbeA7
TdKjQ1ugEDC9HcYizgiyaywhW8LsEfDFe2WXNY76RnXCgoNSQrEC2LhEl8xgQcHpqwwasVIv0yC6
e4r3lrWDYJpqGTEL9Mf5jnwIdffWXuv4ylHd6MM16XjkLq+tEyEOkGoEybKetjqzCGvxSggyg0GB
SQ/G1I+VkUMgwrs7HOEGFlqblKg6bdNP63coWVdekFFn0IjOhiHyiHFW5kGycxbSaGFGZmEr6B/K
H0q1ugmQNQRdz52Dzzb69OzeNjNIobveXZpo3KVdhwb4jTHHo0s4o5pmkzaFgm6YTO2Kqm03py3Z
kk+AUjGuALBgtrk8+pAyi/ukysQIttxOsFYTKRXAWlvHELs1Obrp32yZvRV/PZNk1TwWzNZ6DAQ1
qkp1dqKTl+A4EAU7SaJqnAGOJYJHwevJ0GOwFET0CVlCZP+hTZArZLcudThcmTCAieq9aYwa1jNk
90D8myrHbUm10UC/x2JfjSZRRM+L5/no1yQtUX0eRYeRhJE51Ozaeque1yA55AbqUs7FwACaWLBj
TOFEpEKKlX1/ot+GNce9MpKlc9mIZVK6yxJcJwboVNLqs95WAepKh+Y6xtZfI0EFfQkT4R8Gew6S
9by5h8SS+Q3LU6wxnWRhsjxvN5mlnzaznwKeT3dFQaMqvapnzrn4pnsuKoq908ECms6u1CvUkhEf
iTQOwjhx/n1ZgrXyhc5sE3+pL6hYgpakeoHUi3a3JPOoJUYSrhTlQ22XoaS6OWZgc/fVil0MkyDI
6JtdIRIfUYA0UvgA31EXvX/i0SkeRkkAH2U3lYaZOLDksiGh5DOD3CAV1QDhs6hfFFEpaVHe456E
OwItHoUYEIkogB2nHAVnIHL6jWdDdLGY5vDi+VZKkEZ/SbR0M7kCrpt9S7uxfRVXZ7URNTPqPI94
caIMaf34J+K9RefekSogVc2nZiRo/iCv0IfNaTOGLCSLTClLcgwb2PYJwxQkZyWSkQzshGjL0Lkm
f9jU5xsTB1A8LdX3VoNI3YxvJBY4wOLhSBqyalCrr68W4cBjGlq7nkLMTQ/RhJUSZYyBobm3j01M
Zq9NokGBmCZZ/JWDs7JxL46ZFtXt3Neal985LSIsmqtOE05fMcRhsTzkIXwYEmPhj7ifbH5JLSsx
tGYMLas7Zi3dHm9X9o5AtyIqf14F1iygNIJtBX7BuPB5WTiIR2NGPsBQZ/k02HZr0cJF2I2+N3ER
RnULWGFXIWnl96h9U4FfwaXjHVtisvlfYCcY3GJDY4fzZ2ukCfBpwnaaL6bIc2C7fETMwvi4ZHNy
wIY3TKVp7ojEzOoPCC8ETme1vsDpiCkWI1fCRhQQHT8ooCiSMGDd1mJSkh8vsEm6z4Kh//PzxOVp
ArYHdihY/nBo4jS3nTa+O0TGedsioKishylhmyEhO/fmlA7U1hu15bjrzGmtEpx4x9RKb+W4+/mn
+OEsieki6UimC/7FU7n0ZvH0WHOJJzTv/U2/pKZOFjMaoI1u59p0HkUFokiEhdRIxLIy+vmHuTCK
MQ0s83D+ge9ikNWBJ8zrc3UaVn3TOeF4HzuzkGuRVSvGjjwPKMUGnAA0/+efX/iHZ+HQRTcsqnxg
cQOM6/WFzd4nySSwh3tHbrgEuBNXf6sM1Qa7wV1Q1QJjMgToyiJZt//8Y7y2OnRIQiCa0oL756Eg
xVD9wpmrcRty5pFZX1kGtqkvir3V037+z8xm8T1j1LGPeAa3myP7pUshnbWxixDq3xOHIfHRWPD8
AcsFiw6AQQhCFGrw8+9ovM5YEpc2cXPkm2K5Ch5zeYpGuhVhMh1qd7FUn+ReyAnr6JNl3iJX3ZRa
igY1S13Q4Ddi5VdsHBteafjeqCFQ/Mp86nIymIbHvXCARAIDs6TL5ogLlQXrtlC/U2d5xZvrN1Wi
nAxSVPGNJyh1OY7U2/ziPokx9z2uYmIRh0mlib4InRGf6fWYbF2E/I5Nv5gOlb1iFi2pYTDnRv3t
EvWNPSAB7j39c565Avg2LDK8PzcDVvzRPmhIZgDwjrwAXY0jkvHMXzhzXk4avDFsxyczEw8Tx/7B
mJO1bcRBPvDuv6W0yClR4xjCYimFCv6mqyM1CS6ksRYOH/Pnt8l5bWXqcHmLG+V7LBo4of5gZcr+
MwrceLlPkZyxIYxNV/ntfTAGefgczbOG402vLZCg3qyswtyTTKZtJdKBKMP5y37oPWepszNyZh3e
RdhH2edYM4jXsHZuZ4xYLPoDdWFytheavxT0kbCfmgwzAscCRKVnBJ1UbBmqZGwKMDCCYnRPuKAr
XLaK5hGmF7smrPSXwHUC8MoW/Ea8TmJi5NRVvOUwER0Eg89HYJSxoeLMU0E/akxa6ZkuzBIYD75P
6aOWJRehofYu8gMnwe/IGr12PIJmW51fQpNLYwDcMVugtZ/1sdHqiG8QD0NxzqSsKfI7wZ/JzTiO
9aPnUEDVBx0Ofd/ftE2MS+2Ro3es/8q46IcxRHYFc053YHqhhLtc8T2ftRROe3Kv8Ohafn3qDU5h
N4B5qHIIJprygH6hZDU70htcAX+NzEiC1S3ALX3NhJX8SiuVnySxR33tggZY9UGfceiZIF36bvir
dudlt9Ol1Ym9muiOGJiDXhrVWmSgATXr7R0nkNopv6Bbiy2iuTcGrwoFUr5isIYQysMzETozueTF
I8wS/Vez42INEYErLhkdLokfHjDtxYYyQrFuPRpid96q0ZAGgQwLKzpo86aV/F/t4Z4OO9ix6Pl6
IntrM4P7rqyhswF5KHWKO9X2UyVXIwsqQuESqjt2OmzRfgHQXqLyLAEI5AOfvRGA/IeCKhsbYXY4
1XdJnHosNAWnJffTt+vnHubKT+Sci/5YaOAV96vsix+ubwH2wGMTULjNRn6xYJf5EveLb8S3yud+
YkEQh6BXERyF4QiNQSMFxT9fC3/4ADxmCLUu/rQU6SzPr3cMF7zPJZ+uu8F9dls97O1UpDaOCCap
WJcdjtrJ2YEX6338+fUvyzcfFiN7uvDS5CD4w4aQzZNNrlC03KYsLut73x9w3Io7N+RUzodute7k
miQ//WKQm5cVBfUa62iAeyf1G2Pu4ntnjjVaa1G1t8RExM3w4Nl1tTwHRZuu16rlXWZGZX3sjVb0
numpiPOJKq+S0EwFYNmkAyeNzsPcdt2TewBGc2rNQqzNqqdOF0Ks8HQQC8YQ6h0h1Bktthb4VxBp
qw/0PgVv4ee39bIqwVKagW2zGXC+Fnvd68cawhWacV5Ib/tgxKZjByE6ybwdGW9t1mDnkI0OWigZ
5OEs4NovA4koI7YI0MsG9xcP2blYUnzuNY/ZF5+KBtTlgWHKITfD2kpvJZUz2QRhsiqSuM3Pv/yP
l2Plot0Ccc3T2Z4vnm2a4FUSjKtzEwlPzJdvOt58pPjrJRn8Fxe8SD7kHoMMwY9hJvuOTvDqxSW7
LpyFA0Vzo4RAUqc/R0g7MbeYRHNEhKKN+W28QCc0YKO7GBc9mANkyfxE4lWot7e4UWRgXwpeUukY
TqQLKYpUXs6b8FcKd7AMgPhKDCAxHU/OOvQ5Wlfelc6DI9wgiDkJF9FzqKW8lV3eYwgrx4Y4BGwn
UWMjh0oZlpJpOcMo2PZeUoh2dx/TG3UO/iDJsuUkIJsUl12wtCrEE+tNIms4REp47XRjITI5ihGx
0LNnJKKs+1attGOy6vA3G3oyezIx4O4kslMylppQxq1eKQ4WpEEInUtL0AkXUQV1FZUOONJYD+Ir
MX+4srwPXeoKgBdmo4A+lPcEPGEhVlJ0XVmN5+Kg9rJgetad/Fazo343tVq7uOeuIMUiuE6blfQw
eZrW9QknFESlE4LJkxORl/Ykb5Yq9NVynOK6zSlIIR0K3a0wIVufVacXIGqTym+HdAnmgYYIYG/z
bdZLR1/Sc0jUy2Lspc2sOkX5ZiBupteMQqyimld4KojAxmRDBeUdkC9SJbVd2on9JkdROeIRAiRl
U9WAO9X/orr00x2OGen8WZKM6cTnSb+LuN2EcRQ4aKaAWck2XEtDSJc0qeiki9+Wp5ppFbg3hVlP
wS0uh93wPiXwj1wXAGFnDQ6yLAmE7XF5wtWwK2hgkfUWWXh72DbIDt6DxWfoSYm370HI3eY46rVQ
TCkjGOlBgiJLizCgx8x43LkGVp3WscozYix2/ArIqc9S3TkrFXfJwT+AVmgQb/HHKmFoZNO99Rhl
7pQvB4WaqjY78mOBFCrcMByw8n1BQY9AfUeqRWY/tDpuN+je1yFbP0i5jtUg4flaIIgj+zBO19h5
ljJmmqHD8AXIwbCf6WKOwyNZp0VtnjCL0pZnz15RXD5iDCSkvQ6iZdpWmTOtHRbA6Wp0+aGTjTsF
6RIVJ7TGOMoKqbuyaPAAGBmsnDNdgzjpOq2A3z0aRetJdW9ZDQUJfi0C1AFvPD/rNZoFEhJVgsJW
rgKqgAsW104+wuw20jdyWA/uzJTNtok74v/UYCU7+mZXHVGOi2Eou8uhBkB9VWsmhgT7UfJv5DE3
I+GHgSlVd6lppo6OfzEhheuhRs4PqKt8jJSxlJtiuNce0bA6A5hbjggBjmYbjg9eZkUTdCzlgVzO
MZut+qZyiPmLCxlfqXKkfE2ZL8mpnvmBr33E43G0joFculSzRumW5MTpN8sPfUOj1W36puJNMaJF
0yvlthLmBpsTTkNSLig9SZQIycZxm7WHbNJIf557qgtEg7ACmUAoIpr+XV2YMFcryxkLMFeJSsuW
guvPYjQiy0ZUeFYmNetMNgHtZO5MEB1k20MJHW0JTSvjqQDEmeVQkPmaF5XaqkRiLWwkFngMW9EZ
SMcXPTYEKt4YsRPfO0nlrujV5EKZlKHPIlrMlcO4y6pYz+CmBho5irtAs1EvN9IyYZLvtxmEtNay
+B8IfObp7kIU6Eh+yb8y4EqrI6Z8NN/G9rbqddwFFnmlmpMrpblhV4bfCtIQm6zYBZQfm+y3ftMM
bjpTpfyMcI9dn8fBFX+tdgnVHJU+Hmp5kFCgUtcraZgS97XwThiXJS53eR5huZYk63PQaLhNQ03j
ADzsS60VnimGFL1LAQmmcjZVOrF14vgVy3Pwt7yiTWjy92BD5xcfpgVaOfbdiN75e0se+lUfpQQu
5/NLDbJ6QLqUnZpYOa/J2xTlFOQOtc3ZXk9NM/mr6GEo3CSrNn/mTlobLVK4g8INxP7eosygu6C0
p71cV2oUR2xag2gZakeYg45e0ZbuRXOKOp0OzB+11P6iBlxEmSB/MiR5aJZXl7UbBBBxcFDkoYxS
iXGUsaCKzXgoGXzkOAkGiCcTLThxFsZ9qvmLftcgV6I3UqNp+dSSSBJ/jOgGYpcNxKB9zVO0VDI2
K5cCT9VFqiGLsSEq4FkK6aUTTZni9EnYtTkyYi0ZWRLQUtGITiG8BpArjIIys06aC1Ovgl6/aWk7
ezPlsetJtJlAdu3c3xNfEUblwQU8G7rjoOskqx57afYuh21gbaFyqhJQ2z3pt6wA10ljDvD1CP1e
y2AfNRDo4z2yYktbTzl0egaC1CCqBVkVjmqgS7WOkS2itlANNcyB0AWrE6JyBVLUh0AjoQ5/MOlm
pmrcQRZVipRjmpbgh+AIIsS35PSIVUd6Szml6VBoEcgu1llo8gMDZu3ceH7X0zDscZyUQRetpJKG
Jqe5apca2LmRdbipxRRZQPlf2+odqQ95R1zFBK5YSHWyIvNI2yH0dkImpbMV8Kk6morMBbkfSfWW
tjl4xXJ1ksVTK8tD5fujWnWRbIxKZ0PZqlPDU8oypd2AKwtSCfJ0srKFHewShT7GiFfhREIh4U6y
yIMZXadYwjDRE80XEa9yNCvFfyrnXCpoyMJea7RgYLYdZB/v2u/LpkqQFIWu/VLIh11t7j99SsQd
sXQxpLA3lquL3qw1RlE3vg+jsXQqfPyFzCz3PcHf4QggOsSSgqGlm87XkT1EEJoih/mFO4WJS5pN
Nb1XTdOlczBRPSUhmSnoFaW3Hl1oUVSnkuVkUF7w/JsOd4fqSZ8Sy4AmJF3pXOmAJW+SmmOQ29d2
OPh+subutQIrtGjqM2MfoRqL3V2TjgF9b4j5doaIbWQxQsKj03mjrSpZaFbuCPIX18H4YOctUY4X
nvrQ3zTysybGosGWzMhRN1nF9rBDV429F/ygeH7oJOcDx3csc44cQuaqPtiIg7v0z58f7y4xCpLs
PdIM6C05PuGklyDd6rhzlURlflPkNRRqZW6qHF0W2W9SPi3/0YUtCIMIL+hvgdrTYrqE4vLM6hu/
WuObNI8b/2XhpOBBxa+J0yRWsNHmojyWOBSwzP/8whvs810jAXicA61v092iY0AAwwVtUdN8q+Xd
46tyWmrfvgaU7N3oJiAwFKI1PenB88+IeFsD4sM6xF1e7u1ksYgmddlTW/Mu25zqep0YyewRwf8w
1U8//5CXLFKoo7g5GRwf8A3Rf8yvXaAneF49WmfF7pL8sVllf7epgEt1f65z7YQYqY69FMc33/Pf
zf1Y1/W5ymfYZzsTuwDtXVslWhXtYTnBCN4VDAOrONoydL2JizxHWpTkWgmX1GmxBN7FVKpWfCww
ewa0l7PF2RD17Wv+ny/z/42+VkoT0/3zv/n5S1XjlRLF/cWP/3xfFfz33+I1f//N61f88z750lYd
bp0//avz1+rhc/G1u/yjV+/M1dWnO3zuP7/64ViKUPg3w9d2efsVDUO/fQq+h/jL/+k//tfX7V3e
L/XX33/7Qo5xL94tSqryN/VP13/9/ptp0Lb5Wzsk3l/9o/gCv//2Lvnatp//6+5rVX794WVfP3f9
779hjfYPGk3EHNikbwFCieYoNtrbP1n/gASgE3DKnuWDTjHpy6rt499/C/5BnmYATdsn3Bp2KvBS
VxHk8ftv7j9orTkcHYBrgfuYnL99+/6vnuP/f67fa50uYCqPMHFd1wX2TydDBKy8xujI5y2LEAcv
3ESMz0uBMHOX9UP/Ythx9QuY+6JJLC5FlwGiBECn7TqW+CjfAeydYaRN08zXrWN3e+ADCzv33t99
d///jXbr318Egrvncod0/eL7mDXmdTRMrmvDXQ+OmUxHLW2WX1zk39w0TJJovdMxoZVjX1yE6HR/
bYrpmm/c/+WiY0aUa01vZrsJH/6zrwMJxXNskdpmuLptBBcQqltCJg4nDNBYnFHuRznFY51V3eF/
cxkfYQxBljqEltePpnenoPai+jrB8+z9wKICd7fsr35+EfEm3y3nHvdLMO0Z1TRdEeKILsB3zz+l
op+Xyb5yiok8jakn7MPq3D4/ZHyq68Wqm1+oHS7HgrigoIiAPbsGmYYCn/7ugmYXtC1eAVeuGxb7
/v+xd149klvZmv0rg3k/Ar15HJJhMyK9fyEqszLJQ+95yF9/V/Tte0eqFqTpeRtgIHQDAqoU/pi9
v71WxfSlaDpv8++/Kn7aLtn6iwXX/mWTcod6TvvS3E8SMxCCmzjQZuvi29VkRJ377z6pP3sT//fD
Ob+Gby6iiYnJkL0ofXurUbsLh6Ycbgh8W1vWkfbur1+d8UuX+vKhEfYhZWPyFtKJu7QwfvceQtF3
RpB5+2KZq/e61eRHM8LBDa1cv6AEpb7E3LO8/FY5k5NERtz5TiAUlguAmskaLZaN9Ihzi/vWAFN3
IreOW7Gvcn9mVgjexFNftiUqmj7t92Oda9OPvJC2uOuUYfCwPT7dv/nEfv31cj5hsWMQxrl0GBmJ
+eNLGnxs0LId9ylH1B2Qtu5cojXbL2YsT3/97v3rh8W0GXV5lqJLj/WyvP/+zYsdr9NIpu+rZCBY
a5JtG7tl+kITZocTNXf1b65Ll1fGw2jMrHISIZz1x8crSOH0hN33lQTGuM4TEX9PzfsCqurjX7+y
f/1p8Ui0Njj2kCzhePjHR+LIkjnJ2O6ddV0Rk9ciKio5/U3/6E8e5LKCs/mxY7Af/PJBofJ1FqJV
e1O5Yme5RM3kXOrbv34lf/JtsPXLnK9DcIY+6y+rkmFKoY9uuZ+GugGw13igAhMG8Vq7vfq/eCQe
gN6MRnvm1wYUymLAUDRvM6+Tp0wfxJYwZLMp5tS8+etH+rM37tJH5R++6Cy4f/x0WiKNivwZED5s
MgmT4qicwT/+9YP82RtneDr4ZVqY9K4vT+J3K4O0c8JNbr6fK5Ias+30O67WbCHVaP3NGftPXw5H
E4OxYxp4v76cuUwWXA/FXsDy3sGbkBH0XPdvvmyXz/mPu9PllTASR9+Mn7v2y/fA0dbaModsX7v+
D5vJ9jOjrc15Lg3nvkLV+pPRgOb9r9/BP31I5rg5QFDbMr1f+nWpltgG0w/7fG3TEJER3YpZL/dO
t1R7SAANXBxR1n/zOjlq/csr5Sx6mX3zdXYsWtB//OCYbQAYiZ+kd5D1bCYoNp8YH0gbwamt5wg2
sMENfbmwWcZmeGN6PfvwRWpXwWLWfbfhJKtdN3U13yxzvmJhderuCKa2e+WqlFWhxxLErDzPH0eE
1ZNsKvTV26SXYaAw73x5SVvbnnvXp4Z1beduN95mUz3JrV5UeX/vyMoDINFChYsKQGIMAzJ6PFDf
yKf0h53plXYPlEMsoeRLA5gPAd0NTOHsW9p+2x/jhbcbKJuoH4USTbOdjF5DSpPPe20djDEwVaqd
qbdr7qZveTNCrBjz0TRWF3C1Bxt305fxtNFhd8rDVPTeda1n8ZtjLnEWlPpkHCqF86i1mJ7bqXxY
XouRimiUFbk38XSy5EtU2JrjnlHOoLSlm2+ThOItJSxtOZGJwkJluBBOwHir0cGABEhq7zdtjhqk
7ShTASPv+UDc3KO00S4s4lQ2ADjk6MXssLBcoA2Z60iKaB6NMsT2q/U6Ubnlj9D9/E77Jb/uWM6K
ENdC/NC2S6yFCYHd7bIkeQsJROk/rWRK0Aj2zvSmJQwsbQg6KTgniFaDyq+Wn2JpOh2FUQ/5YUzL
WAQMaLVXwCG1PFzmOsa10HIp3ycL6T2G0IeswsRjpwUGwGq5H9HfvPlzPnzE/MBg8FiJRpFm7abH
bHGB0lwAl6TAVWmbMLTFIqMBKkY6Ba20vdPkZjLbL32Z3xGvqs3zms4C5J+u17vOU4UeruAidl3T
PgIoLuK9t7DnNe3QaNvWnh1q01M/7tJYuVPY8lu7JwmSAD8dKigKXp4/L7a3voM61c+eUskLp36V
byzMfv2GE769BHhcysfEGZgWt9fWfS0Xrx4jlx2dgtIycJNpXJjEWwM4tMYXcug/FlRvU4RBoZCR
mTlMfKaZ/bMfJJ1VP06WNSTm0ZRXWZnzEy/tro8hNKviO2l6ljVoP4YbgQlJf6yIJvTD1NixfGoE
BQ9GlJwF8/Qw5DKyii57sOcScxWNa3/g4mYiXBgvA1UBYbFKC700EUvQ2tp6ZrCxoJ9QLtyNkqpV
0Yi3VRFQ78SO8xDmsHFKxbPplokeQQlx8rBWuNMDuiFokTwRN+8pYzH8kLRx2ZHYIUyfkgYuAq8g
5H6HXkxoUeo53Yujt3W9p2DF2PSyMNNSkCokPZguq0WzkFLNxiEL/7yMTOJEZiuZvKlJGDShrQFG
iVKzKJ8al78VDL7eQx1xR0tt2jQtP3O1yIdCAtLaoJEy7evGdcsiYnrW+i4WIqTB2lcN/1823RKY
MaXFyOezSAKnBA8T0rFmKZFQ1T6dXiZOCLMNUr02QIPfNk6P66swCuSoAIkmOOi1oT4zzxzUlkGR
aQ27BUwKLf2ka4I2tYv5ma42GZioKafaNpEyQS08xYvpjgFsOcMJEDrq6dkx+n8O9v5bRZn/s4rL
TfNVPQzd19dw/tH8P1B2Id39u630X8oup6++HtL69xWXf/yN/6y4GP5vnO/h/hJH5+rHdv5fBRfD
/U3TdT4MtlsuzExF/3e9Bbfmb0zWGZcyI4caz73Ev/9ZcRGm9hvriMbQOidsQlv/VsXl4if4ww7s
Ec8xKUD/4xLCxcpwf7kz9u5CMFy5zIWME162LLfDseqQv804icyR3bXs7nWr21jLVJwKzRg2Qz0e
NbN9b8vpEDvTvu37JLDhbO/YFbdGpxELM5iIbV0FR0v60ej7cOxZFPyXuP1Rx02YqBIlQXZcsMAV
xKumoYOUZQ3XkyYfF1cONwwLbt3BzELf/em15ieQNC3o5mIbl8NtJ4sD3+33xPJXzElGD8hiVM/V
UPkB6UJWVbPDruREqduhA499FVTTfGNW6VU7mFaUWvUJojnu9v7WySnLs45PYdWuh4thgOipFTVW
TkSJzZYp+v7LNtf3ZQJHlXlshRJZlZi+W+XM26JoyKisH1le3Dg5L0s0qBwsOku2m73D/xgjx+y2
blp9izWrw7oeX7uuvGXKvwrRKgRouD5tebLs5CBTjDLt9E6Uow3dwWsprQJRpAlHqnjhaU5kxooQ
vo+AQYHSFpCFopETMHp97xE3CJs+a8NmrVi92vXVKSBOFMraaW6FOsAsI44bV2avw6Eb+5tKznfW
ZNyQAg1XYwh7vT5DreZcUVdva6cXgd+oo59zV0Qec7aZLQp1EGYbJepm4+WGtmUCMkP+XN6lGbeH
vNhNXocUcL2z4uKMqvNa+Oax71LQUaJ5wDV5nyxdGsIHr7fOkIezJdxPoeJb4TpH5Xo9Uin+MBjt
LqC70e5EYV0wXqYP2K3sxRW/lWDUPdg3DkyZkgBNpkLdbEbc4+aD8KR44FiXBCCZNHYyv9oZI+Ix
K7my8vqh7dY2D9r2QxLtCm1l6t/sJQaTx868nyirhD0Hq2fp6UmEfjTB7CzNg7FgFCQiAxI/jcOy
aOHsdz1cJFu1l0DEjpDZbddxCtPNM0yAlyqHRYWvcg7wjd1IOp8nE/KcMbnu1l/6ZStiW4VZ659l
t+wX6ZeRPbjHlImuYFjGa93uu63Qii5iLNe69b35B2JUEGE0+gK9znhebfqa17xHhpdQJZVwJTkV
02PoXrvCf9JEcXYLMHhpS/SgkIa6tqryUKyQQpcxe5tHPY9ipuw3mtk8E9Xg12jU13Mzu6FA27gh
BfVhZuNZr+GPc7jL4BBpez87Ewtqg1ha82FAOheWIw620iLDDzO5vqK+if6bNNuOki27s+6zd6li
ClKv+AQBVQYVHs+gGATo3my8YozxiazaBMe33JctCvs5JWiXOPy1TH3SmD5NA3LgNLa1bdOL0OjK
IwAALiOqDXVpfFSTsTN61Jh4x6oI/h0xIs/e+1KhdR6hoybFJi1uJJHqDb6RMB0YQRdb33/PdGTs
bZt9JvMJoqsfmbK7TS0SDuQjp8Cyuuo00vK2AmAUyYNpTM0eflJ7coSDLfliAevWGYSmlqQHPS0O
tD+m98Jp5i0j2Prr7HcP9ricgJrFoaXGNrCqhCMCouxwUUTb6zHBX1dx5ubclB0s3CLhwplB+fO0
8UrC+pVb35irOudrcgRqoPZW3+bHSa82fBGa29kXV0szXfWF/3N1OcZm83NR2mFXpnVUKvElncnH
T6PFGy2JbxKnCa3VOFrTcsUlC86jDTwCMGpYL57JA9Vi3wPWDRabkVhSKeXZWMzQFd4YShrCZT3v
4Qvcpt54nTHNjOo+KfbjLAlrJPPVaHtHOFHAuuCl7FdfO42leG0d7m6E1rQvDi5ewKWsCBtGtj/A
+JZHDRtAcDn6eWunTlpR4SwtCXb15M6iDFsfNkh3i4L7wXbhTnZYNE06cMAakmzke2QVm2GiQoIV
ZHmMiwOWctbvUZ+G54VDzlkkxrHCsLuO1fESbNAC94K+FrZaKRNY83ZkNJH9gaPujMf3k4xPGy45
vCMyHDeiUYynAygKNGxXGzxlaqu5yc1cYiKvtMgGUxK6+cJUp+X8mMbmp0yGftfpqRlag70HtbRP
a7GdBzyyyM8ufXzio86RUAX3PJSUUj6vtnQ26VQeCfMdcFBeDuEN7pqez+fi9FuGr8X1VNQmxZVD
QPlg4BoIVAJZtZqoEk10PDX2mHY8y8F76rhozGN85eTzT01vwzXxw9weOCR6KWRl7avriyeE1uum
tjp7m3Z8mWq7KLd0kPVAptWI5yXOt8sAIbJqZND3JppidalRpr7cmkz4h8M431uT9gbJbFu7VRr6
NXoUzEthpbMAYJ5ytr0o8jNENkZm1vlNwtrEbkjfZceYsMMRl9ig8uJuuzA7v83EuGyq3tH2RiXW
V7WuL54D9sCE4h7YDTVZUxiKdpvd7BVg3zCtVHYs6jT7kNDrttYqQIXZbgpnHPM9Are8Ro4oxw8t
NcvDSnFgL1JrfJGWsTwT8qnf0MCXd6AFN/6C8LazUQFvF9vmZu+rsJm0B1NYLyU1gMeM4SiSuC9V
Yw8HKsbWNh1AkiYYetnNWWRF7g4bG2Na0M/xO3YWCN5IiS/3njKy2nTb+/VRYS0KqvZr7h2crogY
wK/ZbcSE848s83dT5dqHklvLQ5sML8bisJe597E77oZ5Ml+shAlWuxNn8FuQRo22Os76UIVmq09E
ltktC0JDB8AZW2TTgSKtGcOZGqrsmPragQnpoC71kAQ8XIGq3Q+s8YY2RTqDTrlbn8qMMqNEMF3Y
ROPaUxw7QQXdtmxhZM29v8Vf2G8xVZhh7zX7JdcfS4CMQB+5M7drEjTgA28G06Dwdvk9Un5vSjcA
SRACmdpkmcueWZ80IHGKVGPl8GPw4xv08Q+JYb4vFCH8RbG3duCnta20rKe+UKGpryODuyKCLsgQ
Mo45f4LD6Rcb4NzXej6yz6MbLwSxZPI0lvFl9MWuNk6V5kXSXwJ8pZRqkr1l3yaV/CyM5oocT9Q4
YxlOivNSwg8B4S/56l0Zjwi5mmPdGrvC4zI9J9vRcY5iGLwd9Cw+cqIoW7kk4OCt9Z6S8LVZkynO
y7ndJWp9qmmcXQLSNoStcdy34/zsMWUSWQsb2rA4N2PF67a1j8R1rnSN/axf1u9pms+yrbMtKdgg
rvp9oScHUxo3fKk58sk6XFcROK2/nWsHvbe1n/r4LMfuo+vvQQQ8NJZDpSWOGvOhros3ROEvVa3v
mgF+sd8dVlGcykQcXEi+LUZkJbIuqoHbRGpWftBocqv6Fvdrt3zXufdqF2xVrA3EeN5qt/uytPjK
ZrZ9jOtTL4vdbIw7guO7NDcCWzY70rs/J/zz0pmPELXfVspHWrKDVMVpHp9v6Z/M/Npf5/dpMU59
ctKs+8RZ72rlX0HnDC3GGvHrIo/pTo7W8uOFJprqLGS16qCqcbZZkvFMnvSHw1k3V3kJxc7jzNRU
H0Zr7J1eRE1+polBrzBp7Qh7Dq8L5FGAn/Ub1TYOFVQ5p8VxOVH557atb2qzu5sueIksOaNACShv
3doKsW93b/biEjW92D6Lm0IuQyBa46zJJRo6w4xmwWbCiGNoseAc/OVNTRrwqeJFyuJscVC1e/2K
LvwzbKinhvB5sOIA3iz6gB+BTUuOt7WuvcnExlFWmyNbwrhfRvPGXT4JUEQeBa5V9Qv0KBF00Gfh
DD2TagUZNYzHpdOQX5jdbjTF3WTqT23z6irnpBz/k2+SjMohvzeSugomJ40DLiPJZk7nDzDV/gZm
89YoLOtcLY25q5pyvyrjOsu029lZN2W/MJvAqFEQj3OOC/jLkXjPu3F5lsK/3CjSkPQNPwO+lpP/
pjgrwaUJtUqciorMu3oCF7Rr0Eixiso+hLpzTysGal1/0yqqh8Z4lbMHpoxGB9bEFjAq+xCv1Jwc
522abvyiuYYPeTaF9+CPcZR35iua6kBn2WPP6IAJGM3TuH7kzo/MFl+reSWFfas5G5ShDEHk6d2y
2Pt+Hc81EfG7rs6ACctzrdnPDI2BN7WWTW4N4cyzY+DjGs30JveGo2FN2Kebb1+v71Qyberm1cjc
r9Ts92VWwVTR1HWiY4iZ45umdYmSA69m0+a2tgbQbQlGZ/xPxRC1xgMGb5zQzk9Cb3mY9vDOa9MI
58JlfGDuz0UjdtJYN0mb7ruue89JZneNA8AlU1tbG/KN1xlQdNgaCjr7Yk6u7Y4j6SpYbEyu6YHs
Z8QIOKXDGCW00LokZLrBg1fffONUDxp6n3xM2n0uPG/j6qzmFIywZoBrPeiz1/GvdWgW3mPcpDRD
gUj303hKdOO6advnaS3KkImN+diUTswcl/1slesSjvm0RqaZfeDofKiFWe+qgRlfJqkC06vbHSfT
p2laMAPE7UGUSw9mrnud4vatzMkJcYBPICWpMgSJ/VlyaQ27VWnHuK7d7ToiXpWe84E+8F7rKzvS
R++WzFLLfy1vgqXub6BVnfH4XecWkdgs051g7TDcF/1qb2DTOnB6/J7RruSNUR47Er1V7l04ZDt4
NA7QdbXuNG8ptnJCEj43WEBTX80hw93Vsei1jLdcxi+UZR/TFrE792N1+a8xwsBKnLCBib3RpQy0
UaTrhE173QBI5GHwCkxrvCpiTvCkJ++IiIZqNu4rDymw429i2WOMteeNX7dfpqvfFsDW4qLWQ/K7
5KiKJG+2YKyrsysNLhNtZl6kPiJS0zJguan90Kml+yAnULO8pYr14bBg2+Tnx2lFQSIeYkZBEmeK
T6AomaUwGUi4ssaKGZWygQDvzxWNN+DORk6U24b7/R57qjw4QvZc0T4TwW9by7Ar8N3I3ddaeKdZ
cFHqjaNjl98ee625lO9prHl7BIY563QGnFkZ03sp5+c4qw6wE7m6J+Zx7dnaVrTDhWaejImvuaqM
K46mReCwVkVdieK8ob8grJNjs8K5ev046o3mb5aCbIk5i/TA1lIKl5sHzBI+TYOjcO1t3UqXP/RC
6RuVTwDruVvvkoEajErHOUwhCMUHmRUuwIuVngaokiHQ+PWxesRXWRKfl94EttquTpgU4jJhZTyP
cfox+nmE1PRqcqtri28izO4fCV+1yhWP0uvdSG/yTZyhzmTsJ626JJhXfWMjguhiYgdqYFsGB2MF
OYJiyOTjprJG6C3J3tHnq6QbIdliL4G3Q7W7pu2E2AKhhXmdcVQrjerYzfLL8vONtJjskGQ4ShjL
zOo58ZOClTXNU2gZNlhR40iTKgD1F/YjvRE59e/YRSnVlx9dPl+jLbkqlrfEHWnoLHemldyoJX8V
VXNq8nbPUFjg0PIvfXmEQ3vn1VloSihonYBVIWYg+tmtWeZUksbbZHrBsnqP2aAOrHXd2F7zSlXB
OrgciTkw1hfhh7AoEWDr3BbJoG+LbJEn7C7HOW6vx9gIypX+JV7Zm8Lw7/hZRqnTP1oJSKVVfFmc
+1ZzfJmZOOVnXF/JSt7nyvCvJ5U5z+3YIfWp14jBnQTNDSIG0b0VE8LkWLDu4jcRmebS9ZOMBjn+
FVGAJ5gclLPaWQHul3ex2UBn1lAe5FULHc2QgT6uD2vh+uE85nTZxctQ6TcgFN3QwK4SkIyswqpr
X5Oc9lRg6PfC7ztORMUz1s9goBdzdIuG4/voby/9yTzR8VIn6Xefd/Uh1mb/XPkwxoIhM8dtlnv7
Tua3Dqr7C0JZqXELXOHZStYnw2flnPJyuYpX94Dz7ExhyA9FmTpsDKZ26QZmcmdoHHKMJsvHjZ0k
h3RNuSBa7kNSqQeg+q9Ty5H6HzXs/1/O/5+Evv6qnP9wCTb+j//13cnPH7+v6f/jr/1nTd/0ftNg
15rwuklPYE3475q+7vxmkXPAPPnPmOQ/A5TCMH7TCV6SnCNzCB3FJ1bwXwV9ixAlglkbiIsGkvby
n/s3MpQ6OYQ/VPTJjfgecCjNI6LgM2d8eb2/D0NYsqffMBlGIB0S/BG3UC61RtHDzKAzPL4ZynIW
XDhV755STKF0YM1WUTdBr9U319y5HJZlKntl1DWEyEPTAtjBMsHwzbVlZaN3N7cmdia6kEMS3+eU
yqZTBeS03Zha43f7tXQyrgVWkuCWaHQuxnoFGihCXTdPD87KtlkGS1WZPdUlYx0jBoWX/gd8Z3c2
ggJWue5FoOWYeBz7VUUMjC/OO4bCofGpmftGsmPyg+5zcBHXqBvTZ368DtYKp8NmhsQ1PM0uQz70
Wa3L/ugta3ED2bTodqwCXvagGcLmlCzXpvzoRe/eMc7qaHf2SMjt6NRtr6iUU9mIDF2V05aZqLbe
F1M3eY8jvWK7p0ji1XnkM95afFCxarL9gClhtSJjiOsSZCngvTOjfp0RmdPqussZJ7CdrdFQYmdl
KgwEdnJNSG70MHN3S7282YMv1uOsaBl/mV7qUw4dOKjIHwUozDbyV66Zl3VYxyQb2EvVG/sctVh+
1+hp1r2ntiv7a+kIbg0mVUhxKMFte98ABIZxr7OM9l9MQeuspIrpI0vjDDtTVokKmlBFEhUOneg2
TAGEpCoaHGa64JbykXwrrWDwV1arLrZ0RGo+tpY8uKkCQjY+JN/ZMj2alzSYCboOYIkUKx1PVvJG
SNhllz/fFf1NMXLfuUbK4a+vrJ4D1QSlJDIhkg2O3sNI0/v4dTVS1T63wFrqW7etNnBL2t3ay0d6
YtZVTnXpOWlyNAezTzmNswrX6+anXucxUpFpIvmRoO1ILIYn+eLeIYXkquaoJEprRpeDsgWjGpRJ
ongjlCowiNau+YKdLB7fWiMv5ivbAKJESkbOWtRLTWSc8Rpr9CJUzxWVewqu5WOhaoaDMyurt9m0
rnexGJotH6qYKMVraApcwXB8ZMIaYnAz5+koXV6gQjJz3gA06dnBt2XnV+zF1Dyuudd23MMEbfk4
TDxHdJHmSOnkgd5Yy3iSi5TaTlIHWz+IEsZDvLEVI9TXeebXK9trkxsvbuyNbxRDjU2LMI4jwLCU
5q72i2nLLyx+448au6wZzYbBf6OlbJ7wz9m/oCaPmi45aWoac+b3olkpgZKcSWlAc4LievEw5LUl
XuW09BOGG9+ff3pW73sHzSkFCH1w1PLc4kw2vjtwuzCdxSjj4wVkn20Im4wjx1aTCP1N1zf1sF9F
X95bppXlIZ2eGEdO1yIXWxfMp9bYs/Vrk4tKzHJRKBFwEPWbmNIWCWkOJoa2HEvHdcNB4EiYnanM
1edNDWZPUC31c7Zdt1ptGi6k9TZWXbYOrUQwYJvE4/xj+GPRhsw5ZKccvAXI/LzPTfZhIM77Qa/B
OidxXWHmwyxmbIy5Ll8nYI19sHR+fiVwO97WSykKYhUZx167sbA7FaZdvY5GuX7FtUWJx5FrOKGk
+okoadok9ezcl6n3usb2ch/3tmXS8utaHbEFPYnZ6PNdmQtnE3N2BdUF++bIE8EoxQwgdp9W6rsV
lCWVFpi6EFD7/k35OLnRCAn5ifZLvFTWRNmP/2aUEynYFIu53NtkmHYNCfJdG9OQoK5HjCQr57ue
wT/jGLv9t6M5A4ojWVl0NtfmrVn9+gk+tbeE2qAb35OhF03Qkd3Hj+a5zMxLd95gBtQfExPrNkXF
KfnWCH28uoXhFKEauWXLRTkbRkqz4jg6nRvG0uMm6czcw0hocPtiYCvjGGfkp2Eq3TSauDjepL5w
N84ce/mGwVkOijhw1NfYTU9D50wMys5T9WpVWvvICmB0TKgJlFloj/PDyAjPT6+Agyt7K4k8u0oi
szKWc0Gw5Z3e0qqfCjBQG47P1PM8Y85u3DZz73ib1cEp/fy9b0Ydz1HtjdvJ40UFFWGQLmLWd5Kh
0rjHV62uN/vGIFwys9lT6VSG0+7cybLuC+EBjUU0/Fpp7nROmATbabFuPTLX2b112jxuSWM621m5
8r6xiK0w96bRehTHxUtlkJrNo5ar9nq20LLfLL0AVJwR1jGbkhsANpTlamBAin8f9mh1GNBD2NTu
x6XSjuas2U+dLj/gAVdHXSWnC4JQDwpElc+glRGh+Jp1di0utItXPDIuTyhan6iqdGsaqbpmYk7G
p6E2EDeNQ3cHIrm+IivPUcBsjPJNxr17hGki7mdCXdFQ1fWNFtMoN3KRvPly6nZt6U6bVrPFd8GA
NuYRkDBc/UVt3SmtbvNDs9QU9IAYOmGvpoQ+ZyZPxTp+JzK78V15qNo2fot149YFUvhgAYHdZLKz
XlohKXjL5tothnOnt+MhSxspAlGX2jdJQaYNO+5MHXInvbXSZyE0HAdJH6mqtA50GTku9P2xZYY7
KLWJhQVPfR22qjPSgPJk/Kj82t6y8/0Ez0iC2HGZQGnKcefnWX3VzNW2qrqMmj1Dgs2hMTrsSm2j
TcFIXqHqLXXFIcfbs6D6J+z2YleWif3MMUg4722N1vGnchadEayiau9z7sZMdhbtGvlSVBXj4vHw
ksnaNI/kDNWj7dU9rW8Rjw12taQjVOVhsWz3hKJUea+v2uy+MSkzfQAsdRpA5+mCEXGsootRPRKN
/t0ko1y2LHLl12Xg+NojaVHUInsru5TluW5XagJaGY5xn7RX+DHkPibkFBHCWGnP2Cnry5gZeMZQ
jhVK5IhhZbN1fbIcCv32qWwW75Vfhlg2EBDtHU8eckGdFnSoOWo+0/qV4lA0l1V71Kl6h6MuR1jk
3bJ8YogaSwr6sh5uLCumhE547tOmVLDhgryEqz4X7xOk4oL4gYMgzJloJ3fC8LdZ7/abbLEa4NLN
jZFlXrKxPJc+a1pD5mqLhbScbpWneJA8H5TBiEfXkx0zmbYtm6o6LXTgETssFd2CibS1I1x9C9Ji
2sS5oL/IyflSBu9ZTwNnTuYtGqZxQ9VvPpmx1yGXVXR4uoQ2GzDx6oEic/XmoXR8XcRkvWJrHu6V
b3O/Tdy13U7a4r14XT/spymvtmqsf66lq5Gk7IooyTTv3KBWw/pIQ9n11uJnORvmbqTQtU/zmZii
P3YslGZ505GsjGwnG6Oewe77aea22oPZ28ZzWT4ZZAiPl6TtS+o2T2ThuGa3nrYDBTx9MRFCnaRw
v2q+DTvYfn0IUA5/TsoNfsqne44JPZuptC4+FdrUTt96t0YVp4dsdZNz518G8z2VsNdq8ZnRny9Z
2Bl6Cjn4ESGj9h6iTU3go3fKqIeM92Lh/InqSiMYUhfpx8xJklkHjx9cTyvqqberYmf1JUD0ebTe
kSMXj31WUvHnJqKgLivh7gaSowkxxyW9sWZKH4We4atFQGbnIfVHOySIQrPcHRV9Ojszvitpj2Qd
OF8EvSJYO7sl6tRcIuOkGTSw+edzMW6AtjgHnLwcGqqu4swgDOvQmRCvMKp5ZGTahODu0fNWyj7M
SY67foiNp5K6q8+XswEVAfGU2k9sWK/C6OxvApEFHYmRfo4/cFpcre4dWSmmpbKP67DLNCcL8N00
P8htlHjTGbZ01nhUIWFEbZOY+OZaQSzjrsSeCCbBWROOdP1tYczW9VSqbkfY1d+URTncu4S9rgft
MvrSV1QbmLanMGLh+QpGY2xXclXVf5B3HsuRo2mWfZV5gEYbtFiOA66dmgwyuIFFUEBrjaefg6ie
TCaK7m7l27Yqq0WWJQj/8evv3nODHZBDkeKgWNITldJIidFDeIFnN5Qbu6Gyakt9Z0Q2oF9yu/wk
0hx1iuhzDX9Ek4TB4wodYxA76SCX/KRBQpQoFgonQXpsd201RvTYj53oOsLgu/m+10JjgzlXuS8E
cdhwA66Gu7akAOzUmO2eulzk6NGFlAOGimgFuzEkX15UfiT1z001XJUyGXXA06PYZ6Mt+puBrOAl
WxjtVnFbYV14qv6GWF1EHBllzS3GpnirDlF46JPR+20A8K+2HnwgYxllWbnsVI2yRjTokwAtyMgn
t8IejWfIJSwhsVpQYP0K2pVlNCQdolLYu7FePnp9xVDM2DfCn9fET9Wsk6XuuuF0ma88e40W/G5D
KVhie29fcKKmNw3hPlQySm6sFbz2C8yVwk0zNigG6lZ00T1k8Q8XosuiZYEZ7LIY/Gs1shoQ6Ya2
DDVoZGweFPEaN7hxbSEg4qoT/fhQ6Opbm2WUAlMgMu4iDskkipkUEZ0U6sFU9fQxNa305xQhyd2d
WicTEqrO7/PcQn9M3MV+EGvxFchDtUxDV99STRG4lC5G913N68KRErd7wOTc3Y1pYwWLYSCpcE2F
3QRhWUtr1GVvlth7AHG4MhxAjFwRZsTFYJm4IaotpUIlmI6bNkDlxeHeCA8FmvhdXWXdGvKPuugA
O+0K3RwHRxPVZ5TT7ras2+FhcIXwQ69RhgyW0uyLjK7YcF/7pnl6Rb5x5V/rsDTvUcbLLDwBXm/k
8NGdL1sxHayvfmVWjsLQFd2V3FvVEvvYFlFmc4j1xNulxJFJC5OfTwZhXDyYauK+1nWBvCUvOXCT
GQtGN2AdJ414uNboxYKsbWI3dZlAAgWBWYAm/FVz3WSPYjA/EBQiEbCWPZDuFISLHg34ylLCQF8x
f6OJLrgEXXeQyXbkUse2BEAKq0LHDaI6Vh0U2pEF2kjjjBhzzoTM34l0Z3ly9ZwWRqVz2T90bOAb
L1JtyfUmbi23m3fcR6O7CzmaGQukjByuuT1hU42ReNFDY6OqL6EOmIADlmOUffuL1Gn1pemr7imf
wLHIkDRNpu4kmT+mrCskjyG373Wj5dZ+GIsg/E02smVtwoI9fmeRCrNVAcQge+GMV63ZKr/HFXIJ
+IPdbZuqWrdoC/NTJMb1J6Vhsdr3o9mEN5lEaZQrAMKLFnVMOHRYRr8r2KP9Y9hGDNxeDlJKK533
bGGR2BD0Wz1w8eGui6DXBbsDMKptFa2IDJvi1rDpepy6E/4nQHOGODZxZI+IDTMcynQncKmN7aew
OpKWUzFcYkywonVJ/t3KciuUAFmhvetgQtfoQshRin1247bBbsruDFdwIiEWP/Rx4BIkE+VlbxlJ
hxoSws2K4+nYLenjkrolz4MaWm/Kw4GLnRpLjFdgU2e5jO1UawWPcjPUCPhdxVNPnoq5mASp6BAo
TRLNmrw1taRxK93WCzTtD4HbtE7ZdMKbWCU+516Fq4BR6R8QgasHNqiKw/2UYRMGL17DugjvpHhE
z9hRwCAk17hqBLV/MOo0uuaXchATkuinzlRfOTkqS7uskiRaqBLF9wEgBSjPMV+yrlL/ASPgLUd0
MFdFXZCZjjuH+SkLg2ClZWV4r2eo04Mqja0l1/3kxHLkim+pFUWV3QM1Eq+QEHEzGEkJ8WCj2CvG
rhn9UbxHfdhy71bUQ7zntsNDRExJK7SDvtHA4xtE3T2UeZV5twgvG85t9KwugTkQoeL/oMpIEErj
JSHyA60sMOTWZokKqdSLMUOXyfSxaSJi16jQuJRbX2qtwdhIL9RdYS0nrd+gfufcTv5paETabcVh
XN2SiRXVdgiTInFqq7PcvY+Palya0Jz0D7/WjIOG3e6zC+vQeu1N7A0xFSMmp2VWKXp5aJGI3XJy
UMMn3KJ6vVCHMKi2KoBm6JwNzKgrl3Ote6e5iputYk4N3RbXI6qOsY74q4GXaO8pZ+XCGacCP1IR
eVwQ7kgMsi0ZnGz7BRQfz3LIFXAlTDQG/387ebXuCKfI400otUKz5G/XK90YLWnpNW29VzufVJCO
bIvmvugwBayCSE7ctcho0q7aikC8PaH2A1bnCPTghvuhxNjHmSo1a6UfuZFcjM0oufeCiSnQqQRR
MB2TH+qtuSkc2i2xkQiuB6EmKkeBrkOwODBiYRX5YppsAHoJwm0Y5FayHtm/QHqGppNtLLXXXdTi
fcommWOU+MRdus60C49IYbsVoo2NDE6JtxbGEssZkWX09n/9rUYHujAchG5M2R2rvzBN5LtKJL8E
i4SFlRf8THagrk3BNfHbwVzpMmcrquuEthJkkei3VZ90B7dBqmm4Mnd/BcOT00m8GVV3rXdArJCh
6oBAqzFZT8xMu44s9h1Jov8OqtpbtqVI6a1Rk4Uslsa24fZwS7CItNeHsdy6jYuCVuYUDzlUWPpy
+YbSMSAZrHnxMgsoXSAXV9y/Go9aYpY3bcz2YkH6SgtkiKPbTV+n74XbP/VmUvO3zJdySPpFOFq7
IK92cl27CDiosmpWm6EdkeMFgWbWohBR3YyRHKJk5UbLj/3nkiL4og1zA6OoAM2gFspVrY4JHhXP
X/t9RdI1ABIu/NiCkQ6xiCLknSg1lijMEzvXxg5RvTgsJKtullyMS7daVbh2K3sQP4I/JVWtosi0
CMip4VKFCXxQVdQkUy22UnxzpVGidKKokgbLNnziaa/Gcgw3fmzsoWR6m1AhVkwly35VyPE9CTi/
AuDUQLWZ4u8805XWAB2jrY5Fb+sPufxYR3r+OZi6f11xKCtJOk3i2xjnnlcUGvNXnqFNbpripyoi
qxErOd6yxxfRyvPnXjtV5NykpYqTMKZQbxT9p5la6O+0ioGtB1G7dnNJ/+2H7aEd+/gHThnvuc0F
3eG0Ybwpbmj8FpOAK0sa9sWo2He0lBMfqAhSQOyl9lqS4mFZUiKyuS9Ll2CduGpCFWOTGF+uxMxU
V3Acn6ndw7KsJdzqVJ07dk6y5d0LjZ5viBr9gAykQ8YabjAstMSrGE8kW+WOFAlM1UUgchGK3MPq
3U+17UJkxon5O9PMEDFudlvIyTs6Hp07ZpV65Kg9N7oSLiRDlRy/Y7cuwAakol3mt0bS/2JLL9hp
3HLlwcCDYRx5t4E5mI4ucR3r4MW8Yw/2O2HQIuezWH368DamfIPPEMeDNPrpy5hBfl7GqlQv8yAv
HoiC79JFEPbx/ZgNd5RW3clxLy5Hocu3ZF4KWMPSfpG5ouQMcSDZqRI9hH5Czm8BEsFxGbLryK/y
X20k3o+1cj/Uw9MAHE5PEUupdfYiGGWGQU2H9yl6myKiX4VK9zOV+hEV3LCjuDwuwWO4C9XP1bUr
pfW+7cvsKknNfkc8LccN9rXbQhY49+RgBCWAs2sLyvJ10NUrrzClj8Kq2c4ZpjxdAaOP0Qu92RpK
+RaUlK8KLrl2RmEUtolpOoupkxB4Hq8ozCJEUa01x0bVqSIywyAPdLZc6S/Moe3PJu92atyiSYjK
1laaUCfuHhAU1YGw2tToQodYFkhxzmNuFxMl5RJW0jq7llvlxjSMCK+KUmsJJyg13XFyS4nVYrx0
65ii915Bp3mtIEgnIZloYktJBgfZw3MuhqyppSs9ibGUUOsjlZfyUroz/IRdyuQzKLT0CdDXC/7Y
gHNR3WMQSZm+Dek5kUfV5mNNJ7YQnBGJdtyGBZUZLDnBPkux9EaAHdYHsFM2eN2EIELGdxuk2kFN
G+Hdcnt8CjKSVQwFyBf97CmfOJ+I4BvTJh6DnNt4Epa0ITqwqvCeEXCz9+ubahUYCpW8SYcdkK/8
s6V+uCyJHnC8NjHtPKTYxsEx1O6UqurWdTBN5IqXTwvB4L1zEGWvIcfSpAUjDLFWc/px5uU78otw
j5po+iO3+CGVuWQbHhfXoUvIOR6odIMi22ONMIQeubymbxqvWXOaCTgW17XqUCAcumXaBeja9WbH
5SBzuN/AJ4uruyEMtT3fMP1Qx9DlgiHlkCIG/pPaNNWhw4376BPZpS6EuE/5aWFCfYHL4U+hZjud
VU32JA9QOho1Mrk0oXTkJDExBaQvN/xeiSS/qzKny27hSbz23CFvBYuAZZuLzqpeEgMfLiwfdalZ
NvKDTvHQSaT+ty8LGKRQDLnh0kUcqDhNJIg5ec1AkdedISs7QsvqZ5eb1H02sFgGpp/fUd1O7UhA
xRZNV2m2GACOUvxA+MUFBptoIVpz5JGuZKWOn0Y4lytlRBNYF8G7OWiew6XUnZRadzBXTaYjt9cx
HkSjA07YcyRV5CI7Uq2FGvrEpJVdhLenKWRHzM23IKyFRUI5wl2iE5+Qq5zvcTeqcajYcp6jtxk8
LoR1zbc1KmnsahP5pqX2ygUQQtI2QNRBAm67qDMd1e1QTn6MUWYOQvHarvJhwBUjgslJCX8lMEyK
P5ox3YXYVLh5F4d9UEnCDfO1vh4GlmY2q4JTmq74CFEG5OzQtWfYYjN4gQ61QiU0QzfUCUWjGjMP
fJHAJVXSQV9EcrvhhLaKhkaiwIuO7ouS4SyPyJRMBT8hUSiSqAJzIlT+n8IAF+p2RE5MaJcKOee7
BMt2vx+0URKd039oIm78zS8AWIAKAhkb2A9J1Ax9TuRwzaEL8yQlCJ1qqrHMWqNGvp1Y7s82Y+/o
WDQqMlLN8h8lT9fa9ek/P3Gx5n9ftixFxs6owSCf0y2gOlsT6i9YBqmgxjjsMo5lWoBwQYX4na5M
wbAQeGpi2F6JTSzdiiNuWwBymutQUBf8g2flonUl4T36HxD9f6Ss+d9IL6PTffmK/2aj3WSp93/2
0/88/N/7r8KbP//ev4Q32GX/W1UhVNCxyF36KryRlP+m2xF9Zcnav1yx/x9ehvQGmpiowjXD3jrp
a/6S3kyqHOJuuNCwYHRN/95/orz55zAWZEYu/wHF9c9RhfsLDwS38nvUM3Y07qw0tlnSvzTGN0P3
2MNpw69aHkrtCdmXnbjv4IvqTfUjD7wtWMnl6cdPj/l7wP797rOph3E5GGzbxT0ZeIuCPRl7gdNP
/udU8PeTafWvL26KORfMfiPuCxwWsdwvWjYS4Zith/5K1gRo7R+n/9CxnzCDQpFWAXJj5A+V5pVU
Hgy1OPMLjjX9zBidNfIoB7Iq7htZQOZK8RQNfEZ55aL3NmcqrUAh+6grpgbqHT1/MnLkaH/B/77p
MZMK7btvas5wSFwUuYOY59IecutKVWBUcv1ECMGKrRiXAO0NkcQLrcdc03sbQS5ujZJtLcdCS8sP
lKxuENwuhdjcm0V9NXGWZXEHUpt6YJdvTr/jP6Ezf3UOc8a3ySCutEYmilOx4AUYCDcfvjNGn5ZK
UeTscnCkZ8xxglLcSmixaGEpJcCGa9rwzKg50jPM6Z9/oQ3hAsJEVzHiDfEHJ5WF3q8S88ym4Mi4
MWcDHoR3T/WWl04aZQnk3xgzwiXeDP9GJLDazc78hD+xLt+MfHM28j1q/Aa0cHGvKR96X+0Lzh8C
gpEhhqSvuckaJcNOydA9Z/EO+8TKk5onVPzLgeKXZ1bLbhAdT+ic0nXXTZqvBGO8gV7toHV1fLx0
OI7QMqdXodtByUUh73blhpxarhXiJSftlQxYZ1QFMgssW2ljMgl+9MNzTnXYJ+jczfGoeAtBpubc
+teDSHkF6JZZ4DjElxY1/XXXR7yJtlC0XZbJq7hAL+LVSyMq10w8TiDr24r6foUoWmheW6t19BIh
DpeFwbBUS50S4ns/ho7hhsjAk4Wp3ocjOaAYg05382P9ZDYHpjDofYqH4n5IcZ6/quGB4OAzs5P8
z73O32NoNu+FYVsmTcwY0nG0J2PCUTnGio2Be6zCTT9sh7paeuotJiRMM/4qT7WlwmEfu+4+p/6l
KQM2e+FRKb2Nia8o4nSIiDlxBIh62ObOdLRpOvuun81m0RRhQZOX9Oe2zZed/MLmih38qxQMdla+
TMqhSD23z9Wm3/7NHzNmcyrDskejWIt7xXSfh1BaIZzXuel3qRWOlrAd4g8pNBha2k0NlXdB9dTx
dGOvBDWCQWrg8JfiRnwGw+wRDcQRjQ5fSpzsIFpTG1tEcb5hB42ORkUpM+KnNO0w3FlKsTDUnxp9
C1XaQYLcreWfE+elpCQN8G0RcpMXRcDzk2yNgM9Gw2N74kMn/ciyqykSRncfzegjo+qc1J19uv8d
mQCN2UrgYtzumoS2lxvuBtHiBO6ZJ/8J0/yupeczOJWIPgE3u289zfb9GGYIFot+iZptEeHNEARI
Eaz7qS1Kr+awMSi1kKrsyA1lT9+i6v2MAop/pLG8SIcwINvEQxyiL1O5PhcSe+z3z847ehbiHtct
jnT1sPFUVjPh7XTLHlnAJiLu1xUACWfjgpZnafEPoF2WgmoHyntSbKREOrM/ODJ5GLOFAPNpGAAC
EPc1NeToR9v9UoSP029/rF2mKeXL+hVBB4oqeEd7i/vkdjNo69PPPdYqs/kuj/OU9D6eS5w22KZm
IVUQFkro7/5GLR9O/5Fj7TKb9/Q4rVqp4o907m2mX4fFmx7+R8jCv6bUOQoH8Q2iZ28Q934J/WNT
a87pV1aPzEv6bF4qLMqp1PPEPUptOwnLderWS7QiTioiog/NrRH8RBO7kMunINxWkmuHmfrY1VzK
5p4dCBWXJrEtBO6iK0nNgE5nVdqOuiNU4XLlucqqHUGlULQsqHQj5d3iMa2C/q41rmUNrU3yq1LT
pTBsEb+gCthiR0UWgE9Y9cIze7ojnWp+5hdao08G12BTVApQG1alJVz45Nlco8NKLwMoFhxS7sPh
oGTxmTX0SH/VZ/MDVjHM1LCZ90lF8FUXrcTWJ6Xmrncx8MfnLkWONcxsrgABPQo4GJkq/bUgb0v1
zEA49vbT3/syipskoCqYswGgwIrD+DCGz+PwiVMaP7p0poWOvftsplDVrOaSzR33sffWSHv4evaZ
IfH9Sq3Pp4qQazk5YaUu/SUa2yI/88JHZgd9Njt0kO4M6n3jXq/yFc47Z0jheHhn5uRjzTHbzJCU
RPRhQHMkNXDAdqUglz/dHkfeW5vNEF4kuhnKrpEEuQfMk8i42IV32ZlWOdJVtNlGQBRVIJsYx/ca
qWCTXksEdBPYIWu23L1f9gtmo5Sog6Qx+ulvlJtafTIi6ga1fuYHHGn4PxCzL309IJS4GRpGKmDH
gjF67ox/7LmzsemPbVIjnh33za8Y08G57dGxx07//Mvr5rVJAriljfuOMuSwdEfndBsfe+5sOPZW
6fVlzOvW2BM66aHSz6x8x7rfbDgKXKxrzfRgz7tpxTuJM5jyH9Hj/1pU/+zVv7RF3AxB13a0RZpv
hRYPzv1lbTEbi7JVhQJFwXFvca4ZN3j7L3quOh+JyUhsJTXxfeqvjfusWV722NkQhMtdlZSuR2br
K2xP7bi+7LmzYRcVbBLLiucm3l2vvBbdx2XPna2NdZQHLj5HZn7jVx+RzFhe2L6zISeSuajGGXMo
Lh0sGn50YUPMxlxMWK4bt+q4V/UHeXyozx1gp4b85qSjzsYcqd1oGWsaIszv9Ki+azDX953niKW5
7YFeXNbcswHo1b4bhBl/xQeeOAi7DHPaZU+erYjoIUBUVLm4H/1lPWz7/rK1UJ2Nv8QPIv6r0KHj
DX6q0LpsoCiz8dcIeUiBnOcOHBoau/Yu20VOuM2vc7IySoUAl4o5OdnhcnIvPDQoswHY1Qmih8Lq
90nnaLCyhTM9Yvq93/S7eQyG6aeZWWS0w2j96spPtYnXA0ZKxa0on2GgL1ZBfXtRF5mHoURSKblt
aYyck7lKah6l9PfpB09j+rvfMBuTSdHlBqiQcS/mKPxEcS0PLAPa6vTTj6yGcyR/lLhWjMx73GO/
sqVYtf3Xyx48G4yhIip5atD0LapdY+M2F77wbCjWqV6k+AjYnEIIG+Wb4NIXno3FgXgJiY0Mc19+
C+6sac6kBRxp4XmGQ6k0SWj4fD+4qXGDGxTS9+kmPtIz5NloLFWvUqxp9oD5vDA42Dbybeqdm02l
6THfdDx5NihFQ+48c9qASeErvqhb34ptv5lAggsMzUtLA9UFwAQ1qyeAkjdAp0j3sbQe1JUi5LY0
iJsg8M78Vmn6DN+9zWwtDZoAVk7J2yCdtt1Jk5s3iMZ3TU2UKCOjDuF3G/c9AJ/TrXvsu83W2BZJ
ct4kMViJ2L8t8uymPDPpH/tsswHdt+WkVOKXwKULQcll7o0Pbuj0Wx97uELzfdkp1hWlq2bqbbUi
2UUcrUzxAbvzma8gH7mE+VMv+/L42ADDW5UoHuSSuxTIuQ1eMEImbT97davAESB3ebKwk4dmr0uA
S7TQycl36FRvUSOuJA5vlQFtzFICRkLUGoa4q4f/LGfkr23yn7f+8nYj9nc9IcSUDQCaz3Dbw7o7
3azHOsNscuhJEkATPs06gy1l29Q4M5sd+VzSbKFWx4xMgYjnBtKuB4wyQSVEfzj3uY7su/4M7S8N
gjFuSPVpTuuqGIFhjCrGFnvMXli/kUav+1D5tMJnEcJp2P5OjUdVXmsdnynVnbR4jzt136qrIX+e
lLBVFTl6Eq0x7TrhqNlWrGzz6ocm3J9u42kkfzPCpdl8g/AU8FQHxyUnZCEK7qoOmD7CVMT3l31F
aTaHUO5pikpBnpQB8Anjz6G+bI6XZnNFrGm5H4jpsBep7XEwufBoLc2mihEegzfk3Np11EmEBEuQ
Xq5Pt/aRHv1H/vOlawRx3kt9SGsP2X7yALZnvuKx58r/nIAUSRvLspGYgDCqemZnm+gIL3vl2dJf
xBgK1SIb9ijOx3LRPF/22NnYtlqVxPgYTzh5FvIt2eEXPVacDW2Bmu9A+uaw71JHu774sbNFH59s
3UZo3vft4xi0v/O4ejv9vkemInE2/HIt9/DjUGhty00o/OwRqrpKvDn98CO9QpyNvCbMA83v+mEv
4EPG1HfZJlOcjbt2YGtM4sqw7wN09YviwredDbverT0+H49VDtp9eC7U61gbzJbmThSCHBAnu3f/
Fk/oK7Gf54p0f8Lpvpk7/+CMvozmUlf+Z9Rh6bCl9qfF0gywuMjclT5uBUJ9vMq7E3FNCsiWNRBr
Q40tyfyowNETlLWM3AdByAmw2lvmHR3XHihwyI9R+awXHKaRmFYhJFgsYsFYbPsQjnD41pXCVpOG
jelutOa+7nYYi3Jr64ZmDTQWzKqUL6wSGTRgVPCSCRDoETNbgpkWM4ot+E+l+HJZB5vNDZiPktJs
u2Gvgp/Xbbd0Tj93Jof8a08xz6w1LMjzgyf2ew9djW48eD6YSElcJd2LK9yJwXscfwjJQ9E9a+2r
x/bn9N/9vrOY1mz28Husm2nBSdsUlmm6UYczSXbHnjubPqIAA6kKImkf/WqzzXDZamJas8nDIGXH
c7XpsZ9atmvaM9uj77cE/xYUxoonDVNW9t4Nn3U2c/F4r+tvbndZcZ/DzGyxwuusm2SnUzH4Afky
UM9cBU8/+9+HozmRyr7uwnUi03UZLCelbRCyeI1bxBNqCETmJxEcZ3Z3xz7lbD6BCq6wA+cSUGrX
XrvA9n66632/ECAG/efLF4ZYYZSYvmWy1kVxEZI0r3rnikvH3no2UGGmoPyPeOsMAUe2xeBy+q3/
3Fh81+azZdyNSUES6obNnXuQPOVOHnZepzru8Cj6Tz5irFHtHLHVVjFwxoAEDEG6lixhFfg+yFOg
jn4J2HHYEQqPFyJaFnnjiJlxJ2EjEAROKfmC0OAmB0T4KEpwHiVsYhSARq904qg/81HReH/fd+aa
RrWVWkKHOdUnMLZHr1s2ueqY1Jy74j0E8JRxv+R5CuXhxPZFc5mAWx/7iZsLAAyGUGNse3b7VXnd
5h2StNQx1WYl6PEmYmEvdZDlI2IeWMqx6ihIt3I5PejpoddUSOxM2FG8tKSnXn1XZNBc0YuRCw+q
1K40ObnJot9i/cNo5GXVZwvf0xb4ZlY4bpZpi91dfcuxgfsCihZ9VWe3vv8chytTLa4koLc9wS6m
tk3hzrbjXQuztSILLrOgVgPYMc0n+DxO2f+K48YGjB+nsl2JNaV4kTNlCVdWXfRGZZuw2bzkadRu
DUAEbmSQmEO8mek6XbwcxSd3MAmTUZeRqF3r5g9TOUSZhRXfAoBuLY1uLbim7YNrNkPdxii9LGUJ
sPunqGswBF6VOrqtlAacX3XZnPtHPvhlccYr6eGdnqospEmFNt6x011e+v40bhqzsURR2YwNMhf2
ef6YmQfzPTvAVIWFR6RALm0wA7rnMp+P9Mq5rCPQPB9FISdJN9618Doqf42769xid2S+nGs7WiBn
GZGU3HEK0kIvf+FqDIbPWDnk8WOcba1m6yp3dQz3zXirvIcMQ1hcPcCRTzDPF75ht5Dr4fEuLPWK
Q9PGhFAgAo/3Ja4eDKC8eY5t6b70sh9+SdpQDJVFXyWyZMsoqgVgIHm0RoPWIa+DaYK5SMYLo8o7
P/wRGHept66NtZCf0x0emQPnMo9aJV9hEEQ6hBgtsM7X7d3pHnHswbNl2I3LoOwE2jGx4Ibdksp3
+rlHvv5cDj36uhQU08WKWR3CErvTRujPaHWnDc030/Zcxow8vNCGhKWyjQh7iN5JbgBIA03GD1ct
M/agF7vODJzTP+TIhmIuZ3aVCCoEtMt95OLPfSyjK3WiY5xzIx17/NR+X0a6KQX52GasQW7QA1kK
lvnwWsEV1rvwzFA5MlLm0uaqacWomXYsYronjWgBOdCtdnRd4lZON9GRPjQXNctpLYAXZIHmqAZ6
N+6Wlz13tq0gPDFWopznRtqq91dJfWYWPPa+s0mwU+RGw73E1Vy0JY/K084cAo99y9l+Is1zYl3A
Zuy5UAUEkiKfJpZJvW24RzvzMY/0/bnUthSaVjWncmtXkKj4qgokfHYLhTwz8pAW4jAJjs9tLI40
01zHmulRM2WYclQm8URuzDVCs8tmnXnicjMUWYqDctgDOvQCAOFnvsCRvj632klRrAz+VBUM6upK
6oYt8B4iqohaFeOdKKhn5gRl6oHfTEFzISpU+LqNZWY3QzmkAj4V5WDhUh7F2xGY3xBn69z6XQ+3
Alp6M9gokLXE6kYDQtBBiApJS66HlVtKCxEwRScE6zKw7D4fH0GYpGq9HsHbmOlHlFwJpDUIQbkq
StvUzdXpgfWnIPPd+0+f/Mus0+t9qpglIyutX0gnJ2iotUNQZ1bSLlP/N7GkbHMguFFkKPK73L2J
9TvD/A2X2C5Y6sIE1fEYgR8s9iP3amSPOm24qj0CGvw7KfqBHzoxzs3AR5aSuVGz7wUTCh8FRzVy
OnKN1kp40SUs6MN/NoPpSyQgTYuUV/5u+sYJwZydbuEjY0efTevg/HQRGhcdxHxLs1uh+3n6uaRS
ft/15ibLsSbwcbQ44JYUS2RS3bzyPupeE+mmTLknG7xXj4pAnL/eaUSIEMyk7uL8h+S9KgVJEgAs
Ci47jFFcq2AzvOGzG+ib4UvcFTauAWRqP6Uuc+J4WRXr0INsBoYXwAnGe20JF3ahe5i8PYwl/fDh
EkBS7v3wIAJGzK+0ZJ+nVwTNxhr5wB91uclVaLQ/9eghGG/BpgaruH6soHUvRGG4Iu3v3ihNenop
PUdqxPluV+o/h+7Gi0JHM1/r8lCSjNw+g48KbNe3lmNeLZPx06jvVbiptX81ElfjqxxQVBTvml0o
hgNUBJ5ndeXXIlK4R2N4DPJbuXssuvuxaZzGuxXThzE9FO5WFK6jdOMlh7y4GYoHmBU6KQqB6fgY
pg1/HxbYu7ubSPa4PX6K1H2uvFc4W3VpFwzuOghbx6zeY8CmomrcmEX1PGB68vVnH2hoJdzx6mrz
fvrLH/vus7N76ymQnUU2ahhLwvo6EC4cA7NFVk10K8l6ntvJmFHI+TgzFf+pKX8zx8w1oQVmEEAo
PQ+GD0ZZdAF62vHdOw8Iha89xZKjRC/h8093pY0HwfgpaG9uBBbH3FrmM4wOUoHu8zK+04SN1kYb
33iQwnKlcTrNPAx2lwmjAIf8cw5wxbrLAwkVhpsnRJntRe/MUJ3ux775/XNtaTGCMAtxxuzHWKPW
Dgpn3ZLU0+9a0emZ3y/qFnONaVAohE9WNft3ghkHwOmX7ZG02bnA1NNUNfJJKRAdQkLYW+f0+x65
dzbnmtIo1tN/CWxa3KllmC4t45dPfC1LCjFf4Erve+9NMd6KYZcHVG2qxumyXZICVC03JNsuiqqx
DYXiZAs2aPxdDtdcacQmVPRCxNXkqOm1UEHnwEG0rCFeim68DORP2Qo3afIhmDnBTul1XoLzk3bk
UNiuOa48omXG/KkC7+cu6+aKuEFNuda0FXnAF36p2ZJg6cIA7I8zfQGFVjoYXGCcbtIjM4M2/fMv
i3nY9lKkgjvdS/JSf2uCM5uEY4+dTTiKpitCMt1BiHDbff2FhPAL+9ZsyoGBnAuN4FIseRM86bo3
yjOi1yM7hbnoNW16T4QEiOIDQGLKSdnXH9u+PdPOf8rK343o2VThp74i+hq84UgoiE0zoIBhpiKb
mVspeDbKh0kB0017YkpLct2imO2KmCyCIryuSbsFoPFqpMEHIOTL5u65aHZEup5gchj2iV6/K8++
or5f1KXUaU770qW8zo1UTeoAdVoLCKLyua3ckT6lzmYVkO5BDhMI4TfbWd/xPy573dk+LhAoV5Gg
Pe5l/bkUdxeKkk11NmTh/uqFAMGY9oX0uGrO1j6mHvNNT1JnQ7YVwyb3CZne1y6yCmNcWPqTmSiE
5x0ig8DD9jMFGC/UoFsE4Mp3XGTaoYpztCfc6s0PNWy9A35f+SaDEz3GL/nQPnTYKOvYdVhl3ARH
n7TuTQmcHoHNiN5aAh6ux+zWK9Yx8bEg7clpUuqbrnpRPHF72YeYzRmhDF27yGkw9VXJd0V32VQ0
sSS+dsdq6MMxGGkuIbrx2jW8y9Ove+S4+Mc49qWbQ0wLJcCv1PHVm04bokWUcT9CJmKgkjde+xeO
ptm84XXK0GDGY1qSU6c16lVlPJ7+AUfG01y1m5HAJubGNJ76TVM5RJVf9tzZ+Bcy6KeZyXMl4oRf
unN+hyPtPRft9orSeCQmo24vH3W8vWlGjfSp8aA9Plz24rOZQMnkXP9/nL3JcttYE277Lmd8EYG+
GZwJARDsRfWWJghZttC3G/3Tn8W6kyr+lhWhiqjGVS4IBDdy58788lty1FMb7IpjLyjB9l+kc5/s
LddqXaPBQt5QuXdTe2lwfFK1Q2s7X2wtn32Pl3//r4UIvkK3xeXiEPX6eS3kL6772U1fvY9qrYP4
SchBjfTFdD5y2imQmv3vPeurtzLBkBTaHoukYRobD/ivbvqzh3FVnrNk8marQvXQrfVpU9bB9273
6i2cnBnn5p7btcK3SDno0fd6Nddq3UVqW6eBdr/nYKjBTWu+d7/XWl17wcSzkzOCnuKpYmXkX4hJ
P3m81yLd2WKwU7NSKs5BeB4ev/Vw1av3LumNVl4gBe+HQ+t/Zfjx2Z1eVvW/3orR0Z0l1///O6Xs
8/c7/afu/Ye995/Cyr+uGoqSMwA8uP1o1C6YOBQmeI+OCtQeXexyrNnLENiHsk5zDY97CcoL3c8y
oot4rjFDWgk83CpOGOmthFitLI9N+VRA6NOjzQj4JDEWbGfHd8RyfoNJhJVjvRD2rtGJxc0Bvwgs
D4zk0U7OKRMn7dYYTppKCeUGJELQ14Zrtc/50GwLjfJ0+oJCxC3lRdtmsYH81cwVyK8WpEvZwgm5
3oZZsYVXtYtj3CWmuT6K7jRCNrS7oAvvpomCyj6ONiJXA1X0AhtNFakrdnEULr06TM7LCABQ8mdz
3KjsKCsxjyscgbcOzquOUwZ6pAQ2c8vl6Dw4CdibOo7MTaXl39tsLoZV//6aqwioTThWtIqwdq1W
8B3+/k1/Evzkq+DXyKzyyeI0kHQHof4wwcd28jdFCdfyKQfER42nJo1U4xfWf3Px8L2bvgp+os7k
tAOisJ9mQDiKr/c/WhbV3y/+yQt1rUwSRTticxyxzTDHmHqJ/kWt589PGmOv/36DbYHd36DwpOMh
IBNfFcX6kkX9/ab/0dr+7wtrOVfJSJvkLcwJNscGe0uwEbjpYosoPwFTgT03uG0/rYQSeQXUvd7+
kMwfNbpXyNyBPgy3uv6Vz8mfn551rVgCdqJ0qUmgl+0fUvVUfC9nsZzr2CknihOhdtir9ZOwb7T+
e9+2erX+lR4v5nQkfGrr6HH++fdv488Pwb6W81eyI2uxk9AUWkfH+Yv1c/mk//sN45X43/Wji9pp
+iGe9xhsezo17aVDISPBGf5qXvOTzFO92vyNLtSaEVNNrFvNdYkNkmzgvEq2n4iHfP7xrWdzLc1P
kJXqU8oDz7fN8Zs9imtBfgZEWgf1yLOZiseGP6P7793t5VH9ax+UhGyYOnX4fap3+Cjf1QxX/P3K
fw4H9rVoHhBLC7uQnnbXbvtJp4WELD/9akThkxV4rZxH36dOSs99lwJRDkxJ84t96LPbvvzAfz0Q
1VrmGDohI6fWKzS2WzvvV5heFV88lc/u++p1LMJGjGXC6miWGzGf6q80PZcg+4eXR1H/e9sSXK9M
CumlhjasE1RqNIXcjCmaIsxcSZY9uNl++9X89yfqVvsfZdG/nlIE0NIcIN/stThYasfrqteJSpsh
T6A3RKAXALx006/bhqIsXZn+nIXe39fVZ0/w6iXWTECSIiH2ZHe0bL7IB/+Z7PzD87tW3bcpIjOn
JviUdrSPex/c4qq3jZuSinqYJ14zt5jWGn5N7jQXFeQEiUr1FtgLuV8ZzLbNzMkLV3DHMsjsp0K+
WapdFjGvPDyldg8wEykRCsIQZtg4vAFXy8RGXrZ9M6wny3Zb55dkfWUt+c+gx58+ztVumRbaXGoG
jB1Nodaz01GMV3Xhj1igyX25R4WjZ9s5u2F6oRAKuI3bRL37+/fzSZC9ngdIY4OR55TTZhEfewzb
w2Ur1Ofc2Y+Qvf/+Iz5ZAtdTAbNhmx3rAEnI03KXrb930UtA+NeSbttU5LlmT/sc3+TC8of5q3de
5Y8/vp4Ah/97cR1QWJFXJdmtgTlyD+z6pzkeIvmHLd5H1IWFtomGmwzCbmm9DXFE032HhgRPUPiA
mbUahk0cHex6wqvsebSebXM3Kj9YsWBZpMBWKk9IzDJit+bIZ0UcLG2r8b/05zJEUQ/nSWuhV/aB
hMCvMjf4u24EZmhdvHP4MzfvJj3c1U69V9p3yxlWSZ25JmyucMJrRf8NdHerWg9Sa58qLKIj/USJ
3bcNO5jkOlATXCCqxBuq+W6ZVC+rd114HpWS0qPpQfLxZCkEcrUBdsnPqpn/tle9Vh4rnLKjESaS
iFxG5b02vQNESW8XUhruZUM03sW1vDakp7L+XVvAFC+/coLRsdzczn01vC+jXZjjGz8m60k7L8sB
YTOQSA+7Vhiwx6raDTpwU7g/3fAxSwc1TtxK2ehptG6hS5jhuKqqym/C3/L4Nk44oltoPpX0o+YR
mUPvRv3oS/LJKTbymPotKOJMiRioakGGyHh7zvJ2WkQwg74Ipd9jMZ1nom5TfjTyLuvERrNfx4vy
FnyUHq8Nemmp+lzUe2f8nchbkcA1T125AAkLc2yWTpM9BDisPwnYzmj427a4MwqGf3mBHVrZwPDw
Q/DGzPSM/mOsaq+EhQN4LZCNswOZJdGg0C8rYANQeea1Ejmw4WXPsFpXIxpB63Q7aIbD/J6lRzBi
gWprMKssUGS1ZyeLp1v3VM2oGMFvs4Nw7iDM5a5Dn05V9217Yab/tprkpC/YZzHNOWqnBQdEG7Nm
tJgrzXnLJ3Akoze2ZrDEysrqC5+NFDWIkL3G8XU/1e8N9SwcOF8PQ3oY8vMwryd+2V3+2ZAudpJg
bHCWxLr+xF+h7FTDgxP0/j84P691fBfwZUrdvBjxBbcCAYtU5Zw9DCCOLx1mvzNPRbtv1B/wbVHV
EIjLD1t9Edm7Jl5tOxjClzl8UfoPeDErCw4C1neJVbh5Lh3z1E/zY7i8huomNdAJF240nKf8ps5P
0C5Ip13ACC4waGaXUWN64XgsimOb+KN85yTyymSSpZFOoB1XuLv78nxDHWcdSc2mgVkqwNmmJfsL
k1JkF+1rkW7Lvj2G+YxRIcAntVx3ID8uBKdYcjZ2OW0K/QZBsNtJJ2M4AqJxu84fC0aqizfbeChn
cFYi9+a2f5iwLlOpSeCSdyRP8jvlpoi4YbFrFwBO2fNSbY1uWg/Rvq9Uz4yaVWLs2nJY6SxSKXNW
E1FHUsKVc2nMNmtoTyuLWb/UWgk9Q5LNIx/TbNULh9IIApNlcm1VeI0daGG2Snin4rw/OsnZ0G8s
+VzY6LI9BOn0xJQ+xjvhzWpvFXU6RLp6N+WoUDTM+bOnlLoq7EuppLfLOd0uL4iLjdNKgPk0LOn9
EjgkODV8Iu+K+lc7ZWfTNnZpDpFQSwNNuwvtAjBdu6okTEJokEwCqoI0rtTC4Dzae8744DhwRYXu
W82L2WZMtqI/ryOvi6bHnGJKX7Veqtzjy7sy4OS0zmMv0EDx7tmR7jnx5Fr2KeMJOMVbYiC8aSwX
v3UoWkxa4vTRM8ysGQcTpX/VPuoKujyRbKZ8azB3bgHSBOXbTJnXak+OeR+qT33SnlSsJyPmHR1k
HapWr5HW+7V4jQbqLqX40crTTwVFn+VIxwk246pcAFeallthsh+2/SaVczfSOohurQc4y2/k+qVC
Ap9PzUpGJNHnhlfbF++mbK2Lh7kpV04frqe594AJQ0Mz1um8FXkHRmEdR+tOokRsBuV0vwyMpcJk
7Pe5+DHqN33zZKoM8N9KJXDEN6neGSQ8/I4J/J4mvZbx7cgKakKH49vFMrYA0eFnmXYDOHKl9vdR
RU9ejdbmEMStb1c36Uih6ilN7nVelrjsaNXvQtXZ0xxzSyf1zOx1quodwdph5gz0HRU6Gf214tfy
3aBA1GbnG7RHzbpbBGLL3MtHJs+a5ypk1tPJ+EnbMQKkWPl6o1NWi31LnR4S7bVsd4pEuRbmSwGg
yGC8DJUWDrTSCIn4l6FuNUHSV28r47aO3pVF8EYcMNEB0bbp8p9Kt0u5pSraIZbampDFSiYYDBWa
7MM4B9LQe3P4hIIIXIPn6OqqrteyhfYqeZ8YsnPGW1j2kbh3mh+tvS6mG2nY9Wqy7bo7ij1sofk8
vi+6shqgYoJ6CvKFVfRilm+Cs1SstBTprN1AiE1rDBXSrZoyVX0sSwVXhYrkq91EQHQLkFjzqQIM
2JREr9gTylnJqqDEDbYRyxo+10qJIj8xzgwDbvMIopns52IzSr9NPAwR7YAgxwiZwmfrUibkZGTg
0Bcx4FeWs1sXzuoSb5ZKuKHoHno2eXFbZOs5utE1D1JtzJillQSyFrAZox0DB1oDNvFk5Q1W0KTu
Df1x6W8U/UnJz1re0x67bSQEXAww9/oqvDAm7LVCDwofjJTtcIyfu8hryw2tJEwd7pLhUWLva22c
1Lsa/+OlpXjLz2D0wymjmyhCS51K+7Z7g5fLiwkQcWi3ah96KcKySvYHh4Rs2FigjWxY4nCzXd0m
L1iaG/WCwW7CU17QhyBrKbLMw17Yjbot4flk1fue6FTVtQvCxI0dEUgjmFNrJNXCVrUcAJgTV+p7
R4rW2XBMRxE4pYRDHky2ZM0c2TmmeBWDahK0fZP4Q56Pmbovqt9YRUrKOY93XX8fFoDOm5duCf1I
nJOGGDwd6+RpSbDEXVrP1vyOsrWevIjiOVXXYFbZetc98zU22CowLB50wLWFV0s1XiCgH226YVDJ
TSCVDrHlCc4wCxFgenach9zaLN2pMSqvSYwg7/eVU5yUejxlETotjIEmKTk0eIp16O2lhP3FnCxO
Rr+ZXA6mStzVTePWYeglSx7EQ/3eTQ0IGt/iQ4dO61ZhcyjGEWfcW5JDQoG9Rm1j5m8q8MwkSby5
kzxRibWiPqD+AQSeuYt9GIyfqrItwstz1c4iVFcD75Dosn3HIzA5YSRSYKbQxfWglOt1mb0v7G8F
2QvIX1+zqUGwiDUy7EaL1yPEVXX+KbHBmbgB9+1pjt4qkmkZhwor3iw85bIRbmwsN70h+6WuX14A
J+43kXCOHYNOmvHLasU6s8BjSUyFheW2m+WV1jpuw7pJ62qTK69TWXtm3pEIuApkCw0shuq3wOOU
xPQHsWnbxptyhgmlixfGLuuPmdnfp+aHqZ9D8y4rziSgnRBBW43+ku2dCHmJ0kAN3GAS45qALtUF
lClqzbQ45gog2RRIvWkc9SrzRENuWKkbiNGrC3GtytnYmjwQDeNghsKrUbkq4bnTeWq9yliVHgzG
r9HB62+m8TBY9bNmnbTpsZ5/kDNsBnl8BQbBj9f2kZK5zKUQ3Eb0W+9zHQDw8VNKsYt5mgYLFhHp
PBhyi7S8boZzArFRqLflKMCZ1bwYnSuRUPXmhEh75EAwBYr1HBfaeunLw1AaqzmesHdqbqF4M9Wl
nHWDLWfsV6LJ9irgxty2/CjdJ40XUotwcscVg+02BSZhpk5FuIIwTnbT2q5ILNeSt01LtphxgYKH
ArLRyNaLNeEqXZ/n/gaA+7rOxDGxYELa8QYZuSvhfmFzUQt9RlpjFG0uNPnsjVZnhwHDb43HvEjL
wSnRj+nGS05AbbHXUUiKFvWjY9DPDGE9VsVWjFtjykGfi9XkkOFjRKMaua8V0122jEHJy2lXAyYs
8M/I5GEpnW1lOi4d5huaIbuw6y78IzXZtxUEuNA3bZXNa/Sg/20sgUofcFvFjJO9rzNgrkXv46TH
2ZY5N7hDHF7CjyFMvLB76k1nIzflGvvyvebs+Bw58GoDcN28diZf0yY/xHZo0IK5sH+nA1Y5Tuln
1uTFkVdfJqYPPRCval531o2lceNM9ZUjQvW+PzW15ZvjnarOQUcNqJLtFU586ylRb9u6OIBIXKH5
SkAewgD3VHBWRvfYcUSMzKcoBpSGOJ7MMY1C344qP1ksxlXH7WA3Hxbe4Cu4vmwrvTjW9T3uLStT
ve2r5Gehx+eZSMMUZNkEyZK4yBcK4LHxdCiVgeQOO3CFqJ2IqQRcp647rTo59t5gTgyDndVolsxs
VaiT7U1Y34n2OEYm0fFH4vzEmK9e1Rh5ZknMlsYJKOmQ8BPF8QTWeuU02tR5ljZyFcCtilx5Wasd
RzwGLEXzeLeCenksmZaM2HiN8R4bRb+2sSoPq4fRmIAgKX6fZy5NHwYbA6EEuc4PXKRVNs0HRxr9
YbTWsCIQCrj9GIIZ7FdmCskn9yzVceeZ88QFXp0u7sgrOIWl3y9PliAlKHS3MM2Nkyps6I4UlIgg
AWCusg7v/XY6g/+NcWjqPEg8T0ubuYURnxZotqq8lbPs7DQfdqOvdAY4hTZ5UMjZLjhWTbrbcViY
bXHS54dFuynHcL90qq/WvI/G3glvFw7lcdwFocMpOGo8tdNdODNBGVvgJ4YDMK0PHVd6XPqb6txp
a6s8RcoOT2joqC9q8jTEt4MTr5zuQNxCzd4mQLQpazQ9Sui1eeHoyfODBOs0DFU3q/IzbS7yBzCx
dh2Ys3OrpfA3Z2fbZdFRL8a1Eam/MjJUc4gPo/U0Dw3dKjIGp6AEAxy0BV9bJCD7AMlmBA9TCjQn
3slIscQwcyCnwIBvG+bQ6krTcOCB7VZzlqDJuwaHur+w4ThpCItm8vjQWwt8Go791qIFkXYcTAZw
L1721bQCeO2r8BENu3Yzop2qKzeJFB9HWsaj7OmMgklkOkXEjJLqSSqggdmEk/rh5PG+ERlEvZ9d
mTzSlbmhKoJ5g7IrY3a4vLdOtt4+QE4PkNtxWjjbVXVTx7fpdHc5mLoFyXDSaW46HvOSBrOlHs1x
dm29Iz1bOBftI7M91SHbwPKGLaJrQalTSwnI72tKTXHkLaJuhB43j2mRD2A96RCXr0D6KKRQyYnv
uvYtpVxj6jqZWe410Qf0C+pakSt41wRG9bP2NiGMVOn6ms47oMR7e2AFzwF02Y3Zc1RptEOcaV5t
ArS5jNK0flwYQeH4ALhX1vhRWeZKEtbGqE9UHF2Frx4r8SCyN3Fprcx8cB0pWcO6WumDzgGfdwIs
QGczoz1dAs9Wi8QGtyIDGJvZEmQ/FgJnx8hnGkanQho2EUlrrnGeUDIUyKmrJvnHVAsXaTrwgdtL
WQQmPXPd3X2qbuzmRNONKRiszcrfSfPmiHCfyF2gNOw7ynxu4sK38g9pCYzCWKvhNre1YIodN17a
QGbVphr552RsDLIHzsaKtsACXoh5srZtLJtzbeVB49sU+XAunddS6U8V1SjD0Fb9QK4eyaeFW+sY
bxWgGBLrR7HsZOt5QKITSb+r+UxZY7bvDS/zx+RXq9oHh6oQ4PNZONB/BRluxpT3q2q8FeFupNLe
bsauDIS+FswiA3PMyOQG8SMttxVFDL33AROHSbfqkMWO8c8SI+U0Nlc1L1Ob6Otl+ZhIWBZOlxNm
3Jo4ZMroNxSIU0yVDMadqK8h2x5vilF6BisParg8pcTpJr8wwPNt3DDR4iwrJUWOVt+WwwTeWFtV
nEuXCeLeeNF+HwD7HaxY20DSZJOOwHe+Fl2/l8ObOkmYxL+pwCJLTQ+K+E0XYK3j5JjSupC53wju
nCwP207PbiQDUmD5UdiD24WDPzRkf5XwsmHwhiiB6xNSrnwMl3Dj2IFNj8uE6pNY+b5on+oydJ2F
3Koy9r3NSA1817C7nCONYxPPO0e4zAW4rYU23SxcKUdaIgropES4TD/UE0HcAYMZC7+qJkpNCsMP
I9jRwZ0anYodQlSAK83AAmwU5l6YVCZzaqvfoi+frOhiTZ/eRLPlywZRw3Q8ownBsY781t6LwTvG
6ngYbRZKkR2i+TQBhk2b6dxCH7UNglgqrXUlCYYqpA7AbH85bjJCVWu9WmYGkVNZ6SwXVSYNkRKu
RtwwnzvmshRJuW1058nA1YXqxCNTui5e78dmcR6zctzqQgFdPxzncAoEUlqZyrYqbYsc230KkJff
nuoS2XjpW1O6ygdpy3aozm3MGZN0LBqO3fxzurM7bd913Ys6IkVROYX24biO1JCSbmUwDyzdxz0l
thY9mkJxxIjVs9zaZL8QK0cTTwZrSDbj3L7LTh3A3PQamZG9Qt8ViuR3lSEFY/G6hPreQG4wG6BL
Ml+Fqc0EFMP/cuTN1cskEEU38wlktFcOhwqTjulFs6ZVFj4YEXBPZ9fX2R5vu5d4IXI7I1j02TVS
XhDz2R7A3SgfzfDcwOeAjQe2FYhOF/pxVvuFOt6INp9WlhnfcShBHeANJQd150fc2QA1y7dpRLpr
Vse5MbZK1uIoIUvZKrU6WlL0oTgIjQSiLEUHP7K+Zn/UJddqDjB9D1rLM57vo/lgSzdTyle2ETEc
dDl6TGEGmqT5TgemwMarQq1MTzdaYC6L7DbtrYGHWy8BMlcsw13C012TLB+wX+u2BqUiUX0TnDOc
tluPnPtj51Fu76y0upWaxncydVeKmfp1sxbY+sDkdvPp3iFdFY2za2uVsxkrzB4cDINqaMGvo7gv
KFyEjrqTO4vKZlOtuhYOcbtUnqSf0mwbIdq+VOvWUVttVPVWX05QQ9f2OHoVkAZfy5scOfWdETHG
MpRv9mWyMevXsaPSBOvXl18Di1lr9Koa/t7RJLj8+jIrGlaLv5AMjoq9qhlT6wCtcu7BLYkLF71C
ipjjKalf9NhbGbsWrTl0JAxiiW8ttV9JsDIlxfiA3I67EFY0ApKqCdZ2Mc+MM3oZbZ1sPxYUYVpS
6Ulr70VlBdPYrka6zuEkr6Oe+pNzE0EQlRG99HLjdnN/D8rlrXaYP2hLty9eQ1qu04fRPljh+9Kz
TUrWujPqoNEpB+P1MdS/rPqhsXaFM7DnCr8dj1NcrkUPKrK/MW1pbfHb6+U3p2N/MOpdL/pAODqo
2ZAZCmdFArDvejhSx6ZNg2h+LedtbOwLtVgV5cExnxpZ+PWorKJF9iSqBqkM5J1ZTUV1E9NiNP9N
sPZrSrwKPTbVIQ+vKBjPzFIoqL6UOIAo+yMZ1Kd6NHJexzGg9HVX2Dup3mRW5I/dFmTmm0za2U4d
RlMMQEbbcNyETbPpJYw9S3kdJ1Sp+n4dKsaFAu3OPOw+/jVl5VsiCt6w3JPMka32lz1PbjXZT4mG
zaRjZfd2qrhKhpheQn+2pOoRQ5h1lCnk1rth3LNtbFngQdfK21YhDmTDh0mUqkS9WZSHCHSJyf03
PP056SkxhpY32/pb1w0o5ZJbJzJX2sAebZS4aVUUkJal3JSDXXiWrHvTcgsoSHEdyn3TNPullhxw
bbmFGXMYRXawzWUTJ+o2lOSNXNqc6vRDnJS3wKFXXSeCkDPBUOjrJgNlOkAeoW2h5MdIe8zm5yp9
d9L3dHyL2AIUvE2yQ6e9VSOl9u4mMk6jeTtwZivxCo6oRFIwkaTcz5b3VDw783PWf0yMW5XzSR82
1PCRCcr2mgqqFhu+mTGmcLy0r1slYgTzTENRaUuucI7UW5uqjCNvpW43jbdZe4zqk54flfiYKEd5
fp8AxMssegrnQ52te0m6xRS0JDQt4ITzkMHkbJx/xAx2Cus0GDf5ZQd8aOLsbjY5kDaFnzeDy8P4
VVXvrbGuNeSNgh138qfQ8afEJRLZOLjE9yb5rkERvozx+Iy8RqvdBWkKBoE7S+cAxqysttPy0+V4
OTvnTLppe6pH5VEKtbtFaw8GW1qk0wrcYEtO6y0QBmPDZP/L2Ri3YfGBSSlyi0MvvytStNE0Xqjx
mKa+kJ6m5LGdXFXZUSoocY3KxotPjdirRlBrjldU847jf25fvu99b2knKTmJ7sbQsS6h20szLaJ6
uR+zXdnb2ku6qAHTRfu8elUn56D1d7qA9auUMm40zltf9TcGpEHPGd4M+amLlTUnrXXkJBAPwV11
ftn9JObfLpGz0SXteLHHyftbO34ueoTt/aOUPBX0i7p7u/bS2t7p8c4mNd/o1i9pvDdeynQrtcIX
sx4I+aQUN4zy09ZwRWAPyE0jPwox7BHaw1wobk48HsOGdXvS8uE2yU6WiH0M0oNcDV/M+DYmIsgG
Bj/kiDQMOPjZyaq0gnbLcaYwdbe373sp30oa5x+ZH1RDZnpAKenLPVVJ6b6OfhVR8e40lb8MzkHW
or2pLge1pvUshOY2FtpeDFhz8nAnsX2D8J00a5PmIySUhCrAfcaRVC/T9diB0Ons3m9jdEux5qnD
I1xAfIIFPee93L2r7bhGN7VSKX3kFDKMQvY6Rbqf6l+MXzWCWkbNfynTx36s7u3+XpEl/zs6Beva
I0yPI9H2I0LBXHhSSf/+C++xP4sqLOdKmZRORcX+x3VtsW6cY219SxlvXduCyUkiV8bMdVMamf1G
/q5g8kouWIIwU2sbBdjcYibNV/SFAOyTAT/LuRIYRUWjTV0hsSlp5jZNXgdp8BVTYY+lI6vqwZQ1
bpSr68L5bYfTfR6LVU39NXJaL2LkvfxpZtkX9/LJd3Lt6cWUv5Gnl8/YGLSmvOx7X/W1Lc+Qjaad
VXwlcnGaaWXRAP/W2rSv1IT2YjpDUhRMDClen/rJV4KfP0tDrWv7nURr7SxUmW9msymNItDsE8f2
VZgvX4h//hGZ/q9gyrKvBDqJHHXSkEgjLqaU6xq3X7ogqsmxaY4PytZK5dUkwSDUtC0nxn1iGL6u
PodzThp6Uzr0VgbiMJURJaxOcjvcdMUXkxqf3tplcby/3SVlJP7v/1H+v3zIFjmOUBwXVL3BxTKr
vsF7IKrrQ9b/oge9bfpN2T2i9tHNY42FuomLhdRY2Dhkq5wzBCchqICHsHhQje+N71rXdj98HRXF
BAeb2sKj5gwp9XtL6KKg+tenbeyiF0JG6drRmp3V3/33fNkvvOn/XHis2spqFy6sB1K3guHzvfu9
ihbWmCm65JhYNqqurHEM9b513WuPH6vVs2ZMWm53Vr0I9aFBGeR7l74SB0LEU8ulZxKx7PZyvk6m
70X6az+fGJxAGQ3zvFfel+fq199vVvuzntD6HzefRJUsY7YIxzrqLGQeg3Fxo6V8Mi0Jjev8Jik0
UsDw1pEuPWuMQVr6i2N+qPUXWhCSdNDTXUI2UadgsVR9SydinUHKbZZf5YCt7DidLt35RHaCQfkh
h29Dc+eocmBKD3E0IIjaKYuJ/TAvU6Hc/f1jXZ71H+KNdRVvLDWNFZWK/z4f72e8SsZ2gMUgxhet
bt6Smo8Yh9P3lug1zXLOjMLMG5aSld4s7dqyn/7+GT7Zna4tebRS70tFT4j20aFKL2eFv1/3k2hv
XYUAU+9rvDZ5NoNUEYihMEohhSUbAvhXBrH/rMk/Pf+raDCksiY3Bu9AqsbuUt6W1UHWH6rhtcsd
qowhDeTtoB1EdbDy11LcsK1X5XMjSQjdshVVTErXuVs178Xw6kj3ofWcqC/g1c2Zgi1EDUjo4tK1
lLDZiSjtVPm6an5r9EkhYZtqzXb+mGRPRuKhZV7ZtGxSJ1AwX7Ka2O2so9oH1niWqSPKP5P01lDe
neWF6rM7xDfKdF7MC4vtXLTOSWr3U3pKKmQHVUOT8bWmvmM27TkqNXSRKHiiO+wM7XaBsVvdT7rs
1cXTEO4a9NnOLuq/mPr+RBNuWVeR0GQorEt7PIku3hwcBhE+0arBW3OeKPSbiB8d14gUiBuVV3MS
1im+O1H8Lfs5yLL/De9icippZNBrPzXHKNyMX0mpP1nk156LahXpsYR+YN9/2A/1F3v6Z0HNvEqU
5kSq7KFBrl8OzwZ4UaSglMdcXLf0iMlfQTmub9dTpHjKbK5keYEwTUcisrxabONsy2l/7AIjnyka
8rDpaliGeoyq5YeciBtHL1EbmLd2GXs4CwYKxeUpMbfRsikizY2L5DBTT860QwGbJdG+muz+7Fld
Xuh/7d2dno/lkinkBDscCMbvudBY1zZag6Cb3cZcNjnRjUu+cky5hNo/hIBrD60LbCArClZMaNCW
+8XgxMZsv7kXmtp/H0Uixr5t8J7bJwseDH6RfpGofnbTV7FRkQomrmuuG0eF6wxUOhCTjN9jJ1rX
bk0yuI5C7jEtV97pjn7vtHHtrSQktRT5xKyI9SN8MH/+fY/4ZKld+yplZiSkAZnOxZtEpJ745onr
2knJHP8fdWeyHDmSZdlfSck9ojAPJZW5sHkg6ZynDYSkk5ihGBSAKr6+j3lGV0VSgu7dIdKLzkWK
hJvTaG4AVJ/ed+95vYin0zcwP84XvyJ9fLGheZ+e9mqA0+7GFbVc1G67CD86HqTAxCYRytVf+z4+
PXpuzoIylY46iudhVb//tTf9VKTk0JjNLORm6x7bYI2K89fe9nRN/7BMVF3GoVtQJ+JipM0VPf38
bb/6lj89craXdMZk2xzhnGEXYACukmYZ9M7WKX8F4P3qV3x6+gobtmaIExeuPE2J99G/yhlUHxW/
IBd9Uep+JhcNZp46hiVZP/V0ppJxEZXTMUTO1PYlYZ6/Vqb/YHL94evPS3fyVQE5166wme8imWx+
fgG+eCY/g4js1h0H3Vtk6u+TW+Ov3difIUS+K2jYmrQIPCveI+qTaf/5p/1iJf1MIfLjBPTm6bSS
FbsCkxP1lUjr9c/f/Kuv4tPjaEeMFK5IO57U2mnca+cvfhufnshG5x7KOF9x32/0yS+++Pnn/eLO
+4wiAmHQ2vDDNCPhMAVLwPUFnrmrVufr2J1/8Uu+eHrczw+oX4SJzPklyKInXwf9BRfXl9P/tY3m
MyDI8ZgXkvQwHfy2zxa+a60EdsOff0FfXdBP54XEC61iCLmgXgwNDvLDL6rmr973U9EcwhOvtOYz
295qejPy7c8/7o/T8Z8UN5+ZQK6cvKiIJnU0yYRpmIA5njSVnOXQWQ31fU5GHI/kinqyGrpdGcok
wrX38Vya9sKnnVUK3FzffDvEAEzMo023eePQ9Ky203zn1vrU6T+mob3ELHmigzpNehdV7jrU/lbM
qLLO1vLHFYLZ0gWhEdevp3SEUZhYFZ5nDllMczjzAfapuTy6psSqedNj7c58+ufQZKvghRb92uKU
lSD1+bRc0rLezqXa27JbS/h+Yb0yZv+sTPQ+ynl5ePdopsq72Uo2Kcmksbrs4fnH7nVo40yobPKo
dwDscBf8ogrxgtP1/7Pv+ZOWQlTYsqhNJ8jdkqztfazuPPxGBgZKEd4IzfcTP0+5sbUjZ68juZFF
d9C9Tw/jEEhNX37aVcF5HUMux5/qQi5XEa3yZjGG30+qRCEOXUCYyBbbE4JEOesCG0BiHrAKbhOX
wA6v6vlbW3zP7ReiDyQcbmsah7W7m+k9q2GjXHwscwLecDW11SrD551Nb4LcFwijpdv3ixKzcKAU
OaCda+Wbgu7GjCmppFHvfWdqtD8dneFpLKNtFU5bL0UkwaGtX4X9mjOpRE37HF+G9U2WGyPCd0PP
trWWXbNX9gcy/XLyh7uir781hjzqgqbSSKeSkHLviGWHpSzGY1I4MGCne93jlB4vNZb5pOKbyC8C
enIE1PBIQUHLwO4bw3WftnjA3F2ZukuljWsh8Xy+WJZeDBw2m1Rsirm4V8z/LrN7Mau16I6OvxEm
vXp4joPVrQJenKr7mVHIkzddGSTIW5cftrMRh6xhrhwM44O2FzwGjX8BB2uhmp3fyEXXXzFAY1ln
w9px38r2zNPeKvfrpTNZD3XfElPEk86nGjPn1QfjzqipXRZBXZ/GYWPOTLYmk1Kl/bVqm5P7y/H6
az3KVUiSYrCNFb6Nrcou8U0HVb0uAZQHhrWcsnE/4sJPgnLJWMm5YexEOu8NAlbuBQP2ViV29Mgr
GJQRLi0+gsevbnGyjAlWrFODcW278cqNu70V95tx8iGdRgeLqGcUKzJV1ToN5G6g1yazdF1iVig6
tW39DznGmyyLdjVsTTt13uoE6zQBrYQGbViZaz+zV3V5ozvnhIhZ+gZo3668KO3vWXCpiTIgki6R
Q7CmRszPq5ZhMOxl6i31KXc4x5iJHsuouQpnmEx0ULyFQR7BMM6jXJ43NH5bta7cR8343Tk7C8Df
DTsOQpfoZd/CeTqzomsrfVcJaU0LS0KDs90TS+XemtN0iIotihJ90Xjr4bfgVy9UsqFLB4NjGeFB
xxYU9YxwOJ8sE7tYjQmzXU/lfDuEBIJabKOmu6i5Ym790KkHkzsRa5SiSRCP8bKKBVapatEnxrLT
MEgY+zJHwcKZHuAe91m6LBQRkwpn6lxtJudgYnPwZYqdja5lg9u3JATwIgqHWOG+zZ1FGjjMSQTz
V5Fs7M4yrTZQoEAPrvPipqhCjAPvoxMumFBj9QejJpyOTqRGLvjoLx14QY557ZG6JrgDPtwGn9V7
z72oNindjDC/rfR1b2IwT6IlFwOP1dEmMRzV+O0j7mPESFk8GFUHmcghi2Hvyim8SrzoZgyO2Lcq
bM9Ndpggmjdq43f++cACHfSPRkkmsCArmvUrswHWnFNaQdyibYJ7tkyLdSkflcfzOWDTYeLI6LxD
bFzaJgEs7a4a76XF3SrVvVT11swCeq9XRQg2M9xhDrJksRxSZkeewo9jcRDzN4stzMoe+gFXfP4S
+e6uaXzsht0uCkzUuXEhiHKW3rgwTB46Aj/f/OpKFNzGyluE+PrNaKej8zhgXFsfQIwWy1HehRbu
TTz2K1Gk72ZeHpL0pqK/zrN02hAnDwNU8OBONUtkvZ5l8hDT7ZLYgquoOveT5zDBCs8NJ/HPTcyH
WWhMQw2PqBne5zg9akboiGK+9FvzrsITryvixapmXc6j58pgRUxV0W1L5a98qZadh/bsdeKpG/39
aJ5hSk2hxcB4IDoMgdSvN052lOOr1Z1n5bltPoWT2uSCXVnRlOxPyNzpaLts+9+1bPd942yL/Bqv
4VrH9TkngKXLdWMaTFfceA1MZmKAMsJfK2kexdXOCqLzzj4fu9eWjnwyLSXwel/CMUyatQ73XqcW
bXAnw2e0pVWejavWv/eqD8e/GfMn5oatXKIkCUXHUL8G5BhmJu/YfXDV5ZdNz7iU5Cbv7qtswxO1
nWLezSuz86TQlxMzwTLjUEwBXjpWYDy4sFWXdFwI4nntosh7MsHhoa/N5VRhHqj6fD3k17GQx7Em
p4EXx8fm3eLd9KlMOEz5UfQU62uzqPHhYmBJ0ttkvuFjrExMR2Y4vjpjfNaZV4Z7N2VbiSZMlEpl
0740DkGMJhydF7SQGkzsJ1xKpYO3QbDjjO+CbF6my001qDMZEHWLeH7bxziy9iqly9rj7DS4WUvT
JC8TLzyadKeRtkamKIUnCrVrb/gVQe8LpkXwmfGWMjwxJhAzHSN9IXtrlbE29x3J8PbDnfJtTWkl
MbpkXc0QKOLs5AeY/rtOfGM5pWTfso/Zrq6LmM0tvumqalV5CXWevRI8nrlAdwz3chgxXRF4z+Sy
S41dNwhc4RFZzZuoxBlai40vMVVhDP55Zev+IBr/Wcn1SU0RMh2KJh1Rekf8iiWpd+A17VVqD7ve
aFcZizFJ493kbNtmPgutpy78jgd2YZf+KhDjIp3JXhLEanB5qNwjkf2NCSOLmVjENBMgNdatOxyx
FWbqKm/KdQNy3i8uh5rQam4f+5OXsKFApdUnXVLxQbMs69vCupKAD2Y5rULhrM1Yrzirfq8IoUbF
vMkSqFQ0DfQVA9M3giBntp/IiWXy0sPF5GhmEJl3I2jGgDBJHp+X6RtWWq8ZD5N/nbNP5VO9TjhL
hkNwnhc40lDzYyorAmz0GUTBmMSJ6HR/gBRkLao2I1K+6YjcT3SnO0xBLAdz9zy3R5g/VELElQPx
YBqgr5ESTxjawTjz2uRasnBpkgCq30TteeRddN1KZle2mHdmvtdc9540V5zgKjbEzrGTJeY06oJD
3Gzjcm9P/dL309XMcuYF+DkJW4Qu5myrWbvht5pF2WyHhS0FqziWT4JEzos7XE/VdUr+DBVWnKTq
7KrBKAcxI+qiTVZQgIZbwyen5phnWXkxG89sGTgyp5VD5dSM1zqnT5pszPh8ZvPs2ptwDleJvTXU
YroO+vNWzYv41Gsxj8l8Zde3gXXpFd2aYccLlyZ5NpwPwWNPLrPcK5Y1n3LZs7iTT754eAIF133O
nkNgEwWx//4mnu5N8ypNXsfumOUPMdnqjHuh4v5zvIsmeY06slS8cX4ruuw08ZpagwU3JLpPS4v5
CnESXqakcFSAb5lBaOuBIGJXmbeqvBL01QMmD2C0XYeVvY9saxP68TVDuddFdGQQRlh0m6bBfm/b
Z1Kk+5rTT4xFXJQ+zikuT6RpF7T3on+u4ps+u7Oq6EBICCCgcxur4dEwm2PJIy2Ct9lXVyOzP5m8
wJi3Vc3gsx79aRC3rmSFMAkypOIQ4/50Mr4A0tKZkdxg8Fr2xERHk01AX4kqZlSZWozxhWZ6Z4PT
rX2JrevRFouOIEYUwC9w7zwAtVVGWtYsztzmbiy3g3rMC70SwwFc2WlQKGUrLiyXhdFyzmseRae5
YurwgoeMDDw5ZkY38LC/WPn1QHlhcvWjO/JdzB2R00sXHx26wvYlcgnl/trGSCznc889y0a1DcNo
BQFEmkfN/lG5zzlJBxXdu+G7xUg/PxPrZBTXgZvc1YS1MzAjMFAkGPjVEGONT9mBCs6fCWzvLX9o
lUAddLqtrLdY6nWoKANwhS87d+emWz21JNmPFk3M0ufs2z8UuSAQXeCbGwi1g2EY+7vQ6I+mYGhM
m0rOzH68mymvxdA/pgCy/Wggg5Vu3QiQAV0inwziKPF5VnKdkDro3fbWH6I9TP2LiVR/oHG1lqvK
B59mEbyzouXEiJ38dBSfKIVI/w/+pUf4P40vTika4ClxuJEqojfHMp6QVgYsUM3phkBTyxlgOhVz
jNWLDLVJsfvWiVqFhCaC/pCZZ7a4VwhoTqkJiszLIqYiJ8th+eF1MzMn5HQ9I72tx10/7k+bkF22
H5lb7vLYWRI5X4YdgQj3RiMhVKhNBpGsuUxWBD5AVuyzARu0v1Pq0Ofht8CtCNZm544DJLfEVNjK
dZpsc6ArYV9dx5a7lSRhkm64iF3nADdtq1OsUxPD3jq1m91wHwzmsS+5H1mRQkDMk/dkEPuJaxao
/jrB4N91z2MXb4IKf/MtM3saHZ/pOrgpi2lnhTgPAeH8Yjv7Qj/4JBSSXOLLIDN91AQLyUWn3fvP
3/gHb+7PtslPUuFkjf7k2q06hoO8YzG7iMH0KJ861AEMwYwoTf0fVpg+w3dwDdQg/pJw2XE2rG+F
CvdmP9+n4UceJRdR/PHzD3X63X/2mU4q2B+k526OWvzzPtiw0l0UFEEni/LUiF+ooz/ob3/2/p8U
RrcIx7Etaek1prOSs3k3JYfaZlTR9JEZN8lg0ZjfWxNOY3mY2BMHnV+UwUX7y/G7P4B8f/YJ7H//
FwIoFz73IP9CdJSZhL2tK/Ig7Ron2SGeIlIXTJkU3xRzFDKSzj17VWWzy9RnsjlidVVQFULb/Gta
v/NJtkwJgmUFjfFjamyt6W7OfqEvsrt+cSk/CZeBX5PfYL86Er5ftMzYRY0jl7jDGnHD4ZlwSH2k
AGKUR7ms6frX2VtbAqq3Vubc3wh2lDl1Vy0hNfaCtUtUWpFbKGuOv1dj8+Qk7sbzh407u4e0Gdep
8eTiEBdO+C0Sj1MzLnWSravqvp2D5VSQhmv2fX8W6/tativoRhGJWEt+6/J8WQEV6RCa2/jSCQ8h
qylr2rLxz0j+te1DYQ7Ia7BtJJ+BQBmrey8IBBXzMmieQIWUMWm2gxwhcpsrXCBDFVA8EpM35EPK
QqlIHClRnZSEZWz0ixNloB0aqoqXIqVYLDDqAtAoJcnQNDyXvtobLo7+E6ljHZZnkbkmxOrOxBXb
i1Tsex0vPSRCGx1COdUuB8RVcCwQkjC9tXebYgHQjYyq0He5FKtuSPcAUyFtPQUOZXu2L9pDg8TG
qKUseZnVRy2SY0PQp03xT5NihNBiO1tvOovAVQvmGtAiO5vn7KLLMnZj6nZ21cnKeVaqVaJIgE/E
GZNtvEk8C9pUwKUm+qqectc+r8WHI9pdGepVOZzS/Ycmvc26+amYKH58coO+tebIuWwydhxien19
OxbndnGOURS4U5xvIv3qVNZam/l1IN+j9M2101UzAY+rAoSPnLNWsehsc6nqndFcy6BZzU7zMfX1
ThozZ7anwD1iJCfuKs8qx1nDM+Eg7y6hKi1Gv7qcCZNP5I26UW0mESMglWcE3n5MGE/S8inEWJCW
Yj00jwUC8XCKVwJSDOYcGSk4VtZFOp9LqsdOJ3ee8aDz7hjV70FKqtarVspp15pcwTBFF27qHGTi
vGYOCgTGjch8N0aH7DFjtXoPbG3DoPWHnNwWdLGh2UTwNerKvcwD8xd9kC+aOfanPaUt8pFbJp6o
OkZUwxuVpCsjxEKSko6bf+Vw+GIttz/tL9BaaxuI0HSUxV3FmGGvP4uItf58o/iiLfIZzx3NNYcU
KqmjMHd5wsA8pX91fvzzdcv+tEUEiZW5KLvTUfXnw3jDDvCLN/6iu/WZietHjpjqAKV8AA8xxjNk
MCByDDuuzV9tb180G344hP+wfXpBXfbF7HFhSXI0hWSGoI9cdshBlmT5XWpudR2yzmTLyA2XP78S
X13mT+t8PVtmoE//rC59cYJTZUimDwTAz9/9iy/tMyw3LNK0mgeuc+KZTCI/KlsSQAVCN33/+S/4
cdP/yYb8mZybxxInreewA/r6tFLvsy67KBr31UoQ6RnNm7GySustGBXH2/Kiih/DjiPJaRIegTso
S6uhARyW6F3RcKI1xWvkV3tJ3pLm3aYbrXWel8eaavoXn/irq/zJyWb6OjHjRtFqJGHop7QVfHE2
lTdF+jQ1j4mSUNaSpxkklwv0Iypg+gQGSDO5MCZcXQ3Rzp4wUihMWkovtfGWA4H/+Wf76rH81O3q
49yCLheiJeI7ZBPR6IM/f2fv9Pz92XX6pOq0nIOtweVOkHV+WXl621bJOpLT3vb1VhBLM6xm0Yty
Bbgeyg80jlrcRwSELETtpN6F+bTM/Wcrx0kpnAPdpkWc4knNlyJ4TXJW7uKmPYFKkDUtizKDmaAm
CeEJFlTSg9MyQbrFxa4P5dpJn4r4pfCaNfm4XaOLe6HVrsBuXGaXDs38mjGrQ/Qcx+6yj7Z1Bvph
Vq+ucq+ZGo1K4PziW/nq8fi0kusiSpMWJP/RKgUiSLlUAIMZ9kYn93f/+n+8qf9M3sXlv77i/p//
xX+/iUZ3WZLKT//5z/PsrRO9+JD/dfqx//5r//5D/7x4GQm+i89/599+hHf+/TevXuTLv/0HubJM
6qvhvdPX5NFL+ePt+Yynv/l/+uLf3n+8y61u3v/x9zcx1PL0bkA067///tL++z/+fnIY/Mcf3/73
1y5eKn7s+r0ZXsvs7W/i428yff8bbbhEfP7x95dekrIIf/Ndx7dM/sf/O579979N7z9esX6z3CCw
Iid0bCcKXC5RLTqZ/uPvzm+BySRB5o9HrmXbzgnO24vh9JLh/Wa6pm1F5CaC0I6wr/3vj/lvV+p/
rtzf6qG6FFktyXz8y1r7Pw9NaIYm/YzABsRuRb7vO5/2YtvwLT/vmo3vowU6QN+S88jWjnOmAJjB
UOoMDuvh3BfleormVB2UrbrHlIoarc6x8Q1HgxG6y1lPOl9N8TDkq2QG8oYqJXxBlkdrTADQi5hx
4GG547xPzq7oNfzSkqpnWSYViVVhT2nFRMc0/qi9AoOb5pm+7QMwY0Rwg+Ec1A456Nl0ZmeHK468
XeAKPa5dJRE08+DEDVVRou5bPGLVfhh7Sz+EwBj1wYIIBt3QEMB42sxyd7YlIPaMnkI/bXLDQoOc
u/jZlQTHV1M6lCBOmqoDxzN3AuRNJlC0lFdRBaW1l51HhvboYtgDYu5saRg742AUrxVC+rPpj6dq
E0sJLA4m/EBZy7PHthuYQJioSF4UYY1+H0al9SGkpHuvA9Bc7Lt0mSbFEK6FyKDQpMKCIodmLsKl
0yQwuGfXEBoh15KIvyKj8erNYXOb5arr+CdBrFv5TmsQdZDFfDNlGapRXeM6mScPUO3U8Y9Z4Yow
/LWjMuYxmw0Yhax25HOfjbTzIr8OLn04Jhf14CNdgfiD5qiGLmoIn0/FwIyeBsRC5pf5Sxd1HY2x
JINUk0nk1a6cRr0K5tNIY2ech62Jf5zwpZXV9spKw0EtnTrqrE1nBm21tVvfAj0Y+nl+rbpR+tdz
RWxll43m2O/1YAQcy4Yc+ahy7SJdJ5E1zCtdl5a5rqIupofVjDXN4aYvuqXfGV63HJkJ2WxRxV29
9hI5G1vDA55yVpTRIM8yOH50Mn2/UShMnRmuQhBg7aEvbOORs7+Rv4ZIwT0sNHJcq8GIaDfZlg8n
o7WKMd0ludOCRVduQgu/dWZBV7K15JJjgzmc6RwoAAcnpwViqUrdrNumUx3t5onNIxhztPWxGTNo
ADOIVuNWCAgUm4QuOoF1bfRwmwsAJlnVglhNs8BzOXvmSXbGzDsruM4G3PFYRMh/rFQj9fRUZXnV
LNNylNltaaRTfl7UjGZXUzBWxyyT9niRqJIBtB3c3mnfTqoPNw3bf8r9Wjjxo7Rp5H3wuQ2xjXQW
WqueG8jb9Frj+w+ELZorbxrh+ySmtrMNsprK1kpP3rBiiIvM9lYe0pzqBDOFUQ11W154XRXQFqm7
eeZhUQap6DkRiESxZ1rbNNLeR+DV9DrcIquJ4JJ/pXVGM85Zd5wAxaYd/dRaF95UpTvlSDPfRk4J
1CucK0UEPB5NsG3x0FQXtkpYuWLGatjfRV4rCH1mPMjLyMo8czkoVZMcaE1kcBlTiAIfAaS9THty
vHthSJ8UcX161QbBdhqy7bbVuV1Ofb6bzK4XsFVZeXaKxSJFIZjKZldCSwLQyH0UH7p0HMNtPYMt
WOa9dwKEYg6JIctYlbHynDTFRda7qluUoszcGzcHS0P7GzjPqlc6vHejgo/D1eeH6qAPD7Gqx3aV
hiJ/Kuyg+2h17H3oQlmgmntNxwX+v0eb0uEPjHTsqErN+JQcA1vkgl6Km5j1zeTV0bdZbtJMFlwJ
F3JyG4e4BchNyG+2Jy38oXMTXKTjbH5vXI8zeKWLpmP9zhGpBWMp3y27DS4Kzfe6KO1BIFeI7kOa
sLt2PZrLh1aG95HbFliJoiVzs6itHmWq4iz8EFo99i6PguF7LGxun9JreEjr2oRcB1y4o708exmT
gGb9FE0mAOFUgOFa8vwSqs9VkpenOUjAQExnCEO67+ZE2D7zumzfhWE+bOY6VveT6abtmVVlxW1D
H6PYTl43GfuxyxQtIkcYzcpByn30TK9wjF1iC88JaPJbxknaGcTZoAtMa7JWA26mnJttmZrVeFdZ
ofOeTW5hnhR0fT0GPfglgBr0r5N4MG/T1PP2fgwcY5MIIyYGb/Xx+Wi7zvduKOn5asvneNhZkmKS
GY2Klp5Lp3fB1COJ6u17NQhojYs2ZdToxTANNuKIp51bkZScD0bHltGitl3XXsJ/784qBi2RaHIq
fQVxiWaXzKKB2ZptXLAWacXcaovxePURPZY5TqUy7duWX18s/Kr2UvwZmuZLosYJP0rUAz9IijID
VFfNt42V9QyrUP4DPFxAQk7UBYckzjCRxM6YPha15bCYdSp5tlnLud6qKxFWptbXgIXbGW3AkeXt
bHb48sw2BOvZ5d2TdMLkfIqguW+cMi4uWuDBD42sJuZxGzY9JIV4Grt2dTlgu0yWvohogKl2iEHo
x8nY0j7pqjtLnqwtjlWcHF9hFUBSio10jzwnWmPrasM0QMIRy8KAFbT4ScbG1sm6mSvPoiGSn9xZ
thN8t2NorRs1+ePVGNT9bYMhtllQADGL3E+bHNxwOIXfKAIYPG72KSpYUrdsb004F2DKTCs2cTFC
RhuUwOtaqay7lrDHXrF3OvUq9VXIxgzRDVfU2OZ8Q5WIc+6rkz9OWpl18n10b2V9upRu52aXDLqA
CZJIQcpmFJm6DhzXfAWand2VWQTKtA6zFvVLZeiYYTSjvDmRJS6ApPHN9m3arxq7qPpF3Hrdc0gM
8XUevPLWTsBHWaly7kVUDsUKc5r4Tke1IrJYZikmHIHuxAaKFWnjRyWzHcrOcx9a1uF2FdbJ6SL7
lrUTnUnXfwDRXa3s08YBy3fs37IABMPSVgKbmFk3+PbImmOhcUO3hRruu2C1A1OqGyMrT1yeElgg
wJ18vGzt0XXX3E/Ju+ehAR9KPaZPdTLRqTECkyh+QyVFIah1SBNV+thxBzNM3/qxEsgHneFeykmZ
3PqJqKdFZLQFBE7npPRZo0sPir4+Pg5c6qB3Zjajg2gM42Q0bGjqglUElNQ2sbuLyyi/FIixE8x4
HtmledpOF2btNWpJSG56yrzSPw657YA8hQKHmYbZVCE8vNZtTh3wXG2KaiSXx6G6Ba3YlTbgM68p
z42kBktkuWK6djlokmMriviyKiOwXFE9Jy6YTp+pBRaVCgMBrCx5NIzE+ejMVFUr04SowI0JjxW/
mVHdUfhNp3EiEjZQIfV5xCENJp52Mv5a7HDC1WkL9q0d57rc9Hg3vEVaabx7TTdhKykhnezdwZmQ
t0uQTos2CoPnJlbuPU6fwViZaV4DnOUbHVYqdMJ1hPuCNmBC12qJWA+cv7OUfs8lwIwqH4aYlmSm
r4VX9m9OGaGSM0VmfAxEz/bhRk5lL3WU0YikaKZOzXwbnLhqBvJ7Abbly46ZE2+hW3lPVpgrdF1q
BmhBLLDU2XgDG/grHnQEbn/XPgpqTca+V0x3n6oWcv/ghCY0Pqf1r5I+DZ5sPUJ9ak0//W6mjGFY
tfk431lmKu7mPplAMXUePlUzRRoEEt4134ssGMo1RRSbUDSKApdOmYQAWvXgAFIOC/2cV8GppxDW
QOZqYLvx2vPq6poBNj1NQtMcXZyMZnGhIscHkG2mtF/oFdDACBnzAjcrSdy3RnliWCSeGB9lC3F1
oXOreZtkh7ljaskiwYvGHrHu2OCsBYm8ScKmDUPYQ6qparhPmhUt9EzjQbgSnm/v9elrF5Ed1fOU
XIZSF/OV5/fViONhwpiZxoIrOpjRQLnuyfoK63AsVmVWN6SHzI4mqme6uJQ4EUNkHHzz0HvhWGwx
R6H/DM7cDavQs5MrxzcZXj4lGOGW1jTlb1mjzPfU1iU080j5yaqcE9xKxsC60iPZA87RznQuQzqT
G99hUE3u6+wtq0ngLnRcTvd+0w0PysrbV3tUJGJzducTPJlGmznIAn5VCe8zqtkqoGGNxUM+1xyI
jJxbZzlQqF65dWRf6MAJn6rCZyqAg7vB29oScEzg6GJCqGtpAM9GkgGuailc2nZWcIYbJ32FZNzQ
xWbapLNMdOTlMKBd+VIRpH01Uid/7ftIPiYFZPtFaVhQ7obAy8+sLuFEyB/XAKWK5pnjDUbtOpzg
5HRu/xgh49nmqo54NB6hZicwMB2Ob6CaK3DBhlsVd4WK/DuzFsarGY3Ag8I+85ioHOL9LBOb216r
cM43REaH604UNDBqyp1zPVXVxzwp9aDGZH4NVM98eU70/fuQesxH5saqDkFdK3ze5ZgjgeYxwLuk
dzEgTHg1H8s2Es+maXvgi6n8mE1spUO4wag4juCaS4YKVIrtFjZ07d9Jm/HaF1Ee+My2bMooPAyV
xJSpJ0rRyVDwvczMsL5nlm7K5UyvLb9K58wI4JGO3mkBq8ZNWs/UgxWp3o+unkLgW51dMqc9rXVF
wSDFg+sNVOuNFUfJuoe389YXo9Vt3T4tvlEU2/bFIGO+43jITGcdQ1udb9yJ09QiSmTLFAdfgk5y
bI31zmbZrpddNvPgpn4Tw1QRsMKPbKr+Om5nJjFng6Dvw0SBDK+TPYv4/NQmcIC/SDe8tk7lKn9J
peYTKnJOLWX0g2GNcNpLAItTF4p47cxzYj9kHu7qpAm1DfHJK2T1r27r/wMt7VvzXt/I7v1dnr80
/x8oaj7y1teK2vptePkuuj9qaKcf+JeGBqXhN5SwyLc8F76K5fn/LaIZkf2baUZWYHqObdv+j5d+
V9Gs3/zQciICkpbruihs/yaiWY7nRmwTfhh4/zcS2qd+vWeFiGp8qsh17JB90/ukoBlKDGlhz5Bt
C7EZguLWkdOyq5CxCBmoaC/q7VC+1PV9GZyFwQkI1NF5Ab1iDFvV2tsUrd6En/2Hr+93pe+Pyt5J
3/0fXe/0qRik+L/YO7PlupEsy/5K/QDCADjcHXjsO3KWRFHU8ALTFJjnGV/fC4zMLhJk3Wuqsn5o
s47MYIaZIumAw8dzzl5bCMvjMqAde+3+mxaj71ae4e05PZXbfkxyloPW2zeh6PaRohTqdHtP5J8X
DbogCrHuXHpC8SlW9QL+zPHOFJaCtp02FFopaDt3rZqVv+nDpBSbQDgshkNuaCKHJos5K2pufGys
GOYfsoKeQ1pAAKGbp4gaycBf9upONjF10I3xwaLA6XOVjH69z5PYTTZsT8T1q9Gxv5TjDFQy6MP5
cxi38pvR6ZGUszdNXIVdd4g/5o03o6W2JfqguIgqpFi8ido3aQfgOjAcyOWKWz8V5l4duVcCsibm
F/ECcJaz3d77jaWtbTHBDSpHq5fgwd2AskJkdThNdqlzSO0QLmQGCXZTlEJdVUWaD8eokhCYxi6P
PweSQBGM5tCCLx7nMchjUPRfKy4BxBs5zR9KH+HsprBsAF1hqQmfRolTUzQlR4+ycs8H0OkFQdVi
4ZGB1Iz7IsfkOnSozXH8af7p+hVEZc9fiJhJUGJQHGUaW6pYIITfccye3jXC7ShRtCe6FyYK4M3Z
SAu16V29FIXV3uCDW1zYk/D05EIQSOWnbgYCsh0LVz2OFIFhZZAOVnsRmGV8ZxkYj58ZTUuiajWY
XI9LNtFpYSqlme/Pq32MLo7wGp/E3olEc6nM1LuDQwLduDAsUKR+OpaXrRF7SBDSDrGL2ZM4OPMM
L/kqzCDXYuV3PHNZIUx3DaVobJb5FHoXAiBNUV4atQ07Xu/a8dWsc06MpTHgDURUoEKKpl2vOZye
UischuRC5jiuxfeRps0itpbbzgiB6m5OTDjLg3jokqp5HyO7200dEYGu7/JLLw1yaJXI7GY/cm/A
WAwbKkKBKqVg9sO+1WdyuS/TdzyStFhNeCIPlrhly2XZeZZH1oYqI2otLLKbfnoLtqd750lVfzr9
5m+2ojzLMz1bW2qtKQ3GwI7jLsK3XIz59RTl6Z5zodifbsV6WYC0vAyJGYaZZQslPHNNoalik5Mx
icldWSTue6935X1X41lnOZRcz65z503eF5Zm9CUOrhltlYRnVunVGHv1BEtHPOtO3PfMOR6hhA6j
9bd2sPoomrZH/TJvCoU91BD40yaupvxMfcdqfr1qd7Vn4cxQOFGUWbs+7IaruVTGVVw536pwAZC2
JdqyMg6mX1OuUCFlKO7fn+761e701L7tuiY5J2EJJvrL9zZyTvSBg1KOQR0cfCfzgfzL7v1yvr3S
kzjHenhyFX22oDw1KBzb86RtMaTWeLmoIGJrz8rc2V6d7A13Ma0xS/tTuJTW2vCiL2WaeJSPGf3d
bMnx96Qy/RFfBw7Wp1/99djmSmJa2pYcSnj91QwqTBbnySE05ceTT1GWbd8TNEk+nG7lZQHP09Bm
hpIexBzCsvSaaTO4hSWKsrd2sWPGD603zZd5MuoHuEXk3gtGOGXZqf9HBJ2lVYcDlU2ay3WEydHr
5WclYzIlaclwliUVcTFqC4Ca0Tm84jI4X35Lx5T0kGdxteNcuColQNUvJz4n/gZEoQ5jNlZHbkHE
SK04/Xq6G1+PU8dUHgJbNiKSrnp1qOHuwBkLYeJuDvvhNveG4tEY826TlIaDb1MQnym2fOvVtG06
tmRykJNddaAxjjIH6kutYFRUR9mjc58TCqK7MQvPNGWt3o1lmUUPnIBjPh2snVV5TqhVXZpJoPYE
Jvp5H1i5wiaqlMUPMfkLFlfZALktt4JbP8TOcGGbTZHvpqAqp5tMl2a7bwPI70PQ+t0+KVvTuR0j
jew1GAz25NNfYtUzPC0naxLKDmlv29NidSLogtYhTRrb+yj1SVS3uBYmLRE4U1BOf7qpJzPvZwPs
n7ZcTGdMixM9P14OY2vusA9KJnvfqc78hkVAXALKkc2nOu8otG4olbLRoYWpOEbjKDAlC1znytLx
YoDhOSYY8xYzxp2KZu97FrO5HJzEd0kUjoKcNvknksdFYzu7WUtIt741pdbl6Zd4o784NjnK1JLu
4i7w8h2SxBstSRnS3pqEe2NjT3s12wvIrU+6+9NNrdaapbtYzTjbW9LGMGht24vOlQysYnt22tA6
zpZDQGr2Gw6WMZBfqMIw7au4O7PCPVXFrb6SFlIsG7fDWqBWc7PoXJOhCMAvy6PmPq4qJCVJXRsH
knBE1FoQHSjatTNi3DJaCA8zGxeJ2A+pPEpEk6uLdq4t5Lb+rK7IDc/FsesoYiVmnOE62XhRfmUN
diqvxyDV+RHPWrK/btu7ePiQ9xx2p7txtTE8daNCDskns7Wgev/lF8vddmgGk1sK+tb21uvwo9Lj
HJ5pZVlB1r2G0pQPpRyuzU9nomcnDr/MhqwcXYvUdZ7eqL5TvwoVKzz8Wje8En5W4eExzDd553gP
HRvTmS3ijfY9ZrIllCOF66xpqRmbbkO2kNUzyG/qWlyXNmXaurqrVPQ76xz82lz96Ijy5+nefb3a
cTdVDpPalRqhzmo+VPh/RvhjyX1Wip7irrq5NMt02Kq+ivatofUf9zNVPY5NJ7OEWJ63Gp2ZUykv
MAoUV9RP3Hjk/T46WZhfJlyjM+xSQ7H3DJv8lTcNWx1BMzmziq2PPIwnrv7MDYfbg+vqdbkqgjUn
IiHGG4eD/1HrzAXnMUwtxipeizqnsHRPFEJZpCuLRAkEwUVETlGJPv9UEbwbzizhrwc4sRsKnpYo
wFPJ08sBXoecwqFvOnv+FEs0jI7FjOnQ6e/89Fr/OcCV4FpiEonRHv8r+Wv1obU0yLmWFMaTy6KU
1g6U/Fk2oYXsyM+1g8B2ptQ8tyR3x5YKKwBgjmsfSUKHEPnL9CsVW9T86G6csYDKpMd13tTNdejN
UXMQMRlQQjiFhctOOKefmySZs4sgcakTDJCHE0fUFm5+p99qKfh6Nm2f3opkIJ+RCi0WO2c1nPCM
Kco8cuw9dTqHJiDabMdq2Fhdpn7O4zyaiwjV+IbiXxNwJu6NgDxGlWXN6IObmSScE+Xyg+MayafT
j/Zyo+HJBCEmUhzm8nCOWjPaPIOPPSXYWbmaopm+dZHx2YRwPriBJR//sC3HcqmiI4OzBN2cdYyp
o7S20batd5qdeVe7QbbrWjRio8ay50+b4rKglrA4izGzZ7Uae6HTTvPUuTviSVgeUFMDAiPsj1Kn
+sxlaHXPpwuXiwkRTMWnpQBhCXw+vwWSzHXNuaQtcql3M0/FgtT1UMMt/dMTBLxcQQwJ6jYIkA4z
k1DhuOhVsAhEF5eYNgTOmfvhq4+6HN/Z1NlZl1vTGvMNJicXVqN5e8MBKmnBqa+wVLt066n/445+
2dTqyKudGs/qlKaisEDjSlQD8lrKQtnOwZm14eVBZelnApQW6wJXfdcxxepcZ7tx5vkdxvJzbvaw
++vpsdCBcT9TjfOhb0BmJmkuzmx4r6fu0io7LiPXtBy2n5dft57yKfR6hC9TMOiPiRkboEKc+NKb
G/siSBH1UuuP9CecCnAoTXjDml68D1VU/yInQp6h92R/P6eV/ecfmWuNojyVMLFjmas1Zc4pScsT
jHEGd/QOZdXOuxF/gEMd+eb+T2eTIBRPxwtTak3p6ss+GIqgcIZMIf6ZkWWA2lK3tmcnd1R3pp9O
N/VqpXSWppZ4/7LPEDx62dRslVXBzKapBptrClHJ+wbQVU638jJw8zSUXH67txx4qc9dtwKnpi6d
xaQlHHUaH+zYkl9FE+TXuLfJedOjb3mnCjTobu83Z4bxamf/p3H7qTMdSQ7WXb1iEyQzXg6dxiZV
dFdE0jucZioHQIlf7tIs9PCvk/KRsAY8CV2ll5z8o++BHqrqTDe8PM3960lsEg3cyoimrXMfZh5A
iRhzTZx6Sm+b2U9+Nqoa77LRbS4E5mUHigjLT3owu4cSh7Hr01/hjQlNiSZzijX/act/+a2TCJ+X
NjHUzpOYLmSGKR5HB3fyuGsfOPl3B5l04ZfTbb75ytKylW2xAb3aiRUaVMMdM70bC3KDiYdVZcHl
97IMXeMH2+t0je929jg003iMMzU+nG7+jZXZJXSkOFRaBGHXUOEOu6PYGyu9812rOoSu6N6PWeLf
trbd/TrdlLXscS+OUkyl522tlmazLEh9prPe9eSxN1zB5VURQ8UMjK66pi4BOEyiAbSlc/9B6sG/
M4Mx+ZqLAq5PMoX/jTWEuAhz23S50T7JSZ/dXCZnCroIndTOnKphR1GYwcQu/uYwNP4PW1ovjJTv
5IlBS3nqwVkj0AaIF3hw2pvV7kwfL7/rdR//51st3+DZWy1VZX2aNpTvlWp4NyukK+OU2e9CtISl
quK9WxfUyFfax/o4Ev1tPVCwlELJOP0gb46r5cZAbJK4/lqT1xGodNgONEyMqd7NkjIMe8BOdbQi
97/RlBDE9S1nCQGv/QlCDOWstGH5EuHoHNO6xceyGsUOcrt9cfqtXt76/lmfGC9yUVdYLnmLl73r
pSW2wiOH0yEnveiEKv/mmTXyJ8/JDnOk2zNEUOeNr8new4LoCMIi6y01oHooXooNdlZl6S2lIO0W
xsY594W3liBBVlcRSyI3tI586MzJ7MqilXkG41UNs3EnQmJ1hlkLcBlYDXptJG4zR2CZNAzNmUX/
rVX3efOrITuKRuu6XxZ9iru2aRO6hzRR2TEcqLpOOC9vCRSdw1G+2bOSKCxRA2Ku64C27AOzMJgG
fEkn3qVOnl5OnF6Op8fLW7OAugAukYKDPxHfl+OFcsUMXiCvFqcm3pz5KLEk7zZaU1F3uqU3F1fm
FAECouUEN1dNJTXnk4R7zi7xUkaIUREHUVE7XqQJGGY/mvaj3ReH2bloE7TFldTzd5Lp5gR6H0uh
00/z5jzRDukCm1Ig5v/L9y6dWrd1Q+/GPXdMc6grnI6Fd9ugeNhRk3aO9P/m13zW3urGY4ZTPpLs
5+VDr9xWLRWRNu2d6eO3WiE0qAgaK878a/cKP0PyI0zW1iY1snurjoOdMYTm5em+O9fKqu/afMgs
dEPMeTWHxy4oNCWYc7Q/3cpbc56DuliS0ZJr8PIUz/aJZiR6mRvM+Qg/jqtJBxHG3lU8fO0n0mfU
lUcV0TvuzBskTxbm33bfnXmE5UVWWxXJFiRrii/H0r26PlEvK/w+y93dOATddYfk4+DjpUchnOU8
nn7bN5YYjzMW4TMySmTrVrkJRY2mOcIl32HxhzdqCtZtJmbUNEX5rWYLO6SFbx5Ot/nGd6RNqU1T
ck3jzr/u4Qnbwok2qRycsbqNrStTnvUGe7MVm+FIhkzKVzuS7hWMqTp1d12T5wiQICBUuCOefpU3
u4+SAf6igII99uWrpI3oJnxwuVOjV/fZF9xkD/VGf511Z78jvpx8GGLrnNT0zVcj9ObSecLmovey
VU7iQoU9rWITlNwSb3Wuk/BsJnfZXdajUErElMRmKNv3VktHY89QfQyLpWMYk2PS6fpzO0bFwUUO
fgMltn2IZzEfq9yssVMc7GNS2tNlY6cJbNCqOheSerOrJRJ9m5WTNWbV1b2V4lGnuUQT3PWmzRDl
40EMdnVMy6ll6c6G28kRFPic/sJvLAce+bD/0+zSS8+WgzAKtcGhSe/kNOAsWPb+79nAsihpvYq6
7SqeNlrU8DhdOW3bEQuj0+2/EbMS7BZLDciSIGWmvnyAqBkpjoSvvqvzMXlkg+twDK0llhKp2+jv
bi+HX3Oj5mkTtKb1gArI+Y5bddhv2myGJ1vOMkCjlemzOvAVtujp0OdJIhuEeCyOSOvNrAWRKkaL
CADnVwpHqHBG39mmxh23ZfcuorD3y9g5x7hp021s+/O+kt2Ef6eaHubBcX43tf9Va2yljThyLisv
iA94GcTvIhVRlhu6fn8mRPTWxCFFR16CpWspUXjZl5NMDTdzpLuj2kVsVaDDS9P31Zk9/q2R6qEY
JucruUatnfCqEMki0gK+WNoLdGhU8y5cteFgiWA8evkEjg8xExbNp4fK623DYWYsAWLCtpzdlrd/
NlTzPIhjjW3mzl1QZmCvg32tw/QQt2WwO93U66gMTQkSSxQmccNYf/khLo3Oo+Bth1IOgveA69Em
HvpxpFzJFdk+EWZ807Wmzr7ppD8LBnliIr1cmxhytmC086LUmSyz9tmrDmU3ZZmLv3vS+Z2zTaIq
+Z0YHWcoqg3xm05tD/xdZ6obiVxx3qt2+GiYGanSRiDbeGLzKLyzu8zdOfUcA20zMlzBG4XiY+tj
khQczap3vkfzCKBlnH2/PbBD2nfuFCxcVB3Vwz7QZn3P0dz+sAQmv0PjA3RjgWUvDlneoBwpsmp8
l7dxU5w5IbweyEjTCQZRuMVwJVD98v09ssx2HnPdSmQ0gELS8X1NlPOP45a0stRlMFfYtNbnkLJD
ORh4CbG3uiOrk8/eQc7978TOzgFq3hpPNm/D8rbkZdehWzRxpdd0tETNaomTo7A/md0sDqKsCfIZ
Y1f9bU/tfjCkOJcTeLMrXUJqrpKM6Keo8rOhZLeJk2ULLolLnQUYdSybPftqdBTmhBvOEFRHavTL
TeBqgNwRW2FNrvqaRQ2qSEbRmJH4MED94cPpKfbGvWW53nJLWCq3+IfVKbBtJHtc2hOAmhowm9xA
7Y+KctAH8kDO3SjLIKM2wkp/ToEwUBi0LsWTs8sk3I6jEYDZVd30x3FAnsnh7rJc8pfc8stxF/kq
9NTCrGRUFndp3GKj1vXzLxRYxQ6QwZxuYIKcq6B5a2EDmfBUEukJDj4vW63tkEnoSI7kc4Yu1JbY
GdT6lzVa5wg6q1odtjTJ0cJWDAUOxVSFrl6w9q0GmGhi7CrTTa8QjcAvFWNwz3LT3WBQGAMHDgf7
W9o22aGLZQf3BEFVmlXxvT1n5U+3csJf5Wib75UxVouXvBOdWXxfHUmWZ2RgUA7FXLHW8TnkTga4
tZJnxG/yfSdr46df+/73JlEzoqY8AjJUqnD8u+PRvkz23BxPD81XU2b1AKujGFI3N5QOTOSuSyk3
D71Pcx+ei0K+WhKWRriAcbC2bJd6jZcfPW4RBLXsM0C+jBtSeVdJKvItMvebWvbXrSPvZVOfOR8s
X/fFtrK0SRUsdy7iSvzTyzYH9IahMiJj5ypOmSiyMniwOYxOY6jgNwTGl9MduSqM/ddwc1GVARi3
uD2v1nGJ6sLUhvbxlgdVHHQBHOfGw+FgilF+j31W/YDzKinuQ3aG6N+/VfgPnH6IV7NreWkODEu9
hq0ZUC9femSchejmjF1ElewmZMEjA2rKu67syo+nm3pz4DxranX+IscZUDDDwEFH5VzFOgRFYaUX
pxt56yO65Hj5+6nAb9XIpJ0eMWds7Gw7hQkMN2B2N27lmkc/a8zPUB3F36dbfHXg4zZLL3ksHpRL
Imd42YMGFAeqsCrM5n2/ubbcdLrVjU4/pGMAjm7u4vSQzyDo/metrpaqxG+DPp1qb9d7XnGQFBj9
bVfQlavG63c49JU3xtT4Z7bL11+Q3YWiwEUgJKmRWHUuwEUwxKGNRUUcaeBWubqx8He9PP1qr+c+
rVCbwhHH43C59pMdWF7c2e79XephF+KFPXX3IZq1m2iYoamh5w+OWTJNw6aI0+jM+Hl945JL64rS
e2LnJkfMl58zMTgypoX0d5Nnx3fNcs3a9iArH5RobuwKj7U8rcrLCUHsR10l3neuaOZBkcu/mtxG
XDqVm545773VIRz1EFmhBliKJV8+UhlJCPB15WMR5LlU+hWYNmihHn3IA/7WAbdwW+UKEGRuz+dg
eRRG8NvXyyIqEZxGXEpZX5WEDhYS59Ltg30oWvc6WKratsFYzN0+1qVpcvvn9IPwT76LAwvwBLfT
EalINAAncisb0W7gGjUWE7JSgBS7EvhWLMz0M+Uu4WcSsO8LX3jdpiT54+xDpM3IqhMBzsLzC8S+
BKSnaI+Y3/kSdp0XHkdRIHn2iqZ+j6+GwPrDsIYPjuzNd52ok2gTm1ndbRPCFwXGIZhe7KrG7dWG
tBn10l0mKEoqTb7+Jqt78Qu1BQBOqu9vvDlpvH2i6/jz2MoccxGyvMTZR9jHopyKx5oSGN6nnKpH
mWjz1u81xh8V0mx00ULyM/dnklmgiFOoqhS8/5zbEdiDVC2GBOiAVITQpXDGK232fQu0op7CrVUM
wHIYzJi9ZWklwVq6GXdgVXbBjSHtiTJ2s67g2rlBsFPVbF5SqoLElyJpbC1KAQdPlW4RfsBfr9lm
bpy4D4mY6qTfV0NV51tiSZB3t9I1LkxsRajBALxpzTvwDbW2P1nkirgYad4vg0xAuUA1bCU0jE9R
IEhxRK5ZPFhhgJjn2Ok2zUgMDtjP5AI5NpqoDBNZK0w8sTV9naidVDBaNkEakikxKlN/b8cw+YY5
hhNvY9NDWgpfGNy79l3JqbtL0GNncuTeP1tR0mwtHY2/eynMDyUJ6d/hkOh2Y6qFYZMaAVxAFwXD
/Ni4WTAcVA6e46JRDuD6eTbbcjOOJIZ2pWUAnqo7l2NbNTX9R6vJCeVYKcEsXFrlwqNKKqhWqajb
ea/RqM1XnJ1dXF20k4YQKSbb3nmhCIx9FFhUA7XzaPw9wbrZjLK3CK84Qf2eSEtN0DTRaGIHjg7G
IU79lqEuelyJ5Dyjoe/M2t6GCPk3dUkOBwJ8s7ggGdMv0gE63k1CB/eVYO3ZWKGv3/eUMzabFh+H
ihuAoO7KwGLkywTXO9306HxBxRbuh3aqyo8UJZRAGKqiJNxp59b7qVyQ+Q0EMRgEArLQTeUXjToM
mBTx+ykmgHBgFngC8OXA83hyNL9C2Kg+Eenph720iehs50DVsBhNs9/EsnDqHeej8QcJ5/678Bp+
EdlANIYGvACBFK+fP0o/MD+S+LS/SeKC4Sbuk2LaTN2M31XayHFPEBU5P0gkhSkCmmMYfeU0M8Vj
N/rdCn+6intC3ZsGesZ7kCVjeyWsLLvChqfJsQxi4d4UMsQyxQyNgbrBoYpJkwcUgVdkCfEWAwR0
b9SG/jb3iXwvG92GFyoOETCCRpH4f7l2sgm5pdxiiTYD1Mi1/jl0XiAYf0OPya+hbNjInhWDC54Q
K8HFCtVMXDwEUNCZoumgYwnndwX9K33fGyKItkEYG8MFZB3E6DiH2GKjoXZEl2Gd5F8ru8y/Wn4g
HhtMx4KNWdX9AmaX3jcXcmqBd6RfErooA/zjs2zwid1FSd5uiTQCVi1ayZmsFuFxiMXwoMbEvmhk
uLA2PDGD9rnC0Sf6MU4Uk22sJI2/hNIEpxKCAmIBlrL+kWEC8xBQKm9tgQa0X6w2VdaFkmBDl4Wh
U9ukS8JPZqDUJxt8UnNwwEUsavQoG78SNRPjrh8dmeynKLQ/jJEPpZ9J4fPUEUyun1FdpfY2m6io
xlosavR1FExGe+k7FoZ1KQwZuMjNuDAHGh+vF3vytbEtDQqU9hP0i+iAQKqADdKO5pXilJpCfasD
g7hzYn4rnWTuLianyCB7pUaLVbbFLWcTq96EhNY4E8zJrixwc4lsVBQ5GCK1cctWf+vHJnh0ZEDh
19yEvr8t+w6J2TSaBnybWKXmZRE6oIhLuNryIgE7e3RjFbtb5CBJd2GlSjzaRt/5x7JQdXbZ6B5u
tEm5kwczyfT5OQSBPnSmn0XXthqNYwj+4m+7XgSFzmgm3U0qs6GGGMCJets1zuB/Slqjyd8LmzzI
sU1ngCOaAlr+FI0pPJuexN0udZPhS6clPj6TjBJva4mqsS7yEnncJ4EINvvVJvEw7Ep3jHLM+pry
2uq84Rjg8/3JrLz5i8MJVOxZQUH2R8KPPitRo+iNB6QRd0mLdGmfOHke//ANdp2NZSOnpiIB/HZu
dimxWmFhgJLMZedttQ6N773ReBlxGEITuzSJ63E322EEwsMb7+YMm4Z7hja2GWFQWhexFRk/a8fp
ukvR+cV3k1wJpAfZzLCaMPdk7fBabxZXUZeyCeCy01osvN7gHAYKfOSeIkyqCdAatMleTmoC2dZa
j4bAMmcbRAnrhME55LsbecGNEyW1vcmTjK3ddFrnIVA+tLnG6bmyi5H7gNH0ot+2REnbbVwn4WeR
ayvYFnBIP2WUEdm7quitv42qb38PAmAWeumBiVc58bX2a3ysynzSC9HL0cyuxZpjrokkH3IfmuMx
1VF6KYGCQwvLc+c9gZT0m61D+66WuT3ixYd7xCdRx9Ftm8+i3nnFXN01/Fv+huRsqfamHSY/QoHF
xTaK8wzvtannOKfcuP9tWwObNdRZdROXZvmtK+rOAEtmJe2+n1oEyG4xSsisXtNeRvhztEcg5AYu
c2luU2fSUa8MvClk/fRmcD0HhDfOBwdw3Ec/d6f6qMvILe/62RncnRoIg3KM6zBJQ3TEQQQJCATK
uqOsHb6uxLR8QjLm4yPXT9+TNgfwJOLMaLY9/XILs4eSaF2gGUdqnmJ4UsXjlW/Xw3YQ2W9YV/DL
y8oxblMRYpQDRGQjB4W6OWIIsdsQQ+qPYVsk16lbVu7B9Ib4a8F8bLcAIFN4TXUJSSxtHeOL20C3
2Mg2bL7X2HTKbc8NXu6VUbpXeSEKwPKGibrSonzuez5CYwQNhoad591kmW1jk1SbzY9s1IG5B4xn
R1vHzXzyFviioUjlggALrmowFmlnPV+JeChM3N8g9tdGF95RO5bjGtZq5z6NQHgqORdbJR3eOkti
jsdOZbOVDDaUj83UY/uxKfy5aKmBNQZILmMJQ14UAS4QsWv6x9igcGCvh8DqNqz8Y7KzpKv3VVZU
7VaFUfULSxKc7s2KE1EeqOzWQ2ojsdNYiNbpFCsgMa1rQLqKvFps6wW5yYEIAfYGGi5sNKuS+PAh
1UzAKykWTgDo7JMHbBfzZj/FdM1yybLPRa2f0gIvLxIIYUjA8HMJIq6rU7OFHYmthbFDkxIiEeIe
U278uiivJ6JIOIhMQAx7YPMERJN3+H4M7yFvVrsxjfyPkSqMS6PR84XXBfo+mz1JYDryr/O6lxvZ
9+JYgLI9xgDvt0OOewHMAYrX58HdxEkDpaqsPp2+p74Rv0FfiqgZfY0JnGItn6/mfh781vR3S90+
ZqpYVzjWbGHT5shbiHbxNrX8+I4DdogJJtKtuwYjvjO1UK8DOIjnudBzP1s6dx0o1qM31D34yZ1j
p+12MOPunrWG43g+VX9+MX/R1OoeahhtBYKQSEeTG+FFmFjNRyNILcIbGVZ4UJA3c1k9OByPP5/u
6TfiDgh80FJJV3iIi1bRQJU59UDeGz8rVdv7NEmqvQFq48w1+82epJyZGzbVj+46sjqbeeKmMT6c
KMSyzxlcYMhYKNiORN3OqnTebozrNGXaGvbBKn7jsaM72CDy2eIRg4iCJCknz3tv4t50uvNe398Z
IAQz/t3SqvOKrA6pPuerkRAbL0LtFxfuNM4UH2oqd4NywLMxCR9ON/o6DEdQbKkeQEPKZH9KbzzL
q8hu8HH5xK1yQvy3m2yd7CLzLixvLN8/J8Faht1qXWHTIdlK2F4hIl69YA00um105u38ynZ+D14j
sRyTrfOxGFtzl8LKfghzkX6xu9k6Api3H0+/6xujk9CpXBIGlkNCdBXGHbCTSdg3jJ2wB/1Ypcga
tYj6f9Jx/zeQRf3vuu3q3/8Bsaj5D7byX99bKGP/D8CLCD7/1+yi/1V3P74/Jxfxb/8LXKS8v1gb
2KAQxS8fwWQ4/kP/Bmb4l6lIn1HGSaqapAl/9G9wkf2XIsaItGwpjyXDyS/8F/7bsv960kB5T+sN
Jfd/hP9eieV4LBJmRBUpXkEaSWRuWQyezQbDjdtJGyQ4c6JpH6Q5cD+Bc3UxkJgMLzM8XC4Vd62H
zjUCMNpVNx9lpoHWGnPyEDVYDJocTXYBhkiVkwIFjcbKeldGXCl2bAryqi786E4Zsb63Bzf/2Lvg
Tg+2Yud/6vH/PwifMekXvdJ/PQo3HQjxX9Hzcbj8H/4ZiML8C5Ee/6W6jXpTlr5/j0Pbg58FbB5R
LkviC36WYf8lFjo8MniKmzRyGsLq/8bQO39RfrzgpUhm8B8q2f4EokUU/cVaSYBE82AoKlx+Ao9a
57vjuouQb5SPEwWBH5pFteoZwyYxIvMKavVFOKXIhFULDIrYaTV8xdMxw/VO2OMBcOBeyY+9+DgK
Et9usmun1NvaEXlnsEkDIFfXuG8xasUP2VyIoNl11fo3BQidjRoD67MIroR9bxnf01Zd2C2wt1q1
pBF747Gwfi0YjXa+ruyLHLWDbH4YVX3dzRl22bWT7rRVV9sClsyhTuDDW+1eu1g2K3/HAe23T/Aj
t4aN2wHdTVxRAHPwYwyfvXBTBe/iVHh7p+kuU+7XHncrFd+NLuUb830kKPEsVfAxDHLuBcNV1RtX
DqA6w/C2sq9sgiqAW7O23VVdIzamNQMMj81NGPVHv64ujLY71jZekE16JPRyXRFX8/tvve5x9h0a
XDxx1w1V8Kug3IRykNvBuS1Me5vXl4K9sA5MIpAQhsD8dVdNz/M3hNbx3rZy2ELDsCljvQ3Rug4U
93TAkUwbX/T2b6MI8SP/G8PlvYOovqg/ud4vxL+bWVUJRqnefe9Yd61VcSHA8+BI5GXLHeo2kerT
PCp1QWiNOKbpBocF0ehh6i1RQ4gu/A39aEPoBjtZAheJjh/joTpUOLsTLODw4JYbuIRcv9E935pR
VHJxC66M7MZ2viej/KJUArrSNr7O2Q9UNJR1wCcuLvshEXtRtim4C/uH3835MTWj7ppEaQOOrNiI
XD52QLN9OFtYuGxCWW8qmVHMJM2HCiNVHfiPVo5tWCTtfSg/Q344Fg2s1K5XwYZo5NUk5/deS4Fw
5F7nhRXR+ZdpACc8DQAMOMgsiASKW9FjrNwPBwdo6WiN+xDT1YIbVxB3WO2ljOiivhpVvjeL8lIw
SPEh/nsJAHtudnS8bCEmHqwKVG7pWBRAStDDwdwBOXBvofZfDcm0AX+7037ipOASIOTrjkgitEjP
DI5WP22N/03deSxJrmTB9YtAgxZbIIGUJTJL1yasVUVAa/n1PDkURi644IILLsZsZtre6+6sROCG
X3c/awtqyj/AOoz5KUcZqHGjAK6ACVdRLTr72W7LrxitKBvF8rhsUNn9dc/Flohs+iS8LMZdlZST
caUQO9L9FzudQx1/SkS9GHrHA97YIxatqPOdgylJpXnaKZ1sOJN0qaVJ1f/p69fei5X+LhRxYjoc
qA+Na1sEz0bQV0c8IFFubSgR2rnxYfNlAcCu74VVgVtdR6c5mmrgewpddHabJ6u8l6ip9bDo823E
1G9s9ZNNH6qjd6FlUzenVSNMBv021x8CaLRBxWtWOLCnJ5TEsk/05TFjRePrVKTwKPXZwlX4R9s+
Uv3TpLm1aER7ncF0N7ViIUCK0tQuFdUTzi3vJR1KJWm0YbwaSP4UACTmcFrs+WVss+PWX2se/nTq
hp2bVRfKfw+p4gbuPZkstyiejUasee1Gd+ea/x4w9CpEiUgsIBAA4NFDvxeZC+i0C5FWnuv8y1Xm
j0D+LaipHqfXRaSfwuFp8LeKb9XvCoyqx0qjsRjw8V+uy++hKaMKfF15zx3RjQZOlFZpEwGKYlEe
80aHU8HqZdn+Ce2nymsET3iQzo2m+f2QXbNMcEQ8Tk4anDfL+HTSgq92FU2G/G2s+Yjh5I3W8/ou
h8eOll9KZ6Af5KRoCoYtB0JgVSffnp+7Lo8EXxeQxDWeFtivnsoOk02/3jpPOy5HsBEEB+CGx2dh
8THx0eTXYfsI/F+BNobzzCesqqSGE8H3LoilPu25Hgr+8ExoBC1y6Gzl9ON122nDxLEtL7o6qmGv
j7Z/ta3mtUfJVbL7IgqyV1I75GS0MM1V7rGoW854KYM7Hbqzd0TCkdHS4XFwthb5Pi1+I4E/a3iB
QprRnxn+v9mGR9BZroSDYWC7+lfPu4aUzvINPTWLtCowLoD+4naSkA5qyshts2XDop4wgF3NzqX+
z7GxFs/pucvyx06U63eQ6ZHeGke8Aw8sn3eN07lJM6TTY83GI2Rvl51yc0zabdAPrW2MMYQYSNWy
v7WlMqIV7TLECFkc25kiJwAGk3OxGrV8uF3a72VQdG8WdA0r5SWru1r/b5oD88PQ+/zQLS6YMre3
afg388+uWolWlc0JwMOykxVsa1HY8dT3Yt/PJYUegZEgOx1YQP8pG0Oetb6TR2ZfKmbnIBVhNo4n
HGXjm3D8ARbidterOInq1Jl2KYyUUE3+h7LACasZ6S9I3/u5j7CuLEngzVenCHgiFZxm401o9OM6
uszCWnpV6BvvtEDeUU23PnXlnmrf52nzAbJv5i7T7Y9K6TTwtHBDkmU4S9n82PriIxLq1W+jbSjC
7wUoPp+9YdSLIIPaZ/C/81qXPE/KeDMdccqn8bza4CqC7WOAeS225U865D41To6dmFSHr457DCCa
GAO15j1gUQomyl1bpcDb3TyyaK2I3KFIE6lGVpjqQ6/mT26EH43ZxDQPU9dRTUdVts9l0yVa3X90
bARU18H4ZZ22Y1vtJ9TVH2r5tAzlDmLkHk3q/noJG33jS+W0MwtRTTuUaRHSksmHmWrDYWPXRbHA
eVhc/6f0g+5cNFW/0+uhem+E5ieYSFhiOeA5jJFa3CggE8l7lYAZUq7bD9dBs5pdaff2U0FOakvy
VDkpwqMYX6nOVjGWDPnNDlThv6+6DhVK2WuNp9W5lyAVbDgkAYhm5dBuUm+mO4ztjzs25nMlbAai
NAN3yZ5139mrffXZo6N4L2p8F41rq6M72M1VOBYLvZ41do6WaaWHHCYNq5Jqn28tyTizkF7BEeqr
ApyogGkhtBqktdYwUXrjHBSAG3P2eS3PUcim1DvzVPdP94DWF4gBEOt9OVzs0lhAgLIi+2aNSBin
8Lf0N97eLnGpc/2s+TLE0zhwu1etMGQyBuxM4HLb3smfhuJij7bHrJgPhNdGJ7YnuSb5pqwyHEyP
t2i+7kst386DJeXVnHlxDMZaPWgDhdS5/acLXnP4gwButvd7Q9VxsOcmWXOD0lDlWhdrERiKe7V8
2fzpH13FC2kGlbwLssCL/b53r/W2+g9Bv9RX/ijiCDzohtV92hFb55TKuvd8NYJjFkC1dKjjYdUL
3+jPOJvpvjC8YyOcYheUvnjmZawntMmCl18swTyon2l51R5Ho65+V6levSuvri/ODNmnTzMzHFef
36/aVknJYUNcwFKxZWfqrffSGcZNuw8glxSBFecaJSfUMGvQ0P32pFcVVjcnfwON8bEamtgHQrJH
ozaVhUncO5nx7TVbfZKIHXFXOesr19P6F3Bc5z21exHXFGofep1JuTBgJohxFYm5+u6bVwUqgadu
HgLEkqhtZw1aaMlstfqaSoJcXgOi/eHmj+LB7lpapa0pu9mF+yetQcBUw8c8gUr1r1vbfyn52tbb
HOsCSGmumuOcgQRXm+EdhDMfhRTqaRBBHtvz9Jr6IIzajq0tx5e62Iv9SnhlhnDVPmhi5gIk/DQy
HNpYpzT9185cGiq6N0Mr97D7LC9dvbARYCBhNiSIzYfbGF1/SVkabrDLZDrRsJ25n8bovWc456Ju
GZIpc9hfz/3JnexLlv8U/Cx3a5HeBM7hZz3jTSyouNl1qZbHmdw+HM38oH6W0TaT2XlAHpfmQNXN
FNwKny2VLs8rZdpYFear6+gf1TQ8D1YP9LYfuR20QGyNytwHbf+2TvZXfb+3mFxSpJefQMx0Ybpq
kevO+cMEP4MO9YoLU2DfLfseXxQ3OOFzKl44TBmKMYYkNDnCPV5GJ+k0812mMIFKinGOw6AAOnhB
D+CV7+2/zFEtCWMhjp2mefFMB/3DItYqTTR4N0desg5kPxHMCQ99/5Ajyj/maZrtx4nKtrBs65wn
A/EOSaNC4fDGflcXQGWLFv8lxBBcK20Aw5F+9I17lF+al3UbapPPpKe6Y160OSoadjIl3+8dphT1
ux9aPm1LnRpwT/1lmECwbJVNwpSk/aHROjEC59Sd9Oz2S2hvB8dqNkApWx632rR3V+Nfpjf7bvxP
cpIVUmO4X1yKs1Dbll8U9QNt1WTw39T1/xfayv9nneT/MSn/nyWVM76AdeuHX/8bGvA//9B/k1V8
/b/Q0YgRkE4ZBDnS8/9DVkH4Q1LDeolQh2mPzqj/qe7ZFr/k4svkn/kfv/TfVRUr+C8sbhDE782W
KCsETP4v4H4U8N19j/+LAs3biRwjdn1+P1puff3+6/+LvrdqVc4Gl8mk78hphV66bXEqCm0vRtM8
WHiNaCIsbO1xGXAy5HT/Hz0P2PsdrXOY16o5s8Mp/gJx0Z4K2afPhshfwHNtXQQIro2HjBl0KMzZ
YiAch4csy8FWLXRRsR43xM6pCvvfBHSkZBNWask4lvZrzrq6iRYIO5JGxLbbU4v43vprA6cazBEl
sBU0kt5JsztXs7I/pR2IPwZt5rhwfKh8aW/nLf9CTUBFMYz7KIFXhz6fsKzlQTegnI1F8ejV6m7F
HO5TVJpR65umkomUu4FulvXRXILlSISuK1hf6lm89Z57LZVnhUFqQuQovf4DKaU/gpDzP313/pkC
8BVc1ACBIYjZrEotqcMpH3X1eifsnnTixnU4zO2fvizdXcebNbQW9bQqUOOBDUINNmJ1sIfhd9qZ
+PWKhnVHP6hdR28AXSlWaPduRot8dtFB4IR+Ab88xWSdSfdj0P70bfnk+wv16k4xfmsFAk423t+F
TTlE4yy/e/wJj+n2AORQdu6/mVGEJbdxW0Xz3XjZZzMIL9LMUsGF6jnEsBTRqmEADEcBWHw33qpW
3vvGCdx63e+ZdLYaIacFXsvLpC6+Ukw04db52t5X6YPTWF18XyznVXnu3Hp48fJ2fbcJjOf4wyuT
a6zcDm5p8SnOsa2vh8LNDTSBFDVP2ifSYX/nedhNGSghUlP3lTYk1ixWa77H46pd2myQaBKYqlS9
QRLz/9VriWuku440CR4G3/lFVWJktLYfun1AZzx37ciyWL6PJeTdWX2icb4rhiZSIBpfQ9g4/gFu
GoRc3vlQduYjgyz2TJ6v8QAkRotnd4Ue3nnbGsGBNf802NQR3miUx88C5Gm6go/TGDCtPcDA8RgE
TLy22Yf2yN2xLkColCzM4swkHsrlaFV7WCD+a68XcBwnkPGund/wqJSJ0U98YLze/xSK6nhnbrhw
UW5yDjrub5ojPMkuOrXOQPduqWvh01oh9NBKOyWZNjRmmJdqiivLeeCWQxTHXD9JHi/7ZV6OKYQt
Z637RDhue3QEN1Xf5BHb+lK8j9IqPxAoHLWKvdcNONYKN3iZCvQiF1f+uiv9tHtu+JW4yef2aNk5
plYNBgo/kal7w3ONlY57DIZreGZ45pMBZ+ipywzarMUkj5mOeKF746H2e/mkKy6I9aDAmA9pz2iZ
Z9dGb5uTaddb5M+B9UvzsmqnNct5MY2LOToVk3x5w3TA9O4F65HyZPch0IVMHAGOr+II8ZgAnLog
WZcN+lt1959k+CJ+OdwB0XCiIh+wEAUeZeJjtI3BY6eTzHUm76AJeHmBhHLHJNmy9o+hu0AoLYDm
lT+Y4lD+ZLvx7b8v8nFfSn1+y/BoYRLZceSsR/6ky11C/EgHrF73kGiRtV/S4q+Dg/fUg1Bn/Fp3
cuK2SWKvqJaTWv1jNVZxUVw2T1yXOXss1uXEuBRbUr2veLzDFrfd42pATsrUd7rIIJrBAgLvat5T
UFqWW5wGt/qnqRaBVKVu/hAs23YoVvIgBYdzgJGvDfQv123lmSb17GZhH5nw6jB4DVpEF8Ju0LUH
UWbGZQoq86yB990Nts8Su96LbbR2pb71gFZyvvFwqCZZPgwbWGMtZWuqNZHH7WKv2VSX++yP9K0g
rOhXh7IAbTfoWNG2RR10naG2Tw/GqG+cBunJ6rbPRtda9OZ8BNTMsNevzidq6wd2lf3qFc3OxefC
D6zg9NPBz8OJPGsVTsdy7L/owP/CwNdG3KGxojnyMfPNObTWCboos/5hnuUNSt56GBnXnzZPnus8
j5XCaiyJgLw2af9RZnlz8ZzuuuifWn0/EAW35QHdRPfX06J7e1FPMYCABy3jmtJpvGYC9ymbGifK
cxO1w5G7ld8kadwxe8TKNZxK8nhdkH/Dj8T05rRx10BDzUUzfK9mWYQU/f9YxWp9LxQmYh0HH9g6
eaT302dg0Fyb5c63X6rY1wRQ8bHSPxv3DFxIe1rcEhqSoZqbY+znoDq5ww9hnP6dp4ODMHXXx8Uz
UfKy+3U3649cT+Xe6THc6QFWKNU+UnjyvIHnre7G6Tqw3jzY38e+cZad6eTc4CbL+xD6fIbzu4bg
yD7UrJ3dpYrhM83htLYTO+xxOuVjM9Nu0cI5Rdp4K7vFfrYGu3xmmb73bag/6C89RcBrMq9mHnX5
8IkVPjdD3nn2HgPxcXLdWNkFVzFHQvP08qgO6E02U7LXkdzuSkfeH9LWMw5Y6YY9wDKCtFWwU6nI
MXllY2TIEitu7e39pvkoAnO+VFlxs1DTkBGts2v2wx5e5u+8ab8xHu7aCXfrhO80xOy9JUh7j9jg
wQdZT6tmwSvOC+jeQu0zPJtR7Rg/XDeOKAoKsyo9Vh6XJX4v2hDdscAZT2++yI0roiKiqUHIsc3a
t8bIDoYckLswTj/UjUcssjPNpMbrGKmuGHd1N+kXg9OWJY8R0SNu3qQOY1nMCxeqYch2vXCrw7bo
zXsLgATD5hiT/A0HiQorQJGa1HDVG1sW3KJB1PRZYs12LGs/jd0xvZvCtuAJqNiuLueEEtTp5Nol
eWLU7ABZ4UBr6d7ESBwXs5Nsyg3hS5AFnBXjQMuSKp/sdd9LsV+6KsllDU0r3/qdPegfjQPYmQvb
3qz9MF8tI1lc3kwm5jzbTl9ZmgC1W5sHLUDHr+XYRoQafcAcmryLSU08uQFH+EJ99iaGQ7Vpd8uv
H7n6cE1VYYRDU9W8xQu4sB3BKEB2yr5r/saT8GUeQwSZYy8QR0y5IrJgrXMRw7gmtjyye/2l05aL
S/QB2LvxCP9QhkbVBpdGgouTuf5RGxjccNkvYWfoxWG21iqWzCMP0mVqAuqYpnDW0uDgo6sfUccL
3P+rHzbe9CoqXln0Jn9PTPvHXsPXVU7qVigz9rhrnqWTqhZ84QCOT0mdKjiBqZFoFgVivfEhZdvB
TuneeWYOhmHtJtx8OwPnELc5Z0hSWL8Hx87Ezl1B86rU/D0indw21V57Gg4iO6d9tGfCYh3LVQ/m
Lx2Loa+9MJCCGhIjJmKL9Hju7iupfmptNK4a6gendvUwFO1xq0gN2jgFRYOOx9hzdzRra6KXRZcY
iz8lM7sKTZX/3G0c4lEFB3Mbv8vB9M/CoYB04b6QWMGifs3EExO2Wpiripo1vtm408E10QHuOuN3
T+tHiBFe7MlnDOd00NeLtjGwDaAs9ptfGW9B6/6xhNnvWweQNbEKjwmySpFyAIJGrSaHF70T1p1D
Wq1P7dR9OW25YCfOC+MbVq0XOinSiW/nzXNq+Mshc7c9A9iRjeKL562XFEkBaS1rXxAGphgahPOX
kkToobVTXbQ82KKJ0MQuX2Qd9w0m9rbouWuvxt0A3Jr/howixXANuv7kuPVpxX3b+9YflkaIf408
9wR3hGi/HTSg57opmtipe29fot4fCufHmnlrKNt6Ziv2MUjdj7a2tA8wuN/L+92ECkEV4u5lATIO
U1LY5m/VlwfY5dsDQ+Ke4o7YYyEKoi4dQ5G750rTDXQuLM5t0d5j/vqEi/LRnUERVKX1T3VsGQHA
H0gRdkfdB5KpjYSViAEQZXrQmrKJB3oqryiPdmQqvv/OevNT63Xk435wAp3/NN++/itIB9aV419D
NMZzMWJ/bvP1fcv6352f3XppPRot62jNM5Zn4bVINa7Jy6vp0p0LFCdsbdZ6YpWU8s+5uZyx484n
iynmGQlte5IVpAFjkOpMgt86ZB6zPe2n7Q6wqw4G10hIBf1AhcOgWD2U231npf4jgDOp8T6X4wY4
ulPj/fewYnI89cM8ivmT/SYgPaVNr9wbbd6vRPO4yI4/qTeKV1FL4+ZM1fzXSsHWIdjOj2ajmyOH
gVv8lp0wL0pYcJFgIIh4bVN8qLzuP9U6tvtMmNYfVhFI49bioZ0zvpBzvjbFYB7ZVSR1VwSJHO9c
yubHbbSwtxFOc4cfQW4W70rX0n0+BSmnRvOFEROykkCah9sT1h0xrTJjIzsFowOGNduO1AHvV0WE
gqjHvCubNY2qJksgPRYHfzSnS5418O2z7K6+jY8Tmwj2xW6zg8YAVYTTsxKjcfDS/s9gY9SujHGH
O20LRxfPeZu9bem9Dt+ymhbVe9Yftsl4LEiFgE/s941WuieHRQhoURmZQc9oEkyUSrTDzulU/9AE
I5TsLfHZ5wbWvMat3L6qrQfU5Whu+xSIPDjZ7hw3s2V/3OFbgNju/NH8vguejeNcrr+R2PMATGH1
Nxfdi9MuiddavKzJY0j+0QDePT6H3H5MsysXgyMSp2ayEcqPrlY8wLI8slExf7GTcmJHGR+q8w+W
mh65om7In92/rgySpeekHDBO5yNCQLUZ2I29nSS8iRzoyQvBKPcMTsTccQWl56zCllyxiVMQ3ZAu
N+dMZfsS9XpFehDfcOKgWgN2f2I5ktArM740gJzD0nQPo29XUb2Vx8otzzqYanwODt5yQFpRRxDx
g1CwFiIK1n3kkdWMa8vJw2kYrGfKh63ImCTQsYFgPYNz8JCN3DTz2mr3kMuvvWfNf/sqc1k9sEKl
lMJ4Cegh5VC93xFcOa5pMpvUJxNvIEc1l+IlCGCbU80JfBb1arospH1ey2EcLvraqS6y5JyCryXr
bIrWpRBfzQm3yXo/B3l19At4H3m9id04GT6b8Wwe//Rqixvat/Z6k/8qtJYoai9tnl3Dm/FGDNNL
020EMQHcHR3oIM1kFYmpVB1LoMTndc0/LGd6Hpo7TWtcjYfSmLqX1msuk0VqhpgVIYCO8FtJOsWP
NW8OzvhcTtMoZxbQznbMl7rZaysW9nocaOVZ/BbYiJG+i5Ubt1nX2p62n+mvnTHTxA07DG+xviXO
EY54Pm+GAG6uhjI/3KJg3GzdvNnhf9dDkirfi2ABK0ht+s3CEDqePLe7BwBSgyv7qEdurwH4M4Df
EhGQp3JZgp20C3OvbaX/vrbrh1oY1CjnrA8zk9jOIYURBqOGL4E3TdmYr/U6nAczhwjYIczcKb7u
KuoHc+PJJOJ20j0UnWpB0BWdxvM0eVqyEs186znU/A5aYCqr4mGUfyfX4mUkpyoGhFEd9ayVu8ZD
JTFyk5KSxsbMbiK++w7+icBZj7oRPGAfbkjLLmakNSbgT0JQcISzYA9+j5XraleX2qg/eyWnZFWo
9KBC9dAzWmu/rc3F5HVjZgGkWQooOU2CR6DtJbWk5e+lwNRQ4XOPdckglaHuE8mxKLsZKzDM6UMz
a3+kqK6CVfJY5AnkmVevydR7FzhECVoNM4ZbzqHYUvOqL/K5oNXznXAsr3vaRe4qWBmuLNZ39aK0
vzUI9z0NBm+etxjs5j0rpqU/kZl/tko32VhisYYmrbTa+RnwchkFacasI+WLMZlPZb08pAXlEND/
bsypRCoNbB2N67+3PTrlknIttuSFXQhtWlRlpI3/7HkuwZ3lli3rkTc/iNI+XkgvOm29g2JB0JMH
2WS1CVUgsrf84LnzqyBkpkLPXdqEKq2bR8aBvxAKmFtlbNF5UfCIs1Xp2W7PdCNdglaqXwJit2Ak
XrIkLVL5xVZ43c09rhCkFZn0Vs9MNpRMFi5bjGK7Gb3UfomCJfi2giLnv9ALqlORI7R3A330Hym0
LRrG8uQM971Ho6qotSyViPxvuVRHroHGTvYrN7ApcTPWT3Ds38dsOiDIVP9sxb54BnMdUcIpk6Ky
k2rQqte0k9QQZb53Hz7TGCY9bxHTGuiBWbyoTS1jT3/Ra1OiUVI9NH3wV6yPtWV/ovHyp6skOoPn
YDGfwWQKSngSs/PVv2qdbxUiRJRDdgy9SYMRxg6qRTAIexNBYdimV4jePDVELTjfvWlXj8Dv0glp
s0n5jKiYfLL4eaNQrTeyEgiDqp/2WBr3edX9RYlR2JrojMGRPcWUfbSRUxnIwCR9vluOQzD39avT
2Ue3r24kyq/FtDaHbfXaq5nzUyaF81GuyzPLOvE4pTij1GyJfYfHiMpMu7yNZWre0vl+fFbpnnjd
F8Soh5HvL9sy7TYKZZ69flNXbxtO9IoEcI7X40wvezQLLQrWuosyiT2nTzU0r7KKlTGdummIHR7r
N00q73czO1THS3LeXGdX5Mfg4upz9zRXTO1bdV8qNb/HTURVPe6NevSSDW5faganudgIaZbpN/rx
W2UtPxzxpD8D0T5iNYDmgFWPXtAL2w9a5oxmuVYmSaFUijbChYGTjxmojVJ0lLjDTHega3s4aGjB
xHsGbpjr/Ew46Dz12bBb5Fxyk5iHY1A29XGeT2WenhzlTKFNij4cA5KVhrcxFXHYh1IgNuXionwr
33lOFjlav+0mo/0GPtnGBLKPjLQa+e7KPvE3nB4Ft2enR63uAKJzFSJcw1+QBfxU34qB/pkF8CgT
eju/aaIZz4TcTnIS+bkmqf3IoNgjL+dvakZGVI6J6ytYvNe+42uj5dolJ5+f9Jt/SKfge5sL+Wxa
zl60zmMb2BOeou285uYv5Q3P5rr+BEy5C/CnuCrFqWVDE6oKGQOPgPNTCePad8Z5QNIM9EZFziAS
cr9WaPU/9gi8XGh8rtzX+53V67fBNp9YKusJHO80oQGpiLOcWWwy8ZlRVUfbRVs8gT0pdn1rVX9L
ny2Gud4G9sDsVVd2/wYT+zo0gJEddY872A/uLPT9Ks023gaOJzuv/Lhuu0vnNfbeyQcOuFnjhOhr
J2qFeZB09ZHP2J7yio+dl2qa1LMeDd7X4NXNpWpnEWV35vmyJAXp3dBlDn1xfa15lkqz4lZwgSlL
NT4VXXrW6bNB6OImk1V31csUoSzHl8L0HgWjJsXqKYN4ObKDKQ5jXtd7qM4nSgtK3ucodzknkz5e
PfdJGZCLjF6XSeVhIwxgnoS2tJ5x6JbnYAy2xE1RQNrKi1PmYlPrl9icze1kGwxibDXcROPfv6P8
NrGt8aEPtCN3VFQWZ/1XWdk/jMAkp82cuH9RHMtGErft6GD12gOGDmKD774y9R90NTLI7b1mk53/
P3/UvsSd80sVq33sFIzBXhhj1E9MDHm6nwvtqpFw2VtZexxyykSabSr2U+Mdl+wp87yDNdYX3+3v
hQVLOAy47zTpcYEw0mrfKIpsByN96LaieuIUl2zbdHUwnUlcHMS/AwbdVN8Ha8fKuvusMlOeRkQc
voaL9QZX1g6BnZ/d2iWr2G5JBhk7MYahvXC9+OMW1otMWajxsb5Mrr9jSDNIVuYyo25MDcMNj/MU
sUzDbAFgV/hdB70RX8XMYKNojNhBaxe/ymElRN1MC71lfNFMwxwORpByys1L9z4uRYEuNtvti76O
4ysr1EuTjU+YC7x/XC+xqW3GwziQPnh02qFnlHNU9is1nWPN6LTct5lrLS8kDcVtJQMdM2n26EEO
gMOUHsVwS4mPivuqoC0L7TZJ7Hi9/scu1iJesrJE7J8ObAqwMrb2SyO6M/LkxvE57h3yv1VYe84v
zdYfPWFGunHxK4iDpa8dFzLlvEIrFkBTrgfck5bfjVq3WCzbp7lV637oyhviLGfBiIYLANGyVXuj
ObBPmrJ8Dor6YFFHKmYL08/g69DzrEOQv5Gb2KGM3TgTtQhM5BT1Ur5W5C7LJVvw6xrTFJv+8Bfz
yMBdz8rfHdfmwjplyTTe056m5P1YXrn2RZSwLKx4JdsELXvOKQXbNdr0MuU25PRRxo0ok2WqD1pj
BJEeTE8rdyCuvhgYihwfSkbntSNhCjO2Ya35YwydTDgHyfQWy8zyRG8e1z7HQayV2iNZ32TaUvpe
luBgzywTbA3qBywiZ8TgN/lHzMaUgYjtMdWnbl8vNv+/wtuXiiAIC4aosOSUK532Ufj9h64j3Bmr
40Ra77+ONfvH1XbhMmXpek2pzt6npZjDPuick9qWqCNr9q5bLW0wvNAwB09J7T03Y3eaavM6sPEN
eeWYcX+3zRob9Qnr6Bnc/8uHXASPjW8+5SO6tppwN3Mhaia5w5cvdrMVUMygbwdjtjAnNkZFzQVM
j81EotrUhpKgWVrI6sR6Ebrp7pYhOCm58rB7ZYTEmO5y24DnBjBe1O7B5Q7DeTOOoS9X42JV1k/Z
m0gWCxNKUbETcYNEjLWwd4G/qSNdl+RqvLGl5m8e1Z5ELm3ZGOXMhMy8fQi6xThWtK+FrJ8ErRYM
9XJnlEX+/J+eMqB15hsL2LPMzcSlaaH3smdemYfe93y+JJQm1qNcc+QSD+5VGvQ8/qum77mL8Ne1
K/h6evNlOqP54sjyc2o24q/6kt5Nf34f5zW92sTXDZDYwUSvx9T4UAtWA18nLdJXSlSflEmZSWWb
A14x23wW5Li/O5f7e98I/Uwm+B3FFo6GgSqM9y49Wylh88Kd1W7a1C23l2y3uOKXqdmPBsPJXH3y
k40CfO8zoe+Yjs+SPwIb2nR8y3i1zWYW696KIlM6BybNyz143q/jScPBL4OyDkVPJw4r0qdGFLe1
X5pbO5J9CEquS8OyxzAWB4WD4WALMz37cnkv6cX0XGzLU7DmOX0B/5W6M9uNHEmz9KsM+jrZ4GY0
coC+cfoqySW5dumGCEkR3HfSaOTTz8dMzExmdiMLM8BcTCWqUIkISHIXnfzt/Od8Z9AtfWrx1+j8
GL2WtXKaKwy+QcZ280uAQmScUkLu23m5+A3qQJY5V2UXEBS2ehg6rTr7Hibs9CrN5R4j3VlkzbUe
y105y2GbonA9pLX97VvtdDY0efTff+R8/g6WYqvcflt0nE8JBHBHGqf7KCoSbuUqbJZmo4zkq8HM
HnvHalYH0Co8/Tm5lpb9HgVtsm2C6bQQ/Wfks6Zgj3+d+SGqOOdZKID4msAn4UnNXeMU5HSRVgQH
w9jJ2c4WwXtpTA9d2+yM1r0ttP4oXRcdGydN1+RX6VDtpqV+yKbIv3IjKuVcYAqi4f2Y5si57hyW
HHV712DSO/wutZaNj1oZiHu3FaybxqzcVaYwttKmsTcwW26t8Dw20H7Gl7maAkgAgcu/R9XLZGL0
jISRhLYF3UMMZ7rWj75XfJFhu2DvXMKM8r/rSvjspnKfk32/cpygv4aTl14RySAV2YKBKpKKgVNy
eBU2d50sPrJgGHb0b3Dgbmt5llYJG9/syRvIKkWsg2f8XeVJt8XP3O0dTAoAhJMSSw2dHae+rQms
B3rygdW0zivUGJwUs4fNO7Zs46x+30YUovCysJMzvzSAQOU7dkP7VY9YduOk9m5JGAXGIbVaLqTS
eHGLVF6AlFTnrEdS3GceR2vtrJ1rtT3cVvAGbuLRM+4DZffvRSbFHT7B4DtSWeNvFj3lN4gN5j7C
CssdtR3zitBAzc+FCf/E8jHaCZk4130a+Q77ksh9whleEwzRkt2vzHdyhuJbimJhSTJ7B2rk82/X
W6aQNiRUnNYml1xnDsRpbI3TYUzVdDs6hT5AV0pI0KfeHQ5j5y22172tOTW3ck33lLITX1qnN9qx
1BeibR7OUbIvWA/RGXnE2n2LbS+74d1qbgYACh8mDJD7RQ3kKlZgSJ1C8ElIK2UxjIFIEZlI6eY7
zPMAG6KdxQNAGeu7xKS4ksqgmczRzLDXH6AqovZzuL2JCu81EMMLjgGbNWq0J0BAvshV7mfj1idp
ns1Aw/OO2GdIK/vIxMwUIe+FLh8rQ78quA0bLRJ50A1Df+ACzwJV/BAVSI4Z/1nzCoX5q4qn+K7K
oEOFSkc3AXCS29n0IT2Rlw5Zg8h2HxUjg7X53Dd+PG17bcDsa8kLYNrqcfkpYDFZq9iSJGwdWrIh
bkkoBOesvs6s+dq0cWeyGQrua6hUAq6D7xjJLq2n9WPVs/PFu/VN0qAIOfvjj7ExGvAg2GbsKj9S
m+Os0iCXiqkfdnaeORd/Rm9IO9I+6ZAdxzRWqHNGsy4NCUZAm8cgLi1Gf19aTwlexM3cNfzQ3I/Z
Bthpn7GNA6eUtP1wN/eWNRynpkblrroM4eaPsVps+yJx35XQCldIw+5AuF+qlKEEoHL0V6klWVQM
i8eA9NKv5+GViDoNLMJkh6ZbDsl0hTXNOKl89l9BGo27SrSsqeVsXOW5LC+QhZYhdEtjvu00n3C2
AdWqGc+geJiY48UjsDFzxtmMoIvmjQe76ivOm3I3AmG5lkTn9o2dFgfK4txrq1Ep1urZfIVf8s1j
6UM6walNJ3GD+sBjvnUM78ecxv51V4D8Vwg0Z8Q9j/1mkd4YOhbnUeHnrZGj+fUGBkqDaz0DTAOs
hzirbhQMoe9snvujJf3S4TzgDTyVu2uSXdxtKFOvz40jy42KovE7G5L8UXjj+KbtViRbFyr1EiJu
otfb04LXO24i+aRtbzqmY5cekasyEmzDQ1VM3YWuM+u65YN/0tZcn3DVimsCQ3SYpi5mIyGifO/0
pT7nZmV8Jz1erS4f408Q6eYxtZuJnZ6pHR6/wKI28xTphyqxW3zoS6l2BbAluo0qe4/PndUEYION
OfQ8xrCLcNAq7qyU3/zQnG2G5x2Ha/lChmidAmV6mujd3ZVe1Fw6SGLbwcPv4srWepytMjmJoRxY
UXG+2cC0aO4qhJMjuKAFX5ianI3txD+Khg7g1AJiBdqtOYnMLV7x37WhO3QBP7P47o20C0XTNmfT
srpry3CSZ7cYJwouYwMS3ZjcYcwCIob/p2bXKWN1quJh+pRj1TxZ2CzPdU2na1yfMa3x+7ZMI4wW
p7hfglS9x0D2fpnNYGG3E0V5dFp7PDuYdxAazES9pT1A69Azgjy0rARJuRp/JWIeb2nZotPUCvQu
6zDMidID7es6auMUJSYRrbILkSyOknQOZMdstDjvxxMQaLL/BC1NPtpmVlk3fL767eKbEn4SmtdM
ae7JGQenCdN4BcX02ucVBPG7MciZynOJLQyNZNMRDDqZSbfs08HpwgXC357ysPHanzqDgTBJtoki
ZBUXfbZtDakvDTiuF6NNywtfKb/mZOd9Cm8C/iWMlMRb0ZXWMy6BDNWxdMVd4nv3iexf3QzmRILb
dkvNFQbp2g+OyWj5D9SwLt0BDk1+R429OpfZvHwM5cjKlxLWd0oWc7IyTnDr5fgopLUM277H5tN5
mbl3aNy5beraQwrr4lCZ8OUsOdQ3JecK+lMo3kqzOsIplyf3jl8ILEhNclwiWyIijOUligx9gL2b
7TMc7a/eUstbeqzS60IMwW5qo2GX9U6oeTyE4zgnNz3d6aGrlQgz7eN2L9ixbYLcje/atJk+YqFR
BecWOGDXD8GninT0WMZ29zxBUN3WbRtg4hfiV14U6kK0OboDVddOOzZfxZGNQtBsuNqDI9r/Ogz5
fnHp+JGhkFVN8V0uKn0xWNDtEqiz10HQ5bdG0r9k4JtDIy/kj2zUdbgeaHakhf14G1m1vnGstkTy
XlBIRdHczU6dhz3xSexgDaA+g3t9YBn20yJUCumsS13AldqzbFy4OK040zb+OV1q91jbzrSNHTX8
qsjd7Wez5m5So9FxC+RHkLC4jlR3p3ej0t62ImW5jcjpnEcL416B6faOw2uSHg1UqDWYO8qHmCDe
ti/tgfIAKuJ21cwol9Yoiiqpq+ZKeQP3a7d3LI7/9fA9+Kp1ILZxRyMOO4UKFfy0GHTHBjH2PHi8
HXEuY1kDvuLKK5phP2iyaSQaxhsX4g/O11EolnWDu4PrZ75FTTDv2JqxeusvThcj5HOENbh6qI3R
l9Z/pG89vhN5tjzNnuhv+mQqSPEId/XhVeWFHDu+TVVZ1xmbBhCZuPFcA20+pb93X5PLvrbUlNxT
3U5sJ2KwU9QfoqeR7cqLrhk2lhbxNWh4dWSdDD5sYPNTjfX0mtqabucpMNflHo4nMjjfTub5l3mW
5ZducIKHkjwY3EeElL40vzMxEaErStK7jLnkyqrq1zyNVbvpswr4W1IE9ZetPGLKrGe3rkfQxxOq
eOvTtrqfxdh+cvjHKYOdMG7sk5l+1ZMX1iv4fdZ59ssa6nJbA+M6z63X9hvyHO1FYg1cr6kp31gF
JMosuu/TeEKPdZpHmo6xHLIdNp8zlsr8agaDInLPxFvbmCV5Xkw0nkfWkPx3RGW4Y/fM7pZYHlMc
m2E+l/q7cTAlWDIzP9F+kwdWPwjDS02MfqiN13TkZltEc4K5pFA4TXtmTd/xbvMyZh1gz91Pc7Lt
57icKNZsC/9mLkeGCq9ergXugqPZ92zQ6g4nj8lSZzNV3EJYg6cIKlmdX2B/LFf4MmyyOsZwT/Jk
eYgN39uPjob/FA+K+0BXNlvbgKwd0+G4I9zKJFRGejfhWPNYvA1cuLANeawYMNnM7KKpyDMcs32Y
U4ZgbEIZLxlr3XZJW3BaLl7x6ynuEoRv2dxHHH+B7xdWv62cEVWUKyTZIAWOjzbN4DRGTb24+AaL
s76bx2fDHrxnUmP5QS0N+1mRDGgJ9GEvG7q6jjjZ+yu36aqv0WX09Oah5MzYjwfIvjmPhTZ47srR
+zYipuConQ9AAOiY5wuCD9f9NfMd9n6jJ6lGbAvQYl8lD2YujF1cIsgkMuXNCoiGVaUv3vAugcw0
ovrBKpYS6TNbB05d0rlAVe0l9nPjUndpupsk9jxIbsWDObQfJIVY+C2MdbT6Fjs+/EFYR8SkgnlI
bzJyWI+1u642O3Nd5PeNh00LDzxnqUzsnWLK3gA/XllT3Z05p2Q3ojG8d9U02VblQ/oTgxfkuIZR
6UTP9vyYdRYJSjFYNpt3FND7rMLzhFHAuCmKqEAod/rsmKZDfVsrzCwbESwlZgOPbNamRw5jYu7t
d3fwkq8kIiLnpDL+NGaNXDdwjErgi+19H5ORy0etu3JBWoA9MKf4zWlxRInKL89+7UNDjVqTj5x0
kiOJT6c/BgZqvOa4t5moCMCWnXh3bW0VlKAXOVat2XTDJfFNLG0pTz9iJM/TopsPAx3vQQZJRwIJ
M3CZixk3qw0+dKgYu7Ru/SerQWYyUot1AX9KUCAIirssolJgU3UsUXyE66eCPQ75tIiS+atxKisb
/Wxwtv2ky102uxj2gIJXB4fGuyLEsMCSJZus4nmM43e5cGDeA1LT79hikXXqjOM3WCjJw9smsAa9
1TqWMu+SsPYSccPFHryIXo90oQJ4DAzOmhsDLOdT4g8WqrWXgYYwo9HfDXbnXinSy88RL/2aQMy4
cdtieENMBsfcjBiNYd/M26rVyK/kVR6dNLc2Pu3xIexbjVgg00M7lY++PdzZwoiuxwmapfaj5ZrW
8vKVaqMohBLI/0DeDfvMpooIUgQuggFAACuUH2PWjnU4zP66w7ezY2eKfmfpNNvXFe6sHN3nqRBu
ApVSLNvIS5qtNiJxZw1GeqowDV/PKV96TmZ7Py64sZNeRuEiE86GCyZWErKpoZ+I6jXX0IahhBA6
f3aDBuIvctt97LfRzdgE9ePcivK7VqSRNqWp0rMrLFa9PQ6inetX3rqCcvE8LbH54WBRuiu7aMbi
wRPDA311ySx3DFHyzY+sB+frwgC8tPNo3vmxiEOu8fLOCYbqvu109upk8bDvMdfcBFWZ3k3MFles
71Gd7a4g7MmJjWcHW3X60NMdAoG/q3Ih74JJAqGmn+ipZbB6hWKHdOF40Q342HmftZ7/XaQie3fx
HP+cKl9tYhw4IVy7igMUTZ9BQeZoU8Sld+vMvfzwwP1ttJvnhGPmFEaMn9XJ0Yf8D1a6XAyUWnRh
Y8KhO4u+Ctk6OCcU4ejdDLLiEju+PjQQM98WLwduXsvlM26dGlODO1xD3JXHvlrNVu4Sz0jLRIBH
AyHRTPnBDWFkXyAH9ZPwi/FGNRZ89tpprojGMgU4PA0NbZCxkZa7JcehscpXJOXRMX5Oic6uJ3fM
viZVUBSbd5iAXCGCkIGFWDTTVZLvFmjNK8C4Sz/LzhH8DdsiFxCgGFLOMv2wiiD97tL8gQFQH/sJ
EkPJSuILU3p/nY9ZfopS6QFK8fic8pT1TXAEgUp++G0N/jLgRhasGCckuuHKR04KuZ2yoY4IFPTE
XsJqwNaYe9o5TaRUPhjlk58BrsZnuD/ggg2odVfQXXhAURSHtYdMUoChr4yf4mxifz9YRnB0pHa3
s+Q7OtL1WQxO+sAhvT5rm7CNhp/IoRVq4SHyZM1xSJyMeUWtztUy7DiIyEerzdjhETWLncn60dOX
90JecjjqEXpI7KXJkwXdYIeVXiBT5ogzLczd27Qh3BoGo6vvV6s3H3g159gdlN6M6Yp5IKNaHiY9
T5wfoitu9DZ7dDu6SzE//jKodEAgsQia28ZE0KgFCmEwtC3DDP9cJd+pqNyjUyt/b2OFZh8TVEfC
tU0o+AgxbAeevmr5gDIFjTCGuvWMhbAyX4muVV+0EUfPcSKA4rgBGzst/fa7cxe5FwkONVgAvBnw
nimMB9+X2Kse3Onu7rdasV+d2yU4DE6Z3U1SOdPKG162LWrqk6QOYpMgfR/Rzr/txHJKYO+wDTrT
ZqAEjkdm3kyDZLcYqjwS4TV4hdhS8P+1UXvFA8i+OH7Cnwlw+c9eOxZvzC+QREy/2/7GzjroajOJ
j2MUdMeycYZf2YL7Bl8zN8qydjHSNQZWE2sad7C6MWqNdLONrQY3NgKqqZK4P/XYtLdNb9doW8vP
jvX+rRdU2DWncmKdM1Ye06BvOaxV3bJ4GtmDFrucbQQpwYoNcQktgMUvax97EzEN3ZhiLI5zbrg3
3bSeo/N8uiriuTpmg5Ny1I5ZvvhSp68LJNpgw1XIxoqxCGZLfPaHdPxMg1zvyyLtdhRIJk+QESx/
10g27drBzpg57XhTtpjtfUxkW1XxAemHOH0stfHmFUySQ1fYVxA0k6s67fpnvSSaxEbpXmKiQlcw
puqtNAe9z7I5ufzmDIozuSvTY7+ALXZaI9g3Qvp7x0OxShs8vpn1zPOJbfywxhyGKMXERWEVpw2j
Hb7iOEq3hZWTlnCaci3oq7jCpLS7D+4O1Y6jCynrZna2tJnZzeY3V6Q+QUUnIBYzNnueXdbFYWN5
Y4vEPydGpF5x/TfPMUaZ7W8p5htdm5N3yJh+DlmSYAbpORj/NvSJ5ydOAScDS959FuE/Nrw531lu
Nh2AUbSHkWTR/zsy3P9v6eXgH7GE93Xxo/r+Mw8OOPz/BMLZ7r9brkDp9Hh8c2Ws5VV/gAkt/oR2
NTegIRD+J2XI/yu5LNx/BxXoW9Jk0nL+CDXzuB6S//g3d8XI2USdTdOkpoi/9H+SXLZWMuX/zi3L
lXpo+0yVLuWlUNKClRb3p9yyKRerM2NFhwc1OcvOWVa82upjgYYQG4QfCOd2QENyL7hf+GztnDx3
9MEecY9t/0TR4z2a47r6b9VY3gPAGfr/+Le/8lB//1EgrJvozGuLjiNWoOiffhRFNLPtqb0KRxRi
zhoy2o1d9zD7sf3Hlfql/3v8s/6/+E5/w4X2dWw0VczdFmAO6Qi25JsMU8ND1kkV/vOL+iuZ9I8X
ZeH59i3Xhbj3d+5jweOEXKVlsgv1gsOieg4LltvAuqIvo0rUuNUKMgWetODa8IPo/Z+//X/1nv75
2//tPV3csc88k2+fyCS9cxwYsGU8qgfp/Ms20PVL/e1KcoCfCs9yQF0yX/z111drLFKC4qjVUOXf
cNCprdDj/GhvKz4CBnUHSWfs//nl/RVs+8e7Kx3WVoTuydz7f3t5AvqIKxJeXpZzRMFyb0w7YlcJ
obneuEXa4NmTpMvxn7/rihT4Ty+V2lNJ0JhuRPCaf32pc9zOVU6YOywpDn/1rXG8wTe6ZDvUby/a
19Bh0AkkdpKt8FfAbxBRM9DNna8+5sUsvaOIGf93pel17bauKiJdgh65akvaKTHPTZcTkjbmpFb3
Misa+S8uyv/qqsBnKX3H9SmWXW9Wf/6kMaMzFPmOFUo3x8tY55Sn+BZP3I2DHepfXIL+72/H364M
kKy8VVzi3LT+Xho4L26gK99HIjCWhfO4B+qB+0qaXmq/Snw8Mskay3ALgwNqbEsSo61NBUZDxeEm
XRg7NzHpUeZXUAZIWckARBh9lMOeHLCrjAI14EiyklNI2w0c5rJl0E9z0jGM8J7Xz+xUdUkawwUD
H8TYRcNMQN7byNhV6kibAPWSTYVHQFh+dV9B89Fbgf+hEluZZkgdDga7jWw4vB0NBbB867MSbLbm
mFbpfVdLTPxg6uE+UdKE3RAaxPJR1Uwv+xIauTh3/sgRmhCO8dgJlpy4JZJmHznUgm37PEo9xguK
HMwIfgJ8fsP/sgAekH9trY6UC6Puw5oeO3RyFJwRLNrGNvx3GLeekQyMcTY8HSowrPxtMNvgfnTK
CKZD5zbPghAT9EWl6osAwFIe5hqTDwnnRT4HNMPqEIScfSe7vn3nbcI17U/2iBmCPd5+dOO025ZY
WaNNL2Pxc3IT8sKThaMzVEXRf3nuLF9TFKk30MyrQxwSzlUjhuWrtzNmnsKqnTeRV8stsdn4pzXb
00XVHTaVha3sR+4gq2w7TmQ+GvsM5CqnLGkLGEi8zD31TxtVe6sAhK0Wv0VtPi4G9T87n+DwIyFy
/2GRijeqUDbJEwzSg4svq1iODUn1ChxVyWJwMn28anRzDSR2Okma0Qgk2hhvivzy2L1nhwUA6q8h
c610m7lQ89yoLQcEPhI522U2pboTcW9ftYQjG8ZndDCelGvkw05tCVVGBu7ywurPBB5jaNe7Sqra
da9SX9kYQpZyUtnBc/zsGbvwCqCKsTwhEmKB3tS17J57ilHpjAEJ3hzdFXdCjKf06r1UPRk2YKQd
wdQUaxleASqxYJpmbp/at9TvYmBwcaVHG7cTnoOVs9WX2DQrosM8YKBJcCMj9xI5nt6WWD6/nCRP
9W7pMnbzHUCOEYe1Gj6aKR3bvWEYC35TJcV8nHsCBSEjcBYQ+ZfDs8MDbCaLNKdOuAyKHpclXXKA
V57sfxRtFFs3rSvczYT24kI7y6YiVIFt3MZlEkGgTNqpYr9F8OhMp0jHMsJu7OlArnvRe79sBoI3
Do6JzeDPJlZMYFpBdS0mIbLnumWI2gw0sbhbQuptcJhz7c/nSM6TcbY7DkivGnYMhIamFe2+qQat
f9LLl+lTPCX8s5Fy8sYQFLkuPm0+ZG4YTEV/y4moHF96L0oUrkg7T+7MbiLNwURWX7vxzBqPHORo
XprWcF4J3BCfYXVdrxuy2Ah1mVYV+hgXqwyHjBRCaJs4s2+5BIJXsyFWcoJsBiYjMtAysM9EwXLq
ScrjbeKM/7B4EZZ7RybuY2VRFLCxkbkSkiOkBTGX0I2R5MSX6QSaiX7V4FnGoxcXWCJYeXIH4aZZ
C+tVsEC9lxQGfVpiXNRbVEJ5GzY5pYTtR+15Hbv4Gut5ZZ4TW2Ef2dhWJ3CLO1ErjzWdMYqeOwXu
gKaEjhSTtTErS7p3Jc3Ks0Aa74u42HVx6tjwEA1UrC3WVA8FUoy0ougFHmlfCZcqkMSzp7M95iXn
d7fhIhzR72oyc/Hoh5Olh6fW5YhyhIqgGwqTVosvRgesR67U+essTKiTEGb9OjSG0fP2CiPloY50
Xp7dvlkLkOahrx9HMWMxq7LKe8lHTz15qgpuDKtLzjiOERw1REkUnnUpRF8KQMvcg+OHuyrUJrtw
HA7Nc1870aOb4NDcxK0S22mxUJQKXVY/oqSI9npqQXKyenjok6Z/5iReQ3KYYYhOvnqJjHnk40wV
dSS9XWdj4qDv+1wkLSDTrPgBva0AhxJ53a4iR7Hth27ZDNRb7foEsIjL0hjcCcm4ZCCHRYkHh+k+
VShZYrRMejH6XZtjdzbJEKLEvMcZqXPXKXykrmQQx7qEQ2t0QfCWj4GBmBVfCC6I9Jg24qYMgogd
oY52qVPthUoIi2rTg0HhxxsK/Igj5yq/IooJymxeHiNSGj72734FoLHFaExvlwUlZmvivUr2hzmQ
qF+uElwbPm5osK39Ps3xw0GiOJJTfSXQUXMrarT/oy/J4GJ1LI9jtXJquqh4D7SN8FG76lAO3Li0
Fv4hYJM9h2yRidu7+quC8pHnUXEE5LWbndU2bDc5SOdINXspdHbONHUzKZr/dd43Dl0sVvQBx5cI
TD3V0Gh8GX0yzpwqx4iOeWV/+VMDAsIorQ8KLMnDz8RdZZ/lh7HsMBjUGV6KJoJIqyfvNeqX5snh
rhcyX2KrnBdnVyr6oxw5/qJIzNsZQXLd9+2XphVoq1okikqcgrjODoadvWLNuZ+CTB+Kkqd0vr5X
LJYHFuYuKyRWQEhwJjY4C6jKKUo6c5+K5KpPrSe7cFyW5lYTBkgo+ynr5TFzI3FF5IGV0rp9Sg2s
jyOzwVpy5LImhQ4JBhO81oFduQOkAxQkXXdLtu3sCRxspwinqbz9cKs2eaxsNa5lPkMrtl2kfXL1
cXNfeLO3H1oVnZhinxwhrdspFTxx7La6o5r3qiOuT6qOjqG+/kwm+zYLoisKrnDjZlZ/8gdCHlBA
71KXZUgw9jeJjXcNsdEg6rPeViZ8uth9zfKmUVXyi0nR/ySEYmzLgMhM4gU6NA13uc4Wr/f4CiRQ
TUUEH5Z+HNI0TCKtJvHHB4788KyiDdvdaEc+GZLlQu3c5NyNmfxpYuxjfzLbR9FnoarNX1PFMpDz
6F1jmHQHVf5BYQ4Hq19+RX7Wbd3FX6vV3LsEL8CbFr1xcgkKAbNk0myzET/V2utgNkZ9WUzc6BY5
4q23FFhzZEfNu9yuiVSupnY3elpsKmqJ9NTbG2SW3VrZeUrZ/UIq8tUurWbULMzdiSw/4l75j5Bf
r3IfS5WBGR4kFnhp+NGgH7G9NT9wh3KAMfpHQ2UnCnkwqSdvpDef5rGeQwUcvalNe9sk8Y8y4/mG
CgHeoY1useHvvLRpdyAyEvYSK1GJqWccrK+ezhqw7rXPesUyD0nOuOxEhb8FOoUFNHXJQ/U2f1nF
bnRgHwgyc65T761evbImmRvISlB7q3nLzgYdvftsqNPEm29X2562xbppMDfL+cM1oWok3oiOGQw3
js+iHCPP2WUgnhB4Y+IeSzw9+xqyym6Yje5ALFjprenBwp7q1oOVqTta7sY4GJhSA+r2tgOz4xsb
D+hMiZvMn/bY4ufUw8xtr41obfNBuB7L0Vgu8Jzjx5mEAowVj+SLFCl5WFXGJUkCJ/ExDU+2ya4R
ytom88a0DS2uuTYsUg84ZbSU7Gd4lPLW49cSkNYbrzqBtbQhdhpiGd+ClgXawUxFG5yaRQ63JOAi
d29RsnSfm11DfjUifF+afXJl8wR2NxxmIBF2na1PZl4ER0MjX4asxgC6VH0FVcMNEueTZC/locLE
9LLLHKf7xdtYkOIbSEaQTQy+u9mHkg6QwiU918oY807sTsm+nwb5EYx4v1FhZ6FOjR1Yt+RLqFEb
SUc/ZSZVgNsikfaDz3q7Dh3Dym7NgXzBtmM5+cOaKosHAQqUzUUtYNG7lpdT0MjeJ9o1nQ1Y0QnM
YcLaFDH52kDJlk3E5qMnWd+YLxx7H8mMxT7LYJ8fzJzagprNKsmg/sQN/1+5KrA2Dc7pX01k0cY4
9m6sEZuBxB7iumUL4o2s3yxH1WSKHULkIrJfBgyj9j6Djfs6BRL4r54r3iXkVMQqwtRyCXFwejdp
4YCFXWzCAxsYdB1XOo8u0q3WWL54ck5fWD1xoVqg2J7AWvAY88HQrGWrqx1oiaLuowf5wns1swhP
IwPGCqjc6j6ZCaGRsYYQE4o4Z58qaUL9kFnrexucJs3Rsot5PA222/7EzpR+IPOqS+CZ04dfu+0J
p+nscG1XrbNaUMXr0EUD9PAKBk3eWxCgMxYMOsTbh+3CzgJvCNNltD5VkgavQNm5H0Hzybjv5ka8
bJ258/CtGrgUOi5MRdyxmB5c2dbfuSpxLMoYln046na+GWsOBaRl8Wlu6tEFnJSnzqT2prPCJzoy
yR9mGYknB5Mu/hGqbggYKtFEmxxYMRLVaEzcufRcsEAJIDx4Y7Xa06qeNNDgKQtYqxwuMfi19IoE
6vhANFz1ZE0iiJquGHKel5NXhBS1jeRH8YZ+RqWoLzDBYKIT1y1eotpuv/DtEn9zCI6tH7MGePEY
t09lZkMXY71OtU87BAEpRGOC7hJT2UqHQe0xtAw0qqxeHuF+eFXkz7xwO/0yepN1NvmkkjSHEj2N
Y8mQ/qpS7VzgSHAIcgeJT5cZYXnz8cvT4erL1ZozqJnOUXrbnjWpMgosq7L6NsaRCts+7toHVWgO
qOZS1dAzuNXGoMYq87uNGndhzWZOMuxpdXR3U1rXBBXnmZF0WaaZZk8xY6ZzlAFuRWjjvYC3aBGX
MRroKUVEkZui4Dbf69zQ5HXywudNHmZOVVBiIMYm0wjhZyh8yjUVwZVNMmWxDCmUFA9OuWQ+eaDW
fiZ26/Jlex/60DI0iUXTm1MOR4JyxDsNu2tOagTatJ/JlUwc8jzrVIo5tvY55Gq9X2CeDodc2cF8
BoQ4JCuGJHsx6gA+K8sRIrXMrWTmBNhV6DITUNi2BR29+vzYjQbQMDnJdPny03f6MTkEdURiDNXF
ePCB1PkkKyU9uzb1ivleNN307BngDUPisZ3BhF21F2tJ43yTTgipRxKesjyYcKwv3aADrBW6NyN8
sVSEc2HZCMcYSFbU9IRzKoRj1XJeU/uFfso4nBrPp3UAlTKUNY+ofVxEoP/oD8x//AuJcFU7/6J5
BQ7YIY6nAmVy1X7/KrF5tes1kVMmW+LP5sMimoy+cHsJGLNpFjSckejmQNs344pvZv2WA3R921A9
vLfgmjzhlGrPfbwk1r9QTP+TSsvPFfi2LQJkP+F4f5Mu00D0ZGriBEbf/K7SbPwf7J1Hj9zKmm3/
yx03DxhBBs2gJ2nLW0klaULI0nvPX/8WS+cBlazsTKjHjTu5OILEJBkM8317r80GHbEkevQQxNKk
n4mLP3I5E9GKISTSP0qNi9ij2C8rC9FiuHEVhGzpEWPdUX24wMD/2yF/fX/6sc9PdfHUqUALSpDS
tIUuocS+LWyakqp+CNWXFJnAq7+RRVA5n1If3qAZkLT81e41EX8ruyHfTqqxzlQ6j5RVqcywPabM
YtqmWjzbTE9zyoy0FUYm8ZXDOoIZ2NL3iP36M72Sd8/VJvyCLCnd0A3pgog8vNHOigjEnS81VOOE
XwX3thGBEhSN1V+UGZKF0w/2yK3NNyUJ0qIjZdmL9wiSGUpEQXFf2hBXdLJCrvnumYk1pLp/eSmS
JSguohx1pS1dfXEpw+jtKggSLuU7yCh1djWZ4nxgTEJdv17q/3jL/xFzCOT/zFsGwEUgHHPar6wJ
8Zj//O8/f+MPbFm4/5gmji/GMhV7/g+j79+WpfEPXSzmNctQNHtck87Bv1FqpvWPomRDlZIyHA28
eWb5/y1LotQgLNuumMOnBODlv2lZzt/w229c0l7S+YcYiVK4ZL8fDn0dr9igZRTyA+ITQMVwrvRl
3Z35wF6bEsvL0BkzeASMd+dd466X7D49E+ppKNonS9b6p9LSNZC0Zlk9eUPeEpTd9ddsntBbohxC
tdLprkYr0RkgrYeTrb8E9cjSNWYd1RrBXi1HIp1o15yJ0w9BPCbpdYztHAEQjdE7t+8CSDQZwTzM
x+hbt4bsnH5lGkL7knpCPPdJGH3qSPFu9yNgiGgTpI37HOa0lzHjK33jJVl0XcYiRupcx8690xpu
e6Z5tJx6eP4EcbpEiOmsa3SwD5//6MWZSnJcFRNh3lXm3tkTuUPZR1+dWUPn6XLxBg4utJgIpiCO
RV9zodJvXzCe3yEQXlkcR93e2NL0XDnDcIWk48z9zePnzWW5L1cJi0HOyi2RcyxI3n4Ytp2R6fQ7
xpRYndztt36U5NvWs7GpdTjYpGrsMx1pwYfz7qqS0rhjQ0ihWbBYO0odd/mr5GUyqA/lLlYnnAPZ
ukcZ8kAUTo1U0LZi6nVy2tD4yffYHwhx4GP5Myn+j81xcyEJkGwLDPwsvGGH/Qu7mMMXXKeZwnwB
+rqxcoWHoA3UrSLYcGDPPqDyD3Od0+RYm+4ddc9+wL2dpLc45ig6coBy053etDN/UyDYN7yK1O68
957MMm4ftTZ3x6uCxhweAbiXVAq1URv3ZtSOxY7NAsBZukbGbc1/v1WyCK/twLMeBs3A8ZwiskeW
X9rq+zzb6GAVIW6tjMq0xm2VR+MTijKRrS2hUuhfihS6HKkdSdScKQbSauroazlSSz8zWSxWx9cn
RuObMzFh7PPqdfjEFHzOKR/BIWOvbTkKWOWnkbrw92KgjvVmnn74Mw7fiiTEu+HJ22Hxp+Htui68
wMW10qaoLT8isK4FULIuXNieVOWgjRlaET5EDVWuwQaYUNtSpwNOpBjB7tWjivLpourybCYAae2N
MgJ4i3oVYbmI8Hyjp4zOjOnFRPH6VOjqOg5hiK6U9vznb/QccG0G6D21vx4zrd+nkRsj852gGjNh
Fk+JiWt6+/cPh26qOe9wdWBrzrwrf3PJNsCt1oxzUBXf2JNKbGIBZZrRdS8q0CxppA0wKHWEv+lI
EYMS0qyiNLJafG4SAx0tpPvxsgQ1mOI1iCFH9CrtPoa2bLP1jKiXZzY7i8VsfkakRZI/ysbKYNpZ
BMdO9N0iz+Rt8nE8lQa0BTTRFILOvIojg4aMJjbVSiFDUq+zz5vnQuh4bCXUa1aTaY73TTsgxhzl
c6lNzUMiaYQUxdCcmb6X0qL53vgmSMa2bRCscqnnUb5taBK9KjFsoBIofVGUBvhRqhyCTQufsRgB
I/W0lWl8Ap3q4AboDWuKZUQfTg+MI49ZodZAnC44Hqg5AfbtuDDHbmJTQYaj4XP2w/lf7JCFhLvT
VxFHLyPZ+rA3N3SG2OFl8GqbysHKgOGv0y8heudbVI4z4hDLNkdY3zS/dv2QXHqywJaHR56MdqDy
P4q8CO8oEWPUbMHigg4P5N3pH3f0t80nUofXTw7pYjWl6R9jYG4YaUmAqbHVtUu2OP7fX8Xi3GW9
nvnmxezwCRR+pdGfRLLgR6J5sPMeUG8hjZfT97I45s0ji69b8tXofDPwPg6vYjuUKfBQIPY14Ppr
RArsy0akF15pTHeDFfsXhtnK9ZSSu3T6yvMbPNgccOV5g6uQ/1BNNxbfqwyHTkVYm1ZmVDsOSyGH
WVDZlvYYmSOJi82Q3+qWpX2mKU3uX1/40ePpX/B6ZF7+BNOQSkdpNcfOLwZZ7ZdzfN682NAlph9E
GGZFIQYoBj5Vre1xLFYN8Rut0V2adlFdo1IlcQRxxmaiQIc7smdl9Udv3Tg1vYDTP+/IpM8Xxgsy
oCginF8MMzKpwjYLccRrdiUgZFvtow/bCpKNO3U3TiIIVTt9xWODgXVwntjYur1bZuAT0duEP7dm
nk3h+dfTtdlr+feMaL01MjWa9yiDbsfaGT+fvvKRWdWy5nONFLP77HUj9WZWRUikU780/LXRlmzF
KuA0oiA60fVNDskxgoJtUZfembnsyFUZgA5rhc3mVNmLwT9IDJXJ0LLG6elrdd3/ApSlFNvKoCZI
lTtsw/XQTen+9N3OctTl2J/VYhZfN4dAToCHXx3admx6xBxg2Z9MEO0aXwIGway8osDiqa1v0SXb
NuzArsBSGd2VQRvm90hnR1v1KQ6Ni7LT9d+hRAVwkca+I9Z+nMoU6w3Aq03ojtP3MDUmeeHC4PFA
InXUhe0E09CWo9jU70RCrgDSGWJaME/X7QWeGICbcJhGc4VpDQNJbYAEuQauX6sdbSts39h3x02p
yCCTzkAwhSSz9o54unaGceYU4Fp4ry39thbnyuAmAa3hIXap3RB9NWzbtK9vTz9JceQj4SCM3Jbv
2FSWO//5m4EDeQDJhE73NHVlcw0voN9GGDQB09Hy3rd+1q6jNNY3BOD0N5oy82sX/8AdRW8TBX2Z
XzpjW1xGAQbsEuDSPQYDDpinf+SR9YLp20ayTN3OpBJz+BtHid4pQzCAliWzfkZMZ2vS+bqvp69y
ZD51qEAzjfE4bEb14VVMmEojb5+NV1Bw1EidIN1IbHslLRl4Tqi8xhvhcGTaQO8ipCO29fXpX3D0
PuFQUw11Jevi/Odv3kVDjzwcR0tbWZEmPgs5gmF2pX9z+irHtu0cpRTfLEU0xRR5eBkOcKnOuZly
QqGsnZmQuSr0VtHuxTWFvxe+yJgW7mVu6nKvZBXunHIIHzCu0FoMY5pk6ViR9IdmA0wSCi1XBKSc
jlEizjyQ9/MpHzlZmBZ1GqYXffFARlePMaeyuNLbZo3ICA/MCj16KfLev5tGV1yOfvQyNLp1Zm0V
85A6XNkonop5486VEbYvZrZMR8WSEwqEnqdUF4n01X3WufmlPvrqAlGkT6xWZ/22NDoIqe/XV/Ci
+rsKlRYGzaBM//oL4OegtWMVm7fnrz/3zcgYxehJPS3ZNGoKDSQ23nU6QjI/MzKOPG+GvlKGw0On
l7r40GgnF73d9xqRGbJBXt/XiFhHGB2i7OQ+Fdn00HPg/zIJ1KFrRJTELBQp3fdQz8nq1Y1sawod
7i7WWqwoQxR8l/Zk77MSkjGuSufMJztP88u3hJSXJVfOHgV9sQXqSQXNm4byQN/n380op5+WzACr
UA1xc+bhvF/rTKp8+J7AGlg0LhbPBlhFrgnkfRweIue+nSpIhgS5fyxH3foY5uQzoIKzvp95I/O/
urxDtPqzv4K5xX63w0LV7QCXZRy6wUcbJehO9xSzswTEsk5GCN5bbY72hUrloEuakH8Qk9FhiR8w
LoXKKq5O/6Jjj5wTNMVOygt8HYuVNzPyASwK2wug5jpG+YEilFbQcVv14eCd2U+JIwOSbr1jSkkd
iEl58Rmi3aMu4PLQZaYZTy3+OyLho6Fkt4F1yo3hTWj0G1yO4f2FH3rEENFqjiCJJE5TkU0/h1g6
BJTvkeAFw2eC7XGCQRhponu3zNxw10wpEmzoGoG4OP2kjv52RgoHHReboVxMs6nmCztu+e12J/pH
yP0RgVijuwKSBAkRxNet9Npo7StJbsDpS79fypgrKHO8lsx5cItLR0T1UZVAgtfS6aR7wRbsE/kW
TYSyqQu1x8ZN6hsIfkr90o1++jB0Av3R6d9w5ATKjyBkiAhCzkesNYfLzKhibyg6wY8ws/BDX0ZQ
vAvfXlWD+ujAXLogkpmjgm6QPYK98HORlCEBCmKMPpZ9PSCLd9mceQUmhNO/7MjTUYIXQloaZ2PO
B4c/LCRzMLF8SLm1L6Yvbd+AZapzKW7DDuLwvi/cCpttWKKIc0cjvCw4XBQfT/+G90s9vUje0dyO
tcS7zhIS3NoFboTU0cMezAAho32EJ3f6Kkc+VktyOgW+pex5GB7eaebgH3ZyZo/edv0CIBp6YLaZ
QKM0RApnFuujF+M8TMWBVrNlLnaSGQjLxnSUxkkU+WpYRc63Jks/AxsRn07f1pGHR4GTp4YDizV6
aRSL7ThUwp+/rMwrL4ElddsYJdiZ4vPSWsOtmJYE+ycoG5qCg9nh07OTsBvNdp7qXOwYFQjMT0Hb
1cZlGOb1VyuVAby4WLpE6cJYmEiXATqg+T9l37bViuTnb04rqKfRMv2dhjBFVjpMoTX/GIoxAKXo
00ZbT57//uHQDzM4Dto0LuU8+t9sFagqKmdEzIFq2BHbEKneatQL88zkNr/MxbpElZB6oZSgRalz
Hl4lSUvKHj5X0fC8r2tm1H0oa/HRyAP7hn1sfWYky/edANOiaMZroAVmIic9vCASSK1mM0ycRkD1
tBhK7UWi4d8YEzwSvwInAhp2uKEfGEOjirsN5g3EOGFvIEqMw+myBRq6UrGTXli1Ax7YwTbucjy+
zDXjBld1Vt9ETV2d2WwfG6qm4lMXjNXZ3HD4s+WUD6KwPW2Vc1jiWIogUBv1cfv375wuKWsM3SLb
0Oe9y5t3HjSVRtgGZ9t8wtZeTYrwAQGP/fRVjn3gSgDNZ+3n+14uaBMQa3j27Lbq3HM31WAVBoYO
otQSUiDD/8Vs4rAHZXzR4YPWdHhLw6T0tEpGbVUEaXAT9mF1meOg3pu5757Z7B97R3ziKAqZUFgY
Fu+oNmKsICVDa1IEjAECry+TBif26ad3ZP9IHi8+WpPz5dycObyhOBjtqhuYTTqcEGu2+tUunxpc
WvXTgIU66sLyzPt6f1/0ZvhcHEHtm5PeYlSgl6wKo+Wc53OgJUl+KO5VQ2La6ft6PypATRiOQh7x
emhdzDdCZIIKBysZRvdkp2u2F6ygeNtwEgJ/f/pax+4IvxHdXp15gKPQ4TNsI9wUWsW1MDDrmxKa
PDYJUrxOX+XIrpMKHrIZ6qsMdqnmW37zOcUQVoj6yFCNd7X2o0qsYTWI1L+arLK/aCPApXWUVJCM
/OgOdEV5Dc2uvaDcbNL6Jkk3jqxyI6r2R9xn7vMQ5tmtKafoE5lCOG9O/9gjj9+SAEI5FZpzg2Ox
1Uu63AjJIOOjbAIK6lpOZ8VuoOUmxK19OX2t90OYagFKH5OpmEPxcg42lUdNBGrFGhUjxpqMTt+o
WcQhGhXOGbhq/nPo9I06c4tHdpKH113co9t4QOtyBrIG932rKuNbhLB7x0+ZNraTqg+JYUAeMCft
0kbldE8Q6reUxLec7Jg433UNyZHEXOXfTj8O1jkGwuEqyA+bW0ucUJA+OIvxmFojLWVsUwQaBmXx
WI8YAj/qxZQkV5UPre2ZWA8Ja9X3xW+n5ntcE1xigTAhXbd4RMSUueuKpKi7zCoStYuCFrE7VVzn
mTafZV7w4hOb9B9ffopUBZSpIUuRbnXnWxo7Y8KWXaTyI5Fgk0DlTwvAIBXai7S148SEWEWQ0uOr
zgU0uaGdJUtSagw0nGqaiMJrhtjgcNBb+q9a5eqpdTlXrae+bx8pUkGmynzQX10uwvq6aVWBWUMV
Jmr0wRgUuDlnJCeCGMv8JkFrhjq5nxu3TS4z7G1lNL4YVpQEW7cSdrj2PZjVPCdZQCWMEL8jJYPm
Gk9x/wNkKV+yg9Ck4i+6Chw/ScsbI2lG9kxIax9RqfS/Kj1BV1IPDQpiSIEtyKAqxlKFByNqt3rb
sq3S83p8IfBCeyJ6gfSawSZOywjMxmdSys1i3dSw3ja93rmPvfDDZBuUeW6s6449v3B6WwFH5DC9
Qqk5GfihpfGFxDvzZ10XKHwHDLNXvteRNJmorttnRaZtBqEXKCj1EBOdX9sI570az2lptMWL1Vgr
MoiMNR5bj/ikeuAoKNmxrqreqEmwTkG47lQWBXSnIgzDCAsq010J4TlPfUDvh/NSUEDKcII5cwRE
urEPqjB5Svto+Fwj1Pg8jOkjvJHosgqtSmBHTatfZS3Fj7gr8RG52vQwJSDqYAc36qfTw5Rbw8SN
yruCjgIoI6mjpjM1fEVXnsHRES+5lb7GEDQfRNdi3EvsWnzKkspn3c+AIG/sqEAHl3txIW6bsI+v
PatTKH3wlSfovyH7XcRpPz5awtO+6ZU1otUQjvaCb9D5ERWwa0jc8gNMJ3PXe8SwP611rzet19zL
r2Pm2NVGI7DlwbbICALbG6/7xpqyrR6G6eeyTEKDoN2I2Bzb8RtALxzaEL4ry3se0WJLXLg4QHvL
Am8fDXpz12Ex+B5HaX+XmHbzPa7GPIJmLaLLMmErOGUDYDjqgfUzzHbEySWoOTiT44hXBMyEuIab
XpFaabWYmAojL4KdJTCwbQM4fdHWQgmSr/E3amT3uC3gHLMJSTLuy8L7Zg6TFgCCa9o5a8mjTcP4
myPJi2A/aENsrVywO8+qI5gRFbsN4X20CZzZmINTJfuojbqfGdDdr2VZi3gzFTog/BwJeIirsCk+
JSk51pukrHE3ajQqv7c2mvx1kYUVTmXfdCbQi4Zp7Qc6QWDCCBQmSsoKx/Q61MsCk5YrphQ7Oa5s
vsPReIkrcktJHiFZd/TorM9ise53LOzsg2g5b84myh6GelNDa6bTa2NywNe6AuUU/spd0RPaoGve
Zyvz85tsJEoOqZTnftWJGfps5g7B0QQg9eSPVQOuQ2prZbwOOe6pte626T1I69xca5QhP+iGMX1u
5zJFW1mCyB4TL+t6bGQCfJaUn0962ZOj1QWqvp+EGkmlm5T8YneB9xAya7dw0sL2iYLA9AhsECd2
hkxkXIXlZIx7JAqs2J4xmt1V6ZiY8cDtiXIViMy9z2osyk0tAtIHoqnfIp02LZifWv84VaH6Dkqy
vtchB2JPNDv9ew//yGbY9jGUVL3U0eazUq0duFu/20rpL2Ok456LzdrHeA6hkg9aYTLjK4ZUbxE4
P2HBniyT6EYteeodg7KiGLohWkdhbV8NxYTDzizN9hYBvEdQjNmV/TWukBSvUhQmH6Belc6eKpf5
gegVZj2rjKMn3SmD7xzZKKJ7nul8Q8sUv4Rj2zybshumC902YP70NqXNFYqq5kUPMu91+iHgoGei
qGw8SbDp9YnxgZPxdz6o8aVBLhE/W8aUfGbydp0b3eSovEqKIv/RWF4cXGDUKNEi9iPotcZKPjok
z6Q7j890eACIqBoCOTpD3gt88/VOk70eoYkBrApBCRASDF26ICvUJOmN0XjVTclYviFODISrRki7
w1RjhnC8iVbXL7U0SpDGwGjg5eat/EY9GOtEitf/2qtAn1y1kaxYiTTL2kRuKO6apGKtapRRiws5
Wh5TheHF9/SrMVOiJEIT5pa52WDHsQH2wz0ExwkPzL5ttRiEYlMSibGKtVGSDJbKOljBLIieU+BY
T/RBPajdVlwHuxlImG/tCqp070yV3Huod6oIN37CbV754E3ZqgBHXDOlpTVlu7CQtM01TZCPEXTj
he9M2l1tuSRk+G1mfS+x7TX8mSzvRcHP34o2AAPZBJTUHEYMPvxBlITNwm7u93pEEk2cCSfcMQ2E
7CDwlKBBKo0OQyZ0mx8+E+yniYP7TxPev36Ru/BAyC3o5UND0G+0NmGJyi3LUkmoG90l4kndBFFd
3SgNGcukJmef9qbzWdrz3WgWCwexJKP9MAhBL3bQPdxmGsZPuSJ9Xb+piiHXNsTC5/f+aLrhOhxU
o+/lWPXgwkTnfu6kQ7JcVFbDrcMQqFZQEnP3LskEYGLZpPBjXgVDNWy1+6HPRxKa3QJtno/+LV9L
oomtFWkArQPlWDnpCu9eSeyWqQG2sDFZi61fzzg+yHfuT1XZ/ReqmGZCJ8uzn8lhiTAxVVFiroyy
TL+xDwT6lvZuzYjuTNCbQvXGt3FIWCsD9nkaROsZ9WpBroAXAPs1XRGEIQm3dyN5Z9Wte69FRCkV
XhDcgQ3w74NA2ONVVvO5ytHIElZ/MTxVWeXiR+4iM147HTpGQID1+JUNH0BL3MOQ2z29Z5HQRQi0
oSiHEfW96upHf0zkl7jUY2apaYzNTdxa9l1SE/znmm1PNzvQN21Rur+j2tK+tZKepj6NAVw5rTTw
obFoeljt/WwnQzZJOxxv4kLN8PFtQJBWvK+ATOxsetPlk1XrRLSoRnb+E98HcdlD43v5OlfMRKsY
+O0XjDJBclVEUZZcJyZWG9K22zG6ttOgQqeS6Ak5GgQXxpex0s1bWMmQegq7bGG/s4koVxJ1QXWr
WmhzrG9pTKyXSlxjU7Zl1hBrPrZEJ8ssLK4GJ4oldUDobTtiilS0d7vKRPTUjtBHtHb4mADgf86J
wRu2Ff2EZJXUmqnwpWXVRz034EKaAK4FGxVg6quycUkgH1QUj5u2c+MXFFFYGT031z+p1PY/qByD
xRUABxBuA47xjYqLdNfELirwhqHygI0oqFCdOhHhL0SEXTld299mlMloUw1ICQDtGG2Gyb8jgLkb
7KTd1lY9szfM0kUxg1v+Alg+WzRSuBnXo9Lsm3jQRYpjr07tmyQ3XOZAE1veqgw0EpT7vnafRGr3
zi5nX/wThoJP/N8ALQEvl5LZhWwVOuYsd4LfnR15/DZ2J7dJNup3OBun+eIIGYg1dOQPlsvhEx+T
wvKARPwxN3pFbaRIH/DxBh6OTq/6ohdudo82O/aACPXlPu+7GN2CTOlP1oXohrXPbn5b4RQPAeNr
NcDQliwxVeBpvKkm0qi3k+6Jals0Q3FhWzkeJLNnF7DSRyWnHY58u95VVgr2mNxTEqosu42ZkmKf
kOMoHdn9F15GHBRVOIv45RYT4woL6vQJrXx5p1CuGxfBNMLNadw6Th/jPoiLraMncy6C6EAEehDQ
U6KpDHO8UMTEl6v/AoceGz5gcgY0u6kVu8JyDcaZnD46LrU8U+E80nKmpGE7kDWxLijc5IuqQ5KA
PpE9a8CoClTIzc82MDnbjQFCKUd4PAdHUXDu9e911VZXgd7VV0kxeL8sawj+vqpj0XC3TZqOsyR0
Ua0CK6VnVQoynzETEA8d179s6B3rMDNB8545Rx87RTtiFpGhi6KOeXjjyvDYThuEgiMnyQnpcfE/
1lH9OyP4lQTmVJ45tx+RrSkLP4VFO/dVort40kaJhqEwKSOZFm1iTnpzKrs2uc3KSYafXpD2H4h4
ZgoUafkx1pzivhwx27YKElTpTXPQu+fCwEi0YdjHk01z+/QTOVZosdCxU85FjiKWohwkmnpu1WAL
Rp9fOXQBB1J3gGc+dY720BRoLtosH8+MwPmdLqoZVBXQcenEP1B0XVTyIFzP1BzUXPD/22ttEL2z
igkK3kQ5mYq1bVFjdwyYAmU+xGdqbu+vzeCfdaq2rgyX9sXhGJA+AeJOxrWrKRqvCOJyLuourb/U
MvvGNtiD8UxxoNbAcv3to8ZEhr6DDhlNbfqChxceQtIScjzd/Nt9e8V5J70ydI+ITIqecC7G5DPN
8OjMk7bePWmkryhwaM0iTH0HPdMq4RLE+qoBJh4MEwsng4nNT67C4IY/SPanb/LIiGdicZlZjFkp
QZXl8C41PcR3jSN9TZp1vsubKNmCVEiwrLLHZE2zPLEBvctK6ZgxGdmkhXGmQcoJRx/cz25CpHsl
iLJCbQoOdt1jyT4nsDjyUFgGmQERn1D1X2r6+qhzikBijRVdYa36mAK5nt8EkbHTS/Hz9AOZ3+rh
UEd+DQoT6SA6wnfmzF7TiUzK4HnYXZ7fuFCvNOgmmgtTMrAVdFbX9F8AQWk+xSOdLEDdccg6Ov0j
3httKN/g/6CBKdDd47Q5fCto65Tlz5ISzKhNepXLyXLWVRCaz6mo+ietLAX55B3Bb4CINcDIBgFE
qC1C56em6W5+ZtY5UmclAQa5k+5g65jFlYe/Bxs81IPZstBFldyWCShAALAOOaWx85gGOUXtNChm
LIKzispp3CStQVJW63UXVRR1Xzrqf9u2qL3N6Qf1fmTMv4uWEyIoHC1LjXUlBzBfDSMjStJkM0xI
GmyYQFvfd7SLZCrP6Q3fT0ZIWukz4BhB3koz9fA5wPXSSwYivfKsd15G2lOrsGkIS2/c+Ujgj+yu
o5jyogGErz/zFuZ//HBocodMRHRVmBJptB1e3GrBnMDaR9raE2ValQBZiA+zz4y9I4+UkcdHgCkG
q+Q7ZZ1lkYwwSw0DczI/xEioHyo5iV1N/MalA4TnnAPnfZ+CFYUGGB8KCmVaOIe3FVOX0CAo+Ou2
rPx7lerOBlSWTQQTIrPTw+XIpWx6bDg8Zw+bbiym9C6VlWhMhjHC2mkzNXW0HVDLrID8nTMIH9EI
cAUGC/tbetLc2OFt+TZesy7QWaSHIL0GQ1G8YORJCnqJGZjkzh9It9f6GvyVpl/0k/wtuzDfIKrU
10UzU9fwvF+ZFaLKElDMlhKNt7Nas8CSEdtQqdG9nlkMjj4eadgofhGa0l49/MmdSwSVT57ommJV
9IuOUXct8l7sQn2aLk+/ifczCs1o3rWLppBPmJ3k4lr448BFgF2gOa2n91Ub186mycvhJ4lzWY09
rUu+ZBbqo6toALyCoTEMum+lDOJmW01Vma7JPgvoBdCykI9F4PrumZ3HqyDi4INDJuEwCXN+xy+C
+vbwNwJoqUGiTsF6oh04vpDoQ8BPj33DXSeUq4eNT5RNsreIQ+73DSD68SMCIuASHVk0m8FW+rBG
BAGZGF2MuSuLEu6XXZDOyXYyRzxO5wfqYEIIxQ74VUNaqumFciUxJIELar2MYHRlVLewQOt42yT+
sK19PRguYaGDVBq0eBjv6gHO8ZkP5bWJvrh1zEFzz5snYMIKOLx1z0s5ruYA1yq2dfteK7VhAwAv
/krtwcih6rRptKVgaMebeDSTYsea2ucbVIHjLcaeYbwpQ4J+iJWx7Oe6tSPja0J/gfCMaPxh2xHV
QuJgSYe3Gl79it1X+zVKcwBIemeSyBwNYUBWhh4Gz6cH3rtJlIIlnlmXb5L/2cvtZOkTeMJ+E9yH
zkGPuGB7XVRjf0YL+X5bhWaA85Gh2Dazi1wSLHhSTihmak7UesVNlLbusId1VIPaSM1qH06ONn0c
Ky+jth1m6UXlRHW7Dkn225BKlSNTBCegbfyhwYlNpcOTW1Ar0XRGyfT+aWB6QyBLn1K6Si3FOha1
bTHQxoNrBwpuptRAPyr17d8+cz50pkEHV9f8JS0GEzURFfGxUkQKbJ8iOIKBNdhNIoNPX2f+Hg8H
LaoQG2c0M5g9H1gOB63Gf5f1DE3qiyLYqNAS0EinYTvCyCJa1h+s664SJBnUg1lfVSqM1e70L3i3
P8AmMDOJEYfN1pelqKfXs84oJ36BKXNtV5t6vrJxmt3QnfU7SnjNsCXdy91L+oIPpy/9bt3m0i4y
KM5JKGLpwR/ePBHnVauHGv3UvpzWPc6T2xC0yBOTjngcvDg9czw6MnTmU6g926dAHDiLh+3xlSOn
pdjSFLF+OSTmzxGP/Zk3+qqkO3yls2mbk9DszZx35Id35XESbhLyzNehlaqX2KlwlwfuXNmv2DUQ
9VzH5PTUWoDbhsZv1m0nrKNk0tLhpbaEACM3uvs8rNsfmikSsoxpIF7brZm3F3QWkhfUJMN3Twta
5gFw3GJTE4r5hH5N3iVws+wdmFMbROeUGzWIR8f+OhTC1bZtHHfmZuKbAv8htB6Kml6nVNuUnbf3
+VjAWICdpdPjzzTtOUQD6P1yEqOcQ+Zjy9+l/WC4W/qwHi5eVMLJJtYQBWwIqmgIOA7tlMTv2PfN
HQv9AOWQleoFTC9gzaoo5CNnkj7/kFP+Ga8HCaiWGPauKbfIrgeOKfWQiFVWNOC1yKGuP0/IscSG
kD1Fdk4As5snSt1+D67OZUcxGfm9pnnA87qxplNV87HA5yUwZoVtu/jhYn/xLgKJFeZLQav5UtlF
E0LWDKbqz2zxf7yT/3B2ffNNb7413/5Fm9x9S3/993+e+18/f2VvcSevf+EP7kSSw4DbBQeQi9mA
TRPf/7+4E/0fxJaAaJB04bsxTL7Uf3EnFjEMMPkha3CUnbVe7Pj+xZ0o9Y+B2GzG8jic1EhW+Bvc
yeG8R0GIH2BbgoMDB0S2DYvJoE2MIHN7SFdaMYzbpmjtxyS2KdYGGOXSSni/ZZRb25riu3fmVHS4
af1zaXwQnIyYHTgXLWYImfolldtCre3KEatUmgVq7RpXFkmWZ1b145diBeOkgg5suaWnWBAIOWUI
QXqz3IBfByzJpm6jAUg7c1eHs+ufu0I2Z1jSRqUtlycVgVC1MmruSoSBedXPdXeau+MZI/Sx1+Yi
1p2ncHbh7qLc2eJPirwiVzDLLfeiIVN01yEJvmrJfMT+DZR+hf7C2GYt7dYzd3hYyfz3Dm30YtYs
dWfYHs7sbSmtJIpKhEIa4XZYAarsMtUTRFmpoYGADu211zvnuDDHXqHL26MsznVhqBxe1U16HCkW
Vw1ZVta+Pg4cdsIMN3JcnzniHO5GXm8QaSWuKcyJfJ5LFzaN3ZAcYstcl3JEw1O1hrGzrMB+tCrA
/YT3dZvASTzypmljekVtbN9MHg9/Fsm3EI4jQ4iBM88H1AxQYS5eLvChSHDMUOtuqKJrmbsNcuzK
aNSZ6xxuPP7cp4QnRrQF9idzKSbt9HZgdYjQfU2kwBeNQbCjY9U3RRZUG6yizsXp+zryCuG00XiA
WAcBRy3qBQ6qGNwxtrmOASOBGO9JOhyt8SM0/78rTfx7a5RA5tIjqvlleSnBJWkUyAhh5ZY/SFu1
yT5OmseARuuZr+HYYDG4EIIYrEe8sMNx6XWRW7Mh5SGOTrG1WauRDqa+uMWpUn+geTxAJFdF8EmP
PXGDRTndnH6qRz5HjBNztZvEewp8i9FCfrqINBkogFVS++B62LNtOwAz0qTDR7wNDjZXNznzKo/M
P4xQNpFs2SneLcuc+TAWgy95vnkoyNb184BMNEPtqI0Qzl5o7b6tXLUr2rD6ffp2jw0iXBBMAcJm
TV16IdIuHFq4lCa7MzkR/9Aq0uRi8Llw68882aM3iSPFdbHqmZSWD1+tqOfQGWi768ZyOSGXU3Q5
WIP4XtSddZu2Y/jQJeR7k9Vlwsn969tk9qGsjwOfk56xGFYku0a+Xih43UGUXNQyjDa1cONtKAg4
PH2pRc369WOZsRM0BxW1WPoJh/dZG64d08oz137lBBu3TFpEHVO7YynlVDkmNwm1jX1fl9azkeb6
VkT2TzLO8zPT7oLo8u/v4DmzZ2Z2QLt2+Dtw3XXdFPA7AgMxauAFH9G0uNsw8Mk6LkpA7IFKkdlH
X5GkESXR6r9OP4kjEyJbNH4Ip4HZEzqPvTci8abNiMf8f5yd167cRraGn4gAc7htkt29t6IVRrZu
CFm2mcliDk9/vtpzcM5uNtGEPJgZaCB4Vlexwqq1/pCYJs4WfUORxsrfGPkAKNCcq3NuYLHyON7O
WqYqz/MazQ65izYDFhXm51RfWGD1DAs0FUagWihlxqpy9B7bOaYg/7JfaXXIhG8ztHVUWtVCotbH
5pDutzO6+smE+/rZnob2CaFc+9o4o/jbEVPxoR3LI8D3zlB5YPPSBbZtytfu7dTSBVc78BmsMQvL
3sFU7OvCKUUxZ2kuj2d1Z6iQMsiL6XEbrFv596++ohA0f1UlMUGRWuqHxTTSwEHbHxxj0p2L2NR9
2qVxmJvYtYg8+TWKxssqfh1+S2gQyNbH9aKAP27lko3V/Nx0S31wNt0u1ZdMHdw+z3iqvvyvbZlP
tZdJJIshwqrQ4M/qpf0NLXvQzR56tVFu5wf1pt14Bl+OvJbrZlsJEkXV60PhidCu2i7w2m7iMVvx
Oaf0h5dgOv8r3/BleKjfoIuIuhMlvzsVRj2O1MwZenwpOnCXeh6fKRb/oMUfnbtR1d5ggVsH9jDE
QUKefXAi3l6p/xud2w1WOIACnii3K0gZNLVLC7MPI0TmOI1AOue63T0PqtWGaTEhhmJ1xkEZaC+o
fCSycmF9UQ66DUqTHswhVfMQ/HL5VFQYuKmdmYWeuub/OCChfnPWYTr4rLdX3MtIIarSWeEmhXW5
LapGWZG5eS7aUGms9YRdsXVNxYIRbAMEAmpCPZ+8GA3jeBXGwSTvrCg09CxVM0mcKBLJn/Zqmw4R
yqHlPLZh2dOW67FdetsLzwNG7Wih3qzqwfWyN1QN0TbyQQYMD+02HkLSWabrUxsijAGsLY2dZ8ea
kF6fbRvUVdFQEDOU9pPIe/3gnN8dqkPWwjuX5FdWAF4PtUgUpKISPu3iTADlqsY6JWgc/AeXAgcT
7floare4I/mOZyUh4EMNAXnALexDHXW7qpAJCoUwvDM0XisUdrJq+Cmv4mvt2HjbCqQJ0PXHEODv
pHI9bDy50Q1Q06E2Ts5RwrhJMv670iTxjyYVFys1j9s5yJW5wEqja0OnnL6yv9yzF1NniDMAw71H
r2xudftthh4/IK525rSejLNrJsPByXJ7Ef33d0CrAibA/SCz19vfgb8MZjOF2YXzABQTKu36nE+x
G2h2fcQ2livqVQn05StAnKayA82VpGLz2RWvUhOMufqwjB3vnTnp9WWMRP/746Nyb3FZmoOiMWUi
+Qy5HZDGTZcstvQ/bgHR6qlXoNqxaF/Vwcb9kVLvr6Wm/51BylgINutwv6kC3AbsowTjdLXpw7kt
KlzL1fnZc43paTKyo77m3tgQR+FfWJEiKr65yhsjrkAC8rGKomlCoTrVda16jLDjwQvipW/Oj+dy
b3HQ5gA9wvDoG27OpK5dyqk2bDyR2nE6D47VX4XtCT/S8aN7HGrvOCLrg3Vn0oOkjHI7iyYCIPjo
4qnb17YedNZafak7N/9QmLEOOcU2fDSbwOX1dAAO3hZbMuTLwqRzj9Er4ifUjzZ7cRV0vhY77UK3
tN2nzltNtBF0rMucsT9jcDl8wQos+rnQybuCU/PUKz7H+Vnpayc5JZj1fegTFbmaOXbcN3ah45Fl
KmBHTQ2BDrtwliPR2NuU7r9LjnsK1CKrgR21ObsjvYsaHeOfENVM7Z3nzm9naL8fPYzRPszxPHyg
f2L8SLulOhvVfNRO3jlOpbEkSE6EJchft8uigAtKITPi7IKFdiqSIbKp/2dWHKSILmh+suLDgAdO
5/0QrWIH3TD0NMLNzL14BUjkzFqN/zxePvczwuXJu1tm9C8k8c3yEaIZe4dGaORG/dlJBveUZMjv
rbgBfW/Uxfia6wUIn7ZbfltEeqRFf7965d2NoBANOwrYL0+5V5f3aApj8uBihI7lNL7V5J7PDBkX
HYLDM5BP97oWXSxFqauDLbp5Jcq1AKSM05vGJKKjZGi3I1+powBnRniWmbHxYUTegwtLNS6NiMU/
jrLaT50NPWT20BkJjdGGipKq09fH839/UqD1iWoyumJSW+mOnu9E2lpXCyLainACs9BxRpq17IOz
1MtB4rIfiiMUyjxzuF197OK67iNCIQXU/9kqrRVGaK3gK+Yk9i/ngwyLSpJUF4HX7mw22oQmrYG2
ngiRIKWlnEUTir5Gb8PIjNz151riPNA0szOTocFDPTiY9hY116WEbKB0Q054+2lneDJL7iVCGm7o
0A8TF/5YrPo4XVR+rkfKlVescs1dJXljVtoBPlounNvrGugUjw3qLS+X6SYzyCKrcWCgiTAb3Op9
DOuE9AinwTfoFtRXrch/PS2EXW/TzGGm6U1sH6oj6rw0TpUyzOw2vqYNpJuig2fi03Re39B4hNb7
eNXevzGIiFCcxH9TKty2miNDOFMaeWU4UlwKBi7sd0tWOtTpuuhNJigAw4rI/8WORemPaw44CgKx
W637Ec9WVx9Rq3X6ProYhZW/m40uPs+W1/6mWIPzDDWi0AIs0jqAyX3+3u6T6a/HQ9/ZRdx0CDdR
qqWNsK3tdK5eeV3c12ELcuLPRRvLiwHF+axbbXtwNuwsJO5nOkD01igdbrGGq6rJZdo2eMUM8d+d
7lXPVYS+ObCkNkAkHAjN47HtnYkyx+RdI2s8xha00hV6HS8uljvUgLGYVJo+Kin75l8iC8Xpk1qY
4/eGs1SEKTWgSweltg+MOMJh9vEv2ZllVGqAJcvCsIELzO0O5m9GpcAILeTshkxcYBH8PM2mFmAC
Sm3xcbCd1cxQJcgJTgOQoE22troGTfhhxGlq6S2gVqXxcbUn65p73m8c/nE4Kql6fRxTHoCbQ8IA
ewTMErM7BxDF7QAtS9GmdGGAcd5oH6fRigJO7vLn4yg71ytlHWLIZzk17s3IsppfbkEZCQcPnvnS
G/lzlKedvzqkY74x8XcwoIdCXNDbyv7F8pXgOd7JPNcAQ90OsTLsNrFmh3zbiAA5inREPnOMQMTB
P7zYaETaB+t350OSRchOJrV2VvB2uP3o1C2UkRBe1HASfdX4bgJ1rxDRX2o3pvFJwjp+famyNZEL
M6k3w0TbXDbFiMxluVD+E046P6Et4b7vp7X6JAAR//74c+4cCKxO8KQYotNK2BbrDAE9TAH8TnsI
2JjAQeNUwX9/o6WSwWjX1UHGsHOPmuCALUuaaFBK3+xCvpWTuW7RhTp+oni+sTF4jC6Oj++vHeC7
ML1ttRZaHucxTs0LjM7HA97/AShoSD0p1pGckFfpoTU6CRcZP2BYo+o7xqzDWx07blzMBiw6QQGd
rBmL2KFy6t/BpX97HH1vuqHYUPygiUqisomegYFVp6HrQjIMzHAjmNKw1mhLj6M+P3PgH2kX3z8Q
ZF9TOiVR4OEPW7ypU1JhsyAxBi521dc0F2gAzrMWqMr8BUi08TQmw+xLKZHTDKVZ8u8AGM4ebmaK
O354PPy7I4ofQ08XCKwKos7dFqDVfGoGz+y9IG2m/l07I9K3uPhG/noUnokcgwhK8GLerLHIyyv0
V2zcGp1iPWd9tp6asT3qTd3dJzBxuEfpldI4QKFzE6VmjPoa6yBmq6REH7Utn7TWmk6oosTXxwO6
D4WuIxUUiS2VM7c59pAx5GiDZhNA1K3+mNgZX92lw1u2Se2Dt/9OKLI9k14tmTaORZujx5vLnpLb
ogeQs/CwF0o69GhgxhXmGrW5ZAcn3d1+oGBP20f2TGEf0Kfe7MbWdSeEXIygRcxUKaMxtCbsUNrR
oQFSTsrBRN5tfiJJDgw5JiUUTqDbcEhHxcbqzDpdlyQJ0spucKrGIledrPEdYi7dM8AfrOvwTl+v
Y9sq5uXxl7yvNcqxSos0XHakkI/cIa+OHwe/Ays1wVaPHLCdD//ZxgA6ms1vyeiizwmQ1/hmZiv2
S3XZjCB5kbYhKUYRKjkZOVLkBxecvMBusgb5g3hSaQDmKX5u75pJNGuuFaURuNCTv7sCWXBE9JuP
elx8WhCo/AyKpP87mZHKeDwVO5+eVBQNeQ/uIUVC+a1ezUQJ91jpG/pQRZ0uz1OB0nWjxv2bzDaU
c7Z29sHZszf1VCWklhdCRvQ1NwG9YTUGOGVrQBmNgkmrgZbxy7Vl9xbFgL98Zwmel3M06WOw0OPp
TrSR4NmrWdT+M6o61b3HU7Cz2fhFIEEMOlcIjW329aINWLRwQgf6smRPdeMIH5ayF7LLj+hu93m4
hNNwzfOZKb9z/91Ot66jNBer7hIYdOfCzE3GcKrz8c0ymtW59CjnjcpYhdKjE/V1tFujpet+/ZOT
ncJ5gA0nHfU2X2BU1MoZKwOGu6M1T3WEjqWOB0woGh7WE9pxB6fLznankkjLHjVr0NtbFFHaFVNq
Q/UPDDPpT46VNO80WAfPnVspf2udYTQgp73mN4Ai8+SvpLZH1NqdRQ5oQaY70lgKG5rbWc+ilGoq
lLGAmlj+rKu9fppxWf9azfr6N47t9ZGQ4c52RrCSijTeDHCStrtqKvV88SL4lbmCf+BzHhsJbgRK
jsKBbTWtTyMI2++qLnHvGMwI1sjjJb0z5Tw9uEEQ5QCeDwL0ZlcnmQVKAH/TQEHQ4qwWa7+eFjTt
LsIehHWKLKf9XEDkvzT6uCIpnfyLu5IEA6cfngfACrYTYBZZCzKxXQOExfRTNmgYsmpwXFwjObKi
3MmtIGFRDAIzRjoJoed2sMDvi9wTrhnMQ9XGQS5WI5xY+2/dBAdmSHvOHx0Q+sBNFPeK6TXaHrOi
We+XFrmpCfmUA6nh+4/PlQbLFxQiGqBkPre/B9KihrQNBveWGYt3cWrPVzLa9jRA6nxG8kb4+ESN
F2rTR1Nxn9hRmaLcy10iqV7bmmNukFPPUL2CuTPTq4Na2bPCljzAyt7vpheCDSkQqwsbmM0Zli60
tkVqWgHbSv/sxo1+yZrEDDKjQXsEIYb4YDXfH9AElIaqEncD7WZzWytJJ13rYjsY1xzlsmheQ8Po
0OARqzg/3ji7oWiUUehzbJQCNnfBVAyu4haVHXAZa747uOybDrdtd3aOjsXdaST74ECSSo5bsdM1
blNFSyIEsnPj7Txk8Tk1CgMuUDT6Is3Sg1N4b1WS2wEFplkmqwa3q1LVlWm1NV53+tKILwCCizNb
F208vcs+CSlVVmpGdKntKvvl+0amzNS62Jq4vW/xhyvd1Ar3POY01Vp/FEYO6DJR31V9V1zplxx1
Y3Ynln4Map6Q/O6a6Zpbw6SlDhZ4tDavjj2VX7zY4l1XRNWTnYr2r8dr5v6wpbAmNzuonhfR/tuZ
zUoUBTX8jYLJZgL12MDJfbHat9NamufYQ+hNGQQmea2XP/WwZA+W7N5waXxS5uK8p0ay2Y7Ip+C+
WzC9uli8axRZxgVIE6ZA8Nmf1zk+6o/LLXCbqpq02GCVoVfCLtl2AMQy5WY8trZU4mvfFfSwPyud
bZA79lFgdPBqYjs+yo93g/KUg+cAg5mSxe0cw8ukKuzWdgDi0nz2YqP2k4zkSbhLdF2wGr9Moj9S
Z9n7sIhPS1AGLz99K7OqzZnhoRJsBR0+MK2Prnd77sCkmCfkuex/cjVGBErKMQGOSSssUFsn+fJ4
be19XACAlEq5RbnL5U98lZ73yTKhF6yj5Bn1FpJDBiwoTYkCgXNeMAz90ctoLx51KF5lXCMUwzen
hDe7RVFSWgwU3Vh+qmWmnUF71n9oIOvhC+V1/ufjAe4cuJS9wAnIGoENeux2gHmhirocDCPAadXg
YlzSs0XKG8bO8PNxpJ2hUSrAVZF9grnotrWR9XlZaPXqBAKYddZVP+rVSsM0Rdkla+yj7v1ONDDX
0u0Ppr0H+vp2XHWOTsyaqk6gSoXSwaAk4QyGFjT5jPpVn4wHScd9PE4gKZ3NCKkbbOXx2wYFG1tJ
8TBYtOLscEH7U6YofplleLJE43iQBLzgQW+PASnYQYeX3J6nzJYPKYrRXQ2Vx0JbLfrP2Uzdn+7a
lb+V06i+V1fD/A4jfvyYJFn8lIqhyS+R4yVnPMOmt7QiVBoN2CcXbuR+I4Hlvfv4a9+nQtyorCto
UyTifInb+UccGS3zKokCNCztKztT+PpSTE+Po+zNOjvF5OznIiffv43S1SNk5myJgjSb6otAPvPJ
KZ0vpeN1T73SH6zg+0OQlhw4A2m2oIEZkr/m1WFg0Psjc0RpI5+70Ud7zvO9qDbg9VbzObGcEiET
JEEfD/F+g0pBCnmdyguO3XMb1DSyLkvsNQ5NFU90FEMTP8uhLpJm/HK7htSOrJkUBSScLLTdhqrR
LNZc0fEuLhKclWMHjVC7qcO1EPkpn9TmzVrji/bL47N4G3L8QI6QgODboNkMA1Nt7RSYnQW2RS0H
IKvO8Lns+/6gf7wzlRa9RUfa9VF12j5DmxLx2zzSEwrqmvGPiGzkGG24AmwFc84vj8e1t0FhfXNr
4Iku/7DZAbz87GmaqjR0qrn+W9hj+2Ga1qHwR3pUF7U0BBe1uST+7OrtTwi2ddgh3Io0Xb2AVei5
arzJHL4u8ZS8ww/vCAa9dXcAlgAyAjS9lNFQUYHa/MC6QK0cVc8knJFaqFH1NNLnVBfKhyy1pIrq
hKJGitzex3XSxfuonVJcmav00qBz/K4x6uWDl3kx+AowqbPaIqyZVe3wQVeS6g/dUgzEPzyDXiYC
Bwdr5uX03hx+svkFGYJSOg2wzU4UJqieMuqTcFCrzzXKEE9akyeSJoW2PzK8qPx2/SUfhI7Aat5f
ULZVICcMLkKWehyCGREH6f3dScRZB5eQXiCddP57kyBJjFiF+J3pZ5OTPMVV3o2nCWH6j7nXGZ8s
NSrPj9fXXkC2CxcAjStZ2LndNxG8e/QVFdOnBI9oedIZz2LQ58ApqvpJjMnRer7bPHDdCCNNlVWY
KK78+1eHn9OsA1r00KiQMp3ODXQV4AngEdbJnQ+OvLunkmz4ySjQEaCob3XwSHqVbERf1B+nxkKA
jCrRP5oGs5DC6EDPHqlUr1SmAEniX5Sx4XAnNJnXyx+4xjdHoMJjrCtFY/qzMrghNK0iMOhb+6gn
Dp8ef8C77JZQ7D/KgGi0oHEqb5tXE2r0WUspCsKFnU5rqEQN+s40BgNROrgiuyj0FOVSf0IBdAzc
uDwClt8XgomPtxlbCMYAfaLNAkqICG4oIz6UnqCLVMSGvW7MrgLZXfUk6J+nAfso6s6pNmlfvG5a
3uWOaK5xHk3+48mQwW42tPwxgHqgVFKbpq19OxkCFITmYPfmxzpOdo3QnAAX7O7XNynJAsvKxUOd
1uPmxFMbFGMjB41rsPzjefAqbNQALSLfP3pBXhtHT8PdUfFWQ96Ljgvv4dtRLRBEnBkYs2/QUXia
UHh9OyBffTB3d2mJnDseDRLkxom4TT21qQQmMnWmz5kb/YUZEM/A1K7+zGmaKD5gefPjAuLogOC8
c/5Ia3d6FjpyVuCab8eWkfxp5uLgQKz19u9IBpZ4z9pCPa9mo2Vhb7RHtaH9iGwWqeBHW3OzRlq9
GfGshLfTjOt0whowD1FUkfK9Kwj1LOoP5vX+6yHTQ8UEqAxlE6r1tyMsdSdfUZgwfESAlAs6K/0T
7cYjXZP7r0cUeowgVXAUQTHwNorpRXFCeRoyFF4/H3TUakKj9Zb3kxgKgJuLgoZErXbWAY7wfjJJ
unDbNNkJHEBbtzpeQezpga1gQie8DlGbXU11csPUjdQ3FpKc58cb/P5MJx4yNWRfyNyh3XE7TLru
yER3HqDp3sSw0pmrJ1SandDTZjKkiJppbbndqS4RB34ceeegIzSkEnR4XLSDzM26WWJTmcBRYweh
51EQ95ODZrKlh22HyO8CJvkUa2N7Lod5CqxSnzEUx/dQRVn44PiRY7w95FCCxE0XiVfZ/t+euP0I
5snOOOQUbczDqGkSX9V659m2lqOseu/zsq4oy5PdIeCwOXmwBpoUPUI1Ih56K3CEgVCvtihX3XKQ
0O766fJ4knfjWdIKBwSZfJjeft6uMLRJChX5JgsrjJWSCRzs4u3AV4Uh2y0Hz9+9qQQ4ws5E4wwh
gM03HezJ5rmAiEPuqgNOulkRLIk7hoOmHzXn944Bydum9A0TFKzD7dDSTsltoyJU68RD6JHYBUbl
HiGs9iYQ7AIFRFJaqsOb/RFPS5xETWv5ExzfU5QUNiqBeLS3UfanMzpHJr97p45U42T/sy30bc8m
oumpC/SHULPpGjKsTLsUeaXA9my75w5mt99plX2wSO4zHsp4jI1dAFWErtTtTGpiofnr9Cidxhro
aCXzho8zLttXFd+Nmnbc3H7EXqr8j5kraIvn6vz741UqP9V2A0IcJsXgvoS9vTlrUXNZvBwMmL+k
C3Jh6gApfmjSi6Z43hfeu4LHTOUFii2m3x5H3vu81GpJcLgukfvcfF4Dt7HanphvtxDNuTP7RjoH
pRcv7vvT0Blj8DjeVmCP/BUwjgn9gE4Kt9jWJanCtSe31ZgN2XlTctLjyoYtGQ/uX5PLwzfQkfGv
EAiJ7DKwjdhST0uZVu/Veax/16Iqm09mKQQq/HOlxWE9C4dHVYrzCOJ5NZLyXlLgCO6CzPvWoQb2
T0HRufdxdCu7K4j/vPORsBVUSRC9/Ntw+vlHbs8Vwk1RBYTDylaUPMU6igN4w84Sk9wgMG2cC6Rd
8ju8Sqr7OqF/vUIQb9BuPye5bZ8MLBPCNE7giTZD5S+ejZY41bpT0VdHuKH7NzUJEeV500Krh821
3cYe9kICxy4D2Rc1/WMxzJ6+jt2qP6dC69DhzNrhc68BSj2ZVs50lKmhf2kQBe1Oa5+av9euGdMm
T9rGuuT9EH20UmT4EWis1BlXkIHEGzQXSvkxrRe4R8hmHyUkO0crrWEwTy/iBjwNbqcwW9bSSloS
O0cx50DzluLzhCbviQf5kYXiXiiLjrH0AZSI782BYBSDEBobknUD7JJPR6tG61ZujaI/qM/uHHiS
G/R/oTYXYmXK0y5lVJY1aG9GXRS/r/JpdIIVmBQnEK3zdbbq9fx4H+6GtfBQplnDQWtsJtM0Y+RU
UkboNvaIPZHZmZI5OeDWoYpB/O55qYLYY+sexN2ZWamzjrYb8EIKEpu4idtV2ImTbqmtUV7zOm1A
7brN20hXfz4e4W4kyTYkr5Ooxs2LGcugrp9xvfDnxKkABM/O2TObFtMOx26+P461cxVzM/5/rE2W
MVf1WMUI9GMuVKifR7RwvgvZl34cZXdE6ENRUyFpxNXwdgOgLOhiZiVQ9tAww8D42vuEnFv1LO0J
/8Vn0qQAHw9Syb7YrMq09mwMm8nCDWFC0GqhOwDVyfGLKJOnx6PaWYnkFTRCaOHxTNyCTsfSmSc9
iXjNLC2gJ7QszoqLF1QuxviSZ432aZlL64/HQfc+GNg2uTBoavEGvp3K1B08px75YMVSshbTERqv
Dmr+cZS9D8bzmoSCgiYfbfPBKJ8O9oLxD4IOrf4H/nl/i0p3PuHC9C/WOkMhSUF8igrX5nMZzghA
FT9Rv07G9F1tNdwi+AyKYF0j5eB77Q2KdBoqHWcx75dNLCEVIwpvMvxEn/rAUoHd9QNFzXpZjki8
e1+JZBpZFwPeN/2a26+ULNpkNfjL+1qXzee1jpOL00e/jHSklic5uzCtmSUW/W0UUVnuZKOIgX9Z
+ydZXxPiLbKeccNZ/NEeo+vjRbE7KFkbJW+Xz87NoGzFW0zhDtQnKJW+rYaO11aE65IaPI6zt69g
8P9fHPkdX2Uc8sbRDYU4xgRPS9Ms5JTNZgD9g3/DunoFdiGmd1A7lGnMJpGVUrugV4ANo9CwCQqr
JbaLaiVoZ2IzG0Vd+m1Ml/6MRZXzrsB/XBy8ovemk/cJ1R68xknh5S96NcxMy7tsUFn6rSWqp34V
P6pY1Q9edftBWCSS3QL5f3NrLe5YTrrdUeEpx/7ZazKg+np+5Jm+98UkwUylbEbd6q7NpWV4+PW6
4QNkSt+iPFP4fZG2QbUkmGVF7pvJi/55vEjuB0alRae4A/4RRf0t/SDTel1oE2u/4H0QeJawP2mj
4X55HOX+eSPrORqJv+wMw3q9/UZdOepJAtEWFolTXKasW9/oWeq+r5pI+OVEDlCjO4ENEd49jyPf
TymREcmkoMxhBXPsNjJqEWICVs6Hc6vyo6EY6TdAzcObum/aJ8OMqtCaATU/Dnq/CSgkycqjxNBC
xJKT/mpJUt3sioTNB/1qkk8Z3PzUwlEC0+p/r7hFz/8mHHBOGEIvdbPbcDhj2aj2yHA1ppWGl3p+
xAUazFn/c1GiI7zY3ug4LXGo4LAEXiT//tXoeiujK7qyxfNxgG0FLC+wkzw54Z+af82HUjmo5+4t
UXmaSF4kicgWGZ1qDpycmJcLbyssOixruqqJax60YPcWCngMClMvhZttCSxrEcODggjSxOvS9zx8
p4syZZmvrlOPXHfjBlDnquDxl9sZGl0kBEUk4RGkxGZ1AqPEzbiTPD0lnt4UeFiG3sgp8zjK/YUN
9ounJyhnTGYY4u0HMxvHLvE2ZGjlAtDWqZJTatrdBwS/8l9+zJDnyBIK/yzV1G0vbqIQNdolG13P
1ChQjDk7uYm7Bt4qal8zq8HHEvGImryzIG3a9LJbxRK5awBWzZqaouKiS8zhDy2P3WeaWtU3RcFL
Bfvb/CD/kR/l9oqTfFmQFvSo6HFuUbyOVdK0XRe0wNxl+mhm0xxCOnZ8lGEwyJIOHUqplM84hpSf
3EQ/Em28/5qQI8gdVHo0UFi3zvFFMhaqtzhA88t4+u7akdoEFeS4cK2XeDi4XHeDyaIFH1T6kG3e
NeW0zuqwVjCCm7y9NOliYtG22Bdeqdrl8Sq9Z0CgQGO6LxR6yqfINNwu00px9KIelhKzuWKE/DPO
ocqWCL1sWN7E2FO/tWY0kObEghiMcb05uu3Hx7/hfj8Sl26VvKXQjtkCD0DRKPiXooWDFu/8pKaa
CON0TQ7O690o8q4l4ST9M+WkvzpAeY2zRgu3DCZ96K8pWS7ICmp/j8dyvytkogKVRhb3GJV+G8Xo
W6wiKopoRke520jX8Unvx/g5taelPGl13x18wL1hcYZh8QFh6B79HZsdQsnACYK1MdpPvZbb70bh
dgfZ896wHDAh4Fd0qW+5mbwyc9C3XZMKvFxuXpMZCYBirWe0zuby1GvxUbz7e4EZfBVP/p5XH2up
6SnDTKkCZ1HeFeChviHMulxTq86gbLrfey/xDjbd3RChFNP7kgA6ynV3FAk1qgZRosMezHprnsZs
8PzJdNqrKZHnWlofwfbvNjnxoARQhZJmYHdyak6Cy0+fjawUJUnPSSto/BjAG/iVffB4UW49RpAb
JBZeCS+LBO70JhPEdmyqEfItg64dF883pzn+nbU0f3DWYUS6Li0rmm5L4S/YZ4SN8IwfaprpSCnj
5fm2XxP966ob6IouGZK4eVFSR5pH+spmVf5A9YPfX5b1Nx713VWz2+U3KtgY0qYGxsNK3R4kersz
x5lFA4Yblm7p7eKoBDLPM9spSMvZfjupzhBaI48d6fFysCju1qGcOMIAyJAqo1scwjA7xjzx9A5w
Y/puTS5GeFG5XKqsT0DNN102+maRHinf7UWVCDFAafznjgRYeQk5pTGXQa1oS+its4D/YOERh2LO
uewxMUpyXQsfL5K9WaVYAgEZ9UbAfpuTa83xT2lspQgKCx2yNtOXoEOAkzphdQTk3g1FwwesGVqC
vO9uP+C0dosTgxAIehBhJyuxGj9PpyhIqHz/6nnMB0RRD4F3MAKy8HQbCqHLyZxcLB/6qXQvDl21
YLT6MVTyJDkbXhn95/Es3t+nMiCwRRMKApIQW/SFMlNq04GuBNocZ+1JM2vvDNC5eB5apcY2e+3e
KHPWocmb13+lHh5vjprVBzfqzgIiCtAPeGs0HrYCLl4JerCuXOw6xtQJ2lT6CM2mOFlIYbz3MBY8
2aVZHQTd+aocneSElNW5+Lbolq7sIStiXRigYZiGEVJEX1bN6Wi9gJR4PMu7oahPITqMPAN52e1X
bSoel8tEqLhV40vXFfF5dPXhfWe1xa8fNiB2pKqopDvdNelRHxxNo1IINTYertmre8YTcMaWrj0q
d9yluGQ/UssOWC/izjzhbkcVl5mEKUU5QjD4aqtxbl0EWuW+NXreT9tq5nDUkE5tJWIBUamjZ9He
pALMllJdPCUoTNyGb8iIbDWKi6BNNBzJBwXlVqHqviai4aCws3PXAjMF+CA7BBwCmxN8dbDxLa2h
CFZjVGGQteJzEaFUVUdtddVK48h7c28/UDgl+8MDW6P0cjs0Y6BIYuczxi+xLp4xSWrCWujVGd2f
1c+1F9fhrDk4euQgbl4s8nO+Crq5dNOlXMcWFc1gjowRCeWyWHC+Jo2vq9x5wu4vOXu5o2H8YOr5
H483yG5syllgL7j7gU3eDhj3+aUfdUwr9bk33qyV2p/IDEFMdvhxtdXwI/cq7XmY7SPg3t4ionIs
5XBRbAVvchvYW6rKVdK0CNR+ja8Lb9+vmUoBgePqCBa6G4ps7eWalLJNt6GobBWVUKsCSoH221qq
zud6dCAsD2p0UKXYi2RgEIp434ts/2ZQTNpswtbLA7B1qb92qxJOcyWt0/BH/fUPB2kU2jvJHojE
zc6oqAtmtspxg0Ro9bSUWducvKL81DStcjEEjGUuSYUmQDt/fRx57+aiFkm/hfDYd6nyeHqVcwM7
RaBwsjjpVsyZMNw1zk2r4kS52Ik/tPOSnJzU/TY2Sd2edNlKH6mxHaSqezuVZjkMK44Fbu3N+Jco
zWXdJMecKfOeBj1Bq8/Eu7Apqh+ai142rZwjWbe7JxQbVSJN6BaR9zPy24GLVC/HWCzETKF/Ylg2
/Ibuj3tQUNvbkpBSkC6SdQw4n7dR+jJe5qTzco7XYf5QmXxPd5mjM7fldyeyBJbOvSPeLzZyFgeT
unexSNsHeHOAJZ0tinnCKq3KW2xbzVFvhW/26RTO2HldLStvv2W9cH+4Xjwnp9YtF79bXfXImWHv
wJcMfHAYyHuQlWwGP+RNgvhoHthccj7PZ7AhyZAFk0r1JqvMI8L/3o6VNyjZO4BqKvu38dLC1uJe
IZ6VWYXvLt4aaI2dYWjWFgc7dm9o0H949FMdYttuQmXt7HRpbZD2eBhKerVrQ+WPumthV0s4dat5
sI7uh8b5KkU86ZpRXdy28m2z1dYoxoptnKdPcdsNz71KolmA4vnlhA4IBiUZeRbRG9nmI4UU+fLM
Lg/KTAyXSWWzA5Ufz2WLH9vB4SNv4NvLklj8m260vKa3557XVSbF4FIazKXzH3qXj83JHFKEp1Cu
Xz8vNPX+muZi9jtvSGmKW8NvY13ZJx21DgzepvrgNLw/h/gxUieVIxH25RZQWKiKY/ZrzjmspMWX
urKm3C+szrzaE+WqU1SK7ms8iCo+SBp241JhQWkYD8c7Gsegx2Xbj1keoIP6c1aUNAR64LwdLErh
vLaXoBws4/Pjyd9bUbA5qBJIEcA7sL1H78ssmzoPzEkr4ApO+dnJJvXdYuCn8S9CcauhlccpwDvp
dl+u0xDzf8pnbkE3ni03XdkxjY2RSXvkP3W/L3WwGixgjHYkuH9z5HRd0luDSagJh8jTmMN178lx
gyaO1St4M/3p14cmby0QNsBCgW7eDq1N7UGviobdUlkfEretfe7y6uz2yZGj797IeCiwOiRY8+6+
WqoUk/CJkRV2KrWJoC2sTRmf5jTtPvfFVB2A6O7vRwkRIWuGkMGrcvvRTH2JFad2ssDWmuY8Okr3
oXFb/QASubcKgb1IuX/JZd826DW9psZfiixA2hQ3W0WzQyun1TVw5oSPP9XegF6Hkj/lVaZTpWZf
JT2h3DrXPuR9lF0Q8B7/xVbmHUUjEjw/jPVNDj5zFWox5jeIhuXzG6/q3XdRi7SoNc7Rnw4dSV/0
h335nbUhbUak+grnFtv5dmhxV5XSGTUN6KL9FUWUbsrVcPDAgH+2wOn59Zl80dgGUsqjH3mZ23AR
qlRujbgJOgBNd+4Se/4IR+rXfM9QkAZM9lIII9unWbFdgK2nl2bSEAWz5rEFKBzVftOK7PucKPN7
4KVHHYmdtQgvgboCmSg7bVsLQ4HPJaIh1+Lc+lDALN9OEjSVs0PZkb1QXHgUFqhncvttjqlhUMVM
+yMNVCMVpzjCmWWMtZ6zmMLR42V/r8zDPJKgwKj6H9LOY9dtJErDT0SAOWwpSrrB8Tr3hujInFlM
Tz9feTFjUoSI6wG6e2O0S8VKJ/yBWIVod5MxGXEG25tLN8jHUPWxLtH+1kLFLPHuleoqOX5oLuYE
QTx56jVCNemEAkp+LUVZnsbCFn/e/z17U5ewBJVtSmq1bT2ZcM1HS2kTRNmV5L225OFbLj00itTo
CP+486w6tEjpVtKqhCK6ORYd5ld2sdRJgFdK7htO016yWoC1jpN2QKJIC89V5i0Pr50grw/gAOBG
KA+gaLY+HbFOG89VM0hXbeKd9Um0fjZxIVhpkh6kqLfn3oBaDDwM7jud4K3HA5B+p1azJAmKacz9
pGuGM4A1vFoqWP2ehrbu/andXqGg92RllWIfk9zmaTCFQYn1COovSMV9o9ZbnOENKtf7o9zuECnD
R67E4aDFvIV0iGyyc3jtcTD1oxEUTdqgldVhsYP5i39/qL0JwWUlMUOz6la0fSwRmys1JQqI2BVA
bzCVR8r8wf1R5Gleh7mMQFUY/w92Ibt5vSPQHKUtiMlwUCJJ9VFtvfRiW+hOteSG14z/zXcipfzY
NbP7+g3CI051kWhItpw2aQrMc2fycI4NeIGxcuk9cemMbv63XFLcIspsPtj7OxuSaEiyG2QHBdLB
eqaYLoWd1TNe2BYzECqM1gtVRI+e3sxXO4fTe7CAt0ec5IFIj/4ryo2s4XrAvO7RFyqIkLu0Ca81
pF1EThf9FCat9USzynwyEpEeBC17g8JR5Q4js0dkTG7gXyKJITOIzKdpCmDOl2c9E87Z6fC40myh
vLH1qPqY4G12EFjsnArAwf83qPz0vwyq6i0YCQAQdELt8FQ1i/tME2o8tX0evdzfr7vzI0xH5J+T
cUNK7rO8HYea/Yo57vyXpo3YZriJUl4SfVaCrmArlZXzavYYeSBERI48tWgkXjdLaSIqVE1xPgWZ
BUuFrtscTGiSPxGDetT3LPf11wzjEaJhJiAT+c0q1mLxMM0qset25uZEqNOfTRQoT6OTOgdv8M4F
QGr3UwiQvhdv0XrtwlDphkrUU9DRu3le0Fs4t6EByShNU017QAtHuWL4Xr6tjDE8GHvniqO9J7th
lGEoimz2TaZPqWi8ZeS9Gz91OCm9nxoz/Xx/x+xsTnyUYR6jz0SssS2HEDVpJR6uYyBiQ8oriuTK
814HWTI3B3nJzuaE7EfPUl5syBBswhkvybK58rg93ZLufJsNCxVJtXwqLPp9eZ12X5ViyA8G3Zkf
ogeU8OQ9qvHgrhdwVpWF0kwyBrY3eX5c5mqA1nr3kDpj59//lHI91o8FTG5o4hDUKb+gtLAeyra6
UPNG6P7syOQPBSDcyYQi9UIVrwhSCv8HlaXd8UBtgsQBfET1Yz3eDOKiHlviIXO23Kcin5K3cR7V
8I2nqPir8URxMODthmSC9GalThtJ87bj1LlxM07aMgRai0dK1Az9c9JN/cFLtDMKynMSYCQlgZDI
WE8rjpfM0BtFBGxYqM3AIJ7wJyoPLuWdj0fRBiojUBx25bZgtAxGJzRe1WCIjdEgoh6HazhG2Tel
FcnzorXhQb1hZ1qSJiWVIqhP8c6up1VZY5XQ1BWBV5nqtXYG5Rwfk+xvzxhhK40IZMnlOFuk8uLq
WePZiwh6q0s+RG0fPintnHAzjxrlZOF8QNqkPVixvW+JAgVhCmJOMrVcTy1JFEG8YgkwTYX7F7q/
+SlKp+khnpHdTofpSPrm9kyTgVF3lCKd0AO2UM3Oa+B81cWAD1SBUU6cNE+tyYahensE491ZNfor
IJuot0HF3LKHZ5F6S9eXbPlyaJ6a1NCuWUxKcv/m2JkQpxg4GIeYGuL2QVusVGldjQlNYZ5/0NO2
P6dmhbtgfCSuejsSeBHw1hDqgcmY2zuDZlXs9GlFLOKq7XuzU63PXlEsOuTExosPpvWTNr6+ERnt
5yohlMwVvHk9kdsaEkzzpkAkcTWgBV5KiP6SuI6PrgXp1UKX5UFExTxcLWIa1H/mxEJBqkxVUtha
tXI/xJn4735RrO6UeX31ZRzn+W/F7ZLPc2wOfxO3egD1GpTQHmZKzIafj7qxBPcX6PZYwQGkwIBU
htTM2KJEBogNmRElfZBE1Gv8eCqqLxltowianGv4iKxDwvLGg3N1K31ASE51CFIBAq1s+c3j5XHj
dkVc98EAwevbFC4KqseDtWjnWoi5vyZitC+m9Ni9tCPkc3sOjf8Up61tf8li0zu4wm7PObLb5I4S
woHG+tave4qjvBvpMKA93iXPHZnyeY5y/KuGrH/OEic6eG/2xqMnDWqE1jh7Vh7OXwJnE6v3TEt7
gq/C0k8F2rhnr4F7G4Od9AX+WQdvwu1hp8yNHzlZCRfMzYPaDbRV8oq4MnGSBqxDywkss6NoeW8U
eVXSsaXnzlW9nhUGoMC0AWMGQ5l61woL3AstqfZgx94edClLJEUNebCJRzbBwbC0WhVhLxtEupuc
qbu1H82wyXyVM/hqdIgcihgVMjiN4C2GIJ0Bs+deQ/iPvZhvLcX4R+FgxkpIPj3YYRV9vX8Y96aG
TAXyS+hdSmX09Qes0V6DyURcXJuTe2oRJU99vazQLzPs/O/XjyUDEbYfxXtKNuuxOqUWbBjEqubO
jJ95/cIzxafs7aDM5ZHL1M4lw4YgVpXeTQQKm3m101RyE0Qkb6pQH5TJc3zU7iq/BoT02MzWdNJJ
08/3JygnsL6iETMhNkaOmncBYPl6gqHWTF6vyit6agRgxST+VGSjkGYC7qcZxbDHOhycSzcP2vf7
I8u/eTsyys3gigD60fTd7NDJi7xlyVlG0VBURW0N6RHu/9H96/44e9uF6BitLklJQyxvPUM3dxyB
RBdpx0KFuKCP6Oe1W+MXW08HH3PvwkJoiHF4W8lNN0PRQJhHZQ6RNuPw+Smqcpc6Rb4gddtnOxuH
H/dntrN2hJLoxMhozwA/uJ7ZMmUJXrEyOS0tDZ9QEJoi8erGH5ZFe5h7/IjjWHj+YCxHQms7e1UG
XqQdHHtmvAn5QGdoetFmxBHRksGTNHKsCRKwAobeK99pEZb+5NTT9f6Ed5ZyNerm+xp5NC/LSKHB
QPwHm8J8ftaiaDrVnjgSdNmfoCw/S8lQts362zJppVFnLrVJjZLLZNozUJaKmobgDcYzfXx2M+3I
30L+pZsjIZsKiBVL4W1ri5N0wmpCiENDBTBTEYiO2uhdOC6vx2PzpNKJlBEVGcJWkjSfRhUB2YRn
zou+93nqvOSLE15aQ+hHtNOfzMHtjKjvUewmgMIQUX7mX55whAvCpa9AyNidW7y34lw8DlFoAh1O
qnfaNCn/9HPbB3rndE/oQVcvxpj1y4nLIXtZLIubvc9tC4MN+58oNsMTkUb3H71Wqq+5NWMNF4mj
buPeqYJJR4pG4xuTr00lNIzGpcprXk49XqTAFNLgeQu4sgJkFKDjXJ0jUS5n+vrKwUN6u+coMXMl
qlzHdD62e260e6vPHAcZK7VOZr9xs/qjWqrN6FOwTz5oy+xqjwK6T3Qw8O25ohyjkr1REsUJYktW
HwYDyMhM8befbfuy9I33THaf+8sQhq++IhlK8vgQdaaLtBWstns1tKeJOyudlRIOrzPUgdKO9ntL
qZrOzzrjSLZod3IyTwQcAjhmK0OuKk2LZIvgWe2tMUgSz74U2Gj4id5qD/fvp9utw+Toq6LcA6Sc
zbPZ7aHQUxMdpKDoHfPS60v2b6aU7nsMe7tzPUD2s3qIoKqaHUH0b18eRuamojlH8YTayXpkIzKa
xvY403O9TCcvm8I3VcFLF4cjIgdlVref7k91d0DMlmhdU/ECsroekNC1mb1Exsqu0zw7UPj8vEqr
U9FO+iVOAAffH0++ZeuLxEVLlA4WTQqZwW4+bWRqGL3U3McFNuhPSWuMT56GAs+M81OAPlP+qQLM
ca2GevHNpf3z1aObjqynG/wAOiSbRDbS80bQEyT/s036ylFC0dY3Cpc7zGv7Uwa/4wLFrHybJqI/
a3pzhFrb2cSrH7B9b8dG0YrR6YO+oYlHewQMSV8MbzprOiI63T5CBBW0rvi9AFrpPq9XdtIyxyu8
UgT4XXcBcpDmSXURbr3/RfcmxG3HgaSSiFbsdsOOo2XXQyOCxqZlH85cNHMocIJPvVcbaFCEoIpO
a4JwRYqtryeU8Ie1ZgoRqBmWqaFmZn45olNYz4V6ipVDFam9qUElJHBgZsR8m7BsKNuptmpVBFYW
lQ+uwkUa99Xytgapebr/FbWdYyhrbmhz0AfElGq7LwzZBW11AeYPyjLRFz1sP5sV5y9aWt7i4wVs
XXBdnsvrrEPzP8do77x3RWwVdNoECkOgJTRxpsJcfcrm0H7jVEkaI0FgzUeyz7vfRTo4IsJnUCOX
f/5LLEDfjWpQ3otAT/r2QQzIU01t/DmJcu/gctopnBAnYhWGwACYQErV66GmwY28RuOzqFXdXdqu
wqROoaRbt2l9btr4Uwpf6orvysTZVd2T6y39E5St9mB9dpaH30EQQb2NhGD79jQzNFyBUF1QidzD
ZTVZLB/hNvtEamvAV4ycVyc7vHM2H5hsgNB121WNcYOrizQagylOxKPjDtQrh4GimxUqB3PbuZEh
DoA/57ogb9y2O9SiApQ3j0NQ2gZOBHDEHpe0SAOsRvoAaiEQmV4dHpolXgKjSI6Qlzu7iTo31TjG
llndZucLGyptUrl0W5JIfXJz468C852vQ3t4yHYuRNI5QJCcMirBWzh2g0RLqSYhMs5lbZxFn9Wf
l7BJDkQBducD0JwiM/5JdITXW9ZqcjMmNx0CVKSWp3QZx3OcJxpFU6U+WLmdMIVaDVIY8F0AeW9j
sMbxyoIOzBBYdlx8EUtXPuWhZ7xoeqb7Q401VZlok1/05uurUoC8KaVQl9KA2nmbK8BR2FEgzoeg
yBstgHJDrNtU6XmOe+MgYNi9A6SaH7044Dzc/OsPirgxeksWnb+295qLqhXRtSjT6jxl8ae+srIP
g6X3b7iLimCwl8wXnltdBbnRwdfeuwMIqyGYw1UGK7m5izThuo1b5WNQzajj+fnS0W9StXz6Fpcm
gOl4Rir9/rOwk0iAhoY/DIuS3q6xORvmrNv5ktLU9Zo+oeM/GBhT2c6zO2OzM+FAdlJC9KLuD7p3
TOTC0ghHbpXEef29Z6iEQrcE35v8yc/tSXkx5ir9cH+UvWNCZC03EKEYTPL1KE5qJJbZ4oJn9JF1
DsOh8pc5a95NenXEMN/9iuwbnhEKRwAb1kN50ZwKnL2GAIdjBBS1EIptIobqjBbkv/1UDF9y1Twq
AezNj/cKJAU7xuXtWg9qFpol7KoaA4Q5Jjal6KpAFbb+TuTW0YO8N0EK3Sq7U3YZtn27vF1CfYxn
rhxtiN1H2+qT5KVBQdr6YkzylYoq1HItfcyPOkN7ZwL0KWUBrjRej02MOS6zafYILQS1ij59RBAf
1EMnLiLRxjOYwiOFjqPxNvF7qIWTUaeMl9R9GqjNEJ/zpq0u6uy5l2gwjlTF9lbRwlledspB9m7F
K6Se0CDmaggUMGzfsNzDIVuEpjjjCp4cdEmOxtpsU2OC/p/pwACAoOjncba8p3KmHlbN8RFGf3co
isW0lhGpooW43pxRbzQoRAIAMOrC+tKLPjnFQ6GeQcS+nsNHhxfEBm03mVNvSxLZ4CljpbM3K6X1
rqjbuVe9BQXgcTwu96+UvYsLPRwMEiX2jcbCelY8QG5p6cMQQKQytXPJ9xwkC+HoVt7bhGQD7Hbk
mQBfb66uOEsotZsuQalpJx9NJbfpKljpU+2YUYeK8HJ0vveWSxq3woUkd4XwtJ6Yi0k8gjURgFki
tItqC/PSlPixhZPQDyofu0NJfAOGrTtEETq7UakvIYGuOpfnDNPQz2wMQU3ASg+G2lsu0Lm0SCiS
kjluPmMbujoewMkQeOHQPZbkdp8U5dCtYHdCYMltnlG6vluwEgpdixsjIxRUsCiuqV1ggGUPovKT
qs4O3rS9exiU2f+OtVmn3qgMN3UAMKA2kF+hMrnPjjK5f/Y5xE5FjZ0ghVr2G7uefh0qC8DLqXfK
IPGXbCxP674RKVcUpY3q30JrYXBFvRseRAW73/EnDVcSm4HbrIex8jwV5cimh+Gcpo9aHplPcdR1
7VXNwJjeP8m7g8HDklgNiUHePCstEK8qmmtygqEzQ9+orfhp7luFVE/jlvd/YzQAAehTolGEJfd6
ahoCVuqQpT9hKNU7OxxxB5mMpyg/1O7amxffDm8bME+SErAeKdRSR1Pg2IEdyqNAXcL2EUuQL/FQ
KQew473UgNyDFJIsHQ3yTfhhL01rlwlfsMbq6psyoSzgVHomla+T89D3ql9OSn5apvzb/Y+5V8nA
phEVavRbpPPo5hBEtqdkxUiWhY728myPmHxX1lxdUzGg8C4U65oX5vShqYfkO/pJ4XOLOOJyQq07
O1dx1V3tNDL+UENR2G9yOy7/FcYw/3f/R+6ug+wNcIcjFbLdzOiP16nm8f556mh9SuMRdG2uRP94
Q3rkXrL3WNCjAWUBYFL2ItZLbpUQUxuHR6kMPQRquR8udjej8K+DfcDV64hUvTc1CW0h0gWZAOR0
PV5faglPycTTns2oiZV2+s2UGuhV7/5OEgijkBaazD2RvFwPxdGNaVUyNbtJsWTABqr9hqT2YJ+S
GjuR37gT5FPhIgcEvWubflXSYBAWBqGfloYPiBD0D6WeGCeMDePz/e2xt2ag4GTeBWoFvOl6YsPg
xJE5UiUeZAM/0vGwnkqTOloRZRhre0P+x/0B9xaNyiZVA+BaJAyb+24wm941klSgXmYqj1GuIwhd
DvHCIe3Dg0dq79lFeg6VAwoHMjVZT45k3qlmk7GqwRxesszulYB0cHAO1mtnHNlxhToGhZGe1OZd
cvRuLgvEagNrNOJHq5ibcx42xY/7X253FDABwHDIs246rTB6igHjYWqRRddVl6GK9cco0Ufv+v8b
Z7PXqeCATOQJDIBmTf7sTjXQrTg56N/d2kWAAEAG7ecep6G7zTewTUwGDSPYoNaNeH6y82rS/KrO
uZaGJs++q31S/TnOVSsejCrXSEZEDNveBFXyJ75WunFWZ6t71NRIiYOCnrPwyyR3uN50p/+jLTVN
8VUjTj71SZnrQViXFBdaDUHTd0OblfIanI3BH8LSWE4CHm1GmSE1H92OVOLcVtnyuZ3z9kgkeufA
SbofKjEkJFTNNiWe0R6BjplY+Uaui2xAkcyfDLsaHswqLZHpn4/4TXu7hnCQffMTTr7tJGRhaXo1
ehAB4rhp4Y+j2vpOX9dH6fFOQEhpDmYtoTQFsW3lQe+aIh1qlW5P20JE00H9E62pQVUX2nVpSzT8
SIsOturOZSJZFTSgKUCS321egIXO4mL0fEwVTY+HMZ2yl47xfPgB5utDeMrhnmz8oIhAFLq+S0RO
VQUX7J7tmlkUwIrsm0Ff+CCW2Vst2QKQupySzSd3zy8Rbq3og65EJU27RlW+gywdU3+kOh7cP+J7
hUYZttC6l3rePKLrcSyvz8xOd3sUqBOhBrY7RR+GHFfzU1km9t9NN8KFadouGt+Obdl/wrx9/iu1
bUU7m1qGz8n937O3joRvlHVwO4KHsDkUIBbrFNgoV45B7WqJNP0BROx/pdYfgaP3RkIPDvCW5FbA
kVtPvBnVSQ0XHNJdKmI/Bo1uFxKz2eSHGI0eBNt7R0KuJTkEpTHYxeuxsinK8s5QukDrFEd7q0eO
A5hxSJXqZCJtm714qeLmPuJ/01/3v+feJUMJlVuGjgqPxSYwnbu87TRcboPYUrEamfscyx38ed5r
XmSfYKbPv7GANEQh2To0R6HLr6caW4prKspAGJHrma84ioO0Msr+ta3XB3t3d24EmJLATzVuK7qQ
43ltZqPVB1Vv9o/YONmn0IqH62DX4tGSGsj3v+XujgHIixIcyAFaHeuptVSFiWy5Y8xuCJ/jSjGw
0PG0JyPWjpoce1OjwSzN0SkiAadZDzWgVdQPKAdAIe6sqxjm9BTXTnJxurD/qjD+Qdzy81xtEAow
eqkVyJIBEaX8Qb9cN0R/IyqnsCAKmjynYhCu5/fT9FxP5RL5Y9FNX8rFnP82lIaHlcZt/GIbWXl0
UPY+8a8/Y3Moqc91ZkQdPhj4LCjjQ9xEL9hCDSWOfuPF4LoD6fJTNmGLAYljY8AWBw4Ngm3ilJil
Booz7S5NO5nn+xtn7y5HClieP2n8tX3pNXVM0UgjA45nJTtluj6+ofSqfr8/ys8ba7uGmABTFaGg
IhFRmzV0zbablEnAgq0c+5yO2nwxErcJQP1DNbbd8Y1lpNWbuASfVxWT+WhkUX+FaNoWPuWvqb+0
mXDgNFB0uYL9rj6XoWU99uTPB/H4T/T7zW+1pLw86p9s9M17raOiWCI3JqCWtf2/WeQM124pNZV+
T29CqO3wTC4ypxuuup61n8Hne99j08guePOmfya1oRX4U7pdHbT1WB6s194upIlJOqmxXCSV6w9Z
1ugGadTAgaa2TnJqxtB9ALNp/dFBtz24VHZqFgwACImOAvIPWzn1ippmF4UzB88xSJCnIjpneJWc
lgRoDoJJ//Twsx/qKTm6PXcmCd0JWDECBRDjbk58Wy0LARwF3aGNqnPfTBx0KyWoCzRjcrODG2Zn
nihHQ/fmhqFtu+Wimui9joMLFykNXdO3BeLqpTk6/tjU5Vtgv/olydQf+jR2B+nF7jylxBt1eF77
LVbH6Sr4ozn0JMqUI0gTqzg3SFte1cE9kmDYu0WpwksMNckZAufyt/xyi5Ywl2ZDazjopZE8NLPQ
/dKphe+lWB0rveuctLAbP0YKV4wyJlgPGPOrbZ0YmRYmrF/E30ggtjd5CAIq7ml9YUZXPy9u37zR
6Vz7pThs9+3Pl5QNxIa0pdj68Dpu2oDKpww7LJry3ioj6wUOmPvkjbinqHGb+csyO0GBlLzvGLNz
dtPw6MnYia2Iqv73N2wRry4EDtIR5ORrvWu/TypNaRvPkU/oHZRP45R4H7u0yF6fAxCb0pzm3JDn
bE9tF3qxUhTAR4ZuGH0UN/TnkLD1YJSdKEBSG2hZUUyQHi7r7RQh0gqAmFE0XB0+R3FapafG7J13
yzir5zCmUnNwG+28VHB/ZVuV2pbs969HVNWkE2Gn8jHNeF78wmvVytdjz/z3/lu1dyh/HWcT30AZ
jDFUphZJB6S+jFMRnpsa5M1YjM2BCtjulHRQPpiZkBxuA9Jci5ZItQTnAVXEIMVC4QTn+qgCubcL
0V9FXYatiMnIpsBkG6hX1ilLJUzC/EgPZexrTmcxt00Qc9c+FLN9RMba/Yoo+UiNM/67bfO4doVa
p/hZ0a3KJ3VG0Lq3sCLDRCE+uL53t6IsHIB7Rrxym19rC7CJvqdvZVdooZe4KWv+4nK/QbjLg6js
uk+/sUOkRJEBHwXA/2Ynji460tFEzGQ0RoGy7GCe0mLqXwzsMx9/ZyjiMxIWIMhbSpY2L64yy56c
1mF/F89zFTRu6p6dyjgibu+tGAZWKK3zL6Vq+Ur+8kCYLUrymiIvq6Zqvopmif7A0sN6M5Za+Pn+
rPb2vYzkJUccgZLtg0se3ztilO0kNXU/Q6HOvypoFxzsi90JUQYjq0Ucjrx9PaFeVaCa9Lx4VPGU
C+4ejT9mbf0wlmp4cDftbUHYJaCY0XpAv3GzIyJcSibN5SGvcxFd0FpXHvI2zT4vhmgvyHSFBxfH
3pEGJsCkpIYNn3E9tRYqeoRbAQmCOTVBLVTvfRxNk+9S9TgnsRHj1buEf91ftb3vyXpRDQWFRMSy
iYvtVKnrCY+UICoy9zM0/xGDcFE/hyOK6veH2ovIfhlqm5WQO2dNVlNqUd24mC5JnCjv8spRat8e
Y+/k9FbxdnJK4JFcd15wf/C9xeTdRMqU2IGS+WbfLHWamLUCTlt6B70l23yfW60aqPq8vE30+MiH
fe8wAOqCZSArPeDb12up45aIKuwILNxUIQuZ1nRROvX1sk6YrJHeSW4ZN+U2/OvDgdB9VPpARLH2
qLk1pjbZoazT3r5kP0ppOsoQQMnWc4lDNJzw/mJfLmIGozPP5zSnZNy3ln4xMgNXjxhp6vvrtfsB
Aa7RKQH2BGh2PWimF3oadZQJge5l17rHhgJKyFFzbW8UrmC2PSVJUB+bXREiAGLYSU5jYypqYAT4
y8x9WJzvz2XvjBGuolkC+pxUWe7NXy7haYGDaw1s/BSNzm9JWk4+pJ458p3M/p2AStLUYIrysmg3
wFjE93NhU9Bwate6pFZVwKxxj1hfe6eJWJSb0YDGTACynpF0dU9joUIQUvoepXVTBgJWca2LrHh0
nCo6OL17VWOiABAzEqzAmJt3jHaeCvACBiW2yWA0k8W75kpivzGVJT6PITB+Y6mtS7Okit9ndolb
nRleF30+8pLfmzmdZmnvgUQcLaT1zPtxGPXcGceAtpL4xzDz9FQAdcH9DBsKLUrNH6/fO+iZSScR
HI7hA6zHmxwsNkTPeKXeVw+OGVdn26zbb4MxjweY6r3DQGdUQidQULh1UU/C2fVGeG3x1HqXyOuy
LyMmqtfXTwgRKqIshAMJJDcT0vI8NrQJKlQd6opfamkUzIpL9Kp4v8Flg5oDl42dI8VPNndI1Y4x
yDv0vVK7D/3UCiu/0cLhcz6P80H3ZOeOpIVA3xzYDjKe24J7l3WUxzwpJRZb9sVIu9Kf83q8oJLW
Qmdw3BNt2SOZwp0HVVp7kj7hXSFtCdZ7YwhFkrtaPyK+oKR/6KlrPFTtIE5G12b/zUa7wBRNPnqh
MA52ys6FRlsPpCHdbVL/bSe9Bv5ANw9+4KAk+oXO/T/d0FoPahodRCc3W5JikSQ/SraOKal66xna
A6bpSRJTdIvz7jR3AAUqmq4v97fkzZmWo/C6sXBAk2gGrUeJs6akep8zyiDGJxtkzbsSq5ALweFL
PCiv1jiXwyHIAAed/UL6th4uyo2xHWrqa1XsuldFFW2gDGaKOatmvPaw0TgkNECEiguEN2Ebhsx0
MMOqr4PGm8ST6RVL0M1p8Yza1lFgLv+qVYGVoYj9aVQizCu9ZNazUvuocIqoboA5jNJLorZ8p7Wz
y1wq3kMIwtdHvaV5rCl++6M3vVrLTw5PTogIKmQyCozr4QvkvaqkA/xTIHh0plLWvNSF5JYSigVt
2dD4auejIOXmHMhBaZZK/D5PwXbOtdpiK1ZETSD9jk4djPRLpeDtaSRhdLm/R3eHIucG0EYhnO2z
np+98OR2llEHzuIs1y7VuVtsgvW6deaDx/bmLmNWBA9oTVIql6Y866Gkf5UNuKMOVC+SLXsj7H7o
cSkmP6pN5WNl9NZHaBnxl/sz3DnrgI4kXkBmkSBj18M2/JR2jLQ6mLQKuYJ5ILqIqv43vqOcFskO
zzdw6fUoI9a8pL7sk3Loy6thKXrgJq7m92PknX9jQhIjwBVGiXRrahvNjuKZIRPSVad+MQoOKdU0
G7mh++PsbQ3qTWA4eezQTd9OqafUHedmjcBXUpzdJv1vEh7AlME76ivtjSTJeYj2MSFq+euPh86w
p1AmqQJbW9wHF9CK36Se+mZIrfq1TwybkP4VawTuQYJG10NFbBJldKiMWHUyYuU8qld3mXhLOzN/
vP/9dq5/GiIQ3tkUcGS2TEu2QDIgYl4GUWWLxu/mXE3f6sR4jxktzORUO2794/VD0hwA8SUlgG/6
8xjEGQkTxAO1G5Mz9FHTT7tp8TW8s6+l6x41yfeO9K/jbSKFKQ9ZzAF7UEto5qmqe+WUTvr86IrQ
QK8hjq91kx0pHckl2r4IlDLY/Bov3o1NSclzbXVqUwa6UpZnauLqKaei8tzmS4vQqV6/iVCkOBmT
rR+cvNvpwiOV9iGkj7Dgnc10ncRq7brlBiuRGnvMo8UIxh7OxxDl/Sc1G5tHR+eo3F/T28MhyauU
GEiR4dFtxe88HeBKMyDQwH8N+hCl8jSRR/g6ChGvvsTYrfxDOQORJYZbHw5REZmxl2m05pP1tRum
2Z+ssPhUtE59cDh+ityvVxEhULgl9O0AWUBFXo+VWnauLMwMRObSJ1hNdG7ql0qV/cinsoIRiFHw
qemKqD+JSeveAjfnsc2gnum8VVHyww4zRBVcE2jswcV3+2KQVBMWclFAfXG3B7cZqqbITJvPoBjp
p5Ti3EnFauXL/XW9vR7oNIGNQNiaEgGaUusPgF9kn8cugU2q6rDFE8Xy6R57n0VWf9fH3j1oH+5N
igHJ06kUAJuW2+yXYsEy263ZUOEMXLs3Ly0U8OY93uT2kbbh3rQkgRauJyImN9VN6tvlwsZpIB83
CI/1cZ754Ewjv/S66F0nlKOK/q2+ISwekng0usEGsXU3uxZZJ5WSG7vWTePocYqm6p1ZzdWDzfY6
z6alZL4+6cpb2CPmZ2cOYREiptW9DYUnfmS21wVh5lXf0tK1n7s+cp/7LrX/M4vK+lI3sYmbbhq9
5LWW0L5qDsE4t7cZvx4DXVmcReZhywBxQlJmw0xaeLh96fiKl6kfm0XPnwzMN995Tq++Ka3Z+D5r
ineQXO4tFcAFiU4j+EPmdb0lZvS3JncwCK178z8xRd47b2nKc+KaX1vwv0dVxb3hgBxBv6XjKAHM
6+GMMvFCtU26YMap6J9SsaYHgQsGWhCG64vCPCru7FycP0XNHG5NgphtST8pbbPsB6VFqEMf3sV9
q/lUT83H2h2PRId3HgaGklkeGQC51+ZwqWbcqxlmOUFntcNycRtRn0uVHOEpAhz+lBudG3RRkhxU
9nf2DvAaqpjcotQ0t10YbaTiQLe2C9I8Cr90Jky9K0S9bnq2jNmtqZ922Y+kTfurVoMQvNy/wOR6
bW5wIkxqxLIBxLuwKXKWXZi7XaW3gToK8T0VJmLqbjG9abUxRnFNGF/RJCjxiNDH5GUus6Px92YP
bwFoHmVWemtyv/1yo3ndEkK87rqgjebse43fhu/ESfzYOEp0cpN0+TzXYnyoK+eo47Czs6TrOuko
n56XeZNSQCC0tH4SXVC7ihM09hh90NUofgaykH+8/5F3h6IaQxNbVii3EJ4eZjR9kwoJmBIH42KJ
TF8A3zsVCRjv+0PtnE9qPVJvxpUl0W1rtBIaHH3UNwKhYkdzXZR27HmRLSCeWj8X506PjxLd+0MC
oFovoZsauDEh8YlzskN31HbDhGzQspVTsijzm6GzptfydFHK+79JgkZYj9g49pwqStgCVl+WILJb
ukL9vLyxMuPoUtidnDybdH1/Kl+thxqVTktCM0OoNRuMb4kn8jfLUCtYU88JCKncsz/cX8C9A4Gx
CMVsklBuos3c6tiu1SVBxDTWReKHVVk9ekPyb6In7Qco0POT01neO1QQjtg9O7EFpQqQpNKfg+7U
Ji5G46DrjKRtg1BkNpTCoj0hrvX6LBFWGhUYiQaSrfTNJTs3hTBs0uwgUus/qzJf3hqaFkLXnPvz
/Q+5c+hw76NVSoULeY5tAbTr6mqJBtIoO8RhEm2+JhhHvCKQvT1C/excokQ/TIteHpTkbc/enDW9
A1VZBK1hiO40aWnz3ArofwgDKd2Ti5LW13gYy6fSLLM3qQBgd3+ut9gn2aJifApcZMQc/vU2XVxn
cEqJTeAvn3zodP8MA1W8RqnMa2tQqNFi2z1HxD9+2dvelWj9yMhw56RApyRlJQjhN9zIiqXqPPUJ
1u1mMeYXOzXH92PjAU+ezknh5Q/3Z7yzW39WLSGbc1TARq4njBx6N4UZE0a8In7OKzv+MoguORhl
5zAyys+ik2qRaG/eiFxosUPIwZywEP4xqJnte0bRvPWcun7OMD54IWapifqWo3tnb0sR0sE35zJA
+mob1k3uHI+tShEg0qyH+H8ou5LluHUt+UWM4AQOW7AGzZMlS/YG4REgCJIASIAgvr6z3qp9b8dz
9M4RklUSieGczDyZVjeHSYJK4r3crpZ+ScCpZfkhxGI+1U1Qn//74/2/XiZGjUFmXfg0AJh/Pt5c
DorpEpiAzIqII6f+MCgrTnCy/Z0mIv9Lr/Z/bVXQPTjvIFZEGfuPlwklTymmHodCxLIJdF6m5Saf
hv4hAvX/y1b59ysF645PAeOSo+7653Ds3LRWegM7tnZj+7OoCOtGRGlQqPbIGdbt+sB7hgkohl/k
vz/T7N9/5qWjQltfwiwIutN/vFPD+OIE18uhJhxBf4Mg/TF3icVBixxwRdM9L6/quJFjnfjGHNN6
H86Ln9hwGmZR0nQ1VtKkGgs4BCaY+fHltn77yy95edZ/FoTQ/QKgQBA6EEOUR3+++abicu43GIna
wPfbPF5uIjfM1K1hggFWs97F6gWU/qHl5SZoGipy1Rf2/y1hQ4MBHQ8sji4z6KBC/vw1YC1Rac4d
7K/morpeE/+FL4jy2n2pThlsUI+Sxb9hpf9e9BjVvkyLXPypMIhz+fr/qkV5zOeeswVTTkikkcck
Bp9RBR/N9Az1Ohwh29Xu8vzfH/i/FwVq3xI0HWQ9YM3+2b9BVFYXyqHVdkgg6UA+8i74ij0uUpG/
oAf/USz8+W5rNKcljktcwGBC/vFu3Y4t0Y6womLJWiLJyLAx0oUVbU4zLbabtYcr+Rn5kGamxQYt
TOenKnyPNvHFsS0kzF3SSJr7xlk7dknt/Jctt0imSJq9+Qw3XL2fED7MV7pM6fI4e4VMv//+uP79
jvBuCB4YjCQuzOY/qhQoe2emJBalkyrtyq2qO6iikt98Fgrjkn58/e+f93+8HnQnKCEAcgF3+Wd3
huRk/Ph6sIdalryCH6ZunyMsD18t2fDY/vJh/z6cIFpDLwgOBwcv/vHnCtSDlGS3NVLOVTqb+yEv
GPmyDRvy62GhMTYPUL2QjSbI410PiUqQPElGJ9mpBm8uT2q7GFXvVun3HPzhQue5ygVt0lnc87EH
Qu68YIBLkvhQuNEjfqHV7ZvRmOKmwNEQwsC2pn6ScRKv0UWd07SGAf2JSSIea9a4u61JUn6YZ9RD
1CgBGnlQBewSoSBc5iNURgTpxQzavm5LHCFIL0fs35XH5NfeBb3t/SmKSSLuEQO0/GYclCvoMMO8
vGtVSDETBj+49hb5LlwiLLuX/rQmpnG3HhWe+LDQeyK5IF95Du/BFt63BU/ZUxGGTF/BpQyZGFOm
bA1QrGq+Rg0TpP93fwURBKAWqK2BVoF/+PMNQWCai7wCbs3rvqUcuewd8XyEfXLbHtUu6uNflgR+
3p9bFhNIcBL+jyDiMrLw5+chMKXKFsi7IRhW4mMpjT6uMF56mjY4y//3j/r31kJvih4VPkpoANAR
//lRyAHgBkOe5pBvZjyzJhO39Y48TvSO+y3GTv7WgP+H4/rzbwORh1WFg+9y0/wT2ynWvYD2CQre
nRGkme65je+5dL07D/gPd1NRsO8LnHj5ARUs409qn8uxmwHMxK6uWMve5iZsb7iq+5kOYH/ZbWlt
9nPWxhqKy8W8u7WUT32YgaOInsfmAZbPaPSN59v1mEjYx6HbykNnh8qkdM37VsDVriWf66XgHwQ5
268msxOjpBqJPo5cBU6jk+SzFaObO4hi9I+p2MZPqZySL6uHQg6eElvzWQB/HKnt+XIN5lbFQz85
+8xlkv6C1hw23rplMtJ6n1CwX97Ge+5K9xnGb9WNWob81+4RWXKoyth/R31n9TELyHihWiG69zGK
ZgQ7Ik39LLxaPiOiKAJHT9gydnrBaPntOGTNW8SAHX+YFpESOmKd6k/RiU081awoVxgcLDKqQ87T
iTyxET7iXYuyCxsPfgE3qmnD52IVZO2SwviPxI79gsks2++nGVsAHpywD4IvA6Iqh4ODmGwEqsGG
ZzVcYqfLjLmHDT5NKXUT3Oto5oGRnmZgE68ukWhfJ+SGrF3Fyl1Sh7Gf2+jaeXtyISZHzsGC/WV9
//Movxino5IFS469iyGNf6zvDdsMamCIvkJl9U22tuoOkyGy7uyOL/zlwy7nwP9e25cPq3HVonjB
6AukkX9upnXFvMTuSIYA1FR1Qbn61DD3N5HPv6RvF2bjktuHm+kC4JHiz48B/V4aTPOlXSYnkRyn
hodbIE3sSDjOXWrzNnxinLjbypsF5rmqKTeqmjSRXTZl5m/KVmS7Xj7xzz8cZRuSUvA0Lx7h/9Rm
wkEw78NeI39iQln3WjuVeOjFSGvhU1715H3jyLgtl/IyCpgZ2CjwjUzxCk4qEhankwkrpAR5grx3
vVr9OSD6vYBeahMQUfBpE4e8tUNNF+2svGKIbQCypdc07yAoWdmzJnIojvOSj4Ky0LPsOIwVUjcW
DFwcM8Hck/ULx3crcTlyWrXQZmtmfoJQMfoOcZL7RB3x9e8t7c10bgvfq6NM2uwZJ0U9HdUa2keb
L+HryHgZqekZ6c9m5usH6bV+apxpv/kywRYXbMFD33i1hE5Uc/nNaA9RZ28W98AUJuopX4rMvVo/
xFeW6+TLMPPqoYapWIqpNMu3LiMcpqVm1MNd0rawoRvUhHzw0uTzrRQi+Lsydc3HbE25I5HGjteL
iAvvhihMekptE76A+FuvdxskBCEDy15d2ayEJm6G1ePA50eQSLM8BB4RD2eaZmDUuWYuOp7X8h6j
4FhdINP2VwzD1zeIDkB5B39pcCjjzFxDEZqERIcVAy3ujNYKDpyD2uMtV+MEyTgCUboanjtfsR/w
G+YQA9y41BGOedoRsUNaJfN2MrzcMZjWBPmpwnxMdvADMejJBGIbqa3toA/Mj+KJT6haXlxj7Fch
U7hBcyQSvoHhmxoaWL59mWA1mUAOGaafabrE6mqGdXHshmRsPkLPbYKKZ+FDB/kD+QBYu3/yam0e
RIMc2G5P1vZHxC//KViNAAd4cFRf1jmTY5cmZfuWhsjEcakE04d9ilkN2RDLYdPbFxp5Bhtna7fX
jD+6bBJ5F1ZMEVEkF3MJTU4RejpWe7t8nsdm+ekTle5HKOL1A/RlIB2KPiN3YzT5cGidGQtqDYZ/
IUxM0uTQLrM82TGBX5SFF0RxArdY/5xWtf9CE1/jR5vcFeu1agiGs6PK3G80FZM9iibEN4Kplf2t
LjgiTBHGnixdP9ktudt2S0xXi0bKg+/r6hn+Lf0nh2lIcksGPD2K/vkyNmeXHjakU9WPZ+wj/mIL
3yBPbLJxlbgTV38Hb+axvSG8nLfO96EKx8usnaDbKtV0nEyF31xMuy+upyVMH4jDXQI1dZ2chVyR
IACfGvG9DxN7mLfGKEQf6fSDQNZa07Eo+LPbkLaMYYe8PGBDoC1MNrI8lQlReVeJvfjlrapXWjpM
6tAAt5aHXDQWS3Tw6hPHKHJ+htGUuh08a8hdnTEII/le6vQaSRkl6aQceiIpn+op7wgiZu+K1iB8
KQk59msY5MvELvBaGGJ4ZUhQYxD18krTkQ2b79oA3VUocm1Qh2QlAnJmzJQ9VGiI+BXzvX7EVH71
TU9bbekaEefSXdKq7AleNs7TwmJR3ZSyGJ54UnKU5YXT9fsy8Pw8bj2aKMLHohN9xd2jY7nqn3ME
/JpukXZWsKYFhUvRGmXNIVl9eKmL3DYHONA0KyxddfhUg3iYurUQDKIc3qiZVgg19zQLslenxE4C
A00NE/F2KTerbsZYyh8JQ9t6rSSf9yMCf0R6Mg38SzsImev2wPDIIm1C4EiL2pPtBfmnl8ndsh8e
4E0OJUkOTxtzg5HTSvdnyfQs6MxjO957XvHfYCrq+ggh/16cktLBWKBWe/otbGB1KRxNNnKw2VD8
RMeNWmjeZXGODrBjdzEyfIIjycg6o9kKTU691ZB451IBaSzJmt4kydxybMVYbJ2MGNO5z7HsNL7a
tC9a5PWjr7PyK+/brb+KWm/VE8aBnTqZuRXjaVImfd4HEveLd+X0WG8C7wTpQAIxKb2KWNa50tcy
J+O39GIv0yGh1D2XfmzEGWm2U7jZfZgcTeYx+xxHu+JozoO48bD4JOAr8vkDmF3pYS41bZ+HHebm
dIv1uiIEDkHRmy2wXWbMoJjTWA7Ns7cZ4ltCttbkACFxbI7KQZhDVU8CPnyZmt82OGKhPTDTZ2zL
1FPkviTqestZ+kOW0eib6MbsGakahTvKZa5uBjjs6bNWamnwkGb7wqoK1WNq8yo+b1by2wQlKioL
htfCF3hpX9dcq9ekT9IFF+IyfuuDn3OqjU6/Y762zylj+3pvGZb5YQvw97qBqdUyQ/lfkv5ERNte
VcFHDCwhrdbSRaUIyxHb6ttOQ/hzcBPmRw7QxdnythV2haW81MFA4WWGCzzW7l+Nv+jB22xd36EP
WB+VyHbcldbC33FwLNU3c6ZxYyJprP+CKrNE8HzWznNXe4iVb7bei74rkQeuUR1kyQ3KVIIxKqz6
qM6I4JsHDOz2roQ/4D7DYZ5IXSICei0+W2twFvbR9T+h2+U5TUyp+LVx/Z7TufBqemJmwTzgHH1u
7mUDe5O3iNK7v5vBqAgKdiW2CL6c5EX8IrLHIWZjS6tiZO64Y1v7jvtMFegM1gZzvCrullZ+B/nj
tnw+QooWF6Ady7JfsVLu4qDqefycKikZHcysH5dkqL+5csS3yYoT+AEFuz9qiemIjnOcVCfdt7Kl
0BHI9z6R+hmMcrke/ZDV4QQ/1S1HZM2wyg6XE4Ppfa0xLDJXWy47tOL2pDTfAULwXKTUNwGrwy5k
u9eZiR4qnpBtd1kW0Clexk/KjmjDXhDaDdg845q9JEnmpo5DUfMtcNkWB29SBh94neI17am1D5mZ
0/q89ba3N5pgeOK973tUcrV05H2RabJ2yLasP5oI9OOQEwXvqDp3DD5tveL38HpnDQWI7LZ7IkpX
04ifCongDPyiXfNE0TDnBYAP3iflfnBzs+Fa0alE8470TtyjFn95x8c8PNZul4j9Ymn1hMaquV5y
tyXdhE/7ifRSDttjDoeOpVCFOpUyx040PSKgzwN3eX9KgZy3lGnLfkBCgGFflHCp+FQPeimOuir0
u8xqNVJZ+uyurXzEaxmz4rMAwAB7s2RIrmBJlDQHl/uyOOMsN3f1xSSBmj1LfwEwIMinDA6lwNaw
gwkKZVNaMMGuQrP1aScNEbbTZCPyAO+K7CcmFJLL2+AZlm5WDIeBFY07wdNleilmwpEhuue7pkXb
m0hzTKx/xUQs7o1hKaGOzhTSD3BLTLPoZi6b7bbAASVvGy/DjL28QGsCC736Jo5QYtN9M5adsCWt
6cZqjffltOTs0DiudtpDJId7tS4tgA0IzLZOeafF2WFM2WEOw4ArlwtBjjB3jb/q8ySrT9k85e9k
Agx8huEPNoEJafqM9qgfjnU2Ne2dGJDJSFOmtntVkGG4VhkuK6qLHu6zDKzJp3Sx2XoULqbfkLlm
0xPjubVnqTbzXqcBVBJ6CP5ENjRSnREwgqOk3TSCVZcdlMGaImiJV1Nzg8q6wDA6oNLxDOAqqQ4G
jGkKs/YCe3cSuG9O4GsSQauLWRsCfpCZjWZurpCtaPKFlug5gFYhD8GiyMMQSodojeWVtQTPZ4HF
0MfC4fCDxSn2pkudaFBQTuTrsOSr6RRSgnAYYVnjKgd8cmeDgXfaki4QaeUgqxKgFLXZ6ZCvy/0U
1OCpGesIjV61KN01Fuu2q6IixankQBAoIy0U43j3GNzCJ3NP9abd90X21YSjZ2w/y8o1GSpIW7Ke
IjenkmdWbRD8gdnRDcow5HHSAbLmNxTOJQq1svINNRsvfugJ/mE0R37UcmoSo+VrM4UWjAYc0WpK
iA8eE3wa0P7Y1uro6mJYjjO0hYRCiK51N2KMB8dZ2yJ+xMZkXM6q78ubWASJPwN+U9l5JMNYdsUs
EVsUi2mIHSYTQ9YVk/NPJIoNLnPQW/wynFcKHUFf39nZIDkln5qpxhUIS6onhmP8iyMrbhCJdRnp
EKt4h5MBZXUxW5QmSPjNf02DYM92nMzHEsdkvCsGvydwlyPhuIkC1jWXiRXWybYe3lK/76bzbMsr
sEpNeyv5Tp7xRrKis2gDTpi5yOtjP/nwmcsdOpcBirWsKz0rZBcIr29zGK5U2Fypvifbjsvd9s3U
Y5YNzOiBbVWpUGzp5CBt4vauXWz1uyKRtLdEr+KzQPAI3r7z4cM5sFOHYU3sz7lsAWtlvqyvs7n0
edcsRfEUimyfgPgZdReGdIGYcxD6tZw5ykzPJV7ztiI8qasMMuipLfJx7aag2W1uYETXbRgwLQ59
EKPqPDfik4ePsIHe1ULy0re9E7dauI0ht6baZgpcc/1k50Di0S+inG/gLU9+ibovh0O/arTjVbbx
+mrHINh8WPpq3agd2uQtTrmdOwLAcD7no3anKndjQ8lUYYwW3wFUbEzRCSx+nB2NtQ8S267V/QHL
s/yOq499E4mEeZQN2iE+HOf5iLB3tv4kZnX5fT1GtRyLdq1+BbAkSA6NWqGTRmFKl0H28rC1Eojb
gGQgjWt7xLfEArFkP7Mk5j+c4VjGqZQXYwLMACxgSPr91856ccPlWmnYk8AGpvPAxN5tUkJeiTT4
ERstnRIcjIsr32AS2fyus50g1yJbG3GQPiz13TaW6/PkKvEFZm2VOvQ+XQYK4HaJNxFZe7+QBbBe
N6i4WiSPpupHlg7phvu3B6bgbOM+5Xrr+dWaYtjuqmHFhg2Yhun3uOWbPA4ozAYAoVPxESblv7la
zkmHiJNUA4QZW4AwarPh6jLrpinRsTSU+NKbzjWufk4sAUsCx+gSQlgGMzvc3Gy+U6ircLjMNj9j
igVprJPhRU3hQdT/VogUEBRTAvDlnqA+/7ki2Oi7k4sY0EYNkzpANOUGtDMSdxGWP/LnwnbpeEQQ
3hxQlSkJXNGZh61mJd4GgvCACdU+B52AR76dUuPJR6o9SIKqlX6lRT/XM5U4Z6ajDSn5baoK/YTv
L5QnPBfQd8sesmasL/ze47RsnzF4wvuOo4D6lASdrCgMQnJlQNA0FDNvFpezd2BnB5hW0IJtyLRd
UOJ/NqMpEN0evPuZTNw8KNPzH+Mws/ew9/1Xh2oZWDVcoN9MBrvmjk08vu3IMMffVyaYZFVls9MC
viG8yxW0gTV6s55mPc/v7Y4eB8OmGNs87iHjZ4/M5Re7z+vL3vSAWxa9yAHNtMG1aAFAu0MicEN0
cPbWr02NiFVa8jk847wGhiBDsn3TSTn/NnqbNcaV+tp2PpbDRCOs+55h6FV8Yo4N1+gG3G8S1+JF
YAf9CnqGcE8BOpnR8qeAbltRVBgPMmm1UQYP3Yam6EGRa1/uzZtBZ+ipANzwLcuWWRygaqnl0egK
5Tf8jhcwKyTaJ+A4u0JtvUrfgZSZ7DNBC9rfFG3EbIDMx+KLFdX05PLcf2sHPfg7s6tmAzW51YSm
puL6rreimY5ov+GHHdptPvSLaefrAdTBzx5Q/22LLMjpBqaS9TO8yi4Gc6AddQfrr2Y5on4ZH2LQ
/pkNXn7HlPl2C+87JrpyFcVbvw7tTqdpAoDsQOXe10ucOdKbKlgHQ8A1LHRxE3kfx+AYTtAKR862
V/5xbxXQ/6xMJnuFo1if1nIUCa1yhsM84D4DRZbOSdqNOLOfY4ZrG5PNK7BJKOMIPJ3SbAZQKvn0
klXW7TdAN8pPEdUyWD+PxvkYMiQrUQ4IPgJxVOHaj8BMO9WnC5aPTQDjjyMi8Ki0+5R1okladdzX
IoyddQq+ZzlEdo/KFnD84m07NA8lKMTfCom4b7NBw4u9eKmkxT4015yNm0TJlprtGbsB4BDictzD
wuVk4UVdbWOnWvjkdsNgizdSzmAvVmRFXPiXZMrujCjWGwEgg9HNYlz3vFsezZH1U63QUmcBpOcW
9Y9tD/0bRLmzOcCPj8sDEwRJAot1JQoD8Oi/2baFu934+FMNOFPv0znbsEMx+72eUQr7GxLnfLna
jUquqj3lDsRQ5dhp3Np2Oi+oX761IaCXLXTMT5oVZjyMpZHPyJFNHstal58WcKk9daaqnzGxPH4x
/Zb0x2moiaZLkuNHhh255F1F/ITWcCsZoICw4+qw6BtJV+AgHw5iZRet8bJeUiWnff2Kola+C9fg
YqxZojn2fwMeC9JfdwVsJDrMuBbYIMMg0W3Ve6phw5hOMMgYDAqFlvQ/WOHJQlcPgRZ8xQJXYGTy
ZaSYWZ8DhZQ+f0N5Ur2UKtRL51QTbviss5bqmiTXyu9rebtVZrv2bnT9ldpz8TZGAEl3Aj6P5sRh
0duj1vdoUcpCky8RjYs4EgDduB4kAKurtW5Y2+2g/t9gB0TkCdNnMzk4tRtxAonLn6GYUshVyQBO
6Tlrz9DOuy/EhPrehmQAyTbk6TXE/XIGw2SxEYaxHe4y8Fkrzf3QPyV5hrvdOr/I47RO7BuH/k9T
4y0ORiQ5YyasUbEcaYpy6hPbfYYyUk3Deqw8W96jmqCBtRqnBoXlon3D4GLyQ2IB/FihbBAdOAv2
UQ65fFxWVBBd3EwBfhymLmcXLTA+0evJHX3FF6Qe+lHdqMkl/JSlS3LT4OCrjnBIKafD4ms2XQ2L
imNXITxhpLqvcPEsC8nuynJ19RHuBKi90AVjhDmve3Fqbc7nTliTXUcA9eAXZuPOEswYoU4ElK7V
6LcGILtZJ+BnVYmLGqctqg0OdV+L42cHWdzK+9rOLcojEvOfIzQZ3+cSxq/dkKkMNcEKR4uW9zi0
HZzjO9BvS03bmdnHbYx9dsDOGGu4eOyI+itbt5fnKlMpRxMh4vtakC3thr2ai8OaAPNBNZE52dVz
KN9nBU33rUD8Uk4thCb3e7K3WWfaMXv08dJm4vAh4hZa0/mVIRrkIirJsxeCQnqhoNRA645quPGX
oqeD6VjyqTYwEoFRlswfFbqd6ZnlY/w5QvTQXM/l5N6avudPlWlOPdfpchWSTFig7TYHLlDuQwm5
Qdver+2+fYCyaPQVZqTGWzRE5meiOE4GG3L8j2FM8qe4xaVFbelXaEXRDjxqXEVIqmoisFuGIgKg
Tl0qtJxDIY6XhtsfuB6aAw5W3gK82Zy5miH2AnqkFcwvdmTCqzurCoHDstzkw16y8MXg2n4p8HJ6
aLnW/PfcCFS9F7e8u7Vo53DG3zg/llJqlLEyMCDlBb6W9gjPorAihvwrqlahHa2xzCmiLkrMxY4e
mkC82OdiY8D2Ae2Tr1WoUUHklvU/oI2A3dMK509Ja1h0tPcgeAH6NVMJgAr5NiQ97FihBMe3SjDQ
BJ2JfRQTH1M6V/AMQ/J7tfLjPJn1tWyRGXbrQGwsx11hfA7tcIXpXF1FjcQQJGN/g5pk0Kc9QY99
TDeJyya3gsdzC9D9DePRxQU2Juhcdg/K6WoHauXougyYJRM249AY8Xos6SCbBhhQgrsD10PFp2MZ
J5gKoujL1KmPA6SQx7RxbWpoYbadnHyxjsnDCOwZwbZ6UKv+pYW14iHwZkN2wdIPKHiQY1nsOEX7
fMiPSoUEAhTPIem0D64HPb131VIY92acMfGMAkbzhEpWQNvUBog3YUyXi+RTvoaygRt9PkAiRflY
4Rw81iab5EvBK+MZTWEvqmAhupvitUT47vRgpiSkAGJw6ZRXS1phrAqxmjmq7ClNkvdUjNt4LcNm
6sv/G/v5VsCvwn2qMh9RaiVNbOZfCBjNUdqA9sNnrLrFJAN1c0I2tPlxS7MrEoZ8uzclQHQwBtpP
v2Fk7ePcgU5GI3ayuuLsN2tjjfzoUi7qdpkQj/s+IHll/dlkuDsf0mZmVRdgPB8+g26x6evoK9RC
HWurMfsyJ5qk1UkpcIRXLPMepPJSxCb+TMJ8EfSgnBPfJkhnhzM+xoJN5Jc47h1XIsIJPooySbG5
s5rnwMsGWArDIL+x5QKrpxkCBSAwYFTg8jDg6WB4YnE1ufIkuuTTSPIZlYbbNAFZwrzdIXFeU4Mt
RaC7aL5Xpqjq765qhno99+BJuaBlqKRegED15fihG9wyP1u0ruwYmlD0t6Hv1fpIdgNz7A5zb7D8
FnVg9W2wGNk494X3412KDr08N0jY2I4K0Hl8rjR+/5mmDagCWPgjwe8n73lQr5VIk/CV7QHXBriS
vb2yWN/406psaM+AxZ2/zlaPK1OkOagUwGubvdkTB1PnaqkHf7WMG7JE1kn1G65Kt8gHCKKEOc1b
7eYbG9Moj56MxfAVzh7MoM9dGnsE6lmmVxZSk0jltMfsUCT7WIPLANjS7aScmo8BO+YFnoAy3C07
QTcTU9yvxzWssEWA3/P+xfEgftkQM3td4RAYDqEc2JeE2zmlPPHbG1w2eX4KaTu89PNYOIrpeYWQ
JVx/5REuZsP8lS8Dq9FrFW244hrf1OHe2Nk1x3b56YiR5JBC67yfIczM3jCABIyJALNvqWuBw1EM
1SRPYFK5OgyNjF93U88vmIfOXveGpzUapqU/Lkb0E0gE1IhUGIzbUlAo4n5C7/3UwL0DQuZyGQll
FRNf14UvWeeJXT0dtd4/xjzuGwpZn6aHzOXmxw5T8o/NDeEmQbGvIIuZq2u3wPAeTVp1TArsC4Rc
DteFlAaagTXegQby6jhzX97O2D0bjbkDfaN3hoDest+GO1UjJHND24A2stB6pF7kGhkBIMbBzAME
+j7GLLzqWdeAT2vlp4NRkLcfogDz+yJxIr6miV2AScPDFOEQpBY7eI0CIgSVVRB9CDzd194QiKaH
2dsP6I6aFzaM2XDiE6vrlxnJ3+8GgZYQ7JSB/GxnP+wAY8iyH9hOxqkjWxiOlrfh4u0w1HBqhmmY
6raAFNy7Zc022HUoM177dBNXG8TM8z3BKFOPlprg+m7tBCwDdnLga2A2Cexny1Nxh6F1ojrtmOTA
nhfk9+Lin0B8GlaX1JDafjUcd9Mx7CP0HBKtO27joUXyrYtsvwKsxcvD0iyjuIWaKhmRbNiP6tiz
6N4iZALLEW3k/n2sMvEDRvZNQzdBwu0I4yd/2o3pv9p1g1y5EUI+rbrsQV3mzQzd4h5XsCxrbm/R
L6F9hQ1/e38Zb+BdNlZi7aD0AQ8DchVs7+onJB/oEbmrFIGjCy4rr8qEGhbXT0KgM6bI4oJ5fo1K
xx7KsIenVRZe45EEklKBEyhSbmuFEy9rIbjifsFx3rawVj9ngDTfQexD+eAHmFJ3WJYArmXs9S0P
KLGOHqM7HofbJZSQxN58GUxR/g9nZ7Yct3Ju6Vdx+B5uTImh49gXhUINLM6kJEo3CEqiMM+JIfH0
/WHb3WezxCB7H184YgclgQASOfz/Wt961P05KjZM+4wbs1fSvNSarks3Op2gpzjunYIzXo+ku+67
zNsxGXnJjjDVZDfojTYELs0rY1cYfn8n+nhZtX/CvKrjzrkFrQPmtayZxDfaknsqTFKlblOkuQ9W
2rblqfOdOgkje8zioEV0IMNIRLFHr4dNxs7r6IqvJQTK+qMY4oZapiHanWGWWbkbGtun/sMBkCKs
nMdgUMbwrWLttYPCgIPzBYtFtWxbHe0bdbfEjUM98VMo6a7Vn+ikqPrJyBYvDRdb857duvesoG2r
eQz5uKEnZGVVku8+9759bPVaXo0zKVcBJCSq7F5ZVhdmrVHCTgxOcjs2CObnVozdC3Moza081ddi
EZVtnePnbHhBlxEG/SnLuuWQIaUoqMFqtGaRB+WfuqQTj8YMmPhksN7dLaXhsB94X6T5m64MtThY
JQ/qkc6e7hx6VBVSDWyqqMM2Wbcr50Qcx+zDq5xbYYH8gjuCAA6Zzod5dKaE55DSOuVSeUHTUIN2
C96+qA20TzmajllZcZBCI//g1n7T560X/UMOiiOTiuL68z/J74fYYCWKwFLbpAyf4CTXDzURA/uS
Fv5fvxSpyYh1oUexqpwbtiDwGIXKGzdoDHQFlpfKfezkwz4x2uoDVsm5qnblJa8p7X+EQkCiO1Po
JVNT8dmNXhBlTbXJI9IScrdM9yrLnE0zLB+ZGN4YIKtgmExq8GYoA89eXa6aJUJC4qMfUOaxWMb5
6DGRfvAA37orFM14Wk3wp78NEMzspZvPmR8g4SNwdkIBbkVGvi1GQds368QHcso3xoZBjrvJRh63
BJ3612PDRCHe9zj8A99pv6e2nm/jCY15OtQf4UHeen6gEaFVMbEzGs9Uoljk2qbVUj+gAtI9IAhw
rwq2vR88v98Me+uw8PHpMSIc+ArnPt1GdILTIa9JkxTx67wxr1BtGNvO06ybsfXGICuS6L51ZuMz
ncUhNNHIPPzluQSPD5pvmzUTR836KP70wXG0c7Fp8FD7Dul8kPpIVVBpWdZfzSoxMHetQ9Kjckf6
s3V2ITNLcHITeIpL1x3tDRED6MkmvTG/LFPzEbbz96FiAYGkp4X0lnnSP/vgtMToaZ1whNeSfP5O
/4TmpoKJ8ITRLv0oY/rcsLHe2erVdawVO88dvn6EWdYbEW0OCl6u4V01bvXc0qXesav5QfWrDPBX
2Ns8HqcPrDy/T9BcdyV08P2tkuaz6zqz12ls6PkexCh2DXFdQTvY7q70m2arxY4KdKM0du+Plzdv
lsRixgxiYww4r28WMclstzl9JUkxAy87Unc0fmo3Ezi4kXbehqbRoiQF7v+XP39udw0SWf21Lg6g
11eu7JaAoHL2g8hays+FVlb3yioopU7zVN68f5e/TwBYeCEer+sf69E5OCa1+qwZW59rVbG31yfV
7o2FPsL7V3lrlApOtFiL+P6Nc/oAx/KIMqrLBDqLDsdwTd9qqMqTQh//wQr01lgRJs4vzKTu2gt6
/fCW3O9bFwJT4KPWup6liq5ttD9fDXgMerhUdjRt2ARkInz/Ft96kPDvSEEjUREb7foI/jS9aJlO
/XPgZLtMZvmtMGNRbgtfWtP2/eucW2XXbxBjpYuhU8Aes87Whl4zyD5Qjo+VAKsgCFi+uEwaWzoS
2CcRMBA+M4ifHSLI68ny/mpU5Xp5pnHh0rmEi3oe/T6MJu1ZmstBBCQ7sIG1bzLTJXBuymAb6vIj
At9bIwdm48pitajbn/M1EyAcmcLGGniDPu7IgLmLCA3ako/mfbBIfXSlswcLQXRJVcuDjZ1ahEVp
EPiQ5dG2bBv7+P47fPNSa0arCbYC3NjZB045K4q7yPYDW0vt74AqSEK30uZzkyYfZZT/vnVZo7X/
+1JnixEbDGeg0eQHY+IDqzbJE42pn4VkfAsEmWRLvn9r57OmKdi4rEQH/Q/Cszi7HocbYG5DPoST
Nhl73Ecz0izl7/I1O8Cy5nHnxpRwLFX0H8xk5w/1jysDBsJTuK66597FzBzwNJrmEHp97v0q69o/
5nR/AeMb9Qff4FuXgpioMzdDGxT22RzjAN4vlNQHTLOj9wtJvR1gi3iUY6d9dEw4f3/rXWEXW/nA
axrD+fdWFENnpjEqVs2ar+i4GJ+7cuo2NCec+8IrPnLFnc+eXG4150KKQbMI8PLszgw5EHzi+WM4
aykaScfbiz9ME3goaJrWNb8H3bsP3tz5lLZelOmEfZm9HvT8s01oKsZWujXKTI8m55qYkx9GUCSf
OrzCO3YcIqTIU18kQ+s9J2qeHv7ykGVLw1vkeGRxz2cf/hjTROtUKcNSdXIv811d31tlPNyWiSdC
Wq01kpH6o5t+YwzhzPdBm/lwD3FNvV4vxoHNPBeRYd5l9GkcU1sCdqjOr7hL0RK8f4tvvdbVjW97
KwCXwfT6Yu2AMIS9mcQoZaWBXzrTdd0l/W1kqGQnW8RmWlPrH7xW442xi2UKTCv4QcI9zknlRerG
epw3EiV6Z16blG3puniO/F7I2j+04zQ9usmSX2SyN+844RVfKApbYYtjtyX/hlZZ5JcplSnsGmFU
R9bGIFz8ox30m78lCrUVIIjG9HzIzxzSSZXOECXrGPRa6S0bRok4dIXWHzpHFD/efxdvjXYXqwuG
dLQL+vnuDrNnVVrONIQWqmgNDaJWRKGFogmxzFydyFJNt7iXolOeFv0hgnkx7t7/Df6gPvzZtbZ+
cOyNHJLugSIjoXg9HDqKnOaaYBTmjVOeKLuVO5f884Mbp/m26dUS1L0UV72+NKEoamTcvOGwHYac
VgoCp/d/nbcGJ1EzHvtsYBH2OYoHAX8c1SYt5mVKylOppLobdcwVWiK+503s0mOa2w/G5lvXBPnA
3hdILKvV2TI1Fbq+aFMsQ5xBWWArc1xbUdK9y5Q35huad1QTysh2P1g53rwuYQErqRJZwnkimkEX
fEkosxFebjn0D2S1gmMHckjppiTYZjU92WV5a3/wyt+8LnDDdZbDyH3+xmuZzOkgKhnqZmEd3Cx3
HGTFMjtFuL63Y60MmiKYyT6Yd9bHeD7Q+LRYwgBiA3Bcv4U/bYon5L2DaeH0AJg5fkrTud+agyM+
vT+A3viiCPbBNs4HDC/ynCOAlrQQ0l/60OnqLPShDh2xBSCi6ONf2JbHoDdnM2BrYMHzH6zj+1d/
49Hi1tQJ8LQNVHvn+w72CarLjYShVGTOKXNQzXtkMu3ZofahrEz4AW3/ETDnjUmLi1JNYVewutjP
xi8rGaRZnzVrGOghQ05hdVYU1XM3SgNXTONf/0ZBHZnrIk3qsn6+Rnr9Clx2PBnahdJOvdN3dwnK
3nqn441MA72Q8U75rrr968+Wkz9bOh6sSRTz6/EjcUwI1PQy1IZF7lVtlAcpGj3EZevdmujVMQh2
6u5/cFGb8oYJGmXdO7++aFP2qV4IVmYnT+rTbFP37jyh/YibZt7rlXlNsK7KP/hS3tgOsA1gCJs8
RxMC/+uLqihzncKOZFhHZU+R2xoeJBmbBetDhwX1/Tt8Y5NOsAVuakYtFzs/9I8SBeEwTmy4FN5i
C/vYhZgW60Gjj7mRuLcDC0b3TuZL9/T+lX8LH2XpoRFKguwKzlojb1/fp14tLPHKR09EpYD+hGqv
W5qQvzBgqF3SWMSjWk0nfnhN1OBdR6OMmEMz9YuC4O9PdGMQJJpTlWxRNeEXeP+3e+urYl3mw6JI
ySHi7CWIcdI1Zm7WRQ+xmkdWOuah2LmiM65vonj8q2S/Px4GtWsqsOzJyMp4/TBU4hlu23JkSQZq
1kJCLzApTu5TU5p/fQFY+cDoRsVKLz4Pw6FXZPUJfrAwQmO+Z8v7ueIr3zPBcHbxO3Hjm2Ue/vXH
SSAu3DsQ+uTvnH1IWNpqBxH3EIqyplZgVMPNlFYq9COEJTZZb/fvX++tmRjGnudbbOY8UqBeP06v
0sndVNUYjnakH+ZkMPDQ9/IT7kcD9nQZXTt1nX9UN3hr0AAyJccF5OVKTXx91TFN/CnGUxBWg7AC
x29RlhWptkUYqK1IAuuDN/nGTGGhELYt3idhIOfXazxmYNrOUyhUnF81Iu2+dKat9tTT8q/vP9A3
bo1KOSg47o+Sr7P+/E/Lt1iodS5LNtGGRH7peq2LjdjBgKgNiL9BxS8fbMveuKCNy5pFnF7fyvZ7
fcGqtnGgYJYI8zaOdpUzvZR2ah6ISmugH9XNBwP0jUcJThOuLx1emBLnxyIa6QN9X30KeyatEGVf
vkfXYKMudz6Ch/9BdTvbCq37IBLQwHxRTT6b+JwE6ZiTznMos0QdhAW1oE214S4bMmPrTLLn+KlX
t+nQ6xd9g79G9P5yo09D/C2FhP0dV7cN4cDqDuMayOJaInqIo2649jj0XTAeskOFieUQx7n8CE/2
1oEBnwKHVIqO4veQq8WwiNBE/xaKrq+RCEUYsYQ5ixMRddWXGiUHu1g1x08+6/GxblO4I0iFtBdp
1SmmEIAA/fb9sfnGGkY3gDaZwV7HpYH1eqjoWg0YtWOoGI7UEBuV3kpfGqGyoOhqDDs/LJrfY66s
rQ8OcG9dmdo8hWx6EZCKzqcZMZAHn8RzmOnuTwInbDbsi7zGUS5CQ5rFF6cf083U+8MHO803hist
EPpKHNkYrqb5+pZj3F+VbIw5BIqeIC9z8g0ZgVYo2vGjGO43plIo2+t1qIXDNzm7R0sWscVyOMNs
iFZxvj2Ve5Q6Mz3cGXGjWrqD25rjBzf4xue/zjREULAx0M3zGroyxNDlNcb2RkE40VHEotUG13FY
prliBgDt0QTvD6PfnimjmQ2mWHsTlPPOTyi0/mtj9gbF15f2172RVHuztqc9Usq/2hc0uRQDFkIF
uxjvtzy6JitGJ3PhYKyiywu8d+kmHz10RlS0P9jIvHVXkKYs3qAHtOZ8ta+MRmWeo6kQKzAV+rKz
h0AgWkmQKU1F+P4jXJfxVzMbEEEKk1DSKbAivD37Ej1sMihhwSakyKWvUWDT6l+WGgDL+9d546aY
ezjwmDw//ue/Hv5GDPQgbi0VFiMcBBvPF/4Xcn5jv26f37/Ub8N/5SI6bI2ZsTl6/MG2/NPC5+Q+
CIK1YI5ttT3IoW/CHnflVg6a2lH6Vl90o5h271/0rfujPGetOFlOAudhWAmMPMyqBqIj5GtwM8z0
vlLU7FyJOPZ/cimLCIL15tgrvX6UDr43A9Xiqm+SpNSKHtUS/Dkk8b77737c//ox/+/4pb7990Do
//Vf/PePulEgvhJ59p//ukp/dHVf/5L/tf61//fHXv+lf900L9WD7F5e5NVzc/4nX/1F/v3/XH/7
LJ9f/QcWCHxBd8NLp+5fepw7f1yE33T9k/+/P/zbyx//CrD1l3/+/Uc9VHL91+K0rv7+nx8df/7z
79Qa/vTU13//Pz+8fi75e5/TF1k9l7/9jZfnXv7z73z+/wANzc6YIzW7xjWPbHr590/Mf8CIh4rI
JGjifGOcVHUnE65o/QM6JXMIShRab6C9/v63vh7WH3n/YJNmsfWF9rUeWvk6/u+dv3pH//3O/gY9
6LZOK9nzD7OKvv6qmTbWjTvdAFYczornjRx3KJM+yjAPNAVrXRMYbW5ihUIh1Vz1oxLTzYBhu/s8
Nf1sXZetqgobSXyeYL+cdQiIxgbtvGvsraRJ/BPGpe5n49lLeYeHhoAdGLBSfaNc0WjXvofyG35U
l3Gk881YVpfjBLOUjntU1N/1NOPA2Kp0Rq/fYrgjulzndAhuYC5xgtBNu/C8qrn1wCbd+G6vTXv2
UR3fa1LM39vMzR+Eo6BhL6A4pl9DqutuSApQqUGdNePyRkpOTBus0jZS/oFbfaJF7Y6f8NLr6R73
cdn3YV6Yg3dhuoXvbtJC0+xkYxqq7B/1ARzFEVSRM6/kvPZzazeOONQQMJxDVY5Rc4m4uc+PCVis
co9UL3loa62K0JVm/PvuZHrNBUj2doGdJr3olBFnayNy7Buz3kfJ1M/fBwOnJ8yrdlEH3PWtGwCF
yP3QFrmtIUpw51t8zZN3qWmWh29SdnrNvj0DpqkqWJNBFOe1gR1PX+x7jLiNEXIgdL/YlQkIxxZ1
NuAjslWxjQxdU4EA8kGEXIKDIRgS2Q5HI7O75CBAD+Dkj3qKL1U0+TzksRFwUSayky5lhk8lqDTA
LkGNuDQPilppC/ZFzN/1RekUqCWwTVD+rj13YnnHsAcAgvZZibKYRN3AK/3FhuKZW/km9mUtv2j1
0rzoIlrS45z1E7ksg4lhbGk4oO8zSxl9g1TCBIXYG3q2M9Ca47l2hUJFOdZ2tmtRKM/HhT8DKm5O
VRlEvdfAbqpiG7iwH7cT0q4seY7HURkbfzKXZ1zduFmWJhfJ53pecS/uMiefaRG7Hk4fWXQ73YmW
8pQo0V22o52Lr302qe+g9rCMllbc25s6KbPkG/BB6nNUeGR5PRi06Dc0gId6181O/ZD0yVBg1mmA
eLV2bPQvWVWX9bFJsI7sAMAW9UWFdMG+8FpNF0EC6PFhTBaKQmZn69k+bW2NAiuTww/BnrvCnG7M
rgi6aczya63T7emzjSvPOyFZLvojjb/lGevcMu8aE+v9ftbxRZ8sbKv0ghTGBka3nRqXyxJP6mbs
Ol2t6uauvYVfmRj6DolcD3dMjOlY30EUM/NPCY0a0q1Sm2yLLNeN5WCZedXrG1ugRBBYfsvK9zY1
JkYbJ3ydOMV1vVSdurT6ydRSyC+83g1WO1o/lL3K+hG/bp0CeeBXAseVetIo0Z/ac3lRdYMP0Af5
6yPO6xiZk5EuzAQ5dKbh2M8ACrdWoSVNULUqHrcAVqL6RGKN95Bnw2AGKsdBDtuggaxsz51hPgyW
sp+r1fa7lf1C3p5Fe1c8tA0MjM8qoVSFXU0sx3LRGvyC6dIcfDdq202x9ANGOV0rnLCI4nkKegIM
PCuESia6nyCLsmLjwCxsUeNPYAHnvsENasMRNrZLLsvocu7KeKFH5uQQ6QqPtCGm3JYYNEuUbkCv
DG012JUYfEdtUs0uCzSwe6QSyggXfQZQEutF5+/BGmnOI0ZNBNzLMMpyl8nZKrZeqVuPCygwGltY
Ue0L0yoLgGBkZDs7oU82/pk26+DNegoPrTOaenFwzaTOD1bqWy9t47Q5qNpa0i1AQr3JMEmm2zSN
ZA8wUI+bnVtOK/tDw+iE71IiPS+NXi47dMd+cnIKwzLwOA8lTR1jsZ4Tp+UV2ZT8irACPD0Ftek3
3yzVJxL30FI9o6xXLsg0zjx3ql2o6eQqm/qN0bryUwFop9o2tno03OhK+AoCM+cK8NyTPAxeRkBP
bvqfyglZPjZAPwRahIOyT68LOd5zejvGxRRfAMW4cKbWw/cH0D7H9UZ7GPAceUKIzT8b+qBdgsI5
WlWpGJnOTyNW8Y0pKs0CLRldeXqhPWHkzLdalmpMxFq6TfK8OQhBrkRdp58zrfQRtDvVEkZVxe4b
623+K2sJ+qWs+A2q3pPlyQMlg3ItpwzFQzYUyLOtSV1gTC/CnNA0Vzh3JIt9LYv2uSiy4koTy5hv
hWb9zDObfrHuXqlEv48LZ7i0B+lf1qWaAwbniOWrvIpmXrA2p09561NOHuYCraCI97hFsBpiOalS
d2+P1n7O8SMjn/rSOuN1TNlu6C1n6zYkPIloPki/MvFcAJPEWbRlIadxqyd76CnNgXCzCHCAhXA8
q4Oq8/DpxtOtmbqArPTh0jInGF2LrH4NRHwEld3tDQreYVKZ+rca5/1L2WIL0RgWwcLmF8jUj3gy
TmPWmbfj0PbGttewK3RwXsENqKNWEqq66CJc5LyExhBHMIl799hGrBpt0geFKE9G3U9bAZx0Q9Bs
FQw96SKLb5SnGCQojEVQHqAietzaprJPvU5AB2isHutSi5vQqnjZuolbtLW32FQvJMboo3CWcV9E
5QWm0G3H3mfLBLW35l67gooH+1nlGGG5WpybJ1h73rEctOW+BaKxGbuoDwxVh3M29LsBjR/eWPuk
LLxmTanJHfnsy0Yo5qYKuuLRi0oCm9lxgcsYY7URZBlHoktDjwmfKsH01Z7c+hK6vvgU+X10bAz3
hxpzBzNE7lYvzohPKsAB1TzNyql+OtUsMjTF3ohwxXzwDXoqI6zHwE7H6gsPOP3eNwvJiEux063K
vBfTZD8W5cRWwe1OpdaWGz50FmQIOYEJxv04q243xzK/qGJ5wmUOB2OM86OO3W47l6OBJ7JeXH6H
nJttW90CJuOLQEdevymHtjgtSAPYa3TZyVB26NQeuEaBVwPHGNZxzU133WLA7l36F3BHDtaf1tkx
DflwC1R/lcFQLLwBXp03qR21TLJ4VHpFnewrIPM4aGYKCXNkuEcYohStash0dy1tYYZjOpMVlCxH
NTazzURuk8zYGgh2+ykK+mh5lsg3vhXK+KLNONMXz2QhcrG2BWkOpF/3P3ujfQQO9Z3DJADCyMXC
1M03faLXF0PnH+dEGpthJg19yu3bFChXV1ckLrRYlTcAvT9hlkuxFQGYm/W2CwYr9ln8nF9j4dD2
tpL2bgYeeOyK9saHFIs+pkc2YKtLPuXQypcQx/jXyiNGWFedjXGlol/P3oB6zTwHszb/ajxxwVx4
weqMmzmth21vOwH1kIuljR/GxYoOcW0sJO+AN4q6i9gerwX6k2/Totk/cc4+TxR79rOfXnk0jn2i
j7bELIf1oMS3pidJAg1RAE9EPefmTJkdSJzaaW4kMK8bLb9gDmuny7CwltFxUUNHV4l3zNaYoPg8
12lI433rLOuqAtAVrCY92JsA6Ur9Wbbao0bI9dEa2uehjL0n0y7Gk50ttzmkhksRi7teOWzE2J26
fuUcJpdJ1szcfk+/WASNzxEeFpvXX2EOEpfD4N7MkLHgRJUQcHRnEHe1Q1VLjSlZoOYaVuFCQAAp
vcGyWj/GtW61AbLxeEtb/aZZ5njv6GV+YBXIt7KNDkbT7PI4EoHUFvWltLyraTUZQeLsHmMZWz/h
cw3bvKmATbY+/hqIs9bXSBIjIfuvU9GftFJrePbpfKHb4OGosoITLWL9pTRHzDu+SCYcYTN9XWjs
8Rf8hZ9YT+/TDuKJXAqIJ+ymZrZ4rYJ5CbwE/VS39Zu+wPgqgBGwSB7rvnxifvIuFLbawFjmX7XQ
D8YwWJuodfoHFWvWYwF14OikI3fvpXARd4PubbO5byFg0NXInMy7sbLZv/KsxH/GOurfxDhI7zTb
0fpNJ6mmhOOoabezrWvXoxYB6/T1W8/oO2Y1W79Tcf1kZ6CLuLXQkRniPPhYG7PXYIZFZhV0nXdi
i/cd4ZkVFL2mzEOcWbfwUG9aLXrMffuz34E4JZbvi+kU07T3p27+wfR1XepaSw5Pok4Kb28XwDaB
T2ImMPDGdF9jkv+cpzH7G7bOj6SzRb+YC6abCSnIi2rGhzFKd5My3b2Ie6CB3gAxajfm+qbNjJ/V
aB0cS34jHsD6Sm0fsocNbs8Uw3jZJCtipEra9qak28COA99YDhU22bTN8K0FpRT4teaTUeYlx3j2
4h9SgTrBpxofhmX6AVcZd37kwOOz2DN+Gww217qNxa5k51clHhjkCgm409xlWnLgJIURb4LcInrr
OBm4jqt2um7d/hGf+qUVjzdZIgE02U3/CcyueZMbrratY+sBNjITEp4cs2WZ5ub0fe6njz6wA3x+
Bql/iZ6FPSEQAGFyCmT7vFvSvV70O9oUX9n8YlBNzXa/2ryZx9ZPfZbfZZ4+OmOshaN0rwTEwD3W
CJy0GKeBO+H6WLo0eVBOju0UmMz8Y1bCDZNcmZzvI5BK5pQW3/PeaJ7yuedUVupGUJbT9xj0/Anw
qIXvv9WL/RhF7h4mAqtPRAwBy9yc3QxSspZAHNukjqyvpI0tUfby68xWaJ+61tO0EP4xAMShY6Bv
p8pIQtXj4TaNb34Ja7lFdrhvS23H0X7D3vdrFFVc3oOIDAcldW/Tyify0c+eRDFe5ZYeIOGCPlY+
OiTqnbpJ+cC0ONy6MAHbamwvlGTix3JV7WsdV21qzGCmOUk/TOThSrbrXgeROm7inePHtThhbhYB
WbwYY/3lpIMD30w5+v8aHkMs9GPhGEdRtEJuq7k/gimBFeN438eqLx/SFuEcCNnyjgnlZJCFt7j5
ly7Lw9aHhmbqvzCgsqWJqiPbJP3CAa7L9ATitcyMKpj7CmQ1XJLZ5jfLppK52k1dHPY13zNu1bpX
V1Aqj7Nu9V9LYqi2GmnCIpK3es3cDrzsYKt2utd6UchNvbDnhsCf7rUE76bXwpqjWbH8iqze2PH6
LggkcoK8XbGIpnIwUUImcCB3XfZiKp/sUu5LOTGlmtaNcrRDCV5hQ0LA3uQhIjGBZMrJib2EMSZJ
4KT6fKW6ObmGi8WerzIOcVcFdGO/EhHQXVhFRhZA0YwXLfyNbePjXN8asxORoJCVP6w8vhiS5Eeq
s3sbY9YldybpYLNGn57QH8ARYz1JASgHi1GzkZhbHMxuPm1zLOQ3uWybHz6cBmJg0um5huhxQj8D
Vp13HW3cuLZqkOYCxq4zAjPXHdD0pWIlZqW/VklP8IztFQ77Wj/fU97KjuXcT8fKTvpxV9RxSJM8
29QNx/42mfJTO5j1D9OuLzNHcbSn8L9tUhPEHniMiLLVdRlzakrnBiIqKQTf8b4W1LwG5yllqxoH
rjtdzGkNN8pQVx2Qhm8O085GtdV1bKhlN/ma/mNg3B6Ygz7DuOhf6CxHoVbqQ+BrLbS53pmfCkvt
6dK4x9IT/WfhkCUBMlPHdpv2gfQ1Hk+i71uQPXuAAO6dmbJxcpAnbQ0vLy+pHZbXauL/CrOoAt3V
sEZL8Y0P/Qnk6q8mq79GLH3Qbdpyfqy6nGlKt3e5p9+7aaMuONoyI8bfXVWYt3NlYOLXyyO8JU6m
ZchqkgZlF/1Ky+nYGbJRQRUXC6SXur7sRhTGcs4UWJs8XjayNK1DnTn2I5U8fzv20aWd2cmu17IB
znHbIn3sMJw7zafOi+s9ynZ/a1hR/NDBIuCEauVzshlsU2xGM9K21qQ5HGGTunfxKNSRRhCFGZ8m
aRLK19T1F6sbzduaKgddjOXSoEB0ie6vvxB5lIeKighk1qLeYQ3trmchTfApXRS6MG82IJWY4/L+
CcwtaHrXfRmg4e6GlhMaJIN94bmMRGK+YII5DwSGeNupc7ZFN111i4S4YWSOucmkD3MrozDtwzDS
oGVh+DaDfuybZkMIlX0EvNndJ8Cv72HPRvYGyVwnNlgtybOwcDk3qpEj2HVnluAaVjaSSg92k0lS
N0yqj6ydZn2svLS/mvOk6gMAChrcTXDdtqayXQYq71seAdCIYXtt5oYYaekQie562ReoKz/koumP
lT3lgCuW2f8JbN0QoVPm2bUwl29Jrt1XubKf4MolIRvET47Z0i/nEHobS5jfs+nB6hxKMP0jfP7m
m4y7Jhg6p19hoUBT/HSPV+doT4SRDXwaG02KKTTZfEaBrlpuIcapCpj+l8UG4kbL8+GaPa19q1VJ
9+g15Uu62CmlMXcWG/JSymObVgswd0NUpGTanGgW5+iB0L2v5dQEU+ygf6HcwY5U/JJ1cVh5fysP
+7sz2vd+nRXXUuarJns+ckiLQw/ISwm9V7zQel0OfQxnYPL1U6phV6QZtysWzWCTWx093iYuvBik
psweARjiVK6URgj06LoXgP6FFyz+nN7SLWehtFpdO1hEJYuNaO3hp+v0kUmv3naqTU3ZAFp3Avp6
yPI7kMf6CzXDTAOjZvhA3DMyZMDm1uUttHQUIelQmb+w51tfWSwwydlmawezV45HwLViYJH2dotb
FwAejPRbabYiFJYk8s40QR2Qcp1soVo4fFZWEdeHrjaYStqIbwE0CkeRwBQcIawmgYrYgEULSjE0
Hkvn1NzNdgclpqKCmteSkrgOF6KXBWGl3ZyyMKEZYWcaZWYcQFY3NzYu+OtR6iLZ5K4qadW3g/MI
kT0FNe+ott7WaTpOsAgE+DVkQ/lMAGAW346y/4zopj2llvaDsGBh8yXmGhApjSHNjkq7tUZ88ODJ
ZushLmP9c2ulwws2uHTcmBEs8Y1NbM1I0p/onkwgZtUGXayAQWMu6+7dYJQy6WWPeS2cU84Bgu2H
DmbF8CA3+AR6t5sYmdi9G5kROQ7qWjNtuemcFJCeB2aQvgprUu1n3n2e+jSuAVBMYUXFDfrWhPNu
SxCufmzxbwS57vbXlV9uq0hvnkbTU+k2MnUqYCCl8wr8ZFx4GzVn93k0UMsa23FXJdnJNrv5G8cN
H9qTXl6LKLn2WD1Cf2zMU1czEiFvPpatdyWL9KRlYIarrtxEWntvuxFKWCePDhWk3E8LIUD8XykP
EJ1PeZWRVy7qftdQTY6dQfuZ6USbi94PhUbxlf0z0st4Ny8jnYVGP7VzB67D7FNKMzl45xw5dZk6
iwnocbaTMOHoc8gtJ2+RdDcHcyab16RKs3Gb2rts6SIfc8sE0ZoI5COV7x+1SWNf4cWe/yX1/a9k
AV60TUfj1wGp73DQ2CaFSUbgQEVw8JS114aKCoTDMTtnZ2CMu9IbSaY08uulhBafpwQ6WuOWZMYk
6KUEnyHZf/4f9s5kO24ky7b/8sYPUegMzRTwhk66s5dEaoIlSiJ6wNAagK+vDUa8SMlDT1wxrsoc
ZURK7o7G7Nq95+yT+fOJACCce/IBki6kK8esdo4nW1hQzUMy6U9gW+rtiAOTqAW6NxuwG3dxqR5x
orX3qN7SZ3ixtDFgGUOOq5GaEXLCVa7AOMNzAsCqD1X7GJG6sMJ7/TLBxOaB4pLZot3bo1BHRbjM
wWpVf2e3MAODoSAthxCamYBfkTs7q0ou3XLJDy7Qnm0r9D5IVTd7gdsO7kXjSSAFswEgLJhrpb4B
CkwoxMsZxhEqnJEWgD+7kNaMCmazIUfL3bL+dCPuWeF9NmeYdFrWd+XeSWfvZI/9OkiKne6otYw2
MUoDz6flx4e4rb9j0pXpMI+FjkKentDWlYW5EcmiONKb1RUAyYren2PyGwQt3mrL4+GyjvVVPO5E
zjQtWNJqD/uoR2nqGZ8HVWFwnxiPfUwQvT1JZsEnc2Qr3ei0Xy+6fqCt0VdkIhowdD90sYW2KOsm
/Yvo1FfSnAhwQuVUebTVNI6CZVdiaSl0dh5HgafZs/V5fWhR1N14mecuWxhNy3aWXhqaLPwU3Rbw
wGBUrXFL4CLGOLNfsrBLqcxTrz5w5bo7ZGkT0HTfjqlru/RLb0hzl8Hjq6nJjfnKMVeisaWJ6oW8
peGWb5kqGrEs9UHl6la4mHn+WDA0JFnGXqyQNuBmMB11NZN60QU8BRb+TUIKJKS5ZJOki0V7uM2W
C4e/Kw8GSCzbqUleOMddDk6eXgxFJ+ow56QwbEu634JF1TUvHU6nGyS6hF71iXlhx119o4SdHYyC
TlKYTGqBnz+P2hPs2/w096N4nTLXPfn5BBuFDtH3ge34iscjBDJnHKUHtS6gBLvu2wEoNSK4R1ez
ddJlSDaL4ftge8WkQme7+0BDGfyy9E39igU4XPSyR0nrRJ+GYWGkufRu/6BpTfQt1nNYTZi5tfV1
Vi3cyV7n7xsWH0m7NhhaHlJHei/6wL28dCwngryTUexITG/FSNIxs9blciS047adOsZVfkvNqb8l
ceSqvkMbqr0keXuIPazNHb2vQCSjuI+jSpwSJz0YMnXvOtcHAK8mnAqMihCmdkaB7wihjgxgstkb
DftpomFEbWcxf6t8TP07wDvTMWP6vu+XEp4jAbLOB2xL+UtvM/vZ2Fbdb/FxfShoFXGd6gc98fTL
oV/2kJC6DbMu9oKyNTSGV6PV3XsCpLbOQPqajnkWdGYHCzf71OmpvpvtUac7RkjFCe+t2iYz00/f
LX2Qh0m55QD9VMnJv05A6RxyVMXwWct0axSleeSFXxhcNy0cgrryPuRS3efVbH7unTa9ziv9mGX6
RmSLtXU6cfAMNADjdJtrXUqLNfZuo6n7BKdMJw4yWcKusr/pjOiCspvd76o2n72p6tmQ2i/gDR9L
vXkyRFYjoGasAFyXjq9WGhJCD9EBaQG3DOSkjmqNd0Vnq9oWHH+3shDEYqgMflwn8L6h1wwnVv6H
jKd0uzT5snK1+/zIKPzZsDlTTX1GkhFt/wVdzjUg2GTTNh05Dj5HewoCo2/y0KX1nVEf2ZrcwlL2
pj1BTCmNvqy5Gf32OesqcUDgMRLRJGRED1gOrh6UDXtQSO+X7l8NxPWq6zO9oyhxrA/aUl3VwH+I
ktGvYQzZVI300+45GDL2VNVgfRhaNYW0oF4rNlHrZNBjbQJN1wEalgC7PteNyfx2JHEqI78RyLNN
uQ3d07nsm5n5P6/YhUESYhW6SP1iAMQWLaNexN8sZSxu0LZ1PpGbtNDFg8FWUV1SYUBce8iQtTP2
6pEMJEn0YLYlJ8QEYyP7EV0pppf9R8PTIP+CfbL4DbI+aNoaBpYXJ1O1oL8VpQ2bifXUI57dyJmm
BwibmdJIe2ph2nxMYo21S6fn5YR1CnPLyjQVwqx+rfHmbfM4ydalLGaK1JVNCA+U95RaaxlldkvT
I6deMrdxp21G1viQ1DUBQtGG5j2w9zKkvyHGLNrYVMebNIIn2VoTjChY1V6eTTtziMUuKj3WAb9l
TRIQxdhlxE1JeFVoO1H8bE1m+2Q59M5dDU6VCw2GY5V+MsEs3qu49E8ETRIdUrvVfWeKfsd1gHba
iuhpmPTpEn6xy8wgeigjbBATWGbNvhjckaYSUMxXhnkdfK+hU8fUr+M7h/MuwymbkBejWK6RYBxb
GUWb1PeKg8u7x1MQ3/d6Dht/3RiIOHGWm4ncinTTjHnDq4SF74NtYgRVWu7c4ET9WJh2/qDLmb5U
jYaWf8OBcg6SBLT5XTPI9hiRuEM/RxlMFass9qydEP3obsjWQayQGk3hbmcOVwUDw2aYQtoahIIV
eYvqBrhx/zDQPDFAM0/5tdCXJgpgi83g5et6ZLw2YhO46kQvmtsZ+J15hNHd248c9WRMQ2pyTQZZ
2VBNzBtMjU2gssrHJprhlqEB61kAnXFu91Nhafu6d9w0HPHBEtGhpFK0ybEzI8AwABM1vGEvluiN
lkAInXl1tSDfoXPQKRHCPcuLK+aeSxSwzjhXMl3z0BZiNJm7LKC8/InXb5u2mHXCZXK1a4kIqdjY
JYLWkDeVtLUmzssPIBDTYmPVnnU9Yrr9qs06zUTl+f0uspL2Y+ZVNIgVNrXNFA3D0UGH3kBPnq1n
6ciqPPpxpB86YIz2pkZ0hy4KXcUnxvodLMZomL/HlrJuAK+SbAExk9pC2sPS3I6Fbh/kIowk4DML
uc0cb5JH3ejb9MIihobT7qA1LxUCtGmbEDhIUFWqoS3CcmONiF+Kag2prQi4bXWDDa6lmH9JXWRL
QdmXqHWsUpcHSfPBogQeRpQHDMIQ6zAKg2nJJwODH/HV8je6/pNBdhkNB8Xse8PgtH4C3Dgcey9X
CxtQuayxZdUc7TSzHsgSGd2V82byrs25+sa3aOhPssaskzS/asI40gxt5w2SZsjU13azMWwsU1uj
nSEj9m5CBKeDFBtyNFDebwaCjeay9XCG8AW51YEU01jtzFg55X6Gix5f8VRz2NZReCyg0RrvWpZJ
k120UI1YSDxPcy51HQXRtimJ5d3EmfLjrazMWdxlBFNxmqNN8IrcfHqMB8t/Wqiux1DWqmlOs1mb
xYVsVHo/WAT3XSye3nEabc0Wzv0y9V9Z4fpjbGZoAVwd0nqJak4yHi+h3OGXZ4MYRRO/Ngim7S86
kSAY/CAjEyOoOJyFhVk3pHMtka82BbkpRoBkjnDoDLcBSW0cYMHRF08+xM6EVbFUTqDcEj/TovoJ
2rQ9WBD5y050odTbla1rAFK4BgTTH9HUYdTm2iMeWpo07fbMV8gkMeMYDnaNlKb4Qq8ryZmCVgYY
fgXMbMtBfWSAWpdJ8hBBDa12y9iW4muVs+zedyqlI4qSJ5HtF9iVqUkDMtISpgRgbu+KbmSFBjLi
Gbsex9C8FS3QzjASiomb0OyUQtns9fQd58mZ4pfLaGEexfWFERlb3DnSwU7ssu7JfjuIq/SSxT/6
067wlwz1J4nl3/rW/xky2FUy/1//T2v6DxVsOMt26H4Uwa7//z81sJb9h1jd13iDIYYAncAP8KcG
1jL/MKG5UT8gPEXMugZB/6WBtcQfcAwQvEEcJqWcIdTfGtj173NMDETY5rCEIK39VxrYMwWsicTW
w3ZqIZE2YfWdeyBqn6yqLkqXsBwXOg6Fr9jA9CyniTJC3nhoxTje0f0n0Era0QvmdULqattoX6aM
swPn5c68AOgsP/BGqIYJsdd/ocMjn7rILQl+IhOQoj3rZUvpmCbVjhPz8p7z+8ytwq9YaUdAiXD+
raS8M3V+K11V6+TFhYIOd9iycyErzahRyDLZoMfbwnkN42x4/uEu//W4/6gg/tXHWvrqpNRRtINl
+Vlh7k9SVBb9iBBXOdscekzyE029vFmm5VKO44nW9Hum6DMB/dtP/fEzz/wx06Q0S/brZ+rTwYhQ
CEVqjYBszM+//3FvTpsfLA9vn8TVXAE+gkf03K2rt6mbajJj/IV7GUUeKI+RbBoSIMEPj9pjP/v2
VZnM7hzUQ8MxVKOLMi0sZFtyWZ0rIhvFGiqDKgr2KTxZmUBBD1Q65OQTmcYXHT68CAgpH4AEFH59
K62OgBdpjHnxjpGKIKefpd7rr8GQawG0gcGA2nu15fzgdiCljtzHOlvIBdUXkkslOOJQRfqwwdaJ
3cgWScW2Ug3utHVLqyVXCBnyk79AC94rJVDxqNE4MTZd1K41honlPW7G7wmDwVUR0ngPHvg0HjxX
I0wWCXA9BAatWtRXb7+TPdL4QgRBfuhzyWwOygfXxCPfZ6SByKUiwse58mO1tFsYU4Fd0WANirfr
262XGgSA9tjkM4PO4u1eQB9qtjbCVrx1NuBk8i2sItmMiHq/z9l6oFlYP+pL0tpRVNbTMDWEtdXa
xljQRtgT1UWY8CHGNlE04Gkj+NZrLtNFC1RpkO/SM+mI15mP3YTSGiNSeoSys2NHQgx/eUn1SGNo
LQ2thmldIGxqQy7LYhpb/KgJN3e2+miTm8wYHzBEX5Kvh6WM3s94qaosCg1icsS2wqNF7iqDsE8k
59arstEsSdyKh3v4x/bjnFvjc4MnXj8mhtt0t3rsKzTZUVHel2hHD4QmzzTClk4t38TCsWVL6yEl
I8Ql+INI5JJoc0GiR7P1xm6+rz0yYdaGuM/D3ZEOt3eK3GKGiqaCzODeJicBGJCrhcPQGuPGi7vi
MMBStoMSegg6St1cdl06zeauq3qTtAxHMetFiD2HWKNEzqlDqEczmttLU0/Lcs+f4jFx3AFpoYU4
mU7hIroHQNjxhA4rNl8JH/KhtiFS/F5TPRibJjOpWvp8HL4gsVMfpVErm1EON7qIG0b3kNR15odC
R/CmGZa/mcaxQcLGXZtCqyyLeRslUkX7vNHTUHit04Q1GdFP3bpIjxxTGpInWLqddRFXb+t5tS7t
RG2zynvrgh+tS3+3bgKYMfuH/1vOomEkzDBt8TV/K2PpbKeYCIPA8RPksbY+EXDodDqzPLrT/mOK
kNZ+xyRl/GMRhArhsgEC0sFt5pzTVBRuEwU5mC9B8CunpG8eTY1N6fWcJ4f0OA2kQrum+QqeGrxO
322W1jmi0oboFo/3M+6Chgzj36+X7PDyp+WS7+TpKNDxujA7P/fV/+fCpB15ToH59uMRQjHKersm
4u36FD00SwJ7uWzzegHfvsP/FmBYieAU/P8rsD0A6e9ffqzA3v7AnyWY5v5BROMKhTFsaifcrNQH
f9ZgmiH+0MHTwVGEqYIfje30rxrMMP8AAYikWsevBk1gxcn85UNy/2Bz4J/yH4ay/Bvr39Rgxrpl
/+fJIQNo/Zsc3bPAx3jErq1P+w9bEwJ2TlRlctJa1X6hr1PBYva88XvWL9LZsHzYt8LozJq8BEgk
1DLuWLMbZNmL8IZyPuR9p6p3NsyfS5s/vxMuRDZ/3hPqz7PtEox2g4q0OC3zLB/KQhPPUs2Fz0YT
5Z99dqkPnKH9J0FchxH+cOd+UVWtf/X55TB81iv2aoxZ7tnlKLBKrFFBJ6ah2i72K0FAHvGUZOXq
t/1sJC///uOwhrm6YwKbdK2zIs4qJ1bsIjsxY85cukFt+TVj0v058kikGhHDffv9561f//zn/fh5
69Pww92mtecQxpWdDJPjpZfTZXCaTt+Tg/AextL+1SeZXEBPR5thvQGLf/ikhKF/PS/5ScNRfcq0
nPQRAhHeOVP+6kEBmuB7cFVX8PYZToQy2x+cLj3VVBb7ecyM1xYZ0pHkqOJgRn3zMjRkzLSF8x7V
+ef19s8n9A0tKfhUjlhn17HLF2bMcXJCRIWOUla2tbNyFd97i/Duq2kYr6bCp2zNHe0+ypDFBb+/
j7+8ukBNeERtzm/nBaXvtuSJ63x+XutbSQtwHyv0zb//kF+8CyuqcHWv8ineOV0OXUOf9XVyovUl
vg76rO0NwkHupjxPTqZs+9vff9yZIfLtoho2x5kVaceHGuvd/uGRMSc0GaYgdXlCeNCiWnkijya9
RSEc3XmmNj37M0Gts4NcnwBHvduBhy7cUFfVvPv9V/nFa8LruP6X1xIGyNntHauRVTOKT/1QGGFP
6hLir65iKEkp+68/aYV2I9zFQ46cbL3RP/xmaoW8KiP3OJp9/IRSLzu0/uLsVJNlF7//pDNE+Nvl
pbgTOpgp2wBue3Z5y4aVzM2sI4ZLg/NT2X12iZl6kX6+DJfKjZ2PUCcyZDxJmX+JtAE9ypxJ9c7J
7hdvzkpl45dSq7DznV1aoj1EJR3jaMqBLEbRMYrAymCf5LJGtenLcqLlXH5cCAc9lIXdXf3+Kvzi
mV6RxQTDrUh7eBs/X2+aoZk7WtaxjnPvwpxpFudFQsBMjs0iMqr48PuP+9VFtw1aXv5qKaZvwub/
0/317YSN1zxSSOKDIvAVF+bg+nTF88YdntRoTccWAfKnVPOMCy2qLJSl/Xu0gl9d9B+/xdlTxkIf
uYM0j+3UyxtznuNrn9ipUMtM5w5vun5XUcJC//LlnrCw5J0n7xeLFW1UHdEUDx2Z1GertEPmb6oW
A1VguVzmvSkuMNsQqvT7S/2Ld9ZmazNcOBMr7vNsK+1Vi9xGGkeN8yuZIaO5JwlRDzuj6t+BpZ+d
AN7eJJAWJv1MKjRBOfbzTYWvO2pipCtVQWKA+4uOInCTpN9p1ui5QZTE7WnW0ZkiwDU3ld3lR5Fp
KK+qUjSPtIvqa2E31vVUqNVNIbAFvnMx1nf5bJ+3bezqhuViqaNB9PM39BAIa7aYGBa381EBttka
lV9gF1POfo6T6Z7wufh7VLvvUXiM9W/++ZONFXvJMIaNEULU2SeTN6eNjUYDZk7zm6gg2ThO7YGk
RAfLiCg49LszwqCM8y0q+PmO71AeKkRxOwaEzJAlmVfvVAm/eAnXPif3ybJX+uz5yse8URHhI67G
ti6Iq8mHE9J2/yEtpblxAM3ct647XCADGEmPVwZadjF+/P3T+YvNDYyOZUIUYKpsAhH4+Y5kSbP4
deVeaRaqTQxB7tGMo+hadK22aQWTS82W9n7KMvNyssc2xOtX3TpMOMJ3vsg/35O3K0HLl4uxosrO
vgh2qdEY7CtGOtm3yBHYpQTNvLxyNsM4k+U+lxPxJT3qLKSM6au0IuvJbn1MLYm1HBLIIcyQiLTD
D2a/92b94unB8fd2UqL3B7ft5y+H9aHkAlpXAiSzFvpDQtLnPNsHc5iGU1N+iWifbSmyqo3NCGQ7
s+LCucd7HAHgbJisjzMHtb+Pcrd/Prk/tll/cUAyIOZw3GfTFC7n7J+/Umz3pIjO+pU1pANyILeU
t0vatRtJYGwIsbC4n0lIp1nTfUnMqQ48Dy52RDPmLmnj5D022a+eZb6O4GTIbeS4trYafygYpMLd
jizkKp7zeN+6kWME7YSnDmpQv8VBLB9tG+7bNOJTsAkG1Cz2mt9fkn8uLlwRsbZlUX0xDjgrJIYe
IjGe8isoq+5uzbdDDjMQodKj1X4eZqfFM9M9565tv7OR/GpxMTkqYQ6g9l3Pqz//eHKcmIm6xlVW
dc0FpnxUxnHt7uAL63eIdIzPkIba72jyWJBzPY0Ok8/IPvPoiHB5NmXp9++sLf+8FoABuA6+ECQM
oT/6+RsVxC5G7ZJdpXW9fNFbg0d1wYQVOHlMgjDYnpmgSUq8CweS2Ob39+Gf+6ogWGZdTbgUoH3P
HgWNxmlu+dmVZ8jsHkv4vEd3l7/8/kPOeJLrZsenQEsxWEO57ucVk0h7CTYjuVrcub6enW48tCVC
rrEdU36fa+8KHod9VkSoXFGuBaWQRPK5iTXRh7YWhMu2naGpaeLt77/ZLy49Ww1jIwpnNv1zxn8R
ycJp+WJcHfNiqo3yurT9dBdNCJK9avUc1tiMeGnfWcp/buavF4TBGfUrT6LusKecXfa8J/OhKknm
dXKv2Ey11/ahVGNVoZGqZbopFH4zHFfx9N6p7+1Y9/Pmyll3rXCo4dlgz38yfiH4LlNy1SLnPVqI
XnALpz26DeNjV+dj2Ds4QhEQ3MVj41wp1Yqd0OZuh7EE+5nW5rdtg/akwFz04NrNjW9UC2Hgoj2V
zTiGzRh/bfXhcVCZdTlnEXHIskEl13ba1uF/vlMc/7MWd8FWrpw3qgUKtrOq1G3TgjXVvTSb9f0o
sCYSTRhZ+1YQqL61zCW++/0T888XZv3A1XjBAYQ+6dmd43EhmdF2LicXeUE8eM0uz5vqnQ32F7+K
t1IH40dAAyecsw8BpSMXLROXpWZEt6NrlxGWtTgLZyLhGNQtBLz+/lf9c0N3KfR8y+EFXdfj9d//
sCNUuWqpOtrLHrbExu/IqisSw9mhW32PUvg2+v2puqNHRclLu5D7xg88j4trqmIAt+FskdXb/a6J
hVlDANWrT3rlzFXopaOQgROVyydTsnJBkNFac+sq9HwHfBAOojQoMIHQOutCV/liXnQz7X6EPk0C
DsGZsxuDMF3iNSvP2RdMUKIDwsT621Av5XcibrvmYbaZdIb2AL827Ei0/KjaIj9i+/O/dk03JxvX
SOQXY7LdniGS06ut7SWo9RXBSl9bObjEZkcJShjbMbJrye0aVv5O56NFA9EagjwSMK4XDcBOVxRf
+9hcjqXRqG5Dhi9epbTu9IgNl/F6oGSR37r6ghLVkdbwlZe/fSURE9l97Y44sGuVtyjAh+K1kwBg
Nok1O99rN8vuOaFiHawm885KVUE8u2xdFca4Gl6q3ijijZYvWPNc2ldfshr9dTBqevQZzc2MwaMq
sINESs+uUH3kd0NRIGKDv6c90gQwk31UFNiNsrTqpqsFJAwiMRhZhK2bU4n7IvJJlce8wcWrweT1
iFcPGbJs9NON9r3l8PMB6Q8eO4QwPk+wnI0Rk1TRG1AKyVXeFUn7yRyGatz4Rq+aXZbETbNt7Ahz
vIkKihlTn6ESM1GlIkAaIvFqJXp7qWO9f2oJT4cAw0bJnK8EEYBzY/HtUAc/LBA5xxL7pmepq1qz
F4wsdHvxvekYusJijJoNOkA5cHACURwkFQSUoKvYCjed5amLrist5qNNkuDJtdKyDkUjohtCjXH2
MNRJmw1gEvMWUZOW7NuMMK0ey+8SGPPcxKFjpiTf5BLaVNiA2YpxgsaoslfwyLQTELvcTWo5HRp1
lOb7RMvBAmWAecKq6nm2OitlqEo+/PiRl0GrYXUJPIa+aLt+a7X2fLA6q3ymrGLsyPoTvQwwf7gx
VawNAclbsNVNt/3I0sicE8OF9ViugmDMjIAhc1hgYCbYbVE+N/Y9yVmmu4n6Oh2QIM8T43BCBdZ+
VYVAa8AH/KB0W3v2EouPH5ifZ6HE131VeLAk9iPgHh1j+djkF/HY+ihzEr/Gwp1nboaMYSDuN+rB
cQeYMuev0km7JmjKojJxbtbGnhzaQmPSuZRxULS4xjdIwKSOzC/B/9TxCA3QBNI63ceZS4FO8G1T
7VUNsgHikVBAs2DzoJtWPipASTBgERZlOQybZu4j8g2RR2F3jfPxBWGpqwe67Saf4R1ZIImI7NLJ
tx/jo610QsAnBwtDLfromVQLKMQxrsQbaJ7EvhMmzHQ8JhP9iGZCNZiURdygBBDWBWY/DKKR0FNv
u8xaiVBtqtqrWuYIUGtu8rhNPT3CMh9nEiiE7pEWCKVVbBSe5v7CrGX/HKGF7G/cPlb3YjJNHGMR
Nn8IEzkefHhh0cdK5ig1m7xuIIATVudtYECx3ERqaHK0zhYFVLF4kxek0tOx1oGryam19NpC3eu4
5ZYN0/8KuNOwSYkm2HLrS7f0jvgG8dPhr2IKnGEKudaWjJWHWHDvJW5s7IMzrfGvmJbNS+Tc3qOV
2bkfEOXXksKe51q5N6LFJOMZLE0X5jiD3dAY5DogTt0WeyNtgqA3vMyiWVaxThfNgKbRlWuZnabm
8AFVBWNnQ9UV4a55Rl0yGNWMVUdbPlhex+ITj2YJaaBePE51Snt1U1vMobKddXhLVvRdhv41wsNK
oR0iBcZrRmTteBoIe4c9grHzzrE6QmhdBtWwIUf1LMzWBBGE/TNwCKb/wA0YcQK4+oMJPM4Cc1aN
c1jGFZg2eF92tvWcjAThCJaMH0w+JFJEiqn74HOmdYOlZpYQdlZmHh1LLM/+QAEW9H4RDYE1ArVZ
hZcLFolWwserU9U4wTh60Fxm0F9EGqvI+saoPD1ZWYX8Z+YX4u7SluQBzrT8hF3afBn1GnM+2iRn
6yRa+YE8MxairPU/ao6trmMr8tbE90pztrC9yK/I7BgbRFqOfRQWMzKEHUZo/U5PhCQsFlCexDcw
CSdsyb7lbsQdrBHKcu229syeDbAv1AWMqeyTidjqOw3Z6LZgmDYHjj459zXhuqRwLYvLdI1K+1hk
3DnAUQvIIop7vICjWtgr8QdFJEfrevOqdGpEKHXJiJ7GNIZsK9EiDxvc8Tkh1DyU+MBXzOwl0n/1
5KsOGTmeCLc46PSDnprMz8cN79XQH2ZhOO3V7CXa46y5Yqs1g5XsC1XGPbwYH7WrWVXFh9wYEe8k
IBxudK0pEF+WErxINum9gYrA9eCBeGXGQ0/i75HShbZ9pk3IvtSssXYLQZZu0GtRmwf2pOrvE4Mb
wqlr9t1whpCDIL0V/niQU15dEmd9HA0WvJtUMVr5LpxxuDDYcQbsbno1XE497LUwSa0ahbpRezet
XZNAqVsxS7qVS+uzrZV5s6EkWuqwwSieEyHnjM85jsKDMjuiqhu0qviURgOrbbFKRGbk7N88pmWo
ypPJH3awAlcQHpqIKERmMCDsNBfiEHvIa6FEEfK1c7DK7GwXcfdJYWWxwG75ABGbogPitBLOWdAK
8TWB33jdL478CqgN095YDfkdOhPtpbb8eKShUtkwWTSJCA9vFj0gwy7sPpxBbrDg+NmDBYjhumSV
Z6ZF1c6mMPSoNNoI3X+wNIV+qXMmWS7hDyjtU1mLKd8jtQXQHBFYi02wgswUKIHy/mSw/lAZzhwr
bhFY4BkgW73OY+wjgBg3E08UgSJZVVik5/S6GZg1j2YwFRl0RcwPrr9N/GX4SEI5lcXYpJJWGkOp
beHg/kTpkkHOcOHg7VrXST6leut8cyK4+GE1UvzgoUvNb8BF1J1gWOgFCfll8YrRc+7GyDVYAUsy
lQICq3QvsCquYBh5VNMkZCu2c2+ZJYphNzYoizxLPCVamhxnDMgP8PzmBywk4tEyElsc8Dz67KI8
8O7qCZBwpfppFGGcjPKq13Hzb1yLjr895/N3gWFQgnq0xOPUJdOjj5ckDWhmsv4tZoR83NVldJMw
vVE7vxx60lxFi0abvKN+rbNE1ITKWkClxLAXx7ByM9/YreU1QLOkkeGUVeveg033zlVz8hncFLGC
/mKfCLDothKXVLKnomdNUapD2w8ty7zWfDUuu6jx8Y/n/JPPZl23EzkvurcCuktxEsM4Pi5CL5tD
ptudvGjUXN4Vonb3LDJYA7F42aCUIodGQGQmdoWtzY6+R5ia7mXhJltpV82AdgvJ+kZXC/ukxfIJ
6S/VSie0gQksZGK70t8tJRqWnV0gKN+aep7jvioG/9XoGonDKOpQ+5eE0MtgJrvFwAAH0Wcn8fg5
YeX1NoqGYalW1l4kHrCcFR9kwp/a5Wz5djhqUE3GJCNjzu5cwsi9KMYF1/YrbZ3mqPiGWyv70qdT
mdI45p5scBB3L5S7vh76gDMr+I49jZ9RWtyTYvbgQfm97T5BYKMpoEFpfNSbUlCmjVTsWzHSjt6C
uYw/yVQZJ8bHy+fJIzzC7ivrEhFs0obSVPO9X7aE+NZjN+ydKXcR9smlofzBd4TP0yyjC2vsHsc6
8/eW1pYGCC2Krb3Vmtq2ovSyThMX5w77eppdSAhgCJUiXNNBqruU2AmmTGqhbCQCHL7RWN/LpR0f
KzvW8ek7uJc3nsr7l9Kux+e5qOZ75JOra9zvM4BIE7aljd9g6LhgeYVN1c2GjnM3w9XNGAatrk+7
mbuPmNlg3banb23R8zgkdjedlpgfs5VdNz4D1yG6IjNi89tE+gJP9GTJnWxm4tN95HwP2iwQ38d4
F66ZSBevIOF0tfFRPT3VJmiurYahBKOyUVfiMs2QrG40XE/qAiehZ3C8ajo0xA0U/dCTTQ7Br5ga
mon+1K/BKBOUL22AMYsYQ5+Ptm4PPFEjbocdFmBcwwsOi40AMPidlpY7huy9Tr9BWTU9OW022HtX
6dFrYYzmQViEzgTYXKPndShxnfR4yg7cBbVlfQcokJjmBG6JV7sruvLGiwugru1iJ+poeVrxQAyB
64OB96ZkY/mjc1py3fdCar8OtCpobg4lQ/yStJ0O8FLWprPxIT92QWfHuA18g/RCD6njEDhmqd0O
pr30yL841QASddTrkrfasGtnQytCBCFqolPhu89AQ43TrJruvhsLDLQRlyZAOV0Cq3Ei/6kbWCR2
suthHY1TXaKadZJSC5d40J7QK63oj4aB905ZevkKJw/laOZlXLvBxbIz2/6KvRFFuhahuFMhcKHM
JBGnQBvrZtRq21KpYdxppaguYfIVya5duQS82umM65qqdK35bMrsrkrEeGqlIEPDqaeFMOEh8T/j
pa+6Lb0XiX3U1+qbuAViHraNl6og01t5vbDGk2owpJwpYVfNz31rNSCx+smrd6rOvEeA0W27MxIz
/vDWsPlfodz/WeVSfw9X/ulUWL5/TVLmL3/Cv1fC9/oH/sJ1e3/ghzJtmNPcf6SMNO/+wnWbf+g+
M0VWGZvWJ83Cv2VywviDQQR5DYgxhbARPv4tk7PhdQumzqTwrVMuW/wrmRzCs7WN9p/eKxJ/hvge
YhtBxxKt0fncjMUIm5JDhwTOkffASeem43G7IGH6Q1Zp3YEMVpyWmY6xNY141Ab3i1VK7zYtQWEX
mp9tWpzPtGrSJt3GE4AdaXfHUXK803r7tNSiYirsX0EqrbCAK7zulXvtDomOSgKsZjeFyHMx5tHQ
gaJ7IRMDQCdmIAH/1q9PbVyfNPhYWVKffFF+dkr9a62iC7tvXzvN/2/KzmM5biULol9UEUDBb7sB
tDf0lDYISiJR8N5+/Zx+fzDLFxMjic1G4VbezJMXpzOOWu08KzmGgxmo/F1539V8Gr33ftX2VnSM
p2OZJmedTDHL6S6FStzAPtHKhXN759Xcwwzrr1f/4V+3HeOLRi59E+krbIji3nuzr8kscIEvJ807
RsLDks2BO4SwfAgeQn6C9pyuLyvJ1IQ5M4MnRucXmbu31V4Pk7deXY+AdlPshfc6PZospXVL219r
CWeQOFXNubIWhMzUMZ6rC6cf0/TOobgFyMnwHhf1js9yGtQGliLEdNkfG23d9m4Jo8P6FrF4LTvY
xAUzWW7eFxH5uuhe2/jLtcwNBKqYExfWby7Tvd7M4aKzu7ej+6TWwFLSd1vtokxQrBpv8oJFycVZ
s52w2r8ROIvOGBlGZ8vnXXOGHHpTQILnRe3HJPkDwGrOvlAUyP1pxXbJ0TRg2Uq5S+L6aQGq5Y2C
Mfhm9hhw4qnoD6Rw0qeYv1bFQBuNo0EkXr6nkMEHLs71dM/7Y5rSqTiO4TJo4CCUpw5sIM5jpgNn
Qb20ohZmLWE2/U4+PmBryF2+vcf2+NK6GfEYa9l1BjpNnfJfYil+zRVajGMvTwhzJwNiAzQ58LXu
Gmo9R+sMI6qetOeOgpbNmmUYlpYehEy1NVf9R9e+Tb13fAjKlyV91wBQxCMntEMoZvyo0a8PfZ1t
UysDA5FN1NnIty6agcARmNMQDhYoNuvBA+Zh9eUpMZGqRkgH9nKhyfEndeZr5zFxtNajOGxHnfTG
yn4VdeuPw+R3EAFA0pNcOC3qpW0mvwEoMlhfy5C/cfgjPkSbHGSRpY13KtnrDagShp4tzliC8sm2
VP+Uvoamnn/0cniJkvIgiTmPq+svS3/1ltdqXTZmYsEX4IJU54fcFPvJmC5Lpf31cuuXWvS/aUtq
Y89VCk0OskzRHszq3Wmd41iCiS5vrPpBYefcQhAtC42voT3uMWo/ASP5UfBkNk2/PKLzus63fPBX
aV2Hdey/HNn+9Vo6ev/7ZTwC+hrXfa7gszDhqanm6C7pLyWiDw88ECOc8dN52jebXEY8d/SCXOeY
iJJAsa2UIg+GNvbTuLh7WD+12X2ayayGhbXWW6aMMtSn+cVJ418eRAZAhJlzE4shN2J1D6oy10fq
aIEtJMDGAHBio1L5+ti+LTxH0F0uGoRrbaq4+P2i4pRIwWcWlfsm4hbYGC9J/1ePgMcTdvVhN0Oo
Un90t4F3QBfdNA5bRWHnBppEtU0Ew4kWmesNoM/8zDk6wdtcznrJY00D37+JiLxb5evGkSeZO80L
7K9zwuB24EA3d83yNpRMoqYc703sQMgouABX5kvmPIDzSRKYfUc0NyfTr0VwOuFZFgAQn4quvDV1
tlshs5X27DKMT0Nox/W6j1rUuEoXdkjRgnF02JcFU5b8RrE6VS407Cq6gasRG5Gd3QqKtlVoH22+
3LM0PaWOddVhdkXmaRDx6tcjNRdKPK8TmIPEs7/bSKbbOUtdv1tStfcWaQZT7qbH1oRWXFgzvGZL
/GLf8YC+KeanxZIDE/fQb8Y2hdHZAJVeeJpMEZ0jIj3XpGlmCI5xt6nN/OxwU9xH/QKZul7K/to3
ZnJJCMfDpqbcG3EbKUOMB+lW1UarjTcHseWQRhrErd6zXwTDmO/ABOT81i4RhMnPfii70Lbn5L3t
6ym0FlU/8QUBddnHydkpkvkUs2j2QfZXrPo6CNVM30EeAyctOGCRe+2It2JKuFtfLw8uTbO2/PLI
c4hB7WJDbDnW/lqQSjZ6SrKXionsJXajJmiH1g1iBfpAh2SEWvCv7uMXXUDhakTFBfi5SyrjHJl9
7Ev2P0HLiXVvnYTHho7E8toa7LIM1Y9/lPB6Jnxz0Q+LYyAKwDvmvJXl1Znc1Z/WsbkRXafJ2H4V
1lzTloBEUwKE2M7xD6JQ4Mbyt4lK5CtX+t5kFEc0jBlynM+HTMzIJJe/IFYceqeExjwgH6ol+9XP
Sgutqe43jqc+8jjfLJpxjucahtrivCTZUl5MSmX/QstHbxdTeoyy1d1UBUiXJgU8s+gw1KHNuHwy
ub6bmsoO+dwZC2z5p0hT+nxitoIrAIFQVN3dMgVlYywSuDgAu7ZqMk9F8/jTjIEqRvLEt7KUX4ae
zzurlnAElNoDn3qdgFdYmLS2RmU150FjUHDepeN5O9QPY9um87oV1fJHpvXAKTEnJ9cC96x17rIv
mLt2AIWjrWguC12fK8PS+gPcUfc90WpbVrQfa1n+G+34KbMaLVAuNF0UGqgb6RvWqUMXLxdV6E+r
cEIkNNpKh1e4GGTUeaNEK+JqBpCDKQ3mb8vHjj9lh8V3Z7vAMOYwMs/zbPt69ZiZuCB21s7LQOhQ
D5zqEL6KaDt16riCFdlU7QCI3OVF1VwqKzt6c3GL8UHl063pLFBb4lrVkIUNOxAjMMWIwa0z9UA8
iIWmXl/57JkgKP1MvWOdl86vKurG0zqucbz1FN9/ior1Ww6xY9sVExSPwgFLkhUtasIKq/jgaLq7
Q4+fw7YcZ8pWKpT+fjJLcvgNIB5/nbwc8nNXNxujGy14fw58PPYt6dZq6cBqasM5MSTbfzLBAKkA
U+CCsxEv415jk7cqGGgOb0YlscZ19LX4Yo20nY2QGMrC5O089lZANJKmx5UXU+k162lUpnjWlZfu
4AZb+0Fl+hlvXfp7SdbmGU4IuBgqSQB9J2v00kRVOW2MhdCYq6UGe7JmHm+WdLJDU8NIhu7TfLTm
vIKGJ7W10dCKtzQwlvsaYMZrunIbbT1rOHZmb/0Uuqq2MP/6J08TX2TWK6Y5Ir5Xt3eAsMZc+wnz
QUdOC5WFA80yr9owaYdHrfZmVJrzVA0MKekYW4dcd+o9/KsmqASWuzWSkCUNZfj2NFvbSZ+KY5tI
3h5OYywh54dh7Ik57mfo4cfRSz5l181mqMO8+9BzmWzXUVd+B9vv7iHSxA/Rg+YxWzlqk9Zu9IaQ
7B1MUa78UoG4xG3EmLKU01YvOsEilw3OCkDiw4BN8FkYXX40jGl6sHJXRsV6cb7gC6DPNHr8OJzQ
giANDJe5FOln6+XuYdatOeYVWjy2ZlBZ/615be4xg6FqqP43Vb/Ah6QhfEfguZaV+5x41s6aq55u
nsRvbTckXgdIWZCWHFHIkbp2fJK0qMfiEpXV1W0hYWezPy3TFbubyVdpnOcT43sH/aQk4kobzWbI
ot+GOYW5TpklyGxM59hlFW/ABYiKNlSv7lS8ceEPCWfzUpo5nqpX3qtHo3MDrRx7f27nPEAY+AU4
ih2R0MM5ceqg0SoClml3lwPaPYso2BVEWT3Oy02aRhdoDZdaVwcPOx6FBgBSpjrw7PidSOqmLqJb
1wjJAKh1h6pS6pi67MIyObIxFmnMusj8WCeANsMo+fCdljio+4fV4sh7ABAFJUfJMV3M+lXKRtvo
82q+rjmgPJwT8Oombn5mqsuwSum3rdP2bWWN8ZxlGST8mOVXn9tgjEFVJ04MrTevbk07LJs644vv
xmAZNSeqA7IPwG7MUNbe86L/JpK5JXcN5L/dRVq55Y0SOEW3NUtSwzZbEPaq4HbEvJsX0p/g+mDx
DKFF0HTTdPxqS7Eziw7Xtz7+A8gEtYUJG0aX1oZ5wlddtzSYP1WftPyE/MDcAYDhanSc+PNYxQ8i
7+CD++KNAf3pVPbUQenyGrMgPpbacK/VBHmGLNAuR6Qji6p2GD98qyOW3qU2+/0IHwJAVqJd7Ikd
Fm9p7Vyy0WK+Yge3txLD+GCFkB06Zdv5Rs/gR5uFZlEoUtoBtTrNjbTwGGCiSfwiit0TVzkeAj2S
BVs8KK2Vlpskvg11FElevs2CgKPp6uoOAzfd9spwPox8QCzV2nbXI8aj/sA+/WjceL1jTx7fSBHn
L441yL1mjX040EEEEj73rA+gQvlF0eFywfDnIRxTIdNUOdVGnaujKacTu2Sych8T/W2vMdiwr9nJ
+z8j88WxXwdxhOGn00jR6P2bNzrDbYDKeITgDCA4zmAIj9k47syyHQkye4V39Sa7/+wtGb1kbRo/
60PCiwh4LnOujJLidTAW4/dqmyrziZfQ9TDLJkIkrOc9ZNFoK2XpvFptI0O3zOYrNCzttOoJVzCH
LybbZP0lgunKHrMVF1Te5QC6vLlGWWLJrWnXHPVpbvQahNfGPnPorxRJwMDkm9OWH33Ge1K3lgUI
UGu+kDpRn+BoKGUx1NJ9DJ5FvTJONfmOgDAfWjqJAheaYiCs9LD2IjnMcdL2G69v5fOsCyCdJUOt
L8sl46MZeTG7nbeVbqLe89Q0g8Yu4ztcL/UzmOxiN7BLs4xOhfWxinJUtIMcBMw0knqIyMjN0EH0
PWVezDvBy9wjrih4Q1UZlE1nBOlUnhXf2sTD+DynW6NjZ6rpnZ/NiBKQJF8L0d55z7KyGpkOWJJu
kHZftEJxhckelJ0p2euzKLaMmGSNy1X/5xWjDd0v8psM8NM4p8X3MiT9dczTQxIVtBdzQQ8Gi56e
SLhB5mWf4KfynXQUWGgzSA3ObCdLnh5gzg10YMau7FdZzeDTFvnZFsW1thpCSEKLX12zZd8IIpRd
HpSvwpETKbR1PEHq2hSgctBKTAdk8qB9DCo6eEMeTCY1FuzUx00r1yOOhsjvc+M4l3QPkc/g/5dP
Z1g6MPnZ63tcwIwaG8KCnuOOT66TsQgAQ4CTFULzMj7Z61tqwajMURvQkyCk+tWgXrWkRxwwqgo7
6HrQnGpvtWj+w6THXPj0mujYdy9va8Wk9QDB5mlxRfXAcpDRpMZaqdoK+JnKaXCSub7nnZImNGST
8wxBZEPq/ibDH1KD9l3PSf6GFfPSzVMbOA0Abq+IzL0uO6ZsyAEwyOsbN6kDH+U/XBgS/n8kgJUR
+4nnL9x0dw45zniYf/y0/xZqXrX6MxLrsrWRS2iJm7ZlxU2gbx6XshS8lZtn1g6wFf98uA68mMR7
H3cEYxvupF59Gtp1OGmZrYc4kHZ43rwAsPVMFRUEi6xAJLTgDmltHJouZpQwTtNfja3f0KP/AumZ
fGji2ibGc77NBYTpgs5m0OXoMG1eggutiiFUChGlgRcdFFXR7CFuAbSVVfcUr4+e4M7laMHlpncA
b+dzNMBdz7LqvY0baivcL9Mkm9iXZUKgL7uM2d4bUCVYYUBvXi86thBVFFuVAlaL4FwORZ/tmxRv
VB11VtAZNXKLB/w8186DF9lXzuwpiEvY7KjpG53yFaCvMt2g9OI1VWcNHSiA5Zp+xWvKl9Buqo+1
mn/0qbfY6HHx1No8pcpEXrPePHqx5yNmfOVJop3Z3J2HTmAFwhB/G0rbu8yTMd+yrnUwEtW+VAte
nYgKqkHyVrJ+NBv8L4uTCyGwDkvci0cU9d2YVicwc/Rb+nVYGNU5dCvajyBkYXLo89k6CxSnF4NF
C10Ik9r2XX9tWTDaSfxUlIz0xijf8afJgCjHFb4tn1dJUReSTJcx+JdhMWZ8W+K3rDLynVcONgzR
iIG9VIdurUI34lvaqvkOx9F6hXTlJ65ByrhYsTOSQttVBEVDWS0pZF8qB5jj3Sehsr/NFN8xrh75
l7zzTrwIQBeYHr4wmaFrLWBIMfpRPB8nBwsfmtTp55rrUgssUd2byENetLyYYpRkJyN2QnbZN8Fi
uiePiacpZwiRGPuY7ZNgRAo6DxlsM3ifqT9Re3MfE72+MRpcdPoPcNUa/jiZBvtAeGuecI4QJL4p
C8iC0V7/2hYoS1uP3Zc5X3nss+pJGC2HZDsPYYyX6AlscMbsUQ10h8GLCwnTymNt1daZjHd8q8ha
7zsdJ3eCM2qjLXAnG9PY8uK654B9t0ltvxtDtpsWt/elU9d3Xjw7IuPeXl9d69Zb2ALglzAY4ia1
ixfXajivjH9jvf73VuI3Ei0Nq0tMHDmjjV+mzZvlzFjgsC/iWwyx/FPeIP1+aN4N+3diokTH9DPc
1HCIo8p35NOo8iDXvuCVay9uZbGPtd3mqLcrTSytbr4scsl2Lnz010eTI5CzebhRGSACvcLVFYEv
tBTsrSR1f2FEZjBM2vcGSQyZ/dFSUj6uTA9XaO7VW9afip8UyFyqzZnvRfyPg1QZPNbIL7XbKK35
mNLXDVMTeIgzBnIUCKUNm+XKDEDEl3TLGLiZxJIzqCDKDs2BDseDpovLFFNPhx+vduetTN4Yeumq
beW+AUsX4C0ICIcf4eZbH/iPuwt1imBpC/o0OvhKYMTHXcuZm6V6vYlMt9lKbvtGsW97RJEa011H
LxpcdAsA66msusGPksHcl6ZHwzZa9FvVd92F16W1cUcaqhC1f6D3Y6zPmofxTrEoWdPQlgOWy1wJ
6wgGm42E5Whh1xd/ZeyccHGfZ6C6h2zIPtsl1k7QLNtjlk2HoojrPTYFZzNEtLptivrRv4mtEeCj
/g1jt99Ncjjnj4+dMrmYe3RzHAm1BNhBg5HWejm2fzydFPdGRDNWnAfhmfaeTULXBmuaFjS1Ofos
2uNjoXd/h5yemDSyv3FA+mNsHgcU5EmVIhwHxRsJegzsOCpnN2Wv6T58mO5P41pfWY3VPvNG47V2
p1e+BvehsBO/NuJvph95rr3+aEy2dZotcYpH7JJajAQMpDUJSqOOGTmiQMszzadGFJ+MmA5xjclJ
rlwgq8K4QNu8S0e/2XH8IWBXdoVZ7GD6pztgL0fYMuWmbZgF8kKdZTodIS5OW8itJdd2tDKUTizD
KUjj3AqKIj1m3eRtjPSiBmjWeyd7LbNLX7c3rqm+Kx2Cdo7Nu9/OQ6fpOReBUD+MpHRzSb/g9otm
GLp1ezE1dRtN/WkQ6JmqpWuiBQKkWd7NcOh7pZl8Dr38W7jwTvniV1ol2NjinKySbm9oPfi99MXq
i/hgDdNNb4ERTqBwTLlcSYlv6kYj5pZw0ieJtWuS/lGVOlU3aDh4Z2yaLlbL5DkzFj93fuNt+2HU
3jvCLf2F7bhY3BcI2edySW59NPwrzcQ4u53pYe0u6kDG9PTSJ3fCRJo9jLAffWxhEqwrXtzXQuRP
HlY2pMJtsnpHYSz7EtuDv3odNg7vOHmd5/PxJ5gny03XLE+jSwsW77xJe2scHsxSbdNi2hVZ5/oW
ZuSi7V74tW4YlB4dPQxJXeTdl+zxAHuczA+bKzHjm1mtp4H0qcNvM44RxCh4izckvP9JFV90SuI2
JPEQgPPqEFveB5lpmNzsIJ1Wgzl0tx/6vC4+BsrKAg1fPtaS1aeXCkEUG+ct0XmkJqMCsDQ41gFN
5dNrqqdq5GeZZ+9QDiyj4l0DHZJ/q9gVlvfL4I8c+E5PVAiKfvg3Kt7PjeYTU8ntq+cVYWyr0HPk
pcHLZDcqzLk11gPPvf6LNiHqCWwocNFvPJ2BXU/BWgZS6q9Le7FLcTHn4cg+eEv34B7e9Y3+zFMV
uQ2v4jRlBKS0RNP0oEVre7ErHnyzkq6Pxw35zeaqnGvrCxnN9LXpZuuldhbIRkasvxrVI6bbWdQA
bhCsqhOX5aNZPuDTXlSQP+R+t5i0FZK7f0q5f6BQm1gsml5s9FUc4krEe8jo317J0aizvMVNseZ+
Dtdxk450NqWwGygn1bfSXDZjnbrb8nEJAqqcH5oi9b1xuGVJy0SlLXS54Rzi7iOesqE9ijx+alO4
/a55U/QVH6nX2YnswfDy+hO2E3X0TDGFtGJ9ZLW6LS0AtLjN/Zp+mQD5ztnECEng13O8fdp8KtAQ
30BW/GgakuricO9MV/4CMXkv0MVmPyFq6XeUUe+EYdYnIft9auZ+Na7PhZT4YwsaqDszfVK9YoHm
CX6mGtLVVXqCLq8uLLL+tjZyo7DFi2Td9cvfPmpumvVcVtF+KMatVeTc41o2wjS1yE7uzKV8xni7
kUCWvOxfR5EuY/2+dzNOFo6uQ5KmYTmMO/wxYYLchsuFLbcdeqnBlEFhR00xlXUGUAti+9RTEqjM
VzvrbrRMnmPVXBMpsFZyAzOm+vFbM395BhaSoctMLCWZfBe9HW8NKLKEPiZ8jlsYatRFezJM7FcV
L9usfTfzJcQqdFVmHMbtIR19oOKWo3Zm/BcW+5VOv23DNEAmi1WNpKTiR9aPt+3MT0UbQ5Z8YrQM
DZilZqgZ9Weetl/RIu7a9PAWGH5MQ8MK377OiqDtzzk1HFryVSr47Fw3U47hpg9TmzIIWusKRJnc
/gWLi+NixOOVwn6mOYG4pF87Wu43VhK9wruHgEcQjFuc7mztIdcOjyZGtYlqW3tOc4cqnrhr7vRs
8xevzXggs+ztsHLIrYRV9wffprkrB77RYuAc2rYdfZZs6iuKQpEW2D8mGq1zLsUMeAn4URe1XOp6
6I6RUU60dVs1Bu3SfC8TyeVthhC2SSV6oteaWTCr+mampf7LcniCrXrpEW7z+KcznZhGDI7o1KTO
YtD7cWFeVXPQUqr+POeRDVY4veWxTpwjSQHupxTHEf5KcQ7L7p4xDrzODPXbuAQip3cs8qzPxov2
TlG9pK14c6Czsemnr2ypg7oC1+fkHKKVHJ46+Ba8rN5ZmFe7aqFyOZpIrz/cc2UitsRMYuDhVXQk
ukneJMr/ytS+s6x7l1RaSqV+JhzzfVerTd/myILc5Af7uXfdoxeh69azRc86Wq4WGTct4WnpAB8F
NZuvOvrklE98MJlowoaPyWQzWqwBnejh4NJ4Wia1r9limLKi8tXon5ZptjcurTJ4TPerZ1zj3Lw1
lvNbSOvZmMQxNfoz3cy71JpaNIKJxt1hFXto6/ec/kbmwvhl1tJjYfSfJm9XwhuUxfZQ9mivFzCb
7Qc9jtL12bgXmvLpTLnMcM6x77FvHFjT6Bn4wkpDJRz+WNkPEEOx1Rjut9xScZIg8RrZ3FEJ5Pz0
Cj0rmni1PdDLjl77xNHy7TIznOajtQH1djWN4cnt6VGM1mhnzNnvwYMMDxHue4jUH0OrGK/t5NjO
stwZpdhHsQXNXc37klYfw2xCZ42PlG0iIlkg/KqYRnjvncHwaugiZUJI7rNGUaZarkAO4edaMy78
4pwavE4rw+Xpa8kKOY8zWS98O1KEsZZlU3YoJFXDD0rd1Ge9OjtXjUfdnB8LRegGpedrVZ3vaosr
S9T/XurilkawZTpX0ShAkUoDJ8QeI2DG61bL5e+SxJDZD7e+TMMYrQKq3o80hRbGEsBdhXeia8Je
OEGrSc03h2bnElPbO3TAhD18qWBNpbdVpsnrOjevgBe3fWHcx6I72GnRbrlMfumK5Yxmi9/6AJxh
7PSfVF+8bZn+t/VGRHaHu5r1W+TNV6nFNzFFvt31n1J0t3JsQ+Esz473B9N6kmtX1oX11umzACII
jeOeRySW+k7uPpk27vM0+bZYh+rUbNA7m2pjvCXbBhj8krOgNjsklkIeUsS1WSdcP7y4zmFJ5N4t
i6e5eJGZ8PveflgBrJg1mdVuuaRybaMTPvbmE8j9DKakhP+oqCICMnFy1i4PGj26kUTiJqSjWq0r
ePeKmy2KMsOt1neUtTfkmB2MoU3Gzd3L1ZbmCew4hf1PrMUZ68eLNSSBWMmCVMNo0AGcPPUdqTKR
LqGiFIsFE0ODHvfUrC3H3DH/xW1/tD0dJ2XhE0S/oHEcua4u7MPYa3K/pGmmrYjHFM7OaBbfKQFZ
1dZu8IjzrWmr+9Bg5K7UJQK7GGu+cmwgGcNySkpGunK0fyb+TlgPb01d/AF7e1q88XvIm39CRDtt
ILVBqlJRJtz+7d30SVgmWtTQPrsW0/ZoHxIqmm0Zn72U6mSKPuYhZaP3o4l+DEznu8vctxakfKcv
D8WrkFfKcs9939/UtGrUwI04GLyCAk7O0WGtTpVCgqxmLC51mn8y5B5o3v3CyPw5dYR7uTme5kl/
X8bmp2SRS8AD6+iYiVeNR1tHgNqtyzd4ygFEOqdkLN3t4NpfyMcNbiRQIolq7ryLjxQr3V2yXQwY
u4crw8n1kKX+5JtwYfkRweHi0N1ZizynZXFDsnPwy1JR7E31WRQ4l4Dfk+vTl59kYG/VMqn2kzv4
ucZmNu8AY4j43HYUGlKq5JGcpOEoIZy6JbWDdrGIg9uMsNBxyPBVpoUyJms4mii3eFP0sLa9GwgF
7RxlFCnyGRVvHfG2Soo/a99jiFKvg3B2dFjxJ46pIlrmqlOiFj4+KlE2RFQqvo/6icLLFOtqXG37
tkbv5lnl9SB2Nd6eXUu/2TaSyY+VekRjHwj4VKLbFTuSHXSCDL5rnsuaFczS8kErSgqcsf1dtvPZ
5J6gwpr+wY1ZY8mwrXevT0C4ahYqRzcGdHUkG7oovkSbvlk0P51KQq8QVXPrjyG0H5smtEnpX9PE
Pauo618ySc8JlYhsI+LHQupP38lfldZsLTan1NdtBc8CbqKGE+5zhbHlTzlDlCEL6g8ajAzJgVjk
nV/XSdDb+Vgp3VPoWzVtKbVkJ0FAbkPwf7Oo29BdPHWd+/fEod+qt+1DKutjvLb7phmfXeKvB63m
0bL06NXqbcwRAyaYRcfU6E2Uz8yfVtrYV22WFFb22staL5vYo9N8Hq994rw2ko/QkKGj2hATOFNf
YYtdT7eNiI1fUfXUCrxutbcS78Oc3gzsswr13KBNI8lRSOY9AZg99PH8Edv5bxAKVMtM6Usnsr8j
hsPI+aZjYtOx5J0sg/2HdZT9Tky7OiMWRbw1YetKjcfjsUgr8rYrEOm3gb2eNzwn6AFTkJk+KRoc
/Cw5anpRUESMR134gmbUF4k8ltagHfHtnxUec+FqwRsUeP1mPTbsmNHi7KlRtnpNGhU9txo/KJZU
7SiXPvkGWrHui8EQ35mTk61RY/myYn8kxevyhpF9qAOY/4E/oK5JYU2LLy3dZNW69B8ZJq0rLtqC
oiZtwVEwpKdF9O5hWRsjhJ7QnalYVefCytSfiKoZXuncW40IdLbOOjMsIq2lu8y1NhM70c/Jjr8i
Dy+LlX45Dbsk2Vf0lLQ9ix7hSFI1VX2mlbu95KnKro5RaAe9G9+7ko9Ri1BBA4OiM3BnFstxORhH
2rViFprZvzYGDV7iV4hFuOqmPw+2D4v5VnXqY3FHTGz2e5fgMNWTsnlcou5OKaVPXRELA5brONtt
8TR4CJ/GV8VgsaWBaJMN2iWts3uTUdc+RHuBALFHRxI7NsoFKenV2BMPvTeJ89wqN3me7NrHjYxf
SpbzkSia9OecoIKTD9fK1j+TpD9V8m86aNtk5AbCZqZn29yzj0+zHVhmSLzRJtKST1e7TBTfjNNZ
t+MQVNUmtu9E0Smh4lbEYOfo32Jit6jEPh2EvxjNbyP9s5KwSpP3BzsDPdjDLLT+Fsm4hINA7YtJ
eSnZYaFxl/XLcCLSS1hOLbuytxELdqZF55iBOkcpuZKSPYDAxsIUYxiUyUfrRf3j9tJwqpAhTDHm
z4xNaYkd65FT5MbAwUdhoSkPVVHcG8ccQzcZAvK90WeGvzE0KgbrR5Z6gjE9r9UHyeuxTk7kAZ7S
h5hEtikKJuFS3tt53HBnDcV5fCEbdKYj0dvEvVf6q5vM8FlS4A/phB9bZWhS+GbvkSbcd5RBFRqQ
hfG7KUIJkxaO5WMPgG8tq0mKjKbhkDRxAz17zCxtQrmuy6s1n4mP5qCtWutBZFzDcdY/1r49dT3e
3NLaJUuMWTn1/nmSIxJ5Rfxy9BmKunrQDm3Cf65YT6KadmO+7DJSQtyLCTATXyFh1ElKO9aZulsv
+qdIgw09PlfhjZdmUGen/07olNqiS9EMZhFXGmY6IxpO5njC/VbNn4QQA9pG2GXzSmdV/ii6rGqS
cwxmhf7XSaEidLjQpXeZHOb/gf+wsIzSujE85YAet7XWobjmecpBMrlBYtTqipOOuDHvRYhNKKND
FcRe/LpQ8RDAwHW+i7YufQ29zY/1+sj6/9Im2jsbbrUdyG/huLYKarwJvvCvYE37/2csbvV3+fI/
9s5kOW4szdKvUpZ7hAEXs1lXLRw+kRQH0d0lURuYKJGYx4v56fuDQp1Jgip6K2vTi7ZcRUZIcAAX
d/j/c77T1E9PzfW38n/N9ozvsAnqKAibn2kK//qn6+h7jSrpuVn+V6/+EGkTvzwes7Xh1T9s8iZq
xo/tUz3eP0kCcV7GNfzf/stfvojjWD795z++F23ezH9bwJ70pWUCtt17Joubp/4/vG/p048if221
+PnnfnktbCwVZEvPVCsBukiHlffLa2E6f2F0UGmFwpNWwVz/02uhaM5fYFqgFQv4uA4wM8gnv5jE
ihB/2fDNZnsGuHQDKs+fQIlfWy2IhABwrM5cGBNXh2OLBRimcPDRG0Hp32flI9+ppX4Oiw8vHsrd
W6zXa4jPr0twn/xik72zO1NcXkBTlLpNx9AY/Hs9Ujdx+aWh92W437Tg2HTneFkL9tvfFxMae3AD
FJKtLQktfuT2sKxw+qLvCr3xxq2I/ds5GvtZL6MVggbgDKLrd7cnQJfOthnUjdYCWqbGNNrxWCr3
7XPxlSyqQ8jCd+4ir0k3f9+WyzJuaZRNse0sLmKWce9gH/DvKViuMMTCp689w4y35AT/+f04QhcM
Cke4puUuLuVrph6o5AXeo3/1FONUcrJAwi9cuZoJAu+PjdeYoJ/3hd8It49j2BjQ1AXTC2VzURZV
Ex1Cp9tY9a3OLvL9KywHuAlyG+oRVC0HJKGjLUZfTzYPDeUxOJS++oGutxqYLKH95v2rvAZkATRc
XGVBIjIqQUMtmIKDT29YWVn6Z//W2nZEkCESff9Sy0c2XwowliPIiwGvNOfMvPycNMkux3GD8CBL
hJRJsq1MmqvvX+PnU/mXA+vv+7EtVdN1xxWmaonXF6Htr+cxyVGH+gcIDqKUxxJd7MXwWFyIR+Ai
CEOBXYjPnD9Z/Xt3+/71l8P95z06NBCY5EzkqYtZSdB1yRvCmw9dehqN6hD2xb7Qku8Uqs68uAXk
79edvrjUPH5ezE6yiTj39VV4AKODMMe+Z0t8W23Fh+E6OwPE/e2be3GpxZuTdWciE+dSmgXZbT5k
NOLM97ScjHhwtmrCUoahKPikFu9NtVoNqEDN3ajsdEbzigb9JnYyr9G0fZifm5beflzz+4GozEQL
Z9NYMCSlNPUSqwoFy1Ags2JybYhZWb8/GH53Eb5bCJWshsyxrJMv31AbQsxQMYbjNkmeFbGfzPgU
9f2ZIf/25djzcuuSNAEPW3UXVyHCDlhmKKirNmZ8NDS2pQTGI6Z4/2Z+exlDFewIcFm+WQzVYaz1
0jHDg5Nx3p9QI2h2MZy5l989MdfEjUmqD1dZ5hVh3YJKYwXMqqhg2vQmTKM7vPa7P74VQ8PU5Oqq
obEPWSwUWYWXEOpIdNBST8MJ59WGMp65E/F2JrBfXWTxWpoqI5wV0sthfX171PfCWLmfu1uypL1g
/3h/hzlqra6BoFwaYMxXxUFcjauP/8Z9stNSCZYQhD8tfgIgEcTLRLoe0GWjTkuKmyBvNv+zayy+
21Di0PbZwR9CI907I42V/gzv9TcDb47++udd6K+/ohGteBM2ZXToG6fehNiKmrqOz3yqv7+IyX7V
1S1musUM1xOM0+MiiQ55Uu9jRPphvv93HtS/rrBYaJsBz/owdlyBCW724of5mQe1cB/PKwJDTvzr
Ess9id1SU4mG6FBvxW7YWrtpHa2OmYfB5Yl6mH0fne6+I4hb39Cbeexx8Nw7nnHzb9wnPDFAoMDb
4Si+fl1m2HdNrU7RoU3QQU1gsDiS/48u8XNlfLHyBVFVKGE0Rgf31nGinUQ28/4FfhJZX+8ieJLG
nDLgoCEhQuX1TRhVid+l1/l4H9N1u8v25Vbuiuvk2rzxj/bm+8Pl3l7zHq379DrZin2xrXfhZlz9
eP93/HZUvvgZi1EZZrEkzUmLDo51yDnPW5F5ZtyLeQ54704XwzLVNKQ/iR0dSPvd+ZcjtXyE1B4M
iGBDo3c1rvNNuil3abvGyE1VGUzCNj4zWf72PmdsJHuAeee2uM+piZVo6M3oEFjVDkFf9k1Bqf70
/sOc/5I3d2rb6IFm5Kbpzj/ixahpSpgPGvLgQ1SQth0jnL0aWx2VUPDvDM8XF1oMHg31f190PFKH
YrROnnh29hK/HaBCcNaBMEtI8JIUPoR5OmEmjw/Xj9llutWutM/BsOr29qZaT57uZevcSz1n014F
a0hYq3b1sd+Hl+rV/t9YY9jQOzpfCQSF5bG1zSP2BFMWH4xC3mBJuhm04swSY84P7PWbA4o+x+3w
UKkPL/nJFolZU2wn8hCQS/skJ6U7UAFuSEnWdSAnptEPD11lTs8lpb8vxJY132Sig+0xuviaIr64
jwIkDbU+YgapRwVlVBF3/ndnqIi1JZQWaEkWN9V168fq8xBo4/fOykgus6j2XfdI6Ft2PBq91ppM
dHxwdadkq1RI45hWAgVDmio5kdAmcdOWzz+b9aS7aOcG1JZJWiICqtTRGDwX8irt6wj+no9zCTuR
Phn3U0W0kiMVKN0TWB99MzRmAkMKD0wzO539bBXVgnx3AzIjlsR2LuM2ho8cnXJ68WV0VJDiZJWA
PowzBcGMM0jn+f2v5019gmhQRFVMiw41A2IDFp8POr2oQunuHls5a68bKy7ktXTxyACmabtjC5+K
bOtQzk0GGJK511bSMXZTT9CwhwG4/fT+L3pzYtBUneIUmbEzUxvM8uvvGS0Icswo7g7C9G/G8r4w
zGd3pueGN6xOf7qqadibTHIZbTHvDpzFNIkFPAF9E4ANRLhna81Kqc9MT8a8U3o1yjGi8x0x0jkr
GHjPX9+PWkKhgkAYHZ1UZ8SMTVo+WE6v/yhGv5Geg2P4flZJQz4YdMr7Vmral6i64ucsSoK71q3Y
5IkmEQiZkPDWpzboZOxFg2F/8hufs6+KWfuH74jsThmG8rnBQ/BDyKn9OmYCmabvd7TiG3PABJq1
s/Ua30MOPQIaw71VuWa10gqd3pjUiGsOTJF9xBc3nJyQVjNMHjKp4I3qebohooQSdJ2U+XVQ5wim
KCFjiBgiDuZUjtNIPTPl/jwevn541CJhfYBxocpEjfH1w7MViE1N1UVHxSnHa9UpjZWqIYRogxR/
Oujc5qtlS3jcyEs8FDv6PeDP70Ff9ZvQtYrd+0NTzJdb/hyX8BqOSqYNBXD5c0o4kVVVJMdETcot
gdUB+eIoRskCR8bUaMGVsHVgmOSxHOqyRHc86sVJV+NKWw1Gi1Okcrqb2vSHS1+CSp2KVDm4ZYDw
0UlyCoO9fcAYuFX6sbjWffp96lBp2xS+3yVzZLGWfTtddxgc1gDgQR7GjX5uVp5PSa/vkZAF5gJ0
NZw6Oba/fuR9owa122jq0bXTeVoqjOa5c7oAhWuhCWD3yOOyspsudK0mYxQtpfGx18e429dqQ1+R
4/cxd8b6W2tN492U5OEnVjrtKLGsEEaNEX30xqIv7xpYr9Di2aTo5Hl3BVpOvHQfzYjO/Apra3KN
XQ84LnH29FhbN3CeNN0evoC8qm18V3n01BVhgCzCCemNoRuv0lvFSrrKi1SFRjTfQPBE4qn7WUli
9y6U7ewwjjucvkguki+ii6rv46D4M1CtVD9V1FQPvRI31yJpW7Qwlqus/ZQwg3MlzbdFHmZdl7mA
xEZmO4b364c8m/nKYYjdY2JhOZBVJTfVz8h3pXKV67a2jVt2Sgopt/F0LXXWgVJm7uf3h/P8Jl+/
adfSqWMItkfEz5nLyS8xSh9LXXKUbezuWa7MdZPb9t37V1mECHB8QeZGejqpFVSkxZszmBpokWJG
WX70/ZIEyr61PvixgnQkUPc0S1OgPJsMhuIOJUPDst0Mt6RV4eKXI6TjsDfvJN/d9v1f9Zt7d6lH
Gdw5YdcUDV6/ANLIQzPT+/yY946zrZvC3ExTNp2Zv97u52a4vUGWmEZphaVmcVRHua2FllYWxxTt
9lVoqf4N2BQL6guH9nJMDk1RZR80/L5gPhRWWCXC1xXMQVHGkGzAeqDq06fcG1JRrUgNzvaaqujr
KUvuHYnNqu0H+PmWjxMfHNq+QyZ01ZhV5dEblt5kC23DTiMi6RUV3fuP8M32bb63OU6LMjbFliXs
PnACs7JlVRz7KgjW0iLVRxq4EuzEDM9MvG/mXS7Fw6Okxyiip7GYd3HRGp1RTTjHrSa+cv3Y2tgl
Ej0sCRS1oSuQIp4mR5warlfSBrx4/07fDJb58q5KN8pEF09T5fVgwZRc+KNFvAobU8UbrMG/UcOo
PdOWEm92ClyG9sa8G7E0SqaLnU9ZRqrE6VEdy6kNvb4JAT4lUzNtksoKdyKLGmyDpnofZFCTfB8y
gh5rXqeBIhJpOl5m7YhUZki0S0h2AkhTZD9HQHM8YNbY1dhFh6zYZEA4aiC2mMSG9fvPaZ4wXk0o
nKwZ6NT4NJuRNQeXvjyKKQrw4jzqqqM7IKrSzNrAPuICo5LmoSkR5AmlOfPQ3vQ5fl6SgJL5sg6B
V68vGep+yFo9VccE6hGCA83fY7zSN72G6tVHmoCSOeK4m0AF/vObtbkkOwGVmJFlaakRbicCQDVH
F/H+yvEbx1/JiYgio0ZhnqhGewDDXJ656m+GIs+Woh/NN+52uXCodWaoUtPrYywLIL1DBMMFKcGZ
eevtp81xmuOni2eenau1mLa0luSjksF1hMoTr+0hfGyaeeff43/+06dIyCnv0GER4hxozvf74vTe
BrIrrdDUjwH+OA5Ssb9hfZ92sNgtD7+hWJv4MM4MmkWWEEuSzhClEET3m2gbYzlQReC0qtUXyjGO
hmJjKOYFGk04/b5ckxlx2bjOlRa2x1qgrsVEglnUvG98A5Nb8mdZqX//lLkoLuZPh53lPCm8eAC1
LjEVWYNyDDE0YN+yn4eoLc485XnmeP1hGnQbGTNQER3q74unnOpqhm0iDk61XbkbAtdahOwwP/TC
yTZdTA75+2/17b6d/c1PSQC7G4LvZ6Djy7tyMJgqqtnYRxlZIHn0XTDjt2Mj/Dj4B7NPVpKqUw7P
KcpR14WmmNNYznwqb2/apOfg2HjdoUsay40sZSmOmbplH/XcNb1cjNPlyPaErkAx7uLCVs+sEr89
SlsuXXdWfLwfy3IXqW02n5LuHMNIHbV1OAnxkKOluJPojnDe09K5N8aJ9I1UH0xISUj0w60fpcYP
sAiYuN5/CfMzfv3S6ZeyWtqMdoQOy8SbrEqHzjZL9wiay12pgQKlNdWe37+I+XbRopktEFNYJh1g
1ubXb3qssW9HvpGdIr/sOKV3OHLW4Pj3ZT1pk2emXXOhjqFm7BqjBetM9OWIPUXmBb3UKLZWdeZ0
j2oJG9QzwnAI0KwCNkJKJ+h1cVy9VdPCRGdZJ18m5EbFymzhEK4gYAILDizfueNAln8uwxoHBL2R
2l33YpDrEQ75XcxB5FZgYAVmkY4th16EbSTKxbjP0sRXPnFsFrkXR9J9iAxFx8mg2SWeSdOCf6Ak
lXIPD1+cChf++ap2c1UBhoVsEUdp2QYYcGNTboll02eOi+vejgIil8c3qFgeWLJ79MTqj/cf+W/G
mW0y99tCZ7Dx0BePPNTJU+yqpjwFrtluoe2WnjvBUV+RiIdFM0aRDWag2BM0c2l2YwdmoExOld+c
a+u9HWF4OVEFzX1KMrNncdLLr7yoyswuCSA7qXYaXI3w8VaoOOpzk8mbEyltQ07blsGeApnBcl+k
mlLV6sSPT31gx/tqNhQFNpRmWwMZZ5ILvvedSG6iVgmBpfSw71oseO8/9LeTCSgVQQkbaRLhe878
KF5M04WfWsZUWNFJdWv3mmb2cOqHWr3JCveojwNK3D++HjVzFxUUCxVntMW+pgT9nhQTrpcs0eBy
hUG3n8S8EpkqQTRBeK4b91ZgwTqsOhyEmCpnGddi78axXhlkxLsE6tzsR+SLXgtKekP0HckYObLt
cYLpaLq4TogFSre4K/U1genInR3IqYMd5Yd+aORFGAThGtaXfqYP9narN/9C5nFOUpzblo8kJ/2l
pRpG2IfGKzBrFzkVl8eYMBj7JpkGEhXa6pRHZ8vyvxnndFmRpM+HZZRz8+B48fLVCua3PjlA6Ewr
3PdsMrdUE881/H+zaDo2SjHhcAJg37XsTlmhOhgdOSWnyKZ0ZakNBP94HLco2ONd0Eb6tuxsKLKJ
VX8YzTa5hJCFPyFU9XWPcuPMiJ9f+Ovlg/OOjXiD8j+aG3sxy2BqqGpAbMkpytzbIRmfLac4Aqt/
IEj6Rhbd4/sD/u2Wk30gIZs2+mbTetO8dyiE2AQpJidsqeWVpQTmveJMYJAG7cyNvT1MIn/k6Eq0
N/I1FuvXb7MJfDPL0FqfzMn9mgRqc+f2dnoT9zCKa032G83XYQc0MIFIP7c2f3yfnBioBTjEQpuO
tRhLTusUUUKn82Qj2b/EhZFvStWqYHrhC3j/Uro6zxKv3+FM06aMjlSFTrs9L94vBq5VCozbrl+f
Sj7Rcg9dT1+rDkEQehHLbFMaSlJ6Ra73XycSRNQdcCL2ZRUm7285ivT2ykb4m+36qBPZupxKfJSi
LMwDvNbgDnT8FGwsHbCGjqWaVgWRKcdeoLjv1DbUN4qRpzdWxJtA7G2p3zTQIc+ERZr7jmxikCZB
G34bEh+/C0EEnGlt4Kuw0vAM+nzL7AjIWnKiB7doxxa2Ptq/nlPxoyNa0gOcNjLuBjxrj0REuRFR
Lk68ySy9rnFU2lD08dv180ZjvPdD/rtVxxH/Hju4fkw5ZrTEdPnViQA7jHt8jqQgoGO7VMtcwbPP
rQGrNcyO/B+zbAh67lP7IKFeXgMJM51tGJMNBUIexsu1RYahAqAAx8BY8hpWc1uByhUVvAu7hUwT
UN08FpXiP3MATnpq9+QLEQKuYITBC5mtJjMBylu0IKuTxIYPHuUF/4+KZKZfleosLSC7IlR3iVb2
uNJwYbc433o2NFMzhmwwi97euQrNJt4CLYFYS8bptg4S5aFyGhWjNGErmM6AGbokg5kjWIoCz8w9
IViVuabfFgrQiamhrilBJRsr98vPk+lbAiMQB0zwR3hq75SqoEdSyhivd+6qLexct0zyNT44CxhA
aKXDjA/NPzNTN8W6FUMKk4Scm2ZTUIuCtdNX45WfB+5jRBH30e+M7JpIcjjnDoBjC2hNQGKM2mcT
tIwc2tm6NUwc3m6LL7jLjOjEGiFIGkod2I+u3enAmWfLqE2KjL9mYOQPKZaTbYMl/UIdBrlhCjAv
g1qJjhNpdV4A1nANUAf/4BD6E9aVfrjh41PLW0smtb6yqf7nGN1t4F9TVkf3Li29g1DDuAHoiXM0
nPLsGqnT+C0mCdECsjFkzj42WwKipGLrMbaPUdsSPp49OWZGDMRATf2IEwLCiOoE4ceGD+8BTKL9
UMJ/uVOaMX1qSfH7UJOJhUw4MIqrQa2Eu1YsGTxWjSQiBPyJtXYg+9xNiJpn81B0MkiB3WkpOLp1
rSPl8zh3ZZ/sOXmtIn1251Rl2K4M0YcOtQlIHjjQy/FTMXKa5xElE9lRpHAk+M1y63J0R/o4A/ua
z7EsgXkmQv1ayZpsqXGK6vuqrm25qgmoIc7B78xrHGMYBGJnmp1klpJv4sbY1GOTnOAWdzelFvVw
kPOA4PlIm+lUJtIyrmD10ddccazbYMqDxzyyWr59xdLTyzSJ5hft3nZkQH7x6YYDUjcVjSKEMg1f
6aJyZoenQ0oNyBdsHGlquZSytKJa+0oChQ08/PijcuAfgGHDOCp7HsNYQZKRSbDuO7BSSa9aP8La
gYwTFq3+WdWnHvKcz8gLKLqZm0Hp5qAQvL6fIv4dZnS1IHsjIunqOA1s849JP2lE1BCg82PQEthU
jpv+wJQL9zm1yvLgkt5xBCk9Pdp45+iyCQ0XbN6lJLBjlQkMPadEW5XTc2daK5kpN13sXrhqNu4T
w5c/LHoVeBnBiGLGjz9DvLMqDHCtKFZ64+jXSsDJBv24X11mpHGSjQdTjyafo434YYJOB83ujOqz
6Cr/jt1afwA8N34iyXK8dOFLBStsvBbbSepzP7OexqfYcSceX9Ua0PJMZn0yRQYFC7YueGWkuRur
oKjgXrJ/iYO1MTH2mOMi8MDMk/FHmBjRB7UnqGnNu8txsDiN8bnWTH88U755uxF0TZWtAg4896cj
4fWq1sSNolXJWJ18S2aXgYRaWDjE8fLqYPURt0BoZDfu28A8tyv/WY1ZLKgu4kIOO6zcmrGUKNWD
pSfBmLanhMN17Pksu3syjYJN0gogIGphOxml2SZN4P+PLGllH4+QdEiD8NJcylvpQ10TRixSErEo
NamJPX1jrcO7ZEu72+ag8ggQ1kRd7CCFNbcu0zTOI1NtkRUQSXZKgyYfYTyy/5QamSpgMLEr70Jn
sBTGt0wTTwxUkQFdacHH1kqt7kxh5a0gjadOeZoTEYJeDqCLswIsSGzlrVafhCgJQ41H62PfGN8y
V69vTBdyc1EXOXhEIHOx3jdrqCCD12d2umE/wndg2Q0qgkb/YPQdy2c6piALbIxrdiBu8LJ0uxLh
/K5rY7HpDajzzRCU99RtAtArUXdmP/h25znXanR3jh6BF7vMnY9Z5XC9mfWpm3iayVi4HvZLcmEz
mITv78jmreVi+Ly41JtNLqFMKppNG1R+GwYbol/NtTtN7pl9329uSJ8riTTdiO9GWfP6+yCpIRxz
1cxPvlJ+6zu3vQ0c2Fy6ophnqj+/uR8EQrgY6PEhVF62gEpk8W0QWcWpbgi8HijvEstgpGcKAL+5
CjvY+UDEZpaa7+IkEhG7WlldUJ7CgSWuSX32Tpb2pzYGSxWWidyECgUzGF/466c2qgqkD72rPiWs
FGR/wtErG0QX74+An4e4l0OAK/CwDEhqtHowtCy+nalozAY8ZfepWH1dVyu5Iv/Ws71y9Rxucu+s
gGI5FpaXWzw7yyojf7C4nOqZK+GxVfOgGGyYy7lWvLkEyrF9/w7nA8zyBinoI8O2GBdMlq+fIxsB
tDRG0H+ySve20dmZ62X8mCbtk0KUzfvXWo6M+e5eXmtxvvFjN5XwMLpPHYgG83sUH9//+3+qn967
mUUZRmhgSgHDdp+u3BVG6xWpIptuffFoeOnKWWnefejtmNrWYhuuiDZZnTFoLEsCnN5UWj344Obn
qb7RJ2EFKeC/6QOpPLmq4bctRsp8o0OaWZkIealhTkUbkMeNukmKSJSIyUYQSOYAEXnDmcG8TVUJ
Kuv956ItluCfv4v5hb0wjUr7jbJTJdfZhzk4nnziHb7A34HYYHKUtZVwumhJgp7Jqf69XUQ6XRy3
uWgK4a9gRgNMy0tr27p1fYtX/2OvyfRDM9bNeqyIVo1A+96//1sXY+TnT9WNnx0mDceEtvzgOF+y
q7OGkzvZyrolKB05HkfL96+yGPV8ymjZWUQ41OP2s9zFSJRGpytZ19qnkb32xyhTCEwsQWsllN32
vtWXf88jvzymd3+PQUynL42ri3/8r//WufryD/3Xu07Y/wc9rrOG4r/PEVs95dErS+z8n//tbNX/
IqJLYxV3EQhQGJ8LO387W9W/CAljmLn4cmgJUXrhD+UFIW7/+Q9N/EUZnT+B+QWRCl2hfzpbLeyw
5qxPxXmoanPN/U+Mrfrio7GZ6wHtqDRJ0MNQiV8qlYGCYkdH5NGXoTlEu86sEf+tNH3GRkyjsLZy
aPvKA2ZQIVTSeipYm84nsbZXaNyskl4O341Mm42kvQS0qIO4AD4/+Ampfw5dGLTPRKeSb11RG62m
Spib2nFosOUZwGoI2452bAgtvAnRG4abpA8I3StJAxdX9VBb+ObAIuTXCXsuGBUAdm1PRQ+V76fQ
H6Fp9IQtrCCI9ZBezCIaKLTXQXthy0iEd3GlUPQogY9lHl4fEkOZDJzSk7YafoY7iFpUupkFj7vv
B3dV1hLrft/UYBmUstsOlIRSAmD58St/MMargdYwrB1hUeTX4ih6BokY37exOVob/gqCNttKtASq
QvEOtxX4haORa6SIVUbtn/yQYvaqNol6XhF2btSowWp5YGUuFZJJOHHP3BPFX5ll0X+LONqKVeVr
NSpd6AbUwOjk60xH4JB0QUbwpnPaQF+bc6olue9EYW6GWAnI+mjbwbklbjo2PM46yMJ734zbLeiY
6tFNhI3yIpFiRDY5xqmnlG35qan0rNgNrUbnJjXghG7MqStuckNA/6OpE+IINToFP14PbcOz09Ef
N6KWwPA41SXRVldQYEDe8u2vcdX211Es2qdOzUV6ZZIC1NxSYATpM4ga4q+tmOl44Vad3YBGJDwW
0AEHiXXuqwTW0YCAWBK3xC+ttRYjDdyO1n8efWXAbMIT/cJupTE/Rl2YfS1mexXrYBdzvivVyp67
IDJJV+TA6NGuEQ1QYeKjm2SbRJJ06YyQeYmoucvuzMH2801YuPEDg10SaZtQel61YdebK1s2+tdi
LO1vMdpnJKWTXt3RGQGxIxprRjm5ztSTPDxHP1eop7J1FnXWBwd+XLpWZReQGS2StF75jkHNwCVr
3fakEnDS1VvoW7dU7ZrvUgbpQQVsfch5QDZ/dxeeiI9sDyCd0JiNThLYqyJLOGylw+D8iDtpfI77
op88UdvI0fxyDB+RoCo3ZGQgS3Rb4oehQ3eD8NxOy790k9CB3sYhWpsK7Mq1Ug46CLTIh2eUhldG
lwY/8opkooaG6rem032YDHnuPzZKrj9HMBceRNtVlzKqjZPvW/mDqo+y2uvElmh8NuAGt9QhRbyh
HTkARpfKiMTGMsm2MtSAyl5D3DYDkw+yJ5qoiB7YRIzKVvho+GfJeQhULVCzYlV0XTtQCcjcZGWr
sVV6voz5ow6Vd4A4VtV2aFnJHgGbE5c7O0hnmg8d53VsaukdWGi9W+PMzcJ1qVnhY4Fp+ovuRM2p
Z245hK0bZUjHkVHwWsb2yfr5rhutkjdB1os7Xm/O2NGaiyws68c6huS6FoNRPypxxU3VUdxjlJdE
sK/qnlAHz5G2+YTEdE6wqAu+8BA3nlwlwLy+NnrRXDVCzoTpBJaNFzokwvODA9vdJhqARa+nHHuM
1IYEA0uRuv8hH0CwrGQ1dS7ai9gCicZBmoenNM14S2Kznk3bgXmB8qxmxCGkXWlH0V1uGvpOiYvk
lqT2qKX8KMdq24eyfqTcbVtksJXSWCtFTPwfkT/ZNRVMw/ogA/7y2qD67fUW6bD3UeWCizJHrSt3
2PqU9kKvSKZYZUWpEVYwVvSTvZbi5rAxiA6v1g2Sh23diTiB+a1Zpwx1IRKrLtas6uQg4lRJeHDC
CyWKwuG6kh2o5TKClbXL/LHWPpeKwAcx0md90Ksa2bJImd72tEmKO8ggUJ0SJ5O2V5CYTjU6TNvb
sLQwIieyA5Ll9wo4pRwfD5wQl2y6IFBFviGCAfeF3/tUg1jAQ3UT9El5igSZ0YEf+58E+O47hjof
C0EN2XNvjyFHfTNKvQmZgvZBhJ35t7j//++R/oGI5L1N0odvhXyFDZn/81/4D9X+y0I2hjTEgUNA
H/X/bJIAOQAGYQOFLFm4HDU4Sv7aI0H4wMfNHgl7P7Vldd65/KJ/aPpf9GEMPLc2ljpe2B/tkV7v
1Rl5KHL530+91os+VUlCNgKejHyk6TYw1lLdvrj9X5vl/8jb7K6I8kayqfu7tPKvk9y//urFxjwJ
g7yvWyW9KIecCDzRZjZAdsPZ+3kybWo9FPeFm5o3mlTda6YAcdVEufgBpDcK9llESciLUOSRnQxx
jZmepHSsWHiOtmhR8m1Z5+STq4NpXI6hnz7pbjPeSS0FBylHJ/zc+C6ZRuQK3MJ9K++cLOhP8xf+
Neut+gFvRfGp0kLc17RpnuY4hHVfErnnKY5efoyVxj0gZxzvpZr1XxpnGm5HZiFy6Fv/oeq79sJR
TNiXxGXrKvWXKHmWCjFckaXggEMneDDNlm1IlmqkvTS9ZG3jGBm5CJRWlpR5sxcENxF5Fgs0UaFZ
XwCOJUjW6Ahgov/DlhIZJynYgMA+N6odr1SivK31SJgFWza02Q19zEey7tuNq/jqtmjbiCh4RYs2
0hqzW2H7A60Kc/wxoFletz6ZcOQOjleGWyQ8I/jbe0qM1r5SZHWHtkpbS602rjNBXKJL/Cs+twEM
eiDr/htgqmym6bn1Bm/jcMOiN9O7p9i/iRvdJz2ts9aFkosN9U//WrITJLTT1m+tyqemI6xx+N6L
PnigdTh86Zp4AmzrQ4zMbPNeZi1barcxHyK0R+RfhsAW2UI7pDB2/m0yldN6JKAUZngFfZYolnEz
REoCbDknf6bUnOyCH8RehgnOG3i2EOJ9ex+lOvbKSmsk3b8R5iv7OO1okzJ3UmmQVCsBBgmEZaAH
h7Y1cWuKxNp39F5WqWoopKiQD7TN+ECORANYhTdmnX5HB6m9jspBYTTrIOLIOpMHBL8K+EUn2nML
8VWtJ4R0tJKo9omCvuG15MzfNKjTbs1YIb1rxMKWrRRaAc9OgA/BKTR1ZxCVkG8j6ST71gnHDQOz
/1g7Vr0OXDamQW4R4tE7rK9xmfqnqRgJaocbRlCrmRMQMxifIhbvu6IV0ddYm8JrUxrOrehbNFdm
JxMi1FoBIZ5UxZVPuPvJsgbnsZeSRBX6UkSJmUl5HYxJSHMkMtZFDXOcmFAy77Z6Vdh3YzsoFyPJ
Gmu/JdVkjDSJvj21fmQSgWFb59FtGWbRjlRldxc4WfUo7dC4IlzA9wAEtKsajOXHzuWHZwpNY4LM
IPJDqCYcmDSRemu7UttzzmrYPHJ/PxyjlheZEiEwixyV0nqNXmldNmoJwzyvlHqljACK2cXHXbzG
mVKt2iyN13TN+jkXL/iitqX/AX2ceWUAPz1B7WtA9irwX52GICYlk58bkRsnV47BTRxN7bfO1BNt
340W2Zo8mctuwqXGts+8q0Snf9M7m54zZun8An9UuWFG0y8LPXQ36MHUAx1ng58GttUYM726KtN2
4kc5TXWvNGWxNdMWm4kTcFzq1IztVZh3rgGozUTK46SluANgbF8xFBxkbHxf1qgPH4VazbulxNUf
IMCLzJMcT7gCPNlNipvygr+RT8p1lQc2nAP1Z6XdDXo7HNvS5uWVYeclHci0FXliw8avOEsZ0eh4
Y6S2N51U1E2VJPoXGOvjF3pe2i6qB0m3t66hzEubrZhF6BW3TtzMkNlbs+TsAKA8vbRjpdpo7Bch
0bvRmjRQbUutR7MI8VX6q5HNIlNj3Hb3zeTHH8oBHOOKlQj2Iwe+46hbulw7A+j5/83cmfXIjZxd
+hfRYHDnbe5ZWfteuiFKqhLX4BoMBvnrvyflmXGX3NPC3A1g2GhYrdzI4Luccx5+e59zMjThscrC
KEbCHprbAsnC5YA0Wa5SltSf2WwVP90kMmpTsQ/HGhfAUfaMEftUFu2dIfKfSd0S9fcR8oJNx55s
r9NiuCkAT8NOCfVRjbM6kJ1df/Br5DdGslIFoxLvAkvrl7GayB5ecIncuSJlR7vw6APQa1girNPI
VUJv4iFJdpoztF/LJunXVdoS7hb5TfFO8hVpPIKRw2Yy1gjDhbp0JeuCkbZ0g/kTwgyWmzad2/2S
kw6/MwSO3y2x6Y+d8fwHQwDdQXtWdNnb4GvtznNevE7jfS6NrKjwbX25eA0XuAXKL1VMvLSY3Rvb
kCmCDjRdLmMOgjvlklhvkrxH4uuuOjNhOozCb3k+u9fE9c7QhRb8iQtR4D8Dq4C9nZlyJwoZPyZ1
QJoQgkYmnAFMOvxg2SYeOWZaYLc/WtBzR9LC9C5RhXzLQMg8OVMwXKRjYZttkdXLYwYH5DbDvnrU
w7x8d4eCGWDUxFejqfMDLAEfxAU0CO/8yJtOogGJyPDecADnMTcrGYpdavpdjBDlBQ9zvNVd3z1M
bCe/Z7joRjbhRfYkvdLZiM5ioc5hljLRJKDX7uTyqb3zZouec8EzeYb/4ZPZ2FOi3xqW2fAVZftm
RWreTpEtzSrNF+tkFYXHCgxUGROM8+KvJF72OgL9chOTdUgZM7XxNaF2chUH2r7sRe0e6c9n/mAL
AGbQ7m5sC3Htso8lTTUL3kQF+a+Mga6s4y7h4W/PzI48N57U1riL2cedjO7aKAcjFJTlQ46t/hhN
vXN0rb56mGhirwJSxS5YzNFTyZmEbo8Hz17EGaFBCJ2WbZjWEKCZ+1qXtQyy10GTcedOIWnhc5Iy
p4ZFU55EPRGGvYxtfO8rt7jz6JofOZu7vUoa5axNlxNGnM89GG0BAHmVkdUebvymsU9JL1H+2aEL
dwigQDhLdZ/AGNhSD9U12G0VXyXemQuZWy4TBh8Ys8M45sIfCvWjd+zlgKRr22nBsryuynRr4jF4
yYB7/ZjbwL1KBs+7XKhyvwHgBEYu9dkeXonEHEQwD8TMyk85E/dYJbg5rbIk7px/5Z4AcmIh0TI1
D8RJxve1kMXOykZ/WzIHOiKuJMOpl+HFPER4QXt66HWep8E3L43ay9EocWgnQihZbEUp26Chfyll
ANgQ/+CJG3fZ12nBNpWA4AtVxOJnI6CsrfwmhhMiQtpc0/bjpUbDSnqFP9lvtfGKt8Zrol1RVWRA
pnN6VVUhAfcgjjdoPd0rI1g7q4yVMSmfYbGOPcJ8wWHMAIO7PkGN4fsW99vYwk6jjLkYvV48z2wC
L91emPuumKDu0Oe++H3m3JjGae/6xPcPtLTLsAc7aL3Ei6coOUiU3xNZGu9Z4VW3hunAPdn65Q56
IrABrunugcz2dNN4WbHmseoiPG07j0BSv4DZ03oKKFCg39UkGPBJPLSUGHtOsOS4YEGfKCRdb5dI
Sxw5opMXI+zp+Rxi8GgPJFNOMPsIQo7Utypcui2tt39MklF2u7INPpMIDJrxBnCQYEVaMFBNAiGh
zZGqAeMICVgZHH+vuVAvGG4owNj9GF9PhU3s6swoKPK5HbapozniBx8CUjqOTwjv4NQMmZweaxa1
dznd7w+/dNJ3G14c8qalTC6t1FnuXIrB7SRNdB05dfyzXCRq23IZBiKLK8kEyw9UtHJcy2dTOPG0
XzWZhC2JU5gLhpA3YNb1hE40NfrZwSb8bAPY4vxzGHnQ0qHfQRvX/uitAEZqNxMC2vdBraHHOPPB
YTlyu9TYEG1EFCi9tGHsqgZweFKoeh3j6TrU+cxIOZGzu81F2h2Wcew3Ixnx14I41VNqFBPrOEyt
feYkIsFJI9tdEmoMvi7asMeoifSprf3o1PbnTxR2EujfTLtDuH76PSZ/+NY7t4HwY4KPogK4mJlk
OBgJjXdVusCPt0PayDsygfPr0lvCNYJwLqfIT+GypdyqmDmR3HSqPNrVYq7qzFk0Rgt/uEQm521r
7UDxw8Wo9yaoFEIRu7Hh01ISb52obrDauQOB6iIBg21pdC5hUOe7eSL9vfWltbdEnV3kMUjSdZ0s
wTYmpP8RVFl6HMJ2uvXJ+CcCwiEbWk7eNRLyol5NKNk2RBurvdDd0m70CGAK23V4gMh7TrBlAAK7
voFR0AtMoouFDoc2Df9BQSo7Akri8S3nJ1RLcmoCt3vNW1+fGgUgoy0T5wO7IPehV/vXU5oRHcux
OS9bbVp5GZZm2ttdOr5kUWZ4VPfpxdQ64W0/Du1DH/Q5K1PVMfR3fbMpvcK75VxMP5BouM8Oaq1+
Y2ZnBiNiG+brkQ7pk6pJrMPI9Ju6qwOAjHUSb4fet67EMDtIHoHpnqLCca/GYoj3XqXUGsYjpIdh
idMdw3taUBa6BeM35b4KAfum9nxIBCGmnPWAD3bXJ7p86xvRPMcDV3YM4cNdCQ/ZeRP4VrumqPO3
PPUiTA9wINMyMPuotct13mT19ZKK5dTr0OZXNnjyC2eSxNuU1eMSVWO/pW/19wsBtz/JyAQLYRak
+1jLvRdnSuqRaN2eaJzZrx97HU9HEIfxU9KgwBlEoeZ1F+UhA+KE4NrB1lmyCpQ//nSCSRIlgkfx
dh7s8EfXZUBNS4EKyKfSvXaQUwIdw1JyWw3hscSKs5k6vrKVz5VEwW2kenZlHn1PR6voT2pOISlp
Rn+nOEqDd4Z9FZYH4dySnx0+1qpAVJhkjHpL3gWCI/Ylm2FJxsscHuBVMSgKC8sU/CBqSa8w0mRH
Wkf/0h/PuCae5RsM8fk1FJvgrRx18Q4T3exIrA7u7aRHJidjSNB+mvpHl83SbdNptKeJVX9EQiJD
dygzVlGtX8e03UgXVjDOG+WOPOHncA3KJXmKm7S7ChYvvBqtxr5ujY0kEg7jjeMzWwWYE3s3szum
67knS31pbPG0RHW/NxJzr4nG4SEoLPsyRrv7orym6ECbG0KKnb6+cEKSm4g/cCqcZOy8MCM4XKdw
npiaktJi4s8QMec3yFiEqSzEAOx6mqbHJB6Go53K8gECtUefGVs8ioXeLXZTPrsWcrw2NsNepWF2
PU/naIGwAx2CivPb5PkZjx5q/5U1tPIU8ITfRMlCiuuMcrOM6uJGTtkEjnqJ/RM/C9PTNA7fDU0A
XooWdeWKhIgSLpMGhWBswtzz2H1mxtSvRJ5aBwrnxwmC9kNUd94hUeOwq3XdXdWcf+eH+rgjIE0C
rOjD9qjjZd6mlJXbmcQgtmBOfg21mEeh3c/p96jo30K/84Ot1zvjW2YLDofOsl+ZNtCu1qhQEP+Z
kbV7WL+OQ/LQjLADw07MVxL25DrjmVdQe9XNYQisyVpbdcgMJUBuPK1S9NHfw7B8Guwz2Nc1ItuB
G7DuxFhaV0Dg2xftiuGzsGrvIyvPb7rTQ7+mdUl2Ns+q7dxaqF3sCKpWu6jd3IIHk3V8YQT8aJJ7
Zlgdvz63J3G0owuveRbECKznwLryw5qCPa3jhMekw0TEaYJv2M0SfAoGm3xGtyR1L/eNRemeGqu5
Vl1Q7YtiHK8GdNrXOu5Gs3FBBgHvgSq+W7oO4i8ECdfBHt21twNGlI5ZSzQcqEzEBf04BVdQZfJB
oQF8y8qGAU+n9Iabqr6vdBh/YOsOijX7lewyYJ6NYazN8u9M5Vyz7s+SZeintF9hAqCMDaCzp8Zr
r/wyJJKlJekJnxxXL9HZllb65DZQHIn/H0xKrL9OoBDYs3MhZo+SqWy0gbKL7vUebaG/jxKdUgVR
9MFmVHytLHwjuetSt0PY7QFK3dHlcBY6Ho/DjZpwUgFC77/jSzV7uw45mAsadG8VpA6PZiUUwBUv
is/nHETdvPGiWzrX+BT3Wf0Dt37d7kTf9deusoJLNdmuTenlTts5KsgUCykz1xrdI+yhNh+rnVub
QF4glRY/27ysXrxFpd2eACfk9n2eDJ8BxCOGC1XbXQEOim7dcchBJGZKLh8hQu1bXWCL2XEACECC
iaSf0RgOEMSGSI+x8Pnp/YiYplg5i096nC5aULBL40Hmaqdj3RL1vzLDaLZBoNQLWwlJ5WyFJ1+U
8qLtXFDMaRYBEupitMsdKfMxlkC9UkvuI8zk+eHA+7HlS65LxruO3coOOXmtdnWX+GIVD3XwxBra
t24TXy97KQqgY8Do5Fa50bSRSzndldox6zGYhg9vGabT4EZgpuqhR+EfQuDbBYGenowPIIk2Er+D
FVgfUa6TPapiSHdSYMGgAFOPbZyH+9CTzY2C/fRWzzqFQW9bDogtudy1wtN3vqXTC3umZ6R+j+qj
ZItq1l7t6XuIIvmndDqxLZewdFZOsIhd3C7Bpi+tOD7m6H7eo4zKZ9uEedidUcTpjoFHz1ETLg9Z
C0e5N/l5zVlb1s+OA66CIRnXFyx6y11MjtMH0mT7oGYK2nVq0wViTVhOZ4bjdWkKcZwy1ezGcCAC
ZE79BXV3xn0XMuyLeIJRhNYlUfuMYfMVhoWzrshKHoxVNW+j5+RE30fha8D6/KCquv9YWLBd2WUx
f1vSBXpd0Cb70J5efbE4+DdAEFzWg+99a5xhvmclIOZtOEr3ouqt6mVYcJgk4NI3rUzUOi9cOD+0
NunwlBRd4IIK6Job5O39D4+EGbkywlE3imDTjZ1Qk64WnXs7l1AijlAneo6chugckmOuJjBb+GFK
65TN+aEc0htifZiPlBUL+Owg2EyoLHl1VJ5/FE3k7QjZ1w9JYIHyyqBWsKS1GXK1YZVv8yFQdEdV
9MLsPEWiYcuM6IGoI9PM6CZ6baB7/9QY4p5mWY8XgWELyfy0Vvs0brh8fR5qF449jcWaed/yjnyD
I8cjJmobY8DhyoTmB70iQUvHjalBHUF7GpKyPqKsSk4FkQH7IjBLtxczPfpa8jm2VakKMEZyGrd0
e5O9tmzpYaRYTNVuYe1EJ/bwnC9EoTe7TnvpG9IP+dYDqHhwGMPck5xGkR/X6VWexc2FZDS0n5QF
5YbOB9IAWQ4fdE40M90c4F/JDAikJQjHx5G19S4xVnAxUDcyLrOYluh67C6wBspHgiGcVQpodkdz
Ue9zT8+Ae4fgZuiMuptdIEaOXRKyrDsoCn3t7BSnzLbCAHYXUC1s0wwS2pR67k727GPzRI8I7uvm
emIq+lLYaqQeHq36iCK6XVOkZs8162n0IE7Y47AQ/S4YG8Lhqrnx3sci7w4KYTj0FtW+xZkL15Od
8dYuayLsqlpkNYKSogMzU5H0smio4V4SP+RTXl3bkOcx+rGxV6TwXztp3x/SAQIsDwTv0sAGgZM9
28+Vb+dMkyCBrkijq3fEJU2nykBmrBplH6asTOmFXbMtBSaaTepa0fdqphtdE1AwdPsm7Yv9mLKP
wiMfXWE1Cgu0QyoFJ8QZ9z5Bdpx2dV2I10ro6LHuQe1dAKtv5mOaNYG9Dqow79c+GvrnOcSKJUut
j4IE0Utr8CqLnPhh9l6HeiL8rtMmrncCA1N9ZKyknxZtAVBB2v+o8ayjKGK0RhHXuuy5dOLIbEt1
H5zt9K54z8G0PjOp7Dc6n5PLQpd4V0jDueq1lzGJTjq4uAlaGK5G+NAQHqPhzN4owminIgutAx2T
wmfDIvqAdICSmceOheMjneeHYhSABD2hEgsUh5oec3ja18QEWZDZXOzpnVoYNAadN8Xs19zmwKk8
ohwPlv6lN9KfVpFw+BODnjHAY0eShKjBo39s0Cjhd+ekBX85o3JRJigzGhcsZocS03bL+eUm8xoq
csFJgusWJFowYMXIGH3d1XHWVAA+elcfOMuSfVOVcXriz7bT++wJmXzDd6H0YRjAx6+KzFrocLmy
4kFDoy3JSMc50/fbQJ5Pa2/y5Xs+Lej3gSyDrs/ixanuyedlz7HUQTjwqBTAK6eqMJ9WbzmQGSzG
0Vs/6mnSvJhgRPgtft6srdIiRHpqh8kcVR5Jd901nC8hXoVsFyEBvZcRZeqWv7rp9i37YKacEWjN
fbM4xW602SNBZQTVZ9vcJItlMBkGcs5A1gx0KVOe95ddpt3qwLxQ3jcF1LYEd9RTTmTAjShjHHaU
3M1LHUbFcpqkwjvQVsXH0o+YKoqlv+2KlDhDOoE9zv0zhCqk/17NU2hOvuX0pGzim/wpwWoTKZCE
iknxmIm3wZ3jBZ5pQ12G7oZGqQqa8MlPawmCz2DoXNXcuBxDC/bOGfRmV7Shux7A2B6gq3SMKEHV
nyrH6MccfMI6s/vgaNdL4e+GVKuVW1FczbZP/Z0ptY8aNV4tdeJccs6NLwtC2R10TFvha4yL0wC8
9EWqfDly39bXbZhmh6aPqjsWrvjU4rOMsEJk9dhWtfdztKV8U5NuUqQ9fsZui5HUeizjAa+I0zmE
XHbVLquIfEG65PSfilOyQuURV4D1xPCQC0RHOE0JGVr8iR2Srx5kSFKnIEbMWskwGB/6eczvVYGV
lrFvc+9kRpy4rfS2jTJ5haRIrt1E6ccqbPUDTjEkMa4zH4nDYEFncHOX5VLt7Kx117pt/Z9+7vvX
cVrP7DoWl/1bnrKqKJaoe54DXe7cvCsvtA1sKDTg92xV9sS/lfX0rHIZqRVpRMWxmFO2IKIO3gtW
D4QSVYPYGUt1t7k7dMGWO8V6URjAaKXh6kATSFO9c+1h2unGK5h7TN5zqvqx3AxzUNwkbPavIkex
H7Sn1GWBGHTXtlR0EJ0crS0GK+xicZel4OZdn52+HZmbLi/Gy/nsbQ1rPW5R2bA9QJ1pb/VEXBJS
BPBGjKffiEKJ5WpoKv2tSOYS5lA6RBeCv64nCBRGK/4sMQc3Iw6fif63Ex99LZqNcLPlEZGWtv4t
9/5/EtI8NpL//M7I+aI03n821+/yc/j9D/1/KDI+Jxr930XGm89avvflXyU053/hfylo/H9hz48J
ehEx2XFxiKD83zLj6F9AcwjlQEFDSggSmv+ojP3wX6Hv8P85TojGlP/5Pwoa3/sXfx3+GVTG/JfA
MPG/AUJfZODpZ/M3Spevfg8kzuSCkAoPL8ULCcz4pUH+i5KGkvk891mm9cSzARkku1D81d12RhF6
+Mt38jcv9dVH/+ulIuHTBhNUIVwyOr4aPRAbJIs3EirKZJqReQ8vL5+H8tKEur7M7LTdT8x6n4q2
j1Cg6ewP3o9fGUL/UfT8+/UJDnYdkmdiLP1nMdFfPuo4ZXMi04Vq3SvT7FY4WbR1ED+w8XAZm4DR
kizB446nPT1L0EGAzFLxELI6/0FwQnLreHEfYiGdIQwWpd/Fq0X0YbdLSkuKHZk9st6TMTL97KaO
EqgO2CMyAeQrpWVAiFJoHmykBnf1T5M0S7VCtBKKFemj2SPXT4SA0euS72k46xetfefJHqz6KtYE
328n2GNP//x7/NvK8F/fiOcH5Cicf5HgfHH85RuZW4Z3bG/UesqZqK9G23PeYQuyIgIrygzGKgLv
Ba6seK8G4r82YYQAhVjPlu4zWNzuY0GViRg4Swjcyao02Awctz/IhSXKNNa0RmufmT/AMyaDxb4i
v/OHMAh296lfqsdEYTSGNF1V331OUWJM4c0Y8tja5tUgLW7WOWT5e78j9YBHPqb8FZ5F9jtx1Cv4
drN5HMqQXAKLTzFdC0xy19oMnXMxeEjmb7JkLFgZSdb/R7vzWWCwLiazUcYtqEsTOIr57hSjT+x7
L+s3aEBMuI7LWr3blU3jXAezaI7DCKzkaokaFrEDDfi3RKAoPjRhNrXbDMLeskN2EEKGhDtIvsYy
qoez0Ci9BUGDzDfpouw97Ml6OjiN45s9ZQPc8qAPB0jNQ82CqVSJ2+KT9we1ITOfQVLW53aJbDaP
vNXiLZh+0ZyiHSfHNB699azxe2/UMpXupbaSODyx2R+6deIFFWquGFBVaKxa4HBPp3HjnUOkD7kw
sfODDxz4pzmJKbzR1qX5XZlE4XSVpFac7Jac8cuOOGVR7UA62HJdnmXix8R1KxZrGmn6VrVOXKNL
wM6OPqxwFE3JhPq9KgThSQEIuY1LokK8nnxGHMysGQh9Hxcvy3eeckPEp4bd+goFRoA0boIFvQnR
iMwru5bMPdiN9u3WQ8+ws0r0Xzv8S/afTJx/dxjh+mD57P5KvfrNdTZgCyhJncDf39CiBuRNbYZg
6G5KZBALKZnKbGksmp22CwQSFQr3f775kE22v916MaUqEgSsJ0F4fij89dZTwkrzKqrQgRVpvVV9
452cYcwvHAwb+4ap1B880L/5CH+dfpBniGiJAro9Eu2+vmDQZYJhtzeivSKWR3lMBmj2+lPeN9H7
2Jn+kJBygFzYoENifH+sutb93kw4yJgmoouRBUHDC+l6J9cq0j+BeH5zrp3fn2c70NzYxmPBAnbw
9f050o4NgbyKZVrCgy2e4Rq74DsnGwUQLv1crAvE0IeaKN4Y0RqaOVd5y66RltoPqOv+8LT6Ki09
vx+e1UR9ewTTnUl1PJv/+gPV1oCBziUneJBe5zAPmpiXhXMh/2Dx/eUn+3olYFDwzyFw+H1g2P12
CAtAo5R7M/LzZtK3WVWgDuI4IxZCIgX5tGiTmdYUKHSZ1Ge0Hcuc86j2Ajq6lRjxi2/Kfp5eCb53
0TAFfWcTfoCpVlpDIjdMTvzhD+/5vy9e4uFI8Qodl2+GIuTrdxP5oR/q5PyW9dJ+R1kw7BOTyF0e
1tkDghRv/883y2/xxyHhO3gbSI0756kiQ7Z/u1utEH59ajkohqzKe+4SmEEYE4IJunW6uJugm2r0
6qJKb4q4LJ+nqXdhnXfDn4AgXy8K6hYqF5sMSPySMMV+lXJ/vSgyooZEK9gtEVc43VUkBq0Q+c6P
f/i4f/cyAjLaeeIRhVyKX79fMU2tVxA2vW44+HF8ZXX8IDsZ3DMYn3+MxDDv1NAvTwhA9GWSApld
G7subDwcaHF20BkbcWhM954iFvtTFvXXk/P8HXjouolodBzSKEn9/vrmWta1g0eM/LondfnY+ZG1
NZXI9nWpn9KxLJAWarFJOsYT9qyHh3/+bv7u1VGiox0PMPOGv9Lz/1Ky4EYZUm/EeRIuLMe2qmqI
FCcEBGR1lg6bxTTWFTNz1uiitcdtHy7Tt39+B+eT+T/3678/v+M4JBi6HNzwBb9+fvJkMoo8rgFd
F/WyVu25qVJFZ26bFpBtUlT5wZkhYv/zy/52QJ5f18dqTuHvc0oS0PjbEwMla+D0CLkI7HObfJuQ
fEy2Q0dppN20vKJWC7c4piE2IwRCh2Kyyexy0tGrTeNXS7sLbD/7U4Lv15Pg15sKeXrxII3JgXN+
Zy1yjdhu5RJ+sCSMRUIvVcfRNiMrFG856ayPXv75Wzhf+V+//HNqJPr5XzW8+3sN75rFWaySpxgK
tnhTklDAVBI/mdVHzBbaM2+3YXVFhvufcrj++548vzLJmL9eGb3u1599EVVdRaWLxLugVEx9ZOBJ
aP6Ukf3bY/rXF3qOrOOQI3aVFM7fHoNT7MNz6Hq9rpAkH1JMmlcuuux1N6J6G6uwPz/rvo8keew8
eSYt52H6FKvUvvJmEV8MsimPRe/V7772oz/ce559fhb99vULFjkcAGwm8TD/dg2SOMUyJCZaZkDB
knYuzmWUYaRk2hV6hpEvJqxaYCWIMyngrv1Rbkk73qAe30cZXp51UBTlqelDklZSWkT0NG7P481d
zuEyolLBD+k0ivjxzLOAoqUsEDZZKbJXMn/jYlsNlM9t0lZ7Lvzl1kvjlyK108uQR0ayLa0oc+li
8pDHqF8htKdw++lncfbqsdgtVjVa9mVrs+RI13Kw+3pXm3b+YWVJl23VFDnHafSlIS1dabNJSifZ
9MggONKiuX3zusm+sc66/ZXMAs0QrObFT6WO2FdhRNCgoFSS3zjWhOViaIVztJsWyRw1c8syi4wU
5rtl6z9MTTwxSZu6AmmfhwdqXc+ztlZ2GKCiojtw+32d4wC4mGej0PI3otpQPkc/lzSy0bajjHsK
xEheGeptbmrkvuwMUOf0n06ShczMfOkvm7ay8ouabKatl1r1sqn0qB4Ni+nXKsmHz4hl77I2vqz9
jT/0xWcmaAGOXJtetHKHWfuruTfTd8q2HEkYFdEjQQ0Sohha5f7AjY/iGFFbCQkqchJrJRox39Rj
JT7HyJjvEUaVa5pjlBR8mPhZDzVeVC8fPDQeoqYtbpwsZ0TXNBPFqONK9PV4AFeJkuU5lYbp3DbA
NYONMeUMW03twjvjydBF11Xr5q+yCmISucTMD6rsrGwJsRl7pH9sAfcsfOp83bRtjE24BnZ9JsMe
6x5JH/Qf4rOoEKLyYx7L5dlLOE8BofvJ0XRIdzA5zkpgyZ8RRbOhjfn9qqF4jpp5fC+0ir21W9j2
m0Nd+kEbMXebUcjlZwDY/DUrM/yGpW2EOc6wOFyQ9bX72BMP+8aCzL5DfRLfWdWEaNCe3eJCNsyX
yS/jO1878H8Ns4PFXCu9NAMOYHcOj3yu8IeI/CpexbAouMcaAjP9MgoSQt5IG1v1jYteyWn9VJ/Q
ONMeEgYWOfvBWGm603RCw0ZmJblrWpUQymeG7zSepTHH4ry4ZeVkuXyMMbLzCzcocfGwuEZwg9jS
UxzwGW2pCJruPZClGtZ+mLTTmomAczZboMdhAGu6n15lsveowWu+9s0ynrX6JWhcaY8ozVPNCIpv
cuzLLavNMbqY+8Cr1qj4raOencw6OwghFyme899R6i6GRUwXtBd88tZcj7Ofin2JkslZja7tM41p
TUFWLxpCgXLfpXdf8Twohj1ubckWwkdVui5VQMDrmNgzO72B62RVWkPq7iqnOWsdyZp4pWGfinWU
J+51ycVqVr2tAnlwEI6RR6Twum6TxUZ/6NWR+xiPklluSI7gdcNvFG3oo22sEdzcLb9gri47qymH
TYpqEg174UX8hTJ1XtOc1CtUQXHb0UsVwfM0VA7cdjUyKqrqpHj1WArPq9CKRutYgmL61p6dlZsC
jewPE6j2Dq3h0KxHHCTB3srRn22dOalP/ZJmcsv4Jbxv0OrhHI9qbqWKRJU3x3KjnyqOk1fpo3Fv
ZMVSkHXr+bZz4+Fxnhe2kc7SRvUWHUjsr/ycrf1uCKHPk5tMuYWGBX9CkvnuLXyOBaUI7i/cYK5w
rpDUt9EW7VYdbbFXhyxz2I/u0Hx597FfGX8T9tGwbKhIkQ/CSpkeWvayNqtqNG1bby5GbNsOSpZV
upDMkrPebbliFQIqPrd9cu1uudUmx4ttT/W8ais3QclKFgBjnCpLm0NcwFxfj+QBmW3kt9YBxy/w
+MEE4rpFoGh2TIFSNqTnK78eivQDY2NaocA29kXOFRFvZNUL7wq1zHkTryRmLnQ3lrWLVEChNVQe
XWg5LHfW5NSfNiYq5P2p95NMgHHaFKar3yLZTzESkjLPN3mS2zXPuLzNNnPkNRsbuTKyCsJXOfGG
2r8/C8Tck9G2sxldx61vIqdVyOE77NFru4+De9wl83NRGx2uaevNi64a06II52I5eAOgra2ve1+v
I0XjvyGor6oORiwB8xjcueOKPgKBWtqIa/Ir6eC7IZrS1agzEreXwlX9aiRK9DhOJqSg6rsEf4Dd
kBq3m4ambNERp4TG3IyTN06XWRYMt1WWDMFmEQ0ZYTi/B7nue0PGQ1u38lu9LCFytqoizxTSwGIV
G3Tz3rzPu1S6V6KryVYQBYlemzT3QmvrOos2LFd9RCaRbrGmNPao1dprRca5IbLhgjsncDcyDvRd
2RBeLco8eO6c2bpf0Iyr41JJ4tHMwJMQ9K3NjNUdx3FvLeWW1AkLKS84hwORz7iih/4+TwJsx51O
z6a84UrG9fApq6p9Ed1022t6LWqaCzIDmvwPLbP478YlgFjg2sQCu8KlQf1aP1YNt2fe4wQAdi0q
SpEG1+aEa4GcDByTP3JCIMiGLIrlpnAMahLiDygM2mwGPyQtZxzW81zPFmqGsxxjIdz4G1tKHGWq
Q/e7Iaw0RzZrz6ykmdTAafznyvtv+o9zbDtvnSmv7RLk8/UDdARuSKxY0Os6G1Fu5Bb7dpYxDpVW
qA877B683CeiIxNlf2SoZP9ofc+wtjRMizHuo2n7wzv6La72XCwzhcB+TIo8TAb+8etbUhmtQl0S
FBLHnMqs9Yh3PJipcd/JojsHLLR53G4qx8qfQ4I0CejqS3bNYsqLZ2m7Iwb/SOi7uG4oqqbUZl7K
jRwQVVEyeL0ZXJF9+k6QyU2MuQPdbxb1Mx2eo+fzS86Uu9b/UHdm23Uq25b9Im4LaniFVUlLdWFJ
fqFZskVQE9Tw9bfjk8XWktPKnW/5eM6514gFRMyYc4w+NPlzhLdMajoJW8ive1S4fPd1/qogeOrn
S+krCK62qx16pDhsErqGhG0Y5ui+L/ShYvIyxw8Rr/uPVkRIbRFOmO90aQVk0pgoqQztIeKiMior
8CpWNZEUYHUytEhRxx0/8sYdltHVk6MTF85jDi1WhjIymxfJ9OjeRK5mhwBHFCrsJSn3uRdDVjW7
DhmhRXNdQzmYWgvy3d5eAscBIplPc/aetCiZmF5TC2DPooG+gXRawF+IhHOx5vt894Zm+TGkcEq2
TdUAiHBbX8CNsbqYti+1Hchg001n1pmG8o3aBydhWawxi6KKtnncqyfITqSi9bbLBLfo6MmGJSqp
77EGKC6I7AoBhGEP+t5DTfruUKdZB2IGLbQy1chStKBBDEyuXSPCyjBs5iCBr0E3wXqgLZRfsIV5
bahEjbJpwt2Ni8/w60vqUxs+VoX6IBgRR3zF1Pt8MHbgYDu2C30cRLp90iVoYt3rRRsN4dR41U6f
C9xJqclegEGF5bJx/sN3Yl76fzPH+/0pQMvzyeZyGRY6p9SqgjLHHhuEw4Cq7aPfaclTNXbFDiE8
a/7fP7zPS5nNEI1r0K003E+t2r7SfKwuxMlkwLi23CkKo3ShAq9d7UhPu9waXS6QjKfiyik7Y/f3
y3/+aWHIM0ml4cB8FHPdx69en41c4NxpQdH68xWooXqvzY21cfpeoIdM0i86wZ8bPrir1vAc4cIU
FO7JKlNPizdmLeVFOan42atnKyz1ftp5FCyPfpOOVIZRfvv3m/zTbww8hxYgIDfbOkXIMxZqhpTc
BhhISX2R+5MGY1cM5ws0EtyRcD9wi0WP2VAb25Kj/7+/Z8sDTQZtzHB8ltiPvzGpTCsfSnL5KiWm
q+jwr4zj6u+0UWpIvQ7FnImzv9+z+Yeb5h0GFMr34gGUONliMgsQDVqHNsQCOvwkR9WGkTQ07DFj
UqOb7aBhp+j6myral87U2UHky/kHhsII1RAlYLlZagT/2wkbww7fR2Kj9EHD7Rulk4dI7DiVWKM3
dvi4dA1QDvmonVFj9phrEqolTKZ+yZDbVb556dtkDG7Kzu0IPHabyglt4sER/5QrT3guLIgH5FsS
QMLIegpbrOnOJmZy2ELWrlrGcKQKBqNIpmhbIbo1v/gM/9CRck1DOEwfyctjdvDxGaXFIAXHiTHE
wR49se9ndpjn5Tx9cZ0/9NygoSFVoO0rwHqcNH00rtwh8ezDpMPcGFDNco7AuwKAvLqNLLBfIWU8
BkmjGb+6x8/fOqg1E3Dsyt93nE9dt3iF/0/YwNHH63vfnkZYyECvat+bz7XUH7+ocv5wPQvdBZkK
VBTCOp36iKGpMD4VXRjF/nLFNq6QRpZTdN3xxWPdYBajffHzfn6MDAB9fmGT0Zfj/M4Q/UdH2+0r
/vsai8vomE0oO8wcAe+zq764zuePi7aNuxZMUFN0Pu6Pr4veV20LEheOwNwmN3zzaOdiDnyx3mjP
fUGHw6YQP6MvOWzNQktv/v5xf24dcoSmb0v/muKLc+HHywsRyUUMqC+GqfN2fW/6N3pfkzArRPX8
90v94SGSC4FPkdoMeKi5/u//+EWFB7WLZZk7RVQHVSoGJVnFbrWF8t0QTZu13/79BT2mqtwcUyrU
OR8vmONl13CgEUaZ2enOYzCCG8cpHpTrzBfKGdMvrmesW87HPqyDogiyDgPddWp48klWJZgHR/DO
NHhgaFOp0uSQUBTlBjG5u9db3V/22djPDzUeONTEyre+EWpKkpLtKoGdLkslhkvyCq7ayUfY4KYx
UADPnvq7tNPsdCNqMvAC4Ma1QETc6l/NM/7wOqIE5NVnpSA37vS1L6B74P6nsRTTAT5v+im7LgoC
gQ1lr5mQeMnAoWjmtiWA4QwB5PJVZt3nbZ1FzUL9Yq8DBaYrHx9aTCutLy3E+24bybBBeLqfxEwc
cgROxeyIUXcEcoy/vyl/+NhZSQ1SttDSkA1zsmbXvjv3API7UHu8lAuTq3NzjWz991dBacWQlm99
nSWc3FrldrqRcxXUpsttQ4UEedytv4LNroXWyVsIU911GVKCu/CMk0+a78qlqVKMIe2L77SSm2Pd
KprgnDXOkrqDIK1r7g39XxrmnZq3aSKNq6Es5l0mCIahG5g3XwKM//BpeLrD18+JDl3T7/yxf3z8
w9L4KsmmPuxiLboGmFkfvDmtvnV6PfehI0Zn69VRIYI6TdIXXgLCqg002H9/An86LTPHYVzH3oye
5pRBjfrdlAnwRIB/ynKDmnHqY5sVxj0+9NZlXtVqL26WkAEpqmn65TXgZW7yROpv1M6otqvM8+Iv
Roh/eOMRNTC6ZoAIuPQTc3ZovcI1gcyOWvSjtOIZs6ZjnothWrZ+wslwRPPwxQ/xuXhYtSaMiujf
MTqzTop1L9e8fIol6AhEy2dxFOcb3cp8gMOLCl32gi0MHHEhh6F9+/sj+MPdAh9jWzUp3fkLThbl
eGJNTn1/4HydiRvJdPVaMwg8jUmCOMx2073mJbk1f7/o7yTIj98EsUQuuU9IOdjnTj+9KinitUfG
p+egrA41uze6K+qapN607K9EfmYd4l2p8I3ix+Gsvk0BLusXCsfEkzsZ6cDIwiI8cxbSaHa0GD0L
/VZPUgrd7TGlnVnrV8jO5ts+86xfsrNZvkw9oikT25ONM9GC9DNT8Tp77KXGxN7XYtJcovaLffbz
lo7AgU2dnCuTT/20/aLluVdXHr1DrR/sfWNh7aGwajHzJ1+Buz9d6vdx06U2I8qUPIWTdRPvfpHK
ylvCwugeFqVN+6gZbbpj8ivk/qcXll2c4/Q6uWZsQpDVx7UTA8IMMpc2Fx39ZDPqZPIAKMJ7qun1
Zmr1aKPMur0zjbLd/f3dOQm+5qK8rJ6+qsGAYkKgXjePfyxd9AdMCGrxEvpODnFUx7Rkwkq6AKZV
HZZ5cW7yEgWgtjDKY5BiXrWEut7qEjhEjwUZTxGgTGTgLB9//8s+7VoOfxm9c77hVXh8mkEl/MLE
k0Q6Ywoa/lJ6vXO048z8Iq/N+H2o/fDxUOEjh171yCvt/jRTziYUo8D8QTBbheZvl+i+JsPOrXNj
6zKefe5I7XmGnbeqsuwJ/G9UpiOjUrPCyzrT8sMnx5gyD31JayZoOtl896fMe63SatK3shxL79Lg
tF5uwRGJe01TwzWO3U7t7ESkcUCFpJZNZKRVRNtQWFUIo8eRZ9YIOjigh9sB/ETGzMSJzpPcAptS
zY6kJO/STxUZ5ItLlzvAIkZDcbagVAXt2HA4hc5BszDJ+pdW15F9GkWDmskitb4JmCkuv3rVJ05Y
yVyKYyN7qzqPQdIWwdj07cAxV4j2bMycwQlIZ0nnsxp6HiM71nptU494Xw89Y1EXr8zcRJsl5oV4
N9VoP/pqGn7aXrWUB1lg6AxYv2p0hk2Dk4/1pzZ3HFwZmDVokstNMQzda5RHxncmSS0RG1pcUFr2
E315eyjUTVd0EYMDg8T1vetCtrLdeOU1CJWs4BFlvSXKInZm7lT/klWR9c7A2Tguk4FaVGuymjzZ
yi/L1QZfXjIA0tPzJc2wUjhor1DwmHF3z+DPlpSgZEiExpw3kr8jhSMnnDk3kYm2nI7cxCHAZBpN
l6tbdXMP+68RpNAgPN7YQ4eMdezK5VtZl+Kx6iycurCqEBssvAwkSzlMAzHP5Sra9O1Yw5GcxjeA
KpPYlkAdvsP9SmA8q7p41Hrl2FuZ4QALpZOZ0FY40hVYXQwRIYIbS9rHKHzlwV30LNv3RlweBAKk
5kDzwMt3map1sbFScCOM9ii4N0jDESSQSjNV1J6d8W4lXdOGEUf5niMSS1wwoWdo2Ab0JihLG9eh
PxrVJaK8AuMuxY1OxQ8YJ5QF9KBgKiqtPlNdXcdbBGzjjE6o761NJEthkfkSu+Ze5uP0WjPtNS/A
rvg70Tutte3nRqUXleYMbpAmVvPcsMrdYE30qjCXqr9EcFQ+pVIZDz3T+WqLqyrqN722doqxV/t3
fmHIh9SffCeE4hq9CsaJr+0yjAZ9aN95LqjVyNRWOnQFvjD0nLDxZhISPAXqzGPkSGJQi2mu0Wn7
ojTVjEeQpPW2aRb1xgGgPysy08TjguEPWi+g4Dc6qpj92kFhp7aWksm/bfHDDG2HTLwZXU/tJNNg
HvGsVXkIuMtHk76iuyBt8EkGslD+T7ty1DP4Fw5GnTQtlCyGXh/1ufN/zSuSbBPBIOaDbleOXEX4
Vo+JvJSMly2n1jYmiqhy03n2IPBjodY+5hSfV5T/ES51rUKYR284Nr4oqj6vx2vD10CgSgKJRTjg
x40i6bIiT7D9hlascHzybu9rYBRf7Ueft0KXRR95J3UMp+nT5RheUAUKLGZI3I+MTRtel++5vpC/
TO7fOe9Se2PkK6fHqud9Liv1gtaAd6bKvTAXqyhsMdRhmhHMGMhv9kySX2D2aI8Vj+HLoJTPPwob
p6FjZ/GYCH06hLf03QamuyLspOWWu9go3cfS8RhYpIzZjgz+0iVwnWm6Y+GJ7sBUyrNSZcntSB5g
f1x1TyBjer15YgyS9l9soX8oYDjkkhfEX6ev+QEfHxk1aF5iChlDo0jN147RfFhZZftSVfKLEvST
WJbTj6DgXQO1OQEydPx4KVQUVa5F2Owk496NESHap+r00l90RTCBTb7aE5DohUyL4ktJoPlxYML7
xeFwPWJ+3Mpd2md0JtZSRmfs+fGPgJJvsmky7iwKQ9uPkJsCT00vpt1ZV0Nf618cbf54OcYfDCN0
3tjTe54GupCeSy90wOh5Bay8eJ2sJTvDjIC1yU+iL76NT90LfmNmLZhyKNfw/ZzMBDJ2GU2AUw1J
r1SIuooaSEpRzpelIKgp8iP3MEaLd9cyido2YF+yL96nT6eb9Q+gv4US1fD5fU9qxQr+6rhMmKlE
5VabBErxudks7g87TX8NKfDfSVr209/LwM/vMNekLKNfYwHitk9uWmB/Loy2msIoyVImaEl9NiEL
QYoKgu6LS/3hgeq6wf5uc3hzjRUu/aEW9mdNgoPi9AZIMYFA7MMF7hvLeRlH3yVoFAzdC32HPN6D
MKFL64gkuViiiK2dL9u6q2XcPyVaatx3ZESCnsJk2+8Hu9YfHU2PiLJL7CvsT9GtYNIOPMIu8C+Z
VUNDQFtq8bqUJpFODhrDfU6r7RFmsfwRCSNGncU5+TgOpX+5JIMnd4Y12AiqgEreeFE6D4EDztfd
1Lpa9pPt58kmzc3Y26omLX/Mri6TbaGZ9avdUuAybB1xw84WCpkOkiPhplohiCkWmrT3rhkP7/Se
CfEw2qVhyDb6TXw5oOBRt0MhvSKkSwWwHhAIqe0KM+FXbYM/PQreModjrcHDOD2WMHroHNtUnIim
/KUoHONiKrg7bRiRYqHwKL94tf9wPdYMGpsc9BhC/Z4S/eMYRBBKsqBNooDx9Q4rmhVpCLPcuoC1
T3AlL7b4asn8w5tNKD25ZNzgGu52slrh27I1ne8J1e2yXE1saEFcm9UVSpn2B+Gp2U5Cx97A6wHj
7ZsNKmPE5m7mPNe+AIknNZJXUnKVU61Imy/Wtj/+cWz0OqdffhfvpJGhqdHzifqYQqVPyRPI3ixI
uwHveO04y9nfv7s/LCuobvm2kXkwWz11HnQ9SCrNdLmWnw4AoJS6qMkpPaIyVfzHSu4j9NVf3ODv
QPaTzQJYPMPG1ezgA4b/+LH3VSoTzeYOB+ljiQLa4UTHMnOktastA0Y3vKk42bljbjxJpWGf9KNa
BHqHEHIjk2SYL/gi2ebmlIZWAGEge6u9yMwZBKbqCYlWd2/TgsM03Vpq2gFM9K75Ny13S1+OrBY7
zUAL1Gn1jjSYGWEPUMn7Ykn73BJc6xPCnrB9WY7Jo/x4lwMfLlhbqYee0zffEjpSOxq4BUQrvfS3
MaxS/HimFsYDyjUJiRAAq9ZZWGuc9qJRfnP4+7P+XDCtfw9RYYRikm99akFr9JqAWRGj2yzrLKGK
ZT4TMDqKvzjXY0g+rQVWRxe1D1MfvM6nQ7wG/6kP3mEMSRtJDqTYVN12Rih7O8Pl0mFRIuJk+pXK
HwsdoG6jO9NIfHxfxD/SCQFDAF9FniWgQmHIAra4E9QW7rmyKL85lLe6Cnt3nm7pHE1PSa4Jgnhh
b5Mz2koIkQhRojiMGDIeszhbLMhkTvWTk6/+KzMml8M4UN87LLzphQu18ibLkRIHK65ijW0XaLTT
MVJP+gLKP8hcdGwhMiLnnThoQMazVDGfhpHaXw0Gf/fPP3wWqPoYRbLHM8mycIp/fGHiDh5FBMBx
ZRph13c0fLHaAmsGScwyoDx09Seac8YdUH8f0V8GwuwcPXHxkEauc5cNBI3eUnq0kE6ZsvUXWjQV
P8oZJzQ0SJdGBVnIqt+6LaEi966bKnfLjgou4/eL9q9wAJfJWwNg+L07Nft/IAL8f5c9tvZ//89c
gAf5I8l/lD//CQagtfW/yADCJluD1hrPlg4b/b//SQbw3f9CYefR8DAxBzJS/N/RGuK/CERc7Yk+
lS6NY3aD/xGtwT/GBo2LUMeWp69+uf93MAAzHTqtDJ6p91D5+Jy2P758dkt2V+Gl7WHAYHmZGnph
AM+jq4aKCYHqP36Wm/+80//M2zjZ8teLMUTiz0f2QV19ak5NSi1h5TTVoQBjstEijo3QG+PNgo7j
QHUE0evfXxCbInu9jYaCufTHu0uZhptekzQHKP6EHPlWol0Jg2QgR+TlzeR8KWQ4OUuvd7gusuB7
eK42J9SPFwRPKjGD59whux1x2BmrkZBeeUMU1RxWkYR2avT1T4zxX8XvnqzzCGR5GdbL49qxeJAn
u6svtajUheInTc00TOH17XINScXff9GTKuX3Vbgxfk16t9QQJ78oUE+LGS1Xod/YnUOAs78VWDZ3
jWIk8sXTW/+tfyyM/7nW2iDmKI0s5VO5VpPUsHSjOoxjtWUyggYWo2FvQjmVWXQ3ltH1v785Gmu6
Dm+DX/L09G6OjbaATVYH19d6VPBSHgTT6f3s2m9/vxJj2vV5fLg7VBqr1wzdFdZjLvnxVUkSSIeO
Xw37zBuHS0LKyH5PXayG2EqWW1WkOO2GyF0xMpOXMgOJNx2QBUB+qaX9BBEFbQrbys8mBWYYQM1G
mqc1DPnXhjqcrUIuPTSegpzSQKMWpLmK1+deGoCswknP5bK1dKXfx6qdrozFEFXQq2R+HrH8ToGo
TJxVS2Xqt5lq6ZN0oNPvRZdYduC4udmSTKIMmLc0JeugSGh7bFyieOhT+VYZXWRSb+NDjrELVXDX
EhyYjovBFCM2ZBE0rtPAG6Jbsu7BRqJZHPuYo3oSIS06Xlp4/K00j1PdezZQrI8HTSh32nGG7DJi
A40MFNbMtKoOWnORQ77pGzBm8B45Pclr5WrgDkNZ2vX41I8O/ccA10g0Hoc08akguwjuENMVB1qr
RnJ7siGWWr14hHgxqgQOQKPaVMqXG1iyff5SpnmcaoE91KrdzSU6BjTchetejMJqtWuRzsQeVKYv
W2CI0k3Oe8PQHlQeAbyD79svASIzKMYlyfI3QP00Zk7kf3VYzjpPbu2U0IJzu06b7yoSUDKQFsNJ
KvlNcgPuRJdbsPmhrBXHdbg5AiFKQcyifk3Vbuaw2x6jMWNEr2cueL6GzAZrI0RJb1W3DeWEkYnx
PkwErfN7NNoE9iQe7ERa27FhBoxms/4ZOXryWPmt23+LS1q7O1eak+KENKuWriDj/qNUhe1dgkf0
Lew5BHlvykbrNLxKYykC4P4xKSlxLOZXS2ZqRV6VmpNAb02sG0YMMtkUojDmTUVKHw3xTE7Lre9V
kf04x009bEqZ5MMWGHpWHHV7md0tE1E9h2Dqj67/HVacgahaNebgX0jYogmJdfJ3fIulOPUrV/rn
IkLRF0jODvFVW5heH9SRaTOAAQ9I10DmNN83qdQn8iekUUL/LpmUrLiR2DOaQKiiTuj3DAu/uJO0
/m3GRLK/aOJhFN9Km4w//m8M/6rvckYrhjYvzV2Ozbu9MWdeT+i+RGw3dYIOHTO3We/6ZBxNLMx1
/2Rmi+9s9NKg9LfoT8snT1rZZQ3NBLkwCdblwVKlJu8GxpILppcOMocpsGacWYVpXjI3gplhFk2r
cOELI98Q756rB952/zGGuGqiaRfdY5XEQt8Sumtgm17ldFMQlXHrxGtgou7ucw56PxVcyz4UGQvi
VdtAZj1yUoLYCIJ1hJ6Sg1K5JSjahOurao7F3aRHdQBr1iL2TTdrfTqYQzG63KebaWYwT1ihjAHB
5M7qo8HYkGA5X3Vtltab1MjwXTVdCWrWznQtPWCnJhsjXexMCwEBF9G2tAuGzGbRjv2VCX2H0PB0
LH7NnZz2QzGgBNYbL30tgZcvtMTdBuxMU0Rqz9fe39QNISe7BAHvW2k6DCdSrfc2E1O3PBRGAXLL
xSeYblrX61jYOHFkm8xo+9taS1s7xFim/SIXYqzhUcjlqZYgtc5RVS3Qq026zJtYn5PzORuxL1Us
SE2QLOnS7jrGN7deMUkIMCxKGcmdZX/Tal2DmD+LBWdPsYwg52Vcr8EtNt3LvI3MM7z3SRSMppaV
4URIsAzXKIApsNibzEvyg2QXEmYUPeI7nO5r5D3Geipv8h3WnlK7KkFxViEJhc219Dvm8Q7ds5Us
PvljWJcuPYS+ItejMhL9zaET/wPRzBjvRDXDoCTRQt33lExWMLiSdIiF7K5yU7IlEbLUdgw9jSKL
AhhOpkTBMbcWcxyrPkvsXPR7ubT+Sj1boOq4i2OeuTk00LAaup4+aedaP5TACszrUBrIFloCR4K0
Jj0kWLAKoKw2dOuyMcZygGeeLxfl4pREVmmkA9HMK34xvMtfqxrwX2l104sPtB1rgFE821W7POtY
BzAo+FMaEbEIyoZnNrJpFfBepjOzcoAMgx0fSfLUdJ623i5yN6QRVETVjdr7JFrvmto7JvXcnZIX
uyq8l9xsmgfSczziUiqVNiGxA5HABsFIam8kc/c2FhoaDMwXEMDbIklxRecRnNG2YlQINDf9Zegl
EQK1F/f8cuCuvyVRbIvAI4/gfmH6+H0W8dZMumrT150HeiaKZ7xSZvOaJ2Z2gaZnl5GrR4hB1Y4B
yR/eY83w4kHL7fJI5kGIPf2lbqcd6iEIXoWEytQZ5ksBw/tJYCZ76hb7winqnnzRFAGShaT9omtt
6KdeOm16IwO33ZQLSPtJSXnRafW4bbS+uFOZthwLa7k0jKrfFC0zSDQMeARBvi83iXK6A3iBHEo1
eZt1lJIzCyTmySj07WjKu9qr3Rum0sTamVgB39VspNf4NYtzUekTxhR/DRCF5rDpCcDYQF2o0IRm
YMAIjggcstAezFxHVTbbt4U/9ueWPlgWUa3lMa2cI7cQ0/lO1hV3cV/o3NqXFS4VGXQQhc8197eJ
sJI94b7YTn+pyTPeNBACv4ze0KMdrC2P/Yy+wei+pwScnq9sypu2zMWhAEy2sWxL/bJnKWCptuns
k9dDf2nVkntxUPeMpu2SybTXzfo6Le/0J/zp4oqsM7mxG7s7JxuVmSawTPRcPdyfQ+677XYx7ZpO
ry3mBxOfLwRNvsRfSd5X2d7LfOfW5Xe5qpgA3BGn8FakwmZhga9wxIQVX9YGMNwb5Oz+hVXBQ2cO
h1U2UYSCYcAjKUmBl7TZj+Lk3Bfk1kSJHpUHpO8m+cZ9sXi7GYZqBIHZQOWQ9l3aHy1R4RrsLVWL
PXFXOeVHbdd8wR79qFH2xnZEenJbDwkfKgNIoGdAQYFuw5mckVD2M5hVlIdxEwI7J0Y6wuDgwHNy
r+0mIeaZEst+rg0ysmbiwoYLq5z65zpLW++FIqh58vD0lPdZkemvQDir5oCtfRx3COKm+krqcYXA
dmiG29hRmhcWRC6n165ym2W/oClLzghB7ocXvaEN9VNqRmuezbU5PTeZW1TP1ez3ANiRX2DkIG+Q
POGV5r74HX3fmqgtJ4iosHc1QKt7Rk0u8fMpvvfBNDJ3n2n40BHzF8mzp9fYFjPDbk3CYjXc2hDz
DA+/elK8RDVjmGCkOEFKoRBNoGdR77iFh8tUmuY5tU59Z0JK0O9o2rC5J6aVv08x497AM6VZbn0W
STIRKoYJAtjCswGoNSa7u6yfoqhg+q4caYLhtPrHxuYsHhpA49KgRaWDe5owFmrvsWvyACCxHwce
L1cZWoz++NSjNHmzdL2/VWTDHkAzsLnM8BZ2kSqKY9QaKI4442H5jjI+/0IN3zIrnd/a0XOBO+du
fsFcN7rGZZGxAlo+j1pHTjkdYbRSEup9EqU/UEXW3SaxG4xj/qyn116aag8OMQNTSFHLmsi8XZXX
eYSRfA8eIH7mi6XaRXjfP02d5m0k4cw/VKRxSEAvixohwo7si4XUHxcLRpP05oXyUY+sFDH/rvKw
gAYZjvTH2euVDpphKHcZ0U7Hzmn8ULe6ug2tbBwPc6WP+8SU0xnS6YL8Mgv+8OTE5wXoq43QSoxk
YOeOKKSfMtPhAGWk8ze10pJZPbOLPqHQrDQ0Vk28nsRGZmKPWqqhlaZr/YrkvKIIglCznSRBSYMx
Ot+awr8t2M52KDjabe026h30FsSLifMPDVFKXkAU5O3psnsi2lg+mku+L/1SnS1N9QLb4mi2Fg7h
wjijI7iDmF6wjpcIavzuouZwuMG2d4wj3XrPseXoCR5Gmgv7KOLQl5NrQ2zhHuv8dbnkLDs+W6pb
xk9ZmccE9xpkxddds5PkcRJyiEK+cq9ofwLKppWNgALos0NONzbhvWMU36jUrc0AcDcWQPBjb27J
lyOnIRU3S88CZMf0bGFKpj+Ur4Ofd4ujnVkPeu/KR4hRuPLruA2IJAfj4VP9U3Sps8TwbmbBek1H
t/IIINIAH1ml/60fZhtMLtV1tNTXssmO7BOAU5N2Oihoc8iIlXtZ0kTbYn3DaziahMjw49BIn8a7
rEOXnyp5aCKyTLTGHvdan90ryi4CJOS510ieS5+iuhlH42C1tJ5rU30zgXt7Kf+/iKHaAHVPuetq
RJhkhNy3kg877any4Lfqy4vvqivdUhzd8jF+45+ft3reVptZmkRlNfUvXaRHBC79DSFNyLJ1N7sg
221XmDAmlFEBRslb/xyiubFDyRoFUyVfnWUwzlwiOYJEzMmuzAlL5qEmW3OubLRR7S3BGPdxojU7
4IOXs6d3l10uzfuOJHKwEX6lnVm1EW2BLYiHnK4G4ymS7eGKEWFvbbXePBN93BPO2pAuFGQcR/jG
hVXvJdGvT0mx4NaXXiufimbOWWGgOKJEA5AwdvmDWbowcimLEv69BdZH9kvArqPVQGj6WYnOEZ59
u4FdSaID1u52sDgskmb2vfft7HLiWL1hetruejPbop2zd3kH+S/MtHlj+d+yZQT4PRCRSIrL1kqM
GgD0zCEOX0RYNOp6KVG59o7wLt1cKy4i3TA2DR2GLSnm2i9iuNcAnbG+WtzinU/tgoiQO8BJqNiq
4pJopu2kq7POcc9oDt5z+n5QIncv/Kp4zHpGX71ZD7usY6SKK1bnCEJXsAb628ptjq7qW9GLKt1G
5Oed5drIMbo2n9I+ykJWs/c4L6dN5fk7zhiAKibPv440Vd3ro5GfkyhUBQX6XP5lxGwEaWY7JwLj
ZGbNnaMMnoFO3F+gF2P100V/cOP2A5VcrD3BKI+O+dCpBzezBfad+JBkLQsjwKAcy5JV3k5GZ6Hs
gI+BLu8+a6t7soXMb2T6PfpO4m1KAurOXQW3umezRgrrBeQce7cEnpYvdIzKtzKT6LSb+ionGytg
VG5wrBHHWCMuI4+/VwtAqVyvcB4DuznT3F7/rkeF/1z9hpmS7ZJ/5xpnDWEMm6HtxVuLPH43UvSO
ATOn+cAb2+6zZJk4IunkNeq6RQuKWITHDALrGd7K8jUTNsgAp+unZsvrGoFnEFAqNzly59Bcsycy
GlhGkBtrIoWgP5xwfrrWu6y9BYA/ksvgNLgePK/4bqf8U1OvAKXHTXbbI4+4pO73wq7L7/vOXHgI
etW96olwyOHqHH7UtHzIKx9D/lg3+R40Jk3imYL/ukYjj7SL3rjkVGFwT6gHSIbQDX0X+2N76Bxz
enNHAJ2bnhCFoHSd8xK15UEyUN4nuVhWdMKK9skHMW+AyoxPWLORaVOn2TfK7kpiFXpZ3GSYl2Ka
cME4O8VFn1FIYIPT42U35ppOGptGZu3cxyBU51VPxOeZFEACfMPdCvzYG1UWcmfiGL3tqonmmhOn
xSN9NvuFoLb+Ki4WodCPyPldR0yyWTMt7mmxoKt2nJKkLd2HuMDOpjBU1soDiOEI1R/izhDD0apV
90NxGngpRIcAdMCye2taJBPy/hLdHHYZ73dQGREJmovfygu3ivsmrElARkQ3K3E3LD4hAiQt2Ms5
wm+fqsZBdL0VaZHft2VMKEePX8Flc5t8QPGLUxMlubSWwYLtWUOAVAW++kDxWhNRFOdbSPWlRQBL
ZKxZr3T1A9m37QIb22SMxyAgRSKCFXQLjBSK/5whxDriqyarkIS54oxQYdJBbdttSbmok+Z96vyU
LyQZW2df2gPHijYeDc6wk+6HmgNtrZ5Km2FlhQg0zCe/fTbaRn5XsU49qadzmWPmKyaasxy+Yk4x
RnGXVANKW2MYs5HqMtaxT3uLTSO0R04VKKE0+EN1ZLWhU9Ju39ii9V8ArTYIfo1xeiI7ts8PFhz3
27bmtWLD9fMqaO2hc4OevKzmbMBmTkivlkpnl3m5zXRhpOoHf95nzsYZRA4Bo8mpUtpeVjf4+pc3
vXbqgYxn6eVnyVhbYgcwLtvngNJNsp+Q/MxZFOlbMuDs77ZMyXiK4evlZ7RxR8jpsjFUUKoW0TPv
EyEttpcSEeWJwTT5X936dW7t+tJqp4b0D35pN1xqyRpj1hFhn3lbd68ZhA5qVvALj1hyHX9jOaQl
bSYx/Dd757HcOJK263uZPSaAhF/MhgQJUVKVVL6qN4iy8C7hErj6/4H+iHOKoI4YmvWJ6O7FdE8l
M5HmM6+p1tWwLa6dhSoOLWHuCnSHQJAEU4kTAIlHhEFz37bjO7SLvYnIu6VGw4/Ilj3QAfehNqiT
Hqo27ogqqbcSg5jUDT9RSpTvJnMwtNWnHOmcnmsdoMeCg2ZEEb2hBkwBAoCyOXxpR+mgEObrql/D
D6yg6l6qeJ+WbTUeB3RD0xuP3sAnLKjgIyNHCeyw7srla92yV3Zk8eaESXdu/1w8fEkOhezFQ0M9
4DeHDiCQNjZFS4FdJLf5AEo7cGG8LnuvtHov6CfZf9Qiy7qtxWjco6aPZj01ttXfBPmeL62U7l3V
Wagt+F09nRqnrP9BDYBCb9N9mea0A7vc4l6wn6iLuLtINPM3Z7Kbm9jp6QmNjpUYgYzqArwuXw4k
deJSb0KNcni7WKLHvBJrsAYJsrUkVQ0xwGiiNkq0dlGnFnKYqYOzrePhnWuK5A31sOhX0zXCIYar
geaKNkYGpjB6MpdZzZT3xVjM34CBjT/MocXhw1AVtNS2W/BiwUuJvkK+qFSHFIA8NDDdVXZ41DW4
NCNPq34cJ2UYh8Yv3J9EiE6/03u3fAfrMG+wVW+RXssrf3rv6DX+Goi5gqGnUzYeR9Md65uZrh+b
cmqyAjFRPyM6jS3deUTjDGexKEedGm8zgOy7NkECd28q1EN2o4/Z1b5D8IyHFisO79DpWvZlkBi+
3jrUCL+iKjO8bx2ryQIsnsQD2ou4bEVxM3JsdEj9lHUXSaQKhd0/pgmydYRgblqQHPXdTx/ZlFMd
QUTYtQXru3O9gWMYzUjQ7gTQ5/qmdrLKOPgmKmHYmTspbn0OUeQwtDnO3BPvy07LcRTubLcfAikM
nFSQz6mbm2nETWmBh/DHbXrsNIQxDcNvd4gc+yQTZavbVcn6RkMcewnY9TapfKaGP7Lo2uEIXERh
+4kDDGYCSDM9StnqX6kEDz842ZADvDm3f+E5SKtscOWQkRnNafxAWpW+yZTXxnufB4hrKzeqj16l
1V8T7hEDIbhSoQvY6OUvytmYmeDrThWBWeV3eSkx7UJflECJ2kvpYOeGcxJbAEcrAMdmEQiU0vih
A/xmBAkb9cNxlQ2jAR2qZdfTaW/2sWUs74GC09wRhcLfq11MF1WzCPYCl1be/snNrP8MXkR+glxV
ItWlJzb1Q4EnaZ1GPIopx/yLzFKj3iNAkqa7WGiW2PcjpbydC/r+WyFc3jlEkikhtGDJRNiL2H7A
oZOd18is4yZDgQv8kly8bxaN259aCzo58M0VrVpXlKN2vOKZu5PLnAxB4Y+dGbpz7pRH24omkjQr
/g4LxJbYjOnGvUPXDPOqrPFOTAjp28Y2x9/mVLQf4nxiw030t38T04GOhk6RgnacPe87tX3/Hqnh
qkKRBGfgwB7VrO9WZeTqhkAkpqiPFlIBctdvj4UH3g+zKcKfydBMvM3KGjpDW+val0Xx4AU0Pmzq
zGv/JxSFTTaBy4RDJ2EcZtxSaqTPAoeKvhlo/cDBTaumw2gHiTx6GZ6W9phf1FXxaZkgIYxWbP9k
d1UzSlC9/FKRy7xHio6XZkoh6e87r5nuFAwWhNtdeoqHMs6Vc2u3JqFYGcXlg+w9Lpzc7lFoR1WV
gpOKe3aYP5V68Zh6aq2rjH38s+mT9us49WtgrsS0HB2Qm1QZkrrRKPGo/ouVuTp1C4Ok7zGmGzx9
z5s2/kxZkIVwhgSLJgU042dckBZ86KzOy3hZa0rGE0Sf6TAC1qa51BlSHOuqGbsQRwErObpdYULA
GSP8pBZ8mQV6kCMPa12Z6NN5wNW+kR4qLajyeXTeJG1qIGPvpyrtDpL2ZnMscxeT08oosFMTDhVK
gm78jah2on5zN8/ZaO6MkezowW+N7scIq8w++njbfaWd0NZH2Q9zdIjpnLWUnnjLTjwSM27TbSGc
W/JixCGTgmFJFnhD6HaYuA/37I5/2kQ0YFZLc81ZupgWZSs6wqe0FdMbN7GXOCAkjlGsTii2Ei7b
on6cnYEZpJMR9Qe0JIuPU2u4X8venZwjgsJkfPSD6U6wmm11M6A98QVf5Km+z8U0eIdK1AbhFu5c
JSKscsSNfTJHGz0zLtITmSianQtq0ig5zRKB4HLyVP0QeVP1qzfHcXpfOtrio2w3dumxdlLtG8oS
njpawiJUo+aa5TsKN7N2BFCsfiRFbX1Bjxhxzq6WTvyeBgDnvMtQjf8IEtQjyoezmYapniwPJYLH
FLO9yMXqiZ0xwHtGwmg/2pSkAwsNRyJ4XVonMILpbVZLA1Qvu/s2wj/pRyxEbwY0R+xP0sMI6Iio
2gzVKpOUhkgO9QKan1/BGrKnwtrRfYV8ZMY2NlBN0mUPLC+SRjDXl8eppiu6Q9zK+KdsEy/fL5Wi
HlEraX4n+ITY6CFxylLHCJXsdTVmj3DFqBCushfIOQ5zTE/bs+ZmnxUi4kKhz3oiBuggJyLOVgA2
6yLk7GKnQBtdOuIug/GhAmbU3FdYzHhsxiz/EPOGwCoqJwozdIsNb9dSKDeO0jeikNQAHW9s7pz3
pt+Ajy6jQn6C6WVBslw68RMqbRGR7S/V8WWUxQXeCFgFaRBcEQuQIBYo5xAL29BsZ2hqsrVhsr85
+jB/ydtefZEe+QQqBFl8BR2z4Qt4KxEcyKdBQr0qJm0xHSUNK4lWWI8UnTF8T8CT44pK21VrAk2C
irofPfQNWVtSnzAFeY5Y7VCU1/TLL0A6/AwAmADIIPQAst7M26wHiOlJOtzojTF+ZJdDHoTUdKCO
V71Og4AZo5W0UjnJ+1aQ6fpT/kJxlyiwz0QX/Q1+XQ7U5D7K3lH7K66AWC+/JHLsBkAZ6FCIfmx5
Jk6L/v9k6P3NKHijWoyPdzGsJVI2ZKHGNE3evrxzLleQ8VD0AqxHoAto7XxaXLM9jdS0v9H7qgpo
vULrTyuJ1lhkfX55KGODm31aQkFwxVKCdBLbueEw47qpmPsbLMrsMF1mPYRz1R1xSFhHnPzoQAWt
unNnRJkgAy0o4Y7drRSN++Hln/LcKoNAhWjC7yH63XzMogEqQBd4uIFBetLt+ndST9+iIo2Pjf5f
7BvTwQ8JsDCQq61LEH3TJXZjD2lRHFdvVNTYN1ppG1fsMC4wcexOsJPoYzg20h9b2yNpEZH1mewp
RgGf4qTBKKkMeWUuzy0b9k3guGwX+QNzs2wJ/sGzMST9zawiMwpl7mvd4+xToL2LKc/V2AhOdHtf
/lbbHQpqE/Y6OG1YZrbNXj3foU6jk4Ninx2S0/R/XFhtcKhRg88PzaxF314ezDD50/4Gq62jgTjV
udLclXS3Xnx/HXOIfLn0vE6FdP3AFnddyuOO+dyhBzp98nWsmxXU8k+i6+yfTQwtdS4d8yaqMApA
ErK5F8SP76/8qO3BefpRhKlctqsA0JbF4CHkqFOPUWE8QyDuCik/mGNOmV8s855MojlgXDw+oJHq
IVhOb73Hkfc4zOm1I/zMt4CatV613Lh0HTf3rb0smWun3RLaqotDI41qTAKz6R3aws7jy5Pe7mjm
vNI2VpIOCk9M/fxDqBVLD8ZtCT1aHPu6G8SpQDbsCpb/uQnxodEA4ALUL5gaU0+Lxlp8FaaOTjly
HFOP2Kv05zicyQ+uCQ88N9w6GNc7Vg/Aoc8nlYsFPKIxziFcbIB6M1xUws83Xuy24auXz3EQChEo
2bCht3Bn5WuV5mKUGApvBNBioqZhGEidvzzKM/Nx0EOhcAr2GOC3OJ9PaRD7k472odUX0x/pZN4N
FAz1y6npH7481DP7YTUoAUvNLeC6W4koE5pc2Vn0V3VLRzajXr6aJW7Drx4E6jZ6RmgNARPfAnF7
VAUIYfwubJfmd5ZCY5mtfnj9p4G5wR/OhjPZcpsrxu7FDB7Q7cIFK+ddZVnJbVW8lg1DZVUHz4YR
E2cHlLRY7/K/LzJKRJE7WGMIOC4LFi+vbg2KI6/fAHDMfNe3Tfhc9NLPR1k5040mkzns5lq8S41S
4nUgHO0+AzwwXtkC2+eHKa3aeTBAHPTsUAw7H8ysen0wU6lCovmROhIgRB1j3lmo23iYxw95K6vp
ypP3zLYjeeHV4RBZCIRumHTs7lyCPVFhljnzWwMnzDCbLRjgr954HuoKBvRmyAnWVj1sSeuSyi+9
3BHUe/uuoQPlHMdOr/RXIr/XNeRvgZAGzxskjfM1rEuf6oUfTSHM8fGfSbf7X+hSzz/T0V2uUKYv
LwfDhsAMqwM+r08MdD4UFW4qgVREwxJFpdA08Vcaq74J64YS1WuXj0wEth1xAvxsdPLPh2oh0450
xPzQh3ZV4Dvh/1Mggvv75VEuJ4QHjf3k9QgTnAfjfJTUB2XSurMRRoOehWVdqTvROs4+x7nky38z
FJcEV55HirO5WNF8WBCewFjQ0poh8NOSJjGaBYFrIor58lBbJgfpDGS59b6j2eZQ9jmfFdWLIdGt
DJc2n+LvMELODXy3EN9lAhD9MNb9x2oBvBDRrLhye1weLpIATjPOQ7zy3OznQwOgd7JIREYozaz4
4C/RTP1KF1dSqmdG4WoSKAiQt1Es2+xD2p66rYzYDUsqQTfV4kb3QshrlJ/nRuFCX3kxT/nhZhRL
Ye0L14BR8AcMRJ73Bx0mwaujIp4/om+LQJAIVd8cX/ClfC6lu6xYGoH3nWDwwjKFo31lV1zudRis
HFqsz9gTF5J7gHqLjrasHiYYLQdytvLAUqYLHyWvXv19eDgoXOBjisAdqjjnu6CZ6tFF8tdee79x
IK20OuqDPr/6hrXA28Kx4YKAJro9UbTfGxQmpB1aa2synnuQHYn5SiUTrlboUDgdoVm97jR3830M
vQRu5/d4/eGbin1V8ytK8PN4+cRefhsqLtiAk+0hDuJtxSG0nM547Fd2CGq1f4jNyrs3/XogEynG
5vXLhuzFStwzTLaeufk4FaIIdGRczNtXGCg6m4nC58Y0x1dvbAv5F7YBuRd3gbe9W8doAqE5WaEo
53m3oJe5Rx7tmozhZQRBYAfGhEqOS7vO2bwTZoxjq2E0zGb27LvO0lBVRnV4T0Ovuql1dU0t8PJS
gOPO06Q7azhJ5na+tU0pLYgquhVqvJKwdLzlhi5+dOUbXc4KxSlcbykhI2ogtnRzrjXePz8D1Cmr
Oj1NdQQ/CAROpO+B28/jAehpn1/JnNaffp4oU27Dd4M9xh3Bxj+fWimG0aMDb4dCoTHzHieRgUL+
MLjljZWBN9lhad9hNx+ZcNo8iurWY7nUY3dl7usX2/4MAjTo2HRxoCNuvuhQOB6QncYOS0d2t+C1
jAdbq6PjjA/QO8sY1UNrtq9/tyhEwDrhkPvE8NugsM09+qp5YYcZNMS9DR4d/7ZpOLx8zJ/40Odz
81B75Fw8OXdemMMtVadlbYr8diongJvStRt1BEK8UnwqL3rr4WqCJGNqRVaQ4jq1hIAc8p+z9DTj
5LgjGBqnanDCsRN7lEGt1+0cNL2rrNNcqv5z36dK7Re0v+KDba6kGT+eKrGXbgZhY7QXZzwZFGCv
aQddfjMYgTxe/EU9lUz4fOvkfdfa2Wj1EAJRkYNbcBeXRNTKnfUTqbe3H+DVXwlGL88IYyLcSSS/
ElYtcT7mnOKD0cDkDP0yW94Ty2v7Sp/970bpjb88OZhX8oZnxvOolGDruFKe9Yvx6iVLsHXpwoGc
Pxighx3HOtIOMyo4tx4Yyg8vb5bLN4GHgBkyuVWY1F1/z1/pXqqsMi8KqwvxPStPIMZn/K+QduHa
vlaQu5waNGPeH0J7F+W1rUwuIT00Ua1gW7ay/1NUMcZHfRW/xZJHD9LYsV4dH1DcJKrioTMci3rG
+dQGd6QJHOkyTGvduYXz4oQOcsrXajOXd7WP+jx6S7zeOk2NzUtXUMtf0hT5RbtXxRcFqWafe3F2
5dq8GMUR+AAaBqEITzfb/3wyuCCqXADcDvWuju8IWaiYSMM5vXI3MAohL2UGFFtXiYrzUWDkrM3f
bgzpohY3kOSSGx/JmbuqGJ3w5aGemxDtCu4BklcH/sP5UFi6SMdIxBiqyBafcqTxTlpb1sHrR3Es
4l4kXNZYfrsHOmCysDzHEK+WBq7kaH1WbSn7K6/Jc5MhH6K4aZApcDedTwZEy+A2WJWFwICsg8LW
CQxcVL2yWE+SYK4OBFSqVpEAY7MHxjofVDUWY+jENbXaCM07rwfl8Polc0kSLMYRlrW9EeBY4sdm
+QOg+Tr+AFw/3vXTnP14/ShsY5uwjY/DDXS+YrM1g5YEP04xGMf73SI78RCnqji+epj1hbfXCAch
cLF+uL+ut2jRiOpUOoZzG6v6tqpKR93HqVs2rx+Iwhl3ABkpFaZtJ7Xuo8UAmTiEi+nFbzQAPMdM
uepKtHuRc1PFp+1GdQ6IKTfB9nzqEIW8ssbYi4g7O6KtbWQHdC+b6o2Ka/FYxProvpm6UUcvNLeb
+PWHds32qTNBB7HxZz1fzmqEjTRBIw8H/LreCht2Yt2pa9XUp3L2WQCzNiuQCzd4kZ7e3fNh4FAr
5cxMsy5whRSYP33OK80Yjksik3eJUDQ3bS/5WqMecZAy8g92nvpX1npdy82PoHaP7zT1M9S+tjX3
ERFFq3TSKbSjBQWsrquPAOeik1AQkQA34JTmQnqZXptA0ymmJEVMSv2GR3JzMJh3xMn0x7Cqxvg+
h2QV6PaovemhLv0XQ7HOpLd8VLAgmyzDLpEB7aQ+holN/wqky9T9nOGx3ndlXFyLfZ9bTqqUaBKu
OweT+/NvWs15Q4vJGMPW97KbhYf4vpIzIgUCRfpjk7Z86E4vfr36/D8pZnNzciJ4P89H9cB10l4e
R8qWpfEui4YJUdtOvf5iXpPqVaiN0gqTPB/FzWNl2jKewj6fwB01eneXQJK+8rnWL7/dkBwHnhgi
xPXaPB+FszCkuZRc/6qdb4gUPNwpQE3UO6sBJR5UuBX9ef3ygd7Bw4weP94Um4kpc0aO3V7GUG+j
/BMdS4EcdOt8/W9GIcpmAHLrrQhNT7sBvQMe6Rmu8clfrDaIi+KafN+6PNvlo9n0f0ZZ79a/noK0
lJUJMWzENxnV25owZz9Mwg9eOxcTMz6qBVxdNB22W0EBSQKDmQ4h3db6sGDOu8uNQVwZ5SJqpzlH
kkAOSV/LpVB+PpeC10HI1hxD6cdHcLsefmooGSDr9eo6ztNI1MapTNHv3CIemhzHCj1XfBvU/6DU
Dv1JBxdxJVS/fNdMA6NRAylfFyMnc3M5FHK2OzfKkXpRi2MB8ZRUryHEtrCV06H66kX6Y1SOEQSN
1ej+1Z+MEJTIyuOWJ67aVCQ8fPiMCJOK0O1gT8caSg3DPDVXsvILFAtqQGfDbC72bBY0BzElDj2o
1DQisQNM8BPZD6WqgxjR5EOZ48ILsL3cJcuSwKABWIzcvfz2+vmu+CcuLKBJREfnmyfFk89202gI
86iBBOcX1jt8upxPL49yed+TfEE7Iy8imKT5cT6K1yhf6vk8hNRzpvytqHEDB/rmTd94XdRdNmuj
d5A24OUr7/blOafgSJ0AST+6b+yp84E7WZW9Zw59OE5x++D0yGmbZu5e2bHrIp3fJuCH6e8xOzBJ
3Mfno0xJhndK3a2RkKrDLIGXUyAHGoJvfaXuJfUHVIyR1/XZFxQ/vM1QfbFY05hz76NgBV9B60sK
xGD/5Wh4r612rEPRJEBjDz8bRITPZxX5chyouY1hn8Rv0hygvaaM3zWhJtJj4sqJeOZDUbwHa0Co
g47uVk91AjJJ6UYMocrr5lhEDXyoFjukzy9vxGfuFvqVRFJrnkGZeHPuIHNlcYFxSIi5M0oAWdId
QNA6gTVq1pdkjkkLG3e81YYqvdIzfWaCeJ94aMWyoGCCNjuRSruDK9VETpDVzWFEFvmbmWXIOr08
wWe2Ijkh4E2WkVbbNpUqigUcHEpuIRz/OT0JDUT1QcC8boMaXs8/L4+2Ltdm49PrA5fG1fF0ts+3
iF1KfyygyIQYh5f7Ti4S/xq3RTh+ekLKqzGN3CszvByTIvjah+POoh+8xcJVoss0n4ZmOErgohR7
ZIjy+i+8OKZbS+XGlUDr8rsRDwOA8GjbAyBbVQf/jhSSovFk21JnTOyGatXi1rc1tavg5YV8JstB
tH5tlaErv0qDb4ZJM01J3SXL8b08RO3su444/B6Rg99x7BysKf1h+SN0RFK+lYr+6lRuHZ1K6rpz
wOBsRrc1LcZznYQVvjSMFl9096gwzV9enuRzS0kzGk84chrsiddX4q+gCzEnKBcjRyCjYbt3+kwd
OrzGDq8fBT8+riwqcZTzN29N1fV1J5EqCj3NjO8QlfBvism4cjeuC3K+8TnMxEHI7FHBpG1yPpVJ
+mnWV6UMQQwkuGzW9i+sv9Uxyqzs3cvzeWa/MxQNfOJHPs+2nJT2emG72YCjyyLTbt/kqvzoeo1u
3thidN/jtdJ8f3nEZyeHI+GqWGhSed7shrTTVU1LWIZx42YffBSOBeSCYW4CSBBX3d+eGY3rg77W
6gRAdXYzmgGFdyn1Dq8Vy5YH3OZk4GQ1jtKdec209rmh0BqmBkhQbhLwnH81fCtHD/E5GWb9YIHW
M7JPYELVqY/i9sqBvox4ALPxQrt0VzlX2x7u0Mqo0hSl+5EWSrNaEvby0cjFkB5hHLXZQ6WE/mvS
o2K5AsZ+5iqhLEgTVCfuZ99YmwVtWyNrY4tgy3Ab+ajr7XA/ZYGtfU7HPN5DgnICtJqafduN2C9r
8avzX4b3WGCGXgPL9Qn+65RjSSpksaB6hZxocpgxxg7TJLvy8Fx+yXUQPHEpg9MF2iLOe3rzSecM
SG8kdAl7CDWHIfPhVLfX+qKXlxYjURdB+ZV/oiV7Ph1MY6CoO6jkwyaxj9jUeTdtAwPltUeOygTF
ENI3IDS4rpyPAq3SLPOG8GcWxkqkXGmKWefvERzPrlxdz0wIBDC9EMrGyDtvKwfS1DrRuryfAKvy
f9J0sE/jVJSHpwn9f3njf61H+f+tbnzgealSLtzfVZ/28+nXf57+D7+/d/1//iW8fwsiJaBSVB4o
c6+N5un3078x/s2XeML0AmCgqMo2q2ioJ//5l+3/e90T9Cye9IvhAPxfcWP337xBJv9KUC2hEOS+
Rtz4Kcb+61GjggBmgnIi8RVVC7b7ZhOKRvQyzbB3HnRx5y7d1yZ2OmAHqKT1CzojQDOrO4TTfeKE
wg3xKC3zHVKIZObJ4voBioADZfU4+/TXEj7+7094QQl5/WEe2QE/jBSLvuHmh7ncUhnsLj2AOdre
VQjyxxg/TPxQTIv2Nm6KV47j5oystRT+XrG11G5oGG2uUEufeGpVIQJ3tXjWpSdvOTf955entUlG
Vmg6rno6IErQwrwWfNi/b0pkH8vYa6QXpOag3ys4/Oj80KtPoeCLT5UQ8ad4aMVjM0/XyodbigJj
E9XyEFIB49aB8HE+duSZ7Vi7Cn29xcn/icu6uO2qZtnhDTtC8izMKsTfHFatk5U7rVsJrgtiZ2HJ
s/O2cDvnoQcydKUY8fTW/70D118FCnitzpJOkAee/yq3wVjEjOIoiJSpITlhuzetQWK9o5w57xp/
Sd5nanpI26G7a2Y3hydnJDe4fOjINuVsQMN/hzxflATSdMtrl/RTteDi5xEVkRaTooptNcFbXI9O
ZRUFKvY9hFp8M9AzS35X9aBuoCIbX3CZrFO0JWs9NIys3/vShi+vnBoXWGTqXt4/m8hw/YYgLuEB
cFaJnrZVFWfB2y9BWANBXI+DmCXlcED50ju4ja59TWx/vpLDPrdraNLxeuBJsb7tm10j3LbArxZj
Gb+ti+OiBgSW81rqH5BkwFqpShF8rKbpT8sn2CVZ17+dGzs/1MJoblGD1D7pk1qunNVNpLWuwkog
JKkHMsk7vflNcL/sVqC4d0De330n+0gdpC7GwIojdVMhprSHGe9fWfrtBUGtjPwFuwoqS7Qw7M3R
FUNjAoBOs0PtRnHomXTJF7Qerqz3M6NY670Hzprg/4J/UTkoVKd5lB/QimVByZicfTGY5fuX99HF
ClJq5YYlYVqdRmjDnp+6CjUJOweaHuQ4Cb5BY8M6VU5UwBIf+ihc8GAMsXC5xs15gm6fnSaGhcPC
1Eh4gSit2/uvQBGNBd9u9dRC35iixQ3GPtofy1BJhUJUmxzLCf76fjYLG69tTc7yEFV12e3lMolp
73mYiwcabyOiUL7sP+QaCp0hNQ537811Zu87W0zo0UHXfS9dKos711rU+yyz43u2kvmQTZnxrgWy
ZB+AM+mQcOeou48X01DImNkwxxvklTD2jGoVgvgTYadnon7LMqKPjR2JOvRoIUM8FKPaSSXqbBf7
3YCkUGIgl9Ao562uIfV8HBNR37JPkLhXLnJIYL0Ts0V2Iqd8LQYXXR8PDaSdZ7SxCMCANeOpwOEF
4aqxim8aBymHEDCOnWKZORb/9La9RGhczMVn5Ys0QgBS08bAQKYZmVO9pxRjapP7Q4NfKwN8k7Kd
M7SnrvGjDxN6DZ8LmPtos8iqC16/k7iOqG1zOijib4JldJugmtPPDVxRakGdFlEIlcA5OKhrBsj3
jW+TAhmTlwddD/jFPlqLCpQoCWm3sI4Jd9jBjBs7KE3pHBZR+oe2ahqkL6prcIhnTgoxARUMgKzQ
PrflQ0TcckInn6E4FTgiSv2I7n2+b8zGumWfzzhOacWVCtRzg1IyJ5vjrqcKsF3UOB4jhTdCYNR+
/wZzzAc004uAPoUMdJf4xOml/vo1pbIBRmI14qA1sLlUa8tMtHi2mGiaWkcyaWffpF51NNv4WvH8
4hWjSgmUhdo5VV8KbJvbp8ussiZVtIPOUWXAqyVPepWmOED7yxujLNXNy9vlCc252S9APDGfYDzi
ansTZBSu3dZDnrhB6fQEOKXn//GWqfiRJkv6ccCO/KvlVQPgKqQIlgBZveW9HrlIKiNFZq7yTF4d
OvAo6oDzpT8i8tEkAbaF86mrNK+/cqSe2d0k09Q5bXCcvL3rG/HXLRl1fkOVv3aDChPd+2FAzaxt
AOU6CBv/F0MRj8JohsfNU7q5kEfsxpGXiN0AhhKyroiPnDINTdmCW/nKR3hmT4P2XU8s4BXu/k1E
PycCMZAxc9FXs6P7ARvu3cJL3+y8LnV2SClmd2DTxiujPrOWvr0CKsEdkGRf+I3gXKASbXGDwc2r
Q55gZUelEHXMWInw5V12uavJIABTUIWHIH7hT4ZUv1vMHaWWCsR1gHhDf0B4S4YWkhCBkffFFajo
ug3ONzWgQ4suDS3LtX682dRRYiKh6JROgHerfey0ub/3eWGv7JDnZkWrCwu69XanjHu+Gdu0h9ho
dXaQOog+oxc8hGaZIECPNQew/ta7Mh5/5OW8uBnoyK7fa63dnY9Y4DZBHlbhLe2MGlqdqap6hF2s
0T8avcKWsKrNJEJbPWluO9UuiJhNvbNQPTSwHPS8JnvvRp4vDx2cQHzyHKdEs2jMKkQ4EZDfT4Xd
rrAlwggdN3jUELPxM1F7C1dpboqfsJNnpD/N6Q8a5vUDFtKFOLbuwMtdmMk0HNE7QsS988CwHNy8
Td+qpZT/KKSp9UBzrfKxbujL7yq8g761GVCmnaXHaF9nuhxQDKhTxJSbuEh3kymmH1FN+LX3o9rt
Samz9o4kTf8J0heMNZ++/NQNQ/sp52v/yZMuehsJ5acEI0uU7zzZ66sfnVaVe+TM0GL0OgPNDJty
7g/EVvroFkqWvS5iND/aWopHtOUUBTKkeUrLZi4T+dbSsMNAP3hw0QvOF0wptB7Mp4nSIrrFKla/
RU/1aJfETvndafq2PKihER9JFsYvRT7P8T6n3B7fI+OJ2Zg/z+pHNEoHAfrGQwG3dYCK7+Ch918S
GDvNsUdsCnWZWpQ4QqcInO2NBBWtMFWuTeikzN7c8aO4kPA2L38uc6e9b3I/y4K6jfghE2gv9GDk
7GDoVcT8L4SE9s9SRskfRyAniDhtGg9HmU7xe5CsFD5Fi7O1xDnsM6Fb3+80eNQL5iFL5WGm3IoF
AVsNObwJDTlEytHwVKtIFg7NiNvi3zH2ykT5x6x09x6b5Gg4DY7XfypqLD32yeAg5WO2c3WL7riJ
Xd3iYQZtVhALW+VMdzqq9NUOpmYy7xuMMFjWFIWAXZpV0R1fUBl7os8JaU0EIyuMYzR3Wr8t/6Hb
GCl+85E5vB28uh/2vibdjxnaBpTmgfF7byYAgSfNrpJfohZ+Hma1GZ1wqHDmAwCK6pSaVQVD3dTj
d6OziI8MhCah6mT9eVLV8p59ndZ4+TTj7xbXT2ABteLX4ghhNGjfRPTQZeoWV6KNFTm0ubyo66yo
ohXMiqTG+SFPlQ2hHYhr0Ca6HbY40QU8weLN4GjTgbADdxl9mgI3wkdCFtbp5av6MqslmMMyyYNF
qNOSdzdtAdwV2laUtQgazEQQWEbjN5A4yQTebDR7JLBxJbHQqewcrQqaTvoPvlW7D4IPHnj2MN03
hnaNaXb5VHGccdFdo5TV5HK97/969nsNsUbc95ygRQOHqoyRP2oojqG35xfvrsz/mbeDsGudPJ1c
2PGbsfy8NgfLXWWWhDOdUBScgzmrq3sXzOfdjG3r98RGb3KEboE8W6ohdIV+0+y50KcdPB7cYeai
8qxrgkSXQYIFTfEp/YUogOPf+RqkhTN1RoarKsKt/b0+TP60M51GO9Ze06NL71SftX6crmzGyyoP
gHd2BPEWuTcOnJtHbskaPbWTyQkQ3orfNikXPmXA5lQNGK86yIweF5O3xdFy99FNe/dULEOHSpSe
dv9gOF5+ffnz/C8T6Ox4rNxaiBmIWdBppxd4vg4GzHHNRBOVCGLE6iEpFowvHNJC2OsR9js6nX4R
SndAvjbOSEeQQiw9NEF18xYhcuPXOFMz3ftL5Z5okOvs6SLJOVSQGPVDK4kv95Gdy+ZEysxdV8EE
u8V/xUcg0WiLZt/Epv05H3T9RgBDEry/Lf7vJcJtNyLDqWXHK4kKwZAZPKOR4JLcT7PtfEnsuHL2
+jwbHdpYwkS2qh/St4UQSbcbBX6xu9LLdUToS8352VSKS6Yv2wlXEgdt/p1ry+mT58kauxxr1dNt
rCk+GXyHr2aD49benOK6C2SLlQb/cdqVP9u4topDOQ86ZuyzKnjXUs0z8IR2Uc2oLcReXXQnzab7
5CwTJhHGYrYPA/euuY96x4iPSPtjJpQqR36k2TPjpSZUaeASITR03Wz9TYnmWfU4cqf0O6Vc09jX
iV58bofY3CeK/n7Yq4qCV4KQXxVgymCBMEx7FB4hvZQoNQ9t/6jq3v6V1Qg9hryLRfkbjp3efwRf
oJufFj+xxU071+gTx7PM9INZNe5wy8PdnRZ8N9+imOCM93in+9Y+N7GzDOZC1dYpm/pWhjMCsjjD
wtcy3oncG47YRpstpl/eKqOe4vG3t4embfZ10SUP6diiONb02fRRj5XtUb+g4cDXjJ02mAcsq/j5
jdEGQsfp+SiRAfmZRNGEPdkc/3TZRCnWfan9g6AXSyXfR0xhV8M5/wr/jYeySnRcqRMN4egik1G2
T+q0jU7ePCFu6HTTSK0O85zQ9ntERNHu1qzDhJ/Px65z1qtfzUXYI5TYHaaqdD/W7eQ2QSfptjfw
1bJ97ZrDsNOxnskPvaYG/bhUK1ou7XJkgNG0cR+yOfXwmkL0et7JaJUZq0TffSZq6HQabXhZ7WqZ
ljMSF9Q/jxI1yE/ILmrlAUap/T/snceO5UqWZf+l5nygFkCjgaK4yrUM95gQHsqM0mjU5Nf3upWv
gawEqoCaF3KSmS9euPt10uycffbZi/KO/NnfyxYpeercbgLg3lr2lBQ+61IxBJW6P5Kd792Wex+R
HFAQNX4btdevE7C+dWpXVxK6qzZ74ygnNbnLxwIYy77ME2SzkcQfgvDNN2m1PIAo5MYPfymDIAbG
QNJzvw9edVJuJT8EdCqin4DxZEUerWYaWLXzsbeb/zmN02bEI3mlLnZ/hgnpBiQCeNtakBNL12po
crBNUAZia9fvC1H3aDJrvX7sxk5sjYh40mI2DdSRrIprZSPCD0MZaxFPAyn8qRm5mpDqbjDfpmG8
0oB4qC7r7pa/vWAwnsRgzoj0dTH/sHzZm8kS1OZnpSPjlRi3oLhWlcZTMzoLycfINC+86vmYLv5c
f1Zl6H+QVja9elZZ/Vlmf74DUVXazB66K6vIHfY3mzy8H/UYBGTcm9MEOqUa3TXx+iuRifdsarKt
XRTpwdoiARgFTm8JjfVI+qq/rirJSYr1wBasdYRxKLIz2xUV2KW8tgpey9p6qCmq60RjeWiO4NWc
79DEqyCpK71dwnnpeC08Udpnw9Bzm00jee6xHRbhz2H1xJIt1VitN0EdEJi901k+wv+AOt+0bF5C
ZQiJ0RfeZWBE75C1Oq/EFspd3FkwSAikBKO7JbpeSBLslsF24dM1gWYuszneiYuFuAEyDO32LGoi
Ps/dFGgjq+amuG/aXi9JP9IBEhpah1ZGLOPepK0Fyr3rlHq3pDT9uCD9e89sex5+OYbBecZumvFA
1DAwHFr/aU5IR5mmBCZ7yRRqrcz3ZTSikKTFweiP0Y7AmRS2K9/NHCguV0rfRolau+2oCjZD08Ws
GF+JUFXVQ+COrZ+G0bgSVQR15Q8G8so/LWoyvvGb7jVzAQccopYLZbYnan9O5GwVBBmHVvQx0SPE
5ImWkBDCEmmgbkpfZlE1+W8z5oqR4FtV/yqs3WzRO4Pq22gK/aRNBg0pcfntrd6K3YG+RPRlPEzu
micjOTlFarqj0WeL0xIu04dq/SF8G36KTd38kRNy+qOHDjqfJHGaIRBNpwLKgKHodnW1YsYUwPSK
R2XA28uZMywBMQqgjq7V2aQm64ONso5ke7hqRJvbGJVT8CQLhOXayFGAWXru/qEQ/u+w/d8oRf/r
Wfu/1+J3/59n7fz5f4zaLesvNqIwsJLQx0QDv/r/H7Ub4V84QBm2M1JhOwtlgX/096zdCf4yUWyu
/0GTwpCEjPI3SNgK/0J8vYYqYgQkyoJ1p//7f+A0i9/q8R/F2vAv//ufJ9rEglK0/VNRx7wXK7R1
rW+xoiLu/WtxS4xn31TFRS2GFtVrbw6uezebK6hbi7RrIu3JI+1yCzCe6eStLsHC7BWN6PXHNSKG
oZRtzr0dbeZnsy3CwTDb+N00pAHByKL5UAJ9JMh44zdkAbPk/+u/SjlZ5lMAL5FYsoZwNyyh3hpx
mH3Cyotw9a+GfQUg7tKT7hvJ2wt8CXSe9cUZQA4SKz95c7rui0eI/R4Fa9yFrb4ZpZ0vcWnVszxs
CiTRVg2Vk4L4FPd+NVKkWi7Kaqyo8/dkVrP8JTio9FGVpSnPbimN7tbygU0ks2srCFS4bYzUWnej
OAVhC8sJbM483rEDzXuUuC6AgfIT2t01dlvIfvdPATbX8t2FCGEOWT0Hi/VicHeEx6FyHXHHCGKB
+EIw18k1mN0+6mKJzEwSA9gQQI88dFhGmvdTg7mO4cw8Vge7Xfleaml5ZLQzHueaGZu6SQElk/9B
B9+d1i5q1zism53AaNVr62gR7STSjtJnPrrOQLaPAb6JmOoQ/OQ0H8a+GnorHvRUj1PWkKwj9os2
ihleZDl2rnmpvWI9h75BYD0J5f2PqoLlmWiC7ZsMcjCx6FE82sUu9cGpfbHViFmWRXSBAObAZpgr
gIi9bJ0ZiEcwNYZ1ANbhrnEQVWtLNvtuwSIN51Y394SuU4VzYNnLoTEiTN7uVFUdZZc1mcaJFghF
pQUoCVrMNgALLQai2qmxHA1kyzeJRaj8NdizSJVzlRClH80pIo1eLmL3h3vthYNxNKfVrY4zf896
Qp7zwierifYtq2uC7NJczCQgDDNjuWRh389KIntr33x/85+Ep8pP9J4xTCQjYIp2c7W5+IPukeSz
EJKgoDc08r6/AywUhjHLDCTMRAOAJu7qzp84uzHXxFZdte9jODPcNGUn/gSSpPjjZgVQTnsoMeZt
DnZzoESlUkhxl9X+yQ83PlsJyCVKB+UbD76hNAVEuRRWYvRl1F48kHYfa9ktdjYyUTOzq8NrSnpX
FRYQvGUAAdWsw8+KJTcr2WdDgWCSjfFodR4BG8IWRMHXrRkNh7U0LDLTrc7/bkXNBEbJF5GZ4JpF
gRGGs1VMPdnzBfTp8TsLRDExM2wkohP0bO64RQZGH+/Ee34NfM2PeW2MP1VYjn4M6UNw8QU2dFjW
FJc6ESPYhCt76BpfItryGcrPNKVVWCjnlnRt+Vn3GhEw0shHtJhFgVekm6IvA7CSTquWEebB6Dkx
r4BPFt7NNldZME/1u6eoZJKqHdoi4W3db8i61V9lqG1Rk37OpJtNHj5fCiYCot35AvdGmxmUEksQ
Y727vj749lrilZ8ieMxm1I3hlwznJrqw7NAgxBFDcdXjXN41qi4i+P3XaVal+ZBTOdVP4eZ543xl
n5GIHUXzCCKuD+sp/1rmZaYQEPkIkQrOnJDyF2XiGvJi7XpPJCEunkgj34h27yEEcrC6UBx67Lao
tnb1bahhiJ0iw9YuJIFx6F9WY+u9TOZzXmCaglX4XVLOOpTCK/roC2It07p+LuvrkevOuhFn3k9O
b86LcN/CjCEuStKKYr0tl4YvUqs06IcCZ3EwcH4z+HaN4NJFft695+XMUlQ4WjK6J4B8hMtsj161
ARPp1PZBqLTTPoU58fixBTtqmZA3Q0ikq22NwTeic0f7dD16QchOTHiYSZdzEIpfdOC7ycbRvgFa
2ZrZ8GND2qtzkD0bxahwLnVwCXO5Sp2lcf3YXLTqzgT+hl9jWdifM9QQ42Um8QNqjzW5IIf8aXnc
aJ6/5G5UYbovXVVk07zOVuZUli0/rMYyIUQv+WQnTPXrPZaGOcHumViduw87Y1uOk4869cp2ah9m
roJ6Ey+oAC++PVmvtWnRHJTA1sJknQCHAPQtgjIJQk3aO4oDwFA5ktVV5xAq4hobg2Bw2jVcJ51N
Fr8J85rW55ppT2iUrp4615bNEVzh8jYrT/aHiKqvOEO8kFFMv8YLRjZ0kbNTIdchde1qDqoEwEjQ
pJaXa+ecw0hyeZB6swP8mHfWZ97XbXgqZ8MzjkLz9sCJrGnTh00QX76OVX5tItscwLTvkjS+dE2u
DhPoUNhmLRDLWEpVPxM4X3op3XZ/MN1lFcel5upIdNuDvGqlq/U5qJRFB8X8JrW04fh31uBOiHZz
F17D8+r9TxNO2o+9vLe+8xwXw3XgZrMu2ggpHshtg2XMQnxeXqJFd3cL0c5vBspCdQAyFVT3gEFN
D6dNGAFHMwtpDZmULp+1aRZ1dKFHCQ9CawXroCj7jROwlgBH0I9C96WtbI9+qZRm/9D645Ux2FCP
x7U5zy+lX47IRtq1/kxhydyBSJcFf5XrD1vWTt0KCqgXwWNdwmbFmgEv7aBXMb9uDcsnzF+L9mUu
e/+71FaPMOn5ErBiCWaZQUrL74gJrkWmv0sA6bW6oZWoqAGfu7avsN3ZTcP5FvbrDxwMbXiwjdx5
stZuci5T14YqI0Ta8bPZHoLhhrpq7R+iZuciT+19ttwLMIi1+KpJ9xtQIUIrh8SCpaZZ3tZy6ctj
Zan8564MhFN0QvE6WkAgb0SwF+39OHd6+qnWYPlDEjq/Ugwjfp3UdWVAVJ98AN2Tq0fAExQyUVJ6
ULuKHln6ONBr+GlXOm2fSEF03FPubpVxAhVUBIeQUHugOa3vqweLBZ35MJC1GaC5tPrgjYYeUoBB
dso73Fdoae1qxlOxFUGMHbCrYxDpE8Ox0Bck3MymutotYXaJXhnBeYzc6rOz9218sOou6J7J3Br7
F0MaQ3+0HNX/iWpoNZnb2nkO2mDazEu14HM5dI3dBuBj+sXPRKF80o+joS4vRQhJ9qto16iJR2ez
1ONeOpWdFQaAwo+WFrR+xAFWTi9QQ2QOZWRp+rnajMxoOkoBcLEhSQQrpnDFjzHw7hpsSVu8haYs
QaEl8y6c4TbvZflHGB7pcKI0A3mENgDnZp9B98YQ6cb7rjfhn+laIGqyQIXObYUrnm/iUPgjS82V
eJFOb6OYd2VRn/rBd++4YeWeUPnUeQyVS37b66p6orrKR+5qZ4LCIvLQPDs8WX6sB9bdkxlTy2fI
4KZPVg8qWFKZfkcNHlE9J8PUhV8dk90xZtgDkBbWq0EK69YYc8wFB05invuHCbIRCMLcmr+oWrYV
bA40i2TfXP09wKn+Gui9MhMwC+KJ0ZwNhM/P2z1mmrijnZZq/+REBFoyR9JsshJS+CEHQElpRXde
I5jK4KNY4FhzMLnME6NhMTxYgGb5x1nduTt2c4P+rXBCvq+rU43JWoBWgx0PjO7AxmfxRzKoCg+T
driVsDqE4YmtUyYqO+GrP1ivWRj8T1dSVS/a7UU1isEXREHnFxGSAQ2QWBCtA79DuKyV0ENsIrzP
segZwSRS+vtJNDPYVb915/pYmUymuUOq/mNTdtsmpq18uFZ929bJJLX7RWaV+bvMc2z2qgimPivr
kjLVNWaUxFr5MzQkGo2/04H+t0//N4q2/65TP02t+Oq3f3bF/8e/8bct3v6L9F8sdtdhC3loPkP+
f9jiLf8vnE/XiCPc0fyXf2rV3fAvjzBz7g026/kH10TOv1t11/sLK6NlE4VLOgl7KNb/pFUnh/pf
bQ82Tm2L9JGQR5M87H9dXFOqHKY2iuhRQuN7vh4ZirzIfB9Pg6q9k2PXbbKNjXkg8h3FJ7+fPWme
gusYsQykcwiU5VEOqzAtq+Yttzf/ECy7m03B1Vu9LGaMs9Gh/t+XbOKgvuscezx1nv/lhEX5GJRB
d/H3Lkd0AgLr1f7ntni/ZlJCKWjJyqkz1YXTjVD5zgGJJhvOuZPYfStvbA7PrCsGyM4iXKMLRizx
SDoMboLRs9lFzc8jHTSwKw9HQPQdNp+Mu26/LZb11rC4PA3wZnC4jS7LJ4v8MTbi71bfcDLT0L2m
PtlVymUXHDASNEek/uoZcLAJrhFI4CuVFSANZteZbszwfZ3D/OR4pWulDqH4sC/9wrFTn07mtTPs
Zrrqaq8UK7ic1l7jT7DF/K0aVtS/Ih/R9HGPn66lID9OQDex6sncz12AxjzxJ64fZzcu2epJJ5tM
pjVZuwI3pO5e8huwBlbKxNKSiWUyywsECt2GBgI1Z/Doj5n+qo+IddY2UEYm1dZ9R3IRB8PaYPMW
pWsMsU+99+KKmQBGQzH4o4pu7MsGHSXKwANXZUwsu3GLMXWI87lutoQ7nhJ+5FfnMjAw46AXaMyT
tWP66EIL4hs26m/ztk7nUm7NWSM2IyvUP53N+a3q/Q6moZ8xu9r+1DWI+YpRCtdyWeq7Zd9vrO7J
EiegvLQQTDgSpWt0VCCOUL+Y4cSBnLYPbPKULW4YfBmTeWNBuN+7FQW1gKG108kwQHNfNqHa84B5
QuvuiDz8SV9/toP8h6rEQwVQnAKBzr957vGRJKgX/FbF5j9OjHB/DxKNu1c7mxIevz1fSDddR/Mq
jVipTRYFJtD5xi7DmljTJnp0mzENNXooS39bfgKtNt2KzmlYLTF02nr9D4S709465tcaGTi1StmL
HfB0VByK2WzPLPtH9z4Mn5Xi2d7eWR7nr3PMygBp0Na3NUz6zKz0Ezdyl4RLF75uemie1o1BVDsz
57KASp1Gt5rvo55bBjekQ30YyKT15XbDQkEQU2VHQW+f10WJrLQLE9Btvb71SHZx6Y3F7dTVpA4B
HTr7oIDPjBLCD5p8526ZFfdHiZc3McfurWz7z2C6Tgw7MhIpTEUeT7OPrc/0jURzabI5+tFBbYyd
q4gUlU6YNhCRksZTbzOL1fdmK8R5snOabyqTK6K6j4maKW4DPf/c6mkd463n+8pLuPOUWxwVTGTC
RLl4x4H7xmPRwx+uTZkUyiL0nIvuDjKSeN5BY9x6g2Ge6slrbysZ+Z+h7VLM2UEywO4qZHsBJGfG
wgqjxInakPNjls+4p64jqK49e57/oNroqCQ/dTWyvlnZSTfe7Q6Cu7MG/k04LfquwRNURC8KR35W
UtonSC+x71Z/vJ1Zj20sbVrNtnnwQgGgSpu3E+nER9N2GQnvQfBcOJYVX4/pS8fZzzPokjrJlORO
j3DFC59zVhjJ1lbZsoBpmsOTr+y7yCqOGvJ3TUJ6bBBIGbbOXT7yvg3LTxstOAFWQhtaUvNMYs+T
nfRliHO3XvckDaIro6HP0CIq6tUmSMB++lSRXkqR+psQCyPmx7nMW98kUbsA+GVp/K1vqaDMwX9u
uqZ4ilpm9rVV1ReiFPfD6jvql7eKIK67ann0mqI8QfPsXj2zz6iA06LyC1pIJ2Gb5X1zKdcIeIDa
5l3IfMv21vrciAk+6zC4GWvDBViLCcp2h+iMl8aMHc8vXiUgsTxuW3M8a6+5rCEQ8rYMCTygmDKr
Nh/pk90tZYv4DZMPf32ItwM5nd9BhQ0AFqjk82/vWLXCeV7V+cklzjNxtl/YMvDHTl1z5KVbT4Wz
f5vnyeZ2QDtZNj198yKECUfNOOWXgXmpF82PJTAUDxUFhXjssnIei2zcvaSfl/UikbjjgLZvixAf
x92+xzVwGh2BUrZdB2m6wGZttQ/NHr6EubyhoeIbM6s0GIpHI+8+F2ctcPLLLfNtXXx4QqEPFQ0/
JKdPQshbQinJtG7i4XGGcUbMGxgSbjp1d4UZtHfuSeNyjtsCTCMqrfV9Fno8kahwDpeyOgJ3rXk8
zCmVdjddHGlmFoOgarrdwsGPSyR6IlXDjmR3OIWx1IOCIChvRKlOEi9sXDbdxzwwGzfG7qUZ+vDS
bgG9PTH9R9Gv+fm6dHZUrC9xhvdLWpftExpaxhRhvIjrQpaCFHWdv15GRDJayPvZLpd02rGZevU+
ZtLFKqCYcNwO5eeOtyDdcC4HcanGZ2c0vFPO5DftR+ObHCqZ8hBap0Cb0SNw9oLjYUQmwtF6gje0
JUrY0cEEzYG+XiofyzPGA1RPRCLPECX/Nv5KJ2zS3ZvuzIZfzdQHbw7YN8fH7OoOISY3TV8gHyLR
/OrtINUD3NBJ5j9rPgt0lPGzFh1/lp0uavQgP/h7kX9oY16eRcjFl+OiRCMgLB9HxHo7mth+zNnX
36XqYTc0e59nAYUYZnGOG4b3xamhxUvk0i1xpHiaVpx/HOvfFj0ettE6boVxs3fl7Vp9iIYLs/wA
PHTve/WD3obMJb3Fg4wb99J59q02GZxvq9pe2tJ7EtWPqHFjJ6pBWkffIW9i471jB4g4/XOlpg8W
Ob6MeUjnUT24k3PSzUxqUYjeqlEXza3kXHTG5yVfzQsWN5iByCZF0J/9UnxzTRY4mH48kyQ9nuQC
dDHsnUcFQ7edVWbg2MtG/NlZ0R2dBYa6X1/c4mPD68swoD8uTftVrfWDORDK1dkvRrR8dKa8eO50
P4zuQ6/048gDsy/FEo99pNLB2YdsCArWahgqx2zo4xskxbq1NpZI5jyKCR8U97UUp53433QA6G6G
c5fUTfs9rGAOyyL8DsnOzgYAiwnhk2Y8KxR4rKfdGldm0By4yVQ8s7yU5TD5zqX27dNStceqNT93
3bVJ5Fl7kq/5ow4Y9Lh+CzDTQAjTq/sCWN2hId4mNPVCP3c9f5evO/GzMPrvUs4lg+yaG7uvPMDt
SE7RNKL/w8bEfZAfil7eNZvxW0bBXU9W3+Hq3nN0/2uT0R35S7hZZRqNEqA9JZh23AwsyJA4128r
0P0HBRt/h5kIolMA+nBxrHL7uDJ646qcmw8etCaujQ7X64Id0//J1uxLQxtzb5j1b6qz7qJYHPtw
eufpSgNPiLhBomeNy3hxyZ8L54FHyZ7zB2tYnrW0nqe8PfYcBgPpB3yIzmHyVkYUfKGTaQr1tc2i
fIlqsZ6L8veksHk04SHfxvYOqcHAtUJ+lDts301XNnfhXMHN7LrooUGH4F1p9DPv1GPY1L8WgiKV
axkxDhfzPG/Vml2HijWeLMdNe4Kobp18ADTOhkimTXGjULX2uHaDl9EIpQnOdNvewqILfkS2yWRG
LdVtrktJdBUXvL5uZvqaVQg5Y+AZlZ5Sa1lh2wYOOMmgB/hcFUWCmPtgboyB8kpQYgh5npXd3SpV
2fd0SlM2qupzyvNn9tgLVFRo6dz0YzdHmeyown1Z65vGGroDNzJTr4rv0cIODoN2cr8c1dmnZvGN
GIKocVahwdGL74/jUECuDMpF3wj6BoOZmUYNcZsbm737G4y0ZWYFCAt2703MZzskfrkPD+j7qN5u
0Lwam1WlfqCbMRYNH0cbiOjMbalvSPEWh4I4mdjajChzaoY0WBai72EHF24UNlRizvTjvqDnzE2J
9W2AgCwWpdKK+P0L9pk61q79ZXVL9Gvj/WCMIcrntmZCUuqyTNZgNOPFlJ8gLJ2D4QvrzHi5vZAE
Ci5YoGace1K93lbL39PJhedbG1H/085nfaiG7abtkE3itrKit37iHp4jQNiuOQYXZ7dlqsJmy0Lm
EnGAJS2Z+K7eDRYEFdqsFzyskiPJXqzgVAWDe5r8pcESZOXGiQXVPFnG7RsMbSsV7PLWfKr19FBG
3XYCQ/sp96bGEEfkIwu9etN33ubnD32FxtfXwYZtTbNT1xn7XTUNUWrtnT5uw+58jxZlHya2dS7A
4wfOGpeTuNY2w7Fe4FOpVMK63JKO+3/Qxgc8M1FkXCLC5W9sjEOBVZnfFgyHiTdMy/tOuf2+bszj
FlYyYk735giJtjkFop0w8xX1M3N4+Mib0OZNzrJxarUta6VBPtzVW16lK1bHB82U8voc9X9mhxGZ
jir7rnfGI1OZ5zX6VrfSgNXdvAeBUl+s1ORZhWGHmzy3T7ZRtyiz+meEendcNhF17BswQu+E7I6B
uTq3kIzzxMfB/1gU3icuKu9NzRZC4Q6TdeQ9+7bZHY0NuVK3gH3XI65tQNFMje+ADb+WPbJxv7je
mbSJhqe1+Rwbnq+8X1OMXsPFryfguAOlPGts4Y19fSNJM32vrK56Qt1bDwx3rbRzi0dHDH/adaS0
c5r2VgXeekd3vj7q2YqykUi+2RvyI3BiedvN1ZgSP7hzHInlJjC5t8uFoRWBdl5exESav5lq2+/r
rTS5Z6n1B6O78pCSHdBPEs62e7+g4H+Ek9Kn2Rv9jMk4dF78b8ycguDEhDUgZUpa8eJHMcPk8UIc
bE237Y+XGUzIOZ8r/8nB0HbSwdwc1Ua1y/7U7n3YOtqeiDCznynUvB8I/uP9ak7FRBHoLA+aM52T
SLq/DBR1H8n8LJxOZzrPm6fG/yn1SRTdox6tn2KJ0kafbf0s1ZiE/skZ2x8bd/qF3UBWOFTXnKJg
0GCFNfsfGGuN20h7xlNtKy/Gdja/Oy5XLe6P9idP5IqQ0DNwDwl6JV8tdY2SiPnGER988OUN2JTq
Nxn9a7Khhh/DKqpfa2/jYGUnNdbm/mqzjYrHKF/fZYN9ql0whESLrT8J4WrPW+6U33t3Cimlcotj
Z+7XPjGCBtj7ZKWVCkQ8T7r+paKSB2HEGQyfdLF2hlvTNpmZIVXQx+QG7PKzcUrWWHwW2kfpCDsD
n2Bax7EHrZa4q2s8rxS19HVzLz5cF9wt9X89fQrStttYmqt6bv1WPVb8jMdaUTYmntiq281xlyDz
Wm09dJR+58JpSIPeQs0qi+tJ685eO+ebX5TNPTtBK9WD5eKEIbFe9km75MsLkdjLnjp8SZkpzf5t
YdXvRme558Yy9udmGOhMraDuCLcP8XKtUuev2M8oXZhmBo/uXnm/cyZ7jF0qrMN+iL90GSrU49kr
g5vA9YqjsolCSrSWYUojav/warbgzTU3DpUWtNDa7jKP6Vu6WayasftLy1RGjFYDNV5MXHsFAr+h
qxtMqspIaOGjH3h7Hptc22+qordoWj3c2H2OZENrhZCu4ZDnaGHgP0If2oHe6Kot0ubBBYdf5IGd
4XExWZqUyWnP/o+LEHCRkzknTq26O5yU69mb5sta0jCVxg3T+9e+txJXY0kdhMaUEl4mMeRPE0s1
J5fai8HiNRV16OncGemS4NinW7gfe/eOxWisHjU3ZG4/8VOcbW/8cP0gLjY3K6dQppOvz2HfJteA
O3/+0MuclIF1bKIlwaCa4JiMx+VeULo+s0eAO9wDrVzuUXwd01Rc60o7ZeIVNVfMUrQ2hoy2yRii
40R4r2r/qdsAuzbLodjCV5exBY7iOVlwl9S/sSpeXUQLMQz+s7cP6pXOkNTaNfxjYsph/4rmdsYW
6jLEwIZrgQa48aXvX6Kp8pOiLA+hKX4uQv52GMnfukV18jb4kWxqsPZg4/0v3Pod9aJiDsnXKXNX
Aojfjt5atEeilW9ak0iSRno3oeP9DIdrTTcXMm1ZfaGCN5P62nq63AlPlcSiWLbm782m+A5U0Txz
A5PgsK0JOU7bKVjC2PA69A4bxVK6LCM49UNzPfC8uqySPIJuHrIRF/s+dZ7phV9OV6VFaR9Q97Im
6tkDIyCS7SlsE/h81y5P2XLlcvOeyexmN/EKBJdJXgy/7DV42EPrLqKNn7rojZl0mYCels/MifwD
D+iX6rGzX59HZVnMYbztXomN3iQUfLAbT0VbJoXze5ieDHs7gFsV1C8mVW+4ZrWjMmJCX1wPmoss
uX08Zqni+zVTqZiSXc9xDUKcNAC0sfDGWvI4Ii73ahzrg+5mD2dyrGT4Bv/2WRuWiHsGQhhUHwj7
P05qZQBW3YmSn3i0sfUEBOdt63e/aGDUb4e1Drjcm/syv+2lXOOhyC9L3T9Tqd5XLiKxqn34q3n4
qQtvYc52PdPF89xOOg6LyIm73D5vmPJjFeZpQcJhYrt7Wmvj2JbOEFe9FcURLQxecu2eufXfS7bN
cpTHdF6HWzysz+tOmrF9tuj76RGhqXjAG2cVYSWnZvTw1fFsOTyNTSbm4IJUg82sDzh+emyIRlud
RjFe2LbkPjNzj2pJ4X0tOa9nFnLUaQnaW99sTpvziPJI2b/gklfcJjlZCNvVSNTy0aCBjRf8UMng
D2xcDAHOfKa/p54EblxjKFhr4CWIf494kdkOHHnXvCAZZ8Z3aBAYoPR5FkwdjeV5d8yjr41U+F/L
EtLo9TmXefQrUPXRwaAd19Xvrs8R7N19vDNb23zqhw0Inew4WjWesbUMxXvU2ARBuHZxInGH5Trf
7YDLb1+1PfHaSJ5uZdz5DQdejWs6ZGegF1m+I7FN7UVqFhUi97Pv362Q8XkUPeD9xMYdHQLtMmad
qsOOB8cCGe++5MVtVISpmnsmyFDV/Q6zg5Uu+ltn/Q4L64viHA65pXuiVcPHiqToM777G1VrXng9
7Tfr7LKMZj4Sh3xHngStsK1+tOb6QAdyxl31bVj7W3P7Ro7iM3t/3JW7CrJloCQYnOpbWZRHSZvi
d/xSOonnLO8vxTRy4a7Gm2HfFUbHTGNNenO6MRsPk9ee7oyobXNMveZ2q/4fZ+fRJLmRpun/sneM
AXBIs91LBBAiZWl1gVWRVdBa49fPgyTHJgOBCWzOoduaTRY93OHiE6/IzlJonbJq8u8r/rm+Pc+q
FTFviD8ecuw6qweNOhVBELIEdnb0ks/UHXax97nsnzqDG8WcPsJgoNLfHEL72FEXRQSDENQgZ6RI
LZt7L7UeaansgvY+Kr9yFe2IOaCa0tYIKpoYH0Ii0kHrnZEOvjqJd4b+GQn5vaJ+18dfcf2ZdgvJ
Hukg70HNvZtPw30FedcsDrX1rZalfVMosD2xDZ+DhQYghETNDVhWnHGnkU9+RUBP2Vt5co+enLkr
Qnv4BLBPOK2fx65Kt2afqNanLrC1A3p6HzSYaI8lrAfARF6+n5rf2mDepXHuamr7nJDiHeywiu+g
cDwABPEdKbCU+9zrPxUFUMVIOldlOO9qhCO0wE5JGpt6H5j59KAhtjAJgCZRa54CmTRUhbOOA9j7
CLyaa4BUKpgD+d1o+Peq0v7IdBFiD1e15qNIm09yr/knq9HHB8pZWvIe+tJvniCqHyaRDPyQB8Qf
5F0Uzzd5M1rPXtQMxx76P+ZKFD64fulofPNQgyjI5uv3vfzZlLKnWEGJuxec5UAYzyEim2ea/pRw
248gtu4bg7SmLHk6hklxJs//1jTa+GD2+oHYmn5d960oxh09UfNQ5zmmhu+mipdWPSJPMp7qfrAP
SGX3rjKYn4KJp8YW9zJAu6L40lcAqOr0UyyZu7prHLVJrF0mK3d9pB36lA5bNr0UTdXRv4N+25/0
xPIOlMKjU2oXBSXAqXjU5ME4AxF+DGV0Q+rCCeTgQ0EhlzKLjxtYZr9PpyQil9EH/uzcyKfiLovi
ZHopNSW7x+WNFAl0DH2OuibSGu0oefS9+0jV21PSjT55iFee7Dav3iu2+S0K/fBc12XkQGe0nzPT
8+5CIEKggghFzcJ8tMv0PPO9g+BQipRuqWL9yvljO11N5KPUxd4eKomAmQnU8ZRRWz0q2IbupAwP
3twICYDYhCZc2gmXwJ0wpO86sSFe58GJ4KFxJXOsd/QPIN/a3XAoLYKjHrdHAgurbeDxSfGn0YD7
2MYRcaiZfhgi+2eKt52idg+9YYXHScu+jon0RCnhcwxBSNKHk1JY7yfAoA48DipWYHHVTr+bAuu9
IKxra3q1CAiBiROhm5bN57SEoI400F5MjUbxN2z2aVz24MYa1dW1vnMRt/kDOFvZTZFVnaY8/hWM
HhGiznvVgZI+tnIItvOnOZXvoeDFlBw4TvL4GPraZ4tMUaL8fgwFUZMPjfVALn8uk1I/p4MKlqnQ
gn1VlB+9HuEs+hETOmRNnB7tOvgrsWjlgTPLFF5CX/44WcE5m2jD5ymRsDyy26Cp7iwYSqYHZteP
HyRTjFwxIOh2qZQFd0aHk0TneQf8IcdjV3qGAywJ9KsmjvkESs+o+GdGxAvAKp7DvJT2E+KVn/ES
A4XfG0+dLBPdGIW9nzOULvAAbgMK33X0WvchLKOxKt/z0obQjdRwb4Oug8Dc/y5aShTg0SEdxUI5
TLUf7atYKV1/1KunOBHPIVy9Mz8NjaLGSs9NVaR3fim4b4qhdby2aneiFubJUJofXjAVBwoWqtPD
a3ekOj0MkvKRw/euCinVUMcKiK5UBYooivHTRCXMk+PhmwGbiJMz9mRqVXkPiif62wCcfAYuVd1N
uU9g37UaFbxRPYRKKMHTBOAXIm9zqIygP5eDXp8lA8idnaXxPo9RJQ5BE+/UKGr30mQ3jhiGep/l
oB3kkOJrG2alW/ny3/EQfpVSYjrIREelA3OgCoDHRiWFTmMV33xaRu9U0g3Hohj1wRq0zKVsFMHP
TySnt1rpUUwa/Yq8k500GqQdLqIfx7b6NJre9wR4+kGrJvuB0LDYAWfgh1WYPdp1RnIiG485CTBc
x+pe8qXqDA8k+pxPnfUArko/Vy31bAjYVJhH+R1Sb/bTVCTPuaFmx9Bu8r8bU2tPg1rJD2rp27/G
vpa+AksavoVyNh21vMViLgBTbablDwWlIVKd6akwgme0TT5InToXZfkBVj7lH4dS9BQ/6VhEgnhv
KCvHVuy/oSc6gQ2PzMS/YU8ZmuAnRMWu5CXYpcTi0wyqSs5aYoEaUHvjA15SqpOaxWfDJp6JVAt0
geZ1bj1gCuln9vipGarwZMVp/VmV6kfgteEPmijVafCzCvL28JgarGEuomMXhsUZtLy+j6rosc1A
snhmiHRBkR4oQrn04YSbInJ8DppRcSrRh+c8iA65N4s+RtVj7iXVc9+3Pz20LVygD9xoNUSpfR8Q
NrRFXTt2Ud3Z8gM4158N1YMAJoJUBw7SgXNtitMToMkFp64V8A5s/WMto9ucJ0l+UotQ/KPZ9ib0
1XPxO/vYVL9/N48/i/87/9G/cp5DvMuaF/bOf//VY/hXldf5n2b5T138ITg//47v/Gx+XvyF+yIA
+r79XY0fSHeSfwaALjT/k/+/f/NfGdFPY/H7//2fv/IWlWD+baAis9dYqtkk5X+mSR3CLPmZ/b38
A/9gr4QCjApzXshSBhYN8N3/C3ulyv8xC60jY4OPDS11DQbTvzQpU/4P4mf4nv+Csl5hr1ArNZFq
ofChyUjdw1h/C/ZqqYKA5RJIrhftUxwX8T2ARPVKBUHQTQzsTA9cYwip1BI+9HcN0JLPdi6a86tF
+Zei9ZqSNdP6XxGyZBqM6KwCVdF0tAasF5WIV2MRxycxZpahCxdf+wW9lKZukhoalCfFbFAZJdqc
JsA8dNGTeEO+Z3VwdG6As0HPQBDpcqKy5jdR5isBfVMpvM+kuDhWdgmsueNhQ/wk3zeWl97BCh52
t6d9JXfwMm8LAQjEDjR+wUJdAOlCqQSwErjY04z7COikO8IZQjqk6J+GvjCBbHI131MlCo5j2uKK
EpvqWcVvaw+lCj7xxg+a5TauPgSWqMhxzOg+c8GMkxSsQhTfClwEUbqHRMuDuwmszYktOR1I+fI/
qa2CALNkCvN5GEPT0mP7PZw9ZUPK+loRV6VVwymwQJhAJVzqvU0z/W5Co8dtYEU8RllmkKkHpX02
5IACTCsF6Tupr63gIMEN/W4n7fSH0Mo3EKTx7WBnymP1gBygbDuRHQPA2FiqWSZrsVRA7fEcQbFi
PnELGa0BYbaa9CtyQaGEHzS5G9wpnWg1Vpbugv+rj0k9VvciqbJDDcXMQR6h3tIbX/leJpJhCtcB
qmFcFpd710K4ETkAC+85rcIpNyw0pP6q5Clsa+lsJqXpjLrPizbSqQVbFLfUP9HI+WkaieXcXpDr
+8LEoUpXAfHL7ByNy+z1fYHfWEtDxY/drI7Uv5GKiUFVms2x8alK3B5qiQnl2LweSl/MGlw2ovHE
u64qlzV4bFNqIfF53g8d7+l3cMnNw+0B5ytg8a3n1eWqNoCimkttxVCxIykp6sgVAaywWpTZPSxI
sXELzqf9ahRcbFCxhKgG2PVyBaF4qpLcyOyonjphEwvSz0lHtgBOOzVO/acZa5vmFyufjdMJVRf8
76y9sljLSBqlEGmpyDUgVx7aNB7fRTWXYZpIzQ9EB4KDXgzZgQNg71trgk3a+xymHozBuxjhnqOC
MuoM7bH1zxOltnzjnF3/Pi4Ac34GoQvbSBRdLgr3FLLMkM3dGtDdMSsp6A0JZoCifKsNN6/QLIfK
xSd4CLD8Xrx4CJdCy8u1+StT0pNQuNh5/LBPPqhO4PKmvyExuzY1ZOO0F1s31Vx6PWA3NdW6YUdu
rAGFyEpDP3otlghGIdvu7Q28NpSuYwwAfmBeyMUqAsfnFs39xLU6eMlomiWOiILkAN3Y/IcQf0G3
fv2WK9fbGB4Swio0nQVl+SViO9ZAtshByemM7UHfp5o03uXgzHTwj561j/piJDZHseVJyavxoY01
miRSEzhe7dl/SsrrX8NWmznCY/8tqeno5FIzUE9OIQTdXpa1n2rIkBxQ+VFVLq/LzWX2KnbTHiK/
UMXyQ9/QRlFaPzlwvUF/Mhr50NBP3Vig9UFZIMRKZQiXi4tyilNPybFhdMM6R+kM8wHrvc6hOlXS
lP1BWjt4ioWQft2e6toOwLbhv0Zd6riXljohj9/GbmA32n1ode+TAJqtNFGsvz3S9WXJhYKdPbsM
9VJhL/aaZSDG7fFfriCD4hG04edo05ZD1pVe+XxaXw+zWMZeL8JKsarYjb0yoQwtIa4i/PCkwK93
LRG1zb7E1IfSPJoXhe7NMnPDAMzdRMzljm5F+V4a0BMHsFI86P1ovru9DNePFL9PQ2uAE4fjjrxQ
NuvM0Bq7gFppR3B7Ei1671BpjY8tFmVfe4qkp9vjrQRMDKjjbmByyjG7WmzmHIQekGwldie9NH81
CHH+HmGQq/tuaHSDViq4NIDD2bushwRuNVo7nFEt1jAat+MJWUHVk3/23UQl1ECWekufeG09sAyh
oDVfDcQrl2etp806WEGXunrb9B/HqZdoO1L0+cJlG0NTHvM3P6cWYayJdhkLgiDoIq5Hi1KYvTlA
q/KVKN2nCu9HqJpolZj8ryayacJHHSXO299h3neXr7iFRy31Hg1rdf6z2JdxoCj9mOINF7PpdiCf
PLcc1PwgI3fyrCt0XyeV0qMiqP/kPhXM28OvnHOGJ5d4uda0ZRChgu2BEZanrmplwExtuXLSooj3
iaCr+fahVI09hx6zzoZbvJd6TlycND1PM5QNSPpdfR/R0NqlRd9seautXJqK0FAqZl8j2WEvPqZJ
5zpvkXxybUA0O3qu1iFO0EieyBwcJYQY1La9/vYJYlXEE63rssZLvBi0EzVgdMBjblC1wYfaM+fW
4zTet7FcHW6v5bz7F7sG9VjWEtc/iw7b4raILSQKehUdU6+NxHlQ6IJ5c/9NDyjCJmQ5qKI16XkK
4j9vHxi7qZe4B9aWfr1de4+rXHJUwx+AWAb1tyxQAxjLwazc06ooAFnx5zn63UqhVm4EIgW09cQc
eGlLSeBE02aphsJ3Jc0OnpPS/zOhQHxoRz+juCy2xAXXhmM0ihrcBoTyiyUmzSZH8RTapYitPPrK
aH6Np6n4UsLz/qB4nrqxsqvjIZwrK/jG4BKxiKxLQyoFrArJge1T47GsoHAKh5Pm8hS4ctps5ILX
O4hGEccDIQlz/p7zz3ldQzGxNA3aLnAnBAHn7Le5a6DtuhPs0aMUVO/iQP6YBXq5EVq+aDJebt25
QwVJD2daDBOW8schSqlDa8uBCzMBTSYjSdvneCiM4WhGg/0+FxAc3MHnVKMJLIX5HpDIGN8XpjGc
zYgQELsAGbqcDGAcVJpc/Z3kHgYDPcidL2Yk7Gd4IfTJTHoiIZlsMyIsUGayvqMPIL8bexuFQQ1l
V8kJfSH/UAAwWfsyQN1BKWxf2whvVgIPG/9dJLr12UNG2IuFBsilqxlgbrfEHm6foDQBZFUrnGQY
IjQ8QGJ2U9O5mYzmcTdGgv9Poh+ENuJBRR1tL8XpeE851nAlFR/R28d56W5LHMtvY49jZEQ7UDMX
v04N+whtnQA6xhSgaKJP6gck3hHVgWZ4QnnI2OExEu2aBPVClQrycWwHaZ/Fhr1RVrt+iOxZPJVi
Eqr8trpMLFPwOwgM6L5rKPhC+Aix7Zt88s9pV2gbb97aJ0GsdU6ZCTiBxy2Odg2RoFE6xXdBN8AT
VEZR3XWiMOHyhDo6KmoTfdbrAemesvS7v2AXi2bXD73lGMZk3Rllgy4ETniHztTNQ+SnGMnc/i7X
7xcFXqqpJrqttOdMcXk6OxocQdH4dIoiPkteqjFUpbB6KPQCVpDk03FNq61YYHXQeVWIxpGWFYtB
feDNqFV4+LMhcIIkj1QEpxjVISxrpyz+hiIAZdXU3Pry1wnAXMz+72EXz6Yhyf0gBTGXHD4fZ2y4
0e2osvHw9hUVmkJsh2OXQaJ2uaI+UlUBfJzARTTHOOsTKPQ2pmkKQQleU5Tp7jCgXHd70KXB38vx
wr1QhTNNhgM5+nJUdQqmRMm1wFWyBAREBr1J+G3iGDoYR7tDYsGaQ3v0dLgLcpqVVDS2XBuuRJPn
M869Q5nIpEWACc/lj7ALj8Rl/hFA1sSzpg0+8OmkejKSpnnPp+2+mlUPAYWb5tyEPliKRM8fIH9I
dyhwqI+6Pmb1xspch702jw4QfAJuXKSWr6tikGFWJoUjAvGCpliV3Uu2CUhwsECPREXz0ERpemzC
3nJbyrLOxodRmfPiFTKwBpkt2XgEqV1frkmrDDALoBe7tVHWh44E+4B0lP4ABq/fT5IKhmjsBygl
ShL9qi1DPGZTbQIs8QKNAkMhNp7jtetP41HkB8GGpKJ++XsQqC27ssIgqvHD8aR0bX8YfOuL5etb
V8vqyrMhXiqTuA8sdgMZXipGeeAgxLF+GitN+95RSTsW9lgPu0YCLyG3vTghcBo8ed2gfr+99CuB
B10i26JPy4RVdTlTEdJ6RXzOTTSqf2Pp/UbovP00VH17MosgOqvAhvc9xIiftwdeu2dQaKN3MguI
k/JcLnE6Bci2TCxxIoNizzI7uTc9KuC3R5mXb7mx6MWhSD136dBIuBzFyGlXIWIcuGjRyC4daMy2
ap0uMrDtTwKT8w17q7VLW59PEoV0zEDk+e+/iuOkCcEARD2I40J1vNOnSha7DDouwjsQET4T2yTI
miE1t3GA18Y1WEXMbiAMo2R4Oe4QRxOe3FLoKvkYHjvV/BVIo/xs9OEfIYXKqTTEn9sru7ZxeCUQ
kaBcyLiLGzyQcIfwCfndSpNDx56QZo6D0WxR1VKMrygSdjS5EvsdSjubh2bteBpzwExNVFiQny5n
G5oWFHOYUK4VIVPWpjmA0LwKTth0aRs3wdoGej3U4jlE+GRIuzYNXclC9BQMub6fBaz3Db60hxrt
i40Nu/ohSWVsdDtM2svLD2nxEW0FozgvIQ6uJqwJQM+KfTuUzT6MkaFOx6Q/3v6Wa+vJUPRGCD3Z
QovrV6vruvdUJjlpPp1McCZ7lM7EgRy939ioa8eea5U7FSEHFEEX6xm3UWwTNtEYpMR2UH06k2Ph
R+7tCb30dJbnHvkSasM4s1HAW+xO1ITLRmMJXTMNq7sRSsCBzjUNNCksi1Ni+Q+dHFXfcTsqPpha
DrqqLJo/TYldrVqX5YkgsHdEVwg3hiJzV6rQVTWR9iBO9GLjCl775PQBLZPkT6GOvdjNJm4VcZOU
kTtZMrp/ZaY7RaULzPhCa98VOaCZ1BAfN1ZoTmAXK2Ry+4KIoeLFOVokuONg5rMqFWg21c5AL7Zf
BXIZX0ZPmvbQ9Oy9AqnlVCmo4lsTeCtD7TeaxCvzplUNaEBDLkzQCL08xSD5Ex/qTeCqYda6oBkn
B0G08GQLCRU2FByO8pQPG4u9lmJRpFGpsAFWMLDQuhy1FrmO6inZRtFZ1TEoaIM5nRmYe8qvDd2p
DsQzeNdHpWm6J0nJ+nE3lWGEOJTniY3DsHLu+C26jd2R4C5bZj6tpqZDChzczRB+OWjc3c9mB1RW
APrbaFfNG375uXXwGRTCaBOqy7q+D3jeflGrVhqAsncpWu7fRWqkAN/osRwzP4h/R8KsjwEk7XTf
Z1V1vr3j1j43JUA+HCEe7ozLmw0jkGaYna1pPWn3GUqw595ow3PiK39KSRe7Lujaw+0xV25vqmJM
m4AbeaQlRENB2lDC14FuDerYoOr9Dvx3a51N2UhObREHX26Pt/Io2rz+CCDPLyNOYJebyxw0DxVM
RDRC8Auun4fZwWgUaQ+O+6+20IaHGM3tjRdjZRPxVnCAKIsRRC8dsNG8H6IBHTqXxxgVdK3Xj4mQ
w4NAEfn97eldLScJi8yDT4dbRxl6OVRJn20ii0dXXNLaOUOr8XrjtkRlU3IkT97ygr8+rGxVHiaF
ANHWBENerqciIy9YQtF2Aq2tz9QikFCUbBigBfo0H8NYGc+NbNqub3TKIW6z/FMQ2Uj9pmmycX5W
pk4jW5V5HnEuBdp1+UtqzAw6uaFKhUZzsYfjl7llcuhpViHJcri9zFdv5DxreCEYl86lIGtxUqKS
W8vHm8jBRrOTEdxPR2M/FoX4V1btf+z2rk4K/NLLQBhPzn//VbTqgxcmKWsk5LUki+LcLFORwX5F
Es9G4MOI97cndv0sk+GwVdmkmBaZlBsvB8xlBa8FeraO1lbFUa+swqkQ73gEGRf8Lms6uJEaafeD
PAzfwY01zxq+IN9TuZgN5DsYXJmNbrYf+qcSWZrvZWZWD3Eu5b+7rmo3NvvVWZ5/KwER7XA6Qery
vrJ9zA4wiZGQehyyO1USwa+pk9vvSuz7077Qq+p7PmaFa1WptLFOV0d6Hlog6zbf1iRJi22vg/3t
M1yCHLnBKb2LSvVTLSG0U9nR1nu4stdAGxKRYY4B59JabIFhsmOj16S5kwrXoEXEeU+VPfxy+8Ov
jUI366WXZ84Zw+V3n1DKAHETSY7lqfmZZKG9b4tiqze/MgpNJhowqiDuw9j9cpRI8QTa7SMu0ylU
sBLbxx0g/q0CztooL1UrsnZ5Niq8HCXE84Rv03uO7TdQiUoJ1mOXVRt5x8oWILUiP0ZRnyb00ksJ
w4+WGlYz96zC9AwKVxw6HX+LqmiVt0YhlMPBL85dDh1Eg7WYkFGYVkpNSHf8EeGvQRPhV8iVGWW4
1P/r9j64OlMGNSbOk0wVVdAyWwzVa4WM2FfPUFWk3FWK5rmIkAQE5Pik1gGeOqOnf4LPoTq3B75a
zjkvRitxFkXkUGuLqK9q2riJgEU6PVpNz0nmoWZctJYbTaq1EeesDIXjLPoSLCulxiXcrPBl3/Jr
Bb8LiLP7qOnygkbgaN6j6xeP7u15rSwo/T0af0D3LGyuFjdFZxilj+WW7VjYO1b7MrKginlgeLB/
qc2fSJwWX+HZReibzNJntwdfmyllIxmFf5A2V1iR2MNcKVViD2Ek60cIURINbqyALA98yu2R1qZp
6FSKuaqwt1/exZOINLR2RsCgg2q0uxpnFIciXfBBazHb2adDoN1pqZ199b0i+n577LVZGhQbAXrh
bXY1dqh3+Bx1hu2g/C12aWWarugaNMwUnHBvD3V1tRgyKT/1YTr79OVtcXm1eABPRZZ4aOb3tnIe
5Km7ayWj3pjQ1as/t5iAnQoqDIg6GItRrEHx+xSwB/ruaYaaBc6TwyiyJ9BaKJwPtfH2bWIS9IMi
xqhwNka+nJUOoqDKKxVVvrAA2RuAxKRbLp1QetA33pm1qYG4ByVHl/gaKRf3IWRwqbUciVrzXZNH
6SmiWTvzt4nZHa1vuvB0+5td1/NZTpv4gM/GE8r/vpxem1Ecm0GCjtlQDtrBiUpR/BkTxc1Hv/uQ
Kkav76IE2j1aSRZKEKlk3SGSj9C/iDVo3blwjVoOP9/+XSvblp9lA10iKaDZubhq0VsXCBCm0HX7
IEPZCGMeRIbgco3WML1781hgAOZ1p5asMublEugIJY5D5tt07JDoqHOBRXSWwoAVqXq4PdTKTQBQ
iuCRDIRPBkviImStAuzg08aznKru0kMQKS3eohji7S0Z9lIgqg4a4PS+ttP89+2RVxaUkXm1VC6B
+a69HLnFzbSw0JuBUNwou7KDF1kA+kXSqSu39tS8YBfZOjU4mXicT0fCDE30cixcENDU9A2OKC4k
D6VWK+dKS/tj3GvK2UDX4zCKzjuWGmBM1YSi79ta9vZ3zCJtnjEQ3ErWEuAaTThfFY1izUKv1q6b
eu0uyRTFQfpA+3Z7adc+KvAZ6nTkeRi1L6aLIkzfjGFpOapm4qqFNAVid6F+8LQIJ6go0sltVfQn
ohhC7+2h176qDtIM7+75mCyJMpXaADSzK8vx0uJ3Opn90ReMTKNl2ih3rY5E5GOTps/Q0fnyf5Vs
lZpdjrggWwQe0MEng0ZjF+e/UAe0N77c9S0ICgA6LrEOvQ/MXS5H6gHmYdkYoZqcAiBEpztz9B4F
Uwvd0odm7JKN8a5nxngY0M9XDQHPErXWGnk8FpVkOk1f/0axAK3FNnweSm04vvVjkfnSbdBYRUo6
6uKqzcn39AZ5Z3zW9fIk+9ypqHTKTmluPSRrU+L6pCPGYZfpNFwuYTbaYugTXGSNREGSMtT1k19C
Z6YuJv0vJsWbRcpvEi7iJHs5VKQUEWzmykDzLSHZA8QPvLFL92Fjt29+iWnzkSCx03mPKeJcDgUp
a66LFoYjPCTn4hoK8SBJKC9im+C++VNBKiAbw8qILGaZJRUSxGyEmtHXRN0T28HWU06FmuXPLYIw
v26PtbLf56IbHf15WkDSLqfVoudRwxHCz6EzvwGdHZ47X8G+SIIhSoyub9zO11Ea6NAXV3UIbXOP
4XK4xESgNlOwuUWlynMjGVW9yEzCtxacuPj5VP8gszhZi0khmQkhu0Gg1AtpWqaYdPKZqvqMugEk
T92il3F7Fa/qs4sBF9OCElPzHdmHSjyi7aNJlkuRo0R0ddKewh7ee21nxcZazif28qHj2uV5gZ3D
2wo18nIt8QD3hgr+v9NmqfGIZT0eydqYnKwhCA9Yjmf7chrMMywklKiysf9ye85rOweiJnUPQgkZ
jcbL4UkD2zIKNcOREDvf98gMI/rcpIeUr3oC86u8FVbFGgvE+ul3UA0BAX85Hlx6Tp4YOYBypX+P
PNzNMM7o9TsrtZDHuT25eYdcrS1OfUC45kb7soxYkqDGomZyQ5bQ0+mRv0zMfEQ0RIne2vZmXpwJ
kx6awfRmT4PXb1tmtn0aTKXh9HLYwD7CKYaAoXbkxKo+8IBH7xIcIDeenbWPx+aZHx7eHcqll4M2
PqKxVsQJQYE2PtErahx78OFOD5Wy75pIfvvtSfZHlYSGImWZZZSrWdzNasgkiyYtDh0ylmAfNels
y3nw/vanuy58zws6E6coAFOdWd4xmcDNtArZKAZCbYhuoVqlofc8eUiwhP4TVkjS56EiMJKBbZwG
pWrcKsTeaiTD2Jj22nXH5uHnAH7D430R95Kvxl7XCaZdjBEdWxSecjMQG9HR2u2D4cQL7pG0xV6c
DCx1AtASne4kpm85ZFSI2QSi22nZ2B0MD+vEOszMjaf3Ou6cMY50h2nVEHwuMQxaie2N7hnk8sWQ
HrUIQwi7H4zDFNGzacaid/y46864O25dtmt7d84kTJB2oBKXPd8x5W2sSoErlRWkzzEa2BqZ4+z1
S5e5w92ZKmO8cR+sfUhSVJq+5GoGG+zyvGCDIKW1GHUHxBFS4ioSembSyBusrLVb5/Uoi3fLA5kd
Iq1BiS+TWxcTZ1yEOnvahzg/OLdPydpQlOcBEhBozPYnlxPqRSlbU6jolMkFWDDZQ5aE3oCbFXro
3h7qGjrIesFoJuvkfoOaMu/fV9H7NCSJbzUI7SDu0crOMMQqyly6Z32LRZhF5ygOVGxFFDvZexrV
YM/oQW70lj9sTHrtK9IIg28/CwUQIlz+kDATLQJylFB1AWWiaxrzMUit6evt+a69y3OISPMUmDSh
6eUoVep5vi37hoPgvIpkbGd499DskN3qm14K9loZtL+GrMTAJZq8+m6wC2K7279hHmP5fhEXzKR+
KPb2kqPNu4jG/xQbTmIjQJ01w3QwzK6vHIBXOHipSvgHCVe0pG8Pu3Y0wQn9I2kAHnmxwAKPyMa3
KIcPwyRz51YtUlt2SeWqE2jCqZ60pSSwNiLQNHDFMu8nEJDLxc5ydQhxcjGcLJeNd+h7IaqZc4/7
Wuthjgn1c2OKa3tohhXDItO5fF42+6vNLEkdKjkhBmikudF+1Pz8qccv8sfthVw7nngCG9QywC/z
DS+nhQuYZo6C9xJQo9hjOGG52LqkyJLF9qfbQ62tIBVLG9A6lCEC58uhBDaQouu5yI3Ag5GrSyo8
XOwYLRzenGrAS+b2eNfaD1wHrwdcPFe5Gigj7DPdacq4u1es0nZEq+He0lq4oJeljTFGHx9kpbYe
yyL+YfUVWme25++Npg2Pb/81vM8U4kHSUI2czZ5eX04IA+EmbpBsTWVW/ghByaJQWxUI9SA1l/7O
MWZI3MDwYyhXsZJK7OIwfUC2AuXyKZOK4TROTf1mdAsNHtA9RPVzDIqh1OWvymvR4v5GbD9CbXSH
hlpoUxkP44Ck3+0FWNnPFyMtDlAZaapnVIykSMrXokInf5gkYyNVWdnODEKIMreDmdDitVFGb5JF
MpCQVXpy0qqRcDPxeqf2w62Qa3Uo8I0qJGOyaHVxciY9y/FTk/meGYrfMV2WuyIuP01iKDbCrpWD
wwVPawW5Dm6EZf7VRzYeXToVAbPSmgMmd+ZBBvZ2sqwMWX8sHTbGW7nTgePQ4uCeo7WuLb5UG0kW
VkXcPL0J6SaskZEalUw+BZjcBljUxfFnE+XrrSrf6jRhjlmUWKAcLGu3Sm83iAUSTuv5ZD0Abxnf
UZ4guYwn70mr9GnjRK48n7Qbad3PFR2LHtnl1kfzsco0bJydAb8Xaiz55OpVixAPJyLbW1mbHit/
tB77UEO2DPWTjfFXl/nV+PMGe3XBR13bFBMXotNr2nRSYyl2awQf75oKUL8AS77Xx2iLRLASTdPW
hVVBdELbYRkzIP07ZBpasU6U1wXOLaa6j3P8zLzSDk61VydnocTFHq0mdeP8r02XmIg4nquGB2D+
+6+mO0YFMvhcKw7k8ODIS+TtRBuKfTjm1dMUt+WpTcs346643ghPKJjR/+RjL643ABwxjzSHNLIo
DJIspE6Dhu8DF+mWgsnafUCJBMIIWxgrncXnTMcqEd1I3XMyfBjI6E/uR/R7Dh1dhI2lXDspr4da
3HJjZygdutwEfhNLaZWRckoUtPvGAvVinUDocPvqvmZ/zTAAFuvlOaUKuqgAmT6+p9TuSC89T/pd
9oZ2Z8eV7ZqlRzXGmwL8h+SqNtt9NHbdfS4keF+47qC1G/UIzYZa9TX2dX0v2mj6KHrJ/Hb7F648
LmwrWVALpmADT/Fyc1liLBPkF0zHT732gcgYgeuy3KhlrHxhnhWe8JcqFDX7y0E0uWwLs28RK+/h
93k6+u5DjA1ygc/N1oqvTujVWIu6STg2g916qAsZY2XmOEFMpuLgUD/+pQZ2/Tssh0Z5hjRgphhw
hPF3o8cndV/4ZSztYwwN0YemvWC66dAiRl5IRvXml3bWIaIZRJ2aB3B5keBJKLceqBjHiKTmrpeq
YZ9UoeIGfWltZKvXa0F2wYsE5YmqDjH/5bpLLQ6vmCbrDgZc6lMfGXgi2lOzEW9f34xUmYka5mx/
DlQW4Smi0SKYJDyogZ0aB2so8jPRGHWdOBlGaI9F9qnue4GxnGK8FUdE+kQGR/hFa5ZW4uJ44XIs
FDp5uuMhmXuqFQyJwMYPeDolsXP7oFzvYYaiWcb1T9ZGcnG5ll7pJSJCoNQx7SzBSiOST5PXpnsy
mC//i5HIKGbKkjUPejnSjMce0F/hq9lSA3i6nQWXasLaQREbkf7108K/n/iImIGI5YpIIOc5MPLE
m2Wrs+jk1+F37rPmYA5RRMQf97ip4Hpze3rzHXuZ+F6MqS2+WTlKaHrUjNnrmFvJlh/ugd+X+3Ao
gkMY9+nGHNcOwas5LrfnNNhNTy+H8dCzc7EWLtGxFPbGqV6dFa/0XGkn71yq002VOYnM04H2d328
7+3Sgn7dGbs8noYTQqn+8X+xitRq4LYR18Kwu9wkfZ8YHbJMGrLIERIBY20dLBUdozKlgunr9Vbd
YPWQ05akJkOMCRr7cry2SZOQOik7JbbSg6zXCFAF4/AMxzzYq2pr7SXJSI5qJaKNx2NtZWf6JjEX
HbCrzMSo6qivI1tDgrbxT1U0kIdKTXaqBhn51lH6fnthV2phcFdpmfNkc6OQDF3OtKw6hGZx/nXU
QPLOwG3yO09vJmzbe5SpMCxxPTQPd7zd0i9LZN8wEdoq/a1NGdDqTJgxZvWzxb3N6zZWijmQf+Nn
5ZZYjGCPaf0nZ2e2KzXSdO0rsuR5OHXZVXsCNjTwNpxYTO15dnq6+u9JfunXLm+rLEAtTpA6KtOZ
kTGsWEux7nsIKO4XJT+C+ew5N2rfhHx01EkQNmsWjTcldLStQPTc/NVl5nuwmyXsovrb7e3dXRob
TDVI0g9tU6S2SG3RNtQyIBZrQhUNGn90IPoS9lw81poeH5yenV4D1sjTUYvGdcN3cf05Db1DpBUa
Ffy2hGbFo3ouIbullip0H9XY5r5QoI3Wlsl8B+FZjxgJihuGDeHu7ZVLQ1u/x0tFx5hZKABa0k+9
CON1wKED3UaLiNqJSEFj/hpULRhbCfBBOsO5Y3pHGQ7M7p9nWdx1ZcsfePK13SIXRR7rgm/bDR6F
5K7XP0yWUdwPlEl+GEJRfloLPAuFk5rPqC2Kyzwp41FRbveEgW6Qo3EwLmwncW0Uhec1bqg7erm4
Q8k9+QLl+D9xsWrn2/u8a0mWFwBSuUwzbD44E6pUAyLCkXJwjQ/RIrwnYSr9/UqB42Bv90wR1Msb
SrmRbvn11raqHS+Kiil9MZe7FDqBkyOy7rykxdFLvWtKel9AogTq27n6uFFM5FbxSplUUkmYrP53
RY41iOwx/XF7A+VB3B5UCUAh9gD4AtXv9aqKYnC71dLMgFmp7psu0D3TzORoFHTHEUCrA9oVOCi0
f1tUVLdqgyboyQfZlHShLTrnizt345Ni6x8GES8Hi9rZP+igJJKXgTQqtptPpRfTPGqKaQbF0jAQ
liOxzDV0vyk1QkIHAfGuLYZAAPRi8hUhFAOnk1lWKceCORBmlnXnYbDM74a35p9uf6qdV5n3mPSN
BF0iEzefaqjoHzoOsVQhGsM8C8uI39taDM07lLOdAUexmwJbRPSO2d7p4PTveRYTeLasyvIZaeZe
H5TeyvWmX4gJJtXJzqg7dG/6dDADxVWGj0VeQKngZH0GDb2GQHE2Qh5ew3F2ewv2NlteCk4RvEmQ
rFz/iLmOFrebiZYHxRzUU6unzUOGLmcLCqHpD3zL3qGVXKv/r7pHnfTaGI1pfVKRlwjU3CPMQiOp
9idrGs6dGMc8sNZWWf7iML00KY/Ai2cDcdHRHZbeCjxzHO57rZzDQUvQAdHSI3rM3dPEhB9UuQ65
6RaXacy1mhQt6eJco+97It1qLzNzSkhpu47iU+jOP0Wz031W7Ek7CLv2bMNk4MoGkXywN8ukwzHV
LQ4jqMtUe/I82FJiXUM52+6MkNrmFIq4/JbGTXHwSffOD4eHp4k+K9U1b7O/67CO1GfNoOoc9eKk
CWI2hWFe6nlZwz8/qgyWMxr2eyTZ3vigyoT1ZLUpR9v18LNycuu5tIv+wuCLdbCovXNqahTXCdU9
iGM3OZZCbRsGvNoOUPDqgrEfzedxRpoY1gTJuON8v72wvSALhAyNfua8ad1uCzwz0OGskAgZt42S
bwVu7z5pM1S8Ir367lGs/bgwpReg5QERljJZ78uF1nFep/1BV/U10ySTxgR7tLMJeVj8xh2k3qgL
uyO+dMkWfKVTlqemBr6+dtqXplkbSvN2+tgihHdfRYA6PbVELtS2G2qcOQxhcUFD1DKOsInSMWze
VFwk0wgMIQGu2w6iRUj+imji+c4V2FY8RggDVY0NNPaIGUZERx+goDyi4N55yK+MbrxVU0B7GFHj
lbM646l29P4SgTw/eAb2zppE8Rga8BbwQ/JXvHBQZYTY9TSldpA2+mdUDK3LOoATsNTsSYvU6v3t
oyav43YjqVfISjgGKe9cW1sUfWJETrMDNao1X01jNOBKe3qbamN5F6vNHMbZhNI96kynKSrT59vm
97yFZXEAwAwx67EFA1teNjrgZ0BlpVBYRn3a+6LTYyQJk+ryN6aAQQAZJ27Z5gsrTF+9KUG6TZ3M
d5CpVyEZf/su01BYu21q9xMyVULFyfs9l3m9qVaUNyWco/Sy0QE/Meugv2sF2mcQ9UEf1dRHWJ3d
XXxhb3MwoW9s+gmGeoRAlOK8Mn1yIoVbQ09xj9o2u0ujcy5pl+g4brMf113SuaegF8SQgDxSpyhm
Hw3uIvaLqh3fWGb6x9SjeCCKaUzi4YYYmZGLf3Ef7JKCXTJQ8me22zmVItV99IVW38uiPx6l3piS
i39hqu29VLAkkA7rZPupJkTQt9V4UEXeu3IUmOi+U0WmKrK54H0/al3GhQoMxeslzbwrkIzTvIcC
9aWLlRAAFo0XPdbp2nzTvblfD47n7g/Aq4OBZmeZLrheZh9FSw+5vR1AJOKiq5kDuDDG0ftV1qaC
HAT33TZG5awocRFobnpEDLB3XJHgoBnGUwonz+ZNqU14kQnwpIcTFaJoTVNOvpu4xj/zmmbR6fZl
3F2tnDRit2Gz2IIjGR0tKgvR4kDvtRkFq0mgvWmoQTJAWmWnaQlVoxI/OY1mv1mt+ahXsxeI0Smg
1E3fioLQ5kzRDtQqYeHONS8pM1+dqi9CzZR/NCsazvrEx83HZjh1iOYeOLzdfELS/VP5InnStzXG
2emF2s0ghTxNrD9Gcx7OFOLrO7cevbsWFrUnR6mRK6LUATaVkQ+qKc1RN2Pv0ZQiB3xpvrm9HQwy
lJ7B+IXmMjWsd20RwY8ZR8dyJnt+iZYnnK+S1ILx0uszXWRwhWQqeHRL7f8zi147J02T+XNhDiGV
iqOZ+91V/X5IgEfSq9ke4apw02gAHdmbKHWtM50ne12OSi97R1dGANTaGOwmGLxelBL3Xj4LEt9W
j2dUp4duedMV8FyeF8jQUlT49LgJuejwrZIia6jJOsX8F2hGnmfw7jRpoACC0uP6Z0AKjOyJRqUt
0tb4X5WXxh+nqXpQaqcI0DZzEBoRzVl1a+SlSlSljEZEB1j4ve/78jdsnaaatWneg95MFzrNypp0
T1pf6ne5QJhRBRB/d9tr7H1gPJTDSBtzSq+mlW0xI7QcUzI263q6q61Bv/MQKfjntpU9T0ipAS5f
xmyws3m4p4SqJQ1HK5hQ2/gRDa1ZokJajKnvjdF4hGvZc0WuKWvxTNnAarTZQ004w1KtxK+KkXVM
mVqe/tCkU5Gc3MRAhmnQUsYKKnvIYn+AQPqoYru7WuIG6ElxBnAYXp8js5tGFJk7SgvW5J6bsl/u
VjBLjDPM00HeIjduG9ZyLOU4EbwYIMquTeUToo4rvZtgtdQy9rV88E6OslTBAJYzTGFmDfIFvfPb
n3PX6u/OsE5/5dWhaStIi0rZuc3tor6v7fwjos3rRYWU4RG10/Kxirmpt23ubSpFOArBvwEm2/Z3
bZKM/i6OJfUs3iAIuH7SxnS4Y+L0UDNq71LIgJayu6FRh9t+QJ0xt9iBcaxAp/pcQ6vzZtLq+ODq
7R1TmbGBhZLkstsVjUVnCgiFrSCpdeM/q+qrKeggn78saWUGzBWmDwPca8CFiulgMmV3M2GBJzrm
IaEIfX1sTBHricXgWzCLZLzvk0L3I3bjIe7iI/qRfVOMMBABwbG1JZvytBbcXkwZGC65Mlyc4Vs/
IzEIMcJwEADtWCKfRDYK7n5e4q2T6aYZTSnE3ANHpOYJrpjoYZxcq/BNWxiXPz6N8K7T/WYSmOLh
1sX0sTbOaIHYwbAg2jiYmgJJq7u8SXKyy9umdl4ETIFx4ojQZ9vO4tomA1FGRo0kroXyK0PtwTd0
PfkqutYBVFseAVR3HmPaXdJ/wnlLWCWP7YvkwNGmHLlLXIpWu5XybioV9WMTQZOGLnDfTA9Z2hTu
eXY7k6nF1Sl8ZZ6Wf2+veecC/pZGohIOOoQM7Po3uEVsECxT+REmMpujJ9awZ0zz120reweGwj7j
nRRWaCls3vtuJXuFA5HgRotQyRum9EcrlNpHlz4+yIX2TDEnRN2BXBkfttnUovZ6xAdnE73jpLsz
3NZ+rmIiG1s9ZHfbNcWL4MKeSxdrW8laVKrLMwNigTM2axh7UXKfC0a5hROnB8HKzmeSfQoPyngu
Akit689k251gnBRdodFI53OSFs4ldahq3P5MOxeAYAzXTwdLsv5s0jhTuEBK5GtDijyEyIw3/3PH
qfzhKf13V0+H77fN7eyf5OTA78OFz6I2n6pznSKqKa3CbNI379BKgofXE1Ooa9NRoLK3f1COyFYW
mlnaFobE4zNY2kpzKe107c5tRxG2cW4e7N++FRPKAo+YhHz0+itFLWrYtHBNIoG6uiMk0Z9cJufu
/mLb6PoB8WDkgDTw2kruIQ3OOCMTTqisnZV0XMnuR/XN6GTf/twSgy84eZ5nyPE366nUrh5gnaHy
3pvmW7Va9Lt5SdJTbtPhvG1qxxfaEPrBSwAzOknXxlRZVfRyeiLJSis034gbw9ciNLeVxPnXUIrE
9NFTUe86MUMvbPXEs7ft751F2AUZsMQXy9b09aYSYzF4VRGdMwesXhjh/FSbNaXLxFiXz7dN7Z0S
bCDByqAQ1cNNgVSNqrwsoQwIzLbrJdn8ArVE6+nFwZL2tvSlHf16SXmjTy2DcNzmpRdfHOQt79fF
bZlwzIpz66zDZSwbK0yUOkIxuz+S9tjdUZnrgFCm7rx1JkPW2NPQ4/PXqSqedHQs/nFUJK+tSPt4
e0P3LCGhKcNIZk9e0dXN60rXJNVpwIk8v0MK1/uQ9GTpkObaB3u6E4+zHmhCiCUl9E9+2xdP9uzN
bl309PpgnCh+esJUH6xBzb/FABoeYDcr31qzMf7FhacpQf/Wo0FhbRtgPTCJIoNOM1iyXErA0xQZ
q2i480AaBLe3UrrcTZYj3xdZWYH4kSO6WZ+hNd1qMCnZDjPJTB6J4ZLWdfGYGE507gareYYxXvnP
U/Ojss7e48PrRmMIUBWjxxvTna43o5Ik9DZznVHGmoZP5ay5zxthhL1adQeB5d5SCfOoZcghNKaL
r5eqpPaw2ATngPZ1636E2cfX56gLKiPuZW9R9+uh6sI0GUR4e5P3HADDjXRBJE8b/LvXlkfmEdqV
qxdgrz1585yUvupV7YH33jNDLCtrdRTcXrF5taWZpWUj++55aX6r0Ve4NIW2HEQmezeCkEFystKd
YEXXi+kSBkniCD6y1Wyf6zK3Lk1fKhenUSrQ2lZzyiKlPrgQuyvjOeKcQtbzSlpraIxeN1NWRlew
CCad6fNx9X7e/kp7C+Mxgu8NjnfqcduvVCuJRycJVhldpeVST4MPSWd/Ij7v/bQoG1/UqTjwLzsr
k4+fRPsyeP+KwBfia7VWF4XxB0uIEbV2tXns5nQ+QGXvm5FwYkJ+EIWbtaVJjHR0Qb0ebQLlV7NY
xSetcY666btW6BqD+8adgFm4PhpJadCUyJncdxpbubNjZcn8Vgjz4ATuvHPweEu1PqpqwMk2izHL
sVYzQRvOcjLzbaUp3yO4fKGtNx4KEFnvhm78qs7oO+ije1Sf2Xl64HSklyRp66Ei3CxRawBFlFEs
yddi77HqWxhlzdye/U6bTefgcOwag45XznXxBm07qy1s1Z2ZyjZPuXjPajQ4oW6VtItV0dRzePv4
7xpjN/l6TOoSAV5/vLGP4wWMpRPUbfML59j+g/YoYgdrejRdtHdMmGZlPQS0AIU2lsxeqaBGiOhn
lG13hpNkWv0Fza6jnuYOU56BJ4Q5Qxa/JePC9ZKKSaV21/Kx1A7GymbRk6exqfowXZzxrqiZ3wuK
aTWC1k7RWJzHWH8eIeg/p9Tm41M3FS3DkDYs3sHtrd49wGCJKaQg9UJJ4fp3aTD+K6tgwkfnaf2a
d4l4IEVuhN/OIjqzH64HNQ1cdH5rqHl6svOyaQ/i773PTYkRlI2s5DLufv0b6qxl3D3vgFuQCLxh
tF88ZZ09n7tJP4y1dzwrOHx4U8BlUhfbxtpaakXCoKBB1TZx7+uhVi6LJbqTzZH7H2yB80mP0/4v
zjM5ugShEcm/4tpQM7t3lBJQYd7by2d9QrnW0wrxtSSh+Yt7Sj2aCpyLdhtQqeu97AA5F7BH4xR0
2Ln9SI+c/3K9KKuLaDvVPN8+PXvXB4JeBlqlgA5ghGtrI5IZWRxzehLA2flz4TawVZuts/zFmAYJ
J1wMAIg4IFuPIKB/UcigmBFbm3dOp7k/Wuh9/ru9GvlrNwEoKmfMKcE9KOvPm9XEg+11UYSPU6kF
P0Jlrz1HjAOeklQXCIfP6VGWtHfwTeqKsv5ArWbLc4V+c+wBGoT8wOvss1ECo8vyQZxFFR3Rj++a
ooRDYE0DlPrA9ZeiNT1qKGkwwa0gOtYPRn7Xje0Y1m5yhGbacyk0qP+/qc11NjrTqbvWg9TNYD5h
sOlT2PPwZUBNE0bn2fOnVVvDxOwGv8yc5qBXsnckAevBhQYeEIe7SabrIbN0i3ZXYPam9T5n4uRc
TuVwEAXubSe5GKESpUs+oXQzL3Oxghx6ysBW5Evc3S3Rguw6EMUn6MSn8+1Tuft0MFQsh+h+p7Sb
T5fFNZj5NgZV1GqRdd8VZLEnXR07z1cg5YR2tY3xz3NM+fitvcYopyCtUbe+vdjaFxD980Wv2unn
NJhKffDj9nabmXbAAMw1kUFtvnXPEFOhGbLub5bNp6UG4wHI9y9AM4jMU0ID6iTzQ+N6t+Okidxc
Y3JedFoUOmb/rVZb5S7W1r9xn3IkksARBBLl8WtLROSzNelAI+EfRsrCLjsIDgpVQ5g0p4Z0wAiw
e4oo1WkaxFpkZfLfX5wifazmRssl7ZzVJl89yoR3WaHqH/OosA9K03vvnqQ7oXIAAQHUqtemVOYq
kqGUKBkmSUOdjDeo3In6tL7E/uRM84NiJ8qn20dX/k+3DlXSPEFcKcX+tjVJbakSk0Ea7mI3JE+z
1Tg+rrWp/Nbr1aDpxyNU3K5BohESp98Qkc2GRggsuGU9w2mHmDoEIJr3vXUY7Bl7I/lfUhtHDaLd
Xf3NfMzJkHavdxWCHMVbVDpsMQKGbwtjsD5pSinO42oUcJ60qXoaIL07iiZ3b90LsxuPYDHZOqDZ
hIedVP3UpUVDI6w5Gurb30zeJuAuNDW2df/SsBU9kUQOFYkGGaeloV9rwTF9YrQFiTNyQ/jPb5+Y
vRsh2bK13zkbHuV6Q/Mu70dQPrQsE9N+2y+lEcaT6bzJXTc9iDr3NhEsKGMBBEr0ZjemYhWBkZn2
U2CJNE/8UgXH5cOVcJin7R0S6lqILhG/Mgy0MbTQbaq0kvn2fqxR+ajtYT1H2tQ24axXCK0Xnht6
oh3+vb2Ve8+wAwaWkAbAFBnq9VYKMD1xTm4VJIyyXDJ3GL6tXQYWI0mNR8tQ7LMNbuIEp3zH3Kvp
HTicPdQ3XWd8G3OZ1EteZeB1oU0rCBw6jC20dgzY1M9WglSfj8q61gXdOk5Pg9mgim6KCeDlBDR+
8hvhmtCEuG191KPe+w6A0HFHMshDZu56Q2DK5uMWMtqqC+MJPHd8JmXOA29Qq8xfnVYLYAWqD/Zh
1yrYDf7gAQGZXltlyn6cxEBQmRmqrCjWxq8sn7NHCBzXt3VK+Y3xyiNq0d3N512RVHeqHGzcfHw6
UahKwakXJCC+zrC09ae+6pJn2F+cUwJ2+IsHRu+p4rFDB0K1iRWi9H9uD/3W7VO4d8vk+BEnAciV
uQ0QdCexR1R22PQxiS7kClDUqcZRBrlvhdF7OIQpp24nnZS5ALorSOPtac3uDX0qnuzMUg6ck3Sr
2+dMEtpwhmiYg+m4/pRzphhGJ/MDbyp6qi62fcnmfL5Mmb7eD8Kp/TqC+t7OGvVyexd3OLdki5wh
KnITIHrbtNURGky0Te5iNRfPuquop6gol8/wwU8iVJj2Fpc8N/TGHy13ekLZNIfDTX7wcraezVbL
jmC3u5tBxwOSMxVqzC0BYR210Dr0jkPsEi3fjVnVU8BeLgotegO17YOpxXDgdIb5BCXpEcfQ3tNE
HkhplCo2vf3NVUYpWDPiVWodRKXI3ipNXwRJpSvvYjNvxy9qEptH6927xzKr0FUqOFIu8vrjE1ul
Vj+x3imKPOuNPjjOex29QvW9Prf6c74MXdhbrXGQzuysFIA/DgvQrRzQlSf/RYiIe1wyZspgTne0
7F2hc321tSx/9p3yv9UaqwNzO48Gagako+hjaJIZ+Nrcktd5SwGKcyYM+7lYOgSFGCz9akeVsZyW
0TMfYazRPnqV1IhflSN+6b3lUpr5PWjAMd/ydC5FFyt6YbqyFRs1vjJCW+DnFFC/rp3wZEjlrj8P
7pbMCDfXmuwbigtJb2a9ultduUC40g1OMPdN8rlvR/3iTHn8zPSN/TPNRekv9tDUfmop343FGAKo
+fUDN7lzm/gNgHEg8wXdve1293aGusK8UPF0qvXS2Q3cAsyj3UWrU/q2zegd0+hOec67Mjvwajsh
F+kbPX3mZkiytgwYorRsgNKYXsp0+dAOjfuZyVX3Xls997+DrZan9dVWg52moyH7NVuATGlQ8kgg
NwlGr8neEgZ4vxy0V+eTl+hIzEaZptdEA3n31plipfEXtVL1cxrz+/xKzfo6TGkqQajYlwmurtOb
ow+x/ws5CZQOeDi3nWNbEUkp8hQa3shZCiRvhvKJ6rFxd3sn9sxQLpOIEP5Dq+D6nrVWXap1ypnT
oiSpgyWtQcu1xVr8c9vO3n1it0F4gS4gzdxEH5aos8Ez4CUD7pXHJ01k7Ue11yN/IFmB1yX+cNve
7roYbYHBAVlr/OX1ujQjrxbXJahO3aX6F7SB+tOxxRHWZXdVEvgE2Jg1bdmv+6Yy1cWBxalc1+mt
WWf0PKDgDlrFGd5DV3F0RXZ8P9wEJveSMgewiY3vr116flk2O0EzCaU4qXBuVGfDSob4lKyijC+1
Bng9RAw6+d/t/dy1TJ2afNaRf20eOrtxrcXryR1cJc8+LmYUf+St4GDqjc27X2pUDGtlCW5b3XsF
6PNI6hj6gK+KhWNLEK5kBO3N6BkCYNTav2lyPX7HAB9Tt1pmKO05TY3kV9KlXnKi9br8RSUGWmpg
B5KGF3zbZs/tVasg+qZmbvZaS7NJreIvXpV7i2/O7dFUzd6BoowFBAikLCIKm2vSe5YgiCO8Gook
P6O3mfuRvbRPVRx9X0noD/Z376vC7kWhmdCJ7tPmlXWNadJp6rrMuBpPa2R0d5VQ31lL1V68BdB6
J9ojvOe+SXJd6ADIB7aDK1Gh2CUFQrSDoBcD3zS1TMMP7gJL4+p9re2sfEQhyTpAIO9ZlaxAQCrY
Vu7qtTvQCxfZt0Slu2RQniiVRAkVKx7u4zXzvtuomZzQhTokddn7mi+sboNlG0phyMzoSihLrz57
MICd51Jdvi6V2agnQp9J94XQqWPYqf1W0YV5buFtDLRhWm2ImUA52olqfGIb+3/irF7eIiIwPN++
Y3ueEm4tqXSEHCBv/vXWGMoS9zVNiCCZ4/VSe1X0thdzc7ltZe9xh7dbXmaXp2abGHVLpOYWPaAA
BQQQzGVlntTcVgNiuOH856aYxqDCSHuNurj8Ki8iVU1FpckbiFQ1b0RMWslMP6MCdoF8Kj24P3t7
B0RBIh0hNH2lnFHaBGlV7gLpzYr8jByVci50Zzw4vHt7JwewfgM3QRDIX/FiQXOWI4htyCpbufwC
kBff6d36lVrwEaRkzxDpJFGVLiWGtwp/jaqJpmhBqykdjbMoN6aTWcHnlMdE+3/8kRApYhqBlh1p
07bFVa15VowS6lgzFPoII34e6uDOT4wqdgch7c6qiPEIb9hCMpctn4Gp5yYz7IDn1zSN4KUX+bmm
tP59hT/+L0yRkYOJowlBm2DzpeIR1oCJQV6iHKe5UNhPQieF1aDPtKOK7143hvxPzuFI7ApEONen
gjwo0fKscYIiU+uLprfKKUVeMlzGWPgVNebTnDtt2Lvj4kdLzDhdqbWXZJ0rP1HFct9XVnGAqNnx
dzS8UDGVFOA0fzfPyeJWRadXLF8VaRsM9sgEVq0RH+t2erImcUQ5u2sPDhB6pDbD0dvglScbgbQW
eEYyKQr4Uc1aw6Wbjc+LERl3UdLpB1Hs3lHyqDGYqJkzpb0VyBC9Ae3hSBSkTM30K8vq+H4iEgin
0msPAD2/OzybFIUikimLwprMhDebmU9FBGiPJ0vR6tE+1QNb+1bRuh4WLnrr75GLtv9L9b4TgYI7
jfyVyBq2FzirWuYFs3n0F4uEMUAvhdHjqXeaD8TCmhMma1eqfm9563MzgXE8Nas+fsqYgqj8NS6Y
cGdeJ+n8glg+OZWmUr3NCsk4oqpi0P04RibkZ63NquWjaC/sc0JQHzNw247U9Nq2e1+sjfilz12h
+ENjQ2O2LJXantRuqJeTkbT5+2mtRXOBSs9Qw6zpdSWwu7L7J8t068fa1vaHpIy9D10SdWvQQzd2
1FN4HVnKHh5KXOgq0PfeTkOZAvIRSxuBJ7h682/fLijmpNZwaS2rungOvJyNR3Q7ZJHGc6h+vO39
Xh9caZ3XiRBIEq1sniiB5FHU5PLu9lH8Bt2GofdJR603tjX25mlKdPfnX1gEWYQIGOzFvMDX3iJf
ODeaw9Cyi0N+a4MCOS22UT9rTtKEfTO4B57wdcBFnZVEBfZYVkpR49pe7VmJvoy0+Qb03eAwSYaz
obvDqUYbgAxaW84Zc1MH2/r6emKUDhEM44z3AtO4NurlWVwaeL3A7u3i87CmOrXI0XobgRw+eJOl
J7++nZiC/4fCI8VkkJ/XpuJMKNMSkV8mXMZTmSrRuzhTrYOa/d45eWlF/ooXL3+6GHNa2VTPm1Vx
Hoq2Ek9ObhSnZFStzDfgP/qbz0YPCjgfgzY8m9cGI1crlAkPTwY7DGGtr8UJYPl8KbIOvCdTrvcZ
SpR/HAuwlxKEKcFvskd0bZTpTcNipIe+1JD0H2wzjXwRjeXz1B4Op+ydEKjAmLGAkpRqxCaZq1sx
9IrFtRdmBVuJObYnuCRtH3aYI1bjvRuAUrIkRoFJiaf6elVkFpL4AoBXPKCZXI2Wd6IpF32Cor15
Y6+T5dtueTTavndgfk+VUzWlO7ANq9K1NbpVZytTwIPTZdbS7v1YuHoIV0A7nFqjgo/gtmfZXadk
EeFVhJHLlf/+4oyq8HkMvQugsG1T/R4F2DFgVrF9KheGfgwEOC7wEtSXvzFKSi4HdKmVbq6fObgp
HEjAXvpCrRneH74Kj7g7UZThpCz5dMor7Wih271l6lkOxhDaMemN296cHUhmmFDM8zWkElsFfR4j
Xx5VyakpmznQS289KM1tn6jf9ghaGQXAfxK7Xm9slPeeuozpGk750L2XPadLlk/iax4t7QPYQffS
ZLH63mvr6KRrLRw/t/d4b70smddRMu688qZOI+hk2DPrdZKvTtbN71PGyn3bnO5LI5l+3ba2t1qK
POhh4r8BE292tyE1XROaS2Ec6WgdLW3ykDWVWp2bfmn/UZWGWTxt6b5EYi6ehtnVv962v7taesTM
1zIaRwR/vdtI/ylj149rSIHChXrCygMzGYo3ttA0X1nE0YjmKxoR+XkhBISPjEIebXn5g17cmwmZ
xTEymZnMh0q7W6fV+SmTsksvBi00l3IKlEbRQ7G06qOp5ck/CZi1g6hg6w75DdwdB0AANLfAUDcP
5kxXo+cjr6FZeEswAaM4ZVZWnDJmlMLb+7tripNEfgBCi7r99XLXKS71mqZJCDeKeGsmhXoeKrX5
NM7V0ZzjjimuC5eU/JKO8xbNuA6p5fY9ch/AGu0PtlGSGkx59ljmysH+bX0f+0fFBEYq3hJwRVvZ
2DHOFOAbsRrqhZ0EirrC/zcvyveYsP5tBtWk4Vdm2R9EBXvrs0nSCU35w7N5vZUGFVC9Qm4sdHrV
OUWw0PgRXdD7NjvUHdw7pSCKuBegJ5hJ3K4wGliipSlrOHpy2mN25oXCQGbflTQ+vixGXvxY3cWB
jNfSz9rauCpkODAyHviinY2WfKhyLBeMzKtZDZQ/hNsNihoO+fRZiU3lwaKGBilrtZyTdaRBMzCz
dWB0Z5+JX2URCSJE5lHkv7+4oWtpFbpaxFpIeqJdtDhWzok1px9mMt+D92zH+5FM0UcAMkDtdztS
V1ZU3jU718JIa93Q5a+Lq0E6nZb6ErZGI548F4pEhDiqoBZzfpC4v16pJNZgahBFc+kHNpfTUOpZ
VaxKCzu0TYK5jJN/Y6/ogiVe1/vbfuC1n5XTziRdUlWCusXG7aVll3VoiGhhCRzp5JSFeBCqvj40
jdf4RtcPn27be72zmopAAZhw/IGcUbn+iK7bMU0IUXo4Mwfmd+o03vXO8MMQTf5saXXzqPSe9qDy
pf21qYrgtvWdjZX0lkSbzOJT7t68anpURHFtjlMIM3z1qKTJf6XVxs9On6vn25Z21kl0AhsVVQ4k
v7asVIstFndxcUVzp89h7en5B8j3l/vYqih4L0P/WMcoWyp6VgdmNnkH5Yrf8xkvEyIaYPhayFk4
qWBWt5gU0dKZ76txCe1cT4yLYUe56pPx6ZCW23HypqcY4Z2Q6dJ/uI3WT2fZEsxOqTpk7wtSp/Jd
hxpn5id67DWnwUrR85HTJsvjQKzePAq7HKhhQVaV3hd9FnV+27pUunJHRJeinKrm4NO9djk0J+gQ
08ZibXQrrg8O3fFWi4ea2x+59cXs3DnUGlVuHnWTIm5SvGFU279uf8Z9q9xAXdIpvhI0KrsCTmsV
q2kp9AtTdtNlWMT81luq4b9uJm0vxyr5dtvozikFa+xKzk+YtClMXC/VnpTKW1BTCK0iGnwENYx7
x6rmcO5d++CY7ppyaKW50A6qVC6vTYHvMzp7cNQw7Rvz0oCAPuGDlRM8kuXBB5ROa3siiZ7JSbAD
NmdjCqLlsqqTXA1L281PRpotFztyU19VXPudF3lKaKfdI/X7Lvzz7SSeI7oDZwe6YBNVTaioLQ24
v1CdGSe0db6mljiIumlWfHDtdt5nbhsPtHyi6N9sNRgaPDrgmYwIhKGae+B1X5bV685lRa8jV+f2
buiG7mE2QMX7VZe1J/CWw8F6d1w6N57sHUw8edHWxaZObDNG2XF8VDSuM1GKh3TMkh8dkLCnuoXc
5eBh3jEoWVQkkS8AIUDy14fIcONYN9p2CYU51x/jOqPCHcfVfYoSXKiQgh7Ye30p5WQjDSUiF3ql
W62N3KYeR+ddDV07jR+VyhXA2YwIOobE7s91MY8fl97RP94+Rq/PL8GOFMtziHvoXEqP/yL8MMVg
uEnNtgoARydZ2EKBXqk+J1VXPTJU8r2qJfDMUg4agq+vKL6ALhOby+ck/by2a+QEdUvHi6lbvfc+
H3IatHlaPKR5kRxc0Z2NvTK1uaLxLMwsr/EGnpuVANpgqSxiy32ndsZ0XqOmOWnGOhxEILvrA2ak
Mq0tCcU20BC1Rg81afiaWm1m/4K8Ln86Fu/JlJTewc14bYp8EicneeGYZd5Gz1Njx9bQL10oiPtO
C4WiN6uefDAbR/ljvwo+guMCsptrCLPh9UeDQCO1+24F+hd1xamEmfNc967pO6mifLh9Ll9HGhKK
ga/hzktai81r0aRQIjK3hilHF/fNNA6+4nTlWZsziiGcR3+pEMeDM4fh9+XPhVbhGlJNOGup/ACD
YRrveqmTKNcaSes+VNe0vR+q2f6cjI7hUyzS3tb6UJ0Ikvq7qmjEex7R9TwwSBmMwA2KUzzT8Tjw
DnsfGWy7JuNaCeveeCMXYucugiE9LJt1grClVD/RHKHrpblHomyv74ur8W6S0uIUKJlujq6NAnRp
rFEVxpZRnSCy/DnZjfeQjUMf1qOxfkiW4Qit/toNSZtEljJ+lfHl9XarhRO1BcFdmCtRLGWgdd9W
xuXNkhciSKUSYLss+tnrkyNF2dduHh4MaPb52oy20cC9tryCcYzLSv8/zr5sR26b6/aJBGigplsN
VdWT27Od3BCeQlEUJVEkRUlPf5b84wCu6kIX/CFAcpHELA7a3Nx7DUM9dE2MzDUI7sY2W46ehRfi
hkTp3esH+9rq4nmJWI+UYce5no/XtT0dTECGOpYuq7mfihJSYLzONk1O7SS+oJp5q+V+bY4oKoJc
vktiIvCejymQtCPl84eaDktYtqlqgDNq8DH5S1uyIUv+Ovjhy/ljvIs44eJU5wMPhnohIy9CNaZP
w2r6o5+NyY3c5OrUUOSCRwMuTrwNzqc2eEKPVLuhJorMBUQ/UUToR+9ZQCwD6sT531fwMDU8fyDK
i0QEdKHz8dZBdw3eKFjKRbBTJoZfsxjgQjxBmnKycX5jJa99F79RBbCCQN58GXF1mEyRyGxfQ+gs
/szQ8S/zlPNqgPdXpVWQPsV6EqVoI3njVtkncp7YokkHjX5MBgJvaC2cT5SA59x1oOzUDW30M7jp
62MiZ3GjyvQCYIA4+8cwQIScD8PGMVqDNe5rtPU51JwNqyIy6ceMsncU1sT3TSqbugFIupwYeFlN
i9UmzrpH+MgZpPULuUFTvHai0B9C6ofeG6T1L3Z4yka8tU0KhfltdbVqjao3DTNzX23ukDXmVs3y
6ng5UgQQo/dS6cUJ1jaBlSlIOfUUZuKn9Of06xiGzi/nVUtRNHyYf7wegq6PiEcLbvC9sHgRgpJW
GzzTsbWL0qSYUNurLafqEJCVAYqe3aKzX7m7IDIU72U1yIbgmXu+x2YlwP8mpK8DmYUVTJCzMtvy
/m4clblxnq5F171MissEzSLwrc6HyuywQIgkw+ZlTf5E3Ooq1Q/pB6qle4T8F2LeagF+e31Br4wK
3S20paCsuos5XSzojGJkuszRUEMlV98Ny+yd5Ay47ICEv7RDEpQtulU3Bt0/wIsPdNexgE7h7w7V
pdJjC3Ruu+Wdqk2QzqhoEPokevIzniNbwUbF3TdxyH4b1TxoF3Q3vpIrU4aQEwpOuE3wor9Us9RQ
I9pcBCmzwFFb9gq8AZczCKKHs/iYJlNQchLeMnp8QfTCLQ0VIhSBol3D9sVC9z0qa0k0ZhWAwmNS
o5OyQRZYzfF35MbkjpmIrrWEddyzXIAbflhbQ7/mA+NjtSSed+PuuVyD/dfs0RHyUoAAwsjt/LCt
BO1OKcJs95hc71ptbb1Nqq1jM2n006BiSgd5i5Z1GZcxKHJvOKKicgNIwKV8CNRgvbgRHa3Spuk/
Y7X7L+t0kxl+ebh+jwIAEhC7KKG+AOkFNEcNbJYUAjgyegw9j/wj81xXNGL2bpnm7qCjMS4M58ND
P2c3AtRlwNhHR0VzrxGTXXdgX/g/HqWRtTGs4UleMTtuj00f3UfMn+9Hh2L161/utZGQEaFuAyDC
Tog5H2mZhshBlALYb7x6XBH3KEkVoGOqf/x+62/AOa4OBizOTp7+TXK6GEzlsdu2EPD2eBO6JDSZ
SofOaFtG4bZ+fH1m187JTr/9/4Nd3N863+zqWSDKJzOOgDxn0zEFTOb4P4yyvwbRHEFadNlS6JM1
Cui8I27BrDmEXMenJjPp+9dHubpwAISgQ417Auf/fOFSN8JfFbj5CjKH8h117BPwcPawwpH3xnxe
lLr2o7eLYwLbgwfoi1YUlC7SsB0jEFiBUkVBNOr+VaTPS1wi9mGcmqBUFKrZkKHVx2ias7dIlP4W
vf77N/zGcwDbhJrpRUbgRiV5poHPh14kv19CERR+oJI7CFuvVcC87d4zxN24OS+TAgyK7AuEDwDY
EdIvCdQmaUnj8xbBLBltJf1Ju7LtEUkpDaejhyftjU29NiBS6L25iMIpVBrONxW0FsoFVJ/Qgabg
OylQS7HcYZVtiXcftDc9R68cIowGGBWEQJFqXcozzKwbW0tyiAabYDilo5zvG7ImhxRZ+421vDoU
bihUfxBa4Lx5PrWezl3euyyraOj6KohGv1AoRx8UAcvvrz8N1EN3we6dZwao5vlQeknwCuhmzKpV
7q4Z2fcRZIB3gcZD6PWRrlwJIDZD6QZqUlALukxyTOvNAbxfoCAwdcm7dQ6nL+gHc5DZ4v4jnrHJ
Q083VvrMUdS8Hbsx/LU1hcUz7iNAGoHmvogBdFoVYNtAqkpU1g6BntTRZUJX07p8f32iVyInimko
waLuBA37S5BIA2+idFkQ03IJfrMiXv5PKPLxxmVw7fgDioZvDpTeHV10vnFj0ifxBEmWykxOfjCT
bO44a+eSaJudArTuytdndW37gALduxTgVUO943w8C4PRdIvReO30bI/ryLyfck26d37QkxYOPo0+
JnPWP9HEqi99qtkt25UXT709wuz6mDvfFR/gi1Izd3mCQm9egYLvs4OLJ1pSZbvvgJb7n6Zm7A9t
wJyuzJiQBYY22tQwO8w/oJ0r4f6T8/Qzz9n8PxysFE9rGAfs76EXQgkUDT7Tbzk0X7foAP7MWmQR
lIcUOoI3PtYrCeMu6gVm3a77/QLsRJiftVClyKtNQXsAkW7M362NzYIiZrF9M7Y6qq2Kbx3oqysP
uBNwznvrH4iO871HnI0yDdJ11Q0N/9SqsDlBtGp8Vg1LjngZDa6IlnD3Sh99VjA/7j9xA7d2oP7n
DeVd3w7f/VjSWxiaK+uBDw1FTeCDcPtcVjc6RjprqcqrbAqGwmDdTpvGgM2KQucYmIEXE1xdD69/
CVciCWIzHEb2AudexTlfjXhUggl08yuwKje8FiJTuzieYSS8bNXrQ1356FA8AbojgU8Mzv/+U/5I
ZF0MtHogccc57k01bLaBe0j0CHK1MKXBM+Eu6fpPRMmulhu0LF8f/UogwzEDjRJxDA/Tyw7WwLRp
k7zJKwAWo9MED3e8FV1zI7BcW06YeELsY1eXwbvgfI5kTraICtyroM5/6+OefWI4gw+wSb1FhLoS
MgG42mGCuwYuErXzkRRXbOkl1nAGcq0cFBRsBqirlummdy9v1Z5eX79r44EojwscT03QUS/uVp8r
OfmRzoFVMRJcdfFRw+3+6KmhL8euu9VK/t3h+/NFjwMCu9e9AwiZfhSeLuanZyawSVNe2b7pD7zh
MySZU12qMBzvV+1tp0ZlczHBTrLYbX4LDtHcpy7Csc2dTk42Tn5CYC8slwRFdHjvuRsLcm2rET5S
fDvYAfRlzjcgtMCm5nmXg1bJIxxnlrybJOkKABdp/fra3xrqYi063Jpa9hjKdb68a4NUomkX8bcx
pChufKRXPhPk+kh5QRtEv/cyCjWssa2D8keliGBHsvVo+W7ecOMzuXKY8EaCciTkB6DWdamowQD5
NSMMQqHy6mFf+y1jRcp0UI/EgbdksuS/11fwsnS8hxvgH34X3HxAIS4egOi8bjRJoFlF4bT7KchQ
j0pp9+SNfP26ovz3BmILpug33t2Y6ZWtQ5aGMt9vhA5oRRenZEhkmLsYM90dDDJoHRQ5mulvCFPy
RhXq6hx3vSUMuBsE7ov+R3xt1hWl05DRaobozi8QMKC21nh+r6Airdqva8zCN+nk0btJmenw+vpe
nSYMhXdqHFAml2SX3dwmSqERgiS/DT+rFTijNYtpV+TDfItIdG0sxL0dfAHtY2B5z+c5tGm0JkuC
yJDJsIATanbfCnGfbaA3/f2sUHjZX4LoKSNVOx8JxgwL3pojhQwaV16Ncg+giXaWgy0bMfP1xhV1
7b0N0MPuEwLFn13B6Xw8P+YwIs4aWrl5QLkyl7H5JwlbC8evzC+8TYDSQ5PPm1EdzFgkKftejzcO
7JUAgN+wQy5AUd8L8ee/oaGMgAjWY87wzPkC5Wf1SeF9cWOqV5IdVPfRHkbx7je373wUXJzekAwp
Cnez9Ns6k80AZh0YNsoGFYG4UHzwAh38rS8qwgCKJjijKGkg47xUXfTDQQhOfFptwRT/E/su+dg6
9vGvT83ZIBe7mLdNv40BBlkiTUE5wccWDg07SOXcf68PdS2ZxVg7xxbK7RA+vAgvQksq0shSiJCv
8l6wJZ8Km5ruUxiK7VvgJfx+9RZxVC5qP7OwXUpA7MbmXmfTIAvjAww/z+tw6xDtU7y4vJEooHqC
QjAw4ZdNDs81kSVbQCvbBO0RJdzlAJO83XiJqqJTtyRVrp2mXWEMb9S9U3/5asnWYI5hMYDhQtZQ
UUygHNkCZbJtvkPHLHu7zKhWvQGEQt/KU64EIwD4kLjje0Hl5kU3uSdLDqaGV2WUAJgE6fsPXHUK
plliJX+fcfzuk0NCfMedXFb+PC/tnIsM3Nq7YCi1UD7KwVzVLpD87vWDdW0D95b8/x/qIgoEINdn
g3YepLVkVHVLbg+QJ50PuWdN2eORdmO8a8sYQ+EMOBOIYwB/eB4PglxRp+LVgxyOQqecBuRnyJcv
MrDJ59dndvWT2UvpENXFtf8CYz6nDTNBiB1b82H9tkXQBy0if/pmFaSJlzAJP+zPdmj6dk0B4Yz0
DponpFA+0LEalSTUIYmqXv9N11Z7B7yiFheBpnppHh5R43Wp53uVTnNQuMA8nJ8V3NmKHvoOd6Dt
2r/1Zt8DYbpjevDaxHv/EuixdqPy/HXwUBAXBpl0qr8TO4813LDebHks/4eQiGoHVIhQxEU16WJ7
uaVoKAQt1jzr5amVFn4yGfgvfPe/fn0tr52kFCwffJNAEb9oeiIlF8K1iIggjdNPXTt8BYAlPwQp
+1/OLDCYIEegC4d86yL2Bnm7SZ4sXrUtYfp1nZt3E5lcxXl4i7y8/0mX4RToCoDpgQoC9nSf8x+Z
3Zo2YlxznA+xhLoaBdEF9ZZbK3ftFKIUDGoSFi57oR+PJ+aGKg++QZKs0zHTzn0BPJAWXmfEgQkQ
pl/fqauzQk0YFAyAhtPLF7nnp3Z1u1SjFYNfLWmr3tm1BSD99WFeHgg8ZIAmAKQJZK4XdRV/g1ph
D0mjOm6S4Us3AUBcjv06vBPNNuob2dOVwZA1gQiFywj/uDwTiwkX2G4OrN4CuZWRyfOjH9O0nNPQ
3Uj39+Tz/FBAogzuCwBn7Hrrl2CREXIDYGAQfFMuSr+DvcaO/eh8XcA30t41wPGeAhXbuNhiki8F
jVZ346t+uYH4BTt5BhyW36y282MJy5OwcSr3qmBx3cNiZHDf9hDNf33/Xh7LfZSdYrtz21/w2qPZ
rLqdOgbsDYMAlcflP5AV7dq6UaP30Qt6Hlavj3h1E5GXQv54x4RcFqroOsKWSRiGMtSU37Ubp9CC
UKRu0OP46ysdk/tjqH3yf3zZdmVuyMnE6mkQXWXi3jyOFM+mkCX0/euzurpbCSTrcWhC5BEXRQRY
DIRZ21hW6yWD8XSg9Qef5fJ/mBA6S3us34sil7wmq0jeJw2kXgc+5ccmHn8wyeYDT2EI/fp8ru0S
Cshos+657wvQxUSjLYoWysDX5OwuCaj/vh+5HAqfo4T792MB6b9TcnFr4g4736Yg462/GM+rVOLb
qgGo7qRXvdQJkH1/3S6Dssr+6MQeQQ7gUg6SyGhsVs80eylEnjYWsdMUKNhNxcst0My1E4ELGaDe
3wWKSwMYP3EsGGzY1KCkmtroJdjV7NTh79dulzfY6/wATF/SUAnrU0K5amo3iRS0/8QUCTwN7iLF
bkXfK6Fih5GixIwa884UPd+meckbhw4/r9HuZ48GrjqHyHNpraTsjkAlJW9fn9qVBQQRBJUsNAHB
xbgE6gKALoJExQ1ALsQ9w0aHvYGXc3QjAL583ezcJFhagEq3A7kuCo3E85iKppzXQ0Cj0k7RXCYA
DYNw33pvw5bxmiN9vnG7XFnKs0EvogUTUrG5SXmdTMMAcEE/vxWLmB5Subnv2biYG3zIK0sJfWXw
LnCdoR196d1hXajDkCGqS62jEjuZ30Hc8Zbl0ZUKy666t1t3QJUOx/7ihLTDLjsBDe568zevpnmm
yyWdaD0gmpRJ64V3c9+zowE79B4bDtfsULj69VNzJXCB/I23Rwrd1d3f9PyU5v9nj8dEvcZjU3Xb
MB8z41F0HPv8698Phdc1YjHuZ8AZLnax02i/gR/Q1tSX0924eLzYgnEr9ZRlN05phl99kY7sll2o
dYJlis7h/u//uMlA6gvl0HQwzpiz9R7HZHoHIxJxNLhNn5W/lx7moePI8yTUE16f5pXDirEBDsJf
MD663FWI56YBi6WoPeYldbQtQwFZ+aCMFC7xcHS3REGv7eCf4+1f7B9zVYzKNSYYD4RhXWatG8qM
kekhtFF342F85eNHdWeHoQDaiHQuPB8qc9L4XZS3dbg1/rdFosm/kK59pzhJ+6JDJfBfvO7k8fUF
vTpBPBDRFkTQeUGitfjm4xbSG7WKgZ3Ef9edABgJ7nNlmxsTvDYUwueuWYSOM55R5xP09f4YUTn2
znFXUdbyz6EHPMME+eUbQ11bS+Q+YF2jOA6c1h6D/ti2YZLdpNFtrGH00IMpq4YD82GJ0qwzed6c
GI4JyAo30q5rZ/PPQff5/zFoauLIgyMIvovUH+8Tw4Jy5N1wP1jL77PZ/K0IDr70Hc+zv6dAoAd1
/3w80kDSR9Cmq0HUe5LS4U63zRHpV3Kk4CiXQ57dyiOurSuuJ7TT9ysDr7nzIedw9ROVO16vQBvD
TgOvMRi5xrQCDztuigEh6Min7O97rRBqBgcIQIrds+fyq0+Ez7w8XHltem3reYKpg5en5tHY+Off
fw4AYe7cwF2z+dIl2msH4BKpz2vQ5uNTCyHrki+RLcfB0//Dlwd1ewDBAA15icEMLZ3mVGledxNn
zzHruztgydfTOke3Wv8vr1y8HwErRU62Y5iSi22zbYae+Ja2NQBp/VtAX4dHYtQta9+X5x+rFqGq
BzAd2fEW54cD+hIztTuBKoLnLcQA7CHJLGjpg/9drTyqXt+pPRE/v4XQMIaSOp4gKD1Dx/t8NB1s
fc5HILHTvpFHtXXZAeCe59gKVaTN7E46Nx009Aw9RmS51cB5+SEAEYYiPFQCd5LlZTW+sU7aYAEz
TFAaQ8xvXu/hRTF8ILk1UBVWGsjJfHr3+pRfBlBoUoYoeQGfDOWry0Z5JtqU9FmuazyB5lIIrY+w
SfZKuMn9rQU8+m0gg+ARhPGA778U2Fpo3sxePssapEjYxLaWQU6c6T4fijBJ2xuI8pcZBUb7zQXZ
FQEQry/2MkcgSyYBfU0aqXsH2Fm1QduhDFOAhmTWv5c0iu4AVDm9vqDXxgX4eXcFAAkO/lzn4/YT
uJwmBAolamX6NPtd++wSeCEx531oZGiOfQup+nDFUX594Cs7CeTVzn2ByBaaORcDcx++OFjYrmbT
5O6CWWx3YWotAGlZ599yZ7k6ywyFFRApodd+KQFnokUlVi9drcGbQLfCBrpItfQPwq7PQjn1sc/l
Woo5uYV9uzZNdEr+z0kFF9XFvpJlDlF+90Q9xj7yQTlHR0W35a6ffHnjCF0dCsQMEEMQv/CJnG8l
DAERRbneVzSL0AkDdyz2JvZM1Njf+AyvrSfARSACAyYJnMFl5FFt3rXe0NUiA1cSNEJ9HL15ADs4
DD7P0Rge1zC2FSght3za99cm5nEe9nDp74RYVMqQS13qFevZaSboAusCeAvNUYG3RwBvtxFucoVu
AgmxNurTpqTRsiII4TSoyjI1kMpb2rBi8MJaishsS1Ko1lMfAvQjKDScIzUUzjlyJ4GeV2UPXupY
pGDy/Dd5uH/rfiXs+5qCY1Sm+ZLLQg+5UqCswqOkGElqYEMKR0tXrnzFzRLKhmMc3izuBDJDPyK/
NNG/cyeUvFtmmrkqNDYypR3xX2IgAY3ZRgKpXLhpFCc/FlKXcmThVw7Z7qkyplnfQFOCtUfLrPdv
vMb5qU+Y0EWwcJ4dGWZdh5aDMWeGxYYlqlGNrskeW6ocjpvV6LUa5Eg9BYAMYQnvfD0wWUDpBKKI
LodmSqGhGvakeUP+a6G6OpWmhXUDyHfzqHBow6ApMuV5bdFxf3uYeeNFUNlpW//OA5YGeI8ZL75i
HVC6PNI16z7MLIAKImcsPQpi4PepszH/SUJP/wDISuzFQNPd29ak5GFUGW8KFyazKynx5jsxRip4
k62J/ygS30UPzbKxz3gNhO/mjbtvveTdP5Csnr4BSjPOhaczP0e3JRKP+YCeVk11DMgWjb3kW5Di
UVFOaebYwZ/wvtCBvz7jmpnGIy5n/s7XYCCXgs7qRKBDBXFqw5OunMNZqmpWUKoufEgiNMUmJ++H
8vrWFo0ZaQiMn9vu1Bh1U5FD2mAsPeuHb00EbNFp22jnStPZKK2XKO3RAYChJuwMyALYn4Z2UFZA
Scd8DhpN3wSrMLyaRmK+to237NhXkbIyW+buSeGd8itskQUWfARL4DQD3vndt64RpRqWKHoKLWth
vcU6CHfGmehtFfBBfoGDJh3KNd/m+0kzM1bQJBju5qhPSOH5FETdcbP9p25mENbSii6mpEZhJ1in
4FQG4AT5hcpWB8wQuMRTkVi2fEmoEvReYrAf4NFEsoQ/BIBGeCsjGwDyZv3uIO/0IHqV/IS8Fm4x
kdNtrKWEymAtoJok6ii1w1udR15aaD+f/IIlpjlolLnToqWx/S9E1fNn4+fu3sVUdEff28KPJpWw
XPKGPtFYE+ojM4WV2gGHGOoyLWF8LdOxyxm07z2uD6yZl6lyUgb8sPpzP0ByOBSyhMTZsL7beLsl
dedYIiH3NSSPU+dsVqAO5X9jzu/RXwe89s5FocA1OArxY1bw6CxWKb2HJprZdyi9rB9iE6KmQtpl
DcoOpf1HrQEBKMHg5eSHn/I8fbsKqP+NqMHPFUmVAZWfjIsqN7pFbV8tYhibw9pCGRm7gSd32bMZ
EBhrE3hFAyiT/0NGLyDvaLhEsAHRBijBwqTOdXdzGIzQ7/O0akwBtkr8TVrYNh3GNOmG/wAZArR3
gtCFX4/I7Z9t0Fq/L0nXUFLiR9DhnkH4WRQ8NY17w0SwzQVQMe4xnYRHILE8AGLovGlqv8YeAcBi
Cfre4VPy0jvo6kxzYQNf6zLtKNUf54VE63GYmBWF87b4F/w+2RMU+ZImgrhzsL5lAilQqZz2WJGN
bmFIVzspvuUglU0F9KRt+2xghJFNxaDSJngvMpQCyi1p+afRBl5epITPAg5/wQzkA5SFoGc0eg4A
Sb2YoWpYF0VFtjYrP+bRbL/EMaNJkQqWhadl85DB4c5Pm4Nc+RIctg3qGocVevfh4wodH/lr3gJG
P0RT0+v3Ax3Ihw3wdBg75MQMb+I2DPmTyaCV+bPzaNA/QOAgb96k/tKFXyFoF2ZP2TyKoEKFzXs/
js3YISAwkgDYqaGuGyVLGJVkFS0/aj8Rv/IutY+xE86cVIBwc0hHaMie8nRQSOu5bRSkqtSwlX3S
JthE7mk4WyTOHKOGuvYQixEKFJKm9lcTcD96comU/y18iDdQbBKjENR6Gz61cus+jd5i6H3CwHWu
xoRn71PrB7JGL01Oh5XY4b/Epn0CAFazfvKMnbvSIhnkj43hS3LI8XuiarM5/OfIGozs3k/onBVL
pzx+6jwCuX2bQbEHkktaP0SEx+zbauahraY+3raKdN04Fr7RInyvFe+btziASpSJiTpPldLHcXuT
IhOD6DxPQTXp1i7Mj8koElW0E4kMeMssTd8D1+D5qky0lfQwGO4t1QwlWIiQaTGt+tBhMupp1AyI
WJ9bYWQJHQsXFXyyyQPKpbM85fOW5gfuyxVh01ssqmgUDnukzpji5iePNvaPieJWl6xXWVoPNo4+
danvpseWhRkH5A8GTh8A8U7aqicJrGIgY2wj8BeysLHbArmiXG/ITrIGt+nTnI7SA9UAnts5gxhf
s+T/BVHX+M9dF/jzl4B6rKnbbgMne0G7MY4OSS+37DDpxHU7ODWZakizQiRDGwZwxcHJYFVffQaB
T69oAEUSB097MyS9egK7+aNpWzEWBHj79heSRmif4n5GVVvBUE8d0Yx25mPi+dNa6lE1iIqQDA0q
l/YDUPLNJnDnRavN8ckHQ3RoM5sqQPWmaSwG4LFckW7p6P+b86wdil2vKoK6+DLmqBOCZl4ievWu
YFm0jOUCPwQUoOE3lZZ+KBABjA9Prr2EYtZH0GAg0bPOtHm2cyLXurF0bZ7CZRweJq/r2opPqnsM
cuHJk4S2t18GrmPf5xZ7CJm3THTA1gMQVbZchSiTdMbmBQCg8Vo1VubLvSEIcsUWMreVS7forysk
TZ7nfs2BmJ7ShZa259YvKHhMdwtjjkCElxsEtzk0X+zc5BZ2IgmLinYx63M/m9jD49MPWbkipH7O
3QR/JvjqdM9QPUfIlcBHNVWAUCCK2JKQv+W+wdMmIELKQjDD8woUCRsrxDATknIi4SYPRvuDqIzn
+vCw0g6PaQENsa6KonV91ks/RWWAchovhiZZCMTOTTeXqDknIQ7jNrM3DFSZ5qeWrVm6cpipAGYd
Vbm+jLsMCXHQQluzwAeRtYduWOL1ccxiTe40aaLw1PULX06xDsx4ZB41+O2AlsgV1hmTzJOPalwT
JZACWU1zgNRVygrSxn3+pMjQmaexbYjFbxtBby3CdFtJVqwk9dRXpKtq/JKqcaDPVOYMMdBHHu9Y
4cXCjg+zCzeUssPFmFNAE/mGAbrBqlSJxtwRmmk2Vfibx39NDZMxKt+9nqsZkpJ9nXhwYCzaNkN2
huAgScGmAA10iIJoXqy5hJLfMttsOKEwM3oVtPcj9x4WyuRTgD9tO27AZrBi8cJpqiW+g/EQ+mv2
bUi2kRZw5B7Sk9IMHgV4SnJdRzml84Mjuf6Ybihz1iR1KVg0PYPzQRtrMz2PpvP8YknS32h9Ay+a
FAGiKdou1ohEHlS7nxakz5AkxNUyV8FE+Y94SbMV30sb/xs6GqvSpTl7p5GThBVQGOTkJT7UyNYu
R+MNz5vGwHUkoCFszoh+xPmj3jFqwWItcjQonnWUD8ux1/h3fdYQUQlgpv+DNwo8LEf0St9z4pZ/
jJPtG9VFKBNzAe78oxg7gvxDURajnumsOjW+ZiCTDGCmhrShc5UEImpqqJKRrs7HOfgUiyadCkNW
INpAEu+fYdUBHqnXkSkvQWAI36oFDIcCTKvcHPEEUz+3zciH3GbZeFpk575CJTB/atcchjp2BoYd
2UOA/yOZ81WfuEgPWkTec096ixDcRNmdhR/pTwFH1/5d5mz4jIMZTXg4MO8D8A5pgxSvE/eAPNBP
RHpSFwKvifdUUOZXhE/DR0yLNA9p0zMMwzP/efHWPCh7LzBPebL4IRJevdGHZFjIF+0ji8VU6GpO
7ZoMUaWjGGIdeL1tX+CYgS8+yu1KjnqCneSdylSXFovE/lTZQKfndlVTWgjbMqgmDDNW28dd9+C7
0P/REyZwz0KP8Ts8ucKf3sAgCrmavH1ajMLNltnZ50U3I/zU+BTI17ZTpq8VyPFZKU0cdyXHiycu
Vt6C40cysxUB48FdNoV7FcllDIJnUafLfPHnsIyIsWktojl4HDjOKGS3YyqLVnebLFGUpf0pd4T0
0BqAcnYdh613j/eExw7JMCU/GusB57PNk+R4T2+dwA0z4g7Zoj7Xb5CJ2b5gvY6Dg8YNAI49mhC/
zDoscBqcIYR0FLGg381mW7wVbBvFNfD6SVIMIaBKEd65DEyfJtyfU16yfoh0FiDfhNjGwxhq/NlA
vfkdtI/7PinFtnbHzVK3FD2XUfvezoH/A6aMiS2ZSkV/kPGC73/CU7rF9wshM9wLSfBDpHnHqiEO
kOQLmvQBHvQx0BQD6pZLaZIu7KoWjtqiCECec0Wz9DMpuwE4YxSPZhRZE+cAUPd6AhqO0sm3ubHT
UuPaZhoXc6eCIsh9RY5DG4ei7hfVzrWNU+if8MHkpdfPdMUGo8xyatpkaItgmmxWJoQ105uFduMb
CX0sU0ArJ8+eKB67p7mT0ReAsqgtBqcHDUeVPPrQNkA3o9rDt6rp9rshsiF8TH1/QloftqiLlYtN
7fuE6LApbNKQ9r5XaDAWIH+Tj3Bl1OtJj23+BUTb6LGdWPCvr7u+e9w41Mdwp25qLF3fRe/CHn7p
b9s+Gb+1xOv6w4as9tey4TIuO/zE/wYQahBJ1i19chIdpwJZouGnNRws1jPy+FAA1BwaqHcMPC90
tksVhJwgY+m35N+xX2Z23+keNo6Jy8hcgmcXo1lGYplC12nROKYw/cYVluguf2N7t6Yo56Dc8gz5
VmELUA30u5BJuh2cvwy/pFjWucziJUc2tdAYNaGANN/3FwkuN0Rsd8Bzd/6JiyDgEDzsOSTmOosF
Sf4fZ+exHLey5vlX6Th73IE3E317ARTKkiw6UaI2CFGi4JEwCftss5sXmx/Ut2dEE+Kc3pwTCpKV
hUSaz/yNO6Vbq5lwFKcesGzKWCjeyZSJfgb8rN1VtacmgTrM/YGOZkLW5DjZTWVa8+DXOjJmvo1u
tOm7VtF90iIzfdKN1nyWk/ToTUe12E0SDbKAlI1U3CT7tdiCXnPM3WXofFm5KGqmoi4iznNtfubs
dwVmw/341RCqUjD3fUzTV+buuVy1JYFSJeV3YY5y3Jml1zUb5hRHFDu29dtoEbrmT9NilL4i0H3f
GQWxgM8ct99qNat6PxvsfvKBZYh7xxXywoIwIPyKlXBuRVZ8TpFie04TK9oTySojCrVlRuzR2Yd8
XJov4wBRxK8bjyJBZTQl9XKcUOncOlIpCRhz7SjTIk13RqnH1NZaStw+5o4TMlpezDGXje2YHmzc
y+uAvhA4GiFVMgG1FPqVLJ0Zw5+kH1oe3NT2TEYVY99jmHXIZwx3uNnRgstKo8k38TwKVr2XtBNh
gKyfKLg4KrFIPN1mBO8VtkKoE/nZaKs/LFrbsZ/UWeHCWCq6pxJGmO3XbUvOOrWTe9W2rUBLtsy0
O0NRta9ekYxaMMlW/y4LT9xkLPglsBp9OLpzXDuBIolADnaPIjG1SUsc8ajz3EDJpLlNZvJaTF9V
Z/RzzZ3s0KmjUSFAG8uZw6lOv6DgU3xuPC3/0mUqpYdOnWNrK6N6fOqGRNx6maB+2Xl2p2+s2rIf
o2QqmDSKTQuNZUN9Ss3cuBiBwY2BmijYZC3OEP9wR0E82JM7cQ7olvpoG0lNSSseYkKnsekubOTb
FBL1fLnAhXlJgsFbwGXpnrDvtS4zD3o+5F8qC1GuMOks+5lwa2Y3Ko191zkoE24Sdc4/U8LNnrTC
mnvYYGL4psFy1SkrLMRANn70CYSMHpQXTubiadZAaPtSetMDAM5SBmiz2KxSfIT0MK6FRvQUleRu
dTcNuzLCSxfVPsvcN04aq36Ri5maiNsrySaP2vXExkv33BTaFFMrs9zvU9J0zwPMsM6vXBffF0NS
LA8clIpuIbE6RTB3TfNd7Th1Q5aV9TxzLD8AExcPqdXpVB9SiwgiUgQHaFE0dRs4aa6M4WJouEcJ
J+Nb522nuhQh6NahJ+gNymby7Ga9Ct36UA8jR8HYG+nZU2K0LG1Hjpt8QDkyGMyUS2gkIXrWJEEU
rM7KOpR9ie8vaY75IDOAO1dWTmIYcGFLh+0hSxTUZVJMiLeiUHlQ03TSryvTYQ0tA4aTQTKO1pm2
J1pURp+k7r6l2kt2J2wzORoUGYtQJllxrI1pGLalqkjP10rVmoLeHmotcPHFoHMxmfbg653tfAN8
0fJa5qjXKdlUyOBplJh3XqaNRhDT10BIJ0/yU4FBmnJpZGT5m8HwlNp3pUHdxostE7RDbmhE5YMr
qIl3WXM3DmqebnphTtKXpdcnZ2r38Vepo9YNgyaX17K0NKB0S2Wfy6ou4kPBLX8rRDLAVkgI/kOo
7aL3O1hsHWz2iXC10oTZBtgHaDvZ9VkRNvNQ3rXSIVXtJ4dgPiLqaEHq2N6lQAEbPVEpxysIfdSJ
PPjGi6/3NveaVVhOQ/BsLLlfdmNT+xrVxju9GpVk73VZ9kg8RB6oRLWDoLhHUQaGZ9lxINGTvokr
Qzymrhl96udptNcqMsLwkr6EG4wZGU2wdJ11dKq8HoIybmiKeShmC38iQCt3U2m500FQqXvEJ8m8
iRUnT4OG297zY/Z+sVFHTevxk476y9iYHNSvKL5oPpojVNgq11IeJ9KLc7JY8r4Z5vxa5DXBVeUK
955txUuq3Sg/iTEiu4ch5eq3qqco6QEvXAN8rqyrNa+wB35HGU5dTL9l1gqkGjppkhOaJBHZQBQ3
W2SVm8gdQOzhElxnAX0ia2fGg47JU5WbgivSFjecHtW1qIop41aAQLVpI0sLDaupDOpYg3ZJ+Daw
lSBUWe5FW1MjvWjJ2dAERNJrb43TcGON2vy1r3qZHj3ZcQzGfafvu9JOnGBcrU8CEVnus9JY2jnm
qGEL17HMw8KZvE8I7WjUYdPKeZyjBpDh6EmXBRb1zl3etVWGC4UNQ68q29rxUw+9Gt/NayfZpaPe
a1vVpR7A7dbEAC6rooyo51lx7hut03drGOvuCkH5bjNljXbfm2bxyYp78wo72hlnrVal8iviad6B
SzDpQxlVVqMGqngoa3lJ8qWVfdTtwcPGuOJ4xfc5hRThN4tDQgSXQC23bhsVamhXnnWuZM/mSKaM
Jo4dmxOFTWJNdTPYSX3j0Bb7aerNkKFATCDEyU6d1XfjEmBCscTWU2HK7AkjuybGoiDr9zEejvmF
qHoyTZ0rgNTFdqYjpTeUttvY6dKbylgJblbVig9Apm8BFB5QxZUWRdBLG/wVQCpSm7ZB0pt2dG8S
enmJuq3VTsNcMrHus7ibPv25C/0ORpIBTQwc3FVmE+2xl03TrpCIDmDDgZFmNV8ZUTcFecfRGXe4
akVaTjmNpOJQFt24SZTB2/Zl9pG48jvidnwJsJErYH0VXnsFTmGxS/j9SQm6O2pPC2vkrvdk/iNd
akeG6KoTSSYxKtn+sCTcP/C9mnhjIcB3RFGFCu2fJ+UtVoYGK4AqfMyoCMLPfTknUtdEmTR4fcKv
ri5I4cV9Y5TpB6Dbt21c2kLA5t2VQ4Ku9OuZn82OvshShmqMlBxdy5EDwLZOcbUku7/7QCB/YPmb
gHOIgl+vqoTmaFPEXhV6xeD5fVKPJ7oc6gf993cAMSsrFX0CwDhYL65r+zfwmyjlYrhTyQN1LWdA
6RTPYmnaeyuyYaIu+Nq1SjPd/fnR3ptFGhyWBsh39SJYf/7boNSjR3BTbhkuSTMGwp2MvemJaNsl
ovoAUfjuXgFutxLRQW68ISEoGKItIOir0Ezih7oHymsMQxfQyasuMOKI9jqCiVtEL7sHYSxtUBS6
+EhR9O3aZFH+9h1erc1YV2JjlB7POyEeRDhVVBeJUuh/H+CwerGj1gzQABGVV+eQ6mCJPFMLCRmL
skSnZk/UiTGdXQbziWYM4UCWD8kjmJqPJJTfOwKZ4FXBD+NnhGhfvlFIkQvnUVaFVWH2F6nTgKGc
kxZUAWp+UqGB/OcV9O54yPDY4KaRV9FXrMdvKyit4eYrRYsKrVrMIZX6MbCU3N4OFs24fpXl/fN4
73BSeYVo0qzeqA5H7/qKfxsQhmaszlZRhVFZ1MkhnxkpELoVXcyjnV21kyFvu472XIW3Db7NI11j
I1cW29fNwQ1jUVrHss/1z3/+Xu+uLNTNkPVEjNx+LYPXV5aRRuhMhhgs51+VHkq5gtSz/+dR3p1t
TLZBbwOcISd/+fBJP0kyQB1U2UINIPUUcc61kc40Wd5lS1TxwVn+zqGE0wsHLSJPFIhfg+ITu2ms
gZQgxBTVO+h9L7e0NS2qZmC+1EhaN4vTiuHvPuXqe4C6H3o96Cjrr6VKlybXTKLWKuyqOnp2rCx/
gBQ1X9XatBxmE0LuB4/59mz6NSKcatyQAAa+Zo0mJWIA6ZyI0LFkhhCvZd6bhUfpzF2cIAXjHVQF
y3ueJWU7zQFCUYKH+fO7fYOKWr8Diqk26Flwka8h17IdzCybFRa26thIWS3uMTdXpttAvb0qYn3r
qrUbZE3R/11JOUaGocGUo/PAF3i1qmijGTLKOrTJcd3e97KJQ4AonV/PI95Qg/mRRPibVbyOB2EL
W3rOqTdREzfoHM9LKfC+0bNvbmLXxcYhjXpa0FttAn1pP3LVeLOOGXGlHq8WKeC5XossTKVHExCU
NzSWAT86x+7OQwI4JcWG5wS0wbkCP+F8cCS8uVzXQYHBO+gygbN97ced9kPlIgYnwr52K9/zFriR
dC7BCRYfhSjvPd96fTPKild4K7qu6CZdkipMHbVofEspm3KPbJjm+saiyh2JQ/61YnJ3f16zvzbG
CzQdz4ikMBB6NiqyQa+WjhgAkgAHqkMFytitJI2lJubhCF5ko4FIGnq1D9T6srCpY/czeOSKbtMQ
xRcJWCxaEgC7wgQ8x12SaJHrFzoNz//GaQJVao0RaUO8If8SexpDYkcidGtR7RWKaSG443rnetR+
kmUezn+ek/dWN/VUsPaEc+s1/PKMjr1GliZZfliPzRxYc5FsJyUxT2jW5WhfZR/xYn8t3tfvgNtw
JbxBaOB/Lwes7ZJOaCnrMBpNys5qtFwTXMTTKcLA6uzM9iLDdk6MR6nozlWmVuW1rQ9t5JftYt7U
HaD3vz/lKG1yfHNTeQjXrMv1tzt6kHUzdFVUh7jglqHXiXpP3SUJEebStg5ohw/O73d2mob8BiYV
GALBanoVb1GtMKpYHZnyzEj3fSufrNmOQxfFnO2fX+6ba55wDl48aRbCblABXo20mFFixjrdkoxg
ufNtNTWeUcr7SODw7V2wrh9UuHilK7z5VXYTj/i24P3VhHlVq1sQPohLG4ZydJcCyUULfEYTOcaB
jOEjdaq32eRKEwGcy0kCPQzZz5fvDgd0Tzij0YQGnUjS5xxMhuMkG4me1RDWvWkfpBj7UE+Ic0zp
1eek6bsvZEgfme6+fauYIxoA2jVLYye91tjOR9JIFTwGAgFutFemcfrpwdi5HqXV9B+s2HfHIq4k
iafgj8Ljy6em5+iCf2Yst1GlX0wGortatvjTPOfhn5fQe0NBqvQwE9eAIL/WV6t6qxaLazWhOnfm
hiVWHPSo/JRrTfbB6fx2sa67EOolWsIIVr4+iWiVGOBcPV7llC+dT1UYSGjSxXX8wey9oZKwZtCU
15g+3MC4D17OHmyxZjT7DCepdn7opH2vwH7YLEPWhZaN//RiUH5yVuxBozT5B1vyvfnkESl9rBo8
XLgvB++EaszJwlOOSuFtWzo0B8BI6T5vl/qDod5es79cAXEuZ/8TS7x6TlgHWg06pg2dzJLbolbt
65nIKVSdqAZXQ45k0Wrz2g9qHe/uSYe+2X+N+4oGoNtNouZYrIIg40wYmyE+lKWrbfWq7rYVbpQb
hA7bQ5l5HjeMbO8Ws3W/VXhWf3SyvzPZJHpUiIgJKYa8ZtAsZozgcF61WID0dgAiXT06JdTcpvU+
osq9s3pZsixfdJttXu2ryS4xR0jIz9twpqm6odokT4Ly9te/vRtX9YWVOMpA1F1erh40SDXux6YN
8eyqdvUwJyHOdbo/Vdr0wS31NjCAXExGQ/YGg4wj9uVQAuW82G10dklTtKFb4NEZd0b1PLGpfHdC
IeeDbfnugFhAqzyDDuH41TWcuJMGHsRp6TIh5zjCpt4UufUDNAHsAysvPtgd760NDk9UxZCPAdb8
6m7EjTnBA0Z0aCTERpBWluoja6gGM5P6wY54b21Y2LjCNOR2QAP45VQCl3amwsMto2W2b7QRB7CN
Z2eQuv68Ot4bh6iavAHVFhstsZfj4A9XJ3keI8ErXTf0InkFEeQj37T35u2XSybbyoFg+GqQnoRW
iaOxDcfEQy6WZsE2dvplY1Xs8z8/zzsHGFZeq2cFoQUP9uog6TRLDu1U4wZnGqvtL1J7UdqBcRnS
6RLteTvo0+FvS0Oy7OEVUV9cK7DOa+cyrLaSesjGLtRKMnevHds9NJXreu60Dy68d2aSc0B1Vytl
4qfXcgEarMJq9KoudDNsP8Yci7sM2nAwujTd/jyT76wMphFlIGfVJoBQ+HJldCvlm/ipCwvMXK7p
Qjm+Ka3hg3X+zg7mWtMITKiaetZrb0+7QvRrWkzWeZHPYZaIZF/Re8NrgbYfpeT/RhgEIZRyMKqy
HIavGah61BlaMfcyFAmM7x6LWL+pCAOzMpn+s+jwP75P/zN+Ftf/maB0//Hv/Pu7qGf64Yl89c//
ONfP1Z1sn5/l5bf639c//b+/+vIP/+My/d6KTvyUr3/rxR/x+f8af/NNfnvxj7CSqZxv+ud2vn3u
KDz+GoBvuv7m/+8P/+3516fcz/XzP//6LvpKrp9Gg6H6618/Ovz451/IAf+2ltbP/9cPr76V/N39
//5fbZ7Oz2/+5PlbJ//5l2n+45eH4sqdponCsf3Xv43P60906x/IwdHqcSFtoPC/1mkq0cqEP9L/
QdRuclGg1Qe7bZV17ES//siw+Dx2HcRvDksqS+Zf//XoL17S/3tp/1b15bVIK9n9869XC5LkiiIK
9yVfDh23N9ojlJc7u2Y7BHlN2zoZL3CsOJXsrnIav/02K/8a+sVQvwwjf0tsfw3m8mGc8rjck5C8
3GM5HVlZUYCEj6aUy12Z1Vp97CoNblEvBcgIvZ507TKxvOxnu7SVuysTYxxCbbVCgJEAaigpoUD7
MIii+kahGmMd8jjOumu9ob64rwDSJVtMdSrl0ND7nU56A5hrb4PHvTTSoqG8mkj9wupSGV9VCTAd
rtF2ak6JNcfNdjF1XGeH0o1n2HiL1W01BfUQX8vaJcwbHZOpqS3WP7L0KaWjbhmofPRSXqeS7GA7
GDkeRX1dwmAoKqR39uZoRkVQ68N5jns+SQJMygK7LutHL3fhMKCujyF10zkNDmxDwlRkfWdcZ0A+
s6DORxBMdrt4td/wAcGoQ8vaemJRtc2gcij60gXOczmi1nsg8RQ9qobjmJbBopp5s6tsoZUXQ51a
lbkperIKILd2JA+6V2F/W8695YFHAv4duJ3mtbtkEakEZKKoSD7GvETfVTPP8a2ujx/GuV+qA6It
5udMAZdrDrHyFGdlqGnKTT1Y9gYJP5yfF2UKEn1QwjGFD6p3C8KnCNv6wHj4JNgnMA8ZcXAd+ud9
aCoVNCmtk0imgtAB9nbl1c5tTL96o0XywVOMHHhULNB2x/010b8kvXNvz9mtUtHBbxWwvqgiXna1
TsVpqW56J97S8leDUu28gKV/aFBkPqApHPkpYHEf3i/UPr4D9IfmmNr90ZvVFOkdfYsGEXghQ+4E
JbdAoReROcp5gLU5DAsKh6O5B43YbsCc3uhGckr1JN0kNIFdNJcCSkXjhm4qNqW87DKNfkSj9AE9
o96mQeQGHAhKrtuXS6nDZrBuzUrn2fT4W9Lpx9mJL2u3qDd5By2sgfe106puazbWtTuAlpz6msRA
uRq0fru47e2sIbq0tMq+7uRx0DKIA33sq06HUX3WXirRuJl067JTRsAj1bxzxnm/zNVZW/gGNew2
YQ/Xlp48U9YNSIPa+7Yf7oweb22631gewcboo0+GHE6qScZuZktIJ3pk/qLDZC/RBrWuLxC0E7D9
6WbR4c2o9rJ+N1o4EjlzXc5gEKbqEDsTkp6SNqDmKrYP56EKWvbJpqiSz4jAKb7i9Wfkc0QAOhCk
r6puQD74leL9gOIl/NibrhyYr+iqdc/dpKNkMPcD0rNZiCDmBlvTbbRok1/n3WWtlfd2LhLfarwT
PIILxM2vhY4RKD2+YFhU0LQVjIzZGhkoNwFIZNBCazFtIwMQIKqXD3rtFZvUlZPv4fDkFr1v2fIL
X/RCd3kUT6rfPXjcjZqIazCvP9uiu41KF5y1N+zaBhOcov9iG9MeiHHjmxUAO5BjT6j6D0EfGf0W
RIMZzCJCxLA1LlHzODlAADd6UXpoBXdP0CATv4uWQ2am3QUVuGUz29m1UQtz59X1tVcSvbYZQI6h
Wfa9gmSqkTjPyL9sS+GK05zHt1hnsBMne8Rd21p8sxH08NrWDUS1XJgx8PhSh0hmGPnPOM2l3w3e
w5LPgURL4uT09SPl9WjtIgRtUT+Dz9V8Wq7gbhVra5l9aE2Z4g8lxObW9TbFykHEpvk8LCsnUaan
LlHrXarYW/ACSTA7wHSL3jubnXZMZuMQgzJSsxIAtydDdYhuurw3/aVhh+pOeZNFWeu3qTUGSBwD
pzMwPnU1EMwOfTEI5mCeIz3ZOo39VbOGkw7a6DqiyxgCUNIp6Dn38PydQ9aM+8bKD10zguOOm31G
4u2OzWFeGM1o7TnQczMNlERbbnOuaV+Y5eUE4WEHPD9oRe7scZs+2KXzY2wTsQFivFPonvqDg5KV
k/SQL6IEaWIr/b4U2qauXLTZPUhOVU7oFTf6Flm96ULtGiswzSE7VINyxJeQb0qMBZusydWHpIyS
PajsbRTXoWl0KfzR6KZw4iu7bL83FutbDIUvwNtiYN4gFmYBPHchvKpzel/C34Nh4QBCl0nQWnR7
yNquusalydU6oU3AF3JJVFesdRFqcNa0y6lYvECDeHlWjbLbgLSDtFBkjW8gkesPQ74t7O7oeMoU
tquqB42Ak2iKI9zmLmg956cx5itzNc+5F2O9CFNXk+5mUZuDWynHJqvUk+VK4admlO+x5Ez2epXe
xEX7SLB/KUrtXoL99Uvh7FqqE2OwLM7nymuM5y4rlatK1zwfKPmlU4jLKulhmRmLFYAi3bpd8+TV
yb0+CvN5Lgt1Y9nN2bH7+SZvYABMRrrl8ntaHPEIhXBlqTVYMyrqPtKLaWNF9T7p6V1kVe3i1ikO
FbQ3GknR0zzF+7Gxfg4iMQJ9qN09hmj19VBm40mzayMEogvrUKvK+zjixuwd04SrARqNqH/ZVur0
qXIyDdJKQqUcGkJh17e6NRvgy7TLRRQ/y2rptl4P73GajStgo45fml0fADtuAmXBjIFcm2u27c/Q
BWOdk66tNphTfwZmj4Br3QFAznLiBa9/QNStCuzcgf+QYIZelREKZG196mOvPagErqCU01PG2vAp
qdMgcbLHSlZYqavWF3euvVAVy1c4RzcKx1NEP9wfW6+91EtL3xhpbl6oRr4E+gSNazAbZVOa2X5J
8BwQ6Y0l2kvXqe4sFxsQbY7t9e4bUZvVzdvFmyPfgLEQxIta3AEWebQmCjEITqHGVACSNdR0j2pZ
Aymu7G8aCAcnhADgaNYYAdnqI5h9Dk1N7S9sLwNTbNlO6I2l8mM0iu/9NIkrhA5urVTmvDhCHs9V
tAfgVNtqtNKdiUJRIBb7cangb1ECc7Yg9QWIVl57o8zG2WjlrlsAmVYLHPRBjQ65NFY9/oOp92ea
ct9Gc7pkhZsXsENhOUXFti9oiCkWRINyZp/8AuDD5vdLSODl5Di+zONNbC4nLYf2IKrhhwBNBrbk
VKRWCyUo/2bnxnlpvXMm0/t6MDeaWlwiQJDB6yi+517jozvA7SbgiKWLugdpTHvHuJFLuZt188u0
gFQFeLsGckkg3WZl26rfpJsKH0LqA08rEGWYnmDQfVIdZChSZzyVrXbvsRBLXW2PZm/DgCiQOO/b
OD2XZclS9NohEF3zWGfK5KNapF8Jvsx0gP1BUGbWcCB2LrWG5AZ2J4LgiUuLMBjssXoGBOnkhyRp
oBKBkylvYxid02XJxYP9a26VIDoXyzohUarayK9GleKLDAjTflXqrr5R2c0/I1wtBughVDswP4PG
ctn1pkpIaKjY5rYdH4LsW9Wd1daAa/jn3ORVHYXMhBYQZXVSNM+jufiqZBNXsHfxfVcDcFrEvNmg
i41g0V1UA9K7q4TH1AaZFXUf9BZ/9TxepkQUDlfkBwsQ/enXFY66lUOPp2wfmMDssUivFTP1x0zC
rylApgMcb9DYD2CYaRi2Q+QGp0vMqDLPuLDimJrfUU4bdgqMvS/5eh2OplapvlOC1ME0wy027qwI
lYBwsU4YO05+aeROBmq7MnRfxUPoHjhEXAexMkzXf3dWyWxtA0UBaxXws15V9ZrKSUBOOX0ANr14
6CyveEBSaA+Kn1tYmRXnCxw9Vw3/POrr6vr6MqlPrWKMIMwQo1pz3t+6lWCDoNGocPHsbEB10axq
4xNUPzwK2mmChdLqA6hbYaXspLKcyDImONTWer4UAWveUz5YXWT4v0vUEFvRy6T0vVpwUfh5LRI3
6lPrOBARN32xHEtnX0UYbYsvf35s6/UapoLv6Hgy0fSizYgx08vHtujPd6Ujyo12522LzXI4l/Zm
1/lPX4djtRVfTF/DZA6s+kbVg8Ddcwpu//wVGG0tk/2+ngGbgLfBJ4t2GHWT118iz8h5nBiVSyCs
Jy+HVBkRj9Q5obrhiOgOGnu7KRTrOCX5uS6tQy05i0o37fYI8y8+cc96UUGHbCT7XjhedwSc/9NW
+kMU90UOvTEjohBGfqO3C4TqrlgR1MlnWTs5555Z70wb+ImXAKO3tx1ZtDWLO+ghRye1r+ts3Nha
u7EVcQVbZy+Lmq6v0h5EYwi/ztA6qSBMyMHlAjOMFHa3Wl24dq6HZLWo0ZTjdW9EX1o1CvEKuKPG
9R0G1cnFZ3xDNH9V2OPn1pqOVsEsw/z6HPXjo95Nj+pQf44M/ZgZ1UnhuNlkMoPoQ441ac1hKJUG
wrF3H8PtpSuyUSPkqFJ7BwvigBHP2QO2depc93umK9tFtkUwxpRpFpQ/fDiUd1pSXtWISszpuOsc
91ga7saeSEY99esYNXeJtL+lSOWOebxHNf02FV7QD2D6LLt7XMVQKqP9zKzci6HvfTz6gFtru2xO
j6VifSFkIY2Mr5Jy3sw6v6zECC/U/eeBTnaeaRWyIM02NpWdlSjfcy4cXUP4x6yHZwFemIPL83O5
7JDGOUbgVwMaKxCIo0+VC4PerSWA1S7IU+cW1vkXSCMBPsIPiyeO/eorZqu56sP12zpuEyS1jRxM
fhCtvhlq77GarEO8GKcya670Ofs8xukaLO7zYdym0fCtHD1Y+4a4NdLxrsgivykNQLnaV8V29m7n
EdDxYodiOXddcQ/r71iaiE5LsKyLOYycly4ywPFSEdxn1aONtEQQZ6TiNnFL4KjJHRHWp1FCr6NE
1QSFyiqy8Wu56RVS7FGepVHdxwj+b5sGjEEatcX3ShjOtlW1iygTO4A+J7vsQ6GOFcOpJVZd6YW5
OMcJlR4/KleEvuotYUPiviTuTmlneHg5zOliuZitFGlko7tRekNeVZNCKCizK8PtTmSGZ6UBq27P
pbsFtHLM7PpErnb00Evy+9nJtrW3Mk1Rvtj1bWEgI6un+6TMEUIT9cWQ5bsIDUMydgrvvjpm+2Ig
5eqhXcJ/mQ9mq3wyKRcdzKZXbqhW/MwKFBgGqXxGc+GrMOEmLcq8BGpZykPPbgtTkT5KD52JMoKS
P9sTzGlnqzoLPHBLBvMMRT7h0KhKcaHQwUAl6sy8bioBvzXBOyqghg4DCRqZj9CRHaQtgZCKEic1
sjY0i/TS6aJ9IRb9YZ4W3Ljm/t6rOfIbbHJKaxCfkZlRAwxdq4t29EBxETf5FhT9TSFHFzEV2Z+6
qfkZ6daxQiuMKoRIQjxSckiK5iX4kNux6z8r3Xg7AsWNu2TBUs3IAgeWI8W+biIzNb+YrdoclSbZ
Ly6yF0gNBHrpIYkwh5hd3IMdDIFHOSDlFiWI+Pb2YJ1Ve7iCrvQI7dvvNchR+rTXSmtXR4SWnVX7
EcW3RcxXaa+dIw+rbVZKK9JvopbHolVCXek3Awk72PJt7cJen/MzKvFPZaWFiVD3aWFeTzDAWnc5
dZAIfa0otqondo2rPfb4JiXa5x7ix9EDmNpCGy2U5HPXqsNOjg4yeQbx8tiKTQf9OxRjW9c8cMyX
A2vRO95OK+1nWxnR1UN+Wd1iTQRhBsLwIbKgiYR2XyvfnEqnVtXGY2C3WXVXOKl1iwxWS42USfc4
G2O9PmnKUN00Mq2vVCWddghWIWzV5Q8myRKLf84fPCcZVw7gFFS6nt2jBtJcU1X9IRXtsAxKRF1B
21ij8hMFN4vi2DBZG9tI5XhYUKlElF1eO6hFBRrwkJ/TQtXgmMieil9UUJCaXPVS5ITObo6/ZIog
hBUjbWMly3JZp+onS4dzpqoZRldl6nzqU6UPM8QVALqPEO8yrfACnYc84TdFfGc48gmpo+aIIMNM
bQ4ZKOByeRRUzgxbyZXnEanxXVPgBeqlp2pQMeKRaFgJFyrpEpFuAIi+TIcBxEChXLijey2RFAsi
8oUNGpldkKCR4sc9ZO5YM6FWCY1yALEejLgH2RlfmgnGvWxXARKn02HQN8rRcJurbhrxcZYX5lwp
ve84UnzXZ/nDQBRmh/aGFgyNQlW0bCLKPVoayUdPHQTq4VWhPBWJ6SLxJikCDgs6A5BZH4Fu1cch
xQbLT1zy1dtSW1Jy/7JIzxRvzGeNMvy2Q3AfeZvG1Aa/syuLElueNMtphoGEnMIy92IDK6h40NPo
3BJFKweOVnjVRu1p5aYrIFL7QxVNKWRDc/qKSt33PsafFq2kUbuCFtBv8XtAtUBBEyhWyOA32dAl
HRI/U4f+Q14nlxQUbL/gv/6SGjdzPbZbgZpH47cjQle0vie4pcNCMbFwdXGel67/EuNydVX2qEJt
Glfp/g9xZ7YbN7Z/51fJCxDZnMmbXJCsWSWVRsu+IWzZ5jztzc3p6fNVn3+AnBMktwEajXbDkkpV
5OZvWOtbCYwnwfC4C35BH4KjMNX9y0LG4ykrygc3pZixxfIY5FNhnCbXBoBHIRq+TNQXb6ORybO0
6k3HGLGaZxCUXMilSYrqmCdBn1YPXIwj5uNl76j8tk6LfwiM7mNiwrsEthEFm5Um8LGKXbmsbjyt
SCFzo8IYaszfcle+mKHuMH9yABbT7D0PpMzGavLDT6IWbCY+Rer8bW3beYNk5yCKvqPLlvKpsdI4
LP2d0w9iJ0uP7zgEH0PXm9CgUqhqssVhLJfyGFqtbzDw6+D71WUd+cMWnPLZrV/Cps3fxarX9S3s
8P1FAStw1xfLdS4G51t7h1nRmaV7q3EQKTP6gTAaVolryzkOrHS54SV1D9UWzhhZoDYdXWe1D6E7
DSXzsYkD3XTugAPu5+MU9sMuHRkaLtkE4mSZP1kUecmy6VeWa9tFjjAVO5ESk3YPqn3j3H+S/jyc
STjFgdxR4MUSFpizp8QuD0HHAMwWl8rtf/LWfF/y8LHU1p5l0Akt0qHcloOZKT8ZfLBbg64ywYBZ
+seCdd+fyc3bhzTb9qUPf4+aRywnqWV6IHhE35+eJCrvbWsiPcbiEG2NCsMdK6ILS5MBVRc+/aKc
usSZp+1EDuszFkTFO1978eC7/a3z10PAsv/untzNW2Me/SkkeqTuSUllljU7NT6qebtyh6xxaGok
McPMjFeCVtuK5qjFvFsxmu2Lrvo5Znw4Y1i7CYy/m2qwbQfYOhtO72zWfzLPffGANNK6yLPVlg+z
NWMMcfStCsIv+J+gxeAfrgwrkskds4i1BKL6zDyWA6gvbCQxoXB0ndl8Fa2s8dmH59JAuGbk43UI
AihwRlxsYAydKSS1c1oOC1S33QLSJGK4z9OwkMesRWNj6G17D0woLmAMYvZYwDza+a1OW4Rxbsdz
t62hd5hwLmNCuYJIKW39mCnCABVRUdpzuR07thLiVBbmvOsHZ+O9Dt3ipmeWkGrD5Or2cx1VbnCT
dWpffW04B2NyxSfzu/Gcqjp2WvgTvRXimR6oXyMWdvSUQw02gXnpQBaxdP0T7wJKcQfdsGr947wE
W1zrTXxBEsgnkIQhVDEoKweD/v1pbO3nu6r9sWoD+1XMRhUNS3DrVd3s3cZpf3izuk5AY0EY5YfZ
NrbnoaVSzdzqfQjLj9ElltNNycw0NufJT4UEbTHAFLDXcyYZiGaz/BF4MJobcUdOLIGvnjq9Tn9R
pvbQtpbvZTn5Z6QQHMhi+mxh4xzXrSoeICZ5CXbM9ejSIO8HufZxqihZ54zFj7KKMnHSLtg3Ni7p
Zspu0A22mAnRYye6+rfqm+WZWEY/MX3cO/+032l32tzhUHHmUWWzl23GPakeH1vrP3eT5O3u91mo
Yy9bTQaiCqfEbPYvhQJ8h1NdEUrTRGmaj4fF0MGvkaU+Y700pJq7FyXZ6p3yGvxo4vLUK+IajMqr
bU/16+q484c3jS1IKwbT+gZcrquifsRLtYx1uttaynm9MjwjLqtmtMxBz+KQhyUUpkdzLslBDQ/U
1/1xs4tn9nlR3qknbxueFlnuKqN/0Q7LW+YcB9Gx6pE+Owapwr+yCnoNyGP85swGLuPFj5lriYuE
1ARysOjjsuuNmASXeq/KNo2t7h5ku1m7PpubQzYC1fNKwBJ5+3OCvhBVwrpCWLmYujszavlitu/s
OBB3ReaDrSPVI5qZ1kWe34NDnYcNX7C8kRNw0YoroJvK17rtHmxWf01gbUTWziAu3Ta2UPhgWpeP
w2jJ2+KElxD844tTKwzgLbUDkITTNMy32stUdG+9BmbzQ6SrRUOpFbBBRk7JzIZtK/Copq2ZSMv6
OdTWuwuG7YVVNAWVM87ffXMFH1DIhTcGygvY2G9pY7nRvI7fOyMPyCGpnVNRbG/gmLpn9JoU+iCW
CWsPCItf23TP7XNyVdjFBSCRvV0yEvDSfGAZucB2Ykz06HO4xyVWatFRLoZTy+7ELR/sNcVm61Jj
z/rKg88iMWxg445O52J5k723WA5HYWE9Zyp8SQ3e9sH/C/cWvGUZPuORyHbF4FILdTqLHYMW3W0f
w3a1DnVwd5cL+L/teEPPenG9rjkV1DZRHtIQlXa2nWtCmHHkZOWZe7dl0z+Gf+zCuAEb+Kk3V8bg
iH7ayrsMTSlvVcdsYPI/Rh7BtBT2SbKWPdXKPkPgNM6mnREHHMiPYbX6aGSZ8eIE5a1i8XKdsiZg
qkpahz3rh8nQ7oGQcRnNzBWtGH6jfxlmyQA4J2Hc4wHprP3GUxlCHP73+phpaz2mU/bKuN9AGcVg
miJkn/bgzvaiNJ4L6Z60MTWfeP2yaCq7KV4Nm9+XOF2Zs9rrZwClYnodB4nYIFOPda2Ct8kt2RJX
G+Qlkjx3fS1Mng2Q3wZHfSxKL0cNEegcVjk9lVrbo3QnN85b3KVd8YuM7uV3B7glApARnlFF/xLS
Cs6kW8Z1Xn4fBocxkN9/b2x520Tf7kaUVuSiQk+s5hxKZtW/IUP5Azr3DvJ1sFk29k+3uEPyghGi
C7tilROjFJQLOy4FoLUvzrkarMhasltdgAYIKj6m0TD2+O0e/XUBRM/kAXPia7DoJ96hIpm85ghw
7qg0C5DchTdp5VhJYOYeBo5jJrFP5ZRCQxj68InJ5Q+xbsAJneAdluBfFnAaRE93Qmp4y83JOVpV
8VkzBzzQ/xo7/GwD6yGvhWxjeQcYsLc1Iz8oq7fgGDY5z6mCzaAthl+9Yow8jhVIo9Z4VI5zY3QL
3LqvntQA0rTEx4bbyP3l+iU/wnfy0+ZtWTz0/Us12UGMhqZOTC0ubTMdqjqHeUwFeIZ+0/6u69Y6
jHzJ5JWf2uLmzGb/oeNWvdb98lrdAdhDQNeuVf9oLQ6vZCuWJLf692EQ72vo37JmiSCVAu9zrCUB
1Cxhk1lvpls86Z4b2hD1M3vgH+5ILRS65aUHexfjboCTo4sLAQSLHXlVLblhrDx2F/PJ7avfmcOd
UxC3mFfgmPOWErEZoBKNCOpjbPxLtMp7mwMbI15nsF4cyLt144myynBMHP4fcMP1Qa39ez7UryRH
tPFQGm9qqr91Tg6dG6U4tKGjWOvb0refFL+ncKDDpfdgnCiXCjiLIblGwiUZbN3EjNEY+o/Gzh36
12mW7/XKmAdqL/CgmjK1l5dyyK62gBdeTvKYkucZ5ULf0tS84Im+knvw0pZAyaVyPxwFcEYaIDtL
0XxrhcuktX4qt/zdd9jn9MW0d7r1BM/mpxMs7xC6D16ISqmwm09P1uUHthUvgryyz3ljHhifA5zq
SZTzeGpH2Vg+LLpdI5MxI5+4U54Q1H8NC0iPfCz39tjeCu3zc6dPlwJVlfDrQE6CcK7AzQ1eF2No
Y4bGRGlxD+yRn7wMQYBW6EkyoC7O8nOS3XE1JiqPsu/2MwkS/JHhbNeL16nPP4iy/MPNje+qA//J
WgayfYqhRnUpE7LguaqnV58rNzRZvs6+Oe1JmDkC6XvyFipKw8Ug5S4GfSCQReovFtw09vtcFjca
w4KOaLOpWILb6jRwZLe627NC3DWjV32GJd7Cwa67ZOYIgmqIzmgsiVvymgE5e8Dl1JY/60w9oGaD
SFQX+94SedK0wEwgmN0Gb2iiWrmPjBBe5sD9HELEbbVTAbHJkrEl3sFr9vXCfK8r+EKE/+e7753S
2QuPXY0EYXak/OEu8qvOQ5d4j2DjVFyM2NkyRjK1bUEex8o7nmeO4sTCIkKpL24BrXdkw1NhrZg+
YbR+WMX0wA7omg2Mp2wJqDsSS/Diu+v7vKBatmv9valExeLIPoDzPSNyKyOx8SDsTAp6oCiRaIL8
Md/AJ5Ta+xloc+XRwY9t0j7dBXp+Nl0XY6CPHMkFTQgLujtX4fwhuuytUzSt4dA8APQvkkJUb87q
pFwQ7bFuPJloWN+QuiRj0fkKg/yxn4PHPrUvojNsgHZFjUpt+hoVRwCGgte8FYfaYTG2AT+0umE6
zc52HipFDZWzFJ1S5UR1p9pk68TH6PBUzwOLit0qxnheB0bloP2mufAjI6gMCIZ0FOjugDKz+FyY
0IhQHRcD8QWyiGewpMuutvvxKuz2dR1m9447DI6ZSUNgF+3GW2W5YBkX7qk6JlbnZ4AL+VMMDM5A
jHGg2bcszJ1oVa14UQ5PuqiyCuO8LunvSaIGsIat+bU0pnH1R2jRWoQ74B4XpGlkB3vt+mKmG2Ps
UF86CY9goiePFyXCS04CH0moBnA+WTypUjAeS13mjgXnzOrrN5UySqhrTW5p2pt7QxoxC8/+KeVq
jZzC8xIgnhMlZ4DETeVG/4F0VL3htlS3tRbpDQhnt+tlq5eH1ENTYJqVtqmzNPS30a/ySyZ4WHJy
HkYGovTl5F+GBWcPZVw3/HI9DWzLb4MHOw8x93S2E7GD3JrEn6R8WGX+Uixii4fG+VmXwXqcNqxi
lHy0+eKzXdIvZXTeaXDd921AgYk8aYjMoP5dNVkR55KBU+XN3wEVG9GWe+T2iTUxLf3Bnv9bAWwd
ZrQ7wTe73zL9PS1RNb+brDd3ph6eepDisXBK68iGOjuYxuIno1oYBa7WjzozDe5Wfn1vHI/Ac16k
UdgnQcjQzrOtP2FllvFkgd5ReX0xpo3zO0CHJJBORL45fANMRdHndxBOgstqW9sZm8C7Qw+/R4O3
G6qt3bEpRC4IkzeCfFsehn80H8zFVIoiF4cgXYRxbTEN7jcP0IszIRapQ/PU5HxSFZkJjl0WO81E
B9ka9ZzEiJNo4SCk891fOk8fHWfOYgayfoKIyH0cIftecaHOvDGrxEWS856Z5z4Y8keDMVhiE8gS
Z/YKYH2FPGzFvit5NqBOi0kLxPBm9sPTMLfvXgeCieyC2igTXltd7eU2KOatZG3EngcWMjaBdDcH
dyoa8BIK4S6Ey/siyaMtbyh3XO+sXN+MM3NABnWfYOemomOt+uNg9Y/t1pT0t163g6OCmq1m7zF6
9m3o2Vhx4JBfCOU+pwC3J2iPIW7tMJoAte1tqE29yURlMmltfRrCRBvrzmrmM+vHb5Ph/Wp6wmb4
dAbyA8J3ayBFIwhfDabndfbO/OEp1E39uKI6TfQaDkfO+ArNonPEWCQQKaHft3Knu/8yFVQma6MM
JCuD4RN07nobTmPYM81ovrtpeGAUzrjJra9kLfpkZ/hwT43xRHAgVU26oICeD7IL36RNn1Jt1nf8
jBCl2+vk0VR4tEkMLFZIcSvvF1SDNfuW5tPnNG+0cYzeF/CPe3ML331bvc5ct36v14TRO9PbcLe0
3J055WSmfjT5JFhztQ5mY79NRsJCSidYIQd2H6g3duPUntYyvepJfC229SIX86G3UwIXNpUCTibj
obanRzxrB3DTyezYuOMlMKiueqkbJXfViNyQV/wX9eijKHN1qNPpuZpnC359JZKtAUtdwg0eQhvW
VHBJJWott6Q6q6rpp91snEaTmdiISEFzsXBbGDz1083Of0B2zGNmM2dYwbvAqBNe2Tf2zW+p+jPD
tjLomXKjiR35lZUjTy3CMmKjyI+d73zOXf7S+QNLt8xOeDxfMoanylJnGsqjXuQPc9t2nSKkYQMk
p0aWrsGLHso88sfxSv4IUsf8aWEywFVzomU5uH3xw99UH1mIK0714h9H10S2uJxykxgZPweNl/uv
24IQSFndZUxXcirQI9E9bugUivJPnWZ/e7f5awzbDbf3E/X4t6qoL2af3cfY9kcmaoSWfqqRVTlU
7ZuBisOHGfKA2RA1q0ux51jze9msz9RfY2Tl2Arz9RI2dUL0T448uOu8PZzLgDeGqW9cie3Jcgp9
NUegMkxvpu+D5dEQaD28uFmfvnJGsZ2u5qKKV8c8V71kMz+iNy7svkmc0mDMvwQyaQ0fWF1tjN5f
VVvZe5jJbF9tmHulNY5xq0Uzn1LCJja3s3fW2r5bxbYhIDXRjbHulRpdxCz8PrGbckpacBOJVeXt
YfJ6kdy7dzL20jhN/a80m4fXrmVACsDJS2O7dgG5Y8TQu2lzdwjp+XVLTJxevp1GOaGAxqxVtDFy
kSX2MwYy9dyDLHLEDwalREtQvAc8W+/UWI6IXpgHarovVfvhU2D3n5vDNkekxeOYqxbw46jQasFM
F6PeZbkDPDuz3MRevTsj94YKYrey9Rkd2CJ2L/vXYsAlD46VO8+ZI1GhB7Z747fVF0HSeii1Q4Vu
a8FL/Jj3JoELQXhAK3wQyzbtfBIw0Zi6X5Jm6XHKnDc/zZ9TnyJObl8MMd2d2Q3GbnOg3Xk5OT3t
vf2x/ey3RtedGMrPTiucWq/MPvzVOdVh/6p69zz3Oq7c7n5Miob8HLrlSl2sRdSHmvMpQlx+Z4NL
iMZ1+EVtgiNCFQyLRPA7I+7iV7lxloetNez7wQ4YWJL7gLbMA4652oQcMSV7duqVl5CN7WWu8mMt
jCphUfWAG2CIMgTCRofktEy96piPWC46msGYhL5PwzDeN69/Eqs/x4vFlq8BRztjEYzdboFd6/o7
iKSSRUAI3GSuZOJadBhb+EyVkLBZ0VGR269NHSIhXqYkM9pvcKi/hqqhXOtYDfoPzebAiHfL2Ky4
Z53xpjtt7fzaN/aq1rt646nO4F1HWelJ0L2sOqlDL2WP7cHOVj+2sEjuhCPPG/jPfGv35pguuxEa
JMkt4bZXJNKvgd2AxZjPUL+HExFHGb+v8Sin8mw49remRTmpjFDsC5XdNltPV2Mtv8tifO9mfz2N
KkiZR5RZnGt3jXp3fLmDrIHOdnGtcvicBEiwAnL2JEX5O5dpCTs/Use3FL2BnoaLMPXnVm5canyb
Lkr59ZLArGU8O80WtWnpX8rR2PeaqA90nOmrGfj6bjz5REyjY2ruWwnqYa68FFWPs/wW2vi2Ks0r
1i6aStYsEVF1Pr1hkR94N+Q9ua38XBzxJ5f2+Orck3Z8EP3ErVkbK/l7LNRCbd/y/oq+ubglWl+7
McJ4rbZbkWf2i4UonrgD5fK0YX0dS4RW5A7AuRyz/gMp9oMLzQdJIHV3F3yQWKJZk9GuVmHFFn3g
yTgwwWDnBHWWceep7vK7EXg4e+CjTmtBpaJ19ebP1nPVkPhThLV10KNAzTJXDErQFt0F4Lqtae5V
nuL0nXqBrozkHeuAPNECxMfvlF347DeSQ3ofiW9gSuU/2fmAs4PQo4worcFc18vk+BnTVbgP7qXO
79MuoSud2EjAyZqrGmk9WTUxX1do8vyodoP+z20D8roftCjeFosB5Q4I6Did2faH/s502zEuJliC
3DQ2O/IKf1CeUA6tP33LX7vd2Jm9tzM9uqadO+PfR/Ph6d0WZF31NBGe8WfS1DbG0HN8DyPf9KFw
/VXBTaK4w3lScUMqiPsubVRZ/vGKpWw/wElyLDRU8CIZzULrPwAReeibKMKOq+ls8ptk3FqzEPxg
OMq7n+nx/u9sRInY2mu1Mn92qZvawTRseP+Ar2Jmf78dbVtscUoq806x/k2nrmkeljyY5JnFEB+M
ma3h94zwGLVfvGnjmyL+/jWYY7l+zdY0AfdFfPKRz/fMUoc7gZflCI80eYrUl2mGAptYW1NdbXPy
V+IvarDbeA/Wq9Bh7SQB5Xp7IB4eYgYSWRtBTjYg2Qjol6rYxLcpXl1zGg8WATtyP+k8KI88PRfe
903M6b6S3urfwsAJw0u1iUB/p+orulgheOzitObojOYwmI3PUhX9PROC3SK360iWTzPmDOEMtRGu
Ijd2wkmB5HznoBurUGz0KdUZ0U2HbCUG55Cq2Xxz/JR4dBwP5nYgaMEAaDUpXVx7zzfyU6hnEi8C
fHHNb2Yy+XLImc2gMio9TYmbz7q3mcZWoOfPrNYrcj3qeZBPLkai5lUZnkdxxb54ee4aNtNn5SBD
T+oBass5I9reus4+xjFmIyw80r5kMAJ91xCxsYrF3S3mPH0xxWpnSq6gF1fAxFT1QlQlc2tRWeLF
9FaXmCQ5A5sbNIoFW7EAfrZIeWkR05XznvggyUI0h/tpycG0Ej0RzHEWWuUSPUy9prR4uu/0HV1u
+Rgf6DWsJxOJ9/Ti1ZvnHFVW8MmwLkb9Cbyp8x982rnThjwVLiGJQrT+S79OiYECLmDHVZfGU9FS
uz9UxI/yvSQk3060m3UiPK7zHzev5iHCsY5aODQ70lUhcqCiFZNiuGrkqAGioks5PpAR5q9OtTGG
EZXXv7cyIw1WsfHvroPog0uJvue3sfb6TqXPuiOLhfkBCfu1tFhARjwFUZ1MxjQ+N32j8rhb2p59
oruO75vROZQLFYI2Rn0GCvdMbXgTmF2fJ2JEcIqRKr1vVAvJXN3XliDseSgS1FJFSz6ym0Uf0VIQ
uYRPT1yLZvMLxYj5qyh5sET29I8ck9rKSBx7dJ2P3p2E3NOphf3VIrJqwX0y1RLtOu/OreEou48h
+792q7b20JKiIeJZLEjVSj+d7FMADfub4SLtj4rNx/SQzwtCnQzuf3lCVUoDX5I/irKvHCf32BOq
9KW1ZywvZAO9VcXiBclizcY6R1Y6W/259Zr5b8bPrR5bxiaM2/KavkU6RN3QFrOuwq7ovCnmHQNK
rcodd1a/GhtugYKQGMaY+Ze/DIEXtSVPFt2awc+mqvvbMoXq5joGU53cKtnKMcNixrRk67tfLtzK
oapG62kpeTkxiy7Ciss58JKydMavzrIQYctF19Z1Qup3dOoG58oGRwJHmNuMZ8qGio2MEhyeYsmq
s85lNVOy2Qi4KJ4NsjlEyP7VKSzeXwQkHJ0muiqE///IwL0CdframOgUQDOx+5B3lfeaLjphKDU8
YvbliGS18j7C3S5iG2T3TpGtNRyLFQpYTHhCgdY2GI03FxdNRhqDbR9Tu8nBd1b+rRN4gqCmNH5s
IkIY9qPfmG/WGuqJFysKfBtGfVLpvL7qvDNvjDQYmPcD08pYAqVK7kSMDFK1za05MQV0mFQxZjt4
uuVkG5psekKY1X0ituUIYbKkCHHDHL8ebbHds2zmjPORPirt46ZZ7T/YMew8sSXGubGoIDaX6WqE
jCh6YjML1nnMfVq5B+PSPchiC0YgbWt3akxv+vSmAF03ZCKeQ3JhuNwR8PZkdQGf09J58w9J4kZD
2AY5gHQjrjtH2NTUNSdt8hc6J6r/3uiYYUA7fUJfw5cRosVlwIipQ4xJfZxHQzqJvw264zgs8FrH
6WxiXQ3KIiCCaGOmueN4WeS+aPFTRSs+Q5IzNXi1XU/MRHkWQWMgIeFuiKpcGT/rrZy+q5JwUy+Y
lxve3yBIqPTrD1aG8AtnU6H2FAZyUfa8mfNYaY8z3BSLkya96oK/QvXj4xTioaIA7tFEKR6ctrmO
LS6DJvg+dUv/hgRKXwsfMy+4ZSeLkexzLTVWjXuzyJT3qghXbCiKfHxtDkFIKYELnyjs+LutRQVx
C+i38gQeYsXmJTXyl1D2HWIE5ddvaa4eYMsTgkYvTrWuxuWtHdf8k0AKpl2CwACUJlVetz+VsNrn
xRDil1ujOqgn3fwqPHNgbOfiYzaqO6px3HqmP7VuXtieoLYTRm8nKJvgv1a9M52Ult7fou8ppFZB
VYIl19ozhas/kKbmGHPcPOOT2ZDmNGISdjKbi/uq60EZR6BH0yNTmGlnzQSgJcLO5xf63bexdi0O
K2dGyDy6a/lGqE/7hzi8nxqS285jErfttumFsj+7WTyNngP2htWl9CXi8IUMrsjLQ5yp0pPxwGYU
hcnduuoP+W0AVf9gdx2ZmLVf+gipjPFxK2qN3Dw3868iIyqTHEnVvROXQYO5oe2JWfVVOGInLKfC
3OQzMongN7929uyQWsenlXXGg9sr8S61X3x1KE4MfGY6DPYTa2HWfEylnQTDqz4VAWNzqgGj2OcZ
s13khIJLu6zJ8Ykt+25SreXqNahYNvlY0lbAoEEHDcWd8QY3FLFX+P6IJdIHgslCRpiNebO8jeuS
ao/r3lzW1kMgSkCIHdSsHFYVZtbZGFv3Lwt648nM6pKhvpgYf//zdVMRsrzFok9cL8bjC+qu8Icu
RvNLbHi0EsZz/Uue65CwptGWDFHQHJ0qQ3BmFAQtcYoC2sfTh0r0QAABchvlI+gnYYCHD1EBC5oj
l78m7vdTnbUdekxrdU+WYLs/q4nhIXpHdFcDzUyWLhTcsLY0351ZAar3znSRohCo90siqoG/XboX
MXicuhOs0TXKGYwRq2PAihxRbH0t5Nir/ahh3cYNnoE/tBfptcOKm/jFsu5F5ldJCdMgpmxgFehv
jByjBVAUNhVjuTfi1MwDc9K2PDShNalI4VZtYXvY9a+5pXtP2CtgtFlT5e/NDnP2LmTo/RehsuVF
dmZ6HzM3MkeZWRMG2AI87mMahXx5VZCHWeHZLYlZxoBHJJzFZP0e/3mzxnHLtw+mKfUHN7CLGJFW
JCPyYVwYvqa4lNrN1Dw7qZ89GbS49oiwpTVguMV/BukVrbhBLkFQxKR6LTcpirUsI3TRuBB4bfju
q6bDaNWUWRu+e0GWHbBdO69Wx+J00Yv7kQO7DCISvBoi1ejoPh0yXnD6OQHKJXJin3O1bI8orKzn
efMIhxMjmXzsYhDPP3voZFM46WJwdqRtUCLBT8yffR2a9tkem22vB9l/1uyMPvLQx1ZQyHfZoVKW
wVD9Nrch42mMipoJr3dlB0DFXgg0q9iopMVXe3hXBwzm9b4FMsCsTExcLu1ac/9sKb1d1HVsBKNu
6/SL2azy3EuneGTL+WWCwtCxyEDm7bIJDMUHUNHV22Ha4AMlCJXnSCVHsoNFmBty96+n/1yQwmji
UeTWIoZHJ72zLrdN53kfB6nkCp+Ys0wXJ+MqjcLFpaMkL4f7Ibw/aq6tIjWUxNNUyQgLPmPmf74B
k3DuCOjL5IUjaVPLzRsybm07vHdunnZ5SM1Wx/9xCHAk0rsKuS5xkpsiXrwuN8YYXZb4Vd2vFVT2
eP5cIdb96G2ldfX80Kmu4xos6X4zHffianjaWGUm3qAqHfgm+CB5QM3julRHW9ZDCOu5dZFlbJrO
2BrnqTr2+cLf/9cpwFIm9c4B1vqMBqkaSD+RDgE5+Ec5wLAZ+CspaPZUBIQYkz/7rHMnZURSF3jo
ciSyCGIIUlZ7zydO5R5gyQpHx0GrO0cc0XCip0evYIyI0GYma9V5cyt6CTLRKKFAoDerE2OHZbof
E8JMQag4fMQ79PeqvzAisJsb+rSwjEeNIjHGMGpV+8z1nfAY5t4oD6Z310PO3KiHLYUOiYiS+wKl
c119GE0xqJjZL9FUCnUPVzU6zT+h5HkaLWg5QGZMo+fHeqSQilay5EXc5vRVceEVfJKr6CGi9+ti
lkdSsjqLOKGqzRPD6OQ3riGPwSZ05GxHBKZmMpVKVCi2xygptpwwex2VTClmxjE790Vb3HNmlcB4
XMAnPQ2WtZKxDsC0i7atJf+SvFnM2RHCQGt8d+lAgh1lEa46PXgopXzjXr6X/lR//OszlAziiWYl
wF0fp7YSLuktlNkx/Wr4xZZysg9MgtgJC1vBeCncWnOqBBCgRC4EIha9YAwiudgN9qUduslMblX/
TL+Q+gdvKQTmhLlpvmyPISdn/ro20IhXRq7uPIq3rJXO8LqgzknPdPZcfo5c2MMgiqo+7mmJnPVM
XtqkITYD1VA58/E2Y1rTJ+aQKhgu1ooNYYWxPdRLGx7VYto/qPKDz2pIdwR7o6EqsNfc1bxGlr0Y
PdfenLUfWWEtPELqx2km3xAIeVQyiiDgrslespItNk6zEbXS+NeS4Xfsg5yIrsvDej+K5dv/27b3
H3DSf8yvlgtPyALu6pn/CaWaMuTUdNQMXTHbXhq2sxeyWY1rycP3ZvS9Qa42zVtszCgn/t8/+v/A
D/l3JpLjuKaNRxKs0b97Fs3cCHTILj2uCc79RXnb42amxshoV0rOzn8VFv/8zP8CRd3+5Ub8DzLV
f/zxf7x1Df/8J3vq33hV/1dC1b/9rcOf7k6BUv/5re6v5ut/w2T916u7w6P+f2Gs/qFI//f/xYq6
v5J/w1hdf0qV/6zr/3ZS9c/29//k7LyW3MaybftF6IA3ryQIep9WLwilUgnvPb7+DGTduEfJrBCj
T3RHV3VJJTBBYO+115pzzOpPnNXnv/oPzgp8438sk8dFVQkDAcGMqfcfnJWki//h+YFVpcJs42sF
Rvf/cFaS+h8dDDpbmG5CIcKd+v9xVup/NAMfKRkAkLEwjWr6/x1nZYqqJMl4fi0E+1xL+7QG/2H9
7aQkTjoxSJhTon6m/pjRgUNdpSOc4JC//PvT+/XF+edqHMixOOuwig31xmjMMKXrYyFPLkZQRU6C
NMQ7dqgeMqXeZwowFJhgweq/vqYKhZxGAcoC8iKnz/THT5iEri83SR9d2sE4cq7IVmjelnlFN7nN
4CnJ0RZMyx1s4tfX9PMHVUX60ri4ZZn39AYz2OotFhIpji/yqI0rCHzrureea8GEaqBL9/zb2lcT
MZdD2aTLOhec7qus3PjGgaYRdRiL+sU6asi4GKsFthm9i/1sSnCrwvcAO1eavjTeVQqPYXPAPKWk
tO3IAqeSAt01HyVMDgxZ7MZ/N8m5yx774tlvTmK7rtsPRV2bqLgpUX0nDh9UxNv+NiaEXlswvSIq
tkzoqryOzGlSDzZCOZdxya8rEAS78IwXcFDeh+wBiadPk3JKmnzVheWI8cZcom1WDDuXz6J6McmM
qjjcslPOuvxci8Iy8u0Gh8iyl2FfsBGbxly5mO5aWRobBT8E+rrMOILh+amjH8MP2ceb4FV9jt7k
HGTVadR+xUKyD3S2tgD/44kG71xNfpvi62BeNfNngcN1gI3DPigXb0UY2RUGz1z+3bo/agBYKUFV
jVMp65ZuDVLDmVK8uOMZKFflOxg8Z1pDI7DEQTi8GGxJkvIsBCjUN7rOqXvEyiJtxXyTU5GcUkQP
hEzB2fC8uWc5PAtebpfRlvaD0b02Av0UcqPtIFsb6Z1n8ibj4Z+nBIu/oU3BLJIs3xAbi5DpMt5e
/QLuDMGejuaF3hFMqknuQn9FBRITKHRSC9LlhOIhQ/p15zN8ey94GUQWnWnTZLZ8C7QbUAJE1Orq
pTZ/1oTvzesOe4Ked9ZsCnOx//7q/9vVIOqzrOEf4iVUvr76miDXTTaW+oWW0aM75TTCu8E51CLO
LOmX/f1q3xY3QrAIoDK5Iu+9ybr8ZaFBDoJKXOlj5k4Kvqa+sNXaeCSZck1C9BaL4iNUmnv1gPQV
YsCXylVN5kTihAnkPDChFP5Y3gbXSwHXGdFDOWivtYETuTUfrdqlEqO6X0hhNc5KX+8XVdStDHB2
HrrghyBpOeOl9Lgbk3SuOiISIADY0oeXv9+UTx78//IN+Hy40VSdHB6VjRCC583yG8iakBCDZ13T
HFfQkm8bUVbNyEC2LYjRnIXE1RCtJAfXPtYi16af4ZOm8Ju0LvoiIp1QbaZeyYwW5jTm9+VW2uBd
2BjLcQDNZU9+uD1Ky5KgTQ2Z6ox/T+psujPSnAofZ5Kw0R2OwAQdijPhXdhVm2yFL1g/VG/e1d/I
2/JHvPEcf+kuioXMfFQAmDWTyOG7aK9/vxufC/H3u2EYQPTJRVNuN0Das6Y2FJF1NR+7Ya788op5
KHPIxdc783Gmfhjb7DFGhHKKt9yIHsOOaOelQ2ulyWblU+HCN5kX13zfbcPf2Rs/h5FjHrhTZX7y
yv/2OW/KzBI5czcS0XcN1zkuV3qlc3+N0XObrYQVZ9/iQ+LevkQHIFvn9kU6prth0ywM/EWHSF66
/tzdM0xbeThyLspaySDCYJuj6Cd31MabPk1dfXgru1BlxPKIczOFowTRoaYHyljHZoRDWATny5Wx
ddfdSTr3lym+Fl1awm+0ew2pgl00y5hGzXhU++2oOZW7tzKsVD9FIFb1BTqUUs7Ul/hA/8pRVzgQ
z/k+OzIbzK7lPlzeS6Kzpn399r5piIBESPDAmaeK7s+3kRk4lDm/Na/Bk7iRjkzMjuGuOiQHa6at
hGf1CevPucEr6yPWmnn9jN7QWBER6wgwe1DX/kjQyiK6YfyJ+7E7leUyFnCloWPkTDiLwWeZCyNw
Rm3pF4s0t82OeB57YKihMU+kpYRNfyH582oXbrXITn+w7xjmQvCBkPHSOfGP4ipsmrX5HP7Qn6V9
e0gc4cTGoyApOYe0A5i2snhc6dtp6tVq1z7iaCi42UpRIVA4QrgkItdqF3G0QC6VwN+8EwSnfEUL
/7NmwJwG9cq91L7R9IeQGieh5rm6e3cfPDUbZe0/Iuiw4x36NbFfCDSGMgeBJBYOK5kle33dOPE2
3QZLGnHnbN0vQMg56BLk5wHB5z67U1RKyu26q5EuRlwQS5pBoJr2ySn6Y93N1ayHN1kM59hcBsky
kzahNSOMAuPYzItl1v9tlLszaBmJt/ambsA6Ns56ew5pVVgbvdtW+atqPTJ4rFAPeHuNvHHFHtwV
ktriV246k78029Qfw9F3bYGJ1jmlDSfOCKFW3yMAbT+9U/4h0yTOHr3hxSyPEtg5dp5pQjsjIHfA
EQxykDhPQtkltMN2IF9HSASFPXSbDOJFsihj2w2WJLQE3qoGTTIJBCVeO0s5okBvxUdGWPMhPIzR
Pi+WPoJdVuPqGNB1H9NDDQUQhoEto2ZVDpZl82K2zW8+fFEvDXERXkwEFG8VQ2r9GjVQ1ZwsOrfC
Uh/eUEJiG1uBdrPJuEd4AiiOBn6pWbgb+BH5MCrzQ3PKf2ZUzpSfNVLR5jyiNGxmIp7UenLE2TrR
07T9ZyXapP5i+Ke22Vdm4LQmoVkPcgrACbkUiqa/r+W3xYWmcoxhDRenkzhHqJtXHcddpY/kC1xS
FWRYB+/Q1QdydN0p7Lgw7uwc364G1djSTYXXgjAUxsVfFxYxCVUdMHp5YaD1To8JDmM0mQwKmJd+
Lt+hbn9Gbf25jmE2AIsEIn06HpL9eIP3qgNRrzRF9K40T/EoSrA0gzSlLaROdf7GR2Y5DwywjK2y
8wqyfTvPxldRruDQbhCpu3du9r98IIDcIgdVSitwyAp45z8XVqED6in6PfIH030uO19zKBxh8+k7
T2li0j3dZa2wqQrJ2YqEQ1AY58k+OCH8zuj34v/yIEuFR1kDo4qqy+AwflNZsjahURHl8eKW3VKl
Hc2gCyVzUTgM5AU0unhsuMXanX35KxcLKhhgLNOgfDA40KqKdXPO6wOlJle+ES9g+auFGFVQFBh+
zpFiKHcOlbfVLPkWFClUKQZpWhNQ/uaGezFz2yxpLnVRA59zF3WPUkQbfRgL0Q+FNGM7klTn7+8U
pTJ/7NcHD0MXDDSLn5PLfm4NfyyrfSnnSpnn8iWKNpnJeGPtq+9WrMyj7DCi36crax0MD+UlVIvJ
TYPtTxEPprhHxDfLs1eteFDri5s/peKp77dpfx3yp6F6K2gAM7bx411XMyLdqvWOajlKkRytsE2k
xX4YV5PeW12EaM0lBe6QmsxfEhwNSTsP10axiujbqggkJBMe4SIYV8y5+vxsBLz1p7TZa/oqEV/F
ggVcFQ5AZtVhHwkfGWcOHC5opQN0sCCZnkP1RfcujXUxsqfC4CS0Mvgg5lHwHFn5FWdP2rDI+kPl
2Z2+Yo9rjXMsri1tWwIrSz8mwF1J0jxCWxBeKIqFeCmiRmnjDSv/KDCyeTbDR3k8yP6FE7aBFZ2f
CfV/hCVb/e02S639KWUH/PNB8RBzvNXrTSgt/S63W6if3CuBjbZEQb0LamYl9KVL07UVbT9Axf/l
Q4o005+SxD3VfmAamjOuzfVlLM19DGggFgYOO6sJagywzFzI6przs248tM2Dz28NIn1eKldkfL35
1FiOhLhZWdGjCFwOztNaXaGEDbedtvn7A/Zt16Ysk1WDfKMpKYz36etTXQRMmw3NVS9+4MUc2JnQ
5mh/ZtCl8tkwuScDCevD3y/6rZpGKI0LwyDPEQ0D4Sc3V/VHiBB9KiqXUX/HTkHqGJzNhUhgNNjh
qPiohAO0GBUsS+OdlXrjKRs3BSSzV4unOnFYUMChCaYTG/ukBzR6YBYDa+FschTQzoP0g0Ggqs5y
+gkUjeUGs65Ha0ffDOGpUkNbCbmzw4ZAg9ay241s7CZq1iNVHaJ5d65bZ6ttFhiaOsXWIIHj4nZt
UZhX5mbE25SLm1Tc9NVvL0XItIAlkL27+lLk3okb69xG+8OogH85+uFLxvRIQ3JTIFeVmt2onnMj
mxnlk6FsvBby1DFWHKOfpcGdCEda79+WDoONWME6pIgmHb+bMwuA29ybGI2XQNkg36FaaHdojE7u
AvTbBz7JbA8brHxRgSowMh5I8p6BiUSneRbHTc8EwUk4kvbGPvd3sfo2/R9EXiRdPjHSAWeKyXTM
MQrOMgzxVOzX4ZCNm9DY++n+mNFri+Zik1I1q2uVvVkZfqOsXETKS4Oz18j4yy7rEddguG9nVvzD
Cn4O4d6i52PN3Ww5BFc/wNC0Et7yE0IaFMeSt/WQ9etP7vDYTnI30Fry8NNTzwp4Aq3aq+NS0I+5
gqUCo4KUzBMEszlcqAGP4W6ax9TGRUDBJuJht/HquPVFxAANjEhoNhN2uejBYQAiskt96StoNx8q
8gHd5k0KgP9A1NDKB9GaBIPzgfNgE61EtgFwtxyuQ87wAbjyeRH1EBPs4UnaNfK+UJa4P3XxoAaX
8mdne9KpA+mPK8QU9mAlZl5x1NyDC10oaJda+a6wtvl7uelXQd2iNNF2aXmqtCcwEqvI4zieH4t6
8XOi3GnNG+O3Han1a1/hD+wLMHdv0H8S47eoIyhKcngkPsP8ZYo3aCwco/4lBXMjYbqkOJObjKOQ
Wy4HGBF6yZoZDTNBfUjyjYvbN0ILTF+vaU44uGaJ/pbH75rywBQQqWO/1KJlE1Azr8IBABV7AWW+
g1PvkS9zmf54kt+E3PHHJfQkyOTg9h8bYBjvKAoZuseFQ+QMzAULBD+YXH/JftCe60OPD6N3Wt5y
m40GsyYGIod5XCYCnEjwuW0GnDqPdbSlrerEmAwWvcrGg0BhLdq7PF5i8EFYxFtf7YNm4RuOvrJs
QmBg/71Cycl+eFvLyQ7RTwHtzCyRZu2lXzRrjNJ0h48NvVR9bdB3ufg/vHSGf09cFVfGcO2ZYW2h
zoN1vg2fcR5ioDqXqg2I6M6Z73Nm9nXjNwxeWnqTosGAbRp4/FngZdTyCQRg+RKWobloP4W+RQsx
h41LV9TAZhq8ILpR5gWlr+Ux2LQya4vgVYU0oh98VXqsBGNXidGdPeP2NDr1D03Cx1QisiyVHM2v
n8wqyiQQ3Ka/hD7Kfk+DdIv8N/hvK0p+dKyhkgEjxdAl82aPUGogRmY4iJcwoKrIteaJie1JFVsO
+ePPWhxPXWjdWTMlcyoYv9x1epU0LYmNnO48M4SvP5uC5lkmc1e6JDHy0rlo2Im4ohEVAKXxnCKF
+z3rlYUurVL5EDKv5jkdn2LWWLrw+dr8LQX2G8sPA0laFk28NSSmsdA9hFejmKhEhwClWLQd/N+N
fhq731LyYlRbMX5rm1MRnrLwKW0/RtMBIkjMh1SCAQJKQ7qJHeE10ObUnBJdeAhZDs9ASKg1YBjo
TP0io5IKN0G5Tg3QXzZiM6A1vDFQM3h1mTz48cakrexoc/gPWxoaKwqRc7XgMDmnX2jTulpKDs69
RetUC+9gnt0f2Yf7GH3kL9lCs7MtcxR+H1Mjp1joi/Y1ek7epNdiK63lH8NZ4K/aqXPngQhskjHK
rMPuDu3eW40SLq5LK6ywtSnGDlpcujSVVZ68tdGvAVa+vBVbR2j3YngEridgkJKYfgU5AoprWOzE
7CWx02LHCz7KTlBspGiL2kXw1nGwShXHipYEGbJhE8ogtnP+t72ID8VrhBvtFaSdgXWEficW9ikd
AEXozHgN3v5e1XDQ/f7wGKZCguPUAfl+GhlqkLrkPIwXH7dhser1VRjuVNWRSIWwFhSV/HNVt+Vg
zQhuhrSAB1v9YRV2qS7a/CE13prsQC/eHPcAaukyqtKyRVfj4wpyYPUDDqdfzlC7usSvwkuezLND
Nae4pkMA4vRaQySUbGxF8tG9Di86LOLBQVqqndWX9kn68C/pU8LTcPZ2+YoPtCn2vgPBYW79iAn6
QGK0c4+NA+vfltfpU/5Te2qXmRMhUiLg+8py/4HxEM8DXWVJx1mAIXQGOw0S/tFYwZEQf6aVbaz0
dU7sgvSgH3Un3/g/MO7E6gzi0rr+oBPIxinNqldtj8pG2yt70gjmwiJZRks8TI63wwhke3PRKRec
YISfIQ0aXihkfz/otYhXd+c+iBjguHfv4ru89pZQIkBnmuA599mmOyirdqW/wzZqF5kjv8nP4XYI
uAkprc+HAhzrC+8UzrJwRH206IaNRg9VAtoEhAOWx3tuwDJcD8rVz8el1u8s3wmrOb8WqKAN8evM
jIv4mj5He/21gYHKV7JPHosC6xrNZ4i8i9K1dWGlZ04vYVkGTTjHuY2JueNy3cqqtq0A73efwRC1
kpdq2HT0MFERv7Ur0HwJVBO69oS/LQPFxupaz6XH7l373SJfYooxI3y8Q8nGjDJa0EES2lVJvDKS
1NbJo2WlLeX6EMV7CLyGavObs2ieqjP/t69il5nhIuxR7Q+2iEVaA6Zrl+FWkRxNIrtkLUmOmUFj
OUe0WL2V3nyoAfXUVWFE3K6CYlmpe+DMSnWEJwCrqq5t/iFABzNfZljm8NlhnOdxAYqKR3qGiW2w
GN8xibxzivjeAtF1ZZr0IA9SKXGtm/pW1crENNxkvCSEXsyMjjfcDeBTRi3zDj8yNnV0kcqdLjen
lKxnLZFRLQnwCkQM3SQC3dmxv3Wk+DhsG8rEO2K+djvKK5Wyz7rGly7SCxjCYSFqORPWjLFGb97Z
pxj1fVtqdE2mMgAHzijvWzdChCnXRlI+Xno7WRWb5tDvuiciSxxr0Z14NQJUntI88TdN/5CjppcJ
7Jhlj/JJfQCiZ57okoftKYQnQMccd3fJSRjOwqwC3BVAf5yZv8ZHiLJz7WcCcEJDIYvCBgiGTS8T
mbN+kg3MRscYoSvuUmgDCMnCRZ/ZJccyVJOn8GN60Y/Da9OulPABafnQ4nfkV4ZTvpVfYfGtkx3Y
5o23xPp9iZbCot4OJ9WOlvRWn/l9R5b3p/RntwP243SsS8pBVWZFiGj5yGCsChcoE8EJDsGyjvZj
feqjfaLyOWz11IO89+dqMS2HrsL4izzys8SWI81Vg+9m3p2Ex2lt3IsnPr73I6MMfxRPzNfEF+VD
YI2Mt/SJDW/mvo4jXLcZByLWGP2kXHRbt7M5Amhn3FHfOuqM/daWnZEQHzziM+ExfUOwl1f4o2fR
Y8d7Z86K39zoaalZjRv9xb9U+HsesgeOQsImP5PR7v9u02nXtN4tKBmgfdBLzfjn1VvLosUoibAp
KIYf2SLdF8fghbbJxjyQPLXSL+Fv+FfbblPu4gft17CR99GbpdA4nhknmsL8Veg34aOiMFa21YYj
9KyWtpoyvaqjjk7+XLlbszp0li04UbaJYef0u749N/UpUPee6gQlIlUbfgrUjwAUdMvyAId9aVVL
S7GFhpgJpHZOB5BumKMK1n/QsNZx1YZ2Us21kKdlFj1jwJuUBXAwFkN9ypu9LK+GxpGHi6zuIwC0
oH/4udOd0Ozj+gi+Fnfx3gqecg9o4sy409f9l3eWSQUiJBKeUKSLNwoAs1EMaAn1eBnHJD8KwFe2
eMl7GMm9uiiQ6f/XawTMHUS1Br0P1eTl/Vpehhn0hw4s48WloYwFBadIXRabTIzeCRDQ7zWJv3UA
aO5Qc8jkyEp4OM2bnqWF4HqyF0YXEMO5PQ7JmyanzUkxAI4N9S9IXW4wcEry62xB2IqNjjsldi5l
S9XZruoEiSG7lW4NwrJuCWDKraZ2LK/69ffS6fZr4M7TDZq664RGEzd5010v+gYsL+D/C37njNFO
w2OqT4p4VZmPndys/3456baXO10PlywzyUkGYXyeAv5oqka5lYxAMYOLGYzdNi6GXR+6phNB9rXB
BP4qdE5UA8nxi8EcGbT4RMLQGk7nmQoYrC05M/LzlOAhCDXTgavR1suNXQ7Q4++f1Pp2Z6RJP4GK
gl1lCtS+uTMTDt7FDzle5R8N15NmMRyxB+GoLrWruwTSv8jOzEv9q7fJfivPLPUMRYMfGKiIOqRe
KQNHD09q5iQUYCmrCZiaA2k2sDyxakSRTUmiAf+dSCoB+/+1UQ9qu7IuSbj1pC0ASa3YUuUVIDYI
DhkYODmWSQLaQjPxe8RrqXaakiICjAFtSuprbFn7VKZ5exbcS0e5H8I3XNAToBAZtvwt7KbgLVsM
Z4BWhTFrUR6AL0KtAHeNIQrlErUc+9FzzeqHxsoANoOLw8Zrl2uoce/c4k/Ry59HPmSFpjE9e8wR
DI1s5K/vZKRLBu3XWLziCtoRhBnZitGTEeWzUeZCT5ZLpv9sJ0ZLHlFdJeJRldwPLKbZmqHI6c4X
frOv62QXY1s2TB5tUjDEm5qGo7Cv88qmV1kOYGJ48VFVu3bpBr9gEFG1Pg5ttgq73rqzVEx/7teb
wHVVk34hA1zR+jza/PFGpGA4LL0K0mtrCQ6ObEhVPWH3gQ6aXA5kmlkE2/79R/3+aDO6IoaaAxMT
jk+B6J8NDkGV6kpSiuQaZmG7KA2IRrrLIY9qPkzuRcL/y8WmF4k8ZfQ3Jnf565fce70W5JrGfQ2L
l8CHsRVBWM6k5nEgVunOI3VbnPHH00RA2kA5OG0rN60bpVBEmtted3VhYTAWrqi1ZUY2f79/n5vF
zXemWfTRGQ2JyGI/5W1/fGehqiDgL/T2au5putF6nfUPfojJAGcDrz9F3xzXILn3ZnzSKtsjlJF6
B0FrCmp+naXb0L8I1jHvsVgsQneZWWAxYifWwBrZBGrg4sIFqpQPeWXHni1VcHJteEVVZNcQp9xt
LS0MDorW1lMXg7oox5U1ZZoworalD46TTK17SiWyLDybgLkH6Ym8JxHoXTDPD9Re/Hr8FLUzfHdg
3CXctVSfhBvW84yRYXwA8VIHePsPoeF0n4d4QJKmMG+R3oAQVhaesQy3dbISCdrrlu0+XTZ3bvK3
nYI9gv8oiI/RgqHU+/rcqCKGwyAWm6tIhJmlt0dmfDCgQYm0dfkCueLo087/+xf7TZeoSyQPMWfm
MZoe1s/i/48vltCjDmCELl6ZSYYcA3t7gP2zUDQNbVcLMUtUsC40bb/Cre8tgLfdGy9//7ENjlUK
Em0yWlTjc1v64xOI3uhBX+9JVhDUpzhIgnmpws0JoUUv6pC0zDD7aIwsvvOTf39LWYLRY8oUZIiv
ReXr3a6aISqDNi+vg15Wm5qYErR4mq/NE8kT7vQX/+Uug/4n0JolCGkNOrOvFxNqsXHJoeBinXkt
RGmFxz1kJPDhd6dMgLguSDCSRosRUpxndwrBf7k6ylPilig/KM3IXPp69Yz9Hs/UUF7xAVvMLEYy
N2B1Nlpha0GwH3ZdEYYMAb0nJnMvf3/Avt9mi3R5VZE1fDicV2+uDaopJ4ciLa9VUm2LSuZcI1qs
FyBYequ6u07xk3xdprgabTHMcZOq/7aRjQ2wROKnVVekFfWKRlZXr3thhF0u609gbP25DI6AAXNk
3nmcvmlBkYDzU/IV08hFlaLIX2+yz09j4O2VL5i/EbmV4oOPHjptrk0tbNNS4S2WGUnDHYQnyYYA
x4K4SzVY65aHBBOeiAOn2DE6FQczc/a/fw2f9/nLnaG9b6oKuz2DfYXX7evHC/NYQIzriZehwJDk
9cOH3xYYybIcBEXEdJ9iwEC6zigTUCcrc80huiCoKgAbo6mJ6tRmA2AUksQ8h3aDuWlRJije8vDO
R/32xCBXtSjOJTZreJO3n7RNx07vyY68Wjn6bZCHEi7AQpq7cvTLL1CU/f3OfNtAJ022ztwDzYVE
aXazDlhVU0mpZ2TXwegVJOXoVmKAZXfeQW2q7L7ef1NFQkPfhkEAStybxb3TSiUDoxFcC8Rq4Ggs
+VWR+gthPGu/CLKdrqJW84aRITDgs62u8TksIVb2faMfXdGzTplrRaQGI+/pDW3T6lF3yAlT2mIz
B5kO+8hMGO2WoX7EeYluaGwkZ5R/mQh5Bd99A0sprPkYdEtpCstxf7AKjW53aoGNLwfUBiKFSq2C
UIncbMrCALFQ8wWMo7rMDbE6N3RH3dpsz6OxiF3ZuiArGLQ6OxlFPRzq4E55+v3kJJskr/MwTEoo
Nqebb6YKVNNsCEy7jjVGbM9kJNyKRWYbsZTNRbIN7CCs3Q1QpBOL+QPmn25Wi9ZvsRb3kewulF5t
n1XZmo8lfYBStkCBIA2+s2vLt514jEXIkGTkNNRhJof7r29WIaceNvU0uMIdCZZK1ypHich47LE1
+aFg/+PGzVATwMZnQI70tG5WVeHzQKt1Bn5ECU5e+prkcbIZLcILjLZeR2qzDOIKFIHgQd6T5NXf
H/pvey6PIE4Aa9p2MQXoN4d1pUlLAWxjOym6CAfgodgxW4NvhnTdtMDPxdDA7f/+miyQU71hIDL6
vI9/7POdrKHQBY10kcOacLLqd+LHzzHRaInpsgky9xJE3/n7NaVPs8/X9456n4tNWjprWlG+fjuR
opSyjvX7kga2ku519WpY8Df7pzSdeSC4POlFS4DDbGvQujqaHbSZMIhcizOqN++KYhEEHmDodxE3
pognIzBJsuSkVhFqZrgjpIwpROsNfFeTvumAdDJlW9Lww/sjt8cWrFasrkLY3MlF7g8t6p48WrnD
ifwuY1ikEWdNDkJPVVzM2/wxkd66YlExvmu0tWo5lv+B7Df26QzqSzJDYCLALl2ZhOvaXfqiKNsO
ow1pru0c/ou5IIxh1iH4YUyqE19FJE44a/oPQh4iuuMkmKf9OjL2qn40ykeX/p3+rMZkL0THKTe1
vID1bzMnx57c04k9DNjVgfq8suoy8Aq0tWs4xiQz5Y9agKDj2GyKCCGXUn5nWf6+C1gcQE2MMrTd
qdFu1stYHLqh0WVWSAXku9vT3ARn6CGrzXBV33k0WYO/Lc9cjjeBxF/Nmv7262MCdjWBEaN2ZGE4
ANYyfeZOCXt8eWIx1yos2DQKtBfD/AlKyOVLJB3Sr1/8ZlMprwoRUervHqCsm5+8/Hcs7H2Ix+NC
jZ7HZonmrcm2rsgM5lECkj805NM9e8TP1o0FQVV3yHLyBEzXLhMNRBUtmpEuWrvNpfMJzFh65ktj
IZHK3+WqnI8K/Qu+IbhZc0kPwTXkPM/PlrsZfAIScfN0MAcHuAYmnZS+qtetLyyULp3DnkdAp3bw
+VWSHmoay1FNkgryCGZpVoafAdwebnaMDyr6YB4d2BeC8lvS3gMhn6XSyXrpOUyV+L4EhPwp3QLv
pciSZctHH+hnl/yqjIUJoBn91SdUMTPoCfDo2E0IVEnaV43kK7ujFw8a6KlFrBTPZfNc5pcwelcZ
HkeyRT9gbfr4i70HyyOr4TXTLyKKGf8FHL9FvAQAxRFDEUK3JLy4fBjVWhMK1+SvyKeQMfd2TDoW
xqqgWQqabaJLpxNNzjeJGU8Ze96crGaLNHGyOdgpH+UPCQK9zQRcUhF3RTsZp4I6N/jA/qLJz8KZ
qWD7pmz7hNBvO1hmKebrRceKAAAZGQf9GtRrsp2h5GOTFO3IfOvkJ4GII2/BLAg2QtvZTbTwlDmg
Fr1ZGmQTpkswf5m7CZAxdj8A5OfjWjbWxUBok9NNbjwgx72wCz//cT8c6xIROv64qn8WfaI45Ncm
eyVZukWFC7vdeOreR8NmnNeYS8yFDGhL+cGKNm4M+Wbj1S+euY7HH0b7kwjj0cS8grf8c1bd+IuI
dYznhKmotcyaBYmcZr9FD89SyH/TdlcK1whlVLTmTNbLmyhGOLAjVSfMDzpCkbR6i6Z5Mk7xap1K
Z5UPL+TvrXRu46vbX0OGjZW2wCxilmudHT2LHlN/n7oHRVrK3tJPNqq3dMNd1GxCYtub6XivjCvU
kel4lAidlOxUdRLtMnTPGPmU9rGJnWTdkHNmkr/k5MFDGWENvEjNqWHw7z7LvB5jv9YsMuh3CNkT
jVi3lcWIFBnURmcgmd1pNKnTbn+z3xio4DjjibJEuXdTZwOOrLOgHtoLGVNCgLY0DuuZAUGIxBzx
GoYxcX6F3h3VulBBD3i7tJcDm1x0f+kTGDAvGpm+cNSTQCqjmAP+Kc2MVgFKryfoGBKXEcoMCNOD
GaYPNZmU9Shni9gQUT9MQrAUsVadgM4reo8ODARIp63YpmJLjOaa/2zVijTLjQQmNOIFKCULHeI9
BBT0nlCBoxZp1p09+FvpS02E43A6B1qiqN069oVcq0K88/FVdsXupPstkRKpDeMEtHkLiUVqMbOY
3lvfVNVMFL3m3un723fCB5j8gZP3cTp9Tx/wj8pDa4AnkugdXzm8qTsvP9ENGJy8Vj+CCulgXUPk
jkuaw+UArjmNxndM48ycch70v9+L6dv/8nRMn0S1mJKIHFAR/Xz9JN1IHALkoOQ6xiTGayN798CJ
K6PUXeryQbNY1/9+xe/l6XRJXREZGIsax7+bAzgJMXE1yiqtz6qrbTNLu3kdGb+U3DJPxNhhnGjk
tV6mCXrYyl24ankse/lBYTPcFOaAok9PHj2ZhLvaHEpKoLSd1yXsM/m30bNp4X7u79ylT1XX19uE
y4BYZoWiH03abUkdjCTcDEERIYPj+QCD7i/bnoTizm1aW+qCmuiddpzJBOmSc58uQyvxTjUSC49x
I2Af4kM88oAHUWyWcqPOtKICfdZ4kuO5xCxrgHyWpjF5YJIQMUZVV8sK9OiKNMjU9v3g15Aa1W6Q
kmU3yOKdn0799gyoAFdZJKD1YeMwbkoNUll6N1PH6Cpjqph1ZvUwiOHqzrf+rZ5Rvl7k5luHERzJ
cuQipKkgvwAvTJxAKnN0NPyPSvpzaniyo+sxrdhYDxZ6Zb0UzTHt49wJDaCJMSduCYJID2aapBUk
X0yd5iJSBnsMB3SuqHzdHu9SoquY+wRzlZNwZ0c5XEfL5ttV7pXy39/iqZku08UyyY7QPk/Yf7zF
oKd1nzhT4aLXCJsywydhWGxpDphet/ZzDi06dUHj7TQiquee55XYak0dgVZn3vkKP1v4Nw8okwsd
seQ0wuCU+vU9ri3VHTgmCSDW46VWK+2yqLmLJNmtM03GpAC10RlR5akReRbSoBytoKZIwCex8DSK
MC1h0hIa94SM//rBpAnxAOhBVIBUfP1gad4RslOWwqX4H+rOpLluXcvSfyUj58xg3wxyotOptyxZ
SlsThmX7sidBECBB/vr6IDkrr3Wr7HrDingvFNc6OgTRbOxm7bWsapcqlnt0zi7wD9o9to3m3159
mTVE/zlr2JXOlUseYZesoKRmx0y7wCkfhs58/sN2/EeMTNmF0JiTzLoRzL+LNyXa3fVaiOKhzdP+
diOejQN9ytt0udr6/CLOM7kXTVrsTGjgteFTu3gS8VUUeYfauTKIvlElDd3eOS8m1eErxH/1Wbke
x7WHy4m+iNcB/0usK/9vlCofxI/+QckfP9TNV/H/Aa+KH2KP/u+8Ko99pX58/7cH9VX9mP5OqvL6
d2+kKvDo/geXFzQipFpjcvYuwdtPVpXE/w+qCTQPZVQIQqqK/5tVBSYWqn6JbREgomNfImKqyv/8
dy/9D+5DWAKgVMFBICX/r1CqBPbk/c/JtE+keE3IjwsWg0LwrWH8m5VovVr23tJEP9DcJLw6+CIU
Tgtp91xtT1GkRfM1dCQUWv24Tmu4V76J4CRH3d19sQxLPfQQvgHQlZURRGUwhvXj+YIewXTTRp1w
1jPcrEi8RI2qQSAxV21NqwIgDI/7EPboe3iLk/YrGqgi/xYg+hDfFnE1gtNFtx4CTPAqgMk+lJ6r
lh7Vs0gCHB0WAtBrL1lHhlx0nbde+V3Q15DhzQN/87clvXubjX+jenw3VL2a/vPff/VCaGIkzKWZ
zzZ7sXzQY/06Rwls3sgQlOmPfEGUYDxXqNaH5204T8jBQgysqmW3VaKt/kJEp/Lzf82S8/yEtF4A
ajWFjYaKhLX0f1ujrYZnP3bj6nvtNQH3iBrIp9uAzHfG+ijNUkiFDJ8qiOCc0EHq+m4hNEQEGrbu
eAkuVQyReUMb8hhI75ZsK4WFP8wRW/jv+whCIBgCqIdRsiAbzbb8dYymrBwfLnjne+zI2UXyeksK
cNBtGqoAJnCp4vi5idxcXfxLa2OfS9U4wVC6vk3PvXuu0OuQoByFYMHKnqNBBk606TM0cKQZ6cWt
dPWhR0ZUKTim4e2Nz37/eOsX/O348HgSgoAUQAECdeQM/fraBXI3jmvK4LuDqMAY7KIFpMhXDhJE
Y8h+JO1thaaSd4M5XjXhoAv3LXjvCuXhP4zE3lS/jARKUDIyEbW5mNl4X0/hOnXxM/r8G9qsiAaf
BhT/8vXg5B0M76c1lTiEf7jW//nyFo4PGp8SlAu+8l2cUCbItNEFIL+HsQ2miNjizWuOkVz0FB6q
NA/jZ6mZdXByMb0EzwN00jKjYWJwxfKHjfAOKxImtkeOipI9qPjCuDzvliLbauIB5byUlUw6B+ak
0h6Izgwl3qymKXcjZ9pNVj7TwGLFqCI8Sv3QibheYdLwZP+QdWUn+z289pLK1FwRpP9+w/zqaIYJ
NRM3tO24dCqTYI3f2RK95Kl0x828oAUl2QSoBLhMlouzESFFJYPZeRB+A0zhrFfLYH9QEfwjyuqd
2WcYltGKKAeq+oAO7XfDSEd/UusUD5AfRw42nHoXcKuzeXXVGl0hRoLdhw4VNemujnosqhSd9CJk
QWsHsaixxNpay7+W/FVfbS1klKYRCKD9frre1eHsfDFJdBCT2mSF4db7dVUNeTiR9VvwMuV+7HSH
Wk2i1XfjpirRk29eRwbnJN3M74Z17IaVlt9tdR4Qqc8vpgz1Q4hHt81dr7py7JWlSEL2DkrpyHXa
+7jLbELaDzKDSfQd2kv6S3fLWr61qXLy2X84pu8S7Fgq+mVs07BtxYcAK3pnMdiZ/Tj3s3hOoiGq
AU1R/WYr5rmG7nPnbYmDac/XN+vZokJBwu3VnCBxlfIrlOODeDzqJfjzgQ7fW3Efb4OwF0iib4v8
77dFAzMglCCDeBaSUwQebGrS8Mb3ymC9CoAAMB1ZPrcbTLFmRT0cWvMFEgYM/hLfF3BMOOeyg8/3
STp6im/TKrYOAnUlVFpOjY7s8qAQmFm9sTmJ5nsh62Z7Qva8oRfQbVt7aSHU4bBAAw4r/xiskH0/
UaszrF0Q1Ss/ps0tVLonUUL6LU60XbvGFBUOBtpyPJ4Yx5LIp4Op+YoB54GRV05vfQMloq75aiZS
P+KYzdKbH8Jg2NS1lE0OX2rbSb/bOUXemfMi5HL90qd9Hj7NBE9ssiQt8DPmsR9wUX6/2d+bcGaf
IrwtitFVFQXvEz8BilGFl4n2efMQ10Kd0HcTys3LUA/tRaDHBUPx+ye+t0aUjuGb87i3yb1l/3ji
JBE+Wbpg+RLAwMpmXDRSi+SapqTh8o7nMYqf8xrlZBgrfa2m4oZ6VcI+/f0wXsOsv19eQRKDxuLi
ioh5SGK8OxQbUNjRyeLuCZHeTgVwiUBG+2MYqV9HV2Uz9XD+58lQ3c1TWmBx0IEjUVykyp9hg02S
Beil8ovxikgofjBwy6a0VS1ePEPe5bi04USbGa7YRKQQanSVkcIKcwrcHPbSZR8O8AdBLpXXjbIn
fyYT8cHnvgf8EIDxNPOfcmzv7k6LKSC6s2/N2wbEBL/aNaR2SrjLpoRW2d7FiaXQ7OPEzpvdtyBO
SRKU3mLYtqbJAn4U6tWzdWJht3SgoSvNSRPHdktTQUBm5LwSfmBN5LhNrncc2xniwNMWrQ2nLl+Q
H4bhdU07TmfijRyjPyzir0FrmOIBAQcAFxCxgoCa35lqkpTdNtS9D01MGXC2lCjsAJQTaHt0X88x
ib6VseUluhBqh620JkWKkYvGKT3ceM8ASBnB8zdT87XN6iQ8r5bWzsO4LkN8m4+GT8HNal9xRRd5
OjZOIoOjSOUcTPDI9HDT/8HRIab6xbni1eCKDn1qomRSyGG8ezVlAA20elgfg2K2lgpgOFsLDZdq
+KbctPGpV6ph3J4Sv7f3Y+cgeC3pMuvaYj1sXewhpJ0h/rA8WjEdpgMdjoDdF8wb1gTO5owtFi6t
sNZNYzbPK18smDWFR8IDK0jS+C9iLI+p6JA8jm+VSiwlM8iSmiNRZn7Nf73NjzWFzdffr+876wQW
I8C7AvdB2R6myPeurrdsYbzGo/Np7hKk9Y5v7q1fpmZudkSWcMv/ySy8u47sI8MAx55kLP/Ha/r1
kLj1gAspTPJp0h47BBI+xYbi7md+0H8LB5RYF2cw01ncBisT3s55j8uC0WOWFmladQc4Ns1pUVZh
ijHgQM73sh34lOkcDr4yPRfVz2WzKkJMpWnTnrPCKbLLUTTGLoRTVx4/Mgif6F8cuoGRRE3D3dTE
ysapv59tktzv9xy4XfKd1ALgVv1nRIU7ODmFa9ZPJSoVbX6mtJW3zhc3r29jfwvlehhLGcOpm1EQ
RrlQypHuS7fVAXxjAm/HuYJD0QlvclTCqaMtgym+uSAmz8kLkxJskn5ov4d1u8n7bog72t83r6XU
MiMxse0pmGSR2I34j5M+Lgug8lvQ9Tkl+7hzO+86cCUSfn0vYSStjdJIMA8mHbeaNrxZhgbUVDNz
GOZNLlBJGyeqQ5qgfE+HD0AMVvQlXOPpRZ9EBidSjv+WF+pClQmeGb217ULtUJZsRUGz+5rrs3ES
dQwvRIKoYwRr/vZpiQcf0q2wLSD8CJUP/xPxKeIUcaGmjI5/f2log26Lc5qm1X4c3GW7yrPedU/e
4pU+gtFTWroH0QwgBdZoLhrnESoCYz7BvArTqzOp3rnnxkj090jGsXzckhk5AehbBq+cPmZmaxsw
4GQ3jtsApmgADzYAndslcpvG9MXr6rT/jrLfMBtABmodf9CosdBe2LTLBHO3AqYQoeMKQXYLZqFz
mvg28xIHQPscC39qaQ5M+0Axy4Y8sQxvtgD5m/q4eXIS5UfAWlZdqu9DIZILneUVvDF9ZJqxONRz
oZb5eonyoqKFIOwWHd3nvR+MF/Sil0V6ZK/EqJiIeXO51lu4qCiIF05IlWuPJhq564ulmJyyOkHE
yW2zQ+gZrfE9JPo6+jwg8RJNF2yOxaF+GuC2eLcaeDpfotYgNfEH5JcSfqi3f3SqquV3NMSEPG4b
pnB82fSY+fNlHUtR+OeecZwkgcYranRyMj0CSqR/w9nei27kVLxOEURcKl/JycZutqsjJLOLD+si
FpHcobxXL+0xaQLHFxeoWmXpjDBiENFAN2aZzUkkUkVl85QUee5sV2HYTsyUs46Y7Bus9lhGV06Q
y6S99qqx8hDHq5c6pX+3xhAUh6GC8UnuMFl2SOvstC46wEVJAWbviqaW6PAp14n6z37h9zyvq9ss
e9RFCkpFEgczs36q4QGYwSOU9ksYPy4LtfXM+vRhOfH2O1F6fYCWZ7nYGQta1fBjmErlPPRdYk1+
OKsChtlsUQMbYOvxN04qk9CmQq/y+qqlQn2ZL67B9ibcJVPO05CnI8jsvcoujyfC0o/+y2uNnec+
zGpySY52JEvh9E1ahj/GkYBmPMqqwtOiu9VbkxFYTxlBxMeW16N+UnWvq575ckqKoqXeQs/cpHVi
h1yx0mJ7iNlZPCHgV+NLDlc80xBLRADnS/QI+Lc26+zUzDO1UZp1VDoujGHuJx67+/k+UoJueSHh
RtfPLjJigKktCnOQbuECuzpYoaT0mIufuyffpoyvTNAw5Xe5Wl8nQ7NrIKd483GzaIvsfwUTCgSB
W1G0/znVqALYj//3JL99jkyB39wkPiRDCCf1SIG9NLD1VvJUoXzHS4/+ZvirAnRw5T4QgBcDdIpv
CzVss2KrEXlrWVDyp60rgoilnFcwiJ0emKXZ71o+4gtybHJHmiOHN6pxV+v0Fh3gbM5ogmz6S/Y2
g8BRQ95wfHun0q+I0Whs7ePFo3cvtdG5+7a0b9sjzpuW+YnRtONHlLT25U28luzTwpP2MWVYxvwj
tT03KREhq0INosApAzu9bxtp06tmlLyk/RavkhN/BzliwO6aVGmH/jahzoZyoqTbOBjo7HTcqG9q
WAKixIhT4ZLRcg9LpUEoXWd1YTMf08L6VnMCubGHZjzbZ4rwWHl5OePsfkAH3Q5u8Gf7I4RTnh9t
D8EeaK0tsuPvdQxAHqxD0RbVsS9Svrcc0V0KzptpTTx1hTap3StVPaEgcfo55Vk9S4YDbZlViuAG
GHh4TdsY9/wMp1zsPuK5IU6yRydewY3sTgVlGLony4GQSbWC3GZLwoCUDctU6otkKOxx1tyv/FsD
PKumjw1n0ayXQTa1ZjhXITpc3a7NwhaOsHwqSBtSDdJ8Hv22iR84jVF7240Iy9yu3UISLXIXj1TR
SC4fgYEGJXaqorLm6R4kaPNT3OeGKCBfN7v3F/pgSBKbYPSxMKmEFgTZho4rtjsYp8+zCbgHV5X5
4kKoi70p2mFomvOf6WTYtUpZHzX6TYP4toYTbCjnoi6ZDrSA7JkZh7RlwqZ8afLtKSjTYVGPY7CU
sIGpt1c3dCUyRYEwG4IOWVMs4FrizUVTh9I4xIn93jPC7hryVXaLv+VPUdxYmAFP+/Z9VWXpec8k
G5zPjxWpUJrVEACMn7PQbyC+JmWxxt1NIDzJJ+LVszHsHKHv8fAzybJ50D3lVLxHmUNOkI8b37G9
pd5ywnKyhmMUNuRLc4Sk4meg6Q3QJdWSmIiuuga5YSCzIVLJ1a5oUuBFe/qiVu68CcUjpplYz06e
rgKbKvB12pCLr9u+4M/l2vKWXxbcs9y5XNBmkdVtFtQ2STlorjugQnkQK4BAI9ItB4M+0Voe40VE
6FCQuqCF6iwhCRQ/W0kWQnIuQ+QH4VBDkzM/xn1nrw0Uaux2k74EKLB/m8laDWSig8qtEC1atgix
+Y/NphfnQeJMk1XYxJjFz9hb9pez0Om5nmBNtO+Qi97B+BNe2ixVW+Gv4lln3bCIZ3pPy9F7CU0b
t7dxPIo1P4b+MCnnr6XyagNH8Zih3Xw2teS/YWFrPci1yEgujfrkFnB8w4sQrUFp7pcE32b8ns3V
PPpfpjwlNXGSjZ7RM3L8bWqetlD7IXrQ3A6GYN9DAamF8iHKtKfZ5V2d+fALIouUIPC8UJky+59v
8raWo6hJEO8gS1zta72am7adrf3L1sJaE7x/e3irqbOf6F+z93nt23+jLdDhE2ux2g/mAdmJ7kDk
bmsb6C0KjnKBt5jfbkjJwF7BQbWnMuvsb35uWXxKLBFgX/urt3y4NaeOxY6uMoDFGZWO9E6XCMkO
0Nr2ZM/Ddcsz/2IZe3vKC+rlzP5EnYgfIW4ZMi2by/6mF4oFJm9pR95UVBqffz4okhlXGoquLPZb
xNZX9ZbQrt4LHSLV/mqwmrdE40gjG7vBaUebhJxQMwvDfVd0IwyR5Rhr5wEhPsE7q4Uq3nxZ+YV1
48rQ8AyEX+yw9OuBc4aGe+Qsj7Q95AIpPI5kvxi7J0EB+xBfR0htdwgn1y2n8fg2IeSBrdFrAOjw
veHkOfVV6QctpMC/D6/eBfTkcrAP7OBXVQpQTu8C+lJRQyBf7T+U6KUzahRYDKdhQRb7dnRCe4La
mcRLCbh0tGP//eNt4Pq3fJd9PJyYdFFlVOTBW78LbKU2g7NMCamqN9NYkwNmFMQBnKTfP+pdoonT
5Cb0xpGUiaDwJjnzawy92LaZHFfyv/eI24BI3SHsFYYfEO6wuzuLS7uouqpZ4SGUIUv20zj+fiy/
phAiF2wy/4NoB7hFwD73fx0LEqE+6du6eICOGjNWRZ71x6eJHuDDNuA6/2me//lAGj1JHICm80ku
vu+Va0rpemjy5vcjHTLxc9Fw418ka4OZ+3myf/+C71rH7BuSu3Vp/ARA51GOepfING0dFr1q4/uf
FmMpN5u0X+NgjaKjCad0PtYi3+RHvQQr9Au6t/Y8kJgGlIFD7qM/jOjXnc6ICKXSjMsLun1aBt+X
xdbMdZZkDcZ75KzsoVrw6zjjRjc5dr1K54olKEO9cjKzgMsB18Ip7UBgKBj1tptHIvtj1AVDBA0O
pmXdYepHPs75yL3bag2IJ3fLWz1LvJnZ37/E+2Vk4UL6JmmDJiULv9m7WeXeHZVvnPm2nBprmbZX
R0hMUa8/rogMhX+gnvg/PS8CpgTq0HVRY3mXnE0M3oifuvr257VninKEv3jAsgLmnqriX0qtgTL0
IGUms4jhfhWceGcOgiUnEw3kB5pB6wXjJNvVSBCMDA79NNoL4/cT+qv9IT9LFzkb1YJSKNvy378e
xGXdTCXROoPK1ZFArpKuS4LnWHJg/nQE//koli6l7JUC4qPI++7dutzvVl3EMHa/VrHmiOwI+8gf
O378/q3e1db4dhAaND75zCJxwD+Qs72ryrw2Ivvm1qSpfx4rlDStqyiDzoaTSzr3wNC7UMIomsiW
KBDdExdRSBX0JnmsFxcj+IdxvUFE/sfgA+ICTospIo1pAQN0hP864a5LvShBufokN98tp4MfGYuS
0Kjl6OEv1JQptO8GNKaXKTvr8o0o9kxFhfK6K7wIoEEF8G9BRuraD8mJuHddHhXISVsx4Gi4zQ2K
uWal549S2BfaYTrCM1n7IT3BHaxnaOa4AzTZyPbKiBTgdWC8IYjvsrc6YxMTJAUf8r7zRsgeixJF
oD3OV1x55GpqICTnBEBJ1UEqUwu2yE/HKXH4M9QB3twdIoeUSyx+Na9vIVDzOptL2flcKYSs1j1Z
Zt/B0R6QCmlve18z3bh+sU5ugwkdVtzaN59LULRl3VyRelsFRl51iGz3k8zoTIoFOHENDvgtFQOY
kGH8dLBejxAVv4X53cbUOhfJOJPxIuZpYv+AQjiP7BqinfnSpYpC31Jruok4jzpDW7ePAe54FtzG
K7hFcVHHrmOTFNMsyf+ub/FhtqxTMMJkpTvSwWSGUDXq4LFXKQRcjh6KxYVBA3aoyL/LRojGl0OB
eiiEz9GazdvwiTqIrbThm0I0eTuoieLGJ4gkY6SaXxlqsmMpR88DhO/hDP+1EhJDcRvFZvGfvchA
aHdLOi8XH9HcrBvopRB9dInQMWgGlW5VUuM/9MPK2u4X42+SrhJk0Id5h8voReluDdd8uW4y0Lyo
rrT1UhHlZ6mkXluV7nQK3VYtL7HbNWu5z0MCAYh4k76Tn3syQggn0r1tS4E/beRInb6Ir9OO+6Q+
otMNtxfe/av/R0Le+q9rr+xl+LY1oHbAS+2TtiGUlBlIHdorpBuD35dTMSQMw28a+PQbZ84+cbkM
6YPoafE8dlVURPBvQOIQrQhD71f0309VOAfnlRtsF5008zkZluE+kTEUnFlUwkqlWpdc9iw/5Wzq
87CIBsDzoV++1FK0nwsXGjSTeTkxchuoE0E4qS6/j64Qtn8eGo5jv4j4Ol4qsU/Ckh6a0XUk2F/I
iOqh0h+2ulXugWhBHdLVRcqlAQj+rRT6gb4HcSVtZ2I3T+oQTaTGAcgU5/Ogs32ZLenHRCAN01Si
+l5NY75vS7Si1rC3lJbZeJlufndc857qdC+ikK9OVxpq6h7qBb7yIiVOfIHhDPD2Wubfx6xpT43x
2g16tzo6lrU7PAjoMOhqIHU00aE0FI+L2dKvrdNHpBh092lJfUTGfOVehiiRwuXqOAHCztF2lGrq
f0wIvH8kqQkFTKmC7LtHCYo4yxPe/ezXZXUUa+8cvKlT99MckgjBFOyn1SCHMUmgs+B30eiE0KlM
P1ezn60QhMf62+SHAMrhHFeEX1VXrmcz3Ac/UhUlEIXnjrzsMmAS+9BT9UczB7RkgCG4iiYFZDlP
y+GrW0/i2iShezXFnt2hOWQixEbzcmlws2/cpJkvyMo7l1UTlP4+xfp995YlgB95S72ScF44XxYx
Lj9GxzEwrHnb12mqEdPMcvQBsm2b2LllK6AZ9wYJv/i2NOhl6QJKbNcT1e3qJRhiQr3dvARtcBmm
bisupRnl0Rfav4paGo3JQD9Fy/oNYoP8NvQ4PvMELxspT2hAC9PNyT5aIdUIE9XfijKUX8C94yu6
lN0LYNoN2Ixml1RFBPmBDsKvVMxRtfFpihpIYJz5bqc+Gq9vPk7lqppdg6rn41iu42dpRGepk7XZ
5aDZ67Oa8VEJTskFcvBMue1Cky53mT+V9D1tc/217sSGoqXbPaGbDGmxoCkpo7hxIXyZ7rR088uw
6sOvUxobuq08qIkFiWAemquzXKP6sxYAy+PUsbLLXpN9lQ7OFo1lAj8qqqfxLl7i5oihj62a+pac
K28o78APgTlZSvmI2Lw4zdp4p1rM8VcZ5I8L8fvjNnZbehoFBJyIFxc/VibkVKpEo9UTuSvI4wwW
WBmOVJKbwnZhzvNFnDXiNOIfe2dFMmWPWa+yl8CI4FONIurLvM3bD80G38/J4N+EAB5OLjfFfjSj
esDvhRpuoZ/LkVPzvLlDfwpaLwcxRpr7tlzdkLvMYJFclODJU0VNfE5rDRIwE1LOTaTlI5izgPHP
/qXnwohax8H0hXzheJf1pTz31jZ76CBavyqmejyYBJNLeN5Vt33oqkupw+Wun3L5SaZp+C1oaGY8
88d1vg3XjsNDru2DFyh9ZWSyXFSLCeip1Wl/ymMI9wjbQX6SjskuNkfCz5mX8uPmp+VjSkrny7il
6hMXfnHOYUsQP3YU2Kq4OrZZHl1TeffAwHdZu0836MrZ77I/boUz3DWUBu4KMwhoTywXg1zq8YtQ
mu6+PNq2a5mF+goAFcJBTjd8KoIN7ZuyQDEoSJr03KMWuZvFFn5I5yKgYiBRu8p9sHHXaxRuVbZb
O4MPvk80qfb0uomCOVEHd5ANDIZtJvLrxRHFHdmf9tYJ1/6pVfIrf0Nzoaq8J3Sw9b7WSX1rshpY
aCS86pKOTai6oEdeYJBa3BsgSPqx8ucZsRg4gMJdVnrJVZgP8CRmbtdnl10JFzb15XA7m6nD79Ns
g+yv3lQGM36Q97eDAw7hCgE6dO73sbsoeT1mMwUoz0hvuejDsftAX73zMemzCuI9pNyGQ5kJeV8X
1WwlbYa1vOqqZqjgVusjkJp57jmnZJ6m7X6FCESXJ+t6uPtsNEMLXegMbyVKxQ25AtnuIDOYoPDr
dD7fkMWBDDXQXvFpSbZh3Q1uG18DI8y9/eLhIl4pEgTqKaqISiV2RAoVwUPuFj1wJ5Qf4+Qy8o3b
15+2YM0hsljN6Gb60sfYuRdpSKXiNLZrj5LZPEX6AbVtuOMXv2gzaBKcvLDcZmFmHqoANM+ZX4bt
x2H1nO20EADXUDaPvnu9ZDVUdr6kvnCTtJjTPcC9bY9UenVZ+wo2fC9pLpWzmqn+0K5OnMHYP3e9
axCUcP2usegx4UfdB6XCOqUjN65jVIx6PQ2ch5Sy6057q98dQlhiyuumpGp81vWkn3ebMiPCQd1K
QSrRdYM+WAiFfLFEy01Tkb7d16Yy50EReuk+Tt0yIVVXS++iKSTiVEJHyXrmL1TlYwWTqxNlJkH4
Iw/hPwwb1IxWcolPnnDk9znDNQmkWH3IV3NUI4q59LW/w4UrrXr1ZCFykFiWMVph4ZDgmOl0rdod
llTxgcF1KlN9wwiNaXwoBRy+UTF6JqPzFAGH8iB8M0TRjefMsX6kyNwhxzSm4ddinp8R+ykei1I8
F5mgMZYwoXtYwJwccvTDTy6XB5SjOpaU5ZLtql399lYGlT7Opcx2YrRMIrYjC4rmLuoeZN/Geylj
ROzSKsS+zqr7pop8O8IzRHmxMPkNlU+IpT0zIau0cdmEd9lUBg8JwCYJdT45KPYDG+YMnN7y3RtE
81GM/ZQeJuSPr6ehHx70OEGZpE0x0+LSd0Vy5nQmu+iGekS1aWyPyC5HRMeud8hUiRpFHjlQEZjw
yhcUU4cCiZkmIyza+34+f+2hnj1txqe/CLXVttu7GRQuB+HFUDM3KVQ3Qi45JIqLa1AFKOpdGE90
NWZel4NtBaipLyYU0s1hJfn+sOWy+o5gUjueaup+e8mhXM42aJFuueW5/Ku4sRQb+BcMIb/n1qmO
CE7FO92L8qmuCu+ZjKA5AiaiYxhWn2MikvrOqV25m7u4/Oz23WNbg1ArCNyOiZ/XX4bFh246QsX8
S+BCp6r9IKfdXJo6pQlVh5e58HlpiCigHDeILsDG+6EmLLmcF6/61pRB8tzkkDY0XrBc0xkIcEKM
w0VAKvuJooDfWJtm6flrd7yJ8xxOVBAHsAaEOvwWNjZIX/vO3trGn16GOXWqAw1wFGhJcg/xBfLt
FfpvsjLorbbbQBIzWWpvF7TYkbPYqerophWT/1KWpWrO/JYxnNVtUqa7hu/dkZZjT5SriC46OisR
sCkBmFo6xaa47MSg/ksQtZW7RgSB+8zFu0h4XtJlPndUE++VqJ3zaoz8R4tnOHrb3GjkQxzxIYpM
/aLnVHA9EHkeB52D0hryKLimpCivxArY5UwWuDTXZtLipfEVoiYT6c/5rJpb802plbPCoSRO04Ls
6veZahod9fUM0X09B5ckzwugXJXZcOaBs/4IgbbmRwjB1FUIuwCxLO6I2rf56EQHZ+zAIrvbHD2p
qW2/JGI2u2YKYHBzndG91UviPVD1SzPQSvhwZ7FaSvQScKousX79cjBjCYncaDJcT9AlznAblIvn
7HRuEYIr5MnwWwvIqs5AyrCJdmHZIX/VzOizxZR4OjiF4VPJ5cGGsahXrCOSwrso6PPtcz/pvvng
D94ywTsw5dDjsXkHem6lp4t2PTmuX/fhh1gHOXqH3lgFX1vgrA6SP04KSeeRQl5j4JIph3jI6H3k
ZCLyt5XdpKFLWtxo3ZfU1dIWRmJu+XXfz2veQbif5qR0IGggABN37UzWKjgzwM8zfZRajNXnomjC
AYEhjgrlHbqEAgjDZzMOsToW+Gr9hS610/01jZOZo0MJLqvrD9FIDfAhd31qQicBgEv1e7mGjlvf
1Vo0rEPoAOOCJFxrahNWGJfX/9E5GXJwUkx1v+4ztOyjz5GM/PLhLYnsCFsIUW1mU7a+lxtxlWW0
EFEKxo6Tv+Acbsn3IsxdE5/Ae2+ct9GbsuqLFkvp0PmfkoBziGxRFYm5IjDH6kmXJBTSa4VDaW7d
OnNRs9DFpMfmtFF1Y7W48qBjfAlS3c/dPmqVXvurQPN6kEEOoD+QGIymoMsfAhWJCj4TALToy7ha
j+sAPqpS+DjEDsV4FAK6ZB/4IMQnoKNuoPqCsySHQxapUnRSJpWGp0ol3bpCohzOZHirHVAv3S7h
oehNWLUHsYAEQodZ9kN6veH6pYfcaWPa1NWcZ4JG9XDMwkMCSVN4oh7ZPYlUt48OqB9EQwea4s5C
zdk5gILpvrt9g5cFKr+UzWGIpwwKCAl+xpxt/khRdIs1DA6g/y+zqphpSY/grh51dT24OVpRfqxv
am9du4MIOkBkc0aBWtBEX2dmgSMCFy45CyAzQ4ykX5r+JBUN0sqkdIDSNDQ338XmwuKcy7BD9Jh7
VO9VsK33U+UsBgfBaQ94oESIeS2i6CTjUHX7vEvNi7Plhr5vr1hG7z5tqibaL1aATtLSLmFMtcz4
/ebMRCOSxv4D7oScznUZNfP3wjE244JH7fdQxpfFkf6xGeGtTnspoCF/zCDfcMNhOISrO51705B8
aWdEB6ddkvsFhEibX0VEqMmKdGcau3rvu5FWn4FkAOc4kwL03w6sCSKzvfZ88E4kt24LIm9oQEb8
8BtDIdCcLUGTHBLIVi+dAvrrCUA4TR9g/kQHpMRf9bRP+yijVOao8kQ/BQuTGARvAjB/56Noxxp2
yCx82QBSsDfy7KN23IH33MQx9oS5W1nsfZjlKdooYD7+F2Vn1ty4km3nv+LwOzowDw67H0CCowZq
LKleEFJJhXlKDJnAr/eH0/b1qarrqtsRHSei+zRFEkwkdu691rc+NURVNA/zNrnS2Ib7rxwuZXrn
5ZVYqy7LzA5UMO5J2J6TvbNFWvPemuz8vpFWfI18M/lIhMGV9+WikNFBIQuLZclU2Ga6fPKVM16k
KFO+AvY6ptZe1bCbeqSAqsIJ7g3ah942yBt5NGhaZFuJZueLtGz8jU7R24faznNkk8J56OKk2Q1m
rb+4osdC7aGPTEW54BzoifbFlzXfkIMHmcIc+wmzWVkj3A+yiUjSxIWui4R9QaaaxFLxcYNylWxw
Gt60tTebOyZXzH/xJ2egQCfo8fRo8GFk4dB6yB6tBP5VmNRzD4SwHa8S0wBEojtJ6+0QaLSPUnkD
auih5luiUvC+2iL1E+iwqX3baWvF2/u2X4fU1KQtuEUcIJMpOsAyPNBzFGG0Sy4LjDU4MW7buhFY
C1KDLL3KoqVTvCZxkPkhZ6nIXLPa77JP68iMe7WRgzO/euwW01kNNWb5spv8+94Rw8jbOVAxNbRG
J6sym2sLCtoZUE3hIV+K5yoURhycNS013yG9Fieltf0FDSHZKplvvuHWGWvmH14wbzKYGOStSDub
t6Oc8x4AhU+mxphmfsn+K6zynBvm7OwGVzrPGgHa6obOVUEoit1Uc1i2lfGaBSgxwgqByA10uF6P
POlg+4YZituii8keiCojTx8LR8Fv4LlJVUd9vk0t0fnrdXNvpSVpQ1tmE9/4ZWW9dKg/SDQZy1er
r5oXMQD0SbOa3iNKTwRcRGLZQSleE02Cjy96pZHkthjXYsR21NN3+QoOTTuKnJt6K7LCux3GNUnV
6fCgCK+4oi/gHbRY95/pGGceyyAh6clcLHKV9P5+ErN5LPpmMDf55Mu1WtMrJD01LR6v7/1Db6Ww
r5ZAo3CqskDta8ecyntcvNlW0Nwi0L23CU6ynDGifIErPTdQCnJpvKTxrF6CeACA0pMNlTAwiiq/
jL8jd9a3tmMPTz7l/t6wY+O9QRn/ovMSB5w9Fw4rwgteIP9aIT7Yt9PAXeePbwinV7a8PsehPzS6
wX2wXIJEI/lJGHa153kgao4ZvbX1PUQzvBrcpim+5DQ7IOxwUOmw8cLTTY3mWfNL+yFPLcIPbbr6
x7atDUZ0KEABmX2bR7r/Iipa+kHinQdUQTAas3ncVS+caJuqvRd239jO7ZCnHbt87/urZkp0+LIR
L6g5hwCG4aK1mlt7RuIz76WJh8TcWo2uhvSoj2kFbQiB+Tw8EXAhnW9ObTfFIW/8aiAj2xb6oG39
ybGlYPMqUNkwa0O3kQdG5upbBIHGQtno6zMc18IVujqOs6KLGQLzcna2XUv/q1vXA5tK1xYlGRrS
c1Ld2VLnoZ/YkguYwJntbLRfyKQp41F7zXi0uWmQ19sOEtW0bT71Tpu9fsugFQFh1LdyLlImqVlS
oGJqk3gVt7MGO8YgSZ4senc3Wf7AESazlCvEc+PLeMq3DIh9zn1YmTKV3+R5049kwEgXFEWkt9bY
d+9jAaZmDvkrbQZCq7EpycKlTdkZDjH2zTwAFDyv38QGsBmQIZaoyeu+jFqymGusog9QkziL2nPV
WRt6DsznfO7j0t0oPfC9aff78dyPE3KmhkRY6YwOVycvA9jV8P93ezWtMn/QcS98Vk27DjSmf2lc
LIdQNpvjaWqPSNImXWkYMLKcEd0fPsCP4+b1AyAUwLxLXixTQoZCP36AzJnxRiWZ91H86wNU/1Ke
EDFWsuK0hrnYvyal/xav4bGp+M/PCIZv6n98a1q8OEk6/PO/hnTYfzY3b9Vn//OfWj/Nf/yt/p9/
/evks9m+DW8//JeoHiA83Y2fYr7/7Mdy+Of/5JX/5//5X/2X/+3zr7/yOLef/+u/f2uQXq1/LaHu
/TuVYcU1//9hDvtPUb3V888v+BfFwXD+wexWD1btDsNjWkH/F+Lg/MOnbUbisffX9B7hwH9AHBxe
BFsBiBJ6dtxDOuochrUrx8H2/sGvSh6vhazB4PXOv8Nx+GkN6/S9oIzbvInrOcRK/LSGF7J2WmtY
YMzgoSAXBXejTJhtxHq+zWzliGswk+qbgdvl+LdLdPnXDPvvcIR1cf6/yba3vjNXBTWEA/GaDcX8
cfF6si9yLSFVte8rKmcv1fX3zh1iD3ZbCxEikC6am5Gt5LOvRuwRv3/7nxQ36/tbGN8dEpcRJwao
RH58/8HuW8gnxLhBUWj0kDEcwRS+2zf7plfBE3q88tM255qAoYLYnWxoiVscet3e//6D/HQTr5/D
wx4GtZkPw/L46Sae9KbsuhnAU54vzlm3ivTFtkZ5GrG6ZX/40qve5cdrjnGc4STaXYet42feE0YH
uUwadVJRxfb06MczXDpOk9r1gMJq3E6Noy6//3q/LjC+ngmh30Q1h5T7pwXWK6kGkkAK+GklqXVt
r5ziWHLMqlDmkjYpVKa3Nx6eqfffv/F/dl3hwnF9icMNLGv993+DX/S1S4XcEleKWFm4N4iU4/xk
KW3tESWMNn7/br+uZhvkGiZoNBorTuDnX3HOqlEV9NWLsnTOMLg/crqx425RdI0n4AYUb4AYS1nX
f7iP/pMLzA7CnWtgzCd95qd3bsfB8ufCqjAyu855yhXko8nQt2WSf2C9D47Fuq5+/23XH+2ndRQQ
h2es4AicwN5P945a9BHjHJVmCwrt3TEaVmrOTvWHt/n1J0SDyN4Jx5YXuz/Hc9dWj1quVSTbOmwP
oVakfRgzPftY6rQSf/gFDfOXL8Xl421WfSde+583BI/OYd2ZZrOZsJs9e3RWAQAYkM0MIxv7SLWu
TUhCmaa0MEcLQI2ktkIOAZ0NXH+NyK1arbl/+Fi/XgMPabSv4+ZDDsXI/8dlXPh60gzxDIgCL8J8
1uOKAeIQFPI6y9Lg396LeOAgfWEvWsuan99sYSaZKuQ4jOakA6lXx6qYWJR7vS3b1393Da0PN8PW
SXrjhnF4wv39/nTZgXLuEWLvshE0cg7UmRMW1t8/GCJ/vTM9lKMrPwnBLE+bny4gUGdF3b82PJjF
XuczMeKLlM62XLoRR6IT4G3UVPVI755wzt9/x1/3WwYqvCWIPfZ2gkp+/I5DDeOHLkmzST2Tp9uY
ceY3mZImG9fM8QONrcmj5/fv+eu96XlApEx6rCTO/HLTdIaf4OQg8zvFUXTRlrIEk/BHMtsvu46r
k7CDqWLd9nDer//+b7srA9IlX/jGEHoM7eLbeXxNtKtNJvUIN9322wfOBf7t77+a8aO1lWc2eyuR
Ha613qi863q9//aujVh1Y5MacQQEaXCOrcQ/IJJoOR8zmTxo5TIn+6nwS4mCaWRBzaWbfGR1VR96
fVqCY46sAzvPmBvLH37qn5IL+Wz80BCX3FVEb/9az1hNEYAj1ebN4rTN3jf1HPCc6yTESpmTH3q1
R6yJqtNLXCVMqfOlPtLiS7iNl+Iz8+izYUxzOkINrfFPuLq/HgI/bNjQOH2disdc9zgU5D9euEll
i59bFaQ6I/e/iGGqvi4BOqzIpYFyt+S1pl9npcbCpE6kDDQWocyI+GgvrCkQvzg4Iw7m6KE2oTNh
njwvljKyxegl277Eh4C6BdALee2mqxAQjhOCfgyfjH+4WGSdtHXx0QgW0wZS97TsZuUPcifryqSX
pa2tU7udVywpvaJr6Sr/k8y2Wh362M05lzZdKXetCZY1NGcz8CJTL8pTMgdjtkvWe0voeUK0U6r4
ENhk75UwsovOpH1nMiRnVC1V+c0zynmjS+yEG19VKXnyXJMYvsekLk2xoK1JleWfMSfQ+ZraiYpo
WCq/eM3dXN1kuqWG6Pcr+ufNiV2dOp4oDV9HGcY/f/xdVFmotJqwCmk3wDSrmvFXZG8bd/zDprA+
LfhTf1sCtm3x981VTwuvg1yEn/bBXI0Cj2fqh0SFuOmbZmJMgWc9N/3G1MlKDxeBYIlMLFp3et4O
23ywLnFGgyvW46mnsy+sKxe9yo1bJy1ENTdIL0u/7MoiRRZqaqFtui6SEZlDdNbN+H4pqqWjGTgt
hN1WC9GmdVXuTYmqyIuRsu/kkH1dzEnTsODFJOBKZg9NK8soU63+Jvv50Kguf9EFQ3RQ8YV8QKzH
kIqCxw99riYhaS1qg342lnzrdt3duiVmO2wn9iGOvRZJCiT8K6aOBDf6jSv2+aAzBx38lL0/Yfx1
Yj/wtmltC6ajnlcvBCwjPgUP4Ht3shUE2paEmRSa7mJm03QBQljr2r1WtETJp7Pa0WQWDWYzY/lC
G/jY2q21vPGjk0nZuw5ioFSV/V4DRwaHmCeP2Gl49h7ZT+A9L2O/6dsCIM4w53fG1NI+GvgUc2R0
rkbA+eJrJx08xjbHzHUX63N7T5MJpqmZVp/463vSK1JwIKFROr2xSdpc7eMxuYVjTkI9OBPkGnrf
B98FzcuGW01zXuKppsnTGAutXpo0+Hut3gIp7qnxopPQfWc4U3l0WSdXNYPzkzZYO1cE/k5Yyjpz
8fWberbFprW1fJ/5I+kymuEMgvlOZw8HRKKftPO+ankKJH8YZfAiWFH3qYYErWGmBFgnW6MPpGG9
DnpngP3zUeiW8bNTS/OC9aLH+29+GHlSR2ijfIA8i2YwW56neQeZKdDDBODE9Vy5+RmhgXOP7ZU2
5YJefCBiG186bya+q9lr/E2jUZruJ380ihssV99ozMK77f1wFKac95OqkInYMDmQcFrGc8uQBzx2
Ypo7Gnj6nYkzA/SLgy0sAe6QECUo5EQ95jCU7aEdgmi1xnsEKUNUFkG3jwkiLLYc35q93TBud1mI
aE3MoCdBd+QK5prmRr2mDSeCIwYcY3ERE7ANfezRSPLH1IyH5MShpTySbmOl26rO+r256jEibGLl
l55wS64k8zd2jCThMaLZAOjLZrxUi6ajRpb6dgThd52MrjpxzHa5uTOY7cQcN7l4iHEqh0Mpw24E
467Ddcmd55yTY7hiPBDk1MdZxSqSPMdDycbFxE+2xB8T4VZ2o+FECyKVDzMPlm5DX9Yotz0i+Nu2
6ac4REEyMyghECxx5BJliKPDpVAimuzEvpuUod2aIr005QCVwgTUPjnpU43f6egFyUPbDd0dXs3s
I53c6ghp4orh3WOAdnfrVibL1HlDkPNWoMEH0F4X01eqnY/A5uGG0wM5a2e/5DNDO8HJ5aiwjG2m
qbrHMHWrzQSk6Z2tfclJHXCUJ1FAZK/G8iHq7MlPgg+m4mqz+PNp1kEWxXESeiNRuHCLu8WAbu92
dYSq6zVJ4FYjOr81tB6uogPMt16eLG9QJBGrc+Kq6zqBBo9k5CnRDGsPTOf7ONN89c3XAKylnmZP
gSPp1rqNu6nGzt/0iXpj8sdUuWjnb9R398paHn290HcaI4LQNDT0sHSqIVxVXZj3JH6zxkoiECZh
3DNq8jcpD96rpmJ4YbTMSiflbuDYJ9vUNW5Le+YXWmixp3lyRfmJs71saPO0SBYlBsgbOs9EX1cS
ri6kHt5Bd07KTXWwAyhFq4o43RQsV5dYzQ2TwTz0uhhfq9V6nIWs1favEb1CLrCEJ6BqchmEgy6R
+2SEHsIoJXkwLe4hv25ui5mc7AGyv2tmn36a2keqN3AWojPRROUkIRQUHm2Yg+v4GEpneHEGuDcx
99mVvYoL7LrYoaLloystOGgtMW7Y/pAUmOrB1gT52lX9BDfwvHj08kWwHjIS4otNBzQSAQBUE9dL
jyQsQMLbLwYTKFQaUWlW58noX+oiPvUCbHOmUAdr9hihGSMOx/ICtMTK2iYiQ0o1ka9beuWTR0eR
WYKh88NU3mO3LNoWYcRTznxNc5K7kvoLwbSlwtIhhzv3vyXuPG3YYxlidg6gbS1F1Zxk28lkR6wZ
74UeFBbwgr2zDcwiuc7b9huozFOXFv4JvHwDb6b+jqCe+IWmyr5zPCQcuYx1dORN+jHES30WsFR3
gNLLB9sZyqcF53KEdj2gutEW+u4kog2jkQL0LnZ4rPdUzftWmnPImvg0K4b0pkFTY+zn7BplhH9E
lnafGvbBkNMDyrirYWzv617lL+Rp3GVJRth6Spi82frfkKcCvUhL67gwkKefNeeRmzEqNzoRxSVZ
gumQ3SzszveiA43jNKBJpdq7GMVsxstIU1LWu/3UFBwumIiRs5EQb52eEMVcLeQYm2nHRjdON6Zd
3BRe+xgjQg6h0/mHQk7fYbOhaG3nqzSBbi7q+moyRyeUSUpMoaZ/RysApgvvjXXOLMgsjinPRYPo
s6lMmH6lvPL7ZA8asA6pMrwjY8s7q2b1IxeK8TSvP3g1vHrJ1G+R8+81NhyUO3Va3OiJrEIgDngW
6vopQPXGySYNbdFLjcCBZkQFpjesxcUmGsebbzoC49EgL5E1Bq9s4Hhfs+VrPGVZj0CAh7jl5tQp
WgIrw9SvsU63aKKcDarF8U5WLEpaF1U4F+XMGDFuyJFATyEWhkgpeJxNDfdlCrKo04t96qcbyyZW
h874PTEgPMnBjzK0r94kEpZNsdQfeqYhO7DTYOePQ+jbpJxUNrEnPalLNXX0Rsr4ERLeFVhemjKm
2xC11b4l0jhPSaBuQaKPByexjW1u9R3DJu3L1LrZdVnN3mZsY6IiqzgyaDCUVXHUy8fYQ0os5y0p
KRHygjOEzWsvzSPdFzyN63oESq8RI1IQTAW6IGLi9JFN6TfcRcdkvbapuzw6OjPAebG9NYCr2PSV
4BUVbThhlsYWPSeJ3Yu7b6HSaDiRd44wL6uW39Ef8O/HO9X1e9fSnmNObTIfN4ZpX6g0dnpARIRd
tFs6Gh9I0U591pwXXdsL3QSdOxYrbkLbJcW8mzz/Qlf5Sa/iD1RPO2dwIjpHEYqVqGm8B4n8dOmd
Ei9i8Qo/YYsM+6nxM7ZunrCrENWebELgTFHsLEI+6Z+WOzVOTWTC22PcWhKZU2cxFSc/B9J09K95
z0BNUrC7fVgjQkitWB4C6PchcJF96kwM1aR46BAxCk1rdz79NNgia8GjNc/64Luhp/SrUtPvzcTD
HkS7yVXa2WiGPCr1Yji5M8aUesKZ3ZTJmck87gFn4QINGvYllLZfM7o9UVyQRcKjwMESM1/mOT8v
fn1VuGq6IbDjmzc7GrP4PL9qfCpyqukvftVdPF/Wt+PipgfHzLhriBX2KhQoppYdkBNrTxmnkkeI
He/u2NIu8o6T3t37rvbooLccehqEyiVjwlsZGwsGjcnzvuoAaYi6bSvGnp0RjtZyjTYA+TAPAUrs
6ZX2+ts4+ESwC6+N3Np/dKVhhqlh7pq6XPZqUUSxVxYqd/8hTTWPtkZ3VzfizkO+fqObzsohWr7a
UjuJoWXE544peTjevSon6oY+jqMqaS9agTS3B+FPh9TD3zLuoS30u0AJh6GHU25pmt9m8UTGeoOx
lnHLXdPl74UguXHW0tumJbwV+XGJAKTvvttGeVf1Bps/faRQd9vnHmnzpiO0qLHkndEG9rH1Z+tJ
M4hEM5FZbMo4mRE29wpt53I7eA6gHjOZdk5CJi94PJTpftph3hivzLK9zniAnbpFQ/jFqWfL8yrD
uM/Gcc26W84qm14HdL0bsBHsc5QjC1volRdkSMUqw60PgEC/IbJUp2EIyFNJs1uggbfweE5yGsew
BbmwR6DJU2f2tIiIpGKDv0SGhp+auBUNHLPmIiKgIvE2F4RuBXn1DJvw4PmE1absLKHeedGM0Paq
dEg0pu+xXcb6Cent5+J0/kVP+vRa97v5BHDOxPjFz6waQ0OBKgnknLqdXsTHVJp7BkPa61Tzxu6a
e1953EEMrPd1qV2QRu/8fn4mYO65CbJ+I+fk6Hliz2621YdV7YavEgveXTOiFTbb7spa1rDceSBu
BIOU01LkFFV6PwbeY5Mre+Ms4tLpzstcB7fBaB3GSjeOwucyaT7xHuUoozzpn+xFe4IhpZ87v7mT
fnKP3uq+GtHTFEv2quM7sJjhh4tjX01lozCAmifhBKdlURHqoGulC44lnGB4VO/SQbFHNd6OcfRe
KhXRxyCdCHWGkfT1je80prFx/Xq+MoUzRd0UHLMqviMaHaeFpwo6JvExaKudVcnnqqx8YOpGpIgO
1lSBdE8a34F0rfduS7q17rkRSOs2wL/DYC0EmKJzZm0QBXBGNQtIq7mU7g5ZicD448jgiQPj8BDo
MS6iDvEn0gTVrsFXeR5jniK3ZLlxSgroezdDMggwMSj7AyK49LrrteKO/J3ue99MbH6a6CkZOyuz
bsxSNHSzsjVoMVb0fDYJiREfdHJQ+UwgWgnBkzeDBe9tbyhPPbfo824Jv9DjjQ6Pqtxlzmhe4hbb
xxbWa+weG6sso8ExCx9hLlSurd7LMWpH4xEK6Ghcjc7gPbrtkF7QZSXbMZlvFzN+DPz5bnWFvyul
SFL339jv2k0+v1tiuZUgKMOsM/OTm8wlz/qU6KIdNuXhVXGBWGG9haGMnDRwL9OdY1YjjDJ+z57D
Qp5ex1ryqOw1/5nPrVR5jx4DX/J4MZPgjkYwYWRCjhvccLcqLWl9zE1+jSW+iCE19PG7k+bFbZq3
UQN0a5M3+iZecn87d/Z7J3yPTK1YHkuGxOztjbR50eKg0GXtbhzBU0bI5LTAoolqIvlum1qcp3H6
UpD3E/adPj4KzwSD2z57mJghStW0wtvUe8+Vo3HmiAmLTvLlnAUEYOZe+iUtHCTKBsrWA3B+Nyx7
57mc/RLWdvJiVtywqxXVCQu+Expci4zKAeDiBLo0jBtsojQODA6eSZdaeE2EhEJSH7x+OmpWd5+N
1u2w4JhJlRmfGa+/w45o9kk2q4e01arpalRj/ca5LHnvauFfyrbodoSblPfoDOnsZmqTzajTmCXI
exqU2znxTwCLlouaYIUDP5uJ9HLZz3KDk1Se5mSgJc4DN/hbL9Qlo5q/rQNB+psfNAXeW6U9cRCm
4xoz2HmYB7EceSxiiuHB+thWnPHKZckvnjfOJ28JvixEc5x8w7skVv7F5nc4N3aNM8gLlmdt9cAu
FG19hIAL7FTDiX5Mi5S46aF6ChYaCG5WOQ9GkvAVXCNdQiaZRzV0wRacn7wA8Em/+XAUvjmTMz2P
pWOFBNQ+d+A5zmlWlbd5gureRyJ/XfrxRCnBFB0gFvHunVJhMKPTE9O4UUhd0Sv2kZ4aDPF79S33
+mt+FiZoUrwx2Ua05rR3smvkW5vSfeKO2WHaQDFa2OmZ8Ugdia6tjhNivqPflNUhm+L20LTO9GSp
Oc43InBfTGMwo44iekMpZezsoDKQEphjVKBZj7wgiDJaQ+hVZ/Ng1a6/mdSM42Nk7q2vVp4pS2GC
WcUJGs604waEmOrg0fIcChnh9y9ylt9zq97NqL+iklpxU46mGWWpZW2xYPX5fp46t3lIhF5p28p0
xfXQLnSsLGvSn2wHX7BptjhLkyB/pUmC6lS62EYY0BtnM1P6nlRW+mfaPG7SYbzMgKA4IrrlcSpi
6GCQYPDJYEzeEVDQH7A7eFtVSUOwvZfascHCdCMqtz1lia2BH0uJaGlcK9nMfpI8eHrhXNf5eKVV
xL+7llO+ljDwXus+d1Ro9HIVNXr6m5kWYhfQOP5cARAMCQAXk/CTiTc84ql9lfcxdJ86Rn6ao2P9
1q6dZs5LHdna8Uihwr2T2Biv05wFOTuBH87UgpSLCJxdGLvLONFAIgqKePEeW5t31+hInYNwtFmQ
h1kIOhUaXWvub+mMm2TIg7dFB3DH4WRJAypuP2njk5FmojlO8YCMdNHp7Z6Mwcjsz2GQE3fvAHEk
dKulFl9z/qZ8AVzCs8AoBit5D8w6U1c6ENjsKKsRIqPOWAHH3/DXVAJDUzT23F5hbvqtvuEhwSxy
puofqLV1Y991seUceVa4DUcgN8keoEG470mVuJeOAz+o0L/GCQIEcX6kPJ1tCooaxbaetf5dOVHk
ncg78yxsGiDKDs1QDV8at2RR1YXL/4D80SLFbsZ5vjZCPC0/pSaMp006jxZplL2pbHWSYi6rG6uz
1aWcRxIMkfJbB/yqbrARThpzvqLvSD9bVLP+XnWVviF0028+B1Pr7dt5cm1Yz05lO4zKHD3ZdojU
1U7gA+8OtOWJOFUp7IKI4WUVhDy5NDo9U0u+oZWRSxzldFW3QjO3HLf3xqKRAKnoyPrde+V5e8uU
+0C290oW8qXJaT8HxjdtDQVs+lsyWHbgEFz6wi3bTWB0h4kW891Cu3Xr96lx5td+Talq02nEzq0v
UeHJ5bUvM9K06EbOvd9QBNG748RFvyGaJSefQeGHmCEZsI+YMt3Z6OE4an4VKVp24HAaY6OkN3ac
4uMKq/gC21V8ZIF/mDT51UgGSAruBD8qUDheku6Wl9gPtMyLRysYnWfs2vlhdNS7P9g8ulOUtR3V
dsQRKiXSrjO9U8NnDYne9PmJaVNGvSDooAiLKUCoiB23ce9kWfreFgwwu4HCFLfv7cnH1dHOBGK3
LmCTq9HT6/fElgmu/jyb7FPXg1mn17COW3eGNHN5yPuMA73tFCswNB04FzSexfGEcyNuZtuEmN80
/mxfAaCam6hrfSfYpKLNaizSneudoUYjDMT4UVc7Fozf76yJ2LczjlDNuSX6zXMPZpNpXmRrSAzi
Gv3utTEluksIrm41R37ebDkYk2ku21gNfG7PA7qJvJ15xQE1RyJ3DeSd4o6KWSWPQzmX1hUWH7YC
d9L457ySOENdbwJIeG2Pwpl4qiuByH/YqRoD4C517FZnd/ETP8S825CAaSyz9VBYUhjnYCDc64Al
f5EHv3KKFrP5X9sEsvSx+joBlcsudm/l1XXRMdbZ6nKEARxabQK0IoBDrF0HbotTgL8c08CAb3g2
Bt+hmym628QWnLBMr5hPTlPxSLSL/pY1vAw7QUYk6Z0IFeTzGNRBZOGTz7CWpf2h0jgGliXtjUuh
t+KAjkyuM5/nbugNH5cMZGEhmV4m1J03S1JnR2Zx3wNv+cIjlUMWBfi5E9Z8y+Y9nDPbPdeTXx6q
NHD3yBVW5YeklwPGdo8ufonSJcVDpwl7Y4DC3Wu1TUIb0N1QrMP3WTHXwjY6Wh+jn2tYs9P4BYgv
RgTaaulL1Wep3PVgYmtO+ULkB1rQ1JaTGOYrJPkpRV3GWsAbBCDfs2gEQecIbio1q4O55jMvI5wI
jiE1eYZNAZaKtUzlXvV1/7iOVXZkU7gvShQBy9zy62+dVszRKJyrJC6Kd5UY851mBObd1GcSUrBf
oNXXluS46PrDiG0i1Bw92yHPcGnklF5Gz6uPN3MX9DstGc1TxhbRof+ftb05lp8l6b7QpeLuwRQm
pxoacjbfZF5gczfiK6mP8iFlfPK1yGq51cug3w61XYNGdUoj1BuNazoTmxLVM+2tRWDRX3oLvglu
rYvHSfXise42hMB8sWv8MxsmteZ7SReBwZk3gOBN7PkJYXTwnBZWc1cY3oslaexIo/KjSk3xHW6T
VkWAOC6ViHV2hgZktVm3174QHs36wb8tAtJeaOXxO+lzWTCd7GFRiGAo975bBO8SKSzCeNlcGbLu
b6xYH0OPDiWnb8cMIQOz23Xps4G/6ey147sozBKsp3/0slhdYc12tzwxhhsgppi8kqZlwiTaNw86
Zbw1OnOOClGvPVJAN82OaaIVlU4XZ1vHs+z3UUuTcaMFdWdEfVGxwgrpzm+dV+QyhKJscuzPswtg
Fv8ltefhRZY+jwlLv9P4S9eWsbi3o8VkiAKjXk46k+NgOzMyu5GUIrteq6cP2+n6u3pJ+4smCKkl
EkdjlCKhPQTICENH4PEJAQTa+DubxXpNwRHAjfaBQDRzfQMjRT8I8sfpXCKuXDYGju19letl5CLU
Ab9BmtLXNHb9nZZiAwsH5tqMYEl+2dj+iJCrhYQuU3NAc2ael5SeIWGAJm2SypQbwJo63X2ZkOUH
WmGLMtt7sPSa4wCKyj0DyYChXhqb+7Q0ObN7uB42iayX3WJjlk20Sbx7c27d5MX0Oeo13qi+W46c
aZKN18QDAeqVph/rqlHHzqUQdYrAORsZvax40Z293ckMXsQS23fK9ORr27dmsI2nbr5eQ1ruCWKk
8oBOEy1L7d/QwMF22eDTd5YD57ds1xMeBPBH3aMJ0R5ntx7uBFMxytes2bH+kUcEek4QRGZ96Q1c
/6GO/fWYOKzEUKnGuycHo976TV4eAzEFgF3H+AAJgw5dFmzxczcnbtljUafLK2o6utoJvUeAUOJO
s+MeuEQjOdH2efEw4ot5kY6Z3DhFNv1v9s5jOW4t69Lv0uPGDXgz6AlcIh2TnpQmCDrBe4+n7w+q
qr8l6pYUFfFPuqMniltFSpmJPDjYZ++1vsWzWY7p4+jyRZ4tCPlbf1UqinQ3aFLiihXaAuR4sWNR
4HO26+QAkr6yC3EuX6/1QHp4kYes/9j6gI7WvRdZ+ZGnZLG2zTC8jKlsYANRm86uBxSoRjfwOsz0
GHbPkK5QBZmTDLUINfAB14MPeXTEUoyfoiEYKizHvaZjjjNm7SDLU+MoBnAGsPFfOjlNPYQkD0WR
vWk9MpNKKEjNqAlFLcVThQFOpVxALxjKJHyLjQ4AQZKL3heKrb4RhNwtl7IG1d7Np4zTOJaqOb6l
FV4eZzG/HamcRyBJJHJ2HCeEgXEkOYDWoZpFFqu2cGQG2g8UogPnTz7NGB3RefR8EeyJFsDXU1bQ
wyLP9W4VJ+ybbKLeyCJ2wMkjpRIJxBvUe0NMXwv0Yr5mSpHLQNCj9pIeeikLaLWncHWWr3UndR4U
LulDqHgeJcqUqA6ghgeiridMP8mEZLDA4FbgaTXjg4BF7CkswoKGpbEk/A0pZa8ccWy5ZsjBYAB3
GNuNVgrHXOBYXY2TcD93dQ9BYlqOEY9nu42HLLDoptGEn7tL15g0lIwc24VexEeTUAInRqiJu6qm
h07beYGns6OnyCGEY5dTmgrKP2sUHQAw9X0ChcnO2FS9Mi80v+Ip6KurnHqgxgy3pvdyjiSdXrBY
0BJMsE1KnWEdsarxFIQjdSuGxnJa4Vk/aCGH2IJO5bOgC/tlEQ7EE+L1GdOqOtHFdsS+/Qr1vrge
Bs066mmRHEATS0HTCt1DaKrSsW1E81RFTfNO81g8JkITHTe0nx0CV0CvnIoXFF5C6LGfMXVgTMbQ
h9wMrU+LoF4QEZJcRM0IqZUbVMm8JS8tX5YFjdz0TOuvB70UiFVibBFx8L+vhdq8DlGcerlEL4yA
XxgX45JXt6Jcv5hKV566nMeh3y1jFRjw0r1EBcTRww97tbDp2jmiamgaOttzIR9Bhw3tGa/NfBtN
MZPhtQA5AZ0gtQ4YWGnhUjIyAapGL2ykjOR2Y97RM5EOxpQLdhzyCcoWAVYKYKn0s7zrDvo8W1tU
9GIeqqxPtiF39XVhp5kD7mrrrq2yPCKArJjdGMfawiRTgKc0b+izJO+9BblaUBhL76FN4G5LIEo8
hS0lJr0P8N/u5t7tbDp3IggcQT1E9FRkRxka40GNZPFbbC5W0LfUZOMSq+JDrendzaSqAuGeg3xu
S6M9rP36BDyjOM8csW6UVIM8FerVrVAs2EXrqFD2utEMLW10GePexHDMVcqRkz0JHWda+7lHFGAo
2iNt/Gqf6yW7vD5GEv1r0OWqK/QRmQF6Lw5OpdXl26KUMYnt8ho+xE2ffVMwZTJTEXgWmCaThr4X
WTadNaYs+QRaBISlJL2Xa4zzNqo40DhJ1QDv0qXu2HddtmNDo2bLtRUNGOfGCcmvIfldvxr0E1aE
nDodZijk1bUQc1q4LyZ2P31BGeeEBCheGhp6KQIaqZUeVTQVFE+pHh3MsgwdTuS6EsgljQaxLoCA
zTGkXHdzdmF3HGtpcSR1iD7EPh2ZixrItOo4O8hKKb0qWAQPvbWyP2jKzBRDWU+1xQwwysfyXBEc
8SSv62s8lyYTeWbfmcY+NiXJKcuM+YqYswxQhjDVjAa3U7JavavmtO/FOrQbKz1XxvAlYZHTTZwT
0sOqeESYpJleM6sZB5u6hrCO6qq8aCimIg8RGrse1XYghQJufTmhszQoKRnIcljtJHDHeGQXosqo
VQQDCZKp2qNuvNHGS/y2KXedpk1ePJTdmWzy1mnzTGR8hUUBSbYOIwl1S9pqAPyWttjLHBocZTbf
SC1B5ICYclc0Uv9EJkG0t6owAv/QN21AO6rhBkIIwWFXgNgyR9dcb3RE6PGO0ApntKdTNfoks2t+
Fi80j1e+JCHuaxcgUSIcLXEt7seKs6erw1uT+GF5Jm9hvTatWqErv0CQPrCvMqMFwBFTQdH0Yj6q
MgyyCxafCf++T/ddVFKj8zPR69ikGSAXjUjHDIkKBxJYF7qitK4mTqMXISzxaf8Jg1NO6u3EmBHv
+sx8yFARYc3aV4huYBwlqiBc+hpe1rjrn9cymQJJqXMKB7PEjdwJ9TNYbQaqkMSM51YT0Aoa7VKc
+1BLjxNwx86m6AuZeXFejgZxdIWxu4kVWppdTg6hPZTVuk9owP5RdPmL5BKVji6KeLVMzr7mJ/l3
haELcCDU5O9yetBJC77nQtdTm8Y8oh6VEoE9azt19ka4Xyazf2FYbzAI7rsWg4zFKTiYwpAUHxgS
CFzZDedrQPgm1RgwpMxee2WQ3TrvY+Gj6BeGM9lQFdM/fAH/3/b3J9sfItrf2P6S1/Yl71/an4x/
/JV/xjdrfykKpjqMFCL+HIS+qH+REvX/638I/AjPG2cGjeg+WWQ2/l/WP0X/SyKNVcHtAZlGNEzi
0v5p/dt+hI6bFYWAd4vek/4T65/E3/ppgWIOUFAFi9s7xA8mU0zz8x/09OEaxSlq9W8Sg7s9kqj7
4lZ6RjTDPNKEhuDq3nt2KA6xs56kYGhsMAg72L9H67h8aKfxHRLSdXdV3ud74ZK/p++SqwX5PXJf
4216JAKreaHqd1ATOo1nBbJT76NA9azjuh+R2tGot9k8D7nb3DQH/SW+ZogfVGftJL9A8RhyWky2
/Nje96fuIPidZ11A4vilSxN+nz3KN/Vp8sKbdK/41S2CHS+/JtrqhloRfQ3PKS8B1+lYfnlhiAq3
0uEn3c16MnfzaXgEgX8rXJQ3+aA67ES7/qTvsivNR8Dp9kHmiQfDjx39W3pdHXiXV5ylg/CxuBUs
23ozvwnoh01GTE4U0P+Grdls0yrXPDSHkBft7fZi+VogPkTzpTnU1vXrcE4OBf9sdBVfLwfrsjxy
CU98hm/wVv1wD4zloDuEqxzLi2Ebdu3nd+G9vEdG6tD7de4Lh3mcV5/Eg3ICcuKIfnxl3ocH6iWv
cojYtovd9FGGsG+8+FkLqoPkW77g9cFwDm+2oZNwDL8aQbZT79bcnW/i3O41O/QTW+icusf37WYE
QvH7jFbJonnNpaNCWOpR2w8OA39/PoKbqOkhTE7hmF/6u4V0DtXhLKc9rydGNDf1sdllAG33TaC5
ukN+2h6oBZcl3cd7wy8Cxm1H+VDed1/RG57Na17hyfKZ2ogetvjFNrns2S7Z6a5xCz0YKeA7dgnh
KTuOl2lnflvOFODjk3ULEOxJOfZ37QX5igRZBIWOGFi8UUACgXiV+BjL3XqHSMUfXswD+qrSQcHp
FUfpQszrYz86SVxekiIwfMmuzvx9N3FkO/L1Y17Yom/wjexyt/7CWNbG1n4N0jLubeWKi4ZUX3fn
gO4vhD3pfg79mB298ImMrE+jPzkDbbBXdDAujEC3T53ofF04tupUtwRw2QRNBfm7399Hka0/yqjp
0zMeHfPwtfKAsjBVdwYH2rOHoNHgXTRfi/N6LP3+UkXk+dABt7nfWEaiM+/phavSBeCYnSG2cWhl
tIMv6c+DgUCo/yYwqlmsbzkTT0pLzZmVYFbOvX391vmIWmYvP5IP4pAiQ1HqKA/jzXKnPRQpMk20
Gkf+Pw3UNYJxZCxvg8tx6iH3TMkJ2spbZ2dBOsFazE8gD8pxsOfeRvrQjfZkHRB99ksgvs1q5ySs
XXT1O7W16RYd1ie6e5wOQBC4xMClh/Ctuh+uZ6TbHMdJBpwPzb6k+/+SH5KLdt98S2Q9WIy78Mpg
X+r95VCe1F3vK+KH9tB4cud2l+GudkvylRS/u4xnoLA8IM/ao+rj33VyV5+JRGIZV5JfGj21lp0D
mkooslU8fWB+4n2Eso1oxOyMmkytDXfcKfftgVvY1h/g/qAjHKubcXSNfiTx1TaBOp6ra/XdpPHm
zT5IRfnA8Tue90Z+zl+SO2Gv7yzZR0La7OZvgktnoPGetprADlH63ggeN/WeQ6rWeb3ywvUVn7vW
ldUn3bVCp/io2yfBy1Q329XwcCeOVoGqe4hXsYqUr8gJE7ChFrYF8HrHubC7L7Mz2+Cyb8GIuJHk
6vFRkXASeABjWRE9l49aW3paCvTo1VfsjFJJDw9Nw1uY5L7iK3fDSs/5epYAMh1kL3vE1iF9UY9I
7suHptgXT8NTspIVyCg4qCdHRPS1E88tKPKvBugqhDGPGQk0+mOf+Zb41EV2FUx0kaCJJ/QTXArN
9RmGsbbuUD9n+8V64Vovdwj3zWC6m+6MR9aUU7K6r/pbcXQ6Oh663R76m8y9M/aS5gxMDFA/+sv0
HpunTeyAoOCpexJvRM0efaLVBsFP7X43CE6gDG75gE3ttgveLRdzT4E/1u7qs6C+GGeRGnR4bi5D
hmjB18LpLEW3pa9c6MfRWim/QvtEFY1Mw9jJeupUI4zpt9RZkMvaNJH2icu5y01uJ2/xiPVxjHPq
4nKIkfPfPudOfBMbml1NPjeH5ArxofWGmlbdWX9FnWYnbuqNTHnjPfsGca1OqT8pCUK4XaOPntQQ
b0h+jm2eJ1Ch7G9ovw1q2EeEgMUXS4X2ZsvFOYEC+Cxd2p5x1t4gpho24jeln4F/vGntg3XRsuNA
9+akiju38YDdXTQM37PzMHre9FZ0ns4UnzvRRq6vPkXr+3iWsAnUtexGbJRefR5Nh82dAYc90yHZ
ZfzgZvD7VIYUkul2kojXPLGA971hrkD496gmqq9nxROirelcQoa/Y2xP98sCg4cA004Pw35yiYp8
NW/NKw6RidufG3SbpS2/8kd/pgt3Ci+EE7nN62Rre16KLxUeqpefzMzu8HIH9V7n6aJ+jffDK3Og
6Ti8KtdToB458E6w2XQ7u65OyHUa+ozXUkD325V9PuvkKJJPH4L/iFWbjjEUr5iFVkEhD1irdeLQ
fDGmgDOhkQEP3qfJIVzdgfwt7WmSneh92IetS+vEELyyOIREWwAMNHYHNMr4vomwPEPLgqM5BIn7
YgYxQ/fKp+086Yewv6ZNmk8OAMR3SI7/Agv8dxft/xdROGSZMvnf1+N3U9KvH23+Ur7/WJF//1v/
ZHGIf0G6wCa/mTSVrez9V0Wu/UWuEWm9mCN1DK2YEv+rIAe4gW2Y/qcMWpwy2cLr+i8WBwgPGdfn
huPXFEvU5f+kIEdP8VM9vvlbCd0UeReccWmxf84PUZKOrlkiy3j01vg5Uy3Ed3IaUd+opMXRNcbx
ZmUrPU+55wxO+J4rTYJxXTQ5csa1IY80xhylIuy7gs9f38XKTLd2qPZ9OEiXYq6sYybk0cla8EJH
gJRyV4ZZfmYkzIMQQ+95tFpP0wx5X0eWjitr7MbD5h7dm1nEHiHUIvy/UaImJJV4N4R6diD5sfcB
zK1fZiOVXHo7Zrev6IofI87wRwK97kqrSs4zf3unIHiz+GcxlERd1D5zSp+9pOw7X67rm1zTStua
AQUb+ch+I+DS3BnM+L28Q3GToaKGvbnQeCG0Tds1Ml5Z6FT5fINViypGRwMRWZUMwaRRdwpZvwcD
bcguj8BnF7Ixvk35jBxcUT+IYyF+s0pEp7Igf8iZhQYPeboNsa/3BJJ1zlIXITDJm6y2S0lCVD7K
Bg/W2GSCLyns1Dj7NvrqIrzKwtq7iG+55cnNcBhWLIe5K9Qe1v0sfFlpvL0WTEiCvldSKPl6Y32J
pD47tMlS33WDErmLOubB2GX5tzmSoyArR38Old7p4mEB+Q84Iq4wNRKcq+z6ViwZfNf1w9R2K2R1
LTqDyjaOXazR3GNcPQZVDAralhN4FJVRSajuEZfhUBO+B7pZ6GSqnVXBeUESSOc1UTCTkQmX6Exa
sWJUS925NFa+0ZbWj2M7wKwNq/VmHVXtRi4ZwCGuNvfVoFg7sxHanWV13XFcE42mWKYf9GzM/Xyc
kd9NhYnioWwfkCxNbkjHy4d5I+/A+DLwiMzUhQ2loYQXpHuAATmzAY4fGHcpjrU15MRh7JY2lpxO
Wcurqah3XZ8Zr5Nh8FsVmP9FhStmzMaTJRcNttItbtZgrC+mjXFQGYed4aCjWxTR+jNFLogSI/g9
KzRjX5gr5VfR9EENYcrWJ2tXjKP4CCbBvFd19AgTZAHB2fSpyIdz06OlOXoxk6jnis5WgFIvaiAs
y+WWDwxmVezQchUYMziTdSk0tDxe0XyP41s0qkStRAoNO8ZM5BzUs7Q3O61vbLFM4l1EyCB/4Aaa
6KN5sNoY+iSGFpI0tylh5UzxhmrgPxe+Syjbuix5m/YF2Us+f5XbFRhqH8+vpRxr9+M6fc0EiZhL
KUcD1Y5HcH34rTRJ2hEOKV0stQ2pxpidT3ox4ryNRZ8kFxyooy6dm2bWIHcWdaDPFvUpCw3NWKfF
MUfAJR8em8laeWLKIqcVbWD20a8P8gjJLxxVZAUVhyFmhQGSR8mVhVYEz509Vyb0vEk1widu1eGU
piZy9nh+NELLQGEjKIzittVIOIhymWE25kkOtRvCri8kWXaN2ix01aw3GzSg83CF7AFrllWllPol
4e+P0M/AcJvTcOmV0fhowL3BiR1UUB46RtV044Qr2NZikNNifypU8FzeFAnyWR56sjSLaMKvMutW
eRVnDSlyMcGItpi1u0olRyMc1leky8sZNNr63oCxTmy1QMtT112MQ0DnDGBS2khrbn2QCiIweusa
7MILWah5MR3lrFeRRi9+nWcPmaBqtZtMaYuaTqDGPJDvO1qXpFqU1RGaIXtquNWvaM2KAIKEcr2p
aM2aUau6ihnJex5l9FYZYeI1nLqKFWqo5f1c6eTPiODZd6jlu9pNZXThm0kmKYSDTE6gC5sRC6i2
AQ6bsV4BbaMRMBOqyqHXjzi3GRkMul9YE8X11lc22opUyK3XnFVxupvR5offm9CjYEV72JfgJUcM
T1Gtqju57ilVs/FN2ZrY1pAWe4VEZV/aWtwzobEY7TUqSaPDTJcztE3aFH+Gno7emBS7amuYW2r5
pmftl7wrMIaOz0aeX6lifAcaGuV9HKUDyZU6Hgi88IMzRnMd9Fn9MobKcsboGZ00aVskNJw3nVDn
DQpGRaLFIykgIcg4pmt3BT9AeRZCiUjaXKXPZZayTcpmfZ8lxvI1aRBtpIu+Qb4HuuDDCH9WXasv
ct48W+NylU3WxWQOb7dj+9635Hb08rBBRWqP3WLykYPNGNygJEZ8rXsc2sfeIOGbyeQNROrIl4Xp
tdwGGT2B3K6SkVCEJmLlsQ29tZsSzJmmBT4kiwd1H6Y8Gxm40PrANnvJSZRzB2AXN3memHY3ZKch
i/IGisQ2XGERFoGaWOJdPRpE269Vmtq5GXHiT5JwP05ls+sSbWa3G/In1JrzoSUwCYUJ+EmxY0gb
mkb1PJAJrLqpNMhEJIPtluRaeQ2luqbBUDKHpv9sHLWl095x+skXi9C8G5RD1PLkwJgXFUtU7ujd
QTbT5TARnf1YjTN9+QTp5fUchm/SNOWHNuQhxpjphsmTcicosoFRYa38qOs1uzGIJ4eJTopCr8Vf
GqJ7iOSu8W1kOLIBiYdz6Ymltjcani7syyZ/QNplYYpuWmnzUZNJAMZwStsK60J9E82r8VLK+fUo
6SJnxUZcaYCiWjrzFePs642lvJ6Y7T4qGafXijtqxgroQPeuONnQYEkBW/tVi1JIKgblQQ6ZPEYN
RmbEWSTq2RlCDxclV0vAicVoX8tr/RlzAc/BWmmPodiEZx2zzRUhueNtG3XzXuoycqEE1Cp08ZlX
VwrOFtmahTfeY67akjibPFdG07iKmlA6RrEp+Fa09MB5epyErYzKoghPa6zj+coFBUSmDF8CUSMg
36EBvmiRCSF0dRlUY0G7KZXszMit6DCqBuL1MRYlG+c05yWIl5ie6QxUY5sRYB4O6lfEcZy4ZFOY
bbLVM2dLcXov5XYOzNJa4KLW9OAicz0wZGzvYYoOPEKkRbZHyWTsgTP2emyEug9yQ6cvxs2uBTGJ
JkSC56H0lVTirKelymFMFgpzVyVR5BuhKdxl8bw5XEMdzcuEMnRtSQxpQanhWMOq8wGIapDu4rDk
rB7XxupjUVNCxPrG1zbZTG4kWKh0YKJEcDqDMZymp+aDWnXfWkX4VvW6cjcBF3bNAgdJzGOfE1uP
F9JS6l5EJJZy6NV666pVDXpySmE+rjquVZefCgfQbpvGIKciias7Ve3ancGRwW/GbL3VUpZKY4II
6KfRSYe+9cWlTU1qLSJmcJkWwFDn3u/5wi+aoD+p1JL+rAHlJ8Qgprs2px9msRouemsFvidPUkMn
J1gc4trjm2iQDK/rQzmvvQfSpVFx7xthSd6PyHeDoOtUWlRixZpSqmo7qfhilCSoGsxIVW1FtE7v
oO6F8SXtNdRIfXvd5Vm0p065adXGz/X6qm3jD5jbeIrL20a0PrDG3SbzFieD3rASjWCqVvkEoJIk
KJwiuXEdbgKMeZHw3iOdMEriL7oGN6ka6/s20nn2zNHssRFmyJWp6YEV5Gq8k5d8fQXSFrNtTgsl
mtVDfgljvbtFsiZZQZiQHbyHAF0IN5VB0tMN1ro32H3pjSwo/b0hwc2jQct4rZSX6AbKW8OF4IRd
GXJOtoRS3IWFQgPNgsI8NL15ILIg8qYVV5ylLYtoE9I7UuYmoX40V52OExbsyNUiYbqZRPw8vpWj
/Ir1Nr2NBn4F97vVSstZnGoh6JC8BWa9clqIc56uBU6MvRBhJCNTBesB08D1SkUG/iGqbcSRiyYg
moTqKg6jcVMSadeqjFXdqJPCLmdpFdmMFX03UOWQLbLLyRzkeuZCxwy5QV0wDm3sKSpO4LWoYyzP
ITrOMB0T9CrJSUvYf3j2ot1Me1RrcKHm88aWXabkWa9ULkSH/WRfLkwX5ULftSFJT8pQEGzYLql0
XS88XNHC3+IVI4N3eCZZw+FhMtwVyQoCGRBxoCth65tIsnGUGIey6KdDrBCDNrX5eBM38ilXm2ud
NFAPzXfzhOZGuW2yBTiQnJJNvcjxWW+YF6kkFTtGmhe7NjWivSYL4ZZ0gRqTEvxi4Nw8x9Is+02h
qzstZxS1pEZzkxYs71WeJiwmNOjQpZ5HLbkxtFEig2wS9kRS52fSCmjno7PD/hIvMCx6EnRusVS+
D2kFfWQQJ5ewGRlrmRIxE0kGjIUat91ETxxoRxLPyYOBldKu4D7cSsuUPQ2ge2SvD7E9eNMkdveY
+BKODwWJ7PwDhXGKEpU/siS6SQiQoCeLtMNbsHiTZcCOIKyS7kRxsaUgl88RGNArSVBZbSP6wBPh
GMhroxoUcmWmXlFsrIswF7H+VOuB3CkOrDkgK5OY8GZsDY6RaXS9Ak/32OGKW01DqkyI7eo0ek3Q
DO6s13aUVjzCAstuEevmHX1D9YQ9GQ5IP7MP2d998RU6CHh7ofI4k+q8q1I9u0NZKLrQg4Fkr1BJ
ZmPNcImq9ywGih/QNeJhFbqGVKIaoHI1C82+H8LEM8Sl4vmc8v3GTYdQno1l+ywoEMJ5vhRkEd61
UU1NKCed+VywMI4dQ3D6HXV9HhSDcQQT73tz1WrHGGbhNVyXhfZgl3yTet18xmOR7jOxm+//Z6UV
DWoG+vCJhniGu2uDA4VKoFkT3X9MLhLE8uP//D/kMpHMjUCEk28vONavyPq5IkwwdAwdVEi2MMui
nXElzdJy/b0r9d/dmPt/D6LL/Pvfd+927cfH28ePjTuL3/9H3062/oIlBw3HlGURBqIJvOofk3TJ
+gsGv6qIssYYnV9hxI0H+zsoV/rLwBNi0tOjead9n7H/a5Cu0tJjho76XIPEpsCC/Bc7GO7MElUl
2OF/sIT/+b9/JNl+RmvJ0FtJBccXJ+tIoOkH/jxGn9jTCbtHrBJWS4XbVOd5IjZxIMzIC7EyD1eq
MY03daQIu34YEqxslRb8cLH+5k38PMr/TpDFlydpOP4lVAdbp/THUf6sJ5NStA3Gr0GVgmoVmytD
Era4Gurh37/URgr7gST2/eNyXfm0kqqhlPvE/kNQ2mmjaAkAtCpcZVk5kS/ZgPP9g35G/YQskyWi
PER1o4zSGZWUz1BVAmfMyRT5TNUcat6wVtSaqtkwlKVDcUUsQ4q6NmxSxW7YLxkuAYQS9g1eyTcE
Yem5XSbtPoRKRSSB3tbMw1bdus8W7ulgGksQXQ2wgtWOKinubDZz2B+6MWYM/4UGRdYybXOYJtPr
LyjENDokRpl4M9l2nRc1/fRuAJn1QNxGMAdSYPpObBqJCKJu1hZvNclWw2OtE+JZ9iqBmAKBXw5a
V0o7tuZaPRg4cWLnP/x2iIyR4MAaEn+KsvF5IRDtGBqCGDnQ0d901GB+OArZ4fcv8kk5Ysjch9yN
pgajGsTrLzS5phkmOQG+7xhRJwUClqXjEmJwX1g9D9aotJ4k4IPnGFqlgRVJ0mUyKR+SFvhbJvWD
WygSRkOz5pRCu836w9LZeIY/LlFZlkTcRNz/MqUuff2f74aWLkuOeTdyVnRnbt3pmWjXAme9pmkR
GuSpcP/7CyJ/Xqu8oqqzVLcLAuhT237+g5RmLmYtISBAoCE5Jg9SkZmpA1qrCCL4zm/EEJGMWSJ5
fqIBUBPAaY7D6zYCSDwpTbQRCacWH+TeCgt/zArG9HkLXs1J83p5AZwvx7tazhgAA3MD3yPWNcES
v/8If3PNkAGJhgGKTkay9um2HtYy7UG/sHDE4oHnfE80LjwiNGxn/AXvv3+xz9sVl8tSDXhqbMAK
4fLbHvPD5RJw8uerYgANzMhkCdUVdWOZL5dSCJU/hLKjivplMWDOsFSLPj5TH+uTyimGryYQvRQy
dUjEyivy2kr8kRvc0zJJWIKGRNPBDi2pI/BOUyMYEq11PUeLuVVOtUQMz5Z/6zO/SM29BAD4obNm
A8wL/A60Ao0iM9oeie8R1Rxem2gt+VWEHnhwei0BFKYaBc7xKRnHazS8LapQBTO+h3+uF5wl7ETS
DgoOx9SXpXzdU/JaF36IY3BdtNdZM3PMOL1QH/DXozzF9sBGRZObY11E5PJVxyKJgzFu4n8K//7t
o03+u2tHzsBGNAXF/Mv3lJFrAbCW/p/K8KFxaP8A2DTlmYawSZ/pAT5b+xzheMF53vW41EYJ3xiG
SOvSWkuKnL2ja5UMSvvaVlb43FGKciBI9WtDH9WS2eiUyX4b45hqq4QOQNOY2cvv15q0rdxPuwFP
ehnKpmnxxNK3xfjDYuvzllkEaVWA06q08DWGX0dFCCs3sqC3iWXMHEHTZXNHekrvdqq0UboEoGF6
Qx9hLNMtqnDUDxiOhwdFrxWXnh3e56LP6Jb//s1+frhuNwZaUQu7MfsXaVQ/v9fQbNlnto01xeno
SimNXa0jf/H3r0Il9emKyCJ1ggWeWOW5qm9f+w9XpE5mPQqbDZBR4xcuUeOfJGJ9gLzVFSfQDHpV
rUQKPzL19h/l779dU7+US9vDA4kjdddGogdv8/OLd+0yjuQiR05PcPNrQyKIq8X1cqVqcfRQRUNe
op6ifbUwqyMGSBFm4pFEbfjD+/h1v+MdmNq2Yxs68SHbz3+4BrDraLkT8WcL8Tr4cZc2J61qyIBe
yqxkIMP57PcX/e9eEPSupho6bFKq0p9fcF7LcVRE+ojyEvccfis96PWmtcmJlZBNGcUfnkm/LiVZ
5IMRPKHrmCg/73s9y4bRYR85Ez1+t5ZGesqUc//xguVVKAM1TRcRO8ufvs18JkQJBxGPjdZSg24C
kQpDwPhDefu3n0U3GJCjpGXlflqwk1kauDH4LJbVLI4m0CsVRF7q99/Q372KITPepqRBiv6Zal2E
bNEEekVO1ggrQ0hoPlof5X+4+f72VUxDZQeXNBVZ/8/rQIsYOpkT2xHmTMaQWq/kwdQP8+3vP8yv
97jCbWbwyJOJldC+b+0/rG9RnhNNhyDiYMTHj61sJnN+dZelmQ6eoF0erRRwBtR75Q8f8Psn+HnD
ZTxqKDzbqcIwin0qv2qCxZs2ZBNbGv5xEebKfd8Ig5/HS+lVK7lcOHq2UN2h9Af1rcute4ogRg70
+P5w02375ae3okCyZvvm2GhIpKX8dJdrpI8mBPEk28WGT9dUiCEVtQ4sdZn/EFfwfan//FocVjiJ
cq0lCqjP8g247u2M5SHERrJaj9ztFtaxFD+9w8mBKRATk8nwk0kUD1rLiAl3ahqeCAonPVWKhvix
7icjvBT8K7ezOpD+LqJI2TL9YhJiB6K/2BTXpC8cSyFk0lbHZfyeeMqouxsIvrQ3cg7aL5UujpOn
uMY7sVUC1cTn94fb/tfrCgIUNQza9u2Q9jnXY2bIMxH1bNlM/Uaa64rkCFE/BKuiF3+4K3/dNykf
FJ21qYsg55VP+yanhRzEEXJyoajFD0il/QlXFCQZ2fpWEfa2+/198+sn0yxVRX/A2cFi7XxaMZZW
FMpKeKq9LKtpp0JNhAeWZgmRtCQaf7iM0q8FFh+K8zrPYEga5veH5Q93aQGRArVGiqGO8T2mXKM8
9EB1Dmudhz4IT9GfYMrB3TLl26Gz2j0JMaKbSaSo/P5j/7pd6IxfOTrSJudSfz43KqMJb6Jh8Rrj
Uj/JjMFBn7a0dpu2oa9OeCvqkVzUPAliyx9K9F8v+bavq2wZHFp/PbNCisHjO3DJ+zpTHVgXoLKT
tnFiYf7TBf+8+WJ4wFDJsQO/g7XFI/68HwykWmadgHepSIc3qcT1/L8pO7PeOJUtCv8iJIqZ1wa6
3Z7ieIjjvKA4TpiHYiz49fcj9yVuW7bOwzk60r0yDRQ17L3Wt2LXSD4ZQn+X8n9nAg4aNqdAazuE
2lg5T8ZQXgBVqxodtv1aTZQ7XT8moN2kRDQtSs07xyxs82wqFz07akQuseMBF7KgnVLCRgxOMTmw
BnofqLULrH9tB2oTux+GyJTAWfcrkwHyzRouGhayWsNbWZJRCOZ5nZubBMY27oGmAkzx8SA5fVHc
F0dclxg7Smp8kqefouu0gj64DHJqwNcJkZ2Q/FPtEp1X88kzfPuisKZswVB8/MgYNhvMv9uz3LJw
T65aGwA/Hs6UBiWgmUhe/viG3hxwGOyWS8nEYinezggnbwotQu2MJbhgu57kkyrhr+0oO2mEDjj2
/GUClOMFuj+Nd0NfN8znk8ZUgKanh58xIIpqiM+i5OOAZd2B8tc6CLjZgFzAmis7BI8JaaIdYzBv
M+nD6MHqZKAfu+bxZ/vLNxtr7oXCw6YbZCIhjOhkR+tv+kiZ54TOlfm98KvuZz9v5pQlQwXVWyy9
yjZuFUbM+zidYLfSzP8kouPtW+MDY5kFQcbphYPj67c2VqU74dQE00ka9x5TXct8sSafrAjvXIVt
4Ba3xKfMhU4+YoCM8E7BvQUCztsGOrRhQk169PHY+BuJ8PorttgKepSOdbbQpOy9vpl0aLJsrMsh
qFyF9icBaIbL2C26O1g76smd++lL56n+tnUzdV3nhXpolWPOh6716XqyMfPQbWtshDaK0nzWkyre
Hqay1f/Iae2u4pVsQszOq57s0QFUP2Laj+BbSyODS0wIKs5QDucP1K8nCPJt3ALcpI+FFRr9QAZa
7bEp6Wvv5hh0WYCKQF2tRWcR8Q7mDDr9PJVP4ILUcAQvo/Dr1nJ6Bqu9/oIamW2pBZaDs37y64cy
KeoQDyvIxo+f4psVzjIR3LoWqVgu/xbGyZAg1JGDj1AdeLB+fpRu5f8ZM7ckfT327kfyxMPO6BsV
+ZmfPtOgTcOaJUIS47GO7Wc/Zntlr1/ptoegBc+Sy0vVT35MKmBa57VNo9O4LeIdqWS7KQnYiy+f
Xem0IMhqxnLGIsB3wDHzNCOrXUiQSrSSyp7f2OPlSsMd+w0xUbyXLgW2OKcTDv4OwdYS0QNzSLCg
b2jc0Gg27j95B29um3kUIR6ngU1h7JzuMlSfxoSXbvhbmsRzEOM5rxkvs48MFCj6nx6uDcERAOKQ
o+mZASU/FVS8LKoiLEF69o3+h2WyPmvjJ2v/2/HBbzOpemz7IMM1/JNZqxJyFnCBGrRZFtpcASAi
Urk3/rHboimPmfRLg7QDWFF7un8VXMHJGwBd4cK+aGefJvXHD+v/O7zXg8RlYuFZMWxtg+Xh9Xc/
kqE9JAkpMfAgejo4MC8pHvolhEFVzjbQMXNTcMHU7nYWi8VTPtQDrK/C1Z6qbNEfhrExIAQ5+R09
zS5SpOo+wA3EdOdr4/wodDqW1Kni+9i2qoIk90VcGWUK0p0dNTekLLgsgFK05KbpUVDt5kpD0ypp
2nvnNv77K4PCPxQjof2pzA7R12TYYxn5Xhx/G5ZGMfmQEH3sxeD/YvcMOK1ixjKj1FstNEhVY5J1
6KcuQH/2S3Q9/Cp/ZkvjnROXRQbrYjQbSJEq2O/MkPPdmhMJGVk6Qau7WdoNPHJmle+40pMVL1Va
/5A2sw11aYGvc9RLqt2wEIlcFXKxf0nXL5nAABSMIbFRnbOvAZbQCWj8Et9i4ymEqzbqgUs16WV2
9KrF/mGnSMOoy6UYSehgME8lKKHO/aQs5G6i6Y86YRri9mBMqZef5dLX652ais4PKoN6QRjbrv/Q
18izD1met7ej2XQP4Iyw5qz053B/pYQ87iAYQo/Hv/7NZBEhp9rri98t7f4fHsj6yybuU3Rj+uil
uOPX+pdOJz8y4DssR4sQALBnY+MQh5zL7sI3ax+5YNNov+WgSSynRA5/03KNIWzS2TeOvW3Q/Sjq
EoaG0Zdeth+mZtV2bBfcZ5ja6ivoKf+r7Y4ELHkLMz8VYtA1AxK8ddeIfE0Cc8AEUdnAtnaERq5X
dQFs5TCN+nBNQan+DpE0f5RtUwBSXDoUwO1Iz24PDMvgvO9oqLtrk7LyRZMSvg4FKq6umq7yFdIc
wxkpYKNr2C1jVV37ley9aK1Ndg868OruehzNaglL2BvsdOBw1mChBkXsgSclZI2451Z1Z/VFZDSS
7IjG9FlZqn50fzerrVENbwxovE1dbJE7zug4pB1TfP/imotLi86sK/cweUg70XOg8NnZsiuGYKE7
gKkqB287oPEQO1cfLGtXENg87Y1SGEfood328MidIJIE6VZu6yvp6Es2F6FVI07XUPpLXJrIMvdE
JQ/3LcQeOjZVnn5HzDe4wbyu048qJiM8cFwl0/3ouPHVHHNiugQKlD5gvEi7b+OkL1pgmy3GBB9T
Qh/IqsDKaaIgHdHgtjlkAvKKnSAtBNUOcjj87oJad/uQoV7UA9h5gIqr1cDy4KYc39mjLb8V4r6L
ou2N8gCyYbqHrtX1GKbY6vNzqvppmEQKOlG5/WUCDZHtwVRpR5HZ7lOZpON31XokTGx7MPK87Rwh
hSMQ+e4gxxb3ZGc71kWxOANazgFADkhOPz2UBXvRADmHGneLZaFdH0CR9KFQo3pq7HQhiKKdlhtE
XzrgIrcbrfO2LQ393NDLarjQkf7Qc82JkmmUh6qomIr6NjO8uEF+oykHA2Ltmxew8lAZcgSe2GB3
nL9D2Q/+YdCIA9tV5BmgGXcU3glyDqcOL0XaXC2lokOi5txfOH2PkIGyPAaZKhKBOTtv5yXwvCV9
UYlcgbZ5MVg4B8m/U/vapWFSMAwWLW6fOVuhSI3RFdygQWn9kI4P2+TCq4xfSUrAZWCSjAQeomNn
grVDpVdz6XjRUkDkDJgmcjh/bUoemZbUebwfPTdFYJ0SLkiW1IRGXify/mEYDCsN7bqixePGZmEG
TOFzsTP9AT/DhOyMnjJuFXIawE/gchhInARa28F8jQ2w1YRMjj1cSqBsgWHMJnkLFeiXMyULXKOS
ZOlbd5XL7xJtHxZivCTfrWFJJW4/k8Vj7jM/D3plwB8DKAogpMEmEFbw/HVmRrceoYZlE+FEfWGt
N7XXpc+ji4jy0vZZ9M4GDwpuYA8zPZ7M5+hKlgm8nTAfdXhROssutJxs/YOcbb6D28ZB1kjsxN8p
hw6VWNYw0bzDlI8SxFRu71MprqhEkSQeTxduBxMaGCn4wCzS3ORZa93nytYOpImlUR6rsOJzx+ap
otYiEawY7+vMvVFDfe9NjBn6k1g+v2SyfSqt4sipMZqL4ree5XtDt442YCePNnNjO9cxAekjlPDQ
E0DCGMswzscdNobDlv0E/umxZ3G32v5iEXF+1+TZ9UxQjO2Uz7kLHLFrrlbx1Iyg/yvi+H4JMtQr
/D8Wf4EklD20jSiroBuWyt0jTiuISu4ETxVa7WrC9U8HbmOX1LH5I4G/DOKTynUb619GUHAVItN0
vI1hyBJ4YvvqjF7DBZVU/r8m3k7dFgkoAb26SWJXhbqUh8zt78cJQ0XCh0EW8lU8oyl2kcUSXvzV
UuVx0KyVO6zuhq57ZL9xDxmd+uKQzj90OEVn+uIemmX94aR2JHv/KjHADHjdrWlUDzbiZTsjJKIY
jFuvTb5uQQV28eCByrerLhyJZdxVrHQXjDKSauY/hUzO0ebex5W/OSaGB9EmV1ZqAPFW83ow1/TY
K9OjOznfVb04zJMGFoxYjk43H+I+/ym6OpCDQQrn1B4I/drHNHnIlqj3CMC/E5h+I+CD5indGb3R
74xsCH0/rgNYptSvNezXHfgpbTUOQ5Pemdjw09wzAbskOSmsayQxufEzbpzK/o5Z7VGTcBiJR9Py
X/lQvvQxDS6F3tvI1WWSF5GPH8Tzqy/E0oxBqYljngjzh5fx4tVCKp82K9jD2PTj5WLG9J6SNzcb
+kvDAIpkub5k5g/AcYfZXr7Mif1Y8j3tRicLV0c/S0Zb3s6k800UtBwM/LExRwB5XyygagvZGJQE
DraU9s5MgNm2Q/dkaH0T0g+9KbPurLEZFXmiB/o6PvPhf4HuWh4BHTbRiEqW7Ya6HTuSZ3GL/SrG
YsLMpaHmhZ3TsUlSLn7Bpr6ah1a/7MCW7VmYvceUoWMd9dm+QkZx5i39Gcl4JgLW7rIgvbFyvUtp
W81uaGBvlaZ27eRQB+KNLd1k6ixmH3NI++KFYy98kKr7nRsVGmBBqAkRJH3/c5rw+2Gyhup4nBPF
acseLCj1ddPEsOhs9c2pTe2HgTrkpTJKMioM4S5kO7AHScDH5agDMEn4X32vNYj14ajIHpINlh8O
/SJJ9Eqlf0R3TWSvri/kyqS9AafN6SDk7VKwdWZQGMP6PV+hggdLumR1CEPc7wGBTMW160lHRIuk
eFYiexUh8UsNPw/X6G9/Bg4ZmnmDbtvvGv0w5IlFw6LVRGj1IvsS+zbMu4qvguQZ9DZAl71NguQz
GzyDPjaedejSFjjZfrUir5rAOCKF6dhutmIGw1+nmMpmw5QTJ4tKni867MhIXztgaZR9Z+ZIDzbt
jrsWP5ES11+lkapby5mnfF8kKYX/oYbWFYiS9DhkISv8CAmO8iWFO/9jsIBk75TZyK/uxMcVyrIg
ZKbzipnpa0PYz61JiuJEXQgwhgK0AV+rhnax5Gwbi3TosGMj74QJBvlfBn0J8Y0AI0nqs2JxgR1J
ZCTrYLrFAfTRikFD7OrC1MD5SWdC+jOPdhYIS7ENsZXofrW9BVKgrjzn1rdRqWLSBGxGSFHDZAnE
jkAydwIJtk/ndrZ2FcH1f5bYMis+tW6yd4ksJwsZDxlpoTmb0Ow1d2Z3OxsFPiZIyPl0Id0VOdgi
JvPWLFF7XEsmWFy07NHciLZUcuHnXSZCU5+JTpy00f6T15LX18gxebQmSFE72y3TZ+FrgliYYui+
aYOYLmG9o9lH94QA1Y5HyW2vvY75Av/slYtIn70W4lqYgom7ApXPE/x/s72RnFtXEk63+m1/Q7Sc
L4m3FOtDmSOICtFdxN9c2dfPtrYZfzW7Fj+NOPX5z1Fvv1iUxa+KxRRQFyb09KEgAAhJstwae2k9
+jkphVDlzhsJmTH0xsQfGaESXQIFXJ1YFnfwzih5QNZNHJ+8p1lUFxoOz0e3aKdr3dnG7qINPGX6
kNpWTZ7hhfaN7oG3ACCISG6lNWU3NbvzsYiNH0zehh/EYmVl98aJ7ZtlA/ole8zD/S/jNjnm1ZR9
x/JpAirIM3cKMFcgpVP4dZ91K2lu9C43+bA38TqGv+rbXBBFRz761t1Fa4MamYiNhq5IUnvfcx+h
zm5dPKgrZd3Ox94UhFQjM6guMnDuyIQpZAEfyuNsk/1DlqAiRt82c8b8S+xgVNytGLkQA6/ddN3h
4Uh2c1fPz5wzMvQs5oqDuZ2K5kq4MpU7+KvpM/p387tTmG7FGuwZ+HlotVOKx9rJHqIHAOTytIcb
XH71z9UHJowiXzN+Nk7cXCFDGkXgTxr1NI2N9y+NjfPXTFQrJwO3Et6h6q285LzkURlj29mOYZxj
2+Sz4SiG0HoURBhihjX3KLZh3hBBBXWzXSfbPkta5Is3ptXitgSPPv6iOKMPOFhM/w74dn3Dn52e
StFwlC+QI92lPttccrNGwK+kCA1/hKxjUlny/mnoHPxvJBkwN+UUDTgEtVg1dlSKfPKy5wGLKzjg
cp/oS9JGXUNez86JC9oavp9R9liWfoFwnFk4g3JjJTLK80X2KJDSP8aACpk1iEhnymuLjj6WU33p
tHITnTNeAOyS+C1hP7pwbtpq7ZadOVTzZdZpaRFNC16aYBo4sgdmovhewKnHRy/hUMNRooW/QZNe
f5ld8MvhRPzXY9NaDaFDfol43CGR6XwlR4FoAm0evNDNGQC7RFNwOIrN81C59kXeV9RPuilH946O
90LnlEp/w/auSn3MRj5cMf7K1EQMYI2spdwxBPuLXtewC5cjUGOGfM4H3pmNxmTe5eoXYTrM/fDp
8AxTFR6/saPFtiGseIviWnHoBaDdwEAtdXIPV71/aDAAsoAl1WxFVCwYEzIfWLh9civLcNAWFz2/
42BUn4Xyj4w5nF0O0dfEdc7F0u8a207FwW48fYtEYI1UvYuXKnfgu4fz6ic35PJtWb8koNOFGoqF
zLLJ5izS+w351KulDRfIHkwiECsOI2GbTqBRrFzD4yak+yRrYsV3KKH1n/gpVmM/tZ3+NDrd+ttY
pvY5TmKrP65KulfYtFJoOnMSf13SzDcO5dINdxo7CRmUfcYQAx7almFuuYk8cIjeKlymnv8W5SgY
DKnMlnDuqT6RBmaPz0DH8VYwZy2kACjpZ2GfENXAfmIcDmY54S2e+3WEzuiMROdSRm1x6mpOjIs9
rvOvlAMs/Xxh6er4lJOVNE8XwmMBJ/rLQM2bzG09ZnOTwivQooaSPxZ6yfoVNmOS3Nhdy2Bwemqi
mOkygk1xyWGIHLV1hWLZifI7GXP2i9BZZFifRoM9s9mygmuUsZWxZuvBWp3mR44Vz4xchQt7KbVV
no3VUvyi/uhcmaoYrskeZEwV7IkdCo3d/NObC3kFMpQiE3LCv3oAmIH/UVrDEkPLyNUtxEJbD/qk
0Wbkq2jiPCsCv69zCEKzuuJw/Ik24k3HhotAuvMsg2YFBr/tf/+nzS3ASki2bnnA0TOLOqxM2O+b
9JMe9htZssUXYJENT6MBT4B3Kq3BB5Z2lHraoMuT9mrBoshK0FuPtdpSTFN4Zm3um1/MmrI2tfY6
0srq3hgVdQJ2x+cSmVi49D1HPYtN1cd15Te907+/zdEF+mzgfadVZVU3Xl2xHQ6WrXxl1F26t5v4
tvZy9UnjSpz28rfHYKNGxDSJb8L/K1b+52mjkMiNLia+xFfzAC2g79w/fgN8wK6aHPHI1IT2tsHD
3TPsHdf0gwHv8NMqPOiqKKYhKLmDftknJrR+VdTnYPapd+UUHZrOiB8+fjB/5UCv6u38XI61KMlN
ZOU0YV8PDkUvHEYBmcqalQKRyyVdUhfEv+p64zhmabfHzwomiQnn3OHHR2wmxvNMjx/9Cp5uwfbl
lhIVfurG1K9w6hpkQlVWimAfx22phAw+/sXvjGZU5YweBw0jfYLtVf/zfNkV1ppY0OGQwCR/93Xp
P6etGP77VQxno0CSEG8gYD7pVelmV7V5Rt7AMMTZJYXdAbQCMUUf38vbDjhtfMptm3GFrpijb4Pp
n5vh4OE3bkYGvVcYEN88w9+jJ+5e7IoUVITn/lWtgKqtHXmTMSToK6m22jvuVahpaGW1vaOmBPKR
aA6LPrhesMbaekHRLz3HD9ofeuXZd5azzFHC5jX8+Oe//ar49TbGG6Q6uH9Oh3rWGL1X67gH54y9
A+8LVAGpXWFvA6H6+FKnOqTtq+Lwh39bR/SkW1uT7Z8HRTC9mAcoC4g6SNPbDMoba4bv2XB+NSNk
s48v905jzLJ0NFY4i/7Ch05G2UgW3lgIRRYnAGLsuZK1ybJkhK6gOyLNwWU8rvrt7Bob6tltQtOd
SPjrl+o/KmW5ceQROEpckEXo9U++T10sFZ4/rmKLcfitkQaFuWWu9w41NsrutfOJ9OPtO7XQktKo
pNhD8/RUnaxi3U4J7YCRN3b1F8fq6++VM7mXs1Xkn6xL712K1WKbmrdXe6oy8UBaj4jyqCAkCfHW
iDjIboypg+Oh9f1PPrW30wYHWh6j7niW43JzrwcQpyRlkpXXYoPBLOV18NwwgKafXOW96RRnGyOU
JcBHNncybzTFnBPskKGcUdCVgtq340cPmVkcGRNZPtFYmBAzkPyr/kasYwaUzEYYAglEQ2boFkpj
D9hO8tpYqZXvOuwoX4zFc+6nPu819v7VOu7oPiTfVogf8yez3jtvBNsXQRV8bPhoTlXSWpuR2Til
LdKH1Q6huWjXWS3qy1iMzrePv7C3HzR/3kPvxo4Bb4BxsimRU9yJxYNj3s7FdJZ2BeF7omqPEnZ4
UJht/slc9d71/u62mNZZ56CFvZpAcoAp7cgZMBjjxT4Q9wEMhW5opPuV9yVbMQ19MmNtjerXC6vN
skF3nU0XwiDrZAaZBjG7omedKtFmcwow4jsM3fLK7YR7KPqCstqYQHEV3krdtC7Kz3r7b4VwDkId
dH32th/xMSi+vmXijcYBMSzYoaGuXtJc+Bd5U/uUhqVmW2GyFLOGDFZ1Bm70Qn/p/MTqL6sWs/rO
5DNMAztJ1BIRreQ9OoLARDorXU/Rs3JpiZA0EmucGxdBVZ2gkZrWUpn+ImwSnUCf1RbBlp7VO0fa
neQK24ssnkw2ExBTswK3OIk3lKnp1luUWLO2U4EbDx7X8HPdDcei1TK04Gq4Sgd3C/AoZvdOjCsC
LlRwDhHfS23oF+x9twMqiiVI3oZOjRCxQ/JtHH3jD55sCuqE6D32mYSWHo95/6ev156wND8fz5CF
KBXWBb7GoOoq5zfOTRJwIdgpGZK/VfiP5DE1qCKNwXbBUJFiGqp6BFNCYmP2NBi1fKL6MdwkHAr1
kFV++JaOA0VZuF4tUmFKfsRYQJMZLlcT/AQ9GwvfEhsugt/j2h6Ah5ZW+b3LCmSoTWdD4ddXjtxn
M9Vl4srpVmhBtk7DsW89/8UCBXSbLEjAolbUQN9y9P47bVhrsQexQkHUcHsJWUpN4GxiTpM7wgg1
0I1YMB91Yc0PhrUxNEmpo+coJ4coExcpA8hYlDLQa5UGehbOQcnrIHoDaAKB19FSQ14JkYzDC5rG
tL4rqIdR96NIecnd5X+ydqIOCAR9IruOYME/EJU2J7oiT3NIVHqfg0iDeUKg7gUol35XtB3t1C6G
lwdrXUKmHWu3fBa9uwbZYE/3H083b6d/YmRYQIUOahvf8cnXKJWR+VVGyq1tqz6itW9Ezox37OOr
/J3eX3/07BXZxiGS4kKOt81C/2xTEn+qUHPQ060W2YW95hQ/F55PByfP148cx7OIEKU2Upjwg1pm
BGEg/EVh2TbkEHaQkbxeXQ1stYKWRipBS32iX2KBQxrR+W04VN1wzkG9DaXWyLCaKJd8fAvvzJOc
4piy2PiAkTndXrdx3Vp8ZRU5HrV9bc55EtaG7M4TQpbCxGTofHy9N34FTDn4rbgiI5XLipOFYE4a
PfUIDQzAs96uZ/b3cl8d4rP1T3kO9YEYm0+u9868zF7DsHHneMw73slC0OSAko2RtJ/wx/H29+3x
eNhFwdm8C7/Ou082OG8HHbf2z6VO9hx0zyq9m7Zgof5RNfRF/M+cAOKd1/XqEidPbwFyQQQZl7jY
3++5lcPh8Ofu4usnN/LOuN7uBG0rZn6PVe1EldXMpHrz9YOLjfoHdSmD5WY6sy/KvQJGTgxeqA6o
TY40+pNwvYGN9PTxW3u7MeHa+Ms5i/ET3njmKM10mLuBwloUIncqnrwj31K774bV++Re3760/1/C
ZIBwOjs1vrfxaGqdhFS3SCN5hHwJM6/y/6vRgc2ozj8c553NbnhqNTRkRY926TL2iVl5L5Pavl2s
nH5mAQTl42f3VprMtcg0YLxj4KCicHLIXJ1ZWYstswBh6kgmFd6gjvynUCJBKWk96cmPsgLfleME
2efwC8cwM1rn6uOf8d4rxBoPBslh/w1j9fXUSPuOngEvkoK7GCKajfPRyutvfpfqnxxh3nuDtAMY
JRTVbM5Nr6+EaSxvCE/coH3ZfESmTLqCgtry8f28cbby+gRjkjqET1HpjbYWoY9nTG5fBKyF03hw
1wTe8JL6A1oe+KxRo/mkkw8FKV9eUelPWat7dxW0oLs0saDzaPpKecF2e5RKkBYhX9FXgwkVz/6e
WPXhv5c0YEbg33OZ9ihC/1Vc/7M29TntM3RIWxmQ/F2x+TvdppWfPPztPHqyAmKSNVyBnYa3fWpl
GXW/FwttJdr0U3UZO7VL3MvUR1Am8oeO8WkidVD9J4PrnVeOPZHXwemFk8upRdGTruaXJiVOOx3t
ow+2LlyIm/3k3t77krZijY+TlIqqc7p2ZKKkQWcmhLXXFnFVNNZzFSSWzDmTQTDzKUe0qRHFwOBw
lTWkjAZeXk4Xfrvo/Sef9Tvfk4GJGK2S77O7PT3QQOTsxV8tM4dlotwMishIVJeDZ3Rp+PFQf+dS
FAexErKvpKj5t1jyz8gxEZkqATkpMHrX3dcdikOUURd0+/67chvXCZgKmyoP7kz773r376UQQdns
95mrzJXD+johzMIm3X7RqPl8zScrORpr2n0tutU5ojOnz6jV/vXH9/v38HkyiLfCH4dg5irqISfb
uNZRKG48zh9qKADTLUhqr+xmsZCPxyA9NS/906nUjJKk0A+aMWdf+bSsF+WpYlOdCP5FrDsYVqy/
TWkduxXvp0B6QsDJZLKCoQlRhBu6tJZzEJLRpG/6vkrm39Qi6k9GyjufJGRKhPD0zVjb3JO7iYXE
EywWxkdjLt/oc3h39CynnUn5OxL67D8AQEg/eYbvjBlcyQIQpscC98YBWzYDkuOZRQfwBrqNUeSX
/SgR0nmp/slJl0P120mHJgqtBw/2CKvq9mP+GTW0nou0SnMNfj76mp0tiJbepSnnmQmuWRnoU0NH
vbd0xG2Ivov7rFj9SE9M+bVOex+BgBnCI9Uuu7HOtgi7So/DWqz5/epsqkR7IBlwB4+zGCOZz2VP
FgG1jUCPG9M+T4Tv/jSKRvxsndV8Bu8mqkgbFuN6QuWucWK0HazGMR1HzGR9BddDNDpKNaWqhyWr
KrY1bWNCvDMN7WZIBYHdYvTLa/ysznetqN2LpmgJAlljXV0XckWvP3lSXCMPT4bQmgwtDdxBtr9H
Z2yanSKfGIE1GZod8l4NZHE75s79ONjicWO1fjeRi8vNF9sut5rrkVpjMJ2NoVtJ7XyYW1qSdAzy
c99PF07rNHxvSz1xrB2OfeiOHWFn0476J4nVTQFEJEosAqd3k50gNMG5c053DhmmTBYJqzfLSMvs
1zYOiRPs+Zq8efYx/uv86q3wQpQkWy7yaeIKbZ9foZwKWHaR7gECpmVDPinpCDqqbyI5EF8S0Gzb
ya5feiK8/H5erkdnKci11ibE6WVB/PTOL5P8WxdXyRLSlO5+OiRJI2Jn6s4jKH4pAO2y5q/64BuN
EFt6d4lgytPCkuBh8jPjemiDURsM0MfQaReEbXmL0ddqJ0U807AOh7VLEBYibl+bUNAtOJ/9Kl7C
tvWmB/griK00+mQynFXegp+N3eqSEGIQVRV94V1BZfWFGsEKJa6HkRsWg5NeTWPmEEKDc+yqlP5i
HGAkbhI4pSOKRpLq/U6ptPBuubVLtyUvMrLK0WesqqK3ES5OE6JJJXViImYNCvRgtcqKFr3wXqgU
KZDnxtIZcH+R4dhju2ghWnJlw7MkCLVVCRTCQZ/mLMxoCyEeqNkyEgqTbUhwhV5zYxJSxZhtMG36
sJgMYis2a4yRHeja1qCLGTW6U/5iRqHCJpui1nbrvD3qxhHTcNCyZKgiURiq3a/YKUnDaHspz2Is
ZR5K7L4Hlyl9ue4rZ7baLR9ucs5WXFmUa3rRmoz8FPE6A7GiuZY25sU6adYQSr1YfnSdiKdz22gH
UpILp3QjYJ30hmq4mJAaTUK4d5qsLYpMXenbgUyTAj74RCI8hlDRtNceCYHi4KOrzs+KKp6Rt7Sa
S7ZEl7n1cW0n5L0Jn+8S5Z033yVuk5BTPVHh3mVdNl82aOofJxasnym2mi4CkwvmBOeT1EMEodA5
tcQZzS/+WMDSyhSw+VxmyUs26PX93BRsw91e2M2l1c9MlJ0+MlhyhzJP5E0WOGKvi+Nna1mGb71b
GB6SlRnSNvsO3G4A7AkXRJt6OQviJ58mj9Yr8FpaezgKYv8JIWOMomfKb2wENg+aqYzbtJo5cetz
QbBSMtR1oHkl4FZI6OKcPPfOjArdSV4WzPQP6CKabx+vte/s3NiqY4/Cr0vd3Dk5Ftg4bcE9crJD
pe8FJdunawKYi5ePr2K+vQx/G0cR5UBOQ9jPXq8QjpfgKB+4DLifaA0Hkk/KK/MICiQ0w3ovr0BA
HrTb4oxcqT1goL1/aPZlJKJmb0cYTHb11XLmRWgYPlkn32mbv/5l2y//Z+3qWnfsEsEvK3YuaV2/
QaJFv9Gy7O6KfRZi6PlkN/BOa+v1BU8Wy4aGw5xtF6x2z7e741MQff368dN+u/a/vsLJhiNbEjSD
iitoLvk48jIBbCXz/ccXee+N0soxnQ38x3pwchtiMAd6RazWLS1IyJsTE4oJ1v7jq7xzK5yV2GdT
ofLpdp7cSt4jk0thAgVEd3RHe7D1vZOr6qZvmyb8+FJvC1OQBPWto63bUBBOj62FXaOrh+eCcLZB
WpR01LXbyWme53h1zivQ3dS817m/J/AhIRgnT7TPhobxZh+FBxCPJsebLY7l71f0z1hEZ0ifrJ/L
YJq6XL/FjVi1QT8KQSwhnSwsP1qS3swITZ601HSIF8aCf/CtREYtXi2OlsmaffaBvPOi6Q66hDHC
u9jcnK8/kCb1xk6BlENP1VsPCxoTZFY8wwunqcldI+jD+jWPZWuiCJvYpjmJKH2opjNCrlE3q592
qi/fLSczl2BZ0vrnx6/tnTYL7MutyscJdKs6nMxg+JMXV0yI6kVh5/UlPQ+0mX0vcI/VCzppFLSZ
jXrbi91uJ5d+eLFV7BEg1pIQjVi7L37KystupqlfN+23QbCfYv+BT1ys66EkeaLCMmtjWnOlJMpM
89Pi6HixRyReC+w6lKMkL+Tj23qnvAGZyaYTaFMndbBgv37soPCTEa8kttWioJ1fDIV5Vcf99NIt
3XzDtrqNyZg2CMWyzKX9VRN5k0EWbK07LVXOgMLLVJE5+552tEUx3qYOFeWdJ+EBBjUGCSv65Ae/
Mf0iCXHYUlFHRknlbjTSfydSKmdyVD4dvnJTzYDzW+88sxoDCXf7rp9G8g1hY/1aizX7kXJU3uMw
MqpPZqV3SgTuBt7xOcWaKBbsk6bb2ILfSeDHUCKYfe2CzTtyp5lolm+lyd4rKPxy+aGGZgvtalc1
RxU1mJ/9WhfPnzyPbdy9PsRyHOLkxflVsPCdslSmEp5fQcMvsLsBHmc7NDsDPupFYljqPDcB+xPS
oEcEHyw3Q56qB54vzhxRaF/cOo7DmQpIRPt2OeMkRZaciJ0DTW3raqBT/8lo26bR/zF3Zs1tY9vZ
/iun+h4dzEMq51yQIEVqtiRLtm5QtiVjnmf8+u/Z6k5igvyIOFfprrLLRVEb2OPaa73D/FnRIwSb
xUaLhsJsjcuIgZEzYw2BCPC3COanSO5I2hYJAH/tjVW90Dkn9hRMtlExQHJFqKHNRqlr+8hKvQF7
BMpCtwB2i13ZjMNuYQhOTEnHEik3VEgAZ86L3FPpp07k4wweorM/rL2hRppA8fFJxlNYmnyQjrWZ
YZ3UwCNL5C4bVwYl+K/+JJsL2+hxD9uySDeDMUQigmrL4eqYrGQYUWiGcto67ZdQyW3sZ5rx2ZgM
7RKQZvj5/LufgDaxYQMqQ7QfEBw7yWGDTovAOeDuaJ1Vdu1tudpSnWxiSf4Z2T2y42nlmD9MrcD2
owMQd29AWfiJY10Fo8tsqRJbWq7fIPjQVxSGNeQ/JpCi7Ky5IF8B3Cm/4dnjf9Kn0fpe9aY8bFpY
vovZ8+MIgPdABkUIrKFbM1/QpVflWpWR5rU6R3pPanQUOKaVT2VEjqAMEv2GoBPbDl3v8Bo1oj3e
Hb2rJfBbV9IopfeTkow7RJpIDU2etZD4PLHfcPSQMWNYmciobR128xhVjuoHFDbrOAeeqnmBhPtm
7g8NJ46l/QxHqX6o295/rkhHAoCvsNtxxiofFoKHE/2kknwVqDwUjAhiDh+kVuU6GkaVlPbgGDs8
sU1IWI1+ReZ9Cc154mwCmQdqFh1ktPUcY7bVq1o4Qj5BnrGeInOLOQcGP5OZPBpWHD4qiMq0K5a/
f8Fp0K5iW6nvEs3wr2rFLHZWVnV78LjZbew0zioOy3wvSdG0U7h3xQtFguM9mAQYOWnKLzJBwrwe
3GAmUzbIX65HrZe/YsvewCOUm6s8QkjLqqUAUm1X7EGs6ksqwcdZP5oWqA+b2IDqzywsaWVPqzCx
AmBjVd3IRo4yzjYG7wkHbkhyKsh2ONw1sh9eedHUUH+3Sud7F3X9Z0fucIrqQFNjlyFl9TUGWRm2
oXVqYbTcjYAvTL9StIVD4HhTBt5mkXalEITL3XyLsmr8NAJ2yrUW28k1WQzfNZVq/F8MiW2CWiQ7
jKjCvPLmlFzR2w5eku3n3WOcWnBvOZjeBqKW+6YuBy7DXo2RLuH4gkDPB8js8JizOYlN6lzMBTaJ
+S0UwDsubHa89qgS7QyEgK5qjJfWDTysn0ALo83g5N6whY483iUOYLhV5GnlZygM5kWY1t6nMp6q
pfzwqcei7q7pTBeHFTy/efiqU1Gdw2OYXEmkuyn0n8d8Ir9ixY4GdFuNvuuVAeknVdnEqkx5amM5
HjbIM1l7r0wL2Hh+vYSNP7GhkP9HDhJdP4DJ87hfGsBWxgE8nSlqp8eU/MuGPKGxj23qbOcPqxNN
cYmkuoFSDuLq86KVOSoa0ixevc4dRCgqJBtcNQzjm7w3l/AOltiQD+eAgNiZiEWJDQGI8eE+GXgt
NkcBtkFDkejjHTTBdONQSsSkW/GLW9jgWN/GmOl0aylvwHxUpgeBtHa0lziqyM/k6RQ8lQAIlVWI
Gc29Zuc+8CqLD13dkgT7L5rKS8uKxpdJ1RC8doh1DHg5qWzd2l2jmdsGaMoreFblBZWV+iWBnvms
SMoP1SnkZyh38muFcRQVvmQ7dWXcbSanw+gKgyzEQry47FdSX1c+FhVWLW+9sNE+1U4tYw2cy2CJ
mpJXXzVaCPUI/hEyK1ICWnstFR2VuQ5nSbxhC8d7V3oIkhdx4gzKNgCjg5keRUVtlWcprrx+j+QG
ebUEF/LRio13B/jrc+hVKja5lj987016bxX1A167GX5DL8Y4oIKgpFC0VrkcSoQLjVkC9eu14Wei
sp1c6EBaRoilZvKk+aa5dIs/3napkqE7JGRMxf4ySxjAdoeepZMMpTu9PXdn3dUrp98WsaHu0C3x
oTQO9cKedgIGwjkoU+ARqm2iNHk4qYQd31RXhCHOCJvOAP6FB02q3U+RbJKXHSzTrSFyAsKTul1P
bculltleJFqqfqrwetkCGtP3PhwtrnNy6VxnyKcuRKAfUOXZzBdODRSGBQaA0HD2kEUvq2EgsHYG
3i8uub4uc22m+nvbFwV341LHfjEYZA3XobR/Gu1c2IQ6joQ0iTwYOF0PBn5U3BPQ4cqdEqqx7kwi
GqzlPlu1uBQQiEHVu9GULrJAzFeS5CoGUhboSdvElDDzw2Gjl23o7CCn+Q9WFGdvcEDHcG2HjvYW
TtzVVlMcR3fVaHo/6iZr2y12rOMdCi7lJSchfsWqp0nvTQOfZenUFqt/1kciRSmU/kTYMA/nNMNL
pZZSA5YrUoKJixO7pGujTQaw4zX0re4WtLANJJPCjEbofpcTY14nnTlcTCn2drGSUz45vzuemNJU
14CfC40okMGzEBNAo297Zlmv9Ulq3RLRvTfSQIpbpb63iii2UdUKlvC6R1uyBXQDcAWZH1Db+nz3
9+oQLgo6JOsqkdK9Z0X1JTw9opnCWopcj8NJ2rJVNPtkUAukOmYTkxOWsoqBE7udoSO18TDReaNw
oTyFXhC9SnpLPGn4CMNTY+0fQc3iM0G62rgJ1El5q1Tlp1m1KBBiHPlklNb4jnhk8ymq7Onl/Eh8
gOEOpge4CoBQhsYuqBDbiaH6JUHHJaCx6qIs1pqEjQCeb03Z42qB18ZWV3Dnu1EiCCVuoRQZigaV
MMny1KGnzGm3AalSpByndU6Gf1y1GO7kd2lXaAtXkg+pw/lDUr2nfu+YJGPmpJaMhcHoaZCeRz3+
NpCu+jkaKfhcJ1W9F8uYEOW1BnP84RdR9NxNMoJHULkJdjLQ8xg2KtD2MKhMSiCxSp/6e7krYED0
LcKJe3QoieSdjytkAxvkgvdDu8TXC1DDKMzEHS63iV1sVD2hgGRLoBcvHC2f9IVw9TiRbuGKQ65W
SMzB8Z2TynSryaw+BkZTd6m+7yKFuotW6ls7sDryLYntIgjYbVoSReugJXfpQKOFf0exeWFaHMUU
4kmEmibWI8SWcxJXwyGqJfBeaSb9alMMXalGfRGo0qUf+sqF2g1bsCp7rBV7t8SwbNUmSzvXx+49
G3WewQRdZOg6f8/ufx7bZ15b4hnUur/tfRCDCCOr5lfT121vVfspHsJkeVc+vnB47CER08v4cHqg
Hu4FvMStg2za95ln7Wo/kG8cnTqk18rBddUb7TbMvBJRnWG4SEoNsxOP1B4FNRkaf5xsMFWrtqxu
f5OWFaT6uim3doYeQi43yJXntnplV1XzfL7jjzcpFUgk0kVceoH4y7OkShQhUFk7BoFN7XhPkzx0
myZvrS3asuXD7zdFxwpeIaBEEDKHKx8lm7hqQth0rd5TcE4wuy0aeOBA2POFtNUHWupwKLmAAX9k
CWOEwGgettVY0uiXZcRZmk3o4pb9SMwGhSUhD+EqcYAabO5k5NuRW1p13HNcCNwD5jykdXpFCIZJ
w7iSrRLjXLJSr3KRtPsJa0i36/PyRdXA+oc2w2n7in6fBql0R/JbufcdC++VKCx2etn52yFO2wQp
hkzeazij7jPcRK7LMS8WajwfPLXZ+6JqT22BigdktjnZTxmL0ULJP8W4ejTf5SBLMhf1Jek+9sCT
bDmrO+kiGWrsZQOSaOGOCzKylTh+9khIDb7/RmBS6mv6VNkNTesHKyUzcBceel3eFXhwogHSW0GK
AEliPKtNof04PzuOjmhKR/gBcYax/MiIzI5oQsJqCqYYYR8sCG+V1hvuitbq986k4iY6OiRJpnBp
2znZKLlTFoDgl8wFifHhaEIdYyVwpX1zzzUuQ04QETG0/8wvUzxMT3pjFwvw3GO8OK9KnAvkDY4V
MqKzvEaYo3tIng/SoRbnO+wP8BSuiOlXIFacSy/W8/XEH1wwJHQIR6Fn08tYhq9apYK8EElLKf+j
tAUPxOwgoQTonyBptgloOgKUfYK+pxHSVkmp/0KARhcW5YkgRUXwXbw2J82xTrfhh0Xm6KhwDAj7
PyIpmmJ37kW2iUMwu/kY9EAW0qEeu22QTwE6tF3Qg95py+EzAUWdbdC7aYON1BYAZHCLHb0V6UTE
ULmNgqgIgoKEy/lpeWqwBJPAdCBDmDz/bF6Sa4hjKpdgxMfKvq7D1P88qmWyhswZ7BunNlwvTvXb
HGG1+1EHNImOzHBtVl29RWpq/Hr+cU5s16R9SPuTpPywPzrc19op7HuE3NK1ErbRVzNKEQb3Te9V
9h1CqvNtHSdmyWBxGjJS1M+oAohI/5dQbURKgLXBpuI73rAJQvMSbt2WbHWPZkWNm/QYfmVaIu1k
oyCRJhcL7YugdbapqSZQeZ1tTfjwzbpeS2LgoYjPrMsxSh8jo8QJEhUaoN+cisUU9S8jxe07HGDa
jVIX+sUUZhhiSqn6VPfGuBAUnlgk3B1AYPAHy2SeYZGqrlQyLci4oIDK8U3J2Bmoqy8tEtGp85cW
+RuFCAQQ6VwC29KnQA06h1oxV14Mj+z6QR3V6ovi+BQfFalJra3cSMi7kDrAjruX62BVa3HCj+kc
ZnEm+xEJ5TQpN+fH40QHcG5jumNTIyaGnw1H0NoyOFqGwzdILjaIr16ZcWnsz7dyYobTBv2LAAHo
4DlbGH7OaOkhJj6jjfLT1IVY4SURYGxEERbW9qkXArTDzUzHNwB08OH8tnOHCrHDtodPgnPFDRxY
qw257vH8G51qxoaJ4ZDagEw57zf8J1Bta+Aj5RM4WbvWnSuUaZa8tk70G8lPEuVMGgGVnd2r8iBX
7SYkxRkpfoYCnFxvNElPSyC6k7KwFI4RP+AJueFzVtAQQI9ZpFwZCP4E1M9BO/VcDyTUVtNKye7w
+EV8MFdQBpy0ybWz3LpRNbwU4zyT1p6vO3dUFCW3lTvC4cppPg0Av5YyECe6AoQ7D0gVm9Ld/DhT
CjAL8LQytEBxJV5Rs5Lf1ck3vwuEhn0zesSM+wjqMq6tmp5vmiTrHvhN1DctJpyHgJOM97RtDSin
aCon1qoCgLyEVTkxLyAqC0Q62AshKn44/XI/JGcI7HBNzqLatypc/ElbOtqPM+MUmMjRsn/rpOz5
VYet4OXiABFtK2y6KqT9uwFh3GJqXRWHQFC1YehaSHndRnkd3OZo5SYuGufBV6RyXyZF0lyTHPbS
HicW1myPw1xSE8IEJoHE3OAn6/IKNKuOblJu9Z8KvRESdGX8Ew3naav3Y7sDRLSRovQdc4Ruow9O
cdGTFlrY0I6p7nAPuP2KWQJ29OiaLzeeBCZUJr3Yw+ykmPTT6cv8ArmqZEN5K7qvyA4/ZD7+6ImF
NmnUjSOY+P4tttVPao9Gj111+s9KLtEYARuzMct82g9NgFRKYVkL56EYqcNeg/YNgog0P/+zxA9H
EqlbxygyBlGSgME2dW7foKfqXCXagA8S3LILKenthYLPiUYR3melQ5vAY0WfTdKpyLraaFFeqr2J
TR8ZrBvUeJqLcsjHdelJmZtTIVyf3zGPk8GY8jJBsHpj+UJ5nUXIXWDGqt5iwD5Uaf01YBI95oDk
vthFr9+i9ogsGgpwzjfTDBCYJduiKuvMQPgKdrKXPJtBE3yvUXi5BUWgCsyZNX5t1cx8WXjOE70j
0CmgbsDrECSJz3+JkEpgEGVkFOVa78A+s9Fj65co+vTFVis/5cxS0++FHo33iuQPLyNCdIJ6rqe2
6xWNsQmB6qu7PE/TaFMRvV5WXhS/o8iYom8UDQg7n39e0W2zGcRsB9FD6IiD2PxxrXwsiz7jccNE
q9xIhhCdQOfaSkGqfe6zWnu1mhA16QAk2vmWj7dk9DhMBV4VBCe8IGcdlUAhE6RIUVOQe0JIP7j1
G7IcLajahVP9VFNIuYhCGBdhyHqHY4K6N3lBjSxOB819g5CisyrsqFuN6NsuvNWJ4eeQQWKFKFUg
RWY1iwCjQ1+SqVlYOfKggNdz+/ukqf6l5MgjSsAoYYMF1yp5yRXjxDuyLAQDjsCFHOqsO5H0ShA8
lBFuUapy49ed42Z6Fq8cvfMX4rFjcKAFCAwwCjA6gJ2ESof9aWcRCB/Eu4Ggx5m9LkBkv2cVRD3h
eYrCbTxoXKBV+InOdrA8o99Y7E3TrkhMFPUlCSHMFREdtrMwiiT0bVOqlGZqB/4aVbxK3ftYGyK3
7bflxvHV0nMl9FNfCzPKqlUHtN7BJYHoe2GPOTF2lIoFb1t4rTFfDl+rwLkdCqlXrOPBCJ6JSNsr
QUC9NjAjfABdIrvpFEWfzi+D4yOfcAmsL5d+7jRgZQ8btX0ye/i1IOFS5t6mIBu50qJe/v3wjGao
CAAphgSG5NBhM4PS9lDrHFjb4ahCYRjNT+YwwU6HrEI1kiLtHnFNWIZ6UV4WslEyYSOshEUSGEVJ
JIoIrVZjWHsXSq+Sgj7fC2JZHG5DOpAqElXAXoSewWyF2onO9aWQofbgb/BqJgGEBKSJ3NFE13XV
JGZwcb7BE/EqNFpZKMhxJ2LEZwkOCQeOEZeDaq0GttyhDG06Lp4OhoNkjzI56yjoIRgEuMvKK93X
rG2rtOWEll6ZJCiMepa/yurEeg3kNL4LvbpFsLJNFlKxJ0I1ppkAgiPzIHQEZv3Ctu93jYStapqX
2gaVOXOrymArIhRHXomWgwhqbWVj+ayXl0Yy9NuqxoIRkXn/AaCreUVpegkEdywGR72MkWKUiPS4
/s62mlTKFPSHVYR7MPcp4E/a1o+4CKKvgVFM73lMQXjrkKLxNnEBCWXT5W37SOIqzbeeZ+OgkFBK
QT0C3coXqWq0NyDvte7a9aTI62ECS6xQgPixMODHESZxJXkD5hl+bUAVDldAXwJykytZQjClw22k
qxOKTKMx7NVyjDfAfXVojcGwVSqzvy0dqzHcTi60NySRze35Zzneq8W+CZ7sI0KgQHf4KAWSvMTg
iFHWfvENkq9y5bTaj34om4W84vHmQkNC8oLkKbU1W3z+SzAiBVaYYhtKQ1XvrRUljqj6Urc4/zqn
WgHhxCxFmUfUwA9bqVUvCsqGy1BcB0yKLrM3Q47+8/lWjjsNZjrFAniHzD1O8sNW1C5HE8JU4nUY
5NVaACa3KGH6l7VqvJ1v6fh9qA+YGpuDsC0nKjpsqeTeLKTnsYaNs+zK0Q1y+jghbM63cmIHAlCt
k0cUURBh7Wznb7Cj0pTSg4/bx85NWAz9uw9QxK1qZJt6puaLnzTRCk4ursnt1K0Tpe1c1FfLtZ9V
VDxR17lK/BBd+Li1Fs74494G1KUQyaJhguLLvAhEXUHxvCSBfKqXb16cqAhg1tpDZMfN60I/HC9M
NDCE+h2FPrDL84Wpof7DFhJLK6QJG5bfpMSrSFHrS8Cf0aaPBtzpJc60NWhY1fXMoH5qgek8Ezqr
v62yQKUP8jmgEwWdPHBjh0MfZVwMewpFHHchPnfyNOxN1Y+XbrtiaA+PO6JDh2s40H7hpzyby77U
juCNEGLM1Cr+7BAErEKb+gzSy4BYdDkiQ4Fkftx07ZvG7dJFBqP7fr7fj0cYZDTkGyph1LVR+Dl8
VWjM8B05suA7mOE2GLksktxo0egvl3r1xDHGO3Ij4iSDdkGjh23h4Meem+JhaAc5dkBGnohsfZg0
ylWXGxlivYFh/EzyyQpXIoi5GUeO57Un64CndJxp8euSO8ohU21H1kLYd+rp6AYRNX8g9eeDno2a
1yt1mpJ1aQm/OhQZL1S4v08NaMsnZN2ry0ju5HDta7CX7CT0L9DpfrAzGwrJyEVi72uIFiw81vEu
BAYYjD0FBkIiVsZhn2E8kQRSE6fYr7QJ2DY93ZvIcf/uUQTGGlgzSHb+FBPisBVliBqZ8la2pi4l
fS+SML+ilD5R7jfkhSTc0QvRlOBEik2clPn8hdC/0ovMBpDi9FjydZHmX3Br/+0MLsUJcLCmkJFA
8XEu9ZR5ElaFPWLuMBSKHYgrtLsr23LPLx6xOA4WMPG6UHZh0rCCjxLfYWJNg4f27Tqxs+FzGYfa
Zw1NsmdLq+U9OGhz5ZtytRuQZ0fjcsp/f9R0zQSHx97xcds8HLXQ65w8M7ljAVYRyVYnuyjsFoOY
HCOn8296dCkCDMJNlmET1phETodNkTFIA6lGh0NVc4Sr0lWmKlhUXQZEylqzpIgKMOm4Z7l8QUzk
P0KkORjI7tnk7RJPEO7m+Eb0LaJ7a7JpMhCUTO2dtREPeEgMqebfmW2Kid0IuvtbUpEhW9m5pr+F
PqDAi8Dw+29To41X1JDbi1JF6nWdKqYKdj7NOGL8whgh/1P/noDoOBOEajUB1Dn5SvsA9MFsYJCU
svGIpUSrryAfANQiL4r7VqCM1VPgqY2x1v0e0Qmv6VG6s6p+TC91SwWnmbHhrWFjo8Ym+xJGzE3f
KfCYGz0O3cDM1dtacrwILZCuvmrRS0ICPwvs9zQYu51ZDImE2VE0IYYPrhSydGdWt0LXKULVsMdw
0alaLVhTyZe+RVbYXzkBjjgQ4UON+eD7WGa3vSW95qgkvviWp1LErsYvrVVrb36US6+FHBoZkj5G
kK9aNbYc9t1WusUhV8JfXe8LFAOJSMrrTqjduEXXoPBJPIMkXyxPyPiAdYmk/SQH4cWgI8Bzkfpm
MK1KtUAD0s4LyP54yMmuVKvOa4rfAC8IWexLgemtvpJbGTMraYTFddcEOpuCgk4iYLx0wBapTUbT
3LRGiddUEk3oOKNcyzANOKVHW6qpxdcuzVMV0fN6QqariYanJilV3bUQFfiMD0Oaua3TYFgC+ray
VjlY9NKF9ELJwVBGxItqaNvFqh+L9nnC3vAJNXSqy1FRNtk2YZb4AAGLId84eCjml1OBdBEqvVlK
PaBFXxaPApLrbofydrdilpmGi64y1SlchHC5GrICYTkuj+rgmoKu5sbWlLxFUz2wiNC1V1f+YCtf
NQXIycp3DFyGgFC1z62TTjLagh1RHanf2MbIrM/fgEe0w6Mjt+VzrBs6mD5gUMwQbn3XJOhlZd0o
NajqkIAlABGldfdyg+TiOgusSpDlbYQ40jEohOV5jIgE6ylY+V5vfUbhI8rXWuDYt8VUddcavcmv
s3xhKqd1+rSZ4DjiiVtOPVDyRJgUMBEtgbWLMTTLc6w1yMuy5Z3feI63WA4mRRFRuEjdzU8mHRDA
1CYEu0oJIWZNHTfYOsAEr8sw1D9NgzF+7pMCoRLcBlcpmZWFCPgYlih0lwS9jGyQIq43hztfjdST
U3Sk61IULaCzOZnLuk33pdnb4DAm01XjqLtA7FdbazauYZCXSd7YQLMUICor4vhwwxbVPZzvmBPn
KClQDf7jX3rhs8AAINNElV5Hdl0u7Ls8S4bHupadhe4/jop4fe4ApI0EsQRg5uHrk4hRUzmI0rXU
U/rop62nO5giy0+Gb2ytzHgGS3Qd2ROqkJi+jjqwjNKX76q0W8hdHQWqYKuhjgMFB3muEDQfPoii
FnbTq7CYPG30vjuYQrhZPtVXpYm/0e92LUuB+gKuAgTo5IUOm+r1sk+IP4VzQWFdFFri/Sxq67et
CyjvieISOVQIKsyuw1Z0ZzSsmooSzplNvO11X38Kw9pfuPuf6DagNULDzSLFRTVx1oo5cMctyM9U
Xhfj1VFNW+zNhOqptXCDO56QgLRE5Q4kzwk8TKVRIbcw5l4bNosiDq1x6xVAcs+PzTHshhHBFpPi
IOqCAm5/+EKtUQd1FOLf7qBBgltSRt5mPcnxZG9aL/OKVV4ObYkwC74EKyka+5dSM/t8PRh9JITm
y3bfam3SLSyUE2/PKgEPSEaHfWpeQamDMtGrrkdipMrMDaREexMrKP8svP1xXMSpQ1REdpQk6dGk
USkehmouzJ/6EEuDIYgf0ZWBat8U5ZZCrnFLstD5pAwaNtyZAUVOlZoA74nCuLeUJPpM3+CeRr7e
edISx1yRaO9/vysQdqcu6Ag9EsL9wxHypiGqophikuNjdSLLDVG4A1vmfFec6HB++0fqlriUS9Jh
K7Fa1phzkrm1EgVLOaftb+UkURam24nlA8QIVyX+E8nX2SI12tjs+kgphOFNhToOWDsjDctd4unZ
0tgeZUAER18MLsAJgI5HPgBennOel9wmrE6+D3COeY4mZ/zchkawU/F0v29bJf7ke36IhYVqvuhd
bDyVHbfl8137cdU9vNfwJGS9wAUI95b5CAYFqt9eCB7PRFssvBy9Sf4SxG3znbtICOoLzny96ss+
s69QBdOelb6MgsvODMdkndqN/uhRqfmsxDkGgFncyqtEzdv92FhDsElQ6/yBICuYUpUk71XijEW9
naZefoubHltU4lay6lGRpj9tr69UN/dzEoqhPpmfz7/n8eBSaAHcSKVBETTu2RRqInMoFMCGa6Rm
I5ejXUe3OFK/KDBGFpo6vj/BS0cLlcsT6CUUSA5nq0EKGUpLQ1OaFqqXlaxO9qqIcv3W1iic7Sz+
AhveG+WSp8iJlmGaUFgly0P+YA4ANqtyRB4Ic6FB7ZvnLEL8GnONeqtZpfaqBvGw1b0yfj7fs8fb
FOkzHB0YR/Yr+aN0+EvGGTnsmhmEIKo91QBHvd4wXlD0Mm5qL5wIJeIlMvKxTJ6QmkX/kwQGVU+G
9bCDY+48cqLDpIhjpXxM7QmTZAWep7YtfbvV9qOv+RU+bZr0EKgOlEE7LpJHy8laLMmaJLgPe4/b
Tl5IqHop4EgfY2S9XQ0z0RqwAUqyeyo/5Y+8zqqHgNOFMqARhF9xbHKQ/cSN676G/ozPY0YhCTss
qV1prRQlm8LP4/h68GJTWmEHWcLdaosKSpgtpYpr6oBpXK5h+k/JGutsF+EHra+IdtGQLSuMSsMp
Hr9UUmUFAtrotbvBJ0xYZVzW29/d7cBUsOxF4kS4Q82DvcrAlBQDQ7zJprq+JtHfQlfAQFmHqeCe
nyFHiANSFrZAqzJo6A84Ynv/ZYb4UK1sOexactpWchOrEMOERle1w5uk3HHj9qFQWOqtl8eoA55v
++jooG12c6IH8n3UrWdzBb6X5MOoRD4FRtglCAQ4eKqj/XVz+Lcfw7/77/n9X/tl/a//4N8/coxr
Qj9oZv/8113xnj021ft7c/Ot+A/x1f/60cMv/usm/IF/aP6zmf/UwZf4/X+3735rvh38g6RB2Iyf
2vdqfHiv26T5aIAnFT/5P/3wH+8fv+VpLN7/+QfmMlkjfpuPS88ff3+0f/vnHyKI/Ldff/3fn91+
S/naRfstnf/0+7e6+ecfJJn/BH0Hv4s/CeOF7k7//p+ffBw2HIGiwvnHPzJyAQFf0f7E1EvcPkC9
Uq0TR1Wdt39/BPlfaNLzmY7LhvrHfz7TweD892D9I2vT+zzMmvqff8w2ECoPZPEA74uHA43Cb55N
SMpnsgoG4a43iubJTtt251Va9F3pqgpij9ZlL6FpBc4OgGqy76ceYa6cAuvGiSKjWfXNWO1C9SZE
t2/YlEgjP6SwOx80fOLvotRRX8ZBCp8Uo/Ze/bzX8JDqV0VbxrfoZYJrH9DTNcZY/4yLYHvV4B//
ALtLc8PBGz4rXgNZ2B60+DqorPIHWplbO+6aT+EQowupVnpnwQnrcqwGjcm+TAFd1Nu8QYtFwMKv
QUQip/cxqL81vf+/k/Zgop9dBP8HpzfZhnPze//jPfmWvf06xT++8dccl5ixIlMBdwp5GPLPokL5
1ySXVP1PMn1gRYjwOJAJW/9rnpvWn+AQRDZX5lswIfno73luan8yx8H18R1g94zV78zzw3CA6q+p
A55TMX6yHa5qhno4zcdq5GBu847JG9xVee5vxqgcLkp7qF1nRLU7kRED/aV//l5rv66tw2hAtAnS
hEMF7C1sEoich222phF4XlDUm8qqw29dDypR6RV4m3Z33/WoxZ5vToRt/x29/tUcF2oDzDMFAIbh
sLkG9GYea2W9yQi0L9A1LVaVOiWuHBW/5xL2d1PwQEVsx530iBiINJtMTF5vfOBrwt4lwOGRqh61
ylyPN+ffS8SIR+8FsJpisQ7TY96NFKByJVXyeoNoT3wbaFV7EcaJ9lpGMf7sUm+6VaKyq6hmW91g
37ekQnZqGAmuuHQJIj7ve9ivnSx7JhlprkGmnV4Vbc2WFFfVNZ6yuJZj8bkwjifbA1iGNNFHsX82
bRyvL1Q11arN5Hnlgz2V5Y05aN2V3Nv2lUNR+nz3nm5O4GhVkjtH5ghl2jq94evVpsC62HWkpHSb
IlfXNVNt1zt2slD+PdWekMoQ7CqgNB8lkF8iIMxtQXn2Y7UZ7QHVCt9U7uU+cW5S1S/vesQtFt5v
viwgPJJA4yogdiAi89nwJYbdTno8VJssmvR7QBrRtlaTAK2CLPx6vitn9GEqe7O2Zoepo/aA9LSy
2rRZVu9jk8qin3BXl2OoKpLvt7e+r8KMzYdPtie1t0U/6Ndega3v/+KlmbBAyrmEkJGY7QVYwHaI
ZPMgo0MxYLSkHsmQILzq2rL/fv6lDyPaj3cmPwqBjU2f7Mz8+m4bSuEbU1BujMAZV2HoIEkxKcNj
M+aJQ4Km/+HzxXQT+KW3Pd/0fGeAnWtw5FBW10hVEMgcrsxCifG3RpBtkz7jDnurq+v2i3TRju4S
Y+WoIXY6DjfeRRSjqXkeNoQWdit5SMRv4p6iRM46Wjce1tZry6JglDq+tUf0QsP+tKu/FA0yHOdf
9KiPqQYCNUdGSYDOPqLBX28NXQilS8orH2noLrzSAqiIk9EO12BG4fr5ylsf6M3enzLrN/de7u0c
lgiDMJdsDmOxuH5ZrG2iZ1zJgmSD9GC1o5GKzd6OMP8dZTck8wljQeouyi4zXc33yoW94rjfRRIX
EA5HGofonLhSOrGjRF4dbOrJmLYqflMrzSODohXoO23UxMSHQxuNHO8CbNlzwoslYPFxz4Ob00Ti
UbdYTfOceI1Vlhw0JfZOFF/W4C/eQiT316UZZBdKhfErsFln2ytytTC3TzdMfM5Fjdv9PM9XhK2v
mHlRbMxISbeOkzsITyfZxQTn7NaPWv3zMHYPdiCH7vm5No+UyMqLdAJabERkQIFme5g8eooSotOy
sWAxurC+iy1eyfVahmaAiCnzv8inJQXjE29LmZ01DOSDQ2/OPEOTKWq6asw3WTn4133gGNvaVLt9
kTpQ+mpVeeiBmzzivbgERDtumfjTJjoEkGTDtBZT8JcZrqG1PdRyn2601Bihrkr5V1+On4tR13Z2
q2t7cjo3iS8vSefMj0FKSkKZRIC+YFepc9hNr5ZSknMkbAwg0Ouox/4Np3Ttyh61Twp54/35UZ0x
SNg9xGELzVocCIIRP4sqwlxSnRK/SVeLlOlbF6IWb6lBAxQ97OWdPXjVtSdZfrgqIP5fQxIIbyxJ
0r43rV1tyjDBC0Af9X3RF/WTRMqfS5/TL+w2R1OPNa5zE6bwieQrV4bDsYjHENEZAPOuWQTBGiVi
H+hXn+9MPYl20hB0a/aiJdsmdvJDQJrYWT84nB8xF1GmM5sDFroFOAwpputZQ5YCBuqq6VXRci35
qcdNWt5aAE4GtP5DSb7ymzDSNhECe+YFxiZaclFMvRpdDP0wJI91mE+VARcbmqUrt54avrYIXsi3
gCF15dFDzcNZ61VdDGutzNHpjAfsKnaeXmbGa6eOebaTEbCPKV2MldSsopzs2ia1Em+6tAME8net
psi9cKUBLkieLUlxdNPsb1QFUvMFFEHg3xR6VxUuRhZIIMWkfJJVJDXNdxmBFvVSwpadqn+t4kcn
VUiJZUz1cC2r5fTga0MbrwOu98KQOI71zaCRXVx5de7dlzg9Cig2weE2c5RRfmrtXn+Pi3zYCa7R
l9EfoBtjgZUhGtY5/mcuSODGrLSx3bwreptinCNl/4+9M9uxG8mu9qsYvmeBc5C3JM+UcyozNd0Q
qaGC88wgGU/vj2rZvyR3l1D/lQ0YDTQKklLUOSQjduy91rcedOYs88XI+tBMuoooWpb3zrjpWQTk
ET/v+Bq6yumOmTcspzqkrLj0soAJ1Wg1zifoUGg5atd8HHqBkm5AzP5x47yvruRg4GmB/S/uCG4x
6KVxFiLBKUi97lSGwKNY0DLREXHgGG1Clx9tnan4s4c1t8vTYG+5E4+5Pb42AwbOgyuM6S2w6nFX
gAIDio1pkOulgIv5ugaNuptb4S/HxZhSBfBiRSGXz12GlzOvLZjzVjcviKEAJld4UW8s3U/RDr/u
Yxsp312js/ZPoj6n5mQPmFgvm2+Qc8DnJm5WL5mWZyAs9oWMTiwhtH+zLZkzE5NCJk3jgPg+NE6D
503yaGljK5An5TXQimnz3YTEcv9OVCG/4A9TnycdStzigJZyQEi72AIfeZYF9nHxV1Fe5W6BMiQz
tvHIpu/gFKKokyenRoORWLR3yoM5bsv16sodOdAXcrr4Y92oeLZ6F7MPZe0M9pKcrqO9delX2kDL
nT8yCIuLsByWQ+AYUN/QgqhnpxtgFeRdRyFeL3a2qz0NCMGpr9p3VekSqugOk4WKhNWsObr4uZ+d
RubchmFKJTCYdDo6Op/aN7RQjSqxJiJFHs3FGQ8My9f62tx0Xp9qu5iC+6nVgbogNxnvloUkp+ue
cutp9R3DiLIWutLB3Mw0eOqmZrjp9IrZIMxEyxXQNAUgYNVsEfiwSZRNGRSk07BZy8ls5qI9zZ6b
PrgVcoczFUTRIu+H14Fma+wphOvOhPvPtof3DbEhG0xlFi+oVdK37Ge7pDMzUaQ7YRo+zGuKwcef
fPDBdVVBGPI7myESbLv2ky9H9igqVMONxBJuOVPPolcPGQke5qON97g/0OSoHl0bJ/7Jac3uiGel
qQ9VPrQTX4c5hw9b5/fhAwefkEnqmDvd7SLE+tR2tlVewRKcb/LBYuBnb2XzeS3zcgH9Oqs08YI2
vTT5amnmKSh04zBHspSgQbYJ5KlMIlZLryfXNE2dtU2asJ4JmW0rj7CDflFG1LCYfylIc9UHqQP7
lgiWNkyIss3OaqNjE5H6Z95P4DzSYswfsmzonThPvSxhNeHwlNWwmWKzguAZz3VhDe+kkZOjAZeq
UUdVdlMGiFxM2f3cWTnWnSHrsquyXrrp0rYLr3nWYhE6bnhtx1ja1bIcva2zTAx/oXc3YyHYXkpV
uooSBI3YqZhwgb5xvd5TiVuZUwFo3kOhZioc1LnPEfmQ+33qRP6wmtFaAIyKJ6fTT/CQg13OZq1H
XY5GA6hQzPaxHxYSc0uGOQ0itlCnUSfAc1zsoijum61rqqSqQuncz6Y7vxXmIMyzNOflMQxl9pwG
m/++hqC4MblG77KLmtIz4AUEfT6oKLw6K+K8iEQ4l4QJxh39wRdI66NtBaObqNqwgFUr+OTsO8tC
gDB8yJdSpt52yNOmePCHYifw9dm2B59NeHe7Pqif1jbYWEA333oSTSM/j9A0yfXMN/pm/kA/vdyo
Jy+tP7bbpeQ9l8dGhlt50vOkxouLiOu4tBn4ZH/MZ7ajIJdfa1n2Q9wyCJEnrBPiJVzzbEpsQEMO
C+OG+xm8pUJc42k4bV21ncDsNlc+SgdNiymdnlCnFXmE42K51iPzr2gr0mpkGVgl6S8pWsYYr73x
fhi1/rOpnZVYrAJY5HnWaRCPUKw8RFVZJxGGEZAb0UCqCQbKfZYlaeviVofDMkb2khpfrcybHmtS
kbvLptLugGrIZUu1OrOO3KIgSSEzTPvK1Q68aDLc0ipxHFD+x7RIeTGW0fEQzkG5x6vQtJuKF2R+
Ga6KwVNR5jtNSoKVYnAmc4oO3o/N/rRk1XhjZmP4ycu8soekScpzlKqqP27dsBbJ2tb40Mow158k
LKMubjv4rYn0F8KLSkP49z3WHh2Fra+8gyAuKOM3t27i5LpoYpey8Spr2y+QvDi4OqIVKCzF+Dwh
PH2dZZVdjV7WmMkuKCHqgw3+k6cqRKAGgW237IKjSkrQFGRj9aMdhb3VBfE627mMibF3dYS/DITn
qoPSvMmn3htxkA/jrWvl+lmKtf9QbZM5Rxmi9uFpE0saouINcMQKackvxiwD/wSt2Mpe6kGX9y2w
KYSfLsPzyPBIUIiUUZWfN+Qul8GXs39I/dSpT6qV4fPGY+0insTrHk3j3nwB/ziAXVXl5zQt+jrq
rJms4jHwy+WqxTBGnetQ+iBr7LGfUMJdb2Keq0vtrmN1XDSaX3Oy1g9Lt9nnLgBAHRXuSrFQccPr
pNuaxjgoK5AvchWK8C0Wl8OSpdbXdDKXDUDf1C0gU1l+13wXNmix50VXlUk8NtBoUxB6IrYqoWIK
rlBqTmasB1MCA6i4W2Ng7WHalh6sWxRC43is5o5UZz04oTww5SiAfFZWI0+Wj+8pWSHLddeGNTbk
Pmllv7Ye3r24XldWr8ofGvfc25bbHEJeaDMimX7LjvYsu+2ql1X4dmm7KEyDT1STrgN600NWozPa
VM4EAiFH+Bp7a/dOWWv+tnFzsPdyaGVJ51CMRaQmd30xzLk9uCBmnxtdkJwc9um2XGXU318WClEa
Qn5mPzeGks8bVuuWAr+q36E1XbovJo3gU+hO2kH0SKQaKRV+UUUKTlQekxxFJl+KGmi6GXVW3MzT
6HX3yhv6q2Ln/h870XSsYkbnLBcdkAsApnCrz9qo/SpqS3pGIK+Rekabp/zmClIzEyRfdHQWjKUf
YfWS4LoTDCajvhuUqbJjYIyZjhd/VPO5W/q1izCwlNl5k8XikFHnYlCougCoiSR8yYppwC0fKklG
WLRm4PKvKXmn/FwMoSY3DqYqAXXwSV7DrRa8/qmCVAMVt7pmQmeOp1IONZVNkMozU0FHAOruUF4v
a+acjWXnC1fLWCLmtqzxk+HM1ucO2Sx1kUz9WOfe4CTL3GDkVJlby3iXmj+bRZ5vka9xIMcVsmOY
qCbW15j3GXHEKub6KLx+uTN6yEPROsAWSETYE+zmkQRPILydhfyFph5ZfUqq3NieykAd1i0NZtqp
XfFY9BNrog0X6GyPbIznbs06QhHtkGs2mx18mXJXwJ9zt/WzkUE0oNbtWfmEu0wow7utWKO6WPD8
WBn57udJwgKIemWYiNUrsUzJUttmGg2icD460AJeVUkz6ERyXD4RFhM2t8QyhMNh7UQOc1g51buC
DgsYs3LgDc2DWZR0qhb7MnTORNnJmDylnLTcPqIxgdR9Goh/iciP78OjMQZI2+yCKEKquLVvKISb
obgE2hIncwwLXABu6U33W6CDIna7aQfduaNBFbIsVNk7PyxhrNFth20zTC/piQl5p9i71iQbYBbN
7oqIH0t4RQYynuM5GkvqzKuV6Aj3YFPqMS6leo2UU/YPWT2LZ7ma45WY1sE4lkvKQQ9n2HJsXc8w
DzOv9sAkJJ9NijNjchPDW8GEgQ85N4jRVTQb8/y2pCdCGoPoZhvVt+GrU4u2jxvK18qDKbY2i8Sq
Ox8Vh62+FAvdxysXbLx5XeQ9KvogmLaziw9jPhRV3nwK+gpKJoy6+jPW4ZU3BcIqe0UjnC4pF0Z/
EbxzpwE1a2HLH11RkTzkTPokwmkiuJ3vyYAzIsl6WZu1ODb2XBlJt0yQ/De/0mclauMz3ykoX080
SBqhcRKw21QKUFq7bm84xc5s4OCRI6gLvGUWLJPi3gBzfRnsOoQV1Ut93XsBZIK5d4zlbCihl0NV
rO2bUnUTZ9fFC+EvzrtFv87HZSA/0dX37VC64Hs5d7+ogjqBH9/Cgn+Smh8sCo+3hl95AwlLdFHB
m9rp40xYIL7Fnh3zkOse9A/QFErfbCXlb6Z54MS7+/KFEOGcx0S6LH/0d+eIc0xuR3ZVcTpbeW2H
MyG4E0EZy0RJl3UN9DFlksMRWYGyifZb/eA4Tmw5RDjueY+VXeXx4OXZk1f3lAxBnpsvVVADauwl
CSHzBpP/5Kajy3/2Bj7DHK7CJchZINugNrFXemu+HqcuG44ztg8jMlfUQAfLWfFfePmelcskbiki
4SwC0kdW6nNBVC6RkNKFkJqFjfXJn9dsOfaZLZ6CUTU3uTtt9aNZZ0EaQ+ZdqfDaLQRPYgWTnTgi
Z9dzaIvIe+ZR/rM7A1VDUyqdWzwqAjaotEl2oCioxYFYR2O4Nupqa0FzzKkZ5eQ/Lod2mwZF/2rq
7rJQzNul61A2HBm08dXlpLLwyDd2IK/tPhPziUUfW2nTrK172gMcwwgouX/gG03Tp8Aryv2A2np5
PBe1Ox5xd3fD/exjB/pa5YVEnuPNrNXJzKdizmM7HLbmGpJfxGS0DC99IeQGKKkoNgRYE8HgkPjJ
NQO56emTbCmv6bt1wbM/tLNG0JgSx9sG8/Y2MMvFPnpWulzStsEAY6wUdDhl8/WjtjsDZ1XGiuTL
gj3JzLv5q1uO+gZjpWYZcT1CC3PtZ/g8MrtpyM9sRyvJKTvWm9YmPwO+l5gn8ptHBt+EW81jMso2
NS4dzPr54JSqf0RrgSCqZfcY7xuDHTzynNnJ7yYDMcgxYCMzEPLZQp6bWTIS7Uto8MeK2lhhFAhF
nmhj2Mw4Hcua0gyIwFHh6gXc6qz1ny4O/tsutLV9dOR+S8zBJdvDVb2f+ByxoG1CHSCpUdKkjHgM
xg+CdlhwCEqLjZBXkwRaJ0QZv6s0+4/46qnQVpeIkpdV17PH0du2rkCoS3wtzKgfsYXI7GnNXNIn
vDnMRYLDYKqiJmjpOIf+an8Gs+2mEUtxMcQ0C2oY84CJAf26w7DeTF6ONWRt2cyjcDFC+8hutef+
ThAbdyGyfDGpwIzYbRRxzahx0NV5ZTAxhNNLkJ0ACmRjlCMUxfTSG3CudG0aQ6K3NBOHsuIMydFi
ID4SnWBAnDel56V0+FHQDMt8Sy9BaNoIKQxdQt28NQEJPUxsVYQ4xOaMYC5i0pe/rvY432UUtbyo
ZNBiOaSdJiO6G3nBQRqrTWRtWr616pyzemqt6w08/tKPOzMTN9rFd4nut0sJmvGrT/XkBy+DMa4k
QuDX5hO4iomLDrrhiUt625UmgOOt0+4Zno6fpV8yomjAnYSbYZ8JfsasrUePZBdAO+KeClFvZx+L
D8rBQcuV2AHGHEkBBGiLS1ogrD06GATr8jTeFXCDl7ie2+GTsHJCpGsqs6/GVolPUIDbe1ePM12L
NQio5ht/qimp6bpctzRusoOTed5NgSHMIhAEAvWl7zvzLZi16Z2r6oUIzWkpX0aRm196Ya32Xdc3
tMgUuSpOYrr84EVXC5kIXS/9Y1b1xdn1JBiKiV7ZBEbJ/czI8ERGsLJjJR1fxgXZn6d5dDjDtgOF
PV4ZSz/4S+FetmIrvwAmt0J2BsP6xPIx92+ooTP/DCobjrIvKCAS+gwlzzvHseyAOYRqhNYQan/O
yP0XORpg2Tg1Q4alQ2YevNGhYzMKzY1GK2x8xGVVc2AOA/5fkK3XXue66uF4mGp2knChiOpomIwJ
G7l2OJ6OhnvezMw8dHPeFYnpVHAgtDNsRwIH6DXQeyTtvatt8iuWUis8pbmY3tdOaRBo4bAbH5Wl
zE8zYLwCrJDBWMxDifJU+G4ZXKfDimXIdifyAKyiWnhiQw6S174XmEfZzw2TiEmmHOylmFQykBIe
gBseSH0Nw7o88iww2wOzu0Zp45Tk/uiVOgZXW0tvDP7CyQ6MxsEPRtwzpzKfUxRRAdlHlrqy2Z8H
eVeWofwqdsQ9Re9YdAf60KS9q17My6lj3gTqXfI6xDM0T0YP/Wa0zO9rXhhFhTFjxGc4VXIb43Y2
6v5s9Q7nKaer0+rQqym0onKYrYojdt8r2ndiiLdetR+MvHD10U/V8qYRNaE9DTdqAH2xW4HJYF8v
1lQP9Bx6v67P5UgfjyuMrENlU3Zvpcns6xIqFv0nGjZDeKi1S1YPySaOe0TLiUqX0OKMTnXYlu2x
tOAuneiEcHJnpbAG6tO2FWT8TnKK/ZRUwahvOukwEVCqOvHQTfdmy4HY8qqQo2Fu9cdQaFTabtqp
Mdl0NtK5DXQbxrkh6ymiwVvfZd2c0YrKPP2WXg7Ds8BsK87yKX0NUxTL+9HFMjjZfvaObDLlxV7h
qyyeOIf0kXSMAvdlBdc2Gegap8TcbqRXd3IHjrBg0VQS7nZCEey0kfCC/rSUQ//Ct4MjwTGq7JoA
X4lpU+npGjWiH0Sj3XgnFgROMmrR6xx3dRW0SdBq4sM48XUo8LuQ19Ho/CFl3mKL9kxlYVJa6H62
jqvV0XlvKJ850QRFsMaZ1CgKEFNbImYCquabqSTDx8jTNDxuFZLGIwu9am/MlkX9hPsnDM+rMusd
ujYFZbJ6+TAdbavrP9DPLTkBabxmiVRNf94Ej0u8IIRSJ6O3q+ep2LL6TAq2OGfIf6xIcPz7UNLN
deMUeOWj75DXc12Q2n3Ldz+tSYGE5D71yG6IQjaFNCZax6R+kUVD/3lM3Zt8S6Ud+V7O6ct2+7w8
0OXCpjoJ0BsRIVN+iGW1Tt1jZbYYanMpyzehrDNOIVWwvGZ5W3sRlHZhRNXiqLdrHhiazLNRs8sy
DUq6KRjeGxLDK1bdTKTEhluCBBDhNWOCCWkn9PheRR4Tz8dHYiYtjkNqbJpblJ08hRBH7c+22kMh
NrsJPsNPtZ9dROxltPd65z3qIOx4ze3yKLfM+SrGoVLx1sz9Ox/r1cnvA1qJYWoYzDdEvcFFpX7L
j3nmOOaBWbazomRa3qNtUJ/WZaFPkuZpizF36atT3euN6UiXsjqntEAcYOAV53+S2iv/0DZtVh7A
DHbtiSC2/Kr0SazB3qP74FyPm/cm5GRUsI7O/viQcVK2aAeN8pEGt37jhSBBD52btflpQ5Vt31L9
cWKpaMil167TqvRNznxiTKomM5c/e3CG1cCtFKN4YdwCCwXmvMfRrOd9vTa2tcge7VrUzt28rmq7
DwA2hW9aGBrixi39fProke1U0hMo6C4zpRwfMPMBYGbw2Pm/k1X9t/k1E1o0ET5WPnTIoCB+ntW6
dbf5HBrXxEnzBcSj49/jXQ8PLHLO0dY8lN8G2P+nu/13yv0fZvm7bP0nXflT3sjXrh2+/qi8/fYz
39XlpvvH7lZitI9UHBkW0+vv6nITFbkJkcjfPawO2tD/0t1afwBppOO8MyK4gfzof+lurT8Yy6I8
RynrgTVGb/R3dLff0pT/n3pTYB+20TeQAIflgL/v1+QQmp0kmw9Gc+rB5X3OnCmpB+XSo9Lrzrnx
39r0Al8ZthDyVIRgJKI1VdRWdclZzhtHzr6dSGk/MQKRF28ZEAOVoQblJmbSgCt2MLZxZYljKub7
FbMNZnJpUsZUBeinoTOkIn7ZaO6HatAPHe86JyJe8Mdxzo0XaoTqKaehD5HFKgMiDkLNhphOJOCg
CKgYaOmTZaqSORxNinfV7AZN4tFrc6J+Do24XERZRlNNhHREIgHYg7LXF6V68zcoCvtnpcr+TSKZ
dB2Ld+1bQOIvwpyKCPop8Kv2tGrv7Kdmez1wzr8ECGRjQG1ppGhyHgdPMCEbTXVVLcVtWqwf3Lqy
qW6W1xVh/BmKYnM3uM61n07VTaarry3cpQNZZI+OTr1PJOgNkas6fauVgzuMltRG6w18exTSbopS
V/+GjPJPPxcoVRicO2bj1yeEdnY7ruYCZnYxPoUz7X1RObcEUYBFyIznokH0Cy/o4YeX6OEfT+C/
Fmd//zb35xzpIhax4Bc9jEcToqKD354MRwW0+AqSacvUoFOsADlq0zr99fV+1rb843rCtDxeKCLi
4Ef+vF5iDHdI6vFa9gJ7e6Drbd7YXo9ZfpGc71I93IrVXn/z1e5/6c8vH4LlHy66L+I/iJvasHbo
wgbtKZwyM8IAxEG1TC0OpMXfteh+ezx3ZBjeSYFgz/9FvNOYqpPBAJi4WTZ95CB7GGznanQk58PC
SjYpZcI+KI86rO7KaZJx1qjis+jGMgGyYmMSq9vbRqPoIN7N/I0g9uft6h9fP0pG6OYwLglD/+V2
D1JWsxQ18/qAwmHMr2Fi6IvNBn4ehjb+63u9y0F//doBqri7PN7F8fPLvcb5thZdwZsapDpDEmHK
41JV/W8+0j97onBU2shfbZ5g85ebi4BidIcZWpPaCHob0GPE2u+2ExgXxXQGlYu2ivXw//HRoETz
yZDEc92fnyjfz9tycvholFKgXJt8SlqzmI9/fZVvqrufv0HX3K245PPyP4RyP19mWtrS3QuMUyYu
cn4TDJcUAGmRh4e2ta6rgdla/WZpzobxjl5s4nYiJroN9fqfpgFEjc49isUpfdk4sDStc9TVYUUl
a+OEb92oqDhMu/APyQVYSGMUp9Txz4NzqCRgBfOLO7uUjkMkx9c6Jb/IuAoqcXLdjxMt2PCSVrcd
g0WvJjm1sU5t+uigDJnUdjM0IKFt+hW1F5cawgodXTEtB6/NjxIGjDvkv3N9/Jp0w3vH3ujYsDxt
d3fg78vrD+/4wATP0HnZn6ADGIQw+ZiheBEem8IvDkUnoFI7vT62iG/OGeI/Ol4L9XhgioPn1cMF
8X1+l6upP6XGZp72riVS9f61J9cPPdFWHl0Jde83D+8//WdjA9h5+dQZiIt//mf7lau23BqG0xbE
9ObdjHT1qPosXpw/6xu/jRC+xus7Z+NkF9Hb8U/+m8fvAdp/q6b8S5fWT36uf+n6+h/o5doF/39h
VRy+Nq9fXn8sKPcf+O7k8q0/uCc8V7zg3u7Ksv+zoDT4LfSju+tQkEhBGMcPFaX9B7p0F5k84uHd
qcNyNX53LFp/sL9SAwLncUBEYFL+G47Fn/e03cntgyfeq1ZQ5Xu6w88PzgaAoekEXHGnMIqYPoN/
MCw1nr11+h3n7JeS6x/X4p+L7R9RE/3mX65FDziz1op5Z++Fxi0YP/ipKeSjcNw+2mU2xnZZZcRb
2sdtkd1DlTsVg56tS4KNFhWtwiIuebGWWWfXdtm4B7/W43GjUX9a4MHWDAKTrhwAyNgkuDS0/UAf
uujbiZGI/Ay1RRW2+pZIMufxhxv+T8qfn4uub59sN5aCcSOyGBPpr5LXRvpkEXN5bVjw9Tjsxbjj
W8RzQx+Rk+HuNTJxI3Pt/WZt/3lz/M8r0wHYHzHSY/bf/2G9grtMuwzFUWIhVzh4Cn+KNmGW/PXn
+4Xl8O0yxAxT7LIs+iSA8Hz/eJmWw3iOqgsxlFcopB+gCA7lnAHmCMG1RPUA8N2mhQKHxpLpZ5r4
8sPW6Xc9nT4RW6XhP4EauhJbaZ9gMmB88KrW+TNbgvxxhZfGlMddhjnJd8FJVMxzcQ3TqvhYDKtI
bBG0IH5b37kGmjhd5sVb3337gH9r7fqXK9JP69a9+jpM8/D13/Bij/92nJsvrxPO5v8FhmuIez/c
9f92Mr5Mr9X24yL27c9/PxUH2FEFpwmcDHQpdvfo91Ox/wd2Fs7JYD+/OZ93P+F317Ur/sBRxHnV
hkxErbgfpb+vYY73BwcUhIgcqEMY4hj3/8Ya9kvpBpfIITiOITv/vn3V/PXhZDSrJ9z6EYOG5boQ
5qsfLjSPJts5a1pCceZZ2W9AUmjo97/2h6rKxGUgMG/ifuW9B635S6lAcEs5MPQyoWZPtPBQZBfN
pTaCDt9fSvc8AcdX+DdtunUEoBRBK+71kloeKgm36a+LxvCGKwdx3XB01BA4h3RkarJLQnJ9cYGW
HBhR2V8saVtpUqBhYbo4ZGF7LCqxmR+CqjUd5kJD312ZBIcxJXCKrjmIXq1JWZapc90BJc+BoNjd
O9xy2xcDUGbP+AiXiyzNsI9SMar3qiwyBToq13ZshyTGPBSb2T35BTPbRC2d9q9AQ041/YMqdS6V
Dt33HsNReTICHwk11IplBvHHLubsJ18+Q1PkFmR4sDdFjD/BcLIIFSPt/hVXwpYgvMrFdaaUP1TJ
JKqhxH0+uMtlSuu1fjOGOZDBVqrwVFvz/FhklnVvSxkAasL6/KGuzXujXzP8NFout10+NscMNZof
+czQd2Hn6EZeO7rtA1S6tj6SZrAaT6PjbM5hWuA23ZiE9lAJ0WYoTlZmlR8Wi/iO1TTSAxhdmsRe
V3cfgi4Y7k0qvE/MEJjVeQwg0wT4CB+0XXII+JbYyOAw27FeDm7v8aErh7PwHqpqBTGCJ9s6m6XB
rw9g8RKGHR0t4N4sRaQ3ucg4tZ0nlZbCOzpN5XRx6svpIDt3Ouh5qRzylXDlzQ/5tin1RFwX10z9
uv9gervICipLEzsjqhkYgEJfFUi478p9BHUVtHX+LNzWyo+MdZbmgMi7+GzWU09PKO9x/mCAsv3T
6jBJins2ShiGW92Uw4nxG0GVsQ60k94PjDaWL4HDaMG5CjG9oBl1JSEDV2ig2XUnFAV1PPd7g7Q2
2+4DbF3+szRc7r1ye2b9U14hZIxADLXtPZfe+uI4pGlTHgwRpgMuUsspMUTMU3kCpLN2iITwcRSn
aXJ4viyvpmG/9oMh4XLh6ZiXZLFtZ3kwGXcVL3WHYPvG47HnKfTL/U9D+B1RE0TffxGBUa7Oa4j0
KMlMQPcMQ1ZyiZKhDPwR1SFnbc0Yd0k9pZM8bOR88cpUkAAvDblx2kaQgQ7Oz4x3AyoM/6QzgE6x
k2vokbny8Sr2Sz1E2zLzqRtn5Ddl1wWPDerwLJrV2I8fNm91GzT5eZvwprResgTojtCNyLCJG+Xy
88Y8TOapFatVvqhq4FUxu5UuvDu3VfEWPfZQPiy+29XP7Ek1Vvg6Z92YgObjoWF7zhOOKeNz7vYG
09kNrUTSb/jwPnOKL0Tir7SyTo3om6/k2+d/VoMVvpnstvM+ZE2g2Xdbi3B0y7qCfzMcDbTlb53C
LbHkeaP7LPtc3LWzZd72W3XOJFIyM49WFso9CqtIbAUEtUDLlY/iUih7+jgzMUVDOR+19IDalurs
SW7V1KjI6bG/wKQWD6Fsq4ceZDBS9GAPjtb5eu2UVkryMeaOA+3GXDz6dvOMXOdPki2Yebb56p1M
mM8XYOYorRvQnCRKOIzSaMTFfeguT43FQlgBOvvCUIaJ4mr6j1XLWHDNh6OQ3jtVhHnUNJmbzNp6
2wXt15r7fCt6qItwRJFQLuOJTJv0Ipr5UzPV93AagoM9LYzlUuPJKMJdj4wCL9xvTIgQcjKC/mrY
wqQ31pcln07dZGbHMcsz0tMXcatwWvA4qNPMlJKAQ/C3o0WLZm7vEISzsFLldUyoZX4XFtnboHYO
IKt0XEl7AraAuaEk/fW9JS0HRhFi0e2amDs/Jif4atYMcMysv5r8XZxbMiLfNSRDeoM2kgmky17g
zPpatmhw0YIT+JmG+dHs1zLqnenamSoWsbl4ww62JEPLKyvd+sruWEYLHRxZqrx3qNlAvjEinOrG
PGcj8UeprYcLBf9FThV6hlbfpKn62GmDaPLGI/Czd2Gn+pxCrXLheBqCLZKzc5pzKuIwSJx2TtD7
fIE1caF8Pje5DSJ0rLcPKYm+gGkz7lK2IAZDqnXsLOPGLuSzExbH1qt1NIQ4dfQ6TBtN7bon5yMv
sjIm/no+msoJHnszNMj6nvpbV/pXsmzCuzn1Hs1OLXEG05mgmfmdUuLRLCCEwQi+mULvrIJm79HK
OztPWbjXEC2qW5zQ9BZIeuztsm3Vg0e0UWKNKO5oNcur0MC2wTbJRmWUTX4xuvBTocZ1iVwGSAgK
lG8ymGd9pCegMSMEq4U0J9AHb6keodUbRSIns4+GaaRlvgZb87pMmqXJYBqHgG9VFQI41B8RbpX+
0PnVclIk6Z6Xxi9ecN0ssHpXiW/XwvSUR64v38PjkLwaKDsiw0KSgAloLomCWrvnZhLWa9jX8mNo
dB1QfDGE5YG03xtWju0eARn5W1j+34ugsVDkl81rlo6DdYQsrBOMI+V02JC0MTqQiRReeZY+5MCI
8KyuOMy9HTyPHfiqKCuWrKMP7BqHcQnbA5Pz/Ba3dcXaKLVMyIUeP6zZZJ1hyYqPnW/3tKaq/JER
nMM2USp19NfNv5+t8NX0+uoQSMNlZpC3VXniyNH6nxjXTdZNSMBuHgXg39AgUCyYkQhUh6ZEzdB1
Zj+W2sjue0sSxtbndhL+B3PntSO5rqXpFxo2KMrfhjfpy2TVvhHKyntH6en7U9bBdEXUnkxUX03j
4OBgo3cyJFLk4r9+U8JgJnxVxM+2h5wjJYDCWddNmYabnqa0XC0Rx+inwLSGTesE8MeUzKDTMY3e
s0yy7i7HJZpmt4qkh44olY809lF5CYki4kXzsAmRit7lc+RQclUAZP1AOHRLv/seJUm7D9TofvVp
ixxmOcoTkbDu2ndDc9u0XUdkO+D6GgvriWMxgSudxaCftVzwZ1bqo1vZpKVO/WyiChFpfYtmk3T4
aHBr6NlttbObtH5XI1844NQw6LUXlMZRxgQgVEabcuqH4fANMdS0N9vE+FRXBhdvyG/ZvC4sjZqs
yProEJaJ9Yne7LAldbpTu3AQfrvK61h+dEd/X/u0iuK87mADNPlR5lLTOoLetypbjNJw0LZujaR2
T6HKy3eedp+hHslN2xJXj2iwxbKrKu5i0h3WXeHsW/bFPeSgVEFhEcb7pg0UKGWDyi4oUPPVetwv
DpePcWbFB4sNFLsvlRxjs8zoXbk22yHoIDFP7dmtRbMvetOn2MmGY9f0xcqMU+dxoNZ+7BtEhQWM
kXNHboCWOjtW2bIJ194iTsr6ptwmhNP4iD9C4zbBifDktP18F6k4y0mTSmK5DYM8/1Z7bZtv0S4V
R88firtZ+zuoVsHehS2NEHTG2pg6sEvdpw4b72gdOgkRSGLuYFYk4ivN8uiTbHC4wBC9yo4uut7g
4JIfvtFVBk8OkiYyBqc8t25Oug1Mmx+cqS3Zgl037t1RN6Qcc6nwHGJszXG0kOPY4yNbT7+oe2J7
j9pxou6Nmv4wGzBWBjH3hG61cbOBF4/srI31KYBdsUvU3H3oTBNS0hI0fEhamZxhQ3S7XI3mZ5+L
TvnDKgNHQlx3/P48OHN3n7b++LECi7Z2Ve5AzSGMCcr6hCH3O2+ovVuzcQ3KmWx44kaJb/QsXLR/
wcAlzdNhCVOiZ7OerLkEv5Stfj9KYxj4oL3op5NLljTCUfVPuJhGtChV0rWcfBwErAaHuV5kkD4x
A0L8UmDYt3K058HUzbF1MIfpazWqKtn5aQR5pnGUvndG4SEaDr24OTidnY1Iz/C9P2OQ8Jh1Mz48
OvVLFIpD454iw8zf05i11ugD21OfmvpU5Bku6qWXkOCYfKsgktWbuTOGG7tcSPoMVT8KMgROiY0u
yW/MbKti0I5UpiEskHA0drPVBunaHNjUS1Ejf1Ix1LZ1HwyhtR0od8L7iOknpLtyYHIlXNNXNpaL
cJHqPN6r3iXIhJV5MF37SzuU0xN6ugwv4DEhPZpSrFtDFstux6AQR3ju4Q24TbTuh/gj+SfxmV3d
OHv5bN8NyBVXDbvm3vdqtRt6O7i12MXvbYS/W+XFghogjD/YYw3bqibLvpxUdIutNYzXxLS+4Q1T
PWPa1t5oeCWPIpDpvii9DwnsrqOcMB4DIy8+NLrGq7PS8baTYbsXVlEeAkWk4Y49CII7dJRslUtI
FjBox9t06QEQKy/LbRnHFPpEq67IbmdzqvXTPGhnbxeSQiNGb9dsoowArbPNhXIbQRrbmJZhVKuY
I3+vVT0cZTGYHWKwQOwWtOPkwXMkicNxxKHOxxKVaqFh8zA8g8ZUiJVflfHa7Ev7o0Mg9DoouHcT
/NdtertTHOJzu9wqiQFAjpru084IHwLtOLscpfxtVhfuxzCY5p+JL9xm1Uk53+eyuecC2frrml+7
9TN6+HLIjAFylUjXtJZ7/4zerVsJpyvl2SMmjwPHs5itCkJ63MxPqDvtTUeKl7/PRpE+OG45+Cth
4UK6ll3FBkYnmr467KTo1GdjqdcNKoStqpNuPQZZ/J00UWSlvVXtpii2mt2Yi6jbFbVjDuvSVsuC
5Jp5Ht0RxlLF1fJGdIV7nNo8WNUOxCGsK7p7C6egr87U2+8mWpWnrG0XulHf0kGPe2vayilRWNRz
wYhXUeMN4RYVPnQuIvmeYb/Xn+0spK1EE/3JgMG5tVHdHGmYxSeM700WJCy+9/3YwvN0CqQuhNeX
/k9E2sl7KV3Uj5pTd2GLriPVDuaamfftVQuE8DzRQo1XKqnMb40EzzY7DjjKgIz7p0ZBvB66tDpH
s0qPbRMPO9FEcPfSDLpwjXfkGrphjOC87codI0frNDbyjUIxTesJ8qew+/aZwy0/om2ARzTr7tBg
vQvtgTWjYJgX2Ts/CdPbzMzi97kzpXdIdeoV6oiZt++dXablFCRNuqvNSRswu1M69g57PAeFTJPv
WZvBi8v62Pw29Wb6JcsFhLgQoSA2jvpU2VW1T4qiPMrGjxEm+g0tqTaFWcdZHI6PXRO4kKQiN9fH
fjDsd7M7quFQKaIcuoFJhx6ZmjdjKkUMA6OIuQRSTJ3TqZYZfb4OU4Ee5fIekn8dryc4e4+J4k60
DVLl/JMZNILXYDZ5tFFz1RI9MCVddnBVOhu7rGvdr2NFOtBNao+zi5nBrM1j1EbFl6yY6i9S5PMH
LXuo1roU6Iy6kbqUtxeJ5na0CrKThjTNrXOaTuMuT7zoOXIqih/OUDkfGirOnxRnLQvVjYgUEbGI
bxUOqv0GG4DmXpu58Rl0Soarzh7DMyKm4LnO3fec35KTg3Ce7yOsxQi1oF/brKyp/ZIS5XQao4Lr
ePCCb9nZwP/OZVV841wYIjqYwn2EfzHQ7Myd5kOcEl+wUrQDo3UN5HJA6j8ThhxXw0ngOLaN0Lq8
j+H6b+PcbqgffQMmZ+VlpyTDjA0jBzv8stiEsZOJAAYH0lQB1qDHyswwGveK58FR9A6i2QBdE50L
MpBOkYbW7kLqWfk0kaMNfEL+GzOdGJgiskCxutyI/9FWxgHT9CVIxKIm4fzPI8QuqrGN6hS0fofc
dYyab/zbFP3oUj1ualn1uYtEcC7aKhi5OuDFnW65u/FHKpsjakNXUw67rHIRzgZTm22tNrc+eKgg
1pxM/L/xTZosXn+Y+YbMPCGF4uWfYzCwPOiCnag4N4+QzU9hSKNn5SeOyo7o1GUOzXRsOK1XTpD3
JFrm4A7zIWsRKyLrCIeqvM/DhJeh4OfJCbIsWRnYQA8j0S3VNAI7mS7G8TtYCqlYlRrlxYODegnl
ua+rz1D+eVcVFip6PXqw9tdGkqv8DGYtyw+mKlqFX6dlZh8aY2L6m47kgEMX9ZxC+IRM/EASTcz0
tqXFVn/NC9rK2zwAYf0PlAN+xUtSXQIU1OdNDDsoEbG9KWo3IAokN8fkIEe0FGvH7hP9qIO6+ixs
kz+g7ITX9wvbMZGM5WchIvixYyuZA6cKeTjHRORNRTrW6ba1MTfaTzbKKLkaG58X1acNj9S1Jn+/
Y55AXquqKO/FYmK9Amgz8nPd1KQfZ5gEsj1XwVx+kMjE9CPbZZjsSYGw0lu8aZiriOt6eptP2krs
NSFVPX6jbD35zUBa3DOFf4sntIPpDV4Mcq6QqLvlcqCFQbfv0cbVa+SP/DVCXPihzVja2R1xNvwq
7GN65wgMKOp1kXfTmiO9Le4SDCCIdeI36DOBsHgbJI4JbOc5ZmCtR1EVPX4BJY+oM3gjK6X6UVMg
NeE+7pFTEFyZ3whn6shQ0dZHBA2Q13ovOeQ2mTOQxvP3iERHZ/V/pIoK4DbLXpVdYLurAsemmcMu
aat7ayRb8eiVrf35t8bKv7QLl278b50DIuF8ZS1Ek4U+w3d41bRLxlD5khBhRKBmfV9gs2+ApwyO
XuHe2cQ70+jz7g0WjfpjUP5d2ndLExrOG13lyxYexTT9ZYonZBGi+gx6NyAnYjX8aLjebVQ/2ydr
amuYzIMoQu49BQSICahlhaqjfsxGokvWyJvtbaKKflVome8ms7b/qUcyNTZ2NHI1rmfcFtGBmEXB
xaXzPljoF965tUHeilEbp64UBuJlJ2neCku+bMFCi+TLxCocwTM9daJ0r97pLFRlcHwgyQXZZG2X
zTGM0nqz2AU8NKM13pou6tMEofP7v5xNer4EPJrYXkmCd+0r7kXNpzbEBeYAQ6IoLNPMOYIaRz9I
MOUCASUbas/rI754S18sIJ+ilWwRjOSwU8N0/nIumyJu+yEHRmryLLibLTjwK1v4J53MNpKEwPdu
8hR5kLCH6lTAI1uB38PElr3XCkyBytFYRZGp/tb6mymg/71wVOkWQmu4ehVF3ai05kBfZTDNHzzM
bh6SqKFcbGRCbfD6W1hm9PIleNhsQlyg477Qtq5m3J8Cp0SK168GXBmDVZRVZr/2dWgdXx/nkiJB
9xJyBgQN6GesrCWQ4vJlTwNBzXxTWD7KFrRdghVl26aMsB0HyuBseH2464XMcJh2OTCMITZCUl26
nb919IvJiAv2Izg7LwdPrGN6D9MECAQBLmXTR+mxgFAcDCDLMzXW5vUf8OIgfPFm6XX+yuO1aakS
tX21VcSjwhKavtCK+r7un6M2m8U2sazOoQMpwntqDpxdBK7udAuiNv0czLivgfHUPYCe20jAQRmC
mHQ0Fe/QnCFKCQrXq7YkIeLkT/RYjDVNh5pmbUFQBmTr2D/WdTjG3DFmNR80wdVkbYloKgGACzdb
TbJU8oCqRUQbu8c9AhUrcP3OHjoOWhoJSw2KEKC8V2DTDS0BC/+bXOj2Hy+crPhcUMiqOzoRToV1
hDNNhybD5vchGzWTiDOCUX7gbsGBSueG7mCdaA7dDgkK7iKF5M23OKbkOy3j5egdA/67HAROTmkZ
2OfaNd1HzFr4pzVZjPaqGU2XxEl2PGM/Qv/hJEbNzfE+5Px4nMvjfWd2TCX7WvglrHQV7BBFYryN
0i3ZWJ3bk4mU+j+lGXFU8o5jaoCANsOp71DVPhd+gMShiaLo49x086Mrpo7DVJGGDr0ioCulwN8z
XIgqDnTyQChCOk/o+RDZ09T/sDNCSQ+lH/XinU7MoDtO5cBx3/bwc3Begt62wespzqG7efwdMwZJ
2qq5LuAw+5RU66mJqKJSvG3bHThNvBc64V0GdHPmQ9CGojt2pLBBmMb5nn7eSz1i1/isnNAJC72L
zQ4otS20lofOGGV+1u4IE7DDroBLPqke9XZ4+Qt9bDEIIX3wh0rkJjhBhNijHujtvbwEl4fGGJrR
SzKus5uZGj9Zj/kQtQ8dqpfPBH+heMXTPABpHv0dQm33WRG2CXFF0ueYMKu4C7oO3XFQoVausCj9
EqT6lshQegtOkUx3hkOAKB9gMonTrypNjwmRcnhaWStRD/nGAtn8aZSpeiQOxLBWIZxWexPkxZxh
81nBvH/9Y73iPigD+hYXbOIp4QA5zkvQ0W+7BdKetDINDJlifNb0OqSn+Mgzsk95xNpDQ6qju8Tr
mYLXx73efIkLszhmXcZXlBPX1YQauR8G3ki/G0s0BHdiMQHGPUa/QSxfNtffN3mYBQBahgERDkcA
GBeXuyG4qjV0CfQfLObcj5Fv5D8SaTb1AX2ijTlGgUR3Rea9RBk5G+Wnjo/i5+uP+scrJlcCC/Al
8HuJyLwOeiA8B71D7tC4GT39UE6U8UBN7qOhEBuuTHv6nocT7+D1Ua/LNZ4YdgwudRAmILlfPzg9
OAxigE2XiI7kbBrcb9i1lnY33rGfB3wI30o7/eOc4znhT/gYO6OJ+IMlPPLt4lZEG3iOYv8eHxLI
vKE2f/hTw1by+tNdLx+CRjljsGKFrYNP3nXNVEBa8TuNDD70uYpg21Sl4rHsSEX8+vpA/zZ50Ncc
zIYXJv21/2rUh4XVWC55j3OZfrXtIK5hxxK5uvIHXHncxtPffxE6Xh+XL/9q5eIZbznISxAGUZta
5vXKjUhVbQNjpPbpsnsp2/Y0WRKVbTplRbVVVul8j91U/8QNyPhui27IEE547Zc2MuNuK7yp/q7K
pFE4l0v7nNJBnDaYW2ePLuqHD/gb5Te+Bt1cJOTJR9xTki95rCQU8sDziPkE3eOoHSaAzDjGfUaF
w/Ali72FshP7+mSz+MqNGv3pi2kPhCOKBB/CG3ZnWky1U34du0DU+9lQ+gg3o/Cw2nY5rvAVDeNP
JYrorkPNX3s+tm0CJd3efblf9xQGYl3RSMtp7GDIc0RJynHjq45tqA28uTqN5Wy5tNOKQRwg3LBr
R1bS9aumF3gjWS84gd9U/PPiBVwSJveK25y7vvcA1Zm/EGY4n98RCxY8pXhc0cbF1EPmp97BQGDb
el0Fe2gRQdwL1eb8zYIodg5Of34IUWpDK/EsyCpzxbmR0V+8rYcm93bxbLGRFWMi7lv4AVgcLEBQ
FJK6mtGzxXSvWBC22Jf3rZ13PAg0HTDniSLBR+e6xxnKQspcwOsxiuEnzoNkozopEcxrNXmyXbeI
zuRNaycg1nZqIR9vqt46lFUxgXAKO3iOo6LAWw/rjoNG1vmpreLx42K0Qh0iHLs6idK0z0UTYiU2
RYkXb3Eza/dNsuxMHWy8A+1qz1nHZcAROCVWZ609PQ7NuU1nyGnVaJ9/nQkYKvF0Elu29OYXKJRY
cdF+rqJxmSrfoyao8InEkuTlDKETtLhLxLbr4ULWeNaNC2T5SSOb3ZAcqKtDNyE33aRZKz4L+jPv
YTZjrCQsGcz/QItJz4UhSkxFK0G0QkeZu7cn7InHyR+7XYbyFsPYue+DW3K6g2zX5F1bb2GB5Plt
PCJxXmca8d7GhuCDN4Rps5h/0V9mXCQVbI4urPZO7i0a24mjE/i7QqzT8I1gGvkyuUkTY8tT4RPi
n8tJ6/3Ll/9XVNL3Zc5/rjmhFzzS/yfb9P9D/jv3kd92vz+Yo099S+LG79TRl3/hPwR4w/H+y/fp
uOLO7IHIL9zh/ygq/f9yuDUT5+7CkCfNm8P/P9xRD2o8+4/LebSgJWhi/y931EJSyW4O1RNOqYGw
8q8UlS/qof8pMIittDjxbIvgH2jbnERX5NEApw06FD5smAqLCvi+MoYk0CdN/0kvfbMV178q7XZl
nc3Ng5Td7DyxvybJwU+gnjyAs1XIhCOTCi3fjGaaD/j3NB3WpVOHZr5CavNIx6L8GIUxifDc2JMJ
x4EUuL6MnMB5tCI7CHZ8FQK6gEHyV0OCnC1Kwndwr6ojvojEgQ1a16p/sueBq4mvhHzwiqb95stO
TA8VXWiIOouhKKBZKddTGS9tvLAeAXms3v5k9CbaT5WgR99IFC34RdFUvLVH/E9WabyYf4740ZuE
TRcJHKzYjdpdEtvpkwgthV95MlTZTqrBcI74k86ZtXPaiVeVYVRTAF/5TYjX5W/L6OHXLPyuKrys
SH7NjU0aAfd7JprS67L4q0UxKN4ZfWlK+mSh1zVNy4RU/jmHoPaWV7ux/L3LtWBT9yDgfvkP9e3l
eEEctiy5zkI7K5LZWqkhVAjvndAav0psYRrimeM6OiNln7JvMxSF90M1tp8mTClxi4kXps/rb+Cy
/OUN2Bi4/yJKL07u5tUv4iCdMVwpoIi1CVTqjSVKtSFlXCg8IMwRwy+YNe3Wy/yWCOEa96Vtkbvh
Wz/jSl+0qJuBe2ltw6iwcfe+lkVhottj/RBMdBDg1zmbEtW/usdUI/ZXadSNkvw/ERAi5RkyPevQ
MX9Ig+wTQwvlrLijqPmLGQ6t/5El72FOlOkhwtsp9fpq/m50ZuA+WZ05Ru/GAAefb/ZAQoCNjXY3
2sUb6NllYbY8Cx86CCjRRci8XlKXfgdYaKPS1+0A54jX8Mp/IPO6+dbBejzZvD55lyX8MhBKCd4Z
txZXUXxeLV+7MANWR5Dz0lwNdiIGLzNuiSVPyYfH/nwiZyunf/b6qNcfDaPyyZjECcHzwS1WXS7i
nHZbVWAcFK48ONOrKK2mnemUwaZJ/Obw+lh/PKHN7u6BEgGOcQu9lp2FVL54h8IOQg2b6WoDj1cF
1ADF4HHb7Wx17gDm9Vt50pdFPS/WWdBeVHoMz2l/fXvAHdwz8zYESYKJjLANFtNDjhEpqLQftB8N
nFF3aMirL68/7R9vlmEd7ttg5wqNoHf1Mc4qH6cS2SDDynkmTNwe9W3vedh1xEZpfXt9tEsccHlI
fCAQbXL5REZhXAtS3S5Vwzy7i6u1SHt0taRIB71p7kWQ+Q8tIOI2d8z5hEGgfmMJgSJc7YQvFgeo
YJcUTN+kWLxcRAEKcRXXJuunhShY4OHpW23x1DbFTBOaO0/rr5yQ37337NnFhT0N0yZbGbjIItpM
YQDZ+HC2nWNE6zJtnOnB1clQ3E6D2cJWLfpM3ddaEKlM8U2TjM5HP5fz44h4vdzDH/Xyx3LGj2vn
jLilgyoGYz09wablHq4CRziPM/7L808zrit7PEhIB5Oxovsn5w91PIjhRyhJ9v0A8D94KIroWqW3
1hgr6y4upFE/YqrtgJcout3ARBnWaOdUutOk1qNBQ3A9jVk5gV3i2bbVHuzzaRfOVML9ujdgqD4n
ouyc4ehb4eIc3EPLyT6g/zchOWCabGj8UyKrWeEAqedPvQdXDKsauyDZK60WFxrp9pHwoJphLACv
CowPb1RoHntnwov4wN8I/XkXCV0GMLAYOfmKs0kX3CjSpbJN6hg+W0crHXhYd5GbeEl+ZOXiUg1N
1Nb+piNz3uZUj4RIS1BZFdjbDH8abT6AP9aT9bPAHGhsDjXmPvi9lGYB0rEthIWf37o3A6T1MA2G
qTiGMWyvH9DP/P6DasZ0+plyDUHZqvGirr4Ku4LtwK2F2NnY1IRKbH1jFO0PKhu327i4HiU/fExg
ipMwA2qSVZEntboRusBBfRWH+PZvQH/0uOU+lGAAYY1tXy634SJ7xqN4uUQ7RjmeVO/k/mEMR+hv
NujzcET1LsSdIyGNoJUo/Kh9FxXxVDxQu1Q/aVl5/lPYiDFy1n1lGylWSu5iEeDgCJpxL9OTvKUq
jNXTVODvcR701MIB6rmrsXCd2D55WNXFziYGStUfFrfoQ+i7QbqrQLv4XXTK3XVcYbNqnyK3aN7H
MjcQVnfkGuMMK/BSnr96BTZjVJhMGS5bWClZ6X40WrPAc7dWEU1RdAJGVuEnlkbzhETXNrazAC/F
eqiYz6PjDSau3XlKaCSulXiWZZib9XTOIcLaLimSiW8l72lC5/3HOSrmiVzSJpHRUZvYprF0PSPX
u1ShhbRWpAigYVk4EWb9rLrekqdyCAecsAY/cGbs6HRml5jNW4VyzVU/do6zCS2RQws3Jys5mpoL
HBrxysGjTYtUqgfPmXizRN/Ws/UVLpcRH5ncqII5i0Zqk4dNqk4KHoiEdzHq5B8N7Ort7LqsSe5C
g1DczJNnTLdO3o8xnugwD2vouCC9hzGQg76ZSIqK9t7oGuEtzhBh/NHN4jDtb4ckr7x2O45RSQeZ
xWHpYxUT4Od9zZowaD8EMbwVhb0zucU0Xd1xESB4OvCjD+1gxfEBWLca+1OO/4BzHFI3NeGiaXJN
1X0zZQLxOsIZt3wsPU8T+pK1JjvFag4MK/tMVobqnlH2wG+K0X/Kj7nby/7syrzURwHfM7gVQdQ9
WXq0rG9TZ5Mi8UaZeLldc4OSBketzf3Fp+Jwr9HYoLCjVHiBu8NpDTZzkbZHMI96o12c6iqN09zr
Z9Of45GDhhUGmOwi6/Ku3ClAYC2jJ2lglwZjdABZaQ+lK0toc2zS82zab4x3eRYuz4dMmmafJFaI
cti6wtJE4AxDN3r+rkpLSM+Oo3fk18wQG4P2Bm6osSrzwNsIxyzfqOGu7gQvQzuLI4BPyxxrkxdH
nt8A9r6krsjITd+JHuLSKWWroPOks+AMfbV+ls4wHTO60/a6wkBmHSb5mO8SsoFSjDthzb/+4v+o
XSkqPQBaAz6ipMu9lCi//RpsPEXsjUnwM5pC85SA6x/txZr59VEup5fSA5U2AC08ATqfoKdXo5Cl
Nyc8YvMz5cDFd6HCMW1fZtSV+1p7TbHza0u8lad8fdWhbUz3Hss6phhN5SIk/f3RnGDSVel2AQof
Ij3XZKUVS4SMTPSOO/o4HKGhdcG6o9PF/TSYuqNHWMf06W8fnU6vSY4UzQ3Ky2vUVtukUHhmtBQ+
EQIwc1/psMHjtciQwN3W3A+RPZm1iY7y9YGvlzh5e0DhPrxlKuklIO3y8WFDTkrVlnUwh9hJVkGk
p27vqd54Ktgdoz0sFPZlrOUdiGX4Bh9eH/6ytl2WucTGhf8j59DzlGNeDi9wxuuxugV2xGDlkJmq
hqg/RncBqqS3elb/MhbADg3uBcfB9exqpjOFE33CNXVHje3fhFRaK4208gGy/lsGK38OpXiqRaLr
os535dVbzXo5jNjkit0YhZgpejrJ0D8JXHEk/e03PKUuryUvWwUHLM4MgFbg/vLq5jXhNW3bRRju
26TxjrA6feDxxUC86oM1JD7prKD5m29sCf8yKkA91xKigA1kVFczh5sIxa9pCdyCs+6xVGo8OtBx
N0pL9S4jPWVtiAHW4evrZUkz/g0r4WEdOLiSmwOdDV/BfLlcMF7hUoYgNEGtOKcSy2foVNzXialc
4QLm7HwZCqKFjBk35m2GQ2m5bifpjrAoFnOdN37OH/MMNIK/Db8Jh5vFa+Py14Sk6oQV/qj7PjHE
uK76rMk+Dj3moahN4+5vX/nLRsWFF/8w2q5LzPLvW1XSREanEHPsPQ9lAE5X2Ix6njGuLWI6sGvM
2++9AxnzjS3iclvmlbsc7thMGGS5sV0scv7fh7UQA6DGCVr8O7V8l5hqfJJFO5brvu/FCuwGg7XX
Z/lyT34ZkXQC8KfFEofN8GpFyxTpdk/5t0eosKVNE2Jenbj7QnXVM4v6k7KS4invQn0TUs49vj74
9Y64NHxp/1LVLJOKScnl4+rKkrShoBBOJZfOFDdogMqyfU+E2rAi48IgKAytvUZ//sb8GpfH7PLc
eKFwwlJKAXfheHE5dBAWELgGPewH5Gn72OtoF+rc/9bMgz5OsZWvaTala9+o4m029OPBSR1nn0rb
37iYeq4UEs8NcXVV+8aE/LHOWUZ0+plKEyiOiL3LH1ZWDodD10y4nOph7dt9tRctAYT58NbO+cfb
ZyT8x6AgAd7jUXP1fdsxUcZlO2OAFTdQ2QslT5jXdqQS2eJzJ6L2hra1g7tc2LXb1yf+3x5y6bcD
zTM4Sourh7RC1AC03fegatR4EHwQu2ThF2zQve+vD/XyzfwP5MtMI6hdGrRE3fhSAXtcjmXhxA3n
ZjT2vIF222cG9HOskPdF7qXHOnPadUkfaq28OrzT/mTAYUEf6MlGvqvmyYEiXz9buarWeAtjDU4z
+zZP0+hHgXDjjVV5OSNU27g+UoLSnQf94ty8ghO7PK8ZyEs2dkxz/ZQJbc3/CJGhs+3DIL13K7d9
gtXplLiqTqN8Y1auh2drxXLIJ9mT41SyDV2+KaS7qE9dgmNh9w7HAg7uI/L6L3gkD1i6ZBn2+KN/
KkTc7V6fo8sDjjNmGRiTNLJDLERhLx/rbzWvnbc6dXQkd3AJiu+ZSBG5RpDM9DqH4i1XteUMH2Pa
RR9eH/dyu13GXS5U9Kt8mLMsjWVz/G1cQ6Vl6DaT3PWxp/aA7mpTlFrtMzr7a78ds+P/YjzmmA+b
yxWo3+V41WRqwB6gdLqyiBaJ2rkVeH7vmzn5inGSfGN7/bfHUwsK7uNdwtl5tZXQUW+y3qvlziE7
7r6wG25t8NvtVc9lHNjNCaw3Dul/HRG41sCfl+W7GKj+/kLLzvRjg+odrxGJ5tev1R6SVLM1gyFZ
5Rpr9ddf6LIi/+fb/jWBzJtBOUvKMzXS5XhID4dWV4oXai1a9oiE35F/shmcyftfDGXC6mYwSiHv
2qPQwzW2t1Qw7+agwFKVdBoI5aX2tmmgA/FXh8Cv52J3XCy7cJSV166B8OTgM3qxsUtGbcMkiLwb
p24qRKw84d++Qg7A5dOjruUgdK/WZD46zjwmttypwXeJcfSRdtnBYh5eu39VPS9PhYEWrH8u+tDK
/qg1UDLnVWI4cpc6LalwVk/mZkgWRDRy25d2VG7ZX9Ld3z8fN+pl5pgiw756vt7BV2DwOrnzytiF
rxpY5XttjahuqIsw2Hh9tD+3ULKYIddy2hgwoK5Pb+X36RANsdrFrujre6N0a3RaRecl3Uo3rVlv
skghgAIF9ab3CZRQM37jgf/cTEEQlj43z7uQp68emIhJMc0EcGIqLQj40zlmPVVW7WqAgHWVuM7W
mpPs76d2uemx2SC7wlL56uRy5yxX9sigtePG2wUCOIacducpdo0tyjd7Q8Bl89efJDgGHz4AFacm
jOrLr5+Xi7mwoTGiTZxPg8zGHWlTGPvkXnv/+rT+2ztdCiWWL/0S97ptjMZd9wTgmjtpUowr5BRH
7k3UiFk6o7BGJW+Kyt68PuifmxudNxN/WN/z+Squb7Yx/IHEnluT02mKNp1TLiY8c3pos9p+Y9ku
b+pyH2XK4IHD31gamtdrJjYBchHTGLs4JxoFdZl5N5JzfRNoET1lKk/fGO9fHo0VSt3nIiKAKn1V
euYOrGp841ijZWhiFtXpByvKv6Ms6A6vv8TLOv9lz2F5IBvh4XwHZtTlGqF3RDhMj8Fu5cfdJ9kj
QVqc8pM3TvY/hwF5ALWjkwbZET7r5TD+3Oa6KUJj18oIbz5OeY9kzlKZz68/zp/7C7jKiw6FMw8Y
52rJez7JRm1iGTuZEXPTsRHtZmDg7zLKq/UQDAS52c6wSxat4+sj/7lEFqqOjcEVTWdApKuLooe/
SR7O2thxLzG2gzUKdMTmT4Ii9G2UIQj+++GAJjGOI9YEv8WrDaXg4mCEtIR2IwyKDV95lW1HG/W6
8rFuquPJbTd/N+ICr0PnVKA6QHRUhJdTCBEyKHnCjv6YH60H3/jRK/ekCTsgkDoc33id118Ao3Gu
g4zBeoEXZV29zsLICYOTfrftxSCPNUXhXuQlgmxiODB2/etHc7iZcs0HzefCffUybe6qZdQxGPl1
0V5VSH5x+KhP8xDqtaxK542P7hJUWKBlHo6NeWGEATO/eE3+Vldj8UR/d8DhTBudfSzCanrEQD6w
NxOOMmfGa28x8EYD3jr2J/5X/ZfbyzK+QZHG+nGp7K/XaptSO8Hv7Mj2IN8EQDXZTTR40aA08xur
5o95hINh8UmwHCFkwMu4XDXaHwIIECb+yq0zfR6SrIoeqrpvk5MTV+nD6/P4b4P59mK/DgTGp3j1
9ZtQ1kwjtqiTqiI5B15KHmlJi7Tz2+rvnwu8ccEibBYnQq+r5zKD3qodq9rOBs5fK5KW0fCIoGxp
AGIO8c9fPxgnNR8fhw+jeVdfQwqlFyYY315ITx3NofY+prWfbLqosP6bs/NobhsJ0/AvQhVyuIIE
KJFKthzkuaAckWM34q/fB9rDmqBKLO9lZqrsmiY6fuENz+8PtX3KqarwHICeYV+QbW/RgJkj+qLF
GQAqr5TIvNi35BYIzYIv9/vZyHZNs9RX9uOWzYeIATAWyuFUEw22y/ZuQcKNDnVRi8BpvOpJsdgm
IOI7ebOMNHijXNNOjt5HIRA4NdpRq8NkejIBsieLUn4oKpNuX4H93pV74Y25sEFXEom7CH5yMWwW
2ctlBeBbAlW3KwQQUJpHZ6Wegxjsyo0NpznsGtxO/3VY/nf4oKwMgTVve5Xd/Ot6kBnmdkBFxgC4
BKZIdLJ9s7PwjUPD6laVHVUHTV55oC+OzjrmijNkJUgF1O3tHk/KlOQ18mdzkf9Jjd4LBQHDbd2o
4l838zoUPAtoHWsHdRtyGGjswb5Kx2A0LTDKZWHsMnyob6vZya/EpWtY8XfcxmYicKN+a8Eu4xJa
v/qvmUyXpV1a2x4DYSrmQ+Z0zU5FIuxfj8w6Cs1C3FLIEcH3bUZBKhJNR2dEvtSIkFjBXntKnSIk
DyAlBaF26qS+hP94TtdB154HZxSI0qvi/V+fZliyNzDymVAz0XFhg/rut8B2PiRNiudgPto4OvfV
v9566z2+4urW7yRhXMOvvwZNIYNpWtYzKKTuvVqbywP30Bxoetn++/fRzuFO4BDQ5d0GOHozy6p3
KeqO+ow/LDT+cpdhbQ6NP5WfalOdEA3Tyh/vz+obx+AVEAnybC20XfQgEzXpjE4bg9Qa/iB4o931
oFgos5nzleLT2yOBj4QARHHkFW/611SaOKzgX2Jw4FI1vsFnb9VsFN6+pJN+5T7ZBsWcAj7q/4ba
hDdOhIoFUiKr7VqOsJ2TVw30g0jsbCiuAMOiZPUPybBHrccrkc4GRkeos44NSB2MJFV7ts35jung
ZuAKjCuulDgPq8TFt14cJ0+FM03Ai7GWqOGpCutjjWIXzHx39p7w65weVdGJU6srX3QMtG4G7GQR
2WhohZPTqsqVGXrjnqDnznu3Mrbp969//tdiRGSRnkm5MdCk/KNVxfxpQHL7yjWxvhaby4gaLmkQ
IA4slLZErMXG33v0WHExOPmx4RbGijAy7twhMQJtmrUrNYeLKJOpp0FiU3IgScBy6PyjwFY1XK4D
47WmHgpJa9vozTSkCqXtXbdHzzWe4p0YQf4XzVQd3j9KF4/n6/CksURkK5t7MzzGh3kfpSDaWnsq
7rVWG9SDsN3p3qk77ADduugfpSUt84ou9ZvTTIYJhmLtm22hG5BhR0zzVh9mA1UHUlv3hJ+xvrfL
otsPuXutK/DGFsd3AjWL9bmGH6lujtcggDYutjYETYuWlZ8IO/tNydP6BC0CT3hUbM1wBoz7C6/n
Aa5TGmNaq5rt73rG2NdXkwbbWMTPZDCoE9wvgNL1PnYn9/v7C3J547AZSBapQbEe4Gc2+6EeSorS
wxDoA4lpg46WFpAx1tpOo84SXYnFL5dhjSdoIlIRQpvc2Ty9HDbDbsC5IRWqonVLcPYNogaXTCQR
xokU7Z/vU4IKmpXOGrjSstgkGrjsLgVquUNAJ0/vdhXV1uk3CnaLsnNZofrfh3Ne8/xVfQHMw3r4
/rox4G3NbY9RTQA1LT8sdNi+qjF4a+ThropdXN5OrqZTWCBf5APZZedjAaKb3RnFzSBJevFbH5D9
LHJn/Pr+9rgMwgld/h5mM4PCHLvRThFEG8BD7QVayy8aqhUtyY2u/2kN4Sj3mlFrwJqVof8KQtTY
V2BwAyQ2jYMKbe65TUXU79//XRfbljjHIO+hpkJZnNLo+dcXpHkGZvRGqEUi2WOcIG/qBI/umYQz
eH+oiz1Led8FZUeoz5NFaHU+VIyfe5TnnRXW6dA/gS0zgxjVK1/FhLv157yfrjyPbwyIzgRpJI2M
1Q5kc0iSMe9lgu5G6AqrusN6z/piuHB7XC+x7pPeUaYrD93Fm0D8RmeNf1CN05jZ8y8kgStkhRxd
OOH39qinsf1RNXLjT2zCRvFL8KEU51TaKMe499TyRqTKtaTqIhpZR8fQhTvTWxu5m21GqOcZ0E2R
T62S9ltFM/NBpUbwoiIyh2Ez8pN7tMlsyBp6e2WLX24l5lKHCk3XG+6csQnUnWTszcie9ZDWyspt
wlIzwFGov41LnMSubKaL94/vhLruqUCEEB3acl8awyksc2lQkZyUap8CQv7IjP4p5zjF76/PbopR
+/ezQueA+xb6Om8uoM3N8nqDQsbA3FrWmN/nM66k+7YQDuy3RZ+zh/ePyxubCTiojvTM2kG9KMBP
BqrS5iiNkCQ23Zv6PJ1wMm32tWY0z0YzdqGKwPH9AIENJVO9/v3+8BfXIhsFTCpULHobBG2bwxPj
Srr0mCqGi52Xx6iHZo0znLyyjBuYF9NICMFmZRnpFwFs21wKKqkOoruDGSqTinbeVI23IjWjF1EW
sb2XfbQaAiMQgyHwYk0Iyc368B/VZ8e88kve+F4EOdSVi4LgETXR88Vd7ZBEQ48snPLY+tKCOrsd
CtFeSZkvr6QVcMTtAIWFWGH7bq/2frIiL0M2Pf1j6pCMfNVjZUGOl3fIAV6DQr7xVTzXpIvUI4lW
t8fEQA1nIDdBLVcdfyZ4CO8txb3Wv1m3wlnozcIREuAXzuVHLLq59oTCi4FOkBmasxXv6hbdAxIw
cQMhPz+8vysv5o9CA8xcvgWoI/Hgei38HRjg+Gxj30araASz7ccxECG7cqsnTdQfoiwf9u+Pd/Fp
jMemRAnD4BmhWbQZz0FN10Fwl+2ZRJ9V8HF74P+4JZtdZ1yT5Li40xgMxxfXea2uAsM+HwyJA7MW
aEGhilbNz4snBWIcC/BkY0mOJGc05Gu0+t//wjcGXUvIpsW7RU9gy4Ete6WD0cAXAvJs7prBU092
7VgHrlc7sLHO2ksLauz7g14ee2tFlxOkgo4C4rhtQEiU650FpYNQy7v4SdOVbmemeDxp2F/7yOSr
QV0ukz9oZh0iiWgdu9U/4v0f8cbarkdi7ctTsQdiej7dajXGimI3rG2ZWAEihgNYh6VAzTS61nG8
OIZ8Ln1bqmWoE9ME2WwjNOr1qIOzEuqRl9+P0xyfcEtPr3zQG0tJsMyxoMro0BHcvE/K5FXYjXBl
t3Vihkka4WcGljRU1NQ8xTY6pxA5rjX835rF16YVIGGwKdtE1O6dJXVcVnJipXd9URVHcCopuFjY
PO8v2BuHH+iLgyEonXCXx/F8wdyoVD1BD4JYNVNxwDAU/HHQhk6bFlmvWL/WAn9rPnkNiHSBxFKS
26yaEcE0WaFyIWr9OqpfqAThIBkFwGORP49qfDTsPAvf/8g355NWJ/kW54LL+/wjS322sxaQfDi6
aua3MkcdRFe8QIXFdmWoN+aTcgmhBQRblCI9/XwogMuTjkcA8UyhzOjBFYQ0dDhN7xuUS3MfW053
5fl7Y0YZkeGAkpMobutV2C4vYxsRtY1xPO3jLluAOOvOASJhd6fPyX+za+lXsoA3JpRtyVg0V3mj
tsc8QUjc7lllrnAcYezBzMLRQb/GzkpxeH/tLoJvPMII+xFUAizOjG4OYKNOpp57kRoa8DnD3Gjq
fYXo/N5oim7l8C2hQJwmiFblo/dHfusjV6g4dRLyTAr/50tpdlh5pH0JuCmNyj2gQuljT0WChXr4
/2PXUHdYQzciC6BN50N5vSttIweylTUxuKZ2WnZZP5SPeoL7gK7Ia0XOtz7NIDNfC+Ir33xzIHIQ
2niLccHE68bBfhxDFTMqb0A6/Pr3SSRM4m7hTVjD3vMvQ50od9S84qOSudJ/jSjk2B80JVE1f9bj
5eX90S5PH6kwzw8P0Ira2D68y4Lhcu5xUTfkzaFi4oySkjIeUL0ojmpBO/L98S7ncZWdoERqr6R2
c2vcLcESIOtQmWGfqNaNWYBuSNDa+892o+Tj+0O98byvYwFzZy8CRUNC5SxM69FzIP/v0fDA2NiS
O3t0Crx74tTp2gPSC1kcWlhKVA82gp45wjlCVoXfdAbKej7FtSi+ff8XXV482poRw3967cN5m03b
0N1tayWnJhxHER46vIh5/GOyzaXcW/MQlwGVdECcaBjm2pWx31hocmKanCt8BWDz+ud/xayW5jQa
IpRWGOdQGXhCXP1YJbobwgRudw7Q4ysh3eU19HrD0uQkqLMA4Z0PWKQLdppOhTmIqPOwn4f0JXIx
DaE2qAZZq4j70ogif4yG+sr9flnlWkW9DNAI5APs7m0VNHGkUVb9BJ4zadTIt2IWH3+MaZeVffN9
GYzpVFbQU1Orsu9UVBk/tEhtH+plGpFyaqegRM/2ym68nP9VyfYVIcW1BVDwfDoG2N/GKuYc0lxO
MG4QfZDPXXVK6np5aCz3Su3yreGAzYH7X8H/pHvnwwHk45kDrBsqdAGeWx39gV3mDvjgaM6wBG1h
esWVd+fyaFMHWdNKEKavsonnQ7KYLmKusREaeYKrVClqONYisetw0Lz4GujkVfPxLN8DAULkjAqv
S3GCfOx8uAUdRWiKvKjINnUoUmIFgRim/nGSS4VF0CD31oLDUFoW5Q9uzxc0MxxE/OmmWjUm4e+f
7DXo2/4YbjRQCfQjKGOuJ/+v04WgoDb1WqfTbinlAUOBOd/B/0quucRfLiue7exqUlw0fBDdOx9H
FfowoF8Ptraak084xaQnG3H9UwmYEDVU98c/fxbwBGDRa/nb+F8Bjb8+S+R2FScm6NLVTW6PkoP1
4Ca1+vT+KG9sHL6GJ2HNpuEUbvYqkvMxkoiqHmL/Z36SE8YzeJKN46mv2v6apOflHUzbaC0mIScK
OmpLIp/bfCYBjqgPiiT5niie9R0mUrzcUg5WRMA7MSmHtEO/4sp9+MZXUo3kOuRNX0GYm9dIao5c
o7U1JVpwbkE2I/UV0bcQBhX18/sz+sY2YSyacqS1a6S72Y6uRolgMqlnWXNSHhMuy31mIIkACwTr
aSdPrqCQ3xxvbQCzjBz+7asuXHtye8fmpc2X6KbI8HxwCFZu3TY39zqVn+D/8X3k7USAK9B6yxEk
pO1ADs1miOGCHXg6KNoaJ8tdviZiKGbLay/Kujhn55tWFoebwAXqykrVOT93BjYUhtu6Zth2i9OF
DZ5yz0o6oSPfRp0IVBdTWx/siRljYif6ZO8UwjssM51gtdK6HeDia1fOxX7iJ4Fw58JlVyEJv73/
QJ52FojrsCL9O/Gr5wAVSawQsZ++EtdfLC9DrQA4RGo5ouSh51+fZN2S0hQ1QxqvzUPc9NMhWaYk
kPgHBAP85yvb6eI2ZTywZmuREuFdcO3n41lpFCEUZ5ih1Dt4hqKkze0vsyZt//19dDGH3ALkSMDS
KJlTMtx8WI5KldMMuHVzNLNQ4vxwmD20SLnJv74/0sUngS/j3mGhaJai0rqJhiZXETZC3vXBgNfy
zKaxjrAUkivkuctRVgHYFcbOQVwpXecTh9yJDrhbWAetVowySHNMiWI/mopJuP88dVyLZOFQdG24
k9sWz2IUppxq6eJlG+c/6S/ZN1GFr5WWq+M/Y3dRBgYpB26DJgQ0uc1nYd7Rob3Zuoc0xxkpVzuJ
waxi3EX4eRa4GV/peVzOIjksgDJAEqu42XZXDHmf53bXuAfTnqeAuudyipCCuHl/R7xWif++U6CU
r7yGlXVHtQw+0PliDbYDFLiW9X5URs32Da1D8xiTpbq3EVltELL1hx7I2T0nhCnVIXZEB/qkiXGE
nGAXqBHmOl5YQqAbP+JvIXdFblgGJsli7kINKP5/bW+Vv5Mm7p5xuHYfIQEbT1aUmwXxcDEjr5v1
pyi39edx6qWKYWnlajuI/3rqj1ls/cwm2fQ7aL/q/eSq0/dk1NF/bKkMn2RGLW/v6HNOU7HTveVI
DYv7LzcbiUSpM0cI5kJg/BCPOrQNT4fC+aDWgxzuosYxpgBTS/uXZwh4xnpiJp+irhi/l/qSgJTA
jMu9i4WJ3BGXz2q3iBXWQy0G9FP70lEwyrTadNkDY8Od2UGuApHlXM2cwB71WHtyu0b8Gvu6rA50
eN0gQsUG4SxrWsZfRgyjEs1nTiPwRCPF1XLuLAyYdl2R5MW+MFGIbo59NaIqkNk0o1Gz6kc7OWhW
hjSZL924i6q97uV9+VgJnCuDuIut6LdhYs4cEHigbZlifVLeymZa3J2blK0mdqmpdC1TaOJ74hOO
pm2IQY5Xer7q0rxQQk8k2XRbV3KafpdNa7WU3wxv4Drq5/nrEDlGvuD06XXeQdCeN/dXdiQb7mxD
Ut/gpAFysWBFX7YZqm7RmgTrsjTO6kPWoNpbAh0pEAY2l7CnN+HH9ZLCiq3qoJOYhL8//vaZIaAn
AFyVFmBZENWvt/Vf0eawiHqGfJxhEDbVR+mI79HQV6HtKm3o6LX89P5wr9Dev7+X5J+bi0dtpcLT
ZtxESXi/JcA6neyIbxOuBKOnl12Ix66OZmlFo3C/JGU63pp6o1u3jmhdGSDYpZ+mRe29gzNZunVw
zCxdwiFq1Qjp0k518Qo1UU2KRerm/9UicRIfTPSk3teYcUXP8NZgTxnoj7YP8xSrR3qrRusjpsU/
Fc7CB8zU7eGrxPuxDvR21OXedlAa9i0jnxw8f2yJKlg5atFjOeAMske9s8r90YmJhGhjIJsugCM5
6DUoCT1ZuHifGh0e/2MOnP1OU5q29tdH94eKp7cZdG2WVQ8eYg/GAWnpRLvRMz3/o5lZjqSz2pJi
+dwamfc0OnrzUWRD/I2VKu2dhnDffaaJdLh3LGUJxrGV6fOIfJeKsfU0pT9yi/7NlzhDUvpOLjMI
kshonRqdhdIBcVnlsI8RFQB/PmlCjE/phC7sYVa8uoBkPhn3Xq3N6S9j8aoD+Sywk5wujGcGWHNJ
BSNv2tH4w1twKanXZF2HX1jalfpLK+MWmeYxTZLmxkXTNkVCNIs14FrImkk/HW2MgHRyU2U/dF4b
Pxlzpk7PKA1qvyRhnXaiaKbF6OI0Hs1RVy/wS/CQCtyZHSplL+/vRFK3zdFb5VtIsigLoNNLpX+z
9XEtHXWuvPqIspLWil1LLccJ4RJz4BOlrmPpWxz7LkR2w/5UTBHGvjHXwlNTRTzteQ1S2BedDrRM
Ut7B99Sp0h+qWyUPcc1DHpQDVlA7Q9MbM0g5ELHhozoEaRdVwhnnijTRKxxPWpw7qlJFA7aZF02y
XmpdPw1KPDYfwFkrZWi5Jc5eqjpa6a5qK6NT0SJDae1uwPM09+WsooWyU5MKGGcNyRR3rTJLEe9u
S3dA4BUxPfcrFkzm8s1WFtd60bui/uEiB48cH3pb4tZNY3xAe+S3UKfjPtCx0ZrRSvydzpHXcBFh
jjE/SLuoteOMNVeA7YSO4WlSrJ7bwDWMdOcADBT/0dtzdnPRYNY8JEjxHzPMThuE+GNrjvw5att0
ny5DvfhaksVRiAw93oV67QnkE6sq+mbb+FXhTQA46DbtnXoOs5jTfR8VcQPqjc0od1FqZPjLdUrP
+1laYv6AAJrX+7o6LU5opXBGcotKzIduHKub2UumfAeYrldv5wo1s5NCiP9BscrEzX23w4ydp1Lv
ZmWXdI7MPucY6bwsuAv1CKl2nD4UZpTVAbQsZKnuVSNV5n1UNLm1xzndUnAObpLa3uEhhyNdBawK
n2zXmMsF0MbQDKNvJ3WqPmLbHDk/ncVQkD2fjboMJH65o+oD9syKDwQu1peprUT+icozpgyVlrlH
K3Pjn11RaB+bPh60W6ZfnfctqpcvkvMT36D4xCJnIK9bZR9Zi34wcJB2/NFGzH2HypTxAoA+tRDY
7dM9T6fRHlK0/+bvVQrd7BFLGGf+3njCYJmQ5C8epjzB6hq6yvQp7l0HfXkVHy7gxDRmMROocGxG
OGo/jw3SUj5uNRbkbTSz8OxAVLf4XClz9B/2vNJ4TKW2sODZiFk97OvyxhqVWf/kIAOW3gmE16gb
NUOdfooMUWb6YSyc1Ln18AIa0exPpdG1e+o/eRksmKbNn9C/tH6b/CHoEHMB8orfssYDhMNfLsWh
innmbmJcwSI7mM1OmLssa5bsu7PQv/k6RpGpEJzbKD+cElfJzGOyJK4TVhpelZ3iiPFmbqD93ice
rjunJVJKbV/IrBloSyNFCjHGnbxAr3u9+EUDbfBO/L8sgtXI6JtAdVosuO0ZC4F9nCaTEQyxki67
Gg4FTlm5EM1/g9bi1SuErf9UIzoBP4emScU+KRcZf1B6o/tiai38FGzvjPkwj9g57LwGO92+n/L5
voM7NVGA4nUJCqkpt9Q0FIK/YSCG9vvW83qsMtFBDdWVxoAJ4Fji/cyJru+zsew/txUa33+IwQy8
quEeNkeU30YNf2JV+xWreAleKcJsQwyA0mvDn/43OB/KlZtMIjN7fUCTXz0q+VQUB23BstbPHXpz
k59ZQtN2su8U5fna/b693hmW2gghDQLppr3tRMQzIAPsja1jTrhYfXC7BVH1HYWR7qehJ4n9YHXD
EiH8A+ggUPABmA5NUnKbmZNiLU/ehBia7+bj8gdLowVP6Loa8JGILJRAD4sSiR/jKIZ89OU4qg5k
e829Mz2n1ffl0PdDfqW4/NpOP4uc6KisLXBQ52vmvIVDm2Rk+USD/ehqIoa/adR9cYuKm9ftkWvP
CZtrtPSL1RXZrKy2DLAjbZwn15wNMoGJ7scd7nupuqY2mtn6NR3o6CNJVga/K451A6XDqjQCdF9q
7avIZXY060azniszN7+6ltSkr6XojN7aTV+6V9Dlr0CI889b2VHIwKzEjUsKjCeBqUaxMRxxDZma
sKhU9b63yaQb2VWP2azmXiDNPkt9L56iBKS3+NbNFfYQM+K1uKHO30x6O7/Bw2HjOpfz8Nnsh19u
NOrXaKYXgQNVGSCIOjxoXm0Km+cxs0nHtXME1tsjVl8Nzt6NyGo/zhqa0dh64/C4c9NMfXDUcarD
FQT3r4Iu9CgRb18728BoqAisR+6vqN3sE/qgGKQfJTXPzzSxZNACQ0dQNePJmeKS2PX946Stp/R8
fVSg/8hZYA2IaMe29sCn4lOqVDaGz8j4A79o6nrvDiQXJwc/L/cBgDbaudgHuUdFpxQy+92sO8tO
65080n2j7zznA57yCz7IoiiGT1lmuxloVQshu2nsU31HBFs82PxX89AV9KiufMO2DA2vy1rz/v8t
eV+oDfRF7OSWMbnHWLjjbUNA9Egd3rvr2sn53XejsuMvVNcKKZejUoSlJmyAM2fHbM+tZ/RtpPeU
fxuM3C28VDpvvKlHZ3Cf4mIukk+5Z0j3ztWQgL4W46478WzR6Hqh2wqUhTAXUYLNPqlyQ6E21JTY
s6jenTu6KBBLyEnxh5S26JPStmPjZ61hCl9DFV9/xNdSWKEZzxGSaB3iuDcsXvowZ9nQVf7cdlZx
mEq9eJliHRaIkTVQD8hvqj+CbzRQUY0a7wqv8WLnvcKZ6VvCNXyFWZ9v9liIpNfVSjk6do+IZBp/
Hy05/+YtsZ54C+Ng1pL+ERVL6zdOtdGV8t6rdtD5HCKqAiqHbIH3BDnE8+H1IW0qlLbz07AYrbZP
vHi8K2RrU60h9CjxRs5RwZ6MxGyfHcqlLS+/JZ6QWLemHX5vpfPNiK06DnSHADfaDUsZlT/csk/v
Zydy6zBfSDl39VQ7YvITwGlKgI2xg+Go2bu6fBoBrd8hAWlO/mRihgCdpYEs6VdJY/4yLcUkE51m
pGxiqdkyQFw9iU90rDz91M/66PqzyBvlWyNJlbNb0xhtd0fJylPx8tMkjGAc64V6uHJfXG49lg24
FpVegL7863zaqnHxKIyp2Wm042nxDW+WRxycxwcq6Fjz4OF0wpNn8FUt/oWrnHaEVSS/v/8jtjuH
RxIlCoAPlDJBOW3L9V7dpHFk9wOORnSCbouIWMTnjGtYmgwDtU3DyGx1b2rdaIQKzj/pyUxr7Mn/
+WfQEV/5elwELjCE86mYlmXUcMCWp9yZOyMYbWfa9QjZTzjKJyV+qS6uXFacK/fDhPvzPBT1lU38
Wlb5exMzE6A8MU/l4VpBj5vV6HBi1DBvbE+YYMTuYRVlWHwxuKiJLrLHBCSNpqG9I8XqfpitdHUc
AMz6IZdTjz8VetnOsS1i1CiaQSqYJeJp3+07rbVz6UtVn+WNO6h9FkI4Fnf1olbT94g19o7DiBl9
ZUZoDylO0RyFF+PSTNLVNnZoYf1xwCGqr4L3Z3zbY+Bz6cKvH8rjuqovnc84FlPGEitOfVJc++ek
usqwz5L8a9LKxrwS3V70xNexqB8AMGB96fttxsoy6RaY3NSnYVR+TjDPTD8qSjx4hnZOD01PbdRP
O1xew66S5ecxSpL9kpb9Nypywy2guKtnbxtwc9GrdFfY+qBOCFE2HRaMu6axm7PuhGGnmu6kHGLs
q/JW7lSLEuZOF+lyjQv7Sp4/32Gr7hRRCfuby2MbbnOd2OrUyv6EpJ1LVmTh8nkz1LoYbsZcoqtp
1m05pCehKrHyPMMabB5b3C5wmy9k8bIkFKhecH6LHtPEU2KMx4ruRGanY20fd1r/C8X4cQodeymi
Q0b1Hls2O3bSfZXnmf1twO+EN8uo0tF6gOKSjx+gffHoktfKF8WsUyULW1SG6t0wcFVTuDEn9wES
URtf2XwXhSXmH6AVSs/glVYc52ZHNJiemVU81CfDNuTDnFhqDO5ENMWNRofSRQss1+J9Zwkss6te
Nj9hd0xuqGXZOEOqY5MeIUeo+xS6QIp0lp18KZq4nvFs07BvbWbduB2sqL+KzV43xmYNIZ2QZqw8
F1pz+vmxkRUAgGSsu5PjsIMfRc3Lfp8mVIc1DfndU5tr1oO6dFZ0UPTCSh6VwczFrjfsHNl0LHuc
r++f4zcOFxpxVIuB8dB5vqAD6p06uzloCK5OozlN9gCGssdnQtPqx751k6dx9KInYnz9trOsNvNV
lM2aFco6fY07QJNXQsg3jhbyCu6KOVmhyFuIz5SU0Tj2hXESFJKp9yz26DtatRzMln7/otKGvjLi
BaIOuOWKm6VXyu2yCjieL0rdD4WG36o8GeMQd7uxcappZ8gyVfcsZtlUfmeOuvioZfylwK0ps+4V
akZgbnIsAq+syOUE8Pn8CDQZYAld/JrRMaNYbezuZAnHTm+LhSbYXo3Nwf7h4LHc7AUeI8rt+9vg
NVg435jw3emCr30StK626GE9y/H2MBp5qih1G/c4L0SYJAwZWFuaBmn01OSmInywYGW5i4rF/tmw
TOMdaKDkwVMWCtrVWGAV3yOBoh7VySuUA+dX1H6dlPN4aoxi+C/TIeME6Yw7fTTnRnWlxbkR/Of1
hbVPix2dmXVF4cOfr2SeFSh9Kq7kpShy8Ul6rfaYFXYr/Am/qMzPo2xJj/D3h8euEn31wZCj3gMe
07PkCxFkdSUquAiPSAm4rFfRJBRqAdie/x4zRnAK4ef8Lmduu5wYYMmXHdLMwqD/IUkE/SZ26i96
ipvLHocijfq/spTGFaTH5fJar5Q+Mtq1DUUP/fyHCKvzFvTDsrssMqcWSfx6FONLbdW6t6sg9dO4
nJ1OmjepoNDjV4I+7n6pNHk3m3EvT6Pb4fK9B5WVRNoOsJ+rFr7Se1qn7WqjVN3fyHRO1OfjqL5z
Gow3KDzFaK3a0TB3v97frOusne1VAJ+wXenqrQZSUGvPPyah5TTKONLvPIEWwFe1xq9Eb3iwsIYZ
mqzfJc0cWeHSLbL6/P7Qr0Cq7dgrsUUz1/PCDzgfWx0QKat6YZ5oRJlTtavmCcMhNUkJhGliYiDx
KUPpKOG30CCwfEPkxZDuimjshPBb/JLQ5dKyCOSHtOMXAjyeLjHEroWfdpIZ+8GS+ans1cn9qNO1
22FeYiuqP2pFqZxkVLXfdLevPyqS5itaX57s7pQoVYvaj/TVydjscuN5SmUp/KSfJpyuvMp4lNgg
KYeiz+b4jgpkd3QTGj8BTeFY7owB76/AgY9lv5Sin6sQqbLpngZ3VR9kPrRxCCKxmT7rlFq/yIHW
+l7SvPupOIvq3NXCTLRdJmr3J37j1C/Ksht+ldHMMwEaXNg+Yl5GeahRJ54OtqM0p6K26NvLUjcP
AiO69oaOSqHvnQhrgdUuD+LlXWM7gjBGwMQN7cKavZOyqv8fxtbRbvPGq3Fr6s1hvhJbXFy/8EMA
rJFS8RJQBFz//K/CT4m0j6H3S3JH4QvjXSgB/Y2J9J99AEu43Eh0ZK5c+JeHkyEZEOE7st/L/YxJ
LcJg3EB3bZ2a/S9vGPX/wF66wwH+etxANEKqayfbCEcf3yMk21FApZfLU5xZI0FaRV8gAV+0+CMU
v/iY56k2H5a4tqa9mdW6TVneS7/MSjOmD1bs1s5N35rdNTeDVzr/5nDwdq+yPmsN6wINXKqzBRxI
Se70rpHZ7SizqtHIPwG2+QiZZbeJPkbp0Wv72st8N6sTvdx1nTNh8eBIItchj+5AZEk9qF1ZZ4hv
gnP6ip6592hlwwr6M/UC67hRL+L8ASDa/KltKDkFnWeiWmRwyx+BdeTPmG5p1YEjA1ljsexuyfeT
wDDKn5SMni0WRZGOtZ8wC8uPtNlxMT7TvQzIyfv3xbaQuYpF6JCqVt4KHYjts9ojjtLG0vNOzliO
vxsQOgcbP7CXRTOjJ1VhtfzBGDGtxKvYu/L4vHKmz5cDWSwq2jyGdB/w3Dvfyp4zY0RW2u5pLKOI
h1hmo4WHsZ1VP5ykzuLP5LOFQ0fC077HjrTSz4I0wv5huSPWkClV2GFnK7r2nfKPlNg5a878aIyx
M2hHLcvn7DN5ISrUfuEipD/t6EIqXzikC7VaKyrjh6hN1HRPI9qFzb10wximJhbVX2It8R7daDEE
u5pLrsMThvqmQrOnfgB0UiOFOnXtj0mbapp+7y/J65xvpgVOCMcNyBWh+HZaFrRXdbvBlnvqcbYg
vaEz6j1oVtsHU7m0IjScdjhYZYaHTWIp5YupcFfiQu1a7dJQfhaZ97vtEjs9qkmSpn6FOojyzeta
mkRZiYEZmoSWnRa7OO1Nc2c6Q2Q/T53bSiWoASAQgVQ6LF5fKwseW8vNzPZgdqu9azROnv2fVeIo
9qy1k1vfuznOpntHZIIVxEiaZv2UpeZtZyhV+wyQtDKecoBfw51Emg3PjGRamt2opbMVAMmp09Ev
G13b6727VIeuWkXEaJozrfwu50NXkjs+eE6efcS4uo16f7JnxMZc0bTR1zpTs1VIcm5HNDzc3Mxe
7Mgg2RWcHOWzbM3lZMgKe0CfV8K7wa6WH4sbG158PjLz3Z80zV0am02qxF/eX8dXzYPtOpK0WEDz
QY5fCDSmhfo/nJ3JctvItkW/CBHomynAThIlS5TcaYKwVS60iR5IJL7+LfhOSqRDDL+KuB644hZI
EMg8ec7ea6NqHkfjrmz6TICE6vwfFKkJ6a49IN83A9xmGg5GvGzRhqlsqzCGyO3k8QJsRvLIki7s
YtWb96qbCuNT55EK9ZR3g/U5QYu7TqIEU7PXGqKW95ykBVuto8vWYldf0ulb05de+tamoFmr9cQW
bIO2t4MoGHJ2fx+k6nPQCiNjrpWLXZNSel6RFv1hdeEzYQt3oWQRjXq2V6Fr8ktfBOrO1WK/v4XZ
OT5amm2N97xzpn5ndxOCmmAas/4+H/Qlu+YavazEUPutmefICnnGzlNzJKNa7OSTcTe6ep/cF4Oe
3Hf2OEyRUcZ6ulWku4k7NFVLt/v4118r+fc/PgXY2oFa4f5MPs8q/bSsEaWOdX5kXC2L7TJo1dNs
lthWdafxrqykF6Oz3/MFj1MpCjKet3OK5eDonQUvwb8zEjF1HID8xEoOMSwbiECWrOpvY4sYOpKW
bIqIRrLmsBBqmrET+mD6/aYcVS/vWpXPex+Xnx3qS5JPT1VTleYNj6sUxEJCE0+u3KbLH4inYpWZ
ru4ADpPrE/SfakY3Cj9Ps0m7K+fMN/ZMNHURekvji1PtoODuXWf6YoyrhfOvfx/ocNwqxnf8aZ3X
ySRZzNqQZ0c/hbr3ssDvMj/rY4JGL6QGdqZruWeX7wLyCxqSVFE6Ry3jrAWczNPYpnmWH4c8qMEl
6CgSNxMldPxINe1nn3w9NpqwH/r054iLqH/6+Auv79rZA7lOMdasO5qCuEre32lOWF4+O31w1xLC
fTvHi0ut5hX60wi66N4s42W6UlucJd1w2nVRrbOoO+uAExHx2Ve2/YBoJp3w00kaHg1mArKmp2wS
4Oc0ve7ab2UyZH1UzF2GOojR1BARYpr6j0aixHc3MZIYudqEsO5ZTAqFh6kr4V7rW/6hvHUQUeKg
pWmKS+Sc069r0msCt0uObRBTO4ZKm4rlDc3r+KApmiBhJ7IFwVxleWFRps2n1fq1yrCG2PiUVs1Q
JTt0O9pwdAeaaqFrilR7CKrSzaJO1X5/0GbL+anFhkas+MhvUO0ST0zJle7C5bsEy5FVBVM3qw4z
zve/cDW2zdJrRXqsZ8O4zSG6IunVs1Q7ZGlpkNCuofot1zzvqrk2WP3Nann/eNGcgQ++5rfg7zm3
SAnLIVt1zr07WcrmEfP89M3xq54ionUrswu9RiYsIctALqfdD3EM5NKUdsafRk3sDPE7xylXsC8U
4raOHRxg+o/FLkX3OUcUsXxBUz2qba9lQf29bZV1cNxiSmLEF+l6nB8SWuzbwKdtE82LqIpNjRyq
3/YScvmxNcRYvXWt1mTdp5RY877bptqUV0moyH3UgkhObuUdZwvP6suE9vmGiVFj73rBFC1k4eY7
LFgH+xB1QvWDV3XkNOMEREQnxay9SktP5nJnk7lLE/rjV/eiS8O7QzufMn3FdPjni6SXe01PYjK9
DnfRZVT4JlL8ztTE1yRhIB+1Q0pbeAeoDbpUVnvVj7w2bG280oP7w/PlrK5eD9MYJq5zRGmB6Gzt
CSRHnxVTbMge4HTgpwsWaUYecr/0rr+B8YUU7OPv/4cLr54UhgbrWIGn6/2DzbSc40iC+B3r1VhQ
xiPh7iZyfbVA67SQjl9+ZHZ77Wz0h/MJAQ+cT/C7o4++MLR6qaCSneLlzsdz5HkROkC32yl0D2VY
l/70S5+bPA6JiDWC29j2l/tuqKoBWK20tdAdbYRVMsv9uzxX/nai0vPWtp4R76ApZVm06IFA+qcz
n/8KHY1ZQN8L1d9TvBr+IaYdoe7SQOXu3aQIqvpRKqTHD5pH+/u0tHbxY5rJuSauSyZu5MSo6uR2
9BG1upveLuJq2tCcviZ9+b1RvX/TV3UORS37GENm82zLHkyheValB3cOL65xQ3iW122soajUqa3q
6gtvLGWCyJPghbNB/R3B4+TPwLLypfdo2Tppta+qXPsHsD6qlY8flT98OpYgC7gSmrN1GnfeSJw6
zUljvzzO5bjEEFDzRqY3tpFxzgiWwvf2iVH39zIF/P3ZbGayg0NMAxmk8dkY05dA0MPd0OPO7B+T
Ail5Lajo8mGm/0u5o6+UltUM+f5hHlY662yJ5jg5Mr/V/TxuN11HjyW5IZ86V3tgLcApbDnmVXel
TrysAdYjJUaSNQIVG+vZDiHVsBQTWlb06L3/L34UiYK9yw5dQZ8yNNwms6+UWZcdb2z3tHQpwv1V
PH0+FDS9vDHz2BRHZ3Zz6vAyztxDEEt/32XVk0GA478F45MQAZF6cTsJnKOVQf2kMzxsrixgFwqm
9ZbTy6NQJurwsstcJLPfAL0djvkyaSqLzKnRpw3tNh9Ev3Jmw350GG18GtHHaBFaVad8Gpd2wl+T
CaUtGoKP2U+Rb+t95j+3tZxsN1z8eNA+96Vmx0+sQlp60y/l0hxWHVj6SNB8614rm92LX5JFGO06
WiLGvGsV+/4pKhE0Cwsm5DGp/CJ/zS0rrU5uOvnoTfPAvLU9ldXIFlkvkVUwqdxMTZnJL/Ceil3m
akj32bqMtogI2YsrxFw0gCLWVO97bHiieibTpjrpmWKhL8slfo2LiQTutmaD29SN8D9nHqcbwNiK
5T637NjbQ/ctc2JIIfLYJQMo25a3Tl1kVqSl8WwRN577hjZsBkxg4hCPsfB3izSd5NXFWTVtiP3V
nW1RGzUD4zjleLuYPZ4dck9H8ZA4pUXwfB3Yr7HMDe12mE23P2nlDC++qNwhNNOOAGeEJGZ2GJwu
6zCuIUm9GXku29CQ9jCEjZ5kwZbYF2neuIga4kM6GwwNndKktEPb4EFmGoJl+UHqokPXDdxIk8BH
7jrTjQgb8UURIlouta8u+lBEiKnVoZf6eBW7WCOAKa7HOCpn6HjoRt7/umD5XAdPSXLU3MoYf6bO
5EeQHCUWNDlqm2AkcT4hPsG6tnpeVBpcmKWdwYFHe5lF4v2Fh7RhHuK7yVEtqfSi3grm48BNGVCo
kHT7iio762+z1mi8Q4dKr44UC8pPR1bud9IKC0xb+lwE6rue6TosAIYDDEhDmdXVeFO4aJtvE9sA
UhEOCN9+pmwk10zRlwNjD1AYAzZ0imSYXZTz5lwsljCr/BhotEH2Rq68DTFQ9oNndfGRuQ0STR9b
C82sUpZ7QSsljezcsEKvKDzU8agqr/RBLldBPtNq1dWZmiLXPHdOJ5zwhq4U4siTT4w8OQQ2cQ9G
3XnHPkkyLcKlwW6Nk8Da9Unb/ay8OPiOzh9PvmbVcvzy8QN2uXxQxxG4RMG0nkXP9QnJ4FHLEMxw
pJQg8bodldgM7dBJ9I8iDcc+vjLg+623eVc1eOgQ6SpyBEYGghTr/ZNVUjaUBYHnR63wmxTJUIt5
Cfm/Xmxpx9lWRAszK6ir7LJLp0iNktuw8UtUbXYoEq2dHo3Mcas7Su4EZQRK4QD1lk3jQkK8ThaR
XnkZLg7sWKF/R2bTl6BBfh6shOqAmd0onaM329XtWNTes18OqgtNtx6f4WzMRQhBT/tUTal35XZd
HqdwwUKNW5UGSJjYr97fLkBHSPmWwDry0PhVcaP1RvNlsPUaaw3BHfgVBs9KHeZ7jcqEuXWyPnfi
cFYd3hYvNyY/RGfijCH7ra6HKaaAn+ngq/q+KWXRPdl63qt9barSCJkXVmbUoZF6ku0003BGQGil
ka8F41Jsjb7I1LOua7b/Vhhd8csuqgzLl5lNxD8LS6WRyUz9JWuUN4dKZY63jW1vzDd4jobgrtJn
Yk53curJqgrthKljVNtm6+Qb1hrN2CgdLO53c6y7o8zTNpFhiRXSGqME3ffTbBmlf6XFftEvY3Vg
ZYCf7qzc+Iv4X6aAtGZbvbqdu6l2wobUcCw4i6fvHVWNJz/L8Ng5q8mKo9edckaxk7FXH/QG6xqL
NrnBdmfc2kbqn/JKIr90cRWGmEqvHULOtwJaVPyzHkCo1yhoz1bkFK1YPlmiu20XyE1+WWb/1DS7
D6rVtG1jghouC+3K6vCHayJShBZMz3a9/tk1aSHUMu41eVu2k37I5maKYt2sIjKz5MGgMAkzy5uu
PPJr7fnfBYK14bc+2qA+o1t8DqNu8gbtr9+Oh8pexIvjxV4RpgwPgJnpdPSvPAHnC+Dvq7EWgYWi
K3yB9/OGQGOip4+HBpc2fbAq03HO9F6zUcac8oAGk3VNOXRxW/mGa4cEfQNPHeaB9+90Yk6ybbGQ
HMYycL4Sn0QkVOMnRfVgz/mA903ryhcxUG1dOT//6dayG3JUQ3EC5Mx8f2GSogLAV8Z4qIe+23jS
qZedX/RZH6Ko8K51Ky5uLc1YRqswA7x1VnyuOO8INsoqzr03woaYOhduvg0oA3aAgH52DaX+x1vZ
77bDuweH6wXgZ9lfVwrDBXhbBHIMqsU9dMjnSsxXrUrGMbKrTOSPbW7YMvLGxV0+uZlqbrtCa9xj
iYOheWxFx5m7XYzkFeuEmW06oWlY/gcL8UgesLZvTDd3vvtGqf9oWdFIZ1E23SpX1vlLBa212LLh
BcEh8yvzSaoUpG9RmXN9rLrAlYcgK0X6OSAowUl31RCr1tzywNnxW4Zn0fiRMhZm8UBwNywyavVx
KN86WlBKhG3iTPVG5E6bbkrm0yX6zSweonYU45sZt2Z2p2ukJu3wgXjJ14Ij73gD8qvZtBgnkxv8
qFMbEa4CP7pilTWPklp4C0kVTXrXWpMbYX2d6hbxg2VwCIJKZt9WKqnGlYQ2dS9eHhTXwNJ/eDZW
PSrtI8RzQG7PtjXNsDkO5WV6o+rEWF7MNDfCuhD6Lzl3y/hQKnhZVx6P82WFsTY9XehQtKLR7p+1
vYNsotZzyuym6IzywRt9A3Y2MVmvZEln19K2zksGXBb/G2NArcHl9nsi+J9phqjrgR6CQu2DV9+i
r0DrEJ3svPFjCAda0jXbqvd1zl4amSt//UURG8HypH5FD3bOYnUyCSM1Hx1e8jlGhUGmemI01r29
mNPbx5daZyNnb9yaYe8jnqQ+Mc+11cTpLZzXOvfASUKGrVnn+BKwN+ZXfrs/XAfoFkvm79IRwOX7
dcsIACIjOfEPSdJo9tdJn6RzKzpbH6+tkBdLM8pSgk1AuKBcZik5WyGzzETljnfnMBIg+IlZrDzp
iW+A2KiaBYJFyewskFN5ZSZztjAjvEPPCAt11QnTkzmHypOEM6MDdwEfuKpmJqnG5UVT7cAAN8i6
9u+ekPVqjAdpfjgIh7BjnG3rxD1UCJ69FXdsLNWWHoW+RIrg4FtLlPm/f/WMcDED7jEbK6QapMS/
T2n/eRUK5U5OUyw2k8+lwxEN8QHYimZ9+/gyl3cQQSxDG6ZahOKAi33/iDSBM3sxtfs2E/Ui7yej
d9OvcgTVc1C2H8fPH1/uvHBcyRXrw8hQnyM45flZ907pUzrGTu4+cWZxjDyql6AvML4xe6WBiJ5b
7qWWTMmNMKapJSzFVOPEgT0uf2oryGsLvyItwliil522wl76hfZflSygYewG6r3LI9+gPZq02jT2
Vz79utj958Xl068bJAM5poBEGZznw6kJZ75nL+5TH7jiEd1skGORtgMRYgG9X2pXvGrjkoQLahf3
0FR1eRJNI781tpn3V3qRZ6/c+ln4CJxu1oII4o/1/pcble7QLbbTU5V4vREmNj3stJyNV9ml3nM6
z94WM0t5hXF1tgFx1ZVUzT+8cTAfzokPVT5gf5DT9OTLKv4nHlPxEmv+svxErNLXm3KypboSFnV+
+P/fNZnHAWDlRUCa+f6bVgJmGOAB/Unx2wQ3zZyq6q6x68oXYRWXq+bDEoW7j/tEENQYzG7ZfNfw
LywbFcik28IcILjrympw1upZPxVUvDU2GIoZ1f5ZNdosdlzOUz8/6cWyHTwO2hEPx400c9shCY4j
bzzbrER4+yvrkIJ3664s7+e9etYjwthxGyDBYO1Ftvj+xhRI6oZCxcZT1RpJFprNlLn7rqHP+s2S
sf6IPFZW26ybuinqU9Wnn2MwV+K2ArSs09ckVdEIQeY6glAnlqNrZJ7fhP//vC98QBYKTOtwcShn
+aDvP2BXd5xC9MEFptQaC8GqI1D8BNYMAt5QprrQjnanpvkGgkCQopcaFw+laceB80n3ZTDtOhBH
4DRAxNkI9yurrJ7Nykr6O4RU1c1S4yX4t0O3aWdhqwE1AEsoRb9OT2QcduOYGzSmq5jg9siwu+FZ
zCIdABSpJvOpCxu05BtUr8bBEMqRu9lQgfgUM+AtdlqQ5EU4Nv6knvy2c/F5agOJm8jcUrnNy8TR
bus4c7poHBf5woAps7blNMQjOdxCcSIZWXntp6YwE9A6pZZL97HqZxLVK9Vi63XTuBkP5pwRILwU
unbiU5Xf1kmAjxw4QV/mlDKjl6sXStyO7fwAg9gWj3FdrbL7v1vb1t/KWKsfzsoBley5CavRapB/
9mDQw5DTsQpigZVSKTokeWOIqLJzBLxFWWRyl7CGb8xZtgCD0hUWQgzHy8cf56wS5NMwr4UnQaGL
zp+67P2TM9QSWXptt6dhiT/Jfk4PAab6SJY9Hs4qLv717So+GBNq9P/HhbFcr/Md3vDz05Am7cYk
hbA7zYGdHqCAIKep4AXy1+Ix95X2jeAh/rIj2eXw8aXPfSrrl2Zxxf8Faw9R5zl7OG0Q8eizSk+N
9NJg07eMIrDGA/+M4IYXkTvEpfWSTYbH6LPJThLZ9dcyyMWVheXy5q+yW471v/vnDJ7e33zN1Ocu
r7XxNHo86XZsmCHqdHVERNLtdbvNfuS6m0YlwvUvH9+Cs02NO4DBEwPDuriiZjqfdpWNCTNG1NqT
b8RzviudKVXHLO9ye2ODitzgzp0MJiR1cHUx/f2t3i9W9HNXHwd+Vyb0/tk2o2fgBrugL09yZVDg
w7facvVkKd0gwNxdYY412g8RLsFM8lYa2NXyPM8OJrJBBVaebjJtzuVRapPpHhAMyvjJZLmb/50h
tKn8lyKCQd4rqFtAWnIh0/2QmEEdzYGMmbc2Y9oiByhMFbrNPKNeXjrDfOqKqrurZVIzSOp5C7fD
BIFC+LmpIqHrMzkOsIs4dWdG0mxMjyR5IrpTu9hhRK+nHW5RLc/DuC3G/oXCrH50LbW8xqyA8ZNT
t627n2ejr7aAZJdg166dzX3vIeSNUCsMaxNp1L23ZYDNHCVIEmN0iE7J4kC7m/8vpgb3Eb2cOFY5
w5W9EgEi5NrUzJFbxQ0bbruBztCmwQc+bjz6QgCNe9MFegSRo32Gz5v3j1XsD+JOzk5uRWvHHVBM
7UyxUUUplgFAN7OYi53XYZsAfe3VoZfG3dcCXhPWuj5f5u+OK5zX1aXob1059o/QxCp3P6KXyiG4
dCmkdDmR/DSYujz4otLkF2mr7lCgqwIR51qddpSSEi/0G1oRW8atBQgGiYCqM6PA6O38n04CjCGq
EVtNtU9Ua7evPnpp93FFsS+PcFw1JvqECPdppAIP5wcVkRVRxVlLe2hlpd/nrMB5y+Bu6WwaJiPb
2+IpXum5bqzhe+caEoeN7ZZYNzFi/JJK+I8V6vIvZo0XJSTQaqo2SVU3wcYU8Jz0qTTLzVIizwW1
xiEJSwmAlShIU3BMwPD927TNYrV3pF+/1vTNzFD6S/4Vs1wZbJS2Esrc0qrayFwSs1N7V8IV/VZb
6KD3zdI0KoI+Ay6Q8WAfwONGIIAwS0oyBh1kzeWNsuZSv/GNavrZliIpNugL6kaxaE7+5x47nXUc
meF4QPNTrcUwNkyeOKBoMPOIBWG6Y2Tq2c+DwqcS6go7MqFdInDVJx6EUvzoTcqch3g2a3mjMcBw
QkfT8mbvjdhkoCnKQtzhnRycF8dOkum4tLrTh9Ocmm/LogpeLtmQzSNN4TsFct2sTcM4nUS5nRnI
7oUnbeNFAxS2JDs3S/sbWG4VLbe1qKGiQtLwedYan2ml4TaIIvrYqXe5D6xKPIhayEbbOinG9GjJ
i/5posVVPprLqMglL4R2bRZ0uUjC7AYHRBHOHP5ClAu+FMCVmw0neF7mBrafv82bVD8qvU4/1yMT
6wYl1N9uyKvkkiWZYI7VGG6flXL47gFTgaU/FSUMCSHK7MXP/fot8Hr89zXvs3G3rHi/agi6a4jF
yw0J2wxzPxZeR8fDelZrC1o+jCIt54mHeTGYuPjzaInQ5QVlwJy59j6NlZgekIWAqd/0WZGlf785
43rBFYZqgBtxod5ye7HkLv6TUzXrlEYdBpVPPT3cG1u08bM16fbBsVR2cIfFe5oDoNzakGlXTqBn
xy/2R17KgA0KPRdjkvME2Tnv5jIwanEqHWEUSVQMmUpwnKCq2CYQOvUbRL+ud6Ue+NNV13EaAZSr
xeW8jC8FtnQbRcYJRVP6VJM7/wujGpJOcK6kISMe//ti1F2dqitzmM3kQl08NdDwW6uqT72XVNVB
q+Zi3kKys8OurWtvQ5fQ9x9wLXypEi3fg8zp4X1Szd13IMofPy5KLp8+RIOr3MXm4aMps76P/2nF
NCkkxwZ/3El2dfnaD017FPgPIwkp6K6ATTFHAltkKGdtvPLW/eFVpybBPkZbgbnORT3ksUuXc1uf
rLHPH6bR0jezdMYfM5b5UJUOZ9t8yE8ff9/Ln9uhAOLW0+UyEMecFUKl0RK3rZr8hOI6eWyynF1Q
kzXCjTlrdlAwmOt9fMXf3+Os9rIYERtoFFleLl5w6XZUC31tPxXZArmz0mqLbobrp9MhYWc19r1y
yt2CYc/aYUqpNNbvOA2Gr6wGGslrfrvux0NSt7ejXVr5Az0KNuU4NpdnPjlcYBYXsaShVisr+Ed5
qFmLsFCEGkdGLJTVh2PWUcttPv5iF48OwUkwn1ikbX4/TKXvHx3o2TWIpil/Fl5eLpugd9qDBs1x
bzRMBr0gq7Fc0yKCiIg558pdPetQ8LCuPT1WLSoK0CXW+jv/57ktcgQvApHgs+2kctdrOo8MlRLR
IWUbVVhiDkScWp8sq7ZvtSw3nj/+7udCkvX6a6uMP5GFIws5uz7TTgMQa6efeFskIqa8DDCLA7z6
xUQte6JvZTM80r1+n6NxfhmbtCxDn4XhM+wkARRFOF8+/kgXrxNrF23qtRuBb4+e5/s7UkISarWS
kJS8yMqTBZH5gFx4iSHW2s6BBMT4OC3dtXypi/eJ0F5eXbripJHSJ18fkv/8DqgQ2hh/v31qY2w8
d4px9DFuBZzcug2Kg4TB+fbx9zzr6nLnGVWutxeqyhoYvP77/1wx1agJxjlRp3HWxEvfavXJy4x8
n5ZU1x9f6vKWMt6CKowrlI0ZKsT7SyVJCh9VBslzkzbd11qa32Xmu3cVx3sRjvHIhE9r8r89pFPF
kr3BIRVRMeaks9+xA10CwK+NT1lvJXec2ZB3GW1NmRc7Dy5S47u2ouzD36WmKw3Qy1vLlRE/wqyh
IcbT/f77Lgwn56Ic0+ea3swBijyYT2Pqkk9xB37/yj4I1ID/3LuF0WTSh/4T3wlvEc/u+8uh1rM5
Q2XeifKj7Z5gQsmWamsphCRAQtj9L90jiwj/ja+nQJUN4mZnSvA8RGRD2Hy4brIprpjBAEltNto/
ftsW2a7PMvEo/UDEOwvEFdp8Lc9gl9JlSm9bhttWGTKcHpDBkAPdAyFK0dkCNJgy0iYhTt9Iifj0
kWrcGN+MDKvKQ7F6RTllFbYxfxpWqE84aOR3HEbZVxkjGa/90ohMfG6ZYJYA/jKcvks8Jcs2GfX2
zWBBwHXg5l0Sqby3JiTgVfHQdyPMbgprHU5aWnW//N5mwKvGvhnunaHXvueOPY0PsB37L0gYtW8+
Bv63cjGsfAtUfnl0HRHbUTKlznDUrdE52fhA32ChcvgkQBf5/aQCN4JfjjA9M01MkqVK0ntpmRlR
T+Sb57eDyOvTGBsjxoaqX5wN2p8xagKwE7cJw6cqHAex6BH6YSm2ujsvycFTSo+0Vfz+pZ0NLdhj
nmz+lblf8FaUJHDsS1+X6XPFyV371ZlTWz+iWcs3lJX1vHOCvNbvYtosR+Q8pRbS2B3+5X9QeSky
5VvgTtLa2sOYVSFNm+mzJpmQf627prrtevaFW/jzlr8l7xU1kUqN8bvFnl5vgdMTdUQDr58guYKt
DRtgshTO/L2Lk7RzIKCaBd7cB1UmC0wYnTnXo89pad75eq26o03vIvvs9LloNzGnvTnqjcQqD/NM
rRamKdCJyLFr59DVlTAiOo51HY71mNt7JxNivG8VvZPIJR92+uI5bRHfEoQ5mdN2MeNsQVfb+EHz
KkwwY6HTJtWXETZ/sVHJNO4n5adAEEh3t0PLLDuoWZSiaUh9qqwwNQMOqKSGLvMmq2v/G837wH1r
O+CfG4LThs9tsg5bBzP3clT4blVv1GAo+yh8DLU3IIazH2Niae6uRlvIUX6yRsQEUyPzt4Rt6mti
je2rKBGdh5reVDv4coHzkGeJf48oxau2bYzc6Rvt77rZ0LpT6PbNBvi+x/Ofhhm8+Aww/uj8w+I/
9E+jI+eHUUPvvAGgytBgZHEbQ+EOTMWy2jK+IQwe9MdiWFywLV7muic/pukPRk/QceqmQD9wGGQV
oSdQyHYM8yFtcfsUWZt9ggQwz7tgSBPvcz3NdoDW17NTGfJRlY4cQzBCipxUq0hwhqwCaqKH+XZo
Mh423ptCzNAjej4R2CvLuc/TbvjWVXJ8W3l+/5QGD3eE3t6ej/0U9K8V8Z7ZsYqnvL6ZVdUQaaVc
N7SzfPZuil444kafY22iGquyb86IzemfuPOhk7TliEzYHHPzrbWZwx+KBm1KiCWiLjcSgVy2MVLm
gjcAZkuH5gaBwk+AhhkvF1Ynh7e4V1NxOw1tsjwzzC+NQ9Uq8jiZZ2nFvi1m4aBPaYBE8zyCdvbZ
LQ5Ed86MF+uuIP8rnQrSGbOsiXTgv9PGoDKfWRu8JN3okx/bN1o65smt58WVzR00yaX3c2HGdPDK
zNgMcYdUdpk9lW/y2smyHeUq9vDZLptvTNDxUYxOTFxGCOrYWogLtS211XIThcvq4Pk8WPE43k8x
7bRIGH7VgYvECYvyz3S/yLiFbx/bXXc/cldHZ9MqoMZ3VpMayw49Pvp/WzPwI8+O02xzfE9lVNjE
q0Tge3P3FLhjy8Ic5BAvorktSNM06gLyT0WKwZb/gNnuXeI9fhUM8X8teVN9tgyjHw9TwA/0EA+I
FKFD60gR9azWaMZ7Tv+jmdCmPUD19iZqqa40I+AgVnqrBl2Dm5IO5extYNvX5l6Dje8/pc3c/VvL
IMd+VNbaL40Mogk+c+C029aKvWuxfufWBUoi3/OAvlIAMrvnNPt+I/WaZgADNrXPfpKm800vK/8m
bUlOwlPHIK0MnaZ3/02KIPtEs0vTSFfgbTQqvWP8NEI23JJXVDhRiYiWbk9ri1+G13X0gWXc4Lsk
cFrf51knjzgHRPDXVRYGy7V8pNhB6nAOH0xApRAnn3bPAgNjw341Btu5NPxQc/VJ29o4FzZZmaBy
+ri6uzxC/FaBY49mZn85FAo6XePGDc2zRWACW3vQ1WI/jD584AX1PivugBMgyiYlv8libPHDLLhE
rnyKywKa0tlc8YDEFzAhOPvt0KAVpcTW8LyAuv6JWy+F6Zairx/TWosgxus3H3/ty6IWERCnfToX
Kzn1HBhmWxgr8QJaJ9QAybFPnbzZIK6sHmdH9acJ3iK5LfUo//p7clmgYAjyaLZcoGmWrhdmn0jr
JNOA0m1J0x1biv9QlIt4cN36+e+/JWchWsI+0SkXh27InaqyzN46gXjsX2eVA5zJkxEHiKDlOzqk
0LetXv5tN4UZvoubmUYaPiqQtO9fxLoBxgbqpXx2Ro4jYRK05KHVYvqEI2ggF0g1WjgwXSMSofev
BRFePs8AQeDhYXFb7ZDn8pNM6BWds8k/jbIBEA+gE/qsiRm5s5y034yFnR36heYi5oIl/iplbF7r
bf3hI8BzQCnFoXANCjs7myEZ6LCyF9XzMBdaqGRBerQ0Vm900gYNI/KlChNdet+qQAsmspGc6YrP
+fJ1YinEk4W2FKuxfX56opOrT0Xr9c8cc6w9Q0U5hG5v2Ldoy6tTb3ZXoVrnhxjct7Rt+dGxrNNW
OvvJW73PNUi15rMx2tl9KwlfkJnt3DLZaW8BX09Xui6Xg1Qah+ghHJo6a8v0vGHp1STWEy0RPzs1
7jEmSO7ARhUgHAlHDYDNTtaZ+xm6hfdiuyMUX9OS9Sd02/a1TLjLJsj6UfjeLCK819jn3j/untMM
VptP8bNdjZLgP7t68P22IWipgjBulFW2M41K28hEj7+XZlxGmdFZr6kajVPjLyRlffzS/+EDoeNk
L2EzXKU83tmJUqFB933WtxeD8KejzijkO3rqlOgnpPsp8Z99tmlRMtEeMxd1myQGB5Ii4G1wzEb/
OeCD23/8kS7eCFw0jmGgrV5/qwvLaREHQdsZackERu/msPc0/8fQl/LVThfnyGLxTTm9dQBtod9g
iHWuKT/P3wc0p2BAGb2vlyca4OwnCpQZO+VYdk9amzXpLbTurnz0mgrwAAj7hd5h4xB28PGXPt9i
uChvBcZ7C1U76Kazn6FKVnl16fuPBdlh/wwDp+Z9z9+aexPSity6s+jGnSVF211Z9s97kqx/oELQ
jBEtvQrqzxYgfeyQrGk08pGxBD/jQbj/R9l5LUmNbFH0ixQhb15V3jRtoIHmRcFAI29SSqXM198l
7gtdRXQFMy8TMcyoJKXSnLP32ndNjUF8k5nBEGycGdZR4fqavercbkpuLK2Xai5nEWqibQCxwD8s
4o63HwSKvRaLsRM/1pUYv4+mRspINZfNyuqK/AUztNwFcBUfg1qHmkWE2XPTqzn02YDfql1dzRP8
ForrdDUW195S6n77WzQR2R1ah+LRgOp09MkB3nCKyvYReZkny4hbN+yDII5IWuvKXeTP+WfVzpG1
f38s/OV3MCFxBkVZymO5wt1mqWH1A8Xix0np1aGdpvKD3Y4e50AkSj9wFxvfPXvsPloo0V8pUMZE
qTjP7/+I62HhUtfC1MOcSXHuUs8W5AQYwRdxHntFi3PlVn1Wg3y29edWl/a0Tmx8TjCl0gren+n1
5ub9619/ECyGOOPxWEA6RtT79l30hLZnWIrGR2lZ5WNujOV29vpgZUZACgtr0A48olv76mWs/1le
Yyu98BgsdGpYmfTL+nykOZZqyrh/7OTcB1DKqqAJh8LRDlR2shvz3NU8w2V4tmx+ELjwCSzz4B9V
2RTVQAsvyniErYlJALs3tYqyi36lox5tY8u+ZdO6nFiX+0JiDoCBDtrihnt7wa4cuyEjdeTRnudg
P6q5unOTMZ0+ILtQB8Zx/plOtrOhhuvxhc1F4t94qX+7ZWZ1Njq4/vHTXnxgdj3h0dSF/jiT6Blt
qXmp6UPcx8Y2goBmHApaeMUNI9TVQOauUdbz9IgmMznyvb3rFH1J2eWT/ujEqNFXjpwByOSQ2la6
jz35TBWp/EpFMCpXdh0lP98fxn955stawpROsYWN9cUdu1LwzVSt9ciaVsuQJIH2SwPSaJtL8hP3
rF7ZrkqoUgFC9lYR/P7D+z/gakhbi3SOLhoGZFqnwfJ4/hhlNBsafdJM83Gm/yPXdor0/5AbBNK2
QRSnNw6ml9DyZTfHmYyJy+S2aUxf3G+XVKRq6kHwWGGbJ1RLYIudsZnbwxkpgqx3fZcTZFZGibQI
enCRZdYOwJf/EJNY0FBjpax9X6Ezw1ie5ts+UEVhhcpOEC+thN108MW6SW88AtBxAdEry7CXZQ6n
pAY7Ct7DDg5ZORHUF84uitZixVEVNa7qEkriadNg1elGP3XWo7Ns+mVgy/tUYRm70Rq40uMuz4I9
tcFIX3p9l1nZnUplTTfJfSymkZKTqh8x9mO/lRGRo3UfsZ1P0sI79WlTb7pRDju7cavvIEemr+Ti
qR3aUf3Wj1pewJspDvr3otxYRqO1BLa+HQ8ANSGGEMj3aFQUu3dw+trg3Gtm2Rurwq+0HQ+8ocqo
DBFsGgmdZBczi6VPmdFUt4KsriZ5fgz2EPTAHAiAsF7MSGjfknYe6/nRNKukIPotidYwEuBQekbj
bEhwGcIsj6wbB4K/XZYQl4AiAnse/3LPAfrdA09WG49enerOQXNbF616nVC1FqJR2rlDFrXthJQ3
GlV/+RhZzxajOCsaJ87l3//xMY4t8RTo+vRHxGj5L7f153XSgsFEPBTo4sZdXkZULN/i4uGjN4Uy
CKPKxZ6Sxa6CvKD0xwjPyEuMRqhf9ZzLKgp9RbJGKTBnJ+T7wzrpG8/cYBWmYWFUWXsw0Bif/dab
1EOqdPerMnPLDIW2UM7GuNXXrSuzaTM0dCM+9gi04dUmbeqtiWkU+xRTnMKI1lTB2h7SAvNIqxbt
uzHJNCSEPMAU//40d7GyIMgAZMTqxs6Niglj6u2TBYWRUOBkWfNKZAVbb+LpbANTqIeio+qOVla2
9Y192sXb/H1Nuvk8R+Z3jzf09pqA50q4tpHGscDP5N2kC+hZNqTQD1PZf3v//q6vhT+MCZz1i3rJ
lf/HE44oKPwHhwFWyo9hLKNND/CaHYM36Q//ei1KezxIpmmMDBxH3t5XGReaH3tDcvSx5tShGsmH
tODotmuJ+v1WTfH6zVHBREvk/V4kLW/59398Ewsoz0U0Gh2aIrD3RTB1D3o2iTUbMH9tmmV34xv8
y/Xwa4FbYv/BI71cEElS1MvMTtwDq44KiTtK9kqvYZJIQSJxRif0H+uVi1iIK1JYQUNjIvu4uEOD
vuw497NzqITzOfWF8aC3RnfEWDiskAWrG/vK5fX8McP//3I8T/rvkAL1S51FLnFPcZMOFk0Njcns
2qHm6PXG6nMjjHRt2qelnNdxHxS7KLDK7fuj5/JE9/v6HCN5vCgSbWR6b19o6cLl0mThH2hOJC8J
wbWnGJHci17a5QtGLLl36sDMSUyq/HNJKukuord/LGdbv/FTLrZ+//8lzH0seJTYroDIjlWKdKTk
eaig8a7Jxpl+AE3wti3ou/vMkMQ7NgBk93Q98tf3n8L194rPEjA2J+oAP+IlN2tm/u9Sp3APGr7f
o6S+u0nJYf7o1eKWffRvA5oyGoNMxw2PTO7ieQcRGvGBSzWV3WyHPq3Xwq/oBQz9sHMnQlzfv7WL
1fP3Uw38gOdKhYble7n1Pz5YEFuYcCaD4UyP1AoHkXUnnzruyuh0IoymKMtXPNVbWSrXt4m1c7FZ
MjmxmP3ebf1x2b5q4VrgoTp45CF/VUaL4HPuUeRbnb4CjWjcWD6vbxPX/e8qJTILSp8Xq2cwp7ZL
ZirBMIVNw29IzTUWEFS2URU5oYji4kHrzU7d2EFfDxwuy8aEkjR3SoTu26cbV5G+zLo206FKd0Ys
nIPf0demFOQ+/uuLBJ22uDwR8KIcvvSLZX0adUqW9mESrf6rw3L5JcooWdL9d8mlZRWa7yjJ1uO/
PlmOniaOCjaifJQMobe3CE+PkFSK+wc3qZI7YYKGWVVa4JxlORlnbQxw1PtuemO1vho/y1UpZTBu
ueSVO85DmN2VvfIPiGi8B+pK7MRNWvjfkdTUBJ7ntn/jilevEqs/Dhab6zL/MPG/vc+RXk3kj6Su
kwZskoxRlck+nfQoTIpGv7UZYb/D/+7tvP/2dVpvL1cSiVsPXQck0bWGp9KpCMNqWhfWh1HCgAvH
NsiD0I5k63yo65LiLWyi7iCYnORBr9QYwfZOHbznyhzgOFiIYFo8AJiTQKSbcxF2VVZOmKshDGws
a3Qf4syzhrWlT/onFu+xw6oRTxopEPFgHFIy+voH3SKcbzOrqBRfzM7FDjqUWus/KDwsxQZfU+Ps
7UlU7Xoi08z8upie1MrG/WEfZ7P2ii0aFR21RdvM6nOHOdr6yOJmEK5RwvwP9Zbkq7DKi+i5tqul
XlrRg9/U5J5/rmpDi1FApP2HxiIKe2Vwsx+QJZXJSQyDeNKycUTik7oFmVjKFh+JhHW/e2bpfZR2
hHyH/YOGIi+2fuHYrf/THdVpK4D+VR1qNiLJsClgDIaS7vaBn2nLLfv7XGwAhqb9Me478pTm0nQ/
+G6J8b7FVnjvpXr8tKQwvVRsFqFh8PhCD+PEMUOfk6wsql71ChCdXz4bRpWrcMgH+ytgyDaByW/M
YkOapLR2fl+Np74ctR8temxzM2jCMdYoMuQQ8t/1J7DPPmjGsiUpWdVFc0q9KYhQRueWuvNUIESY
deSN3PlRU2crYA4awT9uYpLWjDsRvw5M94+9aONoV6o8uWtpT7WhjiHmRx47FOMrlFZAMGLtR+YZ
JHT4plW8xEUGWCcc2pZKj0aod3J2irIoHlx6gNp/uSXmY1fGfvDfEORltsWXIcq1UprC0SeaMThq
TaefaQ1QHeimSZRhjBgL7okzGeK+8ogQCUuzKeyt4dasrq1uEICYIJS/jzFyOisllIAHmqg43xHA
1Y2r1Ceo90djqKy5wwcNyFbYSJB/daRfJiuH5CMCL0tpoT2zSudXQzG82DFntGevgzlqhaXsDOc+
csaGgHN3rjEfQX5aA+CI+s960Y6TsbIxRZ0lte6ux8xkiIE4jmnUXksRzI+238r5e482aqo2BKGX
/zWkissXc4q0780g+XqE06IdDJuIaDACVji1FSE9CJMOYN32tSR6J9HjjyKxvGqda5MqTh6BvTTY
c1efcmbsNNdXcp471BhJnmsf+RpV+1SYNSnAIBABcydd6/3IpakR0T0rr92SBYRfLWTxTr7kmRYn
6KDRBoUMZueHTstT7As5wJIi12lJxorNj9JVs7UfgVw+ZG1veEe30xqxqtOpeG1FKmxibBuhbahP
C8Vv6wr5BYzdIMmJTUsCUGUCAGpyCDKM63oQ+2o2ghlRmI2pFsqBnE5FL+zup5cC4vqpNLtpHpK8
SRxs/Uakmr0vqf6s7LJvD1Ute7GrJjVMIZheeOdaMKBiAiLpNGcYy3Zxnw9jAWfQsqafcEqDcV2k
TNmAB6dUC1UHEHjDkzW7BwINbH8NGc340rZD9ZA6mutv4xapWziZyHc4QOfYPeEM9B8rl/I00EPc
h2HSdH18R11pJA3dk+DyDIs081eGf+Kf8lj37vy4JgbIJZo9OCDEiZ8rMMPA/LyYPxBYA5pzz42x
nhF2324hNRfH1qYcEVJCM0+ltsDuy0oW5arrtJascnLbkPFJoX8Oyllr1wNBOqCl0rEvQkLfy4Nv
tdTUJClZgmj3GeQu5TMyeIi18O2zELH7rSpH/x4CCMqmzu57OtCFrbKNp3gO/7VDNuK7a/pYrUaF
iGuFFTQH1e2OkRW2nujibeO0fUwBrk2B3ZEgQpUgGbJXDeHNrwET2n+jqyef3NYSzmo539ZhYwTj
T9VnzD4WbMNTJuPkaXZrUOEqGJg4iiQJPmuaskjjTvRM7MD2zIeMYdqERlRHX8a4ECh0/D79Nuae
fucJJJNrbW76u8TM/XiVIIVSG7/XxkMQdPXXQsPeGg6T2XihLzX5OUaQ8IvKS+etarcTYhNhFaI6
MnrpTzIlkKe2tVcHS+GxYBICPq4lu0bZ83ZuDBnsaBIV01q2SjNWY6/zkuZO5vdIifx0xU5rejQp
ZSeoUp2+uA+SfPwsrbh4zFLEjFjJXVHf2xkW9UfL1oJpEWkRwXYYAWj/ktOSctRaucgfi3F2TpMc
qMdr2lR9ayI5vuiJcPKtDhPJ3NJ+bc/J0mimT4Egq5ty1wiH3hVgVnDLxzuc9u7ZqwzNDL2xrj4V
Xay9Al8zxGFENQonSWBLCG1Q5xy8iVVdofB1yxV5n3WxFXXMKTmSDRF5QwSreW8pHi4h7+lwBzfJ
tllw7PIO+i4d9KjRwXYIJzi6OQvE2sUkWR7aSAzdweLkJzcUnXod52CgUQ7KekLWi6wTZytVRbvK
F7MdGk2KSiunMwMjxNbmDHcOgRr3A4dssc70qsMd0ZW2DFHOpOciiANEqHjgrbMNEPFn1kYGSxzc
ZtDxQykzrBxW9+SXtqc4GKVFtuHg37/2yFpepAXeaUPLVe450eoVyDkatJgBnfyxTPHjh1OuFyo0
iFSFahrwsnbpoPqnnPYIWBkkQ/dT3XjssejavAQ5+dz3VWH7Q0iAEcg1gzNLFY4dWxhWnKqG8Imm
VAvt3JAe01Bg/PDstBpgrA/yTmp++11D7pGfLX3oXo2SelKInbcrP+pAZWLeaeV/sQCjdCtjKNVr
phljfugJvqv2Jmbc+MSfsIJVg07VCzuTHGefPOXs5Cfd8NNDEY7+wRWO/GzUMm82cdfq/QqWpmXs
3fR3Ns88gTVMbUOau3T25ZODvjHlBjkTrjsrgkaQRlEbUT8hVXzqG7c5Ji0JwKFkD2y9jk0l0x1S
BdS5CDHVJqg7pK7sGtWrYj2R29ofF3tUPMb2nZMPLjzF2Iu/BnY3tKFwhZmhrmJ7snJiUBuhqaDE
HMYahsJO033Esy3y8PTUGxOKSwRwUbUv8iHZwFckR7PwOuszwbxzvcEk31KY7Cf2ZUEwTx8h/I5i
l45sIzeUnF2KTuzT0Cdro+PtyyDIn7RUw1QUI5f3V83s+Q9ZbBgT6QSGcdcEVh0fOwxRY2hNhp3v
+zz2X5MA7SsMqla523KssnpVJsjjWV8hy6+RrPLWgzqp5BHcQgkbDPF98kVAFmrDOuqNnV7Nmb52
JzZ4a0Rvy/1MM5FMY+Ma5V0E+jfaiYbISsS/UZod8ig2+RAHolBCqo5QeqspdZFok8VVP7mQdIZj
wqDXoaeJ6JM3J1obmlps9LCGg/onCTf5kzE6bAUdTHT+cTCh/vZDwQeQo3c46YXLGyJknnIvu9O+
2JAyrFlhJ0ZmIqea2dIVIiNm3qZ9Rmak1zPo126KxWAZ1CAIDMKNN5XtJ/rHdKw94yGYSfINUcOn
ItQDORDLDLpnMcyN/nqcu/zerU2SUkmUletuYuIAtVBLvt+uQVz4yZF90K39pOEXeLNTPlcom61P
emNEA/LSSvIBoBQOtmioa1pMVpcYB072vYFRrW7keG8OJHsfTAdLeojpt0yYwJOGkG/VDnGIZokc
pIXrxy7bM9Evhxjxuy+1344tVQ5fxWtDFVm9JZHBCzad6LXHPKhL65uf8H8Om9RsI2wMwtXWDXQ0
7UE2tsHWgJkL2XfbcFnRm2V9B+u0Y5tSFtqTALP0ycc0nZ4c0UvIDhrMPa2VzN+4q9NxlWuyqs8m
HdP8YNtKt0IjqHlztTFMuByoCOHBrmQz3NldyXaGImOmEXGes/VyYlF5H1G5aC/kRVrRN+wi7QcJ
IFzutE7o/o3u0t9qJvSXqUFRQOb0e1G8gM1CyqaM7UOsuuOsCvnRNIS5inrN3url9KtTmnmj2vm7
IHJ57HU5Y9PcpGMPyvntsXdAyygIVrMOdGC97GyhaLfWGOET2MPENqdLH4LeA2pZYR6jhGkobAZl
7nNHa80t2UVgV132JM95nGBqj5nCvZBabvqTPgNvwTXi5Ky3Sd9ChkndT3bQ29UZ8rnxg+JatTWn
ZEruPCfn5UmMCNq6Vz2h453GYfOp8bLUPJnjUI5n+Ag56ha7UDyMLs9WhV5X9z4UAhR3Gnlg47e8
aWwnrGff/gVwCXG5USb+M/TnaDrXYnS+uNKwrLBiCfkFSIhDYOBGWrqV9qxhljP9Jj3xjQo6zWnr
g4fNB0mKRl20hCSPbuXvyOJr5DHFYjEfpiTV5ZbS0Hya3MGstgbJb8Ymmdz8eQr8PnluNIzUa46E
MPDsPreycJ5kdKPfcFW4IEpq6RaTGkPN+opLRz2tG7xFHq4Flf004O0+52VqloiHi5ESdez9mGTd
7pKx//R+Bey6QoO1lQ4Z1Sh0r7Qh346dmJM96qo6OwbSPaITiF5htQdbyxjQ+79/qavyE5RSQI1A
tKncLCKjt5cirWaE0JW7hzElHB4hvH/CVjWtGnACn6Lolqz2L1V4rkflkraYF5gAJd5eDwV3Qx8g
cg4u0pW9mc7ZgzbDeVgXrTt9NltErh4D5WSmPTmSKvLYAyL1sY96qs2v79/71Qt2fZpzrFyIXAzs
hxf3zrbQDCTGgAPpf2rfNr25zUZCsfAPohwnQbz91vXmf1kSRd6NWuPfLu3ilQNjtChOLkN8DFK+
aRjq7sGKl30dx5ctW4V2C0KONXGMqv6rx2M6ebmmtu/f9d9eAS0ApJWLypWbv3gFli3AoHiTe6Ad
AiAJB7sXMjVEzbrxNcxiOVFZ+GREa4SGhKEc5t0IDkuyan4AaVuMN2bnvwxBnGL8Dc4Gp+RvPNcf
FXTkMY2Kcfocpll1u2aoArHWRk0/9mPRpFTSslFt3n8Gf3n8XBI6Ak7Qpah90UoEiICLph6cg9OX
5jrtk3g3OHBgk9ROjqYxjbuuRcUFsKt8ev/Kf1mK6O8jdeLbRuXw++X8cbOdMYKfH+lSBFL6KI3i
7DtVV0X3OUA6RgrlEocwl/8+3GBBoGJcPj0+uuV5/HFVyyyjeKmfEVmR+Nr3ogisZKvMIF8NpjfU
a8op8cruSb/dJtMc3Aok+dvjXrpO/AUogQn17eXxLc0SCAo3jflxWyHCOvnjNDyIQXoVzLc2+hHj
Md9D1/HLGwvxddsRsQGoMMswdUyqv9fpP269GimlUuCgrwq1zQszwaS04qBOkmaAvSYLM9x0qxG9
DORg5d6BDC5uzLFX0zlwTGbXpWW9IHEv5zyC3a2gI1nhQHamuS2JYj3USXvOvWq+ISq7/rY9LCjg
7BGU+wsZ62LX0XlDQ1Y980pPTVdtrQpELSukT+GsTOxCnKHJpHnYEr3lbQORZ+IRpbFMtnOe+edB
GepWW+63nOPNRogGB5GFBvdNQYhJ/+3LdzEgGqQM4mNqhLMzWzbxoc2uf+cWwXwitrrNjgmd6Aev
ELI49TpuwJNdufZ0KmcT5h+KdIp/RtpuNGSIt17O1QdJg59ByfTPfIjO/KJNGfgdS7DfZ8eiUdRj
3UxtaYiKNTZf83W2640CuHML43X1QXBRWobAUVBoACBYRswfg3Lu7I7+Q54f4aMAiWjd2PyA9Eac
kjgu5kOHQ6+nhjJlyT4G7ub+63TA5Wn9ICdFCucQjvv28o4uTNZcm1yiQbpM7L5BIiFNN8pLYDX2
Gb5EJCNOpDZa7KqP78+A1/dOdNPvzbjrI3O4FFbw5gdzpgt9iOKWkBGzMcoQvhitBQTlRx0owAEV
zyBWQu/1X+9f+xLsijed7jDTAXMCTgf9cjbAwWNNTQm6WZ+q6Rk4TlvtdEOOnLwyWtUdlqbmPFYC
fUmHxTX6THANagW03aVFIYGk3rUtsVHHq5kgvuK74Y+NecITFOu7vGytvdvn49f3f/TV+risFkQC
LD2733aYt2+rqQaN2p/dsGWKzi5Fiq8T0Rpb02l/qjGwbyEWr2ar5XJwfZGGUGy2L6WShhppzQq3
ORQxHHObwuov0l3yrawAmP1rz365Fp0khiLOQS749tZ03HLZWIvmENtp95T3ksgYXcMkHUoDiNFm
8JX+KU1v4hGu50meKEoimq4W0iXqkG8v3OOYY2ZUxqENSjUeqaqaG2lV6i5l6/UC+HO4a2GqVyFs
WtLswQx2r22NDHRVIk+9If25euJISFGIETpJ1R9F5sVTaCaNQosU1sEAEP2lo116b1uxFRzKwFbV
vwF5dSJzSIhmMBkuUAXG1Ns7J3thgMiLDIfiFmw+YpdbY58y8PyDZiJXgE/U5lgJBMk9N8wkVwMZ
MhNHKva1hLEuNci3lxayFmnFIfcwu2Nhhibfzp1V0ZuqTXXvNt7d+9/N9WPlcsgVYH74HOEu97kx
ua8jNTV1aDN3WDdyyh5aJtPdOBS39ldXiwh3Rivd5bCP4gXd/Ns7c2xwkOlcqYOZ6tmutM1ok+Vo
icqYUifJK+aH0ojlP79JihlUl3mLGE+v9s3IQIi2gClxCPpq8NfYxwq1UoVOp4fGpV3s41mI10yU
Y3F4/8leTeFgchYV57J/xo7yO9r8j+WroVrj+ZitDsjHoi82OL5HyrWms7EipXfHKfVI4iJ6ScNz
G0SpuX3/8tdP+7eGi+MxBtQFbvf2afcledicTuwDGXeBCKXuJWFhF/VRDrm5wbn/KoxI3piqrkcT
OkeP+YLds8M27uK7SbFBZhNr6aFOm/xYGI6Co8fuuV1p1Jei/fu3ePWpYKHGeeUuWQaoKq+qRwEK
7Mzw2lMjmqEM/bShgwXFhv6hWw2vVHZ5wv98ycX0hDoPhDWugOWp//FS0yrxYaEM8oQ8z6DTORT0
3oqMDQIy2jE+NrGQN+5yeWZvtoawqRFpswHC3cuifDHxkTxRRQyk/qRD5jR2ifRkf2gkDcPX9+/t
UvOOqJrT9jLhoS3ngpe7vJbWP8h1fTxlAk3YAVyGW61SSrfpz7gb3Y++A/E4WM0U5iAvVqn/ojN+
yzv6KdkDXdoh/VFX3uCGBEp7w43zwfXLBpTJFhS7LdsTFE9vn7zWeWqELa+fmpLiZGgScBKa6Age
fVKv9mU3/Wthi0hRFE4gl3j87Hov5mES8PCBjgHN22IcvWPnzfYHKZxf5Aknuzhyjf4xE5a+z9Rw
y1x09RUFmPRBbXMWBVCIA+btrRrJ4BBZ4lknbBjKhR2CvRs8zhi55ZnIqls8hesBttwqgloKXIi6
Lk/bs7SIIcOZdbL8urU/a16tF1s4605zYyQvU87bkczJ2iIKh14bhoFL7qRfOfRlQUidCnY06bSR
Ta0Al+h9/qV0Jn88aIiu2kdQXqX64UZ2/fL+AL+8/mLSxKYOYx0xmYs99e1zVWmstyyFyWmMtfLF
yk2byD7HxCzZd+TEt3X2fYA0s7M1VcTr9699OR3/vvZSXWD9s+EOXpyg8lFoXWRybayQWZi2iTjS
AqGj6DXzVzmU1ecxaccv71/08ptZLsoI5lCJlJhjxMWKy8cO5bpo01Ma8dmHKZqmJ3sQBP3IEVNw
Rn89vjFBXvofWWcpkrLocJQnoZmT29uHjNwRaxGcoRMpmcmma5LoMIhcPlheKtcuPP89sWzNqieT
11i1ErGa17vBjaf9lze91BIQwuvErmOWefsjMnQtoqNbdbKS2PoS0Ke71+qxPPnKRqDmRNl4DDxt
WDsB0tf3n/nvhfXPUb48AA4iCEHZ7PhE2ry9doeCx5gtmZ0SuonFPqcDPNINpZkVVoS3PLcFei56
by05q3Mzz4dmSrRolccajXM5KPKQWnPa9hPqKhT7OK1KgosbxNonWgnZd7xQt/IPOLrwoy5+NJZ2
PgqGJruVyymnrzhwum01H1s4Lh/cceDhaAOy1RD+sG+Gqayso0O8AJBfgczvIcvi+FfXW35GrHBe
ec8tC8qnyhTdK7Ku4dka07jYg8JxtdB0WSzOAYrF9AXCLiTuKKjT6FxaMVgjRbP5jN6mjD8nwk5e
x1TPgw285+GzJaVS22gy2/1EOxfFdxNrv5ImGo07QTsbBkAHO1jc06DozxhqYV6FVO+qbN11PYzs
iR59vh2FaJwYud+smzvMBTZUylh3yu9lLYwNs6qWfBOzmLoPsKB7wahECrNawDMP/Vip+rmWTkxk
/GT0sdyUVufoexui6WtCpsO9kcz9t2oEPUVQlameY9pPwCnndPwlB6PRUHO2uSDx0+KkGDDlqdC2
ZXrCsezYm77whm0dOVSaZkJ2tqaV+NExCFriMKHCRHmCsEYVn2pEL9l9a0iA11bvtB8GbL/IErw+
cfaDM8tk59d0ekhcGD2NoAiRl3dtkUcH20H9AyTIFf3j5IrRWBk4pOC9FMjhtjF6s3gtPNK7N2lM
PWCd6uXwPOBzq+5tOOT1qq5m8vx0X7mnyXZEtHL6nqJwkM7ykDcdzsipHtVJEt6JcYiAr28VUbse
/g8x5uuMjme/jkkhfSGU1tbDbMADSO86Gf/rNeI8wxTp2Ks/YOv9oCA/gQwpTPMp6Kc2/kBmTDHd
NcwTVVgrgc0yn0d0KuUkrZObQWmDiue33SalR/DNDaIOK/ycL1m13tTt5jgFP0QPP7FCAleDrTdA
t9wZkc0QQXYPMnz0O/IhWqWQaTPSzBXBu76+BefUlnss+3oMnWfA42tUQv5UUyx+6HrjZBtFT754
sL2oyc8zLCljpylHGHdBJCzqMr3rf57hOjWHQCF1wWU49I/pXFjGmSpi8cMbkx4uzGzSOdllqukY
axwIYRqRMfgKuy9uTo0MJJpA+MjfkHf48S9UD0n+6AylN/5y6PTlm4qUnmhdzoTV7q1YNEQEAyRB
oEB1ajdw8uCUOlrTQ29lZbqxLRHLwxSMcbnJ4hmVKIR+0axzW3TdOorGGp0AWE/7MNqKMjuqA914
4sPVrI+wCJFveCohrR0Pt/2DduxQrGO1KJ7ytLLNcO4LKZ8RQplf/IRp7wHPstx0daEbn9KkR2sW
YV5115PHzPI1AyXKUXoi7SY4mvFs/wQ2w3hA7aO3Ky+fy8d5hu1RFnGSr3HeOc+U4sb82eT8VjxX
tjd2YUHlszvAdrOmrYq1otVWvl0PBm4ZtHBqTXJMUH1nuu6+0yecv1VGpv/UoTqlJDwjvfkmu7yt
6Z90/o6AtMBY51Yk1C4yAO0hTSD1E68p6msMC4o/CHAtbo9GRy0GJGWnPxX5uJQHR+mcB73EuNaN
vSPA75VRdRIk2M0rW8XEt86dRR6Kp5MBDSasvx87QWlb6O1cvmh0UhCCElbH9+EoAeFrMNrmTA81
6je68EAU66NL7c2EmHQkMo3VxGJh+I7zvImB7AauDFtOeie4LGO7mevBczBmNw6x7zDVx02dzRF5
F9PQrihskjmCFK7+quwJ8SfUz/brFDR8tBHn2S9WGgcvWa9s+84z42CtA1PpjxoM3l1Qw5tYqbjr
yz0VoxrsT0ER99jMZprvUJiyuykbrTHHVQaoDcknrK4nWI+TfawJtkwOJoz6g3Dmvn5saGE3Zkji
e2KskVKmd4Gd99OxZ2E/kqOSGeuqjSp3s+jhPwcFesw1W7XBB2pnDEAUp9p6SUpDxLsmQA2948SW
eWsfcYq+wh3f2feu0WlRHE5oOvQ8DFRVfwxKlrcvUKHM6qHpO687tn6LTIh09qa8F8w72r5Omvg1
6hxjNtF0m8reyNKwx7U1SOTHE1JI8hDpw/uYfc3gC5CxdF7pU1l6xGODX18jw3VJeYgR0B+Qs/vD
Pk2Az62RaUv0U1lP7ed+kjKqP3SwzIYTpa8ZDXW5RBBmYZ1WnXwZ9KRJD0NgdufCD/Kc1I52PJZ6
UuhPKhht0htskJepMLV+PbmyMdhNK3GwYH8ma873ZnlolJLZErczBGuHc8tHLKDBs10Otg3PcfKS
LxFb0uFhEZO9MIHU/0kr0e7mNLWKYzIZZvvVocoxbBKoDiAwI6001n4j7PwT6i0DSLMfJTsgcnG6
wc4dG985OmjEiptAXBdHzEHrS0IVy8KtVYuqsDEdNEDp7HX4H9O52Y19Mzd8yQBC5Hk2p9j7sKQd
ta+9m3ivSVHX9ZYqmC33+v9IO8/euI1oDf8iAuzl61ZpJVmWbGnX/kK4JCzDzmH99fehcoGrpYhd
2DdIECABPMspZ86c85ZRyt9DHYAHzovCBmXgmzGtYI0GcL6ZcBSAmnhZ7EcrraqfVEqRxLPdxPzH
y/kpa2/oQw3hHsqLm94OLO1XEdpadu+NHiqPKw1QdnL0S/bpLVaBWvgvxuy6uRK0mo99AuXtJohG
FE3dJG1vNNbQvTWUyHpNNGqTzTYdVGoCVIDDO8caemtbZZVi3AyKU5prVJL05A4r8+5H5ET4gceW
oip3YWknwZ3ZOEmw9oLIdO791lX3iLDyCENuM1Jf1F719gNtnXwF6ERNd8h/5dnPgDgRrLMc+bqV
4wyOv+7BlNj7hPtU203LiShg7XvRCsVYZY/cp+XAtaDq9YkIFUQbNQjybdhKKnKpMowCT5Swlvam
0BDChDjupq+KEYPKLJTG9HdpZnDhlzg97EDV6N1GjzI93COPOMQ7csQWQGIk2bstEqjDQzaAlV4r
eHY1Wy1IAnwppLSOGKQMwRp1RSALlVY68bbLveRnOZSRtku8FuCihFe/c80QMbzIzX0yNK8EtWso
3gvuS07904lxBhHk1Grzr5M7QMVyGUNNbNWI+mEb6m78UJmjpqOFhdL/Ax5AiXU7OG60Sfw0srbK
2BvIfRqZPay0zqktrKMLw9+SAg+g3xxhmyBPFSf6PumokOuGXf8oKKGirAksstlEmdu6n6jH1OFj
6mRx82VolWyf4mdBSkdHy9ujBepkQCfzYAA6V9YuvOpV4aFPKVcgOZ3PcHlE8VBFVEyeqSDFrwV1
lOym9ypJtlVYernpjGI4KXkLxn1V2Emqr1ta5sWNUquts6kixE22cNFA75cWMLU2g7q97vD06OHG
AitDbbMMle6XHuU4STtFbphbNjcgNVdPBwqT1LLXBJzU/i6EKaqtX8adIFJR2tv0ulPbN2WEz3gg
lTpYl51RP0SGXdufnAL+mbfCS8Aq7nJckU2kocEFr0PyMsyqlRgFyzExDToVnetlDyDNC5zLkNsr
MQokOU7vOwdvDfZsogCyAGo9ZdwU+Z9KoEIWyaNZKuhMAskjMttpim69UtVf+yqzxEbL3SzYRhgu
Uk7ts+bRRulo+NWNCtqi0FK621IVFWg77A68h8BPxq5GlEjx9c+F19VPoxo04h56hVdBLai9Kshg
EuWqej+mWvjdVqywuvUbbyBuURnRkdWTYlxBtyD3hIVa4wbjmmzRVeAmirPy8hLcAPK6obHjRm3S
jRvTE9kgfZUFmyzokhvbR2/iIVRb6ydA/IL2uvSccK+IpL2JDK8vVnElhFhJYDjqfTd2irEG6x9V
m0keJN2lEfnaugdm85WhUySOy2HMD1FZ2d2eTVRa0JfiXl37tWeIxyGpR2Vv1VpKxbAI8YNp+9bD
diAiXTLR9NVe03HCjCYohYkDBjxD+NLjK1RvAdgWNzZi2OoWHWYeeIhHSHOdC8CXGyvPkTle0QpS
/GhllV6JshD/ytatEjspqYgU3U9XISFZJdK1+m3geYm6gVyG2JcFaW24JR/R5c04kanH0rOrlU2V
3gcBSy8Rjx5DohTEk1Hf1hHEA0town3IvMAct8wy3ORQrXhpyGK0v6a2TvY58VCCu3pIa7QcpQ23
qZE9tJ8k7SOCVR5su8Qdw69mW/s7jyw/yDZN51Wvjq+38aHEaeirFg0OklEDvFi5kjGU95VeNHG+
7aMs6ddt1VTJTd2W/PepLuwiNqwpKclOBawfcG1jhUjACNDvaWRb3/xxAOeJZwEWRmBDyZyRZCv6
dNXKUVo8IpVIQ16bGJGvIsNKxD2CKk79oNh6/uBiRqPfBLXr4pAGYYk8F4ShRJEz7FXWLR3Eum0r
/2S7wH9WNvwzTIN4Fa5s0CXlusBQzzkEIciqrejb9vvQoMCL9LHe1whzKD6zD+DafsWkGb2Qzu4Q
2uVKd7eK0Y/ZRpO5909FBBEY76m2rH5JkcffylQ1+9c0yaHkqZMHYtZFxi94IOXw4NSgWfeIHwbf
8dhoh4Oauu6AFHku5FPtV/KQmpWWb8IuNbobIXV9pxU4FYMWxtHokOZOkKsA9scMC5DRC61NYA05
F5kRNWAhqAYq7lfVsNvq0PH++lHiLfFvEdlwSRLXrMw9rhr+ruciS3GNtNRxkzWG0tqrwohKLIKK
sYYGRH4ODFKv4fmtAuDeT5reC3UHIDQZDxkVZrlzxrzoNzxqrG4NFiR/GdIS0CjYCtsbtmkpiKSq
NZpHB4ftfosMilZsNYDn2qY0In3d0JBPj7ngI3ZpiCTaFx3scv1SKrK0N9GYoh8TjDib7FBAdh2U
lK3RXetQ0DDyqu2+/8QljNgPkTu1bluK07x8LRWEWSmUvidgxo4OHmdMxMGU/Hy4IkSxYB3E1Ir3
QmAouIpjsN0IGnt6iC9DKtLsU5cFWkeSiEr3loeOmk9aIGb30IiqfoInUsd72850az/xDA4dvpvq
m1MchzYetXI/avjCg/rI1OJBcHh+VBGBYmN4+KPuYuztBkgEJW49W98I0/6TZ5fSeeWi1ZyXINJI
91cAiqofmo/Q+OcSorB279bUXNeYDZfjA8QnDfw3emnwU53S+0lk5R7L8j4s8FUmm1yp5QBUu6ph
xWyTBoW/XR8H6rEGsqmuqyYEQO1j9Q3adeiCf+wglirvOFuRwcrUIl/JrlQZP9Z0DQspGIrZ4MZM
2qfnlb5KGwV7TK3uNFy72sfY1tDqh4QDph8+ZbGvHOoRzyk7t765XGT8ODIoByzDsd51wC/N+fS2
EdduLPLkzsDpcVeVGYFIUeCAoicey32dl0l7iM0KVbLLA3/ABNBug4Ls0CC3afJ52qy6KQXEokBn
ZFAhpHC8tBGzL4NCpyceBCqMLCf9GfQCAoeOgsPKrnR73VBk+a21QXqleb34a2gCApsDGUkbd9Yp
qZ3e6kxLEXepC/yC634cD5QMUT23mqJ4KcEfy7tBVDStYH58j52QkgDwFWh0GiyMy3PzoehM8OBv
MnNyLgv5gfPtoPRDEnq6DO6j1kpe9WSMb1FiNVZEsQTyjyj6G13iI4cdutxeHvpDod8AIwVKk84k
HhDu3M665IA2JiiUgyPy9KQ3lb9TTAPmh2m0d5Avr7mRf/hUNj5mxeBR0OKGqjXrZmghmuyZMYhD
F5Y5Xnyd9WiVufYw8hvZAlMtqpNHDmN4bcWnlsVZoZqRJy0WTZvq1DQEzye5t3kYV6aXHOoeRPtW
DG4VPxlWM/QwMN9gDE3grO0BTMzaDfsMIw2MT8Odk6GYMqgV/CB7aJBHr0SbecdY6dVxL4hO5s6y
kzjcN4hFm7eJq4ls48MzutYgmR1d0H28lkGK8J5Hn5R26/kHjIiXuZ1ri1Odq8PnIcy8tYcj31Pl
u+YaN8fa4dEyhPvLG2S2YP+NOgm78A8CHHNwKTzzlj7pkJzw9JZPCa7dXwwjU5Rt1zRcWuPgJTs3
sdW9gVtocbw8+Gx3/je4g6QK0Yre0By6Q2oqaoGh8ymuK6gQ2BO6Ty4tx3ufnliGzgEUnj8ETf03
JvglwiOf9EGZSEuTKsRmITllmZu4KzjK1e8slNG3dkRIAf+Mbpd1mriGC1uYZ41OvTfh0ukee1Ov
9R0+oM0yu7C4BU8U2p9TX+FR5oqyX41tq6VbUjF42lpuQU2swRdfaT1Nf/i7szF9M4MTmrmOHC6F
Wct6QEkmirNanBK9DG/LXO/lIVecpLm5vJ4LW5jSHnA0VNz50DmQx6aKz8NR8JGKnW4VJeTl3Ddp
ueq6Vr52ntLvM2F1V7q3sxbVf18HIh8JMKQGIOKfTy2ZbkYdxolPbHJSuTCR/vCgREUMPzrniXMl
0ixOJseFLYt0DbKX58NhSGLh/FeIk+RxiItLbB1DIxz+UEHrv6/iUkWz3bUpQ883jEZe2qZlcsJn
g1oqjfHK2ckeYxBSuBAd8VD3d3++fLAIUMM3cMb9AIlSIANaFU22U9SZaAN2roC6qTDSgO8gpovf
3TIAbK+UqXXN6H5pUsFEcUDe2DTzMERRinZo6/O1xQAXNSa3KzciCtq/2KHvx5k1vt1W0ExDwulk
OEG57mUZfBFdXW6pNIob2pBU+WkZ/Lw8r4sfZyJiglyViST07PjxnBm7wTCSk4Mva/soBHXjJzuM
683fjGMAvkRlmHmcYtC7GON6lQNazU1OfTPgedHV1F6f84oi5pWNsvhBGBjAQ0IjBj+T84H6MLFl
2WTpKVITay+oLgVby2sc60rcWoonOKoB5CKmgJudrVaSWL4/4Bl/QsoleElzDx7blHxiWxXXjn4g
+am1re3EnXUlnV24mbR3I89hvMSwtlULRha1VB81J9Fgd8NU5CWape7PGpXFv/hWsFyGA6QLitQ8
U1PUCOHGrM5OcdOPcJqi8EFWffqkhkOw5WkdbexGgdV4ecssxU6dLQkSBFACgMDzlUTVYyww7spO
voi9YCXUsfhpyaA4Obkb/7o81tKcvh9rtj1BuuSYZ0asZmTIV49nL7j5EveoXg2cp5YazfP/b8DZ
9vGCDlJLG2en1E0qPk4hR9xarVt80Wrd/FZmHSz+vxgSwTZoqcCIwOmfzyfWx4mOWE1yyrvE3IvG
suQDFb8QxHviWulmdGi3X2GALZ1GYOB4eEIJ5OE3+0zfS4SoqyY5YeVUA1LwUVDY0shVrkzn0ml8
N878TFhZXGqTBtAJc8sfSpcDfzZC4yly8YT7mkEIg5QQ+c61hG1xi/7f582TF6lW2DU5dXJqceXC
ZMxNKTDTi8kFhsC9GV2JbUvDcf25lJhAjvJom62gjFto+lF6KibBbiEHai3Y3RxaUENfL2+WpQmF
WIWSNM1YlXLB+VBch0UgQpX0Vzf7XxhT1Ae8WtqUwhX8Hre8aeOoubKIS4eQ8AL4ib8mENj5mHZa
J4GF5M6pMzKBe1vqFbcZ/kB3He+bDJpCWV3B58+BX2+ZDIQZrG0tULkwrM6HRLskl7Zici1BpPrh
wP4FVHFLY85ZD7WO3/xQ4BHo0YOjU624hdxZXdZcs59dXFc4C2CuSU8B3J3/itFDIS0FlXRSgpaS
k2omzR16qLG75sVBl/EvlhZqBoQE8Gas7flokPXpjw9hfPJtQ96OaVNYq94e9Wf6TipdrtKl4aWa
VyLsUiSg9MK1xxscitQswtImdTtUtKdMmD43xeW2xidbC69p/S3NJYkMGTDqjWD2Zxs3KZqsDIxW
nExFl3dNj6TKrhcjvHoPn+wr4W15MIvT6ILkJh0+n0ok5VAO94b4ZMvR/KH4iXJA2dV+oQ7WbC+v
2tLhMClagEuAy+2Zs6GkMdjZSGvz5KOGHq9HFIBprJQDcBXR93uPxuqVFVsKASavwQmnDmz4A6kj
pW3r0Gc5NRJtoFWY993PoYYosQKU5MiNUqFTsUf8S7uWCS9NK8cBCCSmrtBpZ5Uat/YpG2OufqIu
GMj1EBXadswslP+mYtKVtPsNJjh/gcKaBosI74EdOgs73Ig+Zq0yOSH9Va0LOmRfgbWjGuOUxl6J
8cYhCKDe39hD98VsGrtdR1hDf65Lt7zzRv7oNRoxkYt8STC+CqW0by8v/bxi+BalyDOnIgzFS1Lo
82024EOVND6/EJwabou+jXQMsMF/BCJY/2q0mh6VyjKeWm+Y/OAaTcL15t2n70Kvu/Jblo4xz2fA
1y5PPyxoz3+K7Dqk7zCvPCV5nVJKRR4uWuedWod/cde9H2i+KjFtH1HkPGVTtf4O5jQpNnpLie22
yeswvnK6pugz3wMOW9eBGQfeeq7RrNZWImO3pApRtlhyj3qtUJevkFanDly4n/OoDh7KPo4+qRDG
1pfXd2lwHLGmK2963s5rsBCBCNZe4B4ddKEQiYtVo/gsc7pHX4pYR4QIL04LdECdCfk1dPDG2V/+
AQvnjfSe/U/tCZTSB9oN2iVVze/CYUkGYgNmqbFvTGllrxgmhtdcbxY+l/CvTv1GbiBKCOdbKGmF
o1FC845Y4VZfwHYCxtRKFAt3VgVLY+NktatO/efqXqmQZvuL+4+KM3AGmNRs5PkNofdWGIjS9I6a
RLEfCFdHaF0nfuk9DRpmn74ZhcGzlUXltd7LUqiZ5NsnyifVPdoh55/uIwFdxk3lHm16ZN66bSBj
7ZVg9D4XaVHbu8prg+x5VGqPUOcB+CJ7Np8mZS5/q/jgazeGbLv+PjCpCazHYmiMh6HP6vh0eUMs
/1B3ir6cc6LddDe8e64bFcWsKtL9o9frdr6nQofGMmKkw+fM5Ppu6VgiNQaww1q7Eq3xW1/18m4P
zBKFKPjWyGIFsKsNmlieALnB7tsDZrvmw720cakGQTXl+oWhN5vPCuLSJAHnHjvYFzsTzPx9pA35
L8MHRfrnaRM6KpSBpgYSdPfpt7ybEpFg3KamqX802gIWuWWOeHkUZafdKbCGyxi4TIeLWdFoWHhe
Xo7pM2bRaTqdFicTmDtg9/Ohx0Dp9Ukd4OiUbWJvGuknhy5BdWNlZiiBPtaVlf+bkH58rwstee4T
DFhvLv+EhWSA4pDFXJtohtG9O/8JYLhwFaI1dcSN1zoKRO13pV3k5gtiLigogkhwvwONFdbt5XEX
0h6yYsDL8No5NPNkFdADEAZd849uF3f1RufOzdaxSECUBaOI9inl8ezKt04BaD7dE4NKmzzZ6DzM
Uq3RFFGNB5V/FH5fRYei1UxMQYDZrwees1vNRZppJccMDS8Dyddvl794aU9DBqcJgNsqUz4bHRpQ
hiZSqxxjWJbDxvYiZF+h1JZGfNOashq2l8ebM+im7MKA6UlfB8Y0XeHZWe9adg9YUJ9Sca2h41q6
Dt5MGNm8BkBzntsyH77EchgnzbfypkRgOr5xlQybzLS0fKYG0vFWcX31SjF7Ke0h46HEDBsUbt/8
UjadTCptYShHK/Ci16AaW1BxWqiurEi3401bt+mnfJS2szHwMkQXkpj/OQmhn+yjZJquyxO1sBW5
iEGRcXtpVGdmLwvfoUzV4Q56THxaBjwKrdj8Z0wgtmdUpaoNiXuvX9n+C1uRV7hmoKlGCwoo/fmx
Sx36yBJg87EpHeOQZwDp1oXv+O4GqAJqimaX+vWe4geyDg3GJ/7r5W9eSPcmOYupJUUF0Zz3qumT
p4UwFOeodCL9NmAQ6q9xuIYueXmcpbmla4G8P60+noez8EKvWS9RC/KOCd7sID4H4GROiPTuvvbC
+uB1MFCeLg+5ENEMYgrVG8al9j2L573WQihxFe/oBUV9F3dGF4Li1MWqSMMcQFQVY94FBJGoc3ng
xW99653AViW6TGv+7iKxmtauvK7zjnU4AiIq/NJZocFo7h00w15aXP/0v5ldSu+EM9THEOc4H7FV
umqoo8w/JiHeEEqkB98GQxtRaGyFigRG1Gu7y9+4EMS4qXiCT32vCet3PiLa0RmKlNI7gtCMJsHD
5E7o0VdR9c3L5ZGWdiiZJJGLIwlRcraMtt+WkgzOPQ6VGW0ah5c4AN5h1P9i1SCAmhMrn0RjHiXb
wKbOniruEdaJ3KvSLEP4Dob9DCguTXZZrmh/5sDzFpc5ECgBvDVl51eu3Ws4a1D6Pta5WXqbgfBm
rxVR2PmhhBJ4zT1sackQUGEaqS9OlajzJesxtY79yKP4E6fBJrbzcUBWtFNXFHSqaz7IS6v2plTD
0pkgnWaDYe2VQkKMvKPLZtxaNGnStbCSsfqLVXs/jn7+UUZb9kYCqu0IAA3Eslc6YpcbXlysqAx7
iGfqMv19eUMuzOPUbZnMbdn35GznQ2qgODCkM9wjHng/TF94x9EYj7Dp7KfLAy0VLxkJnR0HYBOp
9iwtTLN+qCKD14TnmmKfykp9GLsoALWpIH6TKbLdJpaXAJFXIvdodVa8AUWY/HP5ZyyEM8SVyD49
iyQU+ZHz75U85RqBDPWxh/+9NQCUvXQdrgKMl34Chdtd+eyF+eWRTKGUSo2KssAsmEFyGVEQ9JRj
GmCEUIxu8CT8UHsqU3iQ68vftrBNp7zTmlzfERqY63shaQqjUDf9ozJi4bzygeGWOzWaKqaXB1qY
RDTcXGjeAMLQopjlYHrkIDsdazB88F7p1zBDsQqqUkvBApjyVP2ixd2oX3lWLCQXhIzpuCMcQ4I1
m0nHQzsOi4CAhpBtZF/CLHC3YEtb59bq6tHYQC3Rw4ciDKLkJsXB7crGWcrvGN8B9UFTWP2wf8F/
2VXZ+8HJqRyt3SFDjAVqV7WBt3YxZX7SrEC/pSyBrJmKJhOUliT71ndV0u7xp0/9K4u9tAb8FBrH
E9cBPdnzjWyDDsHKQwlOkTIYlAJ6Z0tTNVulNoDyNYrw2tfLi/6m9TF7aBDlEeYgG+CaNKdf9C4T
QKenGMMKJercVUrnlrqIdUp5BJU3Q6eFDjLeNhDyz44bGP4mLIrYPLVJ244HOBepulN7ikM3QS5D
/ADcUYs+NdkImRLtOxSS0c3ooq2Wmui84yCS+d2x5wZ9iN1a0R6R6ZLIdeemKl5sK+kmImlhOlus
d/vg3okhevy8/LVLu41SFlJXSEOhZTCb3kBQt+vMRjnmqF0hVB7J0usfUzS1v/Zt5jylmpPe9ont
3IO5NLaXB18KGjxvsEFH840NNwuVZe34LSrRwSn2tPrVj6JqpcN0qVeCKueVsaY/a76qxGRSO3SJ
OV+zD40arddLa/CPuLDyRNTVwK/Wfqs3BfDt7sGRAaQoK3K1ettigNitGtLEa2DHheyWDi9Ri+il
T1J051vL0GtstuX0qDNDH7MALTGCL34Wqs8E8qTbNEaCgaC0+vTfP59p7vSpAcMEfJCdDZxUVYlm
/hGIeb61azcIEFyFiqeG1ri/PNbSDYi5sDbBgoAVg648/8oS4f8SXABlqiAcjVVUpP69qgzwv22c
JD4DaJZi504wWyhHMSWhyPRj7NhgJBbXWolTtJwvu0uFhJYTzdkPoKhs0hAKW513u+1G901vmp/1
wrP37oAMHqi67IsD2WPbq3b8CEreeLUTq9zBoR05epJsPOqhwl65V5a2AYuBpAUFXsoJswlqPAoG
Tev6x0KH2rCzjTpTb3LRReqqHQqol6qjoOdBf/RKMF0eGBlacK+I8c3BGwGONxrsR+UYJW4Yrh0I
xo9q6IIyCCjfr0cFtNU27/L6Tx2fqWbgv8dLwKLBCXZk+mHvYyo6NIEcDO9oCGuEwGzBS2uS6DGL
tVtjMLory750aQBenGrnYKj52PPh1BFhNxDDbHevSl9spO0gzMXIY/UYWNUHbr6ovSK2thRfCKBk
zjRxAW7NjnaOgDvE4YY1bfWqxBvB9pHWE6H4VNCKQwIUcqWxMUSTvFRmne3wkHO/XD54S+GUr0Wn
hFwF0cUpb3o3yfiCDnXV294xQpr/BqutDImJxvndxCGc1stjLd0b03VBgkB9AH2w87EiQSXd7vlc
K+vGGxefYrHiEux/pyowFi1KAuUJfojPYhegPP8ixExizpZNjQAM8lwRbVDysK0bbo6uoroTJln9
bAdQLbfmAOd/i5wAZ0cOSDca+PaEaQtEIAfbeXt5FhZmnIIkmA+qkjaX2Owgoy7sygp1tKPMA+sV
Iwyn3Fud/NEqZRldmfHFsSg2IHdEko0EyvmMp2IMG4kyxmlMq+hWuGmHk0uS2DuUgro/FCebXrlT
l4HMgwIf1dZZDtS0at+4dhSd2tKNnyYI2mrw0+ShRU9woyv5tT76wul5a6SCtgCJ/wHxUbhFPARt
GZ0aQxj1WsZRr+y6SlbJvR0MY7OxEND+qWIOeoBIH6K7pDZh8xczPBVjppoFKuUf0JBdoIg6BoJh
K1NrHfBb/hWSfnAya9W4EqHmMr3/zfC7wWZbR7aWAW5Pj07IBHu/IjDJKgZHWrNHB7NISbUbH+Su
anbWvcUb/AsqqDgFrfq4QhYh9ifvM2Ku/cNVcoQFNBOtgSu31NKGo38zXVOANj7IpBkCYRol5BcO
cPXGAx4q0PJSvAHTNUXw8RqbYSFmT3LFnOqJCkJF53x/5xA0Adp5DFeltr5DCqLKYOE5ZbPGOF2G
98geXUl+lxcBUbwp0afYOO8p+CFEI1AowSnT0ckn+60s+7kQw6DDOI26HB54q3i3cvDq+yz18FaB
aSuQP2z8oL9VyV0oa5UCMJICwPu325iddkV1cmkVqMVMFydFOwqF59MCG7dJBzByp1DYTbwWYLnX
OeLxN0qFoc1fLDnUn0lb8w2JNFuDIDSctLaV6KS5vgwe4f1KCfm6TeV+LMPsSlI6RaxZbsb28lBj
JRMGYjZLCsrWQjOiD+JTWk6271YNXvE5dYfx6nWhL43EJgZKMtG75g95UOlWDydYnCyY4NFaUOr+
gSqU6W11TD/LNYgn2a11QLMUm+P+1jfiYgueFSNCyyqR8DCuuQIs7XYL0DU3J9Uintvny5pI/N8N
/OlO7vc4qtqDlSnlJ80PIyiHsQn5+PJFtZSTc1cCYvtvvLkEdW3WgWFndnQyzVhrb4cY/6ldY/RI
bas2NphUWfzPnQH507al5tzwAkLuIYWTFf5FlIVqqlLmB+nG+p9/+XSXkEEl8UnHVHZYqT4im0i5
Gr8tGqhX8t2lWaZUi9Ij+Ghywdl+HmXnjTIVMdQdK1ZXde+kMb1gYH0rxE0cc01qpl7JTRYyI3T5
uEUMikZTaDn/vl6T6H3kaXRKedtmaDjB5N5rnWY9NLkWiF1UdsGwb1DFNmDg9uicXVnrpbuUA0z1
caKTot11/gMKZClICciNlBq5/1WfIqeR1jR41tJALmGS4LG1bU/R8cVSkmjlKBkaFZf321LUAqIK
q480EC3g6f+/S0UVxW58ldN9MnKlfe2K4bnNEo97Km3T058PRQmGfBOVc0LXbD9VZPcgCevwFJb9
GONBqZrbyBQGKiN5o95cHmypOgY4hncMDDSqCW/n7N2HdX3RQL+iJOhVqE8VVar9qGBQGXstzbk1
MkMdD6FMQoXetBN5PxuyF3eDH5Xkv9R8xJU8YmmHs79RdyZVo7Awux4io8mc3B+Ck4fIyCEYyZKa
0nSibTF0LjpcCJ19vjwF0/6dR23KNZwmMl+Gnm0vq8fML0b865T6Ei8sHd0D8+D5ip1vC8VC20NB
anCDkWH0h8KXbynTRMD735HnIr2qL1S0l1wyYNdtjC2dXat9LkXtAWHvFechxf/SxoAtH7PtX3wz
Svak3WCkQLacb2fTFIXC5RKcBohMTyAO/YOLYZD5A10rsWrB/bgHZ1TLf/582DeM55Sg4Dc1W1wN
5CKFSBmCztXkrh2A9kWE8Zsw8cLXFmkGicN6LMa/+FrU4SmwMypp+eylUQrXatA1pQAqR8TaatP9
UidjeSjVLjF2IsVkGQK+Ul974SxhHggW3PJTyAbmNIsaOQNz+0bKsVFxNbtzMz+41fDIateBKp3n
sSjTdeJGlYPW0WCta8fZKCWbYa1VzTjsPLXQXyTQ6uAvcjA6ObTC2fdY2MxCujEWpHoVG0/2mHzR
B7e776gJyt+ukP63y2u+dKApDxo4TE82GR9gh30F4Ns2g1OQdBpSKa2DJ2tZwR5yWoz7kri4Vhld
OtAuHOypagCpeu7RQNEL3pKaRCcHRv5zjwAh7nVF/6+eCpQMR6oKG1W52mtc/E6Tiizgyil8z/Z2
TzlOxijQnWIEvE70cxr1c+ehlfjsA2uqNmatXe24T/tnHrrIbqkHUbjgapytozmYFdqObXSSwqu/
VXFtl1To3QLhohRJ0MsLObuGJ/Va04S+6mEARONx/l5XEeeVXmn6BzCc5Q5amrbhpZUjL2lU0BhK
Bz6vl+2RfUBps5XRlUM8m9+34UkAuKjweQB8Ppvf2E/qjp4qcoiGyPZ5hs+I0FLkSFw3PLZV6F0Z
b7aLQARNRCI40mwlDvGbE8i7i7EYfafKlDE5DGi42CjGdLr9jLOtq06qtE79K0WGluZ8EtvFlY7Z
0tCkL/TMKKqjkzqLV8U4CD+XQYJkeqp+QjMgjdaG1g8vCk38eI05+b8BpLgrHzxPBd6+mN0Lc2si
SBMnzy+F1MfMvXKHFBU9dTBWRidyyspZ/BzmXYbADki8vV05UbSxpO5+EmmLrkmhmPYvu0LK+PJu
W/w1QCApx6HtDjdott6WjmuPO9rJQdZKCNGqT/1t2yTGVxgXtr7C2E2fBIy88VUVXayv8Niu4zXW
vWP8aISmvJKXzLLgt8kh6abEjDQB4Xz2c+yio4aUqulBpt0/kV23UAUqJI5yuGarJsAD09ERPlRD
HS2iy1MxO+XT0FPnG9wXYeVjLSnBPE2tUAQ7KCFvNzvU8mFVds5Ps86Dl8tDvel8v4sob2PR5Jgy
Ayqv1AHP9wB92axpG5EfaidMb2HsKtYG1Fv0NIQiz7/WfZV/C6jmhzukPYsI522pkZhLxN3uzAQA
Lf7tcW6tIq8q/+ns1nlpjFBoO+4/dfhy+ccuzQv3OTkMbC4EBWaJclKOso1EXRy6QRu+1mXwGg9V
82BQqb7y7FocyTLIlFQadYSF81lBTrYEihgUh0BR9d1oBw5qo2HFM6QIOrG7/FkLO42Qw1dx8Ok1
zVUwvLpG2dTQigMO3wbSZ07a9bextINPnVJpSBS3RvplgJpcYH6eutdaDQvf6lIspJ9Hs4F37Sw1
NNSYuqwtioMs0/ixCVP7cz3W3TdN7YybP/1SBpqqzXRQJnj17PpS8qo16yFrDwEPk42Q2DYqGS5v
laEnDzy5wgdVji+NHlxzEZgVahAZAWnIofJUbhPutNl6llmrOj6KjOi20kSjpYCHFn1G80rM+BDH
cVGjP2txkHjGGfP6q3QjO6Lq1xxG2NPbXmJVnoEv3dM7VNayquqbPiiPl+d0+ulnB9jk5qD8BMcE
SRPO8flWtWvKeYVtFYdKVyMSH5mU2zyyza9qj40emlG58zkvKguJXj9AWkRUpH2Xf8LCZ1PwpKxP
MWjym5r9hBoNw1BXe+82IFtCf7grAPHr43gXu5M7Rg7DdpU02TU618dFfXueu/DIwFNTjDn/cjUT
sdVR/zzkWo80ONhm8WRIFLwvf93Hi2kSTuFw0LWAbUxwPh8HWQ2kEnBNPoQejiAvXR7iVExhMc9f
q9HT+tUQxRESyF6kKbQ19EzuOhLRYOW6SZbLm6LpI+358o/6uOqTf8/UJyPhJQ+c5uZdslIVg9ci
pdYeoNT0K11aJb7NpuhviTKZAaKoF//4sd9tsQkpbg2Js8PlH/Bx8vkBuCTy0mFaACSc/4CJ1K43
ADwOmhoYv41BMZqVkpjjH58o+GC06CbHdSpB8zZOYk8Q08JpDy3Kgt8SI3kF1+xu9ZJGuysxO+m4
J28vfxqtL378+ZmiMzhVNTXYEQbiROcfFxUSrU1b7w8Du/Yz3mkFGTZHv4FQNAn+KdisfAWNYKD5
JnubBFGbbNKp7Qwb3zICfdWzXaNPVqSEh6w1aYT0GAVYawM0FqmdqGtnk2q9r64hQiJ8B6bCR/wd
u2STtKvGfNFxqviLKmLa6H0qtTsJZMjH37B3IUuHo588plUbFl+EO3jYcaMWOr2v5P9Qdia7bSNb
GH4iApyHLanBsizLjh07yYZI0t2cWZynp78ffTcRZYgIAvQiCLrEYvHUGf6hfQ0cM+d/hcRT8YJi
a0UF1keR/qoj09ye6XfZd3k0JsoPBVl959+pU+rEGyStR6w1AoH9QFfCUVzGsJXpdkqJvnBkwtje
InXYcMgk0bw3flC8wYB1ivvSENpPGjv1iKJgXtJBIj4o+cacx2ReUeIDh8NOm+6LoWjyd3JO6d8c
iWDnbjYyRIuQbRGubzfyO7j74T/ooM6DnuNP5XL2GnsDB3Jy9p3coqaFSnH34AyRWrnYP1Rf9XhM
XpPOigcMon0HvfeuNjp0u6tk2At8U18luGnsF9r1FIKABXDhwMgnfJ/UwVf3qBbHA3THKCy3wyB3
KcKBTF8POiY+P9Pa6BFQryxNOqGb3L3EyHGW36Pe6Z58PKv9TaUbhep21hRMZwaA9EE1tbJ68Blh
IrmMzqIXH92vxAtMP022elmU9kEpZ/PAMs6wGKujPsQJw4iy6j82CV3XssjD3GtjG9t6lO3tHz6k
uTWU7Ecpszjfus1bpK7iZTKZuTzfE/qnJrlldW/TwX8LbfzCmfcjQenGWa19U6FUjZ4UZ3pz0lJr
UH3PzOm8elbRymewn+jIoPTZDrg/6gYGpQ1Pf4iBykSxa1LCoNbraMW0FojV689y/rVU3HBKZiDs
5c9ObMRxRjmq760WNXR4/SCQMjUWjDfa9qsfWcMXNNAENkRV9ljjSXiH9rpy3ySV/cNg4Df+bZ7O
yI3hD40mNChIaRb3XpfqedaoZoXsNzbbsa+j8TdKvbEBTDCupE7L+cesk8a4hYuO5+cSkufN+SPi
4wuNNDocxns+b14U9w+UOKHXzu9Z8eMpU9D0rmyKZCsV2ZdwKMOdn5rGGstyDn2Lo8MkhZA5t7io
khcXj0Oh2HZ+jWdbPZp75PW7U1bV0TbVhOLdjsNXDYAZloG2HYAb8nBc8i6fWEW8kJSj1++zSi2f
0ySHwdEFdIXdVISl4nVFWHy7veRVJgPKirpinjJ9UEbmn/THJqdFbmEkqpb3uhIazyLOxCGTY+mk
imz6F6IeuuRJkayd6zlRudhTKJvQRcjBmXngObW4buIuV3OnGfUjdifo86Owbf6YMFNFaNSMm98Y
btfBzogMaOQkt+OvPkbgE+B+w5wT4wh55c692nc6l2BSbBgCfL3wSi83YUqbmqzKMo51MGmHiYJl
16S6tFHUVvLA8a7RSObPdvH4NMRnhBtveUbcLdbrTKvSq1A/Vp1hbLkP+t9xqlbKbsIyT2xlu46f
gxBxs1OeJdqaUNzVK2fU9X/ExJxNghi5XF0f63BgWKwffYOPuKXFiL9t1R8rw0DZGv3S7El3hCSv
FH2fbPLMEgatoc+9w2UINiAQ2F1rq0dsBxwvU2gKv6Ukir/TMMjltxhi3ZfbZ/sqZTQpf+B8gXhi
Okxz/PJBxxC3UsnxlaMVjeqbXRj5TkEXfl+PlvbbzHtoCyOeKqjm6upep7VXrADMPnnPzv8nT/Tm
qQEX+XrQI3zIb1OOVRSIb9nQai8QsaUN1mfSXZIN8iE1g/JUyKIpV0LJVdRiiIinE9ZfMILpsS2+
a7VtMv7SUY7J2Iy1i//k9KpWDirLAXKZK83261DNarDNGHywHqiqxU6DDOkF3XblyMc6655KYpuU
cqO6ITnuJieu3UlOkf9bIjr+0tex2h8GdYj/ersvf8XimfUuqv2plxWMV/zg3RAmIbOwJrjToz9M
39F8hVWcBUHlBk4eiJX76rMdZ+KA+iPOuGhgLPZgzNA1zwd2HIid5ZVA3fHzUCX5Dqg8AIbbR/v6
ZNEOZyQMDGEugrVFxAoyM5PN0lSPodwnGo7gNvYQIgsOeMmZ0WZQ9ea3LyVTdEp90a4Z5F5/yvTo
EPrAFZhSBTHByw9Li8NRYPJoHqXJx3InQId63IxtNJ6twooA2KvGSr/40xVxtuDIzlPTJQrbNvrW
EfRKj1qeFdsUnjj8WjlXngunMjFjUtW/f5vU97SYuJHnofwcRP+4F/VW8Rmd9daxVFLnqE29lm0z
KfFl3GiacmWxT94mgBos40jxaNospaRNSTawErfUY2KaznnQEvMFie/pXu0myBpy3hduYyTRRoD3
Xyn9rk4tqRVunyZ5DbOrqwZODxFarbJJHGMR6PVOTgaZzDiZCrGx1BKDiNvn9uo90unmxBIQkE6T
0fu53FYZgx9SG7nkSZNig0dNdDAsOTlGpRYeUswc/nZnYdwSBh3mDNSi3DyX65lVbAUTHk9HA7Wm
XVHyZYJXa7yQCddWEYnynkhh9FVJO+359pNebyzAYjp/UBdmQ9zlANLpJKMz1LE6MjJTn2Vz0s6J
lCVejIdA4d5e6+pG5ymBakORoNLkFC0Oa5gR2Z1Ir46tjikNsO3kvuI294yyy2EsUAu6alyudXE/
eZcOnC7FoWHM8PMKmR7hy5EHA97uGQ55Xt1H0msFkeClA5W/xfdmjUR2fc3gKQxfbcbtMjSigXv5
Nqcwsk1JUpqj5OvpFwT3/eq3KceWwpE1c9p8rhnp8ZtvGNn3OvPj6mDKhh869KUiwSTn9q5fv2GN
EggwMVUK1M3lr8HQh08rtMdjpQprJ2ezzWQw/iZtW4u31w05C2NlStcZ4Uo1tGz8iSZrQRUo0zGg
h5AdELehOO9kv9yrPYBPNx/okm8GLbC25QQU9lWeSGdw6BD6OLr4cRbx19sPfxWy+EWwj8CTwDmF
Ybqoigo97XT4bNOxGJrA9iJTqVPPjyiRjtgvqbkXAruPvCDMo2afU3nbr7d/wPWZJ1AStWZNFVKP
ZQ49AjpE4y0djjr2B2+DDarGY4qRmndTGan6LsLCt/9hNLa22kyYL9c/0ncuPfBuqEpQqX1M77TL
Y0jAalC+CYJz6xjldEwtXoF1xD0FoXsXZBZx08t6ESQ/hzZP2m0QTCL+gg1S4rwocWW3zqZAMxK9
Xx7NUlYi+vKwzOB2mv+k2TB6+I1LdNUwL6F3fn+GvuHo9cOQSxSObhTiSXRnC6k/K7KWhTqt+SEA
Vjb5NHhTdyqtUhykJmxatyFmTGuf7+LIsFscGRIkIgZJA4C2y23zp9yRMJ/EAZFG3uj2tLBrcDEt
vmDoQ/XHbjTGk6FgmLkrulFdM6C/3hdCFDzXuYonHb8itNRMUxX2RX0oba3Ygx5wTC4DaZh+w5oL
9mrRDenOmZVJEGdU+rw4VE4sjxun8QdP0YpVqOP8jfx5jtgQiBBIcgCsRHZnOUXI00TyQynWHlKc
vu4A/oGtDDFxWrseFnUQGw+PjEnJDOwDYLW8dNPGGc06LawHK5WwjdNbawABZSTwLdIcg+BtB+7O
9PII4KU7TqYfeeVQW9nfxcv//4x5dkHH4ROn6ZZBdgm20H5IDLyEXCQAoChUJRIxrpMbGKvcDhDX
x42nnhVvuKMcRpqLMtdJjabywaw8tLo67OxkVMRBl3wcOUWYeGUaDRtLUswNimudvZLmfLY2hHXm
mzRzYEvOV+cf2WPUllkxdKn9IFHpxwcY5ANzKL+H95JUgXQXU/c5bhiN+YvBzf6XnMV5p8EVoPXD
GIGkbjk21rFz7UYK0gepzox7PejyDRHL2EEWq71qHKW7OozW0oFPnhmYFXwA5pxcDUukjkLANxK5
cR4ox+Nyk+JaLlwGSSjv6FF8DOoepxksZJ+1qlfWRCUWt8HHE1PtYgNiUwMay3Qd71moPjSbHvhM
i63VOendGPvaCVLpe52H3ZYOur27fcA+uK4X3++sBMLkkySC0pe3ffmWsVwJhmkax5OcBFq8GQGB
27802VdehaFnKZV252RupHSd+ZrLCYjPoSqYUDKHiZ6QKzZeMMNM0y/T1OmDlxrBaFjuOFh58N4A
xkWCcJInpfUAyY173CimNfn5RQaDHg49gLkfDrJq1hJdXOJVBxPFbhTtAdcysR2dWIk9zamcUytH
o7TyPS5fEY0YRi2UN0j+sFnLoaKsZhOCTIZyDMDzb5U6xvtaEf29GXfTvqe//aXtjLU2yFXo48HI
mIB6zGz0T7Q4UDvUpdA8tVasQCEulNp6ZXaLs61nxVpWvDaZJjcMpXzoSW7ahw0manWrad2KCNPy
8+ChZ47hPFflxFzxzoQzYDtHnx+usOVgiexI07QphNJ35k6Sxn5flFZf3405BlI/1KhwcAu7fV4/
BuN/nteZIzXrTSKmYcr0KBbnFXQ03PW6lB8cXKKCDS+5CO6mGJsYN0YWSdoAXk2O8SjLwYG+rfK1
6nPCpDtqNVS5HnFKWfMSh4neY+UTAkrmX8KavFouHd93nTAa2rvcL9X8jGuWifoC9IX6tQjC0Nym
CsbnHv2jUHvO/H4y9sPQDd+MQmmHg+W3suxhENJ2+8DIRLcNdHQ3vQbO97kmxQ93uo75rdeksENd
W5vSunJzuOByyYAuszc4tOWNS/0g6Vh8tmweckfDa0HF2RQA6psk2UhGbeGK2GkAord6j/DbcypD
CqoCJxjOilar1RYHbk3f9BjlWd9Riphe5RCkmquEWaLf3X4fVx8E2G/i9EcJ5TClXlwSWDFaIVSb
8CHAlVjZGWpXnoNSkx5rPOo2RpaV4o5kcq0ruijb+PqIVfMRhGLByNeaD+ofd5M2BT3UgsJ5sLVy
8gT8uUOdC54xHwfzOcGN7i8nKKxIwkfnYg7AJDpLscbciTUpUWPnoc0Ne+NbtG1aVDo2ZJyrmsxX
WR6LAd6fsaLcnECnFllmgqiaqCsMQcC5TcpdYkSg10KGyZo7MdpEikeVhb0p47GZrQctbDesZpST
TWTAUZy/4nTly7/ecH4RSCfGyPMeLHlDtW8z/g764JTblfFrxDf8KyU6o/Z6tk9SGmttvHAV1uct
IOwho8zQEP3fyzdMtjdEyL0EJ2FozVFl2R0jzeje7Adjc/sMXy01C62QYACDmfu+y5DShth5hLap
PlRgGB9bNRoepbKKsKes/xKcy2VFn3MWyqUMZhi3zJY7DOFbAE3mMXWiUto2delsu8Y3THc0+bxd
qWicQy+pyL3o4fDdyUfr6fbDLvP1WfaLux4SPigQwzQXRwvBlLYoq7Q9yaFlik1aY1LxEJRjNv68
vZA656YXkZqVbC4sJDnnnuCSFl4GCaJ0eIBTDoku99CQsR6GPkS8BGEG7WkUKMe55agUIUUc5poe
LgiZtOPepQfu1lFqSq9KaxbVKVM7hdoibXtM8nShGq4dY7iRIbVnOm8N9XqOLlWgvfmBo3Vr4gVX
R5/ncIBAIWf0IYC9OIlKVbW0ZoP6RHekuW9rSzlXSaTc+yht/NdW0hpG55P1uNw4jA6RhiHq4oZT
OhDoihnWp7abhJfqfvaTm0od8W7NnrJCmCsh/Or404mGZDBDkiAMkfhefmm1hF076Sj2D1M53teR
6XPXmMn0k8qvfb19KK6ui3ktrgsQfXzbTE4v1wIH46A4YzcnuazUkxLDtka63D8qQanu6tYA/R8O
40ohc7Uo42gUjYD6ELZZc1FE9diy99jbyqfAgjfrtEayNdU+2SsoN0UzxMfyukQkK4JtVx/avCpZ
G44wtJYYTl8+qj8KFTPlRj4VygSiUDKi8Tsow3ClU3L19kBOkRNxWsATzuYTl8sUzMh0TTKUk1XZ
eEqpuZ4dyV/NZ7W3lO3tt3d1MllrPpB8zTwVPbzLtXSZ/DLC9fU0RHp+zzeg7uLZdtSIHMlwfTMv
3m4v+NnDzT1DFUk/8JLL7KKQI/pgcYfp8Fg7ssvpxY15Amh1qMkA1s7JBz74ImJR0nMTcMWzQSAi
F1/6aOdlYo1G8jj5gW5v4iqIzM2AugbjXqUN6S6VmuM6sVG9iQL/OwBAGGMHU2karnDkeC/RbZQ9
NRiaLxpIpcLLzGg4yyWirS59Nkv60dHprV3dF0X6ux4yjuJYWWn3g8QN3Yxd2iLl4HVpm731SW9/
qQaNHFHORvD++BxHxTugWGlSd7f3+YPhdPnkMGI5FjNvhN1eCkr4VTiAZwiUk5mYcu1QQ1RYQXkm
5RqWWlpoR0ejd/QzvbYA48Eg0J9ircDfO9bJ/ZmQ1ll7jyRGoR6SaLBpNcWGNbhQn+t0a9W0rz27
VNXkTfRZFubbiil6/5Cl3YCr9RiUkPxnHVfRfhE12/edTFiJNn7dDNJKtJszw+WTUl3DkeUKJgot
oh2RAIuEgvJwTMLyRY/NUsZvR1buSgdDyF1aykF156O9nnsVF/W0stPXJ5p0jmEnnGh+g+nMn9gf
iSuAOzto/cI/cbsJ8LVq6/deN8MVKMNBkdx+r9cPS6FEeQxGgwkSE8DL1UpEtAAYCfVUiCj3xjYN
t5YeZjtHiqM7w07EAXV3bNjTpPrLafrcv0XvB4YocnKzpsciLpntWAdtOKknswniYzWU0UFNQzy/
Y0ez3LDss01RNOqpKWXtDrNLhMrquF5rDszbefm2IUDNfxDKpuG91GtB4SrW27jTH3xQA+e6TeNn
PzJwiU8wBVJBQiorO3511xClLJsqeZaoQY1nccGhImt1Ymyik4Nwyr/w5773MxUpGRrfy1I8yPHO
sleO9NWZIiUnYWB8RuVJ1rBYM2psKQhrPz71SDseg3Ywf+GM/SNynDW32qvtZCU6grgNcaXBOlmc
p1Hzdbnq5eQ0YaYNm0zxMb/T8n40+XqD9sfIDHjNqOqzp4PjhYDAzOe+mpe1RVdXge8npzRu8sMU
tBK4pl7gPMZjr6Qnn67FBwOFnisAhOvl99KF6C2GsZmcBp+71A4U5acm9fkvLY+6ZHv72/xsLcIt
HUy62by7xV4KVs8CXUn4NgtCamVoG9+W2wO6j/GKMc1nrw2XGBJxJta0yBaPpeNKpWqzjE5qFvOx
b+VT1Mfx3ohBkGzjQGnWSGrXnwHRhojDmuQKytJJCYvywALIkpxwno/fYNfab7aPkwsA4Ljh60e1
ysVNiUr29qYup6vkJyyMjDIg8HmwtYyvo5ymKfpcvEGnC3/mRqJvu7TGeRyIcLMrxtH6YUqOEnlZ
rE8/8tIa3lRofCvvdn53F2Fn/hUkSvrcNaDBugh+bWoYszcXG97Kw5PMzhth+U8SDJ18qGxRuYkK
xXkDqifw6P6sdbGv3jet3Hksw1cDBxSG2OUxnixsP+20H896k4ruSNtIb7YlqOkSOSVNTgMiPqYM
9mZl86/eOikhhTTNQZpoaCIsgApNg0tfVUTV2Uqi0jbdvJSSF00rQS55ZVV0ogMlGQJCaaxR+YII
oVCOwjey1DOlzFS80bfjf0DPYwHS4abkGC51tNXfW5mRjg+Wz0gU+p61Ksczn/+L14VwLJ0UkrO5
C07j5XK/equg992V7WMELWIjxrFlFox2GYY2uYYbdA0Y3Kol/xg6ivQSJcLZx45aNF4PCkT2ZF2E
rw3CNSunaCkThLEEPS7OMYUgx4gy+vJ3TUbj+OhYdI9dhOGzO+RpGnppI5nnoIiaZgvupfpKdhbW
o2sPcBmawtTrzVBX2EEpUVEMz4khzb8wUp34rAyxtKZaenXSwaUQmKlWydOR/Z0zkD/ymUi0upCb
OHmUR5xxvFBTqeDxp3nMathxGxH3tb7DicOGk2r7Vb03Q0OsdVWuzh0kWK5AejfwE9ipxY+wDdGX
cVo1j+as7NKiHfXLiEu53kJ0Vl5HkXSbXLem99vH/frRKZZpb2DmTe/oakTdGG1VdZLZPIqqxlWs
9LuDOcaD6TZMJi0sqYWRxRtpLOznwrS6lZj+yeqgBoBtgEAiuVHVy40XPo2wVnbax8CR6cU1vdzu
KIF7dR9RfQc/OxE2T7Q0i8Dru3RwwOzQLFzBB10FGnJZULAWX/3MgVy2KjA3g5ioOM2jKpn+zpbC
0uUYj//YteJ7pSpV329v+SfrzZA9KD6zyjWtyMuHrqx2Sk1Nj8+1L+TARfFajzwnT4on3LLFv6Y/
Fsn+9pJLVhEfIaBXNIxoxsyA7yVCZkSNiRFZm58D0lzbHWfVE8klqZQ0yc1RS5M8U8MxaTMUmS5v
swENmh2pb1UItwUp92aogdo9oMCoRTBFUIqXh5VAcZVKwAhhTopwBXNLdKPns/LHRziKPnTUso/O
Kpqi2eNQjxhA5FXrv+FZgkb17R25PnngVdhlLhbOH+3My9VYPjaGvizOjpWP0OekPuS/xnsQ5xg4
NfZ3urbQ0sPOvB/LSJZXMuwPYu1FtCaRBwPBBGhGYtMYuFy/ijFjqOw+PAuIK+ekg7TlmTCuoqfB
9Ev/FA762L7NYkP5xmqTuHgMu0RP3ZLg/h375tG/Q9PHfiOgVYHXTr4TgPukHNvhI0MFUo9ot6JX
UMSmWwwxXCHDwoh8byeqeOLZc7JQENiKW8tC0x9zzvmJtkH8nKHNo7htFOXPjT2pzr4E8VltrCGa
hk1dJnm+9YWWZoFbaDVUgLRQjHez9qWXWERq/IwCdPPLZ6g/vZparCDCHDicnEkxJuJImaivqWT5
byAEHe3enIYx3lqp5af/Bm1bF8dEGQvtax7Jzeg5WlppGyNE7nlTQxwq77NGT/tdksyFjwRRutiN
tB+G+6KoOutey+r8kV5DEXnGYE31QYLepB26GKr2mSMklN3QTVrm9sJJoblJQW19SXsEPKS/P12U
qxqNz1n878rVlMskr8I8js5G0/T3YyWGVxVY8oOPMiFfn16X/0pJaYx0Z5Qo45il1koRcH2+UbGi
4UkJxy9AGfLyfMmJ3PJ1k8XQfGm/VFIavoZh1mwqS07xO0Hz04skWX/Uo8Lf0VaRV9Ko6/X5ipmw
QEnmFDnLdmVaWRMTHdV/9I0wqnaxcCbVdezeSD3VTqZqcJ0KpZZvsd2WpxZ+b7pxantKVrbhg79y
+Z1RcBFj+R2EPjAgl/uQGuY4CUeNzlE+TZYL2SKSX+xKqx/6vqttuMJZ9sC9bH3L4bTc57lIvwEY
D+wvE5e/+Y5kTBG/Kn4mzO8Y6oEMjtNaMtZG8nO4WfxMirW5fU3WSS90EY7qspyoLxg7KsDF7kc1
Rl87zLiaXCnsiNRcW+L37Qh4PZ9DY4whOMMpGjkz7Olya6IMsJXjdPm5q0GmbiW5z18ju86rregy
prNpaMCWdBOljuKvU+homafmUn/qlbgEyY8TWmJ8v/2bPi78i32Y00T2YNZZAAWx7PUYeBKoUp8p
T5WoUuex8JFtfRop4tWHQI7rHoek0DHdNNed8Hk0BkM6WQmecW4jiy501SoO01eA1KL35KYDRKGW
UpNsu2rMkzcm+X2xb7Kxd16RIsPoWzAxeqyUUR6+jO2UDbvC1wJ5Jcn5sMdYPBSUFwW7UaDBWA4t
Nlor28Ruc117gvM5HeQxmH7buMloL5bqB3utKZ34PSpLvksn7CPn3kEnKz3oTdu8I5wv0k0IOvvB
1FNdf8c9sHywcBPu96BsW+lByZMu++oYUTR+yaxOlbwqtzIMndRojfT+wb66eBCbSkXjg6I1xA0p
L0qM0ESG38pSZK9rq1YBIGhi2JiyEMGXrq8tJA8nyQnv0NDr4Z2m+Bs06ei/TIEeaNvEjxP+9WA2
xd/GGn4LvXxQ5cxk5nH64iCHcdfmWTec80xYyp0UasHjFJXi3gce5SV5mn0vfS0CJGF1w+vU238p
FwTre+5L0BClhqBRsAwynR8LBhVI/+stOHMXWIn+T2ZWkeH1SiBe5CbsVx75ukWA1NfcLJvl8Mne
lyohGha9UIAT+SxnkfZL7rv7cQri3QyycGPKcscdMJwoPcXyxRMKvNaJ1km6u/25Lsm8PDi/wqRD
SKuQ+c3SUnsY1FJrKErOiTohi9OWpY6Jbj6o99LkpAGmirmC1GtHj10YY5cftcGOcRdDWE8b3ITg
rLwP0qTFJ8NsOn0j9TU+hIqTxkgAgRHpXWNU1hgs14GPX036BcuSipkAuMi9cOqEQAyb91zXBdyH
VO1+cX9k01a06vToN9Nvix+ZbOSusrZSLQ2DB//6WRKm9Jcam/MGghJmaE/xN2trLY6uHuloJCTz
Bha6tQtj+x90ttVXGVbUY5LWxZp4/lUvnfU+RiQac0Q0pxbX4RRZOGw09ngmnMP7DuvpqahRJrbx
LHoJ28lwp8Hh+7Dayvh2+7Bc1bcQHAmCyIVA8eQqXixNy76ijd2Z56numrfOT+qIoUmgWFsf8Yon
rU7/i4TTvt1edY6tlyGLSos+L6MDVofoehkbYCQMTlEb1tm2s6xzpShMdp1lTt+zpo5PbRn9d3u9
qypmdg0CW2JT3zFiXGoa1VZX1T389vM0GUTCUh1e26ZqESnL15CWVynWYqnFo01mgn27iI2zmWcA
he2wAsQiG6LZhGXY73zHivaJk6XbQRvic6wZaxSi6+QKPg3NSvr2KGQgg7JoWQQiTbLYd+TzoJd2
ctCzoqjvKr+aEgaFZXVn55Eebk10DX7nTY9Sk0QhPh3SptQfOyZHv7Spi5/xTMlaDzZJtMuTcFyb
nlyfu9lxcbbbpAAGhjOfkD/qSqlTioEkVD0XUt9sbLTZN7JZ9a+9Pw7tSUV1be8HtSr+FmsELA/c
yIyDnYU8ljMUJHqGKiZDP0Pjkj3ftgqvBpj7LOi03tFoCA63D96HMMjlSQe/Ritxjmw0spbpnFNH
g14UnXUeiavKPiGtQIwlSU3FLeQgtVBWlZuWDTCHg9L25rjDtcWRuJGxzfE6rcwlL46gfu/hviln
qqihf9CmVgKhN+ryv4Ua2ePeavLmrlXk0fcCS5SJi3mmJTLPV+V4I1QtdbYTxbSxbxsFUKEaJZ1C
H0m3UVzPciQ6Mh/Nik2tSkbybLSGvvehYYTfclnqX2gIVvmPUanVN12bJCIDcxzb7aKiP4RNN/r3
FdPzb1lf5s9RW7f+Q0+ZLFwMR/xgdPO+Mf69vavXn/NMBySCzEwFFFAW35hR16IVlWKdG+Zl4cbP
DF/a5oD5ZlWh1lfXOv/X8Zn1wIQiHU9zCODY5WFtAk2Sulo2zkoLVcXThE72lzCacCucK/ZWadXT
XhmjNnMp/zux1TrC9aGIoTGHkaU2P3qRkYLEYspyd579blpQoAoaaUM47SoLZ3XXwuZ8WEtIPvnl
JLfqDPCf85GlRkRWVPmAPllzRunJ4odmarhRp1o/W3RMjdcAmyRPTQdJ/S9L2mSbML6ynxAkyUsX
URRN2UZjleyrgmaBJ8mtwPVDTlWr/Sk5Qni1aufpCzserErnX4dRRss0qRn1oiWERtjllgdJ1Jp4
ELdnPokJ4pQIsebCmbQWonArR3I2+VD+cDp5tt3J/nrU+qE0TQnGnQGSbhmdwJPZedK3zXnk5nxW
HD/8ASvf2s66OftpbKu3qu6AmN0+1p+8LMQXEV+Z8afzMPTymaUmlabOssS5HnrhbyAh+RursLW7
Yqj9zWBXdXMgPGZ3WSAAbd5e/PpKpoRgJMDlODNBl4vjJIJTlIHHc5an6p1cDiLyZCTzMWYYpW95
ICc/by/4yQ0AVItLCkAMGJzl0YQJJcxsjLuzKLW62wz4gSmHrMUSMirC3gu7IqBUyJKvt5f9ZJPp
e8ysPOSyMF+ef9YfF0+TlNOEr3J/timU0m/8AJgIlgWgedMHdVH/U9F3MU75ZOTixfLHZiV2fbr+
7AXLAzLgWKa5gPpy0jDRnm1JRWepiuCRtdoYGfvRqRBxGjVzlF1prO1oLyRDXpv8fLbtM0SFN8wo
k9v38vk1iNpFqiTdOVYTpXR1fEnsnW53/rOWq52LTIRE93uQopXGxifna04y6SIQjBAKW8RsBl1O
h0YZzz2V/UHtIxwmQlnIv1Q/Ipr2vrOWYijXW43aApCCeXILy2kp2pWbiVZyevvzYFvRcJ8PWv4f
MT7VNollJvWxBRb7TzKPELGMd/zffWV10ganwM73cKw19aPWq4m0l/IKwYYxgJJNf8wyMxfprDbY
N7odf63QxF+TL/7ICi6zhlkngkYQnfBZvmARCXo1VoUY8+kcK1H/rI4lv7mo04BZvuYXD0OQxE9h
QHvam3Q7C7eSSYK7mbquqY41/qqCYagiTFcM+DVt0JeSS3d0mAl7kV0Wzl1RZKJ2e6sqtGOuCDX5
ViD42HsiHaz/5KlR3idj4PuL6EM7ew37rMTtMdQyV27W60MB6hst1Rn8PmOWFoXWkFpKoVlSc+ao
xncVl9LXgOrzlMUqFrva2K2kY9djT9pYM5IRpUnwClzpl6e/UeAUOnLVIXtWJunktvkQMwo2S0h2
mt1m7YEwqCeANu1J/xG2UX/kW0JZ2AhyTB3U3IC2YcDGf1cFrrnPijmZv24HqOs9meFyxEOaf6gZ
LTNGCf2qGEH66aw6oaIhLKuHgPqcaBa8a3dJLINUvr3idUhgRRrTzIP5PomJl5tSDYUz9VI/nRsd
PdteT9X7YJBefbsgQAm5lX9jOmzsby/62WPOOsN0Ful3kpFfLipQrbOrppHPQhXjJs8THdvNKvxm
p/JdP1jV6+3lrlNG+jJ/LLcIPz0DSkRhe/mM5Hzo2qbT/NBCTDDjUV25YK4zF5BE8FXoHNDGQATk
8sESWx+UtCrkM3YY9c7qet/a0Xsy0l9o/JEPJ2o9MNXS9Bpk55TYiYfZw+AM7l8/MHU1R52OAjyH
ZYndRpljjaFvnC1lrCaceksVHGAgb2sgpCuf1Sfvcs7ECe1A8wi58+b/cafqoV2KvBeUJ1067YFU
jLqrGymEo6o2D9Q82Zrt92crcoHC/54HORQBlyuGfqVDBBuUs1JK+ZfYSsK9M+gDcn1ZG2wmhIVW
spVPzs/cmppJekCAQAJcLlgFtVID11LPeTcNmDxmODs94QvnYPcye6qv1Klz4Lu8AEgDHVIjSmQm
r8vJMJhV1ekqRzmLiACTSThJ74GDV+pKF/z6ipzRhEw3SETmCmfxFUp4HAMaStRz34jWU2qdQVBq
9LsM7ptHVSUfoIvHKOs19JFvH9BPXiFfCAUVdBUAXUtRly7QtKGkNXtO0jK5D7vIP2g+yBO4we0m
R7JjDTY6P8tyT7HJNmaZQ4jHS//oqKS5CAxbhUSW694QxihCOnX7kKfB/zg7jx25kWUNPxEBerMt
lm22k9doQ2gkHTJpk948/f3Yd6NiF5roGWBmI2GymCYyMuI38b0WJp7vQcP60CLP86CElecL7KgO
6I7lW8oYNwIuklMwdRZwC+oQSwj567zwyK4KIxm0J67k7NNca+lvKNDZ2STsDrsCK915rym6q2yc
01ubmOo0HoNL3e1VnbHDtEaoVaU90fU1Tt7g9mKnLBHINkLn37eX9+ZYuBszFPuKluv1N1KAMtOS
P3+yyqr/USVKjbYDHplUHhBD+Q9jLTgK3rpg09YF71JJolgf+S5p5OPvPoTQjYCp3ps/yw7VsY0z
c2v1UJBA1ITCDjCBVSjQEtObayqpTyhye2dzMuKDmRTN0WvU+R+a/fOuqmfx5f2fCEIEPNDLFl4X
rkppdl1Xz9oTdD3SjihV73K9ynKfxgsd1P8w2NLFALFPwXS9P9vGlYgIWvpTmSKNEqgQyw+Gq8BH
EEpmbUznrThAG5gKBa9OItBqOsvB7YYhTQjltpV4+xTylcpD29N/VNWg7Lte9PHGfrm1guSbhADS
j0Wr+HpvzjHqHqWSGU+O4lZ74ZRGsSsdN9lrCV1drTacI1v6nbZ31B05CFzFdOgWaMu6ITY5dTd0
s0n8EVL/h2s7035SS2nOXHKm+eHtJbwxq5CDuIyR4ME1di3/goBr782TTX1V1NllKPo/skGHFNlG
R2V/psaW9OmNOWVApGaWI0ECu1pGxy3kKKhpPdmGVLtffdN7w5kapNWd2NMh5W8d/sUeJaRo3tC1
uzU0uYcDSQmAPzN7vZwiw3EZo1TjSXEU+Qx6K09PjoECzgnQWvqDF9JQ+DMa+v8h77EXgidsUk4l
pITrge0obYuYGP40K3a6r5EE6Q6amMOHOXKrJ9yAMX15e1lvRNVFioynCzLFXJ2rT41QmFCNxtCf
KBsrz8JwQmdflX2SHlN7ztONib3Rk7Od5UguaA2QGutG2KhJKFGmmj/PNa9BN/Zye+/kLWUDfFHu
SNDEsdfSYje0OUr6hhOJx1gq0R31FO3j21/+Giy3cCSBH/Ev/4GMcD3ZrpFFaaMl2bOIbNa67FvD
RNV6FB/Leh4DbpX20iSTfOjwMgpR58ZkyJZj/RvcJDXrJEM420VLZEN573UGRY2ZwgbPJlI1Qtj1
z9JqwHCO1dbPIVwQlLFDSVoBWOseBBD1YCTZP6Vgq3Ziggi7EcdeYuN1SsPm4zW7UH44dWvdK1Bs
aSwas2XTyz+aMoHAjy3rHu9J5xRraf6xqIv+0OrC3NldVN8NVtJvBJrXh8/VIczTc1oInrywrr+f
0jjcrMIdn0loks4fBRi4kfLIh1azE5TFdIwJmwrJk4076nWAYz9SnAXORIsL9sH1uIVssz7x5PA8
hUb/Z3a99gInqFG+AN/nCrbMyInefVOBMKV6RVK+mICsK5bmlNcRFtzuUx5pp7hOdX3XtEl5sLBa
+pjPVfjz7S3/+rAvz0gUW2Dpcwe8nM6/0sR4FgMi8KrzxDu5/NP3vUV91A6/DZAlP7091OvThQAI
AB/yJ3yVuGlXV6KZR1y2RVo/Wl0+XzpzLC5dhWD6wRvy8M7MkMvq4049xG2K1xN+j/oXy2hjJN4t
DcNfYyp/iVQr240d/uodBOMC7ClqdqwzMWh1q+h1WLVAXurHvNOrP6OnjnCd6GVsiZO+2k2LIA/v
SFRQ4GK/Ika3nihMLeymR1gd7nAyi5gTY7Y80dH8Lf5Es20f357xrRFXEx4mdouqzDg9djA1Gh+x
p+wcRm1zL8DDnITQT2+Pt95MnM+lA7QQlbmyqDdcn5fKbhRITSJ/kIWZXriWjYfSCJ805DveSw18
Gcrl1YrxMbW9dfckq/IJp5w8fxBOSI/LzMsBiF9WfgdECxfTbe2fWlkWk59qkbFxZtbhaBmb1sni
wcu7lpLW9Wd2Da64Q+dmD+NIT0pklQ0NMHd3kd1p8gB/1PhTtLn7z9uTu17Ml1GX8McmRUN/HYzS
ojI9qcQZ4jWzGuil+00zmxigzXw/5DLdOKw3v5FGIg1sXgP0Qa+/EQsIHRnpNke9aYATF9Et0ncT
6MDwILWo9hsZmXcwh40tN/HXA/Pi4eVISoChNdzz64GrOMxEao75QxLG012UlF+6rpobesihdhbp
KJ7gbI/n986tQwmfnBn3QPaut1rRvFdlaBVR8RC5C1O5zAyvOWbCHId9YYUGzIShKTcul1sfurAQ
qYqQV4KVvf7QvopCPVFF8YA3nHY0ssY7qwaQ4AhY+DOaEJlPY3xr0NcnFM8eIJZA/Tk09DyvB43i
fqLfLouHCkGhQy9mzUQasZsfkhp+2zsD6yKAQo2RChPPEYAYq2yqqQT2fZHlHSKtGLAOBhSc7LJc
Hd9b4mcgfIoZifC9CKGuvqoytBCz7cY7xCG3STiZ5kd40v1uASA/tW5bvk+rnn4i4y0lJZpMpEbr
o4gPnKYM0vEOSSmdY1OwM4uS9+tgDKNPHW1juPWivQy3PDv4sgVXvtqdGm0tN1Z075C5svohlLY6
yNYWpzhLqo1sfH0XvgyFoKoLUovywroppCFK1FD3BMqRl9a+jHRkufQ230hy1vnssiFATlJNAbKC
RtDyK/5KOqxqQBcOnW7MqvCGiszSPpgxcA9dK/KjjTXrsfSG+USCsCVO8vr7GJlyGKhcHsfsz+uR
YVLkemj3qNYkhne0taGDXxBtif9sjbLa+DpaVl3Vtd6BOKahPKDZx9gGBfG+oPUyi8weXQAYVNT5
rr8FbRpDFkbtHahSL0SQwfSjMp6OrtV2B9Eig/D2eLe+inIUSh04glCFX21DkrqqNoHzH5rZSY5i
hi2lD9mWlsP6mlu+amFLv2hGgglfjaKGqqzbPHIP9eza55RqXLyr9cI5zKUxHWy6aOF7vwt4Igon
S066IPHXXSLVmcNubLX0OPdu+dDaU/UQK2Gyf3v2Xh1iEMIAdZACIVSx5VerFaWa3eITnxyrWa98
1eYOHesiObhTVWwM9QqtvaCRCbfcZlBoebWt9p9iS0XBOTA9NlGVfMmALZ4sjK5nHB9054eJDtAz
8V8cjMbFDKktrfCptRv7T5Q3HUhJysLmxl5dX3bLLyInpP3KHNNwXn29nDOgECEmhijC5ZfcaIq7
UcbFHpFa+t32rN1N9B83gtmtKf970GWr/RVmUgwfagk9+kilvT62Wh3uQxSq/D6BT/z+1aUIvQAP
yCRIXq6HstBYmvEPTY9mXApyQkhZcIbbqTj3blLI/zAaCJ4XfBr8xXUdrAvTDuezDFhSI1ANrnWO
ik8+1dhHZDuqrRLNqyO5gNtJj5Y2Ohj39fO7Bw41tXmRHisEGh5VXjG+OkMjSvK4POaJM2xsllvr
hjsJX0ZJiCt2CUR/rVtkJWFv6twCk1nplE6H8WAIp9hXEVnZ2+v26iaiwoVuKP8sT3ywrNdD6bGp
R4XXhwcT+WH3CzpdZn620risL/iMOoaPLWqInBmpI6DEvkIzcSP63PhY2wQ8wpW7yEOsOaiq1qIY
nnTKQQ8H63dY25hMjbkhn3GGKcuNyHBjJW3UYSkPQz8E+WFcf64azQP3kkomkZajjfSFAA7YOjIG
N0iF3OMhVc/yvbc94lU80YDicjhI61dPCSSWWwrfTXac8BbzkSBt93LQu+NMMfuZPdvt26iO/TmV
WyaK69XlNfr/p4QHKb3HdZu8DW1QrLPRBTnAk/m0IF6QFTGaRzTs+2kPJ6fxEAnK6yBJYwo6b++t
9coub+FFiHdx1EVPZu3QsdgeOCE0pkDNXbfGu9GrfoG4Mg59p23JOy779O8i3ctYVAhhkPPwhhR1
vbBCeE2aI6KMxG+vx4e6z02sTsOpwtBB6O3eq9Ik+eja0XBpUc1w7kkZvOj09gevgzw/AowFjQQC
IPXTdZ5qxAq63V6CirjqlOfQ06MPXjK5HxPZeB/mUWmPqNK/V0qTkaAkUR1dNpdLmfL6y1t+zYyE
5Yi3vTrWf5oy9TL16CF12h6URJvbnwVhJH5++1PXB2k96vLnf4UoN0UpgC7SEAxYzKdfNaxXrf0w
URr4ZtqwV3ye1cPnt8d8vZ/odAKyeNGVB7+3WmNVKa1eb7IpKJRmdg+FIfp+D2471XauaIYtcMeN
T4TtRbb3AoLmtX/9ib1ElgB/pikAH26fequNvqQm9zay8DGWVVMitlKk1/sH1CTOPRR1MCUHnno9
ooKgaOXG+BloM5FiZ2ktpitV02oXNVIV+9xzHTy2uu29t2vPapKQYRj04kFG4+N6YPActRWKaQja
SFO+uHXY4WWZC0fb13PxrLuVc9Z68GLPYRPayRFtS+1LqFhOdknMqN2iy7yOWovy1CJbDsWKyVi9
UTxkMcqij8egSrroH4Db0V1aqn865JE+caicJzoyyUeuq2ojYL0OIkvKSEOWwwQyZG1hMidd3lRK
NQThWIxHXRjRPkIe5qu0Wu2+iOPkw9BT9TLDuXlCtT2vN8a/+eF0Omg2LChOb3VRhH2v1ZbDMlDX
6oEs2F5NWb/HZzPqa3v28brIvlZGlf2xp6b8+vbpurH5ILIheEOGDhJwrVkbU8rrwpGPz+JZOQCO
Sx9qb9SdXTf17X6w2gaSglpvPO1vjgoLbOnvQbldZ+ojnQD6SRgvxGUsDpPpTIEDWGKvq6ms0Vhu
ixMxcwuf/Kqnw4anl7j03RAbory0OmmppsZWC8sjcEPwBJM3qnurSgRKuHbsPefhiB9BOWL/l1pP
ypL5acDkT/9hwhfTGkzlmHd9tdr0XYia9OUDJQ77n+gT/4hjNcbKs86Vj2Esqo+tEnvHtwddUsfr
e5IPR7FqeYcsqMDVoOok2llr3ZELv7ZPCv10iQprHP5+e5hby0paiR4pbVSmdzW/KIguTTGMUTSs
7IlezpTuXFVRpY8GsBP5RpNqTxP8R/nO1HlZWMqJ7hLP6Gasj7A5Yeqeipxd7Eh5xAY2fB6q+nPR
5MXGzr11WBkHTREydXAOy0z/dQPyRFQ7venHYEF3fW6qafqil6l7VqJMH46OM3VPkV57vL0AoW4E
7Bs3IXc9pInFUwNW9WoVwxn+DTXbKdBpF+84QEOg90lZ3xmzpm1xn29ERaqzBASDgimortVVj0KD
O0eY6gRa3eu8QaSxj81Wv/DE7k69yH8j9m38zx6Tz6aRyF/v3kgvRXCansByEAm6nmWbR/zca84c
YJoyhUdyyq5QdwITrcgfp86L74tedOreGcS8ZVlyY4VREwUAgHj4At1d3YqdkTSJm45cxyDoFMyD
w3i+N+dJBG7rUluoE0ixaquA+05EX2wJI7wgOldnlbAIKYpXNQys9cR3mCsPWa2wyp6LSbJaeJay
jwyrbx4KXcyFPygTnqwI9ehO4UezE6mXYtYSuacAYetIpCU4LJtLZ/yHiog+hmciK/edPjhqv3F1
3YgrcDLpI8IrBtK0ziDmyvVgY+tjgL7g9N01Q9N31CrZEhO8kZMt3hqkgZw78sDVdujRobCQwZ8C
SgsJ5mkzDtmm0Xkd6rV5UpxGq9vSMLix/V3aa+RkQGEpBKyykTaNZJLo0xygHaZDGqnR85oTR31E
qbd8alstKkBqOEZ1SWN7+ClqFYzT24fgxnEHLI2P0otpKVXj60Ng5pgWtVai8hP65tioaSc+hxAW
ql1s9Vn2zqoRIy2Rk7x3UVDhNXU9WjJ5rVuruRpkdjk9SKOD0zpBa9IuRZTnzkYYvXFT8F4j6/3/
0dawZgAjIgtFoQauEQ2nBGD3RwHG46tqdOoZJdoePm06bbxebq2pA8WQwM3riVfF9SdyY46llsdq
kIDn8ZvaM+8aOcU7Ter5YbTxAh91Bdo7BtNPoVFFG5fwrW+G4bjgcl+K16vh48FB1zTU8AidDOdX
3s3OPZ2h+A5BIa30ybDjcm9PCw7o7X106/SQavy/pvXrQq+r6HGU1r0W2NIYQrEriznrHmtu6ua4
WMQjb6rjnRn+7+1hb8VRZGy4PQgM3JSrQzsaaiF0hYMZK6mx1zC3+OROKq7KeKLsgWQkh3qku2hk
Y7aBG7qV59F6W4ReQEADrVrtZUul24GE3Rz0lK+E3y1Hp6EuAK/1c+alXbJLemgz/7RdPiweGKXj
4z6pa7vcCLV3g6OXM0wjcLEGIiUCT3O97czC5AD1cg7ioobrk4KQrkLUtyZVDvtpqNHQRXjhNAym
d+mSOt+HpanuGgQCNzbCK8zZyy+BsMD1Rj0a9tP1LwEXgJ6mxS/Blq36OXW2/Ak/QvGbJhJnMY0G
tlR2qezcrqaKPoupvPNayijagAbmxtVx4zTQTOShjRKPs3Rzrn9LzA2YuIPOGuVTe7aozB2INvOw
V4xePuqpWkIOK+ItGbQbuxKp7EV1iDbwkk1dD4uWcVnQXZ+CyVMa1ddq/Az8lMoO2ji2i/KoXzSQ
LdxwlKhka1QNN777RlSnBrngbahZgaJY/QBDob7dTbz240k1kd/BZhVZtOK7mzvaRpC9+a2EWWon
S7F3TfQ1Swzjaf1xh0E8DKYmGQOXEyl3AwHvQW+gWe2aKUnzDxLXoer09vm/eQrBFHAMF1gMQgTX
U60Updkg0c0KYw3h9+ZkPWoaSmYo9EpxNypltYfUL5+s3OSJPVJb31lVGW49r29N+ML64r0HLQA8
3/XPyNSy0qxm2fSmBgOgmMQ+kvDyC0xDNz75RjpEKYceMu1xcMVr3WoDlBx2yI4a8NjSP1R21hww
/tM+vD2xN66xq1FWJyeqamAZLaO0dqZ9a8cs/F6guHfUarc9hFrnfnKKMLs4dlXvDQBD394efn1w
gR6xRfkfwmzjNlujMskEhTW68xSkdeg9uE5WfU+rMfmmTrlAfkrqXrHrGiT23h52/dWAbwEj0hnh
WWGCP1i1mnJ6PjUOSU5gxPmc+BFIHW+HxtF0SvNWdvvJFpJCq6w+Va2LryOOl94WdWi9lZbfsKSf
4Pl4Tb+KWZ42NN6Uak6AvGTv7peeqbnX6gSUR5Y2TroRKl7PNN1MFCLhVL9IySzb7a+3ZubhU14h
pIFt2ZR9yfOk8nP8BgJ79oYPE6yzgyNczX97ntfZwvKNS22ZuV5UNdZxOXK7RJpF4WIqikeTJ93J
2rVt63wqTSCMM6TT5vD2iDc+E/D+QhtdGl+vFFkr2bB0sXSDKZxSX+3a7kM8qvgmo8Qh9rXSlJ80
byi2NP1vDktYAsoPG4yM8Hp2087CKg8HoSBKdOuiGR2UX3JQ70MXd/oe6Q4HZWNn3ApH6xjB/C5g
q6UtTIOIy+96WJQkbbUXHntI2l26w4jL8/a5bQLke3tab2xWBqI9gNwn8O71O9ZESLSNoswNcocC
TJF63bEKLf2SQ1749h+GAhyx6HrC3Vm7mTRlZQpvSNzAmrv4oaktHUmuSvqDjlD5+4fiPnuRJqFw
vb4+G1iETlLFXiA7q3rQVNQxgUFZ34be2YKf3zgJfMvS/13wETR4rleKR6E3K3A9g06J+qd6xuKD
Pk4YDGEUPzdy9C5vf9qtnQG4Ergs1WWkbZYN+9dxH7WySBKn1oJEpO33pp3TX6GOf+Tbo9za9sAo
afpSgELlZXV74JUJzISsLnAdXPX8KUc7f1c7rXVBDkMNT4YVFqfeEO4WPONGAMe3imoSeJOXMt31
5zlh00d6lxqB1Ftt3kHumO5McNjnxlLQHQaAqJ9yW53uO2jEih9aebwVUNcJ0XL26NZxfwBHZgpW
TxIUCJ3Ei2w9GLrKbHaz6ZRoqpfZsc7HvvNdO5NkCYnAkVjP6C+9f+ZRRsJUg9ovz5NVwBkIB5WJ
MGDgxA0chlHWZ8xbyoNQ4vrTJBR318BS3L896K1NtUTW5aOhD6/PC9gbhXJWrAWG0eZ7QdvuX9GW
1T9vj/Iq12NmwSNTWkZ1RKOVtYpqalG6Mea9elBguXdX0KQ52G0D2ltp9QM9dgdomyIfqwiGeNai
ULpvhOd+fftX3NjaMDUQOwBkRxhYo210q3D1Ofe0YLTM3owOcHsb069TONJ+jiZYivY6/asIje++
4Ixs3Jw3dhf0ZerCNL9R3lq/roTRI/bWqGbQDVH0IHJX+xyVLSJ3ZZe1/jSP+R8Dv+69izbmRqZ/
I1RRU1iK+2AqloW4PlvcJ2UzpZUZCGE05Vl0ZWf5Tap7341mtGR8qFAa17f0Tm7cMMhLsOZgYxjW
XaVkYVR56qC3ZjACbTuE1tx8RODFBZBubLmd3QgevGN4y8CstZfi+/UHOnMWyUFKPVCMpCiPba0P
9r6vI2kiMQEIFtN3HhTW02AqhfhUwVK9FIP0toQ3b5wmuFosLlPNQq/nOXcRsZa4lcHb9DJv1woz
OyB0Zs4bW+nGesLwYiWhZGEFtD5O7jTobmMKI2iFF/2vpCBV72arag5R4+JJFffNRmvhxtEhFaHg
CX2BfGgdm2Z3Jg7qhRH0gzr/zIaUNmAzfxC9dE+gi4f7OfHyjXLcrY/kvCDoSZHoNd7J1PsOxmJs
BFkD2dcdehO8EZhYzerMAw/jLRD4zfFo8LKDeIBT/7jeQ4mZkb32tRGIxBR7J8T4WKh14VdGnp1I
YLrL2+HoRjyguIE23SLUih7R8nv+us9TboKkmyWukZjFluWOmrE3/hPHk9sdYMRqY3QOG49mbyiz
WBmPA0LmWyDPG4GZqj/4Kg+t0sVgZZVUtKlTyrjN7MCtTFdKX8u1WH4Z8s4hxagFjrxWkvS9fmi9
pEg+AxyZOoT7EA7Bkjgc06309/Wk8GzCkJHCOnVmtMCuJwVtSiedysoOCirs2SEqm+4uxcrQjwwz
/ZA6afvBbVLvq2sU/+H6Z2zg3TSUqIgAmF+N3c2QFNlcwZDN/ehzlyDSF3Vl6iDAVsr+fnBb0fuU
3/BrbsC6/3l7Q7yOl2z2xe9igcQ6SOFfjz/rbakJJTQDeNeluZuLfDj1+Wwnu0o1so2L/3XEXAbD
X3sBwoKnWH7MX7uvTXRuQrOwAqcQ08FN4uKYVrFzNobmEwlI+NWzoHoWRlyc5q5Pio0IdnN45phy
J6oIlNquhxedkFbUNYvOUzPdg0ijk4aW4Mch1qY9FHjk/TvgsPvBySS25Mjd6Rvp1s3ZRuVjmQUi
9bo35WEy4Tizw3WMn/FnLIY+NvpQXsQ4bh30WyNZDALcj6anve4r1HOZVHbsmoFSxecsssNfkTDV
o9mP8cY9f+v08MyCtUjtkpVdhTCuW0QrjdoCquI18hn9i8JB+DQW+ficx100xHu4k9538JxqFMwj
hoTv38IkGbwn0RcBcrReViNNMquyrSCdByOos2b8qMZVhzeUs6UU/PquXRp+ILrpmSwmNcuf/7WB
0yk1EEX0rADXArvySxJ6cYhso/j29ie9vhZMZpJ3I/ffsoTrU6mYrTRl5QS8l+Oj5o4f+iZEWj0N
8W0uw3mrkHVrtyx2KC8FAIotq4MZSe7CqmO80Oyncdc0iz1mOxTF2e4LubFhlvX4u5kMoAiS69II
wXid4LZ68SgVxpQ8c5ygdDP7Ky6QQx14s93lvyd3NOuf+mBk/a4O29K8vH9aCTC6C1tx8dNa7RS3
7QZLTUM7qFVa5jvXUlxflpblK3mWpDutTP/9DwNSUuf8LdqS645tbVS6W0auHSDNK9uzm2GmgQZf
Fj31de4NB+hSW7WyW7MLsIbtQ9oNnGm1lH3Vu0Y/KTYZv6yeq77oz7FT2U+W7LLzLCK18TNXFO9/
xgIVg0esQ9MGibKObMTNFKIlO8ipTem3oCJ5sNZpdp8IidCG1U7TYQiV+dPYqVu8+BunRSOiElPR
oyCRWuX8eqkrhoiFGxSh0vnxnCkHkcfiOFRq6IOkLza20Y3TAn0CUUMPwVIOzSridbpaNprKeBR1
rQsAPfe+78r8x4BFwoYw1K1PA+i/kJWZ2VfVXWfkEWtWE5U5WxoHtc/UA4Ab058zrYdd5GwRi26O
R+WR9GwxwlrjhpM+C20npABZtH11GQfFe5ztXP47q1PzmKf9Fiz81lRSS0a4GnFK9uzye/4KqMLp
4QxjIgPAsij2Dd6WHwdsC7+MxoQP8NuH8VWrkfSOO4q7HzL/QuFdHY2kyBFV9CIvCPvKOra5UD7n
bjIfmqKajljx1r6pGClR1pn6vZZRk9o5oaV9oyhrbLxtXl+a/JSl48f24dJcA0ttQY5NH8TjulIE
ZhFJ/K2YLK1Ht7nNLrY2GV9Ns4rKYx2mxc+NeVj253UAXkhdL34jC8bUWN1ieu1G6FQ0XpDNugrF
tigWcUiv+dmoos92o5n3F9ND3ETBM67bWRiR0gbzsP3ZT2bvfltsdRYtna1zTJha7T9dJQcmXL6c
rUWhfnW0okrKFDmN/lBqOgCh0kpTw6c81rZ+nEZoS9h5qGb7HvfFD7XFQ3/X1tjF7YauVJpTrwx1
sbcUr/viMAHGoYvBAfie0fGuMrLSqve2Vpt3YWqE1mExezH8cTTDb7HSUuWCdzLNX5c+z1mTmaL4
gxUmxuQnJK5j6yeJZ3emn5t6pqF8EXZ91CGTmWvJ7KN/I8LHZFaL9Bvdrrr/Gal6hZa6TY5whr+S
xM0OGygr/Kp0et3quzA3nHHw3UyZIqzD3boe/vTlMsl42PaDYu/CNh+GzybWUgKbbHSTjvHMpfYP
pYVyQuinLMTFkKbifbeG2HHPIaYmcto1XAFav/OqPmxO6MnFNWzOOfLyO4lXY7dzEpyXL7Yqzchv
ejfUni23AvGayq6Xfiyi0UZPA16W/I7BGDM0p/jPdkKdsm6nmShEXaZah7vlTW4tTk00VPn95Mre
fIojZNCCCcSuOOlmk7m+l+q5g9XEVORnlEjV7FLAOB2/AM0Yc79AOTE86N5km9+btJ7SM5rEYXEw
utCadm3Ec+2o1E3oHtrc0HKf9k9U7Ws70psPQ6fp8++QgpLxgNS5Nj5AA84GsfMshDseFeTs8X5E
fCB77mw7nn9bSp2Ko5skIn5o0UtUjiNuze0HJypQMUwxSir3UPkXNpWWQyIIQLf10XgB/jp7fp1l
o/u9LaNy/ENbe9TsRTs3be8yu82bX3NIa1nuh3ZA2vcwwLc2fYTZPU6WZsxVlu3cuIhiBMONyuh0
H38HNXJ3ooSz9UXv2pCeDtdjWz542STDfRTz7Gt3+FpGSrLzlNh072cbNbuDUo7tcNYhDfHX5kyU
GG3REbJj8RDOrVM/CAUKWuZLezIybS+qQpvPI/2sTOMjOPePEc6KvKeNNrWj2JdDblffJtSYszuk
c8zwWBgZgL8DovNJdLbGErmDA7k0Jlk+ZVa3HXbaVA3xAEd4Blm3x7o8xc+raEJp3xWeA5l4pklS
XpAYb7xnTQojsX2t0zLxiFhb1PyOwjkV/qgmSaMdYjvvmsYf5gbQj+lVuKHbClKE+c4bBqYYtToj
FoOvlTH9un1nzVpxsJJFlrFQQKTuxk7xnJ9KDukPfKJWPtT9lJS7UEtbb7fQjfKvKf4h3aGVspEP
Hu9cCtx5LdOv1GRQ3YvysJXHuaK5p/uGHtv6o0OLc96HfWPq951lV9Zlch2eUvusBEBy0qcwr36E
OU2CuyK33fnTkPXVGOOH1nTaLhnmNPqNFBf2X9SPQuGRzyaVOuPorqh2c4J+X4B6UpxSKXfzPKsh
scrtInlO1MrpLlDDEjQt1EafnhtravBcqqIo9IKxjqx5l5eJY/5OS72JcLFPhj7ZCcNTFjhq76jh
79DMlemnIUtZf9WieJR3ddrG6cdIRJW6UHEi5QceGYZJ3R0T9V3lzab3HNZqp97FMCrnIFHsRtcv
MTLoodw1Jc2DvR6hv58ec8sGL1FlMrd/xEalRL9E19cWCCFal4dY75LulEqpVke96/XojsWt5S+J
1ET9YI+Wgty1baYqZwFjqXj4t4uKdD5CDXOTbKd1Vt+fowFBCq4Zt9V+Ud9Xo2hXIwYzfVTCmr9k
uCJMz7U+2c4xpVoXPcmm6vpHLa6U/qLKJh+/skEc20cEoOp8uzYbeeptbazOsd6r8Xlq5bLdi3rs
/51Kx0nmoG4jWk92n2nJBf2dIQzEJGRPkJIKDSE9qoX2swfA0FwStyqw6WzR5flZSC4U3wWM1GY7
u3Tbfj4YUZ2MSIFIPKC/zl5pWq0fVibMDTWKTfUHtFBp3RXxNE3tMRvzqP+uGzXyD4PLpaAduXby
7uRJG9OUHZVnGNcxhAsMIuScJKWfhMMgz9yBVfUZYYyy+Q5STp3Kg92FTfVjnNg+XBZjUzg8csAv
ySddE9Z0SV0gaI+OHVPbhH4fhmf6vmPh+XEb2eUlVzuhXBjbsT/NwzSIL3HEqb4g6+6MZ6noAoi5
ZZWT2KGEKu771g5bXqaNm/20bMUego4+CE6lZptO1lc6ACmK65kcbH3PRYBSFFKxqAZxaSLtdUor
a+oGbIRhLJ46ID/tR2rMZrknYy+pTdbSkrbcAVPjteJVAAWfJ+raxaHAywSRztzKS7zjhlI4z4kk
i36oknzOD2nvKka7A7EciX0O5VrxC8W1G/zJ0INRdx3CIuU5Rtafy6ICvuuztjoSHLkw7XOE+xZC
0Smw1MAr1DI+pMpUxv9YdulNd4Y91uZwGI0cM2GA7673T9f0iviI/p7eHWxY27VxrmsnxPupaWEU
7dCkkVgvqZzT4tExh/hLp4IYvkcbMFRO/VwIER9ADAtH7ubOFvPPtBlk9r+mrlR+YUml23ueorqa
v5ZJbKaJL3kxz/5k5iG544ik+/BodA3OV3PrGdMxa9BUxdYFd4HK9Lknx/BTiGzBcc6VqgVehiDx
qYCXqD9GYorLgN4ZBNc9nA8cbDxtmZEMBOVvolIxHtoyz/boGkDKnPS5rnd4+GXVc1IpLNU0ZAUa
skwUvjLSs/6Xxan45NR13HNzG8jGdF3fkJ/hexqk4xT+qkRDF16RpA2HKUbBz9fp3/1jJa4rHqUs
3PSUNW5dnLoiJQFX0cCA5xzp1RFip5UfOxliThFWMkbAlUuleBzq8P84OrPltnklCD8Rq7gvt1wk
Wd7txHFyw0ryO9wXkAAJ8OnPp3OTSlViW5YIzEx3T3cQ8dOQO5/NtOJBNG9y+6+JlQrSOK6aX7io
Vx+LZ2xkjVW0OadmUD1x0hV+ybo/9rZABKJw1elIsEvOLLv43UmZSKgH3eECdnEshXJTNJTR69CP
+ztJoaV+ESK2kp/l2DlNys5w+OYDIFtvFu5x+18xDOG7MzkbmaJBWb6YI+Dj1N6GQ6ltD+q/LvSp
br0/+++rnLyXxTkOP01GNxH3Bgv23NwWge5sHA7bdI60bPPBkSGdsPADWjsXR3jCm4wznbltq+Ay
u6sm6nP21vcZFqChKPA2fS2TL5YMX+jD5HFYYpg8+XP9Xm48kJkTWcN7M4n5vy6OZXl2EzWZX8cQ
ef1/5iCtLDNRF/I017NjkxxHGnJZ1DvM5S8aTJW8EqE57R/SXQOJcrciruLANmfM7MFqhwf6pBkk
e+1oZhaKOWF0eHxFr5S3xr7ukJN+nsTGV+my6Ng+NTyuB1mcVRv9K9FuMZwljIfnCu3KfCaa2TLZ
TnBuhyZg89WLu0AhPuD1tO+fvgVtlc6T2scirOIquXRYUE40UUdVnVsVVl6QE4kS8vgEno4K6dfR
1dcmpFt2uAYftk3ZzdnxKytsaO+SkNzdLbDf+q7XX61NvF0e8Eq+dZ6VyIIS5rtpGG+beT5K4yRM
UT5tAv6Ih0manFgloJCgF6LLO7Nt9RV6eajzVhDmiANYFc2Xif3y5CflcwiKliplnSHT9FGmh20v
Vr5PLITBVcfDeO48Uu+f8KHzqh9dtERjsc/26p3b3benzNRBsJxwrWn2x9UsCkZpHtfpN6iJ6gsr
6ihxlcd19lO0x+Te3TSADUsKu04uFSkR0w/P38KzKOcF6c/gGcwMh053NY5wYbO/MFlEe07PGGMZ
PwsCpNyZxVGmRULEuvLenuK24lh7bXTlBrklBgVLvIRZ2wlCjJHyY8+4J8PMO+pKuG9XE3fi9/0e
Zaza1eJ8sKglUz+uuuHHtNjehiu1Nx95pLQyeRdP5ZaaBEP8O30w3Rcurut93s44YWZeF1SGUEGC
VT/V3BNMO04YktscIVqs6sJcZbT8doCiIqRAoZ3sSHtXRw4qtdqw6pv7oNSRI16szaPUkkcyMoEC
zIfwEf0W29dI9o6fl0KssWYkJmGXBpa18wdxbA5+XFxFTTb6ev5q8MwTLAy6xjyGA2HQT8zOo/+n
5hMdcqXjmudtcyQzXOXzo9ZkRGbqaBW+mxL1ad4SsTMWGvutzxiRPGdvsbxP43sNoVGi7CFr3Hr3
7pxKyeU6E5IcZnVsMOZs7DV5D6Mm+N55ofkV0MvaqSZYR5IvTXw4uymO6QtOMa5+XWiq+Hc/Rnab
WQrOhY1UMhIIvOu8O+/o/deBeQugZHUScWdGS0xn4RBnkmIcYuJ8XqZVpo22qiQvY/LDcksbTcj9
PG3PqnOQCTm1RtnQt6Ur77vJN9wHrIilLfhkmxvHW+qUPD87uOimq7ysxvf4E8QjaU5TE0sPe/d5
FBnu2ctctMeMhsuL68hPNUaYYzrGQ2jOrjVQ5kha0qd1He0w9cnW+5dsa/VzrF3bTgm9C//ZS1L9
CY/oGLK9xYrKS5aZTCy/NI+BdVMm2H2wRfQcSWsVc+JXfUrgefC5Qwj/q/U2bCTSK2GyMNmGX13U
+4xODddAjmh8YvqZ27G8O1pbiSyeUBC7Xt8EKD5BVHLpN3T7UVL5TurhtfAnwPhbpGQLhjoVOFx8
CxeGk7RxddgWuusjC4Vc1HfZzpIhO7e7IiLRsuRqcZdG6nXchyXJSlCMB2vTYDTboJy1EL6piJSm
ybRSbzWKeGXflCqbMDW/5YKq0ckahpM626clidLe0vXzqG2yqkKh9HHemEGew66+Sc5LHFVPLNcr
rGHKRj44Ucv2rfbV8ckiMHPfXooDdEDoBadobEK+KbclJWqP/O4v49nElrC1mOWib2fvYRNL62SO
aJotLbeETeLErM5L7B0d9gh2sr1Yvt+pvDEmVBykOH7YcaN5ZG2in7OEC3Ln8l3nf+7ahnZRLqrH
4E9a01kO3NE5aql2zaKutymWuqyrtK8Yi1NLJzCnRzIST7DiqP/PakZCdJ0VG5WMp6xfsq2b5JvP
K3MKtF5VXUjb6COvG4OlXgdoEaXkUw3f5tHVWBvqmepQrzT0eRU2zt/Bs/GeVZPjtHkL8MhrqVpy
Q3BFnF4UsX/cC6FV/55cOXas9Xa2lTLQonYPVL8T/cbocToYTh6RWoGCxnsbMNBpNh4KzKvCLffq
jpWROJLhj31iyJYx0Q7MvaH8gCcfg9QLDs/ldj48jVeejb5yb5EGlnrFqixZ5S2MbI1pcOKjZiZw
vFaVvMe3Ds7VJI7kkwz/I5iFFdXBNU3mdpH4mnfDubGdj65e49tkG/yZm9b5pbt4z5PFYKtjl2P7
pDbAFm6TMv4mKrM0p8ULKbg1ih+RkvkagoFMh/cpy8TpWaUICNQcwA4uHLPR46IUzpCu+6q9tPWE
H+Wje5iK770PBeZMM1v+Hk51KcIlIlwdcml63h3KRLpqxynZgxtw4o1HE9KDkqcV3AT14Z6WotvY
Q62cTaTR3LoVBoLTMOTOGNtPYbNKm+Jsu0SfGZG4ZOW2yX++NxFRW3PxfTZuHTRpWBK2l0bLNr3S
/0hy27yBPGYTTix5unQD+yvixRKBgOFlCU6uAFnx+jEfpLFoeuZZ7FnU9Np/DksUvbwjjntiux+E
yxnsoMyDZmz+0DG4bN4IZf23T2sXFLpfwveRojxkk6pn5ms7rv/ZrZxkAfxkfg0uqXj5oJjaUlmz
mZYdRJut7wiXq+G5jqRenybbE9doC5v3piXhL51qh7xNivR4OmJkvldSIHmRo4qcCXZBlXNRkWP5
74h22WatnvuA5t6DecSPfrt0gIlR1hEr3xGJnYRlyrNFQt4AIFGfkLP108kHdzIn8EOGlins7XQW
60Fdn7ayznzf6mRWBezwFjQXS3vfgzM3hQ2jknyzt6ME1wz3nkFxaD/NbjVxIfC7ZOaf5dAVrrLb
17CxfPvO5cTsGYuxo/rbWzbK6KlffPXgCCD+u1Kxg3Apm6Pt7xJ6gTkv6YreZ+9ogV1waUJkMboC
VJgpWWbCrBEz+uz6jwY23Un1iMcDWuswcM+VXkOTm03V/BcZ+dUdvYi2s3iwDp3aHg4ZGYQpXJMz
mrYmvg2HuCxuAmnzwfj8a6/2bT713m6GR8s6Rplvvs8JdtXQ2he7RQTYLHPYncmsb1toEDRHGSuP
dpIxkZPaAMFer+dBqJHxK1n24DMK2mg7RSt4UEYEdTukwKFS/iUwMoBQsJg9s7aKoyEfiXkjifgg
BzTmAbAn5wYH/79pUse3g5mme40Pd/9AvkYKyDyH/KhRynp9rFvQ9fNYKetdgvC6qViGpYGB2qZo
yrbDcljGmsrwn+/OFLgR95chFU3CCDwq/N9TB2mPVexMRTo73NW9mxMpxHlEdvFRobkcsq1inVsQ
DnecykAtH0uXdDI1PGlt3jPvDXiPQOgUVHogQ29a66jwoyF6HqwIvCaod2ljht5z23Hdz0WUNFaX
QS2YN1LH40+7suL2GleHcl5cIQb6G5fmrWA7eV1SqorwHm+orcjdxhzHXYQg661hZ2PN95Wgm6Ib
OJQn59jKMONIq518cGbfO5ZQyhdhy0oUag6cN2puUpFNaY+f664CkR4325b7xlaBX4y+YPRJds97
60FLm3R2RutPF41iTNHmBiUL1GoGjmhIQmSCq10vw+Ne3PktG/ZZ5Q/qH5+99aVUMs5pRz/wD79L
hptxao8+tRdfw0WIqrn5RsEhnJK2r9pCdltSFS1hPXHWR2v/d/KOeS1mHE+ov4fZniYZeH/82+CT
rgfjw5lhYKggivvpOsbM2rmJa7fM93lTP5thCn+H8IH/SqeZfleJhSNgWVqLk9okHeiC4kJX1a4D
YNg6YMjy0AWDKYZ5W6e8Aw/gd2aqS+egM8/9ti5DJlsTvPLZRobD7I8fvoimDseT+uZsW2/Bx8Cw
42TxfCif9jWMVMZrG6ZT1ZHNczoITiYSFJMOMh38o9aF4oZ+vJ3K7xhglUsWs202FCVUxnEiDtx9
Fzq6uSQE+/cl1o3Omw4z74txtXpHxzLWub/I40WsVLgiHid13LNOXpuCMYuPq8HAIcmGzYIKIlh1
rHjbN7/NQpwQlkyWwtuzGYhkLBYSu2WaKJRkaaD7mlEt7g7e53oMm+yQ/nGzuUbuNdD7EsS9t4kA
KlibKI8WEedtv2G6E2LAeAJLcKuTb6/6r0NND4vKDNXdhk1YRzAm5AjE3Ionzl7WoB+tP9Un5Y+8
gyO+tVM6iaZ+V1MIps6zO35Ojtb0Snu4d9mAyeOcSjWNL4dohMiFa7XfodrtJoPlPr7KjcEor/p+
CbK5a+J3PQkRnQUG6L8SYjWuu7VI9VCFfn3XBPUa0t47+/c22KWbtSgrNNSSHE3OXlG7n2VTt3fd
IaLkFJeEbmcBzJHFZCfrK1jLLlOCmZKr8NGIp+5yLHu22Wt9j6ikW7I+dMs57yg0V6ZhgeNAtHgy
H9Z5ENliEJxkYpnrG+qWTDY7BOCaQKjbBJXbVYqdWnFU31eMmkQRwDvRj9GJtXlXWfKdfnra0s3b
CNTb6454RMXK+T+vjFkR7tzpeOQXP+rHILDq/dqYjVHfHYLqd4wPk5UuGyB05vNIPcYT2tRMJe70
czYxCHrc6DJOW9Grz2MxVpmaIRZlpsAmzKliee7D1ux42rByP8s6tL77lV3+Jtdoxct66sCqzZGw
qAv8SqzzsE/2dfGqac9cpw7uPXrSLfN8M34/lqr8p7mBTcoQ3T377JF6Kbj/pFKN0aqTVbZj/Wy1
1Y1FlzACZsioj7awEm+E3/MmfYsHHuM+G5R1E+h1LvBTNyd4HG0hD2K+b2wRFr48Glo9MwdhGqoZ
d54pqSJi/I5IrTkZJZCJjMacD90uO8yIFYwkKSbwkvm+BMwC9lIb7xooYTnZplYQotnfxpfI228b
t1qKOMVGbCDQIRnRJJWD/oy2ea9OJkisLQcv2so7q1pG98lCPNqfqhCwl3LdRA8YY+8uEM7QfDoK
D0MaX3caQAtuibyTFmY7OT65mBn2V1TKeXM4G5Ewgr7T6OaHN/P4naK6JvxiOsb6KxbxccB4yYZv
W0W1n1vQpXz94O7xpWGiiU8qqEHQtNMQtuTXfX22esiF8zKP8/Yk2SaNUnfcAQHhPTbm5IVOtmBz
SMQZ3WzbML9xR5/QfZX7pXSkEvQhrvOt1VF9nMGuaWTXod67PMK7Rj83LARzcvpb8PjtQX9j02kZ
i63fF4ciUdV9z4EXtQUSSOTfjit6uM/nRq5uQSSOkKdpVr7IjIrnLgVBSOxL6PfBD+5UHs4YIICn
r99JsfNCFVgUeJoS1tIXcz93iwSh3C1pUgvEqkklLB84fdXqFhdBGSfZboeNyNy2pn9MGJb7tBwT
TPcmkOkfLqeVlNvFDW8fiEralEePP0XldNehXZP3gxTCMEPyBvq4EdDKApev298GCoeuZkS2UNSV
cZ1L6yzmoKsLyt/ekGBK6+leHbkdWfU1wn3nh6xrVMxOvDAnoC5J+qINdznT1iO5QOdmY8DdbVtD
9nZMZ8Jybrtl2Bd0R66U63+OotKY2wgvfsSgkcbddvblAf5iqs6Qhs5wjaOg7B4tIgCrb2yZCeuC
2ISS7xz+BvE/O+Zn0igBJzZguXAfiKaVP3giVjKlA4lxRkvnADZfunubjXG4Qfh5g9cWTT1HXPdR
s8Wnai8huazAeyM6tnYLrUeL/92FjY01dDXRoNtsoz7eBHbmaQeAGT44hvXQpWWyu+axH512eN+p
+R9l5Q7mHftA3nIsseKh8PB6+OMv3jqceFm6ZikPv/XnVbLR97PTjhSPJbJudd7dei3ije7+Mo0D
JXE+yKVP/cUPf+nJk9hIDxy6y4Tjunex93m0333kC0duzOCvxRqHC5cyvjGGa1Aer3YzDOaCFgje
KD2cpQ7OI8CVk4oRQufBzCAPqU/LKl+nQfNnB/J9MJRj+xTcuTDq0WcfIUhhYynZ9MusJR+oFrEr
wUvbYHpv19oasmMjIPZ+a5loTrNnRcnLsYWbdZLhtM0FLorDdF/H9rGkHhF/mI8eo71BNXuNzKbR
36eHuunZer29Sfv9mBxB+G3Hql4/OTxhFb0MZF7wfgTr7gQF0sdFtIXfMBjTTB4EJHR6Nn9HM1C3
NsrOZYnd8mMHd2L1aNNwYTDvcZQKtSxbXnbV8kdt0H4F3Fj360AgVBdk8PRJvoVmZN9Y1v3TFoRm
uKsspTLgoC0Tdv3KQL1wp3XP1JuPMozLLAmX5U+/q4UIdxF8NrcA+7yc9+bXwc6d9eTsPsPuygYA
Jyb+3WGU+xHtwY8Olw6sx/r5e7XFDTGzjPQemYtTn5P3Np6bpeo/HKn98GTPvQQqqPWvyNdJQq3q
S/Vf7zndU2gvgHkdHYhKfSEO66qSJiZZXflgoe2yYFwjtyD5OpSEqmCbvLlUIkieUFsAXJVlFf0V
nl/5J6p/4r9NkZndU023pvOhrTqsF+0uTAOied1LFbjHGdLcuwfvAtfzp+HNRYp6At+Ix9Rq6u2v
7+JuviKN4L7xW1ks8dxup32cpD55ZJGRxDvgG1QHWIQUMP5jYQc1lmysjwV5zFQCkRO1we92rIEB
YnW7XqrKlH+gseffcWueEZonY94RYgXivSQErG8u63XpSupKnVrCjYqlkoCja1MaRYSl3M6r3/pL
Fkp7kGe3p0altYoaO+fRSYj4Dbulp5FktJD62GyOrc+wQOCEet3Kfb1bGzZ8GZqS7hcNwvCE0tVm
BAuX4LLwTHpMY8pDmzlXXXzq+6b+h1tXeIvenqKfJP0kDuNZbP5OFUrPbC/n5iuq+VCC4KjlK/um
UYp8rqsh39T41AY66k/bNi3epzDx+LXPugNstiXIdCRr8wPn3Irx4LgBQIFjWw/dkCzJp0EB5D21
3rh91seiRpDGQVuXsld9izBnIUdsGlGvpEdg7VE+CIvTH0sXvnBBTXz2yiMqT8KOmuVRWP0eQvfV
wVcdT/Z/SGKrNWUb37bfDF0R6ztes7fvprdZnRziLf6yjpKTU+q2K8ZRr/U52COY14Um7AFJVXdF
Y+Xgd1Kh5vD5rCx4DL0WMuim+Y1HkAFwHnTnnGxpr3vWhK1Yip3mV+QsJU3yS8612tDiuBQbi/vf
uTjsMQFpCkC23IMt2R7MooXDjxMJ8nEKdHVu2tirAYd3WdOjj8F6qom4IqIZZjgZsx4JSJeXkUOm
Qp9oWvjlCHlVYcn010fIzk4qMT6zNjPHfFuqXgmIrrvZypzWmX+Qgs233xtf4S8ijjZON1WViBsS
D3TUw+giobnxKQaxVUdruqD1Rwy2h11zrRaHuFo9z8GXJbdxfTLWRnPnH7hEIkWxk5R8y/CvZyk5
Zau/aJlbR4V8Zo8RreZmJOg+LU07q2t/HMY93SYDwC+bpyjcQdxTqq5fFtJQvdJERw3gzHyIAtoB
5Uci2wTJka8aGkcLICUbVYjipUVdxCBtBFTG3K/1cg2n+ggvETt/kuC5pTJ3ZIj5ddHwywSnTRN7
DukTjHUajm3wWOu2f51rvfxgoCkZuC17fKtKJ7ij1kg7Tw4lmESP8QbVq966W4ajGlI2rae2KJtl
fDPQuH9abZInf/bmnT5maf5JWkoAZxjYKasUhD5A97G5l8h49F7I255b22xfttV0W6oRz3npIJLh
vp1aeScAGnFggeu6dabOktpD734xtA8IDz13+DZFQ9fmi3Cg3rq16p0UFZcdZU4s9c++HvQd9f64
j0Do4Tb9uupzbqfX6rD5G9TJzkq15cR5H/cGG+a95o2PShs5Gyn1e5BCf5ikkLG/XN223z98XOKD
bCrLSRfNbvqrhpmbrjiO9j6O3JYKWGoU7Ytb7d12vynmpWZERpmylY83rQsB5qXGd5YP407haWXL
BzWBi7PmaaSjvhldNS2jiSXWCMikK/tUHgnNuKub+XsQt8MX9yECkK7q6xc7tuviVuqPPFZeXH7F
SAJPcVxCtLZO0KMWEeXyUeKCARlLYxzjtl8Gfd4NI3cBlRyTQrdGQMSh6X0KmjbUCO0vuyK2ge1Y
xBjVftrQ7D8kh6a+gFb3a4bb8dEUSDygjS2y6Po3IizHn/4AQpHtvjN4d53dy/4hmqoBVstV82zy
pnZrSDT0lQXcj+zPK78nklMZBEMK2jSO8Pc8xkWw1M2c96Hw4Re8lqFBH7hgnwVjxPgkE2XvdyVg
ESSpUGchTPu2Qpd3hayrtn/vy459ppaXS+8w8CsSTgQBUlWsY11kU8qODwK3yytZNGR2BUfngy9a
qBQe1opRKaf+kXF2YDvHtB3sFpKFYXTB+0KLfO4O0T2zv8GxJpMudjmpbPtR5X0k5X+666qSFx33
fQHMj1xXMfz8CaOpdnMo4qDOkt7y7Ky3y+h3EGjMGDTEda4rwbL91CX1KRrC6KH39+Uv76r1Zc9m
ngvBEGpfvDEiijhCQgk7RWCWeIxad1EoDNtp/YPEmokdAbn7OEXH8W3lOE1ZU1rbvaEX14UztvYf
fM33B4PfVn3eLTt+21k28VO379VyCdVBNxsMsnMzDkrbs7SLW2HmDRvGWBIVKUiWKCcahQmbJgaE
Mvo4AgNsI93NIxB2LufyZe39qrkzCDrCLPK3fcC1KvJUZnVN4J4aa7YpAMpRKhcHvrqw5n1in00Y
wvEtTr8+HdgFCRKyynXiCUWdH6SlHe3QBUuSbGe/1Lq87O6C4okMOiaIOaYh6dq49e4YglhlU5z2
IOOuJEV1bYD/Tkffek/4hiIQcdy5cXJ7PQBXAWNVlFaBtmd68VHXP+qmia1fBwNUdZ4AxfqMJ3Ta
nBT2ZdzvKJDBlqNRBc/TSI+ifK8nFNk+3lTRSUVgntm+B+F+2fH7IaO2cw9KNiq5imd6ppxM4WD/
ThC1frWBdHteQrkGZ4chJLp9JbW5NRzHd7hUQgUXq4z5SlFxUyO0sd+IgNwRKLMC1aa+Bbeio3X4
bEu0ZY/Y5lb1ydtH/aPr5NJke9OG3slnNoOmGUfOi1KL5gpIos65Wy3q9blrcNx98MG+rBPzVyRT
FzorOtNjgWK2gHj2hR0Wy8rFvi33nlSEOowl90Acd7y9liX+2/owVOe4kaVPB9J0BxeO5S8PoebD
ywbRbK9yQM0JLhQsXposN5m9Ba07noLyaKvno/dkkofK89UppEZE/9xojj5YiS31ScNhRtc2idc/
Huca/GNwQeTmkHCs1AawxSdvqFCrHMs4ZDRPy6Mz2+1966z+qbO2/TGZawdzAUrC00SSwXckkmtY
HD0rDYgC49V7ROALTWYtnvc6EytcZYvAu/Rait3/FiwieR58Ybocrn/YC2cLxneWAL3hvkL+Qcxk
V9vwY3FpXVQigFVCPbl2EUE5MtP47YdRlTy+D+0UdpeD3/iJldAOI7cQQcyZ6O35gX0gpC5iY0Pi
phNpBWWbTV2KeliFOSrPvUr9Xfr0ukfAYBx5K+vmFtF9GFBjegmTlJQSFA0r1AxT1OofDpGJOUfs
HJm8Jbf5L6pYtMA12LaE2vCP084uNqmtdXnFDlfOxebp5rtZQ561G5v5ZkzF3A6pepOPV7W0M7k1
zU9tAfumIXUYoWv5qx/W6AGiWr8iRTH/3VKH2TMA5gahQeSKe0ndDdPD1vjoXsZ98wvVBO2Hmh1g
mJ1KmNuIbk06w+y8oZNRf/WGcpLBoI1evLDeynSssSi7Yfrzvap0fF3rKfk2QRk/kQzTf62JYppa
a19eW9EFL427bc/T4qhPe/YSmo5k258FLw6gfw76H62gqT9koHQq58X/Gg5OKrItvN66KhjuB3HY
9F2s4eU+uYuPYrChEqklQxCNGvf1ITz+Ogrgfd5u4nwZDJ8yZvoxbU9f00N5uVVoZyL2dXEDjotG
heLU6XE+H040fs269+5kGYR3q7LH76uzOveVv1rQqD4jUTDOdZ5MUH3B6j4ioFQFc/T+ivT0v3rc
Kt4PXszY4kxk9Q6dBc5MKFmG8rj0dfKb/TssPtob/zSLsx3N8hkdXPj9dqDPnQulZ2le9n74zWX0
KnmOx/ihmgHAXd/4KVa+EMyB6H8i5E2e4H5PSdK/jn3sQm9Sa7Mp8U/tZtb7Cq+H0VbkDMdfg9qR
IozmfkKimPKvGhgr1A/rvE7fygXjzKyZUeLs35vZYrzC7VNlMp63KUcpF36PbxlYRRCtXjYyaz4G
dRihEZ/l8l8YHm546pw+ejzWXtzta7hWQL+LQAkfT4hHmu2JvXWebjAD1N7xqNbTMW2TKuq2M5jZ
zE6UhXEXfEr3sF4PFkA/lpilkHqqlufJGqv/dvTitFa4OPwOB9/+oRgoflmL5X8brcF5hs2eXuy1
H66isvY1t+vOO1XUigdn2oYiAYi+h9WnS1bGHf4RMFkhtJl0ncb+HBYK5RD8u5s8GRnclEabLMBZ
+19OhzYq7ROnvfbwxecYjTSEGW7rH+Fo4t+Sqn91oUv/JQOKo+jJgScRaPkVmDV9jjihlNCPuFaO
3ytH0sXHQtwDlbG2PlTH/O6W0v4dsHlS0AZA3m4CvC453J/W4iMVPTq3UOvif485K5du3xrojA0g
s+neK+r2i0PsNIdxidw/TXJbutBBhd4vMFfu3B720B1XpO5J45wg16KPpDqGB1rkiRONKv3F6fz+
B8U5gror3attYfqJCMKUE5l0jX3We9zf2yPKbIRD1gi94gz6j+db9asO2cvpm9Z6isZOvx3t4urU
W4V72ma3+WVtpfez2RehWbhYzB3NmrWxOuKX73gHDD81dj6Ihh2/+Vrq0uP7V2UDNCI29xeAgHxj
IWlGrWJCnjk99XyfFoL8BQU4IQL02FVy5wy+BRaZsMDENYJpjYkr1ga2nfNWTezHzOPQFPskvEfE
lPO9RB557yLgSGU0Hs8a37A6Q57nWHmwjwgh45qrrmeOLIAKp5dk7gyMPgji97Jam9cO0htpqW1p
4OZqqn4pU46KfSskRPKwpv9qtVb5ijQuTkMZJAwNAbGpqdPWhmxqjMkfE9rIp9mSrCWF7H/9hVdB
gej58fF9GhN2+hM2vFgcC2+bWNfKstw/tFcDCVuoReXdMfvljVg53FpcaEoc/9WTduNemcZAio7E
stTXNIj9fxyd2XLbuhZEv4hVnIdXiRotj7ETOy+sDCecSYAEAYJff5fu86mTxDIFYnev7u3u0Njc
70El5xhsnET7V6GB4c+tLE3/Ry9hspwU+cP2Z9vZ3mXgS4vpwNyyRft0cdp3SMioA05pB68/wJmY
JpdzJzaGqSH2aCLaxEQsZ92GNhr54UzrX4l7tPbCrKEA+e5bOcn8IDbQoCSJZQmStsJhJ/Ekbac+
nLiCt9vj4NfbsU5kkbyotEj9x7IHjj5EUZleyMRsf6nHrvt9ZfulOlfMAuPL0HNpOMIFrat7rCav
T7en0YllIo4zc0ZTnuYEra7epVILTRgvE7b+JiVcrua9p7b0a8B6iA9RXY/qfQn6O+7RBcJaUgsR
3PJ8CiaojpoU3cYm0dHiPRwAZVMwBrUVktSwA0rh3roRipHNc1gyTLej2/izgPHGXJL7FdRuLfPA
xJX3NOA0pWe/n1XB54mZI/9wyPmIqWaTnlYXv2Blx49+3rRzAkWr1bJLNSxvwAW+WFib5aZzamdW
kTEzu8ckrU35vrBbPnhLF2onn8BipgVNYw7cluWgRAg+Yq9bhosmaZdginDvvoYgAxkj7WrMPiz9
gv7zDjDzUEP9tbcqTFSR83PXs4uL5qfrJ7+RCgw/NuuvhcCt+24nTsqfc+L2K/OBbZD+duVc9u4X
Bdk+zTMbN9f2NV6UNz0JHF3/QpR69E80aEyQ8uGEOcOT0AqCUWvX10+xwNMDipzd4BBi3SSnbiwG
9S+Oh3bGqYFA/kaqoRh+jMHi4UMb30chCVbJfVXXwquf1p4ULMI5O2b8fU0QqThta7zisjGk8eoI
XEdx8e2hT/Mype7owYXcKDbyHmlQHx0/qIPPStWJ84jjafn1TrMz26cCiyt9J9lCwMAdqpG+223M
mpcOdJjl6bT+FGfSlEmxo13ebpfeEtB7nrN6LnD7k4D5YnP4S6sdn1Zanp10savd12hl4XBEzR3r
V9p6ouaZbR4cyFvqglQMsYjQgNhgNk3PTqWRQnalI9sy2yt8iyg68QNmydlzkxZSmWTy0l2Isi+4
x8mElb6LzViWFDsxQUefbpcu3q+wYc3xoTWKzMqBZLEosDwJQ92rg4opW05jySXoIPgX+l7eKfa3
nwLLjs3gwtmecste6gmtaPBFEPwUrsMjksyt4zv7OzHP5dchuyU13VkF91dyNtF6KzTK7Y6Tzhnz
gl9nskD/3cWQfeAMAh4DSb7wvjfuGMiXCGKoeS68FF9cIlJM/2A++/IapvwxpJUq0O1dgIZSXoWK
jT7BMJriF43cZvo3yTGaL4OPYHuA8q0KntnSytOSLKa/0bTgZKckRbg4l8m4sUJkKIoi9xKA0H1m
wiD8Seo0bA7U6Bvz0sAzOccZRZBM60AMe2eTFImMNDIOdjUwlKMGlnI7OKUvYh5Sn9ad3G0r4+de
0/HsH1MU7/IHd0YlB/xvZw3ca5TJejFHXi8+BsJUJ7XzYJ0exlXVrjNhbLe0rPP6iAf4di49q+mY
7YZleghDnQlM11k1YS6T0LEKtURZ75uzYj/gMjGUf4s3ciLAt16gH53WDskp6vCEPszas7GNYAP/
/W4PwxWsE7mvBwMmpO9Ysm32LAmU8ou0cWMu5egFEaccqdaRZrqoIdyQCdUcLB/KYs9FRI/tt1GO
2At+MIbNw1gIF044KF0cgEOKKiyfVdI0zU/hNSVfVWZ9f+vyMSEqWxy5APW+Oi6NNwpxGYgZ9dOp
4yOx4nus0Ou/XLIrvkWk5Wv/MqbR3MUffhGQb95VLGeIc69e0pqJqpRdeh1EOfzTnCTZ3ul0kx2j
UmkCzLD57nYq1qA1NyrKicJuTFT6JSFLSrKVXprXxGiPgSho+3VvOmp9+GbMgT//Hmle90grRpgM
8bEe2SHyvGTj1PZ7FFGnuSVR64RfyTayC5QlR8twHETEQoed4CiuXOLqRPAuMg6z4tYnsYcm0bFS
L7w6ZK+7Q8B5yUEL15g9WAyA8QK6sGBgS38YH6Uv2vaa8J7FzDGYHeMOjMBkPEyb8Y7xgDJ77oKV
TYvkY4Kp/BE4LTvo0Sgzxz9rz4rA+5g05+2fKgnG6sfQ0uQVwKOSoFU7fMdthmZid9Ww03MbQwc1
CkZoZUNDdYg0+oLPGGlmdZ2DDKHqYNjmJG6D8gjc0JHUJvN+piO1fh1SjOph16XrCHSMJdjtrDPV
2a+J0sC5RJx3qrqiPJDO7GM4NaHxDxT2x4F+TqNl2C4krMXwm3wEhgc/ReC8CoHqefNSYOoqF07J
vNabdSneCG4rFg4YVItiR1YYwHn02Y39wPMVtFhGWxmVhEULZz1N3GD/Rlss1TVUBWUUjo4XHJNE
ZuLb5lbZ9Fk5YAUh51qbiSuGkHKQJDHIxon0R1gw57R8TlVepQa7kwuPjPdrmbbtiWFdEIPoor77
01EkVr3ElF70/6AmZfUvMPednrtZUU8O4Q7MZrmn1a4kuCUjMpxkCIPc8cs+Qo6tdfmdjEPXXBYw
1fE5hkeoXjuP3NVxa8JkuBjbKC5CGw1Q3SWox4iROSFVSMQz3SIXCxnU7pceFO8kqvYUFx9tZtHr
YyeU05AdV5nVpypyvXLMG41XcCbGiSlf3Le2PbhLGw8H2U/ef3bouvYVTD+aNYwq371rD891bXyE
Uq7qxIE/xyVLiz9Q6otxdt0CUZ1LqLAkzeNCJOK3u7bFZs+2LJPlezTQZzHsKp9ip11JawkdL3g6
CPmpLtuIKt8oZd5a/TVOctmXWh8F1qv86ifEdtKRrrf+ALnQA2EL3j/eewBiw5vJCetxyocQ/OxJ
+DbF9bKeW55cysGgYUJhHLQkry2OvPw5WDXiOW5VKh0sRq1wP4+d39zBMSzSAEPdXf2L569Tcyq4
Ly3nMeG633ADbFrna0PqgGytazf7ES4jBQ575MlCrbslCZvuL1f8EnCX+lmmlgg/trjZQCWSlg7E
1jcsoCXYN7DbXLjwUIeXEgDLfi9hwOiscHhd52PqxOEf3i/SPRkyZlStFjWCtq4oBKh3gYwKeayz
2pdPxC6d+pAqK8K/ReImet6Hbh+aY0N7V8OVBH555R9YxtMvxCuWBoc0XzV7zwlRhHYk78ji2qjz
4bzL2qFPYElxNBxXK4rl5kELllAXwxzd78yl+HASvQLdR0vd9Ec1qaT6pwqOM4jRcu3MO/Hr1J44
4+k1ZwBaSwrHuR969wwZwUZgQeYS3xPB8NtuQ2HcXHSau8Qyab4g8aBt8k7vvWluwDakuht95wOm
ZKn7cz0uLgwKuzZoa1BzG9j3UGU6vFsVsXggVsxI5SSNbVbukOS4ftItMk0nGZFDO6ts7UbFkyyc
9RsVEzh4R2FnhBkbaVJGp4FbT5WzVdX37NExEManNi0ZePlVm+jUR0sMTQnI5Afkyua1AJAfbUnQ
zhR+F9343Df7tKxVII6h0jr7TSaVEyt3U6XYjVLWvn0XbL/9ggYLv0TorbzFBHBRfWuWCDHwAGZK
M0PkL1714PmDQwCM57yZ4EcUGlTO4qJuu6lq8ucf3D5n+cM3xLHZGcyrytw6rg/lmYtYMuV2ITze
XXjehznNLbcqUrU64QXqMEdplb67LVmL9CSddimhR4tmYzFVN9AZnopsnY+yna365ge9Mga41FRD
iPkgoDfZ2QNrNJ9nUmKNorZoW8ZnL+GbPSDzzxuPsJiaav0Gg+9ULxvjs/3ZQqg4vyKa5tbfbcnC
xsvIwVpvkKaul/3iYx3tyU4xPBThybUpc7cXagW3kykjtatDu/2hv4yoE5c1Hfp8U5MMRhwzrKqd
YBcphQDAcyi1I3d0YIROhvsIpc3bmxduLG8bFcbzdEBuTMYBvmHWcZCH9Eb0zTnUgWg+2K0wQpZD
O0Tr32wrJ/sHScBVfzDuYv9tIcGa/KuW1vj/uaucdbvDFA07/7GDpDbzoXAHPZykW898v2eT6STl
JVUaFeXeOtIosU/kJEi3dK6qu1OH3k8tg0+m/YzbXoenVZdD+jqW9KI8UHEq1Vs7iDR6mqRTDG8T
FmvzKUfQrmNltkw8ubhx8S5wwoYdPMz39a8I8b+4RODTvEd4i3q5Zol2vXerkNWMHhZQ+LGh/8dv
ruXOSvtJMNz/BDzu26ptGkx3hNKysGviFYLhOQY67B+K0t26H1HURdkbmTby+4zJrT/knuBEPmdF
E3tnicIVHpKRE+hB8VzIE+VPAaSPcCkRTiv2U+R2JXN+tbV0zb1kYGMGiahlWDmUrAyDF7icLTzH
HpVPNR9KsCzqNKUZ3Ay2t9lI8kQ2qa+aByyOc0IESX/BlpL+Rg91iLKzlFvtHHrMm0jxzoUmkznb
OyrwrzFKnek3fTF9t+wN4Una+a101vBBGG9YnXzDx/r/pLYSR4b3bchhkgbeosbuoDUD5z8TcB0R
7JaMi/UERmnqp0gSvWHN9RZUx7Kby+isQqSrihoKZovrvG6EvMipj8sdT40JYj/yW3MtQ7HXC5AA
U0r/QhJ7CI/D5vSKy0e/UQIwkmBLH7mDDd6LJjVnpwNxfMolfE7W5VE1Mh6OlVyXSECSZG78i6t6
Ra8YKWBGsrmPB+ZMGBn8aqgr54sBIlp5ooGX1n0YgrbPOehlSXt3TZBDN7dsreqB2XxoVfDloFWF
r7LlwLpUKxbHwwALTEiQd5amqaT1vHwe4rRCS2zKobkuOKUNnUUbhxnFLBKNm7oYWR03/sfsVVex
nU4zlVfz+wRAcj/fxiCJv/eW6f0/ihNS8bHEQ0eYq/DXhPjdgIX6nUCNS5NJDEv7XY9ZMB0l4/P4
BTJgCzg82krqP0a4WrwCPjpc5Igo8jWGvvD1q2NpMsZH86otB7fs+te0X+4Iiyc9rv9TupCY1HFn
nGSXjbKQ8a0aO+D6qQTrOG6q0cvJUvNSH0JKLyI6Gib4i1tbJqSAs3Bd+29jGIrsWbQb7qNRCz+r
Sbm9eTlL3RbzaSo+XsHdJ+LsPfUNMtO1QxtvDxGffZbt27XMwlOZpNPXfC8DIOOZWVASHXjmV7oo
2hyvaH0YTsxytLpwn2aJ4C0RJAF/FmlYo80z4wnu/D6+Q/N9o53AcGMDnm252McQnXBrBUFCWAnh
fHV0m6p3rCk1fOAZ44/uxmWuzCMkgtnufzES6mgykif+oFC0ay8b7PTsVVPZJgebjR4idKECVoWA
s5Jp0YMbkGmXvrJPvDdHTClHke8AtxzbWVeY7VXITNC00dzDDwdgBA26Vv1UZKF09gRC1fRrtfMm
znDbY70v65gChJTrDqRRXRoKQdk9s0RRukMU6DBaZJau02NYBV32sYoxg+oNReqGO46vSjJ/+HT1
7JDG1ogsTCr5J6ekTPOaDFz6sQ0k7Yla1gXH2qH2GjYpTdGoiJOPMnEImEWlN2z56BZdGj6Vns/N
49KGkt3NsRx9K15gcJYqemOwCthdzVbWJHxvMjcwl3XqKKBGsUWELnubJehMTR0cKclz/deuH2r1
GlkU8A9Fd4L36aaYoMeCopLugSwxfa7a1WNa7OIqKmKqFRKRPplFtf21reeRiGhZh2x1OVU2NCxT
nAKa9xsQXVtB2o73jaV4437TM9pHQ9eon2O2CD6MyvOuJs2c+plEnGAUnEauMvlAKGQ4OVpgEO+A
Ewn55ZQuAQLg3FX0FPRQGBUhj3ZKGFuJFRTTdsABRkNNYfiZw5w6DqcDnU46e0bZ7eszpw2OFHqf
46dfo+DW+2kn6aMa8unB/RNERBEjBeyFH4tjuS7viLGDdlHHiLiMJZS4/JMZvZqLJnwa5g3vKdns
63JAz0xYwuS/dQWkktonQ1NuX4oqDIrh2BE1wisAfRc8WkE4LPqQSRhTwMCq8fwDZUFQc72r0/ll
w5VC/wdayUDQnIXey8SWwOY0U3T12a+V6qvHe+3NdOimzUIyzYxhw3OLKODWl+V+L6u5SBAKHPJF
qxFGCXYzXtLyikjF7PckTEZcAeI+Uss/JmHSkntcnzt5NcRNt36bjEcl2JGN7N7wwNRv3f+2WWYy
YJXfVPnO0Q/XdmFh0DLyiW4bHkROXrewr52o3P6Ngpc0NpdkC0LRXUmdqOaJgE5zHBm+2/9Q0XWK
QNQC4SliqJSJ+N7y7pl4YXwVyvxZCYjxviw384YukSYndxzrv1UJj7rb1mgJElRXd3b63cbxFRyd
Jdt+hHwp/haayiY2CFEvtmOkDB7acJ3MP6733ksZDjWG5lJlXh4txJUIQEn/eZ3RqI6dU1TtxUn9
4dh3tgpIaq7zq/buWAfgsk5+ekiqI00jhkoZyCHASkNgufk20Tg4PFW8hdvfmlyn6zGVZ5VGdPLn
wHxwziZpsHPjMbbfJ225YewYlbzuOCLN3bFUf9meZkE+kcTiNum9N3kzg0+o7xNBOEZsbyYPBE1b
SeAlfyVjDncNNn+cecVTjZGUc/LKi8f93XUVBDihn+BqoqQaT9DODOaaajCfZ3Rkot0vrU8CviID
ViD21FjrQW83P8ezG/7T/kAHfgIm9Q64EwA6UIPqf859ypqNboQ7O0eLkO21SYfAo/086/3DMM/N
cqshGeVrxEq04AcArgp/lH24+M9Fipjx4LDjdHqogQ5oieni3p9+IGGG0YV+rO4qZrkit8dDlsHe
UPN6yoqKIl1+WKe9NF1RKKDUcoyD35B6w+Tup4ZiuAtMTtIcq2AjuxV7buY8zXWnEbt7y8Szw/JN
t+9VG/XmEZCIUgjz/7Z4erarlxBUlMaJTmXbNeudWH05vC1TxXURURNVZaj4O9h/4y0gb/RtaRAU
rDosBS1LnkC+K6+ti9a6cXdQdT0gwmZ9sh74xa1ZT0QCagJ7b+z6rN1H4daCf1HHhkIKplsM+keA
YBpCn6XI9147O+ED16jYfShh8ZYHhzhUCCfaju3yI4wi6VzdDEof+T1afSi4bNbT2UfDj345maQO
jgUKkbmotiV1KrKxfQY6XQduXEHSHrxo4sLAvcZwqqRmi+l4oUSmhXmPM86p2uNPZqoBUG76NRSH
tBvW+Ng1GV07PiWIhAgbAq4ihxNRvxiaV5OnTOEEShtjv61O06Cg+iagbKkElXzypdnGe0gjfmEV
udaHri9Lc5ixIJsXU5gsyF3e6NWT7ew9jGCanzV5nacSNJFEngf+fIi7yL7JBsb6FjgUcj2sHJF4
Wu3kXzuyTFyRuXQglW8JkalXRDrSnDQ2ucFJ+iSnAc9RzF+moC0uHUce0aQFSv6Zd08971IOsvR8
x1/CHXUTwuNJSAmOhUscE3BKaqOegWfb4I+hX6IkORqy7seBbLUToS4tZ6BjqtIqSVFx2AGXTPuM
GTtCExPcellQMjeTNQe297KgoHQZ9zkZTUgp7b6ZXKVpsnCcjPv16P3jPO2AkyQhun64ljUwa3gi
SFYtuYcath3m1ZYhsqbf/05X64t5v6Zy/KLTkyBxnSx9et91qJyMhxQFg7QYQVcB2CgqfWUJY8cv
vfCpTjlt0ZDENLmPlTOet9Xt7CslHqSpmK1n+2ErEGOaaYYmtM/j2Ab/ZBCM/5EJdaNTFqXlU1Bw
xTw09cKtyh2YURiVGQnBw2c2LJMKq9VnBMaqjyWXrUtS1jRIq8LpKKDY6oB/G60Kd826j1V7LGBY
3sDiG8JbpIhvVAiOpMdhtr0jP0fwRtRr+OV5flufG345/bGbpghNgYZGu0u4pDhX/vD12DjJVn8T
0fr/SBfXsWvhshA2p/IAIoihlS8uulKMWWGqP0EX6/eEE+6P44epvdVSJdOTGl35wU80h19l387L
76hCAkLUVu1w9mo9jZeqmzBG5SjK4oCJTD9Kmc3kEjxLGB5XZGwPgrYJEPSq7pdXH6Tdnh2kaapM
vK4tbzxaw2/WIXfxcZvq4m1BCgxyEXK7PvSAUZqngOglckFUpTl1qKDVJRtGoFmm2XWHX7ZVUbnn
4eZWVDMayoPPOob2dzt0lEohbBVzR0B6iPzGz10Hm3CXZnCVJM5kp+Mz1cQlBRxpw7WQNIHgi2QP
bBobxR4nRvb5qtHIfzp1KNaLL6kMeXHdsrD3ligWrIJyiy6htEF6XDA3CdC6a9wZB26XkbtrDktb
OxBo1MJFT6U7q//Q65zo70Kz6ec0e3XzDRsYEiTBbX7CH6Q4Nt2Mf8Er4y1fStc6Z1TO9C/SU3fN
HBq7SGWElTiESZK8woir5hjPhnIW8p8e3cvUA/cUCLBMet9N1NhR1EKYGo6WvMZzQMoVGbCQNeUD
7eaQ4ouU8Pcaq19+kB2dTgWit+WK1VKvQUmhcJ8KenOay5hFAMZFUG7RVWZ8/bHhvfS5dPUw7tWK
v3JFMdQdNypBTZ8ePTBHwYsmJ+apBGUE1jz50Jl6P1IB5oFNpck3wzgmjhMPzD+HMtV7E8FomVFh
U91j1hZ9carm1L30opPhDcmSfOXc3mtfGK2q9xbJh84/pgV/TwlrerIYjMj7UeeRAHdYYfgoh0Q+
uyxI7vasAxv+Gh4cPFnNEvEYFY/FEfjrDktLeozbnVcPXowiAgySt0PSssdYZ3Ny5iaAMapN64Kc
YR+x28ps0xunATDvVlfzmtNltMFaYjwH2ckquT0NSSReVGHC7hTfDfEY0yY5xauYaWzNyAbUDyMr
u8LgOPCLas/YICVDMrOWd5DOHCXTNRXILt53TziRkgfChRUoAEmT/qdZYq+5tTPx3RO3tl6xgDUu
/loctodi8VJxUqah7S4gePBZwYVjlDIzf4/p9WD04/rEjoyY94RzXikVVr90R5TmxE1zG/KyiTgK
keWJhJdt7PMV4+4cPpT0GLqHDaHL/qIKBU//t5XjQJTaLfqqo3BQFC5rUYnlpiWMhEwfXP7PpH/H
eRO8aRLJkQEfwglev3qL7bEzvar2SliisSpWa+GYy7L/3s3Zdh5nbyk/O3crqFX0KUjSx3qyw0TS
AlI3X0xMIcXse16w8wOdPdGwu+AmSSiRIxgunpHjONQKpR7fNyjsiW1KJE5bwtK8vjbw+lUtnzX1
tSstQePa5gGFYdkB35/W3sn41OfwhFxd4pjTWbO78im1dbLmSW81C2UqvdTeG6tIdPt3lVLiIBSp
oMSHshkv+AFExQqEg89oNF78KaFqSg1j9iVxXrIDkhwqeN0JfzmLXhETT4tyuRJEi9I/qaX24ZMz
3lY3SiemfM3gxnFTlvVS81EijPQpfdHgGfVfv41ZPM1bNLL4D9I8M8Ovw3tH59y/eSH/Ry5ZdNQP
+NHGMTkPc9vnsjYwxSSEbHkLQUGRcxpD5YffA+lcfErl6T2pe9udTJut0dGOU2e/1T4LQzFSs1Rc
Jb2mFZSQX8hTOvURSVuBrLtrNpBatGD6X1skSRyNszDVCo+VUi5RgtI3R3gdps3ErN1rjCUu8lr5
rTiulb9QiNK1vDvLNDPL4yoacRU862TNks059eK+TG8ZpPtayMZJD00QLbdNbh4c+MY3+6GDLCUx
Pcrl0gRE8fPSX1oCALYGCy0KDwt0x+4vAWiokvm2EkJngtqc6TaUkgzdoLmwvU8Ob8aTrxlkdomN
muhnr0hc7VoE/7+8YsuXdCaBfyI61rw6xgnpQbibRejO0zpBNOHBOzt6PPCmjLdGP5P4nljhWWFy
J2VI24okaZpbT1YvEwUF/P9alz9mlsmZnFyF1/1EZ1+CHWDg9kSrkSr3qEcJvCnKHb1cXQRCniV+
CNSriBgdPQLZYp9a7fyMZ0etBBk9RrilodKN2L36vVpNYOte1wCQFLPDjQ1y+okue2Zljy2BH+uY
KEpAvADUihZj8zNGWa2fu8YtFyLLDuWGHJn9pF7GafIJvZM7ak6VG3OPXRxNHIHFXgM+wsaqkWmd
iRGsGUXSxO36+jSNgVgeJTfd5SxbU/7WDYcwyqq7vpdWm+Cw2I06pxr3TuYIQtxpaNN25b5jI8yZ
4nCNWl81y3tW1lF87ANjlqNpjPxTZVy070OxehsaJ6KgegHOo3EnDmjWAaM1ZIm38EcH5N8d2tYG
7W6tGh7isOPFv2OSN59ZKZIh74YhaHJKHzRel/DT07CNNYFAUd/60nYfisoJIMlhaH8CGpbdg6AL
97vn06PzQH1R8IrP332nYmfDzfPL+ZqmeiFhDogD/LZZQ5iyWLegewJPS//DUS2TS0jtm7kC2Y3y
KYuj4bLMAqaUwojsg+A1peq6I1YNeNUI+xT2JRH7usWCq7RuggOmwnKAK7Tkw+TSIemwBErca7sK
4F6KjLL/Yq17a44h87w+NiLCeSh8+riPgoUFxZ4SiuzaFoAsOTnF1pxbHcQXChLViQpDRfjAVBnk
tuFy8kS2sncP9WgdUt2CXRaE4YDSfXDbUx1UbM5RoHZMfpttOXvaxI2PFJNtH17R+M5jNWJW3SvQ
JzKJNAXwBS6oyzaq/sJ/dXlkrdBZ8tTFTeG8YU3hHqVrNKmrG8tgvqyy7KZjDQju7Bony36usqCK
ouPGR/nu6hPHiue1dM+kI5l+swFD5F22aYTp7qxJ9EnYvEl5e8wAE25La3M+L4lXjCDktkEgCmyC
b7glw9DnoqBZm9LxUi1fnp8xbuyKuVIfmp1gaL+emvJFOUn91t1h4Z0aMkc+txM7pE6qY1nhhUio
Y0+qcRNqwrQE3Nlkyzw7z2gX+w3OjsGRfVfTbdHpMPyZaTx4Noqp+1ZMVMaCoMLpI8SE1ITv1NzE
ww2Fn2Ixeu60hJpwOfyNJQGZj9vWvLZh0v0p+Bm/zQ3DDhl/PkhES63fqQdVE4Jjt+H/JpbSfTrP
sQdEBA8eiCFBCi9FO+R1sqXiHFuYLY61NvOuU5Il13W2wfcorfsn1hdTrOOBtH2vXJ9GrjDxaSpF
xFy/Wa5P9L8QMJ8fgSbxzMsVgJNQ+uKNuVc5Q/JrM2zLuLJ9MK1O9cxMzpSJNpwL+usIETu0IlKL
wnHTKKIZez+k23WXUIfzgXfLL7ixQ8G5UOlVHblddmneRjqg2Hh0ms85is0HNeZoiILKt++wEkV7
Y7WdM3/FZcKyPFdX0xHNonOfKGCOHocAuwGnsm7+WLccbtXUTc1/sx+4EztakKW56Ke0nbLkAdOK
+zDllVpbhcNlwk1+GqJxRFl6fm9n0P3mQ7E0of1QapOPKe5v/yuNwki+wEOZf4rWvmbfeZv3k9uU
GK50VE89LIRpf4vIaV/62W0B9GKfZjnbuhnguqesefQjlywREw3KicrcaXrNqgizMeG3fbO6qf8s
QeE6v12isgQWk8kmRx6LglmG8avLPT8hF4RFGJ7XGSngQtuNDl/x4RL3rd+4iXD49mO0PnRu5aev
Cbn5IIfoX9urN/bqr/YyV5wWk3XjAwsjO6ycOsKeHAzc2U6mctWId3Z2c+PHqEs7FTmb/NaJsM9e
4G/9lb9ycP8b2zoLr36U+u4nedblbVRdYa5z3euESITnzfS9wua+MJt0xbsgn1DsNdz6epioh31b
wQFHLIdlvmQNmvu3kYJedm0ES3Rqh5k+cO73NC4RT2ggI77A1OLoMaV5t97pFN6TrWIsXTi3GeQl
ybsma4+zmwKFZdgz+5Ce6AOl46zkXOrQCV4mw5bBW2F9BXol22Xd44IhK/YmW18rW7LUi6u70nsb
1NFXu07eWO7H0uvNrhdFD58d0XsHoyIrkj5cCqhEnIrgv3BEMnh0Ia9+0LjXuKcCYyKhRchXb5Hh
JZXH1ehvLBcRjfobUY6G1ZehzNBNy4d96Pk9A9fMtYe0ss1jlNcNNvOtkgh7ftQv4Wei5BL8Trl9
XmYWJCADsqWm/ROENpj3XHRGYgZ8I8AhCpVdkRo8xvqtF7dasXIyJxZX0LM6MlXtKxc/a0dr3vQ1
hF6FXz9OUUSSOJG/s3agJGLawqnGkVLA/9T5bn+dImCCoBY6/Lv1pDUeS7NYTK60LfAARkYaOS8+
oxqj8LhjowfXNZp4oQb01DlMrYOmnY4azoRnqQu7+ZldKwg2GLdlso9aY2kyndnzOAGfTzQltewZ
Ycwa76WDwFBncIgCUWyBmPBq+vewnkQ879ldO0gUHM//+B9H57EsKa5F0S8iAgRIME1vrvdVE+KW
wzuBAPH1vbJnLzpedVdmgnTM3mtTsUtI/H4DWawsIbP4WWg2gmvpn2cRlUPH1e1vAgNSQitoKTiK
E+Z0G3dKxidcn4bbmwsyAxwZzW8zMpPfIN+hNcT5NFtaBxc+GL5nlM6hDZeTR3G8bJjD4Pbs4TY9
D8hX0QpWMFQ2PYohfwcT0vzIyhWmaMnkiqiVoJbFfb4q0BkKpwKy3nBqv9aBhftNXqSAS831S7Va
c+SJAcgD88B57tHMJBRsRX/x49jFVhk6AlpwaYJ/fuwy1nB8vzrktnR+Ia9H5RXquHg0S8chl4Dy
6pj+VvoDpQWAWFWQRcYsVAzbsrvNjD3MDje7CPzQXewv4qMTmfs61FPb7FlIo78uTS34JaZp+cOg
pH4PMQKGILlY1WxE7RsSeJic4J2AvFeDgZMhNtV6/dGWffVrlSKDJsqShrC8OsDVloxjwuSulJIJ
OrPVjedH9Us2K1RI1Yzglo82yd8WpuqJH03abQbFo8cHl+fOwc1kRz64vYlt6zLrnvq6EykGz5yB
A1K3Mdv6NgbES2LsWm092rM308j+iauzAlAYcqLjZ2wItpeorj9qd0Yzv2Tt+mlqiQiQN7POtmqS
0WPuTRQKdNoGY6RwbLUxnkAkCmmzhbeTYLI7JDhfoi2ZzrVHh1AwAUf7331Mg1i/YQgUCsMm6umU
hSFw+XDK/t36Y5D1q7u8KlWG4NwQW1HG8X1Ts6XMPm1DzEfQGgefm8Wn7JKo8dgLtcDahdcbbW5y
yyOxM02Mx1Zjbi+YhuTbgvf5DN8u6i+2Yh28yeBa4JfNIvStM76XH7MoZ0TwIGCfp1KwV6qaJPpd
YaaFYSIx/h5UJ6MPz9YMzitq2BdmnPxPlKy3AJt84MV0RtOp/doqWB8D1L11L6Kkes5TL/vuzI08
iOPOOTRcO9lWdwNPFzSc5EF6NX5iqgeWhXwR3MY2iSmmVRov7XbJb61I3TRUSZWQbbpvJ39g6Ffk
PWIKssPeUZeybccIc7Ni21ifJw9pyG5EaPDXWZ30L0lAWrDJj8Q5kfX6OXEOmm08VOprWRydsXTK
83fMwfNXVYciwgYWmMcIWJK7bf0Z9t7kcmttclrZ13jwEga40sAOYoVN0+8XSNYZRCBDxFdVhpdC
De1nbJlqXRK+vN/ICOGIAJOjxV/LTF0UMtb8ULXQERABjGbfmEQ9ytA6Zj+EdXYn6oUj2V+SIoPV
EXaP09BEv23O63LAkBE7GzKURL0HHsmCcWJNwRya7S9xBJI+dO0Wlk4mXGZ/F4YayCrLKO+PlykP
RV+whMMpN0PyXNY+WIwJgX+2W2AXt9u2HWeoVDp3g2oz+0LwsLhzcMFx5nzHjJ9iavClfOC7ZG89
EAl5ZvXFJ8AFlJpDQ5oTPdawdNe2YN69i2Lf8k8Y9b/6Ccu0fsOKx6NmBNSP2R0jNf4UBkC1d+dn
TgJIoYO59VmgjlKHaADWjxWImYl+qjTS2A2JSry9zdoDnWDLnEbXNMyjX67QiL79Vvf/5gnlAREh
7TwS/DkC9vy9epBRgk3tdTp6uNEBUKPxWLWI3hhR+yj5UXQ04jjD9jZfFR4AjRmZhIUFMhHKJfJl
kvyEtrpjloCIYRpJgnUpdb9UaJnRHyxdZHgCl8pKk40a/GE22Vw5fRYtJ/bNmK7aSdtTQTACtaEq
M8K7YjzZYeb337mWOtpHmVcBWe5l9qvjYPrGMkFkVzu2cUaHnTG2W5oRx6pmPvknjju5Jts669XY
Xlbt+9GZQXCH3zZGVsvXr0NtgruJi6j+SzyPpasdB9HcIqH0rZUB41bTUnSxiX8qD8HYjqFsGmIy
YyVzFF2T3fk1suPtrZiD2F8t2NEsJgAcnZUeiu2aM3MwVebh+feT+ZuddID0wOua5c4COI9Bxwuy
5fly23pGNgSzdepfQlwWvcTZo8j6yCndMTKnzGjOZtX6vXQL/hxxFLZ7zBcGIhtVOdF3nEC1oirD
Y7Bp0FyXT3NaDiSylEn5SzFyjU9GjdG7o6PZojeU2Gn8ujX/ehvgEauhR/LDOKB5SYmmq9/D6Yv0
MR769g3Zog43hrIXbEWjarJyUr2o95GEw7cZdjdiAj8e7MlbfLjWKaE69hhjrO72Ydu49W5Uo//A
zseMHAXMXaMNfq2yv86ezsdfKWtW96+DXl1wSwwVvB2M38fZX+RTOjNx/ezymbVz4bvdfG7LqMYQ
DjqtrbYMs/Lq27DvHIddk+E3pqawKXbcjYfrz7mjueHlQiWt/kxmBAHIR3Gqu7xZ/RgwyxCyTk6K
PrwOERJMQpXypNiMQdgRLQXVaRCPUXIrAzsCAFaAnJlECeeXZYEEZJ7tlrVbBpwLaUi97Du3SjTU
blH68yNHS1b/DVl061PA4JbgD8NUfwNFKG1e8be39sUrpH2xSFgZVS1TxAveSuiFPKv5DBV+LcTr
yvQ94xqPp+wdtnO8fGZDMbV3rjcKcZ8RBc5xVxQBMAX8AsnVoOUj3qjGDrdXEnsS7uPy/wVUoR+Z
JBQQj7qi1LuOKG9K1ZANy4ZZezI8RkZbe+qrVl+53rlq8NvN0x9GYsQbheiPEB3YBIGZaYR+T23R
qPu5DONw5xr+xp+VKdrgC1epp54VbFe+bSTJjF0hZSEeIhnLPHKIt5TWHWy6PbuixD3MxqRHqvFc
batZsGjn8TPtpkbJO3yjCWcQCucIzWNiZ4Z3QHuASKbVMvXvuKUAYaSRTswDK4E23LeGGfsPs/KO
VPxmcHwPaBqq/BneGBuSQJrqA9FkLzdjb+fHbJghHDXrtCIRheeqTn4VdsuVpW4vPtqhW6edE2pi
IDfsvfF0z4nrFf9YFiz+WeO5GJ8GAvC6j9aXPCbMUhh7hCiyeej/zOx10ROpGjnG6g0KmqhBa09M
5oxch6akIV4BGH2AdYb1UXelI6XtqlH6BM+kU+jo3QfWhfMVKUbyIxIyc19gG07gv+hyL0BptHow
KFCGu4p17ZHZR9Ogwke8cMZaAsRn9ZhK/gLGGbLNQfgsnHM+ObJ4o2BEKA+Yv9LutK0LjCxvkdJN
8IYJzAcnyBwOCx9CSGc7ALDAMIgl2YV1DkPgLUcLIY+U++4JaUQVvbH8I5PLQ1eZ7zppxdNc55k9
hcAP7uY59d6SuMSA6OAW2JemyS9h4zJ7Y2eRglfJa4qleOTR3y7+VN0t/c1RIg27s+faYZd+GfHf
4OrFLoLXYLLQeZAVjs55RROZ4WJ0YRM++kNKcqS/DrN9YI2EVJOE79z/WXpsbX/wThXhHqEnkg86
lZAr3FRoOH+SHI/wUjFSIMutUnqqCa23TCwochWuiI0KuJsvgiFXf9+0bO9xhiXjfR87MYpAFwif
wpEWY0/VrO9xIICVzmL2wSNiqXvfj/s3RE7NNz2sSr5jPua3UQMTzVKIkk1Kvjb/8LnpiHlZJdgh
LcuSZeelTbNnVNhruhvBHwxbA+YVegnrg3umvZrFHL9SXm17UdyOoxA317Z3arELi6CvXxLbDd4h
WGv61HFBuwo+ZV4t+V+uegyjOowOZdwwKAijjE1EMy3gPJK6j3cBSyWeujyf293Efex8hIx05dc4
Ou8pjhvMFK1zDBRXRdDwDW8IhhDRPQkv68Toxm+51jUGI0HJGndO8dAGy4rJeCxz1pO6Z6MWWbXc
jYKYaso0UOaEcMS16VbsC1F731aufre97m44t9Vznwqmxc69BpEePEHOL4Oj4W3Xx8jyxn20gvJq
M3rw5oDOxVN5LMYw/pFlkfobISGmIFjj6U9Zy5qwh8F0IAkAur/qUdaEb5K90yDHaZYP+lo0HTaf
vLugQSpFwtecUYz0WLVOCRNMnNfElWRnrwuBC6GQwEa65qQvHHMsGN8K4YJ9vTEO7GOM6BTUac9S
d1/bPM23EmVhcazcPifqs+5/V3HltvTZTodw0oln/5RSrLX7EJH/XR+z1t8xWXdnhoqdmEGs4vZG
51xWj5PtQzZIkFLcD4g4UOmgVdMCTqoW692yFsB6PT/uzKmWQ9cfrMvQHXFOL6otqa+ecyrxbtOg
+wWMLiFReG6JZnSZCCpcTruENdhzSB0JURT28TAgXjU5z6F1GvsZ/J82U/RLjtVWEPt2j8R+OVMJ
Bdm9EG33RWdaD0fhyRAowmAAtKciG3bYtDpcORDUDr5s5oOjCAnZkKVrl0M9xDo/1zmad0goXszE
k5eGKZ+c1XJM2C/VDx4VwnoNQzmF+zFR4pbzkU9FexJhFjwlZgq6H2FOjDThIXYwR7a56iMhRAwa
W8W+E1d2BJQNsDxxBblwxpl2SQgYB4qKKpC9pNyOs1R2z4H1qnMgq9wBc+sP68FjONY9yWkd/sbo
XllhWBt59XVoU7sz4sbCZrq07iaHYf2VaS3rDafF4PA0gecn+AbDxVMloi4/eBQctySTtgi+ekTz
mM+X3Pn2fBd/G5ueoN6jxjN+vp2AT1Qn1g/ryyrSPl6OAjtSQIGNRV/wc8w+m3l/dZwrkib0IXWd
UGqm0mEPC1MP26cuiwPHifOEgrHztu2I1Tom3a+U9T6SgZq2TcZKAXW19ulMTWN+2iEqr+GCUGsb
M3uPj9L4soeeBNtHUkoqKtytraXmBscOoM40096Ctl9yEcwNuGJWIivYgZV9psxitK+NXErnM0OD
eNWmUstWwsuxB5IECULtHXQDVJRUwoCN1vFzxRRUH5DigUgeDYgi9MPtMwec+0pESLI+615R4LHb
bBtqpQXPWdXdGMxhWDuAEKrxi+A6RB0eOiIUsU3ynqCE+8kyURT8hgsDDMRRwj+1dVQ/en3QfrfN
jR6y9jCT+zi2/l3hDFz+4yoWuEpF617rzrPmV+3mcffsYmA8UDB39PQ2lM2b19VhelEsuquLy6Ds
GOS+RlKxNMJ97lgfovnwpPgOvNuTkkdiJvevDVs4KH6EzdMCP5z3kmiShMrEeAy/PS/tdmuXQvkm
KJLwIHYIfvZqlykJdjVyCLVb+BXK/Y2lGnDEE+V5oIOyDTf9qIsXbd3JPQaGAM4NHAyGLOzVAGlM
wsWow8zcOMmRZbJkcTikiQqPydSZ2zJk8NeXINPLH5Iu5N+ekugOKmSGQEGQXn0ctJrWd8TkVBuh
tyR/tOnS8V57TvLEgQMhC+HyCFbMB9268Ueq/PP/GSFf7my5INHA60T8HlVK9rPbYyjZQyrn5Ky7
rHG+nQFnrxC6jB7LLA8/MHu07g+Wq030Mjeck0gpuQpdgpTXLtx6obuOP/xlch22Rjfpwy7L+ihB
DYJ1eTPTAaCQr7NOn3PAvOoNjU4AGoulqPNjWIPgCurKagCChYddKi4NFHIT+vDTXf4BONUQsw4U
q+YyeyqddwElzx1SvyG95yeqfmDpLAndGDo1EffQDvdmAOkJ47abpuvoZYTKbTK/Tnmh+cmb75S5
kPwKumEQNA5NSUQXI1e06vRE/CyG35cKD6RWwNlTk8Md1aNzh/kPbMyIkeUnrIM44gxwk+msdbQ0
p0qh1z0EigP3klHhhSfXD5P7ik5yfQq6FdHHoNYlJTAkE+mZLhg19sZlUZlc+lsW9xOagnU9unnY
uY/GB0JeA0tDCuDVcK101Ruq1IZPi/+xjEX43PilvtxMsuu+vS0IgGX4TxKQ1V9hmaXtJlRSqIXJ
Fd/hAPQu2IIlS7g2StPhrZzmYfo9OvXQjAi/tLIvbZRVzl7Py+1BF0LSOlBJvaWiJBl6M/MgfbOR
c8SPm8LB30NDTPwnb85NfI47mrX7ulbyshJtEd6hrmQqGPGKj58MMU11jCvfWbbZEI/QYKwedqBT
qnE/MLTgNo1uNthtJQO5fNskGeAT8/gu47qN1Tq/O4C8/ccQrBfrZ/KlGffvOutggr/1bPeo2nX/
wCxRDoeWpgIVRlbRuCNoLJfv0TaGwaLu5t/F3CX2KZyWHvP2OMUE53DeYm0L53B6ZpLieejvbvoq
rpzsAQamqpnAMVBjmU+o1laEdm6eCewcqmM2sVDczmSIXNx6lORdzCOnaJkXXbsD36ceb5Zc2iXy
GYONXLzaeWrIJLOb0B+IWhl7+IsHd8YODgGMQPjdHDrpKxkgwrug8FV8DJNO9UGDEXhbegD7Wwjq
ivyUZcpYvy2TStWhzj3nQpISmhVRQOXZswqlmurGyOu3BdGeuHAKpE0EdBSFV1sowqmrdysYHXnw
mbr9cuPCJqwj4uGBcdBNnAmNdpfixl75NhZ4fRg/qEDmzIAHY2BRNwcGMKzYoYzfyGeCHMmtGmGN
+323aJJo/G7eMdRtn9ICP/a2TwY6BRTumlyEW0Kw9QDObaPRmVy2emP4W3W1ad9HnN/ikZWvK7a9
TD2knwAL79EdllcNbXHdrgXGMlLS6mK+ELRX/PVAA6WHFPTZ1Vc6T+Ee+P3y3hS9g7x5jJ1rQaqS
vMtdf40veR62FcCsYPkbi87knxxl03Md56q9sKvFK7tRLMiei9hbbqRid2aSGE1oSH1CLQkyXzqa
i5mVKYMojzLHMyMOWnKsx33SZu0XJsS1euTXbJoLHjqC2mwODu3MDhFTAY+5b/8UlDzcGUYO9RZf
nyCpQDDC3nHRsJ93umQmprshkoiCOqlC0kdKdO0d/vto4xm8VRHgXBeRbd5eKmDSIHyYhp1UTwQF
LEGGWTuDFooEdBamLyvKQHViSyiX92pUmFAGyA0nHegy3SJlv2VQEoTTvowp+h0Zz7XzGi1YKzne
WPY9MT4Inp2WucBTyjdEXHqWMOIJMLAelVMgUu3YeH23NZHDm27WBm2BCpajY+v8nr29CI4FJ8hl
dpc5QxoCjPMhDkJDcgoHcOHjfQ2j5hHjrHuUpNqArGwbPRxshqD/lXVl+kaQatOdmjJyjnM9kkbi
9pG+lBHzxueFdWfxjU3ewLmL5Jr/0YVDICpcUB58FqR+/zkh2bgop3fJzFxwrU+9k9Z384ord7Po
0odzrDDWbyNcz93FGujYbMHisDoo4yyQdizxDfyTGbKOx+fcOWQ8MJWY2KaRqxKmjxMIvOUCyQcg
ewbt8x/wQ4OWib3eC79/xueLVK72pQ+KAD3BWJnPqkpa/NSKnaEgo5gJJPuWZs91qIPjyK2DM4dg
J2+jbQWIFKuFuasbdlVPrsYFxewC/zCJqHm7n/sC7iALkJXyF4wvqZbzkKz7ZJ5B54aMZNRdAM30
KZvIsNt2WVZ+jnVU+IeI2PmcdPU1fLSNNyZ7fEp9iFvxBuFeWeU8I6JhwcFM10cOUXjxT0xIAG8A
iYz9Q8tQXG3Q1XQ/YdJlTJ6SG+mwoJRjMTbhoHFkVRDYV9DibUILJuE5nl20hMItuueWqsw90SiI
z3AwHuvhIppP5I8269Pios5Cg4YWGzf16l5RHRE8tuguil8yVUd6v4pCMxYexT8mojPtHU/eH0rq
+YJQFAWyy1kMGmXS7r+b+JkESmIV/UsvO/McwTMKt44zI/9BnYZv1BL8daNj92QUmbL64w05CvYt
lV10ANkSJG8mGrKLB+Ky+ot/yYc/h/1VoOTLhx4g4cxknsBuf3Gno4E/sXwENLPun8Tz+/wUoXdi
KIiBGWS+17xNSYh+Zg3yFP9v2pMFumNdNo1XgBgRZHnsRPsVGj9WhSawrwMgECqtOLPxD7IAFYQd
ARgQskmTPRCyYHmlrY/4KHOUyMFWLjlJjDla0msS5cW/QUk0ZhL82chQJio8TAq3rE3M6xRFatLp
66LX6W62LIu3LaG0ydYda0tkIkazR8FdM7yFTZS0m6Efm/zYTE4AEiJe0gdWanxwoQ3heo3Xims8
wgTc6GTFMzCjYOWcQuzyiwrbpPyHA+buG23IQDypCtrHyQxOf2wDXPpHYgpulaHDov3c1315WjQK
/62t1IqpL/X0FbDs8gt1T10RIEGl9WBzEyS7bGgj2MUG/fsOGGKIHVUCO0BkT4TDydWRTYkjCBKy
+by6TP4xLuLIgBVi4h0ds/ONLpruMWtdUI5JEJj6o7TJypopxLr+Sl8POtVRtIxbFBJox0ShxIkI
PWMPcm1ld5mrLGzvKPUW/o/CCf/B2BshVg1CHZM4igg4lDX62xQ7fX8mTxDXnIU1ljBK5wv7iMbc
fwO7HrEhlviq4NKkAt5GgVBwxYWhT0w3uvErjTql5NWnTLY/mnXRznkhivN+kDVWJCaNwYdExCK3
+RAQtQXDYCWEYXbaAQmgzDpEgWRhAgJwYy2PvD9ZcJzjEnZfgWjnbdDEk51AoGfw6HRhxC3aIIAI
6w4M9FjU0bSLqaQ19GJTOpgdFnOzDbnRPtC9fQQlJALUsfFw67uwU+9F4SfTAcYBOTEo8OFyt5Mb
6Q3hsjBJuXDNHXGWN6AV6lx6E7s4QJr8Yt2xRjB6F89Wf04zmU7UMAjS9kywcB9ESph3WLojuZO0
AT+Mblkmd4iJOdYhrbkI+Ymt2iS0MzERy8P4AtKKbAp6Ugfbmiu6ix5mqe9cmuEbbXFU89Fzm/6B
1zRbr7acgp+FU9K1k9IxrHdlYd3vgWCibpusnXof5rKhK8fLTzIpJ2m2xT9dWxb8tAN7GI7yneY4
JUeh8J2ehBE3flhKd4zuh2rmggab4b1ncx8/MKkuc+68rGJO3szzXSNawqHgpkwHvYJGuy/nPH9c
vDlKt32rydpzCtNkFy6e8rGmbSUK0lNxdL8wZsWq7Y/+vwL6xtFTtkSvD0PywBTEkReImAuHhUiy
Jy4zd96wyJbefl5zNJhZC2xOoIThcep75ws7v/gdVT3xmjiV+yNxQNXfTjjtr2YkPA0RUsIgnk62
KBqos6n3FJJfCWEoEA5STPh6NMPCMqXYDt6IDj3xBta6iT+S3Noyvb2bCHMTW15qKFBjtyLn2yge
XrtLVxuabRdA7dl5s1MeWgZ5/rbucj94Zotemv1ClNNtBT/pZL+uoL5Rqzp1d0/RQOrfZiLR8JUH
piH5kOklXZSfjB+ybCnF3IJYKSzfMapRb+Kl2DcRovQd9AOc4gMu37+BmKL3krKWdOYl635Bl0Qt
IpbZmvtubkX/6bPx2ytdmZCRocPiBIb7+EmkB4AmiZbx0e0yVOtkNaPYAa31WZMFFW+xXkCOyDnt
QzZV03gJ62hxd6XwWZCU5Dg/2YBh92koxmU8z0MevYA0YG4QMLWI+asbEodzvnPylsDpbAiooMtv
4oQMRRyhWXSK+lAh5RG4Ls9EhSNGBkImiPojQvLDp4dwfqExTuByzVrfL+Gcps/+pNBUM7f7QuiD
4CcMsVXumTxlLNnTKmiGz7BN4vVMt2Ym+KJtDFo9Slb3pPmmmX+TBujeqElh9UISh320RtGmZBjO
znjc0vrQkZjZPrDqiq6QeEMeOolpB+RCC3d6Jbemutag2bxjov/nsy9RBJ60BYY/kpG1j9ck0Mc8
AOvxE5W+eJwXisKdRySG2QoNuYvqywLb2CIAyQgrWeZOVXrTQRwoj/gEJ4yQoeMJLq/Aq8gh8Nfn
SfiK6W85D881/DYmxmOIh+sjdMkF+K5BVMhrDGcWmFisUuN1T1EWoKne8V9rrMN1XXqMLph5+ixD
uRBnGEhRRfTxCmeABzufmO17iGteQSrM7WFe5uiZwjJo9+O6NNduqNxpF3oB3vV2pSD5oi3K0iNb
g4lReCmGS+xDzdtRbPjxvhrl8N5YQ3vQZe4Mdcjm4alVzJz3Qgv5B5Ow4XA0XB+brmnEZzGJ6Ap6
sviKWkIuNkS0GPLytOy/W+3SUfctcQtE4aKY2YQsyOhwvDF8QsyZkJan2iHaj3poWkyPbXn2EdmY
k23bJTgyniE5iBKSxe1SorQ+ktjQ/ljJ8HS+XNeSte5AxavoZ5LpRHrp8hRj8kVg4fRl++04yHS3
MdgDaljZIiUkhM9h9JHp2v8Jy3YtzyOBAvcDgJVlIxI7/oNqUcjdGvjYZVeJo/tEDsUs90zP2voy
zevNugCACdkqKXAx6z2M7GjdwuG38tLwV9b1WL0jZ6xW7HXEP2dTg1cCl2qVnbPGc55xt2tMaRGS
izvyGRL3Sn2eIIW2op/DY0uIVnompLfa1SZBrrGFfJTUpzgGSHKdfQuGBh4BQraAgfaWjqbOrmxu
7XOS85CesHNa7maZkfipQ65QJH1wdA5U9sjjVjX34Su2OGI769Rk/h77ETYChKrzDBojIIkJshqd
Sz4wP4eI7pss36uxkqRnwCmyy62FwF8CpkSvX/Fk5vDsuNWQ/y7LEouiU2tB+Ao4frR8G+rHlcqe
Pwdn78CGtdTersDQ4e+JiSJ/T7YBDW1NO7cCgsAeSHIU/+Idxiok+wAixj3VfvzXICMdkR/3LILa
gHZhE9L2M8fRVfqZ+g0jzUfJGiZ5JS8OnyWQxhjjJi8JQpirrYbO/0sVshaHiQvqb0sWzo9uJET7
HEc9NKuZBc2KsEGwNeEJbOIL9gp9IZUgTS5dP3ivYyxrXku2Fd6hwk81X8iOWP6Ryuz+bpgCVbcX
por2mG8kS9Ax6taddiF0oyV0hgdwbbPzLiasUInNmTIwbyx9GuU0R7LFdKw0bzWAGfc+SZll/+lK
4gKOFkki3ykYq+CLBxDzxXaA9JScMn588UvL0fXONkfNx3yrW5zqpJTvlphXRfCPJrpHwL/wE12S
RZIku3O8YEQfGTCF++OEBQV4xLtHWEIyaPcMAQtDsYOUNzl5lofykuB2xdIhEI9yIglo9EnoBp0i
yRW59VYmjHLNTizQYkGnwDlhE+c7IdeY8bmE3CRz5H0HmBneaEzRs09j4Ot7sBtSvnhez94Zu8uU
H9yJv/ED6mjEWfMQ6rN0HOmfVxVWzOQCiVVrgtTl08s4YX9Ie1U98JwmJJxNTOmBHpcAaNRYy30O
HSvgK2WZvFzcDBEeM+IwUu81HgdAcZVWPgvi1ny5eSe+e7Qz8duAOxEwPgvCSzwPhrRdWagXznmH
hDM7M2qFTdDcTV1AEGe/1mj1IdjEp4ElFbn23uhfDdjg5UiJSbPdOVHEdBFfS70LoyUID0gMVPXp
F6w+ztlMSf4WZyBMNmZMM3lP1AQiaLjSMkddUNQye2UkG9K8lwwK5HHsoXgz2q1vYIo4hM8KOl2x
u9mtqUPPulE9qaavCKyC+mGFU5UfmKQlv5oWSCmeReRoh3okI3NbezMLKVokcvwW1S1fzjotX5ma
pXPqwk4F98zU8PIhpSx3GkjJn8Z0AXJGWfjwXAfPczY13u4ZbaFk0LSiVSg3dnLxzBfGLPO+Jvgm
Jtcq6JrT6JBjuQ91RKarC4TFObdy0ubCzeRNp8in+3rBSTPdvIU1re6YwmTPY5b1mxWnAaFkgUvc
TuQm4U+KB06UoaESOwrLwGKTIGhAWlsRZ3Ss44CYeQyeoE7FGM5PaK+j6l0xtrtFCBtx5QNYn5MR
uciuTGIIm74PozeuOlv9iDGqWwgDXT45L3JokLnkBsgKLl/0Gh8AeyUoQZw7KO5n5AFyr00x5NeE
TGdEuE6QlVfbzUHzY5Xk9n3zl9LJdxeKXnnfzcDu9IQbPY0PrT/4D2NE/4LlO0ud7VQCtbhw36zQ
JykB+W96snFeClhVjGfWrl/H17l12xL1t4E4cDHwyeTBhIzALmwmjP3ORDl93UimoGbmdWLumCTu
DkxDFjCy8eo0O+OiVg4E4E6hAh3Tyb062pXRdiF9sLuT1USyYswIjgFyHqTNTPgZZycYC8hz2dYr
dfRw27qgWiryGrKkAei1QdirroVIUjLEIdogeyc9nJ4YMRSA11v30k6rKo5LVBfBnvQbXh45AHmB
nMiD8MqcOYItZGPOdvAlzrxdUjRraF3jgFusHdPkNxaWKX7uNDfvXbmsku9H8mfjx0IaO7yRhaeL
Z4k+56bOMV5C1UBODu5llpnnBu4VKD7IfHjrC5tLiFaYkg9qiQXtAuT6DllfniTHVmbA+jfewveE
hSKHorru6sXXgoBwFTSfNLrLsyv9xgNEm+NDYEAmLy6LJIcm3gkQxqtSvJK+vZLVNVeAO/ZYF+to
JzhWcdTkXXs0su/VexDndJUsI9cDNmxcDj3MnxHZN5satk8zW/xcCfXO8YoaHOew5H3SyhCHCGnr
5zAp8ScDJ4euiKMSDmnMuAiZhet+ZgxeiaREMUg0uduFP5e8JLWaUoRkeLpMgiaTjiAe2CZcl0+o
gEjy8r3Gf+ytDElUgzZOvdgOinNs0ycQfLCda3gPooxzd2+RNd1CT2ToHlcArW8smtmjNGiqy6Nk
pIEMLP0/EhloH64Qo4V7CRYRF9DnJSECuqaSYUE4klA66iX4iQoFWgkbMzyGNmIuD2m1D6trXOvw
4DOkINalr+Syo3QUnKxk0aEsl8XC0s0YhF6cPx1cdtwRDJ+5npMtVI30bz66PYGL7QRaOl79PyYn
hS+tkvwXPRBYCzSIf6DHku3g4RE/+zWjsg0B5IXzi3MYKX8y8BDuKRKJ/qwcTyEpq6AP3rVtAI8u
8E3fnPIFVSwiOEDlDxnt9s+aWVWxU1oVb24XPC5miatHXSziTilTLlurQ5+MGKvAOMbWcf1TL5cA
1AfrQGbiYB9yjgi0mq/06aM8sFtdSTNYDWVOVdmCSrQeqK+g/K1zg/2ypn+EUoQAEIJ9Uz6rTkz5
vRFr+dtb28Db1zXWBsMnc2h7/uPovJYbx7Uo+kWsAkmA4VVUtCwH2e3QLyzb7WEOYALJr79L921q
ZnrGlkjghL3Xjujf1+9iQUN4qFa3nSPUqURvJyM94Z3N6K+Pat/O241VeA2Sh7oS791UmHdta1/v
q8DY4a7Lbcs9N0kYf/BMTPoAx1Ql71MJkDvyrZ4Bue8v3qVa6Cm2AXo/YqLnNiHmScfOwg0bO69h
YAina8Nhnd46bUBwmlCJ+4aEk2oLqIRkUAZf7rxtbJm+1YvAeeUWYDKwGrFfDLdziN4uEnPfVxe8
JQ0VbV2j2lnsRZzFogirbnGeAscIklGgdssrar9XgfNPXCcsWNmZgLS2/svYfIAL3aVYpRaexDku
r3S+yQf4PYZrWLGYaY1+nMhIJcLCi5hUqH2rbU/MACK7xoMjF3VpYw33a+2PbbTQ92Qvk9Idh9js
q3AbIjHDSDgx5gNrhidlRmbc6biUHOqjwBvXWyM/401jgimFASsoKB7wye6TQ930uF/bsmpDmOmw
mVrWGDrJmZ3lLf4d3RqGk3XmjQh9jRXYyMOx4dFUlL1rN+KQEmhi1guu45SFrLaw23dPTptpe0/n
1TZvSy1Wkrtctx3CfZHFPT5yL8Wj3Ht4nK9VK0c+WMhyQCcQGY+4LVlmh8tdtyJj3M/E5VQXHdSe
d59nA+fj2U5kQ7IKSu1gAmfHOSfhHrRqPLCWH8dv9lCz+ojZkOZvXVqhZSYCBVZCZPeE2m7zrl3r
e8GwHjVZxQQXTFgQD+CitI87fmKEXh7smj/+kpb4nUCssapAqNuOyrrLR+bUh1VUafakS7SaGxp+
zb9UGZMCsUvIC0DzPnX3gz2X82eeNA4BbNYiiWkQZR2FrezPZNHI9UXAmXPv2qkEDmXZy+SfRhrh
eZNRghIfSh4FM4baWyh3pQbDdDCsD37ofwzegMK3EZlRRKKk4pKuoQAlYIPopKCH3nWsVMcoHl1n
pT8Gqb21IXxCQvCEqbdDg4Z4GzrWWF5FTuZft9Ee4bmXbuHiQu41AGy6sH7wxmvuuH19oZBa+jdl
6H6ZbRZJslXWjGvQRYgLu8Rrhp9BuWv6gGveua/tsXtF5i2qo6sd6GAeZhDBwKAhzmZxqQTL2mEW
1Ni1YBOU6eE+n0c4yKWJZ7QmeroRwRpAUZ91jjoWG1ARfBe8X2YHWNQriWSh5NwMKSAxpKgihIDO
FyP9g6tDVN0ZKF7vuIRrz7qNxMwyQrFFGCqoZtxIIWUgAbI+0D5W7ca0l7lxaNNrDUyaqN0Z7WBB
6Ep4KgY5Bh82Y9v3BuUvmhdEOJe0zLP1wZomUf0FMdJlTzWGS0g7YGJW5OBdGfovI32a3sJaMF9N
b1GyN4rK5IgePv5AG9yeoJWhukcXJ3jpaafup0qjYhxuhRqxjkycXlk4aP8MUBdfgUB8aUdGz/Z8
HNEVODtd2YP3lPLwYggrIXw8WCOZDtuZa+876JDTHxxPjSkOSIaLm84OvHxr120Z3vFEk04B4e+W
z2DaTzYjZbdVHr0AJJF+uZv5vkVkFIPle42uANUG7Nnh3LVtso5HNa529W9VwWLd8X/wq5fM1vMT
ya+zuLccod6pDGVVkt485+A2oTOgLYnavA/s97mS81Ic+C6KhEU09kHFZJGI079t6o7xvnT9/C1j
lUrMWsHLh23vBlB/YWEZpqy/w3r4E+dJ0mGxdzpMlKDwSnuvqNDKC+vnOP7Ly7u6wHBZ6KNd0Gki
tnSYN9/+UBnikvE3dX4FBsDJ86+hANh5OyvpgHLlODfWSaF8Z+sEJYO9sYx7NJRjlkn9YvjL8lQo
TmHOUCbP8rVZh/kuDXMQDJq7hXSbvMGi3How44EEq9ujVuTeF22Y7N8rjKV3PGEGFf0U4MxyWo9G
kER1CeU3AUL8jQ9LyaMf5GTUp5Dt2/eSzUlL4hTfOmb+xUZopkEM7h1U4u+KuPgHpAxEBcK66s2e
pDFnQGQRtzOjEL8aGFEF8g1EpEdkWzlZ7h80+rI5GIRH9qm4EYAop8gwunoKP89ohqk8lsDP012u
7BbfJ+K4s0nbJCRKCZfFzrVx/lG6WPFJtDMeo37Ni29e8u6vweYOTdYT7gf7I3LpFqiI4SH1HEKb
2aK1H7Uf20TYTn3ytupqfAIzxeS6we2AvI1gaRwejZzqb6qy0PwWlsv90ipiMbfJ2GXzHeaS6lqH
Y/BfCn7EkMnumAAxbAAZK0+HuoiQhs/rmz9L59QveCUjy2VrGQ1MZFtWOFxFBxaqMVLgeoSSktVK
vjRBtxS4rSBSdXZ5q5hau3JZXNwi1dGc5zPjQmJGT8EwIaup2qmq9tkwe93WUJkRBQmRnURhhMbk
/c4ta+M0TBokMl3G7BI8JWJGajO7I6FkdPYjMeXWrlBKXZzCGtF8rG7+yPXCJn4KHQeWfOcrFvfN
7Gk/yixOpz0pKnNwiGf/xgYHrp0P73Fxow2VXZB06HYERsw+Mf1XYWdg1wIAQhh+SUOY8B/0zE0d
t3qtEebwnlPIyY3BqAI1Fnu001/NGCIH2KC1X53LhJX4vzUDFR51RlpFVC3MciAikIVTQXVLXmzH
xVnFM7+8sdmjgoYBSDfOHKKHT5rZDRJe31i/fa6zs6yasLhr1qRNj5aX1Je6IDgb05+eJmczZ6tL
drdkqrOdMJR9zjjkkrvMg8j3RuWQn0fR1fnNQhs2F0NyhPhZlEPyFD7dGOSO5XQfPDZwuRNMCjpi
fqzAG3l58ubamGsOunJQWp4Ae1fz54Q3APnqrMLyMDI5u0IIDP5NyPjQ4U+VLT9NPIzzhZgfojzR
xwJshsXfEAI2YMLfBKnTsmm06x9cFsGFqFwEDC4ujxffOOQPo5mQ4jGwGHrpk72Klf0mAJbxobbV
QG6M6Cr7Sa1z5h4Ut1GIFNySRdfux6kojUaETmrCCDwMASEVfK0CsZxDKj8fJJnty2kDEbqwaFZY
4bMu1CL4hysqkPwQ5D8f0eNMPnHHSHM3VdYzfsDPaMDhiH7BLp3ZPSD7evGgSEm6JRx3FW4XKs/5
PmxJ5t5LI4I7yBLx9+SD1NyOpe22H9SRU06mPWfFlwMk4w2MyUgsSFL/+t1kDrWc3TcsGf5vyo1M
1IVNR4BHnGQugs4fQrQFZutoWHgYU+bmP/rraTnOIgfX1xIA8oYmm0MfQx23sY4FmxBfO0xpUuOp
+AwmeP2LKmX9wpbp/gVrzC/jBKx1mOBhqdv7SIhuUTqY7jLCXNbjOlIyRPhJsC6FlIIfRETbK598
GM5HkjjGm1OQ5vyRuXHuPaGeqgUyFyoufVGZ46330AqtZYtb0MdPToQK7D/7xt3qarok3m0fMGCH
rqr61q1n+lMLoAm2ge/m5TmGZ2UBZCYW5aoEfyrfxKgyGQajtef4BBlhXwC4FtgKp86/ru1AygYy
/YwE6xFfG28DicgZV+gftxXWP4zwtnv04ZOJ5zkdYm5v1ASEpuBLa7adW1X5w03d/oe3hDyZPi+X
CAxO7rCKXYqjY+sCZHURE8/1g5cF8ecQO/I4EovCgjSX870X5r085YRywmSj5odmj+WIdJUsZG3f
vFllXtGIZXTNZNliiN+5U0XYjhwnZ4C7lpr279w5nb91tT2sBxa3xXIXMNdi9w5xuf6Hjjjkg8h5
v5vPygMkeMBX4Jr9LRxoeVOFNQ1RXtzYn8AtSBNhraXj8OrmvOdUrtLDM4a9H8hSAMagK1rSajc5
WpWNaCyyc5OEcurOC6teA+JFcx7vb9c5MJiSJC1HDjd1q2s7rzXrspQt6NLXkUvQuhOtBHROLyWV
fLqHoyWuTQJ6cyNu3zKDzWrIDth7ipARR8OJWiaDQUlkKnEvRFAdiZ0kq4IWadVHwD0IBXJK+898
8TEzhJy0xwmVK78v8rMngDRe/A17LMM7k3iakifuyANkvbRc2F+QXBGnyoJ9OSlIXQFH7h/jLIju
RmmzL509t4PUOFjLTjiudp/SZVq5bXDyIwZCP/06pM6CE3HN9GUSXM+h05pwn0qbyRQL2XpF6VtK
8m7RfHRX+okOEy8+ot+g0q4+kzFgyCqYs/Ge977y0eWK9hVhBsHf6DnoXzqrMDFAwmVMd2Oj1GPO
nnCFn4lhNOv0+t3wvid0VyNcY8byysa1yaIPEApM2xhqAs5Xogr8I54bduCAZGDuado/JFdu6OQH
l1OnPvV0YdOug7Rcj3uWJ5mz43u1MbunJmC3VI7uutPMd8J+2zVsWrwDqo6B81FkICntq1PkdHm6
U5Z1GBp36Q7K6fkUnIxdAo9igj4ktxbxZ5TKlDRbFkqEVjBz2oosi/3fGb5LTAoUqR0IzTTgvBoO
NhorM/e8YkxWyyvCxWV5yFvsVTzLYGybcWq5TElKuLAMHRmIjpxuBwAJ6oslh4MQlr56OOga5PwJ
ySQKq6yAqBApnBqvNyNYyv1saWwS9dRfcosCl2zHhd2ONTsDs+FkoGocSgexHyEHCU4h9AzDnbG4
MLaYYDg6yVurkzuP/Ftg9X2QPDJVhwFk8OmYnR/Idf4z5QOZKZQNKXi6hFTKj6AQ5SVM4BiQyIxz
BsM2UvDBlRHDUo7z2NLBt0RQAhFPo+Hd9szLGTHU6fi8Jj0JJ0wegjuSN0hfbIs4OduFFYRvWozj
sSQDpNh4wYQ0giSwBTUZY/mbNsB0qxT1AWanY+7Zvqb+FfgRBF+m9MFDZQuCqhq8ab8rKZfDFgGl
kZG42RSOXpXOMI1USBduIV016KpceWzTBYrrqEgboACqg2BP/TKax5ZUpF1Jg+7vEkAc7n0fhJ3e
dQSZyM00giPYF7lDxTWRp5afZrBovzqZUdhhRwS0SS7gf91Kftwx9Xyw3hBbSFQ5snzK1pOeDEDC
LKdg502WBKuDyeqSw8DmhpWur7miH1r0JL7Lt9G307Eo+v5vn8+DQtFE3vMt5RucA/d2N/ZZe493
VgfT0SONr78rhFPa6Hi4Tj9s3eI+qAzMISRZuuKrMc7MZlPjWYwQugNw7GhjvrTfFhOKg0UvE8JM
8C6fsSibAzixSrxJxODFFX5H3D3MgLBWzn1qCzPDXPRuQalZjM3OYfXMbHGFtIBeDc/wRjNoy1+8
ykd94JOrHbC4T6mIc2p3fEpF0nsPeCbIAWIDcGO0rIQLLVHj9GwZimLqb76VqiDTLisYKNqh8p6X
jNyBo58GnFkbr2R2TpLdQNQNKl2Ofzbj5cJqNt7JMqhpo3gqZZzvnZSQS/gsI7jha1EJO7wBWKx+
voZI9JFZaNVWw6YgwnJJ9jQYpdTbdWnCv8oqi3SrbWvt/7QktxXbEkXyA5az+SWz4txs8Lsy6Jnp
4oOoh1x8qRlIXquOQpndZG/u3MBFpakw7l8TK8noZgwh7XtCM/OTj2h6ObSQauWnRbeek9GC+ieP
JitPwPutWQmXsp/69XOVBiFuxMtdAtIVjmlRz8Ih+x6ysbrlX4XG0w8u4y3uQwagaNgDVZQx61Ik
pcuwqeIWPYvwM3hsMmVE/DD6yEvOARQ5NoJVjD5yy12n5J6MbisgzYJ48uaBAzCWiDoTxf4RIz1g
rajjWJLki/sJZBnAVNBAt/RvzehsHBaOkNvRsWXlT+CiQuO05FxGh0/WFgC1guhGJInUAal1b+nZ
WS5jnaj2H8PAmelNbAsP83rjZPahBn+ESq/E0I5BHvLzGgw75PdF8tXYQejs5JzOydkBtTKSbGnP
abx+zFxX/1LUcDNlVC/KZ8Jd8CNsWxQiM8VuX9oPeRbevFM0v29dhU/vyt7RlR+tO1hAPBw52dl9
I9ZO7eYZnMsOuXAx/kp6CBmzVE1hY3QTl696YG+rKrSMTQzHlkrHTR8D4tFtFE1Z3mG2K5epe8DN
ORU7zsGyfgQQJdESgrhL7jOFdOOps2mwv+O5h/u0s3s5xyyPkXWmeOVZ0ng/inLCuUl/4/LD5WbD
4zEyxboLBczljwVrHhL4qm9Fxt6tYVdkDKu9dutg2g53FPmwb/gvghv+Cudx9ZJXib2BpSIrlsw/
NKyWp+9eBnaHMzdtrb1pOs8+BHqgZl7BAqaQiHwyNrY9irCQ8KsgNgLTdEWJFTkWGSrsuVO/uUcF
HiaEq2WrZOGCqmVKTr3dKQG3S3tm+W6IDfYPk/RYkULkxZn8WeTUzQgvnTTZTrJpF8SVJqzu50I7
DbnpKR30FMMA+baNgmNjGEUNCB+4BOJHmB/cDnj2bFZZYSqg7tbthP20z0BZ+lML1AUwc9A6hzVf
u/kBBq0vmbhByEHwI+bwz8zIo9z1Vbj4hxGPTb9v0Wbnc1SpoSLxHtKNeCE7iGRNhlNOdxJu25Mr
nMmi5MzD0uMCMGniicEzqEnLJzl8pjfDTLE6GSBBxEBo8kPqG2i48Bj2UAV1XRwrIA+ywYDBYUh6
2uTbvLVEB+Vis7Abbz+LYRi8V08jlCVvqfOIJTI+qZdRk5vU7bGS09GyP2YSFrZbP8dawt9kW/Fd
j0tRR7jterOZk1jIzyJIuzw98974LrboAl1+g5cAZP6GuBBOaUbCggy/RHQx1DIPRNwmyLUHBbOT
5DWwDpsBPMErwltAx9zyy3Rc3B8zsw/3nn1FIX69GmU9UtzZAl+MWFoGhEkUTEOhFpNm7glk82Ab
fXl022R0kRgurBTuKo9J69HIILu5HYXLqU5UCJlXmGfQ4A3M/COFlONvSR03/UPfwNiPCCMnGElD
0VBSJISWnivPGOs6EIJBVyUND720ted5+L/Zq1980OPyKXAh6IwwdQE64QRt0vE6Un7p8I5pdg8o
LsL1mYHfqbH7ltmDDzHI5A/ACRsT7Bsga1rv8P06FYjFWvgiiMDm45NeyD4wqNeDfJ32RZ375WdM
HTCdA5684WDqjmyKKgkzwxq97sPjNNuDObTCJoHP6iW4IsYWGF2NvSykK90ooyfG/cOEDDhFx9n1
lQMezAQBieoJtK9dNXrzqaS3Qg3Kh1RtK/RqLJJRKzAwy8vsilJWM+dXU0GykaZtiBZ8EO22rqn5
t5YJB0oj5hd0a2lNOh3KaWfTu8uQHhnYqOXos/kTW1Za4tXhAQqPglDlb055hoxV7sn7xh0IsXW6
9V2Xwhl3oipqgy28x70lMYswU1IxKgLcBsxF2zmdTkRExb994xKn3Ko46H+Rhyj1RWtjt3wlKOAi
DxmLOhKurM0z6jlib8bZha7Q5H3l75nrwUAudG9FDdFqrPvcyZpY5nEi9dsWT5/BaLIG8rsITHNG
G5ID1CtWuiibqp2CqFQzJo/EwcwWgCTFMK6L7Nz3XROegS5MDW7mEh1bQoi9s2M1RanmJwmRJX6e
8WD5VpOj3mxmtXIoQm5EyhukH9bQZOuxAtnY82zbdXzmFEAmNUzB8JOydXwVpZhZ+eI4QylvN9TD
tUT+wWyKOoGhOA3bJiiCRm1m7HJAJRaPd8ACeUq8UuiFf20gAeppcSlEdlQ3HgIUGpT0jnQZf3pE
Kp5npz5Ugzj7c7moHckQ6Z9+kkGA+pce8AK/XL/lAeLKL69OmMrVCpzWNlbsBfZtYVt/k0CVvwOO
8ppvw+7/jNa6YKki86+KDEqvb2AxWPzJ4WWF0Ma3/M3JE/qKJblyTivJbT9l4rUNKCcI4+j52jUj
MTAxDmu+3Jx76Ju/w4QGDBppGK7P5Galjw3Ep+UQV5XSERveW3hNI/xm55PmTMhM59dHVMap3Npt
E2pmoIgcnweHXdN+6IilelwHJvsvbKtI4eDzSRuOW+KRNiwM1IEWCVpe2hdvIBTc/1ST5Uck1WDu
MW5lr1KPib7LPRf0BTk7cNG9wBIPSzLh/CVatLpOQk7NvvIWOyBhKZRE6YG61RvpZf2LrueC4TSH
0T5H3FwfgqxJHgPJavs4uUy7iN0pQ2ypE1GRO6vXHvAomcZi4/oMoB/TujIeqPFRYm7oh4CBTJJb
kWdnWBDIAJD+iRnLfPItG6f3aHxJm1AnmHvIgNYPcHmJ27E8H8epjXiIkFqsMcRQhJ51qLuYVIwC
pUDB9Fl2RPV0GXtogkWtpyaYgRLCtcndDaK0BFUmTqfbaY2pba89XuOvOMHItvVjS13RHQGtH2uT
POtK5P+klYv7mjE5g7j/Q7qsUCHbL9b1diDivUeUWC0DDPYhZ5QGjre+V2Aq0IcNvbjppOc4JAMJ
nFlxgxYOZ1gDPnKzfuW28YrK/Ng2NbBPkgGUDb/JThNRBLc5E+4/pICTJJvLWqthK7xWL2e07Ul7
jzgNS8Scp59UfYtHiFebvI54PdSdUSmJVzgbivfaGtrvnPD4fzmUTfvuluT8anVILiO2jPWd5lfK
tilWcsY1Nnkbr43dh28J5+hVzUVbov/i8BVo8DvxWoHUbU+k8Ux79n58ykHsE0TotspEPuLznuIG
cOwM/Dn+ZmzlIueAUlYehMpd5yh0kP2sQqz/ApZLJC6Oa34IIdjiyrNKERwp9RbWlCG/PQnVIsGq
yqsT0uQK428rxB9EeyWqvx8ACUq24zwpzE0aBblTFszMSGBa78w4+fC3ENpfkFoNyYlv0AXabKN9
3tZCFSw62pCObraKGEj3UPb2ecDDmG1Gd8ZXxc1bPyxdZibsCcaGSuTY9dZdoevcr2un38agGD/w
OYLTCa2gKHZ+Qh0ZjYN96xCzpP2rGQbBPMkYsn3W1tT/61aB8T4cDGFIiEVyLziXTu1N3zjvGM8C
H/a+E7PwUo6O1POG5Z74JfZ0+WXTWo/3eo2RY268Ok5+bCQ8BZy6tXePQUbS96YBuMNpihre2SMj
D+rLqANV73vaOjdyfa26F1nFLMKJtQv3yANHMj6Icr29tN3wahIoLDvWqDeUICIKApKo20lQg/9C
t5vXqYvjCKFbZAaJYSJJU+fTYx2s7nvSwObXGvc0UBs3rYjtRbSE2dmawPq4sWWfgjEsiXMpOspi
b4hVfUZWRkYowInmJ7dWptEZhf1L0MjiAydZ8h3DwTO7euHuRs0R0pkOk4+zPZPdY9xSJUZJOkFN
b4Yu+QStjf0IbJPHaq6JNcOghCUeokcF2Add47hVvksWFkFVZRUVEpc/Aff+LZRQWvKK+IeFo5cR
xDwTzx08Vbbn/gMYMAE6l537VaboSY7YLeiI3QaxD2Ffi7/ziDOqH11sIwX3dyaKB1tg1HswWadu
FFT4B5ioAtzl21IF6wnq+gyisJpBJooqbN1tNtv4XVpT9JJqXo+gMdEXDkc9NTNgM2ga9sEOUQjy
U1WEFw2gSLYptmKxwd0RjM+mo+XZBB1W1bumV/mxHukSzotONYDwjgnAZqUBUrvUGnN/z9m9nGgp
JGJgolw968FIbBj+UcQ0PTsMpu70zlg0FY9Vyx7hP2w1+LR3o98CG91PiKmz5MLyjxDpA4sGtx92
uY+nlP7DmVTO51wkL9YsVAaMKYzH7r4elfuHQ9z3dypN8z5a/DL57HFM9P/WBX+13DHLHezIM3i3
CeyWbvWl09I7jwP2AewlSAkqQqDQGG+LRY76ghBv6fejWRoEhUhirHmrqMRinnbHwgWpY0Z3V3a8
OCIUrFy9KZbSCWE0+E737sF5bQ64cNvmYcEZamGbjOE9RyC46vSJ5K/MYfK9MrRBdbMgHmZxCtUB
fzmJOFDHvDIqLLmas+FgzI4rBzQ6L2IDEzzIiIxO6EcGmknpT7egAS/k0MDyVkarEvOfdA07idu3
r7o9siK72tkoEq8qwWS29SvygxinWOWfnIQA5xK3HsUrAwnkpkz2O/mHqdz4G/ICUysHaiIScPa4
lvH+eIJtIMG1EU/N7fj3G10dvFZN/rG1GS2z1QJhc2S54yT/iPdCDAmuUHr7pk0RevsYfNMjCTqL
y+JcdqI+q3Qcxn9c8E52AQrB55Vj2LtBdBr54tzq9StKiCR+gTJ12yguqwROUC481vubYzzdmxXU
F3dcEjhHqRJEl1Sx47u/pEt2SBJM/xvdz5jK6MiRrNPLCwYrqU3z4lEyQqbxyqCK8oCaN6pRKNlX
RVPPbqEiSj1/TAMMqtwAIKSKFbIzRRHUR+ANQaACwETt8kTV45ALEECFugB3VL89gI7lnjFG0L9O
tiD0jZm4RkDkW/6pKoAkPZuM0vejxTHhHd2E4RASqtpgPU/XabMkyhrf01QFzV1jENRGTFZbQbyV
7sJHt5l7sWNQKbgbiKds/nNsVoJ75GsKxmlap4xAXTieL+jbp/I0pYaRGfOYEOlTgrRTPrsIUD9H
/GDupSO1eNjbMQUGDAUHu89S8HXtJ5Lbb7SIbjY6wtyXkqDddYhOfpiQ4PsmJUDeIwacbWDxRBkg
S7XiNn1tq2D5oq5YpmcdEuBMRJGx1QEFnINlyGplUG3QmtftJUnqPj+T1uDnD23D8mcbAjBkZY3X
o2a4A7TbxbCJDRAAv+NCV2UAHsBhQo/V6pCoANxq/X2D8mXonudKxfnrWEwZ+n6+Fg6tJWcZzzUT
xtZT5tl+173SaRiiRxM7qdhAWetAEIWW8eC9txhUZiAWI551/knghu9DEC79vzykjT5ihBrVcQqU
nb1z5dnWExNzE19lkuv+SBlDsqCZfRfPuGtzpVSql/XTjDY73d12PvZRKDxvOy9DuUVPzTqbXZMg
gySW2M3jSlGcUub0xMxCurA6REdyz2zaUGE7hBkFd22C4WbnqayvfgASwLWYUz/70NIkp1liY2Gg
5JCLhWhk+uN4TDoQzWkzn+wpxxMmE+P9xOSt91HHYJr0ocLiEvXDyXlgFE4USZHzrG5vN5h3m7p6
76EDWoiBN5woFoANWBpkQsA3697ujuskxhutSmOoEiFyT1Y2S9ECFQhAkXZ1sN7FPlYmZl4zzEg9
BUIDCDTk8fTMhZKoGBCodGUw/7XqrHxe0jBNMU6lCsUmUmzIzTDx3ueW+xFLZJf8ESnMF6bzxrpY
mBxwKvW8UBGCPKp5RGtyukXwZm/orYf/MtOiRrKQ4LNRbjPFH4GQwUDdykCWUwD+w3iNBVmhJo7Z
IeP126p4xAqJ/Btpcm3W4L3wirzZauT2H+j6We5l3mzImcVn+ImmxiEwiCyVk6eIr9tNDMbfhvW2
4+mdannoeEgvMA0ZbJZFE4zvYEXLr3V1+htSzcRWlPqj+wwqyFyNEw+fZFbW/zm9LL5j8mbvHMeM
QBxbhPmbmcscmxvSoi+GoyivukV37a6Dw2DtwqrMP8KxBoFno3/+zPCpvVho41PkzchPtgbL4kOV
Epi1CbsG/RUQt+6nL6hW2LM7xTNWWvctFK7zX5Fl/09rGkc/WoOqQ509elpAvrQLogFRH7O9S2p7
69kO5+KM9LTYskWuzgHKTMhHxBzrDQpGmMoGXGnNoafxLy5Sk16EPZJFRh5zrpGKwuKoCjxMQo7M
OW/XfMFGoVPEa5ugF3QEdHtWiaNPNv91su29iDTN7pc6q8l2jqn9jAKmhtqZ145/HhAdCpxUkk14
0LT8rppwm4y2wg/LO88tB4xFnFcjYVEIVwOBRgW9Yh5PBw6D6tdMWn5bhvP2BgSvrLux9fSPz4ov
RMNX1SS/hgzkd4kF+Wo3rlI/DK4dvHDnJN6RJD7iGxZ0s8Awaj6nzci5SvdmZX536hiBgvebkvKl
0z2hlA73NYm+DUvbnc3K5T/Zj9arQRF8XHXrPMJUvtF1wDL17MyKFMEJV3tkwtypDlmcYEJb0jI4
d+Ua/qmhYIzRCMcBdWPTYBvJHIoUVCDYe0M2gk8Wohl9MlXgXKdpSJ91bHMXJpIALaADyfxg91MN
mAMpubtJgZOdMfWt32KiOo9Sl6zrjTfThbNhtXHUymme34xY4GTSjLL3ZGfdoc52a2bCaVidFGKn
KRo7NTyzVtOvebI0l7wmHmuDZobBmer9/rmE+siYJvHn/+wiRzvCJsw7uMVQNvtBkE++tywS6CN0
5wRYBnpe/2Kf0i9BNyWISMTNGzxMdl3tqZtINOe9b6ZIWJRTu1plq4lMFoC3QkwnNsz4iqe8EOk3
tiefGZFpVLbFw5hfQxpbn6oxrr5G1/J/wnyY8i1PAhlZLS3ZNYT2w49h4+PZsUTQ5/BmU4jWpLKY
tK1t8acLF3QqlWXUfdLatbMPqZz0xu9zDtCkY5BEbBDn6iYETvbRzbOP+djj+6dqiHk0uNAQCHE2
wGYf28x+IguRcwogl/2VsCfioWpGeeiXofxQo1N+AG6pP4fBRVhpi0Xes3DIX+PagwU91IzrT1OV
V4dyhva3ndlrfyLDoUOKfY2U36yIoKgdcspe32kgbzqozdMjlAeW4z321ukka9rnIEbwDd5pYc/V
8TKCZ2pbygGCbRBZ2b6AZkzvSJ5ksfo/ZLl3BoyZ6j4qus0X17MIXcYAEmAH0u7zglto3lk4sf6W
aTo9mgCTHuW1oyjapkquNyEWUzCQcuUfS6D02mAdFWgikyQ0W6Y9fb4TiIAQcvbMgTf9GN7w62xb
mOY0vv0W8P6yUPfqAvS4odndJF0yDhHDoallL44SYIdwAt4zucbFuyL4S2zWwhBrXnR9AFZuSkmG
0H1MC5aADZP7iqPyIfDX5Iwwpp238O/z5DPvU/e/DKmTt0HD1TNeLwdMGFXafGWgGs4iMzf4v7Gh
E9N1JAHBKkv9DvfXXh4Z1nbQP1BsXdJ5dqqTnc+QTIB2VKCKHA3ZM6dxaY51l9+ElzAo4D7pTiQ7
C/TydAZVyTJRdig8GVbY6mHSlfU7IsY+qNuPDq81MVjnSDT98ZbKRv0+3gTs7qRukteig0kY5q1+
KebK/w673nCLcgbiU4UFsluEI6EqMQq9l//j7Ex640baLf1XLr51E01GMIJko28vclCmJGtKSbbs
DSF54DzP/PX9sFZWpqBEXaBQi7JRTA4xve85z+lsMJsc0ED1uEDT0h2ph3DjWCerYVULkY1EHwCQ
Qx6KjRCOTpXuSCwucAhVgR/uVVlAGnEHdu/bEP6YYlJXwx9JglGwtTgKtXSxG2MxJZTNJVZO6wXA
Oj3cUbMSrSPq1fRzDTDowEh7J6fgYSp/xYpGawTYF92HLnK9A1I1lm5sa8ENPWHaWKbZc7YzrSH/
lhKOG0PXL/yvCPWxdfrBIHdlS+OSl4Of3CKXcMnMHN3FX51zdhNl9r1Oszy8ZgNh3/H+K1ThZRy+
YUEunjM3o/xc+naQXQUQNijMGyYVgohWUnNR927x6JOQw/Y5CdSNjcsJ/M6oh+9B0LJK0+Ow601o
icDZ9poc+5UpshJdDxXrzUCny131MQ5JhPpNfSc5+OLNV0b1xkgnD0Nrv/gz4vohTxaJBUJVu4tf
XQ8Htew4SV7kZggHCmde++ARN0SpMS7ySwTsZU/9ySF2bNl0UuxwRvEtBTJPP4Re8eJlJoYGXKWb
X6ZBuJT/mwS9YIdJmLwC+q+sRlWI2lbKka+UgJn8dgS4/TOAU0TYzVxF1Tpsk+Brg5x0ZODm7a1b
ZKNBE4PBuhJJh3sllXVLwoHn/+YDp5wDaTinuB6bj8yM2WMw53W+UW0z/bCwXjzQcGjVmvJ6Beob
HtatP7fLF0Nm3TfHmYZLkmptcz03nrnwqHzgGVbQJwFgknF+sZA63+AGxFhhdoA0eHwmZTdH9SU6
fcKmB6iiIYxHHgan/Wm0YHeZNFbZtCSGKjapZ8gbiw0YWS1R5l6T/o1Vidcpio2sJa3DaZRsxloC
Js21MdSCHja7E6xA1uwN2zoxdL1FpM3TZxpyvqZ2RM02RNxD3aMq5Z7vn1srM6v6poXL8S0be+oY
LYLnhylbrFJsbt1NDl4/Xgo92GIrtrT4hlKbY1mHaWBf47ohsCXq+2dCDfNHDt792xjGCbaihpgc
g1JDuc6pWWarkEhxcx3MmbUTLWGH7FcX824t8+QrkvX6awN5L2ZxXJwMkTHRsfaAecNjiAn0kn3k
/GFScZ0N3pPY3Q5pO7yGULG+zSX915WWVHG3xMVFel+5GMt2AXvWu8btOHqhDo/Rfg1p9FXauBdA
cRJMfxU2Rn5AVxii1cEgj0/Lz8fvYcleax3mVCo3sBqtS2YuDvQNIpR0YyAXGPZYCYJbzFx0tSSV
D6iMEcsOyWSZitd4DbWHBz8KWANodQNJD4rhLUvp+FzgjGq2FtEBdAkrxDaUO+va2NDF78MD9eWA
7VZZGJsRJ6R5246xNW68PEVnNrm0aS9bEkaf8PM2e4CBJu3BGbkj7VparLSwRdxt4272QS/wScgN
JB75vTNauJE1CZTtZehiZr9YPhfF42UUbelmw9zgAAqtEt1gTSaX4ejqwsD2zAGKOPAJliCp42NR
sb1KXRs2hGsTboBIidxXOquNCQLRK4adaw1Vt2bzydKBTbk6OGSVBReVpccfTTQuxJdaYBim5Wqj
YEDuQWxX2xWv1FptsAUCG8rKQG78HAO0gRJjkaG3qnLElxs7SWDxmGaEOKSGqA2mLiqs17YEMr1m
Chd3M7whZDJqIDuqR7NFEGtrTzTzvQUr24TJMF9aYxw1F3mm02/uNIVqVULZQoDBfiHdt03pkSKN
k8/fkdXFMYTqIajSmqPNn7iL8UCKFjXXZWY4DbRCtjLUHu3B9vcBpRKs7SP51/CG0pt56m2D5SXo
8yftEH+ywTbhe7cx8/OPLhxCekVF5VqbKvcHjq/k+b5RGIA10o1NSVGJXp58gA1T1hv8lvF9lNRy
QNbAH24wLM+MC6wkZG67bHI2Uhnhy2xnqL6DSAb3aZ/Ldku6k73rHZNMpVEl3Q37vTHaCY6U0cpm
ITIZ/R00ncZIrJ8AnuJXq4P1sq5LI6+f4LS7D5nZ0VkcZlGbO9WhDEW3XHO4o4cQwe+GQEWNR1Tx
K7bT/DfmcqtYp6aPZ4PoSWveGrYODRxduDuY1iODmgrnFEh7bO5CUi/7DQtmzU4GstdLn7iA+uqu
1a+2nt0ab4y0EGIG4ZJOrbt+73fKRghJhF1+4bLj/S0pQAabGB05G0xsLffYhVhwVUHbDhNW+9ul
RFNTkhAOMCVccf6uN3Hdg6VQ2VcUQ7Tuyqa1txRUUIRQ0eMgl0JaeKLeVn6pKMrhsUrrfHjKABo6
KwQ5dFvQ5pCqjIxZUJaMnXjB9RM9GmQq2jemyhy+4mwCek+5tfs1o6yKt02NxGJjodd4SZjdf+VM
R48TCNponSs9b12OnPDxi0B9lV2cX5sNSSYbu5B00aUqfmSOREYDQ6q8B2wW3s3StTEadOn0hyrt
+NvEzvKd7WR55VJvjTcliD+oVXabbVNoo19DXvCBJhVKoaSjtB+FBeD6ysttNOXZUmnzyq4ZaeJk
xE5h5kluGWEwjdjr9kMJ8p1o5+4Xmy9qqAzKMk4fEM2EGo2qW/SCUgTT88YKp45JxBSq9x49vGj5
RRv22lkJaxoS7Da16fj9KnPpQ3fr2Rqn9kuUiIL+MkKr5gc5ADwmJ6HHTIG7iUx5GcDp72jdFFOF
8oiyMn32fBZUvNaWkdEBjvg+lxiNVka7lrjAkV73ZDJSKivwEptVDy3s5YLpkKS+V+BD2sST471A
NoOXQjGDVfe+cATNG9gCmvy1WKdd8FVoy8zcdcc7xwFaxQrwP4wsMJaPMaHQQPKH0umuia7z7Au7
m2K10wQa5j/xtAoHXoQomwEGY1noLWAHIIlX0oPMyv4/sDqg82FqaVy8FD3H9iZ0O6fJ965H5pK+
xq9PA2IbhW7EAxllCXFn2yS4I+wtKMIRjEpIbt3KpL5vLqcHTvh4+ka2ap4x36dw+rMdkm9adyA8
mSQzu2XBZ4VqnKuY/EBjPVp5QeoEYicCVzFaLSywAVB7TPr4DDCHZOB1GGJZB7kgmH5w/4TfYg/C
2Cqu0aWys4hyCw+tVpLzOXu9jU1k6a1CWk/efY1UJG2Yn1b4r40fNQW3P9q266/UcutmHYMaYEOV
EdSybiNffaOpTYJPVwgLDZ4i9HwTFRhoNmbgpnLd97r+s0iGyQAY7HjBntQKHz5SdrLOEwlyFAC5
zXFsnP64GqM1QdjZSEcIWT87HywNyRYflrlHUigUJYiyvik7Q00raN/em5MO0wWkd6rzRGq0KI+6
liqaY0tUcUPXRt9HJPo/AoLyou2Yy5y6E4c1Esfoi6k9v4Peu8uhYd5jmGKXDyCYTVk5ViDcg1l1
Nv823Bs7KwF/c65zEAHNLY7DUbNbXUMA9estxCMC4gtFqkjU594LlXXkK1hhM32laeEjqWwSBJBe
mxkHU9vUZ5SMqz8hRdhpnc1KddduXItH9nwotwKPjfFqNkkO3Q42mpeVUoCVbNOU8SXZJ/hJypyG
yhrzI+qjSLhkuEvbcKqrdvlENjG2GWNnDuMcQZCyEO/6fuwEawLMYpAf1uw+a060NFPRUQiy83qB
EQztJ1kiVUKa+jChDxtpY7GHExR9yhIDONMD+WccghF4QyPICQ7pwtrV+6bO26vYbwK9iXox9GtX
+RQjwK/wt+HqqFWcF/4bSqLmm4cqlE0qJovfyqrkLwBhPZ+JnviyS9ECix/h1q6iFnjpBmub/c0z
qf5e5FSpHxCMUV/i3pJ9h8b+AcTS+KZyWd4ITaDtRUQPx98SVWN724YQNlZMuaCNZE3femMLjMdr
VfGCyWfQdbomVYOqGixXz1xB2oJZ4Pb+RLM0jn/laU42a97kxi1QpxT2m2PWV3mSw1d2tFvtsogA
x0sPy/212dbJixMyIZMRCkhwA+8ADSLqZvRLVqttZ+XPUfYNjYeFzw8Y11sYJdPPAYIx52vUJs1K
TUEUrSgMc/bhOAx0lsfByt9QE33WoRi+i7kt7n3Fi6K+mFOIyA249USISXC502C+xpnKadN30SGx
lgprlMmpB7Lu8r3ZZM5hvxup2nDaw0TA5hVDgBMM8atZAG21kqjHs2AAcsD3NEffvMly9CZES+hd
lDSoyxUbAjoFQJUVJj2LxRrA+RACiiBgC+cv9jmS25zhJ4e/iZjkamyveY/YhmLLj5ZTF9W4VcdU
BMyyFMpdmArOd+XZiy15zqDRcPbKkcORR3HHEWvkxG5EqttTmayrdactdQ/GZ3zFv1i/xpxYftLL
DToOfPP4kuItPtD/bF/AdtePI4xyKEOhBV7Hkpo7BgLJg/hfON9QX7LT31bwSct9ZTohYI3a68ng
6koaQVcRun7iqTQ+ArH9z3/97//3f3+O/yf4XdwX6USb/b/yLrsvorxt/vs/9n/+i67C8l8vf/33
fxypTNNWtoeq0qHgiQaVP//5eojygL9s/a/QjMKmbmg0lzJrb3pQ+KUf9vefX8R9fxFFyIinaE/a
TLpKuubRRSx8JV3dj/KhjL1guxRP11piTOTcJss9vmfU+bPMnD8G8QT7z69tqQ8ujmRIubbDfkE7
yxP46w5tlXpYKHzxQPxL1GxF75HHTvzU3NdLRHEqHzm/DzuwVNK8YSbPbzxqjHjhbGVeB+HsTvRm
2mGRCRgqu2FyGu4SUiPE5vMfqj/4nZgYtGdJi1xyZ3mIf/1OOH4zLKXWeqgnx/zKDhd/X9KM3TpD
/0P6hltHj59f8fS1WCbuM8HbEdLW3tEVM05AVpbW4kFocw7uOvSuz4R5pdNmdHqrJbfetL6D1w8D
AImN/fXzq3sn92uZlsXNmpak4SyOPoqpxWztmUI8dK4rtg3Fi5/EkkHXzk17b1QgjOax8zDbxRld
Tfzpn1/+9HFbHBBROzPF2TRSnPePm7u0qW7P8iEoo3YLhJhwX5UJShBJBE6clv58ZqidfoiWyVCg
iWryPeLDfn/FNBYd/dzChpkY+GjkHLt/ppVOBROWgzgz5Jaf/9e45jpcTFOkxb5kWYAv3l+MOF4y
E8pcPbRTiEFqdFrjD7AIfyO0NMcbEq7Cp6xt+8vPn+pH96hdi39gydvu8T3ySGMDEp7GdGEkb4bh
Zt66HaRzhRobtMznF/voHh21bNXZpnNaOvqCRG5oFGNcrKQKhERvNIwH3fvmHa6aoCRXu7VhSuF0
+fyylvnBs3UhSnhCe1oLb/nzv0aqCCOiyQrffqDSAG5qAsPGgRMd0JqcKFR0edb8akyCisE6RVvC
cYKt03ni+//kZzi26WkpCV6xjl4x9W7ql4ZjP/TSsL6Yo0wutDGQ49TSd7lGyM1mD4LLzymM3Num
Kfx90UXyzKxlWacPw2JyZWZnmGpTHD0MraqWGoS2eAlNh6N9cooRS5MMvC3zLfFAfR3q+zkZdU5s
Jy419hfUUJhQQlIrQug1D58/lw8GtrAdy2Vwcw5QztEP4phCVGqd2AhUk+jKrKPwoi0gLaHFSr6Q
tFCfeQKnn7ygXGXCMHe5qnbl+68hjM2S0OjOv58ri1SbhvymbyA5oUSghKjPzCGnkyaNWcaXbUrt
Kkpc7y/m+UnIVqVMHqwRDdodgUyz3I3N0G9oWQE3R0TaO0SWVtV3ref0BZuTopP8+RM+HXcOl2da
YZ+iebVH60YrJ2UUaioeiq7J3vg9HW5XKjDrhOSreeeDeL9O6CKsP7/syYtlnuZr9ywmN0fg731/
7xaLUh8MjTwkI+K9C68B4pAOlxipFsvOYjX/t9dTfNeOEnze0hbq6EMqTACxcyR81OkYyy5b2eVP
dgna+GLA49RuE/IHr/4Hl+SBUnQRzKDy6JKEGfsldWnvoVFt2V0Wnop2mHM82jEqHwcMwkh5zzzW
f7Z475YKWxEzpJViErU0y+H754qKDDhHkQWHlLYO5dHZzOuXxT0xP43NaMf4TiyvuRKVl944hERM
28kL0OxkJhiqy6qtcMf2CD2NMwPr5Fu3FT0DZKHSwqhGvOj730UshCrBF3oPmdN2z0k9ZC8OimmK
FU3U2Hc98KHXagi79AHHdY6WxImu//Xr0BIlP9MaFnS2Su9/AQzLCvnbFBz62BiuRBCJ7yiXC8Ts
EDXokaSBfeabW/6PR+9Cew4fuOeSQ23po/GNGB5eEY/joQdSZlwXMs0u0xJkuIYXC/MIl7C9wRBH
2xg1IGDez2/4ZC6zFdxt1DJs003tHM+dEAjahBzb6BBWLcZZomvTXUM/IdyhCfD/9b1qpk3u0zS1
UI59dK+9bCPq1lVyiA2DNCHTMp9mVckfga1ePOXFF6lXwIkB14EV5PP7PF3Cl3fqSE4DjmClOL62
BDUZoMHj2k2ovvr5bO9gD9MZGYz6uybz4pEI0gjgMDFjqyGP/ox2IM4M9g8GnjYdV2kJUoHNxPHJ
BIE7GUR571BHGAMyV7Cfto8kiBjqzsU2SuLBULB7IfCE0tM4EKMNIyyn/InPLaZRJOCp1Ysi78xn
L5YR//4rpCTpMvyYGZhqjzc4eUsiX+8mHrs4lvZta0E/3hR1CQshhStFxoCxUJdL4FkUinRD6xS+
O6mDug4CUmGMud6NQDliDDgu/Sq8Bdk3c3JdeaUsqKUo+ggjXkR73kXneOMfUmH7+zbFzHFA5Fhi
VcdOVG7Dso3fzrz5k/2KjV5yWUWYX7ES6qPZLo6T2XJa4K69do16GwXSWePMDy5bphkE/iQd7UbL
Jh3NtK3rdBLTbobm+8VBdXVmtJ2so/wUfojGnWtr/ln+/K99ZMey44De85GXSJURSSKDr1h5a2fb
mEOwlLddGt4BKJzHzx/CBxdmUcOlLizkB446egZ04bvCZwp68FRtgS8SafASRXPS72xKMmsJFRiq
Ltl9Z4bd6fTCjsx0WMCFktz48m7+uuF/CoZlOgaHtlVWtjIn4twMHy3jStFTu/v8Jk93prZGGOzZ
OIc55JnHJzy3rNu8BzRw6DDv/g59UkV2yKNkezfQvVLbSTfEwkIRhKCZtXhoH9sSQMlGWgndsMas
jDPj6qNZh+PKspwJuWxljpZ3Aw2FXfU6PEQ02Z9LVvPbrjD1yrHk0utsowrKdULobYawF1VyPyKe
CNvd5w9Gy9PhrVnQWB8YBzRvj14/6umxbzDVPgxGl5eX6GSgMxR+ItBFCFqZ2ywqIJJ5tAsBPsLs
esFWlBPmBgmp249gN4k+xSKK48xOp9/jIIdw53qVcyfQVdzPVhhi1ujNvlr705g/kpiJUNgFJdTe
Gu4Svd7ZWXAzB2H62+nYeGBrzOWX2utGmDaJjKNH14zgNhq6weqKpHzi4uT20igH6KCvLOSVW9UF
UX2BNp4Sol8RXbdTRWvg4Haphiufmtd+qskm2eDuLqKfsRVW+xqoFbIfGqjxuqHYhf6P4qB7wRdL
A9xzp8S67rwBAzb72/y+moBQfWmx6A0oRY2wujIhdslXqVKKs3T8xLQl0VYTTAnw30R9Wc13tGTl
j9LLLQ+CWRw9f/7y/jnVHc3NVCEVK4di9tLO8nL/GkNwj1JU/rg+iU2Yfk35UM270DU08Ia2i1Ax
FhkaDxpiaF0yQta7N8FS9k+dE50egUEEQ9R91d7auYX3G8FP97MmCyRaA39qyjNTnFwW8aOfSwGC
oBDmOop/5tHPjfIRrh1ZfA/hnGcLpg9ax7oI/AkLQI/p5RrzRVrdBbgB3Z1B873G1DpwkmkyvH0r
0oF7DlX1INEkGmNn2mBBdLfv0iZGP0dr9232Tb4DmZrlqzXEyaODL5FyZjSbOFRb3RElOovsTpUD
wTYAhhUXbrIYK3GPXJqvvAfyuMKnxU6r4nmRqEAS9ralHnpu/H/0MJRDdYQKn7Os/e/fnUlBhhBj
z3+IMopyryx0A2EnhWQhXdXtVNovOYpJbLPDlJu3JHZ4VxhhjeJqzGZzQMfZt+VVQdXn3Bn29Gil
PTKSTJuDs1CcBN7/MN06dqFRFRySEHvCHQ6a+XuMSi+6JahP7Zsoa86sw6dXpBpL2Y2NPeVnfVy7
CUeJxyjxskMUNMKE+AQGb8ocGqlBMz1gX0rOrD0fXZA5j+lOc3TmvPP+FpF84yXym/KAVtfdswIu
AQJdGv0qfbyfO7MhoHj/+Vg9XWYx/0tFcVN+VHlOAyMjF6YrD4DdiWi0M+d7Q4AWRgvQLWtJl65a
1Tj8zlz29NzE/oYzK/+iZXqyrcgKaDQqcvLDAPjaucWK2hfr2BurX4oIlMdR2O4MFWTopbuawYgR
oKtEV3f//oEz4jm9aUH1n9bC+wfeO2i5a3YwB4h2ML1RNGyZD8Pv2vYhbVZFeWY7/cELlpRyXUmL
nR7Q8dmFpOrBsEm+PRSZF+6ywv/h4RT+orui2UVYiw6fv9wPFnNuzWRqg6dPhfX42Jz32F0mbOYH
IltbPF0TLgU00Xj+2STL6aJmvxFu2eNY4rqnnsyi1BcQGayRzv/m8x/z0b17VL2Q8cMTUOJoJ4ku
OSndqq8Pge8Pu0DM5ReZWJDK0FveoTslK/rzC4oPrshnzR6SUax4z0d7iCaOYYaPXX7QkY2H3g+B
jlAgG709YQ/U0tFl0KGdIMujtyJcIVpxZi7uTEjkOepECcNGxNhw19rMDUm4ggWHxgPZvzIItuKI
XUm73DRBjnfMhNjbsmfwNH1et5PfJem1/UWIhARYhjt504bQ1kbdeyNol89v9IMxzPdLhc+zpWI4
LVvav5Zbz44NCQwlPVR1lz4RvoiHLzMyLiiHq7IkzIl17/Lza35wMKQdwvlr2SpqQKxHi2YmcO+T
NOkc7MxEWyjmeoOsRP6oUL7ttNHE30SI9S30Op50AGnhqrIsQ9AtpcWP/9ia/vXYoksk6A+yZmHd
kEff1+S1kYNryDkEkbVEPE0aJhLkr3FL7158KZOun888+NMPbCknw56igeHRLzl6BljvUWj1iXNI
e4AEK/CaADjEOD1HsZlYSBfq8czW6vR0whWlzUmcyZMKzDKv/vWqhzEq3LTliok/z9+x5kEiJmn4
H5x8v/38FePM5f/2bmOkqJVz/mP9Y9riPt9fzVdJxSYv9Jilnbl7De22ASDkxmkav1GGAfdxEcwh
MoGqaCNxMeZDYmCCRMVmPzOyU++lldKA8MqIgnsw4NauH3IE/eleFTqFr1EHjb6P+rgnhSQhY/EV
gTHSC0XrX63judD1fgwBAAJZreMvptuy35LjOF6aYzbYT0ErA/vW0CZalnIhUPEgrLjD8c0+z2JP
As2WfX5P+S7duLZrTFcGspsbEWQNIYeSHY5clcA1BCfKyRPPBmc0FgIYsk+ccfv5IkULkq0VcFnS
J3Q9rJRZg1wxEJB/c3rZ3y4b+mRf61hd4C8P200FdiTfDIxHwpeqgMCVAM4XuJjBs3MYjZVszVXC
ltMnBbWeH1yj8pxtqrz+LbSNONu4qsC+3Q7mozUqgO3gm+3ev4zjovS/aNg+YBsiSz1kkLLzFcpT
65siYWkiT87y7+NiHOwNERZNvQF7I36zH1XyK1lFSUEyhbJB7yRz9UYbv36tO8pnu860mmvGs2Gs
YhEgpk+AeEZPNbRj3PFd+kJwU/VA+E01oYlI/APKIPXVwZoNVbmnTLcBvNRc5zC3wb1Wo3PQJNV/
xQfQPyVO4v/sE49kDqrvOc4ZEQQvpZd5vylNWv7WabEyPOYFbc41KD2SjVL4OXKNW6ZNb2Fq+sNt
jJ3ozWkdTlETnLVhBVobe5wBJ80lCkJMwW6iXliCeW1MiJRJ3rxh8aiJO7TCGMs+ZosIj1XkYUvN
EdLeuLPfeg+O4+HiM8xMX7tiGp4pd6LvJ2kCwIFm/V7XiFbQWdQhMo8pmqoHPedIiZXjBe0qjnW5
QDiXCQAPPYA/IHLeD+U4xSuaiCG55abCDQpZt9vOgx9e+aSPihVw4m54nFyM7BsQEATHkahe/S59
30Z72JmkFxa+06XPHd1D8VwFsBbWdt9YzhPWFv9twCNhPHYUtsE2mQn+d6fs/HAHJwvXPgbhvkZI
UkyEIJaZabdIpxWGopJu22vd0g7Bg4Tabxvj2VyGV1DCsY5gFm862u3FRTyCbV91XtkTEEQJzlzH
ZoVzWYveeulzEPTfrbKyxV2Ah7l7lDz+Fyo4Rf9mh5jQ4ex4jSguwyAdviwet+IH3tiie6AVOxNV
MtTlgN64b5yfXRPEw58mjGx923gUji8yO8snvFtue1WYkUfYVTqXmG7NanxVSePdlSi31TUUFHME
bd8vWnSisvDuTTCWwT2IyL9FhqqyK/5ium3xV4967RIDR+4teyWSHQf2CnsMwFb0NVNEOM10x9pL
qLe4gea2nTBKmdDEVjBgZgcDml05hw5YaMH7TRp3g0sIfXhbV8MdONHZuuT4Y+x0Hys48WSGxBso
YjLFrjJF/UXutUl2LSrCFS5k4DbBpZ69aX7q7RLrE/frF89xHI+cJtPabu+sSuh7u20Da2tnbfa7
NTwrPLNUnmwYWLWRcSyiBtruNMHfz+uSckmJ0Xc6mIFQD+AOIwgkfH9I0dBtXdmzbUU7P/WTc4KG
k+WLRpUrPZNejscRzln+/K/lyyRq2u054B10mhu/kAA/tZQsoo2wCO85s/07WZyVoFBLy5l+J+c3
+/gga3djoFLpHvIcJlJRzhlIqFQSMj0pdRBtPZ3Z4J7utmlI0KZa7kyCzJRHp4mZylKqKxE+5mpw
MZ665m00FvmvLtTWrVWTVG/qRu6sWfX4AFFB4hHq7ZfPV+3jkxVNbiQr1C6Z1Zem2fJY/nrEoKsG
fHJEWhAPUkAmLemCWV0RvSE5jS9qM+YoNaeqHm/aemGP1OiKz9QQTp88ORHsh9AeUJh35NGTzwor
jl1tpo9WiSflwozF+NvA5oGDDB11cxXSFDhznjwtpCohUJa53DEHWs47728bKHTX2MwShwYQ+ypV
YMFi3Jg3FVpAkD6lVd4OcHvdDby85q0sCB2h3I3KFA04bvnP38HpA+AEjwSPsw6bUc89egcx/q+M
gM/xAO0AmB2GufVotKB5TdU6D15rBGfkHh+MK3qAnO/QCqEq+Ock9NdLzyPTmcFITwdVplA0q1Dt
M5kMX0EH+t6ZcXU8eSwfGA1+yiEeRT73REwRE1kYuEHx2KlaBBtPtt7asaogufOcuP0SdiQo0YDM
fn/+TJeP5u+9KJfFJ0/XUVvs8pECvn/B4VASc1mL8tFtB+Hf+XnO98RAbL7NktTeMuiLYEP2oZnf
SLfLvn1+9eMHvFydgW0ysJG/0fN9f3V2d3jLyrR9pAgErzbLC+chSUV/Cdp77M9MJMefj1g63EII
ix25zaniaJPvzEksdZI4j+jvF9mz7YUrdIujSy7fLN5sMijCM5c8aafRyudYbnEsp2UEjutoqz9F
w1CEeEOf4AQJBkdGThhxIDp3YrZlBNjsUUcO1ldopOzV2c/PJGwmo3wrAkHrs3YDDCwjsU4zXjzc
oatgjN34wuchfVHkdbPAStyb65DI7RtO2D0Qq8URsG6LOA0eWZDMaUXmC45jeMKjfvz8/Z1+tNye
sNBI0ExAYHk0NXexHw2cZtqnNgCTt6gVv9ScEJ6SdpwAFjf6Go1++Ofzi57IOrkgPSSXQir1Hs1s
8P6ryTqCb2Y3L54y06sJXal9fO2dEwXXgeqWuFOVYrHpcVhcZFOtnCvXgqZdNkYtdxJDLqmLupvK
HQfacQ97Jh33Aq/PePj8dy7L/fuh5SJiYKpif6ttiIjvf2ZEfq4Lp1I8wowoTfCHdtPuIDqIM9Pi
6SDiOh6PlVM4xUb76CVYbRFQcZZI9qsmni6Imvml0JzB1eiBGZ2Zpj66KaZD7odDLMP3eMSC/bUb
W4tHIydwnhZbHl46s6ymMyvPRzf193WOHl4H8TodTF88chogcY6UGPBq8O6B79P3QUr2+bv66HIe
fTmJqBB+63F7rhxrpxzdWT5G9L/ZtJXRtQLW9dOEBXOuOnr6CCl9oylfZl4ueSxAiCCaOmEkOGv4
yfAduhDWhp665vO/vSXq+hB9zWV8OuwO339+VWUCbaWL/ATCEVed1bUzCyfdtsX4It4+v9jJMkI1
kGULUYfFp+Y5R3OrtoPOcsGoPklo2bjESZZ+4+iHOd8lR+QLOrHoSUVx+QcUlj2cGQAns9BycSSI
Nqcmzby+PPC/lmnkAnJOqEg8cW6CaATGI5ObHIM90BYCOHdtmeSXlq/ny39/02QhsAdGDscO4Wjg
RS68jsap46ewrX2aOV5lb+FZBU9Af8unIlkO9tBwNN4PVel/vZwhYaCQgggPlDKq26OrOzMiFkn6
O/RJyqVyAPqM9c14tZuqvOzC5lxV7mSILNdjc81Hi7xXHZ9uUHf6ISEE6ZNt5a5xFQIhKC/GjkTJ
HYXBydt8/nBPRokUbGaZ3vkgxAJmfv9Sha4dwearf5rroM2onWT2L28uxzMD/5/6+LtZGhPdolhm
a2lqFFBHm0qMbcS5Vdn0BLY1bn5kiGmdzVwBjyATsu9udEotbS867flbSeuKKuugq4oMUkUcZepE
xP6k4D3mvR8poolaVU4u4Gu/IXNibqd6vqrIs6mfXBeHR2GatbVCkQ0hOelnYgdrAnDwrLQ5Z/p2
J5I0okhT5vq5wNP6GkZNYJwZLicvUtIF06gbsbMgkzjultTs5ZzWD7unWRsOeozRebEmN9xVuqvP
nIhPLwUBjIKqWvZ4p6oHfL/BoNgAPWl8ZE9hmHgCvE1z6EZksxeffzCney25HH3NRZyDvoti9fsv
BsVtxOFR1E/d7KqQPLSGdHpMa1gL/ait/+Degk+AwmUG0ii78hHN/0zlfB4pdxA3lxUId+c5zDdm
4xgPk5lV+KuqBqo5yEu73MZ2MP+MA7yBa1IIxR/Ffm1P92AqL4wWVuUqNsKmugPQb2ZnFC0n86uk
+OWxaeUUykb55OxHRzaB0tQ9WU7T92urLoMdP6m7H0VdfJsEbCAbs+Iupu585nNZHtv7AcLbWzI2
kOlptulHAxGoKkyUauqeypBq3toioAryMXGN3bqOzKrZZSEerTMXPZnSl9FI+xDrEHoZpFLv32VH
tGvr4Dp7sioYwDuQADmqFOBUcsN2bbjNsZhe4GT810sJ16WBSIwQuwHsOEeLZl2DYotw7j8J2UB8
4K2aV6GcL10cOt97TsgRe0cA8Z9/uifDZNkdAleiYWs67ODk+7vtQ8C3BFAZT7D7McvlHkKOldcb
aXbhDw4E588vd3Kqp2vpIB+xBcoMm2n96C5RG6Fry6fweUKtfh1VNKOtcIi/UOu7iepiB2PSuoMC
1dxSqlP7jlu+reqhOfOSTyo7wuZcxGdlexx9WcKOfkc+ZhmfexI/N0EDyzmNSAu0QxiEmERr1Drl
HDZfQLORsgTaYqRkj0gEW4FuvDOP5OR745ew60OfRoWJbeDRYgrmv6RhMMbPkvUaVjbL2m6I5nBn
lXP94vWT3LJ9Pzc9nnT7OIkyXaG+cJbSlnM8tpq2nvtodNJnGEDlXVWMGJpLM5OX9bBknPmGbUQr
qFNYvDFf611NouKNi3CKYNuSLALeIe3VM1/HyYC3ya6nlogzkLLAyfoQ+541QNIun0tQQi0wKrfb
OI3sgBcQFNKsoGI77ao1yIDZwJyvq/3oxiLZpmlhPMEUj39VtuH+f87Oa1duo9nCT0SAOdxO3kFx
a4J0Q8i2zJyb8enP1/pxAA1nMMQ2YBtwQk2zu6srrFrr70wR9HuNkFR8radhu2/6tF8o0PwG/l85
J/5v+Y5xivBMwDuvb04FU1EzVeH4BuYTbuE+JFYD1xNJVc1aNP2qiwLceuOnGtij3kX5Hfxf+q/Z
KdmFvWnGFzirilMba/p7O6c05blfQDEcXJkLPmH+27jrRusNb2J0mhd/0r2vemPB3QX3AWxzfNF4
Yetudw6Lso3pknbSrJ29gLmJREautMNbGvnIt0DT4L+irgcdQcaMaMQsOTrg/8kmUwvEhCY56CwZ
h7s00ztngAKa/PQr48jQU4iyP2tjgq4wErP/Pj6eNy8hX5WaA/tNAEP4In3pH8G+BIAI9nF4Myfr
OUC2o1hHdjoe9dJRKspmSkPU7zWfkUIv3/sIYxqEPKUy/AyuerahNjrhLrjI8Y2KZ3NoXcXaQP5i
/V2UKsJgrWU+qXD8HbPcFMfHi5aLmh9zEg0Q+mADZBHretF2pvmu22BZy6bkiwnlYk0nXtM2SqAb
743ZgBgCeABERG5j4xevbQVlhZoIknZvSas1F21wxQts9qLdQABkLtUu7pxYjDGvYDtM6dI2uTZG
QN4lquaNb4BYqJoLt6k1MLBtC2uu2oZwWiO3cHj8Me/aZEBSDvA5/Dm7Jb2A9XJA6OEN5/H3ULvw
57g0J5UdTImmzsB8U4qFZObO/lkWiGtXAm+pdM6+qRbZMADENcskEH0r9eJTjgTDKR3Hvx6v7fYd
41b8YWh2G92akRbPncY33DNEHgaDxF496uu6zZyjDxLgUFmx9fdjozcflEkByuSk4ICtJbDvehOt
Kp3cNHKGbxaT92hahj0EL37iWdUuKkokUGyfWuXCLv4ua/15J+h4uRbelUcbrwci6doqWe4EGY5T
HuMBGCVT+1QAgeSmRA9RGTMVX1EkfYLSSj9UodYoO3eqNPUp15nF3SMc01TPk3Z27LI+M+rtfDar
vNnR7Z5eq15fV5C3pWhqpCvfdkImsQd7VPcjAnbwFSgWtS8iRS9GdrPzw7fA9IeD8IMKmt2wye1V
UMZBuKZnZ3w2JCfdAdxrfULok0lYHp3+Enuh4f/To2E2/czjofyn6Eb3ddA7w1uDDA2bPYyqbrLw
0W4iP9kmZPKbGgnhvEUn5fqjmWXn+CMsE0dUL5N0F6KoBrOOGAd/r5HtZquyhMV7ExsTPGzChuIo
tXoHAhxLFweIe0FOvu/skN2rKoEPlURGcYwbXCy6wg1a9eKo5QA5INsogGT7uUI/ETLXZJM1db9w
GW+iLmmTlAIgKMUxgNSzkxMMXl/1RdEd+1xre2iax4wxxs5MITPpp97cosbV/QPXZOquK7h9PkDk
2Q+7qexMMPDaVNTwrgIjzha+xdxLyN9lMeLJJcLVA6673pyh7IWNgF95dESXfQim1j+QXsOkw4MG
GdS7PzzFTo9XFIyV7s4nkGq6p+BeleZoWqHxl++37t9mgGjzphECGs7Qcfts4fTNnRPro2HM9wY9
qKEVoV+vrzEEgDenao/MiU/r2surEymvumuY5fy7xiMi12R3Rb/QN5U+78pR0DCl+sD7QogoL8C1
WTRzLdRpTeWbESP/CwWb7XxCELv5jobngLgtTh93lTvFS4yC79Kmmje7isvVZbuSqijfeV6nq/2I
ZuHYOcg/1QnkKoObDrBmB6O1sWrbEcfGABgDbbjFkSv8I+UUhDggl0vUtW6K5GcWGJG370287H60
wubNRbh63CR6ozVbSO6BT4sRTrINHXRJkz3UEEtNTevWBxPmE6Und/DgCd0zmwFx0Ra0M2xYWoLy
1mYoHdRPnVb1ju4YqfF+8vOaolSgxXCvdWGyTwpOAnoDbQU3duDrzH6lkSI+DEPo9Z80WjC/SOPc
8lcfj6P5NtKrKr9YzWhit6tHAdWHSim0/mD7TAT+885DzPml3swsviwSEEBcb22ktk7lIrT2TctD
iH8cUwm+ARPLXkodSaIt3SFYnR6bvDnEINYZQeQ4kbaSVcye8kqfoGRF3vY45BGM6yIOzU/Q2Kft
NgtsaF403xjUrxqSmP7uP1jmrtL7ks1afeYeWtB7Giz5+ZFXr+emlDCwCr395OSaSkFkpMafwny0
sN7fcN4/r89vmhi6PTLu/N20uP7GDtgcw+X1Ow4EhPaubjTrDLbd8Z4r2jHOjsRa8izBZYTAkaK+
0JtTinXrmU34DI7CjqAyQp53pXaR+JkpXbEUXM13xMIWrRRuONk0v3Z2vyEoUoFyFcqxTWz4lR14
cH/SCKiLrT+aw8/BGv23avTcpSHl+cX+bZdCKiGdR/auzmoGYd1Rrxvy4KRAiXUESwdfZt25X6Iu
LLaPt/6mUvI/W7QRebSQhp2PMIw96u5o0SrHGubRF9GI8idsF9lWiXQYS7QqMmClz+D7bhi+ip/I
DewnYTmNt1CymftS+TsoUJGHwK7Amz07/UhdIxjoDf5x7AbXOEzACS9pwwh2wUBLvTKbwISOMGgn
/TVD7mRpinAeafJW0RGgfEUrneFdfbbVk+YmpePX8WnwVTVeT72KijKEqmeoVFAA8HTFX/jytwuW
FnHcPMdUaub4iEDygKBQn5z8qm+fzQRB3z7r+49Z6kIyjtYHVIWBjdIcksjN/vGuy9Vc3Tw5vsiA
ASPwNCjQJri+eVGWOb0AlnxChlVlTKVXX4u09XeuKaCkVmsIgUVsWJ8ACdZb0A/5wmbfHnDWLTFe
ZIIqvA/y3/+RaiOS7rsCPrtT0I39i6IVzt7KrWKbtKay9Eze+86cbZkcEQXCu31tq3FQgfK1KD0N
CFjuutDKvjdQoyJsVyd7Zjmn71RuGeISabKUg976D1nthQMJFjv6svMtbqte0RGDTU7uZKe7rPbi
NzVsq21lZNbz1HjVGbEub8GZ3znJtNEsCGjpODOKPItBYYyGnrGx0hNMrRo62IMJXX6kmfS6oyiW
g97moIULG3pnpTKxhwDSBpECT9D1R1akrGMNhuiUwTf8LNpJfONkQWPj0Fwg5THsi5iUJdjWnWMk
uxd8WKo1QMJnlzYWnj+1xpSfXD17diI3MNY91RXEMJj2W7iud66MRDJRnWG2FUDV/MjS0iJPhZq1
8P3uR+YPHoBB6CkYKCghL670l5K61HcAJNqHtAQt8+4bi3l67gZIKlLT2a7y8QOlEja72g7Z8DIw
CJOj61FTxc3g+v+KzDok3JqvWhsUQdtNRUvKXniw720yZQ06YQx5e0A1rjdZRAPVajgRT36jhyf+
i2aTOLW3EoNaRDDoj1CvQyD0ztoYnpkeLdN1DkMv1B9nm1xmkVf36AmdptEODrY3qPYW1FizL8oG
jssBLYW1mnt9uK5IsB5/9Xt3idTpNybFMYgEr1dMxhoztp3lJ2fUFHXdF/mAtGoz/EJf1kuZAYWQ
ceEm3STSkhoGv8jVpQhBFjlbb8jwLDpGRnwuFX1sKS3XcbyPehFuheUS5hdR2n8OAk35OCDF1e0J
oK1nB4rKeM3xidOFHOc2QJC/BygUaaNK7X7eSdCtEHy6CKPz6AdG9lQWfefvI64KvsVkIhaEGAza
kMuXkbNVB/QqNzVA8xaWUMVzFzbk5hbiRa3/BSq67KfMPs6oRr7b6UZAnBiLvxGIcF4BGvr+Hhn2
cdgz8EvbMK/L2oJJUY/jp9xR/tNvoBoMdJgH3JhvkDEyPKSlWXSuG3R6e+LHg1JG6c8k6X726uQc
IwjfpWZbOK2DKgkXPMHNLeQT0NHi2eZOQHowe8+KvkSqJY2Dc66il8B9qeIVfVRU1oXwvsOTXb3q
FOXfW9oAnE0vScYMDBYBh5k5oAJU7gQxsnIK6jDZFAxrqeuoJI1D6C86ZubgbHO3Gp+DUBWvZl3E
BzEmAGoDtf/UczAXasn3DoJLN4miJL+IF+f6Zg4kJDV4tOBsDJ3WrcLc0DbDWEzqzsiZtDfgWn4N
/KQ+FCMiEtzbJeK9m7CC7yF7E7JNRH44T741tFqV2J5CRLGi4FsObfNJgbH6NXXM9GjDLq5voqhK
/0YSqj+90ythGry2zbUkBbrhuJl0CPB7ixOgDU1xELmJMEhZUUyqovHZYix0/9jenRNHOkrPipoo
k6DzFMGYIq3TbCU6E2H1zLGkglRMV2E4sdTNBCvC5zDgNDw2euN6GQbQKftL2jUiijkfWOKC9Bx6
PT57KDl9Um2ExetKs99GtWGKA4Hpx+burRFUAEwUfFueGfnv/4hIR1IDu6EseI6VwH01VGVa61Qd
2hUSDJ4URs92hp56C85VBg1XcTiL5C2Xs67ghG5edaXsGdwfXFSDDSBPTJ4Csm0ndY/+IPWW968Q
/AGBKLO8Mqe9XqHZNjw2WamcOkdqhVKsfiuRk113SGsfms5CDWlUwy+Pjd65JeCiZYtSwvdogl8b
nUJbMaSy2ElpFa+E9DlOzgY8JZsgtboN0brRrdEv01+c2HYW3oo7LymxKFVYG5JYitPzhh409qoe
W7Z/QuSCAVOdSZZ6JeAmDddlo/k/bFIAQB9Wmq084lexLsHVUoYdRjqcIu0XrtHNZlMhpCdPfssm
yAj9+lvAcu+PpTDCk90o6pM9wmK0ihqgH5tUADxY2O6b+yOtca5IQOS5tuXO/HGga10PkqZVw5Or
RN7W7zJ1X/nJc5vnbbUKy9F7e7zTS/ZmL7Ovw4QMA0x4aoMk+jU5PtwnSN3Bdzy29l8Ro576f1ih
JLkipeMPCs7XK1RRXwnqxgxPUVX+DJR23HXCSb7B4YFYb5lHl/cvUPb2LEuilYhBrs3RFGagMwni
kyqa6KtZe9kzvMz1TvHpmjNC3rjx02OLtweG9BEuAB442Vyx9GuLEcLplOHK+GQzrL6qvE7TkXmj
9NExJrj0NW8coKQ1YvaeSQ1mh0F7XxtzwdVq1Fzjkxvj65RYEf4zNGKi3Ax1hiiv6/jGkxbCCr97
vMrbg4NhnB8T2dJVGLOXHA32xGpsKzqFCNUhaVvCUb+BvzrR0G1wmmOvaVO58GVv3JJcLO1EZo+4
IOCyrxerAt2YXL9NTkKI4ohKNzO0FkI1Hx1lcL/5Uzr+4xt1pq3NFHmnBT9wG1FT5aJjS6HVpMAH
CPXaOqPXzFUnRnIiuPF/ZLWbfEHpxwj2SuZbfxXg8WJJLK5/NpyQ3B1hj2Gr50218DvuHC+wURZo
e1528BKzQNIHqJm1jROfaExNHQznFhpRatKPNOkU59vjXb6J1+SaiVdlBMkswfx41TymjVcqyYn3
AMklLx+av+qRuq3Le7mLPEoGcNaI8keeBz5tgqRMTo9/wZ1zRu78O2CntApR3/VXzyJYt5OJmhOU
ya3+pZzKcJ8EtIbWY9cHO3VClfa9QaosZ/IE0RjnXt203RBq1gcUUpLTVLV1s2G2nPq17ZbFG+SE
xcGtG+/vYISIcs8IPAPKUeOHCzgmuaqrCIOfwHsvwVYk7jRDr1edDokHwbiSniqfOjUzxU76oUMp
4G+VsrK3pRnRuyh098XCrTbv2iVJAYFBBj/vhCZ1QQBX++kpM2NEO+O808dDBUXXwq7eWR8tVzIT
OTlye67s1kPBDsGTkxc1xsUSLvKBgMiZ1uzcb3yO4NOQ2uPCy3PT56VOLc8x6Z+Kx6QEdf1VK+b8
A5gIsxOo9SH4mfhmme67QG8pQClG8EYoiea4yrPe/qW2Zg/rYlLnNZqZXfvUDBU04Ap0i0tJ0Z0b
jfCURNmQmdgM017/LBt9kiDz/OykGcx/b0vkBVa0RdzuBRom9OceX6g71hjMkFNoVHExOHdjJlCH
tmRHixCS5i9BWjnOipqnk/xj+boZLfjse+ZI/olkGGVkcHd2f+mJ1YVag6izheiSnWKQY62pdzX/
KjCbfX+8tjvHl+/H2QXHw1jofO5Za9pEGe2qOGWpZcCF5rf58OzHeXJ8bOfuomAjIZlnJIFrer1j
SqwXMa6hOI1lUn7XPMVZRUZDl7zQugUPfOfNA95N/YbhB0feymtTTQ8EuLfr/GS7E9LxplZ1L+h1
aId0SsndG1v71us5BKmT0b4+XuUd18s7Y1B9B0TPnzMnlOtZheLdmJ/UKrNV5Mhrzn/iO/tmCqK3
ViCC9tjgHa+At5OnhOiX5vzM4DACDjVSpzg5DMx/9QI73TRkYYdgSpMPoV9WwZZ+FFDOx2bvrZOh
RbAmpPd4pNkn1kQlotGoyhOyz9UaCoVoWxoJsogj+iy2Mi1lFDf22E9oucBZu4DK+ZvrLUWRo6Hk
kmonk9bwS6FLBWDfpPOOaLdqrxs4Ipb6hTcHFivyrlOComjjzqfVFdOlzM7M/CmYghih4bH5lIQi
y9BobABTP/6et5ESjpamDahIIOUe6KLZAg1RAPPW9FOsjc2bk1f9Z7dntmSXZUCQ1n1SWtWh07R4
pyGN/arZlfMEWuC92H2iFqIXbil4ItoMczCAQdsx4xUyTh2Z28GbzOGMQo2xwrPmT25j7aGhjeul
xcvFXT3d0ipwUO4LTXnDmi0+T/tiDBJTPw1um57jsIv3g9s4n9uxgVQzGAYEUAcDxUhVTOe8RFht
YFzzA0JUkPpNlY3Gch0Ovx5vye2R4+kjpgHmJOtB87pbkTC3oLaWcVLyNPqra6LU39hR7+lbop0g
O9QRJAWbxzZvzxw2LTmzwYw+XfHZMRck65Dk2MapzF3nZwwZ5ccKwbZNZ4bvVK6BCAJTcm4AuL4D
TffsButdPMkH1Dx1kPIINIKCPN3UvRLvHy/pxkFhR9a3cIkEh3DQXx/swG1VRAoC66SmaflKW9/8
gSAjcoCB1vxjWWGSrlrDWHoC7m2eLalQKD8YUp/k2qqtjEOR8ItOolUTe9VacBoRdNZdR3/duQyt
Ny3x3d/bO3rMjIWhbCPZS65N1qKijRHU8BlFpfmqBI5Z7dN+qNdV0cEZ8/ir3rzaJDMqCyNKwDlh
7dpYIWidZ8zin5jX0hW4LsGdbUXdqPbfjw3dvKUYApzBDtKqMW/kGYCRA5hB0ewUGWrgg4KS+TgS
QOrXEF+2y91Qtze9wZTH4KDqvX1s/fbwYB2/KJnMeOPms/FUDcs8bG3rhDL6sG8QyDrUfVUdChRb
N0EDYAVd9bHaPbZ6e3iurc7CPdTCozTVFayqY/cWTl7+hAa7yVyGbv0bIzO1cEXufWOiWNwtYTpE
ebPNrIUW95pd2CdlmNJt6qI4SCkxWlV20HzQeliUYh++Z1Qql+b97q2UtVIcQLeAx04esz9KZ3EH
pdbQTvYpUK1066QmGtVhjrLXtvDa5ms4Bv0SFuq+SW4IXT/ob+Yl9m6A2CqoU/tUpYl5gFXV30I7
CQwfSKENPjaxq78eb+e9Q0STUSUipLvHvblepDICUUzglTmJ0nbPXY3w+g6W/lZfx4EurK2WFTR1
4Y8L3i31gZelv4lZUJNIUs2rLwMrqqzRtE6g8UPI0vz6MyLsdA/hTG2elJA9D8Dou4fHK5au5uo9
lWJdMhO3KEhLQtrrFSfjiDKgCLNzVwXqwVIHewDmVvxyaamJVZpmFqlj72xsDYL0zLPfe54BEVKH
RoeDyWrjpubUdkK1h0Epz20U6KvRbMRZi7R2yz+DWK7LjKNWj8YLCqnhguWbrZbzDw6YXFobfPA5
dMEoBoux0746xwEM/0ajIdPZdwWMFVH0ZE5l8Byh2LXwaN/52pLekZlSNhonOfvaVVm6DN019TmE
PuxcF0H1avlxvY86msJeGmlb2wjLbT2M1VezF8qCt7oNHemey+4gvUogXWz79W6XeWB5eWLUZ3tq
9XYlHMX7ZYPKnT6pBhRhe4dgCVpL21JQvQ6iPD8omkjsp2T0lQV/LZd6ffDo2EKUICvyBm5l5snK
ITHZgKRBFzJvWrQ2jZU5jdHPWOuthRfwZlQZYmBUV2D5hOcHoMq8mopUFpLmjVmf0zgsvXVAWAtV
utNq2xyVyNd6bJVgSzDrb0UWh3AqaRPl8kptZPkpjBiNNAeFYebEhvpuje9jtGRS0iCCRVJxPhuh
pfi7sR6QeW8Zmp3WXltMMBTCxi7Wblahrx4WyfSWNnX85fH9vT3GuA0o5mXbV5apZx4L0e++Eo3f
nPVUWBtUbYpVYnv1JgqV+km05UfiuvLDY5s3fpnPCSUMDSzmyWidzcIXIJEAMZ1AnM00c1hrO+yG
gV7SNNXNVnXL99eGpUGJ1JczC2DKZ9cGbJFXI1gnzlBcmueyofmI81d2gaMqzxQMAbt0bRVvtRjq
83Xooh8E+13w9fGy73xqVkwbVDYDoPOf/Yqua/xiUMv2DK4p/MQv/Q6pdbDvGM7eqm2tH3yhL4G5
bt57l4IVoA78M9TWjGdfX9ghiJkdQ9jznFaeH60L7jQYEqs2Vu2oms+9k7l7Q0/8AP7P7PJ4vb/H
3GZXlGoPuRZ/IOxgzY3rZQO9d5eeqU6HR+Tss4M71K2zrvIgZ1y4asZdEQwIcYss7F8Hzat/hEIL
/1Xqsuue2kZrmZtDeuUfGF+HT7Hvp7vWKoqDraEQbpSfw2KnKrp3iJnr20ctUO/V4yXc+lsJlOLb
yRFsMvPZ7UhGtauzNErPVjLG3wWzWa8iLUPYK6E13iIAlG60lsYCM8HhqpoM/emx/Ts3hckXeiqU
JACSz6c+POE3RaAW2bl0jfBz1avhx1DRqqdMFx5A1tJZqCnpd84LHOBk5JQEQbDOt6xNEzg8kFo/
00SvXxvdSQ5Fl3eryJ6mbqXUZvHJ84LwW6U78O/73agq6xz6hi8JY6sfU91p3sapHlrU2U3GjSen
OlGqnzZg771NatliA2BR+UIPEynroknbZD0wq3+oDT17g3A9XTvjZEO8ZfC+RVllviYJ1LoL26rL
x2F2MmX7j/RXMuXdNLEHxYM4v9SzswcO2V6Z/uj0m9Kui3wlrKb/AV7Re/LaBNpQ+nRGsK0FlDVP
gx3lxm6MQ7Qusq6M/mqmUrlAb2rWOwbTTGs1lNQ8JFAG6QzoBY1n4DoVGDI9tD+UOnSP68cH5PfE
9HwlbBN1FImXobN5fcErejxoQvQJYU9Uo8igxwZEqBD6rHWKxofR8YpxI9kaP9LLiOX7ojlPmRH4
3wKrGL80vdn/NFSaZxvbR1BzE2eTvdNVJV1XYfbv4x97xwHiBshbySd5t+fshB3NESAYdXm2U025
jEXWfQQXAseHT5ga+k1yKC0/+w8xi/w4hC1M7POOy1/1R+Ix6AmtTnSiztyv9GmoDOXQGVH7IhOh
V9XIp1NCL4JBS9V6HoI0W0djEX9/98p/u3w8CNHyDXxYDJkKlUxbn6G/bFf03WkA9276nVL/8NFA
oGUDLM9/L8YT1h+qfA7kEbLoMlfF08yUolMFNWAHgfS2H/2BPS7GpzDUj+HYTk8WDACrPBu7hUN5
67UwiL+Haokk6Iae2ysslVnkoj/zcfsn0RjBkz+oynYo1Z9Z6TYLTvLWZxENy8wSWjUWOm8r6EHc
iBD1krMH/e3BsWN9VY3usCmc0NgERhp/aYSefem91l1Y6C0YRiKXMQ78BPmim3RajfFYQyTGc+l7
3XM7ZdnGUUxvHVepdlR9NdmVaCjzXMAgDt2MO26asNcPg/JuThLeWIlaIxbmjFNtm/mBcJiqrOjF
cPaHUf8lwJwdLKOOz01VWQur/g2GvPY5TKOSABAugqPgab++UUkXKXbKzNjZ6wavWBvRNOHMO9q+
62RyXDTryxRfiKJEhLKOVU5/tZSTmfllCKV5CgsvPNaa7WXr1o+rT0ZJY3kTQXagPCdIef+wLJrG
cHBruVQ4H0UAK5dvHR/fyNv0gV4GK+D3WzTa5tA01x0rk4x8OPNNGdYcS00p4J2AZpCyf/3jsbHb
CwHVmlSKBvXryobx9QeDEKSYBO/Q2XEin2oWTNfbKZsY0gcLwixQpUORun9s8zZ0gQ+EdwH2AZjr
sH5t0wo6iJ6NVjtnjEuvdUPpNppwghEtLxVG8DrU9nkFKEAk+hSsmdMYPj/+AXcWTUkbkKH8wnTj
ZgWfVI7iAN/Rz30gNV11u3jNslFd9aVq/xuhW/Xu8JpJK5cBHE4/ndN5VqH7dTWFFEfOinD9re0k
MHxjdGtrtbdTgjLYuCF41v+wSGJcStxETLSorr8y0+MgwUyhn0te3z1s2ulT1mbiozWJcptznBbu
3u2xZVKCcgMjTpwmKh/X9gAjK+lERHIOxjS5NFMjUNoKWu3LOHSWthAm3TtC1AklXFRqss/RooR8
cNUnjXF28loLD2XrCWT3yKXqFX7fL7eF6PpVYPZxtQW77XzOIsV59xDMb5Jssky4SGjnzs8x6XhJ
WdSwz7VeQedkAlPdjxBhrK2ggCwVIndyVGsxR715VDDr0pD5XZEmdJgla5kChsOyKvOcT35LQt9B
kR8xBb6JY8U6O1T3X5wGxUGXwfLDO88UI/8M+8jmlKwrzemeuNGKAomVdQZuF/9gejd+9kbf+WKW
er7tI+at/oM9OZBJP0zWSWeewh0Hd+QRt85mbOa4bWco4xUw/+ij2xXhvoYvYmGFN4EgKyQoIfkD
6sBk+ewUUy8sNZ+7ekYHvD9KsvhPBmDonaLV1SYN8+5YZ7m9FCvfsUoaBzyNxi7ZjSUd1h+BYJJN
fcocvXIeI+fohYG/LjSt3WS+DU9aJYxfGSDEJb2fmwuLC6ZJQ+MbWD3+eHaOACelzGXrytlNu+xn
KWzeQaMqj13nOMfH+3h7ZKUpcLAE2ETXcwIjN1HNGhEf5ezbkfpS9mG5N4bQvNQGI3K9aVLkEEiV
EqP6S9idu6bB7NNKlGXJeRZSdGWrDVEYXAyaq+PXFNXfr56VQZaRqrlfUTFTrB3UdAxe5r0G4/vj
ld88NbRMAY9KwBJIYD7B9c6OVUwnQ6/DixmXxb9uPrbPw+BUX0ZtVFHzQmr7vW5fGjShAJNNP4dZ
y2uD5uChS1nq4QXdiCyEDpbyxlCK73Trc2QaEGJ7vMA7p0j26rEkuVOduUBmKmojmwLDO48lKmzE
TQQTa6VlvBXmdlzQwve8Z475C0kxDgKM6s318jqbufTRcPxzA4PI1qqoZ61U3VcPet2n1fu/Jd0g
SSvE7eQNnX1LNJMhIfCn4DIAsNIOKEuaOwEPgbe2KO5YG7spq6d3f05MkhgRisGBNccAl4ldEsBG
KLBYbQZPaNgpb0hPDsMaqoB/Htu6czZps5vUj0BU8z1nEUIIqZHhwHZ7qROv3MQaDPF5naJvOop4
l+nGr/9gju/IZB/EYgygX2+dghi1NeK2L1U7gZ5oYmE+63EtdoFmTcoqnIYlLua7C6TfzighnT36
+9cW6Qy3qA2l4SXVi0Ss0TaIuucmzh19U095nDDMkjA89HiZd04oRHJkO8zi8kzO+5gdGkFTUjnK
WYlTRf1QQR+QrxloHMUOcI+19CTfeTpwblw+ykWMd89rCCU4yDDzsvACO4gI12joKPkOFVRlP8VD
VX6gpPwhYeRioRx3u0omFYn35N3/Pa15/Wm1rI7InrPo4tY6YGrwXta6qAdeam1cuoZ3beG7oWYg
u6MpcG1LL7SEoaoqukARrj9ZuTB2aDe0HwAEFgs3/r4pSQeFMYn0vDZVC9ccjbJmWcAFi81QqPoW
3Lj9xVNRxXr3SeEb4qr/35h8uv549dVeMkWqbngp0QSpVoXTjZAk6nasHNw4txcc9e1BwRosghL8
TXDzu776h7Va0VpPMVha6XXmuIb6noom4ho5nExu8XGq3fElx118e+91YM6JxIcojriGcvH1ItGd
CIE72dElirvooKWtd4HvodiqobIoz3ln9yQmWOI3qSpRbri2VdpCt/tQjy4tyzp6JbJMqe8wuBoX
6ZKm311bRDLMIso285xIr9LHIav7KbyMmWG+MimnfEgFdF/92CxlcvdMQYdIC/33HNEc9ucB+aM0
qoSXKUTDdVU1DTpUVts3wZqHwQkXjuWt15QtBaagQdTQe5sfFLS8ylaHS/VSA7T8bPfFsWesS3Y2
tG9R37ZfHx+Q2wDt2tzsWRjtIrSCIA4veT8hTgeCIePx6Xvvh9vY1ScvKNXiW9OXlrtK+EHbx9YX
FjvPaJSIsWEPlauL3UUd9QC9W/lET58VlN+Ab5tLcu337MlGHwE37S0KztdHNPd9tzd5/y4edIEv
iRcrb4HrdIxTj9bPesisd8+FEbuAOcNdAYIAu61fGyyEXuQ8H9GlGz3/TR30/EMBu9BaILn1NNld
uzCAcG87AfGgAvy7vzan8PPM1qg6YRHwUlA2Vk0bdeqHdgyrfpujlzYdvLZSHaQGhymG1s5awoTd
+8D0hyQCDegmaJPr9XaKIyCZlh68NHtk5Erip9GpzlmuFv/wNZQFt3rvctpShIEBP8zOEYRpqkRG
2PjRJS3r7mvat9Q6DDOKn+xggij18Wm9a4wBOPaUKrZmzyK2wfW6ZHDV8FIoftN+qkVXPelFOZYf
h9SIF4r0tyVkCHrAfEJKwKNBSWx2VgFxa33LCOclg3vRX4MNyFBMHCJrBQf1JFZDUKU/XKQH13rY
o03sZD2q7LqWvA4kYguB8Z3ny+Ikg84HaQ2l96xQmed52nVpycXRCtv6ZATe0KBk6Xu73udkr5i0
CKMDpbVyCdJ4O/3Bd2C00rDR85CQDrkrf7ycvsgiI21FcolzxC83lS/Go2n7MDQ2CUyDJn6fv2ow
368aaCrPyKnnxA7C8j6OQO8/MNNXrB8fBLnRV3VuyZ0ki04ygpANhuufZJSZI/Xg4kueWdm4Rt0U
Nmvkt4P9Yzt3bhOsB45ksnapE8/hnMEA1NcKp/Sim+VAgq6CjJ2mJg1W7phNv9qqcb48tnjHf+AV
STzoCiHbMi8j6gnPO4DY7JIGmf8yjnY0wDgxweft69M/UeUpXxtfa1ZR4joL09l3Fkv+irckyATM
f5Mu2GGeDBNgA6PLL1WjCjjq7ahidlnJv4yhveib7+wi7T/K0DTRiVfm+gmdioZ823l83Thr+21R
eRzeCuVVseA37qwMcJbUXZOszig1XB+XIdUCUw3L7FImporKW1NDwltHbrXKrAq6BLtZ4vq/5zyA
JlBishAvZ5Vyn/+4NC10UnVaTdmljnx9h1SrjZDzpP+iuhg8CzOPDhTfxJrRS9Nay77cOoHjYxdr
ynh8fKLueA7J8kz8RFYtsVLXv6Sr9AAqmTC/hLXuKZRKobKNCu7WygYEHakOQ+FGom4fW51/csnm
JkFZkkT7t2LFtVXAlK1DtXQ8V51WPvWFWT/HUYvvLPvul5N4wXshpdIgLKT02PBRBEIzlzDVHW8R
K6WvZrgvQxyIp6IH8IBMZte+aoMXvTOylwbJ5GX/ROaB1myHM5EEGQNN+tkATZgfQjBxv/QWfN2m
Saalzp7cpD8dnjRGX4/ojwI00Dr5uf84TimVwZoJXvXsT0kabyikZs1XxXOCcGNUeToteKF7uyfH
zmSaR8d4HnL7eSFZirXpHKaNiy47bJ7pqzmAa3daz90EiTEskQ/K/ZmvkLeWog9wVZ722f5VXah5
Q85oB/IxEzSZtDVq1cpfehgDwnUxkcKrWp99p2wz7dtICtw+PrHzeyI/MVgeys8ycCK+uP7ElVWW
ZVfG2lmnLpWt9FY3vmYWzTgl8My/OqWNP3eml749tjr3gf+zSl7KmDD10fnthJvW6iYxame1qrR8
VebkWijZWubmsZ07OypFsmQWSjxzU8uDiLxxozJSzxNKLs3eEoxBbFrwodE+inX1W6f39nsh9KxN
Ni8IG7gewPxmMYsiMuhwvEI/ZzpIcnTbmDZB9AfmpPi5/T/SzrNHamTd45/IknN423ECAwywtOGN
xS7gnMrZn/7+Cl1dTXustoZ7tNI5u+xRdbnSE/4hoMK3oyxXKt9uz/QVFJZh+Z4gDqCc8E2XFi8o
Lg9UvgbjkjRz+TFSzfygBlVXgJupB/5ndDQHM/mk9ZMZAcgd5sdMF/ZG9LhyYGmO/yn3w+PBC+16
NyUGELkUAjB1YScT8HPt4F6NgPDurMze8v9YBg1yxjCv0cQlYcUoYfGhIWiNNUocxiUNptl7UDUE
/GHDPrZeKrTjaHnUbhrDKd/VnrNVZFzZwFwQnBjgHUiWLQsccZV7FY1q89JPRpcfwDQm5tFrw/L+
9rKubGDeblw9/8BhgVlff9Ai02uyF8MELGQJDwh3gjNREwWmP0xz8o3+WO3d3R5y9bNC+CUgoiDg
LSW1RarQC48DpjYM4XRuwgozxtZtNXMXGIbyrp29TDv0oxn42TBvQVhWLkQpxAYkSWo2vCLwh+Nc
0HUYeV+wp/xRAdsSZxR59fQEcHl4QI64mO4BzA6fLEwjMWuwsHJ++yuOcQEZh2QwwBCTi//i2YmC
seo7K9UuYG6T9HFS9Ir0Tosr70MOLlZ7V+juuJXqrE6cWh1K+MjR4wJ9PWgcVrVTgUy4VCLS0/dK
MOaHRkWn42hk/eDsMRaaZQBclAg/8y/XO3wMNf/22q9tNxof//cjFnUDRY+HaNYq/VKrWvsBwEr+
Lac8crQLqwH4jbPM7fFWXh9uCeIX2qD0l5dd7dqJZvzoPf2iKyAxeJWz/kD3U/+StDQJj1MWTj/z
0bODjXdhbVyeE6JjSVg2lz2edspaV+tT4xKVovkRWa0ePEU5huGnGPNxbJOmxP2u4+ry6fZ8174v
jzy5PHKwUlX8epGVoQmCvDKNCyXm5qgkhncKOmRLd7o9x8fZGrf4VWsThTwrnRVBW4O4vh4QTCgd
OtGYF7fUmnepN/RPpVMmLtIjqYsCTFFE4T6kbLVFbF0dGGg7AEMYtWQg1wOnSKwUjiiNizKU2imG
Wr8bhlQ8eepQYyUfB6jgB5MeZX+xsoAUIOBQu0DObnGMkKjrNTMUxsUujeY9CoXjpz7v6ffoOFpG
O5qyY7Szk9besuVce/qAwcgMktsLQOn1hLU6KuMhVgGnGEA6MbTW3fasjiYmQuoMO+Zv5gnMhDoN
vXwa+tfDWW0WDqB9zIuNvfklrZT54wz3KdgV+lxxVkVkHMtIunHd3sGr0+RilnJTaMEuwY2znkYI
E5a8Dm6k6Qdtmuk/xbFXDIcxo4yzUfJY20aQ7QmjeMnBb8pb88VVnBXmNFoiNy9qbL5XFBfxHrfv
Tnzi5pQZ8/yhNJTp29unSBZL4QnBHMLyxZhaqIig64mkPHUU/xhKjd4g+LTsRCGuyTfWce17kqiC
AiFjRABvsY6Oii151Ttsm1pxfkGL0zN0qXuQouaktuPp9tTkT1+kGzK/ARpG6QH83+J0hAEqSJrd
2JdCs4JHverK/FCO5VMthK9USXbWuBXdBw1jw10eBNXG8CuryU2EhC8vHGXwJdkd/BAMLae0L82E
mfRZ6QM7xA7FhDqGdqO4sxWhpgczj6ct/amVibNnkXMBiIc6xbJJFCSDY/eZy8gW/rGzghFgkOgx
PmRV8Jsgw8b4AMvscDeMJaD7sYxNdWOlVydvyyomAEiykcW2SqomKc1cdS6ljVFCn2vQsJWR3kbk
WTMyalwVJ9qo2cYJWnly6FQBRsZ0gAR5iabSXBp9beU6l3ow1PhYW0ba77Ta+60kYafvKnswNlZ5
7VtL9Ja8+OEXmfJDvDizkzGrLHPsXDplCLtun41J9G/VJXl0UPsuUBDvnBrl7JlziZSMcPQvgn9S
bSS2a/Omki2BghKYuHwIkD6c1EkkziURucBJdbB3OPRFYmclwScEX6ItCfK19X054CJ2ggeEadIU
2Be1U8rkiOiY+ike4RvdBaBNMBQHQ7bTEhSej7cP9coVQgIvubZEzuSOC1KQ0LEYzYqaFS6iqkIL
qNEe6TYVyd4M226DK2e+vkEAz9JSBu9JtrnEjxn6mHW2GViXMBVmsEM/JzZ3hdtv+cKtTYoEC+AY
WkfARxY3VUGOkRC3kNw5ej2Xu8oo+udorKA5xaMxicvbv6HEbkiNVyrRy91iqlmDYZBhXcop6rqH
OHKdZh9UNo3PpC7cDQLnSoolSy2QIXjWAFAtL30zTFSueutiF6WHwm4MqkkfWvVzgWb/P5bXqR9w
ni8+JfowbtxCq0ODtke0i4IPzKrrw2kXGfWBwTYvI28uSHZDbe7N1CySex3AkXjQ6x7bxT6a4p8K
f78lnrO2rH9UMXjKOZpL4Aoq332Ttq1zMSJodjCpku9qX5v7qXbEBt779XkETIXWIduH54aQ8Hqm
ejZCJoo1/RKooRj2aJZXPyMLJ5JTlhlWd3TVOEt2al3Qjb29mV5fPcjAMT8eWQqk1EGuR3aVsWsH
EolLUdjhodaQTDngvmvqnxusxu5mq43637eHfP1dGRIZVE4lAC5KetdDagYuu4PVg9Gt8+5diLJi
vq/JYfeqEkdb3eXXdwAIbOSlXBJkQrNlgKR6M7KHWWxf9L6M/9OcSWtOYebV3ZufLsZByBZBWxaR
QPd6UqPeanboMo7lzqI4pakTz4dkchTrbBulc0htZHU3Hq+VXQPchWIoiEoesWV92+0cu7FS4V3o
uBr1qalLmlJJjcw+SJ0meKyQnPvVOFq9Vap8/WqSBVNuIR1Gz4q9cz1ZPuJETxfMaFCWlrcf8YI8
xXQ345PbhMaPvHHnAz4uWCUr2EuYh3zs0q0axMrGffkblq2pWm+wvwvD2C8sNf0QNm2cHNMKjYiD
23XlHldH9EJvb9zX95FM/sG2y8I7QkiLNXYHt+16C6QuT84cPSLp1Rv7OvZSY2cjvPTYIAArdsmU
t1+DpO02rv310WFhYytGjW0JwY4nMmfMkkNfDyzty0QhINgTTthfRGuCuRmL5CMhavk5DnNj4yJe
ObGcViIkiv+kUsvWtlE3dpaZtnIZqcY8mgqq6nnqKJ9b8EDn2994bVmhl4KFJJBlcy1uwixtsrkY
09AvtUHshnIIP3pJMB26Ofusj5715fZwK0cIV0xY1uQzuKIsnRXBwah5P6XKJSsipChmrRunY87H
j48mIk9juBMTWLTQGe2NXu7KxQQKhUYKHQ0uQ3URgjVdiL+QHUQ+dfbJPqVIfjrn1omtv/igFH9R
+JBi4hiTXJ/V3qiSso6s2NeQ9DjzyIy7WYOqlblz35xjS6HEfvubri0hTwq9MLqrGLAsjonIe9wi
RyP2W0iLwykGIFCcvUlY0R0sAkfc56VdP98ec20d6Q0RwNPPJW2Rv+lFHJ+ngVYEJkhhvTWcd8Os
jvtcCdS9Vbbes91Z4tiY+ZaAytqxoPZLdYyvS19+MagyQy/Razf08Yx0RqwLy/Jex2vhuRFQFm9P
cHUsNKtI9qXy2CsJIOpzCqgiUPPZUH9UU7XaB0PeeIeyw4J0Y8+s7U3CLlYPzgeoeeP6axaOFmaO
F8V+qrf5D1VLy/DcZnFdHN4+KVAixOh8PdgH8sp7sWpNhGiFkebeBUvV/pSWpRPsjbYNjXtrmpst
xd+1T8jWoFWAWgdh82JfGlZlxZimeJSDBtU51o2UGzFbtYiPTWJEP2/Pbe0bkszSYGdqAELkn7+Y
2xhUTpQRaVws2vvva70AAgQoSqTH2+OsPQs8xH8AV1ybyyBZ0rfctMuCC10PK7/zQid+olHiPs0a
MFaMltyiBwmVifgHbqCq2Bh+LRSgOiLdR6Rf21LDSFURTevnWrmks+fmO8Vo+mOl1+Vj2fQQ00ev
PvGJ4zNSFmlzzIum+Of2/NdOPuwAsOWgQal+LGIRLYzSKki4waOuCp4CeG1PKTnLu8KaM5oPNl0h
kRsbp3Glg6mDqZPWRzRNpXP89eqahYa0RBB7Fy2cRPpUliLYNSgVGOeMqo2Ox2aQh+4u6Wddf6Rf
lr8PLFRw/EKdm1+3P8AfhcPrQhklMlDF5A+kg5QBr39LSNm1r7wyuORZxjUk+Nx3kOarYN9nWvug
9l54DrW0RUNiss4KmOB8T1qqocE/DBPWv3V6qHE7u7v9u9aeATwOOG1oloHNWlwiYaNbqLkmAZSq
MjcPY5PVw32VqjEU7yns7hQUL+7/YkiOuBTAk+nxYlVyTelCvTSdy9jOpsFmrNsnft7gHg1zNAjN
otz6envIV56R8lUFjCChd8BXyaWuv36FCF2RD52NrFPlapdI9VBmYWco2okis2h2cCx0lDkTJRf7
KOrDd05mqN/SeQyeA0+NW2xHo+Leq4Ox8A2lG6zD7V+4ckHwsySxjRxeGi9c/8DYKb3AsMKAPk6V
1DsczztvP5FHX9peV5JhV+lWfrSMzLU+WlVjbGXxK/uAp5ECLuINHJpliDXOU+o2CDb509hYT5Tf
u4ONV9jeTEgdkIOftuCQK1cSYCpJF3KJ617JlDqN1qr6qAaXDtxg/q9ZVL2vl0NwV0+16j0lkIfy
T3DPLPujRtXC29dzuPWyrdxKdBxJN2n3E8UuQSMFeWIfzLNyAVERRIe68FRi9Br09s8hBfO7Twu7
DnbWFIpq40Zeu5uAkXEvyfIx2hXW9YIj8pnoPdgnPxn7/uh2YbKvkGA9lVGgeHeOlTq/ayhJ7xuz
EGe1aKPkONtiS2Ns9Qu8+BWLbdc3zdD0DTy4ySib4S4zgDvsvNiYxbMdx+OvYTYTgrREmFuMRjm/
xX3Ig8gXsDnbgOMXNcYsyGFXpIZy0SepH1FNpvHcVFQzsb+GPPb208Wdy/Z26b6/en4tHIdqEQ6R
30NiVz+peqEru1GDdHzozTR8NJvWTX8hozCci6po9I3h1w4XHTy64P+rsXa91s5sVVkp6tAPBJQ4
r8qTD3NR1N9SrxCfoXcV9sZtsna4ULuReGOwUK+UCehgeeFQOiGoycEdDjMR0LHGpNM4tIqrmOfZ
VByEcBOMm/doJVcpbjqpUm9g+NeWGHQ5mSgPsEd58nrac111WolOoI8Cc3A3GF5wQNLaOtR2sYXc
WR+KjhfoLyQZlidZsTLGn63Q18Yh/Sp0mS/p3mjvtLZ3trjAa4NBCwCviB0qm3iR/Road6TdQrOG
zTk+KWROGSoodYXGhxZb+kY9Y3U0LmSpK0rre/kVW80bZvS6g0tUC0052KkRTadBacL52LCnndPt
o7K2VyGPI2khb2dQ8teLpjftGJYy17ZquhyDo6eHFFHGj1OEemkYTG9v/xIPScQpn5O69bJqEat4
yfZqpVzMzg52ledQQs36sPjimVG2BSdeOReuitoYdiLy8Vm+sqaghaNAl7s4TR7tmef8ACG/vO/m
6q6Zeu9LYcTOyUgVpPTdEsGJjXO5spYSpy2tXVFeeBWQVnAQA/oAod9qU3LXdFP72EW5tqvNOtji
X72CThNFMBiyUDD1AF8t+QaWMJw2bzuFF7YUxXsnVJyfGByJ+MC/Xx/zIRHxfk6lOG43z2q5r10v
z46FUzv9oW6qN5OW5A+iU0nTFBoEGr1ydV4kW0GIBSnCN2ytShvOmXAMZNAiWnbV2HYPGt9gC1S3
tt7SOgbSPlfDq++dp7EiGqx7fVPvfyPcOeeHQDY19w13350zK/GHwAmyYxAYLgptW8OvLbcsvkqZ
qj9CG9cTDvXc1LI4AJhvJcb3zB2AVESz+aPg4v95+9iuDgU0n7ID/oKkeNdD2U7YNYYnEr9D1zLY
k/HByKRZN1S7Uc3qjbLYSrQKUAOBC6RvZN6wSGZMfUzGVkC2y+bOEJ/KysrVj3ZiV8M/Yo4dbz97
fZ//F2hacxYWuN+NQtLKJYXUGXkU7SbKEkt2VgXoKQgzN/Gr0MQ+NqLd/dsEm/vFMRqrP+X2GG11
vVc/MMRJ948l3St8JnVQsMd4N/pmYU/j3h4tJyNi67P5Q5CM2oae0tpoiKRRX3XAVrzC/gQtGHFk
lVP4I2OA1N1Yh7PzIcdSXf83Hgbz7W8MyZ8sIqFhKQvI17sn6/IqotqS+KUJaWU3cEsWh7Yp57va
KaO3t+xw8X4xmlzdl/eA7gUl2rmJb7R5Oj9P9SyCx7j0rJ9uG03Htx+MP8wJyg98zeXUrCSezV6B
YV5UadB+GpMscfdzB0X5GYnJwNqoOaydDIqpJHHyzsHj5npueVuXyoRDlQ/Gts93VkXipBe2ViL4
GNrJORxcrzR2et43P2kRD+1fnAwooWwZZFKkANj1+BVqYmVYOSgnNcL50TiTc0YQPT2WSmM8xwVN
4o0Jr+1U0DeytEpRF02f6wFb0+5iyqupP2hCnQ9equT2TieFHva5WjtvpS7KN+SP8wH1GcrIyzek
r6K+rUAn+HZkDBDlhDan+0Z18n3rDmIDfC4/1iJHAUIlve7BhSOEsgj0pqBtijZLMt/rBrd+VKd4
Nh6HoYnf3pb0pMONISGVLN7iOsVxIewFhtF+kI84vmuxaSXjLh7EdLJqZZ4fShSVt0qSK3coR51V
gwYK4HwZeA1G5NS9pCN2Y1BQBBvNyNsp3Tg0h7ZMDfuk0SLdIhyu7Bb4vNR+KIbBalj2OULK2ZZe
q6mvWCKCn6IhAA1StK6DKj5YUYGy4e3jvzpL3irJWCOaXfKWJ12M4dyUqW/V0/AN/7i7KdSNal/V
Wt4eQXG1W8neSkoNXQ11IqgEEH+W2oFaGzbJFPepP+dl8cmcuW33Yzzb3d6quWWfPCW1tbOqdk7+
9leZHjN9OSA7PI3e4uzPo40uXFBlPjWkvD5ZVTsd0Q/PjacMi9p6H406sqC7sApUdy+UvHe/3v7Y
a6urmRR5JfoapJb88xcXO6XDXs1CO/f1PC1/ur2nPNm9YQf7cajHjZx6bSz9D0NNRiBgB67H8hSa
tzFmzn4d1ta7WCuKf0iNggCry/bH7WmtXQPQJWT7g6Yy4eT1UIqJm4IH/MkvglAbD/mEyuCxcQit
bo+zOiWEPGjP0jviyrkepxS2PpitU/hh5Fr/dp1woRZ2xaFMChjRfzGWI3cKmRADLvZKnrU28gxe
7ruNld0lIOc+wu93nB07bAsquTovbk+6t7L+vcyXcUEauq4wM79O4UDcp+nQnLGf1u2zJqLiy+2J
rR0/wgtJg6XMjpLN9UecZy2CBgpHNe0TG/wn8liuGmYf0qEwAQeO4y+BNvv97UFXZ0gZHQVt4n1K
/NeDCiedyy5j44u0wcu7zbqfkyV6dIlbBbPr24OtXWlk5igFkKc5SCRcD5aPJkRclZ2fZEXmnAUm
0NMu1kRf7NVZDxGBKNRuy9xkbYYk6Tjm0nCEi7Y4Ax6dd2Qg4eG6mOnFO1RRMZszJvexCh1r4x5b
HYtgAmipRk3AXIxF+c/WgznIfc8ahgLnS8CPpTVALtCM6K1KGgQUcE+hXjE1idVbDBabTuzamU1V
v2ss3Lr7Gl/nJEJpGnGiyH0gJ94S7FlbwJdDLnaLC1KigphT+Hmj2N27ODP67/AWRL13a7X7NNTd
21nETJKtokrXIaoCi6g0qdu+GbK29G0VdkYTeeP7QIm1ZNej6nE/aUnx+e17FMATYYVUPECd9XqP
WjO64ajhlX7kRPl5YDl3Npp9+y4XzSPP07xxna1+0hfjLVZxsMI8M8Oi9Af4py0zZBEpPZq/iL2L
H5lWuRu1TXnIlqEhZXuqjcDJ4BQv7uqpYbuEjSh9R81FfhD2qFf7pnTrjdBw7SwQIUjoCXgJ/vv6
Q1aYa3WgqvmQoqu/ZRra3k2Yl8/t5L0Zh4vAs7ygpcs7TOzFSHMLOE8r+tKHHZbox6wtoh81UpVb
IeDaUkm9ONtwIbUQJF3PCGMEhDe5P/zEEeFzXtbB52RuujutHz8VtTA2LpOt4RYLNVhKDTYvKX3h
Sh5Wj2H1riykFvKIhEB1sJ3mL1JO8LBA5OXul04Y1zMkbvYwjzELlI+QIzs4iWOc7CAX9WdL6Km7
8Rys7cQ/Agk0kUDVLJlnkVLUaRgNJRAly/mYKF0sdmldWRtP3EpiS2guPQXgqAKdXH7HEdO3ZrIK
vwMIFTziq6V256yy63NF5vKutcAy7kUQlepTMVdbrfy1VXw5+uLNU51GhisuodFsqM8hhuoNZo5a
6e1SxxvVg1eBw799ha19V/lBwdaAJkS55HoVC2FneMVrBf52eTKcdUUb6lPRq85fjUPmB4cGZsGy
EVi3OQV9UgU/1wql+s+LtaH66FH+UTYGWv2GtBHofyOjypa5nlDijBOeOx0noY5z5Rzl4sEcS7DL
hfM+KsugON7+gOvjwSiTuDYUb+Sfv8gGRDUHCllg6Ztj0Ne7bAjKwxQitSvqtrP3kYUJz+0RV/co
Vo9As9FaoF13PWJRGymWK0rpI7orHtxybrDu0I3fM23BM6e1eYY0gkOCzst3e+S1qNN6MfLiyIu2
GIwhSyt/bhL3qIzDdJcpTY5EShGdZ2iLF68KlI3prg6KyDBy+LK2vbxnytCuQoQlSj+gQT3iXRK4
u2pw011CKHNQuca7PTJhW0/S6sGAqiHxtWC1l+KGVTpUdMpDLhyX3skZkVbHPc6NqW48favTezHO
YjW9WaUikdgELUN9tOs+/g8SmebigUZT/hiDVHlKw7Z9oyKljAcBp/A+od5MfL0YNTanrlJnmT/M
uTKek7Er1FNtjJXxLlYTa9q4Vtfed6wkwHzyJpKyLA4lWUPTjcJLfdNKdeVfuAxd+oRTamWjIEe3
eMunY23xQNXBn5Xgz1fiRK2Jz5AXtYXvZoJCnaZlBIS18OwtnvDa6ac/QDGLueFTLVf3xem3NQSI
kDDIfCct43/bEvWcu9LmPJwqt2rwm7GM7u72IVwdUmZ+qExJ/aXFEzXrk6FOXpv7EDPy6INnVUb+
uy+1tnkIW+CEexRxDbERX6wBu2TXGSyGB7noFaGUHnrtqDFCrYmYQ+tHM0d6eSKayrVfmtmX8wFx
zEw/I9Bkqx+yIdOcZK+J1rAy2n5D1O2ccnTEWdRNFL+bCPb+uf1V1nYYeSkqWJKWThH8eiGa1g7R
1wrYYVU4fy4mb+53U5JN92HueZ9vj7V2ZCWqA8lTipbUFq/HIvtti9hQMr8ry0kc1Ciqhs96aybB
TqUSv/fS5Lvrzrm9Me7arpaWCHDvARnSZbweN2opCteomfm96DLvq+OZrRLvNdi248ZIa3tMhkCw
LW1g58sSVzGKVkmqKfcbtyuDgx4H02/o9upjmwbFd6vRpvPtT7o2NWrCsFbAAJDhLF4WJyudvJ1i
NrWSt+Nz1M4iO4vSLbbcqtf2iTw8WIkCU36FGeEFs+a0ICtt08xA8VsTcXfnqlPXnJpoGtyNF3P1
Q2LXxlEFpYIe0/WS5VWPKIidlX7RjuM51g310Z0h5+ziNnacfRKNY/A3nxJ1CNl8p5S1hJ+LFGCZ
qiuFryUwYI5YAdINMbus/HV7yVanBqdDBnTsyWVtDe3Aschakl9baWPaP10EBzcWZjzs9XaM7ENS
tPkWhUrug2VCKj8mHRgEzV+V8/PUKNNpMAhXHUCklpoUuJfZc3NwZndK9z0dOfQUg+AuT9LqI9yJ
6t/bs147+xS+KcaSrJKpLhYUbD23Ox0DX0VSJN4FrapVpzRpw+91UgG3Uhu7Tg6weO2vtwde+9xI
/TFx3J645hYnJJkSnkmSf98tFfVIsK6bO7tvPftAM7j5pwHBNm8ECatzJeCCcYgqOFiZ682rVpWB
r42S+23hDMkp9VrHe1CUqhM/lGSOgJCKFp7BLsf+bSvIXR+bm0Bi2bgRFt+5zipr0KCU+7NBRSC0
ktx5BJcq0TluVnwb3agxdr0Bkm6jG7Z2QdBUoOcvzW7A0i4mbU+NPSkNFXd0pnu0INJmfHRtLr5P
3oxl3FaJeg3AAqILQivAJ47t0u+mahAccNOEursYtK/WGN2bg07VXe3G8F3kiPS7SProIUF676ue
FmB2LTz2tG6ynm/vsNef/I/aNdEZKjpIZi6eFy0eS2cGNOgjl1qjEqE4j670Qd3VIgnEDmsscMyN
NzYfb4/7emcz7h9VKJ4btLYXAU0P+iLusZvyDaevznpmBsmRg2u1+wwvSLnUVboRj67gUuWY2ENL
ESzjVUCqzqPSQ+ZPyLTb1Nn1zpzd6RRFh3+k7LfY0VqynYcx9prsNAXpT9KExgtxUxkrbSO0en2l
8VNIANB3oGnwijnpOBDerc6J/aQms5njYvyFaeMcP+Q1WOVjMNpje1YQLSFDUHJ3b7Wp6ZxvL8HK
JuRHuDTTZegEB2aZD1AaKNBGjX0nIYLVFVG2/xVGhwBj2thHJ46zJziWgNbYxJMf2wP/EM3R5ECW
0szhxqv5OhpAuBAyqaQBc+0sL55Kn1uBPj4a3qNr16RClZafqOUBEL8979WBwKn9aZtSFlxcquWk
gluCtuHXkdJmUPzSeDhlSLBt4Wo2Blo+G0IXtlUnNQMZXn0XU6RIjk5pxdXGQq6dJVA7gAeob5KS
yD9/kY+4QlXT1B1jv0mxS0Exj2r52ZwVZzjVtpUV79NMrbe4v3JzXD/K7Bp0ZtAZ5r6Eg3I9aE2r
VilCVLPDciijxzkxxn89LQvfj2UxZmdQFRFS5cPcn4upttONNVzdu0yEgECas73SgtRjq9OMGseD
tu/Kr46BBW0ftaF1GkPymF3WRIb5PiwTez4mVGvNnTb2A96kbuBqv4pKbd9qwUBpRkUHByUPOo/8
tXhCWhNxmsBDfTkZrOJrps6CXgvMpKOdc47evoN1uAzw1yWwaRmpR4DJG21OUr8d2mB8QgpLL+5n
IUZvq/iztoWhp8oqPRzV10DLuA/SNmqYVWja06ECOdv+zlql2uqqvH6BES4FTM2SSj/GpV1ZkulN
7Sgp4B49e6+OUflN6dv/pnly/uaegVZLC18eBCoh1xs3CxT6b7D9fX7GkOEf43UIytAXaDaQZ2t3
PPJwUuNRCpEvjQNzGxx84XAs4yhypk9eOWTxD6FbcbKDmlfF71M36oOdPqh1d+6VNvyA7kpg72/v
lbUH/uWvWDzwqtGrOpCJxG/bRr3r3cydzjmB86EdhPlgZZb+CLKi27IRXRtWXg64JpK8vgJsJDRx
ra6KEt+JhiI9hGFo3hcQZ7+As4KThKZpoGDg2sxbNvdrG8lEGVtWZ/4o3F8vb9wNaIXUeuLH4OMf
AVMSv+jOMNl7ayQyON3+uqujSU6+LEEAx11ErF402VYyjInfw3071tPoffbiaqKEN8Yb6fnaduJ2
B7Ml8fn0l64nhpNzbVoVphM4zQcAvHU8q3Y6wXCyD5vQ0veNYwDCrdI0i3ehwKlb1SLT/fT2CVsS
CyelF6Wp1fWvEFrXzb1ZRL4bWCFd+THWqucyjwdnZ/Ql1Ofbw609bSin0btG1IJ0ZDFpHX56i2sV
BjAUen71lvp16PARSeLW/gdMd7Ix3NpyvhxOXocvXtKwNicNAVpIzraRiuNYA/h9ruYZeAXJbbz1
iq0dkj8lJYkalzHP9XB507q60MrQtzuzzN7lOhY6KUUzLJ3PIvGU705QD9YxUoS9pS62OlNKFAA6
eD9elc54BqcRWhRwfcsePvWYTsHMU6rs4Baq+xexvoWqluT/cU6W4J92QtvbEIwV1dqwd0PNeqyr
Tt0B048OkTM6b25gS7oFkjykchb6gosbHj2XqbBTJfRn0yzGQ5TboXdQ5i7cuODXviHBO+V0ChO8
J4uSoDO04O0Rffabto4/JELksuiipNg9tDri0BvTWjsLlF6k1CwCeFQ8r3eLl/d50NWE6yP9p2k3
zqb1Q5lK4+hiQPt1HtGA3Xg7Vif4B9CI3zdST4vjYKQUQ7H6lR4KYX/K+sir9kpatr8pyQRb6t6r
g9FYll01Hswlj7wKorB0gPj7kW6I/GhPajnt9FjJ2l2J6vdGALn6MYFQ0RGhj/0KrYluTRuI2In8
gRbFU+w21ZMGYvMACiex9rEaEyu+/Sqj/AiyiRtGJ+u9Xj4Nds6UdOQ3TlkXH/CY/W1hJfxc1Pga
aIgYHv5fwy1fJmHbSocwH0YoVjkcinkkjbPD9Eh+HP+eqSb8+pvxJBfOAqL9qkHZjZoyKwYWTFHq
2D8Bwj1Zk63F+6KzJwyDrP4vrmrpCybBthK5tXgZahu3P43Ggt/bhTbtKzRhvqCWFXhnIv0t6d21
ZIcjYBEw0luiNnO9dmiTN8NAxcLPtFo96tT87ipg9o92pOKX4BpNeY9aobeba1358fbvSvETIjHy
ysSti21TDl6mil5J/ak1vmXKqCY7G7PuR1Mb9ac2VLPL7fHW3iRqnXxYbhhqrYvx0jRvrEIZoWc4
dv2L0mpbHPIyLY49IrF3hLPenRcIfT7eHnbt9FPy4j8gNmEELpazcXKYbU4HkLIb9ftxoBC1FzYk
piKplLfriFL9Ic2QTH1UCJcE3dYp4yZUowyUWt/4MKA5IZbTd0fhmN2WjOjqzMCikgkAmgFCfL13
MjUu2gRXdD8NoUo0rZc/u0pGw6ixor8JKP5A/pCjAN2/ZDjmY5jPvdBSf1S6er5z3HT+YVdR8TGG
Y79rp9SZd3of6luM57XblIDQlR623N/L+ikWaw42F1Az2qQW38zSdd8TyM7nOTYG/S6nsO5s7JeV
bQo6gECf/y90x+WIpZ4XsXA1TqQeNeivVs78DAtPl4Zvhsio5+CIuBNxiT397Z26MlcQCVDraf16
kiR2vZ7GnNBpnnk5okwNfvRp5L5zh7Q3ThjJfq8hVoi3v8IAtOlbScVKrD0WAwboVAQl+jAoUpHT
7vXAbdSHtAEMeOzTJok3igsrdx09JIBjJpKSGHQu9mvtGlVRkaoCyzPS5l1jDCXwPyec3H2ez830
vutSvblzsiDWdrGSTn8RmlIZpRQvCyneK99AhIrncuZx9rsI0eRKr2RvyXJ/StG3z29eS5Ru2UKQ
glWi4EUFVJumJktNApyRQHE8EOhr1YOSzlF/0NwxSfeDR/VqYwOtbF0gEdItjIq7/UphzO7qOisa
M4a30WsHzxORdwB97/wm0rIeRZhl50Cbq2ljG8lgbVGwk70GunbylsXp6HrfOqHW9YqluBd01Sl7
VmrcV895B8JuIyxenR9dKykJALZsKYIChE63Ae14F3Ahgb5HEyby9il+zMHBDcG2PCPsiL+FIiAg
+W9fTwlLlNR1qf0lv8GL/M2M9DpXJzSPXDQC3tmVaZ76pGofh8zUDy3GSRsx3do3xdGOG4jGJDtI
fooX44FHq7Nkbt2L1QfacK9Zac1DUmXDRrtgReQFIA2MZ8lnwg51iYeyzLZQvKxzL8UUD/dJqUT7
YlaG+8mZlD10yvSLDiUtPoeiPIpsUH7iegvHIrRbu7kDCSi+lLPT1qeyM7YqPWv3xf9wdh67cSPt
Gr4iAsxhS3ZUy7Ity1bYEJLnH+ZcxXT156EXB26qoYZmMcAAAlxdxQpfeMMiHgovCAGKdyKpTTFL
OcrOfYzs3FNvmtxMo4PuiEE+pFlvK36jmBJDcd1o9qZWJdHx898ceC9tXQ0EIHCC82/g9L2VOLMW
IgpeuPsy7qbNBCJtN422hbJKOF85R5e2N4y5BXEOVoLa1vl4baHFRtExXkfV602tDZ08ZbCHbNgk
NbRrH6pSMZzGWZ+T7x9P9dJ2W0SWlrMF1X5New8nZBtUrcAk3jGbLkBtXfbbQjjd7/8wDm8cYRh4
KqAn51MM8YEpnFj3Ho05GQ9Z3cIHNguO+5XjcyE0AtCEOAINUNr7a3xvFWuzVlmK9yg6kO0ARYsT
mX23o6Sf/Px4SpeHWoQtwIgSNSx//+ukloVQqmIZyqDIfOgL9S0L2+Fn3fGW/oeR4OTRitHBEq8F
JHVZ2KneJKhhJbHYYEHS+23dq7fs4fDKU31pUhgaLBwnPhUx5vmk4Bz1AI44elpiz/5UdMW0cZK6
jCHCecOPj+d1ad8ThdC0heu0wCDOByuRCDakHimPdhzBaEzUYU58p+7nMsjMvDp6s6XON54xVz8/
Hng5UOuHC8Tr4hIHRQ1q0PnARl6QPgoM35PWaV85H/WP3FHfajhet1oah/sktIFIj0nd3IpMtLuP
h78wb8TDsE8iIWLuazaeEkZTLaKeSlnhlT9AvuLwg55GfdKtPn+xGy/5AchRXNPzuBBmIt3Hw0KH
B0apvZp11hB5RG6GDoHjls/LOw3gtbNC31Yy856oIb1yuVwckC27XOEUmdf7VoRO09cWwgdxNFe/
mjkOv41d9EMrZKbxkOTRlXv0/WX2R1V7iYK4AABtnn/WJrfctsK57XFyy/QeI2HeK4Iw4/WTnw+0
Hl+OgjVaFUvOdz6MkapFqVhx/dTZbf7DKzVX+P3o1PR8JkOc1MpwE78rrGt2fO+2zWrc5e9/XTgk
8kgnIAaHS6fFoxA61nd3GKp9oZTDNnUSVaJFEH72LVwGXarlVNGgRa1LhPnIxoxNo37q+ZqbGX2A
TdYigQSQQL/3cLD47F3HeEtRl0IBIKV3YhXaoHagC6L6ybZiqz80bm2ovoB/qXxNQvADnz2Ky3Bo
XHEBLZDINWAhS0jnnCFrnizYSJsMZsgGol55yFqr3Ve1aQcmcKUr5+L9h+T4Ix7B/UyZEPrx+Yek
TF4XpjVWTy6dOwD23ikLkw5fnKFIAxprCpS6q/T8dzc7Vo7IqiyiWjAa0A46HxQ+QRsXulM9IZGk
OpvY0sR9PqXqtGnE1Szo4mDUtviUKud+3WTJamvqiy6vnxrinV/gW+vvTg1QcRaKes2q4N2pXyb2
11iraK1P3HbQp7J+yumcjVtU4szct7MxM6/EFu+us2WgxceDQG3BK+rnK4ixT9pa41A/OUg8fR8y
We5gqmdB6ET6TTq68kqIfmmbLNY7VOiXGtY6wBh5DdrICMGYAoU/CjbH0XDKCXXDnKzOqTrle5Nc
M197F3szyb8HXW0TKpKl1ywMsKKt5lt2hiIDJ4HPtHWxRPglmzx6iz0QPH1hhVcu1ku7hrYcuHDq
9VTsVwtslKU7ghCEK2GU3eyjWdNvRszF7U0GC/nx41v80rahSYbEPVkWNfTVREM3By+YwvKE89Z8
z0ZlcjZNVZbR5uNxLi7oQpAAmbcgalaHHWUTR4GxBwJxSqvAKzzhR978v1YN3wDKqVMgKyuefLUu
8ytX9/Ivn0U5y6f8/5GxOT3fr83c61EooT637Ndf9QKBsudC3ekyqg+5RMBrNuqxxj6kxGlc16Ty
8PHULx0YjXb9QgujwbQu/Jpy8Oo6MeA0DdZJ12vzTm/dbqujoMODqZcvHw934bwA9cDZjTuVGv66
zFTjO2lx9ksk/E1BNWIsZh/Wje5zeWQPjtq6t0MaXuvXX5gk/CkygD/sjXeFysytRelJyHbDIJxT
goTuXovV8iYcWz32s9GeP00pMsBGLfrLfwSS36kRNPXQdkvkiEiPyLZ46ujNoRVdLj79FJ+PsxzX
v+INSOTlWMJ2fppkG/aBash238ted/xMUPz4+ONd2Kwk23w3PgYCK+tYURYJAUGC20Nn1I0W9DB5
j5psu99hNUZoIaA12/sdMZ/ut1nbufcpjQtv//GPuPgtaTQt6JqFlqGdz7iVjZZQ/OVblujzu1E2
7yMRugcCEirPAsDwx+NduPCAurmLgRxjvgt2JJap3dADQ8fMtNkqglvO73JPP8yzV5ZXouOLk0Pa
DmwmpgDvfKF0qxEINsNEm6dEBhOCMvd4v6hHNN+0uwyvxyvH8eLkyLAQX1gYhmuaieZEYzbMTK7K
+vZ2lKbS+TVYmhJY++hdc726dPhN6CyIJHMUyW7OP51d606bd0n1xOlAtz4twMCGjvpdwzrjG4/6
vA2Nzvn389/PBCzooKjC/bo2/Y1stczseOKEmJr7xas1FXxiar2UTjFcucwvfT1oLQCEaTAhLbGa
n1YZaTNMMSB6kZbjbWGkiXJTjVKbvhAjj+ELtlemkl7ZMxdXFSw1OESKkfx3vqpW1VKubhCXSGtV
fRBJATVUqGP2pjW6+9CEyISrsaNcGfXCkwlsF4sbihAL/3b5VX9dPA7mH0VrdMUT4JXkp5dOjS+k
Xrsbd0i0PAiRIo79eHL16hArRXZNpOvipBcAKir+qC+txcfp9VQhovoYz+RV7oP3gt8DZ8D1FYGx
scShdRHdNOorpZdLXxgYFIvMRcDdswQsf89axZeojmMug6EtjmgszgFvZH1IG90KImjXV8LZS9PE
HWlxrue6I489H8/L8fSKa5ggmI3lz0qmNZsWKc9vsyr6oyV6/CYyOP9XICeXvi17GCoG2eTiYXY+
qquooSHREHka9TDBgrRUNoRB0aOmduNuHKSylYYpfgMRzX58fFgvzheQNjsKtxlwE+cjlzMcdfTq
6Qf3wvnSlZoIohT0qV/X9bTR26LeQIJsr4AKLrxr3C4oqS+jQrVcPym92lDBjZgvwd4BUOxwPwBd
3JQTyhGbpMMA0M9KybMWo693H7e98/bxvJd9swoDFzgR0Sefeun4nc97znpNDdGNfcKa1E1vkh62
J/0T99NdaZDTIIiJ9OhawJldhZt6GpstAoi0+SPHbQOZT1Ie27nNqi0+qGV2+HhaF54XthFos4UO
B0ZktX2pweiU4210ES2XnYT9X6zf2qEZ4utYVPmcXasuXdi5ZwMuf//rfM7DbJMv20jAcdNuOs9R
Rl8qXvdYtySBbd9Vh3JMyresGeZvH8/1wtXA0ODAaaPC71kXYWDE67hvIXBpRMKFryWlm+3KWZe/
Gm/w/snSwrqyaS4cFkZ0QLxirLGQmM4nO7iwRczOzJ7apo2/qsjfmRj/VflrQmXi31LpAcRXdh9f
ufkvnZa/h12tseybUtHAuz15Ufta1ZVzKk2RZb5d9c1rHbYn15VfLdHJm1JNqmtOjheXeaGpYs8H
nHstU9OVkx7qgi889+hwj0jONUU0vQrVnPZIjQ2fj69JFxbZSW4G/m+1xvo0oJA6ZKgzSvGGOs5E
iBJpTzCKYDt/vIEu7l2afNxBAG3fYRuA2IbI9QNPAfpzEzZ1cWO04Sj9TonkHg6pgH0Xh+4NQkva
f5nlX0OvPqmH2mUydE3+pME/A4raeM7WU0zrEdLxeGWsS7t2YZdDZ7eIBNeCiVZP6VvPTJRZC9l3
QTrror/Rm7zvdq3ieJtM0XEo6BvNmg8fL/Cl24hC10IZN+E2rEvPpYw8kStowsKwmE6jpcy+207W
b1N21yxALw5FDEgWyN4BVXF+NMNYx7M8RlsXUFV7dJu5OyJM5XzPu7G//w+zoo3KlAD28oKdD6VU
k5XBVcxgahXp3p0btMwyad4lDg/JfxgKXwmQd1R+KP+cD+XMi+Wpy9lr56bv/T6bzJ0dm7LfxblT
jVfumUvnAazW/4+2irWALeG/mYJq0iEFdr6ssRn5ooWDGSR55vmNMxahr3W6s6+trrwSAr1nDfJS
okWH7RyU2MX77nyusxcqatQzOqQRTffhM+TdptMXtib2G5bjq+Go31KGs34USWerwewU3U2e4Thy
5V64tJegeHHlYZNJDrOKDfRGImfWpMVTMXTDrgdoeaIx325tK1OuIckujoVQPjnawm1YJ0t2Jmqn
0ZA7wNsh9ZNCplpQJ52BXLOg9fzxdrq0xovj9GK9jD4kDYzzNc6trlamskqf6JuKyS8NLRu2kzrL
bZ+30twbtiaHAM6TPd1oQqvuPDtW6g2or0/7uIFDodhPJgM0mBd1dc1HHuz8LofwlFS5c1smg+EF
jjL4Vvg7LJCH8ZGpvra/L7xkNL+RDLMhooFlW126dMLseaoBeDXDKN6sTmu1ndMWifOMjn3jBS4W
Wp+WyGWemP+5ZKkcVF7x8xUXegW7b4ac5MoyvQnnsZI0T4bxAFFUvYt6VLKv7N5Ls1xSU4RjAULC
JTsf0cpDNR7tMH1S8B30cf5xj52S5t8soqTAThENvDLghVCadJQPSYiAe+9aSd0YRKViggN3TUvt
QAp9rLaZNmjXFAgvvGNsFHqY1KZNHrTV5u20yB4jzWUpgel+19OubnAYNIfoNNDijPZNjaKYH469
M24/PjfvRubE0Jpa8GuUiUA1nC8pVsiLf3oEPn/wSKyhx9hxUEVGnQe5i3JaYOlT3gaWVzr/fHZk
9g3PGp0OKEm4Op2PHC0y6miMy6cI/7E6cLQ0k3Sm7Xj2k8QejUArZ7Gbeu3aVfHuXmLDLlUjQCk8
plRXzgdOS9dNqrEYQNGLFtuz/iaSeG35E86kLx/P8f1QS/UN0VqaHJjNrgPMMZnasPNi5ykzu+kR
T5/xPonCOPD6ybmyVS8ORUuYGweAA6fkfFZNO1hjr6XOk6T1OaBoDh4AZqI1norSzDYfz+vdQVym
tej6oDJOWr/uLdYpnPQZ+aJn143jLdyx+V9zsKfHuFOrn8s+uxbPvt+mpLI6RTWq/fjjrRmXSObl
XSuy8nnAr2KLJVkb+3PhFafcq+cX1MXGY5lm3n+YJnk8sLSFJfwOXxCGwi5Hry2eG6+1NyX68KqP
+gPIR88uDnWXCu0/jQhtdEHIwDJe5dQ1JzGlGZ4/F/U8+OMo3S+FI6Mv8ZQiDVXhVvTxh3wXF/Eh
iZtdfBQ4/5CdznfNZGBKoYxu8TzaMtxOMlG2qAqMP+m2yF0bR1C6imxMSRy80LvyZJv823/VKXgw
yOLRsQWPvLwk65SzKNNYd5nYj1pr/bmcA3FN8mpN8V5kMfSlx7BwdJeIZzk0f6XwjTUp0u4M7VUb
m2lXtbV4ptT3ok+zehpJcp/rsVN2mZuJn9QduttUdt+BQ4mHj1f5jxTF31PlnlEJu1jpBeDIfXv+
O8pKgBRR5+bF0nNbqX1EoMb+FBmxxOJGehXojmq2zWRr0UqadghBRUbnO2GXDl/nHJX0QyTdSv4W
QuhIZgnP/eWEdvvmZAC7sgWMMvZHJakAMoBt9fq7drDhOiqW9SgVoXa+Zhb9nVHjRvD7ytSWe+V8
asD1QcYYiPNz1a3vHWGLoU5CLXkZB+DOdyAdxAsK7xYWvV4Itn5y1GibidS1DonRmMa2sbFcMbZl
UubzaVJrTfvmJAo2GnPsDPFmKtNoCvQimes91LQsvNOAVFfHNKLocTRGJw2PdaEX2vcs44+O3RvW
FSmX1e3GWw9wggOPohSPP/5z519rBtAXOk4zvQI1ru516SEL72mZAyXPi3Z2eY2HhIbsehGRcQE4
AdSPAinB4/KL/tqndTKUSm5UyouVJzX+lt1EIuYDjG/sm7kYEVRvetOLAgdYjPallW638ezSm7YW
XiGlv1Rril2bRu4LomKKho3PhC4z8K/exdwb+sYuVeK2vC+6TM2Qq5ijr5Y0HfvWcvEaBm7jDeU+
dhutfOxMzGNObVibc/N1HlEOE19EMWG7bNBjuZ9Tb6gOWSULixZ2qtSF35rt2O/pxrQ36Coh3dTm
o5Z8m7Vo+FLare76DgzHNxsFtymozHZ+MEvkQDad0nMmUc1oduk0jf1BFEoW7qu017tgzKPqtsrz
Jk13svZGeTO6c0sFbjCm0L6rIEv/ziiL9b6jh22zdQylTF4nc0pcv8tyVOTyIrMif9RyxUx3Nvqa
yQ94IPmzN7Fkp5JGuRM0VpGnX+qmrnRJscCkNe8Lq7GUk9GEzgv6JUa8NRov/9q0sxT+FIapvbeK
KEXi3pty8zi6iVZvhA5ucgtvZqi3Lhtb+CIfvfsy73QEeQar8/Yg9bLQnyykiYMx6owW4zBjEjsn
i2RybBXqNGmczsp9x2MWHqpRTwpUXeYxfvCaoXa3pWbH7qaToFtvS1WtcTAK7cLrt/iiqnCBHHN0
Tr1ZaQ7Ngy4sA2wjUtOfp9H9ZVAmtU/OpHvNA9mTKe+syipNMABzdqNL0yh/1DFn9rYt2/FOtVop
/dyKE88vmrmNjk2vjx4PYNtYW9OotGKvSM9Jv6iZntl3NVRq0L1KO8+HLnFTzxduDIq9mMvq0Juj
ckokDbmgV9OhfInqOJLByDP/hjiOMwWNXdXfuD6XVUOpatyalR5PJ0O0eX7nVMP8D2I7sTyGf7z4
/LQyNCPzobSFDs6IPR5+AW+WPe2jOByLu3lQFS33jYzLtd4oRRxHX0wCk/ABYTNNHnGw9LQvptoq
5TEskIupAqSiyuIhKgol2o19M8avWm/DsOxUB1nwTSfyUN8OoV7L2ncKhC5/oY0mY90ftM6p9KAY
ksL6oQI9tE9FBcTq6DRVVNE0InsIOHpSPKiuopfRTp8No46CIVGc3h8K2wxvhsEea05NEmVtFNg9
zk3CzxsXZ9421LN4o9tTSGW9a2h2TnGk/owjbBpnmoNYu3MvpMeEq1nbiULV/xe6XguzL4qNzWBk
U7/V+1Y1HuZYmYZXzagN4Ci9KtOfQ91bd6ZixM2tJXmbfG4onSa4G6ntDYpZ3hggCSDaTe/ZgHMG
vSrU+7Qp0v9JoK7WnaqSF01U9mx/VNJiDqo0tfaz5saar7aO/WbPpfHYpG2qsb1jrd3Y0wwxNqzR
goUo7nSdX+UuAps69k0pNZiuQtUBStouNxGJA3A0J1rQTbP87WqIAAddphTfOoCLrh/blTse0Btu
Jr/vonD0LaesipsmG5tup8YiPs5GbmibVohJwTBWTKLxKb8iHk9QVRWbaBjcrz2E08bvTPifGzO0
qnhvmAikZdvYyhV7185qkx1xAI06sAh57lnPOAvh3NWbnOscddIYH1ivN7+6SY1JW97qoXlbd3ba
F7tUnU37JkH0+dHK06nb5LNhxTurRfs6cJrIekCvNR1glU9O7/rWYPVV5DcueXSgp1n1NTKxZHrK
PZBLKKb1eupHjbrMrqp7ZUNvX693RAHwKFE28PLvVa/3B3UodZK2Fi5JUIxxMZ+Qtg/l17mL622V
h5n6hJGG8S/Pmxn9jMpp2o1aV6q/BdRePbC6GaiXFUd5t7fqufymeplnBZXdptbWGE1Z7yZaTn1Q
24057hSamyC4MYKt/SkD+XjI6ZLEG3zsnccSjMd0GoTbIwmQW6Y8SuFNWCVWSeUPsxDlbZuB+drW
djLax1Ib2M9aUekIrzpq1d6bSYnQEVim3t6GagkmvasdRbvtcU3RtU2Hrr32hhVwntypSjM7pW9h
YKXfRkshFTRAxHp6vBkyCMlm6keZDnWV7B0Qk4qzyesYE+mPo6FVO4PGHwww8KXYM/CSw2M+f8dp
nofSm2BMppHV9YcqEvlD02iR/BoaIWfc5RnRfF4be9xVQhi1X5TSlVeC+lUquPwKKnzELSAJYdeu
2X6G6FFqi23tNTTyJPG59J804WU4l9n5/z6e8LtQiaHI3amA46lDRr3E+H8FLpAX0jgStf7KrVg+
dZOITk6ctC8CeYF+X2tOFu8+HnGVsTA5VBIQS0CQZsnj12WDLI37jMA2fvNyM7Z8xamHO60vtFu8
WznVdQNJvaoNXn6h1Vc+7/uFxQAOpPKSViDMuQbYldZAZ6hV0jeBy1YTZJOdPBeUpDY2zo3XcoZl
6c4Ca3fxKVqaYwCFTLQyz5cW91LXoj+VvkaxUO5TOFHiC29HVW3woClcfOEp5O5Lq7c8rO/yudk2
SFL12zZCn9nPjBRmAZyy5hgCyn8wQQP3lHmF1/8bDrFbmZtWy2Xya1BiVd3BMynUY+K13T9Nads5
96ZbVKcZkGN/INYrP2k8QIxNG4zKPz3qPy4Yq7pTn452V6eT9ToTLbfLa65F3zI9bk+D0rds2kZW
7fbjrfPu8zEmBh+0VGHfLjjb8xVtZelOOgXf1+XVktgAeENyIxVKJ37lRVJe2y3r1IjFoTSy1P1h
wXrOurYWDXNZzHGivo6pN427utZK+W1UumE+WSQyw9bCnw1WD1/P2pR67r6Azuj1gOYMbKkJhveY
+ymMzvxH3Bjk6osO2tze6XUptUM+RbZ3PzeE6ImfKkR8pV8bRlz/L5nq0CI872EnjH4lQzX5WfOS
Rdswm7viznPzogh0oIvZFo0R7VmNEc30bbNpwE7WdNFIcuq0u6mKeI4fzLa22m9RqVey9GdjlNUG
lLcaBQqO2wpeWcYQpsfCBFTqV0moS6LcUFe2mONaaR8Iu9ecnU6ffk6D0eycrvG5LCiQb4ve6sdq
IyuEQqdTmNZ9hyUYT9ijF0ZF+ebErdV9snbFXbUQBUnvFo9FalerKyuRdYp33DA90y+ItslcKn4Y
J7DNZ+MNfS3lSp9r/SSgDYKEC90FKqd019eqZKKNR22IhfqsVOQKO3vKot2kZPo3NbfyaK+6c7/R
3dxI/Sw2msjv7Cozr2z89S3Nb4DMzxVNCYR2m7OqKg2RqkS5V+rPkR0ZAZT+7KFEcc+ngm8SckBl
u1KMfFd4+TMiBxu4BtAmKgPnRy2rNYluYac/OyZRRSJc8om4TXZDhQcZopTzvosqLSgT8UtJlPSk
STPC3yfXrrwWF2bOynPo0dai0KSvZl5YccEBz43nUCTJUYV5tTX7dvoO8Eo9SSGHw8dXzB/HvL9v
bSa+kFh5oBAUAbG72l3t5MjBGmzzeUq97h9H5PadR95jn6DTOKqfyNT1NkJkc76vSFRIcVul3Uq9
r+dNOIBP24G1CK8UNFbVU5ol/CjUr+AxUK9F++f8a0QKXX+obuYzMKA40MvS2rpVI1V/7svhpajQ
ItjNrRGqj1dWY1ne9WrQwYRuw6tpI2x4PnCXTeDbuBmf49gNf4ExWcyAzK4+NLEwvG1cxdO8ycI0
xuy9ah/pnqZbiLfqNa3UC9sARgWZLZZZC6lytQCml1SpNYzWs+x691va6k4QerEtCAIb1AE1t8rk
/uO5X1hzjwcOrC9BEJTa1QNHN1JV5lG1n+sk+TcdzOqkmhVunAW0qw3lOvErpwT87eNBL8wT6RMY
xabJVfOum9NrlCTUQtrP/TioB1ONdao98zzeU+A2fSx+omtknAvX22IJzaIi9gCsZbWyGF1gUI6Q
zXPZdnO7Lad2Ptn2gEhI5mjhHfgskQVGamF4Ch+oCtTWmK6019cRIbubk8YpX+RLXVjV55tMGo3A
K5ZJq6gB7AXgjxti9CoYSbI2yJpqfpEY5WYarfLKaX9Xt1uGBjcKQgv86uLzuh6aAlsWRu5zMobI
FaUlO+I+zk0LNEhm6XI7lmPW3kH1NoLJlq6x7cnghyAdtPiuQnMzPuKeoxx6O5Tzvy1vrEx8la5D
sus6Rxt/j+YgZOqXItbuZ+gVblBD5rqFGtTVn34kqEDSqlo80MBVr8UdmraSilPlLGPNE55aUqR+
PJo5aAkvy+40EEVXAqT3e4cRAbfRR3LpQawFnO3IDDUcAK3nfoB0NJuKQHRGTDsRF8WNl+vaocOy
Yl/ztO1zHtIrdKtla55fTnw9LkYU3uAEE6Sdfzy1An9Pbmw/e30s97pbiU2E99suisd59/G5vPAe
cvlyJG0Um8EvrvssMdXUKRxr+9keWrQVpSXHo/A0ZEOrxjbFpndlThVLal8cryq9g+C4bXX6WsDu
krqKPn058XN4poCwL7pQ632LxpXZ55NmPzeT3n+P7bDZxvWU79AU1fwZZukeS91rllEX1vvPgkNS
chwHYc3z9R5dBfZlLexnQkRnb1fq8JYi+kOJB/7O5xqvvHhMEBQu5BIdi4F18kSJ2OjaNLOftUpP
fw1TCiJEn9JjhzT8lW/7/vpZxkJYY3nxwY+vLvrGA5al8OWfc2T1fWQ+QSZEehtMWXVMrEgJolmi
Qm1FyZX9e3lgbJUAzsNrW88xNqgJmb1lPytD523GpC8Pjlc4fll6I8SLatsP7WtoacWV+3atJMLi
IqrDoCTgxJSmsZqx1cvEMnFteDFHlEoewBd7mm8gykjrV6q5X1l0e3ZTYQzmrinMxtmwtzJtk9Js
LE5mrAk2/IA2977rjXRrKKI3rlwtFw7cgsLx9AVDC6F53flLKlyaq2I0XuJavIRhnu2sPo0DA7OZ
TRZZyG1Q7g9MjBj9JhrzoBsjb59Sutt8fPLfb3psZUBh4lCI4AFCvuebXiRqJ7H7dp8x/Y0BHvXj
t67pldcJ671r1af3IQcISNQiyKxNuvtrSB0Ac9TnycCeMzoQp1Az2mMYWymge1X5NWsi87sRjfqP
J7ic2vNblD4RJ43aD715goDzCaZz5OSz3ScvrW7QvKAJ/yxDfJVJqky5qVs5/vP5AbGeQsSSTirV
oNXuoywxxBFS2S99Z02PAHi7rdfq6h5Cw/Qkhfr28XB/guP1BIkvoKYQOy8t6/MJwr11auk40UuT
uLX9oyoyvCypp3XqKY/VxFdqSqMIbP3TjXF4ao0ipk/kCG1fE/MieddlICmHROY7axBp/1RDdb2y
JBc+PEJmSFHS7QUCv46AJm+cjCTs3OewNetNZRF4paPIqYZlw2+zkK7fxikPzMcrc2FrY7oDv4zc
AsrXmh6tYDE2G5PNqGi8AFfK9NvZG60nVUm7ayLi7+869haxHSQSE+zBmsuh5Faax+imvahOkgZN
V/V7vFJzvyR8XyQU5f2kyTqIMkgln50lo0GkgBOFn/Y72kEt4rAbZJy/ICnmGD4opTIY8K1T/aww
ryluXthsjAaaDmgmFGVsMs83m1KmjpyGLnup4P/oQSmaETd2syyab0rqlGJrisqaNlGO2tc2zwbX
eYWqPX6t6cGGvqWH6r8qztjOaar7ZtrGueemD5no2KefXBZyKbDVDmqdFJp5Ac9/aIKEnyNCEb8l
E49OUMk23xAlT+HWDcU1/MS7r79EKosBMS0oIAZrdOOcFa01pF78VuhhdtvbWb53i4I+OcuDSa9i
/Gzt5Nbo+mv2Ze8ut6VMRAGB+BR5KhgZ57OMsSEoCgp7rynvwysluvnU9/X4vc6b8RVqiHPlSF0e
b9E6J5fRkV88H48ymFGZY6a/hl1RHvTcUx573JK2JYJ5jR9pan6lOnVpQDIYD1XJhfixjkudMB+S
JBzNV4AY7uvcj/a3Mqc7pnZJuTF6s7zyHL6vj3A92dDd4GwuWdvaQHDWVKx6LV357RattDfV0Agy
Hj2mBR56SXkycAvp33JtcizlGEN4ru5BRAvxozSmJtolxtw3LXKQ49RdCaeIx1nds5t+4QDDleAR
dbT3cU2nRmkrxqL/DSogVuyN7nUYUNRgeRMnGMbStcJbl9rNPlLcfP5qtnSDaAt2JHdKasXeXR3p
xQYRmtLZjJpVDHeilkjDlI6pdocWM6TyOCoRQkM5RGsEGAFFWYe5S8zk0E6a2u8GtS+UJxFK4I8U
Ko1860oR/zaIFWKf2JnofOi1pLzP8qIDqAkDtMQRxK6Ntmn8ks7xT/q3yvSEiaHzbFgkxl80MzGf
iZfT/Pds9pHcpl6ZxwGAhfwtFsJJ/Lp03Eel9uJu70VNRMmgH6f4W6O3lCpEjT58HlgqyQjqe3RB
hyPemlZy76SpvEerMhwPShkWP0zwTJOvLDimzZQ6tAGVbKxPky70h9nrhPYyFbPX+hUCsenXnhbA
yUYTMvFnOor51s4Gu8CPalTVoztiFj34cwduetPZRnrrQXl1b8zINbAEjJRWbIu8zXLUnWtPHOmU
xM3/uoLKUdA1WktHZtar+xQ+skmTPsnyW3dCQ4jP54U/LUditNhp1WT7lp2ZyAcNsbJJKqgBe9xC
lduwKEYvQJG+ah/sZorVYSvNpkbC1sZG2IkPWOzG7m4E0v40K6lq/s7iPh12OMdW485rFONfMwnn
qoDI5HoUzO0BSNQ1T7p31+JSzloA38S38FbXZT3Ni9SkqNXp92Koto/zQe4SU0S7Jav2WzpLG6VJ
mo2aDNmVFODdyA4kMUC09FEpufAMnN9TlY00QDH15j/2oBYtAhPwijYg6LTv9Jeqny3oHMx9qH5W
3l7EEcopV56fd6UDAg9EWVCaAje4EOXOf8BUjIlVFGX0r0CjL/puuMJ9UgZtJhAr2q9wztP0NDdh
u01jWfzkdZquXGTvQi5wttQOaEWSedFtXoKjvxqftNu0ksQleyO81/aJW5jR5v9IO8/etpG2bf8i
AuzlKyVZku0kdhKX5AsRO86w9/7r32O8eAGLMkz4ubEFC+xiRzOccpWzlPmUYy6mOF8VTJ5xXGq8
cg00ubywqSZSySTgJuSWQffi3U3dqh3LWrWfJgWAQjVP1bHU3XKfoj6KQmJlr0Ve5uJSpI2NVygy
DXRewd8uPSO6VMxu4IzeE4ptzgyGqE99Rb7RK7zZZTQpUe90VXmF0POwKSmeLqiKP9zMK+s9USmK
fHNs+p9WIbIXQDfWJ4XRkH9CoEDGk0QvCI0vaU76ZAZTpA/Bk1oU8yFu5vayiSoVXVzkWaq+XjN1
fw3A374srwMCS4L8x2EhjDmdXOpGaRp5hUfT2gpvnd7rvwUuJOReHdojZlLUoIOSmkFWl+bRqMo/
elsqh48jtrOU+PVHwOkijmLngg04/RF1r5U0tlPvKas6vd5if4idJBHeXdj20+UwueYutOPkeRhF
8KKH8/AttXI1861MdS8+/i3L++O/nyJt4GXtDQjw6U9J804d57b3nkrP7eyj1/d57ffd7ALYGFCx
2RpaNdN+LOJbrZvE7cejn29pPj9WBP9/9MVCIMRlWh1yn0/VkEdbu3EnsTFCpOQ+Gc29zhIHROki
QQ1iSbaaDH0cvLZhwVM9+WF6cHLsubX2PI3DlR1580qb5/xuQAhDpuEQgCQkd3EnFb1rT543uU/j
YBmouY7u1pumYdMrnvm7repoZX7vHVmpnW8ZHFrg8XKd39yBvUTyjpnwnlJRWzf6WItfeeiOx9mM
0zUy2Xtzo5NOqUGSjYgeT8dKaiLCWo8YK+ydcV90dnpVGJE7+0qqePk+Ty3j7tPbBKyAJm1laRTD
wzsd0tTywVXiInhSAq0Tm4bulbhQE57ylcfsndPAQPKj0amkUbtI+krk8icTP/inRi2LTZEHHqiI
UtnZURcc9HpKN1UR1D/juG72H0/xnS8oswzo+1ANpDHB6RT1FgFOs6q9J80YQm8/qziC+fAS5p06
Ar9biRqWbybnATlKEnhEFFH8WrLa7UhvFVzzlKfUVMxGFmSn1G90O3wOSiUlimgzXxhe8PjxJN/Z
OlzyCEBQGWOXntWdQ9OmwmyxvEEtEJoo+gOp4nhURtgOVtJ9Uslevi40+iUxhhSOMWXs8uZY0Ays
U02dlCeJj7hUYOVs+wIW1U5xo/jaZBXW2u3vfUapg0UcJCky+uIz0naKvQAJkyeB5qbYwqoNNopu
x/kmDzGX/ng537k9GYtMiaP/2v86nV5qDWFT4jr2lJtlp9NINoGXaeP8SYP712Uk7iDfp3vPdlmc
eK+vKyOZneDJyUR3nPVh2iVpEl3Stw6unWpOj/U0ByuP5HtbFHFzmfzBwwOzcTq5sQgKL2k68ayQ
KWzMtB52aZDbhzDUqkNXduaXUo/ilVN4Pih6aRQzcaLkkeA2PR10CHrsJFVbPGNdAz02s6qeDhGk
tAt3FNV1rtde6cMCN7ef/ZKMKyMg6lrQgJbm2VSs61GEDmciaY3ar/gQhCSUjP59PM759uQC5Wli
OcHb0Kc9nZ/dxXbWFF34PA6Od21M2eTHg2N/N3XF231+KMmiAO9BbsAPPh0qE1ESq10YMdSQXU+K
Hv8Msx5sM1IWn75WwPNIMSiDN1fCak6HEhjHNNA6mBUeqF8ypVGO46RxFPrwGpfh4uLjmb2zSdDm
4HHgDpViNotNYgalk3UR/J1GbawtTqDtI5az6THz4gjMnKGjQFusCbMv0ywWkQ4KOuG0LijzLecI
vqXOzbyInlV1GPaGHgdbw8wMP5oS4ysV5hae4ajfA/IYd16i2itXzXsbh9BClsIke2upxY89z+RU
hhI9U53rjzyT8cZ08vS7M/fR8ePlPX8kuHCoZCONzllgt55+Tatwe2u2q+y5GVOj2qlZVCQ3LpL5
+h0VqvZWlJCu14Sn3huUWhgHjWSS0GbxTTOM9oCwF8WzNkDyVUXh3VIXMq6nMQ8Ptg3C/dOTpE5A
4mzpRFFI0p5OMvfsuQb+VDwbtWP5QJkjtEWHpt0O02D+iykTr7z45x9QvoI0pCj0UdRc1jMBBsW5
6Mb0WZ30+cIthHPXR4YFDb+f9U9vFkh2SBbTjQClS7X4dHKEEUU4DGXyrAR0Cn5OSU36H3hBphwL
6AI/P17Ks5nJPA72uxS2ov27XEpUJkU5GFH7LGWefrdoH/kaASqPr2L0/4exyMxASMhSB8Ww05mB
HittdY66Z0MtLFACyFrteBMheDRKtNaCOLtnSMKpzcrciJmRJ54O1uN8V1eBPj5j2N1cG0FkbxCg
tL6NfXzsvXgX6fmaq7b8/SfZMWg5wMDg03SOgbdEZBalG+SpiPVnNVEJX1onlw5Z1ApX8r7zbyZJ
fThD06mnSmfI4/gmMPOSvunJ0/Tnlh4F7Fo8Ri7DMegxDFe9tShQrtPppGSKjd0OHGleI2PxEmmN
Beel89K/qdUZgB9z6w5eaLyZx9QBABrlG4hs3k4kev734615Vm1AJhSJBalyjf6sCgzidJ7GaBtZ
V/f1P0qm9p8IobMrMqvpexXDNkprMfwtEQ/8GZvaeGmasXuvZ9Owstavis9v58+97eDwieWmSVzD
X6c/IsIALChmq33BRh0VvdmWXvBW1ImKutjUIW8SqWgfIfZv3ilmFgKKmwztkA1WnVAzzvQ/bQL6
/ZiqWqGuvKVnCAZJ0eA5Q6iWLBkBi8WPMyIERFp8a18QKzK+92Zg/FFAWj1S8a6zTapBZxupHu0q
MtGrKs57Z+NZiiY5jYUMJsz+vp6T8QEWRremyHDWIpE/DgApVgEyrAA+fLpyWu2mba/N+otat/gK
0nl61CwlrXy9cY1vAxzBwfdaZJX8gXJ95tOdCMNtX5fDoTVDKLShWYXWyvdcPlXyR5EIEwmQ1Ui2
9umPcnrixD6xtZd5SscXq9KKf1ZKVdXkq31HrMzerWxi+QlO9w8HlBo1Us1IVKCfcDrgCLEoC7XR
eYmLWsWNYshbVBGdrPWrsBHfiqbM1WsnnFTfTOPO3RY81d+D3Ox9+IHZ33winrkI9Rav+Y9/2flK
UPqVyToJEJjuZV7ipgW6Ep0W/E06zDMTO6Ddn/fDdeCg3ZjF9cvHwy3vYyq99Nbh5rPVSEiWtcrA
6xqoELp4ETwC/qziEdMolXJVl017HIy8vzQHN1xZ/eXl9Too3l1U+MHtUvk9XXzociEcMwYtZiCr
rRGae1peHoTAQrvp0D3dj2jMHBsBo/fj6b6zutzR1LUpdEuw8uKzD3NYWVaniBd0ioZfZesW2zCO
jCtM9ZLt6IaHj4c7W10YRGiOckvz2qFBspgokZIaRXEcv3Bwmkz6D+fPo9FNDRId2YAHMkQN3zL7
tTxz+RQhBcKqykoBoILzgrCGa02Ha0TyUqccHSg3xVZ4dWBtVJt377M7lsFobcIsJxST2tWnX7Os
Hb138y55AVoRTX4Fp1XZpQbVD/D3yg7hjrr8ZDDG/CQ/SsKKLVlnXdxhkCRjGuV99mIJkR/qwHWv
YAMHxzkCwvrxJ3xnKRkKAC4PDSI2S87dDKm7TNQyewlTPdplnqZcjKGu59ASKRCszOtse8p5GUR9
ZJiYYyx1SKhCxpqC7dgL6MVwEyWjcehoRu2nqVduMjzn/i/jIVQD8oUaiLt0zFFbUE2xFhUvUWwJ
FCHKomqPqj5aV6LOC8UvS9NYgU6enX05RU6DvG7Ahy4/XRLSk1cSJ3ux43i8DeKq3NVFbPt1lwC4
URu9vcZFPLmICAvXgqZ3viXPCzpI7B2Z+Ml//yZCmywSBgHV8yXsxgI6U18Vh6Ya4ohOd2bffLxx
3vmWDEZawj1OLL+kauS5EWUpvqsvc54Yu8K0ux2QwnHfo8q4GaDerdw1747Hy0nrVGLJlgub6XoX
ltlYvHR1bB8oSCS4BdbZDQ9Xfmh45lfaAeeLiboSvvL8SSpHZ+B0Masxc8SQacnL7Azq90p01ZYC
83RDIX8NO34echJEwW0icX7VPTtzJi7BdxIspS/CrUpMeGY9RXPBtR+8Ro9v3WmGMxarFcip3vhm
wzm8aPq5Wmkhni8wP4IGAa8HOiRnfr5UJSc1ngoOpzPHeyspYuQmcuOvM5bJofGKz6J1GAmPLuCw
FA0oNS3r2ega92WrzPlLM5l/mq5qD8Lg4SpnZxuRKl18vF3PPyfQMDqxlCUNQFdL2SooQh2W2Ur3
YiRm8DVSZ4RrYi86mkb/8vmRpIUuNV6yJXKY040TedhktkrdvwSDXl7Puhfuhl5EF1lY1fuPh1q8
v8C6kLQEHQuEQUMGbGnHM80NUh1Kpv8TeWHCF270HVU1cV+Kxj5mriW2Qag2a6SVd0eVkDLuOYMA
W26kN9fMAFBzaMNW+wfhwTR3rVvp963ZdnsQOsazUerpQ4fIiva5y1xOlmIILR6SeZ7/Zf5JZxZE
tNbq/yZ90nDhygPju0CT+zbMmkDz46TuV15++cy+CaL/GxGRPlrP8g5YlkNRUXNyXeTGv3CkiyS6
Yr7XY0dZqfIszt1/o8hZEWNA6V3C87KWwmSea8a/FhzPEcEVYJKDAvUTz2dcJicd39DP4dYY8rU6
zxNFikm8vbjb3LEbPSUzjX9VUQ7jTv4922NsD4Uj6gBJzQQcH+/UxfH7b0Rub7gLVAnJbU/3TFnl
qATqqfkPCGK0a7zYPkYhaqVKbyq7j4c6X0+SLfoAtMn4g7bc6VDd4EXSmSsUviqmegIhNkdbqykC
RMTVDOqE0T19ekSU1UiIDRPoBn+djqgJtxgskDPCN+PGu+xc7zYm6/W2cW1C9G0wcFvZmedHEMkx
1pFnngcfDsPpiFOAAWliIt3hdxq6al86iCgIgSjTvyYd3R1+Z+KPARou//PxTGVAf3oiGE+qDpLD
Qs1eAom9xAptL60RVgX1qX4RYxceUQlzfaMqxYPIEu0GrRscT5zGvLIn1elWLoHzfYRuJVwnXkqE
JliC04m3utfbrVrEwk8sE/AJlo7fWGUo3GaxxhA5O/5SBxWYixyLstfS7LPMi0FRGqcX9FvQTwGx
jYpPX2ai/OzXZCBINuwfaFScR/m131yozlCNU92rIzs2yOZk56G7r2/TFhGv25wr0fZB1LXistNR
4Fi5fV5BuCeflMGJ42TlkD4F99zp4EFlh0M5G2ylAPrSdDFTRdSvwrQUN1FmIESWuk6rgg0HbLid
lEr1LrUAaTJYSHOxqWJh536VF1Pr68mQkQWOGrFK7COMEJk3RYau2gaphdb0QcramOOi8hH9seKu
UG7tGmv0SytWehWiPWZ5vmGrE3GxNiKWVPoB3NBo3JiGcJ9QKsofwyxEjdGendrodsFcu0axpQg0
wxeqUet4/Hi3n50yHhvpjUQ0TdkYmeXTpaGiXBnpaGjCt72sOeZNkH0xzCrbhGGZ/yYRHB8b163X
mAGLFIKuESoZ3GGccNJr0ojTYXsLoRmzyXThh1CImuNQFVO9GXqU+K7SsnfSS7hSwxWKbmW2q2iC
rOURZzcoFBipOCw7c3BTl8gbG5oX9J7BCFGi0r3JB/jaUscGy69uCi/vnmxTWCu39tmkGRNpSzQ7
iJxk2fd00iDFEdLp0VPyTav4W2Dl9i1Hn5zG7eBd6uNo7i3Q/Rf2ONsrJ+Cd2RJ1Y1bN0yvpGIu7
lPQosbwELUV/qqOD04oqOQhdn8X3NjIa87ogCs5WYu2znUWPnGKUFACFaAXp5HS2mjC7uKNQGIPA
NU2/RYmw3Wi1pWV+Nohyo5SK96UGwBKsXDWv9bWT405GAwZSMvtAkkD5PR0ZsaTCywwDikmr9m1+
OZJONvWm7AwtfWjh+oMwNjutPbg4AkbtxnGB71yPdpR3X5x84Am/IKNG46JG9/Fb181K6Gu1Dgw9
U7Ku3Lpea+5DglV4fGWDfjRBNoJvPlRe4fwNk9TutibhsXp0DJJVxJbo2QVXXstp1n0ld7QIvyyl
mXdmlqnRVzuhyLJFn7outykgx09KehPdcefhAk/Wg84lhfzT9UiIn1XyHv1h8Lqtpd95aehn04/P
XSTLQRaLnnRDa8xaqD8YP5DLUPxx8qNv3sqeWu7j5SCLYlwb4v5tKUJ/IHXzDW0jlMs6Orpr+r/L
rbsYxljcTrYDJbtUXuciDs539cd0XJvJMspYDrHIoAphWSQRfBOEBsJrrfWVaWs/i5/tnf794w+z
vHWWIy1unQoKuaPWjKR9Sy5R4bJ21pfwEjuWj4dZW7PFQ6KD9S/g3ekPwZd8G2/VHzjV3/xvQyxu
sWgw20AJIv2Bi3pjbgM/3CkXHw/xKin79u5YrtYi+IqwIDLKimlUf6qv1f4ignXgd3c9OP2/keJH
j95RbJUjUnHWWkV0qRWwPKfL7C+LlCppB+YXi31tHppgM2U3atP6tWJdarqPHsxXy90J46gZiq9Y
FYCco6Jezc0Fv3k7oNlh/0ScrYFg/PGyLEPS5aosbhAV8H6cjuyh0HnKhtsm/9XVK/fHuweC50LW
n+mdLEmbekjkhwYH+yfxf2aX2m/vt9iKi+Lw8Uze3aZvhlmchmKKIy9MGKb4lxyK5+lROU77/22I
xUlQ7LI1MtqVD91O7OQ2nfzPRtOv3+PNLBYnoTWgk8+pHOKyvBaX+rE6JmsnQd5AZyfhzRiLk1CH
ZunUJmNo33LP76/BZOG6Vj+Vtd8Zm+Sv+vS/LdsiXmiEpyptxu4v/s1Xyr1xme/XPv6yq/vfCXsz
p8U+dhItLBVEpR+C3+W1vi9+2zcD7/ZlX1+09+GdOfvtY7hi4ra24xYPY5sUYx1GjDlNG+XBrrZK
ufF+2nf/2+otXsa8FCkKj6zesBsP/2064/jxEO8+vhRNiZcR7+KYnoYROOzMgPQS/cGpLwvlh2v+
sIbZN4Zf/9swi72tFiJI45lhynDnWfs4uSzLTWSuHNLXdvTb7U2KD92I1MfGWwAs0OIBbh1453Wq
zr+8xg1zX4vG7jYA3thDE4eYflHkBcqEKGFFBwWzjnyboNX4L0pqk7ADK4SVqsNycQFkgLuSIFag
LrSOF/fSNIy1EbeB9stNUuzf1DH/VhMhE65Vhk8aOq5EUnIVT6cvxXDocCMGRFF1yU5CaY2fk3jh
b2FlnukHcZTi6hw4a2Hh8uUg+ifpIQ8AtwpwZilX340BstymHvzqG92twg1Yt069JDGeXW1Ds6r5
pGMXgBpgcsS4IOUl1/31kX1TaEiBq0aiTsvfRpVZG85drm5cBTcrx5qxAI7bck00cHnAyZt5smSd
GNELA3eZ03PRUqcCe2VEfxpdia7mMIm+2XgafkHQ2P02F3NxnQLYXyk2nn0/6Q+muSwqwjS0VhaH
MTNSdVQQXkbBUweFQtVhjzGAvvn4LJ59PVTxZacdIDc1ONBep1NTShfB9UzL/9RK5ZUbJLiLH560
VN4DMclWXpzzKcGEkR6b4A9JU5eipG5JPRDjm+xPaefddY1t421eWWsLJ7/GycYHAC9hZBqCQlAa
llBjJUCqyExs+y4Ki/6iVGzrS+9E2iEW2f3g9vZBwbai9BVF6zdz1w8rmfiyDwYwhEaiS14KB4fD
t3TAttQ0qZRQuHdVyLMA1XV06z/OqAIcz4uwQ9nWraMIrPUMi/cnipS57vm2EInykqT8ZyuL/gqw
XKwHdX80+ICY8g9LiDfPYYAwuynuWwXtY6RAksbJ91bX9uI2Q7rDuarb3NS2dKDrZiMQQvZ81WT3
/ahRWyhf8PDtpmDToJ6XtL4NIduufC9t7OYy0xur3JLutn22mQTFrcNkNrH5SWsjlpS+CFxHEFHs
H9b0dJdWqYetwZCYd1NvK19BCSMq3NOdfajdTOsvEMEpAEF9fDLODr1LU4/SFEeQJhHAp9MxazZw
6NqZe1dqLBpFz8BHCsO5RGPeOAbghL+YhVOtvMDne5czD6yI2ZLJg8c/HTTQhz6dyya4C5uQxlcd
m02Kk2ZjwBHvWtfZp4OhTcco69UcZoCeB1t9gMO8cissM8pXx2G4vYBBOJHgJE9/Ri/TMBOK9Z09
i2b+iqKKqLc4kNvGMQR1Vm3nmnrejgpNSSIYZ4G1EuycXUtSVUR2WKimQcJYlpbUuDStSNWL+zmZ
ooGmQDyOF1YVTKGfd7ZYu5jOhmOtwduxuUAAAXhdXPCuqB3cNpzkPp3TlJpPk8OAV2Jo5X7Cuv/8
eGedra4ktPBiItnE2ww89HR1hwQSmRV2yh12U9Nt2hndpkyNfF8mYvDdmdrSlMbjloKdu7Knz++m
1wIh3jnyD6B8i01NlcpCHyat742wVr7Wmeddm33sfS2mztowafPKSDL9VgvM8Kuphf90rc1W4rKz
c8WLJvmCkjDIPywZg56VJaYiKqJxHptY6vIlu1Ifkr/DYOWXZiV+ReiW7T635Gh706YHA0UcBF9j
idmxzEFGFJ11X5dFftPQBb0dssHsb5EOn/8NutPa28yaq/hrEM7BWr9n+cEpP9PfZmPBr+G5tRfH
CWX0KundYby3C8e9DlLKkE9NqXvpJjLimq4BaJ5sP5ntsC8mRHE/+9Vfy988hzQB+PsZyiXoBaVP
O5ruB5IjbRPGunuZJ26XXBo9JjR+AXb9a97o5Y+4auzLvJ+iJ6MIRmvldluGwPJ3AM2HXCGRjJSq
Tze+YmmDN3WVel81bTD5BAllvR/0Nq0RwhMCZFGXlSsImPMxAR4jE8Cw/zXcTsfsxgyXB6T67z2s
Ubat2Xvf5spDeiRRtqB81gSfl7sbXBiOQ+iakHSoiM4tbpLEame9acr6Pp4RDAn7dviCuMd8oXie
0P2KjY7Gb9b8/Xh7LwMrAxYCLxTyquwu3vrFsRaJZZQg5q17o8NWWspcxg+WORlrb+J743B4UA1k
MPpJi42cdYMb1ej+cE/2SnQ5B0rqbDK9rs2VLbu8kJkQiEzuYpAhkhYj//2bGL9pJw+Ztk67F8nY
+IkWFLsB4W4/VIM1C8Pzw8lQRPUQAoC6Ajc9HcrroE5isqTdI3BeXBtz7Vx1gxnQmmWLwkaIt21Y
zE9pj8TRx1/tfGvCuJM+dABg+GZLFLHWeA6apbp6j3mac5GntaNeVkQcrl8Rvv40OmyUPj0i1H9a
wWxRAsIlZGJIcjVpelXcO2HSXAS20154Wu7tXORNfAdC5QpE4+w0ADiFuYUGI6gXbL4WaytyuvdT
3s33caGn+3qirJQD792onJGjyFR7Vxbd48dzPNujYIYlfsGUz7nU2jz9nlqfQECv8/k+KTzlW5Ia
5oXRTMXKg/LuKC5oLIjoEOSWhOJA4GrQYRl472lju52q1MRyKBxXLkx+Or/2bfCO4JTE1OHGi0ci
rJVFFmj1+dwhlRHdBUqtIOhXTxiW2kZRJU+jXUWN6ocJ7AjLB4hWebFvxFGYP851b2VSER4E9V9w
Fs10sIfUxWalTUNcbuMct5lNCujKe6IV4kyJ7yHGEDwaXhz01UYJ7aH2fADXncITPdr2vDHmIci+
NUbRQSfOx6a19zS+OwpdMQwUbTNMdWgl2wBj12lEeNcpsytRBvgG+HTmqfzum4ZNEm7idjZsqu0u
lkFHnF3A8vtws1MX8Eed9fTjjdQse+vQYQKMScdU6JVm+yEI6cShMonypN8PkDSuvRiHmq9wOIx6
2CIoNFbJzqoaN7lClywsHqNYL4of6MOFUXzE4M2EDT3YaoCr0pSPkwj9UtOx8fFDpGwqxdf1MsWc
RjOKnjxHaW36gYNVVUcqG1r8MMc6nvZ+GKBYofvzUIZ2R6ZEveKQqdY0f2sbpJD2ZHVu8g+cl4f5
hClQevwWWFNH2RPLwviixhgreoZTlee7CLcYElP8C8GYqIDO+8uBFyS4IPm243/F2CbqRYWqz7Cx
qrm37w3EkyrfsBI9uxijYlZvXGGG7bUuUivCxcYou0T4qRFKmbi4xU7Ud8ykS7+2WpACeBk7vJ0P
UKgd5SCE0fbfTXAwGdrF3Pc7b/RS6yap8Wj5paoUWsaNFmfIcGxgLZlGzSbJC3HUdKV4QTW7lMq1
+hjtgtQYrAtL4PCy97xcUbeT3ozND3wFm3w/EeqG+5K6/HQM7TLtt+VoBPG2z0PRbB1XEeZmCIZ0
uOqEUZt7bFq8YVNXBrZLZtCX9SVWk7b7I3GVzn2cgsmr503cA3fZjUpaiE1Ud6G1R7wlC2En2G5/
QTwGZ8FyG0x209mte3/i/x1tew18SrLxIhxLEJgB5uxMvm4PblKz2bHQ2iFoUWHOh9NhO90ooaLM
l3SkRPtt6Ds9+tXrjWnthwA0yd3cpwZu8SIdBz9Dh2/+I2I89nZ4oXRZTlDXSAM3im+N+hM6DvBp
xzZC292ZTokOJ+qkpnFh21jOfwFoaUpiq90j3OKLxmrUHE7LBF3cdztkpHwjDZr6Jz/BHY4jWWt6
iKveU3edaYzZ9wIIavlSkeYnGOwgbXIzuVplqZsIVSygcPqAxJfO9sN0p5rNqdiUiWNN+UZNtbpB
p56oONvy6YwIJ7gZ85SvpRk6eCinUdAHvyt+EsY8CtZqgbVNGxMRjqHKg/GP2Y9jADXHEIg2ZzkX
wZc4CTJxhN4ZufamKNu4lS5Saq79dLMQnUwTxABhUJSLeLZ8WKgdL6uWC0U79D2Q9r854ImoPSR6
zHps9YqM6C9cCTfa5TCQvKeP34uzVxjJjf8MPsnGqJYuYhomE2Pxlio/tbTJwYCpQAo3aV2PX+w0
4sJR8zJaeRaX0Q1UZWC1XNvkgNBHl+UMUD7Ag2ol+xWHTtVuA6F79UWnRMb4jJyK5fz7eIbLCMeU
cSGQLIJucBqACU9fxDzGGMGrk5rhBs/bdEFZhy/QFnL3Kql77hw9iZ0+58PPbbMPdWvUfn38C84m
DOJJmp97AG1hri/RKUD6y5KLJ30osW178EIj/DuqbnOrmxV2fp8e61XZR+o1Au9dvsxGg5Hh1Drx
Q4dq66EorVHfUpduez/MKrdaieHO1hZXD3Jpyt4m2ljIVp2urW5OCs5tXfKgDQVuaYDevO/407Y3
Q5RlewwJ9V+EuYm+LZ20ePh4pmcdDpDgFBLQbgDajyLAMp+KTEvBPDlrH9CTD36Wdkz54qIRY1ni
n6zkZrdLBdb2Gzw09eeinsQIvQn+Qeds9NkctdveCZRxpW792lh4G7KgnEhqwHJAkGG7LZekySIY
kqJW79Gc641oH6IghW587hKZ3HBnjWN60QJ+NinoxLNDLTEOa/dR5E4GFK/p06ZADlzF+WbjVbkr
DhQEc1tssWDjjjHKYVUB82x7khNT1UeaS6q7AlY7/YieUkzCCHL9cUQQ0N5nTpXoh6H0iISIkMK1
jOOsCiOV5okciYqB8kuOy+l4UcVOjCZLfczi2TS+Un7Xx23gGk15EY1VBn5qEFwPe11X2ljzHa4g
cSNKazAuasvBffLjfXS2h4H8EiwDnkQ4Wv6k058zVqouWtOJHpsmcHZamoxA5lDXtWKt2epz2F8E
s1VtRiXJV3pU5wsvtUD4EzkggKPWIrrl4ytRyavwSFpGvGnMIfLJZeCZSLrC384+WQtAv5kwWvIn
bMkvWibnWTs0c0bo++jMTnKETxYd7cZTvkdhGx/tTk8/CWdhPIS/NK77V+eRpdlUrmh1G6Rj86i1
RYDVkd1n922UBfW2rQq99pvZgnVnZIG50oM4X1dSIKl/L88f4PhFFWKgjSuv+vHRijCeuaxiT8m/
hFE+x1snR657ZV3f2dDySUMAH5Y7quNLEYucBlk29EP9qEB8Un9GcUPc3lRujuPJJMz4kgoBsnoF
9hvZFhRwO25DVCKjjVtEyVqRYvmgk/pJsWZ+CuLJIJ/l4rypHWRJ5oZJP4SPEp66nSw7ODbG19ox
NoKa1uHjs3O+0mQX0ACpHBO3MOLpYGOgo/DdTN6ji2TCHRQE7SYubXS2VdQvv3881mvn6ORmlQLr
xK6wD1BABNd7Olhg561nd7XymLW5IK9CH9dpog3ysx6d0KJMs+m2ILbPrpG0UhXcXxEfuC8r2nnX
paEI0dL8kSYX2MDUQ3CnxtUobacxjHUPdds32pdkKsP0MgO6hpA6JmHWXTi6w4+PJ3K2aED+CQio
hiINQpdafsE3X6gVOMo6uao90Mhxwkv2RvXLJSkM0ShIbGX72dGQskB3FKnq117GYtWMrFbRyc3s
B1NJrAcMbYGV2Yq1q8rSXTkI8lydfCCpmoGuGSwbqZi57IVPaLhhSWtbEoOqyWxMbKNqbg4ZMulb
WimmH/NZjzy78U7MZvHZuFIKKkshdrwgwAEvO5+dBWooiSr3ISAfiegYeXlykQq8VK6EUD1lJfY5
O2jQ66RMMiwmOe6SWtChfUrJR0XH2erajdnPxibuhLhkCRog3Xm8grNZjseuAeBMr5omPMXcJYAs
ibC09gZVf+p1+8Z1e3FZJ3b3cyiyBzKiNUfus9FoTciKPVxppHLAGp9u0rIZ2oSewvgMcYDe+1yr
+OA6hRftdaeMyt2EOvFaRXBZ7QGuYssoXRJiuFGX/L60b+uhS2b12fOC/AaaRX7VxU61ciDemRnV
aSl/Il98Up7TmWG3GuWmW6jPShf091ZvjTusDNJtMSHa6OtK9fK5A4gvkwpQmwI8NX/gG4vxOvzC
CUmD5Bkrc9WvvDDd9f2U+X1czSsBxfnU6LLw0TjulI8J506nRiGKta3T9jkf7XqvlvOwJyn5UhJA
fkFRqf9krvGKfgfPI3kOkvW2GI4gNq4me55Q2xyks4bbXghTpBu7sNd8puT/6u3VYhHkU5+WZ4Cr
EznR05mNscQ0OGjyNE5X4NOezccIdYbrEJvk+4+/19ki8qGwH0DajEeUjHERnqJCa0/GbHXPU+ul
jy46La5wohLfxzY81MJeedZkeHk6M3m8qG5Sj+YhXW56S53BJ8CQeRZO6TxasWpRQxvVAWPrzhnz
HTobQF4l9Eh88r6kCYksAW0xjpz0z1nE/eZQqtPs5tmzV/DK+URxgT+TBW/GHlfolb1yvqrcJ/Sy
6TRze7E5Tz9gbVc9xrHWxH1iewdRJP0/B+bBg5vSPe9EsXZ/nYGNob/QZ5XqEiBSwC4tZkeJK0wh
OSlPCNy445MNxG0+Kk4cBdrGTesgbzbOPCWlvpux0RiO5RhhNJFXUREep8BCkdDvIzajX3Zum23b
PorzFlOwIY/bq5h3Qfc1NVKVDrchI8g0v0NIyNmkMTLHCs6jdUcDBRmack0La7mSEguCthEvAC1s
mHSLrEFttCybbIS/p0CbvhdUMA+pN1U7xJySX5Y2DStfbnn0YBBRsnh17uEeI287/XJqVyqBXtXG
b8SM4g24kNHH5z7ZJ3S/1pLn5QsgBZt4uiXOjBsFMtvpWMX/Y+48miNHsjz/VdrqPKiBFmvTfQAQ
QS2SqfMCS8GEQ8Ph0J9+f2DWbGcEOYytPa1ZHzorSHrA4f78+Xt/kbEHbK7C35B6HN3HVg9yZMXS
JR20Mh7w2Wn26SopI5u5w2kYjRkgyDnM5EYWjYJ+s4qIoKvlVh4rMF02fix2N4SEX/wKTkzMswKE
i2wJ0Bgu+hsZF7jV4bfl5BRjmbTl98EO+unRlBjNQlAdiwmfbmq52s4SSi8ex1TDc37uUaZ/k+JQ
XEepX2dQlHI6YPKU5vJRQKEYs6nzwElic2MRdJwnDNyMVk3T+wevIRExrTHYQ/egzqb76a5AKulM
tU21ez1oHt+BnkaFxBp4sIPxlDsuIlRplydu6fQPiLiBzckncV7WgbxsTIofnTONVyQQ494makcu
NL07bFBPAdOPdsb2HQArkXgCHWSHHCvSDf7aNYkdyId2Kto8QuPM8KNqWPwzr1P+bZ9m4hTP74XJ
pqq3qSAAy+LWdbRgwfFO7dwY8qEYFuu+nub2TMON5pNIgz72fULOmtjm2euT/eKgoCLpvAFoeKYm
qmUAhPpq6h4qrHguBL2KM92Q2Q2SakkEmXEMtSafTrzhozDwNLlIhjksKipcQKMOF7t0/JbqS68e
oLTDNcs7gpwFhBku5d/Vaf81lks5ke4RQsLHeUyZax1dDrN7EI3m1hcDBQQdb4/GTq7WVal0X0Ms
o7dj+rnx0Bm5vcQiMbs8tH3N7OGyGan8e4cluh4EP7KBDUsIQuoY1rhCdJvpijQP05Bb8N788rwP
dJopyVycuFgcBcFfQ23JACNSH3vmA4BXsjnpNbYvZZbeaIEx7oZGnEq2jy5rT6NA/ybYcv6TABwd
I72RcdeQbf0wN4u4GRr1fa20+S1YN4EQk9PtLOQ8cPDK5TkQyi+vr+DjxbTNJnVje5OBgKB6DIXN
tdTLx9TOHrQ1yN9wSmtR0KzjJep4zYnN8sJsbmjCLRHg5gQK6HDd0oCaS82pmgdtRIUwVXN/hwNA
8fX1B3phNjdUCLUJEK84pR0ljWVVJBgGae1DYcDWwxWti/IkcWMrEN5uHGx5Pi42bWq5+ZpjwH5K
LO449G1qKLDPOZBA/m7XmsOnLGUxWd4wEfT1TtzpSUuXWrcyvYzR4G+/1E6anDqrtw3/W+LKAtrg
ody5kYHblLW2KPVbGQNUR1sIaQ4PeJcixqYM3YzNesWmB9xPncYlvdPbOumH74Hsq0tQLP33IRDV
dwNBv28lz/GXI9d/fp//Fzpr978GV//6L/79vWlh8qaiP/rnv+7ax/pt3z0+9jdf2//afvX//Ojh
L/7rJvveNar52R//1MEv8ff/Gj/+2n89+MeuRvZ2eTM8dsvDoxrK/mkAvun2k/+3H/7j8emvvFva
x3/+8R3/+H77a2nW1H/89dHFj3/+sQmK/Ofvf/6vz26/VvzaRfdYft00Mn/9rf/+hcevqv/nH5rz
JwJPnMkBFTNyq2AzKJ4enz4y9D+5unm0JbcaBu0/hqmbrhf//MNx/oSnQT+APhJFTQLfH/9Aofrp
I+NPMGUs9612BbeEj/77qx28o3+/s3/UQ3XfZHWveJSDZUS1iEbgZqFASQ/5kGf6N0bqKaWQX4uk
aWLS5Kz7oG3MXU40gi7uVfFvM/PX8L8Pd0SA/DUe33yjTVO14c54uGwpAK5oCzOeqouUpm6yVlFr
puZ+DMx637tjfxYkBnQKy+liIVznU+5IKle93Vy0ql4u+2l+mJ22uIRRYsTaYBa7nN7pKdjiYYh8
+p7UDXhlqKHTIzvGAAfEw7XOS6hBXvdFwjy9FJbEkWmRp462528AKCoGSpjSkjoCTjycEWNg666A
9qIxEPJsmmf3zMx9wlbuN1+8OXBO5M2H6cv2ZCDa6IfiRr9pchzHyswss6ozmy5CbMKMFppAkSjq
DAOSYrkZJnxQMkvzT7z3Fx5yawlwK+TuyWFw1BPgWlap0s66qLY8LcIjqQ1bVRRxNyzy3Gq0n68v
syfrx39Hx18PyRLZ6nQbDeO4Mt6rLkXMooDHu9bQIFRWjO+FUVgbMqJWn3LUykTIAtLeWl5rBDHU
efetLH3nh6c3ZRBOVpuP3Hw6A8etVjjeTmgDSS3PsNIty22YsMZofRdTrePL6dToWJur/zavyEbP
X3+Yl+aOBULaB3dlE3w/XCBdJg1Me1p6YAA0ruuuK84qNa/XVVo0GPOZpw6z50t/IzyAEWCBYL50
jBB38qb1dBHUEdKU8kprEu8CKrm+66Q61cA+zA6214Sg3ZbTbsIpZNLb578dYoGB1A6q8S34rdwK
cZTJz7GPO2XzfXRTZBhCLD1qGo1AVAmeR6sProxmlh3DoBsy70DW59hoJtjUjJaxKxroME6RzHEt
nHXnlE1/NrQNXE0zOSWU8Wzv+U8e3JtuN90hNDMOnzf1MOQYnAp1CtC/oT+yQNu6dq7KGW0Glc1W
bKWBcfH6+tmSn4O9wKAwRLa0hLtycCxP403dKLNOa6K6tOCSsPvDRHIP5D5M2RAN6rNR7/0Ym+9T
/jwvTfwmIbXJDG0lheO6oYEFM0JKPK+glB/qRhJEOfxYBBwq87rTUoB7NE5uc7czr4axmWM/x4nK
R/37RPx5aeJZY+jXMukGTdHDicc7Hqu0Jm+jospUhKDOdQVWMRRKgdpKA+1y1f3uxL59Pu9YvbgU
JojtZGnH6EkXPJJVS5VGnlO2Z8toymjtdeeyztMgSrxG0YC0VmDaaX3ijb8w75vqDqc5+s1Abo6v
SxBoPDmhOR81LorfAa5eV/1giDOrTrMPc98V8VKUYG60Quwyt+t26WBX8YB8/Nnra+9ZLKEhBbeP
dIVMh+TnaOfNuY91auU3vGe0vTpu6JEzShXlk3+q8/osljAUnSedUVC0pQl7+IrLSY5m73hNVICA
PJclGvWUtZfd6w/0fBRW0dZfwzDlySX3cJTFEMIe5qmOpK53Z2ZWZQ+zJt0Ty/X5tLlELGIVnZit
vXX0LL0xzX66qjpqYS1Go6iKM1SbQISPtXnigZ7vDM4UbrvUz6j7kVAePhA9hFEMFkNpndCH3dTa
2r4HPLerAMBFwUqXJipTVZxopz3fHBxowF42fXpi4XEXNgOBpmpzBGzjacV+cTTrasbo5no0puVa
9aYeVqTDodufioYAvniig3hI6wls1pb9gAujvXb4xKvj9pYs2yICJ6AukzQHVosA43CfZXor4sJQ
GfZeOpaRapjTC9cqrU+j2wRXDRKmvAP8R/Jbe8GvI8zXvAbK6dct8GHNzS41xLyWXea5JB0yqJdH
q5LOJznYWnVBc0bcCFWlKsRh11bc7rvislBpbu1wX60/sP9wBRCOL2Z6LL6PYKLtODd1wUVqh/ey
edlaXfomT4LRC5WHoFBkQxPE7940EsLm0uQP87C2dy0w+6/SX2yyEqOkVARqNaNOu4AP61eHNWT1
9bLuTGCgZYRsmumHs93LDxjg9t0OG1K4YEaTjXvJeSJCRMYgo615Ip1zm4I0AOLZ+UDG3jYhqZT8
VLarui8G5YCh8jLv3JO6/QYO+JTvxinVzxV5hnOdzVX5uWn61gz9TJffkrLz39td4K1xRcUunixr
1sLKS3o7ngdnHuJpSvTvkyXNz3Y1aeW9NAWmomJRYMmmpli0aAIMboYVVqdNmFbZFtPdTneikVKE
CDsu0NOukbkhd0YrZBPW7SRQYfLM9x11ANxisxE7tSYojSyCg1EsOwzrFHzS0vFvcO9BZ2gdC+GF
TZn62TmCq4BLMqfIOiDOSb6EAS2x95PZcjkQswC9O/SZ/VlNlHvDkRaPihYFnny3YA79pdINoaIs
bRTXlxkzC7zkGgDXwMKw1zUNTiP0x8G/1r5iJsw6tyMi+aSHab3a9l5ZfT/t814NWQjGMy13Zms5
+NwablZFkmz1w5Qhlco5mudV7LbBkIAibyz+v63XHwPAeVNMdU/7THl4ECELfAJ2CktiigKvsK6R
0hwGyFH5/LFrJzuIsI+VQ2gt+vR5GldWURfk81evdbw2RBJf3gvcFND9CfoWLzyKwKnY27Zcb2F1
BO5O7wWXiRwLljPYx7KPZDLgEjT2jRpid0mTc3dZF3c/5JNSUetIj2Z+pox7qkRptivGPg/CJBFL
usNVabrJprL4Oa6txDHRGMuPpetM9+4Kd4v0eLX8KF+K9NbE4LGAT2760z5NmgoPSUARd21lWu/R
zdaG3eKb7YWorKqgKKUPYTVOwbgP3HnK46n33G9Cd9Z3RWs7XAO6QalwcershzcOxooPtuo/Q2FL
VCzKuen3VmdlY+RmDmYlOlx2vJB8OV8MdEsC9iXIo12W+6BN01zoP5lyUq2+bx1wGctk/FwKkelR
Z41av+uHcgni1aOYjjec5Q4YPxjaleh9o46hBqVVDJGSNmElMicIzbFmlwsns69dpxhFOELCUrFm
u3MZ9VVpy2hIUT6Jq4XaYlQ72pTuauzsp1D17fIttwD2oQAks/seyzHAd4Oa+jBTlT7BkmjcTyYV
9Q5t2LKr47oxp51XSmlHGYyPH4Mx8GUTkWnv6r5Y3lQTV4ezsXVTEU1tdd7qevKw7Wf7zF1q6UZE
pvGzZrfBR+BnRRYalGLo3cGvzpCHCMABL20VPAZ+L1Yuh/p0JWfDQcYP/pUdCiHpBE+TSdFApWnz
NuuHcQypWqJEbgH7vy7KHnd6bdBLN1zczkVLaCIauHNdqKhTonlv9ri5hznC+z8gO/Rfeu7Czdk0
Kqe/SNjSsZHqApMbGjcIvHkLRth50QwPbp3VbZT29TzspzGvzU3VcUSne5r18UIomdyh9oar4Njm
gRE5ntBl6DpbeDbElJ8JL7H6eC5T66M5df67dkn0/sxZzOFLABSxvLD6CQYJurX2p0U0JpyToqIO
XCHFU4epGORNv3Qg6etVFY/CE6jbBXn7RYxL893NTTVtCq0mzTbDm8q4NKvxaqY2uFxxC6Mm6cuy
2Olu3ZkhIdn5sTpal0fUTM0vQ9GJNBKYBd/lvcTfeqxT4PmGZug3IN9LwMtc34v96Dq4w3mLPfs/
eZ1T/QBKxTHihPZMDwXGXhYWVWr+yJOUdl/Huolnp/LeK00rv6zohK2x0Awq9jNW0folfFQb65te
BEWITcb0ibsfxoHSW527te6ERbQGlnueAObXw0zH+Tfiv0I7kkE3X7fFhoEx2sT5PvpBXu6Shc0Q
FtJNzDhrsRyIJn/mZl6NVepd+FXTORxiGhyVGXfECzk2ywwlAT3EEDsRq4kgqJoCsZK1vs7dSek7
ymMZ5peesAnm3irWUMla085MuynuZDEnS4yraamFwZIk7xfqLiqaa9nkYNys8iOHFr1rd3LaXUsJ
BPZRm6zf3KJWYscKXd5Wgy6Zjarj+F6MsU33q9tg+CAbHTvnoS+Djk9dMHNjVUhkkfoKhZ+l9rKL
KlHuGnpV4X3zvaSwOAPwngoTeyKsG6JbMSZtTfO6cQW+vqrcHoGaSPdB2rIRcVZ6RRFmIpmbKNAW
NmU69n7Yq2b9ZLlry35ChaEK7cWzflZjUqnIFG2hUT9ZCac0hOvPNMi0PCrKxv+OFbgQ1+vktV9G
Y5AVeLPFfrChr5chGpD5NblVN+NvPBrfPenpj65WWzFi+2se6mpMfqaj38D+8M0B3HjVIK7ATRol
S8tqnXiivn+d+YP1w1qnfgeUoPlCY9G5S8SMb9JaWN19WWjmDebnecdRV372XG2+9zNNUMbIEvTU
slnvdwSYYo9FCgeLbok9gqzNxaYKFgYeLbtI4mbSh2mDxnnTZutnxxH2O62xpyvTk1lKjVR1Yld7
g/o8qQXUI1jqIa4SWuk3tlXb6hxSyfRxWg1umkycftPMnrnAY/KHjyNJ0td5CLAtEXIt3iUNvoqk
T52fRaDKl11il728lmCsP9lOQrUCALram7C3mcO6KLMwHclzwwGPwS7Wi3K47FqvTaNmoPYU4xVX
lBGH7vIzGaqKpMiwWgOukqyoZeSj8XZtlsSKZbWsH2Xjak2sZme5zRsZYK4A1TWNBpZQQLF1DrqH
2Z7qJhyTxnsnp5bIbM7KdWj7CacRGKilKtjnNBjQCsjW5OsAD+6HmlTxDuCE3oalMZhtqOeNel+J
rbADhcj5xKL13ol2ai8551IvDCpv1mJj9qs6Jh2UQWzrmethEdJgHO9Nfm+Euolu6j7JQXHtcqNM
nRAQVyYu9dJvLqTS5+xMyzULjhFdjU/a4nEgupXWWpHUVjg0S2uKa1PoVgdmtTC/USBoMUvT4RLv
sqDKgajMOBr6HZTlSILuougLRP7KXvS53HVlGTzogwQ2YyuzSUPA9eptn/CLURCI6b2xOvn5oI/L
poyXV5+XxjEfuPEEP9pKX94ZXr+s8Zhn+hzWeoZ7Di9tXbh86MnnpBxH1JH0HnMlWEBmep4FU/1G
ZY2exaVXBdAodWHdwVJEFyrxk1wPwSYR3wEgTu+z2h2acBYLeVqfD5IvRyIgo8YJtPsuT0nRXGnW
F2OTEpIsTSt+2IVOwrf2S/sGAJnp8Z7M8bLtWnyMvGH0i5CMIAvOZi/f0rRqSuSugLsUxDVEwftc
S7qS7MBrfyAFKrh6wGHMoiRTKzJ06Whc+KnrnrtNqc7mwjd3NidJEY3G4p43lCB4M8Mw3s+LIDtP
RjyUwmZWCBLrplruNHcaxwi59kB7A/TDWsNkFVPFSbIaj+i90lcRWueFLRJXfQi7kar5XCXw3TJ7
KlTsTDjwnTcFguzK7rN555YlrQZvkMPnrvMWK9JB9mdoQRfyUYIri0d7MCSyTcVax76HROKuqYzM
3bvjILw4rRN6FE5RIx7cm0XNWuqS5utIMpSEXVJwNQ4sInNUd8bUwdsS3g0iBoW192CmEQfICMPO
02ek2YwO/6Bk3Upw2qLrb+DVLU7oZbKxotUfaGCUS7/Y8SRlf+NZyzpEGPJwjBZqDAuL856snJ8O
E+AcCRU0XBfc1LZyrj2OgZmbUfEK527tcPaYujIWHd55oTOiFxCO7ji/y/1qusZkvLDCmVz/ojBa
qLcjF+ULiQtkxgZs7YdhnKdLXASMj6OhS24IbE1rs/uavySmWYUmZS25XyX5IM2D1twrR4JNrQRH
9a7VbBxbPM1Lwh6+7LvFdbUxnBvfaCh2DWuyM2ilqMipiDnIgWtUJfV8nB/spSay4QVt3KeYtj32
Rk9aLxORhx1qhz8Dq1ffC3SN5ttcre1nlIwH8kGEUyhqJVnfRQ0S/NWbQVXWp6FbkD/wbWFrIUIk
fQ1Jk+Yx/H3FzkkbfSh2gjNXxLWFJ0icqHb9qPrOnq9MDGl5pHy2bo2ydkDSW5TDo9LT5PnaLdzm
Zpa9G+IaYSc7Rc5rcL5V1X7CkBE4wrzm4LPQIv+gLQitx7x8467sjAVC6Ii7QjmofI1bXTmXtPtc
OzLzUfDgdSCuA5U2RiwadyKr9AnI4WQ09btNMN6Pq34uvoPrDm5mgHDXfdtMYyhlBzeasmb5efK6
+c2UJtpj7ss8CxfNSTaFjWLyoqlCoihsyFxv1nSLKVOST8aOPGm7qBS+XcJvbv0zU3rqc4C/qTrX
lzq76C01/8DP3VrOIBgMbqx8VPHjtTUoKWC0m36zB0vnhTV1HblkR1Y0S7zjorE0pmLnJSsTKg3N
46osdRimRV/LiO+UWntOxAB6pW5p+b5HZflc2DJpSJjt4uvKLnYQSh+q61JLmW0hxuzWtEcsQrvF
flSZ2V0B3vfGc5I3bnC43GcfzNVz3ps1jjOhm1RJEiGMnt8tJAtBxIsrFejCWlx0fda4oZu79k9Z
qBwpZa+f089L7diUn6G62fGoOh2bQoqrYdekK4KURkXqOBf5ctHIudhIsq7u7IEQt3PUZCovzzhZ
yzLuIZ01oVj9zN8VXqddzQhA81SpyIk92cg9WfM5Lknh2u+9Cbojdpp0ui0wmv4y931/rbJF+4Jz
jvalpLLsR/aMeEEkFtixl6mUFlkBJ2cfaVPbycsiH5Z0z42x/drVfeJt+38xo7ZvwAEP6Oz7COnU
+ts6y71lhwoMrGnq//qPfvbtKuyD7ZrcWCJ5KJWCzFwaJVzwAkzPe6ef7E+KTTxfVL20H1FCWh8k
kkJpFJS2yLlNpW7L4jOcPsTc3Kf+IrmBhCVlmauCIMx/Lhr/PUYEVXCWgU9tYquBcM9tYlBFSLsQ
/Y7JBrCHjdzoX8MXyJjxUYgLqzNdI7JtIUlJERX55rk5bQuzsVV9ge+jM8Ze2+WXqqgHUKPgznBz
b0qPNnYy614MVcUI9t5EyS1UeU5DpwzcKsIHeqjirtLlLc0vodHOqxbnTPar+pCg4X0nM4vitF60
AnHc0q3tfSWp0EQ1MiM/soVEExyy426qBPqw6ZdpInbTovhEx4ebaTb1gXXRsZk5YxqkG3b60Bby
UuSKVDK0O+6XoaMM+GwLh80U86kPuztvnG+ZQZsmbPtF4zCsh/yjKXrEMWjPdl7sVgmyjWm6aA1L
UmsKMMqbdNCS+9cItXLrZFtX3zji5msAqq6It5IkclX65AjWfQ5xmo6Xs0tRu6pju2+qICQsJV6U
uXZyLzuo7BQn0FC8pH6SX3GhWFSo4fs3wIq03fVay9bJipaRmkJYoEveRzDlM9L7eQyM4u3Ms9X7
adDsyBg9FXa95XI5siCQR6k1imnnLub4jfMXV/HAM8XNXCSpc1E1uVdf5E2J3DBNhMbZiXRblLlb
pndlk8+f/sOpakOve3RNJVXE+3aU68Pkp/3tf9RJsaxuNdHmLWuzjDHe9s67khrJ/vWq/7MiOcJv
AKdpnQO6N81jqL0rO5WsUyPplGs2xYKhvtY0a4hV7hW3IPCSt0nuqhON+uddHEa1QGkB7odNgBDN
YaF6dDO0WYZMRiWKE00ImT6PprzszjoI/TtdKxPUEGS2LykFx1k9m3urdBLuL84po/Zn/Qi+CS1L
XIZhcuM3foRv0hAzaKzUaaN1HszLTA7G2ZL581tX79cT7MFnDZZtKJ/OwIZk3UwFDh/aHDpX62zi
nE0178rGDQ6/zaE90SF7cRQk62lCbLCLY78Q5QhlSI9M30qNdbf5Eb5FkLU7gVp8PgqJKP72NDg2
GaFjqxVqh1Rht87rINdmD07dBPdC08H8u+0ipCt5LxhO4NmKaN5RW7kWZWIBW2yimR86l9uDNKlN
ibBfshNDvbATSFksrGkQ8oFUc9QuWoqEqofc+tY65sXAQadIS8v8yvAq6qlrH+wGrzvlc/ZSx2Zj
mwOt23puxyQNq0I6zOAwoMLNJW4YSdCnXCIB49TfJDD8WNFihV3olSeaYy9tQSYVxAw0Bl7j8cbX
tWQrK+Zb1mJORpiWE+YGrt86V0arW9d4z1Mic/M27NpuuGpoyuiRXP02XjU8KF4PQkdamk+gFlzM
Nx0zGpw+NtmHW8NRFe2ajmnQvQKoI0bxsTlSU5vm9REpUTS0NUtFas2LcNX68WLcyAmBreaoENsF
bszafZu2GB2jHXkPBse8SFKD7odVuycC5rOVD//vaV958B7BNB19VaOc9MTvhyaCNDS/K4NZgITU
i/PXZ+SlUTadVZAFm3fUM6RKMqvWbSHu25Xpo2/qfZpzrX3z/zDIxjPcFEyRkzqKfePAntKHkgsM
vnfnkyHLe2SC/FMr7VmIZcZg1oL1Qy9jA5IevtzBmjvMpkDr00+yb61ppN5KcLkmxdZCRScgNIJO
37vKFm8G3cTHWw0FlsxObmJQm9fnlWNmV76atfeNM/pfX5+EI2nzDUKDMCgwXoCmSIbBIjj8euY4
413AXShqK+ennqXy89DKB3damysrIBMrUbmKoG1RBfEmb7iB01LvDDCxt266INVjz1RNcdT9+Pr3
2oY96OU+fS1gFqCjAPkccw66YADX64kGUK9R7dMmo6g1GmkcVG5xucrxMS3ram8swY/Xx33hbUGH
24KCY1HmPCZDcwGBRWOwKLBfpuSf+OSOCSXXSa9OYQGOuB1PU89YG9QTl1kUTI7SAIq78MEgRkUS
land2JZ6XJWLtatKGsf9UugR3oioaKrau0UUugrLAGvG15/X3Fb50USDNwbKsUEHt2zo8P1DcSLT
7ukKjKhtR6AuzV0JvCf0dNVxq13yC2OZg0tKOvPXVuvNL1Yw/+x61wDmQ8VImpq4K3xV74SU3j2Y
03UOzUq6b8VCCSttO82g39POZiSX3KGEkek+xSv9FAD1hQUD289ECtKHzIjM6+FzUEtd9NYYwG8Y
9oA5cOY/JKTOO6d36ocVRZKPBv2Vm9nibvP6FG6v6WgGQdpvyQAASAfa/uHIwtb7VqeYElWM/G3y
E/0M6QvzAbAO5qhwi09sjReCIzqX6CFAP2eXPEEkf8PW1TRbTXzIcJMHQPgAlm24W2rUhV5/qhc2
wibfjYm0s6nJHscFcBxZbiADE9W82Ld6bUkiVprd+UVrnOC3PzkAHM3gpsLMywMxCJD6aA3OPX51
ztBVUdcbIjKsquQOsgxXxqjRvuqxSOon3aCgr7NXMrM966bqg5El12QpyZU5yr89w9gxgiQxjaek
yz46GdpSpsUwVlVka0Z+ZivAXC3wjhNb7/m6AZkDWIX8kTDwTD81MNOltNhDEVpf2ccaj+547ILp
HCVo7bapKZr83TfKeHClCTRQNiDXHa5TdApwgTUZzzbrbK9sehBU4ZO9aJT+txcPQyHJz3lnokdz
jNLNKIeWcm7LCC5qd+FsKKQVtuiFk/n5iaGe7wbGQFAaLX2gkEDiDp8qKOhmeSUrZiyzZu9ULhZb
o/H3RAm2UL2NAr99k5YgF9++xW97zjeEXswTD5TQXOQ1Od0VykN+1M82rTm3GE8kQM933+F4R9HM
Qz0n8zvJU3XD+laiPheCJs/3Yq5OQXVfGgrG8nbQYmwBP/vw0bpAJZNm8GjEaj+0bc+IFNq5V9qQ
2icuZy8NxUEH4xmQHYXZbUf8NoupCakPJc2SdmlvX4x9gQLdDJul0fExe32xPxGfD2MKGPjNuB0u
lMsNd7vv/DYWApF0jXvwBDV85m/SbUDD2rl/38LazvdN07nRUNnD+8JcaXGrbtlv6f69K2QS5U6L
8HstE6R9AZjTF+nxSYJNccq39/ni3b4ki8oAuIZBylGg0XvyxnYgyLpz0cYzvOp9Snn5RKB5Pu3o
ZcB4gMdJUo1m6uFUULAHoI03YmSCwTgTyHhcSOmusV048sRQ26wezbrFoQF3ZZNkpqJyOFSTDW4J
/aCkN4v3eUw7xfsw4xdCE7yfa5yoPCONRn85lcU+j6V4WVDigkRog4s9ZlEi4bEuNsl0NC6Ti5Bo
msIW87DqGw0M9ByreeDlq0uW+nprjvZ4tRQeegdCpbtNQq2PkKrL3s9Gca/TWHlnSBxqXl+Qz18C
gGd3U42mNkG1+Whm4K3Ord4DOuhMf3ir6Wlzg5gO0IRUOwWLfz4ZmDJweME5IQBzrz58CbIq0DOe
swIp1iD4YpqFH440ree465fmXi5iObHZni9jlI43MxiIlXBYj5N1dB7bSrYAkhtpq/f+ZC0Pfre6
p6zitu99uLhI7CwEVFBVgNl0zDVpncRp/GIG6k6p9XKdK+Br6FJyTFOy2nBqdBDHCSlLjQotXhK0
x19/hy88J9UYMmXMaXQuwNvnv8WUQq1GYFYU60ijg12AZu0Odd707eujvLBSyCQ30xKySVR3ts9/
G4UY2YFH6HNK3tb40C/jG/gP1Sen5Kh5faSXnmcTbzfg7XBIH0u0LTLVskkbgXroQbJP2mr85qGT
+u71UY6k+7bDE3w4NAVQ+lR5zGPt5BUJqcEosbuYtQ7TS7Onc1L0/hx7iAjHWRGkO2Qkltg2expN
5TLsZnf63jvKP2tBN+1pjwMVzBdsQGGTnMgfXlpULKvtAoaeBZeHw9lehz4h6VI0bzOh7hSIqagu
6Gisaqa1xm7mKu4m9b51SxB3ECJOjP/sHWx8ZPYrRCDYzc/iAsGxS5BYQj05H4v3QguKGw8z3ROj
PL/mk1qTH1GF2PgaJJyHj1loU6k4kBHJBsWwAL8W4iyfEjB6dUlV3y0K/zzIfUAyBvC0XSXWrzg1
jGdYjA47LRv6XYcuxXv01Yz4aXn8LXbp/8gZPeCZvspB/f+QXWpstKf/mV76dqN9/uOq6R457f5N
MX36rV8cU8PS/4RjAcXiF4t00zj6RTGlW/knnUgbAREdommgcwb8xTC1fMinm4qJg54JztxbZkTL
eWOYWtafSGrgWuFBzaI8jmnP32CYHpUtaWHw1TDHRgxjoypTOD5cU05huCmSGCngEbUAFwaYikA4
nKth0m6TYW3OZ7BnYef3VpilU4vxdduX55W29NdseAG+sLT9MCm66aYVpiQhARgXJoEnzgjhRInf
pvf+10lxwFHdvtC/D5CnLwxthhRWd6BR68dlRYTFOSz7Dvduc9XeWGiGRLNZDHv0stOIDuInOdvW
O7sG/kPxG3kumbraCX73YYa0fQdyX4qNAf/j9R3fwpBoFL3tleW9Rqf6Llk982s1GvLCJg42IbIm
KraBRZ240R7F4G1YXtB2P9qEFrY5OHxXIpuVTE3V3AtVZ+5dP3n1Zy5L5u1iNtmZjXTl9dq2/5u5
M1mOG8m27RehDH0zjZbRMBqSQYmawERKAhx97wC+/i2Eyp4lQzLy5h1dsxxUKZUMEOFwHD9n77WD
J8CJSO3VDvnPDF2Q66LF8GOxSvvMPeNi8JOZjINsqTuV9smA6H0H53qJ08uI9wONUjCaNxUSart6
aIssOTX0pPbEqJSz0KvrambrHWZSlbHORja9dWDq2CefrY3pp79fGxM8mbMCfN+pXWu8v0E1Ubc0
vuvsFIrqEOEXeTLjODq02HnulagUW9tGNzIby97H9KZVm7o0vAXRidE2HsL/borvHPfvlur0ce8u
h3cBtlpIw7C5DLbs95ejVBS5duFax1ix2o2d98Fd5ibZG2FFNR5Hpr7opo8qdPznDtjUvT64TzWC
fjTN0r4Lqq775Nv5cwVNV8RhxWJmSfV1ewSGBKUWRmHbiLks+1JFOckjHviOFY4Bl+GN7fy6kprC
atIyDcpdSyrtGltVRu69bhdLrQnFq1QD+daPcfPZMfb9e5zVQ/4LGRQm3QbYF9ZtbVaYRqoEdFuO
pgZIZdZW+MrrNpVv2BJzJFFx/9YEuT7v/CRb9v2o/Mt27vUKIFRQt1EHg4HVb8rups9NT4StdXS7
aHio0cnO9AgVxjDEu9xqml0apONKM3r/TkArXse2ic3m4y3uun3crBv6uFBOJkssLInpIftH8dhi
cLUJohMnz2q3dNOye3TZzbqDhnZKlHH86vbIBEt04RKLgdmvdHGO7bjdGXkYRIukistlrdff2wBX
Qt/ijIjwAhBMiHWfRjiA9dhR9U+u+o89ccLBccXAfihPIK2+v2g8C6bSg3Q/1dK1dmM6OueW/Wxn
Fjb7jePC3mpJcjh/fK9uaqLpC6MQwp48jQEhtUwAh3/eqzFyvMJqcnEyYZxW6PsN+TaiGzyoXl+n
q1AJrO+jq9SX3Cv1OcEfBvfMKoZ9oORZcB9nehou2m5oLurnu+HNdGC6OhrKBtUhZzkQDn/QzZXI
Ilu0cY9loeYbu8/Hgyv1+kUDgb/OXMDGKK30O2M0m10SRco21/J48fEtut75m+WEd5AuKP1Czq63
0KswQiw01np46osqWNtWW1y0Usk3oEkcLBga7wrLa9xzEJPghnPFioN53YVITmH6nIYwhDqtRFOF
GQfJ82Cajz572axgTF/O0ta0dkrdWLssr+WbLzXn3JslCgFIVKsh7p/KHm7BzMgd9HSe1t5hatzR
CS7GBcotFb1bkKXPNHp4WQ3TF6WqY3Mpx2Hc+QqpnUFTtg/h6OUvOFm41EimSoIodNAWYyz0uyoX
w9EjlfXt49v2l72IuoiCHuAh6+q2/Zl2dlyZPevZFNLeAyqPUcH13deQ3sUciGp3CPNQW420Y2Zm
XX8Gdfzbx2PM1ifWIkSOW8RF4CWjYUopTjVRE1u11OKFFg7WjlVa3RUy7xRsJ0m5oln0VsSGfvr4
t78qOd4vGsAM0+xgGq6rHGHfP1dDh98nl0Fy4vXEqujCKFuWmJ14X1ijfIO9VbxcF3U/qBoI5TD7
pVUuHoyMSEaXkaLtnHEalevcdy25aBL8lOACa+3Q2SMP6qAPfI0mHoGA25eXG4WgkUNDy3SNqoZ/
peVt184NLBDjjK2yeoRHP3wZ2xp5uNsmrrZg7EwXRFg9F6UgQ0IsH/LRUmCbw4iDkXqeVp12aCtf
7ecZeJmL5fH/Fc2TbzGxdruwDNKvodqVl8Yb/a2tyGHHyYlVZleqc871unhJRcHP//ju/u3LpbeD
yxG7+6QaeH9zO5w6mays+KRQRrcz9jXnRP5BsEEhrt1p/ji8ZqpLxIwxEHMPJvuTzvT75tK0LbEj
6e4kVmBxc6Z///nkrFLsW359DGRQvAxeMj1R0w4lePe8MFSwPimYtelo+n45TToDFiMDItzMtyl7
jaOlLagpeeQMwe2NQ6/aJhk2X6HV+jxXMnthCTHOhep0s9Z0Sxqpw4q47s/yQv/ywoB6Se3MK57x
CXX8+9/dLzFvK4XbH0M1DPaNi1GiaEvGtH6Ap6kCq3GfRLW/lHEa7xusb1hzhWcvutxZAl/rZsQn
d19d8Rkp/Y/KmSQnzZ7e+Zzu+HpuHrhUDkHBwUI9OrYUKAi7asvkKVzqcW6/aHlB5pKHnhkBtvhk
NfylKpwgH4xb+VS6F7dvKc1qAzc3G/Po1oVzKTqa5XmTYbyuIp4U0Ajawaw752RkRjMnodtEwWLF
cqbU6JfjUC1QzEp5h9Uhv0O3j0/x3z4uLBk2IkhMFIY8Me+/slKtsXKUU6lsyObSNoaDarJtv1Ea
VXvclc3RGeOwm2Us+MUwJvbrx59/PVPerN7p3iBHIyEAhcXN86LaSWwPmuCoR3DYF8xFJfE5db3Q
9KBfwYwSa6fUxD3JDJOzPBqC5y7wYaZk7DQXL6/Uz17pfz5N767nphHUumU6gTTNY5raX4NQbDUv
+vXJ7/y+g3ndIzi5sCg5Y3Okul0UrtZFlRu4+tFBsE+M9ti0K5/deMOQU+zbIAn2Uewoq0zNixcm
H9ZdMHblhrSYeBOGConigD6aH3km6iUzaO+TRfu3y2OpqtRXVH5kRr9fE3VE3lVHvtiRh6S5VLIq
14OZdOksrXrHWH58M6Yf9v77h505nWonxI9pX2ff/yjIA5nT5DCT/ATnUN+bsdkUs1CkWojvWBXJ
LGHOP8wc0NnbtI+NTzbPP3drxmzMflC3Tm/kWwGhjf9oTDi+nipph4CRQru5uImrHpy61edOY9CF
+fj3vRGU8OUDb52YgFMSBsPS27sbxrqepG4bnS1yyOZtiJUFqXZurFzsBMvrnk2Do5j7rdbcJw4O
j6S0mlOVtcrSKdLiBc9EutQrR13FNXQCs0+4Y86Y3zdM0s4Umv1O+gX5RmJ8vrYhcPGqTx//Fle5
yD+/NtMyHfRn7G2A2Cijbh4TR/dxwrdDewxqUey9Si93lllWK7M2H4cm4Z0XaPE+Txkxzvp0jN/Q
bF0qDQfLEJRBMdMoaze2MOHlisnCRkZEuOikfZKDl97nUfY1iisqjk7DIKD24Bn7itImMNzyyQ0N
+TP2NKLCpnIjj+x849lifOgpen94iV+uCDks+0XcW/23dNT1L3HrdJs49ymlhejvYN5whW5p3OlD
qdxpceyvStmRRitltko7xzv6RAvNrVzai2aw3CUJ2IXGwvTSdU4G18r1BvHdcXuzwr6UNOac9Aux
Fn3EJ4B/OJG2hRhxLJ4VttR91CjVsrPa9jE1qfKw+ermGK06f/QI9cuU76Tgcl4IyDGz09HauU2j
teu4UkN7QYzeodCb+FdInMiFwNV8E0CSiO8DUuPxfRTqLiL6a9+00fjmhrr2QtYJrl+T4aXnUxmS
UKp/poa9fW5M5ojORJxEGj7xWm52bQuz3hBplXosM4uqr285mVhTmWhaKWbTqP/kxHAVCf1zvVFW
EcPIHEDjHwQ3N2dRxWqI3XY78zhYHRWVwE//3HpGuHNBgr2lHLLmdu2KGLNfEEOrGDoC3+puTx19
IQLJbWdWwA0JUGItQrvGhqEFVbIZ1KBe4+tNMP6EWD0/fkpuhuzXjZ7eNNILdpm/nFFHy7Okpdfa
sWwLGcyiVqnmFZX7Pu97LikDuxDNispodgDC2yfUkT+8qSRuW8341UhbbnWeXUR9cTazayV56nhu
Lp9c5J+tNADKfJ80qJmycLXvt/vRHTVamFxkXarMuqQRwc904mxlMpRaB0nhbQaSEZ4S3E2HUWvl
E36VRYrTEWuX+Il2r/vUAXC7vvi6yWlj7KTSHOMWTv/+H28FPnM0lVLTj9ASrF1daw3DZ4dNTeTO
Y0Sdthv8vN8kejTOHeIIv3WA0sOZ0rlrEB7Go9K0xj7KG44lDDzfzDD8X92264iBwRFP3W0nyeoR
8ZdZotErltqhLMbkZEX+F4/55A5sRj9PsafdOVDedoCrH3CaUu+N5JBwPG+O2Ls+AQv92STiWTS4
IiKdJqmP/v6WBTbKutiT2tErJK2hTBQvHSNL9ie0ObPB0atHnAyfnj6mJ/3mwQRmh0CLThHatNve
lEf3C9BOph+DzAte9Ta2mW/AK6DYrJeKPsozVAFrV3mFczb0Md/8PgR+sob/dhVw5fAcoD5CS3yz
PXg4XwOljzSklqSJQkF363mr2OEysjWSOdv8VS3xahtZb86j6c+zltC9f30RDI005lPT4InY2JtF
67RVi4pAH490HsJdnvNK1kbXfItxdx4cX+b7ok8Oo0zEQhIW/H2sTfeTa7geZd5/HVwDk0wbJNg1
ZOH9KnCkVjQUS+qx5+BhMChWOWZPD26QTfumnwqq/CSO7RUcpPCAt0B7nMANP/NWQB7hoSxe/GBq
P9eyai6x0dYbpTP1s1Oi/bem42sgunxTaTb+9kwCJ00GfOfWECRixdyf5mfeCN7cABDpg02zEGeU
nx7zua3Td3rzq/Jr8o2jXkKxdzspSrKujINW/nePSPKBoxQZMetwtJzzQBd4V2WKtciD8nvUOskD
L1r3jATd2rXQU+d5YJlroerDvsr0xwA7GMGmSgkSKe2XiQWiJqhN+bOqpXHIG+trZXR0NfpRbvDa
Oieh1PUz5TP0mzh35r9bpH1v4FkfCc1edJ6M2LRF2a3H0DR5FPrhYWDLINhaT2a8rKFYIIjVDj2Z
1wnodMPaUVTEh07vsKiOyg4EULltAerMvLixIDfI7GsJ0eNUuGG2HLQ83+QkTJ4xcAYsfI21Fdvp
j4bM8gfee/lG4ava2I7QtshFy6cBLdWvsSn1ZTECNsccG9yHvHfWXqKPKwT0+bPTKcprkTZQmcKp
ewCZh1WTkxBMhwl5/cIRmbGeAjTv/cTt15zZWCqcytxzBzVh4zK7O5deHe7SYlgR1+BvzcD5ogrl
zCjGXAfoemLGnK14y+3JwzfVst3YUDlohbs1IIhsK9K11hYd5T6NJlRF42wHPeyX1aiXa0Aa/W6U
erLJpjZY1BI5NvPK4WdGuPZBRPR+MRNQ+qUk25aYGje9MJUvbiZ/ZmPsHeSgY1pRBh9DrO/q89BI
v6dx6205kymrtom7mRtp4dH1WmUPXavJZlkrhjszt05aEnULuxj3Ila8eiZbLd9Y05slLRGipFEz
NbeC8dnRknKXuLXWQ21x+MPrXzLVJNvTqbMeKy3e+qCLlxWpgiTOShHsKkKAf7+r7EkLfu36Vs1I
bZXxBOOXxTFInXuKA6GuSSLmkQOY0Z/pKLcpwbkcHsU0yLn2jMu25DZcvzSj5EbC6dBeozg27+nG
OOus7oFpdB4oH7658g4S03yU9a4pgvyb4Xf3Sac5O77TZm4hE5zzgrMp7K0UkUlSLxLVD9aWOTRP
xdj387C0IJxZtUsuVNLPURmhXtHLGnaPmca769soKMF0zYoSo0AG/+SJE19xjze83Yyg87dFkidL
R5rmQejI/eHsdK+YDvNTRkjkJrCUbiH6jCDhTBtX+HGLBQCiZq1j5wGd4nUEXqS1d19m3kPXueOe
AIj+rpLQFYTSqyuflQxMA4jInHxd7cXr3ErM1KGsF21ajMWiaRHfIIAJL3ii6C0M4FMWmt36c72o
zC91KfpfjlQ2SmH6GzX23F1oF/7KLPGxg2l41mpHZyv1v6cEfz40veN8B0YD8yPQli6ZAesAEckp
KRM4UKAg7667IomgzYXX0IoxChcmMqhvfZJiMta/j2zOB0CLuNTr7ptRhVCRCIHu3iq3jjfs/fkm
alSeSSXsKoOQGOO7tGR9oextAMvRX/3dyu8xzvdztD3jJh3y8HtcsfspUTzM+T2nAZfjrrUyjOej
z5lmGKpg7/slzCpOJpcySbOlNwTDqoeDM69btT6RrzGsBgCqRyVtgk3nZMWhI15wBzKJPd7NCD2d
uebIS9cxx2GJVj1aBZVbfnEj1T/4hR3StIGyOxMRAVggQh58nbgOqdrFC5w6NkJM6WwpBet6OUqb
ITegLkaVVVS+hCWxckDRWOzXu5eAWTiNbYXPeEzffKwi1Sy1wmidJiMIFo5kTPe65A3TkfUVUZz8
kQZ9fk/6nnu0U6yPelsO21rqFvngtbFRnVpuNMjJM9Bd9XIE4LrKCYKHh6zEsPaA23RNVc6JfG0u
17FbloyUzGNIn+a6lUFeay5F4U1wRJHod2FaIwuIMocTQG9teeXoz3bKru4Z+ZMu1Pux5y07Zn5F
XjvBbjNdEGHX5vHeULRxmw5lvo7LId4Tr85qDgY+bRi04tlUWvq4ILEkv2euL+q2qfZ27xFSaBY/
iwZf5MwpwFZkEC5ecls8ZFIf1opMAcqE3c4lO/rOjhNzBWrDvW+YHm/wmVl3LiGOc72z0aK6Eo9/
0TwOOmw4r3Ktpa6l7n0apifbltGuaxvr7E7Vptc6fHPXDncdBbhLqQgdMsAOEgTDI7ADzvejt6Qo
HX8KsIf33ZDkv1uO0VQcRQJ3sRKSYyT4qtZJZ9DgMwJFzkMHWJoXQDWzlVDd0wIjkCf26nWn5spc
L6OAd5sSQtAq9sQLRisZBHIHKgaynczVpxQtxNptyuEto+5b0CwBfhKNVeDNRrepL0o0yTtarxSL
wtd+mGpffzHzQoHZGqnDzvA1HUxUSWuujoat7pntPKycdN0N8MQGDKH3FeyUdOwmPqAZH7CnGzM/
i8vNRBhcl52qQHGSP3O77+8nm+cWsbG1NEqOzaA0xKMeq/Y2H1o2Nr3zV7gfYRIofbPTnSY/JtlA
i8+EP8lTxVOfsv1faJskR4AHAQIQ4FnfNDupn66t0mu5h5ZbnEsjTn+OPu7pOiM3JauBf9WKbS/w
SPszN+aMp0kuhxF8Twr7UDpHB43HLDMTbT5lOT8ngwIduMjqZWbp1SFna15zrMk3BOOac0MtXRPH
ZxVsgMwE7kI3arowPOBf/NaPwY/Y3j3MQN6QxA1vauaWm8IwJuUByoACwmjEUz7Cwlgb+ajPBQnD
x6ibnmWdoi2ADvPQTv2szFPp1lv5kjYPfEfgT+OqdV1a5BFHQIPHzPUeB0Pau7YolDVlkHZRFXuT
xdIaWXaWy3hBOCisusg9Z0E+VcVTVSrh9XxTEzSXM8zW7rlHUStRxar6S0FZwSGiqnh3g8DnmWs4
x1XIfkb+RMqSE+VUR2ZjV7x41XTI6v2RFD9hu+1DVPOno69SKTtD/RUrOyvQc3NQkfZobmmqhFu8
Q/abp/fNofLilttVu+MmaZR6J64sO2Wsy1fTLPm4hNksXdBRPsEoa5+CwlWOBLjaq9IY+27uQsnb
5NcRr644bbHoDJ3r0Tp7ME9mTN9qOZA32h4iXzZzIeL+QWbiGPtGOc67jo+bCcvpHhkw1T/UVum+
NkzK9jmdLndhl0ygXbUfnc21F5zojv4jq33lq0rVm8/U0qjPRluUP/NKZxJdh2GyiZBtfOt0R7Yk
ctSNmNuBLjZQXFcis8Z9xeW8sPNUsN1si4a24eb3WIermVsV6jchs8CAOxHKXT/ql9oFzTMmxQlz
3MVJbO8yGL27YR/tZl4ruXhNVai6QESmObNRn9k6TNJxOdiRsmCtY62hXgmUuZ1q5AflugK3rE1g
LhQPlq/GG+Y2w7Ks4ZwkKHdeQqeQew02zCo0OrkyHN/ewWXZmhHRr6ouxFfXCb+jkaJyC31mXYMD
yEjXS3cRQFqDVDeUaxM44SwRQ+csI9Oo3nq3yHq4TfY4LJpMqV4LrNXNPEwa/5DBocwWTW+YP1h7
vrcB7NRG93kYuxWRhkN/56RG8DWzC+sAa674BY/KlitlEOGXMvXM6AvOvukNQDMSAF5vVF/dLqyV
fSzHLlj2EW7DvdMDVglF5ywKrfbgAPbDOqkTd+4rE//CCY6pa2wHmbZb0KH9QdraFHaWlPeRr/4s
Rc1xKIpEck6gIIUz3gPxd3ZEY5jFovfwZ4DVM5d2a+n7wU01cgQKz/kO+RUuYGLXYb2Ns8x8JhXV
gNjgtf2xq2uvPfldEEIKpYdQxmuTsONnDXANP8/tacSTIKLPLGMUa+nQG09KDhcdTvx52ZHTNmMa
5ZxHWOPW/Dp8/l0/JHZZuxOoxj8WwmiP1zn1tW1aKn66ZPINPM3mHKsPPVV06k8Cb6CRPDp6mvPo
XP9apGpiWORlk2/UIOIMZIQaYr9r7VFMU6ko5ZRy/aukpjtnVNk87zSw3YVnpgSOVfrUaDSaUzyy
NCoVGw8vTaaPNk0pUqTKFxFV8o39XGL+4CjHa5hP9KdTc5AWFAVu7n1R88ZXFxKwX0uCRFK8tPGQ
VDOvF/avVsA4+a02TLLpQJAFbbQzQInsbLuNF5PDLJplqcifm+nAG6SS6Q0aFKQkwmWvMweNc7on
HCYfLSQ69uap99eA8wxnfWE3BQ8VAOQlNUrsLOh2n00/qY+K6TQXwyJK3vYCHkMysH5fRl7U/EAA
ANdd0uSuyUnbMBaDhdXVi90t2iVtBWZGHMqxzIFlORl9UU0Jpw4avzmyK+hWblmuam/s74Y0/NV2
rjFry37Y8Do4SaAjUNWqbANcz79jd3AugawoFETLS4pfcUa5G9wpsZ9sFVCm+ySktlLcJHis81S/
55l1QP56XT+PzEZ7AM7WXPjauX9Um/Gy6sNg2cRjAE9ET8+pibt5boyGui1CBc6LVd6nTZ0cwGHy
P4Lk+7UTokmLw3itdlDyYn/hjZwiXC0OfniKO94PLphNqhg1fM2Eys2pfeEz25hujuNOSyyruxO9
YFjgipGskkEIhuS8pBJp1Ret12gdOrF9l/JG53SSdAt6UNZDDGn2+tVCnL5iplQ/WWYmZ3tZN+mr
Q+H92GVGvhQy/aIkIS/jLghSWCpaujS1yH5K1VjbcP7TZ9UIv3cW98EyR3p8ANcbzEYqhEdFNLxs
2QdZH4EvdFL9ODVAphAct1nBIORYsUCBZ84gIna5aWj4+41q+BKXBpP3TTl1LMIephKd8mHbyxwp
v3jFcm8dyaNtQt6ApKnhLdfnstPbvayBOpF8Z5zboarePNN3H+qwjA22Bm6YWXrKz9qhwzpPJGqe
WUB7+CzNuDgEg98sFahc0MUiYbxZQlfvAB02M8WbBopYcfpXDPoxfS2VMnFo/WRVuhEwv6Ab78ww
UTeuAlFDun18HKsIfr+qiG/XBk2QKDws/lDY5XIsneH5t3DKsYEs+V1iXGhjfTGTgZS4uLTibwqU
sUXdGIhprhIjWNrZj6T3IQ9Ny70MPP+cU1sElLs83XESe3O6Ica56ZOneOpfk4LsBwtY4/aUHkFD
wA7olpRSYTcyBE240iZ/b6YYnnL/ezvSdG9mOWNBi6uoG2cmGzFCp0L5ZU9947UKenPe+7m6arSY
hAqKsrMwBwp4S5FY+JjeMaYYOXanC6NpQGRWkHX4L0qKHeibYgXaelrpvp5+6/26m1PXhsfr7gbr
qrjTLetRVMI9gDk0jNW1S3g9ItHpKMVMOIl28sGbXqqpnLwe73gf0SxETMehFN3M2QXWNyXlRP4+
V2P3LFEiXMbrRlyp/NKZH+4i0vkE7HFUTi1qgC0aSdIemR8feh0sb9/H/NFYbsu87F6tyvaXhijV
k0pS2SpPFEJLxVBtRG8uK2wrB5pjygMIaQ4vU6evgLj61mhZBJPTU9J7aRXVS2Jii9SQ+oE8bPuH
a2fb861mB4uJQ00PDq+0zE1jZ/Uxu+qjptbWtSGJ/C7/Aj+s39rg7jiIwXCvCj9YKvnUIqq7vIZs
EmUHUHe85bwuWDP27A4tapG160wba+FY38mfTHYgdJ0zQbPtIfQiMLBqJH8xulFpi3TaTK16cwW9
gbKxA9W4AElSbftUTU8qdNE72DghMwjDe4PGSc8G/XYH2fV1SNV2Yw35AfyktnDaJp0zt/CpijR3
BbHQOTsRztWZVVKVY1Es6hmT7vCAkxFdU1+zRK4C4tokoXXWNIlYWmxSRCSGjRHMYi9pf2hmFJhb
oAn8Nm0fybfWYtoZX2WH1/e8E3S8o5xxagTA0met2U7C9zANgAgB9+c5AdtLos2Cc8EWvqZ75NC8
UIeH61pCoa+tcg9PkpF32dZovWqd0YPdtFnh3rmlVWxKP402XimXReare03twqcuLr4Pog33FDQU
ZVYU78E73cVmp7/WhdlckkmH4RaOuVEhB668Kg3vNU4HM2J8hqdY9/on31Tjg+dRGNiZ4a6tqDG3
adfpq9x0Dw6H6r2XK/oP1pN46ZDV7q4r/pMBxF864sjZkMTD7LKmdLz3zf+yITlryBvGjU6TPNE8
/+GOIt/WMgN3qVnZtspVdy0JJnkQYfel6zrGoLriGnPhZf7P3wreEp3WOrGlf/r46v4UejAcwlpF
8CIqD6hQ7y+u7XFqEz4xHlXWK3E09tf4OvkHdgerocvjaNe2WZgt1KL0vU8Syv8iM0JpqRJe4tro
4AGYvP90P7EyWzqleQQZEoWzkWz0l+uOTJcK3DWJWfdqqD7LLIk4RTSFcTKKPPwZq0mOCCMVq49v
xp/zTZxBLn0ngjb/olIUWOo6onncYwFVmCK0YG6hTkdG1aErGJts3h9/4F9uAKk48Bo8Enk8ODY3
Qi/K7S6Ci6gcB4V3V0JPEXykUL0fmj6ox6HIzQcg0t2aN5R3Hwqt57DDxYEJb6qtLWzv+eML+osS
f4rpwVXIeBc/1q0hQRdEeGTNqBxHkx6Z44feWzXS31UrX66auv4FIthbB4Y7bJyxh1Umg/PQuMUv
z5T5JDRX2zn5C+UiU9Ro2deVv1OzkIpXCPdi8sDftbIVn8zX/qJDcFlFKjwTZC8QuW4eMbXz9ARY
t3GEzhgvia9r7pQypG8UZ+qilP43dM/NKciiKYXbTruln2XK3ol8sJQ5M9/MG6H7osgJZ4HQtFNF
PPGdDJx4d31fuOn/RsbPJaPJxECPg9O71YfmZpyFIWX/0YETtodbY6w6QnXWAtvQioaytSNacIBf
PFgvfV/VK0JQXjDFciqeDjr0lNxVPAzhZ4/ktOLez++4Lt4YGmZhkqJuB9YYwQqbs7B5BIwbPee5
468xZrSX2okTMO2Bfk77aBFVfc+x3va2DmOecpagpQHOP9pbSIjawUAxuvANu35r8Uctru6Vjxeq
9qe+Ft8MjmiuEbG4c6tFmMS1EiOwfoyvE55rD0yQ4P4iKPOBWzB/mBOlALuTtEwRxQtiGui0TvO8
j6/kz02D6GVk4PgKTXbQW6kkNRcvHZWB53Wgq4bd+MOzMBPRyk0P/uQT+Pjz/iKlRvyHAByRIna8
W/SR1EtsgF2iH4184m/X2RvjmGydF5GJXg4nigTTv5FV0TGEoSj4+NP/Ip0Fb8ZnI8ckRZTI+/db
tiiHboRuaRx7X2sOsrHpaA+2e2hxrq/8ptsyYYj3bmqKed8jmIutsjxboZdC/E2Vtz4vnshJCM5o
Fj+7M3/5JuDfWHwJvyP8zPeXVuVhbqmyto8iQTV71exdpV8MjIuX2vDry8f34i/fxBTZhKhjel8g
73j/eQOFr4n60Tp6vDvvwDVAttZE/pgCCuXtYSjMlVpzmWAf2lpwwX7rmP6VBfkpT/nnNrP2nf/4
f+ZSXv/Mp/jY+vZH/R80KOtTKNgHBuWf1av4/k9v8vU/+O1N1o3/oKdC1oqkClkVrtb/7012/wNS
lH2Y1Y1SZcoG/K812bT/o13fzVNqLrbGCW3wX2uyqf9Hx/BkeiAkJoMsbJh/Y03+bY/6x+6ro9B3
8ATaJj4cgkKvu94/FFZC1AxigmmYVUXdVsB3XXZJbm0VoiG+G7nWftErmcyGCF59M/RgzZi3hHpT
oWT3CaWQwnzlRDjOvUi4myQcwi9M4caV1Y7mvqFXmM5CJKRfNYIQ1gUJZ+GOrMTs5OlNspd5LX4B
KVbPSiKsjTc2ygFsd/WA7L08aBGLOhayPSFRbu57uy2ea7iS84x20lJarbXQe0dZxg3658rTlQuz
BHNRkPOzaWCzkZQjqppjUV+eXWswH82qGNeGEkevJK/QpyBPaWMYY3bXM4M9y0GOu76xga8hzdiP
IWDUvB7TlWWHSFhreU+tcQp0bRn0zkOigf0fde3Rx9kzZ8xBQ6bpCSuKDP+753LoUnNt2TMEYTQx
EGtV6D984lroc4mloI1XJM62Sp1ybcXNKtJGWot2uNWN5GgHFzkQGG4l1V0YWPLUDn66Sj3JsApb
qISB1Q37LHMDrr5tfkK1RsGSJOmdNurGbOJaMtWWw6tG9+bRbFOcP4P5lI+ZfIl9z5ingamsJZRA
GRqHCJHleqSTdvbTXL+H7FhcCHUdlo7d2ndOrnRPAWlIs8ou6JLoaiK3YSnteRPX7XNj9BbpHYRA
LQN6MUcitd5IP1lq5MDOUl75jC1SY87Rgg6k0/hvbdiFa3QSzZlgE0SvSaCsC7/tFkVhHi3FNxd6
3pycuvmqdAq5TmS+INWw5mpvbrI0WDA/WtDubA/MUZ+DwoaY06tzMGT0kMQDlEjBVCe+VyHNbt0h
UudNOoYrw4wYHFnjrkE1Uiq41skuSYrqNdRpCgZtEC+ztLt0uotO9v8xdx7LcSPrnn+V+wCDE/Bm
OVUoX/QiRWqDoJHgXQIJ9/Tzg86ZuGKRlzXq1fSqo7vVWZlI85m/QXI4Oip1o1SLtq74EY0mJNbi
duk7qbtza0c+SGC9By1y+0PgsjqLEB2choYu/si5sVa7KvdDjFiSmP5S/UZTAMcYb6J8Bpth59T7
AJTBMmyMZlUPpbIRdo99ycTyRkGwJyhcDUVHS9HrJSmZm/hgWjduQn2rChXMZvBIWqMhQ721iRwa
W5omr0cqpiZeprZboPfujGCaRmVhjVmHThPimUJZqWa3zuCPGa2+0PBTo5xaDttaj+u93nk/hdB2
CnjUpZO0B82ihjcYMx2mdYaLqBuqlbDCNZqc4aqbu75g/PxJIrVcGVG3ouZ2MCogRl2GwvmgqGtL
aM2yhdCyiyn/XDZlddl0rnkzKFm7SJ36tVHEvdP15RXCjzeFThEna3HwGbvcYs3NaeU4yjOESrre
dpzcCjWRNPsMyhtmudTNgfc+s+kIO/boAm6g6c9BEM9Ta9oHEbnmJh1VlG4shWZMEF61LTOqkugJ
3D0eXUj0P0iYKGtZ1vJO6tZF6yqsVaT4RVXsgQAss8L4leTxTphRfGGHg/mQFpPuV9lV23i171Ln
RLXBjHyj71+LEbeJEIXuBwvxMV9ia3PwamVtxJgstabySG9ZXRcinXwqT98wXPZtpPg3xZhvUWBC
z4BunoNPUExXfzSKZVKK1yxKbqzCktdxQz3cMy8UA32/sX0oHXr6MdaNvtNWd1Qf34rReXZkfWnh
s3NJKQkMUgb+HiuhLW4xyd6qWsqj0hY7BWblQ63k+QV8HAXOgIK3DVXMdTBk6Su+X+IYhznF4yGb
fkFgT7GJyHARzOzwkMZOswHcyXXXqOq4SMhwlmgTK/sWp8XZOGJYJBFOW0Vd9UsU9KaNGF11gQOY
tR4o1UOxwnditCNnk+M0uKTCjkp8brxMvWkvsj5Avd8shk2IZNlhNMR0IK6ObsHx6T/i0rRSgPDE
+52diyvK58DK0ptArytq5JkXr0NzukCAfxl4Lq4dhWZHb7ZCxVyjBfAYUum7dEQjfnpYi/0c+Gz7
dPJuwHwB3Kff9WIlivs8IlkPSy04MJHJ8clA6EOHO5enaNXRsN9B2snucid+a1vN8c2yxnyKEuFD
2U7dLWCL7AH+0rTQ7WkXCUC3YagXN0pJqIZjiKc32Gbaj8pgQacC9tZWw4/RKe6D3Cz9PpkU2ohR
cAmq8bWPVEx1YkpwNZVoX40yfOVGp9afqyimQikVvXmI3cimbqzNLc/YwFpiSDNs0vSirm+LCQMS
IJyZ4m6aUTGpaA/Kk9FVxZHSADXptCqcb6aquNYCezf55CiKvoWYUOCGJ7ud56XlkaRG8bH2AQyB
36sO0TjsxNFImrBfaoHQ7yt6l9ddrHMNxLnsXqTqQp4Pii6AUlFXDzrMm2+UhOfgvIomEAhZgZ1Q
WwbKcy1jedvpoJIVwy1u9Spq7ghFACT0hU3PUDYLyuL4vWhGjRcQlxalv+HKprJ90dWN3Ecp5sJW
MKX3pak9lHXMFpOArb1qMPbxJIZn1iPiAbZBt44TUgIoe8lfIf/RiOdzY9xjGkD7Kgl1bsguxDtE
E8Z1SoJDFWk5NEV3q0trVbuWWBq0Dvww8O5QIYKto17WIrhVsNHakRstZdsna9KSe3vMgl8xXKL1
aCjbpqHJar25buErwO5as/PTeHpRdYgfTkpdFPoLddFgJI0og6ObShxEkh4cTvfsdgpWnzkXxVLH
q+5lDhfRIJDeNTaqbb0YpgAb5ciRC2wln+mHKv4YSuS4reDCqoF0YvGZ9DHvl9d2G4Vq/r0JdN8n
jDAugPaYNwg2hmtQkwuqGdOK9KO56UAl3AuOU87lP9R3CZTTlZuY3jXeBM1zLKS1jCXPTJDp9UqC
Nl3kSeLuIsumEW8Q/cFMEdia9PZP22lexsyZ7rNa9ixOLjaVKs03a7SiFbFXwwuKoqkUBGlNrR2s
csrurDR11nFQC18M9qYvJ7lxIu3FSdQHjHCkLxqruATzam7DpOZWhzX0lAUx5A2QoZxLSymO8C1B
iTrckh4990k31YeYbwy0BX8l+mtZ8RP9CaKUqRf864o6exD3xiLJkvAND6NnR0HUWM81/NIH62gY
aXFrVU5KtRueP5JE+lONfMihUKDfhHZmXPVgybd2NhZ+Yw/asuoHc1NnbfLaFV6w6hodC9nUMO6h
fFO4Mora/YWE6+zbZaHlruPzxkkLASvky0jDZMLursZwr6ay9It8Y/X0K3FL3uaBHa8SJcquw1JE
+wlU7pa2Fh1cMFf4HHYgSuMpr1aOLrEWCwO5grxl7QokLOQ0Ot8tIwKRNdUT0NFyBILXaSUwNrvB
LjsH3gdOFYgw1zgCqysT46yEHqAV6b6S/OjHdGvg0ulowZ2X4Uk31QZNN/wXwnaqNzJB1GOB0Hew
S0CP/kqh7W+rPDo4sdHuRRgbh6wCr4Rq7rhNozHfCVGB/pSO/r12Neq/BMLxQtExpEUb0U6BJ89t
fOrX8Sysn43gM8Hcdvg8HENcVJK56xF6Kz0OtL1ATKBZmZOJTJhDo5RTaioEZ/oYNovf+zwux+qH
GIBqoWixCeOifOzbzGR/ACfNcSkjKFbVNl4QRSGxyyprvt4UwSHnoBULjCJNlcwjMugPF02/0vue
OkPteMo3PGXHaac4TpgRfRfuIkF5als1ddsvsmaoFmY1ye+QKJFedjGhX5q2+G2ABSmvCGEDMhBe
vDQrM0ObmzUBC6e6D1rb4NYUlfUqqIzZUSqEad96YXpLnzjfKG7grDHHLX11NOsa00+Fxomeo+BS
UdCvxrgGZYVV8LesB4RhG0l+xf0frjFqDjFwEupqyvL4KsABdQ0xRDyDBONAgw4tf+lKMz2nJf6j
LbyS9VDW37qmpBGKm3m/nAB9OmZLNKcnwOP0oDYulWhrYWd7zC3eJCMV+aUpAHMlRUUjgjSAi4mk
jgfEXOYGP6DPQvMHqyN3wE9tP+rAxpaN0q8rulzHoJFPlaFafua2Cu5SMra2ltZNOwm1Dd4Udp5X
o0ShYohkuzAqfOVbkRCqGEq313ic93VrT5tMyVXs7UrlQLs0xDrIBjvWuOqBbg2gvUAYuyKJ6m1i
mcoKjHVBHcVB5qoZK2uXYOvrSzjsvCA4LVROPm75RzyoqiBp2TR9qn23sQZGPSJJbtXae8nZvwt9
LBZeh7dy2+Z097DfXdo6eXIe1qRF0aBy9bTmeBUBwVxGZQ96KVUA+9t+1dxNkXHbC3PvNom1am36
pKb5Q3pvBn7cegLqUfbeDu91YlyNTqra35ZkfIvO6L29h0U0ODQz3rE/0iWGye0jP/Qp6ADI0Cz9
rvSxR1s6aZ/t1PzZJ9GhQ+tqOeGwo6G8g1zOxQBUbJFAG8JmO/plWJwIRa3spSl1EgYPO2cnyb8D
Z3KOgykfvEbRV6msQvwMgwuBh9KS9D67FIZZcANl7nYaBxc8hBtZ9Ffs2cEu8IvUGu6R2qwXgZuE
GGviyKgOTkB0iENbUYDPJ+rFzsFAUrvYxIVWHGrMoAyRrgfIRHdiypW1EpTTptYsWE6R+8hFmG77
OP1h0n/DGRIZAiYda8qDOht+V3ppbfj0pR/ojbVtg/Rb35EhcrXFhBdeS65AQg8iuipuywA9jIU2
BX26sOi3bkJPTZIV7DhnGaolTrmBnWz4g2AAvOEuhnc5UozG4rU1sR7CWivpKjr8jkW+UzsPRlwg
XeZYQbIzvUS+JBjMLS2tteDj1MbKqIZ1iKPtotMH5RJzL+8WBzWyIggKFzWJkSvbC3THsitkHJqD
Uc/Yv1Hi1deaK8tClJjGFuq4BtkREmEXwehkKIkQYNbtpVd7r4l0MXodi26RZw0kF/1AI1z3UxvX
SaAp99JS7oRSCuC0GDTB+3ii699vSSrZrxafo/Y8lOzx0tvWZugyQx6kPrwMoD7uO2ucrrQBm1tT
7ZaO0TnbtiMBJXlRURBuiJyxMFPAiQ7ky07F/0N34XcQoS+0EZNCiiv6KgnzTWxrfkUDeom0BACu
ltG7RnvG405yseo/Eqt2V7NfcjIZwq/on4GVD4oVX88gIkY6we3yduW6dYpp+XSD2P1djXJcjVbK
QrHwazbA8C1rU6vWWmgeeW9BVAR3qf6i6H23AVIzwoIR8csQUiWizLXPOucHLNJDS7heY9u16QWP
cZlqd7wVzZXMZLXPHTrfKlwKuEjmIQj0aecExRZRzHAJ/nDdifYaZsJqbAGn9964lWmnLoIeXIWG
DncVFsUOfL8NUMbqNpqaWTfCNuNNFgTjGjbh6NtJ8733LIn6ZqEuith9pMOdLYsy2aTICCJpFlyk
xOPbCifR5TghPAYf4r4Hem+IBBK2eKsQMFohbUmmyrw24xBP+6KpHw0N8EfeON/aAHqHRTl5zQ3T
bqDbd5cZ9QKsLVAqM+HRkKKLdOGUYNTMGQABmnENJrfF6rQdVzLXbzwRO9ylivZC+vYCazAlmM91
GGJGs9CbyU/rAFQVJRiTMHqVpxXnKcSo1ujwCI1rtENnW1uURmf/1VDdaTZ/U0ZqfNBzGE4QsA0v
HIFm5xT/Yhz5EroGF4hTBb5lJPdDYFyqTQjah2I4J48Sj9cJUnp7HPypy6PXmDadBNndWs+hEXsI
bBR3lT48t4aN3FLuiUUKXo68bcIiuBpqlOSoYohWgBgEJg1kwKNCodzqdo0pnUe6aZuzj1y4DTMq
emoK0TqpiF7HocYLtBwXoaU+aTw8VybIeZXA2utGP2m1Gk3Z9NAXxXcptGSr2CpQB0vER83N2TYS
9BFGX5gXWOq8T4qtMbDLozzwNjRBbwg8VOCW3sjVLzFWcAafk74fRlAzXUmCKTmgwLXkLzCI7k93
jF6NGPu/Lh1zVKEA23JFAY9W3fGqro1t7XI4iaeANMpC8SOvvbU64KdoAi1HAC632DCCFMweDT2p
d5OO9n8euRE/7ahiPGMXeBIZiv0LCuoCg89NWk1PoieciDFjc6cc+4WJggWGhrHYKLb52Fp6+AMU
Xrh0pmBp6NkR27ZXh0cRECLr5hCSPeI+uKs77HntzFpOWtfdYHN80NtmDd1OYN1rySXAWWoGMaaH
uAKFTlF8M9M82gx4WjZh4/JwjD1KUsZzndr7PGiPWvADFkG5MIb4J4bL8XK2Skb/m2JliwifwGAS
UaSiPVjSdnyB+c1hiuyboeNzeb1YBU1E6JTnm6CdphVwYZ7aFBoCgt4rPVjHdv6NbvlOSzOYkGjv
b7IsqarF0I7k9Dqmkvd2ZPyy6IofQe+bmHxZxlqJbHGUslSObvNDrbtHBQSTFyaGb4n6zcGmdA2W
ix4yueBKn5Lcj0DY4qzXFy+8swkRfQpz2xDbtBiewGtXPjoQhS/qn8LUV5o9XFKEXtBZfZXN8Kgn
lr1oQW/iFxwZWyBuyUXcR9NRq3Xr24R00aVimuwW87sik+dS74yt113IfJLbugpf0zIHYV2rw7Ef
m8GXyZCtqX8TtjQ4SndHLVYPM1SSLHpcjqkAo1TZlyiqXERyXHlROrF6VbT0aJWuZy+Pp5hegzvo
1kpWQbM1xhwx5J9NuWrY//VwDZBi1Wtio6e/xulBqk8diOeYt3FKs8LPjfTnaCHKUGUEkG2RXNtT
M/NEVJR7W5rwZRZ9x6xS2YUAA9mPR4fb/JuqmPDRDCV7i6SO9kMByNPRxXRDOdPwEwWB1UjFD2Kq
lGJPOBoce05WrBR39PMvW0x7Nx02dOBDsLyqmuG+D4jQregQhSF3v1QU353pBbQMHnUz38opaVbl
pES4uyXZBcs/rBVpbQNp8kPLqPgmvIGbqrLlo1QewTSvwShjxOzAxjFymKZQkPwRcc07M6eY1rv6
Hhe3HeyFaENI8goScBWk4UEV+lLK7g2PDGww2ZSkR28efRgdKNwiy9QDqO9N5oWs2JSsctzZULBd
KUjTLxK0nWHCTXt7soCHx5mxnhx1I2nCwn615KrUKvM7XBXCArfv2IF5vwTgLRblpE4XYVC6W0CB
1Zp0KiPQrpobHWrlLqZjUC+wK6R6a7c83S5+ppiXjVRXtGF4RVw0XDuVOQCCtJYkINCq+rsxtLZ2
zCYsgSVuZJzutCRetby4VkgC6zxVKQoogj8pbbkPYaddTHSK1lWnrfAnXrT44aojFRXK4jrxL/td
XkvHWI9ecicg4fqiCPMfsBQQ0VCoffW3kJpqH+Qqr7IAaEjUFI/EzULU3TK3HGc/dLQtEBik3B87
r0Nm2kubUGJUG2WTODVcd5uXiiKYwEm7WIW9RE+6pIBQOxwErzYPNYVZg1cvnikUzmSrvIxFaS6x
deuthT3po4Sf6ZTaXP6rLoZJiEMK+YS6Sc+l0lGdWwRhc0GB9FdZQe9RgpqLVyPyA5KiNVdthwVn
FinKYjR5JhFbCLeji1sxwdo3RyrGtlXyeqsoWhwuKo24x9Tc3h8ivEttUXoXTY0PNCRlj3NdWBE3
64xgqbXEuXcG3uleeh4WqBYW23BY8+VUI5/j544sLgKt5GLiDQpXat26m2QkddbqdPQZzrtOqL2/
KGpdEt25jYLeNiQ7p+6p8UNKfjZLeVSwkgpcfHi9xoi+61ar+53HNd8NtVx3WEDu9MELlsHAEPCf
7lre5Z983HrVFW6PDxce4Ys8TVQwz436FhHbVCD3s+hnWUcx2SQVMVfinzqxkK9WY6rHKHPUZxFP
NvC9tn8snWF4SKk9L7PSKNdtWmX7yKa4X8dLi3JobDzppqldUBKyNokg0JRchFcYKt3nUxsch9Qr
bqJGt186tanB65Mn+JanoOYljeihxfc0XaRJN10WuBFcZG2brrWhgUmtWfHF2MvqUTqTt++VHN35
uG+IarPWN5pAvygGgev0VDyHtbhGFbnxI5VaEm7Uyg4gjXPJhpBrzaOfwAdTyzvCvuog49x60ssx
7wjpw/5h8JJkj8GHRp0pQFWlAp1ELbJX9145mQe0q6e7ISEesWcGaZQX7chTq4dXTkY8jGmqvWmB
GywUR7jfe3MQbyjvSag1brkGrTOueqFO6w6p1YVmSJ7FfvLRd9VuzdQtd7peNY+Fbo1Hz1LLQxlP
wRu+D9TgYlgMmk0dUZjs6rx46x0K2SYELr+amvsWninXjRJObzIu0c6MtWBDqdQ4lMND0qTKszO0
AZmR3W51AK2zpk7ou7As/aSIM6zZk2RpN544NEEz8IQRXKSYJHF4YFkus3xYNh1xETFerQfXcdD1
W1XXzIMWSmc5onFDhOBkrxULsJ8KWq+UGNph6XRlS38yTW8FGf7qf5kcZJG7VG+npHOg2nvFIZga
i7rmFK6MEMLc7PDMFWOKf+Ms/wqs8aUS/P8bZuP/RzjGjBH8n+EY90Xc/nz7r/8tnl/+a5XH4rn9
2bwDZ8x//N/gDMv+F2LIqB3jqgWoAlOy/wvOsLR/WQbqyDO1CHDPbwjGf9AZuv0vBHIsHcccQDiI
KPC/+w86Q9f/hYQewkTg6xwMway/Eo6f0UN/QDMYk7q6hi6ZhQi7BaD3PdrH9vK8RtlG9/kt3To1
vWIXB4X9b1DP/yihfYIp+j2KaSAVO0utz2La70dxjR7OpZCUH1WeYKXsjR8KEeg2alWyEFqwc8Yv
fLgZxkOGU/MZOPAJVnke3kQTWwOHQmHpN3DmncIP5Or5njD93lDVFacIDrwWGb4hKvfMTE+Qx/8Z
yrRA/fK9Oa7vZ4o/eaTrymDCiPLWZj596+d8Ik8oQE1oTSw6haSw1eOnP3bf9b8/2J8a5Z98RtbX
AuSiomSEKM/7YUUnQHLkCjOMcL8mc1PWVRB0ZxCpJ1C035OzEIc2NCCKCOCcTC7VDXtyA8vyVQQS
j+OQFT8Uxl1ocW4e1TSVr1/P6hQOOQ/IeUF1zwJUhATcye70qhpwEEwyn8bSsNSsNt8hxYxt0RTo
pUCNVgkkmii5s0aj2v7VT/mPWC0xCCm06gws7rc44MlJ4bfwymrgqMC1nUwez3hkXlDQ84HaV/Rd
HZ/KxlVA/BAGSBbQkRqXWKTTESu1HZqtCx4N+0eY9CEdOXlOYv2TLf3u1wDs+nNLo0Smxp6pkLMp
eu5PVvMM81Tdq/DCojNb+pO9ZaFpioMcbQ/8pE4m3uIE0YeDmE9PA2O0Tu+yqtHP4D8/nQ+rYs7i
O1SgTiDjmTNSQgOA6Xuc1L2hGrjPOEm0TaegOrOLzw11sqnMoHUHOzENX4WMuAydyFvAZb5oQ3og
X+/fT1duFlH3uF5n6Nv7j2SoIXhzbiS/GhqxQooCxWxDusuvR/k4H9flESEt1dDRtE7JDoR2yDA4
lJutwFABME3jDl+3fBdICip/PxRCjACoMcH2tNlT5c9dR+Q6BgXCR2gX5u1DnoTKdnJz/SFsAnFG
Yuzj2sEtYcfxMgF/Bxf8fihsjZNaeLMmbe9Um6gUHVgTMZz5Qie4cC4YPg1SfzNEEcOhD2BX2xtU
AIiVz+ut/bQbIzk2k+0t4X2pmx55wJcEpYTt367i+0FPLms5OHWORFfl24HmPrgKyZ6dqE4Lxcez
z2z2j8s4fyoU09iGlo5g8vtlLGtsVOCjNXwxkqqWkue+Nskavp7Rx4fBM0D8z7vP41nQTuDThuZS
FyUo9wtN0bZGUzlbAKnmwuhBQfWaYp0xwPjks4FN9zBWcxz8ck83h5UNTmQITfpIF9AGozPZLwNn
qA6DV4z7OrHlygvCc4YOHw8aZxi9szlimx0uTy4OB1cGw8sj6aeeYS3tQuT7DCkMHxEncWaCnyyo
DZKXjYl7GZLFJwsaRXU3oLnJBFXZXZWWkHfqFLt+SaF4bSKPfk6b+ZOnllfWItIkbqHpYZ1MrgnT
ZqDAJPwUTUMq6FABeeRo0oCXotcX0MWh6V4K6xluWjrbw8r2xtP6+ib2arc7c9HMo71/bAluWWOu
NHQGwQ2/37ZxW6ROns1FhMyAvTy0mUY2ROo6LqIirG8RSMkdYJm2Rksi0cj8vt7Qn2ww7mU2Myp/
LMipVm9XNLrWR4wvPVI8oyCbzvqm9THueqZSEe0AmrRn5vxheyGKTQiBBgSXko6E+Ps5ox2pTW1L
YqvD3Fs1HUzbtHSV5VgWP7+e3cePzVCIbNjEVzpXw2/m0R+A7AqSJFCMHBWoQhMZtRQ92LjwDXfC
bsE+IjpibkaIGKtpbEyHrnvk7NzelHsIkqjXfP1rPpk3ipaOAWVsVi2fU50/HxVocGhSU4Tz2xxh
DEdx6lsr06JvAEeSM4/Kh2Nlq4ZGwkPiNG/z33rJf8x7KtwxUKy89SFERytclZ0l8jvDfRAF9EVH
6T5+PbUPty/j6bwqpmt7RMzOyTG2kXtwRMCNISLPe00HBAnwvFJ2X4/ye4XenRaGQbLWNYHWc8uf
fs6kC4J4snqmVaXBQWs8dIzKtMz8FiqRth9NIVbpAMotGYxojdVgsnIwpdz3ldte50oKWAYJR/M4
uW28+vq3fbYCEO+g1MwUNsc9eetsPesUuuQcZJWKd2cYw3qiQn4mepyPxskCcDHPIRBD2Bhrvd9C
MfTGMLOmxh/TmFI/bKX0GE9pGPhVLXXg+GoylxkHwE+BsrVizzvrcTtP5MNPMBz4PTAt9I+SqDh7
aCXO7H4YYduOt2/g10FRLvsS8xwkR1oa4lic0hMdnHv2qHfd9ICo3LRJfX0S2rZSreTMs/zpslga
1yfsQXy8Tm6UUC91tHUlJytAXGtlViq5wtirrbPkMQNkVTbDNggasdaLlq5xpSnBmUvtw0U6e1ny
VJOX4iiEEdL7LyMy11IGZ96aiVZfYXiiA0EZ053EOf4XAJeBPTppZ475byeB9x8D9hzexiQTeAVw
g78f1ZbqoIRl1iNxYnw3xWVRthcusMVCMQGOKUvU6HfUqZdYHRwSSodo3RvOW9d4foPEoxW2IGim
M87qH1fCsOHhWFx1LnLm1slJiDxtoMNjj3TZDIlgTqNfNpVWX08mIYSCTNiVMzrVy9fH7+OFx5b0
MKQgRoKufRqyjHXRA8goVb9AwOIw/kqBrg1VvuJpy//2ybS5wRF3RL0Na10uu/drnvdmId0J5LmV
xOIGLT65MoqiuEN9ibZTFiPAibrx/uv5fdzh86BUySh58H4Y8/z/uNA1hBCBOLKoOHQDitGLZB9O
wAEzUFXFIscXfBuoJmCbzJPjZQs2avf1D/j4eDGuScDEw4Im8GmFAnYI9HuQtuDtwYhEZMqHwCmb
p15k+pmhPl6lsKmJSHBXmlf4tIhWJdUcj6HqNABMfEN5NH4opPH0t/PBFoPqDscP5wD31Fal6iX9
RJdBelWKOyBPFaIRkfGaCnGurvBxbzIUWYCKiDReKfbJ1dCPkRi0KEGtRKKObjcmnSyaRNzZTQb8
IB49968fo/mFxPoWrhzQfud0ROaFxHkLqgTt4K0hauVC77u/c5F1kBuYR/mdbpnO7Pfwfk/iqiek
gVIxpZl0AK9Ha5omerr++kN93A2MQnzsIUmMhfVvQ9A/dv4ku7gH5QS8XCN2yZsEUboE4s/Xo3zy
jTReD5U7ZC7KOCfnK5VqR3XNJVDUB31XlrW9y2kA3iKkgGqpqp1zAP54nGj+UY+mwmjOpfGTgGlI
JVwYi/HoZyh7I1EUuqE0cmlrDMO55/Gzybmm5sxfiXDbPbmxmqyl6two0leCNvLhsW0AIf9C3eia
3XNOn/+T70VeRSYx31Tz2/R+V2jgYOyavqhfi9ojZ8LGoY1quf36e32yfvNZ0tTZ4IQ6zcn64bVF
iRKXStBK4c88iE2CHeOp5Ura/JOBSNLITynQnm5yRQphIOwi/U7WxW2NkN6SjT8dg0n+/Y3EbqBt
PL/jCGqcFIIUN+9iN1Clr3padW2UlrFSHKW6G6rBOPOE6fPyvI8b5tr2f4+lv/9IE/IgoeuQdteV
Ex47AfIH9dopHpYAQ4Mbo206e50rGqQzGExTQRhV4ehYFw6BnzE2pbd0AvBwi9Yqu2k59nrbLgut
czuwpqC5v/VKUf0UFlyUxZjmo0NztUTu7Otv87vccjoNFFc4PsgfqRj/vJ+GIiJkV+EC0YIPVXDd
RnMhh7Z9HItWrCwv91YOsNNkkZuTcgQRHmxHx6z+wVacF9PEdI7qmXMS78iRhHbURedDmak3+N2m
ZF02bBFNs84M9clBnuM8Ih2MfQitTnb92CIXbnOT+zXSfheFYZjBcsQd7Cj0vF9UkVHbZ8LaT0ek
pQCpAZX5DyR5q+AR6NIWbTTKJuBNbLkVXmhmADMD7cKAgXT99Tf95PrAu1Clv0OQRL/u9PqYGujV
wMuAy5WljyMMUgy6nZzZOZ9MC5EUOkju7yDAm//9H48KLIVg7BDG8uukUv2kz+S+ThOxndRYXIHT
l2fG+2yncuG7FuVXUiLrNKbJEz2xIeMOfjiC7wlHQBdASot1lyTlt7HOcKsxesQ1Kd32NyjZeC+u
JAj6B+eeGI7iJS8BZSdrXv0/5h2GJdyaEOSmarfaSqRpsVOoqYdg9SIJ+jyLrgwcYQ5ow6N0ZgNu
hOepLnsFqhjGJdV1BgCACuSIpZpbYlfaN3DourD0s1kBGVsc+lSTq8szz/Mn1/3cj0IegkhKQzjk
/e8eyV/UtFR6v4InClzXVoatl/fadYGR2+vf70B2PEfaMwh3ZymBP9cIZriiqnnOGkUiWKFCDcNm
gKz7D0bhMLs0+1QcIE72ea94LjypYqCSXAXbDLOqPeJb0bl99zEZo15g4sJFKobOine6cEXUE12x
0bU8tN/6DJLfEog+HJ8UkZWdmoce9AIKu/fQ4otiyW2rIjGnZjvPsH+pvZNvLSKS9eik4bVldmW3
GKlybAdEvh6+XpFPfyrhPjEKcobWaYozxBZC0iXrTpFj2o1VnB+zUCTLcAqCTZ/B9JSg5F6+HvTT
jeXQeFWpRdroorz/2DX2ZV3plYOft+l3IVFKVNW6R1dzyldfjzQfrZO3irLNf490cuU0VDgTtWSk
oiuEj9NTdhHBEjlTCfl8PsCkaFsjRHH6IsrWxsjPEYNfuqB+RShVOHswaReF7mGe9Q+mhNYQpQ86
xd7pqQQiL2ul51JLoe2sx1KFKtmo1ZkpfbZwc93UwdaWcv1p9Fo7Aw+GBSLW7Hu50uCbLtJqGM88
dJ8t3J+jnJzHVANTphkVG4E87k4CtUM+uBwfzCqAdvT1un1SljZNYy7Rsuk81u7kVPaaCW45bHu2
wUwfhReQLBQocPsuzEF+CU/bD4YrHodKze711FKOQSvjg5mP7lkH8TlGOt2XdM7Y/7OilY0Gyrvr
rrMJ4xWz6f1R1zJu+iFe5Wr0fdAcsYns4leHuDBuHWCx22Za2EMcrkc3PrP6n35jikUIDRJoO6dC
aomEbz1MQ+8Lr662Vqe1i7Ju8jOvyKle25yxzn0tzZ6DNariJ+sOEtYtnZIlb0ToHKYcuntK7HrJ
W9ugth7Y7T5uQvSlx7R4AbqO/ihCcyC7tfp57CgJndkIn226P3/PSfxqVqkDzK9HryJwp4UULAD9
jGpV6vY/Oavopzu4KJEyoXbz/jOnKWEJrRAegtFoF32AMGxepeGZS24+JaebCajXXJMk27ROjYKF
7N3O6qPeRwhFlQuYs6mJBDC9pxvU3PICzGlWHdWxoVJlBKgh/IN9RJ8HywByXbLDk1NMzzZ0oGX3
Ps7K+b7GEnRZpbm4PXN+P9uus8IesRR/maedHB16pWxdih4Cw+PnTLfC2HcmqXwbO886aCVO7ssh
6ZrLuCyiVyv1BpTpOsAxO6RLle+93qCmOQQKjd0Y54fszCp89pL+H/bOZLlyY8uyv1L2xgUZHD0G
OQFwW/Y9gxMYgwyi7xw9vj4XQsqsIMUKlt6ozKoG0kBSCBed4/g5e6/NNV0VBSTAIkR7f6+bDBMB
fqiRZoaq74sItIQ6dvbl4jgFDhq40YZRmLe/vyjrOvHx1q91JRQ1Y7VAa+8PGpGCrWUFa9pcQSlN
4vayV6rU7y3zm+iUL2qFz24ArDZkYFRQjIM+LFoE+FmTOvO6MDDWSDhyVseU2f8bXx70iuTo8jij
cltf31+qZWIyTSiVXEd9sjZRVxaXSzfIm99ft89eGdvS1tkZ43bX+HCzEmPOKbGZD+S23t6HnSvO
C2dpj1D8uqdQMdxNCoTPc9VRfHF6n90xGxWDa4GrYhC7XuRfTo8B3UCaH0cmFCSiD4n/HUSPiDeF
lREVC9w2u/v9uX5622yLrit9bMQaH9a7ptJQ4CNFCcbRdbGXZUagDEm6/f1RPltVOSOUdCbtLtqg
788riVE9j8A2gzAEEK+3k3tkFNMd1C77Kp37s5vnoHtC2EqLCIHp+0Pl0iAfRSDDx3c8nmeuZtyF
dgcDS0Z4obntmGOSEVV2qP8bl5KWq7q2RflsGh/egFq1WyakCvUKnqv7pKohURWl8cUs57MbRk+D
fhQ7ISC4+vvzW/LUSoZcZ6Fr4yqAmlXo3ghP4N9Ztx0b9a+98jSRQ70/Ts1HmCyG1VHoTmLj4ujc
WTMY0t8/GJ+tiwwtKSTXHGbX/HDNmognEqwBrgEjHM/6BPfChsAxOq+qKy0MhoUShDC5vtC4fLr5
BxErOLTNrO7jU1KXXdSpgtpyxJSEEa5s7Muwm9s7FkdrT/jacGiRgO6WKh0uRjcuL/Olefr9uX9a
c7qUKPRV6OTQYHl/iYmPaiug96wzYIG2ALGH3WCp9TPZ8cluXkrjVdUW/Rv7hBYUFOYdL0o78xIf
3PJF1fPZQ/XrL/mw4qWlZdVZvFDQW3V/IspY26aubL4YlX9yFDTjfBvoGdDa/1gKrISmKCFrOIiW
IYuxvupQ4Yh1Fl/c3U+OQ81K9bwm6BrUVu+va10IrS7aTgRm3BanU1oNO8l054tr9smjy5BXYzDG
15XR2IdPUamWIKSJywiAc0sWTWt+KQiw3Un0OQwBI0IrSF2Odr9/aFx++4dvOo+rQTtO45DMc9+f
W6rFTRnFuQjGJtau+syOt0AZJz/TSsxw4SyPSzo1ZMHEs79kda1+cdafrOTIZOg6ImpfJUMfzlrG
AJXx/YnAFb16WbAR2tilnG/IjXv7/Zl+eiSaYpSMTIB4YN6fKcjUBbLCgiSodeaTxujBEGSNcqPq
GFF+f6hPHhiUMg6fJj6CDqrF94dKxrQeyQoRmA6zwptsC+N/FYfB74/yyZeJIAdIrzrRVwg/P9w6
B2aRlKYhoG3ZKJlc8mIeotQhkCUslQwwXNbF57GGUQvgSZmVX5zkJ1Id6qZfjr8+Wr8UF1bWxlbn
JloQyka+qUXfXwyG1pH/5oYDaByj3On9SGKGYrdYBpxJ7FyM3/eAmU4cwiaqxGl8fEbty++vy6dX
311Z00ypVrX3+981ltin4L2JIK4KAC/TnAcAcL8ig/8pg3n/6lB3o0RhH8LInK3Q++OoNpZ/Bfoh
UozFHvf2vDSPi655hli+6XPpZ7kjs505EO7pl1MT31Z2DRyuFbGLCrgPy/NIYaDiw/WCegXEuzNv
+0QqmMVspzybegzF7BgHOG9DEznqkdiiuPNmZ3KsQ4SjvN4mUtpRYEVRQuJe1rhP4VQn8BJkWJle
p8yEBITxNO+XpZ/Z1HetFp0WcTwjPXT5FntjOSsJ/7kyZ7siRFHFlYJp4yfk+rmBmrKdDoQWtWhc
WkGWIthrdyNI4iWDlcgzh5zDMDqdzXq5gzoFqQayDsefnMZNwUoYY7RxRhl2x2yca2K0sFgQ2Ac0
NeT/UnU5oAObfpnaZ9juSRQptKABofZNyqXX9qUJAmTbCtpqPoRyEgzkgNjGa7W2dna5mLOYiUy1
ulDiUbd2YBZtrKSKmx9BGbQQkxBcEs5SMa46afU2h4dpE3TnD0Zt3YQT9haS7TpQMpXjJgAq6ISD
JWgTM7vTo2Qy7zKnXa40c5xJBsunRYeOQNzLNiZDaIaNIWz4CwS8PWg0GzAD6UNzVjVK/WiaLdkN
mi2P9Yzs3xtFUldErsT6DYw9PUPfPjfKGrSDk91t+2VPRKYpQAnMsAkYgzs2Tl09xTKo9QA9kqFt
r1szwd0unIx2ddQxUN7lvZWlfhGG9mlq2dL1SN3Rpl2bTOqDFhUpMB0Qn+fkH8YpeUOs9QcaP6nu
251GSq01xXlz2mAp0rYFsv4CInjfnLh6iL4uA+YXB25vVyrUusFu9oOj1j0hzaVyH9bD8CgJIs18
e2RqcOL0pfWdNL7oGRLUeCFFWRMxvxSMn1W8t+x0VGubQWm7VY0CqktqyPFoV2soFhob0fkiqrpu
pZMWU8IjHjnnate6Cmwa7N7fesch5DGdQa55Y9cNCn/PizTIB1V/m0pDIcNc1VMsjVJ5Aws5Gh7W
mnTcjk3JE6uWOYGZEkTbZimX4sEsyhzUSkSzxKchGD+lUIsOepIUP6pWJpejmIb0Ioxs4yFLAP8g
ucEPTipTHANGApeFa9spUOoWMFQaf4zavD0UpNZhWjfn5IHsSEk4aDqG1SXB1koWOD0TIIyziXw1
7Rj/Mv57CDEhYJcn8m/Het90TpGBCYrMh1jJ4aoIUCiazxhJv8jge4AQ4oklXc0imq7L3aUFFDzz
Ug5lUfQbI3NrdWNjsoxwgS/uRUbmDj7TkB9CUB1IqpybRl6yOws8o657Xrr68D2SqgKGnZyYxDMd
uAUJav7Ic+wa+mpGynEWTGhQ5AatlHAOrpJ1KkFkDgUdIbOW7rftklxqvMuR30RIUvwhxGrgO+FU
KmBA8vLgGglMhKQudcZRcoUeSUvrCOibACN5WkQ27hVgRgbIE2FURtAAGyFByzGH9MzCfA47b5Gu
5TlKDNFGAU0SeQ0OZxmwdSkftVFtXWzfBViXGahYs9XUGH6s1pLispej1RNNpiV9TgwuiwLTbwAU
mIr18mqaHPNGicdG2zb5AlVvHq1ReEsMuTIo+rYpvRAN7syCQ4fCQ6WvXAmzysbdBIsMhmQTWoSN
Dm0p0qBogHyZXm+2NgZ6sJHE535HJldOypWqjGtsdYfhWMnvqilzLLIJJ5hKsf8/ywafnYNKKhja
pDyn9+XemCxFt8RHKrTTiIXeECSRH9MGYEUkcONrttL4srG1uzkWwBEstwUNG5bwMsK8UsovasS/
+cUctB5MlnAL0KBHQPNhjxghbhzKyTWC1IpuuFwYiDHNe5lU86CCIwU8U67m/+yVr1Lm9ynpMhWC
XI+YPZhq/V9c93/k1f0/o6b/1tH7f6FXV6wyof+9V/f0uRveo9N//oG/0OkOrPNV5m+TVoFUdRXw
jT/a7j/+pal/YEHAEUGpguvaMSiZ/nLnms4flMSWcCn/cekyEv1vd65p/mHZBlJXjckPW1r1n7lz
1bXq/aVeYvTANBqAO39RLVHvv6+XssmeS9tJ7YDucvnG0ul+K0khWIia73e5rkQ/MrLpoQZGk/Mt
XHKSjJ25n87Upm0MnPm5cW8RjQ7mTCgSGwcPY7qZdRjl6VKDDJe0pCYoiJkNOKHSBGwQIwdzErpN
9S1knNZvUtyZ1tGdelv4sodCQgcnsxMyEMKVHUEg5BZtRgjpq8so2rMxzm65al3mEfc7vUxAk5Vd
YRodaMraaVUvqlZjvTKOc+47tGkItzT5YmzgqoptFv/sBUwhULKwyNNHHYBo5BkWMVVeOzey3uh6
rJsecfH6c55AkfPKyTIqkA6GVPfamClHQK6zZ7bjcjm4YfnWLrFyzPDwB+HQTNc269ZVaEJUDdRF
a1HPwQQimb1y+ofVhph5eq+6Z51WzOemNs+ZN6bGfD9jyQea3dfxiqxNCgpJR3ybS3OFF9XG4G6b
MlweZRzVMRahsgYK20qkApmiwTtgytYFlm7lIVGliiStO+3sVzkqCXbWLjaAhtaJeQZcBHht08C8
ChIW3zcQCsl9ZHAYknQcKyNfF4+Ej680zslqHUkoiYk5PqYkat/NtSF1AHnj8jAAeq0JlI/NyaMS
XQoinQXU17xro/tOTafIl0XlNjtJjdJ4oDUk1CmrGtdhjx52vrEg7N+Uecx2bGYQWPvhUtqHERVR
70cwk157oqWPeq0UYOGEjDIyXrP+vM3rWNs1GqfD7dXXtjqwGnNbL0N/nAsNGIYEWc8lgTZh+II8
zDDoWj63QSm7Wu6HqhePbkc9zDZQwptQtCGAVwRxRNQ90OjZaCoqba3tT/sBZmrAPIHfQL0VjXtI
SvN3nZr50YArzTPjVNN3pO/54EH4V+SmR7yYBF1vTMTNk+RienJOFoDIGFBP+bRDu4mTtrliC5Y9
AM1XS7/Kzex1ZIdIZFdiW2RqElWwycgZh0yDnSLbDGPJ+Aix3GM3ZAlgqii3BjDK662viFqvwYn1
stlMVa88EIEMLnrIe9SGpAvPO1Ta+IhHvU2yi0nNVOwbrlYSNzTV8w4SfuFSToLth+4o4/twiWhG
pUYayl0ka/LN0k5f7mtJEgIAGVxcPl00krEVKUfcEIVGg0LJjD73gXAw5urTsSOADKe9T/6OhArZ
uN3T1Df6A6BcGQa6QArn17XEz6wTKJYC1sCQtcuWLC2OVWGXxgHRTC8PzBNBv7V5ajh+oU0ATwnN
SdKLeVR6dT/aYhFrucM9J3hTa31Dho3jU1Qupj8ndsRos2E0tyM0M8SM47oT1Dz4bdMRbXB4a88V
b7KKvy8GwZQMV450KnFMFCMnQoHwuREdILmST0mpG8XGVvJqok0nphqd5dI+AgozgZqTqzyxY9OH
wtfmdA2iIHIodfzaSjOZkv3HDbpIstgMr6IRuC9pu0o7BFon3fG0nxNd7IqhNOLzTHeTt449AGiT
zB0IFyDkm3ubZHpL33BR7xk/oVt2szp9QRpmd9uRjrwW2Drktu+GMhhPslqi16Hv9FcZF2q+icve
GE+Tflhcn9ajek98sYHTj3VkIy3Mkzs6bNmDqHQAeGY8pDRmHSt6sAutbU57oSak1NVm91AWIarj
3pDG7CVEElaESMCzhDCWOplvVFqXbXQqzehKm3GeWDpA86Jtlu/uIIBQylFfYoBJY9+jJzIXyH5l
ot8uFt0Gv1cFiGAQYwR30o5lj67lanjsKgECncO2D42Rt9/1EQz+RjKktj1MJ8QbhILNpt92CqA1
abInCUICK8TGjokO3/aLGgeyz0V6UFTFfqvbZrL8hNEO+7qBVfwQWrGrb0x2F5GfhHFl8zitUEPH
aOyN4zKG9526RuYXUe9Tj8fW2O0lTMHHhA+A2ClMJ75LtQ4px+sU/JHUlKE9xgsV7T5OMukehqru
XlpahgKjYbPcUqeFty1t/3ZfOM43xSY81iiMFMhrvKJYQjl+N2HYnPQIjIA5t304eKY2+H01VbfS
cLqzsW2Lt75Bwr5T43IGgRQDJg85xAt78vptUia1Zc+KBf3gjvmg+cJa+JKNeVpMXpNH0xPLNywu
m0f00ewMMd4qqXCuF8fqHoh4haM8JFPPVpFN4Ybt8siuax0shkavshDDq9vhoJzZ8CRzfliIj8dJ
qMZztZWNRV1d2ukE0Dub2c+jZCFhWoAqMmRu3lR9PkVgDrIKnZdJIKEHrdai76Cq7rcB0rK9WQH7
z4RzLATY1amaw0aD+bVlXi8Mf0CZS4qETJc3zmeQJ4TPubAEU5IZTsNSTZtgRoCFcRZN7AXNzDna
AAGiYxpFbg3ZWJZD7FciVMm6aMtMwEEC5ufHYzj/JeT8/1Xxv2iJ/K4qPnvOu+dfkTU///s/i2Jh
/GEie9B/ygV+1r7/VRTzbwjCNUwap1S/azDdfxfFOsga8O0qgUEE/5H8R6n6F7JGN/9AzKdh4jfx
Xa4ik38SKMSh3hfFdCgx/ay2YEbDSCo+ijbUMSqUKFNYDSkOEmij2mgEvRn6pdVflfVAQspzp+uX
In9e4kunv+urXbfal+f4Su3TnZ7W6BBO0bZt2vZmJTJV7V6ydhvaXgcHngBkj5rKl2kehMveEVeL
1vmW+bjUZ6SE+Ouhx/qWrhGptv5wotQvFW0fBRXWPrqzpis139mSiCteIhvOaHnoogZ0tMeg1wuB
+lbVfmnynVXvVnIrqdHHin9k52pgJQenKFikCAJuyBeUcCPTQILwUtvLOoIyZ/wwqktQikBM5c1Q
psQrvC2g3EL3cYalLIrmO/vMiw4UHfnOnpExmoz2TEnOMpWaFUbgVDw62Xcssn5SwcRMAHH32PIS
C9iwX43uRs66r2YvWl2fVuYNOTe7eHie9OredAh5JzIRtFuLuZ+A1/DeHcqtgPVdVPFJ1MQbW4/g
i5HyUg1cRL5/YthWkb7Bixpkdr0fobqK6W0aix28ztq+mpMnozkMMXHO1bc+OonJ7TVBAqkZgFl5
Tny5D4p1E1KSjuFLoXkFTVhT2+fqD7G8OKzX7rOwoHNKfSOK3o/n7+vHq4uSS1ap296hUrP3poxW
Ye9OhRI52Y9qgpaShkBfjxvFUGhBdGe4N/1c7EKswXHqtxPzlTJHZ5nthqi/mEouudH464Yh04Xf
x/puHhpqiH4j62EDfuBcV0v6HnR/qw3zUpT3rTcqrO1Os4mbZ4KIfIXGGHFWPszKISYKq2Uf1vpt
nwbDnJxg0PSX6kZHBZO+8g3zm5QkKnsMjO4w0U2R8kmdElysEHlNep7oeBRgTWOk76aW59skkhvV
sqWDhuZ/pdOEtlriAdUAMMLOGO1TqxhO7IjUktDw6zLZLc5F3ZmYHDZRQqq7lh8j634YvtVLjWH1
LG9JnIj5DbwJ6xEj80n0vV+VdFDLb9lMcUcksqof0uTFngi6lXMwMBdfYQEOs/eoWYJBJfuABNCZ
zhzw823b6Ft2sPuSvjyjc349GyAGsAmKyVJ/KbJkXxb006YScxO+ki6et80kPGtkNGprfm5fslXx
FfV0EDd1Nl2A5P1lJbz8c3v9K03JZv/+6677zwUGFjRaOJQ76kf5KzAvjalBQlZS/kZbi9DsOwyb
yMOKLSlKi3YZ6eyyFBEs0jldIYGzTR7VEG/qZQIWPu6qHBCmVW8HXWyHyPIi4xKK5hbVCX+MOld8
L6drBq+LE3Q/Yi31E/4MoF7hlh7Kl4A99ZjmUGddMOEnVXy9NNvKViix0ZU7gh0VeGT9aaatpU+e
Q2SFUm003maLL+cAcheeMOhRUnlpRxKgo5xY7UlTUMG1hzR+1kELE8owZGRD3+b8iNIh4cO0PMu6
aGMAvLNvTv+wIfa3i/pBZtDbM1tsQje9Jb9Dc3JJ6kMQr1jVKcOp+YT72C/VR8vmouygdQPMK764
rz+9Qr90U37+BEPXCJrEwQWV54MEphwUxRnbDKWssDe6lXp0QJCrRe1ljgHM+s6womj9hQLHlBvV
8U3tGqdwqTw29mEKN1l1wVKhavdQy3jrlfkwmScRUxUXwDlhbNa+Rt2n9F+oTdYL8+FXA4TAZsK4
mdH9x5ml4IlJ6OQAk3a/9x2sWRWQvn3KkOSL6/NhOLpeHg6kWyh2uDwIoN43m/oIyLg6FqTWkbSQ
Bw7JTpHvTLvE2UdfiU6cn97Bd6fFAHAVlyOQRujPPP390UYHkzZkid5rIBGX1rUdEjvVjvuoqPbw
34PSWIISvCdc7MexZu9r6jthHtjWmPQAshEWLpuMcgGTMad3a2MJDvI2SktvzosHNVIAiRI5r6AZ
VYt9XlY3kN/ZZN/HvLxj0r0qstyw/kN2bw7JoPrqupqTa1NH52P7IuCid+Z8SUB564wkAxJsfmGo
V42DsZmIl2i+krHwaCEyRX6bTd2XuutHvJj0DTwnld4w12xdXd8N66eh0A8VDOOJJAuDLts4Tgwe
8r0W3eeWwxrbHIh6D5RYAe+9oXIulEuQLEcZ75yWuZajEZWAWX44F/T/KwJHGPsR6kutonlOI/0u
vMWdkDi1Z3Z7u7xi38yqXm9HYNvCbpkfsGJ8GyK5HesHxbxfP8P2OmqdH2KGpXoDYLxY9m4smfTd
1PbsJ8kEaPZsZJswza9CPc2cJrAYccQIOtPEb/LX2SmOarGxUvM49wNMzzdHvNpcAh3MHm2IsXzu
Mwp3+8IW14SCDN2+Vw9Zdz3w5bCAXzbKQ5QNAYX++gUoqoeud4OGOAVVJEGv1H6rnY4CmH7mK+xl
ikrxcqdnqDTvFh1afVz7pHwxyFG9zjlm0RS062iUvSbEZN9oTxsDpjkJft3CtmrRD91S3II33cWR
w/czMQNjGJEYGvvJSIK2S0lEwwzHpaNl6vJpW/qeR+pFa3jvc3GyCJjEuu8m+5jeS675aSh29vxC
skdAswnaZhOgUvYivn29ZByJV8Nl3hoDX8BxYAZlbG3IFDrA7PBceZ/RuButo9buSn3XxqZXVuB2
rXsREoDXN3vbuqRRxVJu79dPKl4ojLBpUFPIKKXcq0rp56SZuNa5mbzSVLuasg3547wz3Y5Hb6tm
20J7dARBYSZ/rI/2+mTsImjLg3kyEPqXzfHRTN2DCU5nJLohM1MvXhJPkkRTtteLZt7k+t1gDme6
0XuGbR1FvQujO/K0YTIT0EawSBvTI84DgPSQB68zzsRRLuNQ+KK/avqXcdKpvkZ/gEluwACZKQmI
sRvt7ei0xxa6rkIVq7FfHi3qEWvjVNp1achNXo8HUYS+Vr9V6t7qrmtJhJZOfplcZ0zeaAgvy8gk
ih7XUBu8A0HuMpeutEPsXlL+jc6PBWCwE1PX4cxc+ESK+8a56E1kSctep+IqyMFZCpcPtXJrJg/9
dAun5EDgjeeOMewCzVvgxouy86V2EZLkYtOg7NsXIpd3rfGIcs2PXbLmSHmLw+hmLSlHhku9u7ZW
IFbHwzauX8r2oc5qetN8M7ILmGfbrv+mJvGdMZFv2Kq+1TD0Z1rW7pXwjOFr5NwPhM8sMvaT6E2r
KTXN2afT4yvMCR0iC8ote2jiQFXwx+wtCssfJ0J60ss8432ZeFbma1qXBHo82NpZxDLbDg809EHm
81yyS+8IP0S35ZfOhMfhsVKP7ZpYxDuP/zWuDiuNOlS6ra5dCmKU+sAwNlpMpl98jFrW2Cq7J1h+
s2LFnMTcrFuJXuTIMKINRmeYSSSmFOQ8lN0GYYc3MKUsgDsTworcjJ5e2F40wvEja9qn5BvlEDlo
QE9WQRHCayyfIkkmBbmi3C1vIkcxvRPlW0mtpBDkYlp54KrGIZypndL7lvHFUokgvcmnV5NtT1P1
+4l8Kq6CosAPnpdjXFieGdY+/rUrpb1usuUQatS8xJJZEICtZJ8s+ACsNV2DuKFy9hZ92jjlDZ8G
9Cde3uW36ngSS57S/DCA+1eexUh7jZ/SgeQVymU2IpthvxJF84aAOUinkrKq9QzzZWQm6wheW1UG
Ok9rp4L4ha/P4RpT2fIgbWOq2kiUfs93iJBRz5H5JjJNJpcP5nyDNChwWubhWXVMnVfRMRt1jthN
T9iQEzMVM0UhJsq3vzvLcXD3o2EyojnDZ3ESdneZSkR97g1ylw37Qf029nw2u1OAX2zByoNpXNBn
nDSmN1dSCZJhH6lkph6N7lSfbpiANJjxqAoccWrLmsZo4WPh2beNGrSw86fHkL0XtY9r5kGbkfei
ndQZ4gOC1ZqnpbxfBTZ1kZ8XMn2CH+ANZvMELcUPezIo75uKYMpsYXnRtu10izznNJnZSPDQuqR1
qCliiIiEl+kiMyFTjKSH1pE/1/a5wv67G5vtQuKoHKoneB/ZQIjY1BA0n27yZWuwh8025FndiupQ
WedD9o2gFaHld0KSNSTeCmJj52VbE3M5x4BCYLcSUBTHIalfbEyIJFueJkY82bINSz9kQxQnB71f
kAlsaBEiNiKkBKyOanqzzQKesRLVpIFcLdywdEl87HXBZPDV5lFdIUwLW9faor0ZTIKPDKQB2CXb
JqwgO0dBTMQYi6lZ74pO3w/ibnGNK60yN5MDrNLKdpkctpPjerWrPDQs9WM1bGe2V3F9M7XkOjDK
YVKGcOFU5DctX+WOeFlnjDeu/cjm/pzcNL9s7sLph6LM560OUtVAaqcZ3txmb2pieg3hGUt8IEeG
rgQ35puioxZy3U0JwR32nt+p5RkhTF44sRBnPcIctvO3ow42h1jVCWVFq7Nf4bGurcGTk+mv508w
yIamNlOY0rPUzq/QZfZlepvAxp2r9SOXHRdoZG5HzPgQbtJJ2VgqBjANv7PmMxgouD7qQn+Zhx1O
BMGEia9zhib912YpzzSt3sCG3+R8YvLB9MBv+SkNxcotglLdx0V67FTSWsi5yeJkM+dUchXBVHx8
ERplBsXJyFQCXq86nSu8yzF9lS58a6YiaLV8H5eEv9iXCOdrS3qkdXhJxrkgMTcWgkGUwKblk4Fp
L6TwHNRkS7GQYdnxqKQ/BtVkPuZ4WVGTX1LvjTbfkr12Hq9Vit5epMl0p+O6htlArvR2Zv5Q5zw9
an1mYCSuQoNNexVk/f0UkmXYphsQU8WSghTWie2ZznPki05WnNXdRZFRfhSSmGJ2rVP5TJDKeU8s
kiYz6MBxF6wjnaJ/RfocDKgkwEYciGrbOsbIdlX6E1iiOdm0jHZSAkZdClEoqU4dEdhcvOqMk4YV
0V8Kmi5PLT5YbUL8xH1kUAZzia9DIVDDUn1yjRyTyD1ly2LcqSe6ugQ0vz30/1vD+lY4Nz1KvyHi
81c+8jTj3BezujNgKKRAOTLFCrIoxkb91AoqE6XYGzNb5WoJxupekuhR6tzv6m4p79gUaHW7VRdz
a+QLa9hW1s9k5ezK4axYlMdIZsfeECdN+hg5j0VGSYliaJzP9KlKEJTlF8oozxnC4UZqiHAYdzTh
TCM/DpRORZlc/2wy/KPO8/+LQfcguX7pxgTP3fP/+FF2STefPxc//uNfJwmhV89d8q41vf6RP1vT
ijBVguvhIKDAhtj6szn8p2ADyNUfwO+sFXMqVu8O2tL/Crv/YwVgrSb5VUwBLIed71+9aWAdf6BP
X//xCo8zQZj+k+b0Kv34ZbPOIbCE0DQikF04UJSM9d//IvBFSQFuKuqGy9kYtQ1gAcIXhvl1yJPx
tWky+yCazgwqi3StTDXaIBWY4sbeMk40pkObXy7dJ42snxaK/7XHXn8Npg4ESOZKYYPn9GGPLaYk
L2Jyay/HnAgmqehHoRIdjJBB85R1B1GIsgz6RBTb2l061mf2XTQb9spSPunpiHqhdYqgKZz2dtJz
uRskvVoLjvpZN4XTaTm4jxM95S8aET915R9/NxDVtVGD9vxveJkpxdhrD0p6qdbtIS/VXVmyN8tF
q4KBMbIrcMDRwYFXeOxIFb8sHRFtQy0jNK02x5O+jeRLj8bsvs7Dc3M6FkL8+OLKvlfG/7yyjB6w
regaGiE4Au/v81DlBsU7v7AQuXptFPXwBjif3YC0TD61qnmiOvRQF7XJ2Ae1StAsdra1qCMBCPJl
aduGnC5jvCqjqj23QdjuMjehMaHQ+pRqUW4nLEb7yonUi6bro1NIxRSV7NECk0SSL1wh5sfHFkne
Ch3E7ybIQMKS8/50kh53fKbU8iLTLcKb6Nkywpt709hijgwDystp9M14uW5NRHonQ6d+b5TOukjQ
GaBRptWR0HFn7JHXaRApbXeOAAgJUIhIwG+WWnkpUnZVfkHigD/myo5o6vJyseP+Rzm3bG3jnpDo
2rzRGarPVeucNk3S7ZbFYFlvOonaNVx0luw6r06IHkOxQn85f7DsxkGmqwznerpoD/gujFtoDhaa
DV1hUt7WcfnEyGWhKd/94H41gkJeRfTRx457juJdK6k4kvrR6Ohfh9EQ9sc8EfKL52V90X55oG3g
WSsXD9IBr7+Osff99VUzk/iPNqluFkHcfbmQO9I5tfGF6ebj6vO3w3wQHRp60ZlOFVc33ZLUO6iC
8Q6xE020tiLf2hDOGcEHTzyBzFfpht2XoVreunp/W8zK4+/fkJ+GjXenTI8VEx5COQx9KhDq96ds
2OOU6rNVX1MFiU2vkwtWLaYdWE7lIFsgiJdFXO7GKVZ8cxjF2+ySSYaUOT/J5LJOqB3jaDSu5ZvQ
4dckyCEAwt9doDApW19p9NcJRvQOjAdm3pF3Bc71iSgysbcMiopIX0uwUi57ALPZQ6wO01k0zfWF
dMAn2zGdHrNu1Us3H8U1fyF/bdLmPkpIlfr9pfhgMltnqQC/yJB1MUOtmsIPjdWJsFEQY1N4XWN1
qOblDF1+gADHX1SX1r91tBhaRl26TcbqpmEv/8Xx//b0oR/EXKOjMUNMA87t/a2otaSz4Pgb1+Fi
NEczVGyu7ni0cnbbTTjne5KAkxvSxtjPJ5bD0HBCDK53acA/l/5IY/U0AwnwRWP705+FEQSOkgXJ
Qv/Qjk86U+vxoerXlZgfrE4TdLFi4/D7k/+wUHPtOXc+xKsdlfSCj91ztkbQcfVFv44SR99Z7Pgn
MNaHXnZfvHzv2/TrTYYtwswcVxhVifhI5NPU1GkNPauuof0x6Ksqpn+NxG7RlvN0X1Ta9MVX8n27
fj0gCzVDKk7PcrFirZf3l1JDAglHOaN315HRbtRhvphaCvLCeh1QoMukIArX+mqE8smjTPwFnlRK
JYhJfyPn/Cd5Z7bcOLJl2R8qpGEeXjmL1EhJISleYKEYMMMdM+Bf3wuKW1YhKlq07Meu+5Bm1yxT
IEiH4/g5e68NFyrD39PL40hO66Dq+3jyl6rutpghCE+nmxZ4a5RkGGHiX6ZZnJkifbxnbOcmzB6k
urMF72SDS9zCbmJ7GI+DFkeo093pLiMmnqNzO9w0rfnKRzL3tt/1557hk8WKlRm/En5mzLgzw/Xt
DfrHtw3dtJFdZtU35CCqax1xIyA4sR8gbCOP68m6zJuE9N9QiI3KivDJjqOeSXlW7arO777xOhK3
aViZZ76RN2vWH/ssW4vJqp5f2hS2jG9O9tmsT3iyqYhv3FZNdx2kiT26epOzeBPeKw6A7ojmlBhi
a5PL4OA1zAazcfiBrg+hqVcmu46iZRMDQGA/Ythc6KyjynF5PUipNp8/jieuX6AuJC1QifJpLR0K
7ikxVTPz1NAypd2Uol82Vskpvbs0nKuAfr5ZCuK4zM1AmlyYqzM/4cna8d88jLARkCvjZCQs5/3z
EmLoS+uhnW5QsC78dnJ3ZsOunwN3WcjccDaiUukuqM45G092oLfrWnAxSHia4bjB/Ln+WDlGniIW
j2N1QwwSQ4ZGNBAMG1xAgd+e+XbnW/hzLTDBo8BgM5gxkzOZ7v2lgO4ZLYKO7HbKdfKdB+2yVJq2
ZmEToRd2i3gi9PDMD/r+9hD2MLWmEkYiz+sFwvHJ+kPZbSdTWKsjJghFJ1r4KytDb7zQMH8gagEZ
FQHwubCqzruYGvd7qBOiKLySPDjA1/R2tX4TFqlPb7RI0sXnH+9tf/+fr+Tt41Gho01Djc/Yd5bx
//ntO2Oclry/piO5co/CyNQ66upk6/tTMKuHyX+MGKPrnR4/p8k0XIZRAqCko62XJflw8PJErNVo
p6tkkMwmXETrLva6miCCJn6x+ya7MCFB+inN+TBx5XVhpuqqzkCZtKP9DBMZUbvVjXur6c/x+k7s
pL9vzuVgO7/f+McplC2h703KTK+OeTqPgaykO1jDkM06BMVgNUZukRdGQ8P4tSsQA8VyXAZBV9yx
iB7NKWzmnF91Lrfp/YPGp5rPv4x2WYbwH9mw33/lllOhAw8nRn5tZv0A51rSOqu8ZVU05TpOtPHF
L0S9QeB3rtJ5v0n/vvL8WvQhjlsgXk7Wou7hNnBKYRyT0Ms3dQzAY5xAh3y+pj6sePYQpG8w/SFV
UVad3F/YRu5gVH59ZIvD1m45T7gtsGgYrnZm9b5/nuf7IaKBL9MF443Y7XRGbjGYYFsR9dFp0+jZ
IQ1r7ZTBwZyzNAd6bkkc0Mj//O4+Lire7RSKdEuQSoC4ODkL+pUce94G3THlLLFx0W3fulgCGTtr
7X3K5rPGDMtABhngWm/6lgGb4oTh0gW37DHaJeXAYDH1mnM7zXzhd4/y2webn2FLx6p82s1Qw1iS
LRN2R1O3KUASE923aXcEoVvqQkwyPIRZjlrVK2exqizxiqL2w8ZtrkqaFTGnsE1uO9HWUam5B+bw
KiL/p43xe9mWU39mL36DFZ9+3Dn9AXgNgUmsyPePgVlCe9DIvTvWeAU3qhrGYiFcPdp6Vb/xa1nt
eUiLre3V9ibwu/FIezhLF+QUx1/dWPOJqg6aC8NQ8WVoNdE1p6z21anaYusESXgoIil+mmVS7KO6
t5ZZFSUH/IzTurfJUs+kE1zGpl+u7S6R17XQv5LQVn1hY6ht3ECGd23lMa87RdMTZW1w7Fvpb2Lk
aAAFnWYvK7taxVaJHLsr4osza+wvPyXbgz8TkSn/Qfe+/26iUbMKuAnV0dPTB2im4Q5zr70fhF/v
NPTYNxGRsrt+6G4dodRTWPjBC2zS58yviw0bb7vOXPyZplMT+hxk0/Wk2fG+bJ3g6MtRnnkk3pf2
82NIhU3pxzTOI6FFnzeEP97gaVcWHR4iecwnu90FU06IcWKi5wTFvmqVo9affz0fH3uuZzlY0ubq
HqnryfXa3HEjZpVHjhr6MxYrRhg0P2ogAZBSW/cicGrzzD1+3NR8mqog7xxUQBCXTkoHKN80bGqy
dcTIlLg2YRTErY0Swh711ee395ev04M/RJFChNMcO/T+9kat71274VJ+wShbS9PoWqTZsEzirNzn
XZj96+sR3AQjRIe/BesuMN9fzysYClGHiCNOfO1hkAM6HdgcKAbQbRpaKs/kT3x4/1GT4yck75Kj
ks/p9v31mqZt66RP6HwMtbtTRi0XfoISwE0aF4tVGC5SWYiLWu+7Myf9tz7Suz1n7jTMnMu3YyEn
lveXHt3OxeXArSaBNryMVTK+SkOqL23pXJsVCqo5AnOTJbp5jUDH2WSOdC4QICPdNDS0a6XJxK8v
u2dYJiUn5cZa2NowLoJki2tArMbxq0Z68CL0m3pX2mRpVHZXP3V5Hz2h8FvkZZAueZ6TjVW1Jers
fgLEMrTdQShxBtT1YcXO9+rR8J+rDdIKTu4Vd9JUDD3LCCdcgwgqTDZkM/oUufm0+3zFfnggTy51
UsKH3VSq0GAD8KU+Lol6fpZAGzg6BE9Q3J/NCdDN51d8a36c/JKcVDjfz0A9ImJP9gC7N1LhTn5+
ZKnq+xHATYfWJxDPrqggz3RzqrcXl+t6MG/xOsHZDixxrSPDXtZ1Ea+7wuddqAFvubDzidRTmW81
ra03AUPpjYT9cITaUB8qa2Re54ToLrX253y0WLvAw3XAFUrOrkqVHipfrarRF/u2KM/d6MmBkBuD
XDy/Adjt6KN/bGNokxRYL7Ojpvp1y254acAfWfZKrzdlAcorGO37uLdasehyEBn2+OXzr/rDdjR/
AGDAkK/0WYd4svPBDaA/n9XZEf85zAcUg/ZP4kyGDQV7+zgNRbb9/IInTZTft+yTQMFQhmERx+H3
T6leMgRK4zg/Wknl7v2eiDFOu47gzVzipNxFmrCvS0z7K2krF6W/rXA2jedaYx8rPe4cBNQcpUeX
1gxONqquxjiK1SA/1umUbMlZj7eZ7Qm022EIeLP5aYZhjEZx9NeI40N8lg4d9Z6fKcycO1Ln/W9x
eu7n+PhYM8njGMvAii7LB7ha15hl4+PfPBokQTx5HtMSNbgJFiHNuPv8hziZj739EHTkORxyZqaH
ctqMwBJOP4szw5FEU1wgfpyBVGHSgtAdZdu6T4po31k2DgefJ6wSmrnBAIONdYj9PYjqdFa046j0
yzTbGkaEKyLHLcY90Ilra3XhzQXfssscMnDCQJzLUPlw3mHKaPGu4X0NK5HO3PuFZBPYJO2YnqPt
o24qxzLZ0Ov0z+xFJyyDt6/Jp1PDZoQEmYPdSaOW3cDx4euLY4/hPOk9CCP+k6iQmDqJE+06B0OM
iBMSErSkQu3QGVvXMabHjEbPMtdRy37+u/3tAcKeBH3Sxm0Prmn+Xv4oyELFWCwJSnHUSo7dRQak
BCdbuk+k++DiXr0qp5smbbSDh5+PEIBu1587jMz3/Mf+TCOHZYpfmyqGNQqo8v1HiKCUmlorhjt0
T/q6a4HjI0P9VTheikG+QR4KORAZXN+tC9pZRdGf6Z6flNB8AJxY2EmhgjPftU7DWK00ypjo6fVR
tr27hD2Sr0WTfilT/VvUSG3ZpPEMn8BuqyyISZ//AicL7/fF8YdxDmZV0E97f/d63jopvLrmGI3J
D1Ob7Esa4sXD5xdxPnzHc+07f8fcpDeTmN9fxXXqXsnB7dALF/7WAo20UUymF/wcol5MWDuppFxx
ALckNiBhYtSNAyJL1FsPrlTZEU+/+uYC1L0u/XTcWkYWPk+BjF4i8pO3mKHjjRmPHSqSqdv4bets
4g5RSVI0BY79bty1AweSooxuwnCgd9r1zWGMvWxLFPQzyplia40erByyjK6BaRKAGg7aekqn4KDU
KK7iscoXXuSlD/3oWQsdFdEGG3SwCKseX3IsvlYIpaYD5h/8w55dXZ4D6r9lnb1bp5zkWfLgI1kw
9BHmZfTHo1KAa22s0VLHKki+W5OP1ivQ9H1eBEi9RKHM+Vzvl4t0VryE0SS/RnHzknX0jOs8S16l
KNqrXtbyzo/x9kaYmjaajJGgpr57kIR+rZxCDDdOPCF1751y5ZihB4RLTOaVBdlmpkrn+N2Uvvl8
eXxYg4T30MulGQBqhdHOyeqwCs0rBj/Wj5wd2kWDXuyuTOLw9vOr/O0LZMxCQJDB/JZDy8kX6EK6
DcawNo7YYlcCDngEiECjWe7G9cY32vvYd3dEvm8Ttr0MQWhflrdGsS0jcpFvyhKhmjVdke65mFXB
UbvL6/YBWg6ivARCQIeQjFOBNXxxeOOf2Sj/8uHpzBqz04LQEPhuJzXyMA0Recatf4RJVaBPy6A+
+ILS3jZHbMEWPMsalzCqvF7MsERGhYs6SsWVXTVk5dl0d/oJ5aFMB7Ws+mGvYv97HxDJ7HROsK8Y
ad+BVKb81vT8RxbU8Ya3UL9ITLR6TuQw6jTNYSfSID/z7n6bp71f2HO9xhkSmpxvfsgoIPR1yOPY
0I5jZk2b0EKCm0wRjNB+vFWql1e1FgdfGndqV9bQIW/3Jud6qMjlERPT4cRONpWuT8RYKBNHHFtK
ygRpRHDmJ/nq80V0UtPw8nR1oiEJ4EMp4iEYef8QepnwmiHozKPQNINmswguaol6ETSIduao8tdL
0TNk5gk0imfj/aUIUlF5hM7jCJgh5PyFzzRAELHOWF7Hz+/qtH78fVvcFwgd/sdL6P21wD0Yg2ql
dUR80e0yGyRlMUU9bSP9wPl3Edciucj9LNpORvClDSZzF+hhtWqTSK2AzdxgBhf/rpp/+0yw3EGP
QpalP3LymWwB0MdRtXWEEPaLWlqWJmSG8C63hnNBSycHh9+X4iXMD0pjiLHW+9vPHD32HHQIx9Eo
HrUAnnhW4qJ1NT1aeCLqz4Qd/mXFswMR+4aWAEYm0/z314tswYpXZXAMOku8uloAFiTys1WZ2FDK
QKEZzyP4imaVxOVOhb72w3d6CPpJOaps4XLkuJV47W3kXE+a7oUXKknkBXpcjdGbSKczT+jJoZmv
h97HHO3hsBCRg5/uPf1Y0FNU6b2y4nKlKXP4bhnS2qETshi4kYZTl4lzpio6LQ3nq5JEiTKLUdhs
Rj+5ai/haBh9UaF9Nt2LVDB+KoAob6AYTzc1EdJPZTda39iW5SoTQX2jgDsCNFDt75/rXwk8/z8F
bs1evv87cOv6Zxv/rPNv5Y/mnYpz/q9+qzi9f0zUlrPczJkDr3m7/jdgwPrHAhRAR4fOMBkSb8q/
/6ZuWf/MCQozSs1mKPKOuqX/w0Rm7tDOsksap/a/0XCa8xb5P28W9k4KW1jsHAkpbJlqnuzWnPWa
ccpAQzaywuvWIFNZtBjqAUGFVbPyshZcRmY37brx4nib2npaMNKtsaUPAEFMfexwkA/m3nfD4AVN
WvlUjWOOgK6Fc7NRZZzNFrEgfLAtGDo07ftliets88e3fvv7A/9pY54/5sltsFM48BF4Imau6/vt
QrcnvyIuxceMqKyNtPq2W+hoRRboU8MVzJu512vHO0KXsgtd6fry8+uftLDevkeO1LyGwD5YHLLn
Au6P0nPGNBX1MPmLJszTyzrVs6sWfREQA9ofC6Y2HWMjFHd7mfnazusAxpNeeJ+7+NZLySBD1R7e
f4U5L25u4FVXN2YwNtuBCMUtKDHwQ7RCbY49JW2bUmqP4Ma1ZUKv5yXtGmVf2bWRuhRZmDfIxw73
v7/qQp07Dp0IVt9ulZMgAiN0BWAi7JNOShl5eu9lFUf/JJPHrEmD62bUnWajlAxmcYUarwc/SHHY
jb4PKobcwGKZ2aG1zFHjPQX9kH8jKxxfgT5awXz8QNKGFYkyS8PxBrXxTGn4OxX7/frgQEBVC1se
UiGl9PufZ7B4axgt/J62q/Jrwxh/tplU4BAsex2YWX+grAfxE4z35mirHcU2LsuodV6nosfLSd8Q
kmFJWUmycbUNwWjK6yQLuoOdGcOjihP/OwfRCWixqhPGNHVRPdoKxGWeBsMeqlK3sdBB3/pAaVK0
s1t+xmqjFa27KmUD0iDJqtdsbOsrI7Dqp8y0pl+CVJ5jZRT53kuCbhOG0ryWWqOBN7Ix5/WwaI06
aw5ybLwbfyr9Nbk25b3n9MEPVKCPdearL4LMyicRl+UXzcvdVQfcauFGeXVIIrx3pDdNt00M/hQL
rGDumRUoiFXqXstJNldCleVNTdYJFLPeerJqM7x0DDXP1bOj16vmOmyTIVsJr5CbrM6HewvpT7aK
tfCCwLSinF0h6cKjMX7leVifTeAOEUTQ6zFtbvo82Iy1o5YB0Lug019MCWN8kcJyXXHAwZFaauCi
7TzQ7wzkCvToy97djiP0tGL0U5x+kVy5fUIcHe2m3eAKOSFDw1YKA/fJnzS8jm7f3lYoUNaZPgf8
VcamHgux/vzpP9ElzXxnngYihWb9HRTF06aRdKEBCxIol43fDzUqJBksHdH01daUsv7Vjaa+o2+u
EX6dTDcDuI+ryfWeWkpiAChZX09QDDTXWBk2wgnXipjqBiLZ9fPTb3oFae8AHM/MFE7Kh7dPTcMB
PzqKXULdTocKpPwxihdQFAqpEYEoLfylA+ZhU5+C3cgKIvqk/wncd9jmkWGt9YhTf5An4cvnX9/7
4un355i7K5wV5ubs6d45WsQuKw/cAzEI1QNn9WiVzsTyuJuMjQnD6cGWRnvuN/t4VV4WdNUoMm2D
4vm0rWO4kal1A+0qog77ddwP1TPz6eg7yjdMYG4RlcPWSXHbZNRO21B3ikwuxq4LX/pqsmFKB/ZL
1TXNJUF+86nW8A9uRRKaXuDQ+/wbct350/y5gdE8pyIguAIpIh3jub748/1SDyC/MR/QIAdCs3Q6
74YP/xpP0gI6bXrhNoj9lVFXE+UmmQdb+mSHPqZXBCKOM23TJAbeY/ObtEHqOEleX2cmZ3uX4edW
c2a+vx3WryWgcdBayb7v23qZO+WTNVU61sHKAIyLxo6ivbhwq0JH/W4/wiLHsa78cNraNPpXYST9
+zqMsYEPkbFosIyWBIV73bWPzm7uxmABNRrN3gZRfglfG7uYjRt7nHCoKySeT41p9evQxtPsGJws
CBrXw0UUuv5G6UgFksCb9gKy6TYVab1ugijcZBES6mWEAHqjDZV730w4qLUqDrdZwWHfSaATB3rJ
mxmN0IuDzy1eqpw/rlLDfR6FBpukEinDlikbLksNRM7Sc8ERDGZ966Blv2sRC/8gSsLYsJ1l6CHN
KMQI2cP2jbtR0ZczvVUkGN94Y2VdxY55R3dy2ErTks9uCF0pCiPn2mm65FZLLXMfhSWeP4q/izHN
Q0CJHGlGQVee+KR430Ax3dcwFbcFMKAb7BYNe7Ye4aoPBwGATHqO2EG2sF+byjXWSHRgk2kdTXwn
tXqx6SyZbEvaLMDzLGs52VqzGwk1WPtJRuZ4WWIWg6ctVy02Rl9X6UURJd31hDp75SeoR9LWvwBB
3G6K0Hk29dA6WFX8BZyqtjDrwMRenVz5E5ViVZhqoQ9lc53TJbq0VdNuM0cFr/Sr8m1JQ5beWQ7I
fTWi4MAM3PE7O8K/av36UU05BnDih278Nx5gVuZXXl9mJK5JZ4vc61ZvtK8xtPLjVKt5eN6ERNz2
mF7jKnfXTZjWLHlzC7hSIjEPn6PMEnfD4Po3uUuzY6AWegyryfhCGU2kd5RaBz3KLizGBltSBCFc
+tn0UJC9uoxyKY/tNGaHsfQnekDuU4ktcuniGL2tCaa57QMt2Wulb+8w0YcPufC3Yd4PS0kOmLfq
/S7is3WFAfLUL1lhAYYn5EEQV8b2K7/hcJ87xDlhdNwH7Wje9n3iXDpFI8h5Mr3nKoPemJouKiQX
F0oRaenK6vKfkzaBlBXd6C2D0eo9CDe5uVdQnzcFMvulmwIYqKv4p0AKQ2uz8JLNmOFtl73xEJZT
gqteVVedTnW6qel/3rU8MHeDobLXUkRXdFPHdW3X4ju1GCBa2LOsIPxeeyiTMGFip14qcPlfysq8
T2Vk72ExYknJLXyPpsNCVolIcW5LvJZF50yMwF3/utRi+5vBpv+kuW2xAzptPvq5kjeyMcUzpWq8
VlY6XcLBJ5qlyTQv3eLszBftkA/lumxoaWycCt45+bMGU5UsiMNnbDhg4mF//qy92ipWbVyUV0kD
3j0R9nCRR9jDWWPVK67o715V+ku/Nv2l5k0T6DEMFEYWTUChovaQEFJw05i1c/AchmC+p56sxP0l
eOIxgjZbXo3BJtLNYmmk6a2Zd8WyCMZgFeaGy/jQs7/1ibsTAWAMXY6QXPMg8754wYz06gMMxdRH
yfDFM2eBOHh2fM52blRQybL2ZqhE9H3KBKZcG8eKbIaM8TPBFNsuqrARO024DmQb7oJ0ijFsiuQ6
jml08UUN2tzYK++RempsC7JJtpDSNeprPdoRSV4sgP3gajJaYMP+NELdj/DvS1FeaQQXyKWf++m6
7cf8BwrObNnUAO/9MgLIWLv2K1rG7j4G3GpNk70OG83/FpDTcMVwBRGEWxlEXMlgPXgBv0wPu8wF
GSNLd9+POMIY03TEtZZ0MwGIjXW49YacOSPJY+JlqqbOWk3uUO8Jd9DTJZMQjSdgZoFKKRHdgTje
6aFe3CR5ZqYQGowwWPehZU7rZCzN8TEBjLORelm0q9HpkCe0lm78GDp4CDd92tCGe7tSOqTuFdyq
yF4AtTceJpJQEYrPvvWuM2Kc6N40mHd14rriRxfg7yVUm9BbgjaKpbAt+Lm0FUl4L8lI7HjW1uhc
fPzYDi/gNO2TLbOA8ZZ0jAZuGXDPbToq49rzpQ8ma0aEOWy+cG4LDGCjMd6WnjDZiMM6dtZSRrXc
NABdrc3QJxWBjzk1ykHAoGe9tkSWUyAm2yGBWTZC5bzkPR584eJ5ddRh7qevwPMj69Z2K7Nb2hQj
GVWwIXMozaHewFXwZceMsmh/9FIfqGQa41qmSb17+6gZ4d0AeFoin8zBeJB6Ue+cMidzrmMZwzY2
rpkhD4vA4GXM4a32V1PLqwqWvX9pFCW6HiI1xttkBJ9X2Nl0rIPJpuY2hXhEwEZgCDJjSiBL0J1u
Hb4trfXcHskBWWyxEhos58iwv6UVLfqFMU4ezGvNCY0NcQIsgyEbkm0Tzn+IYIZ614x1cEliRrRS
lpW/yDDgc0AeVgtPr+VLgL0F2r3w5dGUgQdYLI9an/EMYd6lwGPTJR030hDsUCwbmXrtytQ8kDkN
LFXkSakg4MDnR8prTkRdjilxPcVDvasb07kRuoHBjqysIubFGYhDPuqTsaIXGnwJIsFXN2bEY8na
bH7Ywgu+TGqKyUNSeMWoKEbnWx4a+hNZW820IH1rlBsp7P42pSXyS5FccmUHwt84JikeQgazV29c
ARreI/kBdQTSOrgtA6WtS0IaVoNnDwI5YJtvgkSL100/TRsyBO70WtnfchQfV85UXwzkxqwb1ZR3
KPxhmGhquI67uAfv1AMpzkcvfLDyrB7XdurAc2wNzJicpvZWjpwoYBZ24wGOvOty075Sgd6uRI4B
Pm+tej/kRrImu28+qTVE+NlUEhvfC71Xo6lydh8JK7ECjH0w2gkYcJjkPxqPqgM3SBbrQXrJYI5K
Bbr1DmUmmJNJjFdF2OoPMo4JDImVS4qHiw8y2ZSV7F5Um8+lCm4+ABAGb5AwY5yXFJUBscYqJxKw
rB1dFXsOPpBNvSyFynduG4cTb1ArwW3Ma9qD33uR5jbUOVcaNd+2EXaUE64R7vSx9A5Zo40/bT9t
VnZuGhe1pY97I+1Rdtu16YJFGeOdsFV0ZWc82cu8n76Epv1EjXnvxRGALDPBqCfrQzPpBtEr7RGT
BMAGBjY0f+rXSEBeaD1kJTEr/kaOFFKTU2h32jBRpftJTQabdhcP+BeCmLOk5joTdAni1PN+5neb
zngTtT3yMpGKm6ZQ444ugv+VjrN5W7SBWOpDZt2k0SyEreF6GqR2LMmmia6aPAuvXYgcd2VcpY9g
FJ6k0O2dBTH82iq7b1ofwhhwZOIutVgGiyTFvpFPbbILwuZLJCr3pRu1YNnYUf2jZp60UspvWAdt
TXQTVl0KQ9/emprcKB/mI1Cm9q6NSx0aF4KndYwAZis60+bXt34kpfMYmNOVapmtirxe/xdIHTGk
DHYXTuNfc3iJ1mKwoYO1/mNJ2ZlM+o2eQbYusVAsLKN+bYAk+Z3z3cyMJxi6wMl1eQS2fo/x9YEI
o0WUJd/MWH98O4n9q073/0aUAWONP46sH1AGLz+Ln+WfHfC3f/93B9wBsYsLCvY3PUNoe3P35DfG
wDb+QZVF90RHjss/fK7xnw74/C/9B1tgmP+QyUYvHO+NibXY/FcN77dezB8nacsE+cd+/pbzNsvB
Tjq1KEhGlDx0pUUAgm5rpXEtb1U2g/Jl1AYRQJl8LDSiVKpGSy5J9i2cLSmw6sZTpOdcuN4000eo
XejuWGVFxnHKYHCVmwWZYl5RFi+TSWdlWcXR9EQEkvfii4wBqBZm4smnQcYmPwwoqha8ATVvWHZk
G/lf297i7blAaEYPaFnXTllFK+TeE38kDvv+kYaFyDb07mJLAouuU+1Xlnd2UVMDzM/XQh+BfBMd
pKWmsSe4y2x4g0YG6vrBIlns0g/TztpUTRlftnqnQRWkxohXHIbNYePlE2Wjw9GouXX0xIV6P8Vo
4gEG1c60l3D8xTe/1Qn+9mM6VGQ4eAm8WcPTMuidXgZjl4qWrJptOhRDeBl3bQtZjXALQKnO0Dnf
CB3z9YeQBs+oL7MaoyrDcwcrbnxIyS/Ag2f5Vf91Gnnj072kclpKunUQtYYS09QiiKkKVwG9Pso0
Itus6VrllRnfBSoMvo5FMcqLkMN0fDUmwoXiPeBi5YxoOdoUOpuIW0jB2PHHjIiGgZKFvS38hDEH
jYsi2tSWWZlFR/OCLCGqlFTWUXFPIBKRGPww9MoUXDdTKYpK6EHEp0EaUhO72oo8qzh+1KCmuoR4
pnEb9KvIKkpeAL3TjlZ7mVPt8P8EoUDghnu2dCzZaTmD5NrWLnap69fJr6qzNfOe0LtyqxIPJBp1
RvYY6rL9VnouErw41zHxl20IpC9M80OVdzK94IRdF1ce746M86HnPNOjrK1dFChX7suhMKJdE+OB
WgplEzzVoVAAMN6sWjuo7mTXwV91YwFqqBlcA2Wb1V4AmxjWlV90jyYi8udWL+Rr6qY3Zi09iJOp
Ni3czLKBL9bFd5NArmrJhIdsElPv6merSpL6Zkzt/BkVsX5fRT3E214yIorM6CqKiAkD/GRwuKyc
AIGT6Er4jdq9xUyTODuRH6YkJwTAnjg0D84o7/J4sL+aBF2MSzO225C8jyRaGTnzHp80ipn9xBFt
MJNDVuqgdzV9aZWyvCDgTofvx7HMHy3UjoXzS3Hc5QhkOqtG6Q89MSFrnwnqJWNj/oRt1kfeocee
sylnEnv8Bfe9PkyTMNdihgnzcGRUTqTS3Tec3wUHcyftF7pZyRFIVFq467zMdPfgidyCutqGabav
nMQLDklCf3/lY830N+S1NNl1rhtjurZcGRfPrIN0+MGMiWl30QwhR5K+yKtV4USa+xKlDWO5dBoJ
pOmgD8FYAu1frkqVF9q1GsNGQY6sE+8mmAvutdkOVbwQKot/QbqATqWFrjzSEQ9uxzGpX0G0tR7Z
Dq4XQz5tzZa/lIjHQPPBvqVEB/Ah6rZnMQVFifha7w19bWYtzRZUJal52wwtPRSRGm2z1DkqP8O/
hjNKK7OqF+YgcVQQOZF5m9gWSfmtaOKs3mdUsOlOkyoy1rnrgRkuVBxZYjFCIeyfLHpG4zbKegHT
uYvS+LKSPhFz8Lca1cJqrNz8pzfAxru1ZSXlpkUeRxaOqupJ3aOTaLVlUFVmfqjLtuDbaRgbRgur
70mV++MN95eZ43tNlocmgVY/3l6sam+wgxNBamyOJungHdqxtNVi2NWpLla0+9vv/w/XsQAA0axj
wnAqvXDIg1Ae6jKGKUb1KuNhejXq+NxY76Qd/nY3jg1sHi8HEAv3REugorHPOZqHi7EPrJ1VpMkm
oOo/Nm4GTlRmzdUU8lB8fmsngvjf36FrUyzwejfowc9z3T/GprR6Ap9fKFyYBXmyrTZCji/0iKmP
p1Lia9Jki1edRoeogmqtCzgoC0ko/JfPP8c8svyzJph/Svgn7jxSZ2t0T9QtAfkTqdU4tJrL6MnX
0+iSVy1DKZ/D1OdX+rhoiJa1uWM8csY8xn9/wz77ZiIMpTFdLIMHB6fFRjXTudHOx/uBF4DYAEnQ
7Ms5BUGUXpEynUOdjR4OdWxgNkyby/Byas/6xf5yQw5tPJgnKBgYsJrvb0hNDpGEbhkuHEJFDz7p
gfFgnlN2/uV+XJbHzLK2Z5z1yfQjxxfTxn4aANENKX4iO+Q8FPrtLRykdvrXzzW/Dg5qnmzXo048
KRBTYmv7CI0P2OPqWdNJbFKcJc6sg7/dEXUojlbWwDz1ev+1SadCP24PASfYFKm83nVtdsj6UlFX
iabqV/962blYKGc9lceg8tQs7E4uyx761CJzm46ZWsvsl8HH+vOrzB/6z8cIShkmC+R/s9uNzepE
heGR2j7YpR2A5wQz1/RxdnA7Hu4ac+pelPqPf305jgUIfuGdmY7tnzxLHgaaRDZQ1PNUS57GyrYO
Wh6Yh7oLONXSvzxDjvq4RYLn0mHbzP4dzjInE8NIDaleNZO3oMvrglaKvpkmqVj03q4nty7B1xdn
rvhxlXBFYGa88NnmQBe8XyVREllJj1xmUdFc2yiP2BxeEcGy1rPqjILlrzc3bxpIp/8Pe2e2HLeS
pOl3metBGfblFkBmMrlTIrXdwCjqCPuOwPb084GqrmYiOYTptq2tynRKdUwKRiDCw8P9XxDOMVa7
3tCLts+SkWZci8hhmg7Dnl6keLTsBqEKJYmfgHVSmPn4E743QTY/p4D+JgCWVeBtzCwkgoBYRWWm
P0hV3O7UKq33bZW1h4+HWibwdnMuMX6RxeBXmar6KwD/zVVD0R/AejAFwH9DcRVL1pJntlvaKesj
sIwCUQEMLP/gJKySgqKzW4wMqSs2WR/9hGklHRyKprtuyvq7HEGx/cezenc8qCGybnMOCMCnOyQJ
wmyyE8A4jpUAKdKRORexPn3rCSuLiHW4pUpzvk/IDXCFcBbMAGFy+aJvljEWs9QjF2C7NHcRei2g
vLkqNIFHUNbDZeM4Q+pNZg1+5uOJvjsuUQXeLmkXaIvTcbuxV5pJYBJRDzm6ZxWq6gUUwYeiMbqX
SZH7z/SttzDl53tmsSHQLcXhgjPP8gI9diZLosrpdnHT526bydpPFc9g/+O5nZ8CFQ40MD/KEfT2
1dXcsMDqFUNXHRcBAu0IjuQXMag8JGDxN1bx3ZH4JBRcGAym5+kq9oncTHWjOC51bZgPagJfl66t
fmH0ikg3Bjvfm+TGFELAl9DKAWpyOthoho1QTBggZZDhoTZTW2ytlyHEP44SxgZi+PxT6VAWyBJ0
AHgGRZ7TwRKrbGgZFFj9Dou/wYh+LC1pZ2NKK3rYkrAuwyz0SdJkUO6rBYyiaswi5NrcKZiHwBfm
4FSuoBeOQr9UFrSyJps1TXor+ibhTgKZVG4L4WpShEPBxPFAhSWI9Bwb00LeQmm/uwhLSgEeCQS+
sfrpDF6a6Jwwa7zUcP4LhLyfzGDcWITzo7ggUXDGIjdiX67RTnY1BJEN59aN6Ntel/NU3ocypuWK
3VafUa2rv8XodG4Qzc+nZiw5MwRAE6UA5nf6fQfJCrANRAK/ZVkPkTGhU+xk0cYlsYTnk0sCFgGD
IIrICQPjuLpwgfVJqTTS4mqmonkx4iml9pylVKJiNa9rvwlUQ7qlhp7rtKRizdxY2rMjo2j8Bwwr
1Fw22Hp7WXMbgwlEMrup8uZa0LmPXb1RxgscglIq7V2c7/4y9jAeR9SCMwPgGJTk6brS/aziiDCP
lEikF0/6IiDpcnfQJJyVZHA2KBtnnxERUagaKAYAw9TVVzzym+tDrbQO8RcT24ZuUH0H/CAmBuNf
X1LLKERUkniIi68auG8vqawZeruKNMNFKLqFmFgqBwMQs7fY/uJ3kVe/6sDoN77d+WMW0SVAWsQ8
MiN4veu7f+6CptdDdK+dEPCiMn6LTeVL4Vi32DI8Gnn/Uw8iT7f6x6g0xdboK4QYOT2ECcekOESK
KkMLPP2QXTd3gzKhKz1KOPpIujwfozARiLkbI6I2lNEsoMgPdSuGg9Sq7YXwjKHWf328nVbfl/xR
AYjMj0FGpy6J0OlPkSgQrhxtzr3EAnJVdQOkKs3akhl7bxSQ1gQCAMiIQKzmCqRgmqsYeVVjxMwl
rqPKR1Jd2VjSVTB4Jdtxmyxih1DG+e3pXOJCHQhEQ+M5c++E+yIwneeuje3Mk1StmZ4D0xgwhI1q
Q9sNYsrm54/XconWb4LRMr6DQi0pD+k4b8UlDr85K/SEK+SG0JyF/yp94uboUdTUzFHdS42gRPu3
o3G3AVyHDAAekmz8dDSTElmIu3TndSFtiJSlxywiTQCUmNaAfcrHo73miaeT02n6cFqQRYHbu0aR
jwreorGCFijy0hJNUQXQDFiFprWGA/YpY3eJTq8Do1JpzOmxdviBdmZBZf5gOplU3+qNMyeDjx9p
bz43coDzgN63Xe1baqg89maZR41rxVaVPqTFMOreFCnC8lV4ED+mTG3kXZIqlbM3A4U2JF6DTVp+
CxJZT/58xb/qGP4P5cYsai//f24Mtpu/wAe3b9uCXDL/IcZo/zKRvOaypfCgvYqR/7staKmLhjn2
v4RvkmHu/f+0Ba1/8a7iZuQXoh0vEa6r/1I3hxgjy4uiD6eFP0gp6q8M6denH3yXzigwscEJ825c
Tueb0xcjzBGbbYdLQf/JQUAkDQtP7uA4K1mmeVbTxFeKswHJXsc1OqBwfWhxUkxbJriKOIEzRkXp
hLLf1QX5VOYIbyrAwL/5DPd/Dtlbsoz17jA6BCOFSq/CdXw6NSWoci0fItk3AC6TSmOVfNFiSIOZ
zwSt/HuZfk2zi0r32uyynnc1wr14yaS+hB95eKyfMOaRLCR1oSP4eHl0xAz6LwrNRs9G1gNjRzyp
R68VOBd4OX4TYEcUpAFcgDu3ABmtcjf0V4D1IQGbikuPJOTCeE5/ac9OeYARgI6jzNGf9wluIy/T
S42JzOAn4R6TIdfEDWy+spzrIvw8S5gnDju9wicKxN0FPnGB9/Fqne0DvgmVQFIjyoHLdXC6WEMT
17KCCLhfqxiCyYgqRoMTXgED+5QaGS05SufeNJsPHw/73jdaHp6vZUgKJKthM2yupzJkWDkqR5we
BLLQTlttyPtpS43sbRhedhzgdyZGuWLJeE9n17fqROEMzfDIOvaNj7SfXhyi9magXVL2LzrA9sVN
tnnOiy8tzBnjLi9zt0r2Ntt/8mZ8Xlw8vpRHUM72eN84X1M62oV8Z6mXioUDwl0MamOYg+M4fJ+0
JzPHtKX/HorbMf3ZFxvn593poA1pUiZe2gnrkmAzRdaY04jxQ9tDJrbM8M/Jkn0UXg+T7JVx6aVJ
d8DGCBXd0R95KRnDfWLwW3ayjAT9QVR3ubyP6iuucyP+LUXHvtaxTRu9pn0yMTlr2h1mXSk2p8K3
kltH9w0STcBU/pA+mGKPGpVriY3LefXk0pfPZEMwJRayCdG+Pf1McGaCcUjNV6+XEgc7dBtGzKxS
Wvou7yJOS61v7Ps1PeR1TBpbBpwpxGkgkp2OqRmwRQvVmP1QV2+c+DmLARFFhn49GEDRpdoMvDgV
F0BgF5ighnvfvPWeXTb5andS76fwYiAPxbxXgarUgspqCnP0hQW6dFavtbbZ5WPxMuAGtvH0e28s
ZOHIWSE4U75bTVeXLCEXLQEECPzkj/AHKaVj841FbjXIW4qJ75w7bjGuPtpAdITWnBd4GyWGcwyk
dtp1mdAwLUEZuLmKw9mULW55lpek9KUTe+PIvxNYGNmiZ8lTAVbq6l4bxxEaFG6P/phgbDfoXYK3
L3irvw5fXOxo0fGwXLoOqw2rC1lFMg3vmqgDKiLAskDrQPb441HWT65ljxq0DuHOUj1D7H2Z7JtL
Oo21stAERjtOn+3sKcVoXkQ7TVDhQibbpjNwB0za8KSxCV2pGzaC9Dt3AzwUmlIETp10Zfn3b4af
8bPvdMwd/Tif+VTycw2F0JenHjO1dpouQwNQkdVsjPpOMKDQqxIGdDL2MwKmk7XQ9Cmcw0gc00Ok
KjMtvmQnx89m0GM2mQRbopDvjkhUtZBgX5Bayuk8U6WGojlWM8aPWDTqykAQj5BRC2hJe5RMYsg0
Trjxcd85kIvSHZDuZSNRbz4dtArysgWsNfm5cmcsBJDQnAyfPv7vBUD68UZ6dyyd2hLnnsNoLv/+
zYcM9CGS0pSxAiAFwxRLu3JEhM1M8DWZpC1R3fdGY6SlmwRjGJuE1WhdnIUZGwSHq6ceFDYl2DL2
1KmHlKToG8u4HIFVDDVYw6Wnz38JpKeDoZk8wvRSiDToBXnqKMHNziJ94618PiUaVHS0KZbDJDzT
h6BSNYQI37GAaa/vjOxH36c/JwNQkKrFGzfTWeykDUCzCCkUio/0t1cbI65x8RjgB/mOzvUHbHS4
ECKMvCGVv0yUm+VGmY8t8i+tGW1UmVeuI9ayRaBMQvSmjboE7lX0RA24EhplARKM+GVuiqc2yTNv
RJ8FO9bBS2XQOpO6E9GQ7/uwbfxmbp/qWN86HGcnkp/DQVIANjO9SMxQTr9qMIZm0Q6N7CNK8kvl
dOyARRymANM8tcasTZq39DbfnTrpKIkAzWJcCVaXcYIyYj72QkbyHNCLLQJ/qJ0Hs8bDrnb0iMe2
+hCLEuaAUdsIAOm/sUzaddATNr7/ugi/fAQYEQavv6Vzjrn16eRliW6hZcU8zdJZ7KiYdi5czks5
qaUvOOreTSFEogz5jL0jZ48jkOFdL9uXhhPdSmAlN5LOs0uAByePRKrtFFCIx6tLQE4mEVMqneHo
YtWYRrAtEQatsXSvB/gisEsv8yr6/XHAetVyPznWGCsh70q5ZumeEiVP10DFTBS+jD35soJYZP67
54EQht/K6h/ODDxew9UCXBwRCNu15t6Zv+TmrQ55sf2R9V+EOKpQ65zbuKb/U7kP8Z1xmeFHPTh+
jlp/cRBYHBv/gGwcOcL20co+B1i/Krtq4dF9SabvffQ7tx+G9GZst2RNXuPfem5LIKEMrpI8G6ud
NsOETsaKFYXCgY2uxOvTMn5N9n2OKlrTfq8Ly+vNu2B6BCcY2LxaH+30aqhgxPGEMW6b4YsSDgB4
H3Q8IuPumykOnfXNri4KnrXlAWL65Ozr+mAc6WI0i/ugJ+VcZF64q837cNg13bFs0VHYB8kx067Z
2YV4kMJfanbTq1da9QydCtXM72N6gf+zBbHefMBed4x87dv4PVP3ovvaR5+z7FbtLgxxjZYnNe/y
pxHhIfYNXSZT+h1Gn2f9qCV7PfYc4WInOQS76RONzXAhVV4UcudOxn3XXKm9q9RPpYNsJvvqcXhJ
Ei+PP8G9i8NDmnkBnsJPVuwiMBDNt6TjWcQ89u0MicyHxsYz29CuqvABt+m22BcFtJvhyQo+18Kz
rWsLpilaCPZxSUWbmE7AFZr/toyQYFvvRnQcItfpYLj6/YtybcA5FHeyus/TIzToynBz6RINiGR6
MRW8kNN93B3n/mce/RyLHdiForqR5wu92aMS4ILyd0ERubb2LJs39ZGGDgQ9C9LveFV3FziMB/px
jLHq3bjhzwMmryfQ48hAAADgyXt6XhBRBMVokTRFJTx3RUmuSAmTXSjlX/sEEh+cKW3jTjy7eTmi
IIjIfinpLMIAp0OmgQI0cVxyfP4Hjp49xp+ZnG9Fw5X4+nInkfmiIkO7ipvpj/jFm+QF4WOjnuA4
+kN/l+HDbnum+gDsptDd+YVeli3/qJrHSXwa9V+a/k9bY6TZXtgVWGb5GLWAl138lU0c3Hpf2Dup
uuiQIHUOA37fsPKV1jftb4lQ94XY9f236AENieCTdIVxZRW45S564NGiq+iBuPNVdx1eWjc4tUdI
gVx1NzgA4o1W8pfXnnMwbprb+rNqAY/wzMkrYh8tz/KBkkLpeLVyCG/77LoSF7mGH7J71HIX/bbs
pe8e7fgzjQV3+j3DytwVta8KXyp9Dn3FK36qc3zuM082vlbzS4fdVXDVGp7S+/Z0G7dHqd1jnd00
txUar8oODO7Yf6YiYFtul+668SBw6h5utMTH3wLL56je6/Zl2343vKl7COavZfaU6yOACtidyg87
h/+fD5cdbuM9LTpTetbtC72601rKYWbhN/V9n19izGxpD+n06+PYf5Zr8WakUE+NgxC5/PN0X2HA
nFl1DTVxMJPaN+L+xWjAuEqGfjUDcPH/fjRkmQGgAp/hzbG+aMyCuro+TH4xaF6iU8UbgNe6Vhso
PkqTG6Odv+go+VKLArso43yJEuHp5BA0kSBuYok8Q9r0kF8pANJbzT6d0xtdLOolqTXubawGg1b5
jL/8lqrWsnqry4c0mVzWUBbQx2tZ5M1pSqyqhIbGfMfZ4TrP4sQvMCfYOLXvjWJTxqZLSVebbGY1
Tbmd7dRGLgI2/K94mEY3d/qtR/g7G4W/nFaojFQPX251j6qZ02uIz/OCsnCDWBSGRF/g1aIEiLbZ
s7rx7c4ToWUsikXo6oORW6PVYLM4uejryW9Ks75IpEtHpoy2tHg7pDKDwuAat6NqI7CvJ7l4Y1Ex
p+xP1R8Jq3Vgr4K5Nsa+97Vi+F6VtOtk+0adf6LXKG1McP3wWOhCSFSQd4OuQNNrdRQSOM6hOZSU
tRVH3HC9IuakuWbtPGkAAtXgso8b39LiLXWr9d1F8Q8cKvBvWqrkl6+Z+ZstqUizpo5VgKBAQKSt
c4GjsQKDySoMiI0QiGfJ2n986s/OIYWVRZOM1w5pNk//1QbVIlnBX8uisG5U5qWQmhu5j31rQNxI
SOluXsSC0Ls8CFEfRxlW6cfjn39VICYMTF2H7JaH3un5iDMJQY3UKdGboaWXTHCmStKmZqLW0M3O
p49HW+9cJstZ5JKmWLWg31d7iPKSGWSYI/jyeNcOZeDLGHfbNYzTqsMBWtjQs4rfH4959lGB6HBQ
8MmiUk3bajXDCmWimUS28GV7hAWj1pzJwCh9vEbRW6rE7zQv440N/Nq0ehvcFtWuBT2DBjyVOWAK
q2U1WozcRJD7pX2PNL6TOjs5uEaMw6q1O9FAKqrIGBdb1mJvO+hgVEc5v+Y3vXQ/Dz/SFFHiCxqr
s/wj6p8SpdpL5T5GTMWorkV5w69TmUAL5cnbu1aDC1fjOtW9UJ74OzDL5i8wJC77dp+lyx+V8txV
guu5fPp4cc+2D/O0bAoRJHxL6Xo1T7svdWOy08KfquZzMDR4N1S68CrYYa5hVtrGbj0LDNRw2DlL
GwVkC8Cd02Udh2oyxyiPfRICfxJ5SALhuPgQqLssy37PWlR6qDDf94V+//FE3x1ZYXiSW+3cGGJW
gJh0JWJJU5L+E43KsLMGmEF1D7URoMjegRRkQ9uZnY2Bz1eYKVMQXNQJad+v5ZOEGqetVicxXUr5
MMmhoG5u8dhCK8CDTLcR5M+aETZry7pCnaD2Qs11dVoyY8gqo5tRJc5aGlWt3zSmeZG349EYzOm2
bMd9gTLSLY2y0DezFmuPcKvm8loaPz09JNv0Q6k287PQjDn9zBrCO2PejCP2V6GbZ8daltwQYmZP
NqpKrtDjnTw85ReyEj728C4yOqzxEUG/Q5Ed2fBziYybnF516Ganz3mJcpTqGiHMrAitYh5mnyM6
Uzjlyea9Ux952PMOzdO9UAKvKtGSTfZB/UzzRW2J/cuvHELUjL2GAkcVHufsyxDv4R6SE2cw8Rns
OuCvjjpy0b/uD/FJXrUpiSM0KeklnK5Gnyh2iEAQbhzFbawg12YbeXeV8RBxu0rxBmy/S1EafhMa
D2XX1q5qRNFGQDsL3EuzHBgBhVSNXG1taiAHRtyhaSx8pc8kd47l3WhLSN98sUYr9GCe7uZQ2n98
5M53PjexgdLra1+YOHo678zO6gTau/DnbvaFECi3JDGEUp2yiL4Fe6aJwV93sumAlHM9LBCJhQig
rcpLQyGaGafszpcftJfyE7FF/mJovJ52afgQWH4w7fit9FKgVEM7s/FLgWLIrm1dBALRlELbWn6a
r8LjWPhK7ufBXW384lcxfhXOHcp/SX2wlT1SewTs0e2051HcWmwhZDEMSqzHCnUdkHTNrkDTefo+
6hfpQq93KJGz8bwcfTCyV9mrFNc0PbN2E4DntdfmfhL5Tk1BhurDDnqwVft24VviYuzAbvqpdiEh
9EEpI9pn0kVtHILE02p3yboDD/pVca/dzffdQJfZzR6trwpyYTKERW+SLpTiQk8Ojn7Qw1+FvR8r
BJ38+dbhSdd79D8oaqmfzRD3+Yum8jLntjL2TbNvEq9r3EQ+Vu2+Uw4FsnzzbTV7kIhQ2mvDA/+n
Pu0d6LfqYeqOabE3Qs8c9smPNrnTwkvlO+7fcuRF1+rt+G34nV+ZP9QD3pP/1NRZUmMXGncgAIfp
usQrQ/T7VHsKppemfqrSlzh/yCWPMoByX4W7EFNIx5di35Q951d0M29E6LOrYdk46sKsA0dGV2OV
wUmZMul5MLNxFt5o61S4rFkUdbQWDMuoRZdznkFmBS/ly3Rzjx+fkvME8nV48CVLkwMwzbKv3ySt
iNCNtiqUzjfkYlc2iYvImz9MsDzaZJHfMujl9KnspgGeS0OfbwFbz44p4y9EDGo+FoSWs6SZCSdm
E7LVpBahNtSpzFp8zuaaqkgxbtxPZ3FowZoq3Atkcks4WsUELK+szmo1hCv1Bq71FNxQod9XkwG6
ZcqeQ5TWYO7WW5DTV1DnKjgwLmAhODv0o9eQ0zyN66YZTJS3EiM4KD1CdHqhqm6RJfqBqJ1fxYa2
YCAUD/zAeNdBpdtJPWKA9EhnPydN28HZv5oH6kCFUP/J58K+JG9D92o2+ginCYn6YtwtfDvEzD7e
I+erRgrB5lwyfH0xVD3dIjPdxl5yhtrvpfqqMZBVT0c8wskZRZuBRxrKr0OyUV0+S7thWYAZpVq/
dMNQZjwd08wrnNEWnOAk6vkANhazL3HZ1+oVjRyJsJpvwa3ONyIYCmrZeBYjnE674nTEPugcSihA
oih8dJeZ9DOTMEkbBEJeU/34tyu69IJeu+K4zsAlOR0rLsu+teIG7gN30aGWqcZZI50RR0JvUPhF
6DiXpMXF/uNhzxeVvQevdUEQLTKoq4exE3eOORRlQRrU1+g+ogwzyfIhC1DuyhT52yuM9OMhzzPC
V5ceap60wmk92qviRmG0ilHjB4Qkb68tIgpIVvfUNM1ZBMdClWIKcdlwmVZ573ZCrfeFPSAxqqR/
HWaxL1xQWrxVHUg6q8xUVJDr0xoxOjlV3bEzVCo52QyMLveCeoC6xxYezQjBsvnh4yU431inI69W
HZsKsXAgGdnyrdEOdr0TOzj2GtYu3PIWPr9MTsdaHZuK+rNFOIN0UUs/Jpv3fiTQlkS6S+tu5+5a
V9Ezhizyd65PBG6NcQmrhAKqZCA+Tzd0jlSQUwk09cNQqTwxtcJLpCLceL+9t5ILm4fXBWBUZW0c
E86QmPF+RZIiVwovlk1/QsANMxfEToxoC2zwztZ1MKoBeckrld78+mpKkFl3Zsj1yBxnL4iE/y6l
1pt6JbgZuDnKoN6V5NRRZllHOo8hXZGt2/mVyHJ6cSw/gkEA1OBCgmw8XdewoVnJ5Vj4Zf+jwrEY
P3Irom+fFNdBlZT00Pv4qkQBE2S08qxPEi7lNALwZAjctFOG64bChscQzU4IQ6CBQM5pR3nlRRIK
5WhK//UNyw8MsZiNtrQ71m8voaFtqgCL9aNEuqt6ZN5CvdqbTeqj9bmnXDUg9dooGzfU2cbAXhJ/
aAswLiV3eACny2RLQQ4KBUnrzoz7PTogP3CIRLDa+oqn65b32LuDQQNE4peXPDWa08HKwNa7HpEM
34mbkNs7paeRKt9FVR1a+rZ/GTwWRoGzOP1Q6MZBc5WegVuShyai4TGGzc8GUaCLynYOIrd8HPvM
jY93PrPl+JKDUjVdKvurmQWtiDoJHWKf+uUFSlEHA/lcVyU/dUdENz+e2dllxMxoiS35GPetvj5d
kzQCalNoLdU0D/ZWYubk9vYzImGuklv9MY+GLdrWKxXj5DitxlxdRlJOs6ZHNM23A7APvZkeygr1
mrQQeNq2aPTOI21s1MdTxRw9JcL3EFHHy5TUHRrrVwy0Ct8cJf3KCuzMLTRrA7dylmnx8wEWoE5D
w8jE6eF0a42TCBbKR+zzCpB8kWnZndr9rMvgYJZQF500urezodp4AyyfdbUqRBdqxwy7vGFXo+Yj
IkShmiVUG1GEz6T5p+Js1v9f26j/PQp6/ooGIxlHQNIeNvIaTYXwLppCahD7aRZVezkuAfZiWO/K
+fDQ8n/9LDrzwUlD5QIt3cQXjvKrTcW3SZ+v0IkDbD7M1VGNomcCb3Uc5LF0K0X73DZasnEMTi/R
Pz8pRhskCZTr2OaraCJKvRkCKUqoSpo3mpPfdjUKWaINkyPeMa6jfY/i8Do2J33j879qVpysEdoZ
1CbJUVBiOy+nR0WoC9pBnIm4u0hg5rrQGy6aOsv2U4mEsgwqujVAFCONFe+mMdrFE54Ix8Jomh/h
MH/5+IiuHoesBHkilP/Xax3spLHKicdEGiy5SRM/1g3T12oNkIkvhVazww9iN4RleZg75xvIG9nN
U+rLH49/GiL+PTxFI/Ru4OvLZ9wOiLF9nzB834JqmKbxEdInZAL5vm7R4217aYsze3oA/2tEXmmL
kSPOdKujUI3CnGgqcBQKZExkY7bucbWdSzv3cZPTLureOmqBZfzZcf9LPvo/ALzefPMzQcLbshme
pxPq0fIH/igSasq/CEeICgIv5f0JYfE/ioT/Ak1lo2NCS2aBci3dxH8rElr8oVfBogWKaqGuzh/6
N/XIsP5FikAaBZ6bVIpA9DcShaebE4uSpeuNzRg0c1oK8HJPY3VgKiAJO6DT6pjKL6akVPdmaViN
K6kVVdYu7/LrGrWsjRz4NFgvw6LQSO+WvgkiUyCIT4edNWuSARKayJ9KxVMFAhlocdFuXAmvPPz/
jkR/hgGvTUYFjBCVotXJdwoh1UUUGv4U5OKr0urSZ2OSmrsyzgSmF7GhPmrdQPGWx6uNQnve6Z+z
rmprgBYtT7kykpEuzmvsgHytNZ0ZKFNZtrtGqOGL/LpCJjZ/nZ+NaJp52D5nqZsXcQCURM6Vmxie
JlimqSnnHeJt8ri3hj56TLFOwAIg66LKU9QegcBSTkusiEeBYh7GvHHm9lqoBIt1ifglxzHdHpVe
cEuJv1Sek2hOHh0Rqbq35Ivh1dAWw+cIna56V0ex/KWz47Kj9Y6LjGuZJTDVXBt4MSYmxODLAK36
z1qWDArtMCxw+Mrgle7LScN3E6RAZF3MuiKbKMOmyiUkyVT3aoQSs13ep9rsKSCKj1NdxeVOqYbm
VprCqN0lmVFmXh52oe7934IGCsL1jYnedK3fF2ls8lSth/IqnaEEuEkXsVKxnAB4kLU4Hv035+/+
zyd+yzo7zQFfP/wimsPxgKSHytgqAvbyVGpKLGl+rZXaTgSYA2J6SnlYR/I/lmNrY6e9dqhXO40D
BMUUs2eO6/ocRXYZpFYqVB/Z+QJxu6TMwLo1Iw8VQ6swQCRrqMnMdLi1fSfVtHLSODp0IjAjDydk
5BCBVoW6X6RT8s0wRPRTm/E3dWVTDAPIHkP5nU52F++lesr2jWRXiABWvYpyIBJ6fKoQ8Fvatpo7
j0NzDPu8CbxBCTK0fYOk1NATkagaB0kVHTM8fpRFhR7kqubUFcavSil9afsWTUEldxzh13WHfF5e
J/h/WCR0KOeG8Y+5KJMtv6R3PhVAXwBrNHZQsllraaB4yb0Ef9/Hcx66W6aHhzgbpb0q591FXDnK
hrbDypv6dW8gO0fxlEogEndrVTQF2XgDSw7FDwPN+pmXeB9EBnLJklMNty067YDAwiRFpTEOHxFo
DyNsJfIaQwun+hJq9HnRH8VRwmioJQeK2QB4lOUhO2RKVn/TghmJQycv5f1g86dAN28puKjn0RM2
84IZIs2iw66tHgAhkiBhMQeanxcloKg2bOOrvMgQxBYI6lF+76bgPovz3twZsYyvbzBTad3FGH60
qKi3OfKY0ZhXQDwU+Co1nOQRZQRkGHBPi9D3KSDut7TZ0X82Q90e3L4KREfO2Kh3eTzKUJjtVhTe
lEh4Y3x8dJfQf3qS6PWCNEePgooF2J7Tq8Fs9ULRm8yAy6KqN11AQT81BL6LKG1uRIlVZrhsBZs6
KKwAVhMyxvqpmPJjNJiqSIi0y5Lwo3Sk4jCnOLV7RouFiyd43/2iKFP9qPF0vAK6gopaqhXpFgTl
/B5GcZE7eHF2XAzBV/cwcBO7bjQp3Fm1Uu/CFo2MuZaWmIk+u9unwHa7Kiu2ruHlAjxdbJJScvRF
XQlLpPXDvCvCtM6tDp/GfgIl2eX64hnWVdWtFkhIy8jJkKYUqmzbK63Ubr0+jZwGGCPMvKxuKsRB
VRA6fmK3s+LOVJEmt3HK3vJSleaU1qEZjjiFrGPSKxVpcA01VG28Vg14HuapFn7tgaVgMieryZUW
LwaWdpDmjCaU/k7YaV/vs5Zb67IptfirERGG3Kqck3lnyZMp+6oVg7oOHYlm3Uj56Qsie0V51CUJ
p5JstuT4YYHMXyh5gPXIkIXVkeJeTEc9SXLsbowOvlY9zYeWujlGTMIZ8Y+uxPx3yDG2GqU+nTxm
8T7k2bhWFeyiOQxw8c12at47/9BITi5qABVXEOOCvZzqWzZhZ2H1dTyDfg0ZIpzGFShl5FpAfiDP
dnFbhXursVEVBjxGR9Do9F2EdseWqNvZwUUxm8c+jfHFixfK0enBnUZoAujzZ9iMjDnHNVIOUxtN
V5KeDo8fx4hVUfN1NVXct3lokjwuPbDTsXIF0EVKHrJThnG4HrtYO6DfOaFHjbbh18rpZeHHkoG7
UBFUn+fItFs8tOBdYdwr1N8bP81ZPGbmy8tOgTe6QPZWh7eLTOzymgpSoJor3RFZwOl2wHvHbYw+
va5CqUS4Np1/jbbovNiA26sapr2bqfP52qSECxC+PhRBnW2c75Wz7Z91ohPEzwa+lUi3CqaSYgQD
Zj/pThtj6DptWioPtjKR84GdMaDzphNdjHrgfvCGOg5mr1Ky/McsNXHgShWSzh4gX6XZoURkwTPB
R+hejuLKvsAWKqTWlUkZMAyEy5rDx4v6zm7i89LAQssLgaTX0P2moxuM9ZxoQ0znXprMi8qK6yvO
sPyJ7nH519cAmhCLjgOwVXQkoTqd7iaza+n6jKGErHrbPklyU1wkepg/T9hw3VInDX9E5mweq1zM
e0js9s+4KPUNYs8753V5H7KJ+FzkkKvTM1v62IemGfgJNy6uSrJePgozT+CPt87gzkiIb7U7VsWs
192xlMtIkZe2Luf2dN6JrNWphC+Jn8URLlhdm8uJn8l6DUbfjvOnQsu7uzDIMuFnhiQ8JAHq2hNY
xzteWeSj6g5ODx8lFHWp+UM21XsEyrmlKi22nrCunnk4VHLy1Bc5TsEfb5AVMevPT89DmLTbWNTy
zvjacTctEcfyyy5AdiyeSzxXzKARA9wWEzGiGfVw6GKFpfe+3sUBjQZZ6xUeaLn5grmElO8tedAa
t3IGdYtzbS2Ld3K1Lig5SsLohCxCbmvtQr0Kp7ipesvnfpyDy6FpJslPq2C4G4IhVl0qmfY9SphG
5ffyIF0NwtYzcjEtbQ5jYieQGgYpBskQOe31mPRt4hp9nTc+phVJ5ktKBLky7prqFp/5uIWQWDT/
SKPScUFKGnXJTp0NYDq8HKDsO22WLbCMQjwhpw+qTIgoejTlqEIznBH67wO2ktFNPJs8EmIjSW8D
OpqPou3UFz23s99YvEayW5PHC1IRFQMUgbKHus/kpQPZvhJzs9Cw7ybFmT8Haj/+U2j8YDcGZi+6
31tSx35BFJC7N4xrtB4arSDeaHFzryNbjp+v1X9qkzoyvQI4wEWLNytwpyDMv8eVZP5KtbH9R8EE
TN7JctSijDqL7DnC/aV0p7bgarNCDfx30OQZm7mzJxMlvESTDhay7N/CONU/mbr4S+XB1324FLkh
nC4lHlpsp6coDKl1Uy2RkP6X25s4wCnXkIqFyNQWx8lEeWxj4y/haLWzuF3Jkp3/x9mZ7baNdFv4
iQhwHm5FUbId24kzOrkhMlZxJotj8enPx/w3LcmwkBM0GkG7Yc5Ve6+9BiIuWBnPyv+hnfI6I3Z7
P6We+qBm7e7HlgA9qSP7sCoXzo/QgXOgBe1/ekMwHqTVeVe2lovKEQCABZPaYls5qGpOr5pqxs0N
Xxl7YAT3UOIgB4138m7txYGmqaNfONrI91bvQXbqr1LxLspljr5ttJRVbG7OuTI2JF8Jk6Yw3au5
ymLIgQ2UfwsxDmmUhATpWwyP5ysrNF/GCzceavxmSQoH4GK99JRhRKwaBv7W0TDFtks0cRPjNyAX
pLclLROt1RjufGLlphsLb/4KrpqrPk55RfJkuKSBf9QEBrwpwlwy7Wwo0RAlhYubmGvmfjQQg+R7
5jfmj6Yoc6IEDN33Nzh3s6gRJMAa4MgcRpiqigiBkCF9shZkZsepF2Xviy5HmWznUQ0FuQoh40VI
wGjkKsjf+87GnW3XSav/aHkATvB2lvDtLIz+U9OFLiHFQ/VEtkP+rie5kfACPLBtAvGW0jq2qkmf
ymZq5TEw1vWXx+pZxp43F4/uaMgfDHl0nljFIp39SITFuJuHcmniOc3tLcd0LR+s2WRfIxUSHSB1
XWjvXdxdCeyN1jW6m2Y5f1MkXRG4U7nmtxQXMCS3JAAA2shm/mF2KZKvRavwvdY1jhlLnxOmiX/h
+H7tLSyKF6cheLuAHrKz0WN8a8mBs2hRW8J8R8fPHoJlDk1k9oWDowDBpW+bfuzyGG+oVe0RrlsE
U5X1CFimSUDcEV8Ir6MbfKvYdVNKUqc/OuV9iM4OozvS6J6zNJO/OuJaipjBrv9Y6Lp99qZ5nmlo
muG3OS1ot0YSem8IS/P+WEUoawa6bvWOQEj/Uzs20Tvljt2HnmiWzzpyEC2SNjGLOJdFvbBgzy78
PtuYIS62hviiLbsgdxEiE2F6pJ6LXQnUBVyZNeqLJLK1RxAJFT8eiPHqYyerw485niYFtNHWeHA9
Eql31krVtYe+Yx7bKo+KO59xgXlDKEr+tgi8udm5srZu3bBpmp1XbFilmGcxfn99HbuseBDTbAYz
0JwReJ9XzWEGsmVFdbDXEwGN7IzIl8dGP3qSca0ZzXPy+vEuv14IQywZULI2B49zk6NKNi7pjcyc
x6r1WTOc9Z3HdvvUW5a6sjheXhpmzBQlwDNUcsCCp4tjNZUFpuQFy1Ohws+Y+BWP4YyRlVATiS1k
2e3+9dIYLwA/wodinkChf3o8a3JGsr6guZLq5sdhpeq7WoiSSse/Rki+xEz+jjKoGfHTJMn0XL5i
Z8IoGi+P9hhQpnyGZeQ91BChb+ccyXaQDe6n1RV9caznbH5DVdsj3B4RnLx+yS/sAIRpcHMxCGG4
ec7IctBcrG4+RfvQXkiQ7pU1rwSGGD2gjRymNLGGsXYSghihvP/7oRmxOyCIjs947axUD1VpEZar
0r3URXU3V/gw9WB/twtRmfBcdXcjDbxSXj/o6Uzvb5XBQA/8ABUP9MvzfshQ/QzJteSVWmxnPpJu
0rHxrfnCKLfz2Ayg2Phvq2mMYGYP2ZW974UXmveZa+UEOIm/O+N/ujG78S2izhtjL5g4/swUPOmW
GxyHTU644dj27dfXL/d/7llnVQ6TKXSZ9F6bkvrsnSYXvMJxoUv3jfCL7GCp1fwuirEn61KtSt9M
kV7CvY83DRlFENKsgyXhLj1NyoF+G7kNwF2hmyDW9th8X2m5+lj6Jjntobkt4LWRsQcWesUOrpw3
4xAhVvkuSFX+ox4n+gTioNqH0mGb2mfhIJ4zqn3M5EilE0jLF3SiTdT5zxCJthzzcGGnm828R7hK
kfxQUaUvO7Hib9dEwzzuWQEjuPNyyPWOvBoPW+e8Em+mAEQmwQYEmDXK0uHO6hwtdv0oSlZmUgBg
EljNQiDLDE6XAff8rOH85smU2fO3GU905mdpOcQzlw8LhDjJeofFf/M9wHasP/jwoqu90Zee2mXO
yPa2iKJIiVkJEa74Ipw/rVJ3b2spy+0McPkiXGktxp0gMf4jSbMtCqN6ybu46oaUQcIoUSBHNpY1
rdQVE+xltV1MjIt1IC9F+QZDDDn8bubJe68cK/9DIZs1u7kTQnzIcnPI97NM2z+hztIgLvsSUkjZ
OPMHf8gKIyG2Unfx3Ftut6tkMcL3HwgHIyGryow4x4hE3GOSZT5VKWy9vZGO/c0MRghUAVRIO6gK
WR7XKeh/R5mFYNpsFvNLzcgE+NLVw4BF+BzepR06zx3Wtm2xm9bUZmbXOW33ZSm7+ScrT+7ugqKE
AkjycXvrtNQsNFaEQ298dkKk7KVxf7HqjLxLLkmBR7NpqvKto+XUJswQ0QOkQ8tvqbJUuffMf1br
1iJXyYfdLFIsDewGjz8SObF3MzGuIoxmYKQfN3bGNXuCdLK5Kqv6CMmWMHi5jAF+DgZRY2VmROz5
lODdjp21RHtu1u7T5ChiGv3ZWH5kQqVEexrW8tOUi/dTRHxNu9Y1oj8UZ14AL9eB9pCFY5DdlNr0
ursMmMfY+U3Y/HGgCKH/BH2492yb9B9PbZW+qlOyw+vVxZDD7pc3LWT77EFmDsmwZJ/mX4awdn/i
tdpG6DwMVqLMXxjzRV2jxhs7wxb4AC/fXfeBMWrI6i12hsmiJyPpPKWdPanwJtfVz2KIGXc2K3m3
luHFnkhnRFilnNCIQCj+yJmUDR5DsixjBKuLc2uZg5u9UTnI+aEFsZFXmq7L7QY5rsVIgpY+hMpx
thrpnKDSMiSAOFM18Eg3WBoPD+ascFJNnd9C7ZDHoumvbbcvtFmbtTQNVgiOd2ELLEpUYKHeoCkq
KKZ1MvAwG3OXYzM0TPY8hgVB5y9PZjV5cuc2APWvL8TbhZ0vw6hGIREBcVJhnGFjwQBbx8B6fV9n
Xn3nTY31INLV3WWRvEISfOEW42CBMHYrYjavutMiZmiHHv441Bzib7fGA/V4YmWz+GV4qzp6LWnM
kxbelc388vqoQonR2CSVVvA/RdR/dram6xvXHINgP4fpesvWoIEOluZpDc1rVkKXWziHAgvakq9g
b5yP7fTilGY3AVjZq9k8FL5YIMKC9gyDQwZuxR2l8PbH5z4vr+ymL1ykQ43kokFgwnppMwDF08qV
ya31ZxKXm55+QLrh55UbeuVDOWN/bYUKJp8gIZDUKRJB504fo1dPwhzdAbHRUIrpa6uxThqnQWhm
1OXwO1C5mx0zAgYRWNMn7ykr0jnhvFEih2trqNhpBTJDLV23vy1kra70HS/cDDBPnLwZoEKA3XJA
/6sVCpqGdYQQYSw08/nBtooVpx5j2BNPeG2+9sIr7W4BoC4sG+rF81da5t5ANpab7gOVzTvbIDyb
HPZm13Ukq9eDPSX8YLhmBXO5ZmwiWYRQsC+pG84jE7Tjl6s23GjvMO8SpE7a4Nmlriz6acNdSKM0
mlvGvRarrD2YT4EyMT3612WDERc1DLxfqsaLgpFhQWUtrYm4Pe+qPzVgyldTa3gPFYPCp9eP9cJd
ZhCOby4Ec1gE56WxAvZz/aIJcdvRXX+QS9TpnWSxzg+Wu5RctTQ/E1fRXSmKXzgu8DJrFQJ31o7Q
PX2RWuG53aLtcK+inIhH38z/EHkpalAgwTMW83DMhmz992aPfQga4d/xOMy0M+Rt8VPD75ifsmni
KnIMNK8ttVbdJFiYD1fYEi+sWVwhYBsl6yZ+PTsYqSFG3/KhJDnAehLWZgj3BKfMZBK6/KX1gKmU
Nwcu4W/KyJLXH+wLX2qAISxkePqODUE5vcFBQdQsBAyZCB2KD/XUj7eg++aDURKe/vqhXniWtOns
czjc0G2cj2eLMCzgP8HWsUgYse4dtzWStAzpIyuA5DqpzCIghrO/Zvh8eYl/uf6gx5vNDnvD6SV2
Xl1Co2VMa/VO8Ccwu+aLGYb5rZVO3s3rl7i9jqc7+emhzu6mM5PIQGIpE2FBbx+XVW4A70C+uvJZ
bL/n/DjE5m2wB6g4ZcPpJQFTjjY+dUWS17K+J2myf1sz8bo36hVyGySzw+vXdcaH33Yc1C2Q+0ws
g9AznDNGRjqt3FZFmURTh/9zk1dRRkQ3G02bBKvbPqaZmj90kYzw8mnG4akANfzCcE0dUwY/+EkY
lpEfajAjCWEsr3EZm4n0aXWZ33pWyvj29TO2L9826Bbsj7TyeA2Dfp3eIloe4sfJ/U3kpLIaeqko
P8m5lcPbDpyN4Sw2y1mcWm40bPxk+WcMqiHYG6pC7jJFBL4eBTlYzyYEnmE/NDliM7trgm+qbJl3
OEWffpgqR34z7b57WuAK5TtV1NV8gCQ0fapWYlH2VeWGpNi7Hv5ZE+FT9q61cZT95/oKiAiyJ88I
QQYEudNLtYLKoReSWeIuxA8XdhU+LmHxPU1d++Prd/WFygMiD5vOFvgCn/W8vspHHVQERIsEB4z5
MFc9CghnCt8NYe48gmWv7xqzm9+PtEyPbgONpfCytKe/a3UcFFadyLxG8T6kAcOc18/thQfuQv1A
JQxtC5jg7C6s7VRGbZbxwC1VH5Ws1kPU4jKrpnx9aw1Unpm3yiuv2V/S4dmXiA5mo0jg/USqyNlR
w2zSWBtGBoYF2vUYBhT2Q2aiSt63pFSghkZ948aOW1gOFinaDj56QvS/bHPsood06pcyVtEMhJLq
2S130NnwNbScrDpWoy+i4+v36LJsobkipHIDMVGLnQOLULSEGBswjj4A3XAHXRH13S0livEpzXDU
dHKsCevR6RO3jvJHesPo9+un8MISySmAK8LF5p+/b9h/mgG2eHyyLAFnc5XVQdXG9Js40vXL60d5
YYEMKDy37NstO+w82rHTPZyCNZVJI4gU35WzZSRroTE8CsbBoHCg23/9iJefxkZxw1ANKA1uzoX/
T6Vbu+lU5iXmiNE/nXNbkgcbdA8wpFO8cSRmirCDjh4WNrcRgBuWjMIzGRkXgfowS2HeD2tWHDNE
TVfO7eKxE60BnAlFkmEmeWfO6QLR5cgjOoVSPFx7oKOR2v95rbUSidk7uPQ1SxdKjPFc8QfNEjFo
duXDX3n9Bl18n5wEVOEtpI7Pk2b39CS0GDAHaqYwaZZ6hgZXkWekyJvOBiPdVZMu7kQ+XVPonAUI
sHHRDrIP8GVuictMU0+POthiJkcwT5Oxd3twNNdduwN1a73ubGcqmiSq/dw5iDJ13ttFKn/Dtux/
+rKaf8x92oK2kWH/Ry8rJouQB6N0l4UhgNeqy/S73ZitCbdtxSRjGcr5TzBDkWe9L1V4EHk6Pc2T
q54oYjOo4rme5b6uYDbHPmv0McyWvNqVi7P88Py8MZN+ENa7cjLLIF7NWay3k5sHduwKTZxO4Xt1
7HCe8h2V8oS9a5A6/pX65YVnRHgPnCC+wq0kPX9GrjF1raNUkgWYZ9W6Um8H3yGmwzUxghnkgY4a
69PXX4yLFYFCBuwZ1dfW17K7nD4i3S+e7pq2T/Dn6m8aUON51y4BvJLXj3M5VtkqJoK8/tqsb3vY
6YHG2W/b1lq5OjIpH0Y2VXzkPXF0c+UmXYhoNo96fRNJhaDAG5cYXM/6/PpJvHSHKYDB9/kCWATP
LhaKmNNhU6gSZZkZgE+mE9aDOV507ySF73Y3UIpldeXSL1oMvjyT0RyYAUs/84PTK8fMeIS0SR7M
UvfObb0iRqlMI7v1ZVomEvnCUav+u6p784pQ7fJyN14ZhA2mkFjtnW+P0ujseizwD4D+HX21mSbF
xag7fD+jvCLbpbfzWFm5cc3M6GL954K3F4oFmT/EI5xesFpzLBLTDiq2pYrHJYqi4+QU5u00VNab
ucrHH68/1ku25HZA6g9u7xYTe86WUK6RDtVK3G0WFSaOiXmF822Vp91Gmgj/BAIVhp+rKogHy+n6
uAwG/djNC9P5zFbmtfS4S1nOdj5EXwBskgeEtfbpDWiMQC7sKX1iaN2gnVWpcroYJjJ2Wk5u5OVO
4nbu7wZUJFEyy3zjY9eVa8dN1aVdjLS+f2OqZirvws5xigSNSj/vAnYHn5Lax52JldNqj6qcmWbb
xip/ryV8ojvI3vnbmUrxm+FC9afEtg2wp1KZOwTqIZLFxaQcLprMXe/7cc2/GiNMDOxeA0wfw7Tv
PxX2jM9w7pqcVDlm/ls5lulHXhvn2XGWYiDkpZOfTaMg/bzsVzISCtdqvHgRZnfbN1AMj63o5DOK
C+9xnSvcRy3GVzfRSqwlFF34mgmSDCfde13ZLL9SBUaYzFB5jzaziRrL5NVi6pcXXZR9VFGfHYMS
tS/+trNsbtLM0d0t1bE4WFm/VLcO7cGnerbA/xEBrc4NqgLIQZMzdPaxmMbghoEuNr6pV+k/OlKq
S9wugz73+ku41ZontSjPHLsDAtU3bBDOzukzbwXTpDlrm0QZerqBtBTExJ+tNx5offL6ocAGLg8G
wgdQT/vJQOzcjahrGzf3hF0lBT3j8DwZbv21DGvLYriwceUMEj5/0KKmaIOWbPlKdeTYH+reKPWB
0sj8mXv9MsF3LBuCfNZJ/bHsITX2oWms+s2YiuFTAaAa3KqNm4jNirnY93NdV5DJVd42qICC6WM0
qMbaK1/77j43V3PLoSzqDznBvjJuOxhKO/JRIrmfYOR9inofK8SNgR++Uy2U92TBMLPapxB+MBo3
HWQ6Y4B6Zxr7downEwFWHDWy7HcM9yBAufPoefeekqq7oeGN3i510f0qs3pdYOOPuB+V0B2fLK2x
8IhKW4h4Hlzoh140Gh8aVgLMxYVsMCCPBOy+Luq7u6BbKzIBS+CleOG982LhVc23whhgmY2D36Aj
quTox97sBzdR0wtcqBYm0aw5nqCsldYU17AM3Vgxb533xOG5/t6v6AsP6Vixua1rFwAO13N9k1W+
sGOEP9avLJBd9eyKyfH2y2ACCwMnm7f+5I+QehYvx+TZZxi0Kwxp/KKcwf6QMGPxMJVD+GUeQKr4
nVbmPhKo0iD5hYUz7gycGtMnLTr8w+ahCCxsx6LhK/x7d2KG42S/e7vowg9LkeLTLHXe+1B55nQg
6kW5aKuYg3l3rTOnUVwKzuigZJ8W5OsOc/mRV7sv3qppmJ9KEVhlolPkDTjpRStDwqV1D32ezdNe
W70xP0SWKD4vjsjcI1SF1iPT19f7YFakD1ED9nNsYlygsFUDnSMIzgc3jzwjX3fa1H1+7NNqktiP
6ZTSkT/eUUWMoo5Ri33xjkp9LPZV5qo/zBzz8IAMs1NxU3re96xYogXk22LEmUpnfRRpsL7vO9N8
VpA4+tidRJ7BO4qyZ89ocrH3lr7/WFgL4iKrGDmpPmXWFKN5w/E6LMUPjJtHsYtw+wSA6SfxSwQT
2mP+1c67BilVtMPQZ2ieelGq8skZ/RU3wnyCSz2owtnn5ayfx2z0Pr6+FrywEmwCF+Qt0GKose3T
ZcfpFDuB3Y8JCOP8fo5SeavT+leI4O4JDOEax+iFWmaD8rYhIbU9m+3p4YRHEkMpnTGpU3szlQt8
ernF6Arwh2JMINV0B/Se5W0NY+2fzKa2boJ+AkbOVskAZJ5792l7WEzemwq73FoCdMk13ngBN3Vn
wzwaFvu5zJ31SvH2wv2lTwaF5tQpZ87zKLyOPmTqlgZH/wreXdN6SQGD8hAC93yW3ewdX3+eL9Rs
W2Dhhrgzx0KyfHqDx9FdxlqwjZArsB5bH+d5LAzGxMn74TZIJx9wr7rGvXmpgNrcECG/MMGD+nNW
nBuWqUwHm4/EGIwhSKjt5j/a7RCpBcVsFNDj6uJOtyuIDgzzofwUBrLGfKQs/Oe+cOdrUfEv3XU6
hc3WAAouTf3pXejNyq+1n6kkMCL5uVsxkY9g/+6HDJ9o1SzXvqIXNu8NQkInzvCSkdnZa130U23k
gTsmdtvk77sOQgTkm+gexk125QFforlM5rYxO8MGym6k26fXlrUymJ0xnxPaV+cGVkJ52/L/4ubi
+smE62dSdplxGIbcYh4hyr1TWhAoe9yp6UgLZ9fUePR0vj07uy4I272vVXUw7cEL96+/iy/0bN7G
fIZVhOcgr+PZazHiCOh5ozslsu/Lz+joxFs0evqj22ZrsDNmMX/tkJAn0nC8DxFD0BvCbIZrN+wS
QPFC7tNfGjQzsPOXAQl/5NcB3npgdEVxdAdfVB8rAS0hKeF49vuu0N0HafWjv8c2xjJRbRfVp9FZ
rS+CbXMTSVft4wxh+2feZubdmrszVmJEj3bwnJrpC4zo9INLdu2VxfmFjxkKO50AVHYAoHMgrMlE
Vvv9OiRNtARvRpisyTBl0xuzrdsE4yrYdGtxzapxayfPClGgYboh4sw8hkpn344hoEeGA8OsIMz7
ve3V6nPTCucq5LZ9ExfHAeSnocdWjO7+9D2GN5Fj7bBRu5rR0Yd8CeuvqrfFY9jPLjzbQKubqmuH
A/lYXXvYCvT71Err/8c9ZhoMj4k1E+O87dP+D6RJDslYeOSNJF0EtcGdTeuNWkmuAaHM7+t+/WWx
c1+p9S+Xpy3BdIsiYUIBVHOGa0HSiCJRcsyszvEiHqX+kSFXDmO6PZmUMnXeXPkSt994erPpa1l2
kQ2DImLEeXqVeen7Y2WSzxQtWWntXd25RymxQMZjBlDKkiGMt7Wwoeg1g5eBiLnSeuxAmr8ZxWj9
vnI6l89+S1wDymavYEx7vjCAIlRpp6c5CQVWP1qwRDjzUN0YcwhBq8cmoK7N6SEvyLnFJyFDvOSK
r6+fxKXOHaUppQj2ZWQ/wD84W7SjaFK9Nrw5GS0HV6h2heAf21UdvdGRX2B0qwxOJETnTIaoq9RT
t2qNXboO3adAeLbe2YOY0p2plPqa+ktXJniwGxgegVt81UaKMN6fCnVbZCNxTpMqsoJeV9rXbDwu
5xissYz1IrB2BgMoqk6f7gQQkYmpm5MtSpgp/9rfVCHDOeorh3unrYUlVuXk+2RL0hiZ5cBdhIu/
Qy8F1mlip9EOWXMb9G11l0mzTczJaW9ev9+XyzC2bUyOUfmwrGCBdXqS7bDg51GNS+JRuzPiKRHJ
1w3UNmiz71EKLBiyj+ZtBf8xsadcXfnOXzw80CDWiOB31rndEzgZMeaN0Ikvp2HZTbmDv7IOxiC9
r4LGCOOeoDoNxxV3c8J6Ftig0E9T40oR+nfYevYlUoUy6cNzcMuQOLsNq0fqEP91StiF2vChr9dc
3mfWOFpvYaMiQxJMx96lgLlfW0NK49Gz56mhcqmiu6ge6uLGlw5OcYzwyIcu3BBTiNJaMWDpdLds
gTh0tbvIqCMVL4xYbZyMICCgPpROh+47M77XTg6kXZsdFelSuxV027QB2LZmA9E1VnrurpwkT2EZ
Yflq5ck3Yi5HcnUxM6UVEZ24sVcyZw71jOVGHER4ZqmyzgFnpZlGu6aQa383DX7/PRyW9rNKJ/e9
8GVRfJpTt7jtaA+6na8pi0O7dNujJvKb5Cu/jmJwbfMKce6yOoNfgx6JsMzNZ/G8YppwwffLyeVD
93V2X7u0bmXT85LbzTXv1b/90tnjpRJmULKRethUtt31P9vJHK2ROZkbYSuyOww4TYtWdN9C2Rp3
ae7aKpGgG9WjZYiOBlzgs4PocVmDn1avOvO29sdefuRVZGTx+vf3wqbDzBBhFmUj0PU5jAw9cez6
nvzycc2Mr55M6z2qhO7HPPVfMIpZ968f7oU6NWCoRqgGhRfV3zklfupScxzqDWMSDprkHfpJXth0
NgN8t8RUjoegNBvnLh2GttpH7AdqP1VNaR2WuZ+qJEIiMm1BXTBhm9lHmt6uDlKxQvXTuyldUkKd
wGeunPbluxKglmOvZBQI3n6eqxhE2eyj1ywYM6TMi/IB1/BRzfObtpep/+8H41AsSnSmjFTPhyc9
e4vQNnGRltUFd9GqVRIGVfNGMFa7cqgXanE2OYrgbQEE9vPPyrpI0bmhxFqTxpPT/WpZ7RcDFPrg
lr5odwOHvZkpMw9smltuYiY/bYbNV97By4IWsB6y1DZyp1MKt5//5+sIUkywR2yiEo/q+ickkuDj
EjXYeCjZBokBO3eC/O01wZW95+8nfvJZOiCdUG1gwSHnRjFxemBi5qwp7XDFUAvKsrtRmOaj6tei
ePCqxWwPUvVtfpTAMV9zOTlf66nOP3pWgUzHLOfwNwNe+a4tKOUOXsFgmD0ePibm+m234Maf9eNu
CrSGrp6ykBvIuxEmd71IsQLRA7G1a0VUH56DsNP9dPR+usYQPjdKE9XRwrxb77LKXN6rJTOXOPRx
Gd11nNlvH+R+2i3pNJLgwlixuO37QH668qlelGO88tBPtn4ZkYV/Pm9AdLUgkAvdZJI0rUpEJBVk
ZqusN30uszRxKl3fmCEyMGt227s8G035xoWQ8/z6iVy8HjwlHhBjeAThQXT+8cHAlK4tsjXZYEFy
6pqqvVVDbzVJMY8W6XCzIQ7hZOBr8vqBt5f//PWAH76FAHEn+A5OXw9deymdu0tghT3L+m5JbcW2
hnIGUv/oFZ9a6ecCZ5DQmqGYL/rKdV8sOly3h2aJoSJjdtr708MXAlm6LHoaz7Jkww29BVFibh3W
ECTsn68UAIxvnY8Bnd+5pQG6VIhRtVoTEYJAkgjELHwn/GVOJNb199qlK9ERKpZIpuL4+rGdy/eM
nnKz0cOTCazofMaRZSYNnWitBOckhKWIQxrAeUKl7pvUqsP9wvi43hth6t2U2UQ6gzvXgLcY4OTy
ho3GA0iuTHO5nVKBdM7Uq94D8Nt5Ihc3nXZ4zbkfDE4/3Gss4Abcb/L0UAVWY+4Hs8H/PGxmu43X
oWnfrrb2vmW1RKhPpLb406ZTQewh9wX+h6r6ax/ZCw/ZdWGZmBsHl9ywrUD9z9rnzVbrjKlH3mE4
zu2daVjWr8UJpHocpWCygSVWIw6pF6w/pjpasXZCOD/H2MovbaI6HRyrXrlik5StNwv1aUpKTQmy
9fpDeuEb3KizJoRyHErhDp6eJkL5OtXONizoJWYBuA+sm0dOGC4PgLP+fBRI6OQutFdMXl8/9GXx
xGfv48WKv9WW9mee1cbzEtSs0oONa01trLHWWfhpmgb9Z7RG1sWCaL7n0AW8hyIUPALm9m3s4e/7
1UUFFSP3za58LZe7JmcEURPAGodE3tizhSF0RJOHJm+swzDxfVNP+nZlp7D3Ac6hNzSOzd1AxUBQ
ZVs8RRMpfmtPlXflmVzSkyC+om6BD7mBjKQlnD4UC5UsN0ObSQHJ17hrTWwXYyhUEyFplpP+bANc
SGLXg6o/1corbuQAA3VnIjxsdkYqh3csaThCOB3a8VgxH/63yHHAdYfeDtdNx0HcEFwA+/boZ2HV
BG5i4dX52CDJiflsrffkOtSfyrItf7z+rlxUswRdMS2loqFKo8A8+5oQ4I+wOicnCTs3rcn76dM3
uWEUXwMxEYgT1KxEV57C5SaBFwyA1fYcSKQ8XzrnxsukWAo3UVsEVN9HWYGtcYG9naMRa+S5ZhiZ
p+shRNOw/itkxILJU4EIsvX3/vkcoSvG1gszz03aEankgAj+e08PXVJZlOYUL5m9Olde/ssFCyH8
5kqOLgMN+kUBv0az43bCSxaGXndokkYM6ktlvFF+5haHf36eQJze5gy50R7O00eKBs9oZ6k4WEj0
L6IjA1PBUjzorPoFIaS9Qts/f33I6Wan39QXPEe8pLZn/Z/FOArEYo1ZJw655+A4iQ/kHYoQTfzu
nHp3+KPj7/D6BZ6vq3+PiHUdln3bFo8r7ckR60awenqmkbBk+/eo4wecCLrmycTxBVm6TSZdOF6j
jIK082v/W9lsh/UZ8DOYwcoRwvnpYSe7ToMlF2GCe6b9SBUbtYdy6ZZna4QEt2ujwfnlmqmBd1Xb
AM7g8GfdRYyBh12fptEmhrHMd/h9IOSb/N4xGWo3BZEeuXzCkHehja8dskR1r8X7Tjr1Bx9+ALac
ZjH+mvFAJLW7EZuEtJb99yEzxy/VMuCci+uyH+xYO0fSuozeLKEwZghCGlDIxzVsut8kIpGrJkYZ
HGY4JuZdny/jnV13ASYVUya/yQxCAcPTdtI7s2+CNo70DEbfGCRhuSFO3rvQaNcJQghpE/y9n74L
CP1qG5iLab9VG/wqaO+/eUvGNK5Wius4axi96wbRWSzdofldSAVrJWcV7XYq1UueFDLnwpUyUncP
T8l4FzH4lUmqg/xee5NY4zmrh1vy7vs6yQs3wnfJcPKfNAh4ZdS8aOluiXz1KaXqa5K0szErtTxt
jTvG2+B2M9m6D4aZIe1A9ysR8ZZYyu+yvoJN2FtK2Dj6GP36iPtPvsaj3U10Ca5jqJ0AqrxX/Owp
rQROshGpPiJe6nqr9qqs0zRYnfO0zpATDlPTTr/9PqQYW3K3f26Yx/4epobuhaY3hM82iObZrpTG
ApWAnDeoKtOS+A+AWoxCLPmHpsLaojP81o7HcYk0lPIUMzlduYTsdPTMZIRAJPgSjATx3eS1md+k
djDjjWnBYttRZRBbXSlzs55z8XaNvaYZ6phdftE75rPyjsmIINg1Z2SI/XhkeJ81E3HIHhOzGbS+
S41VsSDDY5fb4yBundHCUn2ODBVAc5qWIMZrV/9azRRd+oye3d3VVVY+jFC1sRAb1z95mnq/Qkgi
ZFaHLpAbgvplz8o4yXtQ3OJb7hV8uVZFumE80hyTL4tHxs9GYx+aaHsK7onbzX9w49Ade0bGuvz6
6nEB8WLiB2oaMklGD8Em5J5+x+M2wMjnqDog1l8gymi/h8cqJ7qVbLJbXMwRNDMT9Pz2D1ZtC+kO
7Ec/EXwIUqj6uXqXdRmqX9024U3bbtRUGYYrliJTTVri62d7udbBWaMX3pop+v3zIbRX9FXmpC2J
IDSNcdPB0c2ghH4fy+zLJN1nLtL8eOWQlwsdyzh+TzgigDnR4JzeIEINWFtaReaAP+IJ4/wfZ+e1
4zYSresnIsAcbkWJ6txtt/MN4bbHzJnF9PT7q94HOBYliPDGYGYujJlSFSus8IcqrG6mrFGrQ512
JOltrNmlr5PqFQdTKQdwaEoxYaSt93iTd7PetDs0gvNPYE1K1MfG3g6f7Wawj2M4cT26dHbBAzq5
+zkBI1zs7UlravIMmw6iCxTtJQEh3j8as7fQx5iqdt8hfrJ8FFVsJM96bMwwfEwHtGicQLEplAkF
NjXMkD8xo/8iEVlfLaA5CXQ8b5rvMj2vfy60o5BdjXoq9I7bU9hVh5j+jZtG2DwqU/9WLAOeihQW
KPSrqdZ/Aghu5seSJf5o57Je4WlZ0d2GXel85bEfhzsLgBOaFLRfv4txoILmpGPy6JmgGjmORfmn
jWOVQjIyzijgRnO575qyom4I0+dYABxSwIctGCdUTi4qP28A9/ic4uFbPWnTuI+NTLS3WmuLGDx8
jqRD1Hj5535BIeM4AiJ7N70utnL4802H2RVxMn1/6uo8oKcbwJrNuRzp1MpOoRosGlJBVUdL3Or1
zG/RVjrmk9n+Y4zE88oyyF6pbC8DNTgd1MRdy9DRAgxUo6qPbkdnwcXYAjKAOn2/vsPlBl695FLy
l0ap7Byigns6VBtFWR7FKjDuplVo2JjW8KDUdvN0fZjzZTRpS6KyC9lOFutWgbVLs2ix8z4KDFAM
2kGJsvAZxIPT+HYOdmaYm+S51fBUuT7s+fFlWC5cOvVSP2yddqJfo9C7SfC4G6LyoEaLdoPKlPFE
IaZ70sPY2rpRz0C2fDqk9bHfAGJLH3LNMXOMZsaIwwiBt+pO9yaWqf9O9a3G9SJRUu/ebaL4pjBK
9PhaRB++oZkDLVzVUOzwsQoJ8y9OZwNoLGjePGUl1NIbC72TxkcKy7P2etQptd/1mvZZ8wq99zv6
ib8SABdVUNYTsKcZCALiVQnE/V2YoP67m8vMuMflSB126FfPz5SHTSybQ93AAHq21Ic4qwcpi5Kb
0n0TkjS4x6IMiP1xLCmKcKjAMIJg4/lVNds30tz4LBSdjBlqufhqZ/OEUnmjOMqeXmJNw1Ad+p42
YJRhjoy8euOnc12/CmtexHFCKmwJoN1raObMtfZWV04bo2ikEyWlc+oAMQyNpMOgu9FGEiBpoJ1G
aLa0GVi2XdbFaIXXlV4+4WQyDXuVawT9jrJY0gOtj3E+8mB6v1uPzsgO978F7kTkZb9mNS8f89pT
xc31XXZGLOQZfZeJ4CWlFkOqenqInMaaQk0dcP81Yt3yuTEwCnBtjFMjC1mS3Mp1v0UOPxBxpd12
i1B8T2CK6eeVixys3Y7qwgIm/X9lacxwi+sRMXrqDkWfzK9GaDr3ntvOlKJU/MKneXF3XhsZPmpT
pd/a5vSEBGQ57xGfh62DA/H1+b0jQk4vCV5BegoAa2h5kSeezq8tFsPtBy8NjBQTnX0W6QYZhmp2
u9BuAE8OU+OglDPkN9yXhr7TJtv6XAGBLY96bE+G3wD6/9HnmDw8DEarF0+TfBJAbRHmk5ENlfUI
JzTDI10tiHUM7Fr0nZ4VUCf5XgPhtBqW1bM3RP0j9gjzuHdrI539YkKTnXOtOP/1ba68FF5r/zYw
gKw2Yo/ziwRVUdR1uCQpl+BPfboCE7ROpzRnrM2nqrybF6Td0ogKcqna3pG6XrTxApxfy4wnGe4w
FiBJrMt6w5i3w1A3WaBja6qhaqSV3aOX58vGBbnOxtm5XIuUqBmMCtBar9rSMP4p2YMBVs/eY+q0
Fcqibfc8t/q8v76LLgxFd9qQiBE6RZBFT5cQaCvlOWvKgw4Q5xFxRRDvne2+UIdRNigmZyVhpgXt
QhZyqPnTEF89N6EeQUp1kyQIzVjU96Ww47uI7r/3NA4TfRebO5XEogdv76bCJovLE8yQU9Wa4Wcu
dnrj8QbmT2HqLhAhrd548bJccAsLoHB7dkob3/V906JCoGjRrWkP1p9B9wQEPk2gAUQdR3xpLFMS
W4uFzs5MQ7r3VatrP89VZ9iQvCh8PoSdvemKcb5XbQ7Oe1MWtCYNwNOFbpQKvG3dFwHq+lPpD6Mn
vNfQUZR7JW/JwBV3GK2Nj3smeU1xTvYb3xVrQIusAU9JgQdoN45lkCqZ5+06TDLxfe6s+0Io6h3U
aOumSKpyh6yY+M9Uonn2Wzdpfc8orRsPHbedharnY1suukBxVyqHe0UOMlpThbRBN6KNS/s8IoHw
ioQq4Z1DaLCOsWLMP+xlcPOAb+ccx95AMgqvxLqxaAk7bXHfO3G/cZGeHwEPcQhpHqHJv9YZTFi7
WUGI2wbwMHBLRq7Q+lw6OYiwmlbY9eMm35zTOxtCJaQjkGAul/ZanNCEM4hsUFcFy1J7ByLKg1fl
AaR9i2ir8J6qSJ0x4TbUjYDybI70gZkZlgqWRmy1lnSYbW6tehqboJ3dz9QXUqr6ZmYG82A0H69P
8WyjMxTdXqwtUSvnol2dcsWdoIlNWh2gpJb9ZxSdeaSYVLzR+6c640TLFt5t3WkC1oWsHH0mXZqW
khieniyTK9ltu6oOetQ/X+Ow6CQUGUJg3TXjsbA0qbYT9/w5D8YdLccyQDzN3bjdztoH/AyLEBoH
DYBmJPCrZkqRDzXKBHEbxGmi/Eq1wfXBXNiH2YLgRY1sNO/NKlUMGIQ4DQoVONTslvXGkT9ffTp9
nBugfy5dhDU8bKbZoy7WIgIVF/JH0XrLnsVzb7U8GlV+BeLMG4/w2ZZmO5MUSOUGXkQ29+nyawOs
mDBJuiDEtukm1ylsQpZJj0U0LY+WV+CvItC2pkWXb4hrnG9qVItopAL1oQYA+vh05EEYZruglBUk
tsg0GHK6uKsskmsCoDTcmObZzcQ0pT48Z4cvTVn3dDDOrDLDH+4CtzOMn8ALtJuuU6t9Y+rj3oOR
eTtBjd4Y9OIMAXJK9zqdarJc+79K1+1g0CLHGytwKeDsVR02flN7+k1eZ/1GbHNpKGnfSa+E8iI4
3dOhygztx0j3usBQY3snxPAT6b3hq9k50cu/XhBUqB3Ut5CZJHhba6JAQ8mLetQJImPFuZvHqf8A
7/0tTmO3B6VH4eP6eOcbFGySfAS5cQ1USlcXEvxgBQ5nD7QBV91fTpjFvrOErr1zLVq/O30qjBZm
WouO/Gy5r9cHPz+PEHkhvqkEPVK3bhVfxWnn9SAOCVG13D3GHPsv6NEXdwo3xQuUyP/DcJx6DSqt
BH6tsS8kQthsaUUeLN1iPppLN++mht6VFTnZ9xFtgcP16Z2fCsoBfEZAcO8h62rXyIhuiGub6XXw
bGxhT3dqKcJ9I0S90zpNuS8nYwtKJT/YySOKMB6JjwSPAASAWnS6VQuijwnYIe+mmO0gKqZiN48K
pNm2qX2qcRZ5HC3SzqzyB7seoo05n58UaYCOJIYDnh0I7upQ1s7subXZ5aCD9OxZqV00Qdhge48m
ysZtfml5ES0hybPJ0YHWnc40ah19pG6XB+OkDQ9lRv4V5gV6qnHhvqGWNAKk3BRQPmvNA+ADDED4
Rb+VfvgauQUIx1mUxcoDOxqrD5HUzD4uBV0QwFD6rbUY+CkgWkoDA0WxxyRPxa4uPOvNxebIX9Aq
/3l9k50fYLBsFHuleBwcAmkN+fctCJwrKgXyn4FXqNVLOUM+FQYpgWYWiFG5XXxwOkPZe1Xr/vOn
lkUEVLLhLLDFvdX2xlG7dGesQAK1zrIvQ0dF19IrcZsk7pZj0BmvCkEyPjKgIHr57/vqdJZWj0cf
CaWD5ZTj3VgI+DzRO1pepFD3TT5YeHOklXCDMTUgiVj413qZln/JS3ULvnJ2Z/FL2APSwZnqAnZz
p78E+R+nLqzBAS0OFqfSp090uZMPcxfhX1WY1sYzfvZ5PQhskpcIBIV4cY27wPncGCPDnvCIm5qP
IDQecGQ3v2VjVtygShC+mJVo34SjKzfX99X5PMEXU0LRycfo0lqrg8xi45OULmrQiMoC/kYiZCLn
/Oxk0c+s1LdQspeG00AwELJwfXHETpc1Qe5Vr9JaC3pU5HYVrOMj9hy0pUaaPIOolV/Xp3cekVLN
hEDMS4AcOhis1T2ZeKU628qiBSoFmBfTG9NnEdnJsYqJh3dzPjS70LPJk9Os+DbHxeR3qola3/Wf
cca9kDZQJlgG8BsyAVlf11GtWAW+jGrQ4TVYfu5QgLaf1DrVvkELAYLmjVY87sm4ehMh5tINcGaa
6wcagT1xcm4sX3SHQ39oQkNbdkqjjpaPa0wD4HqGcLPrysbu/RJx3gLd5xCrqTKCqoXTQor2+/XJ
nO9VCsTAH2AAyhbUWi8TDZg+t7pRCyrw5TOoJcf5PAPxes4UO7wxlDw9JAhr7XN72kKFyEjh71cP
ZxFY58TYtAPApqx5hz2IAYFb1eJno6H7UeXad2k9VBtgifWLI0eR4nF8MVBIZx8L4yfdbGN18UtN
X36lTvKjnOz8qU885ZFiM83auN3S/jl7cP53ULqdcKHg6q7160fXhIIwmIsfEcc39CFA5Vah2+wn
M9I/aS2KaXkNA9IHFJa8Vj1Y5cWbyycTB+FjmwzNxsVwcREInoi8eXNRiTo9qeZkZzEeIio4iZJ7
1nn3w2W9ZnASLrISxWAcG0AsGyflvX64+sR06ZB5J1oll32Xcvgr3LeKsK3KsMcZHV/JXWgU3lFp
M+9TaVbR77QBspHWiBt0gzodYfqWNACb6DbXyS8RHZqfgHw1gReCHDadsrhBNxFkVtHn36YIA40o
d+ON9/HMd4ovB1qOE861zPO8dgtLq25C5R28Xmv2zoNt0AyPUOdDK02JIJnYrQP/IvdUZBniMWjN
zN5j5+ocHD1VPgGeJKDp061C4xkdQf4qiSkEQce1wwV4+v00paJoFOkSJtiPP/S8G/BgmQfvy4jv
912VhIq6R3pVi/axIiglmii7KLuiVsXtRN2TlgqJOnZLqqI+KwgMfqntxHihNJgMu9IC7hFcv1XW
EaX8vRxtsjzSZ2L31UU9APUp+yGbgdEl3QuK38mdwB1lL2x7K3g9exTex4KRhRKAJCOsncLG3CZK
y4GGoLvXf9IVp/ykKICvonwQb02kmjugWSnbu04Os+J0wSLsLUHc9UsofwOJpoQpyRBjTZyxo46L
q0d9tzKW34qW0PBr8Ub2W7C/360yU7e2qYxYVgdLRlWUvuQbBCfgdEO0ZM5Qnrk7jUXQ3u/m2Fco
K9zQ98ww0hEk13aVObccOf1YALjdZdM0N7vaCMcP17/1hblLnTNJigNsdxYFDB5Sk1XULH5B44UZ
98s+Ss3yTlW7GVHLxdhIId5JZuu5o1ZOKKDBhaAPejp3BRGxkPEWv0fk6FYfwVQ/WdXU0e+HCCp2
bheCMsyVjgBflCK1/Qjo+k9hQSPcmbgaIXdlpC1CI6Eyvw2pgh5KKWLERR1jUY4T141yRBCk/YEB
tvkhyqeCTRPV/a1l99a4cTVfWj5wg2xeCpnczasgKpo7z0IJaAZZUSq7brSzp9l1ut0IBt5fstD8
xxY5WxWkAR1yuIxEUOsYsRFY8aBQPvuNk/0U3qgGuFpaACGaAvG9nEsib5bb61vk7Dqg/kI4atO1
JPpGK+j0izVLBC4MmR68BE33flgKGIBuFqEoo285sZ69dHIoWRS26MqQ761C4CZaxiVUXIbSO+UB
344ROfJyhrhm2YisVfZhqbp+Y00vzo9kSqovSu8y+ed/PXMh5tGmkXnlHiBL85PWdLzvWhV5XCl1
fn0pz4Im5odQnkSbgnHnM54O1aZs/wl1rL1T2dW3FJ1Z304AxW293BfHAfKPLjRnm/bF6Tg1zj6I
58LdLMJwuaMYQt3FY2H32ZKEn4wwK31UUOof9lAMz7E2g1zDHs0v7QJ9lLB3rF99M5hBhjLLxgqc
HRhM2OFDgWSmfsBTvYplWr0Z9RBdeaqHhvdK0jcdoLrMUD1npNZQOtoox1/4uACJXRtDIJO+4prX
M2C+ZCcVQKKmchwUgTRwaHjw+NHibX3cS1Nj075PjyO6vtWzJJ0BTXFO8OMGjJ6C2eyiuPb7qsuP
9awpG0t5aWrk51L8Ayo74PbTj6yHapZb8Bb2grbka1zgWlc6dXMvHHer8LsucfE0WIisMCcw9vSA
Vym4S4NeNZFQ2UNDQgx1RDge1fHJeOOwGA8dLixPqFgNStAoVnpQs77fXz8460RH/gCmyZUHiRBw
3+piqHo1dMISW3TbaaZHcB3Kc9kWzY007Xxa5im5G5F1i2kHTkVwfejz8E2OTQgsy1Acp7VwELls
1Ws2nNUx7avqYJsiHY7wNTDLJvIObxqV3OuOSgSN3RidJ+cYmsWIzTLwW/NPtpRN4Gio7j82S25+
bmZKs7tuUeIfEZKL6JhCudl4lS5coye/ePW5oqJUopbcfo+pTPfq2PNwC7cshfVqAhhEYvp1MAnN
r6/TpUFpNHHQSBnYlPJ4/HWN2g5+V+TC1X7wwuTP3LZob2kZejtFNz6D5xFBBGLhcH3QM3qK3Bhs
S9rKXKrQZFb3CWoOlAKVotrHjebF3xMPQVZf7fowvbdKNEHBogLm2tftYN7mcZf96BarTw6Q3Kfp
ZUQvH2HJvsHDz5hLcOYu5LDX6z/x0tZlPQh1yP45pauPUeUpqLaY+GYYCyfAuW86uAN6gxrt7z+D
ABqvNmYRuHW+ZcN76UICGCFVHKUUkbV6BbQ0Uc18zmucwYwe/UIVlRk+hPXFpRKOF2zz859nKg3U
+f4uyipnOJEGI688Bgy977JG33eumeIfWIU+9pvqoZji35VqpN9QY9xyCLgwUToaqPxQhpA6I6ub
EI2dJLUoxu6LCI89zeyLW5FnYq8rinmMNHNLOP3C82rzkstwAT4Of51u9dExm7AKIxaWgE8PhGuV
8S16K5vaKfILnQTLECYJz0nAaVEBLF0NVCMPE7ojXdnQkEjXZU7t4yDC7mFsuxHdmkk5Nkqd+WFM
Q3U3lqJ/tCcB97+MCntHpSLejZqefrj+nS+cdAARMkXkX2zpVfqSzh6SekJD1hDw/5PQ+8xXgMbe
lG3YfQTnazy0afX5+piXlpxoAAaXbLPw3K2WfMlyvcQLBU/brtznUW4/OkrcbNTTzjYSIG4yUYQK
5IVCBnw6Slqb2lggVeqLKE2fNG2fohWVSkiyPmhi42K4MBjyM2j7gYfkE79X4P+6MJOUsqBCZ4fP
WiY+sHDsZcMKKuok1DsBPGnjDb00HjeQlPuH0EVV7XRyTq13ujo4rl9h1A6OdPCO9EXtR9UtG79J
xk3E49nuBVglmXlsYLD44J1OB1xoUDj6pDOgrkDnUfLY+QXQZIoOHWayWBGPbRXvraVGvVmPkAeL
YWHovgbPwDtQj6a+VOmtcVAwpgUCzF0WWImIywBX1/jPBKTTw4ssag6Ngaj1rk7q7GFMkno44o7a
eTslcuotlY2zvc+cSIQQBQFzrZnr7oCBCH9Z1oXru5YC+U0Hso9cD0zDQznX+lFD1jIwrE1tvbNY
j2EJfqhQ0HLiglzdcLkhbFcRYDi02ehAQE42lmZ9aQCn0EdvI+E7O2tyMCT1LOIP8MLr662YVQTE
LQYzpXPZjZs6eFh05RRtKWtfGgg5EAqMWIrxjq8e71oheW+UwvOHEpyr2dvjx6qyii/Xr45L+55O
jjSH5h5lGU+34WhXhprPM0Bi3ek/aiM+bJXIK39BUO22b9C+uj7ehW8FWRKGH9Vj7qp1vtzGYoB9
VsDpKjPqjaLsqoce6WNtV+lV+3Z9sAv7kfuDtXvfk95ax2OEAZSk2HShJ6l1j5ox/1mMMd2ZdSZu
vTIvHnK27EZ4eWFBTXAZ+IIC6yGRW93FMwJpJDeW51fuAGFuwjA+A+zqKzh1vi2DvgUtPi/I0+8E
sUD/l3aHZIWefsHJyjDkoOjrLyhIQYopCmwvSM4bURDgZUjgRzmOLX1LQ2BqnQZm7uId7bEdbpBC
3BJFvzh9gjn5c7i41ygYBIzCSuhxKGEb4lgMFaQ5WdgtYucbsXwSXP/CZ/Ejk5cxHIUfkg8KTaeT
d3D8yJeYW1QpQ0u/I852njJvHB5S5DTeFnNRb5rOcHEp0YSxMfal3QXB0sRcVoY769jVRDClHxww
+GmIRbKF/vJDk8DCK4u2exVFOn7ESHjaInS/t+BOwh6mDGOUHQaImk776rbr6CDgjJaHftlG1nyP
JE0mvkMdQmBbVMrUVT7c2RmdANfLP7gdsHN/HLT+l7J0OO92puJMkAqhaB5dB+EtX59C92MY6mPr
J2Q/5TGJaW/vvD7qGx8TFq/Ys7Zw/JpwivW3pVDjT+nQl5TXgZAMvjnYyO2aqAIdartCCRhAh1fe
Z8rU5rt0gVgY9LrbJR8QPRtuykStxl3bFcVnO7RQ/54NN8w3GmMXzwQhtlTxI6fgNTrdFrMaJl2V
TqhWtbONZgZqjX/ssCruGqC8+05fih/o26DpJbz6VlvSbpfW3viaK7Rmdnk011tmIReOBZgB+NqE
FyiKnGF9hDunopt0PwlL8XVpRls+ielwnyJsLCWWo2ijtnNWlaC69f9AzISiMJtPl6Ap66YavVT3
+6kzfbHYkw9gXDvOBVDL3aD0VJnTuoGjSRDSUt9L4NVeP5wXJk3KQRRMdI7189ooPUNauh2iRvcL
VuWmNqKZIbtc9Q5IUosnUczQaq4Pef68AI3HjIVjR3cSaMTprCv8V2gu14ZfpdXyMJpNscP/Iocz
KrYqv+ezAxhPqZlB8Ho7c0PQY12Q2dDozNORvEot58AR6VvqpslB19J/FcDiQoV+z12H6adJjLq6
5m1lVI2Ev31go6grTEN8rN28+jJrFLz/fRFlbPq/4Fi8CU8XcR70NqpqW/cx0fGy3VQl4k2I0nYC
2lSQGK+Pdr5RSRIRNqEByHNBR3s1mjMn5BWxQdCYUUGv0vzNFh4WDlmqqcclib1u32cKHGEtq6s3
PR+VrUfrPNSS/EQU02kgYP+5zp+81nREZI7AfetWvV/yxXhl04iNiV7aMNIMENgxBA5Ll3/+V0oz
WriZ1jmko3Sq0KWy59DYZwb85ZKq0+fF49K9vrJnMCW5Z6SgApocQEtAI5yOqLYNellJAXuo9twq
0CZdHHrRYUmF+PsL8AUoo7mdFX5TDM3XkEYHaUcZfo/yRn+5/lsuHUwY0oik0KsjnVtt327uh2Ya
IZ32dowVY1XEN0lvq0dpubCxzheG0tBsoiAACZQFX6Vy02wYigMlxQ9TLX82U/eVTDx86KLp0/U5
vfuPnD7F5Dmy9kneCM10Lf6BmxvmSmlr+s7Ulh8ptdWfQuKfmohgTpAvAgr9AjjBnA9ZE3XTbkpa
B3vyDtrSLrY7LJpipxSHSDSVvbNsuH2+1sDS//fzLI1ViRIpiOs0F0+3gasrapcPoNlprDb4kQNR
CNCeKEaUI/Rqv7Eo8m1dLwp7ji4G1XAJvTwdLbXQROk7YfgFjiQGOhC1JhYMnrQl/uhmswlnIo3a
71Pu0QNAw2f8r3BpSC4m/52vmmMVbR0D+cHXv4iNgJQfkHdKRqtfRP+qVYs2VXHMi/MDAgrGb4HJ
RoA1kvKrh3vZQbAosIUADZHgdVGqwbz03cbCyKdn9SsA9HN1E64DeVjLtsTlIjUoI3w5xgEi4kQa
eYs8UdrsIk9JYsKOIf9OV7bY6OBd2qUyEgK1B0AU6uoqEkhQ9lRCp1D9sMzHO9Xs0/s8VdvPVh/N
d1RB8dIqpsqPm4UQMFci/cegqtVNPiXDsWy7/BWkT/VjrNT8zqqs9L/r++XC3YsuPruTcgdp4RrA
6JoIoBZVpvp2jYmUgQw5GiStHW/ou55jKaTqJygVcl0ImJy80205u2HVzBHOYnWj26j4jSAl2h5W
xy6a6gb+vDl9qsncdKkvoT6nC5Q+JGCjjdD0wiNAQwoXMKlFKuvBpz9jtM3BcZJWJRgr4k96ljRf
TT1JviDWYN9P4FU3Nv+lXcd7g/ATzw7P7Op11aSfcu1iPWJBln4uXSc6iDEv7nRvrG97owW3RZ/z
9vo3vbjlYLBx6MBqohwkf9XfTx2zqRcyJt/myfsp+2B39ZjPn4Bil8fSXfIEqYIw/GPbc/utoC9g
AuqX5i3k5+qTGU32vOsjtQAl4PYfxqLCYOn6T7z0HUCwwRGhdw9GQW7Lv35htdBu4u3A5EhRo0DM
tfcCQw7NPQQmmg+OubQb+/zSgGw+Ol8gxLkbVylJknlixMlU8we9ivCTbebkQwZjz0Cy0k4aXx8G
NGiuT/LS2QKBKKkiNnnHe/Pur0kqnaPWZjNrvjqbyytWc1/wzBy/Xx/kwnNLCPz/B1ldL1kZu/VE
38ufWyhUewhtC1p6XlQWKGP20/9lGQHIYvVGp5Vq4+l3C5eWV7/EnArlWaM4kASK8cD+n9EkbGiv
dfGW7v55iUHWcaCtwR6Aq7UmEymLqSllnRANJ3pxWws8FaesswKBF88t5ka/KXnUdyX47pt/X1j4
GtCXKHCAiZAL/9fX8/p0yZwOoRYQwRBADZxQ+6wdniDQdRsb5eIcOQc8S9JMcq2zmQKSUGxufr/z
oqn9rhVaOD5MKYbSNJZLAx0sZKSCyMCQyte1KfpXN2kCVeIF2AtAzIB5r6uQaZXkY+ySrOqoXQXR
jP5Lqy7lS4Osw+H6qp43RRkLRgoWbsh64YO+uhFremUVFk26v9j2NN3bQzpOzyi2jZGPCgyLjEc5
YOZSzVrlMZtMtM/briSJzWddAeFvKG+hOWv90elj8SVWW3NLb/HSVYEgMB1b+ulk7qurAhBTgnly
iMdTBJ2s1hK8Qpa4e8Cw6Dd0t2UjQLj0REhqF/IiqoyPVkeqF0BOrIkSFqLX8BwL48uAi9tNKPL8
6I6Ns4cC3m/s7UupCTVC2h58CPJMbzXH0rESY9C4msqlFeVXN5viO7P1mukAMLUG95minD4PiyJ2
IikV427ssrHcKTEwxR2Zclz9H/YFiSggSzJ6st81+wvggVax+1Q/VqZKOaqRpfUB8OYm+wag2fGC
tnG6/NDXxjIe4yiBAEdUn7I8Q25+S7VCH8jNwUfv1AmPH2DvWrS1eS9c6NwDvCL4s0D3WfNWe10p
yJY7lTJeg1tEEuoYY7tzcP2IyItlFanyf0diFFUD3N3Xzra0VcWAjTtGniQTt1O1WF8KIT6oaaMc
/3UkLlZ2gOz+YwG1foU9L2zbPqptdAPG4phELhJEFMp/ps1Qvl4f6nyXMxQ9KT6jHHH9FsYAGIzO
6Gy/cHjw3URRAzYTVgwK9INZ0cZgsuZpYyUvDgoyUPb5ANCtVRSaxXQgSeIyx7PUU8CwKcRTA3AD
DwXrh6Qwp1uvUbdkSc/vDwIX6hggyXglueJOH44cexpDbxy87RL4p7zBiEFNqnVEaaw4OhWOeNeX
9kJsDRGVTr8ECGqys3M6IJo4o8io7/jtPC+f46KmyQ7YK3+Fb9wdQBCHjxrKfoe01Y3HcHLmT101
bz2XZ9wViR2kHi4teWQRcJ3nxHhHjmjR2URYteZkKPhIPZwonQZECWB2NztN7427SDjTj76K9ed8
kZpBVgiPaKendvNHrWz3h1Wmdf9oFWPzFeUEBDVja5qrXTco0++mcRsv8HLTvUtMqzXuoJgon6+v
plys09PHNKiYspyAZs860Vo8m72Boo/vaM2oHu1CS1z8//SKmnyM3x5I72kKBFdYdsiEkVR+RY3C
vL3+K85vGsoF9B4pbSCMjGjL6SdtdbtTQwOOoJ62ECetNPnQIfexEXec3zQyH4bTLsFzlCdWoyxY
TNbK4pq+Oo1a9bEZ6lzZm9K8uV5IozcenYujUQUj65KqMNZqm+JeKrLI9kzfw6u0vaNzNKaPi44O
m+/YHXqE15fw0nAUoRA7QK5VylmdLiFKY5LUhXPI0ifuD9tNy4MI4+RbpW96SFz4Wih3SxdmqNrc
o6uSV4+TnDS0cEii2/iXhkDYlzpKNuKEC9eKlAcn6GZj0GdfXSuAj11QlQyyqLVi4L5QZQFFvRiC
z9Qu9m2BmsSP60t46WY5GVMGrn/HwDpAEHcoHRw54FCBaogPiBNNQQ/Z/iOVzeh1mTU3xXFynI7p
FKv3QzeNX6//igsf8uRHrPaNFbaLOcycyBlRykOGyyzW6nWLbF+0JcV+aSgE7+mfAmcgM10NBXaw
K6gpuj78lVZHeWYJ75Sl4YJSpmWrNiD/Z6ubBvwz8DsiHpkjrha3pmlYe3kNbkIZcuNYx7nxYlrd
Yhw9rWiyvZfoKMjafbaMN7o9QqgFVhsW/9yyoTKnAUMmLwZPYa62lRpGZktfmr2bdfZviJ7FT5L2
adilhj5uZcSX9jAHhPQbzC51kdVgA237EioFg+UIDw6LUT5pI1FvnKmdr7uz2ODLXvqeOOwxFmkp
z9Jqic0oSdJBSx2gKY6i7VE1cMedlqhJCARwqH5e36jvRaz1F3XoMlLgIl8FPXJ6XBBLA5wvOKKk
6/zTHEfR+02fCDBaea6/JksymzvuK6x2YNOUx6E1KL2UADDzfog/KOE47K//pksrgOMjcSTEBXhe
8ov8dYIXVNiiGJ1fSDym+FxE7eDXNNOhZVva8fpQl25B5IhYanaz6a3pUi7i/ElODdRP0rH9kVJV
v6tRUIs37nW5iKtFpuwv26tkkeBqV4scOjO+lSXImNiy8NzGMln9jaIvYpa9Yhi7VinUHyl+3xtv
5YXTCgAP2AIpmqyprZ4TszLmgjDA9cfadEtEI+ImiIkrzQA3vCXazbONi4yu1tGnvp1yTLzH3tE2
fsSlIIvrwoOxBxdbErFPP2ezTJVAdsvz6zB1EOceFG3Ztw6w4V0tFuVjrBRF4k+2E2HbDDIlQube
Wsa9lfTJJ3Vclv/mPK++g7FlAYWt4QVtCseJdjjyGp3vqh0EM2dO61uliUdgK0aNHW/aAvH896Np
EbBKCR5phbnuiihJYnRDI5V/JsPb0/7H6yFXl9922mgbxefzM4B3CCMB2aDFSTx1umjdaEzVEPbx
ns5A/+AkqNAg3ZrzlMTlxuY8v+AYyuVmgyzvQFBcbU6td7J6jlqQg4NojpktxZpdozxmM+7FIDW2
QDDnZ44qqgy2qZYCC10DcBRyKvyRUsUvPdQaI8zqd65It0BO5wsovTalgS1pIjIe8lf8dYk0S1Lm
XQ9JREHVlVJxxotPierJqHvvn7cFQ1EFgIcvU6g1QM2bBhcbtInGaAWipa2FAMQiFUpcowqu31cX
ZyUHYvnAaqzh+eFgYCDuzdCcQjsM8qJqfMTy1INeI212fajzbYGi3XveC+uJPohxuoCpgFaZxpni
63qOol7qWfMhUcIZxJLzXKjmn+vDnclik3aqAIUJFqmvQy1aXRMqQqqolwHzWzKukx1tFZSS+xA/
VjwEEKhE413tZVswhv4Lea31xK7vLfW7ixA07iaOMfc7r2utBvJTKsanEc9r/YgOGm44u6VqsJzZ
+MnnXUK6ACReNOZlr3BdoA8JJAUNEcWfwsp+tdtpes2qZNo1AkNCftqwjzynurFT405HjPUxShBM
vv4bzq94SRFAg4j3izR2jSiLZ2s0qS6hejraGFNWEqEeN3qQtkVFGazWbx2u3QMyv+lD3kGmuj78
hbYN41NaYv7ERyCTT3eJE2NmDwwUkf7MlRAw2Dl+iiz+b91QsHxAM7rbFVFafY9nrf0Ym0sSUNYd
fuMp0IJyN8TRQpM2qPJhCA+ph5He9R94/vLy+wDboCBH3njWyXwvyaWqo9DD89yDmYUZeYEWYw4U
iyNiE/Ne64p2Y1AZop0+9/TONCSJ+SwcoXXHLk+6FrNwJNrJsqz/4ey8duRGrjD8RASYwy3JDpM1
ytINsfKumHPm0/uruVKziSZGsBc2IKyqq1jhhD98C6qy5H1qBl+trM6fZXO56+N49hJpiHYA91v3
g9CuQF2RRhUh6+XnqCEDg9fMkItVFJQNEtXynTyw7zWj2CuebAwlGtMEquhuid13OZQUqXEx66ws
JGdiNWtMgWpN5Tj5Y9nke/ts46gxGBEaLEw8bZzVPsOhOeYfHo1QtWb7R1yVnU+bsvflfpaTQ6Zm
4W9Uc5zgOOpoU8EINxw3moo9yaatWQshQtgMzJ7b/nLWjrKkOJvBM8WGLg49R5kU3CCjwHpobSM/
3d68W4OxeWklIWJDlr4arGwtJej7PPSdrLew8pPxyXEH/FVB4yFsvYd62BpOXGWcZYFPXbdUhlKV
67KBrVE7I1AYKSu/5zKQXEQqum/vnxl3BsE9ZTdinFWSQwm3Dx2AL56kk7NmupWfkzbGgmNC9f0v
hqL9J7SuBMJYvfxiQTtWKFxpgRdOiYPVxKKFXpsM+X9SYu69mVsrSP8Fr3qEjlhE8ed/BB2Q2rsc
U9jA0/Vw6P0CQnlzQlYZW8Tczrv3J0pUakEyI9AGCI19cjlcqtV8sFEKPBXjtKfIHFOvzPA8IDLW
wp1l3HqfVYCoAq9HiQrW0OVgsYooT9/GgZfoVDIeeA+7r4FhSp+0Sil+L0Fatyj21PozqapFpRyN
WQzcFLtC0WaZ/tejlx5wA4YTBg4EE5jEmFr60mN88e/tD775SwU32UZoi1tfXx0b7NTmCAUScWzy
Ch2DzIaLLQVVd0hqS/9IBNcrbrhE1UtVy9Hsz6gwHqReGdw4aPtnI0bZMsb0mRsa28ID3o/L2aKM
sQco2Hi7Odb8B9gcsj9rwlLYonJWzAbBXGhJh9ZJrUf4Dw5iGaN2oPyp+2gJ4u9cD63hZi2kkdsL
tRHhwb9FeI0Dz0qtaQBhnI+OngDoK9q8Pza9NIB851kMpukZ2sh79bgI8ECj8izB9YNbuM4zGmOm
butwdWJRfK+iFeVhCk6I1GbjSZneLwoihhMD4QvAuOtHOF9ktR1lnAeTrouPDfWzA5yH6M6ZMEyp
tbQqsF4x+s/LkFXfQssp7qJ2MO+aYbF28gNxDFfhAKBKRIEpj4P4u8JVox3Qoz8tedqgLvfC7xaF
Wr093/6aG7uJJJ97m9CZg7rWKCD2kZwwUCO/xzbxnC5R+EFKRgcpyrzycoCCx44f7c4dimGx0r/X
KIaviwwnEY94q2iRr66HQpN6W5sB3WA4qBxzxP+xlFZQlGsi3TdqQ3ZtJEd2woKN+xbuFv3uN5ga
0768kzplEqo+pK61ElgH0KGpjz+ddQjG/ftvIwJBjIDKJxhFTsu6VNRwiTucxMhXlmaJPbAf5le9
Hqf7Rpejg+qk06M+xYuLTDFlgTGF1tCF8Z7ew8aMyfhNUmebwJIS6OWM49apUewzQz9eRuXUlQSU
FE6yXz2B2t6NLzK81b7VhaoGEBZ6/fJazTrGAsqiox/BicvKu4o+8ufGlLpTEafZecjb+nuWdo54
WAusySHw3ulNBVMkM4J/+hpK9NRBN9lJeDYuLbgsAucgfhLFtMsFaAA56FoCgEJy4t9aC7pECyP7
YOZDciqddtq5I7fWm/yGzJSSLKyQVUC91DoIyErFAGIqaP2OWCFxP9eQYCJao38xN0qeIK+o+9Kc
WQ1GTbVFPL5nsLKVyVwn59HJEvuuLODXeo3WLTsDbqVvVEdAmBv0uLibVtsJWI2UGyh6+KMWKaeh
06yTBavVD4zghMnJCxhYU5gKZXchAYhbYfT50jaD4rfIst0nGlqVQ1gh3jfqP25fZ1sLTx4DaYme
JiHp6hFPMC6d7VSL/VIu7WOymN8aNNn8tg/CnU8s5rje5ugVE63hdAWAXRyDP4I2qoryYhlcItSk
X8yoy391GOtSUCi7R6dQzFfDgu3vWFL24d1TpIFBBQyaD199fZYDydSDIChCXyqQxZumBaX+NoZ1
rw1/ESmCogekQnNWkKNXqwnsyOm7qg79ciiWk4E5+4MZQVxK22JPPGDjtaM+pXE039p+6+r9HKDG
n4tZ2aESPGlRqD2V5RK9PzVCr1tIJlJ+ARi7mhDsoCirjTn0i3gIMb9peqc+JCP2820s73UJNu4c
jiWfnxWkS7AOfbWhA6UTE7lQuTYenXzgRZuLKXbj2hkaP5D0bmf3b41IzCAMYgVzfk0ZTospVwuN
a36uy+BkVUvtQ2f8HZla+ABuaI/2sTUcSR+qGsJpBrfgyyPQhPIy1JYR+m1dS35XK/qBe6hzoyWy
v6StHf/F1xNZBKoH0KEgPVyOtyDmE7SlHvrmSJSbBlRgzBnHeqyF/iKpBYWJ6alMIEjKvtooRY2H
4aALW6C6Wvw4KBvPymPjNeBxen80wh55s7LlyoLSezkra+mgXBVahnyxurhh0EtnOcT/IcK65/11
HspLDCZcZMBarIaq49ixikXP/Hms2xdNzc17DN/Hx2SRxp03YuMipi1gktRCB+BtWj0ReW3nYOvj
1FejCt2AtEOCSa+bonbTYZh2llD87tVdLBgXwh4X/sEV0lIbenuxaIz5qSHXX0G11A9tuKtvIt7R
q1HQr6KqjbDKFQ8PUBMNqbhJ/RaC52lObOwyauSsxsXGkA9WuWs1Ckqs6ZR/ihrrvQZphMqQ/wSF
Tex9Ze3LVvM5KycZU382o/EEavW1D+L8MwKg3V05JcHOXrlW8UR9gKq6bjEcCd8aAD3Ri8g0pU78
NG8ILswu0KkNm8HoT4GTP3XUE89SV1iHXo/rFzCExacWAN5jWOh67JV5rf2jG2P8v9uv38anppqH
rxNACQp669dPKVSn0fIy8Zd4kMEkStBLonSPyrLxuLON6G4Do0dkYt2yC2aCqB7LEj71DDwU6D62
eypJCfoWS2qeptEyH8yRiMaerHqvELxxdqijcRmQGlENXocWMEJmIBJp5mfZnPxXWFL4GI61eR/b
xU5BbWuetMxBXVFIQJJkdc2pvTUUfGgQGEVj3pOXpHfEAvKBmr12GNHrfwyMLjkRBOjn299x4+3g
/aVvo1BuAYAm1uCP8KlvI7kyEuZIHzP+3RlGexhnbcBj2Kjbc5+PewiwralScaa8wwwg04s//2PA
LlpMeEcgnNNeHo70fQe3TWLocVGGo2JS26/BsFSuitb1619MFY6aQlQKnGmNeSfZiVHiYZF1RCJc
ZKzHL609/5zlaTrZhWPd3R5ua/dQNqALTG4tuASric5AfvRkQh5gMIrvU2OEHuVmrLGiTv19e6it
jyjcugk1RISzVhGtCuQCi0XOfHUsTDhmhfJP0WX5h0Ghg6qZmbOD0ro+/FTZKM9ArKKgzwN2ObW4
WZp2SCWsV+Ml9XDWKZ/bYdlT97xewMtRVmEGTnZpUWaoETRqpnwZioLamlJ0H6aRlsF7F5ArBpQb
LwofinT5ckKK1MxtlC0CNhpZn1Bq/SktpXl2QK0/ZMWwh9e9fsFEt57GC9kbIOF16VAfDaVO5bDw
bWGUUZKktm4KSe1ZnpYG5Rd8i11jFLnbhB0tz1kaNztxwfWW4Sc41Abo4wOsfMPh/XEMqwDLHxlB
IB+Em936aqFXn42p7e8DzZFOGQo17xZoxCJHiGaI3guUj3WUOhQ6fRabEWW6aYe0ipXTYkcODSh9
Twpha+cwGOasNL6BYIjJ/zG5Vq8a6jt14SM+09Fnpl/xBPOu6d0sMJwdrMfWYUDtQCQzCG2TOF0O
BhKss0NnRBBRh/BKP6hwsX2O98IA8QRcRj1iRiKO4/aibbc6DSlSimj3oPYV161Obcoc3MwcTNrT
i+on2uQc51nNDpXazSc7Cuj2B2rw3+1jcn138wrQxwPAQKHySndJttLILm0194dycFxtJJMqgILc
YUqfeIE+zXds+tmX53zYKcJubVehiE1wRdIBhOdykfGNX6yg4i7oUnt+NpL5d2aoQ+4iM2p6GJ+M
h9szFSnTerXRQRASOzz+gOsux0syMMqhzHiytfw7Koveu2UxFo9T1FkeQsyV20ddtEMV3VpegUF5
M7uDtrwatEScpM66uPAdna5QGxBOIYmA4EpupE99r6SnNHbir4rUh++v/1qIBgidYVShRDn2cr5F
XHW0iBCGlao+8jSpaJ/nCG+gDqUoPyuM0jPNZN5Jkzc4QTzGdNrphrClqIdejioVdmUODiKZFGdR
TCocKdO9ODO1n1wRYXcIAZAUdxLKoZ3bWAFWQjjyNuCRByG22o7qHrhJbKPVZwcOglGaYCgD+Fsv
A0Fgn8ho+S1Go7h1ai33yOqjXaV2we/bO2xz8o5O7w+hBpg3awi3UYWtoeNr4mepOfpVkqeVGyFc
ULlEsjyoRjw8lmO0fANxThRGwji8zkbYn2o9cbydH7Nxu4jeDi+fQ/cBz9HLLzGnXU4ZDS3r3IoQ
UOyW/McgfsWkBPHZxtCeqNvO7wwUSPzSUdNjY+p7rJKNi1RkOMCTKXKJuOnyNyhdgGS5xG8ALTBi
iDDgxtyW5/fPFP8kBnrzcEW67nIUbstcClLS/JDgT36qI2N80u3ZQbegSVln4uSodA0C0eZRMuPo
a5AlzYj0ik6eefu3bIQBtJqFnwcLDxditehTIs0YRYepvyhtdd+Pqn1OlXy8L0ogYpIWaPdlN2Qe
Sg/9lwmu8s51c73ZQSbSEKYhQghAOedyJeZYV+pqQM5qmXOw0FgCepMmRe7QS41/e6bX1+kbqYTO
Cw5RKM+JP//zQc76aopxuPVA8jkweZXq61Clsx/UU34n4dryTZ9MOXv/rqaegwIGRGhSdv7v5bBd
2SgTpg0Ofimdem7h9vgphPQnyFujj7cqV9tiqp/gV5zn0S4flKnNd37D1TdmYU3RVuPlBAzyJu71
x8ylrG2zTlNGb1ZiYGVpDCgUPYAygy81SJar2IvxMSrnuKNQ30zFgfJrdvfO1ec30KamdUkaQkK7
+tCjBLxCBduDBIER3qdzV54svU4OUSJZr2OfOa4z75qpXr3Yb4PSl0X8QMgMrtKfVmm7cKgqhAyl
skLrJOrPQaX3h3bOv0lhMJxuz/G6TCLGE0o70ApBVaxDeBjag4a084iwZu58LTOzum+cqL2vlmX2
NdSgzp1jjvcEDNaHpk+CV3xQjXPfOf1jOcnazzrsZmPn41896KKeCLCOFr2IW9agSK6TFLXFRpiW
S/axKCvVjcKi8/Qmm1zDSUcvtRAlUwdsWG8vx9XZFiMj//BWnyFYX+18A9dPpwch4HWZEx7qpm58
6POJN1vNHoZxc5KiQCs8ecSYl4csp0OsY643eJbZSM/IL8ouZF7l3ORJdRwdRzo2at24Mt3enZh4
c2SGFPk8Uf5aeMYxl0JyKiZpGwO0vWaqlacC1NivWV3KU6nYzSsmlk2Az7qs7UT9Wwssvi0YBfq5
vCWXs1bbqmvMkrGJX4bGK2NN+18/J3SvS91J9zp9V/cnSSkPBE5hkHYAJ65OMNIKU9FOMCnsvMpP
yxABxIwx1v00ju14KrW8frXmHpPM27toc1hiEzIP2vRXcppoyGtOM6UDFNp8OQXaaJ7VYsLMNVni
g/Nm1JLHzc7W3fiqCDuiAwwaARjW+sYEf00iaSJi2KZNgt1y0/u4yGtuDS0LVsEQ/KtZY3jXLclw
vD3djW8KjQQ92zelFnjhl9+UFrkywCBAx7aQizsY/+mLrY3Zf0qlqDtbd+N2pJbLewh7RXSIVocm
nWutI9odPEJAtGkGbJew2ajax6zX9KeiDJsvt+e29SmRy6XwS3wrgK2Xc1PVED2cth5ww4z0Q5jM
2V2mOehpyEVziJsAxcApLt7L9GLbvqEdKIFxQ6zvZO5jWwHGP4DEiqZjgMzc/Vi14QOM7+gvvh2d
WFg6aMzSvFlVcGSW0+QgDl6DDOopThr5yR6b3IvtPvhxeynf1uoiSxDTgk5mUqmlVbquSnetgbmD
FQ6elCj9Sy+lCahZ3hTDg9TqRC7CinFznHWlN91acoIfTjikHzPdCUY3CZMeBlqdQkMJNHX2EdnM
PmiSKhleMcqRdd9lreX4Uhbo3x1C8qekyMKfNZr/OAB2dBncmTLwu8Fk1GMJQjlx8D15qFbXmZK2
lRwNDldpn+iPvda1p9YZ0kOrOO0DsPC9rv2bRcVqDYWkstgU4qSvsZamMoeLVhNyNqApbKxB8I7/
j6JZZrhJFozh/dKN6Q+LlVzOQ5Hn+WtSz9noUzxFVLO3gviDPQS54xpqgbQHJdhu/jZl04SOhYGU
sbv0y/ApG5RxJ2reOLngSASHkvPLTbxaKdqwmRkF0uSRsME5x4ku/LfpjRpnytiJQhctj9jaSRSu
MiO+DvuaGj25IjG7+E1/BJEKfmPN2CpYplVz9Ro6zq9OLdWdbb01CFauVOSFggC1lstB8naJla5V
CRmirHejQjchwxTp4fbh2biHqHqCbwPJAKhpDTRbqsqO5U4iFlWG5cwnHe70pRPqAeF8XnI0zNPI
cXaelI2LXaOBQzlQuPWSDlxOLdHnzskX4rC0aYrfw7xEyzGQLI1+AwpwO0Hf1gwB0aFtwz4h+l1V
ceRhabUkJOKvqhjbtHzWq9cO4blvDdKP6F4kzdFuQvP19rpuvJrUk8G001BGMXSN9kraURlL6CTe
VMpd54WFGb8mM/KPA+a8SJxlRvoo62n8lHWjtPNNt5YXFB/wRQi9VPhW2xO0XqwUDpeH6Aoe+maW
wxM9j3YRhEBp3HlUtvYpG1Sw7MHxX9EzCtmZwCxFk2cVhfmDb66qrpyYexXHrUkJ51mYMcB7YWdf
7pnFcerGoB/v4YY3Y7ZctQ/DVGn3iG0g6Xj7422NJWTfLXq81DbXTfqJ11mee2DOPTUu34gmwp1W
kZvHJG3avzgLQl2eh4tYx1pLdxRIRoJrxICgUVAPD9ge3kyn936WlWTnJGx8KdIxLm26twJ7uTp2
/biM6JByEjQZAfK20oOHtGiqnf2wcSFTQMQRBD6dgN2JX/HH5ajpRafl88juqyM6GWOlWHQPjS53
jSEq6/s5M82d4P+6dodTH3hgIlQUDKmFrx4BSic1T5I9oLNWxdKB0y3/B2VKf0LHaf6Nlx/4CiVp
K1AWzpTLfhqH+UmupVaFDVciNvXu/SOyX4gm4mYlsLxcgigPAVoVCVc3ZRQ3mWYLbEBfnkb0UHam
vrFVQW7x8pF0URhfk5KTcVIT6hwDlr6leTLazvzS14kGVS7NdobauNIMqnQ6nU0OO5CLy1mZlN36
pseSCAi/fnT6/N9OMcZnyVKnF2NJ5bNd41uAxq724d3LSYdaCIZgKSjkPC4HjjuWMdCYo2HM0XOY
VRrhRDxWmSvn2rwjsrG1oOQzQlGeRwNlwsvBegtacj8jtVBYbfolTSA/y5JmPALTTe5uz2vjpAhd
O4JWyjLg01ZD6bVhVjKGBHA0pfF5bhX1+IYebdnhvtaMe7i0jZeQ8SzRsEIYFjTo5dRSR22dSjHQ
uC364RhSIXOlof5iKpF2tjJnuivkXd8tcfJWcSXXGt+OcAnTxDXw1JRkBEzjofdmQ09zN6RH2Lr6
7JjPIZoelVtqQ/4t49813bCqy8+qnZZ7vo0bn5RqG9ARTgqkTkts7D9upN4JFKh7rHNopPn/Il1K
P86yMz+ZdhfvBe5ba0zRix4nvVXkn1ZrbDaGHYd6RF6Hgfldr03GAYrU8JTgyu0LsTkA3dmeXvjW
Iv856GojdUqiLKFJAlSZBY5hizXfZUsIyzhKLVzLk/hBMot/c5Jfofb2Fy8YjVD6rXSuEaa5SmVT
2WgjMTriPrpfjkp1hG4v4RRbtMfbJ2brS8L6oCtB1szTsvqSjR6G1JJY3Ska5rNSkHdlsFD8LjGV
naHeCDTrnSvUtOhZwxG4Cjjw/CmaDvVBzxrM9rA0VfKwSGry0ChR+rO00C5wnaSuP9a96hlJf+6r
3KzdXG9iOAyZcRLBOxH0Yv6LE8KSkHP3xj9Rj6bq7TURH3f9O6HiCcaR4HOaq7fPnhbVBMaN9t1c
SP9aUzSpLq7A9ce2gv6N9ojy6faAGx8BtgRXFh+CpVmHEWDGiy5NOE4w07CqtLP2KaemfLSacPn2
F0PBbRLQJFoyawMDbaTe1wxyj2J1I33UihQcVDrn3Fv1oO0kkhvPG48LyH1WkQBpnXLTLqjzwph7
r7bRn5Y0Go4t5/xzXyQSiphFda4AU7rNhEHf7VluxGWMTFQmVHioX67iMnVuKXgbU+9lmimdsT81
PQcCwc4+uZZyAhRBTUHAPRzB+hVX1x/XYF2RaSw6G1rK1fzebNIPllWPh9EOpYMeSsHHcXASd5Lh
O4WVjtSjVex5N21uHeFRJdQ1RQX18ic4s6a3LASvgcyp1UNb9yWbFBfc4OzfXtTNoUSNH0kNCNxr
K6w2lKFJJTa71JntM24CKRqeqXLkVnk3OEEsLG16WERCQHuNpLHlMIsWmoKeU1nBIR4oF3WRGp7C
qOu9jvwZafFyj0pzzct8GxVgNOKGwmFytWuWyJTzqNB6b0BL/bjkVnpAdnB5tlGjO9M8tuZjVer1
MbUTDXvFMisB4wbDYyBn41FTk/E0SCPKfFbYR4cMHIdfgC7YE5bdeA9FYC46TvwPB+vyi9eNHSZh
pnCq2nB46eM54ZkonXt4gcknhBgd36TTeL797TfeQ7p8JFREcJynNVpERycBKBXbrOmn4Q6+SfMj
TZb5SV6W5DT0eWq4atAHj0mDjIAU9eqej/jWrDllArWuUedcv1NT0lHWiYh6NGmyT1lrTw9NSI4X
6nHv1xJeG4sqZTuYnK1rROwDlAqoSbEXL5c67tRWLSnPe4NR2k8hfiVuH457biFb54qeO9UicZNQ
n7wcZdLVCuFwLiu9rtuDUhXF/+q8/S9I6m4nkbwW0xIoLrINOh5CoWUNQOgD9gzEvN6r2sB2EZeU
Xqqi+26aXfGsSmFB71JXfTmUZrReCzD7ctniCl/rj0WaRz9u76nNeQuMoCiU0X9ZhR7lMEZDqorn
wQi6o9ZJv1CdHT7TACl3ehEbm4cnyEBpg0orIOTVkSnaVCU2DzovdUo5dNuil+4KNWl1Fw3z5SVu
Su0Vk4s9MNnGBAWKnhogHjeI4awmuCROP5RL3XsT5bmfSlDb7mR05suUT7vs960poikPYpV6M6IF
q5glQtY/4B4m8+ll/VhV0fQFMRMKE+po9oLkavlWXbSBO3Zth/EVyofHNLbqO/DnxcnRy3ly7SJJ
9MOg986dE9OB8kOplA6jUU9/seWB10GbE9h6Mncxmz8ezipTmioeHcyQI4qwmRPFfpYEyaM5NHvc
qK2PoHNfUOV6a9KLP/9jqEmay16qKxamhjQXT1XwK+qr+MG0Smtnm21cFyLHFREBm/pKfquJYykP
GY6uCSvmtGZ+UIJO/Xz72GxEp0AdhMIwYHbge+LP/5hQPY84Y/YYSXeyOiP2O+bOYwZs/kc1dfZz
IqXN79sDbq0gyZdgmBE0wSy+HFCfjWacS43Tgy7cWde7z4ok4XUTt3tSbJtTo0IInwd7Z4osq5Gi
rKrrkZHQVyM4hLzmxWGAXlEmT3d9UkQ7r9pWlUtEhyIOpmKAs8PlgHOkh6pVs5Z0WAIAj3L0bULB
8l7TB5wbGqA1B5wd5O9yb2iPaR9IzxKv73lI615+f4WL2J9gVdCLSMdWn7Wtx2bA0xFtw7GpX7Ig
1/waJ/vINftkz89464vaYLOJzeFkIMh/OW1A8xopLetc5WGUe2gPGPdtiXCiq0np9PH29tm6magR
ULMHtALefVXkmqQmkxaaV16JENSPOO3T7zWglNcSzlbnj+YyF65KF27nddk6jI6CArwoG8DAXH1a
3Wr5mw298/IpwEe2S4Oj1Jfy8fbkNuIiYcoG9IXp0R1YnQ0t7i0zbhglcbrRD8ZEdqHzQUSec8OD
YJo+Bl0WP44l7tSBMezVYbaHpzFB9k6bcR39S+EkBUh7cRfkMKOLyaggvc3aQVu67m6xuuW+M7Tu
5EyORJ9WD3bOz/WnBdTJqSFQB2R3JWTSjFOddDpwglRZlh/TkNmHALW+xC8nh8pwHlij5A6lJe9c
gdf7l2yH/1IOJioDz3u5fwvbLMsiikYPkx1KNHMuf2jN5qUxOKq3v+9bRHRZC6BhyKkkwQJJSKXv
cqhZyiYtaamPYFnbGIcRFYsPSozdqhvNTfpDbkz1FKiW9HNakuKFNqZ678RJ9CBq4N8rZZAekb61
PxVysCe1t7X4tB6QHyUdE/Wxy18GhqTQUivoKZUEsH1aGcOlBrvnEgeqNsIg0jbcuF32EF/XW47D
TGlVQO24QdYGtB3m1paO55fnOGleu+Viz4DUW7P9AeZQMT1kFpKTNlTDz2hBK/OYagtmVLe/yvU7
wW9AbooCGbflVYNsydvKgg03eFE51KdWzobnOOyqryqN68/0ad4t4yGKnPx70PPA3UHBv1zqxYpK
1Y4p8445ZScMjlI/anA2A9li7hypja3NjMB3gPpit60ROj1qyVaT8XdnPMdeHQ0heBbbRKqp2CPI
bA6FOBq8e3I7KvSXs5KSrjBrnVKQ7ETPpS0clXJHKR5Mtd+1I9wci2sKPBB6xIQul2Opg5WFRUVq
TaVEaR4mY6ycc5liai87xfz13dsDZq5glAKCpl+7OhlR5MTy4DBYVeOBEET6c6ItQexHo5X7yjym
exTk67cGNT3KWQSZ+HTyGFzOjlcg1jAjprAJgOMZliMI74qb4Pa0Ng682PBCT4CuJuCMy1H0JpWM
biKdmBEFnvzIRvfCraI6Pc+T5XyOzUY9JFVQ7rX7N2dngmkgPiFmvyr2h6o5Y2TNRRNI9ug5cRmf
wHDIezDLrT3CFUvJjksNvKP4HX8EtnIPHYfKMQUerQFF2wLizZH98GJKb/7tpdwcSvxtaHqK+G81
VFplQTLSlfK0Sg49oiTlPh+G/+l9Ye/UQDdqhGjV0SUh4eakEbBfzkpCH0IUEbks7Lb2Gr0t/y2L
xfazWk/vykUyH/VO/xgOo/IriePlG85Ie2S8rQ9IkMKZQPWC+3k1W1Sxjc5Bqc+LYFF5obksR5S6
k5013XgYaPHRQbDQXqMxtTriOKLlZZPlIDjnaOEZGIO7wZjzg1ba/VNXOy1mfR11WFS7T7Xm7DkM
bX1SkKO0hsGgU95exXta1WiRMdCs6Zc4OU5SWvvoAtBaNafu8P7dA3AT0LyIPXiCLj9pG02SnRcl
JtRFYnhtPSf+YGD3N+n1uymF/O1EH/SBoKFzn60+XdjRea5lQH+orre/5KGtvjhRkt9FQMN2durG
ArI7IL3p2LpAV1pdL/nc6YW0VPTZyEJ8PY/qgzRZo5uPrfP+9xuVNZPgHPVR7rTVVhnlYEAehWqi
vPACxGo3oK8t9G9t6m2hV6WYyNz+ZBuVL0H7Qa0EwTWAjWs8Q5Mb2SCLd7VIsDVz82wpjQ+9NI7K
oWyn+n9mp8cd4PG+MKD9JdZrnVsK9Mo2sF6mFNuQQ2gWSv/Pzs/aOJqAVWHgOYIXT7PicislkxFK
ps3tkBVTfZRGM62PfTfiysalUf1nGsBJPAiIkfq1jUbzKcWSqfeSLCqe9QSHg8fJiCyag1kuf+q0
Ka12wpGNQy3qJojC0+MgHlmdKoRyJkOOE6ongKF9kwKRhy68fnDq9CWucVnkmVLOw1z3FMA1fafB
srUlVVXHsonKrwbE9nJ1SssgIzeZcBXhPQsOXXqIQ+WX3JvKTqV3ayRNIF2AW0EpcFbnLHGyUKpJ
0th72MWXJWVPUDeRZyzTuHNPbjzjIllkWQV3F0DE5aQ0oq0IoSeCyaieH6omnAljGxvoRayFp1qd
cd6uqaLf3mnib13lMbjv6DyuPHjkDKuYyKKo2kJwG1Aji0dvVKfsh2mUxQ6gZWO7MIolMIFcjBA0
LueGPZGSDDqAFgWDXD9fOvUhalPtHydJrKPU6dER0SrTj51QdUu51T/enuQbBnA9S8XhZgGNIepw
qw0TD46eQaofvG7AAfusBhByPG0OghminRIFXlBDjDlYfSXphyAqu8nFdaL9L4HZC9+2l3/WRVSf
SjyIjkMQRHcjyq9fWimNzUOYjnp71MZIldw4i1rqQyPX6CEuW7M6zlTD4BEa2ZjdW4ZUHDItdMqd
+V1no4QQAuMuyg2UU9blhhS3r84kMsLGzPkaV8PJCUzRwBXpqCM5dKZyTKLmGTpSDhJLEVcdevnf
89h8LTr074zu9faSX+1msaNQVXvj+RNMrV6NxBjSmJYhpaRwNh461KBSV65t+SGk7nS0OhsqNQHf
nsaG+JAXH/ptWFpgRDMU19fSoJWFD1nGw+GFs+OQmzvtUW8Bui7BbAEITdud9+Pqfng7OIBJGAuY
xPrQ5pStKrTMKVjXlnOq6mE8Z0Gfe52tTjth/tZQ0NWEgIhNzL0Gf5DcJgDTaVYI62a/M/SGZKKf
8Z5W9lDX4vZeryJQAPp6JIACBHp5XPtCNdo4H6Br2U1QQtXq9H/yVAm+QcpsfbwyUVVMkum5nxd9
J9rYHBr1UwFxAYqwbp1rxlgmsj7yARczQvdW1V27SoaTPY3h4ySkq/O6ydx2qt7tR8SnhGDPP1R9
mffqjkqlFpOTFgRxAnHO7TJ1QRvcHA9B1uxJO2/tUhVkKPxMFITgnl+ub6o1RmI4c4frZZu5FBJn
f3KQ4MwNI/OXwVR3+nub41HSNRmNIHzdUaMSyUemDeDJsiQf8gRse63rGOHYWG3S5Nuj82+OR0bI
WsIR4T66nB8RVzKNSyws3tPxY9fXjg8rsrxrzBCASTPvOYFcd+j5dpoFKgdkDvnMekFVqawph+dE
QB3qGkdZwpTmGElwmjytt4yXPDFz29ccq+fdcaTwpZT1bvwgR/3C+ifROLpFqxW2a6e9jQVCAVWT
P1Q/wb833p2RiB+L2P2bqS/58Gp1yD0nBZ0K+iY89wdnspPnICZrJrHNvt++ha+zTMYCOESCjro3
iebqJIdjXORLJdE5kWTpO2e2+p7qi362+ln51TUFDFglb+h6cQl81CV7+U+Rm97eide29gNJNbuB
8guiOatcN5jhISTIpntyFix+GsXzk96p5jc5iOPvlS1nX29Pe2s8/FlAJwsPIVS0Lvcf0o0ZZLaG
8nev9S9TkHZo3S9Di+tNkKR+F1d7MISrMIp15sKCLKhRcaXUeTliHaaVYjU1N2ZbSp+hQSqvURTs
RFFb00LZFIwnX1Q0rS8Hwa9lWUar6rzRmc37ts4/JS0QNCOVSACmQT3fXsWtB+fP4cTP+aPuoijg
SWW77DyU+3M/ilXHi5B19ds2MQ+3h9qcGQUPgVbS6F6uogW7zwcrpwHtSXYzP1KTlF9LwvHvFfFc
6UozV7D7/hGpBggFCi5E4DKXk5MDxwzI4zvPtuvx7Nhd61KjMN0iNMyDCqxw5whcU+fYIYgrEvmB
GSHDXU0RPpthTBpvajRMWnQwulZ7VanpmEe63M0naay6BOu0eooPmDLP8YEIJ7Rcoym6L5jWzZaL
7oSSeRENeOOO6wPGfKGqQ+SWWWVqbixnyockagFCGZma3iV4venuoOXJv6OOh7A7IF2p7ny3rS1C
nYw7DD1/IcZ+uYotH8YsDVbRsRZsoynnHjstlU8O7eadRGVri1CzpZQjo7JINeJyKMsuqv9zdl5L
ctvcFn4iVDETvCU7TpI1yrphWcHMASQYn/589LnR9HRNl3/70rLQBEFgY+0V/NqlpVXPxbLvxsr9
AUBWRJPnClyArVs33GuPtgl76Gyzj3ADfDleaqx2ZsYr41mAm7UY7EhjE3J0nPjWWrw2FMYrkOdw
wEPjfDGUmZQOoCMtXr+MM/yZJ/WQLwtCmL7Obtxnr5RXgArcJRE1Qyq97KSPrvBGZ0mHaCDg/HeM
m30Tts4yRp4h1B3cy2o/tUazm9xBJTc+uSuPyZ0dQrxNt4Rv72KP7HpZZE1bgxlYVRt6ytWnAppk
6JtTcXj767461MYShBdOM+oy48U3l85WNcVGliX/jLqxD1Y7jLSjpvzGSNu7uSiVUTGTWkPnC1vM
S3ixLVLk2AYHbFKLZp9vyn/HbW+FAlx7Hpd9AxiV0+zVNYP9N0CZzfNoF+/SMFXd9FVpaxq5a7bl
j/8+eRxj9G1hnUGOunhPS9AbLpFxQ4THXRaJYervSvIRnjD3Nj+9PdT2V72avU2dyB6CHuFSJj0T
mejlJfCKGRATaVlNcLTXcTgUxeRG+E+bQNPTf0YZN2tiIEbqERAJrlIvv2wsfLu1HRgUbkv8MHAM
YHw7WYclRmc6Qjy7cXG79pBc2bjLsPa3e83L8awUkYuPzVQ0eFrtJ2eYnkkDd04sJ79GR9U15wz/
3RsXqSv75ebOzZ7CAbc1J1+Ous5O7wLEcd6ozt+X9STPAcYzRDzjqAcRddy//SqvLVE6JzShOL6B
BS9WTZFnSYOtdB81w1rvC38wTo2YfkLkvtVQuDKfKLZpuJJiBAZ4KXjfugy690XPOQerOY1b60vh
lJi/N4aBVMA3OkHkp7ac728/4ZW9c/O+3fRDjE6r7eWMspnGqttqvLmz553MhRuac9k8NpWzbuEB
dpg3bkoDp1I37m+vLV5wO+Vauh1DQDyvEg06wnGCbiDg1Ot081wggVYgDuP0To8g0KSg2JGfG9Uh
H3Szs9ZOv++DCbN7/KN/tovR7RORN/8D1sKWxM/CE2A7Ti7mo7Vne3AbLszQX6a9cJV1Tmw7DutA
L2cvcY3j2/P/mpW1zULAvxRRiBQuq0S7kymYM9iAKYDpo140FEiFVWXyJMZhfTaXuncOQx4kd+Cz
jbmbRDHmkdMu3T+jHKkd3v5BV5Y8v4evGvfarUTY/vufBbLKZGIZ/J50Higf29ol+dX6BlTxP9TH
m2cALfItXBbOwcuRbNjcYC05gAGmFelxVdwuw8W3NZROt0qf8sAub9Her2wgdCUBDRDGUx9fNq99
s3JbRHJ9hFBWHcaB7KFl816uOKie1xJjtLdn8+p4nKFbI4Zj+1L0iPGmlyzS6iN/brzvWs9tpEVp
0fBI6CnM1X924mc1bSaHwNGYg7xi4UqdqqHUbo/FixOHztQbkQ3Wc7S0+F+GYjMPyGHZlAuXx5xY
/TJ1ldmjTLJpgeYqe5yX4JcTTMnzf59EymMM4znkwLm3Sf5jSVrxWk4d8eiYDHjpye0xbiSN+qvw
elKlNHeBt4e79gWwEW6adIiZ8DheDpfh27j03CuiOXGHEHVNEDlNpkNvugnPXSm0eFUbw4ECCDug
i09g6AIXPXMKoCydnrjnzDzh7t7d2GmvLcKNbAmjC/YUJ8zLB2rXjEw8k46fVVv2OyWIL7EglIV+
2xghXd36Rj1+dU+jfoQLDsd/06a+HDDI3D4vJV8ZYpaaPQRQMGt0sBedme3WYhoOi5Zih+St3jxW
vHCwqv6YdL5z45dce/JNkoVlG01leHsvf4iWHWoJi/PblHURqZVscqv1u3CmK7VTCnfst5fOtfdJ
/AWfHhNN6tnF+8xo9Oos432qMjEPReK7URcE3l9vj3JtgW50NEIB8aSg6Hv5VBl3C1PqQkcd+ed7
4LBfrUzUcwvL48b8XasOtmYoUaJb5OElrxRYsZtsm3rLw386ygi3/xZPXfMA3FEBPmXrfVBgJkPt
kHx4+xmvziQfPVvnxtq67MV6c4G5sAanScfK/FI3WQuXAx3M26Ns7+OiVOcqvEl8uH9gtXFRT+oR
lpPXAtGgJhAnev/Zt8yuW+whp3lvTz2OABg+nYxqNCJzHrIbxdfVF7lx7f5/+Euf+K6dMq8KeMjK
bj0637P7F+YNXYTMLTu9/aRX36RHq4VSHaOqfw18/thDTSsVlilYmR13h11jJsaRNYpXpcwpbuLV
jui2dQct11s6nKvfIM9IHb3FCV9eW0WeDSvPTza4SHIIaouxc1LDjVIqvGhRyPD/hyfdRoNPuO3f
FzeT3FWbLovxmiotn4K0io/LuEk/ZVXOxT7uHfGcr4N+Xk3Z3Dg6/qUwXC4oCjkImwD20KC2N/7H
NHtaQ1qQCfAirZblPCl7NPGrW4vPMB8M68wN1MdwzRLpX1M+pB7ndFnsyzGNsZIgE8iLdK6MAKED
ZMgwLoK+Ced5NqawV74l9ovTG19kPk4dueyj7dyYu2sL0gOD3HiLmIhfinjEYtl9TsBohHv/sKci
N9NwNlaMzVp88f+zWoVi5c/RLnbLpcnNOre2NYn91mEuC4M2c1Zld9nqO7fwqGvLkOs/zhNELBIt
dXEITvDe+ikAbbC0WiNuYdXJwB81kuXSHIK+TW9s0te2Ft4oyhgOdw7Di5WQrFVeLYKmLQRpcW/j
EWmEjrcsBmrOZWwjhQvetBvMIf2cl678OS8Omta3P4VrmygSuw19hjKPyv7laiyyNBVe0QGMlalx
v7ad+8Hzqlv61ddEBN4j17iNwIsYC837y2Es3l4e9xLRQ5OuxTEj//RX0k244AtWPra/XvyxqslJ
wnu5rHaZWaa//ViqjGYRQZcghAltlGmeq0dR27He4Z87LuEk7HUIZVet39uh1VUk7ar1w7wXMa5i
njunoSXMqn3KestESV6qutxNUqv/zMxhbdBDBesAOsIn/aIg9FVbdNWmjJyHyns3yrhFqmsUB62N
G+ftle+PY33TidG0RfK0vdA/tg+1KvJ2WlCVQrlOiKGFe6LEikMrhxX99tp4bVCwMT1J/+SdgYm9
ElPjJkohI7n5B3Ge15Hftqh3V+xRvme5Jd7TXM39MMmxXz2jFxrcD7ptPNawm0xVmLkeoQbrkpuP
EhCsC3OjHbKHru+m9/3CVB7ahEToG3fTKyDJVhFAct7abugUXk7PCit46XOAXgfOwCFb3HYvhVVH
3mr1v5YmbbOwrRrPvbErXqtncUYAzdt6+Bv94+W4rV96Kku5and26TyJfnJ39DfSKmyARZAJYwqN
sn8ai0gWSOLHRQSh18lmzyd+KxzkyhLhMmkB1QC8bfHQL38L/Ha9+mugImwh7B9ZOlp7U0n4rv24
FLfO0isTjjocwh5nN8LFS4qRFEAOphw5S2NVP8hC29HYj8mBKx82l6VVfSfLfLjxlq88IYOCcbOf
UAFeNlaJeMLbpVuh0E4Ke/JhsM7OYBjEe+v/odWzJSiDBHBcA95vh8af3xvublYvuz7qnbHay5YW
6ljO1h5v1Fu4yrWp3L5qKMkQUF6RW1cpZ7cqueWNFoYQ8F7KqEe0dPRaKMItXoP3vpPeqr2uTeU2
hdwWuD8jaXz5fOskvcQilAwfSGVGTp7rg6N9uABZr28UmFeHosDjH06DV3rQcjIyd8zqPkorKz0m
QW0fddBOu3qob9H7rhEA6KqiT0EOgxDhkmaeZUZD5x/ooc740gpkwhH9n3Q/WwshNiW+ku7QEDCd
tfMuCOiQG1PR37g6/GtpeVHqgXpAv/vXrAy+6Mu5dfzWaEdMWKPNb10dGl7rR4CK5NPatT4G/4Vk
n2wLUSYn2Y9oG2ejbduw0rqU7Fh+cu+bM70+oD7vPNUdZXmH19ent7f5K2UPieQUov/28kFZX/7K
MVUNtiBWF0mclOnnpOveHuxPfWeWd3HgJjcA+iurAJUcgSYge9QEl9TSxlggrXjgT7BzShK94waV
ZZw8tO1q3DrAtgm+eAGbLA4jkE0GTqT8y0ej2BtjewZlaNUce3t78YcdTW4bo69R1ae5Jo49NOOY
QGt7EcecPOQq9IQrDv95ipHNbTUCqgdCNy4WQgt+42cz8IoxLgQSk3C/S61s2bvB0N03tUo+vz3e
1TmGL7dJcAzaEhebVmtwQZhXLuV2MHhQyogABObQdyOQwH+uR7jLBDb7Fo4N7B8XRXMzL6alPZsQ
o6QMToSKkPNlpsahUvpWwPHrp9qGYpDNXxCs5mKh9oTDE93sddFg1PPBRR0cGmM8HMr4phbs9TcB
1A4JhK4jJylUtZcLZ1F+4cRNsuGJK07mzpieaYKn+9WzVEhbQJ3ffmH/QqEvVyoTuJmIUjRtTZ7t
2f84ZjBf9Rs6ZDwbYL4d1aN0m8MouIqHI9/Iu7x2oF8Tb1tQwLjauW8KJyA7wJFJj8X8xNXBnkjQ
CGO/roo9TlH2XV7F469cVtYhjjNd7Lp5Nh+YO5IMW/yY/0pw8Ej3bz/IlY0XlJLDC141rX3u1y8f
JG7E4hmF6KLCcabfAPjVucHn7lxXaM5CX2i9L2YRHBUxvudAxsYX4PYuufHlX3t/W6rIpnVmqVyq
xzM8nQqVFmwywrP2IvHFwegH9zjGlkWe/c3AhSv1HzYT4HqQGhH8UHS9fOygS21bbLsaOeLuYz1P
oAm2zsWpLQmrLPND6jnTQ8HOF+lk9neadWu6N+2PXpcQ/AyM9yzo5jz7pX7CWUhPHTRHrJ04E+Ey
/nCcy3TErLqncgd5PBVOfgvmvzLZVJtQsQEA6Ztc2sK0XIzmsne7KOgkqh+/WR5iO+ufpqAoBqTf
I+7Cb6+y11AVZo3wK5HQ8sm8Klom36ibeEtOU6WAC6CMJSonC1tzRd8rE8Ilp24ydv5oqY9vj7zV
zhff6eZNQ6gJvROTsvDlewYOnNupBYBb0tmJ2rrJH+V624jh6jBoqviXawWmMC+HUUNfrPEcdJHh
KGwlYm9pzrJfllDHVtGHGmO0dC+wNtwnC7Brnon841Rl5s4IivS9lmPZHLo4TQ9rassbe9W1140e
d4PLIZ3S3nn520SPT6WV8W2teWN9tB3kL93kFwc/geWyM2Mwvt3bk35tVW8OT4hDcFwiW/HliCr2
DFAyRhSGrvdV6jhRqqX/TgcF/nOC49sFHbsx6LXH/HPQiyu9q5q18oyUdvtQeDQncrULBJWD48XW
uzGe/7M7HDO6lWG0Orfw0cuLvWFM+ZQUJEt4S7CcIZd1oYo7sSekaA0Hf572gJbOkejnWwngr56U
PgTyG1AgsFBq84snbTN/8Wjwo4URmd+fHKdLMMHYIjAw9yuN4livc3IrvmVbwS8+JO6lFERc4lBJ
Qv+6wNXjNc3Lhe5ZNKCuro7WYPcPbheb97Vnxrdc4V59TttgSGA2dw+w138L9T9O16UvdGs1DTfg
ZLXeVcNsHQJV+x/fXqavdiVGQQyPgc+GoL9u7RgomCjoINhMY/o+a2kQQLVsQbD9NaSOQCAJgrnr
m+WWJPk1UYKh2QdB8LiiupjRvfxCNiPJphFAZEsnzb8Hq0l/U9V6C0aoUAMoxewtcNrOfhHdvX7G
8ygJwmRug6c479xl35aEZUIFj7vnt6fk1Ze7/S5OBMBFaEvM/cvf5cvKnIXG06rLdWBHqo3Ngz+N
2S4Zqdm6vnWBQkxSEt4e9sr7xhuZXiYaAq6Bl9WUvzGfg41q7lVx8aWuZWqCFTo36c9XHg/cY2s6
g5xCUtu+rD/WFdWn6lgMjDMb+bF0UlmEppwzO5rUIj+BG3OpE2IYf7z9fFdW2tYRttDfkGeGpPDl
uAWGg8hUGHdNaNLWfacPMmucsEnNdR+sZkDWlXRCMMlbFPPXM4tpL9c2UIqtAr9sFKsZChRnD063
uT88mrFYPqhM9zfwndc7EsUjlT78GgqKV9XwkOYLD87tvc+TIMr70TmRjvf3uurxlM7gvG9P5+vX
CFuMxQKJC59r2Povp5OE0GCwHdr5GTrmMiJYpz8Ulk5Oue3Gz7E7WXedyNv/ehHeOGqgIf9GAbJO
L87Rqh25mbrwuVb82A5JU827prKzKCvm9sb38HqzZSh2pI2zxD34ktqondHNMwmPZsDm+0fazPGv
OS/Ndznw75f/YS439cW/ECS10su5FGY6MdU0LF1MtP1PlZUk6d5LMi4rtVFMPsS/MjuSx1PfijS8
+pAUoFsvBff5y67eImzVAf/yMRoqPraeU9zLqvKPNuDsjQXz+vvjYgjfj28ehiEF/8uHxDXNFcIC
2EHVL4+tg+jvGHTreLRtJX/7idHIcFlc/9GpU+9GR/j1DYt1g0htW6gGLYBLUhSVCBn3gm8u6Tqr
CCtp6IK+0aBw+E/a9UvmeFN1SNax++jKev0ngKyCgXA5zOaHt9/1lc0AUHSDDakdtq325TSIOC2m
OaaPWlR9RSwOwtLILGtp35jua+PgJ4L8b7tlvIplT0yYpPCyWVNO1d0nllCHxcpuWT9f23T+HGX7
FX9s5iD4+djimwMRayhQ7JJwK/sYOnijW33A43v8/fb0vRbhb8x3mAv/Ast0deyXIzYAgKLGVDOi
BW19JAPTSXdxaflPNU32byN78B2AjYllrpzsM7Yj+qEM7Oy5iuvqzk9tRHRv/6KrU4DbAckNXG3Y
ES9+EEYOWbGROZqi7D97oinvlsI3vylZ+TtJZPQtyPvaN0sNtEFV8JtwHnk5oDvoqtMrwFhciOw0
0c3exe1S7DdbpRvXlqtDbaAjJBV2p1edIe2vkyehiCl0YYfVr8szRAO9y83JPb09jde2B5qdyA7B
xcCgL74LrxJDrhPZA1T5pb9zZT781mk8aFylnc0ulrRko8uMA2KL/Pj22Fce818lJ3sElzQ4uy9n
dN0UFDUeH9GIW+XjsCjjfTL5KEcRzhzeHgpv3StfJrgVpQDFJ9ezS2DT6cnEUB2ceZ/Ipu5ezIUk
KFnRsyUJxm6eu1TwmImXWuuxM4fhIxL4GRRbdkKHTuoX2cGESvtBFJ74e1nm+EPTxbEX4k1QmbvF
iNW066Uyg5A0zWU5LqabjLus9DPj2A5u+0t1ttMeum7QP726nuewWzsvDfsx698vBuK0KPNa55dU
c/HL1HPenMgCcspQ9e38F7EyQxOCpG1Fem6XP6npzc+17DqPHkErv069P/bHZW3yr1uObgPb2Ok9
lKtx8Zw5NnVrZ5FLRcx8n+YhcmHjsc/HoD0BuSKqouSEhZEba/drHDuvfCo9gCjYpNzOqVpJ9goI
uY53c5l13pFcTtxTbJJqD2mwyuwUB3HA3V7W/rjD27JOo6VZ+nJPH6Ved6Ixs/mAQUh5CtpyAlZr
hbTDqlpU8r4bk+YrdNnk77qrh69kcboNZI2q7ZF94r63c8bVfSSKlvhM1L7jE9iQKXYiHoY5EoE1
m/dxXrVOyCaR/6xdnYpH6afmM3wyRfhW5scfzK6l0BywWMKRMi0hn/dG7efPIyEw+V6O0PnC0q2X
L8gA0iy0LD0s/BGVf17ndbS5EeHM6uI7AlI2pv1jvQrSPVaz5jcNrhnPm7oq+x3UfkJ0Gtr9JHLm
Yu7ftRo5IA5gOGgdEoyzwBpFZj0Jsl+yOxze6qfM92OeNA2Ku8QVlXuoJMs/4oByvjZjnv49IYT9
CgExIMUcZ3+DfkC+HCsOVHufmS69gXLOcZGLnYRbcFnn9Alq4ggfHcNZpn3S+ApzyMyc6zBJOzJW
IdUu1VG3NmlddRJ/GavVdKEaYI6z6yYzdw7+0AQlwpy6LR6xJTAhPVRjeqdMA+IaT2EeEu2mzp1w
ZiBuCEJOEfZ2lbahHLFhObmjb4idHnqLXFWwoDuRxvI3FkmkXLUpaBETqoPpjKwkJxQnMfy/nSlQ
7sGLkf+EJalJMrRMrLGfh7kulmMWlLM814tr5jvcKhv3aMcxf5kQ83I3OZkrMIzIm/fSUs07MpFb
HZZG1z/kcWo/T1Nm4K8+VNN3z6PVH1kTTOAjaVxlASFPe+6dKePYhprEFZNoemj8h7WXq0lIj9vD
Ysskj1n641yeDQ871Xtq7doOfRJEnl2RCPwijUQ3h3LpFGYng4p/Dp6/FCdHxfpnE1v1l9klqgG2
++QAjJE33ByWZDH/SXMvf1iMOWMr8lI1hs7sd+jp/cTxw1p1wYc+ESzXZlFgacxxcZpZiwguvaF8
HyctltYzV4K7Gcdg/0hiMDfJurHqf/qc/gZ08FHjP0DgbBGKQfVn3y9tN+wovOtDCRwFXpOW1XCa
Sj/eBdDznX2Rytg6w01oiu2jGH8CE9tDOIHXPQdEa8jd2FXTOXHl9KkbBazbxSnib97MUtnVJLl2
5zGZ099ct5dvrqM8tRsre+KkXNwZS3/etLFrZSCqqJRD8Ky9car3VpIWyVmk6zRjiSnwMbLqViV7
W06GubPdwVhD+BiOcSpsmtx73RWxCpsGWXQ0LVhv7zuzFiRxrsZKenDcJnLXG01thF2d5rDjjWbI
n9J0wOu9z4Zl3C1FXY2nLM7n+D6om6m7ywzU/mHqk4sYJXoex3MjRUk6lO5B9JYZx4qTWOZWhX5q
iPl7miVz+ZEbrvPLlFNKyEibds0jDAYLKL1Ym2593/Nzpr20FwAxfOfn6sFUtj8fSTFP5D2Tj0G9
t8A8F1Ggyly/W+RsZ/fxKsZ4rzCKa3559uhVX5O0rNkTl0WJhBxsT+L5cPTcLvB/eFnSyx+JuWgr
A3YduwU3T+xx/S9W4WKtGU7uOogPynHz4PdCudjuZLHUnTgaaTybInSXmAZoOJtWj8pKtLJoF3S2
3bQYUWMUXnHEQr9P/8Yi2ShDba9y/SXMcVQuwSZeq05x4uLTfR/LgD0rMrNAGx/1PJjzZ2iJMdZh
ZmNOT/gmZvpXMVip9UU4eV/eC04VO8KLMYn/6WwS5YdDKzcGz5H70ZK/hzlrTY/znC6O4l4QQLQO
+8oUTb7rQByb31mwWnWNH7puhg84nWfNfTFPyqe1J1fyu7tKJ19xbXONluVjDMlTPqnWIdwvmZuH
BMQegs1Qub39UVr43QLEO8MIiXSy2/xZlF5fJPvGKuyc80rpWLb4MkA//cC8GfYOOpLVv5P0LxMR
rj3ultjVrE7iLBHXS7cZv5Q2wqd9btRyaaMZQHrOwiWRU3zSXqHTJ10FY/u7ytbNJXKyWfpPjpoW
92DybUDEMfC/xfHGALHJf9My6ZNuN9pEcp9TbtDJzoq96mm0Zq1PHfF6Da16Z2zvZYPDbBIGFX49
duSptonfYQXYYjFo+uviyLBupwArnzx1Bvp0TlPqR2dd2uAxLX0/CZdq6GOIP/aCYVRIWmngfaz6
jJcCN01MRRHqORja41wE+XwqqsGxTo10e+dcNLOLQtxogvzQetDjQqfcitlG2GUdrdUwGAlBA0GS
/pL+OiZPLRxHK1zdCge6RI2LExrDgGtUL1L6i5a9LO/6zYZjt8YlhWlb2g3hUNbUkmKBQ211GObG
diI14XilCDHVWbAjTrCiP15kpoHCuibfoybZaTsl1zjdET2GmbxrDuU7GOCYNK+DmX9ONczvqBm1
K442jMZ3Qe0ldmg1Ihh242jpL8Zq6jEs0QKS1WEk05keHXbSdefP9Kwykmd2WeHZ75Zy7r/SzZ/W
aHCE2YXcheL5rm4Db9khaRngeWTKyvZ4XmBt5Pm6hH8WW/x5YyqTH5WLxUrUBmNSnxZ3LR+IGq3y
nT23zb0WppE+xmgAlv06xum7kX2PiYNS+8ndqHVpuFqFJzmw6P9FulYl3Qif/zeq8oHiwM99WGZj
CqYa5R2GfBgAEUMR1kbfG9/boq9ox+mga0NKRanCIPZb+0CS3hgcJQYYbjj1dSt3vm7YmbtW4UOt
zKEneMAYFv2xrfSkjllWrdMPSkfLCenwlfnvVEw5jBGiEqZj3CMHm5+SKbWLw5qs0yrCKagn9VXW
pTb8w0p8toXXW+x2e9V7U7lXZhKIH+bYGd/aDv2+hem9Ws7G1E0y9OBf811leebvDZLqRbgg56no
+0hL39e9m5+M2M3qu5HcNhmauKMN701jMgzqb3dpd4kR1+ve40bX3S96XubjPCtLU9j6Q8VSz7Wz
IyePAF2zCgBnvWpeEdGY44RZsivXM/lO6boLmto192PWUZeF3Ka75InN2CyerMlLi/eZrs363dLg
D7TP7aZr0E/J+QOGfXF5gqnnnzNVpm3Uxlm7Hp0MkO0h4D0enXJ1WRsOVe8eM9G5eN94i23v01bJ
uz4X62+/heY4q60urcusfircqvtSEs3Vh74yKFHUTMMBou5UeaG0M8io/mqXP/hq9A8XDYYRWmpt
vYd21e2wb4zK+8eTQ9LvbW9S1Z1dNP4/4+j06S5h83xoOizedolXQNuuKHCryHSbMtvNKqg+TGwT
z06vNAJHqIOc01VWx0/kFdhd2A8FTi94AFvpDncT63lus7wJKY+bv9aK0+3cpxYnbVvna3zHOdzh
ZJjWVLG6Szb3MX/hR0g3VfNjQMDYY9FuJlJdJ8YiZEtVTZQKVRN+kVX9d9lWxXv2crnS5K6rz3NR
AOrxJaQf4tblLx08JJnRDKOXymwUS7ef8gyLsDEhZnDv6YXhexyTT0gOJj+ktYzWriiCut51veA6
hjdbEPXKLZFCz7HxPs1yN6esMsms07Jv7pN5NKovwHP933GsGliHo9l2d3yT/lEMUI++eWmZpPS7
qzwPyQ6JP49jPqoQkt3a74Kk7IyQAi/7rj2lD0IFdRtaI4z3j6snq/Whd1qRRaDAWt+V89D+GO1g
5QcjGoT0aqdyOmmHXaDKm2A4KL8byzsv89dz0fG2nptYpg/myM64XzprNe/4NOP6DNrRVKGjyBR5
mIZV9Ufp0EI4FKom6kEEmacoHPRo77VP0v3X3pqK+qs5GV4dYsVW55+nSnhBJNbGycMirxUWJbUd
xFCclP47ESX8Dm4+eeZE1TS0fjQH1Hfg1xYFLmYS1noY83KSd2lnF0VUtanRfcVUc5Fh4mfxV4u9
Fc+NMhk/OblOvxnFOn2Rq6M+q8Wvn5aqXf+mvZWXZ8nWMYfZyEreWZU7Vse4SetPfqpjINCMyavx
+9F/i8G3p9DuoHhPnpKfVeoF4ynRffBDxnrtj24Sj85z0OWOu1eL5fyMhTl7uyCvXXlmG2dLdTMq
1W4tSvPB9ZvmIfUoqkIOCgnLVbXG81hxYT9hf2PaT+nU6f40EX/OJuPHTf1Y9utQnCanzc1P1Tq0
3V+FSb370I7ZfMyrOW8hDIzijjc5/3RWNbZHRzRT/VdFYWo/OIMz/JNCzex2XYkkOHTk5kVWyKZv
oqHJycDTLsSXxzQrEZ2b2CWa72JLigKHOVf+Mow5+FiSK6fPgBmZFU55WRuPA8FR5ykrZLxzhSPH
49jbMaWYdstjZddTcsoaI/tLjNU033u1padTL834kALJ6Id6yt2zN5qNGyWTtRr3FbND3Pjmtof1
vVmfab56+TmpbfujnaiS4sLWBYz6TtpfTGMlUE03ALeh0CCJm+qnBCPobatgdIioIapsLhUNgaZf
hylWOcE0rNG8NWJrryyzfYY3atcRZ6a4V53q8t3k24QmOIqBQ+w8ut9WJWKqtlhnDnzoMhsobbXz
zZ3nojpbXYtXUex19h0Sj9yPRu6+9l9zP8hDZ/kyPrprZZVh16253o+ELE7hWLGYduygbG7Uf/NP
00mzeteoURihTGT2u8m7JdkPnjffZRM+bnNYmokNdkxk6/xQNnHThc6ggYrsLHM5UJq8bg7GAqXi
yCVP4zwpxZpOTWjWJA4RvyObJ8sVxXwiNwUkzcDunc0EWVa3ZSuX99aau/dLXvlGaIBVm+/zplfr
AdDLcg8jrfUv9hxYS6RybDsPBkhBcmfltV53cG8xIomtLP9dx1jihxgGCvPIZ22Zx5EapTrNDk6w
ZydZl+w+X+YtsQY9lhOWGrNk7oAilZHkHamTslP/OCw2Akp2HRNpBc5J7iGJh1RFsPjN9RFzzVHv
66Cxhs9aUCfuV37OnpoV/XoCh6KJxtYuUvA3Ljp8o0HiYmZmgJ30DK3CTPj+h8SMaz/M0qRKw6QZ
QFpkmijkRkUdi8jCBv9dJsiwDwvk2t07J138U2GUebcDtzL/YhMvv0JySJ3Qmp36Ryqc6k4OFiRc
UWVGcW4n6kTMGt3J2+XF6jznaKa+82u3NImCfPpjDkbxDQsQ+2PF1zceS0upco8vjvulDpZMhbY9
dY/a4XD6Z9KG8wmDa7Pfw8TPn4ZklCs3Eg/sBwht+Y7QxyExdJytNJpyy8gexP9xdF5LcuJQGH4i
qsjhloYOk7M9vqE8HpskQGRJT79f7+2uy57pBumcP058WGm1DftFDt48EI3pOs9r09rWuZqoYLsL
YAPWjITn8LbHfdJmQ18n8oiezXuJO2tK0B27zZSGoVVMLH3/f7dmT6xvUDopX03syPkx8mm2zMfV
L/fc9+dYZOvkzK8Bh8RfszGpHggV64KLJ+bt3Z5IOc8lyvckj7luHE7/eLtTeBN58nlPTq1KhPU+
9O36ZdxoH7JFVN54dPxdXO1avnlcRjmLy4bTcUm5P72PzglMmcXdWhVnT/vFs3EHxetkW8zIu2WP
2bBVhCiREopLp5orXAXeokqVrmYZPb7Wkq9tLUz0iKIZ7JDHZ3FTMSJkyTTyyvO+EVaTuhK5fK56
254yv8W0wjS29qQ3tIP+vSG4lYemEHub1tFQAxt2S/VCMH3REsLFAH0mgRgcpw3m9nmRmNqOoLXT
2xS0SMsQIy7TAR8T/GZdTfE3u426RBb7YwqWIE9d7YI9JIsY1q8lccf5OMy2J2/7oJys34bOwH/J
VC/FYRaVf1dMQn7HAMNt3ujdf1/Xor4YtyhFzsgQ1GmwV/TMxkCI/7wW8Cyv1onw62mcd9Ip+gI2
PuXbb9eXaXCVOS4YmLbMcFJcfIZpkeMs9N+SYlAQdpU1fyRer15UyNUjNDjRYSwn523Q1ebfdEqK
Z6X3wn4JGQrWo2XvkJsar8B0gvGcHwXuBJFytPaPlmF5zP1x6i8xJKB7UIYZ8j5QnTnthACyJxhH
dLlbNcsPF+3zfCGeVTxIMRd9GpXBsp0caxbnWA1ufdNdBSQsOUE3AHaJgdGJOwJndLF33xowXQM5
T5172BaPcX4vduxWXWiWItNurH7ElLWKtI0j78kK64p9UMX2/UgN5ZJHbqJ+M5uK5mAvrG5ZxIwv
DkQaqZ8yKYInkg2b7lS2kf8+xT5g3RaGjaH7QSfAwEPc/F63+vpVuybIQ0v1n1faozpI0zc+bsHV
PPd+xwpHhgXRu8Yuqi2dTTk+YXGltbTbo5UXQXbRMd79Yn/YwjEpkVKYJTfNGs4Pa2wxMZXx2N4z
1ug6m+va3TIVhbuTJkDnb0NJmdlHO7YdHxO1SPOrzQL2SfBrbA7So335Qep6vfMJhAl4GzCXNxx5
0vfSlr6Mf2KAZjtpPckHHGOhgQ2gVuPRq0MeOMBmmTZucx2my30cTmU/zzmjHHI71+sovnVJ7n5d
UJT1t0FZF+eZG+V1ML17N7jX+jI3XgcUwl1SmGcrqVwsOdQ6pQo8k+Ah25LufblawRfgYCAv7PHB
vRmHsDzvZsRmifvL+4VMvv0qOLFAsfG43WlH1EPKwDV/CK8WFhyOtd+H+2Dx6lPMQdKwHn3v4Hdx
PWdxUdoNzoqO95NXNdnzyOJ3AXhV0Z2Oy8jPHcLGETfTm/zoBAH4hE5WMaJTmGM7BXHyrdStYvMm
p4DJYtQaHUFhefAxs7UXhNv7xjmUjpRlCurBy8OmBQbKzEnob+RRx8L4AJFxCRotbTBU4zZnQOrt
lTvacrJWI1fNw8ps9V3ozNw7irltfACh1M3dNiSsP+QOu/LSOWXlZUHj6seiMd2vZoywymwBNape
TBXigz83fGxk09XWoZWLMPeq87ofW8AE9iG6cPkttjoIXoTnzZQKLsHq3MU0wt5o5ddbvtMUwxtV
eLUPltqH36JNSieFNBuq+0ra+/0yz/Ao85SsP92yjhoQSML0aIE3UTphMLmVIXBt1nWVehiKZltf
p22p45wAialPfa+UMDfU0dyUqq3Ee6ITd71+rSF5/fs+fHrR2FWXjU3Yyj0S/N9GpTaeWOp9ki9v
AoyjX8kuP/ZdxD8wo/JD1x25gSmZgqrI1kGtQxYqr5DnsVORuhVx2z9rHlB940lZvMf03Plv/dBF
46GCglafoWymG1IHEcAY2+usQze5CnxumxK6JTnzF+YlfhVOFEEUP84RKzkXwMTWuZ8tz7oXNRqE
+yuU+DtsvFAREREylmxydk2me3vas30LNp1bVuP98tZltlLHSvo5LdQ21sdxh03LjO9NH0A6iXVe
Wj19OT10xoP0uuk7XOzmcRGbh3MPaat7WFyNsbN11C4PUZ2MzxDxOLWiskoumuQw960NasgkxyNS
KyPeIkp+KFi09gyirLa7uA7nV9HBmn3N/ro2B+ksAwd92OlMsAVo9j8W8HQzKgxu3YT36VxuVH7f
1UYGEtgRY+FFk9At3uaqmuqUIWasIHgMcOrMgpcc2mrzaj7FSANmh+3DHux+/5zsy/CP9nCfViwE
XpymXWlN5wWeUJ5pK+UX4t6f+WiQkQVn5CeRPgxTUJ+1VfhDlpBudaWQiuIWyidgH6j75J4InbBG
b5Y0RCEk4/jP89k4Mq+faX0NzRqaqwtleMaIox7HRkzqIAk8LLhBJa0XIRQV6DeH6pqV8eCer8ov
8v9ltNZPUK7klUGaF39sNnZCOrrIgt1dwskc4tCZHmqqOqe0cmrzG/oXipDi0KBISSNlUkFPysx6
DaC8HcJt8M6zbJsfYZxwcnSNKf/M3VB0OTs3f3hH2EsQLt48k8oV9PzYdHHxbcJu+uvXI8P23jo1
c3ofPPukPY4PI6Ep63GWnpUzTlrVcazHfnkOtl2eHeY7A/oogiGtKjamI9h7IE/8LpEL9NXpV29D
Kf0ysn+Pp03t1kciFk3Y0DYmzoks71FeWjLi57S1K/UUw7o0+eKaAaV1XeidrBLDygKatNgUnDmc
g2aeHf3T02qETEx6xXIaC8wAimpxdTCRsl/WSkW/17FymoP5//noMYGITCGshgM3u9OST+4mP+3J
VA5Mxiz+9E5BHPRgDVg7q84OT1s8N3XGX9m8lqM1Oq9JT9FIuruzmI/JNHozYUKRBuFZPWiElh62
8Ahd5jfA/DbGiB2ZlkmDoZD9DfQTqYh0ianpGMvat7O2HEp9XxC7+Wg8jRSHw8n+18+RuBOIvdeT
sBva49pQhXnDkXKFIrtRoFnhNa8SzFYHOe1uQzaZB4Ql1yW+a4NYWhdPOkOTUwnUy3tWz3JN2fdZ
5L0ubDPYPCVvkjaGfnZZTeGqY3cb8o1LAAC5tADmyJX7PXleC+sb94vMq94d2VRWV3Zpv0n1SerC
zL2nPHFC9lkajtfOr89JXTbzjQ+/yefgXB9YIVWZhSWj1yVAfVsfvGgHH5uHgsQicBRSCMgU632y
1dxwIBOjSlTaDlVCnxoXFEoSz/DSWz3On1yMq3wY2xo+Em1JFacsJvKT+bnRKYu6CFMnYiTLevSo
L31N1+1ts0dsQdYc0OdABLd3xITTTZnpo725C4JRdnlSFjEASqDK2ySxWn1nUQJ5N8w7jqhpcaHw
fFXh4J/LcR3OXFP2++B29t/A1VRUVFeFKkjO0NEELpyW580qVHv4P18rn0tvPhZb2/efqhcM8Vsb
2A/zUnbo31WP3dZ3Jwd81dLzlMb4tnUaUSdzISkEZsHfA+GnaDar17b2hXNc1gIui/FmvYXK3qvT
7PjQdsYp+dPljA7nohDxWojr/UWmhgToCYZTby8lZNR8EF258h+KDS7eM0Qh6i5q6iMz8042rk3X
XcqetV8S3QbRAZqtHa+ZHeZlaxH1ZyWOoPgsKhwYl5pMqI8RfvJmN4seDgNcfcnItO7iqGVvWalg
mbiWWjjyvQNX+eiNNkSo7VeJwhaHYsmKeiaCCBd5M95YENSvI2OT/842OMsn31Nj9BfcvUImENWQ
Nx2AkMrEXjlgPGgRmXrLffhq12mW+GxnPGv4WYpL0TUkx8269euL56hZZ+g4OathzQv9L7QMf3Bj
CXpFqSGY173ZeCniH5vVaEySYx1XQcR52mn3LIRsX5tyrH+VKzwyWS1DiWDBSTaDs7Nv/sJpOBAM
Bi6u5jhX8XzURi5uBlaAEIJ5HNkiXFVIrmeyJLe9nijGiygBQSHVBWiKtkHKLzYFRgETR+LPAG+2
paoGhcqdztnMrW5bL9f0u28YXdwxCxC9ywu7xjrnosRZkNFFGN64/lV9sFWc5QfkF5obLqgUTLkM
evsgBt9Mj4MmHAJsjJ65dJAcbaNAc3De1oHzOp7C/gk1z+g/2y7f069QGmHOK2d5nM72VoWvTSzd
CKdZA4WtSGupHuA9OOtglgHh3Nl3E6y+BK2lJTAXb2soemCWztlB3oT3AXPE1d8tTTl9hDvH/g/h
14IV9Hrnc797+rAmy/yG1L9o82skVpXxMcsf475G633d225zAWWB9e/+/1WMHQufL5hZ57msPcQG
Sprmh5a6GtO2U3juElk2ZO7WdeNhwjbyohQjz1Vq3cYHdyyIdpkJXvnpA2XwZCEO6Q6K2o/+6HQ+
V1XE//w97kGwg6rH9ls4qPrb1lVTpohO7K9hjsLqtphGeuYg78Ll6Ggp3/ZJd39jKSaTk+rU7Hdy
7daEXrN4JCfUq4jlNSvJwDeOM5f/OmuOqwPZ0QQ5Yma0X9iB0J8v4N0lnz1L1ubGKLGawFm4v2eO
9ENP0cmeEwlX/lmRRr0tKOl3foHGCbPYH4EhJ9+33GxK+nL/JaN5eKWqPkGkZOZSHOmndtEVVHWY
dQPx9KSIjCOhRLYzoR8wY7JQnuebqr6bReSqtGnJ2sq8cga8H4Em7wxCAJRFWgX/xmgj5pfo9fGd
HreJcJIp1q9dKB0n5e7xYK5b4hTvjORIzCKzhJSUAg8X9+M0A/HPo7KiXJJouf9at972D1szrfY9
9Lsz5n5PdFvuWoV4jOfeVSBVglusmFezPYe7FYbZNOl9vGmUxcgwtZN/HxbeqnOirpYqM6pJ7Jzj
TdppFQd00YzQNfkQy8lkS4XE7YrP6rs+np3wuOnN8bFCjVLnvdWEITyfFh/WhjwQiGDlM293FIDP
RR0lHNirDG8L5oTXwvMRfHkJstUNnAbDSTGG+zFJpuiRMWT4hPDypod4bpvzYrtqPw8jfzXhGKJ9
cPxhI8NslPLR6tvoX2gEUwKEa9wf4eH9x4nR9xOyYAhS/DEIbAgCJyh0lCqK06BCAHEpfBAmqyTS
+m/rVUanDeoQ2NFdqjZjykT6MhsoENnNfp2PY7/ZJMaS5hXYZRNDeNisTCm6G2ZQWyL9zim65b6m
SWdhEhWQNXkfdCUKMOj8lxGzUXBYdm/+LjTH2G2zIM/ICkc4WyavmySrbLMyWBdl/bjOqpve6ha9
351FA9/bVVRq0tjX5hyCKs+frLPzF1Rt5z0solBdhmqmCHKLyfXODPCoB2e3zF09K+Wn6CGSIK3A
99c7gqGm1yoI6BLjSeYI0kvA8Uclr3wYTEhVKfoLLdJt192vsFuD9ob7LPjai7V+0ATovCXzGJI2
rgPU7sgl2nfy/bfi4NsgriiZ7PgJjN9f7quQiyeVU5WQ1beG27epfSB5EnpKcxZu1d5ru6lRScHl
A2xMM3KIeBTxDUO6V2WVAwOS6bDs3vaNQuwjiujJfmyqjZOHXXL67rVqHrupsHgke077w1KI9ugs
NLJAIILE/tB9t8zpZtHljB6+0A/DbvbpTzAY9bi63hafGO4LJ1+KZUvQMFrJLyPbgIWQvH9QJVRF
zp/IQyuYt5s3nK5dGfjTOq9i9NuTpDpwFO3zbeOVaoE9IObusIW19yitYP3NtbtrOmO8QeXu4gw/
ysa06I9m8j3PfWKr8ka26wzjOXbJgyPX0D/oIoZaJghMuOcyWfp3du8OSlrV5SOHwBhlFRrfL6mj
5tPbSsD4Kzj2w+/G6q0pBi86lGBG/M5k9/Awtm18LGJ6JvLI2OW7sKuBtMgFyRHqIVGUiOQGDtRS
zeML1EeSFjvFwShJZw/waUbVyvgQVz/FWos5b+NEvhV1waGAYiB4QhyLkMvh93vu5iAJOCrKpkvX
afTn+7Wzyk8AVkp37boeCBZNJMdsWLbzjecbpQ9qqEl1JDBP/QXVw7hJZL8Rh7WB4M6JRCM81hnD
ZLruIpH90q5icJGrKaciON3qHkzSej9X/BXuzRY7+w1Lm8udxq2ynVzfeOa5Bfz63cRaWQe5RmwV
rJlleKzXLfowJEY3D6o2bskGK/rPQFvRmquQj4QztjZsJfU82HmkowXgpxLNem7WZMBCW3rlBSy6
6Y+9Eza3oYfyGE5ccKUKrUH5jRHub0v5iXUqhSj5dZLRvW8AmS2e0n2Smalij39Hu+5PPXsiPKHr
388uS8B13Z/Gp3i33Cqfg4AnM0aE9UlKHLDoXno90nFRvdRTVJaHcV2DP10YoTjqqOZ7d7reea1b
a7NQyYWE++wJ1bKHMWL0OFrdEnxG2yL+1LWzfZCRgfs8HPh4mdMsA4LVJFu6BpH5tyE1WU9uOFps
bf3q3Qk0gz9rVHzjcYfGiVB3XGlnSLkVLyPd2RKBN1Nb3ftSHxBnlYzFvRS3SxHt/WGa3ebdLzxH
H3bSZKyT6a6UP90/23OHNgrupIjEBwoef0CN4PBBuXUYQBmzRzzVwVJS5Von++/NbjhtSHCK7wob
heVx13u8p2C15WfRrjYqWitwSJvyRKdTq4F5Z3gkVkqWtWxyMNLuZ4eQEWnW4gj6hvyBxJn5mqtz
BiCdOeWd2QU1bMrngscacXltAVTMUx8jafHDnozr1XPP1erY/Xl0AvUYQmk0hwWxT5SSnaKalKCZ
abrGiURbWgYa0sX2AV6forawXpBLIcoo56V53zY4uj7d2FpvSEpoe/RVe43oGUM3KxOjIsSRJf0T
Uda+zpYpSkb+whI5HfqHwaQDIuIlraZCHgH/JwjDRFc+u8RWbr8SMqj+NH4R/UUPFN16UwCQ7OzM
9eh06jDJ4mStlrz0lOueIj6DtyipXT9HBLdeVtJylgeatto/+2hV9gNijGC7mQcl1sfKkfEzfOfQ
H+Q2uU/NTgbZzTY43a8e0TeSK9+mO66z9vWBAsNwT9vVq+8QmSwjBfCd9QFDWKE7Rqh+cGXITeHu
nXgepBV97STnJn8QG3rLsUF17sNn7s09gnnAR7n6yfewxcBKHsqyfMJSSvWH2w71Id4W3zq3emsM
+lVt+ptgKZQ6dbPTddmEutC/gwwpntYY/v+opl4Cw3tlYR/V3EDuW+PYUlvg1cBBbK2vNvpXcWSx
CI+Trmx1vHaR4BAxMt5QrK0Qiy2kW5+rGCnIyzau6rOch+1xDeNSHtdiHSEIwmkscBLasOlt4Psg
AZvlTQQIusFtuSP9S+05GQj7F5w+H3vvt9MXse7cc7obGyszyNraey/W/fgSdPWuUlsyLCDc31on
XVu1ZuHIknstwKmdNFxgtEn/RndxxF4bwcTIQDyU8bXdE1GcfaQtxcUHsS76tuw3jnoSIZCGTUNX
ftcYo0OGbuCZW54LL+/3nrMQAla66I5HrnDC34UmdTsYv3Y3xnNUDPvkH0IM64A+8bZW3BpjO747
iwusw6IKu7hfvQZIycelO1FZN7Tngsbrl5Lu3fZu8uu1Z6Zu9ls0LvJDE6J+q0XpOQBWNceaPWKJ
hJLSu3Iy39tjJ7dkEvn38brb/Wlx1r0/y6G2ddYvTMIgTQDBqUMrEhc27rnzGCDjxmDstQizBqf9
YinyMRdNzj7nTo32BSl+Rc8qSsvqNhAWnFAVVQ1PQuyp+64nxy1HiNbndh0OA+tuLPlRhJo+/Vmj
95FbN1wSV8Iq80TAh+98G/PzLEuEmJPw5X0iuS3S0tJVmCIcnYrHeHNqBEOF9pOnKqHmJm9Xegnu
o41d6EB5R+JdFlF2PeNGKLasUiHbaIt46Q66eRhObLDrc7D66NNKH8N16hSxO104tuaFVW0Y/sYR
wBai+2XhIDdJ3B8C1EzFMaDQCN2JsAfnsoJO0PoQc5JsNIG9TbVov6MIniynLI2XNxrn9acFzO5x
GrLwpagwS30ckJrRSCcbsqxaZxPvbl3t1bFrPdshZ5HLNbcqGUBMj9vOTdOXtMOHjYw/DMoJBvIk
rEA/GoW0f0c3wD4xIMytkecCmRUr/H8V222mt6ILDnugt0dSHqTKcafX08GYVUMQbEsv7nvII5nW
idsMWWuohU0Nn7vivW61yiBf0WIsVmidNk617ThTlFMdK+NfNQZqLx58tUnQaUtWRTra+/aDiOvp
eR+mhbWRotP6IJHeB1CWGGXSoGtrdfDatTOXnacZMLfTxc+Af/LJ86LltZvpisp7PggYw2hDaDyJ
aJI3HkjJPUjWSqaof01YcLk6HqfdtM0xrmREjL+uFRYc1I/ToVS23WRXHz+0KafmV4RpwMtDuewt
Qc5uwzq+Kvpy4oHS2bT2B8Szic+hgMhwLFixN0RRIxqclbiZrnm1tjqaLmsR2He9u8ZAaw5Oxhnd
I9hBMHjhrR1hwsLbsDcvdLbPMGxRP9+qdot4qUGpvtrCHsIjADT/r2i5VA+AE8vrwtxRpN6S1I8A
CkGc1yrw2scokOvr3nu2+tF4VeleFqonk69+C9VFzN5kQdYXlf2tYcqmh34iEitD/e4Tee+0YjkV
rmpPLmL95q9DP1X4z5a2GlKEAQSkNu7s0Bgej/YTlQgAddLMwauZvK77CFmTJ+DYero+6ub6yEjd
Ab1bU3zip/T0GSfEeiO8rgzPoSdcRLaR6XIHREzluHQ7AfdEPuOlxOak+H0m2PYC0O5nWfacLRbK
+n996dvfZA4iPiKfN3ws8DABtesSB2MD1JSc1h1Y+7CSQbNA04oVGbnd+D9Az5wpl8SpK2jYLfhO
FomdBNkk6mkHQfTnIqX9q5imJLyfxGbWHzsX3U+uEZNkfkhs3QE1RykhdbrwC2cMMO20B1P9sLGx
lnnjjEIfqPy2Yr6Wdj/7EroIRVTVhlk/juAe/Szt16mC4zzxw6CEZGGRPwSS4DkDzXXn3KWNqclZ
BMTfGbti888Ki/677VFwnJo58pZsoDD4Jahh25rJsP97wCbBAtVc6Q+bx5rC4JoK50OSGPPYIPPV
N7zdo/yoVYSIK923YfsFTDIuJx+CXLGg+gtVhBh7lnexlm7zssiATP01CNHW+ybpfhed79x50w5E
1EYMrlkXkwxflDtosqNtR98iQRTm0BixvixRj9GDu3O/6f2tJ5zf6pBIwhjyrk6Jz4nsrYKzZ1qX
8KkKhULKbpXx/ewNS3x9YBaYHjs0TXsovSmpfnaNLpuUEZI2Btgbh3yhmm+DLKjytkZSOF2WLRrR
ss8hC0ER98yhlGVNjMmy03tm+ThU0nh1Js3E4jFb8EO4Twp2aTltta3eeLmm7dw0S2OfSi6+M0wZ
QqplXNx7Yk4d/bVBHxQ5HzJCUZ90arRO6yrvkpZgk8yJ2IcuCquhj+KHWttUDcpFLdY4xvxefEoI
H10qrorTBkvn30nVxUfRbK5zdIlK/d5xq98DNSHGViBAedBcmR4+XhvSONr/P4qbrQJrHtZ/ix2b
93ZCypo601q/+uRd7Zkt5unR0r4eTn0ogP96a+9I4w1KMDrP8KLT4o1eIKOLflCH1vGD/quP5hEM
0hmLf4AsLeYSd9za4zjjGDm0NQ8ZE05b/qyEDYnGzLonh6434C1NBO58KAcEKze7BidauxmUVjmN
Dc0gweXZC5tOnBu4LO9psnbziMkCd9m+hPpWsKNzJdtLxa0929WSGlzWTGt+h5myBk0MH9SGyQO3
HQdCPLr2C8IIJTKH2zm63+TUjxdNgyXWMp9HMme/Uo/MpE2bNjW4MYs1bkSwX3KO0XAl3pqhv7X9
jOS2yM3apdze4oaR+cZpKxYlb7eKW8l9ebG9cP0h5wJOzqN1BB9/0yFAW2JOimNhufaPfWJES7tm
XF8DXHlPOOHBT/qtEJ/WshVvNhAyOJxe2uEwjlP5DbbHNtUuxJC828wEf2wPdBXojkkeylXop9Ho
jYe+xRxziu3eDrOWu+kZ2CUA3l6x757iuAjetdf01nvSeAXjcBfFP4ZBmp8DcyMqC1MzdW2BIrTD
7glYtjYbaeHkdPOD4EEVeVRigWQv28P6rixnDWfEzwQoQWHpDShJYB/9NbbXdxF0UXmxxVJev5+u
wjJSKY8BlskOUiTwKHEeo/oVMLKoz6RKVJ/YY2wFDtdP8IcBlqUjZ0TfP/adHTzQnVOjHyWq8K1r
e+snX02vD8jkuvfhyukeBq+M/m7UJP8bJpvxfvWkF2SLiSfxvfZLE1xPUHcfII2l/T65lPDdoG02
/Sv8e1By8iwx2E1DPNX3xJsJU1eEI+NvUzkMaq3tHogj2xBkaYvG+C1u29si2jz1gvTWu1kn0hoJ
jkNZcO57aY1ndwaIZ3qNV/8IilCjGN9RDEGlNgmM9OR/LbYnuGdIyyLSrdqXJwKQcHk22NLf5tq2
/3hzqW/m0mkBNQXcORJBo56w/spn5GrlAKxBvsyzX/njez241sfaick7rMwdj85sW8VZzpZ1j8az
WN7dHt9dRlDpdqb3HhDb6rbmhSnRG/n6ys1NMXjbt/E4RMhyE56g1AV9IjIgUPY56tZoOHl1qceT
r8dN5WWzIg+N5RI0Twk9pfWnNyRT8ggwoLb7aWK4zKQKT4lFmseyur9807iv0Dr2zMw96+BUFbZb
n2eMDcOV7HL/UapRgKHKZnkGHmurM6LG+rHVZqueAB/iKq1NuP8l35/jqcKtrqyUmL56Pfq1Ew3g
dH1tDnMRcUP3Pe6wg/RrPzppBdB0DrogkrnQnn/qFsrSj1VJn8anS3RkRUhWM8E5N2jHwLeAArJV
x7i8UTiwImZ6H6r2IuQ6/uXoLt+Mt1hb7ogGqkp6Mz6ZhnbmfxZT+C2yeb3fDhFb78Gvd0LeVsd4
+e7KoM3GLm7ioyECEjeFArEXLZ8rjSncwEGguw2at3MwujqF411wqtc/0JDELSbLGK6QAagY3yxt
9V94NqB/JMAowQB6lR5GkQmfZz0Mw60oR4eUpoVCw9M+49X+IK17X6DCwLDh7oc6ZIgPfAZloZEH
dT7tKQjulj8l6LliZe9b9OWYloHHXQtxIh4DJLmj4/KjTCqujxQTyADl9ZaUYGU2Pi3G0fUnxKL4
5XEJODxgLNSIkJvyGIzE4l4VAtEbNET1oDDlVGkvRn84xYFEfLuFxoP6jqV/5zCZ/3P7SDtHE8Mv
pCNBMX9m1vvqAjnX/nXrAFViuW3bF4eIVGjsGUOP2OSG37VTRzE+Fw6dFI+bO6XaYIjNBHshTp6g
LyCW/ST6hU22Ixek7mIHJqkbvqIIz/QE3hodGga+26JcYirRJn/6wyiAhmzY/SAh5aIf+ouHUuKl
p6Sel1IoFYBTtsO/bbXjT3/F8kAwEqSuWyre+8TyuRnlPMv4NGkbSWsZ9uoLWrsZz4jnwgf857V+
NAvSkzPLPAQjofNmxUW52N/4zgDH8CmUN52NlwQhpCPEQVWecnIMrJgyoyWMbx3QN3EUJsFqSAIB
Gj/fid2/0jjRj3WS6wM8LRB5H/fb+8J73PGWh90tZhjEbv2KS6rpPDgLW7f14z57vn3Uc+lzlJQT
SvsKcfeNFXDjZLSF/cfZmezYrWRZ9lcCOX5EGXtjIqsGt++8l6ubEJJczp5GGnt+fS5GTZ7uc8ih
AGKUESk6eUmzY+fsvba+gxBefZeJ6bxOVZ2d5wk/AOMyRzHRw/T4SrCb/cHmXMq0lNgjY5f4LeFb
WU+X0bLLudj0Hfxv9IoR4hv+QM62SCbme75q/QPFI/j/pmQSdcjMyjtQAABSKJWBG8loSnSI0CLT
TVzblvsl4BjVbdLILa21UwbxdLDb2eqPQ56Vp9IVSbyOjNJ3Dsy+VbGOQA2Cj1Bibj67pGGYR+Tk
zN2hGxSIlxDMNUhBePFXg1+OF055SXAyOSI1Nz0S5Ac1OoUHiaBI2M8lte1WCpB8qzTtpxt7WFow
ZjoE/mZoHId/xPDL7Gsy42PZ0xjnNZeZaehHmESOWjthGpxjw1gabqGX3rnkKf4UiEgE/++Jfxax
jL5yEgjmlT+EuXcE1Vbm5yqnm/1oJrWRHMtZJ/MmRNGPwLUsTVpE2Fz8NK2ye50NqbmiTaO+FkHA
2MkpS6aIg0kC4baNzD7eZLjNbzGBYlfkWOlg1vaG8YLHktm7T+FhrSqr6JCkdj5gyiYrnHFjmWPm
smkSVrqumq6/WGGTvFiyddQXPx7NbyNzoTLdiKIOyy3eo/hW0t7K94OaAlR9BCAE65aF+g4xhm39
4HsqwnMRK+uWdTJmcVbu0F4UCwKGxpz7My85rTX7lAGiSo8uM8G7IW77bz5qpBfBWfKxha3obMc5
bT7LJon6bey05fBYIvjexNhuce3XpC6WsvODE2GZ0UGoYmDqGel4m1iwgjc+iupoZ4eOLI70XMua
1O2A1Ze/X4+UW0P23AWNaO/yLEnPPu/OxNyqptcQ9sRe7DuawACj8ixfmyjq8eQBhP9oDovwESV6
8FxKfLwrb/Drr1EfO8sMOiV0THnE4K0DpsjJynGz6JsqGcmgnqD3SZ4G44oNm8r4pFKP7ytJsWOu
DNY1fQzTsP/sUq/eR2auqB4ca3hxTT18GFPCNygyO3sXYNH6muqkKTaIx4yDKJvsm9QtB/LMLtsV
0ywLhjrSZXsTM8Tud6GTxGpDeLP4jOJJfTPctDnzRtTsiHHqPxZVIsKzRfDBGazJaB8jCY17h3IW
SySYoO4RGnI1bzDuYUip4ImEZ05PSG78goH/amLw0Ky05XU25yDlfmEoF8QHk9eeLTDzi4+0kZr+
EiHPy3ceQaM9uEdRvlK4uzZBBYEl2KUsqPO4HaRz0JyAsNE1tcISYo2RtU7TRa2mktQsLtDn+mGX
Ba3NBLfM1UPBFJLWkJlKZP1j6M43ZUoJTT3TefaxrK1AUbVYWbibXBoV28E3rR3MLsm5mBkE4riw
qNcZdl9SO7N2wuU5WcZxGChQtkPLeGol6I+gKCCwAtBEPyhOW5CS9LntF0G4ZbHbQJJufORUITYw
9JnpHaGyzLLsdNSgaIaepLSChM4dXO6ZvTaH+7ICOae/DkOTfwibcipO+VROd00WdrfUwQwrbcea
kE02Tn0J0Y1isTbChiLcNro7C6e/ha/K7c9NqYL5I+7/+dYXbRVz9LdQTlPMahpus8RIzifxOPqA
kHaGN8MC5qlIH8QLq9Aplez2e7ct8mFnMGpks0VIl27hGBR3ZP7y0bL1OY+clZ3yEFZQTWBw1eVn
nYf+eTZZ7lcUtsXH2k6Lmx7sstpEedjuOIVJjGw0eY4UuiiYMqUg6ZNeJncuZbjHAVd5jK19v55f
KuWgmqhmt960SRjeAjRpowutQjdO17oQAbdV9x+NLHJPFSZvniojtP2YT06/bRARditFu5TGfOJb
xYs1EDBw7lIMb/3KSJxRfcpBrPwoahv1mNGao4WnHeT90DvuuCqVrfwdJR3FTwpEIFvBJqwZl2UT
ukQG9Ga0LfpQnJXpLVYhjH4pgnrDRoawqB7X2YjsHA+c5dClbSENrnQ1Tu7GX9owNGacEP8cPvV5
VaNEam+NCa3IXZX53veqrWw0+hQIejs7YyA+scNV8jQSvDczOmfxXcWj0tjDRs9AD+Gm88nLmMeU
K2PoW2NX1VSEm1bUrOAlms61wNsfrQPki9iH2RvXYyL7W/rlAR9WTV230xk+1YVgPtpn5FSEi9Mc
qJEcJql+Cb2ujZ5RjsbNzuU9CtetqqELSaZbmPuzTuO8xUAY33ehVT0iI+rxw3IWlGtYHcEPZ+hk
dvRV3L8U4xTfdLL3gPpUhXtn2K5rfcvgIKGOjlGqrCqmG91mKdo5FMQZxkPdT94AMWBYXGRT5D14
gigANnWjohFqdU3zUGS457lYiW1MemPSbGVSO4/hYoWl4hZOseUM6+BObpBm4GCKlXhAXIE0rheR
ul18R8exQOpBa6Wgw1HoGHtTHSR1w9G79JM9ZRO+BtubnrwKPurXKcIB1veBLO4n5cTlMQ5jXf4c
DLr+KywUDPcVc+rmgD7Xv0HP3jIZqy28DQFtNdpAYcCXXyAdfGD6T2GjrQ7ujweQ55P2cY+s7Mmd
PtALdx50p8fvCVPQL144V/atnaUzMBtOwDRnqrKgCvDzVzOKpp+CGU64aueuecr4g5auCNPfTRbj
TuQslojPjfJDy14R0SL5NFPutmdkVhUBg9JWuYj2qZMY34I7XqcgM5hI0MnYmhHhQTGi3XaHc0ic
otkzE7VnzdDxiaVkSYRDxOxtLXSE7JrCnr+jKernDQHMUp6yjBbk2nH0eK4L9q9tZmVRDZzKUvaT
l9exPsky7L4pJh94oQCqfFwcrQkohWS8ZUWk3vITNuedjgvazrrhtA5tA53FFrVVXHyNjYo1txOp
Do5pM5gP8QR28WDy3USraMr6W6MLpm4dgF7gkOE2VP5Nrbt+zbke6ygzgQHrpgl8GK2/Kn+aMcjB
VRFkbru1S7KqQHlH+MK4k5D2l+VFlxbR1xefgQZDgSSGPO60fhxsIlgpyTrN0vFekRjwySimufnQ
2rwhvKV88ahCq6J75gCfdp98D2k6Fti5fTbA9Hyi1bN49+tY3YdRxt0wJu0ukDlqQnSIKqtWQdm6
T3AJYRAMSTqzK3C4Rw+J8UCug1TIu8BsNQbwEbVvz9wgUc3F8W2JUsOM2ns79D29M2FUfCKM0vvG
47bdgxPOggN7g291J3Q2egcktunJJH1Ure3GNWma0RwADNWi9l3PxMwzAOfYK2+CfOQ43CvJPzt5
3iTPtZqGi4qiujkNSegzQZNgYtY0kSStEToPWGD5v9AiYkavdvgAcAn1ZE8laywgHS6uTMzDhgoW
dEc8WXxtUx+FziZrYgS6nY6QANBKpWStwCajFYCXZm5H/EB71Ba1tzWw8lEU0OUTGwyWVrGaSwcz
ua0s8VA3IU5slki1xfsaG+uuQ6OwTpp5tvARyVQfhsFjfUlzFaU/Cs5WLcwdImdX/TRUX+JpDtQB
bZ/jrURbRx8Sr4+ee0zwzC7doHW3UVLqb7SqeF4yzpovTS4E0yFMJf4KH5G+MJZnKtDqCRCXZY+x
3OMtrH9kHZhqYB5yClddUuL7CHGKTrtO9cPDTMZsuBIlil2YJ0X2BFVmNvfg2TGkhR4/wykPe2vI
WdfEgjeGPpejSzLck8QdXJ2S3AdBUFLNN3tO7enT1LC8ryM0bC3/AK3krY+Vf9jlJdCVlUyAwW3s
OAifukKk5p2pCu+IGqBL1nB2oh0E5iw/TGXcJmdEd2xoDUpWcQqA2qoVk7MWf0YAPxBRkrdnGqn1
xQSwZq6l7tWHZnCCDyYmamen+XAW07sy9l2V1NGe13NZ5TtDs0p3VbZjqtuhHhot/1PjFcgMm9FA
wNQ7fJNBZzn7oe7Qa+SJVch9r5rO2wxYSnfLuBafC/bTpUPp0ArF4Ciq3dgO8tHQCtFH4pRtvgnQ
6n+ZIHf5mxyt8CNKdKZNIY5jpOhEN+pVV1luARAlRsM8ao2nx2BSEiAyxZZF+ZVwUBtdFITYi0a4
bIuYMK7NOl214NheevbU51HNsAYQIFn13cC1bs0Z/8QWeIYRcd28OUxYpowzLVrbW4+40AekuZl7
DDGodpu8jGmYsnIMwQr32r/X4Fom90Vq0fismU6tTGaN4XmYulLsutyCiQAfx3Z+Nr4jb2Xd6oFx
PPQcNHNpU5kr3Mu+WCdh0D3w4/U5w4xSfQ/IAf5cIejxT74dpuJgBmIKKJstq7zYYzd7fG2u9RV7
l/+RHT4ztx2KT067iRl8N7VhPgEH4PTbqIE+R4GyV2NcfAnqZrbWBTiZ7jSHkRntaWIHPyuvquKj
aYsI8DlNeGM92F01b2sCiMYL0Ak72VBQUQcXqtefZh068UobUmFgNmITAYt0qdkzNBj90fSKls8n
yItxZytMBJsqoru/9VyoHvD2CN5l+h8a/hOkBswXXoT6djfTWqSp547O0aQFXDGIcQCvubAUTx2J
3+4a3hicg3FsRkL9hCNZQhAsPqT1mDrMozv63DEy4bMtMbbDg+UT3aRMjAD3Wcb4DcJK+Gx7Rpkc
cJNZ3xkWAeakPBvAcHaWtZ3ovZlrTzaNYs7lYh7O+gzeXIxPhr1c9AROuf3CoEY4TMHno/cuVyCA
y1cHe5c6+S612Tot2Pq3pH35C8UvxqfJdxVw6Ic/0j1TbPErKQIb540z+Wb6RdReMyJaqwCiRPFc
3NsBkZD7kSqYN5y+QPEIo1PRq5wdegkZy8JnI0dzfkAe28CTLHwaiqSPlOiwS8sL8Rr7gh99MHnU
d7lmNHGkMCE5ndPUmJ0Q7YglMbrPQI+6eSzx9UrACZiyGf/NRc1OzmIxz2c/70q8IsWcy1uss215
SwPa++LXjOQ+GFBg5Haib8cFDWRdgC3mCmuUnafz3sOhSq+sS6L6e4Ds8VRg3pouyNzEvLcHfMP7
Xmrd3zFPDe865WXfRdk2ySMicHSLvIMTLUqcxpwiapsYE9H1rv/VpuWfnnDMJemmKSIqiowfUGHw
tJCC1Y1qjVNsheJjNhHfeci6Mf0gVAvioFdqwEaQRfiEpEzyMw+mvw8apZIt248qvqcNNc+2MZK5
3nduMt2gJwc9Ppna+xxnyAtHvm8+20g3MRJYPxrvykVdSQdKPgrwVNh9LTvd1XT7B0YuDBAey8hD
fIGPIOsuWWCP/k4YRbmfBScgPLqiBknBr3E2zaqv1/DQAm/bp04vdz0sVfT6LrR+bBdpVx4HW+ov
0D8rRhQ286tDOUKG3A4NB5tDChRiO6VBq+4Cty0/u8mcfZIgAzkDmeH0YZrTVF2sETndlrJGWtvI
Qr+8icY5CjetnFBhxgCZ+DYitFp0lk0mRRwEme+P0kJGWBBWHYMPms8jAKFur4Ioc9Y8v6zH2xuN
vKxKl4+5kQ7GM/Ji0neDlKy2i08mZrhFfRwHzMwEhyRzGMr8wBku0zeNUTf3YrSrftu3Q5+gUkhj
d2uCv/ycocxKdn4TtN2e4UpMuG3AgWusLFQeDEkKNsLZSPttF9TVxbZV5cCR8ed834SjxVfsouLl
3GEU3bc2GFFfVS4MQCzogdzPyBnjFecJi/PkbBY28MesVZ9G9iTkHqbRFisMQiXTM3ryIy4rJy3A
XvhdtULSao/31INWtYYJSSNXZso9WSkC72Ov1ZAcK34L2gRIX6sLStBh2M6omG4y2Ufu3dBmQXYz
jMnIMDprxj3y0eRlMAxfENqV8qOZ1mwd6Z4Be7K8cvnAG8N9LeO+Hm+Z/fp61+RFE5xGAycgw4MB
EzijtTbamuA+AWE1jvhoKLejEzJ7Ldu/P9HsgZuTYhv1EolbwS0Wj5pBNJFsSwEvcGYaSefNisy7
pgqiAU6Z57vbCs43S0JL1bUzK3pGEIsA8822Mbyg1nBfM6XxX8sixXZsKzXd4HuLX6hCqmKxvbeb
YBjR/y1r+Yajz8hUNh6jR6VT+ruIN+gICi3slCFbqX/CK0u+c8higBRS7+19egDxBbdYQ/g26rOO
VI42756SQXGua2M7fMhqU70MLf5jSA4YC7eZ2RD9GhczTQ1TmjDhfbqdASwHC8yWZNFgI8Le8DEu
aiVPYaS6j3M5z09ANOAvUI3/xCylWHx88o2BMDTBwW5QbwHrmacPIqvdRcwwoQj0eLseGjtOD0Rq
RfccmxhAeS3G+VPuNpyTFuqYWoMHA6PgaNNIV7LtTf9YtZl+6eoBi6SlsdXDo63xLkm6D9NB4Eao
PlY5ENrdEhD2zc3GtjuVfLt73Mphex7bMnulo9gIxGXknrnINFrwo3hQXoMetxSdPJS+fL8RhXcv
C7veAqVTwUrbYbEP0iAiJqqgEXIa0zQ3GfrNFn1bF6cCqpkqu4VVFuW3QGpYilWfUeV6Ni3fTZ1z
ZFwOsX14koLB4lZYs6+2Qgcwa90SH93KASeLPhN3e3ur+NK+OjpoX2pfhRfAPwJV89CiB2mq2lw4
8pxsqO29bN7OMjYf4EAjfdJBXj2gjmDE3fAzHxpQYAzwOSN+Fejfsw0yXsDOkGPBr89hZWZbI7O9
V34sba5LGNzx0UlGi25NBQZxHbp55p7Z6rpoD4/Iife4KPkJ+F/2B5mWOTuTa/vNJUQS3TCWn0Je
waaUn2JqFH2IBBhrsyyNn64Is/kwl11i7ca0m9XipikeULzSi3UGo/0mIATZyDTa+bUowOzdgG/R
9i7uRfsDkH38k/PMeJsgbXxwBoXtr8zN6mMmTfuZRS+4Tbqi/Rzgk+y2kRFILPKFg1trsD5FFJIf
3XkehlUEB6HlmDanpJvDwT5mqJpQxCXCYTsXU9tsMs4ZuNqlRPXfVh1Y5tAJ3bscmb3BEpp2Pzgv
M73Mh8T8lqDR/Np3tv9FVD15EWYK7IjDduQ+5VaHMEqR4cs2lXnDGT6WZ69zGhNKfGEkVoRHpSI5
bAvaXs46xbysd3S5jKc5TOavltBabwiodr/QJuc1J5SIkxLgWX0/wTEAYQCwhdE3cqQ7J6IRvqKI
sSiVSjO5NWr0mKugjdSwDQwvp3PGLGjT6ER2DNSZQCBXtYafzpTm94T7hqic2cIgVYVOg3AuJHF5
7frDmF5gcYrntqcuMPo8JEi2H2ldCsmcbXD90liHgR14t3IOTKibjSu+ePgcHlDvxPE6Q45KAGlJ
ijwsrLA7MBHBxl/WhvxEkqpvbgxqwB3NTFhEXd4DGyHkaYx3JTseugG0eGvcUTrd4gmjj+kWoNge
kdsLvHLQRHCfVR2T63EZRZQMebFa5PiLhtky232MrGAhAjQ5Z66EGfCqcZkNQg5DPHYCX2jtbQJc
67vGTwE+IM8xrH1ujuQrhTQgbdThlVd87DzQWWiaufaD9poFnVvwF021bl+iBIAOg7vBrE7UUuqS
Dq0JYGMcqp+TZ4iLRY+GVj4D8hs7s6puJ6cAZXXGB2tfaBPO6ca1q4BV12bHvjUnJBPbuUiMYlfl
nfzE2YBYNqHBLa4YLLGXJtMMwq9OdQsshgpw2BVypuwOban0MluOko074GjYOKm1jHkNN3yevCl/
bUuq9FfXpN7bQSI1u3NRA7hZAfmDkd/XTBFXTjorb1sSGzkwY6B1sooTx30e4koxb5AWvf20TrCQ
Mw+qXiZvLkbojFkzbBLMrv0KGlntkkNveT8LNH5nPTXidREWRSuz50zA6kP3YdVBF1w8R0j2QcJO
wZNZRH12Pxiyi89JU3kY+TDx8zlqTK+1Uim2KB21+4LYV4CiTpBz/jTm+XtCSwf4ndLmTkVe69DS
kQ76wBaQ8k1Yw9FZkd7e5IfBd+lo4UcTehW2hvuUgAt+aT2YyCBcguEuC3QYrV27YYUNE77fnRsj
Vdjl2p3c1WRX6hbaLvN7Az4L/NhRfPIau/negiFHUWNRhu6l14ufKWlG+S27rbrFzER0dxMKs9sa
OhQIpXMMitxAlNL/hNJ9kkObfgB/wjwKZJ5+rpyagE7sQP0PCF21WvUENP7UjhLhBuwEgwyIZ/K+
zb2Y6oDVFpZd7aSvAZ8g9F+rT5k6OYN3GSiA8SjFnf+jAGHbw5uCnbPKOQr6KyhMLAJlLoYBx73G
Txcwdj3NNeUGR6+RygA2j/fiNUi8m1TrcG3lIbuHsrV/g/ocgwtKpOATmvL4YOkEGo8uBqzIqQuQ
e8vvgSQEYHmLYGeU/jJmi1FbmHadlXeiqKwfCk1AdQwARhYwyhvxQrKHYa+nqLSxjJZem+4FavVb
R45Fuw+scO7XuWa2uZ1I0hF7VHfTrSfHDtvKGJnjpsjc6lseRcmXECHjs+MFI6C3UfMxvZBmKIo9
7KeuWXmFiARim657SMiLCA+pzrLkiNaBmhqRXXuUjjKBSCEf/zSWifwkQetTv/T9iOyl6KFMm3P/
LSlsqvW5bVDv5Q5HTgSR7odZOj7NTLBc2BBdolaYwbRZfGcYpvtsBDleYCNz8iXNkx53B8HAQytR
aA89MS2npQwg31k9ue3MolhVOO2YdjZ9s/P60v3SRZWHvdya7Q/ejKCQxIRIbFPm1Cg1YGtYzJ4d
Tqd8Q7ELbxSjxQY5so/pssIfuBIMRJOtOfm0mZwe5O0qKlhaNzE9sO0An6ljtWFSv+59RN+36EBa
eGUMgSBbC0wQVrLmWkG9Fd2Q5R8iSCMhmOuR4SPayaDfwtvFdxB62cg4LpRTcWBDTqIN7RAnP9g2
arptZfX2d9i/OjlUIkaMHfutfYFm32ebDgU/q7tDHgQvm2F/NnXkfQg528qtXZhzjkQJe9vG9tFy
bFDtUKbiYFSXkbiUjwV6iO+d0kbJ6E86z0Uz9VAy8F7Tnogq8zPs+fxR9nri9lF53QSgKDQ5yucs
n0618JYQHZrwryVr64TiTcUSmGJf0XMHgU2uhi/H56Lvxs/1jNjdkGmGBLmZ+7NORnrMtiMSWLjo
u59zdHjWeSSDAF8YNdaCFcBmtSeTSd+bvcULMiCp+zBVtiKuUPGU0AxhXwbSOKCngi2OBcNDyWns
EBjBlWoJQXwCPxdZX12voWc+EP11G7OK/3DMyJp2Xgqc+sbAXUKveApkyvIK4Z1mYGHLeyePsR90
GDjq7WzF2CrTeLKnTYQE88iO0uUASRXK6cZw3MeucDt2spzNqcJD2q0SqzYy6klPn7w+CYJNWsY+
RQqEGHvrj23/dfYn+6MZT6W1aZjKktHV15LXOiLQbsOTnugel5hqbGRHxXlyhS1osgRh+yUesG9f
qFemE/5lq91pm55+xJKAxZ7xPTxw7LzqHu0nR1RGt/FzT1Yoiu8ustMN4yBJYz6k57HhSJV9NuB9
1GuQlZO/q5jxfi7jxhuBzxjj6a+agwmnIaZMfu6yywgFqKPXNRDzv+o4GIa6zEmikXYhLpocke+2
Gad0gQvB7KQP8SaA5q7tH1GL6RQbGvI1OAVD9Fi5THRIdUlp95UFjAbaMKJF6NLBBfxKa7yT97WO
y+6GUbZFDa90FH4wu1HMGyuZnSNeo6TAaVPH5eqvYLDtqaS226CtSc/MFQK44bzq2e4vs6JjUdEg
3MR+6L0wq2ufSztNlgIKGZbAmfzpr3nGzCh6G/ev11ghZa1ArGigbqUXUhXe7i/Mk20g/DDfKs+K
7bVg8zyJjBCeQ4qGeXonFuqNPCNryVXjX/EFoIolc+hvyVimiIC72FW7RpM0QZpyEbnsxqEd7cPY
RfllRmP3dQqz6ShpHGz+61//5//9z4/xv6Of6v7/R4L+q+yKe5XQ+fq///VWxJDD7Jti3nFEYF5l
HQ7UND5rHUcf3B1Il0DS0s4Lzr+/yluxSaDyHESNKEwCeRUBGKWTJjKI05NhMVyFwvhqdK2+5Zwx
nn5/pSVD65fgU9YJVOeOsDn7uDzQXx/mkMaRgqlFpKw2kvMwd9aezXRYOwa5EG5hf9PeAOCcgI1z
43Y/fn/x5TauLr78hqbvEPXqMZX+9eJ13EcZPnyyI0qdHiuRkFcJqmPXRC0OQaePYfBk+fb3F/3H
s2Xqx+SPywkEdVZw9QvOUzW0sYvqbW666qOwAWOXVW3cgcNP/jRTkRsLXMeWNnwf8suufkaGZWNL
vgEGs6pqdqUflBusqu1mDElV+tO7ckx6KqbrO5AJPXEV8uWEVl/BwAc26XtPOkjzm9GuX52iL27/
/EKcJR1S6E0eo7gKZctNz0XYBC0ATm6zGukI3Fmsqjtm4Lgzf3+tfwTAcTOOJAQyIGdPYtX99f3A
YUvgShE4ax/aKCzpyVpltmJggUp4RSBG/6cf93K9YPm5WFcsvHK/Xi+t2gjQGdfTqPH3MB+NrdPN
xcMf3xW5nlbAkELQ2nCufqqijmZ2c0nBSRzZOlRpsMMwChm3FcBP7MF7Jxfxny88aG0fb29g+UyE
rj9x08AHWwg0eLnomrXlegxza/BEziDnj398a7grLZf33ecZOlc/WL+0BoqEuIm5zL3ntOoYOPiV
89oCKNyjV43/dJ30HZLP0fLRHuADs5Zb/9tWYJAHwAaJis4AxnuYI0VFjoRqze79Xh7jG0+R14II
OxBNDu6Yq18NxkG7GBcAzsABPRDowhdAd2aNd617J2Dy7UtBol3+E/Dm/3pXVogzBQ/R8i079cqw
EnEMERBqI3XeWaDe+MBs1gzWQqS2rP5Xv1dlITIcY25Fo2PAocsBe4jGdB+7A8S1uU7/fJXieoFw
PM8NeJRXay9ZH0PeB7yKJSnI+3Gwo41DZti+bdLX37+Jbz5DK7BBjUjhs2H/+gwx+ZOd42MMzzRj
+bmLwq1WBNSnY6T/k5uysVMKHqHn2leXiijpHTMZWaUGC04epICjG2K7APzgv5Ma+c/dmnxnsJ7M
1RAokmn7610hJUd0E4IUhoVTImYeoObsIupxBvLEhb4OWiPXay2DKciMLvk0BTYH3v/g0UohA8eU
0pbXAe2Kw3upRzgPVmjUZCDhNqdZqQ9CDuk7C/K//61fKwT8y4IQC08w/bXMq/JEREWrGIjZ63Iu
48+GZoKzakeijSpUZncizrP7RGvnzHCsuRCGJ+7Ycucto3Z5RIrj/5yyqv+JLLuUnO/RZjHdzw5p
YtLcNbC/vLNhLV/m7/7cq9/HMJCpZp601xnziqiMmcCGI9EHBF1swbWLdTG1CaxhQCG//03+XXf+
7srWr28GZBQsLgNXboA3IniALFfIO4/G2bo2vf4cLJIAmgSvobb1RSRFfKi78J2/4q2PjsWf38tb
Fi65/Pd/W44xDzmpjboHpx9syTCBMd4g9z8CCa/fudTyUf3jfgEo8IUjA/a8q4+OlkvaYd1z1mH7
1UWjuWcoUzLWhSNbARH6/dN962L2EiyK0gP7g3VV8wRV1joL/5axYxmZa2U61cXwU713hzGnF+/g
Onvn/sy3nqWkU0BFYnm+dZ1mHOCxpooggxOASwPblywCFNhhdfQp148TaV+IUSxvBy5wuK/YKZhw
kQmwpTWSPhtW4J0nVN/1Bv+M2NU0y/e/fybL1nD1A2AqNsGnSHp9bCG//tbl8vgVCC1UcRgrZY3e
3mH0tv39Vd54CmxLAQUtG5QlxNVrHc4j01ewB+tmEiB1HQApvmut8N5Pu99f6Y2lleXbZGO3eOK2
d/Xu5oPdo7aj9mM6pI9zXIbHiunOmjbKMoLwyn3fmDEsyMC4kByi/3xRpaBmrfPoebOqXr1ixYjz
Mxlidx0YynhoPYG3QkyVumC5zj///lbfeJ1dIo4dTgq8WOb1ARqFJB7gmmshFF5SAGxyaunToaae
a4xlRJ+982zf+BU9dkZ+QgK6XaZ5v74rhOgA83Rp6SNaa071kMH+q1p50ZYM3rnU8k9dvZZcKjAt
yhpOztcRzqT0NAQDhWzGuc8IKG+SDkRpEgMBJ1RtOzjCuiEZy3hnhXjzDqUlPRfNjeuay9fyt5UP
EadOoTNBRMN0saPPiYqkgomOq0Md/vjXYzIBj5xvWPrgRn+9lGfAksdeSpE7h+LJqauUuQG64wOu
yixAh9fX1juL0Zt3F3icKtnzTV9e3Z1rtyZrIC+MiKK23hpAxW4gm7jpJsFa/ufHFZ4iP6EnPcum
Av71/loOTtDgeJSQVTyURtQ5PnndW10h7/z9o3zrvli5ZGA5xMH69tV9ZWC0Ffpjd43hzCVgCPqw
kZNR2yE+fOcFeWuDXr4ADg+0dPB6Xt0WXn3hdR23RciTH60rqXoXmYCvDoD1DRjGMcjhfAjKgXPa
NPzUuu6PZPno09yZFOd/fuceexnDcxZV171abpqcVCh/gJNJ6K5/6HBA7cagee4GTLH/wZWCAB4W
+h52i2Ux+tuXwemNgFL+AqpFi0AB7GGgjix0ryTivfOM3/r2/eV8Rqoac195tVk0o0ai1SCnqJD7
HuExMmUjvWqjmeGcAEcbR6yJ8j/4HDlf4L9l5aZHYf96f5EP53ECnI2iOI9w2iLDKGLP/DI5xaGa
g/CdE++b98j4yHcoseBZXv1wCo+DtCa4TWGiugc/cdI1GTzzAaJGdsElSOQErMI/PyaydtuLtMqk
rPOu7nEGQYe+DnR7jlbV3C6mUXSCrW/dBlz7u5vEyZffvzVv3ab0Je8mb6jHavfrU4WE5oQjHI+1
N7nN8zgDGtcKOWtKIunHIZb5pRuM6eX3F31rOaCvDFE04DjnuFfLgdClXzsDpASsMONGTca09nID
gwDT4v0fX4q+Jz0ZuoJLE+jqiZKyvTjNmB1g/zU3Md3KC23lbJfXYf/OjvjGXdEmx+YkfM6M1Di/
PsoO+xKmrAZSbCDELkNZySwk98Bfy9ff39TyL13tvdj8eCmpn+jGiKsfbRRh2GSV2axtZCW3mtDq
Ea9nSUbn76+zvOP/uI7NIRirnOCWrpZS6ddlloK2Re+igwPfitp7Y+ORO24DnJo9/9nu0SxUbIeE
IPjZ999fflmxri/vCw9hCYMyj6bQrw9U6rJzI9/mixfu8OSHYn5E1Q2yVPblrp5K452O6xvfgk/W
KR1yely2vF5BO7SJfpz9L2fn1SQ3jrXpvzLR95ylNxE730Um05RTl1zL3DAkdYneg/bX7wPN7IaS
yUhuzVyNWgYFEDg4OOc1tBTdOYR5lJfOS6m24T6mvY+AibSnBAL57tWTJGYj/2IYhqrykLicJNLH
iPaD1d73HuJ0JSoRf9p0p4/oQaJpwoty45v+WrXFqnIpsj9dw+IMOovg7WXDRJu0RVitS9PvVpQ7
P2SI/646UDrhTjXos2vRGEFhmiF9gOYKP+RUIG3/9sSvV9tybI+MwiDLwll8cVwgcyDfFFMoVW1F
f4tpYvaTlgQOqBAQHpBKsJzdBMHG3N0e9npTWQ7HlPlDC0G0QZ7i365JG33h2MVUCf9CHMfSQkqZ
YDN5B5/lhU0Yb8xydTjNlT0mT/O4NC+HQ7JQg7oEyElqAH4Ax2PeNRm8+FEZIWVHJTJzr56fXFF8
viDBa8zxckDXlqrE5dBC/1FoSyZGLt7PnWnfJVYwYKBZio0ZrnxHDN0Y0+EeIW1dXJRG3cc5LktQ
P728PcdGhXo91g6+EgTpOYqU4G5WFP3P27OUkedyE1PTJ57zxOEVx/PqcpYUaEvaSBxVPD1ANzUj
JoMpGY+jVdXfdlTXfyeixT8AktHG+bmO8nJkm8yA97gN/OpyZBNloampLS5M9EsPtJ6du8Zw9Ud0
fsqNluHK3qGCqxlU5SjlEgQvh1ICPaki0wTiUKHZ2IzTfIBbDdh5rt6XAU7et9d0dWZ8QepKoOtM
a3GrpLkTKXMM9ASKc3EsySCB+QfKEemcbGMR1z6fRoHHsz3aTqqz2KSJPsLxyKV+zAwBsG+U8GCi
u4PCt/EXjV/9hKCRtEkYlY2sTgaVy31DfsWQrkcayYouNms6TDgT5Y2AAkJ9ScGl6BhT+Ng4Etcf
jvcH5WP2JaHm6gz2GpokEL/Fvm0TJHUgBfiI0FRHlDpRHMIZZmM5NbkTltNy5OOMzpNOdrw4Do1a
IZIsDEHTqTbfJBkvyCgpMDUzjTrGtSVoTmrVQhaw1fxc1zlSpbEnDqIPDWQ9hvpJRVTt4+3tdP2N
bfT7dEp5dJ65QRbbCeR1CAWPb9zmGeoQPUH2c5iK8YROkP1JCJiY52SEXeiD4wZkeXv0lU/g8c4k
6+N/8DYWYd5z7BFebk1jv52/hsgf03jBZHqC0kQIPN4e7DpPIgpptGk5N5ahL9vP0hQXQUTcKVSg
3WcMuRDZcebhHORY5lJYc+7KMEdMshMiOVhAEV5fD3Y4RIzPT2EjyL44TxklUhWBp27vpsnfPIja
JxzaA4RkU/Pt7aleHyBGIiGDQsrdzXwvY1JXY82XWuBt9LGAcVxH4hTT7tzY0CujkIHxwJSpAT2J
xderFQ8ZbTVgQWcP2i/mP/eKjlTq7blcBzxHliDlbKC3sF0u51KiWYuS9Ig8q5TzmiKjv7O15LMx
zPPpvxjJJsMzeNlRNVtksj2iZbBXBoxdASPjZxo69zniw+h9GNnd7aFW9iK1cx4hGirVdNaXHyhy
saWxpXYMvo8tLInOOpqjPjxpOvX6XW606Yd8grfXOn39qR3s11eSUZ8DMqQDULDpdC7OPQK91Hdy
YFSYFxaPtMPnQzmgS5mqo3m4Pde1D/gLtOD9+nzLhiAaMH3ndPqAHE8NTSqFTAb3PXlG7XCrMyGX
7TLC4o7LjCSQRUVQerEj3QCTKm2CbVkbs/EevbvqU6XY+iddAd+764Xr+XlZlK++rhgV5BoPSo3a
2fJjItczjllo9vsRKOUDxkqVrw2e9V+cAwzuqANKPAGN3MtzMEwYQ6smEu0wDtEFnQ20Wo252ePl
9/oiFVPhPUn8oLFKRfByKE2HsQzIGtiTg2WJg0jrASc8axcayLG8fnPIWooEEdABtxZnTm9aTIF6
o9/XQTudZg9l7IhG8THrx++3R1qLVjTiuGYkvIrm9OWkbGHk3pzhtlE3VXcnGl7IhQvS//Yoa5ud
C9Ww4NaiimktolVlBJT+EriXtYttCKr8SEE3Vn2eRdlvXJ5XQzEJsmpewph8gTBZZEkzOkut3eHt
qlq9c8IeZTrXQ0eNARbS4fasrs6VHIqVsymSkumai5tLwcgbXhFyR2mRh2fgzyESRCJ6xpOt/eL1
JpTUBMeOcmOGK8PaZLnYC9FF4JpZRkla2eyDCi9MrgCyavEZ20TtlOWp/oLkqlsiAmXVrz1nPBh+
H3Sx+S2kcPIwGme07ErIaToGO6hyiOMUD/359rKufEE6eR4zNIDQqFdQpJgnkI5mwr5CePMexDLK
nA5+bgDAzY1zdpXnyVkBnaRdy1oCmLjc/QHgktgYU2nMmY1YsyHtahoI8ABfUE5Vr9tfycPS96PT
bhy7q5tuMfBi66DpAqzejOa9ENpw5B2IelFsQdXU5qS6R2098lHygoGP+fAjjeV840Cu7iEuAw4+
HRQq05cTR2RvFo2H1YkaYUK1i1VkLf0wyorHAImABIpGjTLIhMTFxhW/PrBhoTtFF42M83LgxtGQ
YMVpiy5f2v+F6kf9TceG6AQVxvFr1ZlPKSaQrz+oskdONZDrDyDYYrWHSvG0IijlbAHx7ylZtflj
J4pi+DH3hfLcR22iUMEtmx+3t/JVdAVWxCuY6i0FFAN43eVs7XI26wkFnD3yC8oMm6QDFY9jsfPh
9eOQdBqkmx5g0mXvjetCr90G/rRNGUo66kxN8BBF8FY2Pt/ahAitVC44chgwLiYUi9kxsyBVpSYy
5q0l/gtz22/1Z1cigPP7KItjGaVotCP8oe6RAxEnxw5QcY88qULkvLokwhciWadHAjmTBs3iukBH
qs77SAd0Y5f6l0iZtLd659DtAk/k3/5IK1vfIanFtd6Wvecljg6jHNcrskDdo/iG2h6alaiCD9Nd
06vuOcRZd9cjzr7xwVYiHPmKbdM+0BDftBeZhOpEjoLJlobEXN78oPLyDUXE+c1ATHiAgl/41iy9
5TwHUfnb0137iLascFFNoN6/3CqY3YUiT9klXW5PJ2jpGDEmsPx0tHY2Lqe1XUnWDuyNyoh9BZb1
6PU0oYVECAXw8lSqZe07FBU2YqaMEhdpNFuFYiEQPgf2orvsHDomkp/1jIsb8OoJ9UinvpN+t8da
2l0O9aRvNNTWFlBWRCS40+F1vIjR3ohlHDZf+r6xivxQRt10xPlrOsFr3KqDrg7lEEBU0nWL5+Rl
nFJrmFA0m/R9DSnxQLREmBCDMnQnnS2I7OoqcvtRV6Q0SKvicqg0Bq2fO5m+b/HEvIPEYN5VuKfc
jzAX/xwsIzzd3oZrp45PRmTUydRob12Oh3NCIoTN1AyjeUmhK55jAWsuxSHXFxhGYF49lxtjrs2R
J8+vsjk1lSVkoALwHhYjYX/yhLqftTpN/Kke8gIOPT6MiFAXj7dned0ZYXN6XG2gZwgu8GUvp2mV
NoYAk0dgTrwu3mXxL8nr0dOOKfLJCNehGkacc49xZKFGB99QOwalCs3s9g+yFm+YN094YF80aRbx
NHU0fKKiGPxb4urPCoYsKhgNezhRTht+FKWwoC4hS9+3jbEFh7sem/NPgMXIj3I+taTLNaiU0B77
KcCuq0xqvzPNMUUnb6d7R7hJrV+b0XAQeascbk/5OvowrKWxl02JyVo+dCHsU9eSFzve6ubBmZLg
KUX77nx7lOsjKgcA7c1LmptCXU4udecJI7kRLG1gEXhCzLSQezmOVf3p1SM5JlFAvqnJ0ZbJBL7o
FOlGR4edaOgHL52j0+B69UmbB3tjUteHk0a6BO66NmCMK5BZaMeWUrQx0HwPWXWjKFEPVxVkqQo3
OAKIVZAaaLeAStenk74zoFDeuzxGaYNcbpPOgczdWYD44G7GZ7PG27bBZu48Cpi3bQyO+LXrKctJ
POd5J9JrWq5n0adpi/8UMlnR3MH1HRsiQ8nD4zEHX7OxGa/PwOVgchv91iKsuiAaBokgchqBELXb
ohURdoavztaAVS+8fackxOe4em/Ue1ZCkA7sCzEFsOcy0VlE2lK1hBXS+6TjnjhP2Bj2eyUyPxeK
hVtRhewpwqTYx45ImNYNjsdWrvcbYfD609pcmBCqJLuEACD322+zL2PPjYSqTf7UKN69Mkzhacqc
4Jzm9YzC0LSV0l0fSsajDw2NhQGpwFyOlyHhiASQN+Gko3tPVJxHzNAiww/NbqvYcP1hHZUgo2u6
zbMYIsblUKjJjDNaGYNvVU2PqmHfio+xh2a71om0gzI8Wl8xXmkeQtzYNzbV9bIyNh8VZLNJZWVJ
scomDT3VsRx8F6vwpwEGzbmgIIvuld6eIlXrNjLl62WVeSONYNIfFwyjcTlXHHNGxY6dAUPEmuDt
JeMOOQ2MTtXm8+2z+avleZnUORLgytVJa032vC6HyqLGo2IfTj7Wscg0Djl4ol1jYpUK1M/o/urR
zHq2Udr5E1TuhNZ/QnNkJwWi8SjAYHc3ZLm90Tu9vlAcnQCskjTLq2yJAkQ8qlOBEaOiEqiYDiLn
E+2NoZh+3p67vIoXU4fHZclEhRLAVRyEJ47rlmairhC2KAhBdVf3gH7q+KThOwo2zQDgAFPK9ZHr
FMYun9DNu/0jrHxoii5ydIp1iEHITf/beTW9AO3Y1GVTW2r6SIogzmpjqfcA5o2Nh9DqUPTToOAQ
80H+Xg7VJgZZSKsNvj4rAi+0ItLMfdS2KD47xtBtPH5WgiHFYh5cBkg4+d5bzCzq+RIqkiUoIQ1K
se90Db40mjr3BpTVfS80eOvGFJ9gCbtv2rkJn8NZ2+J7rn1haKx0iFxg3DCClnNGQ1DXyhF/IU17
nHQDn5iYyl2Rz+gV4gaL0qWu+FkGv58spvtw++uuDs+5InhY7Oflg9fM2iBKCRy+pqUWGpQaDeW0
hxbtJtaIXiL4eEDWHSoPFTaxivNqvLXLN6CxLElB8nW4+AbCBtrRjc3oh31efa9wLDwZQWfthq7u
No7sSoTk4mEvwwmlKrIktYRa5wp9HkZkUlKkNHBQPg8jIG+kbmJUb3Rxur20a7sZ4BGdWzqZGsnT
5ZdNMMVMTYftVffe+MFmAB+Go3hIqngLybEWjWRxRKZLYL2WO1l0KsaRMVjH1Kj08i4qXOSWMELD
eOD2nGSoXcQjahTc23BeYdguKa9ONvVVWHLDlbXhPmCOah2CEhmishPze2Eheo3clne4PejKQnJx
y3qMRFbov9AJv0UgdE6dIUwR1LPDasBEDK8gvzKkSVDTIv61ERZ+IeKWc6THDtwIFonkH1x+twng
cV6oE5bNoI8HDb3zwsPwby5U5zjXvTYfhiAWJbrL+fQdUQYLbXnkVhH8raUczUCFdNgJNUEONMXV
4g34bDGd6Ilq4XHokJKf0dr42qkOBrNIt/GNsI2x57eKFirBzmrC3j2g1D6K+0SPyycmHmYoM+uv
5oyyVwzyHdIjD6aDvig7FVHZZI7VIcqHKuZ7tRzuwwG5RTy0nPvMxErh1V8ROhyvTUCyFgUT+ZV/
+4oI+/VtlmUmT9zO++wKJ3wsESj4Yuj9vJHmrmwYGPQujFHABNBHFkO1Q43OUtSZfm3k7ntkYvIH
oVrF2R4ROrw9q5UDIRtZVGVskpOrbLZrI/hkHUPRCB8fSK5dXxNzdJ9kNOjgXeqPOuZHG/NbiWQk
l/Q5WUlaaObiyxmz3jgBkmR+XtjF29iJ77CxIAlrBpDxQmxhDNfm+PtwiwNRZPJJTV3Dn/G78s7C
DRFcU2fMEndey1XV0yHFicas1MPtxV37jkhkohnA65MS6SLHjJFORW6QIu8wjeqXlGrN51oN649Z
ms/Pt4eS98zi0NNh4YVgAqsC1bOYY6uhehLSovPraVYPFBEx8+6Mn5jsYOI1Kvq+xADmZ93SoLg9
8MriMrADdJOPqUHKuTwWVoKOVh+0mp8KBx2eQVc+gJr6WXZq/2YU4CrtSSs21nVl/3gUfqj40ncn
xi0mO7gV0skOY/ZB43JRIFDylAMCTHatjktTMbnO8fYsV74kNHFVAkbotlCgvZxliyyY180ImA5o
IX3RVNG+mcwEC19aeRvvy7UFlSRuviZBnDLX5VBKBj0sR/IB2VGhog4qmsEVbx1ROPRBhK7v9cZ1
n4cKttDr5wi10TDQYCKTsuSq/xbg4prSj0ES6TdBgIWQQCX1Q50pDfJqXt5sJDNrC8pmpaAos2Ui
weVgjaOLNKa57hdF4H4yyqnEWCLGNMJ242kjR1w7G5a8DkHoAxZZIm5S7PsEFjCa73hB0+IDp/UP
feZaqHXxEKUcIyMBTS/9gCpAtwGaX0lQPQA/5BpUhxl9kSASW+ekbkysDaxK6e8mJwvPToDW/L6e
QnBiItPNd3lg2B/y3up+Fi31qdvfdW36VColip7OJD/I5VLjC+pYQ1sbvp3myLRnrZWMJ7PMrG9Z
2qh3Fqbjhwjkn99OPNI2Bl+bPvUa0E6SUXqFXzD0sRtLezAQC4uK7DA5RlgjdqnX71MPKK1ZBukD
hgG2z3O1P0CF38J7rW00nrcoMEhVIS7Ty9mndN0bBdUhEJ1GgRCuUHdx5ZlnBXmO/yJIwBCW6Hny
g6sEPdLSJHLQK/fzIULPMXK7U47H611e4XRy+5uuRUCGAPTEA57McnF89LDQkDlLDB+/eiPcD5RP
XooBSPIOb5fhoceu+fVDIrXA+aHGCC4ZbZrLhQytskIrrJmJS0P/3MGZPODbiXkN/3X8VgXolt2e
43UgdNG1Ql1C6iRJiZ/LAREYb2yEAmc/0/TkM3gNVK4CRdulKnZOOX6JO2SYx43o++vuuLxIIRsb
dHGk2AOlkcVpGXUVD+i0n1AADdXSH/tRexhMK/g2wCp/nwVT9CjCFkXsqSrss8iT4SnF8fg09Z76
9+0FuN66ZIGkDfT0obtd9VV7VE4RiVCo/GEG8EGFRvy9AC/4VBV18en2UNfHlCxQgpm4UnkVLdMH
3aA3nDTJ7HeobR/GXPcOEX61hypvrQ9e0OUHdYibHberc27zMTjcHv56O8sklAhBh5VcaQk7D2FK
25TDUMVARLFAtSFFIi8B1UBypjf1Y997zcaHXtldmiGRE5TBQKG7i9vOhSXdY1g4+ZqkZfSZ3RyM
TvEO2LTM3/FAqk+p7ry9Pc3rSIyCM1V6l1uWTHNZOsakTBu7GonCpo3jj1muP7eBW74jEipnbYjQ
HOXx77skwxvhYm0nEfzACoPC5g26mGyYY9rpRamK9Sr6R2LUwwclA9ufijTcuNivsfauS+YCtAK/
H3bSsrDaiq7JBguDCwNQKIDaIUFhPsVI0G2C8g2bZ9hlWMz6iT6Md44WTu9i8q4PyK3ihSqy9Emv
nfB8e+HXPjZNS6r1wLDIABaHGnexBDMDQkk8QzbAFNQFjI5xU7gPsLfAXAmh4bvCs9B9uz3w2hcn
laJaA18OBLV+GcOSEjOvZBxmv62q4RHDIP0v3FqzO7c18r+nsVGPJYIHRy01h439vXakCF8gxHXe
x5S4L0fWSvSxghrdZOr94s3YaiVz1ZRP6GKJ+yYKg40IsrbFOMScKQssLp2vy/FygLqDE2NPCX20
O46oUu9J/TCKGN1y42KQX2sRoolVrCYdd+LVsqJb5hjxSodMJHJH8ZYGhYngvBg+vvrTUa+Rbyrq
UuTDizNTIwI4uW0y4d6Zj/Uev0Lnri4QzNGUtDoiuUkVqY0F7qKwPJSNfbOyYcnUYP+SI/O0WuKA
KefWfUu1yp/DucI9q67vrGrQ33RYkz1QLu92ozaWr4/CpBPc7RKsxN5ZfEKLlr8Vx4VUUG3xdDVN
LDfwhT6qvfXRTWP9dHuBf+EFlt8RtC75C7IHFrfu5ZYxULPVU8wdfRql6R7x5/SAVeV0nAfLflsZ
XflVQ/nZn/BMOYwqroiHplHtEx6a6Ye4q9CtR1HS3Hs1j6KNH21lN9NuJ9pSxceNfVmQJJWjj9mK
ybdLR39OPWW+c/qufg/0rfge4gp3UCfkVNOhiT5XvBp/JFj+qIhGmuURx8v4MOMf8CiIRWc1TYaN
3bFS+ad4Qt9KvoJNqv+LeAYhvJodox/9wSpbpHWqYcj8GJmdL61qKM7RUfBJvbdRyfgxgP0P92VY
qI9oM6NEsLFSK3GGE6ipNO5oygIiuvyIeUJxOCqp/1s9LpW466XhsUPh+UF22ucDai7G/YTd2tnG
IxnBc6/40U1TFR9KtMr82lGKJ3Cx5il2qvwxbQZM+LpUsTa29kp+QxQkkUKTUjYL5O///rbtawe+
lzr6SVCOlOhnM37QpzJ/4K70viLtjrxuido7S1lM1U4VU/DX7YVaOdGSPECzALS9QUS+/AksxPpw
jFQ5XLGFtV+IXfY9vgb9Rztzad70AuHtA2597uvvARhXDClpiwBXFvdAImq9p2OPV5/SVdiNNthE
v0SNoUCh1oE/YPTu5PrdqydLf1wzoVuBYjOWj14r0DDHigfVx3Goqb6GyhSdE7qe9cnFKyDehS1u
Ufc43UyvrixSTSRsUzkhiHHcLlcZEKKJLVJBZahJqxofHA+nFiOtM1jMgTKfcaw3yq1gIePiIo6B
MpNKrvToSXsWlzz0Tx3KdIp+fWmjeqcFQ4rFYFc9eP303QCDdEzU7nn00v40orOypwHcvb+94Nfx
ivIEBDvueVAnyOFdzts0knmIqNT6IM30TxSLLNh0FgJObYGW9+2xVqIPuBaVNFaiMGjuLo585PHe
UWcOy6wPbfmQE6AK38gi54vZNW3zlM/T5B49s5lMfOEhOe7bAA1uPGvycovOfZ0LAAZxfhG6yG/R
xbyc+BAbSJtAxsCanbCya2stOs1Y5myc3usodzmM/P3f4ocYKrglrtH5wNvcEGdSt3toK5wN8PRo
v3lJbx5vL/LagBxYKkfgBmiILfaUSOzOGvO0x4sOyqRb4hiElSkkKhwQdwFwm40MeW0dQczLz0lB
ATW7ywlisqkBSGh73+ib8Kmc2+KDbo1bV/51GKZUgVqGgXQTWaK2WEYwc95Q5F2PlUDdHiFjpvbO
w4LmmU5V8zxbXvBcp4rxVFZh7tu9aj7fXtWVY8LYZDckqJbEm1zOktJGZA4J40d5W/h4b+E0Ltr2
aZqn+nB7qOvMn6qXAeSDQETmtGQ/IGbd6TMkGh9bpxSLlCpRPiW57tyHmoa1N+14nEAKPXjhZZBu
Vd2uRftkzY3SEPpD9Kuu2gG1gtVAqAsmGmNusccRJHhwhjZ9KFRh1wgfoVj7y1Lxc4RX8j4wq+4v
UXc/8kgYH9p4zg5pFY0IDPbOIz0i8e724qztA8i4QGYlvxS2+eV3KKPRxFIo72lldxUVbUSG3il2
GZ0mpTIMfKNdB727fkDCKDHU94i6WxvJ59p+Jw9AJZUgxjNp8RMEbmEGjcdPMFg4sO6iIAewm7jt
RvV37RjD8QT6D98UPv0iPKVY6/U6LnO+oqj9x7pUU5wmMWGdTt4818eetvHd7aVdnRiFM/sXR+O6
ax+3Jk4CBQeZi/mTOurBG8PmkXJ7lLWDhEAIGkwEDRg+i3ABnbsoy4h4WGRCPQglcPw47zEHK5XX
43coWoCKp2KC1hzP98u9EsQR0TZyEMzo3eRUDoPn25EaHYLQqzZypbVZIRxEjYRSFIMuNkVXamUW
G17ngyhF6bXrxEGPdIzNo2irIrO2MRziuhRZ1ClALRdQiMatLOL7hMHZg66KxMf4u8DsObGly8Xw
aqA/WQFYL4lTAXy/vCdpbBRVhx+RH0AiQus7b07NWIe+ho3b8fbeWIl8ukqSDcaCBwpJ4OUHAwBl
JNTTel84LpKzweztw0JJAI/07VkPPR4Jiglcc0iDjUO98qJEmYiQBxZJ1p+WgtWRDr6JNlDnm0rU
fizSyYl9TDmdnRYDzDvXlad9QWYaB2wVD7VpHw2UU3mFmoU0WMeUit3c4VbGDXYOK8iI/u2lWdlg
Er9KhZOqrtQtuVyacnKrlmba4Js4HZzmOvtSYQ+EXri9EWBXosDFQIu40wY84YcINOUMbmD0URHB
ssQQVrtR7bt+1fAEhdtI2gAOio7E5YQ6DLiHTmEb6/Osnry+b3j5asqhMVESdNVCfaOgJ7gx6Nrt
BpfSpjPAewrK3WKH6bQFOqPFqLRL7Kjcz8qEEbCBZujeHQr9u1LlKjoWqjD8hJfmgNWLYb4tjKp6
V9UTitREji4liwrCh4Rn54kTM366/aXXFgYUvey6EVHMpQBPih2hbVYopySaYn/IMGU9GHGnHMLU
o7SSjI6Pmba9EZXXBpU4QLqq1G+uFDlR1cd/1Ql632Uzn5Oo/JoBczoI7EnvMA/D7zWA/nl7ojIm
Xj5+6ExwC1iEF40QvdhpQdLOsG0UMg0vLL7YZf85RSDzFFeieFREH9zFmoNU1tSUD2mQvtwefKVb
Q3bMcQT/KH1QluTayh0CodnyfoVS0Pp525Rv4skJvd1UTtYpLkW2zwN1OI6xVg3nJgMuNLQFYFea
6FsMp5WYLt9g9GuAvEpM5uVhwOcyC/tM45vnbXZHiB3fDKH+TTjNdG+PdXu6Pfm1OIs2B9YvMsMD
ArUYLsU5UanxnphnS/zE6Qf+ssgr62ANNb7sOJjGDyEScW9mq/I2rpO1qbrUfWhp0zAiS7kcezbU
pMRSW/haPXknL1JxirbQOdl5XpMfmnrY6JzIuSx3GVrAXCbyaoH5czlemleR5nWMR2o6HrIcz2PF
bspjajndxhthbVkh01L2BQbP/1nkG0kxT2mOmaofO/oQH1rXwoeOYij2XW175qEiXlB9xsMUmLb+
6fYnXTnAkscoQb2AFK99WvSwTPOQsbtCsY+dIqQDGfbBTy7/td6bRSLuR7t2D7eHXTnDgHdoehI8
ZAVh8TUjq8442g0M2DC2i3OqqgOWZQo1hDhQxnejYwz1qdcV4/0Elh1dhdbcerGsrDpoEIrAtmzK
IeN9+YFtzPzcWQlaX3FFevSm7L1T9dhbz3p3VCuvukN8P/JbLu+NU7Sys8BFSIgrUR6NoEXRO4id
xhtEJnwlid2veNOap2zSK5pUxZaUob46SWiypAAoCkN7upxkoc5uMKv47gyjY31vMDC+pzOln5o+
6+9m0UV+FNrR3tHi4q8OS0QbMgQwjVk18UBK3aAPd9AThrt+HA2/CIEjElgL1J1Bnref68qI8Ewq
7D+HYI4NBNfn/msOm3tgPefhvsviek+YsNwdRSlc9xK7PkdTvOWtsTpLdBNl8Q8W6xKX6boRlrbt
IPCjUsoPyjjcZ6iyTVBM9WZHb31S8K0c5ydqrvXG42clLIFe4ulDaAK6vNzIOu6GUeO0whfYVX0h
cr6vjTJsAb+CTrAi/ePtc7OSZVEBk9wOGe+vJEe6OnEj8kjh223FKxq+Yqfv8mJLP2VtiwIgYl7w
2FBLW2xRp26DvogU4at1h8FGkeYxBnJVO91XLu6et+e0FguA1MpbDIVPutSXexTX18TK+pmXnWJO
HxvXbIq3swiglHdDazwN1KMmLI9Ej7clr+vDkGLRd/tHWCHMgLtASIHOJQLjFDUvfwYFr4W+NzT4
lZpVjwj7oxyLXkTVBo/2XIB3aUKj+QuVEDN/cqJJl5bgfYhiiNB+pNWUvmhxPvy4/UOthGZyXNpB
JO5gHZcBKmq9rM4MXIyBWg6PeYJ9dS8scczDYjrETatHO9R0toTLVkaFTyzRSx65Ff2oy5WI9NTD
e1Kp/b5q7U8eHDM8B+vAfK9WujntaJp4D2nUla+fLH1jIKsUsAzu3MV127hND24VXew+cdV2n8IW
ekxLGjh7DyeUA9rSQDW4qTaO79pspRwgsGfKg1xJl7M11FiL7GDGr7ywvE9WrY88JMwggRbQhNVR
FUV3tMdw3Bj2V9lxkV2AOiGHkr1WbBoXrxi10JrU1RVQ+Sln68nQWjzpe8PLvk/U0N8lXmOkuwya
97mbzMLeaSkdBT8YkloH6R5hNOsijetrqH6jyghtAQ0zgTXZbi6V8OX2PlwJBr/ejrL5zadZZkKa
lUZD5Q0IXTWFjgOxmXnx9GwbKHPk2DZ2zVZAWBuQME6bkYc1oXVxM4Ngqyiqo6ylOhVYf9Lo7KHJ
qvg+Fwgi7G/PbmUHcLioU8gtwJZf7IBudFs34rr3gyCxPrWN/bGs5vzJxVHYH+u+OsZ1uJUBrFwa
6NyR6f2qfrPhL3fdRKPSTCun9qdSwR4myVoHP3E1Q3/WrodPtTf8F2VwKMnQyOVDQZYCLkfEHdmc
hcgbClnRkMKfSGZxjtyRJm4ae+ilzZoSPTmhOeT3w1ybSrIrGl3/dnutVz4sLG8Esulzy5x6sdYx
3Ycgb+ra13IAxpPTGDsldIhjEYZ2x9tjra0xcjw0wdE/IcVbbCIvoyDAca79KGn6d6GWTR9Ttc93
DO2eirmKNip5K/sI6iQ+ESgukQYsVWgdk1IHGBRehJlWv0XuD6fQUU2iEXlLkfxZVwEZntv3W+Sb
lYxAKtZANCSRRodscXsamZZYektrLAZ9c4jQhPA1l8fx7dVc+XJIS1K+prdgIGe6CM+x6sWOl1at
n6VdCcXcnO4TXN/3kZfWr19IOl80Ecip5JiLCc3lJPLe6ITvFVZd78IUYFdahu47VuAFTpFzhOEQ
Hl49Pw9rR2ha9BdRPVvMD8C0WuouSsxB0czP/YTLLVKhClhALdmI/SsbE4kQqZT176t9MZSbpsj5
1xUpXCein0OeNwctUdVHKEDOu6LUt8jAa+PRbeB5J7MIKueXR7/LiqZB8lr49Wg64sDFmsxn1th7
IKXS349tZ23Ft2tCGM0HyGcQj2FL0SJdzBFiZJz1U0+RTs+QOxgcRB6OA3XwPNnFvVYmft2qxkct
dub0Tusp6h7DqRansFdJNM1aDQzEukpL/95Yo9OcQtVKXtzAaqZjjoYl+cDQJPnbmfMoBSOM4Dls
i/DvSFQCOzjFK8Fvzu6nrHTzfO8FhR6e3IxG4EbaeHXmOQnc4CCJwJlTfV5EVZ5uY2fFDdME9/I2
4YryR6NRd1llzufE6n+wDh9vb9TrISHkU5aQ6m5wUZaKKNEMAjItSsuvk9btHwAl8XwzM7zrd9QI
mvmopKQ59x1Qnq3M8CrS0D2l98LTlRuERtoiercJLnfTFFp+m6AxcQil030csAFeexblOARS3gM0
2vHAuNywrRvgoVBjQ4OyyTDtJqTE94OSGY/T6Obfby/n1eFgLBgvIBIlmddbiqug01E4HfrsfmIE
wck1Kudz0xjPnRIFhzLvuAZfPZ7MNMEA815UKdVezk138gZTS9aQglKudLvaDryfURT3mG9nbOH3
nlGge3B70KvnscTg0tqn+wxC9qrSgVF1o2EOxaBqiDa6mrT+XCW53zRx50/AdfYWXkN/6qGx5RAj
t8RFmsvIMFEkH40Nh3Lw5XRLHIa7Nk5sv41q5WMfAlQ7J0hn7PWw2jSj/JWqLUfjWyJnSmrF/lws
bqt3mYofPLQTD13WXSsi87HGoHzYkXUkb1UXkuMu0EOd53mtI3NtRYnyp1Za7jvMZPKfep0jfcCI
ueHDkZklyLPoors0aUh7PazDntQ00pCpCKLxvksgTe10oQKXdAJRJjtVQYhvz/dLvtplOn25/RWv
K880PFQbuA91MwktW7xRzcgiYcMjza/CWH2EKqAPO2+08pIfs0ma3TC6nXXgaVc9dFaDVqYzWU2y
U8bYEfiSGE5+vv0TXVeX5E8kqfBUs3iqLpvqamtGDeXJEtkwMx4OfNS0PcZGOCsHVBh1Gh7zzJuk
aEEm7PCHz15M3jvIQ4bY5+3nRLXbfYNXe7NTwcAXOxtR7tKfR9VUjzE0hHQft0nyXNRqhma6YU9f
qHdb1U6gVp8eSkxOPky6gwpWlpq4Y2DQLO7iefBibAYsDXIPRP0ft+d8vaMR7kBCHf4qkixUoi93
9JTVMK6movJh/9n7qdSzc5ML8A7zsNXpuo5NMJBo5/AUopV/xVmtG3ghIYokvu423ZeoN20IXLaG
MQ/afjuVx+BGnFjdYXS5eCPIVAFBlsvJ4UkX5hIF6+siGQ7c8GBksyY9kBjB6eyLxldqV91FyWwd
ZgAc52IKgn3klPG/AV//68Jrvv3lPf+jrKYmRu998cv/+bN6Kd6L5uVFPH2r/rf8q//vj17+xf95
in80ZVv+FMs/dfGX+Pf/M77/TXy7+MWhELGY3nYvzfTuBcNp8WuA8KWUf/L/9zf/8fLrX/kwVS//
+uNH2RVC/mthXBZ//Oe37v7+1x+/iJz/6/d//z+/+eZbzt97fmm6qz/+8q0V//pDsd1/ImcCDRwt
Adp75HJ//GN4+fVbrvZPWTfx0DuRTA9usz/+UZSNiPhr6j8p4vGQJmIAsoKsK59dLfIC8jc195/k
ldSFAexQjuBR+sf//dme/x1a//1ZWIv//PofRZc/lxD523/9scgQ6GD8H+qubEduHMv+yvwAG9qX
VyoUkRGR++ZMvwh2ppOUSEkUJXHR18+J6cFgytXThXqcl4KBgh2bJN57VoQIolsRYkj8o3jm//H6
4WnDCNMdq6dg41SN6XbIQtH8xdT123H2z1cpgdRB5Xm5P36/SqFKHyfBWO21eiRdcVBl+4O7/CZB
nCZKR8w9icevf3/b/zZ2/ddrAlsGunxh2f5UgzoUagCFN5OdbXxaB6Qhj6xYm+t03n44IIc36CT+
K0n4b4+a/3pNKFnxa6M4OvzT4G7hlPHjbAh0tO23sOTLSc6XriXYK/f//tP9q28UjDrQXljjcRH9
dkzjBGxzcEBk591sX8chILuYBRJcogmpH5rwKg4sUpH74W96JZEtB+MONMqYEnBi/ylOs9y6OBVJ
NNWA/SDmQZ1s+NSPyM3ZiSaCY+bff84/XZ+4dy7y/8sACxTi98kynSfN5jDR9YXnr1Q7m30f5vwv
jsV/+Sp4JZBKkP7B1vfHu2DxuZeyg7trla65KQbJd4RHqv57nwUh2RCpwQUPvCEB4//bq8SDiuek
bXQtl8Hfl+DK9sAl/ko09Ps1eHkVbF8IhkfUDR48v72KCjlMEpLNNdJKYjr2oX0a4yY7AaD7KynN
718bXgokFWyXGFOhbP4dghcxgtbgu5hr78usKlk8IrfK5H9xxv2LV7m4K6B/Qj7Dnx0n2ju5Fq2a
a2XDfEeCdaFooPkrOOFfvgr00YiihoQMg/cfLwGJlBURqWmuLSkyOkNSSPsVEeZ/7xLAgwHPejwC
oS3FRvi7eMynHWJ+defqaSq7q65RLjw0C5n+pjIYHguYby87C84WxFn93neMH0GbtZwuSWWzq/vA
QVRFAvHOkgI5QIVIhvt//8F+H0Tw6+MquKTzQNIPAPh3LTJHccNqTBHUmP9GCklJAGKGiD24+u6U
ZOoHS/rysC08rD1P53OUyPYakTd/1YwMR9DlCv9fSwUQU5yml9PxogJAqMZvA9+c5JvJTW9qCCuS
HLrW0WhKzJYPR+xQUNLuENGLnSNpuyTaWwGJ52ujJCsekMPK/IFIy375IJnlKZKTm28mZ+32lkZ4
1t3DkVL0p3ImXI007jUe76uFqQ1hg5F+JOh5gppMZ5ZVPcqu9ZXsrLqfQ2HNfrBKXwejwQ7iYu4K
WkZKPAPZQvkmz+Y8OrRsWdvKeTCUO9Nn0YIKyTXLd4HifK5RElaGuxkb9ufcwIdbm6XZkjeGJHOn
KM/69ozgkEQ82pTM/jwL5s5rl9qSopauNxAocKt3HLYgfxuKbRTkHMVQn14jRhi7O2NkvR7bcSPI
chigJJjTYHxBrBX6O9tgVjXQvWatu6Rrz/DJaDAuTIhn2+ZFRy26RK+bJQ7U5wAEJ0e99+WWzUQL
yFEiggPxs4C0LilCfBbY2JY+ootDa12N0LP825zrRAF7guKxJhnWCTqGPC5omszpvUhkNlY5LPrn
BCcdqGnU7nW7IF2S/UhmzqqBxRHHgD8xcCttlK5IaiGAXIYw2lwdzS5/DPp8WChqV/GvBHBj65rg
c3+RTZd8F6CPPacGFoQPmGHsVqFyHohlGjj2nYdz+QicIf5OuM0HGnaAydAKJeQKAYQN7AGCXayY
bRda9wCltn2fmXKIVRlwMq8Je1unRP9og2Bsdn1r0TjfjAyRdnPjsrek8/AKTOjy5pVK5vw60yXU
ExEpyB0U6uoDQWXxxRiTB9t+ybSX1agypKhEXTefGEyacK3kGS7GZsRlTXPB533s0bwAJBSJ+kDr
g1s9Zfp1HrClHmIDJRSYglYh/7tryoNRPItpEKlm2jU4KVKqnGnFziy8P6C4Pv8O+6J6g7Eg+2Zj
5WR/X5gM7Q4P0BLN281ahuO61uhXHQ5t0yJnu4XJ5BE/WZQgsM+SthYYiywdSle+ZmJVtu7JjM6+
1rqoOxcQgMmDzkHa7oUWa0bbBfWtFYp4p3DXrPNQVJal+V0imiSmIAlaQhPvo+2acdaFN0aHYmne
IQ3Rd4w5C9tjwrLPDTjms1ocBCrztriAFqUFwD8kk/lO7JoSZIGG+YMfu62jjUY5LbIs7fAEYcIk
ofVuFNoXogVD8RIGCO/lbACxFXLznENRiOW26Mpn8GwyPbp4Fbdc9wjUa/oknvZSDpO4iW2RvJMN
0Ws0XFwYnEvCXVcRDd1H3RDYN6p1A+K04wNPb6K+D39dzLHFbk3y5mQRoyerkufe79NQLxBElCM6
pskl8YDdTF0Yoiqg3dYNZiLQzftoLJodgRmzpNkwgLVYOASuVdCm8TkXeF5BpoTkibrkZOCAXAuf
Umgg/VRBSLR82cQVbYWmi7arA1Cr5sTT3ACV1ZM/AdwYcVFaoh0F3s0+fVlMFjC4DpKbVCn+c8RR
5umwFKBPPDJAf62J6V9jnczsACwhefdFwr+LNGhft3CJ3+XmpvzQMJUinZr1WbdTnLknWZoQtagd
kcdgm9EmUvgOs0XQjnKoU89ISj0Ccd6ljZFL5qfxseCi63Zx0CwTHaGZMZTxLW2raTYyqeMxap5h
tWtRF0lKb1C7Crac4hsOPsYE4pJ6xQKNAwt3BUAnlqYgSNs5+8KCJtNq0GaSV03iuaE9GqfgsIWq
FEkAOcYcg1LobyACO07z3PYOaQ/J+AsIHTlvQhYhjT2kxOmWb2+9Fq6sOkwYigoSSVGtrLUjnh8e
d2MeAww5FsokB1zLeVKZcnJQ9EAlXcloQQNV6lczn9c48I/FIIqvcphUgkcxpoBKcoQXIlpQqp8p
ngGfpBNkpnFCsodoQlhXZRMRc+hZS2CjBmdQDbhkXusWlTH3wOb0QBuXb5qirbBDjqiJ+c91mUlb
JUULYKbR62pr0pWhrscmFE/QiaeMNl1EzKHVkim6xuPanxXcQXfCwA18WOJsLJAzLFdZN1xPXyFv
Y7NLEzbu8yVvGypcO0X3kDWkD3Gq7K0cgv5jcUbdd0QXgubKF55uXusfdgh0i7DEjjxbt/k3x9dl
QSNRhEu/j1T8yXAG+SOKyKHo7ZpeGap879O9T1SoqyEOBhju1gXPS7RPQ5WWL7y7N3JAfUTfreED
8ECuKHRvZNojLh61W/gm1OPo+AS4MOBpglJFJ7/KaSs9snHGZKh4Qfz1vMYm30dY+h7AzAhJo6YM
wY1aFEFfZQlX34oWcbXU6bB3dCJL+yrHAa3laAHO84r72H8ls45TaPnWUV8nA8ruIFqUJaOInonh
YtBBa4Cy5WI6z9hcHgvJcWt7neWnEOG0ADK5H+7CRSyIUfC9fCjjNc2qfpFxdgMxSk4A6QVdU7lL
olG/lmTB78KbB4cjbsGzdg1uNIKFEzqJZn7BM0fEFAd7edtZjF5VkJvs1xRE9iCVnn9lsNJpKr3s
/IGNzfpkVrnBGiMXLm7ykruZjohwgLR2tuS7TvrtDSGAm6p8ss6PDUJH75LJCYBRTuNkKbg8+s3g
nBrAzxLcY6H+7jMfrLvMJUuDL3RJvmXRGH1sQTNerTJZB5SGR9Hr6IcMiKRuyR3KCLKZ5m3MgVZO
8x3GgOBnEotooshLGjmNI1wOO9Ukwc9wTsJ71S7TL8x2yUIZS5cXUPpyoGsTzDdARGcNNTREeLvJ
LNBLTFsSP4Rwhj4TGOvCYxlZdb3qfJNQO3Hzc+sLCxVSZHGTzbEXUFEvRbdz+YLBTxRJhzCpEn3A
cgrX48BM1OC0bcQjFsxto1mnkiciXaarptlG5C7qQGB8yojfKLxj6bBTyvSSgqSfLM1s2R1nzYMQ
AkvgG7RwHa7XvEHcl8zxhKswZWUKWF8pnrswxZuE3VX+7KMQJdMOGWz38DNspBJb3BSUo+EnoUXX
tR2NAJIGO4Ci88sy9cUN2p38dJjI1MgabYjh9LxuDdpiux6lglcEc0Nb46eaPU36xmSwpsxRjDOU
SI5BFnGrdWLKvsUxVPAApPDc9js40cutThIC2FuvkMXQdBg5o+WikwmDB4SdleOze2VxroAZQ6wy
9Rx1GqI3dCxtxugWD+k7pLfB3bJBQojw4w6DmF8RM44HriA/g0BNCTB027+sui8f5AISk7opHGYY
JSNzn/cMvDtyPDDGmQE10RrliLrWTSu7/YDW5nEfiI2tNJ6EQutoIMKA2tKMNzBtuAimqVB/TJrH
eGaAgOgwKHuCExV1lRFO97LFhqXK/nNCGsBWGZUkn2PLNmDBUwhd5VhgjKrnzOY5UiGIARngIhHu
kyVGEoeHUh6LBZpO/V5MU/6IeW4NqmYa2heD7WCqR+SCHJOxbxyNmEMZ57CJ4UPPRl8TMPTjrktz
LWkKq9yvzLrhzox6fgti7V7wrfW/plaBP2IdNFQ0ybn6uc1cP7KyabKqgYkpp60c4HdH4eAI6aie
Uzr4uLzF9hMsVZmNA9/ZtotMVXiXe+T9uH7eNfGCoLYumIcXY3yPJCLgbrQMpvy16Qv56Zqoz+g6
sulYGggGqYDTRB5Z6jM8NtGnPdAWz6abaNVBSsEN5E9q4jykikyxoSlpUcQVt83wPdQJslLk6iZV
JRodbHQOZflTwui4VqU0EXaHbnUvuL8CgTlncF9cGoy+otzmH1ksbVHF2N7wiBVGtvtpst11rPMe
T0rhPKeedP6HWi1y0OzWre8bKo3ecq6FoNsW+U/mAmQHI382vBlCEZxJHPnntFM2gWNIRON5WeCw
qAfDis9CTP0pTrZtxmkUIRE19UOKpxprrsks5B3zafyclMreoXByzaow76Z7zhYccDG01JirsYde
8STtv0pGHMp+zTxeAlRH942PJUj3dtgSC6pl4CtVZo4/VlwJ2EbaCLg/6BD2A8nW5I6M0nxqjiGA
LuuAgdb0HX6wmXVp3S8tlIqD1fbZD2v+bLrLndl3hH8VWFefXLhKfkLyG4rkLLMoU57LAgmcfhn7
aOfDftB0IH546JKgb8BnjY5VjlnbVT1kvsdhaoafAi5HhedaNoW0S0cvLhld2tNQwUCKGpRmgNWK
5MNHimyHsIoyXWBiypbAVf3KMIeks/Y/mnzsQJAVrHyLkV8x4+DcfFLrtEf7Lc4FdHI2iG47eZtj
iOjadkN6w2BaCrK4+LBoPUIimAw19vVQBidklS0IUWz8+JZKyz1yi8HqUJySa1QLU5qBahPiQshg
VemoQqzRi9pk9tCNnZf4HLMWuxFBCe8KztlfyHVbMQyOYr3DieJQVsyD/o5P2r9vc9m/5Mgw7GnU
u/ar0Sg6rI0blo94Wdiv1Tgx42u4WOYLRlpBy8xOXx5fKaoxTZaDRGwyHJk6Sp5siLWm0sOItr8+
DnlV5N58h5CLf1tRQtlRphlQ9hl5TmEVFEsW4alTNu0+W+ec7ZqujK+XIQFqkWHcRoezn9C9NINA
s6dFhcrBzchyHA+ogltoOWSALPQyJqrOcLj7WmQ9xyo2jiGWArnmegc9E+xK2s/mCThnB5oclqa2
si7EEhdPah4pAkARvp3iYhBXGl4Fu88d2vVeBWEM9HaGxPuKWZEv2DCK/FeODechyFv3ixDVzZVM
nUWfjAi3Gdc8CxReOXEbuqr6SVYTlJRdleqt+95MQf4jQdFFTJNsDTWdowJ8doDBP65g2DOyHmM+
8WrFBoO3lS+y38XdxLy6bkvIl7NeNS9J19ghfl7CqcmiF1RIBVCzrogYQ6kNFIi8eN5Qea8fgEGg
Z6FELEhX5/i/3/JpC45ccMZwcujp5yYSF+5gSUQro2lnHIhFL1HC0coWIfOjVW6HzFfHK+MLQJsK
UiN3SjqVtXWWLWShA+PQ28F63H1kEVrhcQBnhUdieTeUtOUD/lua3A20bF1wQ0Y/vZJgCnCgKz++
Bm5Lnrq5L9JqyS43aoCGpW9OwKMBXHD016bT7isqSfS5dAMOushL7EBJ4WZNFQQrGcjDTgrMMyk6
AGRoO3T9dtNaoqlM2Psl5vcLCRPM3D3X99LHmaBsXUt+6JEB9uZWkoo6cIi0xAUDtLhiOG5S7PEe
JTV4DCB2GqY3ORxZjsivt7BbiwAhWEN6SX/pPZ6AM9grhELCZr7QSMshg2tQlRueHUkUtMEeqInF
o0VmpIuxEzZFB+n10Bi924reFEcTcKNXmhZ9kxwK1I45jyPbyog2nhVfqEJDkDiaFscFiycvTlbZ
Uj+7FpLp226Ix2KXSieBagaEzcup2Yp0fdbcOjUAyHOQZWwCCCBFwXyyPgyu3JqzcjlfrrnvjW53
oMrhsEKtAy5KOiqTNQ2E6okir3rJt/khXtRgvxdzlslbpiwMcXsbNXF+SDhUPTsfsCg4qTxV60Td
IFhBcAdwdOvRTA5b+6DmpQgOoVzycr/CHY3FcvFlCR5qgewBByRBbPHUX4dqMxrlgxnCsKGAmkok
/dLMLCWQjWgGoCWpWn1esCoNgCt8uFWXLNiDatL4sgIObf++SDYkLGLjc2VOUwHn5r6UeTDiqJHy
F4E298bAdTKE2LgsST9gjU62g19HTItubEaBIyEGGJm2SY6NGx/gEkPSTq1HQ5UZsRq84BmIzjbU
2id+EQeUinD4CDRqInrklMci7T8La9ocYKcfgBAu6dj/6s12eYoAOxvSc4gqFHkOoqlbEKLARvBF
HbJF1EeLPGB4tgPTovbA4dkyXbuCTfY5NWOarYDQgPvfrwMiaQGURTJtkG4QsjikxdgR2EEtSYb2
CYfVLF5BUGdRJXiGjswEwsfuxZMyGg9NPBXTWeg0bR9d5zy+iczFJTbytSnObvSbwxK5rnMvKt8A
+0e8LZQhnuLJPmbxbsUMNzR0mpYwv0LpKImPAtQKJD992UdvfaObR1A8IzqR3Az9eXtgEI0Id/Th
7BDcDlG5Y8WhXcOFwAyE5FoEv9RQx68NMGRsSbms4mBegol6C2NBS51SUl9biHtxEhuSIoyiZrj8
563O8h4s9D9Jvb+lFfg/FQB/UA3cmV8aWYC//gOCgvk/9uvw+WMBPf//QTWQQMv0f6sGnuRofoj2
xx+UA5e/8k/lQBT9A6IOUIQBDMxw9VwCEv8pHAizf4BhBhMK7+FFxHORE/63biAp/wEh7CUyJQKF
lSDn+39UA0n+D9z3sJRBcgAp1UWh9zdEA/iLf6TLMDZe6D68BUTPwcKP9/hHumyevdBSoiG90X3E
3xs+5pgBy8AENUF7gKhUpMMZoFPWthUADvlZdA2WtxUBy2YdryyC8zRq6ZoQI62MisOGbNjvHklg
x8ZG0/tol5W2fVi+MSw6r3034xEQbM+pAlbQAw6DzU/1zxvR6cEiXazycS5+yUV1Z5MI/mZzsz12
4CiGwrDrHrbBq2ASrgYvNnzAFdPu7ODMKwbmlBZTSh4atZBr1eVAXop8nvYpEL2rKPDotAd4fkqW
4acOXg0+g2DfEWO0B3n0YbvhvhT3PHlVTdM/jMB66xRPt+PG5ipbbfKpWNw/JXPr7mywQrunASnf
5ipMfzKEfjyu+bg9AEDM3hA8JoYdciDgNGelv0JmLKZMyTKsSxlaEoLLSpcWC3qIiypPS+DpjuRV
sHbFVQNvAp2UzPaaBVldruN0ZW3avIFjTm6bZAqxhe4uqZoHAwZv3/suAAZRbLfD1r2sOdQKlExM
Qn4VcHeNcc2e+8hu+9HAhwgGg1+v6dwcmkxW2Zx+QCy87hYMofdDnrobE/eo6wUHgogYIumYtPeg
S8Id2CAHX2bTPVhRvkZopasQZlmcVySXVzmgQZqxeT6NDZpRVDifsr6HgUQnnxjvsyN6uQ3WheGZ
pCS9KbnS2B4Xd0Am+XDtAKRWadyxb3Yb0DObpeiCzubspWvTd8Tnp/do/GsqMuXx9cjgB23a1lFb
+BIryDAnBz9MH02HA9xCOnglUhTiRBy7C0yP44+1f4VZz+MY7PRDhlXgxsYAWUy5fKky8uDH1Bre
oY1E7IZsXG4c3ldNJjgJsmELzptLwW5gXZaPBbzVFdQm/VWO4I4DLHOaQpCL32Nxy2toc/vqIFiv
YHgMvsXz9pIG0pwDIBRnM8zTSYFU3UcpsTuGqlalupb2E0pigTglVKV68VXkIntq7Bjts5gn39XF
hjtzpEBxrYKbjU+ujpd2O5gRRqTEZ81dNxbTjSqLbqHL1PXDjnTufYicv0pDud6NA6p1qfGYWs3i
vwX4K9XmWsaOfXw5T2FtuGr8kl/JNmSVmUDN6NKBoFtEOb4OCSIzENGHfbLofR1t4OUYYgxO2KlA
XqhN1bptm5cealIsUOApIxNNe0FK/bEkAyYXFQJ50yx8SVisj00DlwRaxYrhpKUKj2Gg4z3rxLvN
lwB8A0YXjNNBLVn36EpICGmA8e0TVw8StwhCBTa3nsDpjLsYwyzyggdQIihXqWa1DQeeOPwpGNke
pWbft4J3ax3gGK+9RYh0EHUcIrppOvdICzjCfhzQNJ8ApEEkKXYbim+eN+QQUsu3+e5C7z71bWtO
QT72FR9FV0etMecUBO+5iZJuojYsn7POTueYaUIhFcjxNRGPkMomIscVxQg0GlV0Ndg1+cHRu4p+
PjSolI7pSoaz2qdcTuciUtETmJ6oZjK5jrbxBjbN9h0RDI9QMbyTFui+gpzhNk/QdcI540ci2NOG
BKtaZdkdH/oWKyOAf4lbGrSOi6mzZt3JGSlU6QRvufYIZCDEgvhChs+OjYira6AsrQKW5D8T4f2L
m10b0D7Jn4Z5FhvVATs3TZPW3WpB4eAgugb8luCeWFiP+wxPX8y+wdFnwT0Lu59tdAUgcMZkH+3J
miAA8CrDXok0zShDHF9+aZT8CYcU0jJ7bq89X8UVn3oBnxNpySO6Aba7uEAQo1WYkIitUxQr1eVl
1A8WtsAlZRQy68Nmb5TVR4ywM6o87DciUjBcQY+6mQ6zYJNiGdkK2EW7e1T6UqiEoKWKhDmzMBqO
a4bxFBXd0RXQoycwInc+xGI7pgbR5rHobxFEae7t2rJvoKBUvUbk+zxtwFpZWtyvmCf3Ohvq1jRv
Q4pw2MguV9pH5QmRd6AIihM8J8tTvnX7kIv1QGx+zJdpvzASnPMSf8KO4lUdoKJyx8B37dFfc8I4
+RVDZptGQiBIAY063rEfQclUjb7q8LZrJ3VKshb1wz24cK2L7WMxU7fDjjECVFFYpJAkzbJUXBMR
gOSMmgxsYAymafLqS0finSvDamS3R89k0GwfyLgSi7O/2oQ51DSH/MokjbzaIpK+t1lbXMPenIO7
ByKYTMkZFUoF6CLQZxT0N3WtSU8XzPLYFfm0ZxtMSIVabxwgoFPel5gRwgfcZPswg9utiloBHGW7
DQvR3a3yAoZgHK7HyMTgC+wAnTILEQ5nCnlwsKEGeyBWgMTlyL9K05gXaMrUlUysPeTIobgdrfw+
zlEMWwr09Nls42PG9ZfhUu4LXgIvc+VYPAlQBNWA0KAKfcfsTIqZHOYlnwHs5UzsGtKkj9OWJres
XNU90OCcMmi5Dr7g/WO6iOBg+zI7rfBC31wSD4Etruq4eTmeedj4I2mhC3F2XihEQOQlQBFulSKt
au99h9Nu2VogAEGbbC8la7FwFogC+pUUfkMJjZ+iHTIzfJXjnPgpmjSnOVmSUzmMZSXB4L5227re
dwbwM6Sz9hNyM3C2G0kQYAOj4k3fCXQugf5h1lznkYz3SZ9dpWsQgK8OpmOweLXPI+QidfwpVWPy
iRIqfLE4ssGtocLExIup1xmxTA3csADGConaDyQQ1MiTbe5cB9ILqexux0lUgCMt2PcZcZq2LY5Q
rJ1d5M8ZAtREQvYZqmfgtaxilU6VCJqTaNfj1A1XuuzOK8KwKnAUl3Ur5nveSVDMtmqZj08j4HQK
gciMLMkYytFVXsMxlOyneTiI1Z0Q9KgePOCyh7XJ+r0D/rjPmP8gATlCbUWRWQgExN/75YxYZhqO
7SFWHYIh2Tvwt7hO3XgTtMNtwdxWzcSfoXDrAA405gCF/jfIZm4MNCCA31OaBRq2BKtBQi0g/pcf
pfAgAIQhh2iGbXGEnj+QVwiyOkq44Haws+6msvzgCJqAxxEXMe6Rfdtj7iN6LQ+8YPUq7M+JfAcg
gBCeCLgQbK063cWb7qku/aP36WPR6H3m8E0isDveo5ULdVYCVg29QWg+PgObivFamLrYeC68VId2
uCsRygHFe3qYGSrFEGqLzvd5ATnjgx4pEYCGw8juYruoKiCDojHCUH1c7Bj2P6yuQ38kUfMxmvI1
zU4+WpHfifCmAYGXNQn6R91k+AzmjDoYahZ8z41EUWMADofyHOejRAQBZCwRMJJmAxfYHhIWPguS
X8ELqXYb9om7hi+fAFXOjiOSUPg+q23OX5ckrgXytmDAfUJQzyeSJ78aMdU26K74IEAaGaSUtZhY
vPDIs0jbh6axa7Wpvr8mQab2scHwu5r12vul3KE355SwaM9X2BwmviK8xWK+lvjxaSbS4gkseYWN
AEqBLBZ7Zr6B5yFUheH0unm2N7y9ZSnDgRm1VT4WGU5o+TKMU0+9ml7hjT11bmccnqk+7ZcHxxDa
FrLjsibjKZw6d0c2Zr9Fl0cnQfy5+kmW+NlsA+kpD9trgru5wLCjZvxMbr3SenpWaRvV4VKA4YWs
x3Wyux3SQZ9IOKRXnjMgn7jyyjc1Ad+bexJ9AWpKv0PLSt1IQDP3J0z8+FHHpZ4YoFgEVlSAp29h
jSmxXzgOhCtp6XBJFsEJkOtfMLZve7YCWR0nXOmIgtjHE8qFfNAZDHADubWQEO2WLPyJT3eShNz0
ZkFDC2K37gIjipelyAzejAtuc502GIy2op6Qx1MJ/LM7pAekVPTr/C3sZvCXpbnrwzXccyTtH8wy
kTNJoRnLt7K/mUqWIVs8AMCfZeoQjflYL+rRx8iTloBAFwB04PnnLkKIVwMibvlhUJsqy2Jn8RNu
QeavCwt3kV8qiGZvx6Y9qXYaC8qG9jQX7cGb7t0D4L7rlhRQuTAnMVyeTt6IvbCsXmxx20LOeZ4T
M+2hZwhvMJdkNLWozhvQZon77sbn63f4lbM9UOkbZGni0IN99Wg6uVzNm+2O61Tc4xiIKAFAuNgF
Bezj5L4lTYjdYrK/hhX9skXGAgrm+wQtEoZ9TSyFphvqk0m7A9IUb3g7Py4TmEpskhluZ+hAAD6+
SQhSwFbPyJ0FRn9nEOH5NvsZ5QV4pO5yksw10kF+yrbNKrTB4HNBG7AvM7af3ficyP51uPDOssy+
TFg+RaN4xIm4G1roonCfHotsQ/lSlAUvEtc5XfsE97H0vmosYLkWDap0s3ifCjkI1C7bQ2+RzJkP
8kfEBLB67skOYTIYIsAc1cF/cndmO3Iba5d9lX4BGpyCw20y56x5rrohSiqJM4NTkEE+fa+UfXCs
sn8L7r5ooIEDwzCOlBMZ/Ia9184W+6ug7a/p5IcsL6OpFjuzjo/sY8u1YY0YRoMm2eAdqp6ZQG0g
5VnHXog16yGc/wb6RD/3n2wryaIyFMcCvUlbhhepPVGvhY4+sMdgKrlwsC6pcTfOXrpZhLgsA3/D
ARavkXB6K4bd2WaI/deYq4/njVdedtKbN2Nmfx1s9URxdK1YeN/4y3Jri+wkaveV8be7LmsqILLi
1kgFcB7aubVLLfPZLdiblG5NbU6w26btJiA6nXyS4YIwLU3NS8fDMEvRW+4oO5tvYAvmY++w289c
NdPUlRX9vVAfKrcCrmLdaIZ4YRkcZgCJLxIk2aXwe7Xz2zJhjbcgP2JZ7L8TpgolyHPHmo6oQLua
V/EL8jPneTkv6YWXGacsz6coSYngzhMloVUlzGZhZx66bmkebcU9Fle9o7gMdZFwgFNkzqMFc4ig
lUiHlXiukMe6WxVmL2k+MBhYOKXPe0av4p/zfOW1zryVZuk9NJX6qnRfHZJcVsdW2iIqmsBejzPl
cW2MXRQkdhLZuJEujMx1D7Ua/LU/SP/WRuyxMgtpHjj1sodaePmWLs+4CpeZJ68/+C1JzG5/NTg2
e7nANN6nuBhuFbPsCPqW+G5U9H3FMluXYU4yadsn9d5MSnavQuBba3+sjkTePmejNvdsd4oDN+N4
zQ1FXIA9VwE7P6uaEJJW8b0lYsPBHtPLjUeyzh2Lo/xN9Z5J99WJPdSgnKusN+4kGqFTQDvAQJ2+
vmtqsXEqkgM98kS2iRmbu4BZ9HqQWbn12fbGq6ZZ0tvQLikeO4IGQ/IbT6XR66h3eu9L1zj+yVJ9
eORbzLDv+35NDMLIiy49N+LoOOVGsXOq1rp2q2zTBDNbYSNgr5Qntt5OodNtW7bZpwLVK4qncWJ/
a/jZssKBQ7aYKKxreBoYOvzAQCAZ9yOhp8J79UgvuOzYRUfzKMo1TPgWAVVorLvK6g82Cz+eR0XM
SsDOHz03eW+Z390iCXgXBhNA6frGrg3T7oDJCHtmeM6gSjmuirZ2zz+hu4EzTfUnyTxV69apLkF/
C6gIjOni5SDlmXi/RDYKi+qcQ8PWYBDpA2D3AQl7um60sj6E8oMjhX64Nnyx7DPsbnvRNM0urZV5
OAd1vtatitgHwV6q2WMaiUNlyTzNuKmBFocR8oX0aJh9tkcaHH6Vpmz2oeqML+xCsu0gySfxurRJ
N0Po2o/BPIh7Yva+4VnntPJHvapRH98tJsOkkQkNO09ClI2YEQNPe+MMzuj2ra/HG21N7a1rN/4z
p0v5HI4iewDx71+Zpk530u6dO/TnnAGlZTC8hHt0WDKrfKpb78p2E4N3oGukD9UUT/dFiZMzYsNm
nKO/bV2zUcmrK0s3zrMjUutSByhnVlni0oHJODcPbt1a19qB/LtxgfPA6kHEFOWuke98f5Y3ianl
ncvUhrGAKNXrJF0DO2cmkpeJxxYmf46E+9TLRRGJwDAtxkzwozeQg4dT6eR/gCr/1Zbg/09HIdTV
f9wNNO/ZTw7EH///3xcDLq5BnKUwlWmPyPA8kwf/cBRiDDzjiAM2A+Cwfs/0/c9mwPkNzKhrwfz8
fWeAD/EPP6Ht/4aJDAouc1O8FBiG/tVm4Oyt+K/3AhsQ3nzsiRjlsZ34OB5/3gtMAWyhtM1qQI9j
RYOQGFAYye/gwa9wte8WdGBmFE4ze3l/BMaw1t4ZJJYAqkR2p+IS/Juu+C92LMJuQ2FytjJVGXp9
xAhoY+Xcxc1aMiNt1lBy0+DuT9/13zgiQc38bK7jQ+C5ZOXBfuWH5/+8fPkzyL+ZOQyKcvyu4JmO
t7zo2KB4mVCK6IEJ0sqvFlSe3jwvG8twlos4wzYZTLb7LeYcT17jmmxMDo0KQZIMQEU+oxxeENvY
NfOtYuZwtDi31bsKXdbflJOc+x2ifS8Sjd/paCyF8rYWRVJ33xgxgAy3dOSN4SeWs9NV5tGHa1f0
u2WMWcbqpcXtbtNUl1G9VB4AjZLTcJN7sMuzaqFWgmza3hh2GgZRahuzBSYOyM4qNXPNNDOPzznC
cWM8pt6M9j6psKnthkDU3x0OSWegA8hbSuCsfQ2I47FOZGWGO5S9KJK8qQ559g+lLKORmTrll0KW
jhGIGmfdSIPMTP6Si7hLXHtT1tN8N5FZGq8c3cyvhi1NsE39qIz7pQVtuWUSwgxlxnMzb0rsNA+Z
haAx8Qgb5lBnCICWpeN77IwCJVo/6Fa/8afZYSicC9NDGrIzvUVB3ahtFyM4j8xUmnd5hfrucsyS
at46Qz/hcFhCA+tFH7evaNdsddZWsXhN57H74OyM/XvEFU6FqEs0yz5Q5qhx+ejpVdQZc6M0mJl/
U52ly40CRFdsA/C5wE1ai7qMkztEQT1Y6VFMCPdWqvb9q8R0WufOX1DZo8JBgbsecrt5lUQ2hYdi
iu3bCRoEuB7c18dmWLC5ueOY6u3Mtt+N2mTU7dVARwrRYOrdGalQ2FYbR4wMcJjEEJDqmNVy9O02
w8BmlsELAxs7XI/nYR3dsUqfUfjFFPr4+nkAI3LpD8gaCFwb87pqX6esyr9LSIXJStY06R9SdPoG
xfSSR2qUoAlWdu2+Wy1sxSO+vSnexv1QBREU+2ze9L3K6e7YH6YbU4okfQRgPn0h1AGegLRN5gto
ftDSUDggohOkyNrXSwdU7JjwfIy3biZ7VuZEjXLft0QQVGfkBnAGhn2LF58kjFwzat0psLZ1GLKC
wuZGojESEOO+dIfAPQSGxc02WMGCZrTiablVs4Wl0+q0vtG2WRA58vutOAzdmFE+5yN/RSPqXr+h
URDuPkV9i86MfkvLJBocmVYfqOjLhdDzUGlGH8Y5MRZFmEBS94RkFLky4UqaF15C3bwGfTHY12Q4
o+X4/XJdQPKJF2UpfvTKKDgafr/ouon6e4v430SS0S91fZEWE4xAxyuLgSFN8O6TcgBahdKGi35M
xIvdBdI71KRU2CtiEZ2oEXl/y3fiMPpLZ0wnQ1xciNIfrj1rMtpVmafuF21M6J3rWH7kRWnuMQHk
JyLeus3Y2+KgesmtXDdDuaZxGfdJVX9PlEZDU9s0iZ5RFVd+aePmcgszS7cAZahURixf/Qp++LSp
89h81qOF0KYkwABXDeyHJvCJhjfrRzSfBFjUSSLfptIMT+WcZcAhcaJMkSqUjQclBm8iZflkxk14
aMXEVoO0lmlVJU1+c55MqWgmXmWfWGbgr/Tsp4+lFvcYTjqLXyrLksg1iUi6DexJqXXI3+CtusTP
bb6f3kcZXasMFoMAtWVLJPbrPrazBYxbktkMa4CcYQia7wpQOenapua98axKXlhBw2/gGOoBsCau
OGRsxxk1VhR0AT1UM0x450SX3c14SzTfYTBfL7VqL5JJAmIQ1sxxPDwibMuvZnv+buZT9xxYUiKC
p63IIxbstXEYKxmjy8rv0SIzLmpVx8AK2NsYKPWqw6kEw5TFhyJkPN6USu6agkuXYZvTr/0sr4+L
yw2djekwIX4OLGxiYeNE0Am4c3OLAcNmKdKS06xMvyt0iPec2BVjuTj0sE005C6xQKDpa/wqvZ7C
Niw2U9t2W5H0BLiWrre0UcozwY5yRM8XS8heGJ1gr76i4kc/vmBeMtZhO8bvcgmdPbJQ+01VHfp7
1/DbL+SJeOYGSOh8306tt4Mb1bJKBZxSrP15GIIodHN7IxPPu1rKsjiYqNZ2nCTqokIWSIK3mxyJ
dWr3JfX32zjXjLKVraptmzKrWyXgpr/waISrUrRDtkeiOewr2XTrZEkt7FDEedjHjPKF1SXiVqR/
5MMVKz0U44chtfvNS8fvsbl0lyxbk/VANfU4M9h4DZiMvBmg97K12zdfhnpiQkpDHEedGQfVKvFH
C65SL3gpcjpPed7k4YlNbnvnunO8JqpEZ2iTpgZb6dB/pwNsbzjhYaUF3HtXeN+Hr5Y1+PdIndAI
TNZ5jR4vxKqwTm3WrK6Q7MR2cNvYNPpVN7e3OfLKOw7Mihz3ZHkurEmchiC1OG0aLOxlsXztzcV6
VlRcW7vvh1vcu2HUMANd1eYs15VH5MjrEJO9FjUoF/srhBzLwwJOJMdhwZAZ5V3XjHts3iJ8lUSs
swyEHZ9u8sJieG1lDPFWzAPny1TG3iuYGG52exlDNPqixjIEPLvDFq7K78EwAcfGCts/BZ3Hs5/j
IChpLhZWGza+B6Smg434vhpVZA8opXnSchFhC2EQt0VurvWWp0HxXHjom7bs/saTK+rRXzdmWLKk
6cl4R3AvagaWcjDx9QX9Hn6i+FbliTwuKYf7CkSM9likeuXCsIYdVrTYc1Zt4FYo9xyXyJD1cQSE
g60AqAYaytKXHHOIpIMXu+VNRxquGcnCQntswenKGFb1I+ZciiCUwC4319qy6iZcy7g2vtm+Ss3t
FCRZzAZ/DtG9GTbE1FAP20nHyRKxZsOw180NZ7dlMAddwQeuTMoScKqIXVQGV6Hr0bu0tmfcMeqz
+jVzeD/ZYHhEYlN5Vmm9ycy13pTjz/pGhYCgq9l1m53IKIV4Bpgjq/JpbNNNtxD0duNRKWUXVqzR
7zbxbA/HRKgQPwHHeXHBwKR/yTBP3fJEDsYjoCA5rmKqDpTXZJ9wDndN86HohMudKUlu3xXaVTi7
tMPjoyTeae/kZAru8pEdvZtiY42Au7npClWKZ5wlBFStMFs96xYTTsn8MBzHGzH5Vbs645p2yinC
E5HYYbCxKfDOMu/J3M/nvoPDJPNOc9ywpcsKne+dmNW/reji127jiu8UR1delVst36HdYpNyegbh
Z38pRKgmZLDCgW9UWyPW+Yk4bOeEHqVxd6aKVRFBTijckyS+GIOwGYysHg1G3auUOuPVbxJMM+4y
tVcFz1AstlreunFaYUZGtofRqDEpOvToaLiEBqUYcy53dsi2nbnZS1q3Df0MxfpCGfDe1clwD9eT
x/KCkPyys5T3LbF8vAJGymRVUG1tdO4ZV0VZNW+hleC9ytOSPx+3yrMA7jVTxQB8zFHTI93vVz3s
HnStS+bNq7QXXKR1LRVGhjE7u6krVqfbylzadmf7CXYdtQjjwqzzoF0veGKtI43P4EWNo7KncMyJ
hUrwgr9MGN3XmXCRnE5pFjy1jplWvGnOHmTFkNfzMXWONvr4JgorlohAopBZrlJ0i09Bk9cXYa35
/mdMH0WEgRaf83ju7xJTuY/OUMhXFzXZrhjC/M3NkPavrFLqD2DN7W3QgubiE6exe1CG5xxq2+mn
g1maNZMIpcy3uE/KHofguQlIS0vbF3NRPBEdGMQbmLftsh2XSQb7gTUAqnDDTeFEsiZiM2XF3x0x
4Zxn7MTI2A8OSOyGixCBZR61RsmwGa37giwzNLAXUv31UbrYzvKcwu57Utas3I3lqeXeH6GKk4hd
OadSFNmH7cRnRbHWwc0UcIWt6tJFjX8+LFhXODYDMrJuOjvp7im/x5XB7b8K5inbN/G5IUxlgq8e
5+hlCOfy0KdGt2l8Pz0wi/oQ3kAC5ZKRjqwdFPwsWzFRdCZjSzEY3j7N4mLLEDC9dZE5fOvcyv2u
RmHcVWHWvZHGGd4nc5zAh7Cdte0blRGJesHIb3a1f+Nx+36LsUvjfqZleRkUVKtIpgtSdyIbS2xh
CERerU5i6vR6c0YqwlcfTBaJPjg/2/l6tMOU0a4ctkHhM+8LS4DHpR4ZKTm1M+5RptXHecj0jofl
tIKSdWKdDPYsdhIDY5Wpb0wqjx1c5efM95NHy7C9k925HBamY++XSu+p3ubrMzP2hf1wgxm0ndIT
kIHF2VCcdDtvtusbXDQdoeTs75OddrU66Lnst+lsjY+6tPwdooPwqTWdLStdxr8M/SHO9U54sZT+
h9SM4oiCTk1uUeDJJ6bR+X4YF+6ROAFCEOEsDo6Z1PaBp8+3dEqSD89oR9ZylrMJOFTrdSgN78LM
kdeuQ9/LEEqJPLQi8gTSO07JEqkA2elTQ544yjKuTp71YZ2sHDAi22nOvReZhUmk8Oqs0dVR2hJI
EQE7qJgwjt0NmqN6kzrTeDkt5Tcx8KfGeTAOHV6nk5sb9n6MvSjjgeZusGVU34K8cTZoodvrsOyZ
rAqC6MQ27zBL7tKiHq5c2fe3dRwXO6SKxrHDoVGCIY2pLJWf+qz+E0xa3dA2iPrDhSU0eIAIfXGZ
RpAB8qM5xOMtnpD3JWk00vVw2Bez113gFcGIDyTq2ib+5AkHNYpJWAyI8wQP+ucp1/MOKBWICMtm
8IwHKJu2TplxLXF9ssLvMmfPFDT8ghBb3tW9OfDjOzGLpw4T6snC4gO9NGvNcDPY+fi97FoaF4uq
hnMyRFXSNVmxY9Ezf/Ent7zumRWro/DEeNP7BjcR+VAc98aSdx+MZdGokcWwUMwOznM30BO6oFnR
Gvi+/hIXeMBWOVUHd++cSPyrBg0Kl/FCTd65bPImnSlUQ5VxoBjvGd+baMqdBj0VT0RTbBp8W+6m
V+64xdD86ratdaoZ9EdVbQ1bgTXN22rDeDM1knQb6UFk5bk+pbGRHDT9x6oYjGZDjcKztcsHFJOF
FR/aOaU3sJCm7Dt0wY8ay3UZcS5gxfAG3rP2LOu5Cep4iAaNetYakbEmWrZvIqk9YoKLXj7MOn7o
+mS4xp3qd4epM7hx/MJV+UNXs/pa+aEyh0ghaLvJ3BEJyCzGIBo7VAK1WXabANbrjh1ksWxxg7Ev
pRyY1y0L7DvqwWVrTXhaV74lui8F++x3VSQdE7N2/KpBaXVr5bBwzoxyh//V3VF5gv6A4uAe9dji
oKxG44oHYPtFAZq5SUXSRl2MhSDylsm+tGn95c5gWniYynI6SJqk22oct74Pe5UE8rn8smRDgxcE
KuHBSqtTgZxsZXVxukexx0GhlnTvS2YoE8W6impPBd+6yZz76EwdE2SXzYoawDO6YadNDyXvMqqX
VszzXiq7H27mrmAXlg5vPI6r+zzAExsUVXlTzelB8Wl3ylDc6AFUjG/uRL7JccmHxTziveqnTVtp
4431UvsSVMNVk9vVRjK/jbTDvjcjrPmu6/IqEkuBmaE3s9ew6Ju9kSjmhb5xL2PWTjmjMmKVhxFn
8OAYVNv0yVBBJg89j2LpRTtZ7xz0G29GlVkgXZz0MudXGiSQD/b7MQsOeAr1gVkPmSS9PR9U6hp3
BNvwGUB6cis4d5av1JGhXxKlPKa2nWG4l7E7zPBkfPYW9jIAy8dbhahwCSwokZiJsiuzg48QKyq7
CRx+jPjFkKdQ4oRbj0395qcONVw5f8c8P21bu8yeUC2RTmfE2XoIRX7UbJcu8fSzH/HLx8Wg+q/H
+gNZhvkg+p47qCfD8xqO8MqddI+YBFnNhRHUw1PvCuPY1sHwGqABxF3oFNK+yakj9FstkP9Eo6/M
EgeNytWafshj3DVlibVgdHL5jIz66vYmWyqGqX7Jk2edmm3/4LOqGldOR/uyms+ToNjNzHaXOiOD
y9ZJqFLDQZo4eErDfJxbl83XmDYl1IrRPRlQEJgQZ6l3M7tT9cATtxu3Xp1RS8lJJgJyDt6+w0gz
Uq2tpmsb3KYyTtcypahapUFBHJHQrIEuqEzY/LdDxzEDR5qmi98UsFCVVsX4C0bX303MMQMICkr4
TywBfp6Yt9JFte+E3wLkf8egUia6lAUTL7jNZIhcqWIIlXE3XwEiaV7+eWD/l5WDA+IJP4I4E59I
Gf+EwkNm0reWXN4D2deXGfiDXTJb+Xph6LrOrFbtEeioOyMu3CrKlWH+gsQHb/HTyiOAH8o7cJ3z
g+svoH70TakByIiRr2ml6Qakis8AERf4/BUajBgfsJRaJid/yE+gDdP8kue5229BzlDRTZ1iPkPN
jzpzFpkGH6CMuTzhlI7tHYvlyli7Rd/qG7lYAbESc+4Yv+C3/0BQ/7S1oe6A3cxWicRbQWbEzz8f
QgiLYTYaKtuKC2+XdilzcEDLKM3HkencZigIpKVUKtjpYHxmGZOU1nlVg83+yUU1XO2WzsBUZv3Y
2hgIfcpfEcZ+tpywlQn5cUPyycmsO+fpfCK0OQ6HrY+tlr18l4/YrAiDPVVjwvviwX07pFP2LSRS
o4GzsvAl/9gihXikAZ60ie1t0jzBVqv9Lp0ZH4ol/MVNcN7i/bT8Ah5IbCYI/MBC/YM/5uevkcF2
CkWpQFWn4Njc/X7T9Xaf650FYcS74twQ/dbLmNevfdnN3iHR/VJehVAHdLkid9CiO9YF5UPZwgLh
3x2ulLjV1nyqstZBj41wyAt+wef8EZry5wuAN8yvLriLbAE1zvwMDcwBRYRpi5vXJRtz7xRzGbyV
SduMG9TpTviOx9Yq15ORusVlYtuJteK4TPOrZAYzcBK+k4g9fqCYPZadIm1gBdYn5Ob27oJZPeXQ
zM/bICYBqYimYbafhIgxcoZd6WHJ6PMCDSd1s15XFa0GtXQb7IxAVpK/sDK+0zHld47pMGvNWnYm
kV4C471Jp2C6nfrUewg1JqMVVupG/uLu+ITGByBAnA83gGsC7ePfPsc0LiwmKp+lDrAI4BBXRhbQ
2ig8FTGaVC3lphbSdS77bqChwtyAznVBWFUchVnz7y5N2zXT/z7bhRhsGWRawm32HKJFfkKbFrjb
CpSdgYrFtft1WyhWN/ij+aO2DmRGhVSb4bQGKZwH741XFcuBqUuOYx3BzcO/OUx9aNU200jPPV8M
RCaany7hdLLmGdBWvgJqUp8r6CQqMl0eKrNqjh5S1Cgx0UedNTaEFBshgop/fgM/iMX/vRR5B3zJ
REoJoEye8Mj5+fkmWlINIiFH/bigdDuLdy2XInIJmCn8vtLha/bdA/q69CUzcN6syrQ7n6xWgqQs
FU0dlQgmXSh8JhYgu2RWua2AzL3hKq0ovulrDsY4xVi1CPvZCVWQW9PS7CKAxAcEaKSyY2MjXAaV
u198uJ+fFSTImNBhgQRYZ14zjEb75w8nUtR9sTd80Jm0l0xa6jICgc67Z0IQXtJFqniVWb5zjOG4
vZObwDjR97si3pjIzJzNFNaDtZI4eK9nJqNIqfL83tZ6mNkpWeI+VHN+8mAilFcYG/DGsL2BAU1W
n3WZaQKzGQkzNg9mJy/WAHIVYB6OpA1o7O7OjWmGon/+xJ+4kD8+MVIFz/Zd/p0AtE8nS2lIOFqy
/Bggy3GwsPWgh5D9eXaGKqGOAkZP45ZrTF6WY6KzHW5eE6RKR1sztGASf0Hg/LTcP7+hwMYH5IB+
tACt+Z/Khcp1M54z8/kg5XF+kGQJ3Od5CPYkURYMPA20/HFsRzBkYijjbDOJOYgvMBbjZBRq6BVU
kJbRjJWI8HudYqPagMTxrqB4OdZWNUX1vUM+FZ9E01aXaqzb8t6cAk1/dV5wctA0r3bTiwehmNev
ZtNkevfjvxqjaBjWmyPGPrhg2bhOjKAot31scInIoUWRN/a0bwKbj7NCGkmxOCPGaqKJNTZaz8XJ
sl0ldc8VPcJoXJUU5Sl/5eTOUcUpMrzgF+AvK39sIG1odcmePIV2TwKRtQ1Y+9NIgnlE0RjQ0bLm
jCUGsrxs5brGp4FIb865U5RhFxdoy63HPpyZCAtJ77MCu+9jHavCS7D+cM9rGzLLxhkqyleBU4Bt
Gd+usZoRtLW/31v/Si70ICv+99kd/JOj+H/0HZ9f6CvT0f+Qzf944f+X5HHb5Xz4nz3Ej3U2fPv4
XydoFx+y+rOT+Mcf/F0wZP3mU4mccaimSWZGeM5J/g+C/DePasWEReuxX8eCgSroD8GQZ/4WANyC
vsaQif3OOX3qD8EQLmMOLkjJZEOgP6IM+xdO4h9Smv+e9sLF0Or6fuDjWCY/5C+Fx1LhXUUBW0Xb
/L66bFZX0f50e1p/D9f76VdPlh+xZz+/GOU5bF/eOV8FH+7n03cpUDEg800jYMNzi4JHdn7AhK3s
IWI2Rmjs5qIMT4y7erkuutR6sqo22wZGg4PDjP3sapkARsSFtL5rBsRHNhHJARU0XrXKzx6CZGo2
updld78sC1ZVKH038Eq9E5NI96We2m4nAT8UnCwYhjGRzeZbpofszbNyYCxTY3jPrFBqVoYoiGFx
aE2AdVsWsC7aLBgRFU2Ge08cmAqvC+5kOnQmBjW7V63ZMDljMx7ChJXQFp8cKysVGPVaDjaR2woP
Csl4cRV+a1jXTfsBG4NkH2vgsGBlZOldVzCljOb+7L9htUQBUDNowa3FJEIcwKWOwR1j3R4mYGZp
TWx7BcUuG/uqwPPInGYuVNKup8rRu7qagvAxJsMcV2zZJvsh9GZeItTVayqX8npqianAPkPy1b4O
yp5VHMrVdROQtrIiz3a8rASJedG0JOASy6rU/q5y3HgT2x28jnpK/Itctr6MSBQDaaBhkNlbMdKN
sG935w8GKYKDroHFt2tG/Ok36RRbwwErxEC4OoyIbpXRat3LKfSubZuV2EbXsrjE4QtbC6eltrZA
MgzoP5lbv454S5pjB6tJRPOyWFtMK84Xa6i84JYJw9xtwQryhhk8DBt3MW17m5fmxM6gSJtrHxys
eliklorRLRriTchx2h+GZjC/mJaad2acngOSZ9YWcCdzfzp1eRe8pm7iFxHm+WkHEXNO9g5l8OMC
wqiFBCOHW5CODrMy6WUPITHS1sq3jfrr1IjpY0whqsh5Mi+hWWb7FoLliSR2SFcqGX1/DdSM9XXK
6OoQlo3xUIR9dRcyXVPrac78tQPh8uSqJCfmrvTt+6asOroRG+HbMEtBpuyUFE/S6tobVgGlt4rD
qd8HORxouBs5cRc1CrV3UWX6q2wNbN9h0C87JaWJwMVn4LzONda+DbMLgDxtZcURdtj6vVryYu/l
hvMENC8kBoeEoW+IuXo3opHwmNLKajGjbvLfUbPbkMGsWN5Snja7DoVCu7HQSV+3IfU381sTwuuZ
nSxXCvtfsqkrCM+RcuL8Ha0Q+l5CZepth7Tr0rOEc1NQQU3bSUBrXXXk7F4G/dlwX8499rzFTBpx
8KQoL6E9z+YZ62x88WYL6QRyH+tXFdTPbS8qRHaaDnzVcxiwR/fxqTevgNuaLj4biDmoHs291yX7
Pz01/kbx+LevwBDFARhP4R9+qvkx77adQtS3artVt/jI5PP/y1f4dPCGwNScioKADQ0oaXPvD/3/
ySswe2JfBfPc/9yjWQAXuFyEtVIg4ik0UTf+4hXsn7HiAdWrS5FN6RjwQLT/ElmcNGbaOlChViUk
LH2Zqsa8X5CoPKOxNqwTrKem5pMx77KLoL6sQf1vEHuXl5ZIRLsOGP9jCNWqeoZFCJe8T8x5eems
0az2ra47SPCCJeSFaZgghayyaH4VT3Eubf/7/OMTcPXgLWTCQzlJ4gfP+z/rWlmj6tZrffbGi3Vh
Dh9BWBxdaW7k5P6i7D//oJ9fiUgnAQvAp1D4TNNH+dGnZomF3p6bhzjooHL4yy3yjmX9z9fu378Q
raJHJIXDD//zR1qgQVWwkOyVqzzg2l3kTPIpC6eXf36Zv35zPr4Qun/iqgVBzp9uQo2/iwEZm3WS
jdfOaEoct8Grrr29MRW/eK2fp0jnX8l3ApTc539gT/gcOJb5xeBiQWU3H+hDnW9bjMC6wQfRn8CO
/PPn+tSe/XgxPhS9tuUAeTU/D08LD1VVoFO8apUTld6T6WD5BFQtMfC/++NdlzDOvXBwzf7ihYnb
+8s1Qt3HvBHLHRQr8flqnNyGvN4at1hrC/UA3gsHwdwBk0IzrRJwCox0UHuzhUV1VB4xWi93zjTi
/es1/iu3SzOJxXvOAFq4ZxITzpyUrTk0r5UnlPGCNoLVkWiw+ts8Ek+5pZrHObS5WoTKh4d4zlg/
LH34FgceZI0+qFqcaqJlvYBECNiWAXkQ777jTfPaTZrOiHJ2rxd5swwHGVDdIU2dxi9lM9XeFj3F
9Og1gfajs6J7U4o+uBOqmvq7BLMLqurWXfQRM5npnMB8mV+GpsluSrC7y8pwUHREk2csR7M5G84d
0Mt3jkqwf8O5wkpYs9ZJdNjgWpyHZlmT5WPdT72X2RimG9s7Aolo79sFa9JBgwbZzo3Rf2RzMtyI
OpUH1F31Ho4FMNehQhyDoyuV674Z7W43Ks+5xBnSjzyDQ8jwKQxHFrXofV12QOj8t1pazZecZRxJ
XYosuvUwF5W+bhbEOU0MBvUSWdr4HiOJPLVJC9S8bU1gxH1wY3W2XEvf9S6CBQaMMVJOITFXZ2w3
EQPXNiufajuyHFT3iS4BUuUt0h0sU73Ul73RJ9MpwVdqJJEV9wi48h4o2K4nbQZmAZvYGXyfnO6b
2keR2GdB8Rou4THnvNsLqWOU2p1zS2EY3k81Z/jOSuJtWaVneo6B7Jlu58nwLIicXdgOUYUJ54Il
cT0Rna7tbY95Z/2/KTuzHbmRLcv+Sz8XARpnPvQLSZ/CPQaPWXohQhPnyYzz1/fyW+hCKiIRgUro
Spk3laLTSRqPnbP32rMXj1f05ME36jLBkWchanmceGoAvxTOvK2JpLBOg1/AczWwtNmnPpnK3QrI
97lFFNeSRjeoDUO14eJhwFF0R/HgginPO2/rwGSAE5w18npAXbBRGhTvoDdldgDMnzb3A0btdjvH
iz8AI7GcWz/1usMU+7w8ajK3l8eCe8fcTfxxQHJTURXUKnAGPf+xtzIsYkayHmHkOowK2wnUiwL2
rWOYbbClLQ18TSrEaatQPZZX3TSm+c7uxgskr8kM3bidikTlP0daPWITz3Gv7RfbL6cHOpf5m4Kt
3hzNOXYPAOlqYIH/QdUvlW8/OgVhA6ceH0EDoRD3XtQ5Mv8OIiMnUdXC2RZHI2/1ncWebA77HHI1
5nnpaoda6s4QQZmUL3XhS2ubGQqTOqjZbW0t/kNqVcXWXpDRoBcx+jcDT9QWtvC017Dl383kVFM+
W+0fQ0ykGOqVAbVJ8/a5lMOb1+nTxk4yrJH03j1GF1bpyyjL8MoF2RCPe7V42pOCc24gnqt0N8Az
mf5qEKXdx/GYaaE21euLNE20uW5brm9+mhsNmna93iJHt68UhOeER1c4W6Il+lcAPd7bskAiDtwZ
h4jm9P3dOBDcBuIIP54hgcVmRD9qby6uC7GrVaYBqNeQFtZWPOOmMOZE2zCEQzadssihmFpLdYK5
89LUbYo0FBSTqPP1Z545sbebqspvNmyFuyW0qpRx/KwBtcGXGGdPSybxsVdKkzub5FzahCzieHNL
vfoz9Z0XFa05+fcjPQPUun5b2kd9qGfjNnUzJTYQNrIlKoAQrSebIacRdFpykR7ayKT3wFlXHaxN
PZ/ZYU4d4jY4zc/VgGOgjnCqWB1D3Ky1Ir3OaDoNLNHbOE/BvWazMT/yuevIMrzpDYvK2H7rL5AQ
FCwsHbUzpUhAx3zRjmaOuAi5PsVYICvGQpjcpp0RT6JjLJQ3v5wGjHWACFxeYaHWUJsv2rpxCUS3
glHHsZnqbgXehPbe0xpX0AeH2d4sed1e+a1Ik6gZIHmCxFnQsZnOehIqg7IJxG947CTJH4hY6/qu
R52AatF0f0yD8OiP+W0KkalYUdroDUSGp9Lrs7Cek/ZYykS6+6Yn3v7QYf6WmwIooE/wxbq00wN7
v3y9KvUsu7DyV8PCfWGp6rWPkU3jjzCG7OzoTrXRmbOSaVk14ns5pALARGZ31t1E/XjqRDme2YGt
1l50wCT3BhoGQgKM5EaQTn9ftwM219VBLRh6Isa3gzxG42XXLbOTvDmS6wo+aADLTONg9rb5sIpk
P08doxvkehgsJXDpIzy1ZN+o1k+ul1Hg8GQbLg+LoTUPcPihbdVTn5XHxB4YeXl649+VyWT4mxmH
bYvJpypR7bs+TArRJ0OFhkgqoPux5hM3yXCp3OaqhNlL82gtjhpjKryb9C/uR5+nZT8WhEPveTfI
vU3jpbqRfqN2GQCwFwYoSBRzmg7TNhZjv18nUb1c/GivaHuku03IfNkqYjDyiNV2PHSlg1Sf2YRK
g8JIBawYOdzBZBndU9WmswitEXTXtlCz7IJm8c17q19rvlm4ai30m7ekz6QOVDTOHkxsbmwJaNk7
OTbwdQCGRdvTYVhZoRwPRD5TjgTgq9nypzYrmLuKZpeih2agsbomoa+jEKcCCnCvYInE9b2Fo7bd
FMOoP1QpObg7XOGI1RQyChcN+ZLca2xS6i1SOOtpTdN7lmkG4ak+0t/t4nnIX0li8acbLNx56Kq6
u+lazfJOGZJU2kSylMOxgedD28PJaRL0uJ/IYNBB9OSdzvC5anMtjJd8vhr1AjQEruNwLuDnftdm
NDYIlLyJng7mqnJTmxmqBoEyeGN2RC/+0LRObKpp1R0aVa2+Rys9FKeKUEx7n3mYcjHoEKFD5YnH
uA00v1to2Qgbw10cv7GTRx3HLCh/nnqR8RqTAB5uHLHm1VHOHr5vzwOMBeO+Tg54Ufgj5Ljar6uv
04fwkh6uhNCNgrVWFmIPojSzDwlBQvWVKkgTIs+kTzdmRWzSvYjXYYzo8BVd6K2VZLhSJ1vfdlYq
qHZ59FStxgd8YaHIsvwKhKiManoz0ZSY+06305vUWotdPPnpNunLLkTQmWwTnn7iBAbCjUg/mfcX
PMSm9IAWR5gevFMBkVr96TRIDgaahmjqMngtoDVq3rUFtDY3RvN0HqupKzbxaBT+nol4f5P6tf6t
wu9WsJAMIKDWkWmxamfI/niWsQ64IG+2k6Os8nWif5IGHeDui1h4ESfjovIPDARcJx2gt3Htk+5H
ZMXglz9yXq4UBpqfHOrCgbzVFJNzxGTn3IGPr+4w4TTe21SMSfLs60SsYmDyidYYHIAKWIu2aMZX
KBdgmOxO079ps+V5IZ1odZ4x7hdBVSlEnZXwaDp4ebPx/Qkl6oXCa2w9BNSwS9IVXe5IubhtyJip
r6xVi4kzKCgGK6PWvrGNgrJvZe2iPbiMYyCqrRkJu3z3y1ufx8Xyy3DruPuBWlVk8HErbYDIm8nq
wS5SlhBUjE04SD+l1qKNGzWFJ0gqgCK+McxmIUoKQEo4G8p8HJaKfQJ55svVQpPwoImsqQLPijXv
xBtjJIvFZzLkIuP7U+OTwkUAwmHOiwN65OMwIAdfatPa1L6TKlD/UjsgDC8YiKXJPvdzIEqZXj62
attTyis6QxdlPA+AjrK+ul3tnk61KHyiIagj1xUuUBKz3cB5cZ6MHOL1tCrvxoOkBKPJtG8GHfF5
g5jtD47+8olHzkPSWXhH5bdQ1+Bb/WFsSgQQS/NymHQknld2nHYXiGF7AQtgw/vpWO2w69YVeyi6
fBNRGUlDyJdzAQWKGlXfijVbZkDwWDefWx+VM2j63CPjpS83kjAyApYQuEeyL4qTKsHIbZgJ1Ehg
u8bYgX/E7Y8TZEkOJQKDLBSq0ndI1bsxnMoRcopGWIJxkDnxXiePMRKzL27a10zCFwnJbCRSql+H
pj4V4CiOTUqUxYFlMSWKA0dxWGI4yDYin5afvA1ygBxrhd1iTnXjKgHRFU5wuTlq3aeQXEZ3nyfg
HhtGWGrf5kk63XtoOWiO4YK9W5iF/ehcNV4z4bV3DGp9crMwBQYkoMfNaQDy9YoPjcw5t56nwYjq
wSG9KU762d2g0M27U0MX3b3qY+LoHvsag1bQcz3dTWe2xavJprgIqUVQkIyledZI7QAOLcAiAHNe
jwli5CNAButtrhCPhwTr6fX1Ok2kHRhZL9N7JwbHwWsSL2VgoiY6wgFe0BNa+nyDDa3eg7GR02Vv
UsxB0kF+y6Ao/WzrbLjVNIkjlK5j8cNKrK7H4hf1du23W1gacXFtd+n6zRbU5xFhbWbORpVxIISR
/CXvBaEQJq9djMD06BG0jCsGq573T4+mGhuq5kiJQNzpeAUotz2hM5+cQ+5Tx/fKpmbwhzJayoJ/
9P2RROmRDNOLXrQVc7LR9c7dDMiwwHbWurfzxzT5ntNde2yXduThir057PoyO5N4oT9LwZYVIGdx
C1VT26BiVSQhZ038zZCtS4NOdEfPyORNujYcdm7Ru2xIsB9ffKfN/uBnRsNnII/dEc4G2GRc2Jf3
DhwehBNygf2Z9bdLY2F/sR2hnnD/LFepSrMIpZaxbnnkSF8qLVKgq8n56ShDuy7orSOuSHTCEgzZ
fBtGYcGz5+SDalUUQBZ2loFlImlxV/Y2O02GQsYB4ZG9c8ZZnQocGifuaBEBaMi3fPTubBqNeETN
/BDXlAk23Y0gNzPd596AGhnNerf+YaERV7k/+dY2hrEHLZobLSgwnL4oiRFux59mQYQyCxwPOBkC
drLmT093sQHKrjlMqwunqG7VhORZshdBheF/AzKh7Zu5pUdFOgX5ECagbTD9ZkzunksCUkth16Bq
YT141rTC3xrsJF+dlAzyg6GgzmLWc+qrDO9I5JfAioIxcYozIpv5myaT6t5BeYNrKpmBoizlaSKA
gJsO89ZN4znVHlllAX6sdzc6A6WwdsvmtlcZbMXCJ/bBY/MeKPZ7VeT0zvR9GOwK3a6hnH2Og562
jujsYQuXp3A3ra75OyKMEWGh2+Zeyro6fuqcGTyxMLQIsJJg+rdQf3cX82ym1n3CkOAgZx/hRuOb
fYTNSl3hvpoffUY55xSYA/BLe46dTZZVQGwr4CjRSB/+YSgngAijgt0BBAEyPhD0Yk9gGR2LxupI
uIIwEzSDmLa4eHnxQOlAqcr/PRaoOMshtKS+uOG0+BiBGwX6D4+JmM/g91K2yZ08WcNInETL+DBO
F7QVE+uaLTCbBYwc+I9gqlfP5ZIbxa5g/UD9bJfJ1mzBx058EWB6HWM81QJ7ICwWaf/GHdVseNPX
JJmosM+8/J5MIXO8brEPRZfiGUIK2S3V0GDcFo07FD9Xz29fFuAq41ZbPb284+vg8ZnbcXEDMTdt
2A9eyc9rpd2K1XEY+l16gxd+iqfvLIBfyz7L0Y6f6kTYbxevG4sxfdEIsvRgb3GWyimgfjU2+lLo
fuSLDqNyKvHAdOnI66hHU44JYsAX4txZIkcqrlp2UljugCEOI4+OC6cgHHmm7ghK9H6TQdXcLlCQ
zbDHF4lsIrZeY7VM9zTB2Ev6uV3jWBFEtOE0HLyAxD+20OlgMIzD0QW9Lluzh5i85K00M3fji5oA
jpa5dB7MJTfBhrSMAaWXm3Z2qKH6OdkjQ1ToXDI5O3IpIfwyiaf65c4j0xlb2UO8EsrwrJ0Y5OXV
ThetflANQ/5tUbBRUye9bLONX2m/+mWIQbKyH/8dD44mNlpcoccQU7q1Y7keJ+k2TCaFp6f7qZYK
k3mFBc5t4EAMTbbskSJy6ElBpQg0fZRnQ2vBx5RcOL/Qh00BeyPSibOkHiIcC8vIxb7SdYgL4eyo
1b4mrPmxaYc315PjNfqt5d4a/exEXAsJUKlgtHaF3eRccPvtlxg3TIhjYoVrJe3hdSWP08VGUs2s
tjg6r+nJL5SHDZum2QBoK1DtEc5id84ze8PpavJwnBrFNGNdH8r+V0tR2QdIXqtobLk1AjERKubR
nYrWWFjk9zjF+NxTB/8oG4frIB22jpuCPIsySr0GxpCrsye7rr2m9vco7bMhSEEOXeRhdXeN8pDV
l5LNMsN8XXC4VyLFBcyY5HZORx9Y2mCycHRWT9JQji3avQHV1IAxACh6CaWFXVgzpP1hDBOinVK5
w8FISwVWg1r/rRhyhLjtWLxppuW1kTsZguiJfIbWuc7LtMs6/5bH8lykdA5SiDAB6mE7PpBBYtlb
XxHiFNTUyf7WpR66buERJEESt36Ug15+bbPRCqVSDMFLhMkvki2PHxqDN5HwyCV7dmjCukyKIK/f
m6TVRfGYWwen4vNv9QlBUiRzj7KJnAS1RFkKjyLoATBoe3Ny5DV5sN4vGpq/G6M6x2mR2YhZPQOL
SNaI7coovtwkblw+mL01ECNoZH/MsoDmG6uYwtPTKiuo3YaJM8BsvzoteZHbPAopgbudwiwUJU6z
vCWtV8GQaob52YrRWwQxxNijMOvxgiEphXkw1lYfdsOqDQRWTUpWG6tyiHIYrKEvwEZDYt2SdLQA
0hUV88le18b4cS6Rc+KrT9Zxy4CZKCsGgviqEx8Lg8raQu2KujThlvW4KP0qWfx9ChNvvkmh1eEY
lvbcMVFYsp+C5vgYFtgrTjkMJjuKwS+5exPmq7ZDp+K8IXFAbdZSOTmRn5TDrm3I9DonQDYe0Xvq
YzhwZ58Gd+Bz4EHV/2Pb0LRQ2jRZIP6hLc7vDN/V3Iie/UDrn68sYJPaTW9VqiZwqmbXvY206dZf
hNM15d1I3XuoWQNn9F8GMTOqNYyzSBrA1viaxKN2qXb3iWUKtffJhQ37vq4BAmvVLW4R9TBAgadv
3uni90ry3nauySMk6h7ETYhsGVqD7qT5qeR7386mdOhAC7JE8H1cW5fg4l2pJfKsEmPYT0gJ2Ebh
1LztYz27o6ybbmoTX3Xo4mSgoaC7/C5njn/BC9RlqMGgwlTrYxAMZJ3bMzbkarKO2M61iCjl+Lk2
PT2q4lp6J2QzzcJOmC78/WDwYBPu643PFX5grPuwASkNRFI9ywGCKHCyoQQUOGoXjGBC/xSpW5I/
Z5J2AGuzo0HHKuNodSx1SvqYhZloRuILS2i/bjO/cbCLWhM+4YMGIvUJ467NZI031m+rgqYHeQCq
ImtFvxsdz9sAbSEbsPIU/qOGduFDj3FiCksEfsYpswf/D/l1xBSRuQcXPY2VmnamvkImwwJOtmC6
tmDNk94vscUVaF8akmcOdQVll69mbHZkOXbfKnuxrzEWtAfd76cH3URi2eUlSZLxb79ttTOJvHKb
w013ca3YEj6QU9I5mClAYf6TT6IxjhH6byUgQ2B7zr0U7lmcm8cirdKXPE7JFSXGh62ZLrmfmSn7
T3QFb0EsP8bCLuCvO2kMAT1RREQvBB32PWbMSpDYUKULiMzGcZGpqGU4LjWNkJMeW36ytQAfyysg
G317GPKadCyLS31j9V09bqDj59DR42I0AmmsWgI632JCWNVrf7JAx9dbrnhG/4wtRXmr1+hS2prB
UISmJUXjOBHThBeAqRWKEtnuYcdX993lpZv0Hnce1ubigilc/O8M+gS61NrAHcidCmpDCmA4vFGM
R+LiidlzayrBgr4jXxW7t+1Mb7TY5W7Je6HugEjgS5RLfiVIMnoVhZEdtalSy61setiT9mwSy1en
4irxc0gTkIs7IyiYR/woBOl/WynXcnppW2YWQedjw97BBuRlKzN4qLjvJkZ1dG3O7TSux9TP5+Jc
M57jzLw+Ke9Eb3tnxOl9fUV4Z6NFVe1qT6tq9Vs9SdYu0CvaRnbRVfqm1ledTZ3hGBQ6vjNfV+3q
vpj6pRWeaL0D9K0u8bT6fbyljtK3/tIP9dXcC+sHFSffkG2LVu6ZdT01aiBEU5Rm74KDVe66M0Bj
98AJk9x47CjFCHsju6ShsbgOHG/QSHzj0XaYEhB0FTjeJXmndEbtuYnnbp+7vFIhD5bLDy4cumYX
98D3gtMOjCoztAeGoiXDlbFIYeVprvkw9Z52aTrGKiqEoiFArsOUX2ZP46GvgJ7ssam2cpcoe33M
7WwEYjDN81O/mFlEDoR5WmhXn5mi59/rvpN7ImoqeXCrvgVJL2tUYLNNXlzJvRpU8eJeuGUqf6jF
0nnB1BbNGtGY8B8qnXLguuy1CQdkExNyVHklMMx4RJG8RcLQlttSKtA0U52UOtWI6/zREL2Uh35q
ISpXFetjaPqlOpBOpZofLUOc5UlzapHeq7gCP+X4iVmGqPhp6duenJ7GMa+gTc1Z/aSm2adGVuBB
yBQwL7THjLb5FmaHlp57+PWMvvB+fjOTpDrAMkj3VkowVmDlBLVlyrTQPc7FAyp7+kp4vmKNa+dA
waHPoXdB3mWzDGnHtPqpnxKR3RS2lur3abpwh+fcW+7R5pV9qHDNZVc5U2b2pCnffrAg8H9DLtoT
TT91CLqU75wzg3UYbXNP5njiqgeTbb8VOGSPZldx77TnJBHzcJoMo96WRZN8cyiEVDDOMb3GXMdH
oXy1vHWF17okLqtsDC+J6VNo8N6ej5CYsyEUAO1BasxDdmcmpbkeiH3qmpduzUklzhyd3XhSlC9k
JiK01IXqH3vbkY+Lg+klsBzk4yYsqCtv7WQK/EkzKrJah4Kg6pU9RFh1hUEzqR2qEw298sxn10Rk
WaK3fhbElhL0Ycs7AS1uY1jd+txi3r1uYONGJiP3SKzleOXQNgFGYjM5ADos8RrvFsfuangKpUeM
Azhgd77PSYLda64ujXNeD8YvS2+Jtr8ELwP7RdT5LaMGpPe5oIsIGD26e9LoaKvZ+XBi5uZ+F+3g
HRHF27TVpd5F/iWrbzdJPQNJi2tpS4aFfh6h8O+MzMGJVUEJecL1zQo7DixIbt8N6X5gT3yJ1VZi
bwygXAgr8/tug3bW39gMJ/7wyoLPtbbSi2I7L9/UIOU10sL07pL/BfQg1ggCcej/ITonSpOsGwSz
w31ndMadyoYMaPo43+i+brwK2YuTMwt707X8UR3T+zisM2VXGxDPdVQaU7tdVLNwlxCvHIyTDj3P
HLXcu2L0M7/QKaq3VM46/ICl7Y/STJNr127dZx1nM2MGY7hpp8HfE6PJvLNkBs1+RSQ08BmMEeaJ
4836xbMUb8ZW+Xe5HOhUleRgdIlDVEkl9FsC7pBQtiWk6orl5GXQKe51bs0NmkZvDohpM6o/MS57
rsSE1vEKBpdKoxiQRLenSEcBm04wPEuAPw+5UBM8dBzAkPAniM8JXBDzDuRDq/bo+OqrvLecPbRe
Is2Irmu4o3Wtul/QNzDOzLv8NwHE6zdD2UxGdCZtEqQBy0i36r1+nTIB5LuwSEE8TOaA4nbyM/M3
uTL9LtatWEZmn8sLwbco75PEo+uAkEXc40vLqaTougWqMMZ6i13bZFvUl6TNQh95qtYY5pUzDm63
USQOszOrqiEiImMl9Yl4U7ypg9tqWyqKlrwTZoT7ukzW8nHJ1plgsmo6GdR1hEsXrHLbhlfaEd3f
ICApV/WdTaL99RLD76DzKkBfc2mBAYBbLjIgdRTVt/Q5SSUY187gQZH2ZbjFFCFKsBFeD5lCLE0I
cj8+Ow1llp8sMIPiTrPnw2CQAs16SiONR7xjE6mBenNZJrVQKfI1U0a6a0lAgrO0O9aL4o5Q9SID
mNsT9TyAdaO1Mh9t2yXkp4oTdUOuTZzTP8SBwfwzeWy1jOeKmPObRDg0qRHqJShKqNPzrVtrbGHZ
1PNcrHxhsAqpnqN51boZTHwqf8qxmKqQNKLxO4AiFi14KdWdanp/jgrmWxC287rZeEwl6vuBo95b
S00sDcvYDVsY53boZ3kW2XJJggascljGSm39WGO/4kHICteh9S81fWnBflOWu0kNu9oPHuswWTK6
fs/gjMZvx5/VBIltxYeFl8141TvOcDt1I/rGspNmspW2V2HDpLMAuiZ2MK8L4EF3Zm4Z13OtpeBT
2HPPBzjZtLg8qQO+7OuC4c7Io8KkP2Ov0cnbRFo2z8ZU73Lqm6OI0/UtlsX0gEHMZgK/2tNJ+sOq
Nm2VxD6efQqsbesj8iR0thwPdK6NZ4fK+wXJ+UKH3jYZO1ideBuAb5W8O8q4uZvbudhYdjFCVpkX
62oqMum/lLMuT9jF5iJIuSyEvFgVPA4JjQG/3kDgXqmXxW0+8gVtKRMEXARQi6QF0HWvz0wh0uUB
JUEpXyl7JFjiqkv3OCWLP0rXPW1X+eaY3rGV90ieoJ6JTFUC9tRHy4e/YRF6sbmMce2gczwQniMy
HDKcZYFySW94fyxttZNrbzy5YiCwg8YWcTWL/g1pX8sqaPP+MyJ2MhT8vLkxbwerTTuCmWnJslyN
ecx8SDHT9RvGNfCMSG/qegqAgkbfKc8M64RboAPNjDDuCaKF9WyZuhsVrpH+8ogwk3tpza1iANF4
ObtFQWeKTzynx8VT84u/FpmzzXxH6htWXGKJR16GyYvvSe9XsqxGcainhjYS6kRZbyjgZ2A/ZAVf
L76ktBHetLz2tUWO0Fybb503KvAbADm+pyib+tDsWjIuLIcM5pTxhc8Sz/yFFurkdmR09DpLlyYZ
E6V5BfYfr9NGoMuYAt9doH3invDPtDCRgRiJlz2MldTJS4h1oo36hcyKAH9+O95WVrpepWKcf+q8
V3+bTQe4aSwwENIONi73ee7Nr0YrrIel07DQNhhE4/2lPHOZFtJa2tLPBtY0GbXIT2jRavBNJKfq
UWb4/atkN3nM57SQh0aNsRsNLNRLkI8MkzFaGJeVOrl41ao+ISq0tbqE9BzcncVmXWN630WiqWcT
WuyPtKbAD80yxaSb8mrtr7K4hyPJ7Hw+94UGUvC/+hlyYS1HlvCsMJtIG63xjzcoCLApHej7Yqi9
HbSj/ETg0PRm5D2wT1PXv32uDv2o6nU9D8egLxyqKN16J1RuJjGqdACYYKj7JTOuyTxju7sePj/K
vwhtmUXCDDNtLNuW9c6aqLd5rC19zjTeSEk9uc8AePnNDbPc1rr7/FD/onX1LcP10djbto7F9m+Z
MvqstlRATDC1smPT48eiic+fH+JfvjPfxb7ruybno783N9mklMxYWVGOtufWfaxBp/hfiK0/qqCx
IOs6VkDdxv/1HzPXz7d7/Gfq//4f8V9F2qCFSTuLofQUdQDxIenoyGTBQn0hD/Y+aIM93bYEb/OL
6d++mNb+qVSvO9ckrrpBS9LGQU5bbyJqbPH2zvyzArfkfylH/iDud/jKDAMCgoeKnIjMvw/YtCvw
rGSxAkz8MA9SCv2rWu4y/zrPrpNkMzLudb4QX3+8YhfZMxo2w4Zaob/XrhsJQ00fbVzQjPdGM+zH
ut+S+P75bfEfufjfUnxfpwPucLkEVj/rYkn+x0WbXa1BSEIN3UZTqDbObozmSAu0AJDWpgkpMiM/
pO8YgiUM+80cThFBjgGFYdCGWsT4YeNGdjR84RD4+ETwsQRtANTfrmO9v11brxwy6fCxhH87D8+9
94Vr/z9W6g/nzTdrGODSBZaHv89bKxO61NCCArKCOO8xgvoaGiG9oIBwxv85b/xrIRPSEH1M9N9n
jdYyJCM9pJcatl88Qe9gIejtL2J7PD2uo5vef/sq/3k1xER4slcJcl6WQ8ZQIomYeJJu7jyorbiJ
91p1dIKBK/CUBg+/vvrS36EMPh7+8tz942YYoXWSBcDhIbvhcTPOWMLrw/dbmGQBtjMShrJDvG33
P5GyBHWAH3MJ/kwBANkvLr+4OCb+ujw81yxUGFIQsDus9H9/EkXb3Z2l4wSWGsIOPsrYvOS2ExIL
DhHUQiZO6pI5vhnqWdFPoSV9yHL3C+7Fh2UGcwpOHt4xBpQHYO9/fwjRVLgB/JWep2nfNikxUXp/
D3BNhcQ/3pEfHTGBuvn8gfyPpeLdmfPM67gSdfzwTAP+PqgDMK1UqWC2kvs3sntpJ4pIZU1npTWn
heCYYXJumOPS2rYl8lirv5s9MyRs8FR3614lyXWbzPdffKp/uR58KtPmHcKXge3k708l1cKwE/dX
EPc/mtY66pTudm4RMNJce84QJjMx4vXwBOD+Fs4SoyXzh2GJL7wv/3pBfJ0+DzkGpuG9uyCuwZA3
mZFadxVKXRucsE+6a5dENMj2BZ07RGM/Pz/zD1XA5R74xyHfPRIG6NWkqzmk5Ma3aZTpOOCZ0Q5y
2jfpF0v+h1Xv3cHeXfvZThDGTxxsRFRFncf822UX+vkZfXivcBCeLNcGhmwaXMy/LyU62iUfatMN
9MW+RH1AikabzRbi88N8qAZc3N8uBnDWbx/a+7snOHG1vtd6SOWXoMul1v+ARKOlVqmndXWb588P
9uGLg5HkmT6tFNdFH6gbf5+TYctR2XkBu7j5ZlrH3PniZP7tz6dy4vbna2NFeHf7tz7S0qRBs7as
zY+elgaxRl+cwofvi1P45yEuH+Efa6+Wk3iUMP2B4RBHbEXBIbuhS/wVQonPv6yPN4Bv6RS2VE+O
RWbpuxugrcxO62ElBVqm7wQbksQcn3nkvyhqPz6sHAY0MohQ08EZdznhf5xQ0ycG+TwEf7niuc+3
FXqUGhUODoDh1W3t8POT+vicUqwLjGoXWxwOuXcnNWlj2vtdQsuaowYWeZHkfG6KuToX/roZ6/WL
4324XC7HA6RgsE7z6/ulKMs82unCgFPc/BgdcVPO/X29lIFVJ8fPz+zDkXgv8wBxUj5f4gfijXaZ
BNe5A71NuWd+Z7NPRsmUOyd/MSV05POjXZaYv14/VESG6V6KeNgO2ED/vmq6nOWA2pX1bgiV9SDs
PxNeq1pnwu5uqvG1HqfN50f8cDtejmjBMxI+FY/9fj0auqoqEuBKQZNbpBSBIrB/x0vxv73pIUmw
L+F+Z93DD/ruvGjlLoZPzkwg5xuwe7aM6Xt9US/8y5XiGB7Xyrok8LznpDEsbj3s+Gx8tJNHo8yS
V275sgzPn39h4rKavbtGnAhTWMp1w3PsdzvTsTcXT5QGezmliRN+/56Ai24+lLOZH8Gg/YnNCbRw
Qj+3HWvQqlgaJRPSjZHH8xd354fnzmO76jCPuKy6FOvvlq1Jkao3w+gMcgMQk4vUfueBjXk0rbE8
0GCi2WcN9RfVO8/Xx68AB+PFyo06nfv03YLcoYYczQ5LaBRFxyi6jo7X/N328mO7DbaHQxDwy/V2
u+XvgkOw64PDbhfc7/jp//8FWaz+EdwHO/71gV/v+X383s3l3/NTePkR8ld0+SkMgyg8n6M9P457
jhVdfuJ/IT8uv+XyWy//EP06Pp+fj7+ObdTyT8cjP34dL/8Jn/P4xdP68Y4zLR3YCtnVuLTAsfz9
tFoDrWPGqih84PYX8qehr1uyPWLn8fNb7uNVNi3T4dnBfYxs+b1hOyH+YpU9quGGu25sySLO7GOF
uKvNwtb/8/nB/u2keEjhO1muxXHfnVRljtMlHccNIG/dYRQ/4K9GZDydRkPbf36oj7eRCYnPMXRO
zKGCuJz3P95R4EzzcU2AOxGJCJL/WZHyQYMwxP6wqfufKBA+P97Htc4EGIepGcAX0s73fupUFGZr
5iCS19GSRz2uCPDI1+Zqhiv2xbL6cSHnUATYwVilxqOE/fvUMuUk/4+081qOG1vS9avMCyAC3twC
ZelJUZS5QUiUBO89nn4+cM/ZXYXCKYxm66KjoztCWWshl8v8DRZQEbREfAmOEs0GHEIGbAAnST4M
7gIsdYyhRWLOfzNA4azstx9Td75JTUKBXDPY1JXpBDuP32p+KvbxJDhuZ/b3f72qlUdAU/aw5afs
2x081E3i/Ea7FVDj1v0Eq23f3XZ2Y7/lG9H+88t0vJ2xGW6ElVUz7Unzn6bw0KbkMa0ZefpKJ199
BKEZGhUGr42CIjsmFPg7rAz/MgQ+IeaHJIQhqxcLpm+HCEBYY/BGtehIQwsubq6nknRRk+I5dhpi
WkYno8glszGksiV3Ayk9ZK0wbLQha44lAFsHr8Vsq0jpr0hoC6dL40elEYu/vQNNv8BCUWOSZuJ9
PPsFSey6vtryC1BH9h3ETe4y/OPVdPgaG8XKN1vYFCAja8hAUY/lKT57TsDIGGib8DRCFn2D6Lho
3ScJt63qP4wznb0ns1oisoaqO3FAGGw66d4FQRSgTFPEK5eFpQzBhu9Dr5TjU5ytj8KNcTqWQL0U
mfSMUvo7oswrY1nYbSA2c93BxM6YUv18LB1i7W6AiL1dAvy1KwV7EbmvbF8rVrJdmmb/fEXxYU4i
zTKhR0LAxEXNsBsVhmPwNJJ4/u9aUEGMJ45QUhNuflTg/LH3WFkGC1s4oTXOPxoB/MtskGGD3gEQ
RrYV6TXwHoFaqOKhqJ46eS8CZFCDu6y9Eft9Die4fPHLO4BVjbXTkJrOfqz8luUJ/+e3zKZBDesA
6Sumgd8yZHuvfshwn0ATRtHuIHzr2j7oP8XurRu2AFK2erQbhpWr0UJacTPUZRC9Osk1vxFIra5k
esl05KUo0V3LOa/Bq10f6MJi1CWVAxMROEp088JYAyAf7Qn6ZXAN/8iZtoMr8RuS8rbAIPyvQ01S
cgrbjMzbZ5K8O12PhdcVah4puk1DHmPU4RlpxFuwte9ulK9t2pefjxcCknM0ezgVjHlfSejkokBD
iSxWsKYtzHclklF1sL797ZAIw4MYBVX2Menjen+yxQwtoMxBI4xRt3d+n4D2gf2RDVtqDyvVxKVT
eHrp074AEsSTdUqXk1iWKlSo9PoU5ygnYBBFh/WIsYvQfYnrvAh3CH3y4qITaX5RlboPAVegcUpl
IOoGh45HcIQUr7/FiGAY926Zd79RurPGO2hecI8MgBDJBmcMHjv1SPN2B3Ih/jO40Eg3+hhobzKk
9CexjK0bUgbXm7zt2tfcL6EMoqSZUt/N03ivKsgxc4oE5WeMeLzXKqjDbzSO62OY9s1v1wjrI/yw
PlzZIC/zeGp7/HMRmK3Xemy7DiIhtgGeEG+SqPecMBO7w4h8xLbKxP71+pf/aEyd75N0uWWJixl1
KoMu2fnnyFKA242ZWjawSVtX8ps8itBs71A9AdGETBS4qldENl7UsMc8DW5Slt7i9rgxYL1Icvh8
/fdcXut1Go4ICRgQtSxDmx2qVjmGMQr8ri2l6ouqerCUS/QIqkM4+l/NUVq5/V7uTYwbkg9NLd5t
pOT56DF61wW5Qdy+0AP3LqyMP91Yjyspf7GIaRxNDxXTUtCN1OdjKvo6bUKcBGD1WBupuRlr8tQc
/jZzZlFm29KARNbYhkRpUVEt6Uc0aJMgXYpw08oGeHG2ymgeK+wWkFGojlyU6zJFFoUYaITj4Uql
pntj/OZBqBn2deVtm/JZFl9N5Y+1Jlw//1jzsLO1Ab9BMRPlAw2b7QRlj+X7yhzOT+6PCJO0p0Y+
cHuYXjAne1PpSbA8qwECepei0LeV2s9QHlThMBnnYCS2MpHzxT6FU6mbWOyD3IjmiaGN+LGhqBs7
6CZIVueAgnOq8HsmBNvrq2pp5k4DzXKjwinUqwDlOuxt2DWmr0o6roxlnuQfY+FKh0g055Ulzp7I
AW6titli++fXX83mGBZPabdyuV/6Omh//TvENMqTr6OJCBMkHSGC7nMn7YwgtSVVAyYLLfsJENT1
OVv8OCfRZluDFVliEbh8nCG64VHjCEaO6DVUuHD/nwWapXUvhDL8SIYVujcSbn7xfVm9QIm4HmXp
+2jcwSDyGmBHxFldoQ9HEzdaLAy92MRIUviW58Wh89KV/Xsp0yaVXerCtI5RrT3/RvhOaaP6QQqM
QnpyLuw3D02Pz9cHIy2FmbpgOuBeedpcz8OINSo6DW9IJ2iE7w0KWTLgDpoHDroTdtf7d131U+nM
DYocOwt4q8eSMnO4zfAeV37KNKLTA3RKfFw0MHmgeAJUZpb4Sq53OH0AJAS8BgMswH4Gk78J8Ybk
SkZf1nImSXwrR68tHIHT/Y/tPOrO3u/s6V+h/guvq6csSGtwK9OmdO0HzJaFbhVxYqTMhY5Eetrs
IuM25TKv6bYHMwLpUrurVlbi0to4HfNs+jFhDj0soWLHKvtdUP/EKSDrlM1Y/1yZ3Gljuja22doA
B4eqq8TYBg3qCo58dt4ZG8ydUNf70K2wNkb9U0G6pEP8N0SIN4Zrv/Ij1r7wbOmokHXwFuBHVJMO
ObpfWBiq5u9Rey/0n2DfIbE4kbqvmpV6ytJ+x0vjo6RB62MOtzGVwY9UeCsO3NODZ3BFy9w7OfwE
KDvUf4bt5vo451evfyXyP+Fmc82jX9AFlXD4g39Jh2LbqvpN3kxdfVx3pb+tqX6Emx41bBMqTePZ
ugnqIERbN48drp+bodhk+cMo7sNhDcGyOCzgK4rE4gSiNYvjBwgOILYC0Df5NC2Kttj3oFjMApHc
lYveYiiL2hpXoulOPdv8ckzeUYor2ApEfBO9gwJnKdsN7o/gbzuZ0+TRWMS/CCwIl7FZSgYDENpm
KLk51NtaA8T+3EaPot5BP7yr6pXVvnR0nAabPRGkIMo93yBY2lbpvg0l0RZMtT7KDW2e6zm4Fmp2
AcORt1ATiVBK92AM77HwJI7RSoylzcsiE2RDlijnz6GNEqqZYhaSEDlIwKjJHB29vFyGCvp/Gs1J
pGl3O7mwhEGPrCOMYMera1uYRALdh7b9dn3Klrb/0+HM8jssWlVESg+OGDIWhfJSFYh1afB0XxPI
XVX/WBTb6xEXJ5Bes0rPEjDUvNbCYeM16VBDtvRh0e+g9Afxq7wGuFqLMsu6IWmRqEEbxcH1wwJ3
hrNcPN4EEib1vru2xS+cMyYrlrcM42FDmh1oPsgeKTS7GCQAjjgpjB6U4CbCUKP+MWLhqFJ34fjR
brymPbqy5EBUW/kNC7s9P4Eii8ibSkTd9jxZemhUQz79BEP9Ixvbttyg2t3iQSoaKEGsFWIXtiog
2ey6CsUlZCVnC02uelxHpxcBHqIOloU72sevqt4fgNvfJh7K19dzZrqEzA7yaWJVzjP4CjTRzkeH
+jv6kTgFOKipbTvd3LreSoSFrYO2PTginWe2BqngPEJaVfFQKi2npfA99x6SAdmneKW1vBZjlpNq
HKC9WBAD0Vob5H5kCHdYpe+uz9VC5p+NZPZtuiDSFC8nE0pEapTKiYtjoHyaCvP/SRxNnPXjRsQV
JWoGsSOqmPWJj+iJNWHueNLa+bE0bdQE8NrjH+CjZx8fGr1aKOiDOGNpYKHQgGCDhQL4aOPCSMZf
0Mx8ONBNYSECJqpHH4HCY19J3PICJT0AnbGcCN4Pwlh0EDYjynd75ALDHdGa3yl6+TCc/SJ9MmsL
f/moDMX4NuhHj3LwELlobbHqjAMQs1h0zKxSYL7maCoLY//FRd/vW+hV3p2FItt32OOG+xwhivIN
LUm01XzBx0JaNLw92in6LzeIxicjluFgCWab7vM8T6Gwwi3AugigirufpH3aO4gtQrFTqkjyUe/1
/C+l1nZfhLJQ8ErIMv9bDmAC11bPRUbHxO/i4OZwQruwDNdA8EsbC/hI2oq8zCVaL+cLY8w5BhO0
Yh0XLnqt7Uuur7l66AtYA9vEfLmeVEvf+jSafB7NC5sAdR6iGQV909y3hdq3QTWv5NTSGjkNM0up
KhpJn4EwkvJLAlGFvmbzDk3++mCWKl2gWSYAH3dUXGmm0Z6c4JAdfUvxda7+xXuO73SyV9THyA8d
Jb8Vwr2RPVrFk64//4dhp9GfhEXXEV6voaFKpvxqW9rVyUuMwzA8UE1rbVF9rIQt4qzCGhjgohrM
vRIKi0WDji2adJmNF7ZgLVjIbTuNEbyr2fex7VHAePbaz01U3ejegEN0ZXuRduzrhzHSnjlKj6Of
3QyKsb8+CQsn1NlPmc1BXZqxUGNW4qgdaBIl07BJyDe0BDDCyKIjbrkrH3vhIsXAOaEkieaEYcy2
XRfp30BN4CQir/Mpi6EemjkMrsR9aITsj9c06CtXn3LV/HV9oB/N/dnZeBp47jimoV0HertNQJRj
GC1OIHszMXA/hnoP97fvuAKhEROOlZHdRL7gIhoR4+3V5pX/xx0UUXBqWLRAM5P2SZRRJwrhY8GB
h+8q2+gq1d/8SOvfJk09QJyqX9ygGafdDCLSVmLIgZx62dP1QS2tHG6lsAdAlYDs/ci0kxQOvbGq
/bZHpVBoWwe9insRUxJ2BfUbjh5o15TRKxWZJw3J8QJvMGjxf1Z+wuXGB2AfMBauzXxOcQ6RNTzN
qNA5g2Q6fEZUf+dLyZuFvU0bxp8sNHM9U3RioUVHsaTT0z8FKNPUWvCplj9hGX3vSq+9AaNE0Y4r
P+yyoIDvpkKDinUGRG0+N7hYKwihwb70Usvjzl6jyWyMj9SWbDfztzk61OHws0djPq7e3UL7dD3+
whZt0YZQNQODLZEH//nuovrGKCC2l3BTSr4oir+3KuNNl+K/v15Y2MBQFQMUyFthfu5gja6jyJ44
A6qEOB216K81/j5BAfj6eKTLDz1VHCfQK49h+lizSEi8SLxfB9zl5W+oHovqV3j4SMIkI7K/n9Vm
56Ip4h8UqMex19ui8hgHRwRMRcWR+W/Xf83l7E6VfMoaUIU4dOd2kGIcjljmxpTjwBlkiAsM+Dv2
K8ffwp7Bl2NzBaKK/eUFyFFAAgsW9Rg7m9394+v05wUYoXPjfBrsg28fDis338vzVlIYlgV+CnwN
iPPznGn81lD6ghPJG6m6B5te+y7Lb339/frkXT4TzsPMNn2uj0pR4VTkJD2uherDYK2hbi+PlSkC
7x64XArI2NkzQYvx0Eg0ImQw1wbxczpu6N3Dx9+66co6XxrMBDaXwA2CEZp3k3R9dEkF9p/ICuun
Go2Hu64GInR9yi5QV7J8vpvM5iz0BK3V6zKhC2Lt2qK1i0EYbEXyH0b3T1kFu0FQ8XrmPdGv1fCW
JpP+Fcclhyab/OzIzDK0C8YUTTWdJ3PQ3svJZrocAekdo7UG01IGnsSSZ6+VoFNQ55xkb5Wxdhro
6Vl/qwS35tprZXFMwFRolkDeAExynumRr1Pb1rl3JBRtJDHDZmLXDA9x/T0V9iufbvEgOIk1ZdDJ
Idm3cMnQt01QZIi5k/8WJe7kB90Fsmb8HClwB+ouU3btWtd/YYw8xSxz4kHIEybnPC6s0qAy1Cx1
uuSPlwq2nHIyq7YY3hhWuL0+yMVYlBlID0qW/DmPJXQ4PIQNJreWDJVR3WOcIcK18KvGRh/oeqyF
HAE+QW+aOwf+0PPra14PhewNBbGqvS7dj9Bvqh6gZ/N6Pc5C/wka6Emg2ZrLlaHU455ATYKe2P2Y
gx35JZvbniKp0eC7fEvPRZTfsuxoVtsmer4ef1pX5zdGwk8Id049GNTzWlGKkYnHZTRFAaLbCMmk
a6qjCc3ObHxKMVeVlV+RtpKsi3N7EnNW+8BJwpUTlZijGiMjuZMS94Dvr1avddTWBjfbVPKi1sK8
L2nAI9Zs6tT+jMFGlVXSEHZWWwf1rsD8dn1CL28QZxM6Z9Zzlg9o8TO41KDmdlNXKKJ+HyuVR77T
h+Xx76NxLYUlMEGvYYyfL4mhR56UMjoP/yzYKoiZR+WdQKUvKvrdZObSr+LIlhbhacTZx9MQMUw7
Q0wdQcr3Vf9DSCKnQwAwwHECANbK7WQx2kQDod0ysUZnS14zjRD9B8ZX99lmAMuuAbIMhmwje2+p
sPZIv/h2kxeYBnEQ6hiH+rzB43Zy1zYNEsjZ4AiVI/mp7eOuFYr3ZvjMi+36t7s41KdoYHiAvnC9
uzge/EBLq9glmmD9qBLP6dSVK9DHQXa2uGcRZocCAGZU5kP6EWgtvweH+LgbD7+Rh7vJ3wLnJ57F
jm6LUL7rnb8CAL5YeUQGlivyh2oR+JfzvGyzygiK2ICxJvISovpQP1TZWziEdLR7fHcOebeGJVoL
OTtt46TjKSqTHt7wPabLKaaQrhCnRHf4R4s8tuWurL2L6/lsjLPZlZuxblPqtngoPeDZgBA519m/
3SpnMWbHqzt6Y2L4xPDZkl18OLoGsfFNoa6MZSkXeVxRqaHQSTbO9hHIDpUvg5azy/wVDyqnzFdy
cXmy/gkw2zb0CG3PJJsC9J+oSEjS86q9+doYpgQ5uQLV2uTsXhPC9L2dhij5CF7775fsyTTNeSeZ
FFLVmaap8kF3em+itfIdlqcJc0B5uuWDJzwfg9vLegt8kjGE2OJ0CF++yPrL9UFc6A/IU1KZE/8I
pvml/kSn+7qgt4xC/yzvv7ab6C0+YlMi7dEd2leH4rAS7+K8n8WbDapItUaUc+K1O+mT9LX9Kjsv
kYMipfx0h6zZnbER98ZmJei0w8z3vtNBzjIae6LIB2DGTHrRxkNmHPeF0bptGydUDVs3Hn2htIsm
sKNqI/6PIfv/F0izmIoIHADGw1bW1GfBJQ/HGKNkxIZ7XySPZvW3b+iPGf3n75+tJq9F2LJJ+PuF
QXdUpd0OUKvH+1hbmcW1ccyWVKErngbjhgMRCbZEOrjiGiLggxV2+Z3+PRRj9hgr1Qb0NoR6pIUd
w9t8D57Hu/bwXtF9+5PeIta4S3b552JlAlfDzi4WgWuhq9cR1pKd4eU5+SM6qLlzI7ztvn0ZNsnx
s7VJtJXt40IC5WPlsfjQZEFwgp7Y+fJuMF0U6SUJ9mjZxY32Lu+HvXlf/Kk3r09hbA/Yy21EdFHs
8LN4q29XlsQ0lRdTfRJ9WjInG2RhVWAiXJbEoKFbtM3earsuMY3aCnv5i79ycklTjl9Ggx1GqQcE
yxxzlMHcwuucseLI9qd4kx3K4bf6Udr3L9nX/gbtdae4xSdoLWcvqxgsjglRjDoDfy6YQWY49mPX
M8w+AneubRBi88KHUnFwxsm1Teg+FGv9z8XBoqTCpgp3hHrs7JyuIrdtcoHBJsm22aIi3NjFPr3V
XpDwuBt25s567g79Ptz+NbZhGuxJ4NneqlcF/g4Y0NuR9VCjEyW9otdnF9rKHr60EZyGmW1ofEv6
BDJhRPmb0U39o9/Xk3PxrnoaYbalCYbryi54T5tKZGHLN/lOfapt27urPCwgTPtzdUj3z8pRe1pb
FwvHExwSOsfoa1DIMGZjk/vc18YSfHtRfZbo1RSbQT321tv1AS6c7EThMJigEvoFdF8J0XWOy5F9
Dg8smid+iQ5/6a+8lxa+06RvIHJ9gL50IbAjuqWhwJpm0VmfLeNZ9FdwaR80obNVTQVS4z0G/wru
jWrNbtmtVOARmMGIvO3RiEK+8xEbj324cXeFXe+C22hb3ybPeNyiplU749sT9mcPOi+N1EaS85G9
5tbdqg8P4z51cMGxvc3neGUOLmZ69hOnOTrZ5nwTN0cAvb6jCg9RdxvpW8X92+VACL4hD24LpV0U
Ec5DtJ6ELQyGuk4e4jvyoiorf//F3jn9/fR0YKF9SMzMZlloRS9ABN13auWPVCLifYN5SdohaLwS
6CL3Z4Fmc+VZLuvCy31Hzka0h28C47sab7EZuJ788rR652nzcRdCd2NiyMzWWDxSllQyPJLqjf7W
2/gN3UVb5eE75h6cut6+vgtuWic5Qt5+0J7jF+uYbLgB7IXXbLvWNLtYI5OqAB0wqvYqSfyxl5/k
h5KkYlKmnQ/n6E8doCq5hlBamNSzANNknARI6lDSh4AAmvE4YmiEnDiI1DXcwkKO0HUj9zTaArKp
zXIQmX3J1eopSnEfuxXaMCgZZ46Jm9fakbqwok5D6bM7GlJ9mSL1hOrHJzXbN9VNa65cyJZGQzUE
0rqCXsqFxE2c+WrXYEDjSOo78lBmeutWmJDTUo1WUn7p859Gmr7eyddJ0Q0FX0SkTKN/m9LFVteu
eRdvDzLsNMQs2y28FkSExJivnSHDsLblrbvJtxXS5bItsG+Ov66vr8sn3SziLOU8C4xT3BOxFHbB
m2DZqlM46a13V3DVUt+1/4Wc39o8zvKvFkaOCHVih92kwn1Oy9T5bTm9I35FMh1hL4wkhc2wvz7Q
hUykUk2+g2oEXDJvHtZd10ZqpUHIp0IXfYZbGpZP10N8NNNmexUxYB4ppKLGrnWeIIqgj23a677T
booH+HW2eWM8Ji+9HTjdLvyDmwIairWNJN3DH2Xb2Q/A3mzzIbF/YJ3x8/qPuXwxoLlz+mNm2WqW
SaXVmeE7AzqEmo2ovTrY9Wa8Ux3/Z711d3hjFU6GZiPWG5ntrpz3C1vZWfhZJsPPQgEbzzwnVn6b
qu2hklyELxnC69fHedmFno1zlsBhlMlFNRJo2GL1YFcP5U7exq+olbzUB+kw7j+3jrqLbWWL1ceD
tYdze6A5s0IwXxwu0mETdImbvDE7d02zszID5wAkxjch5lZcPc3HsVoZ7MLKoVsM3lmDH41K3SxK
EyhYCIxN4Gg1mJbXIPl8fTIvXyOTUNNJgOkHnGxxpUc9L6gJUL9XbHKWHR+DW29rHv2f44P4qO0x
3/C3W+u4RoK9RH3NIl+snaCQi5bI1TaL7far+qfZj4/IMoBzvhe+F3dVwLm+doNfm9DZImnlJvUT
iah5tKuSpzr/c31CL9MC7BFdFgZHMfviuhf4naVUpQfqNJTrg+XWD6Y6Vsc6A0hb9P4afOzyLURD
YOoJTAKdE7ZmNp44HnOsrimI+IrT4ctMY4WLU/djtE0k87alPexC+y16pWTgOb9EujwrGTrt3edb
ID8AYgj7NxxWFAPOE0g1eyECNEjdHoODzbTbqY/eU2evFgkuv9x5oNlIC8xVYjkgkPYpvgOVi/Qb
7evb4Jg4X+R3jJAt2125iy7k6HnM2Z4W4ZCkYZMDMsTOX8Ub0VG/Ncznb/MxcADo2snPdCXk0nRy
0xTBQlosvTk3vDXkJPzgnmmFhp/MNvU3vfUEBFIMN1mNzPAaUHcxgzgm0WDhqsFJOfuA4tDqoTD6
MEHvlE14TLbd1tpyctAdsZV9+Md7Ne5b08FSbdO/N05TryTQwiE6wfX++QGzD4u4Pfxqgx+Q2MpO
OIwwSe7MP/Xd11/mbrjpN95tfws7YQuGGwex2+hVBU/oiDcP9Yj5pw0uY+UXLa7hkx80++o8tvoR
uw+KC8NWRwXLKHcBV2VPWPnW098zXzrA8ehVokE56VKcLx00tBu3adCZD/pHya+A++66/KmRq13e
/bi+LS2llYLcnw4ED1T2HJUYFYjU+iqhzAzvqwhJqucurm7HISqRTKoCRx66n0o19LdR0L9fj724
cEUkD1D7QLF2TnPB7L0XSpPp1NibcB/cVmus6enEn08kojfTYx4qC/DL84n0wkKPUx3zjkxrtobA
3ceob6M8+FIb2AyA3DHSYCVHFgd1su/OVg3eIoGf1+wMQfEUmrld/zUSGYSdAZ8ZDCGYEujn52Oq
4loVW0XMncDvn6vxPQu+otNxGHBMYs/fXP9EFxk/BbMUeO7QIkUoaufBOMq8Mmyk3OH1zc3QEFTY
fenXzDK+CjFw1L+OZuFvYnwI14s8486jiQGaIGYWFk5vJl/MvG4PcmCWW+RgoufWHdaAD9OnOMsO
UwLpjLKCyMl8ucx8rw3MwooKR4SObjdFhOu7JOM5UfMi+fuRoaQ3ccMn4JE2W9FB7LWWL5YFBIF8
PxlypG177APjUOM6ez3URQIyqol2xMFLxpP555PYdJ3RVhWhzLA+JEa/9401DbCliYPTxHZBa37q
0Z+HcH1BpK2TFkhExBKG09UvwxeajTwav6+P5bIOz2C4RTNnLGIOotkDseD2m+dlVzg8pxxVbG5b
bN2s1sVczdiLdfkQycWNFOU7yV0Dwl/sjB+ysgwT1QaERax5aEsZvBFrbkdslAchNrdS9s3qXwz5
TR6bxNaan4GLhdjKgKepm+ck7J9JJhUZbzrp51MrYT+K/OFYOHimbrH53GZ1fJRwQ9SL8p6u69HC
szMRlE2SaPt08NcUfy6OHiaczJk0q4AcIpJ1Hr9s0lopFLFwcvxC7bjHH1vp2gevL/2tGk46fUYj
ba8PeimdTmLO5VoboWUlUBV2fMhXjfFd1CMwF/La+3BhL0MjeFKE1dDJQ9XnfGiJ0cZ0COTCCQJr
L3b9eyFpB6r2BypKu+sj+mjCzT8jiCoa42yavATn6720YnUEPexkmMdOjFG1VTdeqm+koN5ESKSb
TYFL0BvCvthlePv/MPxsqGaf4EBYEL5qelSJkwwZ5qDjEqEWd34goFzVKo/cWwZe4t5PQwvvXLP8
ufIjLlqFpBImBYgWWxbthHmjMqBTYVidRg3JD590LcQOG30Gyy1+SIN8E7rKvomiu8aHdMCetYIV
WfrYCA1rIBQw4Qadfv6xU7McMMTFqwjtsPuu6l9yb3wRPPFrMa7JlS2l70mojz3s5KU88WSjlJPE
UTHZ22TYguFbRRVCL1V35The2tvpF8D8ogau8bg6H5U81KbiVYQCjb9Vivxbp2rv1z/bR+VgnroI
ySFCxdYuA+k/j5HAOeH2J+eOZR4L/BMKLoO/mugQx4qdVl/9Wr/Vvc9DfnT7T4X0K7Qwmo/vhXyX
jAcj3auDo43b3Ntr+a5Tjtd/3OVXhbULYA8iD/di6Bznv63CAEDN2iB3pGIjS6PdAHkb5PfQevk/
xPnozUhAaLgenMfprVZpywL2aRa7tjZgbAJmKlZu1FT/64sBI2JI0yUYOOu86esLeel2QZw7A0yG
enwx1K+D+9gnP64P6DJxsHGhlGrSXQY6Og9j9ZqKL2KUO3UXY0SGB63jutz6r0dZ+jysBFrYMFzE
iw5N1QhaVfp1Dhesj28tkZpuVsr6Ru78N9he1QpA8HLhIZs7KaLzOEX/cJ6pEkiSfnSL3CnR6keB
Yq81BhZ+axfupbmbtN9QPlH0Sxg3t3kliiccc28cEveXHH+9PmvTZny+4BgGQlWMBQ48V+rzZDMi
vx30pM0hv2+UydUCPRf/FmFJ2gpHtfl9PdryaP6JNv3/k91KktwAo3iiBZ22HUXvTo/XcFPTKrwY
0ER6/7g5cUc8D4GnaqHTVcpRGzpUDf7v+0F0hD7ZB3rgNMClgN9fH9RCJgCLgXYFi02iOjLbF/C4
C622V3Inp+FjjTthFDdo4FwPcln0YeHg0/GhEENbdU5ddvsuG9CaKJxYw/M86x3DFGAghbyRwy/Y
3ry22RtP2U3kPiOt8D6I+S3WNKWlbAp5jc72IYI5m+SzHyOfT3LV+a7pTndwy3oWRnbceut5wSbi
NLJr80vaZLdtVGytUdjG3X3fDys7ysKU8yAEnMY5pPGIn2Wt3FM3CDP6BolnvvJu8xx0wyonquK1
y9R0qM1GiigkwAplglZwpTgfaZZLQQBnqHSyQYVmKtQk0Cg+FYb3ruGNGRVITF3/0h/Q4nlI7uDI
R6uQBanYnoekMZ+anVGXTnonf58qpsH2/Vu4qbH8QjdxhyConW6bw+fO1uznvycQYsVA1W3y6wAo
Sr6dR1dNwdcwMi2darCr0vYe0qeRsBtt6923jvKmxDavuofk9RDZwtrNdcqb2dBRC4LMN3XYqQfN
Ztvj2i8oWVU68n1+By7jxjxGzpfsa3aMdu72+jwvJTHyRIgxsB544s27GL3iIoZUM8/Cp8oZD5aT
7DEvP45bgB2HcOW4WI022/r82PBG3WJoxRZt9xsA0Y/xJghs/fGbepuuvaQW3q4sjJPBzZLIsOJC
knBzd4Zn1FMgwtmAFuKNsQ/X69HTarv4aiexppP5ZFfXpZCl2hCru2m2PynW7ZuvxVeQ+SRI/7h2
DVvaCc+GNstQDGfhgk5Dq79CW/xh3LZ2ewOBS8XyzPtU78vPz8namrx8TpxP5+xNk6qK2UkZMc3n
5OBvEALbDI5/Z9k7mhvFpt6qu37/zd+Ku3T/tpKni9OLdSMFMN4ygJ7Pp7eLLaEaSmJL79av6MfO
vZfpZzQ7qgPjTXZcbS8sbHkaBY9/x5tlqhY0YpRPn1O958n92DkU4ZnrApTL6NnyY7epnfjedNL9
9YEunNxncWcpW3eDlQgFcRsn36Eu+fNF24sIljvXw3zsYBfpijgO1SPwehc7XCzJuS9ZLTvcjbxv
fif3ysbHVDFxLKfctj+C4w//prnF4Hgl7sLlh/H9E3eWQ1YKiUsNu9Ipv0Y/qDJ4tntX/iy3ktNv
09j+/LzmGLgYkLo6/pRYb4E4OE8crVa0VJ4SpxPGO+jit3W6pn914dQ4GWDCRP53jFmytCOE7DTg
uBgclW52tX2UjoPz+PLVBVFHl8Q2HuTjffD5t24P38B/2d5u798GG/XBev1srnzaKUMuvixsJKxC
uJljy3Q+4C7QAjOUsYyQstd8eInT/bCWPQuvDMp+3PawM6PBPn8EjpoZFW6k4XCu9hs0GCUZVQ73
3mvXjsLFQB+EVF7BPDNmq0HIQimLUrWk0e0MN8FhtOVvqq09o+GedTZi/Xciva/xqRFXJnHx6EDQ
jJeugqEqsc9n0VeLpqgGIHT9rjUP+ZPHtWOrPwp72IbXl8TiGE8iTf//5OBAdwECek+kSWDRAfpl
p9bKaBZDoLlPTdEEtTpfA0ETt14X872K9rOPnoirHIrgaK7dXBbDTLoatEe5TMzvEmVKwbodyDxP
uNPTF7mgYegM6eH6fF12RVltVJRYzRJSryyt8wmLMG+qXEPn6HvHQdrBhGdvbD1bP5p3fmyP2/rG
tx/wpD2498ZRXrnCLK0u3h2YOIhUZ9CzOA9uDX7eFwYZaZjN06Cbh6bGmbtTV77Y8iD/iaPMXnDJ
KCVF0xNnuIFE3yoO+lSCI+3ZI1+wNN+OGn7WwJYy3GFouVrDVsanZ2W3/mguzfcSwInI+kH+406q
nI+2SQP8gDISR7+vfpgvHo+uO4RzN8O7sSsP/g9ltJXv5dZ7FQ/o8r0HO6tdmYjFnOLFIU9GQVBw
Zr8g8tRE9gd+QTIeu/7ZcAvIAFtTXjuY1uLMtvAhKcwh84njJsrOR9OIDPvchAn0wzX/i6UjfqrL
/r8hzbaWSc0tNBtCDUJ5r0vurtOsTVZkjiy1b6X+Hpc5bMeVy9sltnBaNSdRZ6tGqFNlbEuijpMW
SgRj5vcg2QVcY9qKhnpEZ4a2Qo30jCkf8Za6vmgXTmFocBZKGxMEFdr/eSKV3PnTMHVJJCN0Ere2
qzXJxoUPiFsBZFUJIUpaVrNEAUaL/Lsg8GCUfHvQ7dH4hqxPMG6uD2RpHqlEcdpPB8Mk7Ho+klz2
gEw0QeXg3CLt8kcVu2HtXvxVb9tt7vj38hoKZOkoOos4+3KGPDRWhVgIaKwYFI/81D1ZlQ3YozqU
a4IJS9/pdHSzZ0UrR02eTbGCAmyk4XTU9a5P4MIGejaa2QVQbquxTjwi5NZRQ+VCqDbI0F2PsdD8
oXl28pFmu3SS9zoOkeA2xL3+7G+abbgR4m23+TTsjV8rsRZeRXBBEJiYzLrIi1niYRcbi2WGA7b0
zleB+ZLYHES9Xe71+/HbSrCF2gC3OhMcBUAkGZOW8+zrA73IPS2uHHlvPYrb8dbdWU4O0+xHaIf7
VcT/YjqchJulXoEVXKclKZKTrbKpQnDc5tqnmr737Ig5G9Es4yJXTUdFRrICP67uWd37mR3uSgy7
9uamsex6qzxPT5Lczu6CP9rrynyuDXCWjcg0FvqYEr1xsqm09PCz3YmO+2RuxE/Zr9Lxf18PuPCs
PBvtLDGFvhH7ImdCO+spiLdCasuKHUaunSormN+lSCiBAK8AfahTQzvPFKXv2e0xSnGG5LZEFNql
BPorCzb1GovmEtwM2+o00iwnZUEuRkEmkn4fCnZ3o++17ePTo5jb+aG3vX1s38i22NjutllrKC8u
9NPYswQdy9KQa4vY2XP736Rd147curL9IgFUll4VO05P8qQXwZ6xFaicpa+/S3Mvzu5m6zbhfQz4
wTDQpSKLxWKFtSzRMu3gRP3e/QNaO94A9JqhnotiDLWioQS00bKxlY/8EJ3ajXAUHprN39vHuRDG
HtsuA8NQAX1M3GKDuAwiypXToG105uGSrQV32LdlzgyY8mhjZhRq9VaKRVotCs0eIGNC5KoUi7rj
tt68R17xZh6l5+hx2idIEtBfdOKEdms5rIsPYJQFQGtTmwM+wAD/WFi/VcXdMtZafKqTkwO+avhU
lM+5uUMRV1Zrq5FeuGwN1yNN38b7zyIwB7LO5m4EsQcW4ZhspwfNF/eGP2LClXxl295C65PXWyM6
9EXMusaejoG3yB9PpvWib/+6AfryW9gBnSqrOzJN+JbZbK1ee1CK023rWsv6APgeUPHgLUXPOjvR
Tuu4mmNSN3aPtARCGD+zursIMczC3+QrG8xRbeZ74vPOzlri90Iws9W5gNHiZoRgzIXOW4K3LkGX
sGlXi4+PS25L8lo0eK4os60CENBpnUFeK0rWgMpFHViSCIxm0729pMsPsdfXmSB28N0QJiB2Gdgz
Mtm6aDfBXol3S60adWpV8eTo87a8a6SpxUj+2UK25IpWryQBCnhjf4S7prJ+4wbBqZ1tBL0OATGp
wfMTPA2XkOQsP1EUgCINNWjYJZu8dGoFdR8vUzHzYJXZH50nbrktbi0oE06B2ZeqartYCvDAiDPW
v8L2nrOGayHb+Royd6M6VlmnipCBuU8b5G3P6V74SCztTv4XZdGL3WLuxqaVG6UVsXhtZwNxNQML
e8+xwGsQBMYimDsw1ZQ2/N8V86ItZkB3uZP5aOlpYRF023joht9Ir8rj7UX8zuZcbxRQzzBZACgE
tlVUrVLaajpUM5+0nb6XX01kjxvrvkcuBtBxXmm/wnPaKVK7ZEMc8f1fpJuwtv98ALOLQwViwDzG
LoqiJVUHAPVHsj/y4OrWIkRgPaOFWUa7pfy9+mfm32BsS5iRCwTsF7HwdLFM7qDhYtJXK6mA3Q7a
gJSEbT+IzDElnQFFNB91MTv5iiJLvIvvBSd1wTe8DZ3bW7ceNZ0JZFauS4wkiEwIVBFgWNNgvb5L
VvM0bYrNwHnurZvJmSz2BFRI5dUBZBUuCVwNuArUIvZoKdsWFXtLs7LIug/uP8vH0G1RvKIHGVQp
nK9Y2UQwvgAdADl6CUBWTDaN0jpIKwnAahqK1xbKrk6vjjwSpOUOY7ZxaQZHFxF6VXDHMp5L0enc
JqaCElFVO4Lm1/QNLblzjwGV7hTlnE1cU8lAWyN4GNCZe9XpU6WKNtcRGtG0lMxPWlv9mLClnGzn
mqWgexClBBQvgYrB0kIAeLya8aDB/Rk6weik4NIMNashL1L71qauMR7y8mHmwYiu3AHnUtlLNZvB
sNR0MgqNxVeZqq9SLblGk7/dPgYrUtAq9c8KMjFJB9yvogANNIASgfesSLtWU/AW0za3xayYBVBy
kbFeUKdRUmRCkSoJxCTvIywhMple1eu9XVGwieR5capq03gMlKp6jlMu2sfKxY3GOQR56NpA6waL
Vd/2UdAZQlYDDmcbGm5n3tcIb5NjRT9ACUTpw209Vx6cF+KYa0gJob6uQFw94ZQTlwqlm1Q18ouO
CDO9LWzF+jHcCXQFDZaJjiPGq4SKWXbZUr6cq20P7MI05bX3rESQFxIYdfQ0VcuoHaFOKYJ8lIKI
8VHJjkUzcg7y2rqdq8I8w6IBdwJNIEgjD82AMaqwdOdqLxYZIPf+RZr7QivG5kutnkbQx6K8PAvV
KYvo6HZCFT6Us/lA8lbi6LZyxHDAlk5vQPksN+hl7DhlnQIeYYjrzYc829bxF7dAsLZ8yCzDBSrw
uui6vRTRV3TMJmlGIbu4j1Vr6DYDdbLpqc85Ac9anLWUQv4jiVm7MQAz51xC0uQHfvZn9tr9rxlF
Gd1VH5Wn8L70lRBZv9uGvuY9zoUyKwg0HX25WOAKk00G90Tu9d5ROmeKHqOe8zxcO1T/yEKC8XIp
jQ5AClEBWe34FA87g1cnX3vww68vIQ6aYIn5nZE4i6XCXJ8DkcKvz6fCsImbHQd/XDD28VrCxT/g
AWM6eMDwcMLWzPBcrnSp2BRGIxLCkBuHC33SaxKkDhE4FZZ1If+5KtmH2VCkZpkNuCrx3PRpiSA8
LXaywSNqWjMIoMQu7eFoDr9ipgpMkK6FCnTRyZ8i3QzZ41xQq68B6I17+ddt61u1+XNpjBeUQMrT
0hjSMNShfRjJSLeaCaoVdMoGM5BRZNkdYZ33rRiqNpBQi4M+ttMWs0KNC07g2B7TvtlGSaY5Q90a
bkvLr9ufuFYpRbM8JvEw6QHID5ZWIC7kfMq0CUZFJbdvXzs8vrtIcpLE9IbqU9IB0ga8QPBp2SLp
j608KdZQIePVvc/GfRrVW0FUdqganVQCfA+Tx+O1uobnH8hY31gXAO038YHacfQSQCmFGzB5+0pr
BxvlKdvmuwgH28dE0+2VWTvO53KZeHSIdKkKEtQECvraKseMl9RZs8Tz31/kn53mQkkUqihwFxJO
lYyewbZ39GiXJPdBb5kZZ6hu7XidS1v+/0xaXvbgxcWsECZ/P6Z6yZu/qDx0r7U7/1wGY+1aZ8xD
VWLFhNRL6LOM/A11pOnx9r6sFfQwbABkL4yXAUeJfTmDyisbsxSqzNILQBPtutrWYmsVyCiqvtbs
FLQTVLykx5pu50KZ3WpMuTICFVY49D9S+qymeC0fNd6rZNXFw7WDsU5Dlxem9i63SUEvSzyB3c2u
HRy82Tk1fqy72C23PAaugZzfYCmPvLLlmnFgWltHQQxjc1dDsrHe9ZlkYEWHkrpxhQpc07/Mucap
qaxZ/LkY5iQbmREQWsE+otafCwdn2upnTLoDj5wQaiky50Jet5QzvZgjLNRaM5Bvg5xaewR6vYJB
MTwmDpmcOENBdCC6RCdwE1lm1XMiD96aMgYjRYEcygRrGpCHuHunnV+Pu9snYS12O19PxlgESS9m
QmEs8Zg+9ga4iQxA1+r1cx31LjqJONu3ljs1z+Ux5xsNAq0RpJAnPznKLvX0NxmUc0+NN9vTFvVF
r5mc2xoui8TkBDDxCHQyzCFilpRtYENhTI2bABK1VPg9JcOvPFU4Itb2CW3yy4QfnulXKLVynCrt
YKIdSsnuB3qX6s+E8DzW2kady1gOxpnzlRFkN30OGbpkj3vM+z4Kduxq2yGx5odu2+/ATOSP7+IX
D7loVTkDfSNA3EezFVuw6I00NGiG+EOdGy/oaWwVTWllQcBJdFwjFyGxjJEcvLVUTDhgQPVSw0nV
20kbB+ARPGl+4YqfwinAibbDuyhGhswRHTSq+2RrdNY8Wcob2oB3xif5jF4ML+bs6Mrww/IxIOJE
YwGQvNlMUhvroQYStRbtC6pX4LUBIBUwcOqeeIeB0sQKAZ/UHOTf4jZMrdxPfO0Hz9VdL/zlJyyG
fbbjmOqaakDbA8Ej2ZmSK6G7jve0ub6RIAKDhJiFA2onQAcuRWSNIlakWLQsv7r6j6n0VoxMVv/n
9hG8tt1LMYztUtTbI1JBTAryj/4XGbZBcSyk0ZoIDy9lpb62yMILB8kyZOXZIT8603GOAsgKx8RP
u69Z0fat9BP5eVsbSksEITOa24EwT3+3WuzoU380VXBL1OgyTwxPSO/HkD7f1n/lErn8KMbrKWAp
D3pStTbeLqAeaVwBXd7TdoodWXubq41B7mQeIcpiHpd+DzKNBdYB6EfXE3ukNqdClpBmygzyQDPt
KU10Tnh7fRlfimDUkiMqjFNVt7aUy26d2IPoE+oIZbidhF0E6N7by7h6IM40Yqy16cxWiBqIA1Oa
NWB6L0obYNNXHDGr1nomhrHWQStBfBdg4TQqbsLGKxKUTuRleA8DLNt/oRKQMOBlJAw7sZ1L4dBH
SQ96FVtEIVGtgIXfuhhWvy1k1fxMEF4tkJDAMWK5abS8Ttsxg0a1+CdCFxEydQis48AGTZWVJXak
WZK0uS10zfxMdDtiIhUZf7COXLoWfR61ylCxWWWGgdtavkuHmhNMrHmvcxHSpQihAlBKFUMtIU5s
AXNMYKlAalwuf9xWZc0gzuUwIWBcUaxqCTm5ThHWnvCwntFyD37cVuDYA08U4/MrqRBpo0AUlXIn
MqyyltDKbdftIY0/b2sl8XZoOW5n90udU23KSIvl23SAQpQs49huFde0pRNmNm3gxgJtWHRnf2ec
oscfif0jdFTn9keseZDzpWU8CNotho60i2V2uZvl7jAX3oB+BFXcC6EjCF+3xa15kHNxjAepgLEx
FQbEYejoWZBmpPQwTVmVyFfcFrRqmkt7B7oScQhY8CoR2Q1Z6LrWVipvlsEgdjTCnzPPWlZX70wK
46lMM04zDJy2dpz5g9FvBIA7xcF+bDK3NO7Dzrut1EqbmYqU4T9aMZnQvKpKHfjsLYZQLeOPHlrZ
m+yQB/lVzaywt8rQFl7QArGR7iqvxXxY+HT7A1a3T5aRdsMgBTqmGIvtZVUYown6Cgk4d8LYjhVb
41FCrB6LMyGMSYaTFgnfixqgVY9Ir3HHu2BWWnGwjgtmELIPeCmzjdIzBSrIGGAdc+FUFfd5+F6H
vj5+xspX3Z+0ZKeVx1DwKXn+F+t3JndR/ezEB0CLoNFy4ps5dETQrao6IqLs8baUxQrYwONcO2aX
hLrP+jmAlCq/U4rfynSQkFhDYS8sc5CEpG6h/TXOyeV6Mls2FmVlIjsFu2h2ZvIO1sOweVd5d/XK
mV46fgGFgb5mRMzMNdAjCzC3EqSUgWAnuuylKBVR49SLMecWWEnhQMSZKGajQpAED3qOpxCY8swn
sbfmTXycfeGo3Ne1lW0B+LE330VOU86KO0EVDIlQJMRQZGFnlMpG6GSQprd2Wx6NYLQ0EL2AGVYR
CyTU3a7gpB5WTvOFOEbJVh5SMCBAXCkdMuFRTDaiwDHFaxpa4H2cq8TY4qiVg1ERyKjVR9D/CTXw
ho5d6vQ5iPpiV+z/tIpXG3tiPNT9Xs3vm/gEnoQOji3irO7akxLfYmBpFcws6GwxWGwI2O0HCn2d
8E4+ddjZ4qdiP8aH/tBuosfOywQr2CxwyJq1i340PIqLleDi4gOYY5IHAir5FB8wBl4wemXkROZ7
b96VkW7fdgFcXZmLtq5InMYqRMmhUyUbomLKVPmKvN/08Jl4yWshOvE2BBBqfuis+Ln0Afl8+xN4
yjJ3o2EUo16B5BV0kM6gOAoQw+rMjcMPOXn57yQxt2KqF1Obg5fLBupPH+yrdDelj830FMS8i2M5
EYxnPd9AtjtVASKSktSQVEuHWvloKSegXuk1wdCggmYyoD0YC87E5QXRKCWoQ5S0tafxpAYnzLiM
qVfJ3pzvp9GBcnIYgWySR+fzjTrGKIahchwKGaBraIZmHgtR2DQlUNdb22xlp4Z/GwF/nvhJa1rS
4KYGsIeoHZraJiv3YX8Uoj04oid1r8l3g/qmDQ/oQrOkCdR/oU8DJyl6F2DTA9nT2RsKR5/x8pEt
sJEkRrDvgsmKjdHtwX3e5oLdgIY9KjF39VPq/DTTbD2brJLup/qkt8QbI9vEgykE/jzPA67YKJiC
0ZcC3B4FMFPMjYKEDFo7ZxVxADwgOmQL80ipbRK3UmvntpGu+PYLUYyzLQZlblNpERUfYs1pIiDa
gcsWGPqA5i45nn1VGKYVUV/Bnyvg93AeujSTISwFZPaYzR4RNKsV34ThUHR3Sdl6t5VbuZkXQf+R
xzi2rpkAPSZCHhVeCIZYZOk5bDRv7tzbcnh6MV5NBNZM2WiLXmoA7sXMM6TPQvXlOfJL3dgaM68D
ZkWgvMAiLb1fOB9sFlKQIiOQNKOzxdolYbmN54+pPQp5dYpF9+9HypGEkDBRhwQscuXs9Z/lOmDh
QrOzJTWwp/LHhPJypHlDzrGOlXv/Qg5jiqUoR0oDBEU7N08jPabic9xzXPKKo7wQwVz78iybMYpt
nd0GCph3B1vj8TyuKgGEUSQY4a7QBXDpKaVZ1sI8wmIpUffagrG8L6PHPOHEDKt6nElZ7OMsYO9F
Q9BiAinA1rNkdL4Wxea2SfP0YDx+IkSmhM6jzq6y32XlyhNyXUiT/ldC2ElqRS3kEAcEHQCg1GrV
7WAo8Lyc6jRnrVjMHiNDX59SQBPSqaeolxzM7zm39VhLLmPE8D+7/o1CcbYfdU2rVgXGDEbq52Os
HcDpZw8FMOsm2Snj/JC1KAZEAx7jBDh2uluBcHeMRCfqc0sdiB8MTy3l1QmWLWIuz4uPYm6RHC1D
rSlgdbPuh1E8VdNdGO4BX92HR5G6fcdpMlxxthfiln04W4MkIH2eSItNxoPfx6YlxK+p5AeUU3nl
7SdzhrveNJrSXM4wTe67utpn+fPt7eRJYK6NogpNYySQMChvQe5Lrcix+7XE68VaMV5Ci9MZQzBY
q1Qlz0aSgDx7HoCybE73Yy+4JjW8MS6stnk0Q/rfCmecRxTOGBkYAhwI8pwFtRXhkHenbL5vtN2Y
mEBj2eeCxJG6aozIeuHqR80BI22X1tHUhhYqQgQKKnisIHdjJUGrj62PgI78qT2S9vftPVyzxm8m
e+SZ0f+kMCtsjEpTjibkdWb/J6uL5xG5sE7MHSJzF1RaOWjnspgFHVpgHlQ0xgjuAU3YdYh+ufKn
fgyefkiP9WfBaWZbaVrCJDMYhNX/U41xzUagpCAkh7j+k9zFL/oTvZt+VyZYHYDbLruOun1RH7iD
CUuHIetNzqSyOMSlLoHHPoVUvE7d4Q9a59WjsgWqR2SVPHQwzuapTNhviGVB8hGyUOh0ckCez7lN
k0eDB1q4dsmd67Rs7JnLitQEgzIJ5GSyudVSZR8NoCCaeAkinhjGEXdiVMtZu4hRiW0MuwTZNV7W
fgX84MIqVMb9TsakT90iRADwneHXb8lzfhCdfF+8KU+JZsUcN7x6550vHnOigWZDerpsUpO/hD/B
+PvRAndMcGO/t9E2Kvwu99Izmh/Nh/Tl9tnmrSfjn+E30zquIVmWPwfjRZIbqyI/bsvgqsc4kH6i
okAW29COMtoBP0Sr3cc7NXe6ASoVb/NuvKeOWlqSb/Ce2xyHojIOBbe2Fo0VZKMujo4p8aSgEG9p
GLQP3XeCtgKdEyOttN9oQFWX1AUC9xuc6vIkBFMWm2UrYta2jPG2P2XpjiZuKjsY/3fi5Gmqjnmw
6Tq/mhyhukuoz1nu5UhfupflA9DEjR5uFKbZFw0YZUMzzRWMrA21RXt0YZaqPRELewuMrAQDwJHm
zoGblS5H8jcnxC3RzMkpjNCI0TAAeE5tj5a/ts6AILShwzamR8E8ZcWhrt4K2a/1FxNkT1JsCYUr
k9+i+FPDG0W1yEgfzAW3JSSu3LrxcDSqYDP31NbLZ2RJJOEtK2rHLBOrAdRhW3+MEbHb9hQC1lgp
N7IUoUC57RUMBCJ90RyamaJQ82EAnlRoFXucPFHaJIAxzbZqtSuE3K2GbS74QbLV8tlq0eBp+Nrk
1/0THY+BfFLDHJS8oZPlXyGIqTLAOCKqyNAXN9+nySmXHE3y0HBYAgYgPyXZNpk80iJezV8ydH8H
m0TfGOZLUT7ILTICoImeHlJw2YjUMeqNXj0ZrZdR2Sr7g6rtkvBBKw4CAKz0VxMF//lA630hgwmG
bvXiMaN+3vwMhmfUTXLzSe83hWbpk0/lU47zQ3oARMWfDfjW2tMweyDzcWNAsmdvpHkv9NhGScRC
UES1Y2TYivgjT56E4qc8NY6J4XQELK0WYrkA8FYpu0ZwzPhTKlRbCd/JdJclJ6EEsC4KKVKPPn3D
g/nZSfEjqIBX7M3tnxZMDeaBBCeksfrmh0F/DTWImKpDDwKDFhTDANw0R5v2Xqi4DWm2Qlcd2nDy
VemUyoNFCsM36Bu6hbwsdjOTV3daqa4B6wxdm5heIygLscAimRoGtRp1SzOOLW71be21gE2JrfTQ
YAzXIvfyUf9Ru7CwJ0znTZzAbU08ZkhB7GOKaOFGw9ela6hStehqCeKTQ+pI9mCDavZUA/fQen3S
DqGT7z5ROHptXN5owMp8IlL0Z5KZg6kVk6bXuNS+24MCV9pV1vwaVlaG0NV+1F39CMrHw7SJtrpT
OokvjBZxwHfLcRCLt2X8w8VnLNfReZTQN0UbgjvTlhYoEogOHM2HMx6Aw/Ajt3DDOfqBWm/m123B
11HQpfrMNdeX1JiIjnrZGDpR9lFKblOWVifz9Fu+/5Z+zE1HaDZUuor6VWZld4ot7yOPQs/K6X3w
H+6bTWfzUkorhaxL3ZgbLouALN8aWNPspbKibe5VCgAdkH90frbHu9RX7YETNvO0ZKLmVK4BU76Y
sW7uZNUPxjtZ2NzesLVb9MxSMFrIWArgpTVaQ0aihb+IuplJvi2TxmqGn6g4OWY6/mwHyQKoObXA
KWFPImgf4v6BUt4L8xtp7//fVBTtLj/FNFOpNJeSPILBBzMCR1i+TRx6Fzi/qD868yNuNVCx5Vbj
GVYP3s3WHpydmlhPt9fkyojBjwSiO2AlL0DGGtt0PgjRlBIpQBg1gXASw4YVnGujH7mt+1f7C0Hf
sLto3IcLZwnZzHROSw08Hki8AY5Py61ScGXJu63N9Q4zUpgzKfXynI4NpNSxZWCwB/GZVSR+vgme
iq1s56NVoHjFg/fl6cac0BxTCXpYJYMtFA9t8lyq3iDatzVbfuLCXhjFmAOJjKXQkA6KCQkh25RW
2askyFrijsVUHPUuSf8IXTJy8phr1gF8dEDNgOwbfRuMldIEbTL9nA4oB/oEYHcEUxf1XpLfbit3
/WT+1u4fOcxDb1Yk8GKgx9s2Edc54uhpfriT3gXTDg/GU/5Y7tUj3ap2w+uEvH6WLZKB9YReS3lB
8Wa2LtRnczBjCpDiLU7dVifWKyYTXNlvtomLKI2HqcsVyGxkF1ZdXHcQqB3B+Y3MsG/a6oP+MQAA
OtoZd9x0xFVigNGQcayCOuWDHkFgpQK5prB7oLlYNSI1L7e5NLbXhftLad+ZtbPLuMvTop8IpI2O
eDL8/hMsqA0QNu3lfTb72qlBYAQW9J+wpmnDu7dWDyLeAiCiAC09YUv1k1gUuTRnAxqr0NLab4Yl
i6VqvJBr9VjIwH/G4Bz4QtgigtYaemliWRFsdeB3JeBzFQ7VrvwV3OsuyMvmu+w+9Foe4fm67QC2
A6WLJdRjLw3MWHWhZkAuCkufygMa673ASX9Jz5gntKtT94tzLJdjd+V0zuQxx1IVpLSNogJAsRI6
WdrWQv+pHfuNQ5wBgDl4/XFW9rr/YDGfM4lMMKt3QaplAjQ0PkLwOyFP7eWe0APXDuxTIBQ4TQBb
ErYJYJb+gMLio9wJBx7U/hK2XmmNMVHgYZpYabYHsE7LxijkxRmlB0X8Y/BITNaVPBPAuAB0lg1Z
2MKXt6OGLu/CAgusnRDjMe/QntqVJvpdUMqvUyuZFKSgIysYUeQeok1YJiDhUy1JC8AUUp2GcthS
Q7bEoX4y1B6pPiHmPTCuw/xlT84+l3EgPQVkNZGW203bah8LCW+hedFTuXksgaNpfGbePDjJTt6N
tqg5oz05T3/dAXP5CSYTuMmCMtapihUDlG1FPoTuwYhB8fQKojWOBa5u/oIzuGQ58Jhj7oOkV6s4
aeC/ZtS68rm8G0fic47VqvvA2JFogCNjgQi5jP3GXMfzdPHIwGlSAVR319156l4GnMx7a4XP6g4c
BOiR9GrvtmCeXOa9lgQ1leMWcs1Y2irlfECV2g6LyY14UFvrq/iPhoufPrsF+mRS5zaEJMN8jeMX
JXZva7KcEPaIossFLS9oHkDQysQlelNG4RBWMMlQ9RskPYJ7sBsOuS/m6V3Ga/dY0+ZcGuMGM62c
oyaFtMl87UJvISy+rQ5PAGMQmh6ro7gI0IwnRfwCdejt318LHr/Ry/H6QaOOzpxgUZpkWevrwe71
X40KxmW/iT1Ms5ghJ0pdjb/PJBnMQS1GYP/qFJJimfTgzouQcabJMQu/woB6oSSjuTRtnbw3X4c4
B1xR3r6QHtMMqlHcBWnDsfjrjl04DiC4gJFm4fpEW/elIU6hUsl9ju+hfwBFYjotmooa4KHeoUkJ
CZGWcF6xa0cMiJCYJwTkNzpoGPehxLJiRFUz2GEAoAn9UMoZpmvconFu7yh7AESwlEkyjBJsqUDY
ZwnS1TKd5CquDCurfsUmbg/jCxMVgHS5QypW5yG3s/bzLQ29peiu1zFJyAZ1IGWTc6K0hiUY80aW
g4eiUSyx648KMLDkmRfFsYu4iAOfzjJPiOYZ/Oty0zAKWiPVbRpW1IiofrqqPHhoBRODv4WYAz3w
gmsF7BPwrxD0dV8K6vM2KMBtK4Dg8mdcYNoq0j3wBz3f3qvr1YOU5flkoEtHF7+jujNnCDwLOR7j
KAS/l/jZlrkflNPzKGDGG0cyxwSR4d8WyEbBi1oA9lkGWwmIiFlYh7nLp14QaWjrxXNethjD1HEz
8xbv6tGG9jc0HQJKGaNJqEqwA7qpNNZZISCY379l1kJH8mj5n6+2az9wDtWVV1ka7dB0v4D1wdQg
63KfImBIB2puAqDPr52j5/n+ocGUi+1w3Nf3ypzfK6wgxvIGWRrpFAcRsjKAHgNDQo2/CcJ7pNId
GUouf5GGs/Zvb87RdI8nz9qOi+L+/adiHRRw+ahu6arup3WvAEZQQcj86rtP9ubh62vPq2xfH5TL
dWGuWcmIaFiHWBdB7xM7BueAn6M260ohfdTVQeRUoa4NeREH1ggQYYCRUWbi1lFUEbmKWJ2kG3dG
nXuk0nfGUIGgrfWG7G8zgtgM1cR4HR5aSK/L3/izZ+em7KQczDBRjDC5A14nwRDCNOxLSeAkOZbb
73rT/1GL8QJpIOgtCkKRjXDIkoO3bs5c2gwbwNtuZAAHaCp4orWIN0J1dUoxjwDeeDT/ghtaRrPA
pVHPodLIxlihP7aYba3DFUg1y+DhIKxJMbFtmgS0Ft1gYaSkBaxwaEe0OzUHtUY1FGRsQsw5N8ux
uFhBDCmCsFtCPAt3ILPcghUF8oecD6indd1GFQQLrpATwqzoARVwrS7eGo8RxgV0c9jJaQ095qB/
iSLiNZp4R1Kd42quxGBHcCXg6sZsJxwNE1gqgdpUYg0G9cSglirXTkcO9G85M2HYF0LYeLKspymt
QLI7xlgzEf2hXZPaCuYcMHzmp8GfaKyfbl8JVx3ikGnoeNEszLgLUyuzfkivDXTqxthWpfghGiRP
AZvEWJNPUQwfRtqjFEleRRFv0bByYoVHrnrlOpDhXlhQYCWAGbkyw65DK3YfYWZvIH1ltYP+aea6
+rOSOxFouKjap1U+/bit89VeLjLBvYiyOVgtYPuXB2wclK5NtCK260QCOKha0A1A3WM3HHCob4uS
2CQbGJ2WMAzSgCKBRo/lW858VZQgd9o3Ijh7Qm8WQyvKiZvPL0Habxr60qWjk4SHXhf2UbosNRgw
nqfR17LEKylBxfKuDn7r+lYdtpwPWzmaIM7FvBoq9yo+klmEuZ4GWimgLp1z0Vh4bhJEUWbeyIUV
ilp2pFMRa7am1RRQIoLWtZuikNT7KJUElyBRGWyy2AijXY2bYbIQ+8mOSivpYUCrf+/U/VQSTxRG
YW+QOFdskaatAN7wAdhkVVbJb50em6GXKFXSObdVuzZpONAlsMfElfl9oC7XvFaBKDPlaLxP6g0S
1Y6IEQeAj+d2P3s6xnCrrrRMoJDzgHpW7Apyv6ctMPcAKqVLuXMVfU/kwHHjCMkU7ykUtUOdRyx/
BTIPm1ruBhkor2CZQzh8KUdrRlPNMO1r9wCpCcsIDZsPpvFDqV06u/XSkRu7VbBDah7UrUJqj8ZT
Teyo/1mWe6VwDcUdO5Axc5Z9xaAQly/sLThUQJ5gDEqjfYVETEltCnQNxUTqiQcG+/2cYK6TCxHL
J5wdpm6swO7UQET5mSi2kttotex309vwa3xPOeglK45pKd3DfiSQB+BeupSFJNpYpQVkGZh1nLrD
0JxaSQFUitNQjqg1u/nGYwHWJ9yByrzCQ2DEhrGJC38Oy00bzE5I1a1R8PjXroJC/DxiJsXEc03G
nczEFWkg9aNAgOpQzpl8qCpjdsohKG0y92QjxiEPpHVVHmhmcWuCTffq8qf13IuNVoFIK0p3Uvse
xpIXIjZU/n75AIkB1FKAYuAiYeOlGLzPEshvoNdU3eHG+myDyg8F4/m2W1lTB4EM4lwT7HlAX740
CPjBOULonNhp8iGqX33vafJXGb39GylgAlQQC8hXWF9xTMSoi6XEDsm2nb9mGF843sf9120xKyaH
/McCGCnjjYug5lKZJG0R3AZmbCeIpH0hVrNdVilgjTXjpOB0xa35KxmkhsgGwLiv70Dk/Cq0A1Ew
SkcDeRkz3ezRVJ+ID+NEclR7hCoHmYkgkV8NKlJe3k7djzQO50M2JES/r8e0zOC78VL2kZQnlaWT
Jvhqgnp8nqMw/dT1Rt3oRt5girY39HclKcSff79e4OADyrWEaRqdHdSrOtxTAwnQj6RMThBh9tEs
NmZgOrfFrNnYuRjmBsmlgGJYHmLSqPCmcRO2xMaApzMHL/9CEOBdVU1ETvuKqtRUKgyJKIj3u0wn
aGIbFeVVRDr/EUkb+XPWIgQGtyWuWBwK/MilwP8Ymsq+N0qSiZNRxqmta3QrmKOjzIkXtLF/W8xV
/gsvDnCiLZ4b6sHjXRq2XGPesW2j1A6UWraAMIO4VtpN5gJB0ZoOkFmcrvvzb2TqRAanH56j7L3f
BnUwhTpkmvHkxj3MdluKD3WBR2N2TwknpFy5mDRg5sOrLs9gDBleapjA2LVCpqktG9qeIEjMet3R
uj9xW1kAwvZu67a2bcisIDrHmDN40RmLrAJjyCQ1S8EIb+wIpuREQ3WlhuMiVuxeW14fQHhC5ugK
46lTByqYQp7apND8JYmQZGjTypAkzgfObbGyfAsDuYZ2PMzEXRlIYyYyHMqYoIZDezcnvXCEE/k1
5k2LmVQCxJJwqDj5kRX1QPQuIS2GSSNU8ZhFFAID0DaKAZa+QT4kSOdnBJw8RrYJhoyTs+CJYsIW
Y5YTpA6Q+KXFS2lE6GDKba14i/4WIQ8x6IVKzDmLCWlVOYecAsRCmPZ19TbedPP/kPZlTXLywLK/
SBGAAKFXAb3M9OyezS/EeGyz7zu//iZz77G71ZwmPt8HRzjC4S4klUpSVVbmmmbngvvNTSfI8CFX
gfehdGdRIKyjV6o3zxyky9Tq1ssLdLyuFcDmi6N0sQRMkgPLYs1YZiaZoR3E5qK2Bnoueu3NCg/8
p/+8jQA8mJVvUW+YUQinm7bwijgw8za2zaDHTk03qCOLyPvP+fj55YPYN6O2ZrkEydEUo7YCYvrI
tyT5YQLCOayVqzb7adSxCMPxH0L68a6dffHoOh7qgBxxE7uWVvwbFDZpIgpjGp0KkLEVQpCFBUKA
QHgA7z4ePjKUNuzyEF8CU0ZJ9uiYuBvVNYjBmglpNKMRdH7hwUSF/qPHya8ipBV9//GyIyzsz5OB
SJ4WQN5WnTisWD1kDRF7dFQwHilZeysthDnYQbEaCigoBJ2JTFRMmbKxSCA6qT91HRMdB7JdC9xy
jG8osdbyOEvn7pE9WV5itGiQ+F6OM7CoB1FXQW7nnc/QZV++e5618UMfMoTx5vJsLloFwcmceMbD
Rn5z9olv1H5YQv8qT65QFyqSX5o6iEK/T6lqt9aKuaUH6Ix3+GNv9qEjj9f6jNWkhD2/04DDGKG0
aQhVV2x/fOqNO3DZCmN0+Zpezlm1EtH2xK4UPnS1gBJEALuqN21psNHLh5F+6/Vtg9GO+TavR3sK
s01b7821dMOiJx2NWdoXpkfS1k9hG1UleI45t02Q+zFBM6rRi8lIV/qTFkL+yVilHaIPHAd/Po9V
O/hqKso62JigNrjsOYv78GhUs2cdreRURH4L5bYEpXvuDkbzva9bAY+NRLGub7toDBlWBRwx8wkj
DSlpEr8DCVyC9ioCXba2EkXJPrM51xd636Jd3gqQKmWAplJlrxjbIPrwTNPu/LcuX4k/C640S6+j
woBkK0ONQXrGKlYOSKjXQ9Wh4vQxm1Rlrp4Y18PMA15wqOS1OQTlYk/DKZKlUDBuvVZEbdS7NQ2t
f1ls8MzPtWpVxQPxdBk6TW1YWzTIUYX1r9SCzFsL6GFi+Su3vsUVOLIjOTG1SlQgOFaAaCp0HzWb
NBpugN/Dfyp5YCcgGYEcCwS2pYuRX+KmVwwttgsZuaA5R9sDz//h5J2zORyQOLyl5KQ9sjxDqgR9
YrcDaip+cTAS79A21st/3yR40vBZ8RSL8wUAO9okrOhIgGo+vCEys2+mMib7yvPbQ4A2sBcjjV8v
m1tK3AIDDnZJuAJELWTfDLowLapwTOyExE7X7JEGybt3E4+58aoliSjZTdI7tbe5bHd2een2N8to
z68qrBnQQ6dOmPeZ2bW+grOShAerKfRtXKODTcmN+t6C8n3yMrR5JVj+cdnuWasiiASBPkGSWkNK
AS86yXDJp7EJaQsupRriRXxq2IEEwxupqebGyLSjYcZ6BTXe9Nr0xeg0M+qvjsNHn9Lvveq/UKuK
b4k5Ttu4U0Bh7KOOcPkTzy9F+D7MjI76GrQg5NxaQpSagD8N5Wv6rSle+zW9qPMD/PT3pTAMleBA
TwMVeVV1C64XkDgOyUOSbg3LKfw1iPX5yXJqTAp9epTpU4F0mJilSvxAJNTfgMVnhQ1lKcJCuXoW
rwYwHo2R0qqCobebMUC6gMif0NmLEX+n9JmgxaA0DrH2XPbXNRSRvRstXoVeLKzXnOMF+xDemnM6
9NSVM9blSUnRxaup7+j5Szxsms5l+m9m2ADMVAAgGUbv8v7Zi0H+zW9W68r6+W6a9xFgJqjOo7gm
uwwxc9MaOjg1GwtXLZzYK0UZXjW6G2ihXZC7Fk00XYRtbNpDqdpZvhk0F9Q+ZHJ6/V4r7DrYlbiB
j56INWBho23HvmXDU185VAlshcRArAebmXNk9Dx0cTzp1Q6EQWJAYwcaFvXMd2Jy0xTfU/1XXT1x
607n22hUtj6QL0gwJulTy66ybO2Rt3A9PB265M1hyLwpSzD00o+dwEzEgCcY4MqBfje0Dm0LZ4we
jXYNFrWwiU5mXFr0aBgISXqY7cZNC4A9sCn6E3JwcDb/gBTbytVpZYFl8pep72Or9mEuH2eiFOg0
oOd4GETT2RoUls3xp2IVzuU4tLB1j4col9/DoulMknWGMICM9otJaCQFs7m/MrQzBDYiMuwwPJjw
hDYBZTndP944embcws44QWaTp6LynrLkFzeu1PaBMSJi7kyxU4yvfRU7prrR6E+kLb56CbS0FwSF
r4Le9MO2hngFgVzb5Xk4w1zLHyi9QLzUB/mOismfO4Ub6yqa4PN6CnPY8wzQlF/JiC6ORHOZfz+F
3/PiOs6geqZkTjZwewwzofCHltZCKe8sdPBW7FarzbWTbXG9jm6ZUgxEHhKqyzXm0Z80hzCbx89h
sC8B1AIeKeK+o7NHCyVYZNJ5+Yp6bDv81HNrZbbWvkLaj5DqGVjs4SuUhgnd+1kCNpi16cpl7Bzv
NjuNOdMCo/VCR/7y1Gk6hU9Fpg6GSMqHVNtA/YjqoNdADw/jTsvfWP6uYMLxMsafD2OAaid/7yvg
R76teMds6fQmc/ol0oBzJIYprfEldTeJqNy1gGNmcXltaVfcw6W3Au/5fAe+U+pHRdn40+0wPuvE
c/xo16IAGUWj0NqrCvXr2nJTAw2RIRXg8RNp8sZMqDbkxfbyNy9c+uZv1qHTas4Y5K/j9OiSSeKk
Z7wfDYA63zxty9g7oYGoan07ADfgdZMNDaSKiVZdkxZYdA8sGSR8UNg7A1r5VmfmXTgZop2JX9um
zp2UdD/1BjXzy4M8f37MY/xrSVoX3/I8yIvBEip+eBikIDffNMawN9u1FqQ1S9JZoKVYNC+GJejM
OB6OyilDGSK519e4o89U3r8i0d8xyceAnpUWGwOEnbD0HAty2Rr+mlwV7eSk4UNLIhcKgsCS2BO5
VZWtRq/AaKBzXENeEv5GixdmgY6u/d6PN0i7i6q9y3hqR6Wbay+4ao784fIanLUuf33wnEG0gNJA
F/M8dUeOZtLEQ6UQH2wS73YIGodV7MFXGZ7lA93Emr4ZlAmZHOaknH+Pvc+qIsDmeuF24h2w8asi
03M29my3Hn2QFDemQC8HQGhnpb5pk48gCVAaEfBDHWg2JwUyOte1ct83IF0I//t5CggJOqrmLIAK
pqXTuUi1lPRhikCRNQHyVeTG6xK3SYqVwsfS5oYdNovJAQJ4BnEmdWwajCECDwYBpb8fgPdhDAqI
STbAzHo12eD/elvPmytMFY60NB5RHIZGzb8MeAY8IQeDMC3jsLyS1jxDJVqETbQHTfEmnDI3b9ZA
MOeIZNz5kcz4Y0e6QCTUG6MghZ2oqj8Gnzo5V19oYzrakNs8N548v99bSnzgaINI9eDB7NW7UNc3
RvefyV/h8CffIt0V2piDpczAIrdzssPYdtVeMW/yiYHw5I4Cw6ykV8w4tOnKTpt/V/Jrw9DmWUB4
ABZI8usEpQ4VjSuGiEF8rvrggF2pBiy71ZEFKZ6qnT6GSoZZTvmtz14Huq9TNAi/0uEBTT5Ar+na
ATSxKwHkHMuH+TyyKm0a1Ob9QLcwLoM9q9OrR7xtolyR7L4KfycNUBTAtvz3sjlsogMf7UwQv0AJ
9nSjGg1ereaIkeom9oWn71KIbecZX3m0zhN2tmRHZqQJrZQqAA0VzAx+ahf9NohdcL3R4TGnJtBP
K1mFL3DhJXPSTOKWrTWkwCkV5/dquiHRDUDjof8rCdCXT6EbgZPRzrOf0JYSab9y41g49o+mlMlk
D0mUJmqTIOzSOnB7rtx1NL/pEmtlF6yZmaP/0XEzJTFyXAnGWBiPdXMXQRfIW0nmLm60P6uGzphT
E3moBEo7YNXiiQgFrHzdGt/62iCkcBbnjWIA3YAQEgRbOuBxOfhXPK/dy1tr9mLZH4BKA9ZOARwD
mfLTgfjlQCBqhCWpKwqtwQgkGzdq2QDYeE3MNRzcVwZCsoY7wIw0QJIEvVLzoI9WxtetwqgjrEyp
XnXjbyPQdlmzK/PBNkHoGPA7ZQKzIjpuK5YIwrYKq7fW8MTbXWv85PqtQn/m7Cehjq7d8yZz6jx3
9P6asA8Lcm4xhFcuz85SuDv5YOnmkoM1MClmV4pirb7TIpCUQnzrk0KwW+AfYoCz0/DF96PsOhin
0Ca9cmcF7Rp58dK2RQzCvWF+HQODKi0Ta3PV0wPVEM1QpG5g8dLRaKUcVC8PRGf4XCRZDyIPHj0F
SQp9tX5Cx0xoaDjqAWRT2doGWMq4AFbGIb5hzuCUr5k7WkqCRatYg8bnKXnniSKM7A1aC4KVz6a1
L4faZuyJ6OS/u+vJekjzgBQb3rc51iMokQLRTJA5RWXb7eMURWNASgrhN9FaZ98cEy95rRSifYhx
hg3IxUUKXiuk0PpsFFWYucCHQVBOFwp9tlj2T66Hu/JXNk876xDV0biZmQN2JhTHRX0VJRaCDBCd
jgVVxLtsrH7rZvpYmWtKOEtZVPjaH8Nyw6jf0STBLM+P6m9t/65qv32uOIX1La/2DcjjyfRQsOuy
HURrrByGC0HvxM2lmQ60tkYCE6ZNI7XT7r1Ha8yq9PkCKtI6sSKdgUDml503wkqEI7aLoek6vuTj
hNPWodZHZQk1yARypCxv4FNQYg6cKYuQdHsqosaJQ7Qbv2kcmdJETNPbv0ScLwABmnaBTZYOrzrL
oPI1Yqfn7fMwXid0T5NNh7aXYdr5I7CX16kODuv9ZbNL6TfMyYwj+L9mpQMtntDnwjM8JHuOZGLs
xogr0J2ALBdBRsCxVMvOvY8u2oKZU+QJqkHMBnpUjP42IY+p5mjM9hI7Qhqysa7rte+bF/5sC6Ll
DFcxiK8BcXx6cOQRZWVAMCumDmKDMRRxA1Xm9t5j+zp+H6fHy9NxxpmCC/wMmv1jT3JEkvtJHtaY
jigcdsjhqCH47dRNUewTchUWz531ZBg3Tb8Lhhapx5sRcmaR/ysanFB9MIs1tYrlPXn0PZLLmpOZ
qh0Uo5HufMvaaV8l00ZFyGvDZ43Ycfsy6hqSKd9KULsNKzH3fwn1fyZDRpjoAGUPKoVxghtwYRwS
r9iY3o2HwleK51PxkwefEdtcXgI5FIDEBb3NwDTieAG0Sm61yMGu3wU0qMF+NW/G0jboaxOvNY7I
fiVbkc73pMp0JR5gRYk+a9WtW6cMPo3YHeNSRGscvWe3Cdma5MWQ3KpSFqMpnHTg6GS20dwrzAm7
1mlrJ8id1ig2rHkJ/bXk9dpkSu6staVCDIA67abdatH1kPwagjUU19pUSi4KJfpcTUvY4Jrop7c+
3afT1sJbpmLaZjJX8hvzrx0HBGkqv7q/jq4fkP4O225euNRyCagdW0fJfhKwe04aOJD59UC2l/3x
7NSQLUqBubBA5AIK3Rq0VBB00q5SYO4OzTV3ExHe1BsQlVL7cdw8J9vuqhcowq08guUnh2xfitAG
n7wAWEY4T9y4PgPraray5Wb3O59TAxVSCDwD1yU9ObqWzDxAUW1b+UsLhkh+3ZQvQeIyujKUNUPz
UI8Xb8DtMfVgqBg3ZfBzUq4y1Hx6pzX/u3jgHEX+DmneGEeWzA6IpkGHJSX/zHthQmK8ZJB+WLm3
LK+NNbf24FWjyCjWMYLkc2LGtR2hzpEC4metiWQs766/FqQdPCqBNlnmzCehRmKEHFIf5rbH9EOX
EwEwnlP3bCXX84VlOfeHvzalHW0ZQcChPlXbYVa+xpA3Ry0iK1FCSdId+F50imwWIOoijOLxPWz1
1I7rtLw2E0ZAkxgS+kNrp/qzHXICjSVrOCj9UHzX0SPw2JFIv0HVFlkGi3fhLp3qxokKyKSVANP8
TtDx8dKOyvhD12hgF+WgO2OMG4o9NgQN/6bvo0ODeZsUWOhcWAWPb1gHOSNkUvx9qJjDS9Q0N3Uz
v4DGXB+cktPws7PGYm/FHDSTrNZ/QUgZnTF9nJa2SQw3osOTUrB0G5fGEx0I3+nou3QrEt7nPFy7
Zi/uAfS1YJ+hQwfw9FPPJJnGKrTT17avvkN3dyShYFTo8eFfNGuxCY5MzZ9yvAmqnluEpIjMkbY3
CR7a1q7g7wQUVyq7jgMQCutuYq5UXpYiNFAYc9s2aKoVmSugbPuIZDr2xDigmFsnGzSGQuGj3VdG
tg1Q9hrBk103yuvlOL00rxauieDUAd2GLrehZEDctqOV1LZXY7Ozh86IwOdZ1D8iYC4UdY3vYelk
PTYnhTIvYAZRBpiLlYc+qd3aeo6a/wozmEP/sREpirHK4lPewYif/0LbVgiIVvJQVqpI8mvNM1ei
89ll88scjgCGHiW0usqUfVDa6AHELmqoNgOq431AZqOouEOBCum/tdh/aNjgeAPzsRGe+uPy+i1O
qAVNUlgHs4CM4kuIXkRW3iB/oP0Eqt8OAcEqVyLbUjAFa8kfG9KilSloBOKhwqKB+DSctr2vOSzC
DeJda3/qa2zUyyNC9yLQgoCDy+2LFo1z3+ix0zNKhRIwV/8xGPnKfWjpBIIe4v8YkR/tca8rOolz
XJfz+iXIjE1WcfdfVuavCekCBMotkrUE46iLECkoIsoRwt5r/ZH/yyX5z6kjjwRSWawya5w6me+S
YqsPE3S1W1z/30pFcHKY8mcGpHe3tsmWlmk+wP/fGW5Jw8vGQNXaHFeFzJuECnQneA/teI3ddM2K
dIsjLMmmPEZULEfXMEAT3W0C79flhVqeQmgrzfhB7BEZ2+uXXI+zEUba6Mmftkr/PBnbGE9zz9+m
4YbUP6rgGS/ay2aXdhUayP5YlU40nWh5DTqQOfJ+hOVLqEaO3l2Tbk/jp9hIV6wtTuSRNelQS0DQ
plMKa4S8h/RTB4EEVKIuj2h1IuVb15BHvsdhJCoevPZO47eDArxCfjUGTu0jOzTLuTpxQVbOzqVD
7PjEngd/dGIXAbg5pgYnNqu87QQFxzQMbtvev63Y+MGglnd5nEvmkMpFy4qBkEvlgM9pw8MQZVO7
U1+a2NZMMBdNkYNkvWDQlbhsbMlNjo1JbkIbOml5DGO8e/LMexWItd74YSW5Y7A99AwuW1tyE1yy
0DeCqwBivrSrvTaDzrba1jbViq3PKhENhpvFK4fW/M3yTfnYirSrIyUyAFnGoZXzWy9u8M7Yxtp9
lKyYWbpSHZuRHmhtP0yjPsEMVDB2SaNv664VFbXAWILsD1LQ2XCnqM3Kgq1NoXRa8tjzObj8YVV7
5+1vrbnS+LfLq7Q2f5K/h4zTGg0JCFjNkIiRj6BNtbR3wJCua/Xxsq3F4TCA3OdcJxDUUuDIWJI2
nd7Vdg9PAFfbVa8b7xUa8C+bWRwSBxnHfOSjsVYyUzR5NALBX9sGnm4gAuH3baH/pn6+TYdhe9nW
wv5FlQBUTDjkKQX/4Gm4qKJQLyGOVtmGtbvTqsLuu1sarhWh5nWWnPzEirRxs1HPUYGqKzupdsXU
iGrtWrbg3jCA9C4o8hhogiT3Hs0xHGMPBoy4dtKIiUnVN3n7baqAI/TIZ1Cnora8lQaVhXiERgBI
rKG5DG3rcmqZe4FJ/aqpbCg6bDLFE4OpPzBwu0TZoTkURvRwebEWHOPEnnym+BCx9QjskW5DWxHV
+S6BGs0qt8kZIAbX+BND0vM9C0wzqQMYUst9oe8NzW5M9Fe4MX8BCkdD8j6Jd0O0NaZWNK2FR+C0
sgcWttrxF8iJYzyMjL7Q8AXjeJMArqxBIyjbXZ7Os+y0NEyZAyD1W7yO5vWLyeh6Q2rrERfhAEkg
gNpiFrktokmg9k85njwrA/xfjHMovIL+BBw80p6IJzaNvdZWNsWlEXRWoOPcJOFrpj/VJBeoTqAW
LiKyYnZxo/C/VqXYAu1xrVdYV9ms3aiQk9HAR1RvFHCv5KJI4w0IPy5P8vJC/jUo+Wzv0SwlE4ZZ
1TeldQdtn3JYecAsTiV4CNSZthKd4DKWd9SZV/hFD3dVwuYWQoSDo5Sj53oqTZ2BZ4Wgpgal90CL
hKFPqNzpOf2HcQLZAngeuEHRoygF0tRsRhL3aMfz8bz1fM3WpttgrfloKVofG5F8hiToTJo6SEll
pW8P8RsUPxXP4czuq5Vz4azNad4bx6YkR2kUXlVegvGYg+uj6aN4CI3XoHgami0fUMgu3CS+CZIf
VNlO7Q5dbRNFtzpqee+X/Wcp5h1/h+Q/TYhurKTCd5AUuE76kimjg7s1lKiGla2x5KloAcJT2wBf
zJkoWoyykRGUGkZMIYYGKheUx4p8c3k46uJ4jqxIV6KAF0GiJ7ASGamj1s4w/rCUq065DsqtZ1x3
LN142gFiaCqzh/bdiH970w90017+jHnW5AP5eKySt4LnTekbUDPYNHTZiOXM7bYERCSAsmCFvGXz
L7sDwAAQS0KnmVrSgWJazEsIg71p4oWT1AbqO0z7MKDju7KKdOmuAdj2lz4jauByN1USlUFcBJhg
4Euc0h0cAJTECA7Y+BaF1v0kSrd3w6s2EslvtCBtwkP0+qtw0zvtNnTULQ6z18QODsruv7bDfO2o
vx8mY6/NqgfwoceHldZT7EEkaNpDlO3yui4FCE2Z6QMAmcVrTFrXifZjkmS0stPqpVQQI6JdM15B
VE3V1grLS/N8bGp29KOHZjhydZgohtPUroK6RaytlQXXLEghKC2bpI8nWMhTiEWopYjXqkmLJ8fx
IKTogi6sNNQ7mAijvVFdB7rbpx+Bsot0tyVXXn1Qh5V6z1KU0SDOBOrtmVNJPqvaKkvHSJ29QN8o
lluGB75m4quCKe9uDSy0Cnr5cCWWsXKAe+HlAMocGxizq3pTbzl36s9w+zo67aYQqePZHlQoRMog
+ZBD7eSyEy6FuGPzkmeQPDXQzzRPalHZCuI0bsZMvwqnf7GDu76lQHwBOprSpd8yeyWqQwxzHO5C
09GjH2Z+Z2hPl0ezuGBHVqSArWikn5nyELAjBV0IO9NHs+NaY8YZSm8ODhSd4QCogB0Kfz/dTb2W
tHMbKFIbVnpLlG2F3jzrxfNf2klQI7+O+X0K+7q14YnL13baknkNrcwzHTeeUJqc60hG0w/UfKxt
bbirgZMZ2AMLXo3hU8u+EWjGTQ7kqsFB2dI7LV+J2AvbfE4fAREInAjI5qRtXjO8P8EcXwPaTn5a
RQlmIkgIXF7EJRsaWtsMtIqDq02Xcjlt3NXNyE3kTgsA/dTR2BgsXnmdLZypgMEiVY+rA6oPMupb
6VXI0XVBYxuBJabQnSao7Fm/29Cth0qEa7wmC7vsxJwUusxgTJVwgjnSg5ONWKD5GETV4U5vDLvL
s/d1NEkBRQM9G4gUQeNjIvVx6p2BpXeVxxOo1l3lAl28EGXMBZRsYqe9yrfoDoSKjPvDckphPHZ2
IJiNxnbnM3XiA1QhBHtf435amuujD5LPUsITvZ90fBBAv1r4a2SBg5AdQGSn82+Kalx56C89iDEB
0GoC6T9IL+TSUucbuc6gdWGrquCCoAkE5Lv2Z/0W7Hgs3nsofzFQcqzcmui868/n/a9ZKfZoVYf0
ZA2zL6k7KAJqnO0WHSnC2+v34WHa8U13jYZlwV3+HSn6VHzw/Ue983xBhb+pf9zmk9NsRttzLzvE
0i0W88HQIYSnKwUs+9QhoHekoFaJD/OeyaaALmnz2ZbCcryD76pgSoEwKu4g+zUCmKVtfGxWOzXr
+QlRJwqzfg2ZJNoJ6/XywM5adbG8JwOT4jBVeqMrGSwMn51Dd7ob3ua30Vv9HNrek4EcsPCf9LcC
10nAEZyrwI3F7//PT5AWPS1iw0/8FJpRdi1at/mhHnQnf75Pbz7fixtj2796EA/9II4lDGe8tlac
bgmtdDIF0h2Sa76P2iqmgOxuhrv0N+CbO8PcWfvPt3wL4J6XCfIdvepPfMseRvHz8vCXHp4n5qXb
w1ABR6SHGL5xd2fZ5rb7oToQehT+w6dqF3bjUhu6zWvNLQunvIamOhX6FxApQE7v1LN4XIRFOsWN
3XpuXWzAq47sOBhuTPBB20pzQ/wrlA6VyLagDPw9DNxhrRCweAbP7D7m3DcEsglp3seCFSbrMe9T
g8c1bUQM1gsEZVsvt5Tuc35n1cJvgRLKbifrtlh7/y4dKKBx0TF+gzJFPiPJoE253sI+iIWsCN3F
+wySQn33cnmB18xIe7ifxXZqBevrgbhlKvODppqfpAoe1cZbuWufNY187WYgk8HPhgYVXZbYC7Kg
UY3Zl/idZzdOsPUeLBfakN+sb+qW7rrr4ZHcZL+fjJ+4dWxwlGxqZxQDBJbXdtVyxDz6FGnYVVSz
3ieY3XjEtu3wBsbTNNqkNhpnBtA/2JrotspmumL7y/O99MaZ7zxgGFHB2I/kxalrD6OqgKwlwiQ0
IBxjwxbkMNBdx9IO6YSO9/EOCdaPpqGgCF0TOVwK2EiNQ5AHWwtUb9LdLiEVLUFeBzVnH6DfX91a
L8nStjUhJzLz3Sh4TEm/r4wG7/35gNSCcRzAq54zfzOofoJe+NQv3ctTOf+adBwD3I37HVLTKlK+
0kyCKyzImIKablonoiH8qYTyZmgkwgq/Q0B65dIxh5xL1qRAWHlqBYrxGXuV+XaW3KSV7XnMyc3H
uK9FXN/odMVVli0i8QKk/FyMl8YHzI6exTUCHgsTt67wTtRfI4hCtSl96tvfiefbXbxWVFu6W81q
SrhbotgKvJd05EZ61DWmAXCICmVzA8QWvtC0TIAZX+n3WgKKGchpEBTNP4w2F1W8L+nK/XZhXbVj
L5Ku0pFf1mM5wIuSptlnlblpauqOVoc2KF2MwftlL1rcE3BZoD1BK3omSlgz1e/bPm9wlISAJtaH
QUlWXsZLc6qhYXoWiUGuEZnx0z3vR/moKLRo7DwfBYg4BRiiIZ9gubGXX3dZduX1PpoPwh2rQAJQ
o29TTZBEprZmrDXmaEsBH9hWhnomeJbPanNal/q0a6GBmRHLLYYGrWboRBmT7eANOzXRNlmWbFj/
pObQz1ToNmnHfaaporQKURnRAd2AdkDyfQuanNb7HmUfMYqVRgtO2Ti5GUMLDC5NgsI5W7kJLUZO
9Bvi3UMNEFPLeZRY1wLiK/hytXxj/UHlQmveC2vbBvdGIYbs2kTv/2XnWELQzURQf2xKu970jEpR
atj0Z/pXoA4ySmy/d1NKNkp+N/AbNUnQvwJ04qb9h7TwiXHJbQLIDQzRCONtT56bGp3g1rdabdwo
ScUASih9/LEy3KWtdzxceetlllEPzTzcAlhL5PiC7D1GQtrUHdM3RV86tNopYHikOtIu0KxVtiFB
NPzVj9eM/1r5mjnUSCH3ZPxzgDzKaaIulvjKgK9h6ATkw+ELMWyABsCdvNhl3n2ZvSkgMcri1zL5
RaynFftys/p8X2FI3oKTXNdRjJdCoRGrVYlONsy/9q3CLVcPXpB90bS9YaKvdcNjYA3XavNLT+lj
m9JzQw9VtRj0DrE3eQq6DegcR2IKTjfdUIjcX4lMC8HvJNhL1oKxp8TnONQoy9+yGl1RvNGqlXvf
glOdGJHOMejSEx8EgUCfd/7e90PbNB4qkOOjkrRp9H8Ar8Eayn6zIM/sPpLTRA1LhwmnJg8Vl2mT
bYWvahh+a3JrM0a4IKjF/rKfzN8vuemxRWN2oyM3xbVNjbp2RmwCz1toyc6DikKc/EOGH2aAGtJx
60GbrhQNCKjY+zwCmJfgSQYx4um7onxcHsmC852YkLa/p9Gi12bsqRJlOyRGhTlsZtgB2OAGaMVp
5O2yvUXPAI0fNDRMVIrlPA4dQgDI8hJDykRH6Kb27qpwa4ENOxudy6aWzmCw/f+1Jbl6l/ER1H2w
xaZcuR+b4oaH5kM78W3RAR1NNfKk6WEtVGSUxVAn472HfI8LmryrNkmju8ZK0+eVb1oIcCffJO0M
3hV9x0N8k5dGLzSvv6dKcZsk8afXv6QoAMae5/SgyDDiSEw6Olc9/1Mz/bWYs3Al4BzpWLx2wbUI
GuhTBy58Cph4CWgdGCT78qNtHB6/piBfWxnuvPXkjXJsR05TGbz0lBqaRo0DeijfDXee06KYLXRh
bD/IzejUd5ObOv4TOZjuZeNLm/TYtvTg6zh0k1k+29birZFEULHi+xR065fNLE3lsZdJ94U8N9rI
mhH3dXbbzZR3NagyhxfW7v7FDkTHwLoKSne5w2uqsxwlP9gJfdtStsyP9zla2FYBpV9RRV4zlAL+
GJK2jW50Q0hbuGhnfSpBuzXHBtlljz37QbajybvJrZ1qDYKOjZPWr7XW3bcGfy3grGoW30aj4oQ8
XYm4i3Hq6KOkfZMDCzGAyxtxambsO+i4mkHoNWWAKqPpZ1hTaV/yneM5kBaVENKSSsNktyPKCI0D
cbYc0KR/WVGsJpCMaBGRK5G9MmTVEAE5WRZ2wIqNl2fCAI4tVleO4+XJ+2to/vej4yqPTK8boxo9
E9lP3ZjuGZjGrA1kAtvxk3prInnLG+KvNek4rvqgDoHaxYagFEkAofB6SyBCASKCy/O3FFxAGv0/
8yefwjlEeAxIutV2EL7XKEAkipM2qd0Yr2XgMCu+HtZIcM7Y0HA/xC0DV0QLD2YdMkCnMxl7AIF+
9VFM6bAbykGoQIZkYSESPb+N6WATs9hYxk+o5RjZLw2dyHh8CSXjjtmm28vDX/LR42+RVnUytBIk
lTi66z4C6wqgGE5f0sDRwyDeXTa1tKTHpqQlLYw8sSIdpuLe3yedKvyw3UdTak+DZl82tTIquTl4
bItBG9CNYBsquclLFE+otjPZSqlw8W5wNKKvHPzRloDXJDnzYMYjybYN9VeSAzxvNC7xqUjA/BWr
AAX25nZgKG93kctAcF/rugj7Nb7Npd2JYKuB+cswkXWWzkhL6VtSGnDj2u/tBJTZZsPsmhuHvvkR
qmDwzaa1M2vpFgb6F4BULCQlqVxt7nHhqwIL0ZSO9JlXbSjqPEpgNCudkmrQpvHVlc16NkoV2EAN
2lmgDwL8Qn5ZdUoPaWNiQdtC2RvRaPfQKTAOVH2pusfVnt7z5UUFYdaxBCxYQR5G7qKZFby6ieSB
/bb5sdn/uv90b598Z40a+4xqYi5UoHMLZO+zRA20WE/DgU8K2gZTGtovhoCQthAHSFcL292tVEf4
2QacKyL/h7QrbW4bV7a/iFXcl6/cJFmSY9mO7fgLK5u57wRB8te/A9/7JhLEJ1TmObmZqZuqaTbQ
aDR6OYetIJKfSHw63J2sRmpRq3GTev4RjN1vx//8hOExPLoQi9/4Cf77P/zLxt25+A067f/+nRsE
blC5h4Pnb0+n7cdp6+9PL6eXXy8CV/EJgngRPqA4y8jfUSYECAri/Ms1QdOQoUc1ATet13thGKbe
5882Edye1002TBBa5tHUhtwz7OpSkEzrMi9nLL6/9/3QD6F04Aq80doOA+Me1A/gYTbxtOQcfqc5
ZdmmbYp6437/sveP7+Hm9afuvgaCLb6eV2LqnEliB+jMI8lVrEROAkn74xHbBuL32451dWNYDUJF
KlCDr+FUSWsHE3IpgK72R99/O4a/3Q3MwdsKDvpnEp43gHM5nCLKWNZJXkPO8f39x/Pzc+wu7jNY
3RFEok2B/XqG6OAQeNunj8Z7+niiLvv1MaNonbB/CJz9Z+3w+ovQjefYmOYA5Mnl0qK5xagSRifs
s+Oy+7LD8jK6e2+79TyB+p//sVvCuNCRWhVa51smzIf1u+HjBicTkvytLxBlMvdyJQqlHWRW4eOQ
Zb7US576eB6cnok6shMQ7tixZ44A6kE/n/2+bUXra3kmk3tVxU4+kb4dILNEjwP+QCEef75A29xL
vd+b183D4eFwCASbeB164XygNvqPsuxlfXY+SDuqiZxDMDxg7Ybh8+abdy9yKqvn/VyKfinFihUV
ZBpMPf8IxE94z4cNLPWryEyu08ycOpxNmmnRsWZ5CHrzw93GvRdJuO5dYRJMXQcoFJhBwL16qYqW
1ZWUgyqD7dTect/GkAR+uHn42QQ/P12lt2VnQPDWWD/+Z2K5459rUYn0GMQy+8jdN+K9vfQBxXUw
IwvQB6PvWzgVLm5K3R3wq8C/vqKJBp0FQBJxTRezcDidvuBicq5yu9x6cPeFXSWgsNH/s7XsGvWP
n3/g4LDDw25UXKPssLI/8Cd+Dvjn52HCccKPz47x7fNksvNydYb/LBf/iJHaqCXyxVd9flvo/+f2
Zl/BvgW/cSOwH9EXXPdrY13QgotudJBwIo7h1qWuAXird2CZYIIRUXz+wEU+uq/Q/t67Y27SP4Wi
oOYqpgE+KzAmMM7HCnFXJO9a1yfaaEPuSObOJSZmjBzMiORGoBUiArnPSaKLZeaEcV55yCopS2wN
l1/tfond2AVGnTe6v/FvC/q32P+DyC2Avi7U3hwevMfd42YXBFD/4+P0C8uyC9lBejnttyf/9PKy
P22J+xH71P0lSptdheeIj9miICDAXBLYeS9PrpHTsgJEBh4kmGlDE/GMjGmwKBoS6u0UEWuD0aV0
F3dVIXCyK1sC2AgDr1w02aFeyDklzLa186LT3JsUYJOjWxToVvXyZsxGdpdXAK0QGD9v++izQewM
6we/l6Lzj7CO1FY3LhNwAtHP1IKR3QlUh5GlBrflXPd+MEGofAIW3LAwCsXpFdNUxpAXBCkYR1RM
VHcmAOMk7gKmDy1MpLc4+tpX4VS9qtYGXBmz+lRIgW1uBN/Bbg/OCi++g7fCfHJkEuE7zCxybTUK
Cye0ygf0++oNhrPQ2XWw4DiVoK3QWofOdElAGcuc760P4CyrXzB/Nqv4AF1J0H9ix64hg93BACV8
JedBGUdBB9yc22qvmPOF1tyNEGkNMTIKocOUBFlz1wFUpkhCadxK07d/IQrdRiAJwvyJyo9f9JFD
VNDd50CCrwGcvmnUoOgwFDX6kai3idnM1VIihWCCCdxS8HzH35/FI3ZeW3rcge9tcr4sA/iEXxcR
Yve6CBAk4xWLBhu+eyqT9bFqVeBoJnOLHnt/Vj6K+O32il0HIuxsgPv5f4VwAV3SJdEC7tHck3sw
hIPwQ+4DSYvJWzmi091E3mcb54v8VE1IoRdNQw9DAyTXYCJSusuL1BA9hFYPydkHcYEe6q9LkwLa
z0uA7CJ7XYJ8uu0b0d4C6EByctJd64QpQUrNOqaG1ymiD2ACrnfWQi0R3YA2HpiXO6sOub5YKIaw
IrQ3KF4pBZq+M+WjgXqJkbq15DuY36QgYvqpGzvBflyFKZ/78Uc6tx/SrM/G3MKEa3mTDPeLFblq
+sOefUpfZUyodmHfCTRet7M/IrkVd2jejlUHhbXovcgf5+ZY6h+31Vr1AcDK+t815eLqupUXpWEi
wK4jdz9R5C7tL+MCkioR07dIGfb3Z+dSL2tUmWusn5bN9zV5lxw5VJO/Bp/kdonz5E4O/JJuZFLQ
1pegK1bfUNuzAH1rdYHlCNw2C8FuWSTntmunyg20pcDXLA+Uurpzb5qHqdqkIAob7sAWcnuzrktA
nHacx27BV5oRCfIqILO8RR+9q22XH8WPeFfvskd0BW3yZxjkD0MQDa/tnYbxF9DAIbEPUunLvTO1
tuii2sm9BtOu9HucgWVDhAsukPHZc3RmH0TNlRI1WICB5xEojnJXxfQsaC1uL+FaJHWmyWe250yK
Cp4aaraQUhbas0q1ACVWeaQ5muYFh3ftSkf8Dso4dHeB2Z47vGDU0jsnAWcNSKviLixBjDG/kZS4
xNjTaHNbrdXFOxPGHWOlMMxpVCCMRjQw41Omg7h6/HFbyOranQlhH3G2dhE8IKJCCLFw7anjsTTD
Apl3ORK52lVtQJ7EJo4xtM6/fOyhipe5xxXeoL2n/jmN1J2N0jeUoGvVwE6eCtABKTWeCJVHOn/W
viTT944IPmNV3T9f8ZnnPFMX7QZjKjX4iio7lPT7ZNxpxVMkCY7WmhQ2ng86ShPYvJ/ZgjMpjoM7
3MxBNT0s93ruO/a9NPm2iCVgbUURXjOYZ/BSoSPncuvMZkx6iuZc1DImkGd/68E/SjPBjO11ig3u
yUYtASw3ALm7ejnOVAGFOpOiyODHIUVb6GBrqoFQobbgpIL/B44P+Hi7IM5tcrTtpcHkAJ3r42Ra
PWau7cJuf1MJuVJwKtaxo3pLlhDfjgv1t9wXRgYGuxj8irVRyW3YzyDwCnS7HIbDOGqTvClKY0Jk
0umN7utaFYsqm2ubhQFqtOJqSO1d9TkX6L6USAqC31ZR/SoKSgV0YrZL5r9tBmMLaaBPFa1uCiJ9
7l5pGkVrJQsL2XYxBlMz66NoDBHQBvMJ/OVlAyQARAOMQohv+YmInkggysWjp+73KRhE4yoR+MDV
9QItLOgzMYYKPjTO7MaEtMuSgosWvR7+NL13mIEyJwNIBa2orWhNHdTrMavJ2hEwqHEpK0LdoZ0B
NYE5gtK169NYPNx2f6sCkLFT0B2lovuLUwaYqoZUFFAGw/m4nHbZ8PPfCAAnj4yyI3rNOQFOnE2x
oydAjKDWL6eQPRs8NoKn/ecFx+86poIxYY29N0C3fLlMdaeWbZehqDj10UZJA0fFi7b0JdPXjJc4
o34rHSqboQIKJK8v3x/B7O/PHN3YxMDnKPLCs9rqOxBFPT1WBcdmzdzOdeMuKKUvbBBJQzegamEy
2demQLKNcDYEty3zlldryLoMdNNS8NDkNgpj5JaNKnvhdZYSeUn7c2JDI/S1G7MHZwIoiF4VBzkX
RWGr6oHsDZOmOmyEr2qWKD8O0Qix82gmaL3W/DyzfhQ1sD+kX7dNcd1McE8wsHjU8fiilIxkcWUy
3vqx0TwzOlj1l9m8T9Kdqv2u261hnCT12Rq3t8WyM3q1sCYuDpSjZR3v90sb0dN6RlAADc0ueVAx
0Fn9akE+aucbnYa3Ra3eiEC3+UQD0AEZdCmqTXQVY91w5VLr3NNU9RSqHYY4D26LWdszJPr/EcNF
7EWvk3rApCrIfbXR1ShgB4H5nIKyLCOFYPVEsrhLXs+Bow0UfOxZ9c0u9lV+LJp7IiK5vm7+Z5cT
qq7oUASJ+hWJSlymc6/hNvbwGPlN+sxrZeJaRYJUse6WSfeQV4Vftz/STkQIvepCzE/yAmQlwcZ2
uWe1PiZWq8I82gHPu17pMNArbPsWCeHe+ZlsVbAMCElp/kIj+dkCKv1to1g1c9xVGKlk8SU/JCzN
ljMtEm6SWSK/2zjdNXRGL7Gztel7240CS197iKA56h9pnEKajEc+2pULjygLAmmZBEi5ujH9bifS
azQ694rxelu/6zYPmAjm/ME8jLl/0JRzh8uwNKlMJYisk+ZE0Y+kNOlXCxD4AClyKQjLjUrxh6pp
3Eh705zZV4nuE7sJrE4EorC+1n8+hTuAEZpNi6LFteMY1GslHL37oQ0IOooK0ZzoykJbYIVE0hw3
A17KnHn2nbq05Sf34wTC936TWX5ioEcKbbT2uySaIBRJ47Y1JfYwLmWFY4j3srl8beO3KVZRp8GT
ybkzRZhwK84FkClotUALCfr3TM659E1nLColuL4Na4O8H5F+GcOjvbT+bdtZuVstRHF4QLDOy6uh
KH0CNnxXjoWXg5Wlezbp1pDuKh3zUL3bAauMNILC6No6Ap1MBVohNMO9eulU7JKA8TjCTVcsD1Pr
JdW0V4MdyYJx6AWDiyu2iHEBZMAx9eWoUPFSlCyZXSw3uHN6Yu8nxBXuRECtbqAVMcqtB1P/W75F
NHRBIIbdNA1DhGhwvxS4xPUU5RJcdUbVDZFsd0BJg+Kc3d6zNds4E/NZ4T0L7bpebYyBiYnwLMr6
I/pzo0YNJ1XgydaiEsD6o4UMrG2YBPr8+zNBrWOQoVkYplrTgVUWY8O5O1Rqu58L/SRNfXqy01n7
GbUm+hOrOg+TzCQJpoXMqvVu67x2DaIs66AciL1kfVWXaysltloONqYDl+zQYADdoBhQj1js7mpa
KMlwaKinOO3323JXzfVMLLu+zpYAPHjlNCYq4vdJOrU1DmJivtSJvZGc5aG1MjCpCalCmSpcWHah
KhdXG9EUaX2lFV6j/p6aYBo3qr6LnYPl7Cz9izN8JWXYYtrXyHY0Ejwh1/zB+TJzThVDZYoFOEhc
x9N7Kr9TNSwWxq98Z8he7PRuKkqyihaY86tLH7VpbUJgPUugf3ptl68lcEPUOvNo+a4k29v7ueoT
bNNEw6IG5nW+G4TQYaljNmQ6yBg87beDhQEz25PH2KW9IF19jaTA/AFyChgIx7g2RikvjSePp2iU
UuimmY2M3HiKBhA6g5Gs1DHMrEQ/9Thrgjyh6h2QAJ8k4ET61BpMDwlgB5d4IhofWNMeTQZgxkFR
G09rzkE5tGkzo9JhWZEdWEaz17NN1oe2lG9aUB3dXmqVbR1vx2fS+IweGM/iocFYOsaovhAFaB1t
B+CY4QTn5SW17tMy86tOPbZJ2Ci+6lk7M31usgOctFQ+ykAdfZh8yVcywYethJwWdgZ1cKTPGEPu
5bZIWi8hpYZVmFAXzdvmC66G3W3d11w0UJEwdYX8go1JyksRAJxOAF7IvFWeWrk/Y9CqA10W5si7
pU3DdHKGp7+XiOZbNDUCbA0pGc7WxhYVM7sCf92SdtkXEvfIk8lLfmxHJfWjeOjd2/KYBvzm4jWC
1hX0SAC2mVtEPD4MCZ3MeJT3kh+R3QKLTX7flrF6AZ0L4bwviBN6mSYQMkqO405N5k2xFBSG5g8Z
detx2izIpFSZc5osJwXY1S/BB6xUIYHU9Wcf2T6fuX+dDLmKeB7BvJN5dft9JF/NJaAKmiVeJ/VY
JnhIfLstc9U64ZhggTikOg+/UspSnGcdTKegAFgq+wONRKPwq9aJ1lckVpGWQkPvpVZKpOQLGmsw
ad8f5GJvAX1E3Tj0dFuRVWeDCWJ08ytA/LC4M2DXWteaNXM2cfWQa9Jdm7RPs50GMSH3Sdz5t8Wt
rpuFqBKgdZiF4Xvd5SGmQwnSZI8Nbe17s3YO5mK/3BayZvUwh3+EcPYAXheQOY0QYhgTZgVbV8py
v1W/35ayGux8Iruj38FSr8AZCwSzVZabsHu9PHVU8TKn2aU02UpRA5eib0nj7Knx23L+VZyFdKsF
Dwnj02zuXAMAI3Gi1MHDg+CUpd8UDGEnnRqOSQQc2HJTGu+0njbo0hZ45eueUwCafcpkM3eIO9lZ
PDtrykSArmgsLPRwtnUFcIHJ8uP0RZvVrSSZd33z3MXJHqUV39GBHKnq4NLClGGGAGWwvupZstWJ
jpaen7d3Q7sKUT4/DKluheVwUSG4/LAuzsYa7cwFSOWk3pdInN8lRi2rXuGk2Ysaycs32ymcHcYF
KRA759zvyID6NHDDcy8elshtQcD6WnWN/FBFahb5AL012LR0TnS3ptMA8jiMBIOe1dR8S02aXyQb
Y+qrUjn9KqoMPF9Rl4a9PgFbhqam+gMIAcauonO+n2ObTF4Ud8sjcTrluRnk/FvUt6wxLulDcDv3
5QGsN84xl8dakKNfWxkF2UMLr4O1hjK0bI5lDzu1QP61kcxFDVDt3TVN1+00rS792bYjxl42Cl6R
V4edwVszkCrdwuQJGtout2SyEytbFtDND81zVCHNoImaD69OOieBu08pYHfmrExKJCwbRL0Hk9xF
Ir6eKw/JZOioVyPJhiF2HuemnNHP7tAMWigHefLJ+G20Qi3fzVTgtj5N9OK2/pSEIhrwZWQAa3Ee
n2iZFc8RogMCQLnBZ63qVgj35apP6W7xmhOwpgQvieusFCeTGc/ZebYrdRhNvBm9KdQ/8j0NbH/Z
1Ifivt0BZiM0dqItu3q7cAK56LYwhs60RgiUN/Fj+TU95LspaDz58bY/WDF67No/a8mHtUaTJibt
WFASWiHgm/vQgDqjIAwQSeHsL6sS5OZZfDX9XPz4FB2Adyr5f420dLlknyH8+R7FagRwY0jJDhEQ
HZPX3h+DNLQElaLrC42Tw90qRNEHlNsgRz8p4bgd9l0Av/BWbERBx+qxPdsc5jjOFFpUq0R8AEGm
vF0iP+52kfr19v5fR6UIeFE1VPCEhNfDEb6UgQrDKA9LijRr8a0BOjNCmXoMZvMxskLbAW3OhyWH
tSXIZl0FbZ9S2WOSnV+Hn94xEhKZoDUvvYjRW6eDm0bbFpdALTq3zLI4XwH1AL/LsP+Qx+IsTylI
0auYKfN6kwS11qLt8LWW33Dru+AhCuwRmOG9RDbocPDjRQg/uLKDCHpsQH2AQAU4uZz4Ro8yR68R
YoExjQZNWG3rg5Z5zT7asnzrBohH1UZ5il9v7+rK8l6I5fIQRTYoetKwx2p/t4yepP1CnwRoogXP
puueMgQTmDDAoAFTDngml8aDpO84oBqGBPnYgZk9SZLxiPCAfqQE6QhZJ2hGNvNm+mFXOrmvJtqA
cW/MkSYAL9kdtabuscDcagzct6X82qV6/tAWEvnRONIiuN2v8xf4VuQxFTwogcR2VThJy8Zg3SeF
p57Ii+OWgaa6iS/vlrs6rEdXfu63tzdh5Vq/EMhtAhioWNoYAp3+pAGQ0BKBYazt8rlGnB8a9Hiw
JQRrnqIFgLGuJZREUtnLdP+2ImtGjCQwukos5J2vhkmkdmxJqiA+sU1UP0h+X2nIpY+doAVoZb3w
PEaYzlAAAavIXetVObYZxZiER2zqpxICz8m7rchaiILJXuBsaGz2k3/EUSA20rGDIuqMFuNArYKR
qG6PvvxOEVGXrGwOciWsa0pBNQt5+8ujMcp6U4wYREdyyB2r9276MtRBlouselWlMzHcFTFS2gJc
DLHQvHGeACmjevWjtS++RA+pN3xUsZunrgoybMlvBa71OiOGa9AGGTxac/C2ByTepYa6lg9RnkND
5cl40u/0QAqyH/rph3GP/CNg/nZ25RKwyrpeutO8eZuB11PggFZM5uITuCOWG06q2jNb5OqbaR8z
EWHS2u14IYDbxUxORyN1IMD4qaXuELmpO7q6n6ogDg3ID1OUZF0LlM7XlNvOJC2SMUtgocmOHGuM
zQH8ednoxF3uKlc5SZv5FRRV3ov2PAhCtNUI91w08wJnwYYkFVqhq1C1ewNI7S61/fFVd9vaVZgh
ecNjHv69g7xYXHaEziQm6Agdi5T5lalyZSmIp78u+nMmyrkU8ACaQ8l0qtR8Z47Ztm4EOqwf8z+H
gG3omQ4tiGfaZYYObRWHjgY4venVxASkEt52XatyAIDPJvoYsxVniMaIBDpgRzDhppwWAyV4+/ug
3TtZInCRK74epAF/5HAGaIJcExwkeCnG0sM8Hnv6KhGRpTHHwMVkFzI4S8vNSO1RhwLSSPyYRajC
lUGF4lNMt8NyVLtTWu1k5/v8L67LC7GcuSF97kipzZyF7hGMfZBWBhXRXhNtlWgJeaNLagxwE6gX
2U9G86VD16yW+7fNQSSDM7u5XqJSHSCjix8Xe1sDxFMXzk2velcMcwLwAU/3qyQkwRxnrKPb12sB
WU0M3wHSFyDoi8qz5K+gj9PTl6546gFdHilgYS2eJVHksfrUwtQA+oUAPwH8bs7s674t+7GG2ZM2
1EAeXoaVAiziFlBrDkCIqCtPh0JIJ7W2uigUo/seJ4E9Hy4P9WAkZjeztGHnT360a34sGIlvXQeT
zPEXw2uO8iP4iEVURmsRKqtP/yOW29RM0jKsAnDzzI2Fd+UUxq7b7SePvLVP7V70jF3zKOfSuIef
ZebL3CkWMpTlttGPmEm1e/T9B7cNlX0zf9bPpPCgdJ1T2oALhxSje6saX1+ONrhCgPbcT2FUvt0W
thqSnEvjQhJFaqelVSENmO6byY+xZdkX6x4hUOaWG7x/1LcY+aLk8Um7A29m5oPebhTxKazlfs/3
8XM8/OxOqCfSDBEog73ly3vq5sdlCzirJyf4re76MMKgTYPK4X4vmpNct1r0TZlomgYuOGe1S6Pk
tS0jFCw6v+s6pJE9S3q8vcL/h43+EcLZKF3Q9N3N0G0IR9/YknvkFL+XB+pHQFqnWyKK8FYjMPig
f7TizJQA6EPtFQhUN0oRRpvpOT7Vb9PiKaYru6Ik5uoaokdfQegOYBg+XYBxAt1pWbyXVgieD0O2
paJnzrqIf7K9PP18TbuMphNcml5mLhq2pzx2+1Fwja+47ou0BxcYj3kuS3aKtEedTm5l3yui6H/F
eyD9yorvKlqHQQVw6SILC9w/1EYCp4cTzqWPCWW35JiILoCVxboQw+kxJNqQdg7EaPEhzg5jsjWi
8LZJry7VmSbcFbOokt3GeVl6oGrwaS+7Tfx8W4JICfYFZ/5A6uIO+QgogboL+us+knFwjeb9tpC1
k2kynGMFb3SbUT5dSlnQ6YyJI0jJYt0F8YYbJQVwrt2qukdqBvImw1/6oKm/TuRrJJrQZMeQ8/MX
0rngKpe0McNwIeLTMdv0jvUkj+isAgV2rJkBgNn8DA1Nld1vbmvNfNotsZzPS4ssxusbSi/aYx8d
CuM4Kd+07l1bBAfqeg+ROLAAPAYIadQw+RbGEpizZi9bIGKvZVA0kfa+NCUAZyeCxOj1OqKPAz1h
Ogg7kDS4ivMH0g7VbGLGsMLcNjk2wIprgaym7eQBg7UPFRUUn9YUw8Q7GwrQcQr4Nr+pKU0MgFu5
V6CdXfmaJ49S/+32JglE8C1+BjErJ6ohojHIptPfNGL6vWiEZ+X9apvAvwMUlI1i2hUgVKQ4A55I
GElaQObyYTde+eG4zR6cRkPnWu/S0XzK/Xp7W7Vr53EplDP7WWosSicIbS3MTgLfnIo8+UpMAxGA
qIRJoMkJ6fLLc90OQ5ykbQQRQfU8hoVXhtmm2jmHYtejXdcDfmv1Ym0a70Rd55BtnINofP3a119+
AeeES10yKznFF1gjAKt3hhqM2og76+X2Wq6IAVINSzCCwIE5k0tFcbyATkBSKEi+Gs5em0JLfiai
Fr3PtrBLlwGoNFiIA0JazId+Rm9n3ljuVactixIRqVs+5i/K6MZBpnhI67jpXbqJ/MLVYi87jkEc
lk+OMDpcOQ0X8rmApi0WtQcTFKqXd0uo+EWof1Pu51B1i6/28Ze1+f7r9rKuXAwXCvMlPjROdWVm
Q2D0bigulb38ZdyDcS0wjmQKlQ+0fboCkdduGQUPBw1jaGlnuU/uTs3kWeoMtA/jASU9ZQ/t/fiE
hnbzYDZIny0b513x0GkSeeAEFhU016zIZhAPKOWzTC9b/rPtNaTZVHJwmmFIOyrcpY0eC5nc00Xq
dwpI6wXnf03Rc2nsa86k5ZaRLZKGwcEqbXNXb75PVfGsxt/sRd3Ow8ftZV2xHDC6YBYDF4SBiUh+
VbMmidoWG+nUIKGVv08zcc3m6baQFY9msyOoAIARnFV8jnxSpqG2HIK4lHVDuSgOWieEgLbAKtfE
mBqiFSASob/8aptSu8wsieKJjUQ/CGEa++9DeRuJC8AwAxwRo4p8l0DqpFKp5mh0WareV60XDBe7
iWisbm1LABGKLlQmC6Ngl/uvW0XaUBuFNsk+jX1YEB/tfLc3ZCUisHVAAADVFdNLVwXaOXFKpR0H
tKVEYb68JR11M0z9oEyrhJgdQ3GhFB3fT3YgzkfixkGVBMNa0Iqv6yWLVDpJjPkQDd3piyvr0eyV
kRw9TJoFO7cSZNKwmI3uWfZIfIcm1G0VG70rSH2BXAMrL/WeTiVk/NOlpztKJf2ljHq8RlJ5bLZZ
o+WLP2oIqGSwvCcbQgtgHY8Irg59R8kB5cbuvlXmmOwbK9UfzMXEzbPMS6gOc7I31VJ+V+caoxCp
3e8IDmLqKQomOF190ZUWgy251Llt7JgfpVxP4aLb849Umo1T3UflUyL1+WuDQfK9DvDD0ICMU2PH
5r6pKjXxy8kZ7/TCNN9G9Plt1HxO2LwFHWZfiaXqvk7t0V/kAgwRcyeP3xF3o/NYjRUQ6piwN7ej
gICiVTcse/Sm0ejBkWTtSzY54D+ijuYMILpJ6p1lJPNLQ7oktNLRid1aGTAEQXNzk6TakqJYXTcA
7iUzGkQX8OZ8KYAe9pa3S3Sqhz5F35hltIApkjLfamba3Y068MSQjk6qfdXk9R22UYsDzcnn32qr
1qW70Lx8TonaIH1myHJY9X360Q8tGIMkq6uQBLIskiPdBrAgVafDt3qJx8QdEzv7ocSdFmCoXAdz
YFVoBz3pkVUfzEg07suSCLz5QbiCzCMG9TBBenmqUsSqidTWePOXi6eDMUWVhs2SgaVmaDxMsf7O
JFGeQV1zSBiuQakOAT4cBidzLNs2iQf4PekJCarq8FaDYsItjzrATu/HPehOnoz7PGh98lD+SAIb
YZjKGEFvH/bVr8AQOsBpAXSMAdpLzY0otvSqxGHX8tAEajWZhPHHygVpA4nlHxHclaXRaKrtASKc
KDSIqx5n7wfyyJarPjiVr53aXXroXGcnuphFqnHhXVMVVj1QyI01NP8UmOWrdv+/xeNyU8OsEKCM
ME+J89Wn95N6ui1gLZRCSIG4Ag3An43pl9sz4P1RV8OM2LFWpXdrtKxvVRIjidjaFao+ztIXYRk5
wEPQS3Nc3CGJUtVH23X5q4u1DPab9vsmpaNo8m1tcc+vUy40KOJoorGO65SSrxJCWjMRFOfXrOZc
APuAs0DH7oa8VkHn5rVUfcnVatM6gHOfm7tK/ReSzq9U7rXhlBU8SoY2zH56zw3Tz0jjdxVFE4sI
qlB0eXOLJtekbqiEy7uft0p31+OpLUK+X4kPMTChIx7F2IRxNXafjrM6wpshGs2rsDTqsNyYT0AX
D/RI2dw2TpEobt2mWi7zWULuO2rSLSD9qwJtiYM/yMfkr+eOdIRWZ1pxCzcpVjzmEQoVGBH0BxOE
e7pf1C+63PqVZHq39Vq7DEC4B6Jo0LKaYFG9tLw2rkfSO1hC2nhpn7pN4mn61uk015h2NBMZxZqh
n4vjDL1Xcn2uQIXtzSWq/aM/yx/R6I7Fy22tVooEjG4ChS3QA+imwY8tgFWmS2gz4hkYkMDaOk+/
UUP+iSunQ60pdbWNvKV7Z9u8UccX9ZauGT6CfKRtGTPvVUOPSSZiFAZkJ9LgorfbRp+IstTBbRUF
Uvh35wwIHTOdcaNmSeXaCUZUH00S3paxtltnmvDJkXLBBFI+QxOjMcwNBX4bCoTKEbiqCsrKUfb0
/xPHnbF01tuiLyBO034W1k9wLGL4bHKT7PW2nM9kLR8BnevFGX3WlrYisVdY+t15lpFrdJcDkma4
PA9WgIIWcFfu7TD9IRDLOs2vxCLsQBiE7ijgql6etQ4upIsIZmlG3KClgbn3R6I+KTPSuKmf1OEw
izsb1s43a5A0WKYAk9Scqk6iJDRmkzVaXTVes2j7mpAnQpsSpOf3I4rMkiPomlpzleBeMKGi7Fho
0bpUE5Ew1Sw2FypRnQAY88HICbBb00reNXb7BgYEUS19VSLr7UcpHcRvPNGTSQa9b3NcNfVcWOgH
UNJlm9NUeVfzSEq8Vm+jYlNiJEVQFViJCzB/gglJoP/iWcF392KLq9wEaIJXJcauJkcraje3bWbl
lIO5F83DoDlAnY4fnZPQcG3rBP3Dcp6XgbHIiW92/YROROv3bUlXawj0JHTQIv/BoATw+3LXMCA3
K9QhlacPg6uC5ZT86vSTkf40ReC2V16FSWKM3Xj/YnqI3y2SkcFS6rHyRkCoZvLga+nWRMYsElwC
V6bPyeE0ynqHICMKjTQLZK0k/2ljshZAaGFeON+MSL9rclHDoEgk286zOM6qKDJWC0TikQFAND9J
HvsZDMQ1MBN+JuC0vb1n6yuJPkEAAanXYB4zJjcL1aIVilKoloz3Dc3cMT0Z+V8HWmwpDVgGS/Wg
5MMlYhaQYalyCUF98WqUR6kIO+QWKidoaSrQaXUJz0Rxl0DVTI41aRA1SwBqUl21JEFR3MXAHMrz
g/HXPWycZpx/1FItkZ2OLSFg6/Ik2seUbm/v0nUwwsngDLEEt1uqE7Z683tlPs4KwFcm157vhuyu
W8KcAsbJLZot6uGSMXtm+pU6j+bwgEIVuuefBV/DFvDiFuK+hrPRTCV1Lev4mm4EROMe5HUuMpLu
iD7xxtw7UeeqcoixyKQKhGS91/0GTDhykph9xJQ7iqmXB0Qy2zy2+7lC95b6LUcYAfjBewlAELaS
b2YHpM8VuoK698opEItGpWgr2H//SnkAOiK/q4LliL8O8VqYaSoxcErFxNgZWpMBt1iRr7KJCkWp
bSX0eY1l9F03uzddFlyM10U0aA9WeWRecFWpGHW91L7WyGgWNrQf6SutTD9SAZFpl54Rty+Ro+6s
2gqaCaTC8xTERv5GaRVE5nDoSvDc3TaDNddx/incMTMiQwN7OBYCeLVNnASy81tLjnIb/5sVPxfE
HTAwgsp4kkNQazVekb9o9kaVG7BnPZvIbUp46o69mzUPWiLkpb6Ktz6Xm12dwOuWkVK4XG4HULVj
62C5WU5EawLD/KXJJ2DFZ5MR5NmXZL4v1eDfrOsfmcy9nd0Ai46TRVrIBFTF0gYqQE8K38xKuumK
dPo2Og19vC1x7eKGov/V8gryblw6UugIIgF3Dk70qMXNbR2r9Kl0Kg8pXf+2tGvw889FxQAiCCgQ
9fAcUgUAV2oiy/hvJ7abLJ4snwy9cJv/Ie27diTHlW2/SIAM5V7l0lSWd139QrSVKFGivPv6u9Tn
nOlMlpDCzAVmz8NsoCJJBYPBiBVr2S+O9T1d5Nig3k6+CHrf/Wuio0vT8tRvMypm5kww3VZjBLqR
vOuC3EANPNuKkaues8jLWdC7R5IgeY5dj8pc67CUi7eERvXk6/EtKs3gIj4C12bP/rxFsLcaGtGA
+sem5Dn2PPNCE7BpQWk3syOuEl+hJyeNFPPGqnYzDS0lYNq3jQ+6HEA5JJ7blTqmrHeUjmuwixER
v3YPdXtnWgiEfjuc8g7I8TagPMLzBMMc1NqaAViNQ3iLoUcF4lYQoFyeF61Jp8zNSbHI+L12QwoS
awjfJG9c2RKKX/7Sp3WeWVp+ydnJbMeeq+MASwIsZ2WSBEbPolL51zTWcNIlZQdh8CIK8gmApvUj
eFw0LEhBid1O09hzYsScgpCvmdZtjDSsbR9qHAaUofE/IjuqU9W5pqhK4St64YMLyHPbBOz71SMl
W9J9a/t3bkryTwNdmNhAewZljbwOMgNUq5C4tILS2iLx/Pw+X/bwbFWSS9ogFuj7HKZEcdPoX3X3
wQJdYnVKyh/oaxkQ9dbeNLrX+3eRPWkjgPq764diLaae/QC5uFKMgCNh+gtpgviZ50fVOWkk9R39
IWdb3fxl22S3PDcl5QR9RUnjxrHwm9n+nSVvWYHhfqsPSjRhnDKJesI3FrdmERv8z7Uo7W4yszLv
lwvDJD9T5SYrPYUKLxl9Q71N+dYBX3Obv9YQTy+PHdWqKdVL3P92IY5MNPuyoUg4f13/YGtWoGuL
E4dhVBO4k0srSmopWdNTOGdhHtyme+3KJKh6Gl43s3rczsxIWZPhJJxpBGaQRd60gkQzTLDR3Ne5
vgFVW/lKGL/HVCXAi5aFsRRpRYz/rwva7tCEnBI3GNS8xkiC/ZC2ihqY9Zh4AIrWG/nE8hqRHNKE
iBI4rnXYt2RSmaLsrCTPE4EuDFOejC63QYzq9BtOuDiZbAUqznhPIuw7GBe8XN5cGVTkBh7GefUG
zSSVnabZa+hXx508TC572hYw+HMLEizrqHMD4g/e3IVk69JiJXqQ/FWq8JlTegaG6HjXe91s+1OH
Utxg7l19DplOvMxUDkanebYdh2bLdu0McvN4uGMFcNjWEM6W/aIKzXMcvuNuFqVuFpSF62cg0r7u
bis+YOEbGPBqJCHIDS5/8pyhnsAVDbo8NtJk7lVOaNGw6j5io4KewIa1z+MgCywF0Fb0AlC4Bo/f
pbnaQUFBX8zZOeZqvg+Y50Y7yjIf7XmvDeHQ7RTTv77ClUCLOGSDBBTNPcw5Sq8DUzgO4TMRPhgZ
AhajyWeHIr6rnVNF2Mb6Vg4vHMDFNQk2owV9c7m8aRx4NZZYHrryQUmRr6YeT3/m7eP1Na18NRPD
8Og6YGwbM8/Lms8SDbsvFJb1WNPY7kwdtbrkEA8veoYXZru3Een//8wtP+fMnNDqWbWXLRzjV+Em
nubepf19Ql+Loffy//KowuowlL60NqCWKO1iXlZsbFRL+CCd4Q5EtFsvzbSg0d+Y4zXmYRa3gnrX
l7j25Wx8NpwBHAXQ1l4uMdY7c0z4IPy+DlqQHRb8VzG9DGq9sZUr3ggyg792pPAe5y4USDQEJdPZ
92BqtTxTIejd+LzcRAEtni0HQNxT4NXSAQJC5+1yTVM81jVhsGVrDyN5UEZfRzkC2n5d23umG9la
IMqoBnArNXZO/+v6jq6ddTgnTIMNGP/Ignm5ZadWPo1/nLRVf2TVV9uM9H5fur5qAsjS7fi4cS6W
aPVpxWcmJUdNWjoWjYWvaEFQYp7d59zYGqBZ/YBnJqQIlljGNJg9TChVcqrMOlLiKuprdmtm/L1P
pg1099qb7XwXZey1bvGmdFrsol0NP+vk3uYqdNrie1QUjxC6flZiJ3JR9m3Jl8bZyqzWnuIX1qVj
4Qq3nUoXq02aQ1aFVQrGp/JJ6X7S+M1JTqJ8hi5gbbyUZOPV8Rmpgbv0zHtc6aAwRdeLyYHlukoD
pUb/rE1OppXe15Z4bUoeTcPTZCQ7Je7BhP88GQAC841wvrn50t2RGdYkhhKbn1U/OX3sqiFoXT9P
7/vK5/2hmPFaf2+2gI+rsWjpKiMUAUQlJy7TFKtjQWA10YKifbabBzpEabGRhK3dIWBg+j8rRMqa
s5R2QjFhxSTIkDrkKtGs7XXzq76g316uB4OVXAxlIyinLCQuGL+QTg2zp4JoYPzyXedVKbKdVb5N
rvJcq+DhFNYpNYGeNrcESDaMysUcMNhoytDCaC9AifMKsboUJYcE+h3qyY6ZZ23pjy0BVQo/GHFF
IxRseeAhk58IGLJyY71G/ocZ77LVPb0+TMDeXd/KFe+4MCIdDDO3ctqC192fx4cWdRwwXUL6BNu3
cVNtLUbyfaY4mrDLxY7zHZhVdBbQYd3i7VyJpkg/MbmCKgYGlGVXLypMImZo1fnorBL+5orQmUMI
m6Jcu/VxVvftLNOV1uPqGIAQKkyV9H7uf1XDsx0/m+3Gm2rN50Ckg48PiM2CYL+8c50mETp1kCqJ
PPFEdnC110R8ccbRM9sfM9CXiBn/3h+QugPQgysekEPpaE2VxaHcAotA3HpKS6ElEJ80sE3p/F9D
a5C9n5mSaxboOWRmlS2mQGgPBqC9or+DI9GbhfNwfVGfxWH/mMITahGcQ09QynAbUIGVY2wKf2pr
/rOgsfjulJryZdCb8rmxdWqGk+AxaCcTfuLzbJ+sCZTcO01zk0PW2UJ4zshI+wB0tdaFbE6qPlCN
vN/IOFaiKBrZOsTqge9Gu0na/dIcx6abbIGcCqJaemQ1DybIiDhmQg2ReEP9cX1j1g4MUA+AAujI
UtGwv/Sv2OrKvmxgL2krLxNABn+MSCAt9cFhycb1t7o2tH3RtEcl/lNzQyG16IxlbXNVayCYTaZQ
t8vbOi4xZzmXdxkXbI/Fb0Ae1p7R0KREC2+R+vz8Yku4UTEUNUuMnFv0zYFsxJMdE+15ZqOu+UbP
24/BMrK9TnLzd2V27jd3TPqw6UEs6I3o+RwAoja/4MESTx74Q5wnJ83MbKcIMgyBVfVJEta9lb2b
CeTWcstoglSptd/xbKDeoWmxtpmKr1T7wfCMmTbobUE9SgZE0xI8KkMG8HMpPnRyq7tQwbAeS/1R
18cgGY8NCdGSvO4qK5/vwuYSEM9ebcSe6544TekrHE1PPgf59G2pq5qcey3guy3a+dctrnUfL0xK
p3achni0yWKyDlWwcpEdeLyXHqxm70sNJHHlwY1vUWdqq6goH0v37foPWF8yyMygkoSYIacZuGzB
2cQ7sCyqt6UImvbJadGXA0cyeg9whuvW1nJULPcfc3KCkWFkqKQavmqqAtOo74V7N/WHrvIVTKct
AgDUeivB/Icmj/VzrLc03NZeWBf2pcsGmqpgZ4ix3Hg+pJCPZu/gpI5Vf2KvibEfzS9lnG6seSUr
uDApxR9odqMpseywrj8m/S8VuoXd7+vbunKFXpiQLuqy7/k8qtjVBCLDAvgMVYtMtFfdfJ/PQb18
2fC6xZWgCvYrUIUYYEgDHZ60j8qgucNszCAzdo+TA0lQx3Pr74zu7M1vtmYK738InBBQraIHcXko
3TrHKE4MJOyofBVFYEKMx8nAZJd747wFqVnJeDD5g9km5FWa+6mmQVqw6YCoBzq4ObqYxQm5aZim
P/pqf3371vwQUyV4SyC2Lchi6dhrvWrRnmulTzoT+OXCJh33CCdJMDStmL2pUfXEg8x6cbIUpx2C
PMW4UFDFY76BPV9zTw3ktRAogNTlpxHUPk6oU0wpfKfCkE8MflcM0FPH3siNV74iNDE06DZg3FWD
y19+RZWoTqvNWYlGqsfBqKzqz2icutl3Y4tBdO0wgCDDUDE5hhK9zJ/TF5gyIqA+9B0wXxZv5ZR6
anMEsV6ujLtcJAdcfBtfc/F26RWzUN6B1dOFcCNKN5eLc5S6LitN4PpVf6vZDimtp3XMw4x+P2ZR
5n4I8RYbb2mxRcu6uqt/DdvSi3Qsu0xtDRgmSu9XHcgOlCB1H0z6Tee9Vw0Ro0e32pnznrl+Qx5q
+wuLP2Zx12wy+awUks73QI4IYzvlfWfhpyhK7Ztw3kEDkAgqtOq31G58o97r+Smeg2LyYgXYZZ8W
43+ItHgpE4yr4DL7NHlgG9SIiVHhTztumJr3SQK+FPGx8bHXEhPg+hYaVxs5iMweoNutnlMLVnp0
I4aI699ovnMWR66jdDrWae9bdvdvl4b4h64TTg8GqZE+S/G2z9PadaoSkw7FwzwHWfXYbdFZ/Em8
L7x4sYH5xz81cohXL5HiLPux20op+z9CdV/H+1R41a6Posrr9/HOhvcEcxgOwQQqvjzYWt66bQtD
nxooeQECk0+QVY8aczDHlO3TzhufiwhqFKCPBYtQ6yt+Fbi/Zsufb0GEhY7UzVYb/c/aPq39r335
IKkpKw0ywn7n00fomNQe8UF37YvdEIJfe0gCzX/ecKRPh3fZ7zOb0jdlY592CQHAHXSZ6QGsSUf7
iyK876A9+DFi8UESjiF9L2/TjVj8uUZJdHxo3D0GeLDBcCrdPqUuuhJ9JWhts3eb+io7VODeinem
g3lM5aGHgEvVeoWlgrVqd33Vn25YyfSSj545WdmOWssMmNbt8TBqkOKwwrF/mtuNl9jnTFMyJHlU
C7gHLWYYKk/Gzzqav+RHcjBu69Q3QxKxhafz+sr+vOUvfehiV2UfStuGpFyFRXXyyVexH4P0frqN
n/o9x1Dl6Gu+6RePasRetcmzj+XGzq4wE1/al/ypSDWqMgv2k4NyD2bUN36o3tIgOzkvUxzOezvz
gIB70e/mreHVTznE5V7bUoqr8RYaCFoCHhKHg/z4PSnKqFU21rd8sGvbK2UQNWVD2gxY3qzpQIc2
HmTUnhoXg7mt+hbjqZRjTLwZ3K3DsuGxMgZ/xLoyXCz4rLv+pKZ716t89mtyvW7w9PshGI/6DRoK
gbFRAF7dVA1YPlA6QI5SzmPKocnUmWBTKYecVrqrxRvdAvWsrg28aUCPQwP6U+KiV3Gv9IuNyrX6
/WC6vyAsc98qU7kHyW90/YCsLuivMfl89K6RQSgRxhLjl6mGMzA1Mdlwks+J9eKKZ0akQ2An6JNa
BowQ5URJ0KNSbvdhkRtRrR8bLZzLH7ry5frCNnZRdv8knd1Jo7AJat4iqHl6a/YTIAuuUMC/rvcb
oW1rH6WDkKvInGyB16tqPCb0oQJiXGz00LZMLMneWZROQLI6o96PT+V8dyBKD4UWexOEvLptoEtR
ATTQISm5/IgzI+YMSABGMzLfdG8VDSWzW0G8Fre/saf8YLIXW4nxNgc1DdTy7gn4tCxPb7cKMItD
fAorZ79i+ZVnv8ItjBK6XvgVY31QDU/HEAAefXb2LRnv886E/GpgJaHbb6VbW6u3L+0mNQY/ywZ2
p/RZt3w9288lCyCgdt03Vw8ElgcWDR0CkJjIvbTTzB0U4yjsKBhZ8gjWoVkQAqYi0CnUaJIJM5iq
FiiNcYQW8XXji5vIe/uHdBzq24AUydSClZEy6BMIuFE83RlKFWZ8q/O3bNMnEype5Yu4D/IZ6Zqv
GDUnTcfysso5ElsJuNr6w2h8tYR9iLfu+M/tTYQXPFX/1xx6jZe7OdpOJSY9A3VY0vj2r3LUgph6
pHkqHeCRMCYBSG5egPxjq7K85i7nhqW4ZjG1mfQYhgswblWGdYhZHaGo/4QH/MZbYzU9JHg5W0CS
6FC2kVyTd83YFQy2nAZSq70xe043e4XJgwkTGWY5hst/rxvjLtP4Hs4XzM5GU2h9o89+g5QnViAe
KfiA36DYKX2pwZtzk1sFXrez6P1Chd7goMTzLh4xsVMyvb7Px3rXOs6w9cRecpdPDgb4FV7ZQA+B
h/ryi2sJzzGgjR+iWqlP26Dv9qn9Q2mjzIzAOiisMQDjS19n3rgVIVe/OSD9KDphmv6TvJA+uW4O
7Av2gH2Fpntm/HQX8byNBGct1qOx60JOEdV2zOBcLjBVRkMRZb3kGeYRL/h9Ak2cYfp+PRR8LnTj
5KChjSAEWRDgQSUHtnnJNCdFGqX3CLEjdd4KW8nR48P8H+24/kohA5tigBmv9+H7WIovTWM/VoRC
SDM3XmlLjI3otBoaweSJYhR4VzCFK/l5zxVcTHWO2NHkITXoEwOmrp1RjB7aIKPskXQY7xzzMOYb
GcNqrm4txCtgekZBTO5u6Fk+9FC5genyobbGHavJdz5lgIY9zVoLxp3kl5PhWei+9gPGwMqPNsUt
NNSg0zUzJGq6Z7kf17/QcqJkR8d3WVpkQBuA6erSDya7qap2QrBmY3rM+sfcmHZQavQoHe9E0Uc0
29KqW/Pvc4vSs6HsXT5NMyyW6Vx5BtK1RuUfzGzRLd0S5V3z8nNbkpdrSjuP+gBbGbJpFwOSdvlW
DvvrW7h2GZ0bkdKm2lQS8PbCyIT4mKaVx2LoDB8pHvJbNce119C5KSksCd52CdTiM79pdb8pQpd7
NvtKszjQ8c4Dh5RXdhsxed0kyl4Ya0A0kpEH6VACQWlhdSqtYCn160w/TK7qdZZ7Ry1IOuf3mTJv
1KeNT/U2BA7gA8BviS4uQNfSSjntLEXniE9kx96JP3l4xp7EreFx/0YJJ5+CF3IMAFMJ8tsymD36
8qXyyWE8shf6pfpJNr7xWk6DqX2kU2jzArUgORLagSaYsRCUUS/yoIN0x+LNnG3VWUHF7KJ6rUO0
RQpMoshn0+QNQvIjedIicYzD3g0ARozMXRwB2Dx4Pt+4BtZ8d/mokN90VDzupHWJErUD0UDwsLDs
qXzIpx7yUBmiphkwXg6YZm7Np6YRdr2RbqwtFqQcJqyiaI8i+mXcqcscdz0Ukvx8us+MqC1QOt7K
EtciDeb1cY9Crg9YIClLVNtxKJg5gOSr+6bMd3HyytxXy4muH//VlQDUgE+GkX3863Ilsz1OHNcp
DojDnruuf0trzNAOc3jdzGp+5uAehXQvPASvp0s7rUtprI6Y0+furZmEFrT5imiqd3X3oJqh0EID
DyXrpPUbb4nV9Z3ZleJ1MmpdMiTzEkNRn83Sg1E9iVzZ2MW1e+h8dZIjpjGDLuSAXUxsUvq1Yf9a
jO5dhikxvSzsiJWdFlRF8W+b/4gzCwrJXSb3cSdLPmIORWU0LVa3KMOx3LnpbSuYZuWeKoVXaEpk
Wb+vf8i1UHJmUcYT0jZnvVGoCCUgt3TSO7fb4lZbTXHOTUiughceqawYJqDj6ZcdTlaYxA/x8F5a
EIjZ66DOo1to9LV7AoANdPsIqsuf7gkKXppmTk24SQ9wmvkxFAA0ZwNG+9o7Vo/HluQndZgO1zdz
w6q8mQT3e9b3sOqM93N5n3YPevJWKw8N2dcV2EY2vGXtLJwtUm7IAG3UgQAc5ob0WfCbxCDe5mD+
2kk4tyGdNzHWwop12CBZ4wGyZGIO/o9a0RRMbTj/l/rcuTnp4E25k02VCnN28g2itV4xhnW38ZXW
yvLA3OEex0ED/E7mGTGyuK0aJBJ+N3HOIk3v4w/og1g/2Jy5kSu04hlcfdmdPbb1DKbJWLnPC9VC
OySLh1MCKtgbNOmHaeP2W/mc/4PaWlRcIYUgrd0pXAb46VJcrg40PjYgrIFO4sZNt3YaIVFAVDyp
kT58Ah7WfK6F0aNQCAkz8wQSfv0hzs0bPg54VNbubup1TDNl8S1aQxMolsS/p3Rf9GMxbwtoA4Kc
XIKtbbspc47HLHR6HPIgHIwQbezkZ2INcmlDCjlGj7lCFzVzv2Up2EHmkABQNMxqYNM6bJly0lvb
S3oLoryVnxkY0cohRVhoXpaO+6ngwQiVwlb9aqMmeD1ErGQBF6uXzpNjZxVtlsJpHYeu8TZ0OEPH
eKvDtRLV4dwO5rVsKC7iRX15O1s9b1BGwKtSr39n9UtSv15fxdrfB9MzmKbRhYZkh7S/lsAb3rLx
92fs0wSYFi786xZW/RSUMhhexs8HAE9KyWJQSLdmjMeFAPdIux+b0MEwmP1BEtXHYPGIOQq2Ia23
Vh9AvemvzSUYntVh6wRgjt4tcBk+u5o37UxP88iH2Ll3M3rOb83JDbYmJtYOPRhHANgABxd2U/pS
3DLylojluaacuLVT8GgrtvqQK9eSdW5j8cnzZYGAW23bZVlVoKmoEQVzfkvZq2p7wGl1Wyno6ulD
/wPKlaCZ/oyzSWlia82I50nnA737ClHyRbyv9x0PjceTc6+ig6/ctBGUezei2+puYvwMUC1QjBny
8FIDTiWrM/BOY9qRJMdy/Oqwjbfg6u0BVoJ/bEhOIoqMdEWMh5G6sz22j0P9g566yN0lnvUUB9pG
hWh9SYBFLXUr+xM4Mse4Y5LMWJKj4Vb4MeS3U7th4n9oK6S6C6aJoV+EUUs89+Q5ujYd6yljSgpu
Ala9Qird/G6qWf9GnLzcdyXVv/KmcA+UpcqdXaTtMc21PEwNk+wpuKMPcVq3H2Sk6rcqFXSvavEc
pQrYazw86Iyd6GMajZjWO6rW3BNvtov5I5ta4lvxCD6ffiRgflEqpwbaNe1uW8bhI421ME92+m0z
2cp9XdGx9VRnmneVVsXf9FTjt1belY+0bMYTSVn7wJW6Q1UqKV0gGXJ3jFjXxEGs6t+dOetSUC00
VMcoXdm+dB1juBV6dmfatdkEzGQpNMwxcl17RWI3DuDxU/PWWhnZYeOGJ1wp8UEzKy10Kd4CXtc5
ZJ9gyggzw0Ban5hhLL+MpoceLMCBXnVF4U0kSYPCFUNUWRg6U4vBzXddXHV7tAqGg0VzFvvqnBiv
MZ+d42A1Yw1ttcJgISV8KkE9pJKTXqrQLR5ckBKXjdo0GE7uSTTk3MCs96x8jJqVK/u+45gRtM3e
jVKrZ8DwutaXHGJ1R7QQlJcUV9zXmTr0vikHiIZqidH5DEpD3GOtDSZRg8cECtRqpr0bs46nfjxa
NzzvtG8dr/VfRDD1YbB5GopaY3hTUj3noOkR/D0H113lx65YIP/meEwNJX9Ltb4/iAIzkvUwgc9Z
sO42cRxwtHDbuKXKpKEBayQHZ9TTW52ZVVALEBB4FdpC726lW49DEUMGwu1qo/RK4vABymVxzHeY
4NcPQm/axyw1qgjspW6LWUhjOipDMYAeOFFDW6nRVHIUEe8GjFoCSsNM/uDwuLnjtEpL6AEtaY47
xs8QISqeRDFbIgDTf3noRFV9xMRK0GTX6uEbgcJO7XFtms2jnvD2S5rZSpTOvDzSTjVeiq406IEM
GVD1mT4/aoMBztlsMkHSotiPpl3RQ6s1Jlr3BD18TGlXVMMUE5onPknBornjTTM+8rKfem/kLj0N
ppLvQe/d7SkrFSC8xkp8LwDUeTGwL4lXJbXyHGtmUwSF3fMXkZLxWY9b7atbuoAScxAcYRQnLV4K
o6++mRyVR08HUzJ4ebKkehcDdx9Bl9xA6LQ0jF2nkPzGGUYANLp+jLhoMJVcTXoNlFwtfo/9MIYa
EA8vusXyxucOmsperouxDEFhljwbGU1POTPBRh/j/fqiT7oSCdoZiacKlRdeAprkNwOj8gfK89r1
isGyboZSp3ex0eIACxXSmsY8kUOSl/3NMGTqxyQWErCsIvjppkPzYOqFfZfXKHx5GrzsUFEGNvze
qrNpx8q5PhJoGjxM6dwBdEyS6lA5VhYVJmQuqTknNaqU5nhSkHv9xED98FqC3OyQOxycsxTNgvsC
ZQygzaskKGtRf4sdmtwhGoKKqs6n73auV2CzNxQ8IQvMGzR2CXjajKm/G9YzvO7cyaK7iqT584hw
Halpo2NqVyPxQbhlFTmGk92SUqRPCp2SvZUYJo5DVuIgWUkbxkYx3vBp7iMxW9lH7jaKR6akC/Mp
s/cDBL9Hz4rNPqjryUZzQNObCtSFaEuTyXbue1INIUsLEoo+M4ddaVm16zs5wZgPhJ8b1xsEq9pA
TxoO+ouiBnwF5PsYPeqJATo3m7WGb8d2FkLFg784qYFSagFeJaCAiQmWo7khAFq7apP9TiArFHuj
qNq3Srg0nIy6/LAJbfd9wrNoIrz5AB1Mu69M24bORNeGtV2XAWDVw2tSKPM70Tr190Ayx7PtTDwC
Jmaf4tZtbjA7Mx80OOJrlytApF1PKVdT76UwBmbOBeEnZZQ4gQ2dGtykOegJK8gTcW+qAqgnbKT4
azc26ARQmzXBb4YgdpluDXqKt2WGzNWgR135VfU7h2+UwbdMLPn5WUanmhM0u0eY6Jxnt2deVwfq
tNF13LKx/P9nNkRW96AxQmbqiN9VFmbifiyf/ssX+btTnxJTp8NlhGWUCBWV+e6IrzT3h3qrvLv2
XDn/ItKXZ5qexJYJO0V3NI3XtP/3hRjwlfxdh5QSKhUuZ0qwVVUeVtAWbMw3zXm7vldbn2NJ8s8+
R5qBBQCKYXjSNse0e6/d54w+XjexsU1/nmRnJlxaQDimhgmdfIG+Mrzq30N6kMi6oFIwUU7B8b9c
w6R22aTmeBjk2pGNoZIzT6Vbj7jleMm57LkR6WP0Bh9stYUR6zH/Vt3Fd/Ne8a2gi8B60fnlN3V/
fddWX43nBqUvk3FAVvVlVYOv4W57mPcP/Q2gVw/G7tUN1NPWI2fZpU8LRFAEpTHY4F25Wa46il65
LeLYBCXLenhwlMfOvI2de6CTry9NXwuZ5+8CqVphED7WQ4Z3gekBwhrVX9rD/RDGDqRy0wcrsH1o
HQ5f2qPlubsSauW4Il6J5u0HFFbC679lDY1x8UaRwmoCFZnMcGjq98bTzCIVcBDN/tDddxWoQSxd
gb7tFJE+um537VAAogwkP/Rdl7n+S5+tO4xyaAtiUGl2FYbDeL1FLrL6PD+zIAVzTILpsbvABd1u
+lpqPzmQbq5KPctAx4v9cDl/IO3WnMJqfYWoJmYbgYjA0Lt0Fpu0MRot/fNpdbAieCYKD3un81o/
vmffr+/hpjHpTFaNnXajAmOZg9oaO5h91OHwO2bEkv3I3ikIx6rfG0YX55TPyfkKpXMp6hTF/xxG
E/D67+uf+RFlZZ/8UIM0HHfF64a5ZQ2fzeGxAf52E30+aUOhwlDFVFnAJY/1yQj44Tvz49vWs3OP
+foDjZoDmhDOXXy/1a1acyDgsv6xLO2uW89JTBcXrXlUHvjv+KT+qN/S3ZZ09R9qsWtLlHa0cDNG
6wSGiOm5z+ItmnfMy73Ywyjzz/zWfEq+47l3FxeedVe/OhvRaA2wAv4pzLuYmMIDmE+qOjZ41Omk
xAe9FU/tvfNASs/ZVUizfNeHdOBX8TDd4FHtBvn7f/m2Z5alOGi6CQiUFldqvzimd4+0WNtZgWF7
4oeTeFNUeyxobtj3dAf2cu2wYX3Vkc+sSyGIQemuQOKc+tXbgDfZ/l6zPf42BOVR2bFoaw5l7XpZ
5ooww43OLqpolwGPNQnXrQVJLOgdY95gRW25G5pb+q95N1GkPzckxb1+gqB1vwB8lfqlq78Y8aFT
N1xmLXifm5By2LSCu4LIG3Vq+zDmAC6ApvX6x1lLy9BmRz/JMECWJE9iCRdVO33BKbrDzTBhSCl0
zQ148NolfNYwkeeStCZvVK1Hy0CZnRPEn48tywJNMN9I9eD6ata+PajQ/kktpE9S4RmaFMmSWqg7
kuzj2vGI9ThnO+FuWFq9EoClIWTRwIXknRRLUp6bVp/DFH2EVrwW4v7pj63P9ND4SZ+uL2vtI53Z
khNbXStpVaSw1WuBQ+5mEvXDf8mdbchy62gggEZEWk49WiDuoADTteWtCbryNt9Yw6oX/DUgT63z
ohWWkywtnR4EbpGV3Ai6s4yNZHZ1pwBhBusBmH3waS4Pv62yomq6pVVg74Y4UqA6COrm619jbSUY
jXRAKoQ76xN6SZSzA/EuQEcSCNTkwBJZ4MERoZaG1+2sYVSsc0OSN6tKWpO8XQw1bXlCQTg7FihI
hnbbNA92jamzuu8wXGhZX0dVawJrNiNuMcPvCAQTr/+YtZOFZhxePUCg2iABvtxY3hqzmHU8Euws
UnUMYiVPsXrTYvJu1DY6FMuy5Fv63NRynZw944pSr5AswNQytMOMxyHZgjKtWwDXH1DHGJeUUx2o
6OZ2urRZ2mZXijuj3zhMqx6CBvX//X05oSlcR6tH/P2q+Jl2aRAXqHSCANJgWyPDawNz6FMhrQdK
BCAVW7rt4IiAbNQw5fRWgMEdZKNKZMa5V6Le3M42sNaQ6ItZGGfihKGkO7CbHeamQ1W791IjR9lS
9djg7jvtrqMuitYbe7EEjk9f8+wHSk4MIqxu7pa96JR3x3pIrGOehInwq/ZYlXtjC2C5uvVn5qQA
gH4Bkh2G7lYGvEfDWijdguNc7GMUd6+fiLVQc77zyy85d1M3NSFHiIWlmFgwXlvlTlU3IsCqn4Lg
x0Y6jvaq7KeDUoA4AmT/fqqfkkxDz30T3LS+X39NSK46WYKggYH96jD94Se5390VURzaUKy07ruD
EhS/2Uv37GzkBKtFB6jE/rM06b7pZztRyuU7YYKN3bUPuuKh8eL9VE96oGBQuPS31MtWI9hfizKl
ISu4K4DOBOKPqT5vXho7KvgX3pyUfGu6bLWDfLY6GcVIBwqONBe+wQ/zybgxAtTX71y/DNmh+aH+
0D37NO1NpP9P80YvdMNlZKYm6lr1UOlwmYSVe5Gyk0X4f7hjzxcnhZzG0KcxpdhI1+p2whjQeSg8
bvMN59/6XlLgqPqsJhrFHk6jAmyLZxdgY8gC0j8PKQ/+y1n+xxtlauipVPWpt7BreksCMD3mYNiw
nI19WxmQ1xGr/1qRIgYmb0mjot8DJfX/R9p37UiOA9l+kQAZSpReZdKW91UvQlUbeUd5ff0e9d7p
zmTqiuhezMMAU4MMBRkMBsOcY12R+8G1Nj7Gqfv35uhv0kP3MNoic1j2vn9Ezot84qR8WYmoVWOv
gngnY76G1ddjf10BIJgZbq5sLW2zvpLLAtFVj8AIyCG8y1JaA6jhaYsXy1t/g96kq+RuOmhO9Lou
Zjk2smS8o4kKoFe+Q6gEu0JPCOTQ6CrKDv5wC8x+1KtejX7Xok2D2ASgXTMeminCo1t0/HP7/oxx
a17MXObDlKA4CdFhfcjb0JFR5Q1FQP2LyQIMFP2WwhlLF9NED2cpNYgep0fdnjbRoXzNSy8wHHYc
99Vj/Cz1Nprb9+trK9KPsxlwQY+SMd86lrmN6ZaBAF0VtWwsuqkT7bhrp8qjSZ90yBiyAN3ycP6t
4EiLJHAXDMCOykiSIAHbaPsS4DhFQ1+/pscvQht0nABPBDhEaNk5P1xg7FWnvBnQSeP02+gB4Gqb
ypl2xssGiKNOd228RZsQl5q5qa+eR7veCR4il3CFyEBgAur3B3A2MuiRie5WfMDgXvuu9S06sv2P
5MrYxzeaLblGbh9EoFWL5/tEJGccBdq/jSLDFEBuxk8xYiA7y/r6agoLw6HaiLJkOj6gTeET0wgC
uxSqyxmNpkZDY1SQbVyH4PYKXOs23hjb6D5/1a9p6EhbYtmKF22owJYWvQ2gl5AjQUYJ5KucMVVJ
X8eAQ0Zflh7cZ6aGWf+nvq5Qsi6vupo6+SDfs+Fral4ww+oRUG+tH8l5I3lLw/wO3rQKUB/pRUlW
ynqVKdA8i5Uk3sh0lHekk/TvVloCm8IslOd1gUs+AHZloP8N0PkYPT437SHqlSYE8JIz466DSMPI
bychkt1sKxdanQjhzBeyh6gkEBJq3yLwAhW7FDFRy57q9mVdncX1O5HEWe0wVGPQtXhJl0PjgLAO
/noCSzwglZr3dUmiheNsFOGQkaLfAk9L6zMIgBfySKm3LmKxkgSAynnmEQyoyN6dbw5BI0Utzce+
ou50RTzDza6kH/qhf2qP4XZd2Pxbl3tkoj4484Eis3IuS1WrqgbLGc67/0mjTQKus6hEl5Ns99an
Jm2q4Gtd4PIC/hbIzyCYQPmLpxoC1ULzjAHtnkazydBYtS5m+UgDee//Kca3ACcDwG3GapZzAF/g
Ux276ndmOh16OsHWoMQu26xLXLbBPwLV85UsC11hABeHDSYbI/cIcfP0USMCV7V07aFn+rdaXHCu
52qRgaYNCTD2liGdXwoebqLfn/9+ElDSyJiGIJORnBmcuAlsMZP2osXNYR06bwHuxCcKu7hOTTSm
IPChj6wZnXh4YTJBSxS6ufbRiHKpiJlz0Q9hsA0D3ABkBD7YuU5BU1B0P0CipVxFPkbj400e9HYP
qpQ6EljB4vqdyOKsQDVTSdcZ1g/g1raEEr/2sm5miy/redT9P204C8hBw0jYAAkVRq/iQ8kei+CB
ESevti3a3JBFiA9KsOnRmKdggEnEO7p8sFBDVEFCqZoXkbnfZ4bS+rBAKVRA25rRbnwmkYS2ORab
gERvwDLUaUP1kFIjuwXWUgJkZ3RSXitAM2E2Os5EJ2/RpWA4HXPZsjrzwJzvL1WDvqp9DV/UPcaq
V/eHxhL4ZJGI+fCfHAsts8YqSglCwZjeJG0O1MT4Jgcn+/rmLp6NE024ewyXS2dGE8TUgCM+6rQv
ENoqh3iIwPKtxwfTSkObxMGRVIUo37UYfqGl7vcycldbz0plVCmW8SG1bP1W9fz32m7ynXzU7jOX
eeoDnOdO9IJdPJwnUrkLqG/aSO/KWWWAscrqhiWPRbgtQkwZCcLpxaP5RxKPMx7HdWcGDJJCMMAx
ItuNKjj8AivhHQ3VCkpZAQkpwZuq3KjoliaZoLdOpAbnYaxBKdH7i23qlBdqQsbjug0ubogJmmsD
IBSYbOFOUx7H+aBXKOdFSM/LupMBoy29lvw7jB6tS1ocVcDzDO9s+DOMNXOqJKkSp9o8LQ+kPdvX
jl33M/XtIr6RWOo0hddrO5q9j/51qd9hEEogfUlRFDrmuQUkUAw+9MlJAka5AnWI/t7akG3xMO2K
xCb7xrsaXYqOIvuKOW3tSILGxWW5aBEADweaW3iaed+Q8ljy0caGq/CThRiaHT4wEnA76E9aUgsc
15JHARIPECswdE1QRTh3XDNjsm7O4xkqkZ1hOmbx16CZNiDww/zYJQCz/rG+rIsCiQlIFoDj4Lc5
gVKJEKVEehStNMVxrN9rkJaZw01o9s7kB09TNroBcBHWhc4/ykexCBrATgxOLgv0yOdaUuRraK5g
Pj4hGOJJ9mp3HAE9+g9CAPyJNisMZ4Ks51yIZQ4tikrItTFSb2p/2lehvK0Dw1sXsxj+zxQFUAfz
weCOOpfDejUxEuC6O1mUXo/sdhqRuGf1jWYYHoaxNmEV3hGqPIxx7Vjp57r0Je8C6CagVgPlwEQ5
8Fy4YU25UVnz22MAicpw1RXf1wUsbpU5Zxhw3jFGyglIVFINsobwgfrTdu55LSV5E6Blb13MfCFf
WMSJGO7ClrXUBAwDoiSVAnxDxRhZtmnjR4BH/9/kzIf9JDBQCqXvWkzvOD5i2Aj9dwmaOhWgs4h6
HRfP1YlC3O0cmT5IGiasW6HKwLz5RHMRSR8bcttSNwdjQm3+Q+cIQjxcA6aJhnS+raPsW0tmFdxj
kBzG6U02doqIS2DJFkA5i2Z3wJbo4BU/XzxJi5GplpADteLYoQMgCHE3i0pgSxZ9KoS7ZIxkikmY
Q0hmmHey0d5bIs4jkQTOMWhanhVAdsaZASW9MtzqqWArFmNudG3oMzTHTHPI+bdEHqOgZziVtfkq
FwBBOI7qo9Q+x+E9CHvDa+kaWfBJ9IZeOkMnUvmXWohYO9Xn/E2fTJiGfmkYtUvTzUWopbPp8mf1
VA5nBgGT+yGXIUepjHwbqeN9N7yyCeS507cMQCU2Tb7WT+2i4f1ZT523iTzRiqTAYUp0TOvWmaO1
DyAiWxciWj7OLDK1VgPmQ63O2k6gVJoMu6K2Fgpe7CIxs3WeeKCC1r02UIgp8eJMh9HOjK+m35Wy
qHF9AWRoBgz/zwj5kgwZlZSqaEdwdOT0g/Fz8rFh1375wIbWDgBbr+oqIrl/aOZAuUkDxQ6IPZEf
5ZbRigOMKs3XYdrJhyanN137tL5RS8drrmgBmR63Htwd58R9vegHTE1CBK1uqjktUE52FLZ2FmsY
H6+QDjtQLXd7/W0I3tTyH0Ds0EtimDNvGrB3ePw8cMsoWaTiEpFRLe+LbYz5BvlDj7brei5Y/ZkY
7k5EhSMgCYWYpsHoXjPcNqT62eSyuy5m4TifieFWs2mnqotmkJi0jq8JgPIopl3vB2pdMxBsYopD
cNUv3IwU7370TwBS6LKLIgaPeBXXuOpjo3ohauGF7c/QB6pY/wiTwiTYlxX1gqVc1PFEJncbS0Tq
9apRZ5flsumRJfe2rZWRHTeCZqnFPcM7AXEtcN+BB3J+usuaZUE0C+rHYtuaoNWeskM1BYI3iUgM
p482gJ25lyEG1K+VcRfXmzTcrZvF/KWcl6eyqeuocoDfAgHguSaNX5V5gpFHp+sxhRJ5FkPWCqPV
md2IiquL2gD8AUCNBk7zrwj7xCWCgAJHahY1hL3bGjttaJ1UlC9ZFqKDd0kDJQgAes/1qTMNw626
iawT8CWAzTgCakIPBDf/kp2BdQg8K3hMqReYK0EwqFLQSuhoj5WtH6KyERMAz5PRtToLo8oDEqdR
IdipJc0UYCOYeEnBJ/FPuLg3Zqr1AKD7jSk7IJepXGp1IMrQJoF6C3cXMGn/SOI8EgjWDIyTQr3Q
IoBeIld5Z+2DPHRx0+zXzW9JKYDkoR1grqtcPIQBZOmD8xpJ4HIwvF4GVnhseCOzBLfxkpWrBt6h
sHUDrzjOyivaWuAvQwrISnI7GrcEq2geDWqP8WZdoaW1O5XE3fuhlE2AroJCubQBbqNt0K/O8jrt
cV3M/DP8sT0VM6/ryVlSJFUOoC7E6NMt7a1tAf6SdRHLmlA823GU9IvJlDRLKUqiyGhl+c8R2FfW
K229Xv8XAwBS739SOBcXJYpWhXOWuC3vinY/AnBy2K4rsjSPBpIpqECA24TN5xarHLoskWdYrwyj
fOn38ip6GA9PkpMeh52+YcdoTw+o594CnP8G3cvH+xlqRDQNsmTppx/BHaooy6y2nz+iGW8G/UVq
I0euBVsmksE5Pzb0DDcuZJhkQ4K3XgFKtqihb8n3oSBvUaDVAwWWT10NqZoASxp3EpAvvsosvOq0
7Jho8SZNU0evTNtUQhFz6FIsMQ9KzNk5IBDxkZiOoay+CaBX1JXAormJcW1UWWHXLHCM0gN6Ry/K
XS15jFOR3HZ1pZoGpQyPUWX0Bh1xjtpn37pS8TLL3HQ0Ezh3kYbczhGGzmjfwKqORVk4DRk+/VKq
92lXvxWd/C5bQeH5kXWToR9ZkEBbKl1hQkAGuuSM4YJ/nfuSuAvjqhyxumgh22hRtAe2tqN0udfR
ZofLBtnI2AWw0kPXaRv0j3pm8ClLwV0aCnzBpccB9IsOOgcw+SCy4vOFfQoch2hAkjltLUAM7KPy
IzbfDLpZ9wfLFvzHmjiXI2GeeEhL6DuhFWIrl8gXAuKzczMqfQ6F/y4XynWoiyoql8qhSoOporl1
DVAuPFhOMGXqWErzFdQf8VrThsSeIof5P9eVW8pTQo4BwrJ5hAn9gOe7SYD6MQBpC85ONa7lxHDG
1HAt1dpWUnzMkvfGzPY6QDv0YNwFevttXfzisZnzh0hcAyJP086lG13XMUA84c1UfGuSDCcl2qhB
h0jiE4NwAstdXNITYdxdq+ly5ANqG7kwoMmXxksygYO3Dja69C+PGfzcb7W4RdUBWxEbDGqNIdCH
ZPNIc4pwnO7aobiNG9llYWObk3AWRaTh/PeTaz7HJwEYHnLDuNwBStiJ9dbWAUMBAOrrYRwd9Kff
BZgeVGN557fNY1YatzTqG5ADp9sqaW3w9QlWfXGL/7gLPuEA6JmU9e18fFAwSMONFbgGcQG7Zo9f
68a0eFBPJHHa95QBVTGE9mT4IJqdpbsUxS80ifjzrGgnMN3Fy/NEGueCi3Fmcpz1ioCIKY9vPtLT
yt9zauJVcuJsdc75hH2iS3o6W5KOARAPMCk2gmDBFi3eJieqzH8/MRut0dtQmT361DZvmtVcha3h
dv4L5ho9YkReFH7mGI5Z3y3B+hlcvhAcbIaPack55666JFTBwRBtS6kRxDhLka+GkX4L/Bt4r/JN
/jStS91K8MALqL7pY2MHTKXtv2jyR4R6vnwY7ImGQIJfqbvgENMQ3fzhiz9NAjGLh/tEE85XFlpT
mM0ITcgY7FldXivdg5Kb6PExBPawVNJFtyxRZYJJQ/RecXtDrKaWtNBC8Al4dfCTT/pDCtRz7YWS
t2HatP6t3ts5AdRF69WiiV2hdG49Q4TlNWFQVEUirSD3RngITacvj6CrSdsvgAbhFIAhsFPRIth7
65u56EROVOdWuaZ91bI5IVBEwJmOncnYBlHrBtlzbtlEhOKzNKB6ttLcnRQEYRlmeNI64XSjd16J
nn+9204RQ/j2oEkPqeoOsaD3YNGQ5l7o+UBoF7idkpX2slVAZumH+5x1IDKrvdyUti1UXF/NRec/
wzIDg4ogNcsZUjfq2eirSA3oYYeWRMWTWrJN8ZCZyBtiy78OCIGcj2jGkqkMRE++5joWAdElUuBd
odHaZkn6vamszlEDI7InVX9e120x4YzwExOEwGJQZT4XFhSWWcs6xKHxkWzrpLxq6qpw9SYY9oC1
NbatoX1roqq2B7MtXG0A6WDpT4+ZUYrozS7XGaHwDNOPIAq1Zt6Z9gXTWnQUpg4xe08dUuATJG5Y
EzvV3oOBCHzqpes+l8Yd0KlTuzhmkNZMwCdXVS+ld9Xw18nMWQhQ99ESMGeF5484uZTUMBkCakUY
Xc36b/1gDHcm7Z6LuCkEyZ4FbWAsqNSDTRV0B3z9UidSOCAMTh1L+qgBOtZGniGCCLi8YUHqjDh+
Ln9QjAjO+3eijNIOfYpZMxxz4yv191MKKp09o4ApSY5F8Tq8rJvmkkro+wHnCjIuyDhyF7rcyEjD
BSNIRkdPMne6+Tj9fZeUNrcW/SeC78Mq1V6XaQkRrLpOg/fK8KR887daqBRRCTqLCI7YBV+PmjXa
gIA9deLUOhBQp5OKXqfCDMWCD0btel6quX8IM+ncajVx0IGVo0MZIHow88+yuy9AdTR2Djovw9yr
JWku+a3rdumDIRPJbcwraICP5xsoJFMNo8KHzDhzlPoxMhkIlvZFL0LiFsmZ/35ieFRt4wCAoIgf
qdO0j2O+odMtI6//N2048y7jHnSHJrTRgfETmhi4Vx6JjN6Wp3U5C3aNVYPPnRF/wRbCXc5VFIIC
s5m1SR/77j6XbysRr+KCJz0TwV3IoV5OljWLGOhXQPcKc4MCDUk/J1Ed7zIwxeGRVYpOJyAU4LCc
70wDoEhpnIc3hvI+YNaDbLaCqtOiBBNPa2TKcTvxrXGaEod+5KOk1jKniV+J9tdxBDRAbQGMmkhS
oHhyrkEblmM9/Cqf0eda22h+YSf+bY5x7vVdX7LhUzncG0gdcrS79kheG5kbpKkdUADZopxLBPos
rReKxyjfIvMLMHAuWGkbvEZKA7llZt2qxY+0VwX35q/M8XkaHlkBJCaBZgBkIfTlnK+YIdFSHjq8
5sorzETtP9TApm7l+R/1dvQyW7ZfrtWDttE9TJxO9muGaYfuELjIFdjIhqBP+9P3AnSKgK9qu77G
C5OM+DRs4sxaNldYuOuWYT4yH3M8x1q9tOvhSW59OwSqFMZYbFZcW9ZPYsT3jdZukvhe7uodqqdP
raq5ssIAsFzAfVWihM3CWURuD/QyuGoAE8Ifd9amfg2ETTwRjfToT+2RRcpWq/TNiGM5TqLWiCVx
oKHFqUSBARbNLUFRgC+gp7AzVk/l+0h9YIdmk0lVp0jTOrXjUSEAS2srfZdLGaZWCemoPQ20PwTg
l/WsdkpNG0AjRQ52T3MGWY67+tlHbvhOLzqiu+t7tuANcQWDKh1tmkiv81QOwK6dGk3qUyeadiN5
leMrJmqKWhQB92HIAMNAwyR3xMNOVdhEcct3wyOKeWNyhXh6XYul6xdAIn9kcMd71AG0DUx1xF/s
bfog2F106+o/1Oij7e7TgNl6mwlkLqulwfVamMHReGOvyqYlBRJTjs72QfAzAlG29rmu1uU7EkYL
KtD/RHAXr6/IZoZNB0yn7/XSLvlZ626c30yWp9b/EMCeiuI2yRqDNCQtRFkgpQ6UXR99oMq3rs7C
2ThTh9ukpB37WpEho4pGO0ptQl9GM7Mt5aiJvOSCuz8TxYVjCq2Yr5QQ1RffFOmQ1j/LwemD7bpC
l2ZnwhHPQZ+CChG8CycmksNaakEHiZd3OkClBmxcoEcwo+hHEqJll4ali4sv9xA+BW5Fe/Zz/Qsu
jBAfgB/AoCrwz3EdzH8/Cc2KcVDLtMEHKFUX2PifUbIZ+y9fqkUUehe2+EsSKpnojMJL/JfvP5E0
5/hjdAkxxyL+a552nWMBndxrkLgcdDTLo0PUZjodBf7pwmY4sZzNxChN+ZoCsRVaDoH6HlGXJKkd
5r4d/DWAJieL282cMUzWSFjMqAZsXY4NLXf/sl2/F/HiwcNQYIshx4nMG4Bp231/ZKKOxgvTP9eC
f4qarWxNfoMVCwDowiR0r6l2IQe3TdUJfMa8HmeRyCwJLRsIQhR1vvE541PHJG0JtEnQIU7bAcU7
XFfWy6SNTh0ldxkr7bGuBJ0iIqmcU5SNKNR9UsMi4kMP9oXSuMKMij0qzjCDHJWbsMk269u2aIQn
is5/P7F9OeypjLIoUPA71S0LBZix7WOSV66sS5hOEcVRizt4Io6z+agFnrVpQVyqjyD63BvdfVWP
jia6mBflqNg6ROCY3iOcWugjy5VxRGBvWMUx9Kmjd5knlQBEyUUjNosreCKKUwkoK1andw38VA08
gU9j2EXJgBpL7jBDlPtdloVXMfpuECjzT/FWNfsyy3EAdK017bH4pGF6QIYpdJFj2zEiHF6aY/qL
czA/w/9X4C9OzhPz0KnU5p0Mv4ERo71ckoMR1cc6kPd5+9aE1S0mSWzUlK6qTMYxSffrxrl4BcyF
QmA6IjXEO+ZqSAs/Rb4ZjCilG1egoJ2+fN0X+OFFWzmRwm1gARKFtokhRQ4jV2q7vRzGmxaku6le
CA744q0KxBA0AGEYgF7kNUwgrbMggyyp8dQuBa8m2ilTVw3Ad0BsMwDhh2YTEd7F4joC8w6FbFzk
F3e52hpVlvY9/MoIChijL21Fi11DagQ5yUX/9UcO30s/hlLvZ1LHnCKxnFT7AB1tn4O1GBAsmEjW
2TfdIt66icybc2GgJyK5R+lgqrkuaRCZYsOs0MV93WVOXX3ESm7LhmD/RNL4zK5ZYvLaxEKS3lb9
x0B6MKzrkDwiDRaIntuixeQew72RGySXIcvoKm+SXOSmmgnByEveYW5JcRO8d9fXUiRxTgCcHPYE
NCdo+YNEBX18DXguYivweuSwA5xsFCOf02i4xYDO93Wx88+ubSF31yq5EnVmAbEBelWyKnVDIBuv
i7jEMpvvc4SSQC4m6OTgGynUHM3cNBoRnUhXYffCqremPmogilJ3YBBh+S4jm2lKbT++N2VwSGGM
UD/Sdq+BeDSI/vZ5xX0Mt84M/C3dmELhznjI2tErkyMyegIhi6t6ojG3qqmG7ri+gsZJctDY4FWj
iNFs0W9iQn4uXQGnlJ+io9iqtOkm+DIsodJ9r4k/Q5yZlajeuui+TgTNH3Jql0Tzy7iCoL5s7KID
uY72ohgC33UpBAxMGMHARCcYNWQ+tmSpoqZoAIYjQRJDAnVT0ZINkIX/elvOxXAeRKJRoCUa9h5Y
iR2qijK4W6JGBAV3uTXnUjjfIQHYoOkaKGNOqpvFLwz8XpX/1esf6+dqWQ6S9BgURZTAj62YQ6nH
qYHYhzTGFlTIO2ZRUHH1zbY3VFEm5NI9Qal5jBnGpsCyOVevmslUohKFcWWYQTg+arFjUjec+VBj
D28PnFqB27g8Q+cSuc3KQs1IglTGfWZMN7RmdmMF9+sruGh2c/fF/6bULM62OzpggnOEUpKWfuV5
T14TQv2tn4BDal3SZeyIgjYGbzBggcFXTCOen6K0lKZBGQmanpICHFq7rtFuSK3a1TvSrOuiLlEW
MPUNPoO5vRRDlRczj21dqImZGQgbR0d528iPg63eF055RO9cYldu/xY47ZcimuX7lbI/v0rO5XIb
puBpZo6GzhxqP5mH9Gq6q73pttvcK6BJp3Zr59sW/5kGtmU/6d7gdK/1VvJMV/dASbqLXxTHsGXX
coqrwm28/lX7vr4y6vwFa1/InUyzKBioyuYvvA234VP5Sr3QMV3LwxccS69HMns6mLb6ANizcKvZ
QsC3yxDmfIm4y2eSAS3dDvgAsDMy9qoYT0q8J9ndqOGmEBj3Qrh7Loy7hCJZDQppgjA1dRVyrele
ALowGS2/bOOXj8z3plLgkhbN/MT0uAM19l2cRxFMb661aS06GyiI0Qu783dUdAMuraVmKDJqbji/
IHs9P1IYGfC7QqI4UoU9SJqN+Tp77ACfF3Ruy46invfLZlQcq1N5nHnnEYjQY6BvOHny3KB5Qb7J
yg+8/hyruJZGdCJtzNapRSjxS34XuUDMeeDlALBwznEM5SCFSerDYoZbMCtKkWWngaeAmi9BF6X8
bIr6VJZ8Ipn7U5B5RPWXL89bEZCzRrAGOE2y6dkHLV4GX3AOL5uosJQnMvh0VaWrpdowCTcXY49T
Prlt+9kl0QcB9ysblTulJMdST13Z7DErFnjJ9IrxDYFLvmyR4b6CM6A4jUJ8BjTt+9Ip9a/Kz++z
odgomB+M1JepD/CUuZKkaMu6FqWU9G/T1px8zqCSQtEzK8cqGJiqqQCJNpHXSbnS4zs6CDB9l6zo
dME5x1fkXVnRGqrKyHayEhQa1NXa71q9QbCd1Dva/YvzOZXIebpC12JaT5CYjE9xtR0yJygyGzVG
t+meaxp4IDFm8t9nWs8Ni3N5A7BOyDRLHehzAShHIoq5RAvJOTgzU/S6LiGgzqfQDgDCI/WdXecR
RkcKT9P8l1zK7SnXH9avriVnd7qcnBuQar8sTWrBDWggKhoeSQJanYY6ZfgjjvfR32dl5nVEjoSi
Cw9cM5y9TA3GXVMZphlkP/umQzLGzkEq89cYkb9OwB8xnJGold8pdD4BzRTv/Hq8Jg3xZLUSvC6W
AuVTbTir0KMmkGsNYuT6Ie/nS0nb5KVD0XC7vkv/H5fyRyHOPLTKH+NAgiQWls6QNp4evRqTq9It
mKzArTA/4XVnCl1NF3UzLt5P8xivCTBXBajCnDszh1opJhLUTp/q/Y8sIcN2RqbY5yUFqVWb+d2D
VJL6Fcy5lduxtjgQvew9FmciNqalKIAoKmZKFQLMDXk25pMno5YabURZWDtZR9wwfioB7oBXAiEe
jQSlgl+1AD6kO5U1H9gTWf6gd1FSQ2vKWhcwk5AJYVP8XGFchFnvmTa6UPPY6Mm2Uo13Cr5RGT2e
3dBfyd1Pycw2MP99Kn+zlNDBePRWG6RtHPkPFYvBTgHGdUs0KCpaH+50SWGZoOkb3yzJP4Z837NN
KR0LJHFl0VtAJIk7YBao8+IwgyTTCpyCenn5VMhvQRV6BXBx1o1/0TWe7Dp3ygIksAiIiZGHTzcN
A3aIgyFiIDOXdqZHjtS+KtHLusTFCPd087njhuhFopOB46bTbazvpdbDNL4UG47PwFpxb43IL7W2
QOi8O2sWx7liC6y7bUOxplp5T1tYk35M69d0UrwaoIg5a+x2Thnej6bNrAMI+QTyFwM0QOrqKA5j
voyfna600ad1E9WOrlzhwnN6o7XBVDTFNzjmJfswgxoz7w/K4Bj9U28dDBnDriImWXXZsv58Bbf0
JBnbslfxFfT21njH8M6WufEejc2yTZwG0Zvdu/K+cL6Vdmj/RLlQ3iSutEk9y53e11dk8W48WRBu
Q5Rq6hg8Tu0MEkD31f4DSQzw3eWj28rVXie1O7S6qEdy8S1JTqRyTi4NAiusFUhlLrXzTRjaPz6s
m8j2v4d4RqL5HwsA7hAbY52Y4tpLu0H04BYZAuf6IjVLihRMJU7CbAweO33oFqWItUebo9BLc/+9
0RY3UVkgAR6nOqQAiSzz2p0Kwjtj/wWe+i/d1r6PTuCVr75km260zw+d19hoiHjXHr4pTrQp9uiU
cBNXfAgF9sfno9q60cxu/qxgUICez0pD3/hJqDhFwIZnqTOVBwVgBr1D+7A51G2EQd44i9ofRIkJ
qEn90foCGkx87GrFupabzGzsILfIeD8NfvNedEl1pXS1j/E0qtcPaNFuN2MYY6BE7RPLLSy8bJto
kEAXWZZWa4dh5QceyLSrQxDrzQ6gpdqxAPO5LVeScj/IrfGI7EOEZC2lZOeHpfma1b1/SFgwBjaa
a1sXRwoZb62fbnJqpdtYGqxtndeFV0kSxoLNNr/KMKjnIrmMFrOMNc9pMfYH37BCZ1CrAhl0y8yv
U5NYtwXGcD/BbmdeZ+1UtmDrNtXYlYuOGhtfJ/lBC4dko/tUdnP0nNog/SFI8dbae9Qk7V0B085c
kMOXqENPuTs1WfgkxZ1hY7DVvGvSbgTQEGFtbRvTpOya0tQxudeMxjcZC3gMqyBvkCFs5cDprVLW
7MoKhx26Dv09SG8okGtj8Pe0lsVezKkbnwC9V92ZwxDe1jLgwNCvq+wrGaxoad/JP6NKReNzweT3
rlGtfZeH+EXfZNmmHGkFcu5RafYMxahDkBD5Xvb7QHNRnTKfO7lrrsNqNEq3quT8uz+But4Pjdaf
h660nWJmJZobg5SRQ4smOsNWw8bKN0hlkdZmvq9nKDYl7WCjHKSOthmrwMUb6uCe+Coo1Ysy9W9q
y1Dv8FAPNduozOyDssCvgTIZAK+lpkxC411FrZ1McnIn+0lzCDNNuraMJm2cUgbeOzP88adRG8Qp
pjhvtusO8lf6fO0Mcy9NMiFTmMg4LOp19IBY8CN275KD734DgMRWvS32kfvaH+l+3IQ2SGQF0i9Q
neYo/4+n5BtLs7AurG72lOb2q0VSbRc+As9kus9t9X3yTC++x9AnvaK3/g2d/aZoyn8xMLEwQwzm
ZRRh+fLTmOJYkyCB9k1B7Gasrg0ymZ7f9p9ZbH5LWHtFc2yaXoz7ddWXY/IZEhpHDqAg/F0dVRrN
ygEo8alSb3wNyI6FaX0mYUU2TOtwMxgSgk4JaVk5rSJbUpBIKopckGiY7+KL7T/5Cu6upg0rTBl1
Lwc1qRtfGrZE2k/ZFgTq7rq+i075RBB3E3doXZVQXKudtmqR7m2Tzi5j/0qXpfc2Mu1OiB+3GAGi
NRiM9kAfRRco9+iR0sTSBwKYyqY/arhxRtNl9FGBb24CPG3cbriORej5S1oCmmDGy0G4iyfy+ZOD
NKPapjM0psy+cop7Xn81mG6b7asu6qRZ1g+ZOEPVTKBl8g/xIASRd82woob8FAyYtD/qGJaWWtdE
sxolm6hyI0VENL0UWADFXMGIv4YuCb5Y0VlRUHZNXsMZ5WhwjY9hE3klnufr1rIoBuOvIKT4NQnE
PYOCdsyqzkcgXUw7lli2IV2rzc91GfMDhzd9/UQG9wDC2xdMjypkBLSsNgprun2VBL63LmXpgJ1K
mTU9fYSOo9ZWCqR0PYY/k8ruMW7Sqy4bAsEja9kgNCRlUDJH6Y+fPIuMvIwlCaL0nnlTjzAbd4hZ
TU5VF3sAhhl2jjxbyEyXlJrIlS/tGGb40Go9g8gp/GAQXscB+rAbgMKiEQJjoJFs2FrQCbIoS/4a
J/q3ipy7mhQraaseD8lEusJhcwHl+obJhedYSj8UH4c8JXbZiCp0yytLjLlghllF2P/5JuoJXgsY
ca2dku18zU6UbQfQZtWZVMeYBrtSwGMtQmNfWlD0z4BsFJAlqNVxDpO0o4T5EahqaQ867CUbwXku
uIQWZaBhzcAgIf7hmV+GrJqsooReqREcK3WrduWuLH+sn4DFmw68nr+lcActbkz2P5x92ZKcOtPt
ExEBiEHcMtTU1fPgtm+Itns3YkYgxqc/C8f5P1epiCJsh71vdkQlmlKpzJVrZaKHlRg9p9rIcI2l
TxyiWo1BPYiwdV5e15Be6/2+Nl+culD+4e45/YB5Gk7PYIXG0zJHlCHS8d0akH6b4l8KqXYqBE5r
sfYAXjzyJ+OVNqmZa13fhRhvwbaie4uHbyJ+69qVo7AAnUHiEn316IZ2UH6ypU0Z5izXyhaxy9Sm
n5NKP8G8Eph26pImOnbGr45DeBtcTG5L4oOh5y7N09iFgm3vOhZL3Gr4rKh2G0PG2hBrccXSw/vk
46j0NCxsS8RRiCnvJ5fHNxPdtpCtMhsvUSF+ssZbsryP0daJtgWbohvyfIF19P2H0TwV0Kdwq0Lz
a6XcG0Wxkixe9D5z9+j/NyNt5MHQeihUwUzSfRPVfTsl/mhsaEZBZwR+BmSN1wjU1wYm7dxRaCFn
HSyq+eQJGmUuBei4FANficTXDEl7NmJWZWjNPIP2a2reDVAoqUA/et0TLM4fwJUznB/YX5nU2bDT
Kp4Fu6G9i8dP+q1P7qIx8ZvwA12KuKDcBk+x6yYXzyLY/amGNmnkm6WALKva1gr1Er7H3FBOIdUO
Ga/bsdU21+0szh/QsCYo/qCbJNOFpQj8JpD64u4Fanoy9gw5PzAnBtetLIaXJ1akVcrpTKA1YQK5
WR0L9B5tIqF8twWdXF1vH8sIrILXLV6yZuGFdnqvSyYH4aS9VXZ4oSm/ROty+8hQPKMh9xQN5Sbi
Iqa2al9NAp39iPgAcn97Bdy5tIannyDdhANhWZYwfILNc19l5iY1nkZjeKjbx+uDvZheYJjQZoLb
EPxckMSdF/n0npi6EOyJ6NsbQQvmhqnqA5pzoHF5HBTxWcTtX0dsvw1i08zoX/T0SLsTvTr2ENGZ
MUSp4YUb1e9Je4TKqm9Po19zByxaOXTG+y2UQ9baBucfP4t/Z+NoUjQoengAPpaMQ2gSjUQTOC6G
zvHrXt0pqrOxVejlmOZGacnrFPfgvoBojv7SVdFK2Xn2lRfWAU+cvwB0/HIjR4H2gAkah2i9jn72
DMCaZg2deLFtMD5AFdChZ+N9BA9wvppZFw2cdCFYAsPAYHuu3QxF0Bbv1/fMZWwomZESKJCpVVAN
xTSqb5UeRK/kp/p99EFKZkTuuL1u7MLLSLake24omCbMCLY6e48HhBvze4eunfj5R+SVwcMLrx9A
34DIlU5BU0/xVDcgYC3MYYNum8pFPlvzbKGNW3iD1C3MPvWzMgUoPhHDHcQckAnF1Xho8vaxE9O4
9kXzFEpfhPQA9F6BZDStC1mIKenxAm7RaTnyNADtGqq0mhu23Y3NUc/R653tVHfoGdqOZnjL7OiR
8b8FL80Tb4IKEv0B+K/cskrisDcg8wHWCP0LfKFuTu9CVXlonR6MpMPKnXUZMP+2hqBu5vPBk0Na
ZtI1IK+euXwqDa8NKAkenZAAj8ZL/r2LrWQDNoF7EU32nU7U24Qqtp9M6coB/b3O0qzPTy08wDX4
JygxnJ+f0KRs6EIGIpPK6vGQ7HKiIiuVGy+Kk+g+UsE14HpDWrAbKDXgkMVJiuQdYOPT3raT+mUg
aTu5QrGND9oh6ZoqZMINYuTpQeVjwYDdwS+5jbCal9KJNb8KK6RNm0KMQTRZ+atuCXS4ilJ7UYWh
fPGi4VsnUfQ3Mwz5LhNj7ifMmI4sNnIwjYYhYBdIsz+0yPP/9fsWpV6UrOeZAN0KUkrns6HGttqN
Woyjp08+2ikA6voRTmticZcH/NyKFGGGTpGbVQYrMblhyXMLREI6etedyKVfhA3cc1D/oWD/kVuw
qjovw8mBDQ7kxgQBWdD7gHWegcrsuqHL6/Tc0PxGOLlOU6cQIcD9uGB06IYpvyJ+65Bgql2+hu25
CCznlAMocIita0jkyg33SthmKLrAZYFqzizuu9gX9nNX3uGopKVv5yvvgIvHDc7nHMWC3gU8GIAI
SwMbAI/TuyIDVhyCrbr9UJi/BChbU612W0o2w5pszaJHAMkPmTv8Z6CwZBHFFaNvbTyf0ZXg0Ec0
SBTtt8J+Yd1H6zzGIKLDfdOsQQQudyPGiZ2CJ9WMGpGJBfpMH007A2MZ6mS7QQsRoaT3Vm2sTOfy
6KjjIHUEsueLTG0CRYC6n/mvyrCHhM3PZgRR/83kuEhrUiPQ7UMHmehqLWa/3DUYnoM0Jjr2QJMq
P0eoIezQQrOEZ4nXqX0eKpTnjkJxU+VVrXfaGnHKJQII2wYAWBUZWwPahbLQQ1u2VQ5RDpBdide8
8wfiqakfxoFIXTt5Jxn6bHaadUer7fVzuBRqndqVzmGis0LpKcZJG7GN7WHXj2vqVJdHHUNDCwAm
E108F2yFteiFnhVYQSjBV82e97uR57MMEQD6K4/IpU15akqKt9IyQgoAnBcejQTa660dNTNXzbPN
9UlbG5Hk76ME8q01g5lQQ0pxeBjSdycvvXD8ZKuIiSV/AmkC5PocOBTUos79ycxi2RS9wE0LyTnn
yUkc1zEf6/C5RYuDtUZgqS/tBwueBK9UsHtZsjPRuILUEJkDPMjCCM11qmd9wsoFCn9swjcIsyvG
bRt9jKWX0x0BBUR1x9A+oiVb2t2oxmetcDevnrNpV1h+XORPfz/1p98n7VeLNyQ1IwQeQMInqtuN
m9p+JM1PEa+EOJfFT5xIuFPInKN+AhcnPRFITRuNmZiJGjdUEW+zEWzPLmdoKEkfuTX6TEO2VxRB
VsKzZz8q1O1DL+O/THJIh7eCDq41eKr1uJ7Mn/eXHH2dfpq0zVsdzQjDPAk8vxnVHJMfoHCAshVx
XpJ8Y6F+le5Kxc+i3C/+gSQNmWeYh/wCkt7y44xzMDChzJ4BjqgCNQGJewAA1JWDvOR+T43Mccpp
eNBUTgF9Vtwu2nchXFNs7XxD2Etv7vLwXl9L4l+GPVjrkzFJVyjnoxnFYA/wLBP9SZZrkLsBop/O
2rNzyXGA3AepWQvRFWox58NC2h5broS3JWkHwdZ9PT0xPFsM7SNb6yZb8Bu4Ln/LEkEs46LgA11h
wFYMmIqTZyuqoYYL9HZ5H2luStDquxLOLazXmTVpvfpEjzJl5htMk/3ES0h0MxA9GK6lu7nxg0D0
F4rN1z3Bgq8/MymtWQId58LsYFKvSaCK1u/LW3VtYyws2JkRyd1MfZKE9cwKGfW5y7MD4mBMq0uB
E1xDG+uLK4bzhJoUeMcAoD7fHHmRGJkxznOYPcfDvo/vREEAo/HNKDCKlzgxPIaGzeIzto7htLNJ
7fcGCmnq3EACynoRbeoQLTttAKFGoIgBLuo2iChSwy3Zfe/8/SWIytCfz5WmBv6xLfQYv18DhuEA
rqbVW5v/7BUa2J/Xl/qynAG5nFNb8/Y7cQc1heTfNEcpIf9Zmn6jfIvBzeYIN2V7dQzqeFORo6MF
evkgrEM+Fh7XnxzzPcvZtlq7gi7bUM6+BqWx869p1CzsVRVf42CaQV0c3ZpolE9Vt+n2VhG5Yf/e
1sPWNB+K3O+Hf6A/xGT8j9tTLjgqyAk0qM7Nk/EwOC/6BABVeRjYygW4eL7+mJGbbZQpVJwmhpmi
eY/r3o+qXcGLlUO85DdOszeS36ggQgDtY2RvCN13439W96IT0DoeePSzpJtY3a5spNnBSjcn9NTw
GAT3HkVoL0VunTOxoddMvJXq2AMIN4tf7TLIwsNgTOgE+0aQUhEIcVaG+XtNLuxCBBYJR1SJUSY+
3zJ2rox1WFpolXebt/YjD8hP4rPPEtA5N97XqRt9ovT5TdzSm3HF9sI6QvEHOjVAg0BR+Hecc3J2
0lrw0AYt68yoRqmfi203BNendWEVgZnW0PGh2lCyV6XjWeV2NfBYwfXJY1Si0By0BaQNlHSuGfvw
Rckave3CfX1q8Hfe9WRMll7UWjWE2DZG4mYJWqDi/dQeE7KSB1+au5OB/X6cntjpVMi/GrmD94QS
AZWIZNKApp1/WKBTI7q0N6rWLAp4bo9BfswJPeJ86+uVMsnCPQbBXlAOz3Sw2AnS3ZJaypSTFPsP
XIHHpmw9wtGl0MdBOSsmdsnKvC1cZWfmpLshVvCEUFTsuUz/TAFQi3XNzZSA0wPFXK7pMK5Zk7Zf
bbYoyxawplt+nXxAzMU16t2Q+qb+mLZf1/f6wjWNzNXMhgRmFlzUcurTNjOHAyWWejcgvNx2m+yl
3I6Het8EdO94ymvsGffREXJod8oPEOAG1TY5+nA4bhNE/vVvudye558iTbOqhlbR2goUahuOx8ZB
GB1gPCv3/OVZgxHwBCAhCGjXRX+QOeWoBA0Yrw66SKP1OZqBc/vJVvbXB3PpRGBnZtmBmBzq6HL4
k0xRqVYx7GjaV2oHSGNN/JteJG5nPeZ27zFz5YK7hKjPadsTi9L04V2daGEIi+T+R+yR9yZ4Rk/c
tg1efjnu9B4//cqbIPYAz4oBHHINPz5WbnYon6PNFJAAqb3tWoHl8pyef5K0lTO1L7Uxnyc7DEBw
0jmHRnx3TL9Y64JeKE2dWgKQSPI6jlr1xbyNJyCMkOQNw3hjizC6BctQsomd3ETkVJefBrOiJ6ZR
trVaJ325vuaXnANnSwA1i/OvUEct6nsLX9F7NV4NaKt3AvEzU92H0a/AORDj2NwoO3vl4CxOswHd
GDrji8E1dm42rJ2a5Cqyz4LfNlAByfRHan8fTJ/XK55wcVefWJpP18kNkpuJWhdznjvtQb2I1i0Q
rahQnyiNHeu/dcajIVZa2xbP64lFydVTI4QeLoFFYm/LPph0G+WI+7D6h0oUdtCfqodMxWwMrBjG
uR6h2l5soa0I/UMgfUQuoG6/QuNJjV8G5w5SNdf3zPLa/Sm2SBs3jNQksop5fJoPEnW3Vh4sJyic
QO1Xcs+L7vXPAOUiuBbVEGAuYUkxAsBn++lBG9+vD2b5GJ7YkC5/TVEqNIMx6KzMCt1lkCOZLaYm
cMIYohmvXeIq475bU0xeGJkFNhYk8JHgQn5L2iMJA/qSpjFi++Roaw+Z+Z7/fcSB7OGJCcm5xoAt
Jv2IHFVaPAj9oe5eeYl+i3u9XXHjCynLc0uSzxw4UDcoEeIh+p5+GF5duJnbvaF/ZBMdyZ3Le89w
2ccBMc99cyCJ+/Wl/shW8h+/IaznAf6cLEUBEPckCNvkwvgI9hY6tCgCaxoILFxjSw/qB8/c9K3c
ZjcF86bD8DU0G30leFw4DWd2Jf/CWyQp7Q52afiQqc8J9yj1DDj0ZNz9/VY9MyVtGvBCU7uyMM80
+xLKu/Uf69HGMrpNe6vxNy25jcK1fq0FX3ZmUtpEmWIYBU0wOqSTeu19Ure1cyzWaj3zr1xbO2kD
dWPaTCPFwBztc+w+iOKHzhNnT1m8C/UVn7I4Igp2UvBbzzlU6QGqtn3D+h6ZRgOJgg5VOcAgo+xI
1hCgiyf8xI5xfu+kfaeTVMBONN3rph9WL91arDL/hDxt2PDwIHOe3JQDtkJQVuohpCyAoQOj6xdZ
yzQvG6AqtJlVAKDkZyWhyA7YEyQ1I42ADkZ/nla5HRdNgGV8rkwB2CWDrND4Z/YY9OylPsvqyYI0
1PVTs7TeM435/xmQ/DsTmj5MRQ5W7vxRRTFdT+/t7ImthXNLy31qRtpWdcI73FQYB2v2U/FmczcJ
V87/kqc5NSHtKBY1EVr/MBJavinxdzA7UwUJuDF1szV21sVVATMPpYBn6ZoM2aWp0WuNivqaGQPJ
X3lNvgZpXbMgDSZFsFKWc1VZ4EpAHqgyV6KwxQU5GcL8/0/ivlpUyOE5gAEo7DU2Xsg4eEm/siKL
NqAkNCuaIeknlwajcCp4OqAEXw73iuLT8kjyr+vbdyF8nWW2/2di3t4nw8jqqEmNCiaq8U5Qt3V8
A3iu6pYru7biPvpNV87Lki/WKRCHqF1AP0S+R4Fu0FCWR9aRjRtuNb5e4sk1+op1hH/mq+yZi5v6
xJw0PmE6DOryMEfrY6/tYvvNJv5Y78DueH0il9fqz7iky7PvKO/iCYba4YeVbDno7I2VLbc4FhSx
Zl2yuVIsXWOUOzlEZpCQJ9VLX73GbG9EgOI9J8lKxLViyJYicN72bZ5zOH513HX5C6LWrPI64LKs
v+30AnRH/zMiuWMu0imAhQC8eRb7pmSg/KzjwFkDni96aAeaCdBfh2qNvONUKFkk0FTGFgeJL6Sy
0AKltpCJXIkQFz3OiRlpp2kiSTQWwYyuPirKO1/rY1l6Scxis1hiCuQKAvvzo1omVlKEM1CATzk6
v9kNTVKfxPoO/ew3an83FAWwJHrBQcnTrHSKLpREkCUwgW635xgYolPnxpOCxDYVE1zRnXaTb5Hy
9VXFReEWtCguCOMSd1gx+bv+IIcfpyZnT3LimuApWrANwaS+Lfbx00uxB4GF9s3xuF99IXuwZXfa
o/aDeAo6Plzl8/p5Xto1YHUjjgkNNPyVZluQ3CFTgcM20PsSPZVmsusVYL72180suQ3gMOb4AZlZ
dAOfD5KJjkwNxQkota0e/teN9yN6na/bWIBYzU1k/zNiSucZ3WMtFL5hpK08QGh8NP+H9nfD3jqm
B57BqXhKQCiQrRzupQNxalVK/UQjQdF2ttoUNzH6rCrj2/VxLS6RjYOAs42uEjk/UevoG54qHAgB
go/WM9CBswUJis49bqeW8EwoE+T+dZtL9yUBclIDch66hXLkMpAJxIPoz/dCYRSjC+XCBDRflcI9
OxZ0a/Y6CPubKr5VRIjc3phr2+sfsLhh/gzakNYSBeQmpfOgefmR23tOv7ft5rqJZU9zYkNaOY4G
Nl5NsKFZe3CZuOjMA/jkIRMPE1LETeiXCti4gutWly4dNMJDNg93wlwiPz8JWaZQ0mYwaiCUykjA
cehCJ3OV7E0vVgKrxZ0zVwiR4UeWX50n+cS1qDlpO8dpUTKrYx/ECiDAFNxlmY44cZURZnHFTozN
H3NibCqLLBw4pGHU6mE0fNG/pnRlxRbnzgE340z5jNKF5EUUtINnRdZjwXgBRWzFtekHHtbA4EHd
jJkr/mTxDPyxJjO/cIsLYGAwoDEGyTr9PtXvkTM95oV6oxYUsQK6BIw1kOHlDYTre6bKhXYUsGum
KY2xTNBcj6ik9IpxMxj36HDuQK8Cjh+vA0tCewtf1tIvWtcu5FZ9zVx7UVws42wfshV0Lu9quiPZ
D5UCslWiAyxOP/TxL4M/smjlzrkEiZ7ZuMjZj7YZmlYNG41jPKKpy81bwxvUX4kJDatE35G4+CGi
8XvSKq7eavsqXVOevgjPpS+Qjj6IpYSVUXzBDLJ0AG1omruKiRtLDL6J6HyMV/Xf55v07J6HSc0C
UQOmdqHhgWdzp4BmlJ5SAfi/VdDA/t5OM1GKOvbiiZld9chVxcw3ulmBVyY07Sg6apGR7uyq7Mim
zQz1kDi0X3t0X9xg+LI54kIyZwa2yo0f1tCVQ0mMAiR15laZ6KaK/zpqnE1YaMJCs8YC+rOz8nS0
ceWjVTbac516etesXFkXzm42AUoAC9miOf6VIhm1HbkzoQTtVXm+03nkKsOxjnXoMvw93QGuRQ1K
sYCl4fF7MV9lkqXQLQZLagLJOQhQlc7BLB+jtatiaURI54DlAHET0AjSVYGeW6MBFgPrkqs3mvpL
5XzXDCrE7kxl5VZaPJKIthFAAd884yzOvbeOTnGD2emMhr0L+9fBnFyV7bQs9fLyXilfrfamNQ95
98qslefe0lE8tSzFv12h1zGrsxKvsFub32rFXtcUzyR3NnvVppUb8TJGxC6Z6RvwvCBofpTFmBOD
RfmolqADB4DAKPWnsXtxuiqIonJTJcIVpL9V1fRIFXpotPD79ct/aazgE3F0aCYCm/x7FU7uSBDn
mS0fitJD3fhtNJmrl2TjJNRjtfqOzXojImPlWCyPmOL06RaQKhDLPV9ZZRgJCyOMeEjNl0FXD8qo
+YMmUMqzoqOl9e6YOge1Ip4ZfubGPzTXwu1hroHWQJnSli8UEjLN7gROS9kcaeWKZk97NPeiiR2J
JOoE1Nk64SYjkAqA7gV6WdaWfA4VZccLCPiMAserWJdf37UTh02rwjH0yV7LQVhmog1V+WLwDZay
y8a9Ed4Ovff3Kw01FoIGJECuEe2dzzpE4sEyOV8waPhLjqmoc8i5ieoWuY3nqY3v7CQE5bMjVvAx
Sy7DQecANJOBv7wQktBIXWQxeJ48gyML0EI+zBrv46F3VS1aqQBcBGOIDmYSFkAPTKjMymQoYWXU
ql2ilbYzfzlNu0X7oi/KxnVEvbdRBL8+n5fB+mwOBSnI8sEo6t3nEwq50bZN5+4EhD7PAyjsqJ57
pZoGGuXoeH/oHNXr2nATaWvKNAtzemZZWkqltBLeK7DchA99mHiiqBGtRxu0iKydVf1yq8IULi8D
7AGzEO35IJURTGVODv8gJnIw4sTFzX9kSuSTqg7S3EBHAtuU9Gmy2M3UW9tGXSMLWxzsDO2eGzXm
du3zLygmUM2xAoOdlB/CvG0U9CSJJwhc/P35AHLcQoYPYBxIpUkjbWkeNjiTCHO19lDTLoCrBuxO
+6UUYqfkwx6Pie3KFlrcsYAu4k2LtkBVziwZlW0XVIHNNN6b5S42D1q0rbOdoUILZccmP7e/mcqx
cDZ68qrg2Sv6nWnft2sproVbAKTAILWHQ57bfaUQuyXOwJQR35FAOi3dGuTFNm9pHXopu3Eyc3N9
2Isr+seanBXphpHHCYf/L8rOE+o33jB/GNDvs+bylqZXpwjwfhNnIaV1vnVCdNL1bTuBAkUFrZ8S
e4nTPhVadcNI+jQ49eP1cS2FLHgKgvAC+Tp0v8t+vVEHNYZAfQks4Ahp1cqtmg1IjFyjui1yDxqa
YfwUFm8xjT1AOK4bNxYO6qnt+SCfXORp12tqDe02dAJH3hQmR42tsRYuPMRQPUBjuYUaggHI67mJ
rqkqRkMKAmYg0WnSeqY6IgqM99dHskB+AWICXM4zdxHkD+XqpNkaZgeaKbi32im3ccQMEPHn6Pmk
keN35pBt0QwGFjkLxgFma0ZAVVk0IjCMzFcFl82+K/NxxRMu7KWZyQT/AEuHt5fcENDURj7aeCyV
adNaHh5B4ZGyFEycjp4htrdrkt6YSpiscanMZ08KFlBxQIgGIi/VUuWagBWnVlsivQDlrUCv73qL
+/pkAZhYeRn9yBvQ968twILTPzMpLXTcFk7fDTBp08Hn1atTq5465IGhpA9ojkDTA+RvEdkMbqar
28xxvD7UV8o6l11iuF7N+a82S94CWn6+2/IRQVrS4jDVJHa7DMkwaGhz87Mj4sZQcy9MceEZH05s
IXdUb40WQm1asYvzh5pau9QUbghu18SKb0JqbZmuuEO1muBdOnUm1E4MgiceUiTSruiaNolGB6eu
6CiiuUObviehi0pX2ESviVHtjfhdawB9B/Ozjm7JJKlByLzW8r10MHEc52ZaZGpM+erCAUCL/ITA
JyaK8GJDG3a1mRceaeqVp9GyJbwzKfDOeANKO0MDHDZr55RBYug7qrFd02WBldkrF+PSDWGj9XkG
voNbSvYAg0oUMOrmlUcZMoMNJEQ/47LcGGtsb4seGwAiJD/RVg5KFGmTFWNsJiLhlVfyMNQDFqv5
xlRrgcBNAUaMjvY3rdW0XY5OzGNjN9qRWrV2YxQVVAdBvrdygyyMG09dDf0EqGfiz+yETpw43mJd
nUwg6sri8T3OUJNT6luhqHvarDXMLYavaGLDfY+c3kzxcW6rVCpgrUIUJpra7eJjWH62ypcuAtt4
N/Ut0pkoDl937JeFpTl9d2JyHv7J8OKkBdtxCpOQwfLrb0iIPP0ENyPetm57g1ZQ9+HA/gO/h2f7
+Yo7WZjZM9PSzI6sqhsn6SovKb5zFej5DLo29z0RK6+ChWvizM4caZ0MMcxDtWxa2FH0DBRCipc6
g6cMzR7i4S5R2MqULgVupzMqBW49Qd9E3GNGM/E+1YM7Vc99/KQqfhkCObTWmIa+Bny+dBkhR4Eg
B830UDSTb8EpyRO7IAjdkFmzWzAIDkO9bTgKaQE8g3Wohc5JEDm2sxlzUb+pVa0/KKYzkoOwc6C9
+0obNlZK0JjTIv8WbYxpHB/1sQTUlUyEZA9wsnwLBLVh7+IwHT5SbSiBgR0jErApgrePaJTeNNwR
va/XzACxhdWVLBhMpT5kKiok8Xw6SaGHipe3qvbpCLXZ6U2fjr6aO0rsdywpbK8ZQnpnKjwxXU2j
1QOJDPWF61r2bqo5VcG0RSc8HsF+rXpGrIW6y0qR7Nu8J3gOjU7qazar8Q20vevskJhQoFKiD62O
Kx/J9PqZcAJoMkqAfdAmQv2BWidcmqHGFtTUcpC/bUzG9UPUl0PuimquMIOA3GSgdVfyfQX3AoFT
LTN8oOjUncN1AIBF1uoTescHFGiSoeDwwOrYHfqUOZB3iBL6WWpoRhlb2/lKo0rb58SJQb6mjr6T
gWX7AL0ScHOIscO8lZhkN2oSsMFxu21BjCCs0GtVI/+PV2N7a4GnsvG0NAnbTRy2DPTbdWJ+5U4o
PrRYjNSDZkb9C0jJ4rmMyyl0TQ6+X0EV5yszMb1PdmlHd7U2oH00GrOSuD2IYwwx8aCr0dCKOw1X
Z4/e964I9cFjldjnok0OU98Xe+RP9b0qBvrBhwqcLHrB8nJTN9hhSj2Q4mCaI8lvC7OkgQ6Nysiv
s7a4IWUX3qp6pdS7sdDsCKrCqgLSdexdaETr5btejyGIxhzgd716nDgE+GzTKR+rIWE3Vj0Sw0MV
jk9uMXCOyn5XNhDHS1m0SVjf3CnmpD0b9RCDY5F3E9jISalrD5XZFVXQ9loboQZZk+PQ601A8Lb6
2TkjKHQsqzBRi9WtfOXluniLIVcO3tzZm1/wlNS1wO7JK9zK6szMtGX8Vu+/p/EdQUEo2ZHyq578
kRwtMNZdd+lLpvFYRuqQOrhGwV917u/KTji8SREAidg8Nl13Z0afKVgvzbTa6jAHAbpNqfc3HL29
DYAmwljrollwgSDWQbcBoJ9gCJLLU4WiTjlDiOy1iubq3tY8tr2BU6l6LC4214e74N0J0JIWQiwd
HNdy5lJTMrPRhILMZeta1l2VW17c7MbwJSRrqrhLw0LObGaInYuzcjKrGnu4TQ62/7AxkCXlRnnQ
1KHNXGCdwIAPL9L6U6Sl0LZqrb5fWdeF6/IsEJGusUwByFWxEIjwge8oNyEEjiVGS25EHq5P6cI4
QdhtOMjwozEb8innG4gMo1PTEQxWSVcEIXiYfF0pn5WhDxI7Dyh624ZhrclxIWo/synFITYIG1mX
wGbW9m5REwTsz9dHtRAng7IMETmeBSiry4ixsHJioxkblH5M8PcUQKsPNeQRVvjRFufujxX5aViw
pO2mvgV1f+vgUlXe4hSCJ4XlKXa2sSNj20XK9q8HhoZx4BZx2MDdLy+XIGMTQ4cP1xj4HBq1RaAR
7rNY+/twDXxS4CuFQjWyN3LaUaACQSsG8Y1EE0Ft7kA4hojqBc1q14ez9MpEnxqeTThiCNxk7zGC
l5hUUVxBFqnv3/mQ2sjBj5CL80SXQXkBLVT4Cpak4+RavRFa7ogg5EfYtR2H7mOUHotIs29Y0zk7
FlksCMMqumFxrwSakXXIVTZWGvqp6MuHIbMod/W6Q1PK9WEs5QhOtpuceCoFuJanFGwBgPNZ2QMN
v/RhH0PsNXtg+bPV/Xfd3KJ3ONl3c5R4EuQmItbR4gVzLLylww6A5al+M9aaTxdP6YkVcm4lNpHi
JvPurm2k0/oEWZ6UrfUhLz2DsM+QW9EB4YADmr/iZCxOFxem2tbQm7SQXmUTwCggnpl+MFK4GvvR
57NYa25oK4H7goM4Myu5vbQpcr1OYLY1+6DKAWMet1m7YmRpBlUIbEDAWwXBl/zEExlpxk7F67ZD
YS8i7D6N1nqE1kxIrlQra9yVEUzkeYqzEbJHXaxJyi3MFRyNhio6yJrmkt35EtVQnemyBmh1qlZP
RaN8RGG2ycNq5fG9dIhOzUi7uo2z2hIUZmbEanZfihwRxC1YoTInIN233FpxpQvBBIaFIYEkdabI
kbZAzlFuyU2k8cQInahS3CezgtFgHCCBCva8NZmyRXMUvwl+0RmOIJlLJotbrYaXaYjylDZlgckt
X69AukTYbbXWc7x0NQG08z9r0r7g3TAoyQhrtXI/9Y2r659NeivMDUNJGyJQ1x3S0tJpFjBCgCQ4
9gWjlJHG+sT6Cdas/ww7cOzt0H9lyYvThz5vPwdA668bXJpMEyUpJMPRU42c/vmWNMiAQmOUcrDD
DIFZhuBJyIzBbdPEG5k9eq3V/rxucekQAKvjAAgEhAeRyaFyNpROaVcoWpeRqw3WfRSZWyhfsX8Y
GR4+M0cfQhdLZmOm42jHOGsFyEmCbrqBRC3YRgNW49mzhixbmsSTzLYcJJEQqd8pQ5Bp1++lqrpl
/Dpa6BgJd+Nagesy9QTAO8qH/wfUk9XJ6oJyI5sA1JvuVeZFTwXyd4jK7pxguou9eB+9OFvocEMM
wccdflfu19qVLhyl9AGSd8kiruiRhg/Iwf829150a+27C1Qo52OULkxbUXNlSAAPHDbaxnxmL4z5
nW8ckE654Yk7Mc8+eNF34DpcUE9vru/Pi8X8PT44ezyL5vKQdCLyHMT1iKqBIk2+yKS4U+8iI+IU
r+YaJ+yaJWkmwX8xsGaGdbYquI8hd+Z4JH7sOhCkfP+XMeHIzYCCuVXu/JQLkNQRYQ3A44GCyBZ3
Nfc6+gKWyg6n4rqpi+ON6fvNUWkTJNcgLn5uyoK6WUzyeX+aXZBCBZa3aGnT365buXyuS2Yktxwz
JSn1GmaUXXhbfqCWPjwZKOQfe9+E2JsLxMt1i/MPniUMfxsEryDezb+pYs/HVaKiDtGmEQ1n9kdC
vgZU9Xh431grKJOlPTEH8L/ZogGEk3Zf27R9VDOsVKQc22iv6ndZf6OXj6218uT6XeG4GNCJJWn3
qblZtkzMe0KrtlPt3CQCbFmkIKgDVq2vdRCiL/lWR3pwaJrPynz/hwnFCFVQRAMUJ/PNtDWdJuHM
E1pDUUQx/IgHAoDj6Ou6ncUNeWJnvuBP4mKqKBkogFTMKL1JzBsj2Shr+MjflJeXc/lnLNL5yrUR
oQFCEU99tB61Petc/bH5Dy2JYmc9C9tXXsPInbzYRwtecH14FxHDvC//DI9IaP50sCrkzjGNQ/cN
GQiXD7tkQNGe/D/SrmtHbh3bfpEASVR8VajQVdU5uV8Eu9utnLO+/i41ZtwqFq8Iew7m4AxgwKs2
RW5u7rDW5wi6Dnm8FsluHZF5EsDrjt4AiA9K9BbVjVHuJQ8LmoL6Azq8mvQZjI4v8xJHzKMA7gED
VHeomtJND+kYtnKEIrkdQ8Qr+lmEj0Lv1sWNyhvuZho0TxLOCTFk3qgzl7R+DekLGSchEfZa9WmY
3buZoLWhKjmnm4dEnbkq8cLRq4DUy3emgTLgC6l1GzSWnE3BvEGVhUnUDYpxRfSweRJMKo3T1OUW
0Sq7y6InVP/vq7g9hiJkjIJHuYDaVnCLnIIlhJPbGz8U5DZHtERNWmjrZbRXumD/D/tn8dvmAGNx
INsE8bpS4rdJpVObbqGcxADzV/frKBdx+3wuNPRNYG4C1WR6bNsvzV6WOtC4GcNb0n52nQ3BcrG8
Ggu7/1iHYjI7LLGozxqkuAcxAIY5JTd7xazZDVgVoXji+I2DcAziJjZ62/JfPP0PViSmzL2uII1D
67tOfWRljKTeiOcDMtzk0k3d8MY0mNt1AUB9qZgIxRiXACi1xInIcWycpCSbjtclz3TRC5z5zxc7
QpfzLtVa4KjhW5hOloqpvPjX+kdiepMFxmzrAkNQBNRtZoyxTa0ofh0K346hyx619waP0Ye5buA8
V7660ECMdY7V+x2G5UZgVZCoBhTmEEQMYXBSi8wdvkChLragqnswIsDzBziyWuQ26NfI3VZE1myj
GI/ry8e8ZhZg1A0HFdueSLOGRiiePNB31mAQ3ZjSY+Cj7L4rwx/rcJwVpDvrMjwBZHX8Cg5e23w7
YFSTPPqis47CvrcRFs+iIOgkph9uSjGSKSDzvZ0e9E33Krq+JUaQ17XG28yqb9Wt9tA6P6HNy4km
mTv+G5hOeEtFHrdZDuBaMLaTFDul1py8Rue4WqaHWMBQN5sagh7DiwATQKkuDCCL+8JZwYsO8NnN
LhAo11cSksZKC4RJ/lTQIVhWu958VpR7uXwJQOknSFdGzrvdmGd5AUo5viHoRE2JAaoWuM0wroxo
3InDwMLjxyH6Rwu1riC7bzW8QMwfQxjYQvuSi9ljB12PMkIzldI/rS8Ec8MufhLlKgWoUasYPkps
lGMwO/dQFODVva94VQvWBwXrOgga0bI0yz6de5a0aNIux3yV3chOOEL5cJo4O5P5slpAXBw9NfSN
HNOAtn8duwNEOC1vEz5N23YTfyBTjsTQ+spxAalNquU+GhNmbsbo2H5me++qw6yGhTLT9ClaMnpr
NuuArE+1NJDasqYfa1UaGljD7mUQnUG/k/RX9a8LjzgYSxRqj3oRtgMpYdWY/B6gT+XHVjO8Nebn
ujEsRwJSmrnLVIUEBu3BtD6vI9BbIRjH/DAeHKqymf5eeG+25RuE9laGXIgBukMQB6D4nfoPZumY
0Z1RWXV0qPPIKSCutm4W625bIlJ7QpR9E/IhQNTKjeLbrYwzLltjduw/4ozHJcNZQ53aEIbZduiv
BpiQP8atM3RPhHOdsUgMkWJFbR8fCWMydLtR0whKNbboi1Gr+lGHRMFuGOWNXk6vZi7FVtwb/Xao
q9EJ/U6+MrTktc9LTKFHrhm+q5inUtN+Q4ap4cQQLE8K/gzkuTQRbpyut5lyqwRijhSU0QkYuQ0h
0ORhAuNnpFkNT9yatcxLLGqZKz8XhRRtlnZR9haI0uypeld4hHysw70EoY4dQiLfGFuAZBCK7X3J
yZPuOhVia/on7qkvZd1ZuwStvbO9i4gSYZ8R1P6Aq09y1CG2guzn+iFgfpxZuvc/ALOtCwAxQpu4
ngLAl0B8CdZr0oaW1z3niitlvA5S1s0CvTDdMHT0aKAR5RysNZRRDAdlZgp6K/r3st+sG8P6+su/
nzKmDFpF9z2CFynStz6pnUB/bAZeBxFryZYo858vlizDCKaXgiTfzqN9p2490VWkDu3leOE+/IM9
UFRCtxNuY7BHnCMlfZobxkzXjaZ9u6w3BANSss7xG8yP8g3yVfNdmqN6nVyLAPFAq27oWzR7cBwt
67zooDclMrYyqFkoM7IKdLJDhGuKlLsJYtEZesXuo3+haVugXMr5qqgYyLBD9jep9DlAaW39a1yO
WuCKQm8bdCzw5gexNGVH26rwLyMQNPBLZMoeuQWtxXjeFiqchrcvqhec0LjZokUCNIGOilfm+i9g
L+SfH6BReTgop0cVetrmdGpgV4blaU95/TrwRhqYx+jbTnrI1hdDKZdq2ClJmFzA3ZA8mLzQhXmI
UDnDjCX6KTHteL61vZHUchchQZPJz2r1oIZ7MdvntRvxcpesWx6NCn+AaJ8g56MfBUiHIYso96e+
fxqFndK8VulO4RF2yPP1Qudol2CUa1Bys63Qeoqwr7Wmjf5gWqE1RhbqdLdH6+Vlsi336LqatSO8
Og/zFC/MpB7qfR5lyagDOUKv64QBwCLkXONMgtOlcdT2j9I+Mv0BEOSmTZ36XrCFa8Eut/5Jd0un
3Be2aw2u/9A72ZNy9B3ee5b5kl78AHr7Z0alBZOAPWO8SQ/+df4MOcbGih5+C2/1rXR31TqYFznx
JqA5G4g+Dbk8oDnNAKqcBlCEBnHJ0WiPZeMo8Vui/W2DH1yMMQuvYbQQUwb0/Obkm0rSzs54iPNN
KMt2q6v7dqp2tWRCa2qwmqrgMFgx3ZpBQN0HFWUJHSNUOEMaLwy9BKFpHtoeES0QoxBMETXCjVfu
VcMKvd+Ila2ovI7lox47DXeyk/XAX/6CeXMvriDBqDop7PAL/PxaHtCpCRKPTZGcAv9UYX9F9x4e
vOuu9LKVaV5pBXpwqGvIcx/EOSYY95ombE08akBx3iuoNN+Gxa1QHQIN4t8aZHby2IKcDAd2/mtp
DwHyAtweUN9AIwvlIRLDyNJMA6wJopaPIp5qlFLM/tAO6GLP6pk4F1yj2xJSFtBqjwgeJHKPR6ox
ifhl4G7q2v5fSAHnYiDm9SDLgMbk86VoI8iCV7KPKbHqviYvCXo8Q0xErFvOuruWILPrXHxjOZvG
JvWC1FYE1wiuNOMG4RIIONZRWG5wiUJ91WSc9E4QYQreGZZeolmVxz/Ks4Paq54opWImAUGN7/oU
WUNgQG084DUosC5IE9q6aJ6eDyYdbMSGmJdFFaW24FfPkW7eVpJwTbThYGjttpab3frCse586Gwj
ww+FROhJUM69RNo1M6dZO0XMrax5LY3PAm0Q6yDMr/MNQoeaA0qISm9CYsSoW7tSMCnCCzUZEk3z
XB86wdFui6Iv/djM/d7zMw92BKFVplb6KdyEh+FQbLIDHjfhUXd7XBWTq10HV+p+3TxmuRuzaOju
R0cQWu+oRZSQKDHKGnsjD+zOtHBBHeNT2T/E+9iJtuhRWMdjbpHvc0sn6tQYUpd+E6ZI/0C1x39v
oXkYmx9ZccvVD2Buj28oOmEnKaPRhyEsG/zECaPpGA6BIw89p3bJ3CDfm56+4eM0jNTJg0Wd2m4H
abibcP2tLxrTEkzxgc1p7qCndYg0yVM7PwVEXbwTKCzFgdv7P9YxWA1UaL9EizRq19DZ1Skvn2pJ
hVZSyIv29rQxj4rtX/m/q13w4t8Vv5B4JPegUpE/ICA41+zRppbt45f138Cw8+wnUAFhq9W+WgpF
aov16CloNhXFWwgtR7qjZCAZcdfRWAlWQ1LRzITXiTx3B5+7d5EkHukUWKxgcCgScHmpRw/NW62O
Bh27mGLLaGdColtSNRvMd3GOAiNIO4Onbhexk6NYiyt8VWUjoDQFUd4OM1ylTcQbUeBEwqzY4QyN
umVqyDHEcQg0Qu4bpBsmtN2DQ10PnluCix0JuKPX/MPVdgZKXTzqaCoKBgbRZ1vcFH6PIJ/3vGQ9
X84g5j21uKN9YuSpkMAuQbjz1E1tuCTwHUU8qd5rPI8KClb1QVIBo12Y/n3BRMXMt4usjq2DejQ8
9Nq76P8Yy0ej45F2sddcU2V41XmP0dSuUBJJy3DAb2uL5xR6r91Pddr0hbFNq0dlcrD5wDzNFRdh
nCIDk8WohMzF9QtWMhKqeRIYWPTxSvyt/CjBOr0rHdWOH8Hjd5D2pduLIJblHCaGY8czXkS2Ae25
cIfUdwgiockEGWd32Iyu/NN7k90JWkCY5/N/Z9faJr0xsbP30R3v+mSaq4K8F0xsSPbTt6c4Kl4p
QW3E9gYrIs8aiCOazbpxTNvwtAGvNlKaOi19lwgiGTANi5Mqk60+vGPyd/Rre8i2Q7Rdh2KEajM/
yx8o6sSUYMo0tBxQgeQkAuiUd2a2HXWOQYw76wyF+liQnJun+oBixNtBvqkNHm8C86MszJjNXJzK
PlJzuQgBEMm25j+F3SbgDQ2wIpeZPQ7lkLnv90JEIQgqoQo7EPfroehCicIyJDeNf2EYJ5SOBAIb
8QbEVBDV4dFes871GTJ1TwkkgYowmSUDyrsWZfEUrSy/kBycUKconApFOl56iwmJCQIZbGpzkzj9
BpPMyEtIh0IJsjRJ/ZhDbApMlTHY48bWikAxJox4Pzjrm5HxFeexhT+gtJ2iEY3xzIibTbe5ditK
n9rwvg7BuATPIKjws/L8iZQDIHzDFker0i1t74MuYDQ4t+1X3yT1il0i0cW6umtUMOgAiRT9o9qW
V5E388FF4BgesZDEachnlbxq0gNeE6V2TIcARF/ouzEsMY4sQw32Yadh6r1yfO1J9kTQlb6HkIhC
E6XVqdnt0Ks3ERTe1heI4RDOfjYdpIRdIKk1fnaHfIacb3rp2US/ZOauwzC/AxRp0VNogoSGzm36
SuAVmGdE2l6blOfQNNM3H9sQ4scKCfAMUeHZm0wDyZqISfS/f2Sp0BLDGZbmUSY4P8pdJGUKQbUQ
HVvJQy4esoRj3eVGxt+v43IChArO0fnPF+4o7UAv6kX4+2sUajF0iznqeGOKr+tryOguBAwad5Ep
QZ0OWOcwc8OHmqtQjknCe1CM9PFGJNvBdzTfB7fzjTo5ZWfp5rGxy0dVsRrbli212Ew818gyV8Oc
OcKOWQWA7kRtgkKKRhnmlvnvPNaOzShsx1bmdUpfXovgK8I/mOzVUBijs4xNkkll0pRIwo2W+ihu
O0d8Tq+8o35SK7ux9FP6kdnpIbniadB9se6cn2Ugg0dFBAsFxqvoHulJFFuhEOGAe02bAkvA8/pT
QrvhAeP/M2dx0qCXv5kZjMOc1Hf5kEAyaEqlijhSGOa3IH5AjO0ndQgZJrPWHAJ+I7evqw4d8lqb
ZhbYPXwMs5dx8Ojpbf3YTzm+HRFjYyd7Ee8+njfGhT3o9QalGPKZGMs53zhlmyaaElWotCs+cjOF
3rqJmUi2LhiGVcrpcawShOgJlGkQZ/HaGS9nZBG4YSQIbyEUvC7HICQvQZ95hcMf7eU37yexiqOA
HLVpK3swkr92SFHvMIGeWVfpjXINBhdOOHLp487wvy6/xfEUJFC1iSbw8+TT1w5euO28FzXlhFbM
U/Ft5Vc8sUABYUEXqbMkhlHfx+D2qKDJKT2tuwDWkcCcLjpsQe4zM66ff8i2BlN+Qbp5CKi4lVv1
FJhkq3kTrujcMgSPc0FfxnHoF8YANZizQTR6wVkGogzBl1qYhPEnCInLlhxwau1MBOSbEWVp87VA
e04vl2U5mEMAXduYCqbtKo6YAXPJFghUqDiW6DAB2zbKB/ld54Fj8kGMDmYMYhbezP7lHYfVMmcd
VmS7wPhCuefW6ypIYfXY5tM1xgHEcucFbtZbKshwuZ3m83uaPtILsAsqd0Q2VTaPg1Wlk8qnftym
pWuAO9TfacpmIE5e36Qhput3Bkg81nchQ2j3zFJ6GM4T0nmmEeDldX0nDpbwZNqj228/kpPqnMDt
Fjj69kXaWf6+sCQMtICxycpsMJy5KTpzOT+HdfCWSyGfHwqMLaPja153sTxWqGiaOz/geBCWA11C
UNmNIjA9T5qn/9rEaYe9jJbHyekbVBY3gmHXXIJf5rEAIwtBvgqbiU4dDVkcKxm6SG2/2NTNrTi9
ytHOqG9GjOA1vw2yT5S3QgDPcRbbufizVv866YhDjwS7qqPDHQ8C6lh6peZHLYG9KYRRoQRidTLH
W7IsRHc+GoDBHI1JJApBnIoilrW5RZZAGyY9gfiSsy0Y+TcYgTIW+NAgrkDo81iVglh6MQZmoDjg
aYd0vJfMnRCf/MbNNcc3Y6us0eiG/3HKhyxHsACmz2asd37TdQDGsJopbCXyK2qupfGpLq6kv+/h
PzOSPorRCFdUzEYWoPuux5/FJF8JQeisn3ieRfQRK7NEG+dhroAQS5tukuyAl4in/RKbHRqdOWis
A71cP+q0tWjbq2Nxtgm9V/pb3VxF/Y91g1i3AoRnxFnHDsPs9IugKNSqKhvoiBiegpaVKvwddmB4
7PNpdIPBn1wIzPJYFlmLOKfpUGBF1zsIEM/91CAEJDTnRrw0fmga0NLbgviUS9Zogn7rcd0+xhKC
yB+s8CCHB7MjTVGutJ2UCxqwGhOJX1nRHotGmzaJHo6cY8ZwjTP5CSqMeNjNRDznVvmih4cv9CDt
MAstaQyv/fwWw0zXglRcFeQ6EMnGUBEer9t38f2QVkdhzkA8iTEcsJueo+bEk9FUnuH8ov8rb3+U
X2wy4T5r/SvkvffraBdfjkKb/3wR2iE8irS2BFpX7gXpKaqu1D64m6oetAuRRYyQ4xx51lFrmqVT
F4UV8JJ62KQ6uS20GopFiRs20fWQg3tw3b6LAPncPrpPzGjkRNdDULV1UoM852NVf5b6x8CbDbtM
qVE4VLKhMbwwKjLgNKb8VsdRYFVRJhygNH6U0xQqy8Oggbh6gHICJC/cRu4+haaIOe6FZy3lzOrQ
GCVptrYSNrLhFGiJbTHKM3DJz5mfEZII2J9Ih4Jc+XzbQDMhlc0RnzEoTmm5GeI7uGpLq14CXgWe
uUEXSMo5Ui/oZjYNQDLlZxSSQJGYodsKrO5tbFh+zzvzzBUE4SnS4eABQTriHE4R+qQJwWpnNyWQ
QslJccCbST5pmJr+h625gJp/yuLoRVVciAUBVKFLDwZY6SIVmche21cqT+DywmfOu3MBRfmUOhKy
TG6wiIpv3oFWFr3v7S/FqDkWsU/BAofyJpGCanwfFDUGUF0yORl4xOSgcDLsjTJ5xCx2CrkuTGTz
QgXeV6O8SqwHQ5tXWMqSIDkkm7mVVC164HOnz1SeS7kczvxaTTDTSJAlmRf2/MOVaV7MVJE1JHiG
30kh2WiYujEGf9+k4auXpcg21u1nBFKQ2MyOgSGiX6R2otJzUCp+UTA3u76RZryzB9P576Hr6J2g
Z0Xffq06iJnEyjaUzkoCDewrG0FzwNFT1P0/eBrcvqgdIO+Ca5/aUUKeqGTIKnxpMYdgRaa7Sj46
U1E5uFI479zLFD4MXIJR2yrphNwA6XaNkZQD6Q5gclTCY586uf4E0tPEfAlQPFhf08uMJIVJfeS0
nBqMDAJTka6y8CZtsJCF00QPMcLE1lHyky/u4sitQV7XnEZjJ/VXQXOvh4ivDqHP6/hkneDFEtAS
e4IAYRiS4OfUqv/Wx/WHJsfbYvD+9nX0ZTU6EdG6PUtgU+5PQqhNwhwwkY6WDC37gXzf3frKsq4O
5EP+QFBuz/SJ5mH6Bgsb1VatHGpc/pNwK8XPnshJwfCgqE2qmc2s5YqDUUEwMEjvaqHcFDqo6DM8
bDkrx/5A32ZRe7SpAy9N0A9kwxGBEd7xBTTzKRwZFzbITGaOdCNS/pRB8WAaYS3g1MU1elmiALT+
3qEgGecTse5cMBn+gaFsqcIk98qpru0pOw3VoybUr3V2nSfNRkNKJABhOCdKY14cS0TqtE0QNBOj
BohtBqrbfGf+hnHkeiysq1CwJ7BGdX9PWAqnMouofZE2g7L03Is3iEObdsBain5zjNCuJei9mzTX
GEFuCIcb/rLrdj5XCzAqiikSP/PVEPaFBXEHEPYGKZqpi8r2ik3nS5bUYazkOTfvMO0KIeBWshIe
JwV7jRe/gTrbfjYlyBbDYE2zTO9tUO5Btpg2kC7ADQYBjr6yDOWm1n+sn3cuLnXgIeQS6CgQ4BSi
LwiVB7G7y8EqIm8KMAgLSWoVGiifFEdCZLAOzTwuC4up45KlnRBlI5ALVAXE7mrShm3He9HMn46+
fVEqgrNE4IQcKRX5Cz3UBQS/rW15Eh0wJuDV1LSv64Z8xdNrIFRg35tVo5tDA8Zp8waMao38Yprb
SjimyjVYGu3yxZS3dXNt5O+NyVlEpjNY2EedE6GMFaEzAU2SBpSMojWBNiXASANohDVzVwg6r6rC
imcgQqZCUhxFVXCdnp9Mtcgi0Z+AKBSPY3dqTEsPN17RWwkprbbZ8ce/L1rS5+P5jUjfrp0hJ/WY
AbHTt43savntGE8YjMudLJgZjDCXWqA2xptWYe5PAu0mtG6i8YgetcV4T5ypA0p+uXCsh7vYO2X+
fn3nMHfnNwRdu/fbrMznUSa7hEQSlBqcPuER/nGsoNuIUsnrhWS2QkU5v4pzxx8PQfB73Q52DKhA
smiWuoIOG7UNRV9KQsEAShIHP/D/t1Jl7Cq9cCNvAs852fbaXYb6EgJfHicy8wQsoCnnPVVpOqGB
AdDSczEElpl0Vh+2+9b7Qfq3uuTpHjL3/wJvXvDFw7BE20LUd/OCmtOWTMMW7PZukctWanY3fqlt
xZl7IeHxrvLMpPx0OnQDEWdY2RSeBe9Xl5QBGDDHTU7epC51e7ngvReZWweF9q+5drToUh+1DZTU
bCasbCiPG1keoCFZnEKwhxnGdB1JT6E07gZo81n6GBaIs9FMawovYmxaRu1tc403Uso8LTPhtoTO
KLC2U55HQc96G6lGZU/lsE3k9n4ICOdAMmPSPxCaSE31dQUepFMACNJavXqNx0sUbw0Fo9icgJT1
JkZw8x9b8HY430VCq+qpOegIMSBcEKLFr0X1CiMou4xbsmN/xm8o6nbCVH0eivNn7Jpdp90Z/Usj
8S6F/8cBfINQeyXTmkkcG9ijpz6yedBLQBNunFyFHopVmYvhctnH87fmjbJwganjj/mCtoAsJqwT
G3BYox2CgGJq12F6B7Iio7Yj5XWpc0Jw3pJSPgBilLERCQDNZEdH47rnb/W644TdTBBMZoNPHP+i
RfN8i5AsSQdj/m4ZmjOGsNgqo+aCssde993MLb+AoRxLKWujEWmAQZrdaotfFWat/Bxda9HG8wYO
GHPbL8ComE8yGz2vRoCVY2aNyXXRKfbo/6xzXimHBzS704WX1nypwhsJQGF2G/VbCUbpBuTHORU3
3jeiXJJa4AKII2wEUUf+w08fAnHcpGX9sP6N2DBotMboLMbCaHKzssiDtJ7gliQMA/ZkRB77YQDb
zv+GQjmKLC4qH6WPyh4adSeZwSPkDrdRZnKeycybDCPo/zWGchVtqCd+a5jwsXj3T8FW8TJXDXcN
npOl70y81ytv7SgHATHIXmlzwGGgMZDtQu6sKOS1AvBsos4qkjWBqQ1YuhRda04lm0EEvYv0Z5gY
k9ugz7LGBFRPXJJM7eP6V2OeX42gLQedeeAnoOyryjppNNMDtHpAdDxIlUMahwS2KP1LKhPsB3+g
KCvrBEMnWQEoibRH4o8QU7sfUpTfxNb/1VXJnqCA2RcQHFo3kfkJF7iUi1LEeOiiWEDsg93RgqUI
rdf+0HMSmcxvuEChfBOJQbpNZusMxWmS+wLsKBIK6aD+LirT5bZ2MD3UAo7yUFPbtaaUwqjEdzsk
grtiS+o3RWs5i8fDoVyUlPSdUYowSy4ba5ijxjJE8jl+aPOIFzHOUcvFQ/iPTRIdPkESNvVCA1hm
8BT2+wA8lDHEFlp76j0riR8m83MQH3OFNzF5OY4+PxEXwFQ4NQhaok0pgMPaQNP6Z+2Z/sYYIDsF
V1bGwjYtHrputMzOcHoEq0UH9g6oeskEnNadfg+i9dsxFXmVnfUthcL4+S2UNbqCuju+cRM9Nd1B
Ne6aPLiKkmdNe4srnjLe/CUvVx/z6tA1wvwoPbBOpLEoqgROqEpEC8ogXT5YIamtTNoP2c8xQYtw
8C/3+ddIDlQOMMNHeYQh9mQ5rOBc8UDHzJVbNz9q8rvksSSzMywLHMoDCO0YRbUH03RwG2T7NASR
3ntS7dLubpS2krwfio+qfSqTO4zNOOveh50iw1tAROEUSQ+6Z0NphaDpe2yuqnHV6jC1Lgi2LZJf
F/mV2TiRbrVlZfkgHFkHnj335ff8g/s12biIYTJ/KscuhtGTJFsJOvq9gXdgmamVb9PoCcyxE5ok
kQBhZGi+hxWFvtMQyWIaMoZo0thutHGT+H/dF/91XL8to86FnmXocu6wbVRBx6drn6cq2a4vHvvO
+IagogxVC9tahAiAbeanCpKiYf6o4/pfB2GfuG8Q6u4Fw7AhjGBhtlHjsxRhX888BTKxanwwbbhv
4qtJ2K1D8jYFdeKSXkyzVgZk5qGHWU+uvDx7W4dg3xjfVlGHTSMemjIMBLUlWomz6pR5+bbVTiHY
qP4F6DueoL4RxKx6TyFwj4qOSfA08m05M9xuyKzcUF7WsZiueOFBqNtdMUq50eYtB+KjREMPWfxc
owLdGpvWxzgab0KUuYYLOOp214paggIU4HxIEobXSmGXxk2mclwTczMsUKi7HcKgGka2gNLF015V
2w+plTnR+rohKDueX2GJGJlFFgIiLCsnQHQiEKsSbpNys/59mOfVmMswkqgoJi0TAg5uuYlSTB/K
Q34SFHLSUvFZq/T7dRi2M1/gUJsbMyRx6xH4BdK/oJQlETcKN0SyGtV3xQpycTsw4gVgNuXgznv5
wpkvcKn9J49CXbfTfImgparqyitvIhYej46XDVYWV25g/qyz4L2AzExR6lbW1kddB6nd+u9gfs7F
z6D2JfGmjPTNHJEk7VWhFIcaTV3pMFiywBthni1as5janKmpFj1eX5Xdph8qNk4V4XGHtuL+BbSt
HK/IMeuCFb+OvQyNuDhu1cYPQhtY5miLCsczMp3IfHeBcwwkOQb1ERVl0CK9xyYtx61S/0anToEh
yVB01OapEmvO6WbeLgs06luZrR43+oBvJfZvcvWkdQfZfO69ADMLh6zYjE3LOYM8QOqLxbUnKFDp
gXlZZPmanQknCcMXVX6dElfVXMJLBzH917eFdMOyGgSQKZIDHHoDtAjINExR87i+4dmtIgsM6mng
1Wj3yQYYJSbinRn25izn2WG4Ve4cKRmuyz66EZv6vSL9ZOvK9FR7014wPOQPw5uwmtndqiRy84R4
EEsHvUw/5mAUNyHSy/mlMuPAzGqSc+OeOguVU67WExoxhYiRnRCU9Wt/i3kvDEflxU6OMJVZxldB
12yVIgajJjxV1O+HxuQlgS6JB7BWsySfCvJ09Nd+heKLqNMvoDTczt9ktEExizFQW3/Ff9Aopl+r
tdW4P8RfjS3eC8ds2zyBNSa5E47jdn0tWLfB8kfMG2fxIxoCJo9CwFKUoMIcemmTK7ZGdI4zZKGA
eOq/x9mcP8gCxcOYIYSMsTUicboSUDdKCuXaL6Hs/ffWLHGoOAdiqVER6TjIyOLuiJe7pY7ZA4WX
hGd7JzAc6SKqsxrNG4RRuxxtbTBH1546bbLq1GkbDGaOLthbRI03C8++SjG0DYUc8KGiq/18+fxe
H7xYwU5JYjvRRytvjylqwJCZGIJTn0FeMbKEBhRGKuekMN3GApjaHX5oCkmOhg171MstFFe3PU92
i3mfLBDooxikKkIpLOVgIASeNoUGKUx9l0N2en1rMC9JcAVi2gZyekjgna8haMXMIe+xNbLgXi3d
EA0XIqJSxcV8NAeKudsXUNSqeYPciVk2Q5V3itRbWi2C3Dni3CE8FGrloA4O9Zo5VyeERxONASG6
PbnktcyLCs3N4DDWCZr/KRCIWQslqfF5JJAp++FxhNyGCCqf+sZM3ChOrJJwbv5LRufZLc4TPciw
6ip0lM4/VJF0cRrrgGwyKz6p9+Ot9lhfy7feRnRmYTLM+Hd7/xNB3foGYR3qBS4d2chVnEXS1xtp
2hu6q6JxNrqV/UMrOWPEKWtdDsyeG0nXGaDAG3cIhHFXbk3Ld3Xf8uH/ISB7m16lEGMzJ+tFtJKn
cgNx8saCcqrAeW6wzsPSXPl8mVFEJqGmYPtMw6aNDuOI3PKjUTma9HN9XZmFwyUSdfLU1Mzk3geS
HB3gktuxdYh4UFV0lpBdpW1KaGSXvHm+S040aoWpQ2gYnS93Ala4tvLThDAfU6HW4EOCxwpemifv
/tAQCzMtzk/P9XnVbcLbTNS5kac4FLsIHhskeRvvUbuNXmpHd0MXVbitjw96FzmGA3H5vXpfOsJb
A9aKbf1aYHcXdr1D2GSCSjTa78iPaiPeCYeQ905iufaZ0AACjjIEVehBY0x7TTH07nGHDddeOIC2
gXdtsRzUMsqivnuVpU0ijrg8Ms9Swa4ipFuPO6jATFguUajvXCVqqEzzFZXCoUOfTk9OYJpQgg/S
opciEaCl4pbi0yRue3OjjqK7vrt5Rs732yKyUVDVReMi4KX8rhcwaoj2wTTjFVmZEcDSSvo91KQC
9ECwn5B+qIxNXR+n/lkTIC6fvNbRk5jv1HJfTvfrxrEu5yUq9S4SigH93imMU0rhKp70Q598gor2
pR6Fj3Uk3jJSTr/qxDzLwPpu6+OtKj2N3UPjff5PEPQTKGqTNtN9GCPHky2HMmhfp82UZM46DO9T
0fOak2EGatvPiwZWNmQfEGi0xr6SbzrV7aWPSDrkkiNq6X4dl7OCdIjtB0MniQFgffW1Qgq7k+5U
+WUdg+3V/ryb6DhUNcBNkBb4SmGPZtIOdFy98GoY/aFS5V+R8VAb4W4dke2lvhGp0z2acZUoHhCr
8uSJCHFTSIxwLn4mBoRkMbCJQeiL7qusNmqpnz2I3AbXudkjFWQqefu+bglz7STFNBSQmxkqvXYi
up0gvDGjQFR5FKwRck/J6MgCgUTRjY/E+f+GR61c6k9jDHIieIzyvlJuvHgTj8fI+JF6dwNYedbB
mJtvYdz85wsvqIthFIsawMYO8ujKvoprsABwuseZ3mgBQrna2O96lPcB4vWlC4IrWwxN5BqMGzS1
cLYd72NR7lbzs0iORUCB05SYaM9xm+nXODwQ+SA0nGo4c+2+0wB0MVFv6rFIPAQqOhigx/5KMpyw
5PENsAPOBQq1HTIFr3y0jEI87xTcVLtph3r7Pj0VUK6KLNRQcit0yD6zhVO6EVMrORmuzPl+l6Q7
c0i2+A3ULmlaBSQxMY5A934D9SP/Gf2LH6+PsgpFv9LpbHWr25M9vhhua5OrSbWbjcL5DV8PFjpX
uvwN1CZCHnhIax/r0IKvwkl7W70fDvW220W/yvfgjoC400XhXnLXDwg7HF3YTu2oJJNHrS6BC5Es
Q7CQazk0O/nD+2iJhWq4uJGt8hf6Om4KNM7rbsqrPzIPzwJ/3vGLE+opyv+R9l27kuvIsl8kQI6i
9CpTKre8Xy9Crzby3uvrT7DPPburWEIR3XcGM/thAyuLZCqZzIyMSFMrhn3ydGOBouMtOI6Jh7OX
NxBhe+wPwaN6C5qZ8Ov6wkV2uYs9MdqKGAXOHGTmMeoj+s0ieUJxX4GV30+Qk9XRFPMIk4bVxc1X
EhwgFpEmg73Ugrcp+7FXnOf31X9iRiVtoCUW20SQAmcR/anhDQFZClvWfi2RjGeNjBq1CB68Goz+
HN1vFowTq3qxNNEww2pf/ZAC3c1S0M5kILh7NlAjjdvN9RO7iEegcmaFUZB/AWFu8eP+S2UZqSyB
rD0pWxdyqj31K7UWfA+/u0xnW8kIo1UGJUG3H08Q7nEAUcowyplAIChrZ0+/AbHyTnOLA5rgeBgt
iAiROzl2WTjoHRa++23vmN7++kovK9bcj+CCYkxBEqEzocfZB6srNNG/rEPgtjfxrtxZNyDO+pH+
PKp2ele5piC1vkg6ONNcLMSQT9SkDVPaM2Z7AsOkNgrusMtwy5lgH82J32h1Yw4mE9YGNRIqNfrn
Z7IxPr6TvXm3bCGK/tAd48/8oXzubpcvNGpD3VG8QPD6Z3Ht2jlzcY8uSExlDT8CJLZ1cp/IG0Xb
5vmxhEKI4DRFW8qFuDCTC2g+wRS1sw/MVBmTXX3lL8fhVfplbnWABDx6f93mqkmoikPcCbSuyCHP
tzgtpmI2Z8aaooAJubecKhKkjSusk7/pgf4zwZ9iHMuFtMBEmbnKHQYecr9zJZvePQMO8x0z1b+M
57fGliyn8XK/dsfKNsFAvYm/jNv+kEiCXb6ItHAqA6xFOli7dOiScE2edExopVUalGWUvTruC92b
zV8lEeXkK8tGKg5SQPw/xNMuoEAky/s5li04bxKXG6sPh20BUMFi04IYoUutyLyJ5Ty6Da2oL92m
zOvbccyyp3jR4n2Wq3npB1APSOy6RpFXNYLsSZXM+qgmE1S8VX2qQaNFoIvbjmMb2EkJ5k3PiONZ
Bb9nTJ7AaJcAMtiqxi5pWwB2pEyRRI/FiwsFMkCYnserAOxF0EDhomAwp2HQNFillhLZm8cicPS2
lXZjxwzWHYiQ1VH3ydyPPlrZfz0YyMybFORJGL2SASs7d9+cjmOcVrjLYlWtNx1Nw3dz1ioUbBrR
mOnlrQJTjD8GvS5QXhncSicrUZIigRJG1gMdSJUi3kWVYaKWO40CF10zhZNjMnGWpqLaf76qpNKk
cszA5xzNVXsoTaN6UJPO/DIrLZ4Eti6beJh2NDDuDB4qFSw5PJHkhOHZsa1qXFNO8WzdldvJJYrb
Z9BAahM7PWJUYpMeQ990iZd5CERvhS+qXK8s+Ow3cIFPSftuDEf8hiE5EvIa0Y8UpHTXI53IBrep
cyqHfWnCxlLcBf1dE22S+Om6ictgeraVfAG+mZa2kxaY0Jd5oyjZFjmP+/cmwGOEyWz8Dwx3bJUn
VyId9aIG2zeeOWDgjA16PxapYBWXBcnf869/bHABe+jAtNlJsFF7WeQl9/mLeZR3augpe8uPbKWy
F9HhrO3c6bK477iNaQSmN5jMlsa2wFA7CBLfS9gvtyjOxUIUkkuJWWiO9Cly1AbdCvKou4adb0a3
xePNvKP7wpFF7zX2h8/zBzZN/Gc3Ob+TwGdlTVEDasGH7J7hCBzzgxzU+9gxd9QDomZjvSqvw03g
iCBfq5Z1FayV6H0pIKI69xWDDNBKqmHZKGNbL56T95KmNplcNHzl6eu6Y65cBCAzANMuk3BB4s0Z
Q3ixsr7pIIqh3M0D40kCVi50JgMae/4cYNZRNGKw9kFjazGuDXQNJO65gNwnUWlVJXSHC6R+8rTP
k28Y3r6+qstkARZObDC/PfncGq2RQL0LG1Jhx7+G9k0O3SQSfXAX0FrWh0fxDkw00ChEM+PcSks6
UyX6VDjBi7yvngzmFuqmNtHdmQXP6JVjOjPFLSga1WBqJND5YAREMhI7j54MEFJGlq0YKII69SLo
0q3sID4tsKYSE4RyCj+9mJHBAkoYNPhVdVdro53qqOwCElWJMDGrhsD1BGyHhhFwHtIQqkZNi3RA
5wRz9XOs2BZIpUFY4LV6/XjdK1ailYzO7v+Z4h/rQaWX8tLB1MwImNribu6rj+smVpwbHsH0XcHv
bF28YWs9R05XwcQ4hG4eaPcp6k1RKgLPrMV6dMahUqoxalus6tz1euAjxjCbc4xdbPrlMc4OUvIa
qjsCXY4YmIz6sEzOmNxW2T2In66v8bKkxzQkNZwVAQGRhmT83LjREZpGgZ476gPaaqgoHc2dl/qp
j9rrbM8b60HCOxaaKb39IvmB4NteO0XU82T0D/GGV/mnjyxJdIhTkjsK5lDzHp9EvLm+wLVDxIA7
gwAAtQEasvP1kZ6UgYGnBchCXkm5X9QHYap4SUjC9lAHdTVqHmCw5lXg9HiYjVwx8DYlh3R0LbvY
DPb0EN8sDx3ADdLmm7qtt9fXpa59ayDJhsqJCcWTiyHDpSJlR2osLLdbu9+/t16X2BgaAaFbb+f2
3eCqvnULANNtsG0gNbPLnRTSQnbohBvRj7ksTLIdOPkx6vkup0veVFmLHwPAg2LZKJsFDjAHdnef
bPCclN/pI8Sr8UCKndsfgo1gf5u73M9sc5G7xyyEAuoHKF+9p7/mvauEXm3r9/3Hd/PH4k9bYEC2
49GgdvJA/bK0FUfIb7XqZCfLZ25+ckX1tZ5UDTuL0rOetPfBRlPrhvhwOmfypJsH9aES1Psv8RDQ
A0dIwjsarq2BUJozict+DJsSSrOdD7rf2WtvUPe6a1svvZ8ExlaWx17pJuQ1mQo5L3M5h2nZLA0a
4mO6lXPJXpZtDDHT6+e4Egqg1we4DqIgUmv+AjZJWceVqcCFZsXB1CAYhwUWLsv2SNfZcDYuQaQs
kO0+37MAqlptUVII6Ny2fvSmj3ZwVHtbfrpP3yMvTLYoSLT29WWtfRpnRtl3fOIbqhTlhZnD6Oi0
frhVbBP577b9qN7ojbpV78Bx02yim/ygMJUCgfGVVAPa0aBABZ7RUJH/nRun1jJVQW5CNMMN/Pom
2Zn7ULenL/UeaeFD8Rq7ZBd/pG/xU+J3H9eNrwQokNhC/okCLQfT3ChCXkPnIAoi5IbFTRDdxvUN
tX6NqiAOrrgNY4Q3QN1soMjz+3472V4zjYsuLTC2ONaviv5uZH/v+6gzaKhlmwD5XpQcirbvZpBs
F6A9qu0xddXiDtO013dq5ZTwPtDg+SDo0XAXnp+SmgW6MQ7ssYfhuPx5NP2SgtpwJ5PHAIyLkrDT
uhY9QDWI+AGNTMwe8uMbcT7MoP2dC6fr/NEDXdc3a3ALOwH7uugFtPbVndniPgAJCCE1amALk8f5
bX5j/og2httv1I1654AD/kb+kkUvzRWvOLPJpVRKWUP7VYHN0osgCVLiiozcFOFYu4luO3tvhqLP
fCVGnllkD8ETP5RkBUPPPQQJKS7g7/JrGjqdPe9mu3UtL3hSnGzf70QKJGwZ3NV3ZpRznLFVSzBF
smVaT4t0wNjSaDhal9sFIJbXfXQtSz21xRdWynwgRjfBFp5hrQeRJPSaHf2pOCTuPX1on0L3usHV
DQV7ArwUAUTha8Sg3SwQ1WQEy352Flw3if5cA3r3l1aYIg9jGsN4CEgAeYJoWQ7kBY8UQPi6FLTU
bqVgMFbEanaxFM4I5xt1BSKNYIIREkApC/rAWuG3okB14fJM9AfiKRqe4ZjI4h95sjJOxjRB9SdR
4eyaO4aVwAUuAvpvC7ABvRsmLsJV7bu+qsB+DtK5qbbconZN61HJAJ74+usjQQYAMRGg4qms6vwt
XTYV3pEVVJIwAZ/VEyY43sK/fhZA6kUHSZIi49TxAOHWIrVlRBoK4vMi0h60fnBJofhqKIhDKwd/
ZkU9DwpzNgZ9EjArWrrDXK+vxP2dRlv/73dMZ4xr6KnoKMNzYWCYUJQ3FnCrDxk5dpN2QylmgvP+
H8wQ1IhVYD3B1Mv3dOdFUo2GoC3eQuYaCQ0TiZZErNvsWzgLaTgYqMvhFoScMtRRuNtCLesCFX0D
asqEbEYr9kC174+h4bZZ8jhJoxtFosr3xfXLmeQui8TEAN/UURDuxzqA6V5cfQuDzk0nVOyyjd74
0Oe8fmAXcRtVYzQwkIZCsApClZyL06U0KtKho2qaLZJqPE3GChwPlW8s5uMQ5IIc6RJNyOwh40Vh
C6wLqG6d+2EUaH3Q59DpGIPa7zOvMva55ZeA4dOXNH1VlIcoerdCQWd8bZWYi9J1lDSQPPHCXMiq
xjhvUGzVmn0YOeXU2W18aCfIOw+CCu9KaEJ3D3m2yvTG8Cg6X6BapNlSlzCFJHiXa8Gxz1LMvta/
eqt7uH52a6ZUJISY/MKtgcvp3JQOXvqRDPAWYgwyRser/saM5u5YtbVkd+H8D5EKAi+YNgErjcFa
X+f2RhXAwkDFB9GohoeJB9ukaEeKCjFrZwUFJ2S5KMZgoFM7t2JZ6QzvQQ+xVFKK2ZmQ2kC1PsRK
pgM+UW7moni/vo/rFjW2Nna78728mjZD1tQmw26Qn9kMYj69tpewae3ETDetEEgussfuz5MErZ3a
rqQR7FV5/EuOOqctpv0ERXUMpzwYjShfWgn94L3/szzuE5/xzqyzFBtqFuOmkp4Vg2xKkXb0qhG8
fsCux0hFeThoUc4WlHuxhilVd7X20AEdbCjp39/7VD2xwu1cmPdNmjAszxSpG7kJ3vuuvtGW72Hc
CJAQa+tBsxVBEfcLuM05X9cW8IYsyYxIPDxmo+WEkmRHouC7csP8nkJS8B90zPmrX0/0uQkgrIcx
QsWN5Dc5fgvQZS2C9qGOv+VUEC9WzYF31dRkkGhBHvjc7+YpkmW9YrfmUu1pesy0Hw2gp8bPagx3
g/Z0/atayQIppGqQBCCxwS5ykb6Rx15uB2QcqWV9l0CyqhWx4EW8FgCRnmlo+SBNu5jmwkck62qL
WIsyzk7uC7cf50/0NIBAJIJ7cs0fkKVRtJZYy59vaMVKjTccBWwloVvMNdqZvGUD8Ne37LJ8i9vx
1Ap3eRh6nBdWjQV1mZ7/kBZi7INJa+4h4ji/KNJCt+iuVD5QKxmK87Q9JBV65aDaSKw71RqHJyP3
1HHYXf9ZayeJLbZQuwFz7wXDQp9VS5FFOgp8VnCvxdX9VL9ct7B6kBqkuRFA8MbihxnVkBTW3DAL
cZ3G+0HOlcSfNAWcU0lFgm9dNIgqpWsmUXiDygkUM2W40PnHEHSaFrQEQRiTk++j/Lak2kOFfjrm
APLN9dVd1ji4Y+U+PCueSRAZcB4JCnvZ6Bu9ZywYbIhsI3HLWsN4j9+K7tG1rx2oJlzVEATVVR7c
qUhhQxcCZFPVdLvY0HZL3B+DbNrOCGVB0+9TvXGvL1RkktvToTTmoAhhElJVdqcb9mR+7wI3CwMP
qMsi/od4hvclgWgUHpkXk5XDPA96KCGedUXs91R+L+RqX1boyVL1ppvBS5RT7/oK17wGorkaE5eE
1DYf1KJ6mUhiIeWiaMDpC8DGeXHQS/RZTCIoxa2myvjeWPyEQfzv3ENVmqSk7OGhAVo3WjpiahJ2
w02Sfp8o2FRu6+CJqhvhZPFqqIPHwGd0oI141qoIcNkl1RkkrqW2UuT3TZduAiGHz1oWhOr6/5nh
Sapacw6hBwozchN6YfcqoWlRl5toXuxBxC+3dmwEYrJAh0E/7YIAOCSSkqgQkEXmHwxQHjZ/WPVI
HambIoiZpf51J1n93k9jC3f1hSCLA2ALp2X02m3cPJYmLe20HP2MhBt1yT6mBUNN+R14jAQ34trZ
AQGBjgQSZxTJOJ+h9VAEYQKfSWuS2hXRf1ldvkdnuRZkYmt3AjBpCNX/yxnAhbS404pymSTkR/38
UdZWZGuzSAR49dQI9CMw/AJGCY0t9iRPTvopHwE9YlKrs41hI7tMElz1IMwW0sRdYC4QofHWR4kH
YYQRV5+bMktpXsYFcD6j60xl31lamN0g2awmG7KhluFHQ9KatjGq6a3ekehRjdT+YPZNJKjTXK4Z
zzlEFvwSlFBMvg1NtJGMFbIAB50MbzTsOQDxekfsoni87qSXnx8Mmeg+6UCsYy6dW7E2jKTXLFT6
g/ZYGJ8T5I2yYounKhBlgrTm0inPTbE1n5wjtAwrDTyJBVgxwbhveVaJNEqUQoiMcA45ENLWCoPC
5Zh/br8sabBTIkiE1mwAy4SoiHoJZuu4rys2h0aeQsBlQHjrGtmwzWm20SRRkWTFDKDXuNFMVBE0
dPPP92tWkC5UCurNRUu/gWrEpwHiR1iFf53T4t3xxw4vIqBJKIeNGhoFRg4RgUratNLkBUQRhMPV
5ViYyf5NVAFY0/lyJAsdnrY2sGtzMDiyWZq2ZZSF3fUimaOVwAvxSCSqqNuh0gNY97mpsG7wDWcW
SPugPZKbnkkxOHNjlrFrNp9GFW1MpXYWEYb8Mu1h7T685FDExegHT+5kxG2UBDGsmln2XDXNq1rh
lpaBUZGL1iYS5FhCy7v++a7ECQUAMYNJ7hqoQnI+MmhhkvVLXDoBlTeD9pXNo78g15qJiDyf/aXz
Migc8Y8l3kvAwxG20wRLnflCTAtXqCcFxFumT4KZ486rRe2DS39BLAZMBiV3Si/xziSuQPKMXrWT
Nt0LSgpQCFATt9AqkdjZirvAApN6R+BHEOThs+C8iaDthGwOlYC9ZiYgng9rL2ijz2AYfyyQJsRM
j6OWxb2CitD1AxRtK/dVZF0ZACuPbY3a2qYj0rjbZNwY6ltMTa+V3qkhuLFXPQZMz4YFUZLLHKin
ek+mNi0dxQCaKnqY1NmVA3uggrx17WsA7PP/2UEr4fwbbKCiVwUGFgb2EVSu33RrcYLEkch7br2Z
kojH/zIRUWCKWPjw2V3GM49QjCFHYYNgWRsHFWQYWvj3jTmFCbcid0QXgKVV5wua6gyFhh7xqzJV
GXPOmDNMu9yya1oVgq96bTGoHYOB6Xc04Zvh6KhlUqZSAJ/DyibkXphS/c6qua+ZWGhqMXApRjT4
RKdv5DRtAsSqibSFXQXkQHPSbaQ5uYtk6S5vdbIP1PGoSNLeNJudpJYvdb3cVGoYulKBWNNG9+gh
6chlh32pQk1ZQkYWytqwuf6B/J4DvPipUFVmbVdkQzyEc2wGgOjSqITqqbGplHwrR0DAGrJbDZYT
TxHmrwJHnr6HC3ETJXSs4a8xxaxVoEGWBrUyFMz4tkFbBehAzpCVK5V9OFA7bB5VRaQrfhnumBFL
AUAFxXzKt8zyLK/zag4RCBCEglb2DRVPy2J7fTd/N8W53QQHsUoAncKdcaEx12b6kqgWPstpQzbS
7dfk5t/AJwlWlrq1/fl78/bIQO/F4ZjeNXb2+iQ9R/vqk7pCkOllro0F4+2Mlx/FiAmf1vdJXSha
igWXU+oV/Qud2RhUN20XkNM1Te/OQfOoVI1pE6G+5epm49XJrCOH40XckXbXWkxgW0+sb/PUOVOl
HLJIBHNe+Y6xxD9m+Iy3aCCr3cNMXKLTlBm3XRR/XD/QlfuDNSdRjMDgGoGu7XlUMutqSXMJ52k0
j3pwOxTvGkCO06PZvuv6tg8EueJKNUI5s8fC/kkS383QQp7jpISGjls2t+kMqSJnUtxx2evSp6XZ
3fgiDQKvXSmIwiorgBAGqLL4ia50qKwa1ORQpd9KnW8+yF7pqB94Dxmu7ua7wU+//7i+r2secmqR
W6eGnCqvADNEc0a+m7VyP4XkLpbe/94KGncA6ALrjCIdd/sbtcWo6PISLI2z13Tzrm5aF0Nkgrt4
LYbCQRR89sAcg1Warfb01KwxnaBOjVO7i47TZtiBP8NRPsuj/h2j8oLWp9Aa5/ayIgeoksNat8FM
59bwIed1AO/5bWbjIS3SJ1j7yDQLSGoZmTdgANwejokZ1cjn8ZGBQl5rf+Ltev2QLvFiiP+nFtTz
3aO0Ir2cwwJofrNd966C0UxGa9U2FDc9QnjQ+Yb68d/364BowY2jAkyL19JF3S/BMPVgtIhR8rNC
9prqjZnIL5gX87cBQA0Y8ZPxoEXqe76ygDRq0Exj6RS75M68eTZ+qDvrdtnLT6nrmECKYS4ORHzu
9Q1d+7YALjQQfoEuROjirKZzVAIAgJiVN27RGHaoocIhKhtdMu7h2E7NMMc5cfq5CGnUVAOCxl05
24OLjLB0zGfga1Of3pTH5tXY1gdrtwhCx28qv8td/bM+7msjFUZpqhzrU/3PCYaXu+I4ImpttCfU
/35WxxrYvwHC4wDbonP+Ju29vneyb7M722QnhMKvXRGn+8B9joaUGKFs4Od0rUe29AlEJQfDrTz1
qSrddjN5lqtv62N8l745IOW7ftarxgECQ2MTXoYX5PkhhIZZWih54us0Dn3m5y3GvceHNHKL4Gcz
urlIqHfFo4E2w8AUHo4QRuSzimxoGt1Ku8rRYhnIR/BSj9DMuI/N2M6SGKMPggtxxZcpRnIA8QCP
KcZy2PpPnEyaB1KjGlQ6aQGOoM78PoRIVTX1r2chcfOhmAsMGnsWoBx/bqfQlCqIYpk9vxtpv4xq
h5Y0EfEpX1JHwAwwHegzYAORcXOfZhLR0MhBUOwYL+YnPXYuBaoyuLdiGwjZyendZQ/ZKOnG3ECN
7bqnrIXZM9vc91onzVz3NWyrTvsrf22O2b12yGvbhJNaFSh0NNBlv8hv182yv8p9rGdWuY/VTGs4
TAarbX6YhtfyryUe2I6ibgLvh2CVzGMUVZBwl4DjlI7UeJWMBlEKOMmz0h6h06eG/iwaTlzLlc4M
crdVBUKcrqqYwYPhd0flSA/LwfKkn607u5iAkw/t9voWrnzjqNSwChQKX4w/4dw3gSkkYyfDN2k5
7Xtr8tH9sw3rl0a/8M60A4X6IFASKKetnhuolyk60jLeZNy5jUNRjymepUjhuy0Nx9tc0t3r61r1
SCxLAb8Gzk/nH356r0UlwX8hwgBEuv6axbtYvulQxeidZnhRQTG03Kt4EMbfst4fkFyJMt+1VZ7+
Au4wUwLZzrrQ8U0Ei7TXaK/e6TX5fn2dlzFTBfYPARqyCegYaexHnMSwXCJBOLVthSGXJ7lAM3rf
gcZJv5Pkva7/vG6L+cL553Zuizs2QBakMmfxee6/Ud0Hh2YyHZX4xkoEh8f+0LkhoDROzo6LZI2W
KvAOnB0o3DwJ/2yHbkdj0f3GLk/eDMOCYEwS6EmkUed7N1ugAp0sFpfxiuwq01EgyaDEd3VZbq7v
3NqCTiz9rmKenBJpljiOcqUEu/uyzXXwL1iJt4zG43UzawsCQRIgA+ino+HG7VuWKnXSo90EJYT8
jlrh19TENzJKLxj5E9ydaxkao2Am6B5SzJvwmweQfZ5pIWypSXXo+/B+mQ2fggkR5YtNmnZbWbtX
MJ2e1aptTbeq8gSdyWPYEvAzfzVpKlj62uP29PfwW9zVqHK3PX7PQoK3clA8vVH2EKzeJ2l036KR
kAGQT1GuABYhsqfir79DZBEYHMIrXkVWzsfRcVDndOyAki9ay84huqU44G8Cu6KTS3jUf1w/6BV/
go4HStoANisY2+MyisUImzmvIPNVLBPUS/w5+7YMgiAtssGFLxKUaWYFUQUphMJeAr+YQ7cWUiSt
uOzZSjiXDetqkpUWK9Ghtdt9SJjwztwo8a7vl8gKFyWjyuo7vcdajNkpQqDmdqg/qubzdSvrO4Y3
ugaaHvQjuHhiKktC4YYV1KhBqqFvLQzQzpYglKwv5T8jhKvNR1M/ykvDjl66KfS7nG6T2Zl6AQjh
8lqBO6OAjRFy8PAAU3seGuuCBslEsWFSC9rDsdtVWn3s9Sqzh0x1RiXw1VHUdVjbPtYBwHQc0mRM
kp3bzBKaNlZeVMCxQ4Fsto5Qu/KtTnm5fkrsrLmobyKtwwyjyTDQPHwdCg8JxPJq+IKh3swLpniD
r+sWLu9JVuZCRgXSOnD+8M1EMNT3aqPhXUHNOHfHIQJrfDTmntIWn+Oc9IiLYS6If5cHdn43M7c5
uWFY07TXS9zNHdgFzNskeLECjPk/lsVxUgVQ/JWmGzBpYBZCg9ZCWV1nP+bEmCVjxD/FaIUTxeau
jN5kjThJPjsGBWdegXA0fZfD7CmwRFnd5c6qkJtArQ2AByD++O79gnSns3Tkx13sDtaHrnlBvx/1
z152/vYIYQhldjZEibDO325xoGh9WyJDrfr3yfgIml3YvzbqfhGRUF1645kh/tqCaBwl2YjMQGne
wZ1gT5N/fSWXCb6K4hogUyiwGXjtsq/u5KxafVjKrjOQS02Hpbs3Cl+K3ppwW4+HSj2EraCAuHZC
p+Y4PyxBU9s3Pcxl1ezM8m6ZGz+IP6Vp2yUirO2qLVA9APQP5DAAMOdLGxbo2CCe4MqXXzsz2epk
eSi1xpOa3gZcRZDxXIYnxg3JcPEmtCBBrnVujUhdEpbsPhzH3KZ0M5ovQeVdP6zL4M5sYPrKQl8P
UrvcDVImgzmXY4psvvxJ5sc6OUYzoJCC0uGaz2EgCs8+QKGBtOD2TVHqvNAos6I8GEGMsv/D9WWs
BiNcHXjZ/Y5/3Fb1cl0VVZ1UTlm4RvWiBt9D/U5Ldjko91NRrXXNC/CN/meMC0ao7UZ9n+FCNCEQ
HKc7Qh8IqWwq71rR+3zNBTC8gMcJ4PAouXLH043mWJAIG1fXYMdofAuc0gRqz9d3b9UKdHXA4oJM
EnfVuaNFTUnQpc0qx5IeZquyVetRoiKthTVPQ6LynxFu18x6lBBpYWTBx1nu2vj7ouxlKKpcX8vq
4aClj6wYJeMLTtWiqlqaxjBjpuSQg6Fli6pCa+vh9EkhK6mGQS74hFYtEnQlEe5kjC1wZxSRqCBy
gLspyH+wRKKlTi3tpLFyu9K/vrjVPfzPFOAn5wc16EXXJmUJd5i3bbqrwXNpESSvAjOr/nBihvtc
jYDUfT/CTJB5xvDRR49V/Hp9Jaubhj4JRUOL0gsYtpVEegMQfeWo6sOQbDqyl60AWE3HEAG+VxeD
4CNjwgjRgZ/HjcDlNGo5FjO28aaaNScBdn/SZ8H9vXo0J2bYvz+59bJ8NI2EmUl7MIcnEN/yZsWw
u/IfQikbLv2/5bCNPbEDvr5MVVLYaUi003rztVjCfzn+ExPcl4ricVig4QJJ5/CRQJXOulsmQUK3
fvx/VsF9M61u9TVhjtwq6SaCvlDq1yHIKvXSHoSFA+au5/k3MtU/6+EfMKAWHdtah7G+iEBeN7IR
vcWXyKfRm25Hc29YdOgP9AnYnodtulj/f/vJZw0GxQx1HcI+wmuvPg+6H7Siir/Ay4l67hZqBh4q
s4KNrLFcGkFj0LKpCJMr8HF+4qY2yhGq4zCihK7VeYO5IeqeikpXq76BeV9g7FDrMQ327088XJPn
KFImWBmr70Fh17M3ZA8QB3AoCJyvR6GVmi1c48QW5+qRMsYTHWBL9ZVNv49vy9vyBV2uLV1sEM0g
ebjvt/SvX+3MKIajsFm4oHjC20inLR45FcKr/KyBIDP/SUURnP3uC5c/McESspM9TMKs08wA6zKK
V7P4mpRvqeUM5pM5qjawwYJdXP3ATqwx5zyxFkRdpmQ1FlSBngoy9x/FobHpjeTHruVrP65bW3eP
P7vHBVo6QI1v1PGabqANrMW9G00TSDbskXyV5PW6rUt6OTz9To+K88W0m1rSRjAmz9vck534VXeg
VHY77JtturNeJNvyBq/bS77mN4+xC+GC679AdJCcg7ZhOMh1ia2NGrIFqGCY3qCP4Svah1rdDOo/
vDhOl8uFZcD/0ibUYU0t9C+ILMY2wE+buVF211e1Ujs929ffwLMTj8EgVAVAIfa1C70meCaFS4FE
WpLt1LulsS1j3KHRNpCpYDvZAq58Fzzwc1GmiFRg53CCJn0drGRnTc8kYDYxbm8lYCNLnLr5l8fJ
n89D42JzGSxtFKYw2o/NJgeZWj064C9Q248xh5jPKCgMr14FJ+a4AifmsOpUZuGl6DGoBKKLpqse
M4kKViXaSi7EqFJHliGHGbn8ThKn6va0D1B93EajM0P2VvR+EC2LCzJhVkXSpMFeMN/Q7rYsn9X6
6bpbsp98zTu40DLUWVVbzMQyPk3zlzYLsp7VMtbJ93WBCjaD0EgGGDCn7nWZpUfFSuxKiR7An+nN
BjnExV2VYRYxN0Rf3CWA8vyL4wJJY6q1nMQwDd3WVy3vj0kWHiD5vc/0eN9YsrNABqdUDI9MsuB+
WI9hyPIpnkeM5uz8eijA3dFrHS6jRNKdTP4uJ5Ef5ctGWQI3b5Ib0IkIakKrvoIEAqNKeDSDMuTc
ooZRxClL2BdHRs+oR69QdLCfieD4q1fRiRnuw9Z7s7GSGXvaxcMmN02nGeO7IVbdXPsZWSKanJUG
GI7wpPPKrcrAyy/Wc1Rcg08psplshbGrb5ptCLacHW6gfTLZykeyE3XsV8/vxC63TKPptAGME0j7
OijX56lj9X4HuQF5sdXyLR0EMXp9V/80mLn4pZNkaVUJDeagfJWA5zXf2tJd2o0mulvX0llWkQcL
gEFBQcFd7sRoSb8AfOVAXmI3SdYBH/9D0hg3QxSJXGUtWp7a4j4/qCYUpVzgG5jU1I9Cdywf+mWL
qo5nSTZUbMEBbP7DPp6aZD/p5I7V87CqsxjLa7NfuXmQ+l9T9wKyXCeC3Nr1wLnmIexxDREQIFPR
ITw31fRDN2Xg13KWdEMDcF58quYxmMuNqrpmKKTkW4tlp+Y4h8xLqlV9C3M1MiKq77JItSXzwQTK
aLGOZulV+c/eMASLXHWXk0XyfhllHa00doRANE3+UOJ1AMCKIaKEXAtep6vjLlatxAx3hzqWU46f
qezI0X0qovBeu+hYfR4afGgbXmi/o0nUh0aN+Fia5e1QBY/IFwQXjsgEd5cWpVSZZdcgPaiCIzo7
Xt2KHoqrG8UmUUH+zDhkOAdHUamOCxOBQsPYshJ9tPJkJyLW1dUP9z8jF5NJKITFZjsh+NF5/ly6
59iKdjEKvtNXKz0lsfJggrzz+te0unUAhKKpSy2MsnCZTgFIhRm0OJ10/myse/3vWSzQTDv5+9zR
THIxDxJLEGPD2JpWfBelQAyEpeQF87/UPsC6awKjACyipnFnZERDPIIHBWcEKgs7pFJux323ryNR
/2zdGf4zpHOl0Z5OmZoSGJIrPCmqt/+dFxaE1NUQ8Gc1fF4hI2+iMV66QOCDESCzTfDu9C9xJHiG
rQArcUIgxcYxAVgDOofzeIqOt2oOgCM78wP4PoIHd/pe7kG1H2zyXfEW+tO+8Gc33QV2thchgFdj
+YltLrgWUtvNpoY1zmyaJswiJ8pjDJZNsbNYUJNKs+2I19J1l1+588FmiOloUPwDln+BIypIEmG+
DYjrDFr0rj6AustuSleyXq8bWnt5AsEOAiDAbxlHBvdxpWACM3LDAhKQ9J4+576ULZsgxSB7s2w7
/SdAAbcEBbRkNo4JEaEc1tYJuBSwxoxWAv88P1hj+R/SvmtJbl3Z8osYAXryFSTLdbW30gtD3ZLo
vefXz0LPna0qNKYQ0o2zz5MiOivBzEQizVpkKqcUM0PG0IABPNfKQJ0ylw5Z1XtwotInMSAjL+ss
iCdYSMN2ACYQsI3IDz9q5VAuoYrmWB6Ck8dd36cF0AuXZQgGSUE6obOq9Ce5EV9mH1ezs4oBnSpr
Me6KEWNZkNZfOapTHpRlwfN6Vu5Ql7KvVOQfnramP4CugQEua8xoEoE8K/17AD/2kzDMDnQggCPw
jeh60Ugx69B7ND/M5jGLMh9ETzj1hYaWKwnagvhzJowLqgPawKS2IGyOZowuKebiaVZrUiVe3i8f
teBGgiR0UvGyweOD95WyQbHC7ZDXtcuYgYER6X+eJIqvLsq+WRJz0+auSgEY96ufq6fLskVaAssJ
hAvoriF34AJTGYdOj5F1BEA73pcRsIFKFOAG2X6uTIzGuYlaLmtlQ0VM67ZaQY0hopNsUVMQzM/O
kbnNSX7cl8sATEd0CpXV8rALbGt+3euBUQWXz0zk86ffiyl7ImdJUajsQBntRUt3YyNrbMB+Vbee
AlzzScZxKzIOE5DADK4N2018eIv7tdXyGUoNXTd6ja4BBJRY80tVYv+NGOXPJAcDSNWO6TNph0Ly
7hYdKaYZHazfYaka6NznqvYz4MyHWcE46Fq3NF3b/s7su8ZPzLLz1nUeJPJERwsABZNBgIFEgAc0
AHbBGBkZtG0ARjEOL253GMKdGl0nvcS9RaUbbKD+J4pHNFirwjATA/HNmM2QquboLVX8ZvaWl2nh
aza0e4y9fiy1tl+I7KH62YDnClPqqdtxT481c9coYk8P87a4yW/7jUuT4K7cAJJ0Becia1N07+M1
ALRMGbqsIB04E815STlajZWw5pm53Kmap433ffegZccCBXEZQbBMFmc++dio69xBVjRPx3KwaAv2
aWPsgjGN79LRBQfrKPmuIpGnn5UPaJ2JAjtqi5gmS+9GFYgppnqrVK2Xjdg/XG2bjqZydzkgiLyE
0VwBDUxFjYp/LTtp49QTG7cY8J9FPCV8VpPMX2S0w0LdTuRwURRd/G5Mdchxwsm/Lv2qxL57c6dk
G0eTxDihKNwKmAIHYi4G6c8d31aGbNBNBOwKwNcR6DkBwNr0ft+qO9O4cmSriEJxLC/GGeIm5Ifl
QrMuzM8W4UCiZNeslgqUPEx7LUW13LiFq/p5El7X+fT3sA7YgsfSA3CI8Wb9MimjN9iATBYkx3Vx
yxAdQdBHmu1l8xAqdyKD/fvJfZFmpR6SCTLm1H7vx+wqTBIPL8JHJNB7LClSXZEB8YtE2uBdA/4u
cLi/YBSNxdQ4K5tWntQnRfHc6Ju97rvpqUC7UFosEl1Rp8K4iFINWhjbKEWjn5t68fjTSMEh9skf
/SNHXTOcrhLzryfLQR2NKgGmTVBXxMLa+ZHWcTKSlIlU1HUzq/1h7ZPNMFmby19OsMsMORpb7CM4
SEDNn8tZsZDWNSwJ1KaBWvpjlKDpCnQ6rEP4WvSBFhcqUwpoMAvZLp7oUEECwAZH4Q4mv5ubkhRL
JzV8naAbqjhJUCTPxH4ZrENkP5R6gtEaSSooimKfsHhY/GP0OuwXnZgpkAqitFNwpmqsPQ4AuxgK
LYixZNiWMqwk4eV7Iouf4HDmGKNPGc7VyH7G4HAowIXjYUDvuY2SICmrvdbPDSW1e+uQ6OXyRxXl
GAwoGyOSgHP/0q1HE23sBoKL382BdRE+uEipMCxHXSXyyloy3SMTxvnGumJLM1UhbNQ/3Gir9bmf
p69NE8xYZ7ysF/tTfE5xqhd32bZrB1AXNpM5qi9a/gMYRv/w99GmxyQwFsWwG3RuHxHpI6d28fc7
t3hU4/FdKxT/X0S4GCMCCRtAuDkRNWl1t0LTDhj0fg7EbVLHkvRAAH0DjwbPzP+I4AEny5oUJM+Q
vNu3VeLVx3mfbZe75s3YWI8W/VH/Blt4UAVd4GyVier7ywqyb/DlG2GkmJFr20Df4eNJ2I9Tilqw
Z5PeM0u6dGCukG0NioI/m1v+f0K4NAE45rrTsjaI7j439r7IfW11sJSse8V8W3xc1khodSfCuEwW
UJpLY5YQps0KVYHpZ8iSSOGZAUQaI9PAePqy+4xGS2JrLaqbS4T5O8D9gLktf1bTTmLfYjkAXEBQ
AJw0/21ArghnZVNyjhNPW4IXTpBh8cJX1U5WHRN+IReECwi0SBr5Z45C0gzsdAh/LmmD3jqk4L3q
f5l1Rkn5pIcPf/+JGNwX1h0w8PEFW8hdQVFR2jD5enntUeRUZEUw0cn9EYA1yPPIsDSrU+QOBFjT
DxtKNPYhll0ZMhmc58TocndlChmLtXHTe928QaJ9+ZxEF+CpGpzf1GQg6EJBxDQe4xTAt/t68KUE
bDJFOIcxwSKkDTqktHq3KZpss2Cyr+jb4LIyoovn5IXJv9xtRXP7iQUBxoHu0Nh9zjBcnFkfpfv7
siShQn9KSDY71pO8IXWHBak1JNVgE7LABFFY27yTJHzCcuSpPkzfEykNliOXesKxjcl6bzoKnRpc
27HqW0b2PKq9H7s9PtyC3i9QgdZ+pGWVbPI8vWmbWfZjZIfLZfQ5ybvSYM/34aDcuo/LPTicwWJL
VZu6W7IPd4tfBumz8yrjthcmTqfHwN2Qi2F22pLisGfHfZmwo5us1SYH4KldxYfZMCiC1xb4EH5c
/MMI4lnhgPPyGG/cwWDDolFyPc/vDQATpwAAbAsgTtTHyzb1/9HTQd0L+LegkOL0bJu+Who274gN
rnCfL3qxQc3wzS6ifdrMSNbywfQyM32sXPdAmqXeXP4BggiNxxNeT7ijsaPGP0hHJ4z1CnNWXlTF
8M6PqXJgXZ45bY3xkMqCm0hdiDMsjC2gpI9exrl1582UulaK8oETKzeGirzY7FHzSrwe7GYZYCiX
2AoW0lGy5LvLmgrc90w057650fZdm0PTQr1O6yBvXspQIkLgLhCB6VidVZixlHSuXWnVYTKzAZC0
uU8HXzGC1N2E41WvS+axhLqAtRe7NahWgkb4XNC4ZKqZ2DjG0dppyyGuXtLp6fJxCXU5EcHyoZM4
lCtWlIUJRJRJkA7XDSBBgZe7zjtXRrjADp7LFbHY90cZ7tTWdnLnrMaHAfB6kRyW+vscYbXi/bI+
zJG+SMGKFVsFB3Ur/5LOC2XstGzFpZdTdaSuV/7Qg+GogTD3siDRWxoYZHi1A5MXy7mfuEknJ5eh
OZ1XMbPt6+UQPSw3CQAHlX20LyBtkHVcBXnpqbQvA6nggSexQtAjO8bb9Fgf401y7RzJJtquW3Pb
SulFhQKxtu8yHktMH3ERy87KNl5tqOeCQXVE/7GfJG4ksm58oP+R8GVyIdMSd1YHSCDK3Qhe7G5f
hP6/fKQTGVya5YBdZApHyFjuV3+5yYEH8rMNlk34Gn9XNv/w3tOAewcAJQQ/hjh07kxA+9PGlbWm
o4LMGJIENj/S8IJeVkrkSCdS+Eq/XQ86qSc8IAbjrTe8Qrsq09d+3V6WIroxTqVwJ2eExaDECXRJ
XWCog6VqvsrTjZK+uvpNud5fFiYyBYbSgUo3ozLgfckZAJMB6CJMkS+thpqb1dFprePAxkKr5PRE
ohyYs8poioGExwW8WldXEI8hDFXZDu3dJf0+yCaPRR/IcdnWGLbpdSzcnptBPU+j0ZUj5lfin63u
O+Um6bBjLANrEY0KAC7oPzm8IUTYH9YmjLUBKzBQN1EAliUU1e7MMMgD5VjLxn6EJ3cijrOIOksK
swV4pUc6jMLXAF1lY+ISj5UJ4R4tbu+OWtKy+2h6bKZd3j2k0f7vje302LhbVanyyEkw5eypJhQA
95oWY09fYmai8IlUD6NfMGjMFXOHpQx42CPrY+32ye/W/mohstElkYeiyY7ylQ0UesTRczMznXgs
NCCJezHIdupw9qql2mqo3KaVe2/E745eSE5OlCwAMprtPQGNAkQO5xJ7PPSmiJUUmhlI92NDNeXB
zCNqLgpNTAnghkwYZwmNjtG2XGUvvjKogCi4zIduTTeLCtqdzWWLYCfFJw2nenEWwUYBnYxtyI7z
DQHcNnh/aZgGReF3YY/NljsFT87LIoV2fnKUXBhqp2xcxh7vP8zdHrLSfeuBvaEbsWzuRWQksBE0
ocBWhtF2zkjGFU/xSMFlMWM2WsteGvvFxai5vVeTXRhLHpLic/xPGF+MrPpiqWwNwuoo3k15iV39
YQdu3n1ilFSx11+aNQ/UUYhsu1AYcf9oySOYxCSdrJRtsFSmQ4fmeY40uibXoI2RfLavdPMAtj05
T42zyiFE0B2ZipNW/4hVo6WkM3GXLEe7noOC6H5K4tvZ+Uas0K+cZ6Rs27TTaG9Nt1r9FM0GWqoJ
JaDE/QeDYqQGQBVGHe7LUKau5HptwzdnK9p1HfKCpP/drK0kLRB6JfoMn3QujOD3PASoHQbtdQU3
tUWeuvCx12/bcrv+jJbXf1BHQ8qrMlj/L4gMk9uMSrMifmap4S0of7g2Ntdlo0pCbU6SAU6bJu+K
uDEghVjZPX6Ll4EFNwTmWZFXh16V5R7iG/tEHmc9a7WuCGW43VDE0WhLfq7x92ouPDIYG3Q9r1d1
eQrJs921npXL2I2ETnIinIty2ayMeRbh3tNIfuWYjwUJH7N43dg42b//eKBwwdsfrkKADnJuJFGR
DaFeQVLVHMFW1jbHWMZZJiwxYCATlsggpwFofC4jqdH2sGeC28/5GJanKLYpWMywoX0zwGDmlGrp
owO8zcuaia71U6nMoE4efXjgLi4IGhHhQLvVE8/CdsRlCYKvBIVQIsJ4OLjT+QGpBuML+EhwMGPW
njMdj69Ej96H2cS4Ui+bYxPYPwYuDRXNCBXvFv5CnxZrtfoO9q+oP4GD4FtLtlfKxXfMjurpx2XN
BFfemTDO+O05UrV4grAiPwxzi0uITpOkPyk8vROFOBsHqeOqqyNKMyuGvFbtWcsfMuyyx8rPy7oI
brozXbjre+oU0tX4z0u0+RlQARu7x7yR2/it414vg/4MQqXASmXmJztC9u8n5metmjtObMNKQZPX
wkBJUQHOfX9ZN4GNn+nGeZbjDJFat9AtAgxK4TR06mVzcTI9ODcaMLA15xH0SGf9Crs52C5yoUgu
iUOC5OdME/bvJ8cVg3+zAvU4rMHeWv3R6TdzqzF/omZfeJXEJsTnBrRawEMjP+affX2hFqbbIbgD
rtbXu6smkdWcPjfvuUQVCv0ngn/x5bUCVmUFIsyNvsMaa2B4My2vlOcbcjt9i46YW37C/M11vQ2D
rKXZe/E7k/0I0SV29iO4S9PsWoetgKAyFNNhoq56nE0PmFM2qFeASDCoHlqzlkysOFT9UZ2LHrE7
Kr1aQWremLTT74viWz0fx3im0SwJIpIPaXNBRJ+TrGtY2dUC4da0bB1F9nQXh48/yrBfcGKYlQJI
h85lEvDScCY6R8GUbouMEaKB9mU7yZhSZKfHBY4Ebcx5LSAQRBfYal3Xu2TKvCHxJ/375eghdu0/
qnHRYyrdoi0IJIH0ZRlQ1VNpqcqqoaw3c8kPuPjRGGXXDwkSDLJgOtq3kte2/N5jh3Yk38vUXzQ6
ylDjZEbBxRKsaWKDwYBeuvoyhN+lpUrZuXE5k9qM4DWa8fd7N/6hLNMOWI+vfW1uLn8eUd506r0O
1/bqQRg3rsy468jAUuIGKHFdBBRegHnH11bpl9rBlEH6ibqdZ0K5kJG01lwMFgIxDN3ZJwGpqbor
r5I94oehec2t8oQYUvb+ZWWF2QCgyoGeb2LY+2sNG5lPqEGsM0V+UpC9jkKFrXzYWBq6LEloHf9J
+lLLbtWEFMMASUuLjcu2onX3L351IoE7wsq2h4Gwu6wF5ro9foB0NZKhuQnvyxMZfIx1mi5tddiG
mX+z3Mc1usFowpwDN1/HBLnkyIQhiREW2dhyMF2+R6gqk91g9R0+rN3rKro1jj93xyG5rZXt5Y8j
dK0TSVxIIm46DJnBokX3QEzfJIFbyyKS2AD+aMNFJD3SkmqdoM2kIGEaA0Xvg1IL1LqnjepV7QTm
RjCDYNzyJSu+VaM3DRLPlv0CLkABwBW5dQ8tu+qnpX9g7+XyKQrvrJNT5ALUmrtrWMxMw/Ilmh5c
FYR+d+EAx/WLDuxxtWylQWIgLhepzLUMjRIc6V4EIEubeOHqTRFwE2NvlLWiZKI457KmVlsHldki
CkcK+15vyfI2ZgdThlMtk8S5mI49usnumKRJwaD0VaLEntpRa/6YZcMVwugHuH/MSwNBGAXA8ySj
WRdAgLP2AHFelR50dtZ7b951snFwoXediOG9S0vyLmKVmtX+ga21cTpaoaSuKDTtExGcc/XOqA42
ezlOzmPc/16M/WXTlqnAuY6ZNhaA23FSWgkCqSzyybDVw9//OyGc/yxG40wjOydttED8WQCUY6tH
b/8rIfztXrRt2qNOgHcp7qFUC1bFpHYiw7CUnBdfNmhHPTU6VsZS7efY+J5E21wGwPdZSP2S4v35
5g7nKOCsbPKMaWKr1N0BYNa8/a7dgdfpTr1p/PQVYKZ+3lPD747PUQ+CZ9pcKZKQKnTWk9/APQQa
BxPIDsv5AL7hmeNLMjZeWx2z5Khi0/jylxOG1xNZzAdOngRKosWZ3UBWVP8IwWK6NvkLSXV/mEjQ
u67fNMXGtIpvl6VKj5kLEnFYlSquR6SdG/WoYtGYrhtwc/0uvHTyrf26rY7hVRuUL2RzH713h5fL
8oUZx4nWXPDoe9XKV/ZmjqbvRv2sgAxibK1NrqpoMFkOLbMskRw0+5OXDIsLJlU8hpPDkpy+BoFS
TN0wADYhVWSbWzIn4YKKbZWtOjPVtGXvgJhyepVSushEcCGlb1eD4M6Hfbobe34o83fpasMnyMyF
4+Jv4QVAgJW7Qo302HnVVn1IKMbk7pCEtqsfXZvbUvXqV20TPqSv1iuh0067GTzXf9a3hV/IqgAS
jfn2Q1M6yjJEnx/vKR/u3O7BSCSXjVgENkZYmxNvB84++lyfGsI8YlkHGqe7LHzGhu9lsxcHlj8y
ONsYLC2cVQcyknx5ToqeJrOxyeaQ1nX1rTRkcylCL8NACuAcAfOP+tR5bGlaMOMVOpIOG2tMQMmk
7rAZ28Rv6kOc7omshy+uEKHxbWA8G0tf/JpRYZVdMRcLKr0P3QsmtGEiyRGLfSYt7oybTtaUE3r0
iTjuqmhD7J8uNtRLyDdjOTjNPq68wtlf/mYieCvwiP3RirsNgIdROlMFrZSdc78E5Do56JWfv9bf
W6ru0216yO5MLwwuixWa44lU7l4wsxxTJiWk9voR84xkfo0ViWYsTHxxcWwNqmgAADyef4lNba5Z
RYSmRo71ZLJTs6ADRrA2+120NeyZrtnrP+h0IpCL+u2gKZmuQKfcWbSjhZTYCwcTwzhkkYF1CY/v
RBTnzatTZ+m8Yh5wcLP7tYy9JLKv8lmy5y20wBMpnD9rcN0uGiDFyreODv6Fu4LcmLJFGBEaLAZ4
/3woPt5bYKCZXTbcuEY+NtZz0lIrvmnqYK5eQA3pJFdYq0vCq7F7WFLADm3cf3pL22wHE5hkDBv7
PJRMBoCxJ4s1wNCZ0uejuXy3ZNFRaI8nMrjT1DGqYJjoQbD3eqz7RfFu9z/6NVDDn40RNDJIAuHH
OxHHnWqnRD1pQ6hkGG/m8qFqT5Z7JS28Cd8w4OYD+piBlhuPGuwsuVmV7Nt1y+yNzXscSmxQaOkn
ArhTm4zYSGobAtp+mxUHQPxJSQ1F9wjKQ8A8ZlcXOvPnHx/oA0rsRAi0+lKVD3XcH1wT8zjrkJqH
Hmt0NxEBaZFmdMXucsAQfSJgpTiYEQS2h/kFIWYuZ9MtZwQM68G27zGFOGtXmayCIjpBHdwgOuBY
MM/Lz8qAhVKpm1hn7qX5ITD3InMFPby+vayMwBIw54jlbDRyUPbi2wsdmAGUxDFzj2D7HfBpIaHA
9fwHYpgzKdy9MbqNPQ8WpADp5a6ugV3e5BvQ7zx2aNVY6NVcVkpwdiAV1AEHxVDbQAdxbhpAWM4N
Z7Zzzx7ioGq7D72fPUshktaMUIyOQrvO0F2+sDDZIDkAZo6Te2Nav5Uj1mbU9s6V4luJPhGYH7HU
CGODzbGfcfIYsxOrMI1Yyb3QKc3AabL0gVjx25pFaZDow7EI65sstV4rDPvScbWuw6jQKenXhs5h
4+6zzpThvLHAyl3SbLlXx2+yTQu7w+c/qTBrNVmbuMDmbUwnUGxk643Ze2p2KNyny99S4G1AQsMA
AkNKJCC9OBdVYhE97rK08LAhgyWKIQq9sMQdrS5ZiJu6U3pZP0x03pjG/b+0GKCK40KwGhZKq6td
4Q3jPFKSWt22r6tOsk4hgimxTCxKw/WAJIAPe64YWbuwrRa0fut4q5HD2Aaxe10qXtFso9xHwWHb
koNVt7QzPkIniI1vcbsPh7tEhhUsAlA7+yXcEWdplETpPBRe9tKxh1T73vgNSGF/DdsMFch9fDTv
4sAJhp11IwNXFFmSZmJCDDOcIMrj8ZnGUQPuBrMkNtk/udVKy95SqY33qgfu05iy479sUUKRDMsR
qD/w3M8Hw4k/xbMdNaVaFN48b9zhAKZu/P/7YmpeLVvrEjW4rE/cyP+Rxb0GjMQaU8uArAWQ/EW8
K8eUdolH1pt+9XX9fgHCUasElxXURD5zKpWLf1YYpVU350BMKjKGvTfb6bWmVt33MHSWa6dP9Fs1
tMxf4TQ79Sbqh66kuUXCfUTU8X5a8hJNWU0Fl7Yyk72rju3odW2H6YtaH9TSyxVX/Yi7yAqmJMIV
1WPDaqa5pte7MEui57g0ltxvlB57IeFoSppPIu1gMQwh2TaxP8Y9IM0GUzWmA3NVUjY2vQPVdhK9
uKtEDLN6PsaBexo4ciaQIoDPdO6f7pQ3iwpsdVCpq9t2VjdOFwdLqEs+ltBEQFyFTTgNnDh4EJ/L
iUxr7KYWd+K0ADQhKKbY/K2M7ZDRJdTScOMmQxgA4bJ/yBECbW8sscdCo6yIZR3Kz3EuXmWd4NbE
PDWAP/ihkXVJR1MfQC2ibwA+He5VH9h7dA4+VD/CUP9wHwX6wV6oklPNoekh3YNjPSh2wFTbz1dL
UG4HOgSP2rF5LL1/2OvG7vh/P44fN9HValIUxnuymiAb1x8Hd48fGRvbyb4uR8m8t+jjnwrjbGyK
ELAUdhIAENE0Oikt+aUC9+VhUJL822V3/XLfYC4RSThiICirsCjGGZoKwoKkiCoYANFf7aW775C5
/L0IzVQxBkkAO4RCyLmNkXkaZjdbkHfVg+UBmKf3lKiTZF2ixvrZF+KCXV2stlWwL2Tdt3GgXmmB
44+Y66BYa9iUN2FA/N+X9ZJ9Ji7QLYmSVU3GDDZ66I19rW7DTHJ0IlCLM624e9owK6vuJsiwH9+S
YN2PfvYda0G3R9W7W3d3IS1iahyTjR5Em8vaSQ+UCw3m6rZdo0H08Nt+Wt/G23dglm+B8n24K7az
l9WSLyg+Trb3hEU7BFbO6rVax3r0gMs4N3/P5Z02XElJnYUiUDYgWD4GrtFnVnRy+Q5ulSZTi2SW
mMs2mwjFtATatbLxYtFCJJCLXBeYKmw71uEsQ8uHTBs+LSOp6LIY71H5UQz5UesQopb8Z6vanmqk
nllkuxW8qVGW3Em+HhPxJZqeJMnc18ty0qutzowTzHQB2FNfiatMG9PFrnOTp8o2NI1H0jo5JSS5
ms1E+Wan+UOhDlYAeEpFYsiiaxP4njgS3GoWXkZcDHDKKdNZIp3qv3o1mDB42Kw7SzZJIRPDBYFw
SJtJrSEmq27C1K/D6yHFF5CBVIk/MJjBMYhkIY3jr+dhyrOka7LCizI73Ywg00nd9Jguy5M7vMZl
ft3mg9eQ5HWwlE2Zr3tTe5N8YEEFwtJPfgL79xNbVtU0jgoDP8GO/PjJqWka0/z3EjTBrabQ18mP
HtWFdnt3P040ldxQoiyWkYYyEDnbwWrfufAx6orRMJFZ9gaI9F5gbHSutm3ys5CNMQvVPJHEBUBd
AxdczXLYtjd9N3uL44FmM6Exil/JMO3rcJJ0Pb7ciIDFx5MPdKhgbsPCGqebEi1jq7P8FZWRmRbZ
vPjtYPxD+walFcQ6zOsDGfaLQyyJ0RNS4gTRws2eZ/QGyOpLbEQwHAimUMJW9B2gHfCbMNgasY1G
QXZHIuCXHublZXA27Xp0AL8OAj/V9m0ZJI1oLehMJnPRE7uMkhAUlS5kamCsrTJfRaipf4z6jR5u
Gs1frdu48RZEIuWt0bwc6GsV8ftib1V7t5LVYoT3J6B4GP4u3vHAaD//NW7Zseoty2+rq8ilpvEr
nO9B/aSEdNIerRCgnIEKItL21syu0MMIAajSHIYhqKdveRJUqeRWFQUoA8sglgt6QxeYwNzvmSvU
UXI8H0zya+3eassGeLcDaCXp1qVQEnZ7DaxD6tYX/F/bDaO4tSCpC3K/2hlbpA8boC0eR4yE7szN
20TVjX2bUPdGod12AKwKrbxvcQAwKc+h85UaZPvyxgH/Bd31bwuSjPFl3Yb0vvbD6zh4uWyroqvZ
hKUaroGu3Jckcci6bjaNCekb3nywnDW5c2QwQGIZwDhTdbyL8eI5P/wucaoBe9yFVy7mzjaba7tS
d4raSYKjoGhvIYawwgpqqAgm52KmLK+i3EVtZepKN6HrpJLbEVjih5Y0ha+3PbkfB204FEtPLG8p
4vL18lmKX3W2DR2xdAQj46wMF63SokyGR+oOBDQDnd9nyzfbDfb8S6pLUg3RqYIwGIRBQDMGRwV3
56ppP9hhNuJpNG1c/XtZUKLItnNEt8CpDO5IM0xRN/HK3CbyV5tm2k7LAUNebYCPY8m2PkSTIGhN
/NGIu3PQOC7jNIJGSYsXJsQ1FOCy396qbUEjwCZUWxvEsbmHivJx9Q7mz2Uno10TXUI2YEsBBQmI
JVQ5z21oAPA8aoT4Ce0KZxi0lKZDKjET4Yc7kcEiyGmkLpQZlzhkhA6WI0F5ru61Ln63i05W9Poi
yWGwIDBIgq4P/I470JgohjUmY+mtob1N1MjT7MLPunVz2e6/iIHXASEGBo8hPx3/O1cIxNXJag1w
PKXZR+M3Em4LWVgVGeKpCC7ramp9QZEcIho8vJTwuFpBguGPkWB/xwENQvAPGp2UabmIpTeZ3jkt
EzdqnlG41/FsBkuyPlwWI9TqRAznwkOD8eO+gXsB6h8MTnbb0lJ5tbonV9nX0n1F9tf4p8lp7Zlz
Zi1KtNWYIA2Vhj5/WyObxsUzcue4fu2doKoIdX6RZg9+B3pZT2YAvORTr+IMBD1jW4lKXDL5U1fd
WP3tvF6T9DZ5vCxGdJynYjgjKZypwUocFAyzx6gzaF55neGD33o1tsiaJUqJrhuAH+gM58cEuCvn
xsY4l1o0YnW2fSvQ+I5B6pkewoclov8wgAFwUILip4a8Avi15/7Vmr0F+lBIIuaVk25z7d76B6T/
UxGfN9tJTNIWvW2mhn2h6XWdfmqdr7ZeIVvdFkbXP4p8KTUkWqYPExTpSeVpQ0eBdHbZBEShCHsw
wL+xGHnJF8KyrEZvwVSRauhHExARBVZzZN1T0Yf/bJ4SFKNRM+X8yJ0RaDvMq6CPjgbCdgWEQoHX
kVZHdK63fZn56SSJR8LM4lQmF8mtMlMtFI0RYiPQ7pbHPmoBf3FFis20eF10A+oHDPhfPkuB17L7
AzvAOgFvO19yV/oobbHAiBcFVsRGhudb/EoXDOO077oM0Oyzo8eFCAjDmx5XiAlAM87GwbkQDUkb
omfiGd74OBm0KOiCRYaX5Krf65visHrlg5tTQNU1d+7e3Q4ldX2LpoHRebJ3tqgId/pzLG7y36pC
oE8p0L08OlvLK5+iILsOd1S5jq/0Q/JIHi6ftVQgd+NEEyDTqxT6JxbFfhJ1/Oi+39kQNb+EXr6v
tz8lEpmZXjhxSzuPKutUhPqYQeKEOXCq0MybD+nmbkW1vwTZcybxTNGT8OxIObeJh2nCNjzkAfT+
qB/X0XNpRita3hoe+VHdRPTVav0bfGIs0ncIp5IsRXrEnA+VcVtZXfX5A7rrTtvAxqzNR3R4RVsj
tNE7p6DgkWzlCOwa6GyoVQGJ30VI4p8EZpQPpT0CF2QwMR0IRA7LGemSBaNtbXrzpwNk98l8q1Ey
cqMY79ENCvY0c3/r6XpdoIo5dDtjPrr2Y0/2lvMQDWWgtLlvA+lUtnv11d/ZT3UdgLTYSH752EkS
d6nXAj8174JkelCLbyhfjASv9PnXZdtjJ31meiDmscDehgybAKGRL8J0LvhkutjKvaGq8JZYjZ5m
+VpLguaXu4BJcU3WPMLN+SV+AeOrtsoEkxqA9loPXdU9z64GVvvSev57dWzN0kCzp2OYhi87j3of
gn4ETUMSRz8KVHRXLfIui/iS2kAXhqCMxjUGdlR+JLjsFT1H3Q+tqfrboj/2K6iw0BaIIlomL6b1
DyeHoj/KJVgk12weDE0v6yVbzRado6R9MdXo6MTtixvJoNxZhnRuBnins1YrRqogikcUzLpZWTO7
6L0536SKX4Z3WedPrsQFZVK4yOqYsxHPedmjZrwzl9+9e5eWfuSukttSJoYLp05tl4uq5r0HBpZ+
T7rkQxnL5hWY/L9UDMxIvpBMGhdMi7x3XMTuHqnub2sJ3OTJ6g65rBf11U/xgZCvIQXAqAoexedX
hGl3jhsvae/lUQzap9qKfGNJZNYm1OVECvv3k9wzmV2s2OVZDxA5xy8GZ6sx+gKFdWk2f+tFTB+k
GBZMG1QQ3DukyosE2ByQhNIkysyeMnhh8aOHabi3gBqU3HhfffZcGvccWY0hBmA5LGJu+ys9HDva
1F1C61HtNxhTWag1AYepcF1Z1UZ8oH/U5HIpbJrauhtBzXZ5rAsVdJIuLVe8G3RJVPqSCYNPA+NZ
Lp7+4K0EMN/5lzPscejLBK5VOiG1ehtvyIQumhJkuM8w6+QXjutNugxgV3SwmJxgtHWfUZEz/iYx
okxtYfz9DCoboKM9Ruo+Kt7jegEfki1R8mvu/anlH3Fc3gBeMG0kI8QBdifIzBsbK3oV2YX6nTk9
J8mmGDzk/H9vqacqcp431uhe5DlkRv0nf2/ZIvMFQnsUEPvekb3Lvq5LfKqIwT5M1qoWIvL5h5xn
oNk6JggW3eTZJOhdbjtln5URTfWjquHWwUCI49u4bi6r+XUKjRPM+/7UhJZSQ/AYlkfSfk+dH1X9
3CidB9JJzMPBP3Rlv/QA9bD+D2lf1uS2jjT7ixjBHcQrN0ndrd4X2y8Mtxfu4E4Q/PU36Yg7R4IY
Ytjfw8zDnDNdKrAAFKqyMusdRYJYWcNuLI1dl2CIBFMkUZ35KjNCG7iQ6z9ucVq+ngAv/9+iSNHd
N13MDAXRDeJgV4+emf0lmzZsXORci/+atgDFLJQc5T5J27Z21ArYADln6wqK6aku4aM72sUQiIHd
4/m51dq7bBVJRqWDaSzJrE4xpqUFqd6yie9IMvg1426aQo8auNERbbes+VqjQ51Zv418PpraW6Fi
XJiMPrOEbxrzXRux3fUFXw/Dk9WQDi7VjocJCWfvGSBn6pQPfdiP464QPyAs5zIexPWRlDfjcLhu
d/VDA/MJVS5goNC2Oo9+Bv7zJMOcPEi72N4i/V53QGDH6i33LtqCf9Yd8Aec7pBZsqRzCzNsJdqf
2NRjK7xoLABqGoMeNW0LggWaqb+aSeWPJH8Sc7Jhe+0mX6j5/r9p6QwzOdD0dDnDBnu8SZvmYFhb
l8H6Kv5nQjpDGNfzoc7x8Wg/geXIxBECMSdT+6cj48QV6cjgNlP1TMCVBiUQP9+jh/Y73QNCe9fu
2Z453qP+4riUu3he7MXzv4TKf05KoVKzPuYFoMhemmM4iWZBYXcBF+VGzrp6sZ74KO1QEnUD6ZaL
1UkP1hw61TPF1ZPfgeu9VfdD/vR/80redz01gErGkhaa3/Gjbd/Z08/rJjYCUC6oZFnEab2kx0r1
OhkPm0nk6t/HcxK9TIAzcJae72GjM5GsgmrUK9hD3740dH/996/mHCZQJyi/ghpPTnXscqxI0eGM
6NX8jue2a2jZi1W/2ma9b+3idpy6z+sWl1C6uH5OLEox0JS22lAdFm2BJr0nlMdG2VvVz6jfCLbV
jXtiSPr6nKpxjqFC0Mw6DwOoRM0Bw6BbOMFVb/DeByExGs0XyJ2cz0pmGg0OII7rrSymA4QXKjdR
v6ii8fpZ3fheazkwAGAL7AnNL3Dkn8eDOVRRVJXt4tS+Mz8cyJrQsN9SFFiNChBAIvWFCpAm00wq
qCbFjo2li+3Cb3sAfooGd3fnafEe9SZXqcJ/CIr/DMqz0ElfATbKYbCpdo5+30LsqPqlOq+avXEn
rn6vE0PSqzlWnCaemsUzsMnYvS/A5ZZ/6ppH5w3czx8NCTnQUfcF+gBdStRPpPgriYhjkfRI+Zib
eBh/uLG9KbSFm+5Td3Tzg3Xk4X128/Ux8qk3fHnpbge/uLV2TchcLLmH+vvGlrhsReOqPvlNplT/
rVXetobdQZL34YsSxDfGvr+tnooPENvdzvfZR3qYg6dcda3H5jaGLimS843M8LJcufyEZcwGIonQ
1pN1JPK2BkUHHTpPoC54Y+wmP/EhODR6fYDRm0fD1XfJBoLiskYr2dTPd40oInAfOLD5Gc8eWPU+
1EfxqH5p/K/Qw/GFB8V5P7kxb7Hqe2sj4i6nmyXjUnrEqZFRykY4fLPgZqogEl6+Uzwe8kdrh2fs
XXEPtrCtdV7C6yL8TtZZSo1iPG+jOodZ9An9JrBcsGHnkO3oftw1r+aD4yq+fSS+6uu7ZuOQ+jPu
c822dEr1ouGqMLDemM0IZ/edPEzh57PtDqHtazfqo/pAPWNn+sLNP16GEBn6FlHu6mPgNMykdGpk
fcvtCD8B5N8aQqwPnmd3ChXvz9ZjYfml3pEbI9gc0V9ddwI6J7RQMeQlZ8PAQIguHrHuxAVfHuBS
wFu44xcjBNlXCCHB20wAGpU1XhlGaHFtpJFr+YJxYl3+6l2B8UQH1iPddM0x0Kn4BwsmCA8MtM4g
vS0POdVKkSKcJ8xIF5kHtLGXbXY01pbQBKgKAA/I81wwbmus4FmqwkSH+X+/2eOQ7j8RObc/2Hvt
/ooP8atwk8PgFe/O1gKuXbCntqW4MTvNmLUItmk+gjvFi5mfoHQAicfrN95qiQA4PA2XOBhNLySI
7LFt8wai154xuPMP6naLxPf3GP0q66lwrdaDgqxXfUWBhLtit3kqrWVHp+alQIEoWlra07LGwrV+
TF/yYwZ+U9DFYErQdbz8u4GHRvnwc8PrtbciwRwupG8MoObl+ZCsH7Oo4QaWV3snhevkv2xyN+av
uf6eWX6S34zmxkKv3nmnJqWEk6QGTzAP3Hlt6uZP4x4DeQ9gY7ytD/meW64NLed7K8cFBEJodCWz
ANPdyRt6N9ddXwlqC29jjMegRov3qpR5RG1XJlODpvpkv1WVR8uH2tyhpggdNhDrPzhbmenKB0Zl
e5knB+gLumiSPV0XDrO1pvWAEhx3EwXAzYyyEQ8hqM1cd23l0IEA2zI+jkKbZclAqSKt09FUQa2O
pnvo1OI72HM2sqlVb05MSB+RpSNSbRDkgtKtcftq9nv+MIrddT9W9j40RZaW2iIWjQnO8zTBbobM
SGsYmQ2UQuM8GOAONLWir9ftrJVeFzUezEjhzaCh9HRuKNZKo1OGvoXq9s2E9BB8v6MJYjQ3VkDp
cnCKY528XLe59o0cEMabBpAIACRIvsVGVmf5OLRe55Qhi+pDQdqNMFirc8Gt/2zo527NVmKzIoeN
vAbKBmSQRutVrHZ7I2x7fxZuPPtJHybxxvjxWnAs2vMIcmBX6MWVRFmdUgdYEUPcR9GvdHqpht/X
l281NMC7D4kWbCqAo85dU6dKMDGOLbitXhuKkUUDXKcZbtj363bWXfnPjnQsJyxFO7SHHehN5Ma9
OdxrW+yPl9Mm+EYOsI2oAGOiB5rh574oJC2mSF2ir6ye5ixaBl2r93Y2BsDIzXgv4nnGvHbN7iot
ObTU+EoxRuuzOS6fr3v7B58uJYr4KSA20NFmwU0vLatmQvFey6fWG4spLtyOku6dV0n8SIqp/iFM
NumgS6tJ6UKTLvfHjjn3SZ5g7G9Q8sbDgcb2+OPVjkGyAAga5CV3k9Nx4rbUjis3BR9zTDEdmCr1
tEurvrmrk7h/s2zVbt2C1xjaUmMrfWSTaf2MnZx+9EJHn3MS5D2lGP7xQf4xPKVRriGAW3fSJ0gh
9Hr2UA1LySqqhePqzZiGUCqpfvNEwaPJcXQ1iIGjf9RYg5dzow36jT4Mzhbj2h+IubR+FPPBJuYx
oCUHcvTzT8mVfhZOK1qP2QqYwt+wxAFkL8KZzvvO0VxDgDMnSz9j67fa9C8gBXITPfvAheGXFhAp
QJ2y9luux67ZcQwfa+imjX/LLAGt8aWdpqM8vEyQSeFWAECiNha+sd6ntxzolKqabibycT2UVq7X
MyvLBj7tts4OGywVVmhX83tQtrSJmzjAu7qqnc4HlXX5cw6lqJgAKQMhscfr5lf3LeRUQJ0B8NxF
NodBhCpWHexbAEPuCg34Z4XdRXH8D9cgPjUGxRZpdYwTnXtpTXFp19nceslAHmp19DFmnWAMZZOn
YyVPo5jHQt1CBZQBz/RzQ3Oj8ZGUy3lHhR3QoUB3StigUgDo56WNkTTOcaV7eqFx13Y6FugDi1+v
r+nKmbuoyS03Cu4sSNac/4ZmFBl0vpZzCvnSOPxuwS9gWsG0xR+6ZUe6ttqKlbUBkLKn6UVI7eZO
taL3rHBuOBSxves+rdSf4AzufAfSO0v+fe5TEk11kS1h2lYoFxovGVSwoXE6cigrifC6rTW/Tm1J
fplRgreogC2F3tB2ZyX9UY3vCrLFcrZqB/0lJPQoFwKUdO5TNuKEn6GsAlU+HfxtOlJnS+m039Qe
MHhjW+ztul8rqQxE2dBcxDmKg1omGWBTns6Yo8NWLzGHZvDnkm8Vyla285mJxeWT02TszYYKinOV
NxVmTLWQasLvx+4fjkYMy2PsEVkLxlmllYtTR6vEsp3N9rMtmTdFL5ny6/pqactWvbgjToxIYVDG
idUB39p6DfnTd1Fzd8q/MPWgaW9GsbOcCdgNj/f3A90BoH/d+kolGQuJN48K5iId02PnCzmD6ocB
A4eU2u5cYu4h2gmu6fscxdDE78YtUba1W0BDXg103IKIkeluyhE8HaJdQr7mhygzd9o0fQOm4raK
xzvTZCArMQ+Wwd+ve7kWkQtHE0YwgfrDcXnuZR3FSm538DKbwK+jV/eYtP37k38ZNPufCSkxLMas
NOwlVCw1fRrV8jlLFoDr1oznWuDja4FwDMUr05LVFVG7yqFhwHAWttSHqlao1/OBlsK/vmBkLS7w
AkI2sKjnYZT7fMUagoqsblatNyRaU7kFxQdzW5Dk+GqZt1Y4JpYdOmMzvYDMc7yviyL3C72J8C8p
+JFuqqa9cImadLqbTX1D3H5qK1+1WkV4bZKBMBKybUcFBdCgmPV6t9Ae1G6kqtNdNJL5xgQo+WOa
9QyT4zRqPvqIloGTaKAMxVhCese7dn6iJq9fu4zONyOwbv7Y17Pjom5CMIo69/i/GnWdgQ7QNkrL
jVHc+GFAtXEMKr2q9grTqB9PSfTocL3BXakTHhbmxDyrNsed0UwUWlqYx0FLJXkE9XMaqloTQSYq
OuSVoh+IYoHmfjZCVhMRzrymgKlR8UB1dcbgh2LeWQ1eW25SDFUZGCxXn4zJZmDonExjL+Zufhet
rZUuJ1n9aMzoj7vFlPSRC2H4InCsZHydiknbDU2Zf1XiVPPEkNrAHCkRgE/Xv/jamxd4KiQVOOgw
qio/QHUKhZ2C4GGoEpPcpVFT3w+87Q8QgTbfAW2LMrdlw+TXyuTcg8I1Y+6UiXFjG63dVWBYRB0G
qQWIqqTDEASCmcoU/Io+U91KjJ7JXwwnEN1GPrh2z5/akeIbC2iIqUT1xWljiO2GFc1BQ+Q3/GUc
nY2l3fJJOhqgh1uMfY78RS1TdwB5UQKscxk03Ub3aNUOJOGgu2vjISif5UNMe0Pv4JPRJ37F/NY6
1qbjEm1/PVTWTtPTSJG+UYGeWs0tfCPkX3dTTp5zNuyum1i7J5Z5GlSUwJENeqnz44fjGdeZqMAC
4ad58wDStwpjLgkIpJSi+qwwxhNlzqG2t9q3a2EBPhJUyhB6mF1c/vlJXkEpV0ZjWUKm3empVymx
q6PcmBV7tOb+ISxObUkls3LIppKMWMYa7OcuJF/LULHV175o2mdA1Y1/2Vkn2boU8XHZiK4gKJ5Z
NPq08fp1Y0C/urZwXF6R5+vfbz0U/3saSCEvwJbSgGhqSW0hKRm7rZ0Htf4aJVuLePnBMPC84C7Q
wl36OVL+0qYQ/oRmb+lpBcri/NUAeCW2nhXTQJFwg2f00ikgPOCTjqIgKuRycKRROVJRmEiQHFAJ
/FY0v5wfh+n9b5cOPCPaQoEBrlkTgwTnISgsDgqMylpIHKanzPiEYNyxZo7f2FvQ8ZXMcxFvWlgp
lprqxSOyMWO7ZASmwPzjT8PNaKDStKe4Gs1bzfKmObBBmZDxrxm5xb37936iKIi3owX+L1w4537S
Af3nekRSreJGTMiOOAdM2KMQtKXZcHlc4SECNAYQ/6aJvS2FiGOkRU0FDIHW3BPZcD/F5tN1X9ZN
IFcCqSCe5DIHqF6pbWJajHmNiA/IZNCpGOsf122sRd+iZwIaOlSmL0DPcTKkjhlB23y2Ph2QWpCv
bQPNDr5h5jLBVJdPoiLyEOngvTv/LPGQ5Rx4V6yWeVs19FiaxIf27cbH37IinX1gJeKGlsIK0Aa7
OW3vMsv8WbJy45ZfXTNM1WPdQFsDhqZzZ/rUymg1wkxsf0nZ51REbtP5m2K6K4V1LNr/7GAg59xO
bfeVlXHYKVjnK81unr4Z1c2coJpn565F7ytMWDde8fc4oHO7UmjrDUU2Gy12zT6AWJ/HRorLygnG
Cd1l4xmplPfXUUhVHIA2RoIXkWJp17IpSvupz5EjU9OLJ1RwgT6KjPdo2nh6r3y6M0PSDWJDHkgz
BAx1RlG+oEmoH8AkWN2Ktv6Wk2RrEPnyvaOiOQHNeoqKGsZAJb8GBcq9moFDoqvzd7VBMSEeBhdK
dC7y0aMBYoHI1P9hLfEYBtsDQEjOBbdkTjTFSbOBAXZse3wE+jrxKRNu1Px1/wXztCjw/uF/xc0l
OZeOvG0cgqMDTD03TskS19bACGTgmfT30XFK/CAZokKtR57DIwEWi1R/HemTUQRpu4X5Xbu5zhgm
pEtyihIA8EoYimbm5/nsGTzsSGALr7ZvNBRQ6sRrFL+DruQw36bGRnCuHF9Uh64fPh2m/Cy5jMFo
tfCCguCCQmlIU/JAF2ag6dVGFrWS3JyakTWNInPQCqWAmTgBFiv6xo3mxVQrv9e1fVVvRcmqteWG
XGhOwfElHZbp1EwKd2Y4he+l1tWtan6m6a947PwEo5nXI2XlxkSBHHV4kEdh7vrPBz5JtDWlU8HF
C9eMlD0qpXFHmu/XLax+oxML0gHSqKKNSwoLJBs9BtjErPXPZl6E182sOmJZGCg0KCLClFatT5ko
R5Xj4HDiJ5VML0a68axbD3YMO4HiHsOjVK71Vyn+57KyEOxT9BwtrMXVKwHDgFm7zgtDaX98IuaR
/FLxrmRlv7vu4NpBjC4kCqBL7oHS+PndxsyuiSwhmJc5D5mNlxH/kQ5BpM4bp+HaCWyAT2hx09Ex
pnBup7VKrukpCH8zgxyhXuFPle1GApA4WuxG9MrScuuOWYH+AR+F6Wj0hSAQg5rDuc1i5ozxpeyI
SdEPM54OdloO30hh3Na9dWRDZ3uzmbzaLXlO+cRdK0+0Q2ty9SYqm4NltkZY9w1YgjTj7fqqL5bP
i8LoUuF4WQajQOgk19/a2tJ4KtAKazm6hJ2H6mzchHX5K8JIiqCvQ7IRx2ufeXluA4mDJwG+wvlS
YF7cSu02Zh7YRdxo+CQEZa0Z8wYbn3nVsRM7UubnNCRRnEoBWcr41k+PIzuo1oRm576mR60Oa/4P
dx9AD6gmLbsHledzv1IErxLxBKm5k6GYBCYLQMW6Vttwa+20OTWzLO/JeWb2fdZpDpbPpo+cVG4P
nRKHvl4PirUtgooBPtMSr8BTnBtx0q4EMjdlnjbdR8mxbE3XIXtgenoWJOJfFu7EmPShErWturLI
cOqYqts0t3q664p6Y9kuienBzQC0FZ5lC4uTKdezwZ0G9hwDZ1vTdK6VGC63QY+Ayo/Lp+ygV1Fo
cROAdlRIrCz3NBCrWuyYQ/ZrhIrO2HC3sX5bzZa041qUIp3ECDrwP5jYlaIGx3zEswQPOtYTH4T8
2OG/87rbVdobmzFLcqxL//q3XQsglD1N0Emh1YR9f/5ta6L04G8s8G2bMts3amECX5JMx8oo7H8x
hXVH9k5VtLekU89EHEWMwrmqnY9UgBpxUl9twl+ue7SCJMdgIaxAWARk45ezMaAHKwFox4uVWTuS
J29jnx678ZeIfhqcH5ykR2t8UD3wAL5o6RRYelv7iq66ozVsjW+tJTenW0fyOe/iDuoN2DoCtHgE
k7OQ2Uuquz5908d/OUn/2zgyhn8EuI4XMUzF2tfa2U/5U6u/NvXh+uquntcnVqRr2aY8nzoLVqhz
oPWHqB+gCTLyjct/bR8sUyYLFk4FbakUlWaMvlZa4hUWG7FPh18qiqKwRjroPCtpiB6w54itRHRt
K1CUHyigTyiDyVshzSq9bAlOHmTxAQU+J0ON3iFP1xfwz8yKfMWemlkyu5Mju9eabFAozCjoVr4N
uTUCaNWlfRaMFhEvJoTqohAT6MxyAX8YSr/W6PgdZxUHqkOLoSnnjIXiISXQqmdHV/r3adDShWsU
MCkIEgD2E4oERKS0rchnKWb6PNptUaMSoDkvWZTRp8nGbPxYRt3XBn8FpH/Az30pGmfa9QnwjWGs
mGMPhidIbLtJD5Kpp5aj0uVj03aTl2VN5Xi6oeYhTyaDBRzonS4kXWG7fJ4Nv2tJ/VhHzVwCwF8A
qTzUPfHIZNVhA5K5Mu6hAtmZFcOQdzLUFMRHvLmnba/Nrm1P7KcykPSLUHMQ9aQE/MYupNPxqppM
sOiwrokHz8xq3b7JR2L4OonVF96MU3YcTGE/aklJpwC6zBwdlkkvHnI9HXzwfse2m5jQCzMLEINC
iVKN3pOaTuSYlCAKBJ7MIA/oCbeHJG5JOGUjsgNh1pm6MxntbY+KjLzxrIH46TCMxU5r+yosTadm
YUb7DhRfqclvQVo8fY/UJBs8Pil1kFh6XWycpGub8DSEpGuinfncjhm2Rwmqqi66H6JngqKPk79e
j9WV5hz6YSAXp4tEBBjGJENdppqJthQYxfTAqn1CgkwNRfPmQI2yzm4jcjCU/XWbq7vwxKSU0UwY
UiBMQUWkBUd7rTeAwCb1U1zPX6/bWV1DMH2AZw4UGdjz59uQds08sgJ20CDec0gsVE32lhn2cz3w
jc+1voz/2frzz0+2/CQYT7WlFDzbe835VMVTb6aecL6bdTDPQZc/Ze2WlMTKI2MB14H5A1QzyCQc
6aQGmWncgj0cRTp6jJvHih/b6UecfBdArlihwIZNX7HPXagPYuzSrXQ/zb/0xef1Zb48yc9/hX6+
zFCLcqI+wa8Yc0wQRC+tyH2mTl60THd9JKmXbrUjLwMIFhfM+fLCR/ld8ptZ0B9Mk555OUb760YJ
zdQ58GjLzErxFXaQqYHqygblkswaFPHRrou5wk3I7ReTjk/pmLT7PqE3tpFWbqnn3EsMPPL6tD2k
VdMEDjB1G6F1mV9ooP3DSBFglNBwkUmsZiBT63SpxKZdd0Qum+yi0hn8Xii9S2eBaqyV6H9/Kiye
21hcDZkzfsD5N4000JZrOYyWDcCwv/JEuEaLL6l8Vcrvo7iHxKSYt/o2q5/1xKh5blQtoyJuTQTS
ZM37TLO/9MkQVpi7vx6vK3sVzi0tCFAaQ49MrnqoEA6JKrNDPQDUbGV539LXEtlGiUkMwLGCsjuW
0RZ/+OVZtNhckDVYUty9UsiWgGvQoUXIduWvtsu9DLICEcbBtjBfq2t4YkfajBG4dwR6sThbu5uq
+OzLQOMb6c3yGc6zm3NXpNhoMzqAjxKu9O3TrFbuJLYEPLYWSwoER++IlTA4kYNgHTfFIU+dJ1Lc
OtDCcK8Hw+rhdbJey3qenNtl7WRoscAZ5jwo5KfS2e48HQw8XSLtjmuR2/X6hsk177CjFsJ+ABnB
RXVukhrNMHEHFWa9N/2kfBDpPQOK3NiSe18LhRM7stIQTzpDqAnsJBq7tTUW9BjpnovYv76CW2bk
yJ6K0RxUmBkg900hEZKUrV+Xm0JzS+TKYYeTiICBHiRTSB/Ol403vE6Bs2ZenXIMAcU8MkO9H1IB
TGNvlEcIpaBm5jTKPRBiY2CAhOabw8vxVu9A5+zyFkSff+85eAUxJG/gXMZddP6L6pHWNFXByRvb
mEBoy6Lz4oZHwVBrv/7e0qnvy9qcRCkxWhPPBPjuRONLFWk/O2L6pNp4Vq/thVMr0sbWWDfXIsKX
JPyD9rWrVRCva56AdkjUGannF7Tt/8EvBwUnVEKW5EmyGNdpXic6Stxp6kRh1qjWTQUKT/Q2C2vj
Y62dWsv8HcbxcZEi2T1fwr4resDWYWoYDDD9VI8ps73r3qxeLOiG4SmFdBrT9pI7SZRn4H1An6OZ
BjdehpL2urrvx9DoA40+6nbi9sNfg28wkasZoCpHuQspoGRTUagq6gnFbUwIAJAFupBZHErTDGzW
b3ytyyIhTKFMDwgd2viAe58vIclp086pztBRLN1Z8ecxdjX7a6sfGb9h7dv11Vw7Jk+tSVVCUvJ+
LktYS1A2dtjOUHvUVTq3SjdWcGUqahlqxn9AeQ0UrzxKo8xt0bHFL2GpvmP1oUFLPwWZc98pXkY0
n4sP6Oh5opmOUUHCKBMbkbPmK34AyshgxFyi53xlyxIYtAkiD9CB68Ko/DE4iV+CuFyl6cY3XNvj
C3coBq/oMmJhnVtSgHqzqQJ6b5oZI5hKZt66EdcIhmU6E1RltugerDTmoLVBexLPQeSI//ATME2H
TAjd6SV2z38CmPUdBk7RBdLyMDo8XHiY+0fLuTOyA59Sl5B2Y++vBS7aP5CZx/j60pU5t+jY8aR1
RVp5k/N91pDFPpYgU++0xCWTH3d/P+mBU1TFu2SJKbTvpK+pN1UNRQ6MD+iD09w2wnRuIKMBgNpk
ZmlgoAqy63un28TZLjegfENiGBdyE8CfQqpGuiGtdISjOUH1lUWuYXAIJLw01J3YN0s8pDmmjh9s
ezc3fXh9py7Ld2kX1TQbYvcgfpOWV3PIYMZgsfJ65bti6rcM1REWb/Uq1w5wJOyoUQCgbmAC6vwj
2qDS1i0QCHtET9xW7Krqccqe7BI1tV1i79XuTtfDOTU9jlxK+1qqG3nOSkPhTycPCtPLixvTXOc/
oJo1NaeKCrDtrnt2PB6Mt9qtfWCuuY/uIBAIQg31lhz0579d3cUsoCMoCALUJr8ceByNJTdMzNg0
zgeQgnutso9OYm25t6zf+Vc8tyPlGJpVOU1bwE4CvfuueQPH5sHG8GenC1xkAMwrO30cXroUrHW8
c+s+RYG2eLvu7OXxdP4jpI9sklJLuYrhYUsYD0OUeKnZBVlh3il2DGF0J0DPxq9g/rrZywg+N7vE
3kl+NeY6OHUbmM1bAxm/4dYaCcotBqIt56R9gpJBH48UVtrCc+DG9Abgv2F8EdH3Ir+Npq23zeWt
cu6VFLBqZedNgtzRa80gAU934jH6oW4RyK1asSBhtnAAYo5X+mSsSFScdhi8gUCBOu2gq8MHEK98
uf6F/ox2XYTniRnpE4nZIXh0wox5nL+QwTU+AeNHrn/Tf9iH/ql+tpGM/FK2dsXlmYo1XF7tgCgs
wFwp50lj0hFIxGD3YU7aBIj0pv1NbJ/oD2PlksKfRlTb9td9Xf7mhasnNqXMJ+47g4gaNrUpzLPf
kzW4SwaS3ffJVsnl8mYERneBcGEuHGBnGXhcJT0p2w6b3nKOLTsOybE1H/r63ZifRnNjLdcC5dSW
5NagK7MYKtgyMbia2EEd+WZVuwo/XF++LZ+k6zfVzLSyMQWMSdkCI9HoA1Q/U1sPM9a7NjM8e3CC
6xY3PLMkkObM46Fp42UV64cq/kXGt3TOXLp1A63FBdIzzLCgeIUpfikWW1aoXCHgh7FI7jrFvc1v
wLfpgj4PU07XPVo7EE9NSd9qMoupGmyYyrNDVH1XycGKf/3fTEifiVU1Ji0tmODahL7Ko1L/aPCE
uW5k9cv8t2RyDYR20LWMtCXm0sFEZ4O1gBxbQPxEjv2g0WhLGG419gyMyYBzGNgaubZj97XTQskF
9ib9fc6yGP2AyW+5uFUL5orO+LDp34M9sYdRpcXTBVnRRYJA0b+JWx6Bd6NqgVjERQLe18QvzJd/
WEtMcCHDBN7zAvIcV1qLQWCC4VvGDwVKmGgzUCX26i0ylrV7Eqc5ngdASGCGVLonU25mXTdjEZvx
e1ffAuHhGtVugsRE66MXqU0bwb66r07sLUF0cvuXNYu5PsGePu8r7hq6H/dfiXZk9bfrK7jC/LSM
RKCZgAkMG891eQfrKcfJjiXkR3qPWoT2ke/rfXpsb4o3zesUFwRXj5BJ/0WHff6phBvm1y6zU/PS
rja6pFPpYn4Mq/sBpBmorn4Wt8ou9bt9UnnXzV3uPVRaMO2EiXcAiqDod76seqmAHTXNOg/cEkDQ
8v4Yzb7QN077VSvgHsZEF5aVyL0gCNdauphRemuy/WTd2fFbO/kKfb/uyx/0+fmdbIDmE6KSqNkC
viO/0AXX5qnEABeo/BQ3DXT8d7fTbo17/QYsnLFb7TrDVVHCcpMbckh9SPjcpn6z8Qi6jFT8Cqjk
4n0H3CQGk6QlNWkGXWX87QKshbOvaG5Zh0n1WLcbkbr8oQt3Twwtq36yJbgTJ2g4wt3J+AFmonKE
PsvnxpJu2ZA2gz2qTq/kcEZ96u8azz44obEbsayp1++HMN4lXh3kO+YiR/CzwDqoOycwj1vvq5XM
0kDhBdD8ZTJleTif+2qKOeIqqGO8+L39Ac1qkLI92LvYVX6RgO1BmXLUbsQGzHsFeXtuVNqKqUWn
VF+M9j+ALPeJO+/bu9Q1D12ofGvvxf76Yq+t9amP0mWrObmaKCPMZeIO/Az2+KPaQixsraOcBQ21
rjfdDBvv9cE5Erd8UlxNdaO7DwrRp/6oHZ/+T05ZUr1jokPe64tBXRwy62CoO2Urs7u8is4+kyU9
ikVZkSgqYIK8GB9IH/3aTV/ZjmyEwxpN6WkMXlBHqpgpH8TyfQ5t5WrgxfO0sAjNV+yFoDqIcNi/
OQFz413hRukmZah+mbec+ym9rmI7jsxuCUceRF5yZ973Yfa1DPC6up2ex32PPUiwF9VDerj/PT3q
D9BfDtLPCIG6pby+uRbSIVepLDMi1MewH4fA8JO7LGQgyw9pALrwT0gdvyu77P4lOXIv2229vVaq
POcrIZ181BKWlS9fQtzYQbRzUJy8FYEG7sBfd8Df/MC4/JOzpxtvo2V95fMWraTldsEAFOb8zs+g
WmmE2mtO65FU3RV9edvG1QYV7toRcGpCOnFAA6dOC2WUh0HkfV3H+xS7pRnYBrh37YrC5YQhcYcs
cyxSOYAYRY9+KrLRilvf86REPaUkAJsm1jPnvRMyS9+4SNb2KIg3CHo6YBbG5Xy+dqaIHNBDLO89
FHSL+H6m9m4cg2Q+JED9YhK5zDcOnrWc48SiLPMUNZYqhnF5HVXvcdUEU5N+G9mi4Tpu1ZLXNibk
A5fRewdEafLlhApynkbLgwITQ7d53D/bZQ5tu8Z+nXj0PIAHCiX7t+vn6uoeODUqhQoGaJq2VJEn
knh+BMrOt0vnh5PNHiXfBNQd8jgNRYutUQnlya66e4xJ7lTyphbgszbHG2aRsM7j5+s/ayWyUL3H
MKS+zLRdPH8rK26dOUtBIKoAiHPMwN5Jat/Gg97Z6pKsIH9Qu0efCyUfDWrv8hMEunoqrWrkrkkG
4RCQtNaKr421W6ciTPGwJ0alYUJWoCw0PzMrC667urpXT766FNINA446KvEBtH4Oo6G9n3jtVUmz
8aFXgwue2OiL4vEoP0cA1wYz3YQjoZy+2T2QRCL21Myz1cd52ndEca97tfIBwQW0vFOXcWbQN51v
1F5tZzVz4FVRfu0NFjpa81TOv9mIoRhriwV71bcTY9LN3YAEkDQjjEXd/yPtO5Yj55Fun4gR9GZL
U8UqlbxapjeMltRND3oS5NP/B31nRiwItxjfzEqLilAygUQikeYcoLuQPMw7lNM8M7nq+oOC+tpl
3YQ7thLHub0WjXhG22Iplwhd7+MUZIAOpqm08QDY0oq7pwfAOEhjBHdAQbAiab9A8SXJv5TsZbSv
LOnzsk5CN7fSiem8egSM1GmdtMMSVoXqIlz1m/4zpuRQYC7pf5PEXbqdRNpUZi9+k/ypAL4qqW7e
PRHgU12WI94lDCEC0gH1T75AD8gA3coUB5kFTXfR9nfTo3Ej6fLwshjhbQ5f/W8x3C41OG2GVeMO
rPtc9qMqVcJ5irXgshSxLXxJ4baHpADetQcoY3YngHDtNOt1nA51vwcgZGO/XRYmtgVMjNlop0Wm
nzu7YB5enEiCffe2BJY5vAcxN6YBfCkh6kagItQLBWJUa9EdhUf9udk1JlW0CCRSSAoCGMh80JoX
i0ruUgENRvGUrWYzkVdCWhp9nsAkQPGUX0YN9WgjgasnreHm7U0L6Lqqvp/H11b/xzAfDAQaOTq0
W2MOjm9IJjpCfOAvISMSK0Y4tjHiaDVL96Q27gqASD1d3jORGQJWBEV+1lvzjZR0JFWll30MnPE2
C0o1vpljurssAok/7AYXuQIYCLSkYK4D6j4P1ZhVdjkbed55NpJbRyPLkjcrBh2s0k9oGirUPH8i
kTQFshZXBynVyo++sk1v1KLqcazt5ClCJ+t9PJMuyIkEHsEsNZDIsaXTpLXjzdArE3FRnMQy1Vre
fFC77F7zgmqe0Sn1K3Dk7cSjSi15kV3Rd1mSjIcOM+k3beFEaF8tk1AZY/o7HcxSu6GRnhxii8Vp
xSKbf0zaV52vFYl6qBcqBVO8FIdFTqzS753ciK70PMlORo16glvS0gA/xtirsz/T2QSDgqSDYyw3
K0cFk5uKqdloKfUkAPWWRtxOtjo8I6ZkCgrZHAO8JMc/40CdDnzAGfqinWxwNC+aFnKYFY1eZYpU
nrqinJ7sfKmfO6n5AVTVO4gaQ1oRzNTP8rKMbm85QPpK1BJNZ5Gq7TCFX/wcrN72FqUuHgbUR8O4
cxT0n6vA2SMUFWNAxKZtHehmPo3eXMomYMQKLTAzOTsoBVGDQmFT7hq1jrAkKSBj2x2kdmyOBmCr
DjNm5kfUHGiCsQvgV3/k0aDER71YCg9fXdvHtjfTKmj01gLubEJVr1yw5C5Ctgj+gshgPSjanCFC
z/Wj3qYZgtcctxfm7Z/Lup3dXnKcHR0jQH02ljm4tt7JPykGMoBgVFSz6etOTMFDg/GWHfoDstpr
6jF+HJautx+Lgg6zNxpEfSFTX4a1TmvFMwEWuZsUZf6UrRhoQa1S10EJZLgfs4M98xUSmRUaInTI
VFsjedEBLWwf9bhxnhB5l+HcD50auSB51q4XDKI5LvB9TTskytCfqAqG1GOH8gLoLBjuL2lkUPhV
jh0ZLtCC5tGtiGMt7pDWyPBoUzXuBkL057SMcxBAFIQcpVKWwzrK25A2wMWx2wUdr5jk0fFsylWL
uHkcPRkjeCxGKvfXgwYmsgSe7NglpAkjqXdO2lSkKmTHeeZbch+HPTgUHtCTvxy0CQVV9LOmSlBF
fbrX6QLApNoZgcdtGFPs14U1HsY2RzMOTSkIF4A98EdLxzhzuzFFeDGqFDyYMY1OmiQVj7JVTb/B
+pYGs7OA1W2q+tBGU9rvRKJA8aOZvVzlJIsAzGRo902nSF5aIg/uatB5ZzQjCGYWKW5/Yn4+VV2r
rOM3NctQy6rT2p7uIkLKYxsVQOqx5b6416fOeezVJr4rNTK/TXM3Wzs515z9MqkRCRdL6k6JUli4
ANG1FJR9bt4DFE0e/MmWCuXUy0X9YEg9uVIlM/tTGQieMMHkoAyoA/c4wFwtqETN3B6nx34ioLQA
8OzRXKzZBxp3BnJMxZo37m3B2AYexhjoB2o5Eo6YZDi/4CbHKg27A9s16BBlX1rQl0RBE285vmNa
AW69H0bzWy9azBHCew5ufnyf48on1TVgjt8vO3BB89v5x3CxSifLdRfn7E4qAAU9PgEqx8+sn5Rq
/jLEf6rmo4mNUxIhHOt7N91slhI+tdarwd2/hSIVNqEsgT9lx4wM/tCAo6FTvbbUMfGmhDoQaMwC
DXEo52Ic+2VjAVjkwl9g2AxkKxzWXvOt+09qMsDm4wIz2/c8QUd2l+w00v0cipdKxmR+O1bonK5i
v6gT16npxiUtCKwwwsqaDDAej+FrTn3wl2u0sBqI75tbA+PxOCrHkRwJKtYbmrIy9DdNV6LYp6zi
+UoaFqsfWvAC1Y2fOoGcNQHym24re/P4bKZ7mhwHdSMWFkRzjKocr0v0NuoIus+F5hg3jlDOQ3iF
e9BYpmeMRIbLIoPQkFhe3eYP0vzrsqKCiA4D38D+AA4sXrY6F6smsSQtxQCRaZd6k964sZpgOP8Q
FcB+3F+WJYixAM1qI7euIKoHj965eiNJOr3WZiQKtA/0pLtW718WILKPtQC2vqtNgxtEP6ENAUPf
pOAu08sbMkWvRZbPeC0VzYY4Zm68jWCyCiCwyHugZsdtl25kuMKNBds1PrbTc5K9xOZGhlC4ZF8i
eOLEZJbmWpoggmrUNylQs7bYfzeUMDkDINGiT6YKCUP7bo/hYP34L2rUQI9EBQyt63AemCU+3xZt
kYw5zxXE1mlSuvaAux4wA5KivBK1Po1Jf78kiVs301ZHg+g8oc8b9U5ABmL2j9ugXCsAhSSrnTd2
ihuV73IZIGaTEswYFk9U3sg3CK8H3FOA+GaJN5M/vlJJZwlzKnBPP4mPUZjitn1RbhBFHarPpnfn
DXkia8eEFPBuLIxV4ESdLysZmqHT2NWYK09NBfzed8m6olueUCQFwwbomgeePtw+J2VI8OCTNdhH
Rm671psj6jYaQoh/3oCnocP5Sw53do3a6ac0l6EN2Bbkygq7pThVCFQLIm8UbEWHCpguoNQAGh2S
eZxZUKmdjCyBWSDcOBX2cprzLU8uOlVApYJXYM9lPCjP92YeZR2hAkwBs9uxO5oEo+g0jQDrgtL7
ZacnYrdAHzrOFtLQgA53uJXDc6ORjNJBVBLQVzx80OZ71e+bQPeWqxpcauZjtLMC6wfq7+5cue2R
bCQhhMquPoBbz8lp86Kw2AcUgJymR0J+51uI26I8+0pLTI6cr6gDfBKaLxAihQj7m+C6DPp3ELjt
i515qD6ip+5uegGF+EZjhqj4DLmAzcDcEnJUfN7XsPShJRJqXF3r/lxCcKykPxPFiw+PjeyqYZl7
m60nzDj4e2UtkttQDcQyUx5BVdkbD0oYD755N2KANVA86c0M9YfsqN5Id3K4VcEVRtsM8gG5PQdT
K3xBSjXqOdH6CKOde3pSfyCFlPnpPgrRV7AHgngD6q92P109X7Zg4XlcSWW/r67tWSmGxskY6zu9
y2XDjdSNqRVmgN8X9EstZsArAYs94m0cQ0B7AureeJX9Ic/pzsHU1udlTYRXwHoBmTddSSLE7PJU
xwKWYEy96V/JKQ0kNFbujL1z7Pf5y2V54pP3pRjnZuIkTsceKBTg32t9UzFcHVA8xfR0WYoAQkbD
GfgSwxkk3se1pYwQ0/vljeHKXhO8YqxJPkSP8u5XF6YbagmGw84Fch5FN2k6juDB9rQPNPSW14vs
qZM7vHZP4MbSttQTxfpIMOJdof9loeXemLpRKZnVwDzQwd+/dnv1De0s1/atcTS27EN0mwLWD6vJ
Anw8Ys7to8u6xlmA+OEhs/agPY4+Oh37U/ZqH5IHzKENV/au/5Xtt/irhQd7LZezS8zvaXmMkqin
fORB8kz8lAIZ0qUP6M82PPVG/5lJrgxK2S2KEKHtWMAP14GUhZZ3/iY007RJKtA+eEMmN2FHciSr
jX6efSnJpENSTVB/aVAIqjWjhF+19exxaeTuRzVhmiwqFRpW2kKu67aWq+CyYesCv7D+Ns6u+8Vu
CXAT4BfI6KkAnqukaXdZhNCUkewF6xRedqyj8XzHGzkDs6JtIa5ZdOQAtUeleZvUJMzL0asJugvK
33Ut349GspGtECv3H8E8WTTM3e7SGQsfZcpuspIdUYr9hnJCc/5SjmdmSUxk/tgIvTcd6xMmbZF+
wTUp/wBZY/z7JF0vv4o/sqttFUdF/ny1pg7Ls6+8bL9UiVKbBviZifzc12oYR91+sdADZ+mgBm1i
z27Mu67W3y7rK3K3a7mcoyi0Fp0/Mpa0BB178d5IR6v+cVmEcEV1jMIpoBdRAAR4rhppZmpbEVa0
REcB8pfGrYl+cvn1shShbaykcIY/pJIO0ne2b+mnXR+GrZZ4YdTExurwOMEs4be5fZKB2jiNETVp
4DQGCGzjWjfyXeObH83OOQwh3apMCTXCExNxPZs5+5s5W5nEYhKE4RVujFF9lqZTLm+cY+HWAxIT
w2VsqpevhraYJQB6EhQa2grNxxQgTffj8s8BufGYQ2cu5iDxpkMq7Xz3pymBJwQ4izd3D9UUNPNd
m2+8GoWKoEkD7xJkLmTewGLF7sd+wmXXzH/f4jcRZoOyqftv7HglhrMweynxf9kN3mRA6MzdMgp1
81kuN54ewuOyEsMtmFPISM2z+3Sew7I+5dZhkPx86xHAPpaPH1ljy7/WTOfeHpOTEmBBQIpqeUt2
ktufheU7YCClgbJFHC2+MPFsBOoWQGY1fgBXKoxRn5qk94Zf9hA0Y0CPNnG1fXFMfUCKZ649+kA3
0DZ8m/jIruSypV6dIIW0gJFpmdzjtLdupQe8566rweuv+6D3+rchvOyDhFvHOBkxTYU5bh7oWJcH
k2oAevMy5ZQuhgdgyUPWfuZSvVFJFgblDAbjX5L47TNQ3rFxD2P7Zm+od7Z5ZdQvyvySkENOKiQb
Dn12X9ZuF291uojjrpVoLrumtcpkyQOUdEDT6TovyaPyAPiN2CUhBTSAl0teci1fgZLJci8vr9Bm
V5K5OxKUDjgWJO+BjIf2woeyP2kDoPFuyuxEm61pK1E/Myhl4btktBaiB4B5nZXxyFkCnpEGenaW
310DmBdFsuMSzHfWvg5RcrzWare8VR8u6yish1iAJ0StB52gANI8F6tVpMmNBTbb++MLfL8bPcaH
t+TaCZe7DVHC9fwSxRtRNtlOHC3QsH4dAnPf3Bjv+e/qer6lrTvv9J1xl+/kn/Fb4m7mA1hY8c39
rETzRjRPWjUwLUdfcR233BdX1g0J335EHuDBtwxHbLMrcZzlKCMAUNu/i7pzXCW8G730enQtT3so
3NizTsV1+b7VyMzCmksq8pEVA9gimLDE1O1tK13l8l07uZKJfqDg8j4Krz+WycQgKgBOeF4XvI+z
MgN7gpc6GNfWFXdy3sfkcFmIMBhZCeFcaW62/eBkcDiSEbkKfUCV8rIA0XKxrh8QfslsdI6zCEBQ
lqUd43AvqNb0c+ItcXFdUceLgY5LrHajCiFy1WtxnEXEvYZRvRrihixyCz3eDe21VO/KrfFoYZJv
LYgzA7WlWZyqWDi60w5Z5Tah4VKfXgF9u71Cc53xc7iSwskl93TrfG8tKdvTlQerQf2OjDpE63vj
Az0Clbv4eeAE+m1be869viv28WEJooBsvWa2JPO+0257bSixuo79q0yOhfU0F2h+CIctAnqR7a9X
lzNLZ5iMqe8hyEB7YkPcKtmrIMm5bJrCq8BRbMzOsf6O71PgXTnYPYthGxLEUoVGmKu4eGn1A2hf
huxKTkALBWYIoBWcMvUJqJ1RspHuEy3o+guYK19tpQygcWtiWcy+vC3mR3QQuOhlQdHVdbItbmnR
mqKfB+6EFX5sPmNqyXm52BShYTrfqtJnU+60rbLplgjOMqW2G1WJiZgr5Z5kSICZ0Q6Art7GxjGn
wfvgtSqcHeYjCH5BT4zLFAynxa9BClo1iKs/mnGNDmQ/mb3SuaXjRhgouFdhJgBtBGYkQgh+MGmh
U4G4G1KVtnEV5X0EllBZurrySCO0jA+7y1oKXNmZOM6VjVVaFOgdw8M0bu8aQny9z3YjhmXxuNtY
UMEtcCaKc2YLXov2ZLKX1lgGbZ8f484M/jdtONNoR8nS5h4ixvJ2UV5m5dFeHsl/8WSEIqapgVMb
E8380EgzAQuqYgEBnR7RhGOkB7IFiyNKk61l8GMiitRHpK9xL8924WNS2nfi0sVs6VsPGH81bgJG
4rqkNGzS+f7yIopeXGeyudt0VlXqGBNky/prVgdTfizqsEqflybokh+xEfba49wcptrX5XvN3HCY
Am91Jp2zSMDL63oDvlEAQeteIn+2TuLmCdgfKvm5qscNi9mSxhsliNCLnL26BudO0X7rY+bZBFC0
5RU6OjfWlX0551CQ80TopmPIX0da49wPawClHu0ImhkzwuVGOsko7U59fNdkCcq80VtF0HDaKw+o
dt3aespg8y5/AnNZl76Auwmq0pYcJYe2GUVnkm1PChrcWsWzlGYLE0i4sCtluaeIqQEdXCZQdkiN
q0SKd7VuHDVndHO1AEzQ53+jGJpPcMOCFoZPR8nxkhREgWJGc9ApKIjRtLi/LEKs0JcIzrcU6dhE
EoUIBX2h1HJr8Dst5JSP+yx/vixKfAIBb/9vddg+rm5sRU0AKqAg+JqPKJxF18quu7Y/UYm5Ayi6
cdTD4n7rVlWF7pn1YpvgokaDIXfqHYXmyphCZv80BJkPspAQbbBS7KYeyryBti99GpS72k2O5g1+
OMF2r7S7bqtJRQB0gNtv9SGcA2hymOVU4EOM28J7zq+A+FKantr79glDVN4c/sr9unGlJ/JDOyQb
ob3w+l0J5/yBjI7ftDWwy3MRtpMna1d95OlqkJKH2mw2XJ0oNjxTlbOpira5M1VszXe1D4CD/SsA
9Mcw850H5aEPgDE376ONa1hsXDZQe1T09jMqjHPjwuo2kyoXuL5M0+0wblSZrB96ccGbfF0YIDzB
VJ5qxoGZxl6hqMD+zv3B+MBk3ca7UHikVl/C7XSSKLRbRvaOwgzZdK07ACnVMSnd+tMWkZDYqlay
uI1N7TqvlRla60dyukZVZrzL7vrQfMJDKndNV/PS3fAp+fcZZncvH+ctNbldltUJ/AAJREsWuhZM
zKH0ud8C0j0bfyeTvmVUgvItgAO/9pdzHnVGUtuoIW6WXmhiuENzaK2wjIBxpT855h1gNdy02dBR
GEfaoIUCwh7KDfzQo7So5lC1EBoBZnlGut4263ugSyjVFho2+/xvd9hKEvuSlW80jAaYUzokxSg8
pYCwAMOIbG24AbEQIK2AYsvGZAp3e6V21+eGXPbe1CMUBsFz1tm7RO78y5bxXQxAQTBDieYrjEVp
fwdkVrpEdZTFUYEGXgsMVGjQXOygBaWXm4zGRmFAkBqEKIwZMCJEZLVNzv5LZZJSS2tRSOvN6zT+
dIrhqMrDXk7yIMv/WEbmSWBfttThUMlbjKDf75a/4CdALwL8Iua62QlZ6WkrGSAlGwiv52yXZsZD
Pi7/uI5zLoILbdSMZnK1oHF3MPOdhdZvuSj8Kqk37FwQmJ/L4SxDI9ilvw3CWXHSkh8TOjWped+p
ft4czSTzCvlVireg1r6fLiaU1dpM4IyAHul8/UjjoJ+t69FJOaB/rYx2JBv2VqW6kr2VLNgSxfnk
wTDnOdYhKrHNgNIZtwLrY3du0YW+kWP6ftcyrTA4Z5twWN/o1DGI5YyxgS2TCq/MnnuyI2PnRtaP
tnw37K24QqzYlzTOb7Rx3umIKlD/V65NuwVBycFJUjc3NlzHd29/rhVn68goyFYxQ6s5LtEVP7lp
/ceRuyNNXkZpi+BtSynO6qukatSiglJSH6Rg8sit9z6abrsts2dWfe50z5XirF4lac94cvCwnlPH
b+IoR/9wf99b02usTjfDPKG/fNaXq8LM0HJw2UsKhQPxFxVHFp3yfeUj0k2yUkK4AaYeCRSM9EPq
Dk6ZulX3WNR/4q3EoCAug7pfEnlnuRgK6kXDhCaVXwDDPqqBDvTQhzqYd+ShQQQMD72Xr7aeTIJK
w7lYLlCIUVMx7JqJfUb/cuJLYQTQoulZ/13uSTgDRXrw2j+4vo2Nkyi8h+BaGGSBgroR51/QTJ1W
KLSzQcxrR+nB9evPVrtx2QnqjlBvJYVzLegFTzWlg5Ss3RuAio6RQbM8dPP7MlD/4yqI532TOS68
qDM+XbYh4UFZyeauP1JaY4rJAXQG9vrVXECI3JxAFrZvUzO8LEroAFaiuF0s0aCd1TFEEWnaS+Wy
V2c06Ja2V5mFCxv/cVnc1t6x31d3K62jeigIxCnOW63cV+Am3Rwc2Fo9zncahTO3ycxWrwXnVn1f
9mFsHe1l46ALVQGpCuCgMQn5LUEC8Nw+AdoUXCe5KiS/rT+SrTFq8f3Nph9UFtx9w61okCgubRWh
iNG/KDZq+1ON58bytkjdteGowbjUr0RBHn6LIUF4260Ec646Rasfqdhtl2q7zmm8aoEj6QH4gMDc
RJotM40NZCihIa4kck4bg4Lod7PZ/SrXqBup1i6z32g03iuN5JW6vNFXwOz62x3xJe7bbA6Rk2Rk
F2zWS149xOD6WbZoq7ZkcI6KtJjMLjES5unYNYSzkSvP8lbLidDaV4pwfgqPREMf2NjZMNR+OsqG
F6l2sFgKYgbQWlw+voI+E3hFNAlYNoNBRl/k+fltukaZ1RnLhkmIatmn1V0WvUXdSY+fek0H1/CL
ahyG7K5ODl3ytiGcrdf3PfsSzh1soCpVJB0gXC8wr3qlq9ex+WJkIfhOiuIxaU6Kgf6ajdtGeJ+z
+QgdVQ6EQ5zGS1ODqTGFUNDz4IWq7DG370+qGtQGkPXBolNbmSeXm30DQmVXcjllaZfY1GTB0pKe
ljnFqx+4z5E9B7R6trrSU+ZnkgxeZT8bgN74b1Z6JZwLC4eu0KyFhfA9mM4k/boiN5bxMWcYKLCO
g7VvIj9uw8i6vyxXaMsrsZzXkeIldpIRYiU16DL7vsFcvRE1O8V6vixI6LtXgjhng5mfqQXGNN4N
VnKY8QKyJbLTc2fjitjQ5697X912WW9ktDaYGOpEbjPRl0RbMOqLWtmw1YQhfjN/6fT395WwJNfj
Om8gLFP/KHVAAbgQHyIMuDeSA3CGnTzsaOeOOCOX11IcCLIhG5m1EIHs99wnVCV6lawYEW+Pto94
jLycxr6eSXtbK0GmVoVqgTH8sT3ochboWGhpsR4LgMAXzvOs/a7L4bDxReKz8/VFnE+s2xII3O2I
BwDSOgBkHW/HwiNNcjTA4GVpe6kDQXIfOPFGMPW30PXNQ62WggvcQO6sG8TGUizNWxtr+95Emz41
b81Z96rSCmpkqJXsvi/n42hTQFDJByMpAej4CGQOwP5HT435PtlvbCpcHlSYSXIcrTxz0XS+7yvl
d1e0QRwDOKJSwPHbkcwFiZQ3NdbD5SUU3sYrRbiwEPOROfABoUgxYnrpEGcfjaq4uuzHdN7YLbGD
/doszsG2EeilIvZgatSrXn3sIrqX63ulv9XxppAsV7WeLusmPvxfAjnPGrdyYeoTrKPWIxeHPuxk
IGhQGlwW8/85kF9yeCdKdFA8oSLOOhlsK2hsL67Acy97U3vIc68cBn9cXJQP9huCmZWdWyGYhgEH
w1peLYayeH4gawcUUKqMALhOT12EETD9aMLi8XwZsvccuRiaeSM50dJvMc4bTRvOVfAghXw2JwPk
MwHOrGQCPlhjL8O4QQq5Q1Jml8tXOnC1osYGT/3sWdUdZvFbUHUvHYp6ml8kt/JMdpcX4rsRn38H
d52AThgQRw2+I+mXeoeMwORmNJF9nbS3EXB2XKJa84bM78YFmaDeQoIJsN6oTJ2v/bSoGNVheMKD
c1PoYdw85VvIneyzv20vaw41MOfHmB3PRYxLp9iAykFuCKWQeYz36J0PBhugPEqi+k506hJ0h19e
SpFaQLjG4D/gp4EfzJmUhP4PedKhFp1vTOB1lPMOUEOXZXwPl3GDrGRw55KaTqzGbOwWLXG2BLPJ
iv9RC27l0rkpIso2p0y8EYnl+aYpXi8rwT6S35y1EpzNDcgMOJIEERYBzeLgFlFgxqe+2+iS2hLD
BTAT68dhx8yjzbVGP6vpJSrvbW0jDy/eEQcQE+B4w+XOSSlnc4rnAjsyqJPbx7u839hysRr/EcCz
FkTpbIMaGwLq+bFt96X1nESP6rhFGPX9ioFlqSaGrDGXA1w37lDGVgpCAbZa0RhrlQuOOTjepY6M
TzMbyEtsSPnnotf90xJlqEF1RR5tvCIEBWt8AiD+ZeQKdOvbTPmSmao9L+iUaoFI3+yjQ/zTiN3O
8MpDUDwbHvHMm6vlU3u0/OnVdpHJxrwrwOAuW6egnMo+Q7fB3MDuBx5EXmsAAgcyQhQWC189Uj/9
ab4NO5C2u+Upr1wSOE/SP5/uOZepnvsrWxr1pHHQXIHryByf1C1aCKFvWunE7W7bSxmwsvD/E+3U
1qHp/HAy//K6bYlgB2UVW5epM0m6DRGmfSMZh9jOXX2LhFl4FsCmCPYdjSV8uMM22ilw2jLIKJsW
I8G/8LykFeCp7N1lXURyAOKCMSVQe7FDca6LnA8UVs7q2CMI5O0lHx+LyE4mb7AH9Z3mSVVtWJ3o
HkaqFqxJYIwE7jO3ekgn5FrfotHNKQD5PfyJTQwtVbB6a3QNnb5c1k/ktHT1/2HcGybGC871QxGn
mTRGHaDTal/aJl49W1VdoUIqrmBgG8Lw+LFQC+iuWmniBlZU6hMzAC6g24KiQPvQ+8fL2vzddv5C
MTGIB5BeoKF8366uzoqi69nQsRP2r+q15lNQEb9ONzmab131A4Tgu+XGdH+Qa/N2vptv3wD0ETqh
5QITGrASl79HtLrrz+EOczOB9jOp8TlsE2mEAZz5+bIEASQGkDdXGnPnOa1KTY16iNB2xk10Xe3l
u963QuumPA5vkj8e62vTLfZA9wvLE8h+o/DyB4gOyFo+Z6692jWo4UA+Q8sripOd3kSV5Fd4aP1z
QQDihLHiWACQk7NUkumTXLEJZjVOPDQ+lLLbob2j1A+X5Qi9lwEBusOaBCzuxFOrKedusZBFTn7a
I9ANo8KdzfvLQkRnAsXy/wjhDMNMLKnpmRAdTiW9W6bHYnzGS8Qd0BN8WZTIBteiOAOp4kgpFh2i
7OhkOkVAhnJjZ9jK84duLYEzgQgkObU0QsKkv5ZpSNNbxIpK/aMDgEf2Wk0b7QCiiB4OmY25IcxS
ecbHnnZtlRnADCmqJ6LlrqRqbpt8JvWHbv1MyYY5CJdvJY1XLnKKCTkh1OfnEIPQUr2RyRcuHmh6
4RxRHMFo7bkDzgFWMMUj3L0xvvTxSZNv8hr5FufNQofu7DXTx2VzEJr3KrRiv68uZzLKc2mz0Cob
9aBB4hsuMwCM4sa9uSWGuY2VmNYqnXKqIaYwDkDoBO8oIsWtd5Zob9aXM3eKlkaLpbhEjx2ZXsb6
KDs/Lq+VyLet/z93dJZcqcuRzegoXViPfybwhTvzfiy3Sh8ib4DxJlxbyAMwbLrzxZoVJZOB4A0U
HOorU+IaajjKB3vq8CDacNeifVmL4sxZSgiA9xrsS60hvbnkvpa8NHbqX164LSns99XuS6PZA7cY
Umz5WCrgf89fTMzH/DdCgLYGZCvgdvO808ugOmbvMFXUz6jxLF31+mRrxkdoApie+7cQ7oXaxuis
AvYMhl76wl201DdVNJbkipsMT5fVEUqyGEcGK5GaDucI1BrZ7kxBpGmhT1KPbjMaRnKA8efLYgRV
UoY9hvEdvO9MC4Hm+d7QfE7VFPUKb7R0rzGs50y3XF1bWvQvdu6CLNNcGnuULndmJ71eFi46sGvZ
nPXZc69VU4QqsEoWbzDau8VRNl7hIn8K/CrMZOnIsVt8tBknS0JgL6xHJ4bLGcjo612s+gBVRhtc
ZViHvo1yX7XbF6JPw0ahVGT4eC3CYDTE1HibnC/uaKmRtaS4LawMkUNceVNtnyK733ggi2yFobnp
GMYCcDgPnjAUEkBLKUJqMwrUArOqY+X3oNxzmt3lDRPq8yXIls/1aeZqSmoWu2typ0yu0kb9I2an
JhlJjhIn4rI0sW2uxHGxF1L0FeNWgl4A7clT2S0yQH9RXPLAQnWzFFzSTuJb9Haol604SRRWIBHJ
OCgUpAotbus0okQKRXeoFyEPqzsPdQ3A16E5Jbnq68pnDzTAy9qKvP76occJtJyB6j1hXt+YgCTT
J7EXGykJ1Ua9y0ZUT5uN0yfo0mFvBYD+WwzRFlfu+W5mBfoPu2nE9I+GVkac9HwmgNrUj6kJcLkS
4drQZ66aykFT/EZPiC9Xw1a/o3CPATqPb0CWDHkVzs8VkbI0+l8whHw4RpiwKk3bzdphN6izS4E2
PM53WVL6SvJ5eb1FtrwWzLlyFOMbpHiQzaExAfh2SKTG7elGuCg6mcBCNBSQYWJE5hs6QA2EQNNE
yCBZ+yXay9neNt+NZWsnmW3wITe6CkDPC84bE7OE5zuZD5OuDwznQYnvTEyrVLPspXkRjkp3QNd9
mBrzo1m/5QqYR2IQSjbKUSVbAxVCXdHUjpkOW0b/KnPF61teUlUGqcs6qcFcbQZZFbtlGwCz8PLG
iU4mMLH/LYfPe1Iid2BqIQhZSfagpVnQKPXPJZL9UY2Bpfo5p1vteqJLBG32oKvCrCa6cjnN9KUs
RoXWaHlPtczH5ViGbYV3YEajO02rrukEpgC1kiIPQIrVP+4yRc84hp2Q/ZTxrOId0UzLLmvnCi96
4z2b7sby9zJ5tNsBdPqfr6utAcEVA72s0ZLTMlWoFOcqnu6m/VJ3hyx769KPvH4b5I/o4bIoQXkP
Sum6CnJT4JDi77mtZBMZZrg5rChSysO4m1HTmnZKcqsYIPzZ2Rjur9UXdetpKkzhruVyEQfNc02S
x44NPO4+qXcvhV27s38+SM92G6Rd0D5veBmRV7cNC8M3jI8TBb1zRc2lQDVGHRD6FotnGycdoGDK
Lzn7kdANOxEdv7Ukzp8VxlTZKZOEOM91VLeWf025p0cbAZWgiwlbt9KIM5OYWhq1mRzSo1NWCUe3
cMlRu++RkfebuybyjKfL1rKh2d8rZOVYoin71xqmyIj00W1bvVSgCHDKLav8P/a+ZDtyHEv2V+rk
HtEEZ/bp6gWdPkquWQopNjiKUARBEgAJgAOIr3/mWdlVmdHVVa/e6i16qeNydzoH4F4zu2Z/92Kh
5aJJkodwMv6p3vA26+e4dxcnhHSDML+nXb+JozK/pV/qR79p9/puQHNZ+rd//AP/3lYEdPKv3xv+
8SYZBSIa+nzBXWm/1ohaqM91sfvHXxFePuPnLeL33/HTEzcHIuo7gu+Yd8hpCl/0iVXumB9txR77
J7pUMFbaILikqt/F5gqi+c3/S1v7+yP46dkTbUYiInB2fRjedT7YDdJvUgg6fH43a3P89Qf/2zf3
7/X3/u4vP83+53/g72/9sJqmhuToj3/+5+3wXf3pTrx/+27/4/LGv/7jT/+3/97fvMv//k9/eA8+
/Lcvr97H9z/8sVVjM67303ezPny3kxh//Xwc5uU//29f/NP3Xz/laR2+//mXb/2kxsun1U2vfvnt
pePHn3+5IPL/9vuP/+21y/H/+ZcSmrblXb3//I7v73b88y9h8QnbBxD34rK6J9De/vKn5fvlFVp8
wq6GZEkocWGKH1zWY9VDxfXnXwjNPmGMKAT8CcvtizICj6dFoXd5LUw/YUkLYKgWgpcDKVb88l/H
9ocr9Lcr9ifgiXd9o0aLb41+9dT+212aIA4d8YVQCwILpdDgRj/dI0s+1oEZ4UiVGO/mymCMCQnX
vAOyGwuKPgPRNLWtMoZhrluyBn1alEWCgKu7ZWibpsKs9UqrntatqGqchODcSII5tQKoGtvNEYzh
tlyGYrqup7orTsFoRV7mDlvCc+awhh/R+dafmwnziofUryM7F0st3oPFawm3e07hQoSI3PcoQvBH
yYvpjrk8fs/aiG87ZrvXJuuTXbqkvNQd797iWSWqSmDBXhSYnEDKSl7lmWhvSF00r8wxWmZ0hLWA
KKLPRCXiCxY5tY31JO6MQIeDln3cxoGTOAOrEdCEtfwuX2eG3B5c0gZgNCEbXDWk5gTZSgAZk/gp
dIO+hZKLyUrovr6fXJ1fIU0l2fvUu5tM9fPG+hYtWzsh0YfyObqhy2hn+Ee69CPQ9q0Ia4yLBwoz
AouhmP5d4EeQLazf9bFX25W14LriSbu9Hy+WnqNm9BQk0ziXQ9rntzZjzVeqAvjPZ+IpGRQ/Ku7q
p6IeBoFsyrw+ROmSb9e1yZ+hvcX7DEqdLUzLfph8eJMGOp918kuJSzudLE3jzbK6uYx4kRxJCk9P
CdHecxotO7L0Fe+RA1NGvqa7nkBTzlOV7Ho26Su4K8g9LhipfGTtczdqessxG9T03XMTgX4aEXha
VKFr6hdI39gVNHkxhmHZLD/MfAnPM8IfaCQdMjWt4Od0IW4qwxSGiFmbIRsOxyY3QPOGW2tnd7IZ
rpYT3sfICCv4cWKGlGjRyWORolIsLI0rGrfddlBIFio49zvNJ72Z1iA5MRGOZZvP6y7qELg0NwW+
z94gXgcZQRHmmFzX7utsoEcbrVmVz9FZGU+qtCvW60Kn8BtQEcxm2Fy2YoXLmjXhfhRhfWbhMjyp
NpOgZMYWpL1P4c1vJ3lEAvu8d9HabJF8pV+QGBE8eKUxLFzk/Ju1UlfWw95FQddejZh6uNHpJTiK
hFcGp+2uiXJ7tBImgZx4fVJr1+yMlNe+k8NB1VSXcQ4X3LJekI7SQuWz0V044CJI9PEIFIBeJVlh
LmZWpNkU3D7BkZA+aLKE+7at9T5s1uewAW6MIc4UGvqerxXyYE6TTOiVJ3yoVEi/LMh7Oo4yqh9Y
WyyQTcYi2fRD2lWLGNwt8mP4NuKo4JGOmGwE0kiRMCJvR5Ko3azb6MwoKW5trfwNmkG038CNrjwi
BxHRIIv4o6/jaLOiZT5aWNpf6YZnUNfaV2pove0xzV6u2arOLQU+CA+ulxpyIHdV14WoN0vRItYW
qV70VAfkghzrdYB6NkbumTZYoLjJkOFZu1d4vLLSN+tWrhqXnDdMfMkdrBRYi7eNBn7XNMYu2vsa
z5ajXcWC5DbnDv7sHcc+bsIa6lVl85IY0x6ZSeE+yuBEtKRTdNILja86RxAdbbvo1FO2RYbrRzh3
Xxs6ZHd6nfhOkqTZ2GG9qCxUb1+cbP26z7gO2K6OkYODgKZOHsiiajTPI+qK6aulHZ/3ELbVTlem
dlfZohit6kLdwH9pMiUSguhhnF3/3l0iRMUYF1DCx+mZzbMIqlYEEcfP1fQhs0UGAwCcQ9Ntuzmj
1z6pL24okY1tWUtcyHtna5eXtAZCEC0UuUez2MEs7uxmfrB9MBxCMxyF6G6Jn5CGjdvvENYr3VMZ
VV2zvgz1fNI03KT4juugmbcFy77G8XBqY74bsnjXjkG40fGK8VJ+U4eSbeZePI7I1gJ1ixYboSqB
FiVe3Vsa7OTC8Hd/EKkr82z9FjePAVpEkidv2lOADMGOmnnfz+EZQykY60Q7IOQ2usy2tfkVUmTB
XYqrWUZXDNx7j9g25s3ec31c22HPrbrJDcKwTLuB5nMr62iHBJPbNVq3apk2RQEWdJ1DjPaKko62
Lwc3DCgo7YlgkLqk0QCgmrCHqHVYHMJDh41oQhrxIvqKxOvdSEzpxiB+wgJXUGSUQEiEXSyGQ2rY
cCiyOpdssild7yO5RCWbhmgbSn6vF6W2c65udRRd93X72CFNzQizN6Q1lZZBeEiQ7nMjRMI/SBh7
f2q6hd5Tg82Wk85WKmfpsw5rg+hu2j1jqJkfhFmwCGLCWJU+XVG0YjHdmaWRu6QQZDt2Q7cxdZZs
k7H4ESotQcMUAVw66LWK628XjLJM+8WXM2cxRhn9dCzc8pW5djwzTHdv3GSiY6c5u00RmldpTJhs
VNSfXA5rAnjSTNsQ+ohd0cYnLIuIllh0iHkou2CCbahozw/1UNz2mYGx5jjxqiN5X4GAGmBHkunt
kl+e5HH+YL4/08Yds7ybvnoVVaYvbmXkwwNDegQepv4xCdhjQiQoP03exxaTChKJemUi0m6DeT34
xWD0Xejd0pIb6gJ/Flm2blqx3M/YF4sEKWVOYTERrv7cznNduRlzBqs9wRv6Pqija5hAYJGcxSGf
IlbmJpCfF9nDU3Wdl8OoO3XWas3eYXaUnESh1Z7BQgz4f+GaXaTFVC7jRN943GJjxyJuo6aetmD0
UAohm/EHAhbD61RKuU10073yKSBvS+bP2ElEU065KuDoU8TfGxxSqoLwOCJPfIs1cNmohNYlXI2/
sBlzN3Uw0W2yBAKG95lQ+4Xnb9TVCcAz9rgI9LRte3H7hysMnAfmeah6A1OSJe7lXRpOkFNMCKSP
sDE1g//MwDhuCiNuO+/LYU7Il9FbrIGRKXHtr+fFtydhzXFeyBttml0e6GnDc7vjTiPhzUb3iZch
XEOjazk1UACHlOxJ67FShOSHHZb4XPvlwQfdw5QgUWEZKO7f4WoU6Y5MfeV40f1oYWCzIf7i5xiN
XVk3ft/ORX/oYPJfcZSpJWL2YElhENQ76mB9to3uSwStwSJ9JdAN0ugtp/JHwtpwp2WbH9ZhuEqz
odgsUn9OEYO5Ado/lKaFHmhi0uzSoQMvNceBxm/iZjgPzImTFwjuy/wCBRlKqFTG7yyncMLX1h+7
GURjNusNmekDt/lt2ybRRjOMK10bntk7m2UG+kVOt6iIRQV3nHTf5V3/UYfeINox4OszDcZiQToa
q98Tq2C6kQuMazS1tFGpyHrdOzfe9zhjZdHEOkDiRfASMldAg79EVetDf1zJjL+nRXtyoF0h+5LU
cXdgNiHVOPXZsG1wTcEC6HkNTiLV4MOlhGHUynXal63qo3tlI/ElJjW+MPT5LWs7c8aQ13AZIGE3
der83TgIHx2k0sDRBpGqs11D/QUhbhjwR8177DIEA7bCzUfNEfazhghqRGWQX0NQn5Qm9Li3M9LB
JicfNDx1u+zksva1lePclCH1dG/nmF5ZWsevdtUoeIRIy2ZM9M410m5zDoUHp32ZOPfVLRM9dK1z
6q4ex2CoEm7y+YW6nLT7YWQZFm2SLidvjIW2f277G7NO69VEKUnSkro1mOuNRe6n3beu9/TDIZfr
QIqGuzMcpoK0kn3+wOJGLoeiEaus4smZZ54HeGCSUdH3udD8RUTMzxjPd8n1kHGygAOEWTZEpXVt
PiICELtcOoKLv8KyCKqRNW6jUzDJJj33fa/UFdZqQ/ZYxhtSkQb2u6VpevQXK3xexMbPYzA2lxE+
Nu5NGrfBLsysTsq+SXXxWTmd2wfBDS4Jd8aRBwfQczgg8yfubOkU9Od42NNUb11tSXZCuOQQvnaI
74wPA5LdycYkLEuqiSOTz7kht2UmZWOqbm5rfsyw7YR3c+wBUkm/WjWhmUJ/VmoPEevWpzTHsDmv
ebBhXZJ8jQMmn3SIZNNjmmKleYSRHQtv0Ghim8404lGv1TrpGunQa6dnbLNmfldTrwjHzhg39xx6
h+EUcZL0R2+i3BzmRtDSrzNSgrq5G6arhaHcjozE74poXHqzakz81GNdGbBAZdT2zfdVzfUxGmn3
VXBVVNyH8z2wouSYryq94zIPNvDHbXa4PmTTZjaHSDfFzDrpi6LKHeF3LpzFE/zoK4GQANyWxzwh
sPfkPi2ROxNUXUaelSC3kZx3YUfTI4tsdtBdVkWt7W+xbQyI4EM3K7l5bUU+bNNJIxBQ4u7pimmX
WaofpqYZgZT1xQ1yY+Vr3+fvzNocvufzi3IRQl0JZsynuKd3IdP8kQXpo5A4TjPIZz/xfisZ7JqZ
PhWyLjbttNyNTVwtw0B3kSBXtMP4Z0uiJxsilyceZEmteFnSYditjeu2vtB0AzXY/dpHb0YWJ3QJ
bJMXYVCSod+HkF6PPTwu+vVlWYqbZW0/s2mN41JPDkMWSfuCS/02an7H+wTtHtHvAhDU2B0TNX6D
28hBpuu19xJxzK19S1tcAFjOytFXMc+ghodLaz3oY6sHLEOcvIQqeNA2gGMNvUX2Ni1HqU6sWL4H
xYChx7rob0JiHxGMq0oRyLs6Xh46r89Uh25jZwKaZpjPjtkrloV3I4D5sg/GH0UIYER3p4659TqK
OKrQGcV877YNCVEY6/ne9+J1LfIv6M6XQ9SxY6ojjIyk6JDwGKbBsL9sgqo5SP2jZbJMU3Yncmxl
UbQV47TD4jtvliD9IkZ/xSeBzLNirpi38Y6wdu/RbtQi/4oYE9Tk6xGc1NsK2z41L83byuFpxZbm
uHr2JvL2W9yr8IoG6gvwj+MKl8sai2Ql19pvw16+uBpxuFM876cge0fEr0DKacAR5t0suzmAXdIa
9QeDXRDCoZtsiGc4ZoX+fYxxOzaqxXHPcgMmIT5OLsSzHKSwhPFR1VsccohPCq16g3qwL1c0rmWe
iw/TkF0/8gsIT3KwNe2VE8F1npGqHWhbEj/AcR4SlboMoocla59Vl9zbdt7rJDH3zRyi489xlvP0
mBXNEVOvh9xPQDT7DXRa2T4fxeNA7GFsLPoXta/b8DFA6R64+qbt3IvTC3sWk9yKhlVZ6G+ionuO
grkaxvzEofLpB7JvvDlkPj0Yo0Vl7FS6TGxhM6D2QbhczdBsGraeckDwCKV/FmEAxkZsaVwfVaEe
w3yAtcoiTtQ0FZ3j5houM6dxoPugiY+RJc8M4CPGtpvvLrbxttM+2gfxeGIrbGvD4iFCrNKBr3jA
sc8jvoJDGEa7pMSDvxGrucs9yW/nVN8CRzkCsnltbfNxyVLw2KKrfOzYTRPF03WwzDDtlv0bDAWi
q2II1QH0WmU4Vox2VrRqYTRQtYYUd8uihnJuFfi7AFah6KNenKMRwPcwLmGTBF0SG+W94HUIuGC4
agy2XzNiNBLJobdCBo+p1dscST5tCv+8BmnIXbLzS1E8TDUHboE053Idgo2jGjhHsZdztMmA8pz8
EJ9oVkNu123jbiQHADxB2Ytwi8GOx9Hjvo2HDfa2utJEX3mdxztIZuQesMc9i0BZZ1jXHRDKgyfA
ZhjZNu18SJRUex1ku3CRrBz75KuP+aslxSnrhi3wJjwoTUY3caduojbamKA46hrLVWfHsk6zUyb8
NpcFiprh2ObFts7FIXYBORNkz/f6Wi4a7g8reroRnvoxzauuKDYqZh+q0WUw5GU0uBzVxFi1DLmt
ph6qQtefbR/hjrV7iy27R8+IZL07rNel0vBGSJANPaKOl1lEzmHSPTBW7MRFoz0+iCE7Gp0/B6HH
5J18gNB3GxfmOCHRRyjU6BQladjt0myaysAHwAr7qChnlsTozf2yQwveo4bQ7zlSKOu1fjILWvFG
tOmO1mQqMUcybGygD3MffleSHDz1P3LTbMTUNVAEpBi6CNjlC/oJRP381GTzuaY4dKtRQYv0gYMm
KPM231qVABMMRqS2Zfpj1uq0dMuXruVnscBAmCJQVPjPZhBvtOg2CRtQrAwpgBnVbyay3OV1tFXJ
eLUqfV5Qc2STLIc+fnGejWVHm8+t7G5nkOkwD7hSOr5pWpKdE4m1I2EAMcD5qzJj8NVbk7fVxLdd
Ym7UGrqSIooLKz5IcjPSIwqJl6HPd0GPUnzq34CnHV0q92xqRNmxOjrCquU6KCxyx1JAvUin7tC5
hs81g8BHwicWDtoUwdTu3PopK3PVPOaBfMu7uEDOVbCzi11L2gRy00XJaUwU3dEQo7Wtlu+CyrpM
ZltObpryI+WQKKEQeYsdCkoNW5OdiAFxqwat4DoP5jTIGKeFK74BvPd1wiVAPPCS7ZfUHlAPvnWW
BBvKDWKYMeKOknTYzLa4l614VmwqltcCbRRK2SZGLPi480IsQuNTYUiTVs5mGhfzkMuaiOBRWi4F
3ZJ8cOtENlljoggzF1x1O5/LcKjCoTN+txDKHizPV8TbI7q+v4pb3/G9YG387DFkgO6CIaxyi6BX
+iQHwSXMtwXh24Yl2Q9PsxlbJ1ZYxDfhzvhAzPEy77puTH6Awcgeej8vDzrIuw6oJHF4zlE9ZZgq
QXZ4WYt4AsI5EG8xpWaGtyWqaYes4pX06KRyhZ1OLt1Nkw7gFoo5fEblXMSbEKIiqAVWvr66bMBM
NZgJInaZnOAz3XKsEzjGvHlGpnralZZhGrQcoyVLN7VTnh06GJjTXeFahTsCI9NG7xX3GQj7ok8p
UiiDyG2nzk4A9FVO9m7t5Zewjcf7BcHxtzD/hGBeUdS8m3+dcTs330xv+x/jP+TbLrzc42i+fx/P
78PP//n/IemWQOf2P5NuGD7v8aN/z7ld3vAXzi2OP100G9BYQViBTNSLCOsvnFscfcKcEtQWGCSC
K8ivbPNfOTf6CbJBZOUhqwzCwegi6Pkvzo2Gn+IwQJwa2B0QZMhf/lc4t/gnNQ1GKCLMpCKgHlNT
yBb/OSzNaBsGTZdGKLImk5YBSdbDSHP/gL4ieIjGOtmxZUroNqZ6/hYodMSsG+RjqGwyblsT+CPa
vzchFADouDY14s9jAGIzLIH7DfoMaHDRFPR3gJQwOVokPDtDW8f6DYooYKmJraenJUnYC/g9AG1z
NIovg1HyulemnyoVk5JM0viqzmJ3LjDX61GsseEsusC/rjyLHyfRQbRa275qJH/GPtp/JkgOMZtA
DEhRDDRN9wFrXY08mHwL11n2uUl69c0VBn3T7679b6Tm70nM8KKB/BuFmeOEQn0cXYYEc4oUsJ91
yLyQMB+Va1I2iaBPvp/MKYlz0YLyWHKYNlmIB7tFbFPwL5iRGBeH1Z1Z/VBQ2X1eYRP7w2vwTdhr
BoxFMYm9JPbNowmlW6pexfOp5SKJDt3i639y8D8pLS7HHsPVE96RoBVBSP2kIxMEaRp6VUkZKQc7
cHgq7FW4um1Kmnyr2+afeqX8pLj4b194OaDfSTsiBiehDD748P0FXdEGtxLlEgV6jSG0+zUGkpwl
Qxm7HFhDtINc/Vp4ASw5PKEE/hyyeWtzs3HdcvjHV/HCM/90EZHYiBlPPHtZAVXUH48LrlFuwQ2f
XCReYGOY7E+kc/9MS/N3v4WGsBmIcNoRmvzHb0GjoAGtwbGpIcl4bQw1Wx1N8z+5qNHfOclpikS6
ANJAWN397DAfRZ1v4rZIywxCGrBEfUzA0VJWX4XY9V74xCmw7VCvn4PUBC8mSQkUkWnQvpvI6x88
SNi2wTdEiA7oQcK1o+dVIWX3nYYC8F7sGZDByaV8O3ECWiTm/XwIMFy0sOg8FfUEw3VQSNtW1MPj
LKx61QNPT2siL+5cDM1NE/YgiC5GfKVH1wbDICqOLphDkBmt88dIRWj6/ne/GteLSOTiIvMP9iv+
/vH7zery378JRKKLDASbEXw3Cvh0/k4gEn2KETSFiRSIJsLg8pbf9qoQr0BYj7dhV7q4VmCD+22r
yj7FyDdLoZrA6AVQeShH/gV1CN76h4cSImUcFshFfCgC/DCMfnn9d4tF79MpxlJ+mkinMWidUyaX
oyG8GI4w26ebvAslATycj7J7ioqe3zfIrSp9DoYd2LjugC0iSPupoHUSH0ARDemukdHaXflJOWSR
IbzxIcyQQb1J67Yodm2sEWME6omMa4m8E3gQW6NCoKd0KjDFSRrMsEJtj6DTqh7qBFgZ0P+1Wy/u
rf1V0prF2mOydCjAWwhLSOXSYD7ETc0wnSJ0N6KviJem5Hmv7ngzmL2SF1zWxcHeNkB49gsJFVBp
sN5TrFaQ/AAJqeyD+sYZooIb2N5RBttWFQbXKiXdq5/7Qh46MdL0NVeCv9fj4CviRkztB1qFYEpi
u4XLX9GbmyFLfGUEe54UX9EzSpYZmwAGSSj5DNwxveCDK5CQSXpzozvZk1djUgZWqi7qh1aCZTaw
uUOv2UEPOGlxjQB7mXAQ0DK6VYbn/CEgK5rEsmVUDR+uSdrvWpOgTTb53MHBH4VCXD/WvBiTB0QU
xOptqE2/7lbPI4wlueWDBth1AVqa/ivX2foDfX+sfSkm1EZbdHHpbbyK4GDZ0IKoi5hsdtYm0zmX
yre32O9g3QQRZnirbcPQV6ac8KqtFV2f8z5Yvrch7YZ7wVIOIr4elyzfwktjeNJNwU6GQGQRrHl6
COK5uVcIKD8sK8XwNTAwV9rWooVgIY8e10XaABZJWSzdrmmyWjWlGAqMbWyoBCp5Bs5eMHRUCyx+
Mf+rQgszKy7cZXKi5lkQX6FjXrD+p1C79Zt1xJJMSxhkm2EuCw8liUN9Fo0eE72KDTi/tUwwI5rE
Itu6uA/zq7FeOK1QNcJpqIby1m6HHkksV1OTSrFHR5EDgR3T6eRd28Lenw0a3lpsnObK8mk06NKz
SRwy02l1tP2SvID4rDcN8a7qe2f381gEaSlh7DZvgyEdrlcwMDdESrsDzQIWBnCnvJmiGkoO0OQE
bCuw390sovVxNWtrtn2ymoOj/Xxfo2G/baEJq8JudeQmt3q6X3pFM+ibQ9VVEuz+CyUEQxAAZnGu
FB6JrV0l2cfzhLnImBnxGPZoLGGwCKZ80GF8D/vD4b1WdfrGcGuZDdA9326sWADOroFH4KKAtfOK
2aY+Go5JpGRX5ZBOkBLiaEBQje06ct1O3fg5ZQl/cis6/LzDmTZziEptPK4hhyTmeZyWtnEfPHQt
8yiLR4DBkpR6JHialg2eSz3O37AqxNG0ZavWWVG6FgoUW1eDdBPuz3IJukKE+8Iol9N9FOjRZVtO
l9p/CWlowdxyGwfjYwEQkm5GUfA02Aw1aUMkcjnje3nsCvAZ/Y/BLNHcDoCQWMbbCmFUDbADp1Ar
IwWqz2ejtqoYFwuUClKLQl4BkdEU9m2pdlLDS8mN8Q7ykgC8houWeDcUiyrExmU4+aUfg+6J1QEO
8xwtNlmWF8kunfcmzg1EhWUycBHsG2VJCKOmIa71Jp1DFmEsG7q5574WI3hKFaYLf8cIqFUvxTip
9M0LjIo/5ShF3G6isJY/F93YmHPKrG+2RccNFWW/TGq6M9xdbIhMi2IBNbSE1gUpkyVDxfI+6QR4
RtBpGOCDYdyPEbDCvg/kF46LWyYF/EAWnP2KJwLMzCzII0gUt1FcQIKRyhbIEgiTag0T1ZUhPujs
E21OeZfmD1zpulpnn8K0PYIIz+X5RPYFYk8OmVvsGzzPQ+QWh4UpSeRhTbUIuWumuchLoL9072Qh
XviaZLf1uEJAHPRBAQgc/AsarAzcShYjWQg0zJQOCyyuQrCeqUr361Dnx2BYmrpEPHLyZV6nbDMu
kldyWnwFZAiTCHzurwss56R02q9PnUm4g1sEujPZJlEFFRsIddC+4R49W2bAfIXFLoaOcN+EnD4n
nQSJPfqyr+V0GqbgRxoT+pQNaGuhQ4sB7htoJQo+qBextqm8AvOV7FkEA2raafOF11iJTxOkB/qD
icj256HpHcjwNsMFh+IU+qFwhtVvB3OC9a1BqQ/xARB5hV4xkVCoO4NovY+use17kqYheU3d1NXX
BlMe+Y61LWEVHpCwihCvMCGsNMwwQ1o3S76JYbZ677J12DdwJlvLfkrVDSZg3MWoCgV8iTlrte6a
mDVzSYM6P4vGW1VBqwRmQ67jvg0taOQLjObqoiVQvEmIYRI0Z9tITUEBZKprC9AoIHHBNK052hAJ
KzJCebLxxaz3IhryL8nkg0ovcdiWAZ7Oe2l1dg32OX0Yjc+Sje2K2pRRrNxXQaLluom64X1xIDwQ
mzN2O0aWddiCUukeHUa2wGTAlOV9TgNc+4Pi2GbK1jed/2Z5wvkNw5h4tlvlqPM9a5r1CvhneC2H
JMlKBAlyKNEI/7H6GEbL1iuDhx6aFkhz/7eE/ksJjWBVCqjkf66iby7y6D+doS3/gHHqT4rrX9/7
15o6iGK4RxT5Za4G2/1/AUBhgMoZOucCE76AefIC3/dbUR2Hvyq1L+OHEF5fYJ6/FtVx8OliWItg
B+R4/qvoT/arO8LfGt0MXjko3C9WLJgvCvFs/dSCBmuqQz46AY1NP+eHYOX0ul3D781ww+v1tYVC
hbd4QnySf6F2eOWcgBJf0ndPyArg0XwkNeTaMxTYyDNIZGnTpD9EMivXBKTtVLxhKD/cyQ7er+z/
MHdmS9IiSZZ+lX4BWtiXWwfcPTz2fblB/tjYDIzFAIOn788zZ6aqRqRbpO66LlKysrIyI9zBTPXo
d45Cfa1j4nj9HXX+W+d17q1cVPHrscx2x7TrgsMe2aTbm3q8keLXcfQO1XbMUmFG5aNiI9rtVpzM
+mJc6+axLjygZw45Xo0GMy/jeHetH2Q/pMV5TUPYHKRf3eZasbKaQa+lpb1fQ2O7Lsi2hwzndgNz
GNg91o471T4LObz0zXat6voa431+2GBzytbYV34bN2WwItK3Tsr6+JocGenfel5hXwe8Y2ZbXzTR
zEg4u5gG8axyhkwjRX5Zul+O4gPMaO9BF/PqdpT9TxSdj/1xi+dsYHSiuiugqKsmkN9FaX33oXHs
PMGeHlCtYDbTJiytp55B3X7KQxTj1n1kgEmTPhm7tRmMvdDL69BDp+bbU193P5AH8xWWTgL0gvet
CU5eo3MWNNrfyHTsnXaKRK/GfVtmdD2s6tJDvu7aDpUqa0R0kzPAS9hLV+2njsDe7icbzGTsfqU5
7EsVjD+NZXDcZRyi28hFyf/ZYqD/RF4Loxh3NBmZePZODX3iabv9DoC5Qeiq4KGwxVMxPAibv5AJ
InBU2evHUocBQO74hEv0jxJYitxqryWj32rgR20stYHilU3snLO0vRDV3CiHm3Gw1S1sh5vMq5oP
ZTNbaQaFzY+as0dqyo/FIPy0gLR2pApg2/F4dpBrcWkKbuWFKlDjRthhv+9T2zTQoLiW6JMmZwcP
9IGVECYDdG7XLcGdZ+TgJ3N4aYRGmCr2iNKXuallbxhqCL3hLWhccJsKnbFrPstCXiwWME7dEfdb
hjfBut1OITtALXs+rOfWMp+y48J5vfN1EFclxmo0Umrort6ZtvyUQRuyppG2ctjakFWHQ8avNWf+
OxsW38F0ZLkLorzCpJsP0yHT7OEJ7quRCb8gPjYDK3HG6XLNHOrlIaGys2M3qJ5811l5P0SPobBE
FqKzTshxc9+Nwqj4r26qe+PRqpwZOsJguL6jJGNGbfMNGEZz58lbUbDETjBojjqWtO+r7XXCGE2j
DUfbXFjVZCdwOsWNV2z3o4CiBTcjxGA4YjJp42iC9mrL1KRZgPqXP/R9iIB8H2kwMm51oo88MMm/
UIkFGrkry3cPgIYdZXLd8aUMkAy1m0aUNzVdEkyIXo8+ZcCRC3C5cxovOEjd5QnXsDg4s/V4nmJO
EV1XURxbuvDUHIJfd3OuI1vmN3W1/fHWLLgpOi+KM0m5n0P8Cf7RjHYSd8n3uopO2XxV5rZzJHq2
TaumsRDJe8quCjWilW59NdZLths8XrFIR0nNAE+6s7ubl+mL+oEW3qj33eAd/KiXMcg6/oDGCvmz
7ouewklIv1WMB3/moTxNBTgKP8axXqWMbf0nUkWblo2Ic3s2b0Pn7EM3LjPCx1TZQGsyQpVnWiLH
suEY1sGI9AdOX8HEfNPFzgnVse96nhXbZyGVcDAHjstrWG1X1YKqQAHT7tYNmC3r3xzN2ovNyOOt
Wh/meuVrrY2j31YwTEZeXrbSxsmMBXUVxPAJ+qVQKBL5+iUxomD7MGvjpJzgg+7wUpt5eTM0bZUG
XrOkOKngLYPEU/oqFwZJVK7+iph9167c56DHobtdGwWWbwr1IB6kd8zVeEcAacnTzEHfTfOTibsB
VCXu/I+8AxIuut67DvxDsBlvukCpLPR27A22d5jjn5AiSfXzE6z8Llz1K3QUzWuv39dpvq7KHhCW
DqPM+2QrjOg6D8iBEG5rnIxQsXmzAvie2Zeq+qVMvbZtv+RsGSAWzEmHZvlTbgzUwmi7D8ZxTQJr
TvnUfy0GGZcZgksiA/tr1NrZ+fnLkq/VtWPW+qNETdn7lf/aEsO2kziJ/fnJ8HL3NNmiZy/HWp6y
zg9oU3t1Fy7Fo9sU/t7EBZGsUd5eaCbJlSjGncRKlLYuVyF83K3LtjFJkekpIMa8eQ8iDcMRvLdt
Nx/ccvL34ZZCGs5RbLOy3jDLG7j/OxbDXpbS/wVjWmPTh9xoI4IAKp7nqI/KpCYfKA66+asrz6ON
DvnLMFkRGijr0Pv+1zoiHkTe6j6apu7vc5cbdbJWSgNLhflFrXoXhqMznrGajOnUWkYqu85LKi8o
U+wreRy5RfdCFoO6HrN6uvMwaWCDaPobP6uHB11AP+dN6V3IeTTvWaBS/Ga2ElfKX9s7oknb4rx7
cjxEkQreCksXsE3T5l5Z47jtm2ItXjvmXxcR6+/iftucz2jMsivBNUJJURvxuGqeVob31rCwvCNo
p9ecxI4/Q2+4p96JMiAYdJOx0Gaqvbp+CGepkrw1FVHUrWiOo10JIK7Mvg0NozyJOUwqu11jTwze
kRq/20cl7Dj2JTn+RqGMCKmuWrrnrP4DEKmT3h5Z+IiScqtoJS83Z/1jRJn6riMID101/VM0jRMN
Kt85rf+p8sFn+rZagLy3Il3MJvua9JJtDKgB/fpVBUkFVMyUH0n92iS649KphzF1vd68NTdCs3Pe
as71YVB3XlP218A3dMRC7L3pj3dmVFD5SPpFoEp7Wdw2djHd6ir06nTo/R673TAM94uOjNPY0UGC
JngHaysWrEe+u9xEVcf2RmxxcbSV+QmaN4doKemSZYXJYZcxhUsnUfpvSuf6tgAOURHslljV8rl4
trGjdpQHla/eTB3mLFUCr+s/sERjO9lB1j+UEyWdWmrvve5tgGFORTzCyFWHvJDlZVDQSbXyJgtq
1I5x72SJzx0WjX/w85uHSTVfgqgEY/WTpfYvg3WIo9YW9OKzei6FvhF8xADKH1UjLhFCuajFcmEP
S3VLM+VBy+QuJVnHoeT99cFilmvMQ2YLO1GDeSWLgBWlhX3q1ILWM9RX4Qhjo5W8D6ScLiGRU1eM
D5OjYmdmyAoa0OwEt8RWTMthqcS3rzGpTBBgz2s2v4wZtJlTO/mOGUyTTk1xdNo230sZXcrcavd9
Z8tbI5LXbIA9hr773Nf1FFFb9Y96WTDT+PdRcYmlY0y3zGhjFHcsPmcheSzQ9SJ224f6ru/xIg/X
lqypQzG29CUvcmkIGY+OIZ89QI+c/RiuvV5M5QS0Few70RGWbZQPSz66OEdyvc8X4p7K7GXblEyC
TkFnrX5zCvTk7+ZJRvc6h4Tz7ezg1mYaesWL4w/9VbBwVnaFJard1K5vNBVvXNKXld/pZFLe0Q5/
e1ZH3Qb4yC60HHn0+Xv/GG3oI6pyS5TLmAx6TQZffeW9tZ2m6Anq4Uouxr5xfNRvPWJ8YFTglNhB
Jw2sBK9LnlO1q8dXHYG4lNSCYowS+ro7W29tYtLSNLK/zcLlFLANCxAzK38iTBPUQNV1jxayC9WL
VbDt1wnr69Yrt3Raso5+/Nobn50xlKDv87Wp6iv2Z53QiUjwllgkbFE/Rp7BcFydVgRuKrA2aa3o
JCyQ+NhUyM0/AuXLWrT+qIe+PLjmdmkJJuNG08UL2QLppKI2HYai3mPGZFOd154AJhke6NnIfWZr
jUo7XDHgPJqLgX+EoRGyBjCQtvVvcP1wAm+3I3jNDsHu2ozUnjFJ+VqXOCCAk5EW/33x4H8kQf7F
sf3fkiX/C3kRK2Be/D9IB2X+M/zzBO6vv/9vucDyGMGRGBWBYtCVQxD8X7nA/E/LD5EPGM+xP4aU
p/NuwH8M4SA4LGZjBF2RqeH+YwhnWf/pRyRLYqYOGAKfVYZ/YwiHAPGvQzgc0qHPJM87j5PPqVb/
HyJQDhQmeS9TDIX2fIkvUJ7pxa0WLFIYvG/IiAqxfcrM4Gh0K6YSOfbKPDmNzIyDYznWFhf1vNZ3
mRHN4sQoyXO/0ZHL/m4JHePGBIGqD1nVtcDVS5+9io7t1Tvt6/bL06r4HLmAriOMCyGTD9EVMegn
8qM5yPxzsa0uvzIwYZxCW0F+m34GwJjNweUKuiL2mdVg9GB4PQSbl0bmWdoD0OuG61UN83j0Sozg
aOA+LeiQ0ZzYFT6RdBuLuom9HNAKUa1bA7KYGc3YdV11x5ARRpV2YRTQHvqVgTBLXcYEbw1Cn6m2
583mT9ufnVX7KRKzC7I4EYgqdxv6unts1kA5qeJGzD5CZa9yJ7zVcW58OTkWQP9U+SV8RFH7u22G
g9sFhpd9T5OcXvt6XVak4aztMVq05n6a5xmoxA/nhzXIyf8w+9XNE3Nairt6GrGiOxOZlVK6eCO0
3fcEPUxlliXKNKeOzme0kqHq7AcwtmavSJS/zHwTr7la4cotwwkoN6PqRq0G3gOH45xi2K1pQXRb
MKTonF2ja/osNOw5aVyv+sCPSwQQ9q0JHFmW8B0mBcdFRi8OlhjZiNXFSlO4s2Tm3tRUtKxiihzH
Yg3K9G4tuNLjOeRkYlV2Wq9KszjJdvZDYfsPZecS82lHI/IR1bkFnNm+rcoqjhvvV5s0OtheNtF4
361XR5x0xeLLtAxNgDvHza0pJvy6TkOy/x8byAtzwTohgewWO+ez8peM/b0EZ+XySczKwZ0T2MH0
kfeDrq+aHJoIu6EKdcej6K9Odthyf3T+LFXb0MgQJj5uNx3l5boflOpoF0qfL9awN0uc34ta7s3R
lU/b6lWXbo8H3av9q1nq6y1Sv5Ps2l3UMQ5eM4ymhSgv8lms7FLKSsw13oTfNFKpDqcrMS4moaei
/ay84WmlKkvDPDeTqTPhNXQQfi1D1yeOJiEp6iuCpOfZOwNE4Z5u9ZDb3bArCsE+alzmcYeDQQnz
pXYRDiQbQiGpQSDF2okD0siV7qIEVqveU3s7LCvsDnQSL5nppCilx5F5Gz2mF+3q9YzUm4NOSfv4
HnX7hp722fvi3Gmkm/bzvbu44Q8ToG/jrHaF2Z2xbvYjM6ggdpeN20rWvPtZk2adjf6/Etq3Qj8l
Ygm+cxPI3l9JUCjsJSe4DDeL1/WHcLJut541HUVGmhpDy5zh1VJ+znzflzqLDn6TX0WgNwDUnv3a
yvxVyfyEJPfh9sHjUkFgLqX4iDxF5eM2YTIbE6PyKn/viuae3V4XWzU7R4LTB+Dk4bQFootVZ9zm
RXasMvFaMAHYNTlVA+LvEkPYZc+11fgPY9c9e93ybjTqdtnqGNr70qxycfTOzuVMNs+gFX0M2i9/
/crCq7DIHGLU47DQgV5PS+c/VAvL1sQ8y7TItb8b8n4haZmxMVMUsPWt0RXFskeepwn90PnzFmca
ZzCTchyBvjQZwk3dsRLqwymHeV95/ndYDfV1v5nipo2Guxw7B9YBx9hZmR9djYQgxEsAi7PigLox
W3+gCfcehtF6FYu5r6RDGk/h1vcqUseqIr/Akd7FyIwLfOq98N3PNsJT2VWRmQgyy5WGo270gJl8
M73Ud8biui1rCDmVpR7g0THH3bkzkHemgRmc141nbta5dugdLvPerk4TDjysCTZ+pHq+DOvxMZjG
u86oOEK6skimYPsiI+ShsTy29c74kRc2mAqRN4+DdHTMtLFPsJr2Sals+2hl6mhbs8ZjLWA5AgZu
nWkmpdNfKe2mit4iHWujei8XjAdu/tksk/s0Ly7mgzGRuBNxp/OYVr0VHZsCb3WBbHck4up51NN3
48vrukY2YSsyx/X00mBUGlERcfFnxo1Wa7DjkROxMgARSg9jpq2flan1HhbnRPrItTwf9Is4BFNm
Y91Hka8RB4qzQi2C7FC67qGeLHn0Cybxcp5j18FF7kU0UwZPZ2/czdP8zTz0tOb9jWP1F+NmGhdz
695zvjU35FTSVISY9KrSZnOY130zHn32zPaXCdnJd4t0hQo/695Xc7lGhwHMcb+1xr3AgYgMOfCu
a+Oi6d1TN4/qs2DffJc1Om7kkhP2ztppVwgSIrb+S8r1rhGhjPNOfQW5uyaYIttLF3vOLlxwwKrR
Zu1N/rBNkZMEIybGOfo29HarlHDvyXs++UtwvVmoVyD/GZP0I1d7jfWB3ovjrjU91f+a55m1kjyM
hA8IaWJmJ+8Yzy1JEYQFbOxIkYFpyC/99+wb4YhWtVCb9eIWbGnJzvKGIt7D5pnaj1L1+guj+MY0
jSVBFgP1zWq6Ddde4LBAMNrC8nyPUY+HwVM41dgEVdNXFzZop8GaCjV5pX9vh40kmdM0uHHkr21N
AUP8/u+R/vT3gD/7a9pfFjkdb8UPO1I5/QUDlH+RAXh7z5hA9jc0oP9GCByWkHoVc1lp6/YwKlxj
h4Ix+zEaXOBzvjxbzjdrbpgnpjzRHViDvh/H0vzsyQPoko67wo6pHxgfP4Jd1ghvDBFZwtXgltn3
Q7/l3mu9tMKHA6y1xWDY5Rm6FzbvIXIOY01TXbjE/o09b3fgGTCuVVN1iExulzdv2YpKnoRSPrPk
d2HajR5SjtbFxCbQd90KoiiTolIh5jeMFGTC0jauk+v2+qqqlhD1Pyv7wn1ge0uWlEjzhILWRt5j
lBW1xzDZwSR1sKOzByB2IktMicicYb1ubHNCXWFG4ZFkIpoOD5cVO1vrEWRQdAF9twQD2TEKdxjV
hiLgXKg3LpqbgrnNeDdmJuvZxEB1fb826xrEzkjmgCbWGDk2CsfyvbWGD8VFUD5bgMjBo7ZIPMYf
53bys3R5UFNKqLvBmCruk41cWFibQeXXxWg4MmmiYV7YRVZuS0F2TFV0RTvjI1ZwTqUtcuUzhfey
6WdezLW8W+pQqzclG91cZLi3s4S2k7tRaz501y3LOjGk0NtTSAvn7+fRQLHYQkesIX6HIQzQTJj6
tOWcFQdAiqolbGGu9Gvb2OND1pC2AU7tw6P6fUdcWIlH2L0pZs1wAg9xuRxaGBJoN1JNxhMWTf9I
MHofHIoMbZzX27WSgpK5SQ0a6zDZrAjWZc5w26BCYY7nTW+apHMiA1e8ASCfj7Soo8LijoptFevt
sOYtiShmU4sLq2tt96UghiCDnhpkDT6zjVF6JlPI1C1nVorkoKq7RWKc6deNEMPB8Ic3K0SysdEO
kcRqcWpYT7CfPKb+gyYhADiFdENRTdRqjhRDVKZ69OzDUldZi/ktH5NONxOZ2FpdRBVCN92BcYXw
KpmB1u5VPU/LcXP1cmFgX3mQgtPOW42JoGGCIhQf98nftuBq06F9DAjAOJkhxxa/pZFGGO2TAK9j
QdDQWB/9PuMe2/L6MsQfGAeZQK4qfUkeh6HwRYVkasrOvcaQK0iJCCYocKN6qXRgXhlTPvy2AEYI
l9T4PwKD7e/QbawJNAPb+AwRq8TO5i2/0b6oUquxQYKgCRLCH+gaLBlO1D2lvQdgqva1M5qfq1ei
LzQcI8dqxWnS9Oomygo8T4787EJwbYLQMqaufXiHMlp/0rMWaTcYiv16dXXUWhZuPHJXXgylqfde
sX6StwywWTfr0RsY552xsjxmvlSlZc7BSPykz3oY19yv/RwSKdy+ce2I2F119+ayrOs8hFjipsuK
l85sdMLM4RJNVCWOMCuIoI72hIgS3DGskmowpTrzKzIvk6+VgUNBCxWHq+8eda9+xrDP96NXyPtl
6e+adm6u8pLHflucIK5D7vJ6YxxqNQGrfUQT2Ym99O6zLqfnbHGLC5IdDBx6/t7NgzaR+eyneYfR
0sqjdVf1ZfmFZ4FGNmjkddMiDlmTVSGjj+KxzxkF24uria6Yu1d+E0rUNZpIh2nmlU6ywl1KLu4N
QGF3Do8K+MVnfXBA8RN+E3CRf1+J+W/1lX9RYf5HveZ/oRLjAk7890JM8tPIr+GPKr/+4+Gnmz4F
fyJ//0MVP/8RQx/Jf9Zozv+kvyUaB3OOSVQd3g6LYHHTR2z5PzF69n9a5NdFzB0Dooz96B8KjQfQ
EUYE7DGA9JFqQmCP/+foOSPUkelEPvm9lklc+b8j0WAZRCP6F/eC7YcOtIV1/g/LfP5KQf0nUBrv
2WwYGlt2uTIPSKIcWoLXtVw7yQh/nIrdSC/X7qTTMGpao8Uiu2iw7ffON+iKLDaXkZMgONx3nomJ
PCFDqriYURgJKYoaMSRZs23lAfI7uHPzsv/jT1P+yBjFMFOnLg3WhmZ6oqMbBIFlQwZWjrGnY2Gn
BxUWlyCH8ExWIX0UUDOk4vaXkj3IjCt2My9CvptWbb8aLBtkmYcU4nkMcknIlmN2LinnOVinM+vN
2K/GNhCwRumgdhPJfhu7dTb/qygy/c6HrsJLWfs1M9pWim/epFrtZymLa9KSz/Vu7Qv8SlswnKRT
gRYMK4mt8RAuklildTSZMg59Rkpcifrkett0nNm1XTGDlucGf1TiCUo2Q4hltBbGy2i0H5NLUQ42
ZtkHU9nnscjatftBK9g7esrlESdJt+6UAjrYtcHSvzJeGjpyJKvexPxievxROW3Odh5rWeOo99aV
o4HuLLaV7ib6ANyUCwsYyQQkO4Ro+Y1+NSQHx0pme+DfEyAz/bIdbmNms9btrmPB7YPG3+NiTY+6
3wCEwdxRMM/6gokYhK2RmSWQxdqTD72ZU0jouUsWKmaPwbP35WgIPhG7mh5BSrn5Td8wn7qq9j6w
4QpE7lqxTHkuxvlgy8p54U4bv2qWWyiuINh6cmKqH2fI55cZNjnkySBTAITft2EWXPc7mOYe82JJ
BtBORy4g9+DNlkLBcNYqBWqnvbDxqRJ5MluWf88+9R5jKpCfkV00S+gRCFWXS6muawzcbFtt8iCC
xejNMJ2z0Nz7jdk5h7khB4jieUVn9AMSuSktivboD12+sl1DVafByXHKkEe4muo6BPGXvDmEZpM/
OZHGUtks493NwVKCgWatHsP7jLuf+TpWbiY+faNVi0m3b7zsZoBNyNLZdPljGCGcvrRDNDh7MXv1
csHqiNo1d10Wrd7Harv8npE7WGUqax7Gyw0Hwnxlkv+2keEWSfJS7d6Y+In7qU4j0cog7onRk6eO
LXFsLp59J2TntBGMxL1hjrs22tWz35zWha/fnJaooMyfXArcIdyWBMBQmM8zWCMUUmsX2Yewo7J5
mXrfXm6I9PG7y4mW13trZRmJyxYbPqBLN/Vd9LnlVVc9iDPZu9fkC7gPZmPrPi6WLusP9K3LctN1
UzBfdnVr94mupwDYKosMg5NgIvInxZq8mI9uD4ob21VVbbu2yobbii+Rf40VTOwYzZTjvQsU1ZxR
V2+RFTaW/mfjNl2RmNTv/nsuyuKcC7WQB0Jc6RIb0UBMY27AiGxDs4ZXLPsEIwqUZ8Y0HZa6sKgz
f9y5bsLrJSDyHirLcd0Ye4E2biMDs8Eu45hR+yErnOnPWrjbY1Zx7cacu+wv1yLqSqI6IFdTf+6b
8QFFBAlUyNC9D0hhrvdw/vO9r21b8L0XHErsiFwqfh0P8jPzl+WX5CS1x7/G24wFHiS4dPhKd/DZ
uNszz0AEy2XVPHqkmj6U9UAuSN1uOdYDM2yHeJjzmQYMTjXbm7bl3dfjOn5tZTi9uTWrj8qgYmX1
4pF5Vuehea6OloEZnqrIBXpnRdc5ZkCPTUVGiG+PCYvfaHAmv+QnyZUIjJSwNTHeR23JyBp3DIl/
gsjaDCEYqYGizVz6PbukcLC4bb/e8gyM7qGcXNqwGtHsurCjlSgVH2ty3ELstkk0CXmrQi8ihHvX
9dH6y5KTpj5UU8ioGU+MBnEiE0/QaZdhd5jJLD7VXQVnxefpZjdkvhP3aYt2QGe3OXQj6tw7gQ7C
8kWhnRJ413AYTRZl+Qbw4byLYLX533yre3dhLbx0WduOLBVf4Lek7e2uPDIwSbBCnEMTknbrxhvG
E1QTXucXq4+mNbXmgvjOyS6X9zavgkdD+cOYkCNprdeMG3B4d032K0dUul0bAuBJeJXlQFHMlNF3
oLaIHywAXDxrakDoQQsw5xPCtBu4cyJQXQv6y7Xmbtm1ziwPTo+7CLPe+UclCkyUMV1xue5d2jIe
jjbiUQIctVsUzk7M5M46QqRzE67kDon1vR85qNOirjyRRMgfPFyuYean0MmY8Q4UlT3ZlpqlKEUx
Bc/aKZD+7TUgvsrBXsJERQM5SWOMuJ4159mOoIulgaNbFX80pAlpbCoioqqoJXSCYbIfK6LAfCRl
jc5cduaM+L5hz4/deQTIg/AODppg8SBRVRc+2bLm+5uWNXoQ2BswWVVl9Sm4mduYYDaOs4bkvLvR
ximM4ms5z3O3OeEO4+x4yzNhflS9N45JCI4C78Cn8UlF4xn7JVD6XWCx+bTgcZEtR3vhI3Z6Etqm
1jGesFMUb1vdR9/CRsw4lwC1HzOk4Ifw+nPOfhA15hl1CC8qf+DnqQU2sCtzOOdzYFCo5x2W7oay
IVw2nnuNDDGSJt6mTWkZ3iMBgiUpga1VbOSXdUORjLofmysS7fIGYMgyfogw9uUeJqBy9zmS38WW
hwtuBdcCWwwXK3qbo0reTrr2GlxtY8npjl3r1s5FHcYV13WZ2roiexgGQh1058gy1oriCpdV3mIt
KMlEiWvC1x4GJbOe2FOGSUSJWegf00xyQOp25+TbrNzCGUJiqmqy4DrqlFrrAl22LsTVwiiyO471
RIG2+HzQjDe2rL3ZSmN9ZxLVzAdvnrdfZwhovFjiEWoiAJesuRo1cNj52duu/MHpvj1dGq91ZudP
BH+QgBQiP3x2raxdJgVi/WnMIJuSjQfzPdNG1OyXzWDonE3jTDivO7g7/mJ5nPW4/XGGKfSYmRsu
TX7mGDyjoYmAMa5m9zJZAd/Pao/BjcAhNMWl5jCJF7HgAy+IQ710aP7stC/77GR6c++k/TArbF1b
+b1AMsO3lWPzOA6i/4hmXX3nSkd1Ys5BAyU7O+VHv+QAQmSLtc+kja0/hJN3d3CUJFiFmxk9DcSj
krK6TH8oXzO+P2sZvriVh3uiaPVAiiixE9Q/XfVSeqX1aw/r9hjJfjsuGAv4iXvD/phRBx8mwyJI
z5Lgk0Tc0by4o5LUZWMeffZizl9XNIU/wUSSNKkgY/vZkRIn4qleoyvl+NRXWZHR81Jdhu8NT8q1
DibLjWVRwVZUzqKItFYCBVWbRGKfLWbh1RKszbZb8wp9HE/JQq5xE3Sfft8vrMasCWUF6526p9zQ
C0q3RmNoSWK9G1zXJinSHibCfrctelxbQYhsMG7rhcWRnzPeqZdXzjQTrEeLAd6Yg5v+f3MCCiZn
ZKBRQYGyMeT8tNj1HJLp5JeiJmsSnQQJZyDWZVg79dPZ40DKXzWy+XeRWZUuRc+6V9dWxmumm+XL
l775VHFidOwvVwTzlBT5zytpgFCKWzXJfaR8PPZbhkCENBzlaJojCzwypf019Tw1k7zXYcncZWh/
Egxmg/SwF9ZIxaU11HipjFqxVBRAmYK5x9a12wLq6XjA9MFZL90OmHp1wSmoj42nbMwUnjDjnDA7
ONlLT2YMmgx1lpGEbcvU16rPuTO5YmJ7rQHasPZEm490bYiF8tKf/Vffcke0Km8mzDWcqdjjmbB0
e1eHbGHazU0lf7Se/SjNFurdhK1W5CJUa8TNYvhO9UfxlGA5dTSXT6dm80MbZLAQktqNPqdDg/cz
zAIU2I4JKagmJM4b3zN4YF1670NoOHk8TcNyYxiReMuUPZFIy6wSGtoNi5eiyftwD4NZbFgZcckk
dGDuFrd1tvyw9zVz+ZEskwRbmIAcENGcjkSDTl6Kas98A0EWj56dm2i1A62eJMPOpYHEwbYC4AuL
gB3RC7/Yo7k1azITUYm/zG5GHiMlbGbxZjMUsfQUNLZft0wi2WG0RAg9osIMVOb/xd6Z7EiOZFn2
i9jgICSFW53V1FRtdHdz2xDmQ5DCUUihcPr6OpqVDTRyUUDte5mIjHA3NapQ3rv3njvzq0Gey3dV
yOr+iOuPXYznwWYuCvZMmxAmBVNHtiTYeYTT+ZvKX21PcfFgiPoQuLrGczH6hyKTXrvtZgcPex1y
lIGoXOIZYW721ME2hKa38ehVZl9G6R1sVUUK6l1QYA0L2HQ5m3hCcjmhTvCaIpk54Otvo7E41muJ
wIvO4undGIB/OA8ICg21xiUjQjEuvNDdNWQtq9c0sWjSVRNswmBumiOXGfMOJagtcVawM4SLpEEx
itLT0a7SmlN2zMLwlqx1IHdNNkFaJNgwHE1vkYWXyJbJ1S7tMlMlJPnRShhaf4re0eO2i+/zsOf6
Oj1opo1qm4cR0lCZep06VfjUv3VVSS6OWCjL5TYhcvvg5yjQ39wED8iejePUodhWFRfYnHQ07mFP
mR3flzwhSLDIDm9cL8Deoi/wViWA2x67ikfrgCMDbQhTZcG1M6h4fkWQE3U1FTaoHSMhyKERkpPY
9nggvO2YV1YeaziB6UOOvsjUU1elPrGkLvIzikUWnzJezHgDp6ovTqvExXeF8qzUife/yvh+DwAN
ILQsw1m7VdtsTbrE0R3Tyj8dIHbmVNUofs1+6JjhmWv2pIHCJx39g0EMm1BHblPf8FCszdZ1IGvc
5jzgTUlUYi2ORUiOjx7JCKwqf0G8AGWf9QEZsJpBH6lo6PelIdQMQnsJIclOkEWBSsGBHPBgBA85
f7UVH2AbyidUkra6ObECSTivHYRE0sm9Ot8duXaXER5Ue2ddfIXijpd5O/o8/S9mhP1CDqBMwwNb
x9jDvO2m7RH8ZRrbXdJwGbyDIXpJdYKFez7NbTw9LRro6I04p60vHmdE9ZK0ulfvgI/vQrhKx+nn
GEIrajbKY//9Oq4Mm49JUGE2XKbSzIdx4Yhf9NgXoLkWRJTJJ7t2CBK8KO9Wj+rO9YLZzevYAic+
kIgZe8Z0NieEBrLuHqTl59/WS77aR9zF3r36O1jbfTWLTKLJRLrYdXU05CcfYqRHL96ADSWpAGoT
dVae2UdRkxS/Sk2mXQILBUXVmlXu2Pm1rFn5iOuDBAMFmCMwy8AbVS3OcVgyiNtrZyd9jMgZEC8W
Kz6AQEO02/pYtAgQC+W6+2kiqb0jG1IQWR6MVltytpE+q7K2tHK5Dp1jSUia/rULRF682rghrxiE
q66PcRl03iGclAV56ClM5N46Zry5Az7KY5DMwaMjZ7vs6CWJWlzwmVo2ox/0rwX7/S+w7KGz0UZX
lgaFnqtvb1ZiFKQjfSorSVTdZNTEz1AJ6xq4V2U/5eABG5/NKI8+3yhgmf3aQ1Xnb9xi6wi5EpIC
dsEtiuVNeW4qwZMXs8COXHX8Zlap3yO3TTDzTN4AyA4X5bIvWAhi7y7JsWxV68l2L9RaPbMeAMQa
VnN0ZvXWTtulBXu9XUwBuwzhIN04JD1vinTzcnAYdD8U0tv3ZARzvVlJFYNphQf86SlR/lq8ZSV0
XUhCwamzhLwiRjU+eMJT/aYk1HPH0bFD5HVeM8vOQC0B5vW4WXY+DOtP5BW28yvddIo5sIXV7wAR
7DZ93Jo/fPmdfpfEfbc84Kzylh+9Yj4448Cfv6OqjIoPv++ZGjNwq9G2JOpB6LXISltc+TI1PZmK
cR6mW4XPylZ4l3rDRap1mZwhmjV5Fu0ip8ZrDKo0Ym4D/ubN/YlKDTvd2G4V2XudzlwtnnsvaoOb
AbSHo3Nnaxz/ByjJeji4kQ3Z1ZIeMPoNNXitNiELpWgPNrqcflu5+vectwhbwix5j7P+GCKlMkY2
mF+bd6+tw24vgzmyO5h0Qu0yyb5IH9qld9NlY6j5ICJhEJCEcxBRyqozH/NRHQiqOJY3QFJFpyoO
0mo3dm2kH5gFR6zNJQMcsqxlK34UjRfK/lgM8QpzuFqS8bXKXFzKIocRyC87yuLXpnSX+a8ZRcoN
ta8sU+VlUnHYHlkMgABChspC3jwMyDnHRaknaX/TGDFOV1f3THY9vknCC3HrQaFhT1eT19lMk++X
uIkJ/Ha/0qJf0s/Bj0r7XqZY23E2uylTAuG+iMUYSR4zFJhwmyQU0C4wpL2H2SqLe2+RzP/4yply
skrcfaO3WCdcvoFcKjpNxJAotFIlRkKHPBrtKy+kFG5BjaVO73hN0uRCnOOhAI/wDQ7mXBxHGdDF
sZE2vrkkmNmExT7bS0esMDxMF5EKQE/c8otD6SWn1T1Yh26e3ZDPAD2mOa/+utjD/upWed8HioPx
/kwd8aSgE1wPVRflGIQZFvUxGyAgkoRsVucsSkWiBbEufsSY3XsPgCow5E9aYtafPKHCzRw0cj4i
oJJSgobBPdljDucUw9b5ZhxJ5mgy3TTcjcwVJow79Wfj0YLBrQhCXb2DYFb6jGWe8bca9LRhPeR2
H4mnKQIoKoJWw1I6bzpvE6i5dCv7+4UN00o9MF/sc4OA+Dz6/JdgyjrDlTVRRhdMNxFxmtpB7Vlo
zuFz47eY2lj/ywwrVEAtJyUY1Z+Wto/vZk0mB8SkBG0yOsADOFcMfo2eapp/PLag/Aik6GiNxwXH
EsAHO7FDvUCMHgAm/O6CQZC89wPyeDIdPG9fLFP/QQYUv5ysRh8v1h2D6OHQ/s2Ylh1UXJWvJf0U
pPglRIl1iDogI0VRb+0axuNuQIJmdsCkQB51pNls52qZHSYzpLSMTJJpfMacM+OBWOPPdp5CiCKZ
3/8dETaHXeeO5csSu0O2l2vMY4bHS58o3phe0yaWZr+wYn8VDCgtJtQi/ztwRXxlHcKnMw799DYk
i2UZ6FB6y0diwmdHZbrhL3fnXDkF32TYj3WhiKlJu2yiRuU4/5x2+lGHbsSMoUlnJbEiMNbPKxdM
R1NYgzG1YGqcSHAQgOT1V+6pn2TdURa9/HLARM4cebr+506B+DsGmdqlLIl2S8dB8eikIa9v1dcp
MzqLaF5lamkQn2tJgRK34WVHhxHbfvKB03uK9JKfk8rJJmQokqM73+uKaSuceLoSRYFBMhSi+Msc
RREkQ4R8rMticvYNPSm7YpQRVrhGO/PZV0KCtE0qRQLZjdS2GBrkmlCH7FdEUHBPLibPvePm3Jgz
BcpcsQNh2Ym9w5bE2/ecfvlDb7OWK/LAAqkF5sGA6ZZ3HDFnI0zcDpZCllUjUFn4acMBO4QhU8Wx
JDbaybjpo4U1BFTzFjkoAnhK80nvsPhg6I3e0ilwv8shTQgxrUH+EhDi5CkqVkKfFZumPyWHO+uQ
SQ5U07Uj4zhrDOE+9Fp3v8l+zd88vklkEFPP3LStiTTGUYtra80UXq+4XSxWjwHVy1Z++t4LL7Us
bANv2Qa4VbpNlyCC3LgSyhc9t1bgAKv4N9PBJACd2ftCvo3qCLNp1eUfSTdnzhbDUATATkz6ICWb
4a2L1ZhVTrTU5XagtqI+M/v5b0xu8UOacUXeG1GE885NNTkL3LURs/FYYBYner1iOOqCnj7KtR3+
KWCx42ugkvMP0d+6fI0GM9De5N4XwKxhEIKkbO0r2KPEuURxE9yGJJzjTSeG4gMMjvsyMX8NR6Fx
oTwa/n6PnSwSHHg2Xb8LZCc4tDlWpXvsT/+DgYfMjTv53DIgnPbzJoi9/HWsTfuFeb0rd4vbme9d
0mbgeXTV/v7/4vy/GQvh/6jOX+8SfPUfaIX7v/LvpMS9tC7wfTf0XZfetgCx/b9leEljnaDP/P8V
6P8dlAhR6KkxoWMO/T6SsDP/rwovvP8TStcFMhYESUDsKf7fiPC+5/1HUII/HfQZMjxgP0YG3/0P
skI6OK3vuTFKiMj9LfDKAcf83PsEeDu3NNPVlJyzAdfxDjPp95kVMlkxOESIrkb6jv5WtMnk/mU+
lPIpwsdL1QyRv19+hynlq0zS1qU5ohbRV0kvjbdpkdJW9hKGih3DTdk+V0VYstFFVdwZH3v4hiUJ
JcQdsySEkHwAmKN173nPSxnQblsGKwl08kLqnVRvsC1Y5tbvxgx6eo4GHyQnPePV6ziAJTnH+Vqp
PTsJ8zLUlfheNlXhPCxJWLQ/mIiCOmN5Y2mi4HQXxZ7l0kQitE7igGjpZGoUtIxg5N1HNRzoAeEY
6hgI2M/0sy0QLI2I0ZKmoZN/Ik37hl/gz2WTG3ALJBQxXiqizxjD2bFY+GfNQJFHRS3BZR7DNgAQ
hFOuPN3tPNGlzjnG93CD6uEDJq8f3+CNKfYAfdiaU+axTyRmGeiMRiKgZgBHp+ozW1mRUTvuTE9e
GygX/1Ueq29r3OHXczHIbkGtL78JOpqjDc1MtRQpPxLTvnjHCRnTDQLMeOfiej13eRbKLW48jesA
Cl3jbwtuNfQGhWnm/FVKj+jPDXiYHdUZIeIccAjG55W5uNlESobyvv/sksNqivWW4YRbN3UAf5Qk
ylQwhvA+oqhbm5BRH+d9ZBFO1BIVvNXXfuwPbUOvGK4E/qYvhOB0+sDCphp35CadEystuQ+mNn7l
SXbWA+/ubnj347kUHZcyz7Fv95fxcrQyVmzGomlp++dQ6qy9DSB87g8LfucwQxarrQD7ntVrhnIu
zTTcKll7JSYHASZcdmky7KSIfOKJOLIS95QKBMA/Y5aW4kxN2rxQAUxDBreAaQmqA7fO1B6YkcJ4
NybLML3W2JQfV25P4qfHkxD8mLRb5vux6WvrH8YZqRgKBasZLlpj6QffxGTd8oFrfR3tqPki7heO
rObPGevP/DmmEmzl6S8Jz+9bHAIdaf7Mmz/ZMLGCXjUdLW+DramBWBo5Eh+MsjSDqyQcXjjuOsen
JFXMF80slopwMHrYZnAbNkkIGPCckBHGrKSasHe8D65VuGgYX9libD1+8gVB2WgEv8yHenF1436d
8U1S2EhXi490mT/giJ8cNk+a/Xi+E6GY+5josSZ8RfbeGhHsRERCWGzIFofJj2R0uXFBsKDo7G+c
z+Dnh1hMbDrbNixxR+D2L7Jww1UCSpQqWh1+13INEkkUNpHlysIwSuNrLj2MItyQUh+5inqyYXhQ
1i/blikkjuBmWeh14VuE8DwfZ+7GwacOWKmegsSwRY5dE0Tvae3R98OGBqPBACSlQsuLYcyyXjJq
X+HmuysnQ/rK/SyTLPFTUZ/I6KBLpIGo20vilyFaJ45EhJXAiZNnMBCGz76Q+g8qttwTkRTOqTS5
wz1bFw7GwwaNb0eiSLzXJEP59jSqaMDyuZjrlxi44gcYqoWDMSTSdrSLdOOPKYmclsoYDBsbkpvL
R8R0q46U/bnde9fi+92hXefTprOt+KjbkS4krONMUzm5hJSRHeXLFNclMOX6OLH8ppcJ0z6Pk8qg
PsANwO4qPBcMSeKp8XVVY/vRZRk9EHSmbjyi9pewEuOTQe7DaruW7pOoAQzQ9DC3W9UoxhQL1w/g
gW4Pa6ucnxl0StjrXXBWyoO4j5E1Dk4TGbA/mGcXstb8uxsIhjSXQ4rDOO+NZ6kbXEOeTp+6NUFO
M/WYfZdExnbYZzzcvAt4fzWv5cvkTfVf/JDrR+qpwLLrFos+WKedw7Nd+znbsw2QwZPpfPrmBA2f
7PhwdshtbfvwipOn/VU6pUtZD77irTVddvUpbVneGGzra4RbeuNyV6cMEfwmEgt68HJNjS3TCkfP
KIeznEze4ASgjuKaOq5tn6JB2bfWS4hqt5Nx+U+FwSsib36g43KBQlsSOpKNpoQB+jliOHJG9Ezk
/Z00NB/J4sTvbjawZGQD4PL45VmD1Sn0Q/qHuHx/yyiEAQuDSDP8WLqp/A7cs7d7fgZWTwwM8ZY7
q7522lt+1jhvzzhJuqfMlZwL2QTOOOOKOEN0e6iUzR671uf8EWN76bC0pW9CjM4FVg/fyIimyWsW
9rShdfVYnacUp//RMIp1m7IJ14u7BM5PF3PRo7UieU49Gz2YasC8MuXLQ1/iGslNVTzVHs+kHGJK
XVhz9Bdp3PU+W5hvUOPmTQSX/iqRZrY+qadLJIY3I3rcEQqljU4W6e2W6p5R7niJ7ZXFy2TmjJnL
r9UfZv4TehXLN5OVL31sqPmbCvfU6gLHf0Db1Mb2BSgKpoSPzM7VT3/por0rBc8OqxW6RXT2011N
AEJpnW7+XC0XABqaZqCpOqP6BQSMMvUgY9aUihoCJEjfrXZuXOEWXxTmFKnG+BU7tRVb2APjjoq5
aINs4R7YVXNulGIuvgTAOnjRLZgTlCAngVRheULBR7255D2e3JklcDcH8jIVa3ciX47eMqz0wDpj
C/sojQ5lXCS3CJ/BhgnF+8L5w2GQ+N1bit1x2lDelHz4+EA2vNO9W+wX5RniEp3hA9UzCQTPGxVH
8iuLlr9lVWGJToeYcnTyOdZT9sKawzsB+0xe6PygYUMBS10Riyr2t07wNAZtfauIOex0Uz13CumX
m2ywW7yUmZnL1EZ7I8WnTZycxjJvaP9pnR37pPw4tnfnNPo6pQH5cik80JYbsBHyAgpXneZ4jN8p
JWMod030OIs6fnGoAEJpTZuHhMeS4xJkeruWz+zq9F7X4XqIMOf9yNahuX+gaJ/Gdh3TnPdOTPK2
zIK9JTJrBZdcNtcIl9ppsHTcebrasYH6iY76m4HePWZwWQ/0Hhcn43UUL/WWsKab/Qa0ULzL3hsP
itfqibhIxXm7+HuDmRsnT/cAMMR9ZEd1IApUPy8r/UImNixLVHGLgxqoDanU3SpT1DzcV4/CNmQm
uhzR1+u6TD3zTATtIbwbrNBPvCh4btGBb8Km2V9ww8Vn0Nr2Na5BQBHxaU8oMssjaVzt4H6lo43D
TsYFMaa8/tOsHogwUeFxA0TPh+8+N5YvMt1r5k2yGtw2nDRU5IoDu8T8RHRWb8q6+pcbJt5CHKs/
gzWYol3rpHbaqkEUKEcpHjbom8OL5k74GNBZcWHoXA68rLNDwSYeXwUYkS1YHIzxOu8TgH/5St/P
xNKuib5x7y2eB8I8vL1sBRRiTrkGmk4sl1pbUoHD2F7FgssBB2OBJQA5GJsbHqkbDv90M84KGhW8
qS0A2X9onBuOK1FtOnCnJXwbCsMWMRwd58sK17uQTbC3HuGSVd+q7YH368pWoWx/UxsEVkjCO0YV
6EiPVXLbYwbhRqqGTbN4eDKHPGUcMvftZezfTFSAokDNodMlA1sRcncLuQ4d20Jkf3062ai1TQqW
ez6dXgFTyzHXXMuYh7gV3jNAWc5Cv4difpgI3l2MLtWP0UwTN+wkPbRR0FxnvnP97Au4ucKcoVyl
B0zRdypwUNR3MXXemQHUDa4KO27wEYaf2dilh8kvwWcJzph5HP2fksj7GaAn746oqXd3V9s/+eCC
jxLLIeLFgtO/IsMU98vFFxb9qDPzxVu7p0F43qsOKaEVVRmDilvlB0m9b02OYC5pR6Hot7rT1KRL
5tRpHluuXucsaKqD6ybNsYV/yeY1FW/5KvNjEpnxzRPdhy1r0Kw+N3tr+uLgUCKCfaIp+D72DTrX
zPLb1P1rRlDpFHbENxpTMixUhbl1XS35kOih2/VJSI4GyebsE7+EfpyMD0bDsh0I8H3Yafjskry6
hKWKHvKsjviSNz+HWdGUiy35mFQ46mCvTNhKAwIpRF9WDTRvlKQna++CH+91QKPFh0zXy9nD2sGi
238rE1SjRgksmFqUHxy/n00cdsdMEaQREXcbh2IjQuoAuQfAmzYyXzxgVPJyO9xHi2hfl1bHu5bE
zAFTRXOYgQU9EzaiDHds6itFFGLHZQDG3qzfRBxKWuHF8hAONVyN/j7/1kL8UwVYu1aYQYeFIpWt
uzTAv1B7Njhw8td4dj5G7sMQtDjAaFkjrA0jx8H7EaynZZ0XkMQ6ZOTwaRxFZUpv9FnhavXqIsXk
ENoHrxpX9IwVjnO1sJrY2BijTjhkX24866vUU3luTDTtgzuohSnf22ZcM+6P9VQzGlFhNufLS1Do
7CVrpfOGq08cVydJLoNriKClsEo3DmfptkqJnMJE/0qQKF/o1uESIKZ/uXvqlvhL6PwcHCp6iyqm
3Nkd8jcdp/hv6sq+CbP8NrB5wcXqkmAwnAdgUirCx5GhKbKXdMunivzVC/+n+bVadXzicC3OsGia
bwy7489FLu5zmnbhpcRhhoie1U8mj4qHpeUSAiiWtYBb10fTzPYWT017CYidCeaCH0mr8k8JDGXj
zV6856tJtR6vmD2ZegpMg5XgZ2vfW2+gPBjn2ERg7YL/rvsqEZseeM3Yk4dx96eyVBJX2NxZj7fz
d6gn4w89UrKySXpudZge7YXLwfeuZaOvQlNd64JjF6rP+EVdyREjZUHLndNdx1gQylmi7BKtc3tq
XAbtRublQxDHy36pwxfC1gIHNJGcGac9jtgqPJigjT6YUGbKqNHsoJYF/RGfDnRdVy7XIe/f8czA
Vgt9zs6Mdic1Fy30l/wyR454HNI+O9tSs+1ordyBSbQ7jbSBIO/dRg8cZh6v33TQdPsBay2nFOsE
1Q9PHNj4bPoIx6bHVv+oskCeA63sVgvc10KE3hn40DNWdqwEvhi/q1zVe0/fXypRAheGrS54BNsd
07pp39skeimCwdvmjZ+dffLAeOgomaT9BLyx9pO9xvxxTby+g9DMXO+4LpTmOO4wIhahYkRbknqb
e33UbQaoCWdpq+q4JMEtbsP7V1bzNfbcL3rFs1MmEbFTfhNAN8boVPSqP6F7BruqE/Jk87k58z63
FxL9y8uKBvGSyrK/dLDJj7MX9Fw0cnLBQ9M8YHGVOGJ0x8XTfw+1CWB92AfllbQ3ta59hx9Cnm5S
zvtqTP0Ks8zuZJljAc068YklAdOSvofDm9S5OAI/IQJXpE4dWIUnPCXjsY/1n3718gsUJTzCoY43
PuPu3zIOYC5DTko3EQvCh6ruqbJWXNoAweVE2GDBHuaVsVasZuK2acWHL1f9Va1dnBwkm8Ydextz
XIqoe+6xCd44dkfCmjFmfCKbIjvFWUlnBsmkXy4Yk201OyF9ZfCi4xRMI/WJmLy6pR8fXC7R2yFv
qbxfomTL6No8VASAftRFf8csTtGzyTvvWGE0PLoxJTy8ktO9E0TlVxGkZp+uE7aBOIaXiIp1ceXs
nUY3pVBAkRDpUInvrct5jrg+MDCGTfWYK3e8iClyUXxnb7va1XmYvOKqFzGScYnSp6S/q6y+ovPP
zar1bxiVd6ky5fM1K5aCzmY/2aUQz8MJvKenbCpxqyX1s5oVRAmbYxgrTE8bQhB+9bn2HuWUqEM3
a2boFtPfnm4bcKA4xz/wDi9Iw7Y8+eje27HoQJ3Njbou1NwcYFJM27VZmoPQVJ2bNBw/F5EvCa7L
WG78QS5PIET8H5g/pgMhifZdKMbEDVJtTw93Yrcpcf2nbgkWujFncgt2rP9EVeDT+lfTb0e/cvmT
Gq751RTyD22e62M9rzDEctYyGy19e0SjlgdStXrvS3TX+3h/hYMlwfwl48FpYCZGmSNxaZJUJIeS
NnJfBI7zws6UPZgfTS9hsag3RMAZZa8NiR2J9QYt8i5p1ehXOqKKmZAhyke/DhfHd0GaI/k9JmWk
t+j2JBG7mLdzMgquP1lJPhgNE+TqpDGDp/Vh1vACoRigXBVF9NnfTXKmIMPsl2As6NYIePPhP8lQ
DL2S+XRMd4HvWWqih+mbp0reHlkQOD5WeJvuepunLxHI670zgPvBK3Zfc5YhzRwbEzjyT+tw/t13
u+wmWOhEZze1It9NKVtXmikthhuXLPkYeuAjZl5drOHn7mTkrGZQbqzhZOFWRx+T3m716+GcFXnG
cEQ7nQ8Yfz3gdje/kK3u9+fZel84uPJ3qjsoOedNM33L78Rt4bfyGC1zdek8l5sf7kRMpuieCmMq
y58URzs3hRqnJxarrwkk0s1O3Df9hWILg0XnTVq32teo/n9bhzp4FzWdv0bsfWYKHhrfmvFFYJd7
HPkS0/a09HCSozz8nrVM6kUugie3o+dwpryKzDGl2RsiFs5fzzUOhbk0dxY2p0beABrCt/AiqzY+
CJ5O5tQQpSpqacRI/c86guGjySxtR1oOf5gRe50ytsU0ReqClPkjUSTmk4D89KCDPyWJmhNX279S
2Ud8tngIvPG37O2N1HBZYXXtvec10BAVIlxLOOnXA5hdl4qGtdyxdfYfymiljJznkTDOCHB0sdE2
5cNQVn6n0OlkZ16u3Fn0i1BkmKj23uaV8+LrmH1Z37yPERC0Zf6VZc5Pg/Hp3sMS/qyL7k+Wl4hu
lfS4gRT64Au/flo8PK7AZGas1AzsgmWmwvY/vJFiQFlPWvLTU1r61wlHzcFpB0beqGSuimpNoYhX
/VgLdfJDDs0oYC2eW5Y6IyQPEs5KMfY3uNzhn3hfCwVZBwbz8Mix/TYL9hFB1Bc7lmnXdei4B7oG
sAbYePpiafADWSR5kt2PHp/09y4Phl3vRtF9YU7SomfT0Tureu4n0ihYM9NrRLcYsEnxyg6dMjPP
O2jH+RYuyNGp7K7hRJ8L3ye1SxC/n52CiGPkzjfWNpInjVl0tuO1jE31exAciDbW8z4u2CjAr2IM
olzyrDMmUn8hAoiRdsTMWNWvsihBfHszFyvoY/umbc15LmfzGdDChA3a9xm1SaCcA9O8wZGMLutS
mjO5iOkgGPZOBDYcVigLaUHsW89R5lXIr/c+L9pRn5owmXbcsMyrG0Ktpqtlem0FX0ogRBB8RDZ8
x6xUQgxfqx8k8Dlk4UqV29qb2K6FNW2wqcpoAkVypybL9w2wcmgBs06nY6ENVkibERxVufiUHgvW
dgn5A8GFbDqvcX4ZVgIvUYybawIpwB/DGg1LgqF7uV6P5s5llWk4vWde4hytG4DEwxvOFm2JIP6v
1KRwnucnrIfFM9YOu68HsM4F4/E7QlR7JAvZ3ZG36jQkEawIMiln7KfFNW3LRyoys+Ms2UiLFoKt
B6rzsa8myIQjl8mGH+vvKuN/EG9ymK5pbDYoTTkLWsius+MUr3hhONcK6K2OokG4Xho2tUVn+B3k
lIl6az/Bzl7iDhtEmFxMFQzMEiPfBDhlVEprEr5BKsLrCFvM5UU3oezjQl12gDzoDzaEB4nzaJR2
6fQbH7HmigjG0qVu5A26hp9h3yXmk7XmZzwE7QsvkizYzpJqe8lbZS9mtkjuOLPmNhZrIdZ7gZ2B
2Q6IaEHdg75SQ8AuzrU34Zdvadimz6FJvQsLiTRmczZQW1S26sZel17azqr3QS+k8Kp45RBzFB4J
2Y372LJdp6BOvatxeLNpVT+RTxxu/CDcj4yXcteu5pH0S8h2s16AVo7F0h5Hwmnk66r2OmoN/MoH
QAHetL7KsW6e8bCLLx+CbL9h5TG/FhgVcczIDh/YNJ4csp+PqC41N0AbsJlN8l/UGn01ZYe92g/y
/juLKcDfoPjypyFS4y70zfigNa9CIF4hmly7NKdyJQ3G3JTsVtcPdr0PponIAzwZbype+nRsIVlw
EzrJzicv4k2/u7qZbsuYOGzP+g8svxEtJyEV7GhLv1bK886Md6CBci5JRCxfugjdV4ft1Q+57a9l
PD7zqGMEZVilyc+Hzjq9jPxBLG/6vu7VfgUolexYaPg4oVYgvfoFUbl+LTpctC9JKYJ3BvtIPDZ1
G/1YijillLfLRspyDa9Nb9upGe+k74Pd+F0Plo2K409oMDIEKnJYY5qdPprOkmUZYO11p0JVmHPJ
cGPCDa3yf0PuSRBpB/KQz2KkJmqTp/5rL6RPa3wd3+nbrYeXZA7HO1pbYe/fIGVMxYHYCsukyQ9e
zdBV7cE4Q/ut7XnDs6lsyZ3OS/OMEtccWnBjD/jd4FGorlF0Z88mWnZLnksS22BKMKZP/G866Hhg
7uUr91/0D0sB5hU+sXxgO2ZfODLZL3gSQpKDlQb0b1e9OYvJf8dh8kJGLf61IA7tfVywuIyIxfAg
bbxGyWoHTyV7pf0kmPgSpMujB8seLdwzwbtDmA/KWorYoaue7uwQNP5fuh5h+44h33osut50dtI4
fOlhgn+oHF/Q2RLCfSkYYEuWPhMW16iSudyvCaAffN75+kAJZ5e8l1T0sNXJORu+AhjkwxariwEE
nDRYW6ICWYHzl/GVECUfIvh5NjvRIEp9M/lA+0pX1PYt7tYwOhSxcMdveWJ651xhj8t/D46wDGkO
T0+IYffeGAzWCLtycYoEn+sa+OPTuGTqSAyE5Y03Usu+8PI6RPATmaKHsDqGlK9BGp7oTUNyVyOb
U4eK58gJD3xg/mXAebPD2cfOr/L/iIkD/X4kwhGZDsx93Uk6XXiDL16ecdvaX1x5y+0a9HeV2VSQ
JMth5/NuYOgu+4NB3Tu26+SeaG+GraUKcgO+IOs0Bgtw5jR8qynz8UGjDtE3GcbipeRS/duNVvG+
TpP84XZpu08cRSBgKlFy00bkj9YHb6vRq3+3IbbcpSAeDYU6mKD9I9UivVMngMDWPcLrJMtCWoa7
iWTVfI3HKfgzmq4+jd1/sXcmy7Ej6XJ+lTbtUYYhAgEsJDPlPJBMztMGxuEQ8zwGnl4fqvrqVpf6
tqy3Mm3qWNUpMplJIBDhv/vnDKfSsX0RQ89i6tQnWdbEDVtY9o/E/7EwZ9X0g+pJJUO7bK9wt75R
zvURVm15jl3L+iG13R2j1BtudRCh88Qhu11WaDKBEZtNOyECB8XYPcFR9/YwpDFCDux6aRhFI2qG
8o5uM/sQYaa7rsOJS9iYtLXJMVlsXAvbgs3O4DrmrjzmCgjcFNnvxMatT+zn5BiMMnqcBu3e+I3w
D5XPLKUuKHkehA4Oak7SR1J685HZzAPbbuybOlPjHk8Cv2ICidcC7jVA+kF7Zyd2vANXv3ogfWw+
uSEjSdxd7ktZaB6zcQE8CaIlFAdq+IAb1aVHXlSZN7hmQEcwo33xqjZ9DJtoujZtzJrYHsprx3We
WJHsR1ocolOfM5+lb40zq02BFDNDhw4oP/FthjLdiGEDeZooVvmU+v3JHBUh4AxXLo1Q90Ftfk86
HIFJxIgOFmrrqTDnniOaBIEYxNZWljrYzEgUa+7dAlcIQlzN1G1lWua5RRbdpJ7yDq0JZCPNpMmJ
26ndHdFbvZ5YdJ9pFZh3lJ98zZAa2SwRpCT+5dr3cUcGyRVINVo5ahfiCe6Xrc1y06XZTQ3/7cXF
AXw0Q4fbi9Av0YjRAQfcRNF1Y9X2FmHpE+aByzY0Aemcec20DruB4a4WjHVy2R64vewDo2pJ3IJN
PMS7+tLbs3evvcDfkh0D9+46d6nT989Rhpuyo/7JW2NHar79YbKvu6ouPymnch5GlgAqsnzrcYCx
/YNPYfrBOacOOY1my4jvXjh9fa7MYLoybG4zjJL3oW3dJqqXT/TxbXkqmGz/nOyIV/UzLKNw7dl1
dY75GeJ9YTTVhVFUvcEMj/JmOGRcxxmjbqKb2ymbvnQafQxw3sw1uIPiMGfpI6Ul5W5w2voW3XIY
sb6yuQha6yr0Zoa+onKDsz9NfYWFsHRoUSGXbShGrFhWm0NjE26IBtUyDZ6YBRBuwPggHHYgThmd
0zB59SKiSmssIt1zWmYozyKVeM9jzXNbpD4NbCSnQ1aMmq76wzyAjOrxjyH6gd7wihm/aS79rWnO
ZByG3LG4n4DCb21O5de+8J1buFl7r2ubjXbM8YOr3tjM7NAeknJIt93CbYlGvtaLghHW5MLv7Dvx
MTEzIKHesr8itUaUj5H5Q2ikdA0wZ3uUaPTHmNQTIeKBHUKdEhGTokxGDLqF/VIySgAj6b+abeCe
VOCLc1NSd2HQMP6L3TJ6bJQb6YJd5fYHCzXK6LsUebaQ3/O5uPLw+e+7tDmWFvfs1cyHcZmMcG6v
cOG4uzAudbpr44GIKRTqtcGcdcNVxriqnesHrpbgrevIqa8o/3MuDQZp5DxhM7g3HJLuPcPjgz/b
6mjV4Uy+UbgHAyTdunKS7sp14z5+zjsNlYva440iXrpPq7Ddtr4tr52uayiqJlO2bxi36E2Mq946
pSqNRMyGegxroCdiwPQ7M/+Bu2Ia02mucW7smJDAFIEvcpXZCfx9y5jgbHaz68RviYmaDZ/SmKCo
dUVsdT+517subS24m1ajzurkzh1Cu7t221o+qhJX3kYQcyJJMXCoMZ/FCPHwzlJEka7I+kWc1Bnu
DpTl5WbKG7UxeU8n7KjSeBxBnHvXfYrr6CxyJxgIH2a2RyYnyrvPTtuC0rlgzsI7RrkA4rtaiO5L
C39IsYHF8MVfZ6MmM7GyCLZjeELjpP1kNRBsUdGHX5lW+hMZoxFsGfoyh83SGYoy10Mv65lwUYWs
IYY637gGMNwClvra9BJ4D4jLD+gx87C2sBaes6YAysI9f4i8FqSPDnK/3nQW7pnJr8KtVefg4HqZ
bobY9De9KYKHDnJn4Y5oivhwpJVeJYzKf9CSmncFmvZDGpJmTDck67EpEoIlKBT6e65G69SZvvsx
WE6nTmNeVtltqTls7QpjSMRpKmuuOd1K+xuWqLGuSp9GI5xRjGwIvTJuSQ1zn8tR/9AlijAnRMBy
TRMTcJNg8OV2YnxEhMKT1q7zOBPlYQ8NlGfJtKVMXvIoJEWb3HdmYP94kzscGyvl+DOB/Ya/SUAF
iQIjJohogcx2J2G5defQtZXbrxlKSH2RcVWGmy4Ht2pfRdMY2689ZS80WVBzMsXfmD4j1DTbTQhE
PhqpW2YX+pHMEFOco1Vf34L90UayTjKxNCBmXk0GpYsnlZ6W5Ia/C+kdZIvteV1/L+zKdIBcAyeC
QIxPJETyj/oAV9xWRXG510S6X1RjA7Xrqn5qN0oF4w2SNkgkjlB5pe8jp+kWdtM7g4ThrSjJL2zG
kJKpleOjIumNpQIGzdtSA+95YXHM0hc4emwFTdFmB3/STb7pODaWh3HwLXSFwlAdNo2sJEfEUwWG
w3YgBjZcwME06SMeIodsTVIFg/H/i+/o3fm9OxqY2H9NTFt/5L+asiz+gYzGV/zdku3+hhdZQdbw
KTN3HRfP898t2b8JuPFUQdvCsT3XcgDk/92SbTm/Qfhi6mGbphIYP/l2fyejWb9BUfNxZVsI9ibm
bPHveLL/YshGELZtzN3KgrUGvP53w/afqGhlijbg4EsZzJ7VOWjnM6r1QEZx1n/w9CDhhb/K2z/q
8/5W9Pktpryu/e//bWmt/1Op3t9fiRfi04DtipX8H4qqWbRAWRdQqgvPjtYRA2MoOSbA7FyZny59
f+kfVQr/5QsCj/s/XtAVDo8UU9FiYy5//6e3Rrx2jAQqC8zNeI84T5wmAXL1oxlxIUUtrCp3sBHQ
p8Y3nv90AfyTN/vPPlZXOr6iCsPh413+/k+vHYxWXEYuhZ4mpWqbllCF3gur5aRglmmY/V8+2n/2
ap4LL84RtiNx+P3jq8EmwVsDGKCCBQAgDgQuYcVxCXiNkKmGP27zf+tzJaDCW7NdV4qlD/3P7y22
NNumrNw0Ksn3ggTIpksVhKVEEsZTsD2qxLlNbf7xrz/T5QL5ywUk+GUKKV0XO4Bj/uPrDi7FhgTp
NgOSAXCJei3TDsXYdb4oPG7XQO/Cf/8KEso16f7ygeW48i+fK3vYtvFYXy1Sf9inCFcc0jqo0JHn
FlZCal3hoCfOHI799b9+r65Y3s0/vFvh4BpSDpEaS9HQ85crSDnAMqYU53ZntMRlSR7zSBA2T/6e
5eQb8nhwHeGX8g8qsGW9s7rIPUZBbz4yDwlJ2qmWHgOUd32vDZtjccHZ7xedgcOTZHxNX3LcAEEn
bWiCc6B74cpp8TGuU6svPseGpgDmA7a4NXy3YZRst1b+hE0H04VHUoGTN0bIciu9Ghcy07BBQSUu
9EWgZt9HEFkAkXpJcddzWTCeaTJJX2VYVSe6i8h3pAi61sqMFdiGTMxSE61uA3uDNNfba/hyFf0G
tVWWZy9kuELvYQNmaWd3lEvGG5X7YPTXpU4SOgMrwVAkcnKTlCCmcqbsNCjDIxpwiXRZM70mjRG7
+5iB2z3Akta9G9Aed6No6mJTRWQtNhGnIcxZANk3joMQtkXZBLdBIyYB+4qUPHcyvfHP6CkphiLE
1/ehlDGKrGBZX41J5bxRwZWUyC4GnX0edpD3kEpQOI+CC2xDzYX1NFaWKPZ+28KJTQ0XG1PiZcB2
WhswAHzBsLshqGCLZSshjiYQrl9RO3R623l+8u1wHiB4BgV73trCck+uTAbQ+kuZ3rODV5ch8BSm
BT6qtuJkTqpTvyVlDERl1MwEX30nInlMiLNVOePzsNWrZjQsDWFmaovoOSW8xb6c5wXVFxPNDNUd
STITT25NMJUMe08UPWCGJtL6leMMXbvkjendHUrboNLHKPo6JZ6NZ6++pDaAsFUuSjorydQQOsxi
0CZrC8lxZC0sevar2uy8lNFHHEen3BxBvGDlK0FXOZ5fYnmVEIKYVJgJ3QSgGaTxGuV8HnRRTsbS
NBnl2NVjmuosqd/skHHxlcd2C0hT7QAb65KB9uWa0dcILQxaG8cAfCADDlCv4fdyY9GAHH6Z+Lat
B6ZkgbPzSPHhLq2Qm+RGkmYeX9GkS5cpMDOdDaMwEbxxfzWk6HvTpnVOdZR25l2pfnqaBjj+0JPq
r7WFOHyMfK8PqSpC2IHAOQ6P2CnJUqI7EKV34hCQROoK/RoN/vio4VRTEoNTiqMy/RjeKg4K4wEI
1vhK0Li+72meqJhqtJG1avyhghQJpIKBe+PSJ9sG+3y2JOUmfakrzNw4BVdT7osb5jk9oLpyIT4L
4ha0DEACijjITyV3X6Kth8i15qccNPOXgc3ow8dA/eawinzVtk9AuOZn6rYlw2NaECLzE7uL/53q
gLJmG3fAmrl/3+0mBhEKN5MOKFPIXePOrSOazkslna9QKWZXNoLgQ9FHVb0CbsLnSWBzfA4YwhNP
JAIMC5Ga+R/HjphoQziB4wSJCb+lNMoWaBqzrfc6diT96tgyAIkcB1Ekbxa133xHpcS3nihWYQ6d
0P2WlriDfRoYQiiBuXyb6ZeM1nVPLgHDfhIY63kyq+fKlMQ63Y4/8IxHQbEZYdc9p2FJYmUE+1AT
37dRN7AOFB6p77mj0FwEMzwHBx/zyiOJkRB3t1HuaRUtT6PPBok5lRU/GrKAnhEsJ1V6Tgb5Wnmp
tfRCKBAHTWAsvXS1r+67GDLIOiIIxPUuRP7eDgksb5PQd75b6PE9jufI6LbSof5vlUMsKs9Bomsm
Nf6MLohFFgmgscIlJpC7emXaKrwHU0ZuJedtHT3gK9El9jDCbPPWj2Dz8HUZZnD6+PRt1fSQURyr
r5rTRGJo5pA1qfEkwKe6+4UX5+Ij9PBUlkNF2KkxlqyuXWcxokAKn8QffTJSgmBXzuoOsu8hjwU9
XkXtNsTXDE0GmLQbVjeRjI1Gt8CisI0jKbrtmBke7MWWtHz4y6+G0H8KKxWGVxFptZHat3lxKeOO
6s9dwqAIJ96URd9wn4bmClOIpp0r9oRG0oDDuZkcPda32AgqcWbNVTE3YlkRiQ57fxmnGW315esq
ZYYPHW9LeVk8QqHFp1Xga8X8eM37mufXtvewFnTkmjSPEyHj7h4Iem9fBgVUYuuB6W/27FSa4ey2
tqlPkUl7wg7ofNy3i6RYh5/QK+jfZSEQLRb0nvHrcRjxswOcI+63qQB7PpQYN51DxdLHsGCwn8I+
bn+A3Uf34xjHZxC5zNr70jC+25rwoOXl0G21BbEMh3Uk1NrS7nLniZiav6EJlV7TZkpiLJUSLoDP
ufRcejKHoGvlpJ5x3xDpgBM1tfsuKMtmA1pAfQ1eXdVrCt/bvYUPYzmvy+6tHckx0uAQRGtjbLyv
Vhcl60/c1p8jbYLONvWJ2azoDQrzA1mPTuzGqQie3YxqPsIPId6W3Yhz/BV5eembdo0Ue+PC0m2h
92RghBBLL3rO5hNP/xjLS+AG3oRfoumv/B78zDXVQZb1QP2q99yGEwhnr1IUdrYR4f51MY+DDUIi
gQQwyngsHwZpCupoqEAiEEaqZljVqaXy02JczAnYWqgQfY3d9SVuwtmlMkD1WBKMsmcqVQVes7h+
qdLBZ/Naz53/ITuXns3RKvhNdq51Az0W0FedujDbTSQHoKoOVbqRhEWy62hA6laENsE2z/BUmw12
OVx/JQ+mee3g7WHcYeKNOwhW+Qyy6CL/zplePlbcMcO6pX4c80w5hO9CKn1NyAR4yTCw+Vk5MjLe
7cq1yXVSpsAGLwKZ3kHHLVZY5Odv0t/tVYmQZV/XRU+AJhWRMnauxHS8NnBVNS8jsAwDCZEc2ufk
aZzUytBBdgAc5gLz6Wf4mwY6W3eiIGBKT5NByBPSVoL5m9qmFqtItxDIEEGxtNYN3MZHEhtefwWK
aIjOJhYM0HQgUTC75j1xWLob2EqsQxFyYyBOcjRa2SOBgw2ULPEqWKsC2jG6BDteiq7BzkAVLTRc
XARs1NrwRCZBOevOj6pPZc10TYRM9tmQ+vp61oPXbJuARxE7HaamOwDRmoLsLmUZTiYSYKhRvQNT
ruqC3v0G22hRp5KWRH3WSjlh8JM45dDsbRfu18bE/5m85CRfUzwyfHzelx+7SbbNuMSeXanKT4NE
L2/H1mCPbVOVC07QNj+QXPR8gqSr4k0SRfbPMGUxHhRremvrIr+fI+k7I+POGIqQDUvJJ5IXc37q
xk7uYGfhl1OeS/QUyeeG8p/k3cWp/yIt1QAIZwrgbnrSceR+hjB+14wRwnVA/BEYienQY0BL3o9L
feKdb1hVuiMv18C11QzyqIwCMUjASeS44xJ9iZqBDSDrb0hbuk7DdIO3ltu9FfhabGuoNaYkDRFg
aEqUcrbGAtRY2doflP/OL5nrgVo1tIq/vToZKPwuaux9RIDH66iuW8Ur1t5HH2Hd9kVtSGq9W3Iw
VpmUWwLX8y1N8yYCb9uYh9mE6ruK8VhT6hBYxmc0SoxGVQE5aRpN11kbnO8ZRuk0++jbnsnsCF8M
j1FOmZ6x51ke4cBJvRbsBUcUtlywB1ewjvKnGfBojdF1gr/ucrgAAkb+a2nWtfPbwMTeDx60dV5x
Wowvla6LF5EF6Q07MopD2YiG10GTNG+Ig36yg/uSXkmnyx4hmiHkWmKUep0AcgXEXfk2T1MwCu8s
V06FqXWIXkmu5Xgh/EadYiOGgNHagftCFXh7147z/NjhWqWvXJkdxBxGVZRH99o+y7yQ5AiaJRoZ
JZHzCBAb5kglOG6dk2gSislDAPe0jZfBVm17RKkCHuR3REfjck2WrrnKbfCT695B+iZsmWFQQCN1
HpkEcwygfae6MX2dFzRduBziCifrrmzXw7zaBglNob+faJd6g//Uf9rfWxS/oHs2cRh1f/nX//H/
Zp3C0gb5L8TBX0XXfGR/+58/Tfz1UfztPzoV/iwWLt/hD7HQVr+hcdimLyyL0TB//odYaInfhCU8
RBePPsilEOE/xULrt0UHpOgSjUIJ5K7/LRbav9k2IiLlC0LaiDae+++IhRwj/yLCcB3hxWav4wO2
kZ504Uv8WfzhCMgRplmQXXkeAi8ZZesQ+qhYrQlIiQM2y3e3daq9Wfn9u5jNdlOPbnehCbJ8sdQw
XRqaD3kCGqpYUNn+M2StT6cuSdqRBIHSPnBWVy7YPQ4dcYGF35S/lJOQT2Enuvn9O06YazZGn33q
1CahybgcbLTyypdoyrv4qEXBcLevJgKqVXdVSye9J+gtr9DTSaTTGMNXJ6j8c90kl7Ka3acgivTz
NBCu6Pr2W2iL78ikIzq22HUOGFKd69GNnHVs8bXQuIqtH2TFdVa0mzbIuguJgfRC++B3knTqRtF5
s1n8zsekMs2Dk7XfeRgYLzF9sxcWGrVOLFW+GBPDBRbgYt9HxnDMdaxu+q5qf1gpPod8WdP4SmPk
O5qpIx/xnn3XTaDP7MAzjm/8yOPIi09Y3X9qbBcHOo7UwZuTTxXyAc7KSS8AnWZn/fvbiArlss3k
c/r9p/SgDl5Mu1Y3o66+MWp9qhRdC6oVZvu2p8Ftki7xDt/ahEYnf0Rili9+LxrKSu2xu/TUhh4k
kMaLxE16BGo2beCYtRtarn74rVKxbjW8CdPAEMUxx8JSr0X65Jh8zEkeUT/QMVjmaQh5YvnBO5uf
VwdNsIWsll5GdB34z1xxN7Nr805I1x+kqsxzz6MkXWsXCx5hoMw8ALactoXFFxBvVOStyA5+5z3f
c0wdzqCuxPyBgMcvjwZwjiOlSvfLh5tEHkyeKQfAX+kAoKTKPusi4xWd8RtCGUddw17btSyPy8da
MBo70MmeXgrsyhunzoH+m5AjDV5UVaH743m6+ZHUfxwJr6tDpiPSQE77TfbQvREy1TfaaMS7XcK/
j7zhBq7FeFtoChFJ52Xwh9tnMzBvLaxOAwpYaR+VFxtUf4x4qpq6U9skGtXFiOv0bHVBvEfmWjbE
veU9c1rEKxI05kV2dFpVPL2uch/qYkgGFcMdLIudpVxjY3Db3tSg47ZmNQVnV5rOdUoKc6PsvnmL
U4b1rpgAZTp0hknp4PxVHRAlg8KRb8x68lCogn4tvIRYV3rP+XZMbKs42Uq4u2gB5TYPGrmhTa69
7lD9oIR43a9klBn4Vz8kLzb581o0wH6V57WXkQveKxUVIv5kVXgwHblX4BbuanN0XiqqEfAeqnLb
hHZUrzICjx/hwI0wzy6Zbqi1nDz0eK9Dldxw1fcvTWRYW+ISNYYDFPANlRchqUqrOikMTjsr50Tl
tmXrrELLrbelPdo3hq6De2wXwKF159/2zCbweKVy7Zq1fQ0/GsRINRH+DjApinSAtB2b5lqzbES4
BolKh50/HCKTFgCA9KG3j5052aoxcW86DE8XswhGEtdsafFLmpiuVAhiLmfvwLbfvR6ZzH3mvOwO
cz1WE2p6euW29xZLJdsCXKTkZiQFvYV/48aOAakW75JVt49Wwe92OxKH3zpm4GyxK2Kq5V93Dqa9
FUQUic/LFkcDkBh8xXw8DYZ4LjGZ3Ea9Zd0kbhk/pWbQnOzCEJ8tAwso+za8YAMMLRb8ukvJD9ku
uxooiEersp5w5sQvfqbkS1+5J2eWYkWjaPSo4qLcukbnccGhncwWzVbxPNIwOBZRdxJFGzzTYk+b
eNrpQ4BUfNu7UX9ochLJNMVLMrDO4sZLqvQMvM8g96GCe2pb/DUkLMqTGxPTqgTZUK9ajka7qp85
X1VenH0D8/0F3L1cRcZ0cCILVRoOx0PPNumAI4pae6RZ1fH4IYVoTpwP7KhxX9qksI9WV+TrEcwW
qdiIqF1vNjd8/niHOJHQFp8nFwRhrEq1Vz+FIyV01NDLU4RoehtCTaF4oPM2DSCStwnL8zmaA8ld
3fuUZBKllBNFNij62Taya87zDUq1WdoY6EMVfsyo+ivZcDYELdttzNl4TWeiDJSRlwa3ygS8eIbN
dw3jONzYjW0fKaBAQ4opmwD0s/S24pXYUrXi4x/Fky0qbm+iT1+D6K+bxJtWZbfIUoY8ZxOBIh8T
7tF0NV60IJvAPZSyPGfEc7bNEtpNayDMbKEXODQ5QfKqEzgPbUeLjIBFl522rO8js4oObEooIDMx
Zmk/oMvMBMrdDCa8ltEbvwwdElcdq8d2KOJjU1b0uVb+/Ez1k3fWU2gutwTZtygESlkJbZ86zhJy
5YYALYDqGPIujltO2rMhjxPc16tAl/PBkWrY2jZwTRdsK9aRQOHjtbIbGOEYwaK23jMRcLcGjQTr
wcT2KpiyHJtBnfDJOCeX4r0Lhbx0BVMzuYIuFx153tFLGYmE1rXwPut7fRPK0T8DEE6/+9EqaaWT
IInKAn4LlqXBskd8M3b+K7Q0Sf/cn1akXrmKE1Hump6yhjxrH/JQxyBIgMfscs76S+MPDlBv0gkV
BkxdIOXk9tkrkEzNfIETcaWqk8sLAqEb6otfpeZ34rnq3C5AcU6pb7hrBRAMKnNWkIKKnS/j/C7j
IH6lQxY1t6yXUQHJ40ZC3HQYItOzbIGBtas4uHRlfTcxfdrTNXJtuqK+ixX6QR0YXO1NZx8k338n
jfwWR06xiYdieGDoswh7xrgPovxSRfI5hex9a2CW3OCEQrrF/byOIMYhUy9Rk/yae1WTAeIiZp5x
GlVDgUVV5RfAsbetwwMgzu3HKME9mc+f7GA12SE8tqUv3/3A4jIl3rytloQaAEAJIVr7a4IwD06s
rF3T+FRfyck85ZrTJds0Y236XfvM1FedWWmKrTU61q7sMWoWJHc/52Eq34EeAjUNvLi5zNKajkYe
iEtbGCjKYvLvY9Cl+7Yc4f771Jo3fnNqRnN4sDDlX2pQBjcS2tFW1Ha4I4GsN3nNc84dPTJHNSRf
GcP9tUuj2Q5G5myj0dG7ZAlLVGMvvpzYI4MbKQ0/ypnkKuvaJ5eHG1HbCb5SoC0gpHaPfF+UuMW5
a2zgULlbbwjmmU/elLtfJBeyXcHGdy0BPmDLokhEY3uH1tPVu9hT084ppw5alKeWWUC+GdLpFNGx
xeSQW/rkyO46ggC2hongblvXlKeEau59WebXmUDarZmR7H38yADtWSeQOd0nB7EsaeyRblebgK0S
xtEl67GXknhfHOl8S+ZBYJtxGjiHkpinMd4BEufI7MNF5OGwsNMVDZw1S1xYyvlQFobezSIHS647
fPG0QJ1j8Lln+icARYqxP3hW5+0rncR7Q+Ao1VHq7pHFEbdhpiCqygB9r5/PEmWN6tZoSR7UX6Gb
41mOm/fWh88qqJC6m9mv7CFEiyt8NOyGB++mktHFmNm7kXCnCqktzAdtWqQUyG0S7K3XJfijPQ8G
1H6t7GFL2qCFHTmLt4yn2xc0Ef9YVANXV2nO1rEoRs/aYWEn4cHcyrlG1ltoG1J6sO2Hfjz7uHCO
SmTOLXdsdbQAnBByb5iA1lYXv5qqRVswI+DrQ0CnkNZyemT6W3/EmJI2FNVG+PZYUnrcsczRhuQ6
Jy1z9rx8RvmvYhc1GRgkFmGrvpeiKe5ymqXeLHIY5tqUbrAfnaVPgqcK3RIC2f92CGvjvucWzYFk
OcGnJKF7YE/YPssA1xxbJIoqjLgVTzG46ws0ErB0CTACmgDpCUaM70CdVJ53O2J6OyjDzEaeRl19
N0R+oYjaBfRut8XQH+elMMNxc/XNg2I+StK79qZzw+gWE8a870quPOzJ/T6rR/U8Tsm4ZbZIEtEc
Sus69LP8WATEjGIHghEYzNbELkfM/jpK5bVl0Cjjgs84RXkdRRx3aORQiY23g6PSvUFnmtWxsaLp
y4MSlX+k2FU3edvSLkruFbdW16wn16fnaYD5oUP5OrWxXjMefSKb4K0LNXw3/KdtmJvsGfEuM4av
OxypqSCMxOkkn6t2WyvvAyDZvPSn9Afs1QP9fWZ2NYTdR9rnFr/p3gCbwW48NNisB1y03wOZgjVo
5Hs1V3viUJxhOvOZPGQDlSg9hT0IhKFHK/Si2gCV2sM9GCTpxza+xn5BmRUI+Jss0uLH8ivrjp7C
+Mq3KeUCiMOmTEPmnxwzP7D9uVOFfqeBvmH8OIQ0ajgNQ7h+3OpxcataMjwVdWdsU6wGm7ivr6al
/sLkULppQkGgixaLG2ZF6YGsqPVMJ1fDYEpjwzAA2+PluxpS/c3aSWimiLxDrsSubKJ0awKOzwz/
OWjyx3TSD+Qb8l3ntuk6ifVjUWKMaVrmhsP4NOVq0bUS8VaNS2dGnqhbRwfFkzEROLOV8zz3wxtl
i8VtL6mJ0K4VrG1uheuqSnia998xUZ9tmlufU07+Y+r9YdN7qNBmg1OQYl8G73Dnnii5zq8S3tuR
DtlwV8/JAxIDEEemAUvM7jXDXwtPYb6gIDibKW4+dWx+FsteKjacx2biKekHKKfsbE9JnjI9kem7
kRbJurMkmFrjB1GX7oHyUprTG731w86dxttcMuQuVKuvgsA1Tm7n4ZR0iYs4tFvMQcTbLwKgUJbx
AtCPBcYAnNZ7ycJZUiw3NaV4LbFNTNfDtp5FeUpDdpOdWcmTgW3+UIkq23thcsO2FLCdSeAsoXV+
azJQ2wLGp1zJXhq0uv7KkQNV36XSTEB6qiwSac0wFTx4uti7H41QeWdvHvx33/fbzeDJcDtk4akm
NsD/4XyBmqhOY0YuXJqMz6l0l7m84HcY9gl74TUy0I/uVH8cQZGRxAYiDrLb3gUBgOsJA27i+u94
GB7mRlBP4tvXceyfh3j4oZ3oCw/+rqjTk60kLRvsKeJO+ldlEZzjkucmSs4NNWj7DBnIoB4wqSdW
NlAadBZ75Q5333ORwSrwk6c2rsZrUWnjvgoSD3tt+ePi5egb+1sa85G+ariTFie5TqY3fV+NpF0r
yn3aiCioZb3Upo/90qfrza4PQyHp8OMx5/VUG5ReewJHsSJyxPYdKOHDwEMSCinPUnK6qTfRNcAg
YR9iJxhNsEcQXFYDx0JMAcySAeMD1yz3gVCXEov+CqI6kx7iRZusY5zq2ZCiay/uONLPP1zgdGgl
GitAaYKkmJ5xxOd3ji/6veEXJ49JAAJA9mRa4T7PjIQKLkGBQ/1sdP5VBZzwZJv9L/Q5YvOVphdM
4EaNWucRF8dL7hjzHVVib2ULh60e21dio3eltH7lIn+pff9z1OFPIjzc6JxcYN9ljv8TZhb0PPbd
dobRPIQfv6ajhqL67iMq6/GM0s3VVjlLUKk9hp3bvBLfpc7NstJLZzoOe0UzuFJ5mWzlQq7KiDOz
0WQSlGaUrRtN7R944lUk3HLcI3jFfYrPzLof1oxw90OVn6bW2TelOOXAQ1Y25dvY20FTTdOaH6dd
pfV8ToL6jQ/zoSuiQ5mXN1BLpm2UDbveyXis9sc4bCCeRwaKQNpkh6UXY0enpHspemOdcU5bwb5+
wBeHfb0edsz+itVsmnQCxD4Tqeo+ZW8eMq9A8+TYlKnbhS1b+vmJZAqVzyVhtJ69JZz8le8yaY/i
52WebeiIEtk+/HATureU6bDrG/eITcGT6kbKnqkBCYDOMQRU1YF9/J0xG9fcD0CPGvhvycWOG4hR
s7wRQXLsJuBA2ste4N7eDyBT4qA8S5ONtF/3mzKBkzKHS30Ws6cQQsGG+rc7Avt43FL9bE+Y/7Pg
AidoHYSOuc9AqcOf949RmAZrwu/Y+Kvw0Sn8bk3Lwhu20TPnYWK1RU4RbWlFh4qlDNMYU72qVVy9
UYQkXJJgWc1zpj6axuYMnjLu62Bptmsjtav7thqeEAmt/8XemfTWzVxb+69cZHxpsIrFbvBNTqvT
qLUlS54QkmWx73v++u+hnSA+kiPBdxwgCJI3sXnYFWvvvdaztoR7C4hKCZQOR1fbOKvLZI0kur4j
5A01eRvkNDAQ3lP8wKheFDarIuIIPGuOdHZtDlEcYyvs6qy0V5IuMqZ/WkNrLAxib5FQ9QNmlbPD
OMgmIKiHpybPXKxKab6HBtmds1PNnsEe4H93/WpXiyncNzadYXoEZIUvqiHNPtu4hb6jtRAPtNjU
GRI6ecX4pL6t6ghnfwUZWzaRTlneePvEjkfMkmrVuvXPn5TfsTOxl3ZO+SNKyr2ajepqzJsfk9CS
A6+tuensjAs8+uPGIznuyiEMZV4n6htQRnPTCIn/ZQNHZoN+oFszI5wu4wnDPf4FRbSLG1wRADYx
ZhbufdxiUgp1q3MJtirv7C7IvtRBEj8Sg1ziws6bTZDwVSL/TO51dGHXXajx6wMN1ifMCkEMYhHV
D1EVeCurwba9qMiEYSstk42rKMP0tum3YDa7I9U6DYeaXJGSF47JIV2HoiNgGeFwuDJD0/tsMy1b
uX0plnY6gKiA5LbpAts8w1Sprp1x+kHYmnfOKXm7KK+7jZfjEbZ0n4JX+Hq4Y6rX7Pmi1FCnnHLL
BB/9sF0Z4t6K+u6coiNbA8cJNiOpGStSUGmTGH58E7jj+DnIc38HkCd5btvGvgnM+h74NYmfdqtB
K9OMFTkfCo92Oe2LTF5bhJ4uQdrl+Px8Xu6SjkbFD3r0Qmf8XJg1MbRYexa0uoYt25j2YaJvcLBy
ZyQIEjsUKABt2TYOG1db1IfK15JbhqTUw4IVu8hQYwV5oh9bvn/HGtwRVFLb2PvxuIuA/5JRY9Y7
fEjtDmwXhgsXg0qgR9/QMLJbtUKSbClb0qK8bBLdPxZ6wSDDyb6EqpE3xCZKes0Z1IsWunVAcPsc
kKqbzQowKJEzKsp2hLmjRgFjcawsZChR3yRndloKqMRkgiEhyjqUGgVuO1h6B0QjIxVDq63BC3Bj
qyyq9j6eCuYqXAeezLXvWeK8rwuSK1T/2U/x3reRXvI1h6wXQYnaZXZKcoDLPBgpYkK8GKAUl2DA
RZi22UoNnb8Po0Q8DoIasZFVtPbnVUU2VnGO8Szgh9OoFo5vrxGlRRsva5tt6MqKTE8+Nzh9zMtk
7EhOGscbWDUBYhR92OE4J6cJ/M/STrzrZjSdjTlWMBXGeNqXhAmuiJVM11EIDhy8LVvyubmKpnSA
MQhDbYqC8IYnt3nOEuxhllX6iOiYmTCwsVehrASm9Paz1xYdRDIrXk8Mb5YJlKGvIPvatWUN9p5c
sQD8bA9Y164KpNQBEnxDllt6LYxNcPheCLh7ZDlG5bWGWPQcrIq34fecYzCL6SNaxjkqq/Qonfib
gpOxgfab7FqvK7eFbtNAoeZKTbhhBXPDPe+vvOpE3152cWYvJWCiRWD2MQP5INmYfvvQWkhu+9hy
joj0srMQ5dg2HIenjrCbVT7iRKIzOfl4jvHzNV3cPfsR8QSLFNXhfuz6bBsovYIeUZXnjKKiDRvU
DT2uNRpMQn1VK9hvZ4ilk0ysmIk7G82fCU098hmLOMHtQBfiQNNSXwvMZJvIjH90YWqg+AqGnTEU
/drXI/FE0jZGLdMYVoFfq2VmCnLTLPqz6IigBk7lsEc4EC8tEBqrhrVhMxRAwyutZF0PWuecHox9
2xkqOfe9Qq76AM93wSwIhSbBoEUSL8u0qjEbR83abUrglURUkVPhVPtxxJTD69Mmu8hMHhk2wuVM
9P684/+9NPREwzhhS9JBdfNLOKG/b5Jkpi2axyBVbO3B3pHFDh5hgRN8QOiU8qbbWs1JdhYghmoA
O4Gq/VqCO4GJUNTkWxWkC3/uCL4h7txEsGm74TawwGgsprzIru1YMYkyDOtWdEzNRO1OZxoote96
0xYXpTn1P7SWSabQOpuEMEiLZx4Tw/OxmMptDeRkA8nSvZrgKC+EbWt0fkPeAZEZOyufjHsxze3V
OknvHLNL6buq5M6i8lklOv1nfqZ7NYZMuQYyq/epzbRwcrvutiu75zBM/Yu0Zi9DX9/q74pOGy5A
lOJ2m+pnN/g5xeUvaa1MW8nWJncttzp1P/GKX+mj7bHcieoeGaF7ZWgqlbByTGSOHqsMW3Mj1r8S
PCpXA+Chh7RH9YcrrTcBKqve54EgK2AhW36bHzgvxDv29FtDfrmTgpSvRdHsiX0b7qKqqVdg8PNv
SGS1r0XXNGdkFjf71nK6ByQi6bVobJOpFU6dC6NwXvrMRFWmMYt/SB1Rn9tupy7tQuh7Ebc+2Yw4
MBB96KxvNm2OiinkeeU3+dcOfeQdw7kXt2LiW42jR7nJgFMNXAH0wIj8R0Lnl1M/iGeY5hajmdln
bfrRU+m4/XVpZP0OnQftL03p21KOTJQNnbBq3PNXcdV7Ox/9ErvJsGrxwzd1BMe4IzJpcNle2RKR
bZJp2SqZ6GgEPDoSejtxiW3iLQtBYV2N/ANc3Fwi8IpA0tKaPx1lPok6TXmFhAkBpKu8nbDpp7as
yTtDr9R9KSuIC1nMlYWBNFD6cL5ux5x7Em11n3kMRUGjz78tT2ptNTgDE+KehvA5MCrK5NGc0lm/
mDx1TR+tmAl5C2UH6ZI452cz52FxYcbOEKe82DFmL/Z5r+nLSLVg8uzUuGRRda8yJNr00jxYlrKq
8qfRLIzmubXSstCuOUxzQMTNWu6HunMnSPda5Qyt24VhTCQ+zlcl41yvPKhZ46pI+d/DzqCz2yTj
hOzIYSZnPJVTjEAgxxLYbjFQ1CYkqFCd0esjjMsoCWKfBkesEZjxqBvJE2wxYUyr0hj6Z4/W7tLN
EgL8EICJ7IExe2XehHrhD+dVktkF23X1MqZdS+zQ2AQlUX4N6cleEnBQT4x9deGCbP4xZU06bExA
VMklvBRt1Tu5DTpmDDFHwx0ygxuZ2PKy8HSjdhaaDkUPoULerZFamzVfkymhXmZdUNMGhvRw59FF
8T5jwuzaleb4N1HoSJvvZqlbxDv0Gl8kOVbP4PgKJrK8QfD023SqLtooiMVC1nV1r5MuVs6d7+Ru
ourha0rM3tfUn3r7a2apKAXvZ8Q9e90uPpAuzm5jTAuLB9FtrIjPVeTe92Ysq3PGNLet5H+ZcNIW
j6kPv/5CdcJ0tkPutHsnzJFHoenTxR3YBXK1xzjTyx3uM39c9QkJhCa35XZCODwtBFlTa7too3sd
5MRjZ3bNhdZ3mnGWhhAEGMfGMJil5yf2Ao1dQB+izK5BG+pLZk0Cjebos5Ce2TxRBx+ZzkpQn0Lu
dBh7ruae3sZNmrO61A6TDhi1T4D1b4KWuogRJMlEAYry7ZikzhXNbdYIc6zhOQR9w7yZfYazVwpZ
89e+9oZ4C5sDXrBbBxE5vow/knZL6yNjIJo35ZHgoIpmZWQlZbiMMedUTO4EaIKgm9NTHFQL/SJP
AyysVQb4Crpn2bD/JXsZ97VwmqUZWNYPr0tq2vd9TiGX0PvFqwAt5ykxyTNc5lKWz4FpW8Yl4QY+
Lh8ZFC/m5ItLrcRojNO5i27c0aJGNuxpYhKGQvQGH+GgH6LUGOMD09PCotNThJeFUuQZtb0GRDfj
V1NuIaBdZrBWoTt5wOMUQO5r1Ul7FSge9wUkZTIrUx9rNg4ZFmYITZWrLzt7smd2A/HVu7R0UwDs
WTxBWCa+yiXUdmDU8TLkbrTMKubVNoGRK96/pevB9NWQ4+2MCYIScm/rko5IvZ25Z3Bn2mi2s/hL
mgPbKSiaL+ySDS5aE/2gPEECOdReu3ZBnLK1swL2Fskde7Tzib5BZcS0jUNr3CkxVCsNA+eSXLpu
mZdDds3VBDNRj/daPjor2xuv7byDb5rQQmcL0iy11vjOPJLtb958LfkSHxUD8WAMFLxg7VubT/CM
G3Hd0MB4rloWi4Kls3FVuhV9jXAhojKhe30YaIKsut7yjqBePqegjFCNOjvlY62KTSokM8voS+SE
IyMSJ6zmilp6NcxYR7bGq6BsliOttCqmyPYxebFV2cCydpE/ZjgyhO4uJ0V1zf0zvkwmH1kcOF8m
X5VoVeio5z6uFY1ljPnU2h66Zo212vmK05V41VJQEUaDLpZRCzY3n3nmFVBRHlRWxCykC1TlU3YR
hlX4FWMF10NCijoWZVZ+MTuT0KDRv01LNof2WNy5dGh7b+mavWYvMXmgZi2i0UwvCGt2QJ9Ik2Q2
iDTAMZlXAxyvybOe4txcq1wMVzQNuj3oiPKK7U+4bRpzHfgE5ZkA2uy2vzYhYRWReaWIkqNjvMMd
kK9LhZS21rUrmmOoxHP2F2laXXveTPCNbQzXbjNHUrRjv0wqMuYSprm1029gP+P1Ge2j7hCNqAXi
ssXwv3Azi7hKhcUlI42SoVf8NEW1vcmGIftMql25KIpBwugb5ZZxn76kE3wgnTLeZqTnYZ+l8F9Y
DVtHJK0WA4KJHTklkL6CfS+5h350Vbq0PIOq2fo6YKQ0sQ5+KZBzy3EHjA6IBrGCsH6+4jqBDFf6
Z7QB6Wh5RZLsXUDGLStnfsestH+UYU4TDcQbHcrwq1YE8SEz4m8Ght6bIZEPA4DtZVPjqQDBztis
1+utVflrA2RnUU5yNzqQAGXO10n3biqB8V/HMnZWq26CFWe0P1zbexZxQEcqI8q6TBkMJkZxF8+G
uL42nQtUiTTh0M0fkwxbPwPHYmXU/i7RjGF2n0g8WkwYXSGnZ1amkEYw6goLqvGRXFp9k9B+gb9T
gxkKrbUVDPceH6p2CGDka7Axhf9IHXXv1VCjW4EMxVT9LdCwkmY56Gm05gSe6bZzqUIGzo0aHx0C
QY7I/ykAIvXDkCkcGiPPLh0xMbh2gnzDbbXWXo2wpBsGwnud6NFOyaRkHMvMS7YodMwRkTD7u6Xt
qM+MjZ4TDbJ9PwwOTcaoWdnjdB7gR90Vo32rKXvgg4+MEA0OowjdcB7yWNpbZTDFGM0zuh/aMh/U
N8iCwTasNMqHF+KVjlXmfndapCqWnHAesUoTypFVX6KWoRJ+pTNXaGtR+ZtWb+h6E12VWlfS5a7X
0kl2IIDkxQilNJXdUxR9zq3oMsYcsC5dhWsqO+h6dKEMcLtjpF1Jv9DOQIkgoDHSJ9jeq7Hwz+s6
9+6LLv8aN+l6DCs2ij3j9lK3V3Xled/JwduEJKF+qUzJPBLMiuPQ1nLsvaiqi0CSZpy1yVKz428U
wiunCF70JkLPbNO2wY297ivab06sbUKv34+JYbLZMtytoUx26FZ+GWGz26BOGfci9QE7hb63BkN7
P6gCp+icuYgFQS30SAHBVwOAO53f2Lkbq0clU9vSR0IuzXOToiRth/5SWuGlZSa3ju/sAshmK60g
yY+GFGVIR63VPbkRhkz46+461yAXw5mnD1Td5k2wxz248uLi0WDzF5dQW5o6+16bYtv5GKYSFOHM
e7LgciZswE258+1yi8UNFWFz7er5oRbZpR32Z5PjruiWnBlhcxHlhXWo9RocOBITdj5d1lLQJaQj
hXuVItQjrHPZIZZdQSyViA3y28BptthavGsIjOk6HzUytdS+aeMfUScv4rw8UOKQTuGA0Y807LV6
xlOfBPT/HaKj8mh4EuTXLHPa2WtMcOY3I0Y51AXAQj00DYCUgI1GUW5TXktrntfJTaUNPe08u79x
W9/AGCXojYsGuSNgE0RDnW1mq1Kqo9U24qJWfLckTwBwO9Nr+3Epmp92YOxkeIPtX0ZheB+4hmXK
i+YGCi2MProKr1a2E4F3WSGyueyTmIoHgYgb88OSnrlWwSdm6swbTN13Dtv9ZYBW9wwqL65WzBOY
CBZkZ1+rqcRvppZIqviNGHq0pQgI6rYzjx5q0O6YX3aXqjKwJlBKX7UtYfMw+ZjsxcXSbs0SXqDj
HJOorJdB3F+HsH6ASHGToXav9LglEAX62L4l/XLb18OhMaqLUJh3fNoOembaC1mxVwoTXSFiJZMo
zhsegl6l143RG1dlR5wQl79bOrF3jHyxBhl5RnHCaJLOUAzhLSjJjRmKJ5rTzBoiUIU6eDA1OYTC
mtWusfuj1lR0gfxzbGm7vEnu+BKhVxtWRprfFkmPwnfmAVr5TCYePc95Vg6+hCWoIdlC/a7NH70y
wvPIzaIj00n3nFQhhHJhaUSLjj0hMWGmerYM9nFkpr7ELp9LlCcpLLWQnbtdA/Jhd7zsx9hboct1
V3x0nAvY9tYxdfJ0+V9rwi9uiYl8/x1rwmPx43/uflTPP07MCPyZX2YEAIufLMux4QPZhrAcV+E5
+IUu0aT5yaCjgAfXkpaUOn/oX+gS+5Og2WAzTFEC5bCLReBf6BL1iemjFC4oFCltHLV/40ZQs9fg
34gEHD+mY0sIKpKwHxvjwys8A0Ap2ZuYwxaDjjQwVin/0UMQ9QCSWu1hNRnfaP36LJyVAdNt3t2G
bmwYxAs46WMuIuIRWtS/mpZbqyGaayGCUBNiJcGAKSeXh9bR0wICW8+4w5skkk9UM869x2fyMmpj
Kot4zNOvqB4BQiOIJgWWCKROCuOsEq72tYW8ly+jfNwGrTKfGMRrjyodjTmwqF8rNK1L00IflyTd
uINg0q9iS4a3v93UP7BI5HwdTq4Tti+woIZyoaEIuBKnng0wCUkJqvnFxION+p7mKLTFod+abeUt
lQ+MH+DmjPE1szJcBFb73YSyTqdR2UgekUIOn7UwwrZMDHd3p1sxPMuqGypEH8E5JJAioe2pE+bb
VBUTP9G25FCzqz3+H87DxikLqobemWvNhJnvjzchA93/9w/xv0ZX+1Rz+Qv9leAm9bwfgUH6IthU
FnE65vin8ueqGBTLsW9s/S6wbtwUVWozMuAebYDkXuOLJ6Ijur1nNvRbU/3YRb3cOX5QHeKsU1dG
FkTsi0nnev/Hn9JveFYdB+aNQ1uA14aRySsYTUVz2KAAeclSLz1muqOOdBaotppOHmfL2i+31YnZ
6nfYjjjFh8zHc4UF1Id7yl21Bfyg36/V1CeIFaT9g8k2rAbzNkgmmIskk50x60wOXt9D5YDks6T/
zrM/pB8gaYw3Lyc/YGanQDO2LSWdVzcrjeoB5k7+I5wSXaBXgEK6wD1UPudeJl+mBETk0qu7HVo6
M1yXePufUkWHYTmFJtR4UaK7SNGEH5NBXpqZjXuxJSb+GyixZD1RSpH5qDfYDaZUQzMIfDZb5yQz
3hH/t+4sPTY3vtEEJEhWxg2hx1p7liaV/zXLMv9G8xw0Fy0Z6If3b7M8hQ5x3V1WJceEUeMSv4tJ
6vS6KzwWfhA0342u6spFLq1xT65ef18NJfOkSQ/zzRyb+hLog+yQyg40Ugrh1eSBJhYcBqCItNRq
Llnc5yN2INRGi4rc2q+WpjcXgaWmaTOYzjWTZvNuAFBxwT+qGLDTvGIZytEkBtW5oF/6BTvoNVAE
e/f+Ob55lCmeeIJtXkIpLCVeL7vsr/yuMp+KEnWZ6SXTGsBawD5OEJYQATB4/3DGn47HIQULmJgf
51eWM4J5bWmM5VOLIOmeZFhzPcZYMwiVSiNcEq58NGLXPusojYPGK0YiAOobSUo1ZWrHeoS5uDvm
CLzZ7lJwk7WWxT5FoNK2TD1tKnunNJZAeJp22caU59Mo6+sQmgVhr1JqhP/5/RcxFLibrOYgPN0+
6LlNmi64TmLTNaMzFiZKYeSm7Qtvv7g0rQ7PagQj8YOL8fbxgiOmLKVbLkkmypnteb8tgakK1TCk
0/ee+d4q9ivS4rlii4Gx/AHox6Lm6/LBIfnGn349XA5pYUhnCbN0tDinhySmym7MYvgO5MPZuXEz
j/CIxDQhjX60aL1ZM3hnWCS5zVgWeXlenR2fajpBVf19dLt7q8oZrBZNnTyIzFtG8JsZ6vn9dBZj
TGRITO7Ut7CK4vNRUZl98FOAqL0+658PnG5KWAEKbf3pWccuIsRAuk9AmPQHmlSYeFvogVcyqjDj
DB2CcpAyFOMkFqMI1cifuA+yur+XkUUrMunLy8Fo82Ql9HbiKR2yHyYEZWeRoHxF+NR57Rkts6pG
tFBlB+mFRoGUKgBIKxEFcsjUrj64k/N27dWtNMQvO6gLmoxn9/Sk9HByykSzHpNY5oh7SZZ+1mtG
FBWvOjBqsKGLGRM78TllelHw9vwYKsdd1KFSNC59qAQlTEYUNyGgnwmZ+VowbHJWZiayx569+8tM
oqCLTvwQO4lJkp6V1BexPzLUY0B4V+aevGQt7uQiEmexV4bXTJVyaIhMnRDP5Q4XQG9wLy4qL8/O
JG7oh6TQpFoXmvYZjqa91yZpMijO26NI7Fl1gUQTWJWJiQk3F+YNYRkM9Fx06NkHV1C+fUINkmYg
1XIBlM2zcXoFja6p+9qXj5UM9AfVVhb68UD18BYDsp1ROo+EEAt3SBF/WAOzPXot4KsS1KGVH63Q
guvMvBi1JSlkSHBWNyXCLTgttMGXRWFglBx8qz24g0+FqTV1fv1zNf2vDfsfFk/zf651VlH4lLdN
+HulM/+JX5WOMjBXIzbUlcJbbfKl+Veho8Qn2xbGvH1j82baDk/Evwod+cnGh01EmsKxzc6alfFf
hY7+yeVbJVxigl1rXtT+qtA5eW1tg9qLvRQSV/4m9vDyFfjOzTW/Zd4pUY/3/hl2p2YV2am7/e16
/KFMOF3x/nkUx+CrIviqO68X3zIKJ7fH6UDvTI1Hn/b/XUKL44M3iK3Cq7NRnA+L0Pwtl4ya3HmR
+u0TlnRBaMgeQlHcNkou8G4DUce35yBwax0ivmKbtKvYAas1AAZZ+gXiiBXZVc1V4Vo1ALOuzb5k
Y0//FtyEILrC86WxL2Od6BzDrwb654wY+zVGRCInmsYjSJIxGPzVgXC5nYJFH55N09BuhT0plDe0
J0ZA1h6DEH5KVxeo0VuPMQve4pJZX2EQsqlFNF7mMdY1C5OZneltZ9OYDTNLrLE5GN+VO9XOmRoa
YuQ8o5o7Y1k1otiLo0uPUTAoLD5Uh942zBsTXlF4qeeDfjdiYosXjhXFt12HXXcNCSonDQQFFiwZ
eOwb1A6QekpiJ9N1384tf4RPjE0JqORDGNNMcVYRDA2bYYijF+sKyK0qF+HAMnY2eIF3l/UNaXYm
hBT8NDAUi3VIfnm0bVOrSrCyh1l30EgSnzub7JEg/I/+rpL91Bx7kzDIR5Wb2IMt1FHZXVap4lBF
E6EVeCnHKy8kVZhuWD/HEZFFD85Cjvi1Kj8rH+HMuo914Q63mVMVL3C6LfyKfpOQJSr5gOut+R2x
t/GilGtmD5rtTYg4iCoREEV0wMcuLOHZ3oUO8UxMYqYxO30RQeXTKsaPVoO8Ff9PN2dQOnV50KFx
OIuU7Vq8gpLXym9NpSly5uQAfaORjfLXSlBUbHW3RFREpUsrfgINhaNKpxLaVZbXhRt2wGQ/GX7U
6CjjfdHfOzCLQISZcVaclQWtb2ah3a8a97/L8z+kzsr5n9fnqyBMwoIsuh/170v0zz/1a40W0vpk
uuxBAVDQj9IVW7JfzSjWq0+sJ+wYIYOyNZ5Zmf9co6X4ROUgIDUp0zRgYfCH/rlGq09QRAX9I5tq
3BA6EI6f9JLXNJN///ffC+5XqxoaQDC6OnsCdJmOzqNxuqoxXK3Hqsv0I2YXbSPtrl371AQflF5v
j6IUNRcBbhSapvsa9CqiFGcH+/+j25kG0xMgqHWAUvy3K//xl4BzUUrRTmOno1iM7Fe9irFrnMSF
u37MHA+2VYP/mGJz+NV1/c8titO9lD0fhr/bsk2KOi7dzw/Fbx8Cx2VyZNnFcKRmrvUV1lH6d7YK
rFtNuLM90+pfdEbvX5JS2DGJbb4Dk9ECe7UKEYyXH3yZ/nBtkec4FB50aHiQXn2XMHn7mBlJuSbQ
tF7pQV/uZ5rf+v1rK/5w1rRD6APREtHpoL5qzFgYtLXAL/ojiLU4AXiKy2oB1LFNSaKcCjJu+zkn
sRuyORMB7dwdyhy4T0YZ58FqtoVevf+L5vP6d3dwvg2m7vI66Y7JzdDNV7uLzAEp0oQ1su0pf7Iz
FW9ElT9TTZeb9w90Wsf/PJDQ2XvTGjboGf8k3v52v7F/NAXm9g6LcpB/93HarZPJStelbwwX9End
D473h0tt8uYrTgqCBavCq8rVT+g3hTpn1tldscwD4t2iuB8eTFLcvmqZN2vo085+8ayxfkbSFLwk
oWUvNcYRwd8+XHxq2F7iMKftPfcwT5eHOh+ysRgK+xCxfqxSv6ErySv4wSv15hGe31ld0oBiEXLl
a2awiAo3hG5pHpAGyq1fWC9YhKyz92/jHw5isWqyEYVcPrdhT0+FdFNyFp2igKuTM+23RXmLe1x8
ff8o83p58lSytYO7zGDBMoAOvV6DKhxYOcVicjSETzJlkKItWrd21ZHkVEb9Q+HUNb5iNjQf9Zt+
9q9eH5rH03Z0k0EFGorTE9Q9wlOnrs6PKLPzYqn5UZytoEwiRe6GoF+YxGHfTElR4ZOHQBghAceq
tqjgG+Kci8fgWnMarbn56wviWMqUbM3hL/Hvp78q6dKKnpZdHSNnIqLSKIsRXEKlZy9JhPV8I9NJ
vTDOq50PVqw3ry1wegEini8svRl6uqcHDmxk6XSTkyOQH7UN55Fs2jreqtb15ljGGCffP9G3z9d8
PPIc9bnhBAzr9HipVVd+iUz1mJLhhAQC07lL3sfq/aOcNtJYjDgrvm6cz9yudV4vRsptoqLNyuQI
XwhRQ0xmcLCgGmiGTeL5uXPo3HL4YimF+ssmUPqv1wMMJTN3xTLc+V+vvgK04IeEHKb8mFdwEFAr
kB5TgLR+/yR/0vtPH2WDL9nPglZn7Pb6LHWLGN28dLKjnDQ6JQg4Yws2Q6Z9Y2pdFDuS4obvNMtD
DX1aXt52rs00i0ybdumPdn2XWvBqcYGTuwFD08NVhqsRFuQHP/MPt9zh0zA3NCWv++tBHuOPwowT
mR1Jlpe3PekzW8bctGv7AMCRm3V3BY2/WzmE0ZbxMdvyaIp3IMrCr3qTeWfGRPonrd3kg0Xo1RSF
p4TOMnhB0ySoQVDhv7pNIxNnYL6M3hOwnRdtTNuK+SZRfPisw33qWNPBB2J91luRdaamHgboGMbP
71+eN1fn54+YG77scGeY2+kLUVZ+j3vTHQ5+YLdfAB+nex1fzEc3YX6vTp4VDmNykvOGzAAY92rZ
A64KP6qmQAW75luLpEN4uaBtkPnLXvXul4gUq4dWz4zPRYypalVM4exQ1yNnk9PiQuUzDCik3j/3
N5sTeyYX0qpk58+27PXID3UMMsFhGA7aYBrLoHbr3WjKfmOUKL//+lAuZQBABr7VFj2K08ssUwNG
R1O2h8g08GzLURzCcRoYLYXWy/uH+sMdZaTOV5qBoGE4rw8FUiYrfC2lzddOxt5Asb5y8Sd/cEJv
Fm6KJFOXiuB5ShL2nKcnBItYTw3aEYc2btqzpJv30AXMjbZXxXVZGd5fjTjnl4XjzUYTuIWMOV8P
CvSsS+QE4vegS61ZDRTga2NERqd5yly1Yoo/KFPebBFoiMGZoEJx5iX09Z6qQebal+ihDiCKppXh
FNftJO4aw/k8aP0VU0brgwv69mG06PexTKE74KbZry6oqGCkIZOGgpSym2PzUXsPo9PkZy2y8+v3
H5Gfd+f0dZwXHzbnfKJ0waf/9O751eh7HvTwg1ax7ViokPD1hUrzWKz6qtRRWvUwkxdk/kThzsYP
hxWtFE6JgjAyCMujd/MFc0gPlqqNiGSvcxZ7wKgZnkgGFRpQdBPIzgqZZ5OBB6GNdaxQ61bLoi4t
B5bZiG0q6gYNRIPmTJhT4eekC9McSxr1rQS6rWU0JJe0nNTD+2f/9gXh5C1DUR45zBmtV2tR705D
XWsuOnJZI7/1pwQoD9zhvz8KhQ8NzzlNhM7B6SUG7NszDFbi4CLT/pFOrVoGpmHevn+Ut08NLwZN
ZZZWdrPG6/2TGgHdFGoSh7pK+/PEc4eV36bdGmzkRyX1ny4bRTW7f2IUBaXA6QlNPkGTZE3rB+LZ
g6WBkHppWAjT3z+hP3wVOSPquLmhQr38evlCkk9optD0Q2g05rIkYj1bNJY5IjeEcAzwbkwwwSft
BbQHtWwKL0fS1WYX7/+MP52sEohBWGvYwL3eNIgKfANybnGwmZRv4gkqcgwT4oN3/m01QEeHv1x3
qCAt7v58e3+rWmUwTWRpZeJgOE2x6x1yxJcRAdiXHvnmBKw0UpcgAVV2S6tbSIR0+GxIjSZ4dwki
qbaujWTWu/8fTh47EYN4euiO++pOy4LveN+QE10EU7Z0ofNDaAYZ8vdHYcljKEJHyHwzbR7Nimio
RgpCWBhUNoizL/vJMD7QTPzhRrKa0nuZRxuS5tnpFfZAaLRqcBrsInH2VaNPsO8LHFrvn8ubr6HD
OsKMRir2+zqtrdOjWFrq1DlysIMCjv6oZ9L8ZtJhW8Z8125AIud/+3VC6SaUZNPIlMPmlTw9XhSi
BKXb0h+0JNTYnXp2hSU0ye7D1qiOOUCbZVOF5QcvxdvHlVgJmzYWNkx6AeDETw+rM0e1oQ2JQwpz
8ZCha9VXLpZ0dL1ju9FrgV2mgA10LaFN7ythtHdCdo3B4CQtzhB8prv3r/vb1YKdM5sPKjme03l7
f/qL6PKjK0wS4+D2CkcGIqt6leLiuLZroNilbqXnFqnacEJHfQeRFzRer2v2B2v9m3pv/hVMbekG
8aSxjT79FfUcCSic3DhogGcXue0prCxFh8/B94J1iV1goQWG+aRrXvy3DZP50IwDhVJkYHNbTg9t
uFnsen5nHOzMir/hvQ2ekCzdvH+Z37xEzKN5T9mUMMdEYPaqPTC4TjhmViMPU5olxLV7kElzZNhP
f30YWmmz5JJvs0EH8/RccuqDiUaZPHRelDwkaK12fIy09V8fBdUKzwsfTvY+s4r19zV3sGuoO4Sp
EqsRJdhzy3SjU13lf7u8zd0MvBo05mgFcPFOD0Oye4EVrZBwYciA6n0jXDptmKz+/mRQXc4NDTpy
s+b15GSwm4u6ziJ5INe6W6KYC9capI0Plrc/3H+bptVcJCpjlgadHiW2QQU3dslRYPPsqRSbVTU5
+gcv85stN1cMiQIKnbkTRTDZ6VEssp3SNG2NQxt5xU1kuuO3VOrmSo9oYMgu9c/JIgg/2Aq/XblZ
P0xqMocNoXoj+6zsYQqllqQHgYL80LaxdcdiBXQ8q8etbxNu9sFz8YdF1KCzaVs2PVuLvferRdSI
zcD//5yd127cSBumr4gAM4un7CR1S5ZtOYx9QnjsMXMoksV09ftQuwdqqrcb+oHBADMGXF2BVV94
Q5/H5clr0wGHOVmhjBgBiDV6884XdFADOPnOsZttG1k/2T4V0LnvUiOT90XkgxW6foRe1vUsGSD5
9amEUgAAtElJ53zdxxxrCIA5xQmiOxxpGqDVZxcuw0Ol9P4/JI3cJ6EgR+9cBX91i2oW8rtZr7e/
Gq2Ooq2GGHeya4UV1wfcumtogYRuzxAMYM7QHUUb7cYvXi6C1S/mQad9B1CGe+LlVXgVNsHkmWYM
kLGwHWV7SDC/fTCbPnqmc+Ocohr74l3bjsNfYSDqCVlbM7Zq6OJbcdJyra9+Bhn2S5nawN5yjUKF
FOUiZ1LUJ2cIEQDRC4FpmV+X96HbA6xMXSsvNxjZNo8VHNTFvXWO1Y3b7E0CwDXp0OkxEekXLoWM
881TERAwSb/uKF1k0MJkQPmG0CBQkx7e+D7f3gLLfcbXwmXj4Ty5utHGyYcV59fmUcvD9h5xXCOo
CIn+h1FoXwGH8V1ijTe9zhalEyzmLMQO8IUHqCvvwzT6f6yM/29/8NKyLS8A5pkU4aAZnC/bEIOV
TSfdOiYN+veG/1vD7CswQjneCA0uDGTydFKxwFUAlOlqINMiIDSaIjzaZaSOQ9k5QSe04ohA4t/r
X8WF7bEoONM30WmgUEs4n5Kfy9i38aw5Ci3BOUph+ZXEInr3U0D1ijjAIt2k6GutzttEcGE6Ea9A
3LvNnQPqPAApK99/qolqHCwiaJUSZ66egsqREm6dJY64YIFMkkl9l5Q+fChsuG9M6MIGMRTNyeUG
5CVdLRudjQb/MF8c0Ymufyey/ddjiSlC2KO3vb5Dl4YiYuf99NgnorbzHeoqGihanELAooP/25a2
t7fQLACin1s3rshlG86vphesApIq1lL2FsvV9eqGLAy9Rgx2Co/QtNGU9rPyOaXQStQGf3BLk607
dRVGQkObRvLGNO23byqDe+RCPOMgQZ3Vg6LBPBVOXIXHQSbQ/rmEQdeOs+n/yjoUJ+8RyLd/+V1V
/ETP1obZoTLtP+jOELZSoVPT41A8A1KutcAwE8RzrB6R6H3aZvJftzGTcWO3I8AExCAiPL+msnkA
wIZbkp6aWkq1wJr535E5/GlS2+gDgrswhynNhxGIwve/dnMxO9sJBYmHpFICIYBeiw9ZppCjGB2C
wW0t/fazBKJZY2XmoTMzO7Ha2IJbYie7Wv/cjbWJ2iU6jb+Q2rK+p2iCZ6cq0maoyRJc0o0NfRsc
UUkCHOrCmPq/5KazDZU1st7Ir4mjVflf87r64idTE6hS+1ik4Uct7g7Xz+qF2wTQC/BCSjHLKVrt
oTXS69XzWRxdvLwRURbDEdeFW8SVS6OQSVJ8h7ZF5Lf8+atjimrg5OXLdz68gO5D4WzSpvBucHsu
fHfkyh5kAlJzn4rL+Sjm6JRR1zOXEEbLvQaN4qNdcu5s8+Z3d2mbuO+pGr0sHdDMswnVTVO7Qz+I
Y9HN3dZFeecDRQ4dmrvbJncURZ191db/0zISOns8mVTj1yQGkUa4PebcYZg2VYcsQe+xScb+Rgn+
bbizYEuWh5n0n2VclvnVZs0Q460ZZYGj8GS8QfFA7Se4I/f10PQfo7kC3Yi999GMhHnXqXS6cVFf
yPXpiJLjQ4JZnK/XWUhTQs9qxtI/dj3OOD215UMDOHNjwNrZuPOEZI8PFi+FYlyrNnnyrVDcwmhf
OrA2Dn+cJ5gLfBjna9CpajEDz/wjcR+WemijDD/xO4z317++SyeWdjh1NprVdCBWX1/eVaHqJ5th
ZoldHgqkM6IaifXgabZ/o0J2aVsdUMRLLgKgWF9tq5NjnJrMln9EWT78kRvd8Kmnb/yfGjNcLqwu
fKyV+jeuc7D1GBr+vj7TCwtKC5RqL7nH0gNdfzDIIeX2oGnHsW9zDHnqzgSjmjq32isXxxGEYVxo
ZP/ripmFbBA6y552bOpm+qArFAEWqsjn988G9Iu+dDkXQMPq2U3Mjr/e98Ojmdb1ye1yBZvZeX/N
ByQi+BWiMC41OmLnh3CMy8IfehEivAeRHTtVXCD70dldn8tyxlYhxAuiCDAOrDN6Jeej2EhPFY5y
vWOZEI3PXmn8l8DX+IhaTfylteqbLcULh56OJSUA5sbkXggmr+6XUi88FWUdoeW4tGQobR0HVafb
yEV86frcLpwGQBp8YOZL3WxNmOwNLLlSU4pjb3X2HW0VcU8+e6tKe2FCqLNSZVpazG+/LDxHJrOY
HHEsnVncS2C9H2QXY0RQVdnX6xO68O74OokMOTwH4k27cupVpJTH2onZqTAbF/o2TZsJn1oN8lqf
GF+sUMm764MurnDrI+KD7IOLoC+Mn3WvJu9p01Py9I4+rmjHsTS1xwXE9BcjR+MhE9Ib7nv8qZ89
BXdy42Rt7xN7hiNiA4s7UjOa7j+090FbahPApKDFtfDHiN8ozWQsBRDmVLn+zcKUDp50rbpoiyd1
x7tKXaCDvuVgmNS4keMeSA7Egz8tjoZ1rxI3MLLS/WGNZf1RxKjwaZab/WNyjaK90UfFwbErOYGD
xNlpe31RLkTePJH0Vmm9k4y9oGZenWJoWypsrEkcO00VB8jT1b3CDfK+jBvtYGa+cczSDghEUSXO
4/WhL5xqhiZW8+mXQ45ftuvV0FUx5hItGnGcylkPpJeJ45gP3fvfpoVAB1CYTgclzuVXvBoF8kOI
jwATtJyi3pjQ0BYbVKSt7OFWFnPpfC1XHF04BOBhz5wPhcUH3iol+sXwK+a7CPnDnVEn1sZpPOdG
jHhp7SwBeBS6PwV8e3Vz44elizJU3lHkoffUS9MJRunV74+qmQZrtiAmiHlXyaatVWWakeTguzA2
d02T+jtbtD+vH4NLqwbqnAOwYMUXetD5BrV+gi1Y5B1xG7N3SFQ59440iwNSbsaN6ulbFCyIedDv
Puec3sAbzDjXMyHhiOas38XIEbccAbBtDwkuADAYW+TaJ8iADZqvhamQKJ1OY119uz7fiz8C8ijB
rwFekHTifMJIw7daPRB0g5KHuitRtbMrFW4Rysu3VM58hLHdnxIxwUc2VruH5ov+O0KU+o0k7dLK
AwWmq0CpnO/PPP8hwibF1uaEBB8L04PT9zm+YAMeb5Y7b69P+sLrTARMBYaGI2DcN3M24B3VYIKP
Fud1Q4M1eo6Hwr/TiQZOdu4m99fHu/R9LNc8bAZCNQY9n1rZ9YWbQBcnEHDQt/PSeusboBr/l1Fs
+ovAFwk5llm/ulscvfG6NHK8I8knRhO9YxyRvGpu3GCX5rJckQQafOs0bs9HSRy8cysaXsdWQymP
9kxCDoGu2PW5XHqSfYQxFpmCJWVZxU9aak7IgGr20RMSYWkzRNzNFlhvz6RGjTPMu7Io26frg749
geB5FgkUzgSv0EIofL2AYIWNpJpi3FZaQ6FmiHONV2QtNirGrcv5JUg6DxAZi5sM8jZvAYS787G0
bkBe38zQ3kFxCya8QLdyP4eItOPUQP0AFT4/+9JkvYusuocWJeqlYfuAxq6O0lC0GG6ZMFsPkb2Q
nN1Q1nInstKuAuyhuhk9A613ePelcSPjefvteMRKlOyXZq2gt7n64ZbQYqD79tExI3qmxVQ/onE0
Y+fpOkHWOEhEXd+VtweOASlm0D5byrPeqrGZJ6oG0yXtIy5a6tQpK7ofI6TBr49yIUGGO0y+aNrk
jAANV/dgOsyDKCl6HzsRAR+PpNNgBKHMrTs15MVmhgmdq+HgJwrvmEfZ8NdPmvzGr7g0V6qo1D9A
VMKOWi0uxL/FScmyj1Yh0N2Wzu+pHW4FWZcGWYhVxJwwrODBnu9gr+vSV2SJxz7HzqdyxLzt7Dne
Xl/QS+eEWIq3muCTzvdqlBDYj9Zj4XmMcD3agLZx9tyQNbr6rrknnbzVMr708QodshJ1RT7fdesj
NjqjtezQOSKwjbLjmMnjUGjiCehDfiN0v7CANKYp0VLaAwW3vgJt6aoxqokR6C4pnJblIE8d9C/j
/SefcZbcnguGnG51JEOzkfHU4/5U0Id5bG1gIamWfb6+T29vWv5ywKH0AqlLYUV9fhrKKccerezw
Ca1bb1eVisZEqLsP2KNY284x4+OE/8+NUO5t2YQDQc7F98z3BpXjfFAPPdhBd6V/BHIxQwDqdfVt
biSVkhFPBEQK/OFJG9oJJZkm9n/mk2k2H6/P+9ImLjQZ+kpMnabZ+U9wRZg06B/7x2Hq7WcZG/6T
o26+YxdO5XKpEBITG9N1XVb/1ZtMGokUm/KpRQ32s9BM60mXY7TT8eO98b1dmA+kPT42PMiJXtfc
GFoxTlugInyUhJUbiJp4Q5eedmPjLo/Csi08MV6w1ZHE6q4rZBqHx5R09CM+4yjetUZxIzK+NArQ
PlCZOvVYY51P5Amad8gQ+UfXr8IP1uQXODil1Y2sZdnh1RNMFYPeFTE4GJM1rB49Cv7pXYEFjJR3
i07tgds2O7n4etxZvRwfhkY392Zf2++OB8GXQ7CEbE/b+YUv+/pU4H8wUzPMqHTVwvigrLpBDXpI
cNm4fsYvfNuLIAZ0rYVPQ9Z/fvoSOs5FjuzjSSRJdbJi5B4DP5OoDWP4YGyzOMMYD6G16P1nkZOI
8AIJDhItbyLRzF005XE2wlHCRA5fB5gJbfXGNexfmh6ZIGCQl5PiruM1u5u0fgzTUz5Ps3ZA2R+z
0KXEj5GKMOpDVwwWxnWRZf5tNGF/1kcr7fHrxpqxdmC4LlL6ebKNtakSuO8mprVxdVkjj1L3XXYX
YTKVbad0mn9qdtZFm0TWurXHnBPbpAw/ji/gJKzFFGNKws0o8IcOOivsjD12Mkia0WY2492gYvMb
fsFIboaxWyHfzHX4VwOqkm9NTzgafgBeorMjqE5+lHS8rW2aR1V2P6Zhg7GcnYRqkyWueM6xT8K5
p8lV9D2Z48XaV2JQu/VjQ/+ZTdDit3THdXWna3VW3XeYmCQbxSMFBt+NkXwG2V14OwxxFhXMUaoJ
Jeg2xHoWl+afkaMQIsUNXHZBEkbjz6mrPUy6M7vHCwhZg2fkDKpui4gzNuY1oi5Bjqg1fiQzcPTE
bbmyOx0Xo6g00u9t0uCOlVKfpixeoAKw4212hyfbK51/0MjobUw+ojgPoMDqyYOdt1ixaGVR/8Vq
Ei/ExXUXlZ5N5msG4kljkud3lYsMT9AZiE3gOjM3PvZKvXGoIwxnN0YEqnMRvcr/WkWB0nvjhOMW
7EiBHvqchN+vf1ovodjq9lgQXaAfkPADBGWef1tiiAoVpwjC9H1TfgYfFD6K0raeU9UiNh3FqrvH
/WvAeVNbrAW1dm8pDY+KrhFagFN0uLg2+c+GnqsbX/3Fn+Z4PK90JuBHrdNbRKE7Vr8cT23hZB8n
DKxPuuzRPNYqqJsgoFXY/m3ACUz3esZ/BG2RddVTmKuM0+zlJdpKrvEnLAykolGIbrXN9cV7e78v
1Inl5Se9A96x/PmrV9EaeMUqiKSnrAj1ZqOo8n9wkIa8lRG/fX0ZBylEC4wfzNh1pVpXdeQPiFef
lCy9e7yEjU9GbZp7ykjut+tTekHwn58HxnIpsyFn4FAyWMW7Nb7WlZ7q7cmLUQ3cGm7Sf/GRCl68
YHJ0GP3Jb5JdH3dIBJgm/fCh7Z0HRFH8r7h1xVOQzMSs21w05YexVJWLZJEKJaJDCb6Ek5hg2/eO
P+6mVsTHOUoRuwK8nTxZRm3YtOYXi2tpFIjijuxZtskw/Pg5KBd5ALptUXMU7dxjlp73qHZcn/zb
i1gsWDwawEsTFf7N+X66CLZghpKr08CFsDWLrPxbJ11yGOap3A+QVtB9RFH8+qCXNhfpnwW2s/Dk
10RNy2ySlPBBnbCWMI+eUyQP4HrGfZpE2o2c98J5BVBFERWaAbC5dWHARgF/RJm9PXGkm007m+F9
3Zv9u6MCqlGgqsSCRSUQX30V+CFiwzoZDaQXo9oONY6joZ3eotdeWDbIyjwsS+wD9WUV9yobBc3U
SBDVdHr0VyeBtF5XDbsKr+jtu3cIoA7hL1ptwuOEnB8LtOhyt5Nlc0LFNQr0TNfRg4WZKEutuXGj
XChjkssukiEEVNTY1r1lNCxQjV9CHeiDFl5Kqdg5I45wtdajgF873SeaGu0DjM0EpePQ6+egBnm+
i+qy3l+f9tvkhlYpjE3iHjDSEHHOp81zq3WpLzH+GDV5dFK08TWYqbjAWTlMsWiSzb4upugu577Y
6arTbrxNl34ARPSlmMud96a8afYVRAPfkKdmMIZ92Xouzj+ZOZXbsCjVL03zmLzR+vuS72ofA/u/
AXZ4+70s5aGlj0IISIdplSVotYuxLtywk6jtPCgLNe8GzbolZHphlKXTibKLBVcMZNj5OqdjqrWN
CXzb9JUBcMNp7kpX7979VS64XlqQdJu42NfACbTHenMiAT1VutJ2LnXvje7fvEEvzAW0Gm0AINz0
PNf9YvgXWby40Z9Su6sWJKrC+drQbkTMF0fhJqOfChaVJO58xehCUviOM/uE/UJ3PycGVkFEdree
3UvDLCI1tGj49L118Tbv/M5p/BBVhjJrn5o+jh7nMfVuVGsvjUITnxPO5ltEEqvJVPiEqEizTlOu
0W9y8vJJaaPxfP1jfnm7zt91FBkXMDKzuQCpzaUvyQUT+1TrJR6Bto4BJ0YWaPp7nQ7arsVkbcQP
WAzFuGunvv5jawMGygVebbsow8RNYS++WwyhySjUtE2y1Ns1iN3uCC+1jd0P1S637Xg/NGG9oxI3
PJqDHIJ6AQUZuowPBd6Q2wIU9I1L8+1TQMebHN6ia4dr5ToB7j2LKN3LzBPdhAkGq+dj7i3aYKBe
tL2+jBeGQl0FcSSK68C71vQE9Ix7riED3tPgi59+6mJpxjX+1Ywwur0+1NtghKlQm6Z+TznwDS1w
HinZj+Q+nL643BHyGk81rLUvmRyxnokclJ79YrhxS1yaH4gI0nquOxgYy5X8KqLFncubqkQwaD3l
d3MvcaGAyFYEU2/oN+oWL53bsyNJ9xPA2kLzedEGWp18qzY1BJPd4VTEtfunROsAHdMsNJHlx50g
3DlaFoGULnHn3YTuwF2SCc3bJfiRJ9sex+cTCDHrp9kZbnpqMTx78JvZQEcdVUHcncw2njfAScK/
XZwtPqNwl09+lmHzhHt7K3eDnpP81aUJLSydyOgCZSrT3ySdtLpt0XRRsikHLKE2mtNb5r5vhunz
9U1+8/GT3VAXAiXAoaLSsGoKdDqlci/TxpPlhclHICEzge3NcvybXYWYAP8YRq0LyfRNABNqetqW
EBFOjrSNPRpf0aOEtYBtpH2TjLcUK1abStmOgii4Gq7odf0u9vTO9zU7OdmljhKIjuetkRvJIZG2
mWxcbM8/6s3Q36cF5hCagzVNjAjOpkI24cbr/ZZkw+sNdpx28CIx9qYvHSdzUy6KHiepe8gtuwBS
AlQt/VPhGRluafjPlYeqbJ3fjTDGr6JCsyXQ51r/NU4zhY+io/l6I8W4sBUUwkFOELjSHVmnGF2s
wNQKLzs1xhTtcsTZ9/lYpruM+sZ7o32mDwKErHG5+OkHnn/LST9h55wLhurnPkjVlOBkaCU3rqkL
JxgoA0x6VnpJhZc/f3VjQHDzCMacDI0EnAkMhbtp6xXz7vp38jYupj6G4hRvGLhLnUT4fBhALSSs
ckpPvMlpsjN7Sz12LQYjgRJscRD6+extgLFFP/xhdtJNFgnt95RN9TPEgcm+ERtfmjV4ONqrwNst
11nPuhh40TUtO00S+EY9dMVh7OSt9sKlUZaNW7BERMH2qjCoF0WribDOTkhW9jvS6+FeDqgSX1/b
ZelWXyzZBnLNYFn9pdp5vrRUpkJ7NEN5AlSf4HofNTuA++098izodDqVub0+3oVPALYyQG8gdYT3
i8ri6xMzJZbezC6qGno8Gfch2hO7ZsSVzdbM+r2BIhy7JbemlbAw2dcFmmHWlBhmFFaV6VXoPfvV
Ef/JW8JZlw4nbJgF8Wk78EjWnFVzGMl+UNk7abXy4Xyhkf41ylwsp73Jj/5gb5UfbKQK/njG5GGr
11CLChQOm80GF0aMz68v8JvIgYIeB5PmL5gQXrXVI15VHa6NOQrRHeibXQ8nT+BbWXUHafj4NSrG
BPVg2beS10vj8sK8OFAQr6yXQQiETLn785Pe1t69wAx9q6Emu6nVDAMkMbA2MnBnvHWerGU+qwMM
sZ+bYVEQWxpy5wcqnLNWmiovT5HZIKVKUgwqOw8N45lTjVVbKtruI65frfYtknH+G7mIOg+G2HZ/
a4Us8x2Cq+XJKN0Zxk8DxHBjZXH+k1lkP+dcqU+ZmutDaMYjnud0nMEwIGDpIXaVGD9A9ye/mtZE
HILuXr7VKj0r7hBhhD7U1dWM1ZU5plMAKn2Yt8RX2e+2EJTTpLByc9tLzfmKR3CI94mAKBOIaRJP
4IvCe70ejP5GqHzhRiGZxdMGPCoJ2rrYlGNbajbDgA125YQbPN/UrvLsWwfw7YYgDcKzA6J7kZNe
H4S8H2nMm2V6SjI4TglcoK/ARJLntipsue9GHfNETWbzn6yw3QBSpvx2/QtYShPnJ4JuG6gbGEik
1WjLn58I5Agao9REirpLxEtv4qCOPVoylH+Ek3fHAgnDY9x2E3Z7rnbr0nn7GXDbEM8hqM1L9YZb
blgVNKc5TxdNizzA8PnONltjP8PGDOJ+4vSgP/fufeXYMxaVQURggL6eTzg3JI+uw/OYZZ370Uor
WE5FHMbfr6/rixzZamFJIRkDxBwFmTWwo3LduVY4E59kl/g7kTZIOWtRr/6EthfKbTOKdonb9bDe
4MzL96S3k1Vs4nLQ/pVVC24Ch9KQwAcdwSjo0SP9LWI/VnseilJBjnWRFuh5IH71NvCod7886P5B
uAYsAkTgRU799csT+mS0Zk2vI+Fc7EMfh/DE+kxMZN4ID94+cQxExLK4R9GxXBcnrW6k6OE31HQh
4qug1L16i6xleCpqvAav78nbT3oxXABNSjZKsXWtlunUtR3jltid4l7opyGP9Xsj0bvixqPyNkqA
+09MT/cf5B+R5fkJG5ok9PEXKk745CI8bkCRwyV9THd1AcAySTXrFj7/wiIuTR+ALZAwgOmtcqMm
zVXdjE5xylLkTXrf6Wk+jOZudrBLfPcang21CrQGjPnqqYJLrjuy2c42pMNJvV93ErDh6wmZ50s4
xV1pWLFXnAqSUAzqhdp62k2tw4vLxsXnIqTA+VtXQ2w9HVyBS+2pSLuvBTpXG5kZNnWXcD78D6tG
BR51ZfCGMF7O5wOClhjPZiS8C+S9pxXNDq6kuPHRvr3LWbVXo6z2xp5UrqiZF3jmevo+9St3X9Uy
2kqqCp8y08fzwjPb+zot3w3fIIpacA1AwrGmoQh9Pr8khelV9H518vzW2eVG7m7NKf5xfREvbBc7
hRYtEfiSn6+mFxdYIVNSYno91tNT3qR37YRRYaWb6e76UBduCiSKoCWiIIkMklidP9xptbEGpHEa
zKj9NyfQPw2C2sP7R/HYcYrZnAmoCOerNnDNh03EKFOpeIWAbiyxVeV9ef8wXETcD4swHyC282G8
AgJgHEYgKXVhBIPjDVsEDvP766Nc2B1A3BSz0dKGeLsWcCucWNTCpiOYNyr+ZvT+vCv8aXpGTPr9
iTQSRgTPCwedktA6Xbeko+FrTBJRhcI8qE40uxChjxtf04VrHOE7ZkR+Ckh0XX+oCYdiWPX1acBi
4rsSqt5Piek9jFmePnuF6m7wEC6cOXJKIhI82pDBWRsC9Y2o9cl361MfKVxWC3PaeEWV3khhL47C
efu//Q1kcM4PQ1xqaZebU33SLLPexy2oTKEP6sbavQ3saMxx5pbTjTvZmvuKZRE6ASPBj2gLXIWG
mX52rCYsor3uqWVZD712U4TuQnK58GxBkXGVLkT65Yi+KrBMTjRW7uwDfuLsHF1zSGUQFlihG8rp
nyI3iu4NIOyPRq/LQ0Tz59EbZPslleEtuMOls7Oo1ILMh9nPNXL+S7wpRJKvDetTGxrwuSo7PshU
JT8LZTd7QBbiVsxxoYLHXgJNYUzieYrF5yPCc1ui3rE66Xl98vDx25nelGyn0a13mQbGAJ8SoT3F
Svi7IrPGwMK446CL0VSbsYhu3J8vqMBX0S+lJ8QzBIEWv4o++rrq4xpSM8cmck4Svdxg9OwQm+Vq
8RLHnetBznm38VAXe06j0X52B6vYZhIxP/yrxi/gzFz8qnztfeHfy2/i+aUzvZxLKmPnS5SazsD2
987J0MlxsgSqV2sq7X0B7csoCKuhDwxYGEjOapS6wHSs8Qz3lFNWXLQaxD5HGnEbdpZx48pdeYgt
f/mCHuAeBAFK+2MNlC9S3ejmKbRPMNrjp0GVJmkagS8WhNJOviRdS7KMNKP4t7da8N7SbnD9Td1e
RptRzcl+EB2e0Jo24l3TeIX8XZUYXAd9gRJ3MHaD+DL1JjKkZdj58ZbKTXvUnCb/bzI1/UvUGE6O
a2YMXj2bSifaAL2dvH3rVYW+6Xj1ho2sTf9eeCM6b4NljhkEOBHOAVTgApthBCiMoFYF3bKytYxs
Q7el+lnMosGHIhzn45DPGDZn2WycnD5uPpm2at1d11l0yxLQILeSwzUngDow1z2VPXzmALxCQzg/
I0UhUnsqkCGzyxFXH73I/ccmN6MUt6F42PW4md679YSD88TXtQhBVfs5929hiy7+DpBFdKBpaS2d
n/PfQYEzQuDCN05lYwIuq+0EH4rBqGptjwgz3yxoQl8FOlQxlPfnGdHAObbRpvUqx7ihY7h6Ml7W
BFwDdUFedUAGqxONPkFcJcAeTvE02B8zK5YfFbINN3oQl0chZQK9BYNg3Q8HmdF1ONfSdR9FvfdM
6J+jXqU3AvH1PfkyGbaVw8e/sG1ZvREl4NHeKkzzpA3TmBz8dDCcQz9Y7W+wJM13IVrj68QhaYJw
auJf0BwbEJUYXH3n/iyfyYtlGlyPnOiysJvr25JW/KLpQR+GpvP5bsdoEgowpvOp7fv2p8Ym/IG0
nD4PAB58ql1hi+iwH447F6HIIsgrge99oTlleQjLosAA3o2SaBfGXj1Ta2utfp9pNLGpKcTgT/OI
cuPGzHqtCnQ56zT4NNxOA9eWi1up5Y3ewcBrPt3qzpjdO5M3f5tVgVhtb3b5nZeNwydXxcAJmwy9
6o0Dz+OpLnSZbRJTh9iecVbVxkvGIdsMsZ/Eu2ZIww9Aq/BNaay2fYqbeP7pNmNk7Hs7TcDrtBIF
MkhMGpz/eVbpdlKRRLu2ktrzNPPXBllu0/MaLCn+Cx1qNjscjUHTtK0hflf+gDQU/r3mp4Zp2zsL
BY8qAFARpvgx+PWwbZbO25adTL9j1+D8U4wRF5VeuSWKzGM9THCo7PQfIXBlB6XndRpZumgfCx1k
327QXGpeteOrLxpdVTMg9+j2BTiLeoMNVmntEtWgtZNgBPZsDV48bAujYYFlZzdqg9vt0ARwAfpq
WyHCwwebdNSyHB0bDT/3jQ+tOYa/sG/9b2hN82scJzRYhyqOP+jW0O7nSZf7YqTNECR44DzbqVd+
kFnTfwnpcX+XaMpZB2RNjXuliobT4WKj1rit+ot/j1XtXWdePJX9nMZu5nfNUxQpfBvK1EKVOheC
3MnWstY4ijGt7nPlmOmhLGKqjcMgp/EQO2b/W0x202xGOcvvej/7d7HXNn/caB7NoIHLDp61K5tf
jphqTmOoyue86bv70LTaPzFmoN3G9XMBRNGZ9d/lbGiPTR3l5qYam+mxo4f4ozNSeaA3yg1H6b1y
tgtmPN7Euqz+pYtObUFLpHeinjx0B9C/+sfc0pA4LBy/+6FXMv1XRtOM+3c9/xpQDvg8YWQyB21q
g2ieWeDAmeISBc4i6XdJ4pb3tZ0ZX2SCdxoyIaH7VfAdzEHX6l3OccDL0pymQWyGoc8fi8itnv3O
srNNXEhMzaTt1PWmG+f6achSnMpaZXvPOfQmhW95EmqE0lVk33W5E3/zjXL4Igs9/IVCm3guBog1
+973snmbClP73nVKnwKMcathY2q9VW04yObwaaK387lwXC/aVGGS4cHMlLKDaC01PkYxYMVtWQ3q
scga+/tcmcB7x7a0CWjArPw3uhFIlBq2VXsXZY1RPOd2YXSPg1mZ/2Im0H9xwKUlW2OSyAh4RqRH
AXbjcfOx72z9GW3nbgG2aP4/Le0zZ0O7ThgbE4NxnB2SYY43k1f55YesaI2aZ3zIS/zgxkk+TrHd
fYzTgt+n+oJbasw6jxulrLTHKddL9M5RHSDYGJLCDTqnhlHC89psoAYNO91J/Rk5xHyW6E/NzVcE
cqgJNpnzPLma+xsp4Uznybe8L1mPtXgmbc5BMircMoy8VrSrBwqtx65Kkj9ZHw7R56itjS/6KOxk
50TwqYLMQOzhaLSjSwzeyeIRZSJJpNmkeh9MncjiDS3GLtkMCLf8a4JZxhdxHMxfYBnn6FPiGEW2
C/uq84NJs1vwWkmRP4wGeMKPi4awfjCKFuR+07Ye7oRplP0FkOGHQVw4Y7zLqlT8x2M/SE5lP921
iuRyo7vlHG4iLrK/Rj+oce/1SgM8BFWq+j2GDvLETjj8yAwtTbYqdWQV+EyMxMYM618dJHPgqfD+
tjDy/f+yNqMRUlhJUW3CehyGIOyc1gl8GcNm6NDpLgJvan13q9Vl3Af1WPEOWImGJJCFesCd7cmu
CTiUnMdC6dad5TR1B3q9FP/EcztuTFgezWbQI+2IpWL/D7Rd72urD/M30Cia+DCZvvZD1/Ms3Y+j
2cV7C9xTh/+yxPixNBs1g8iRXPTRmIXf59n2QR+pgpu5CzMwzBN83K8hZYafqezmxzyaeVPaIeWB
iBEBJIUc8ZX+4k5Tkd/JeDDKxzIBhrI102z8oDCcjPFS19J/4LiE3xLw6Cc7clpYL9gGAklFh+qH
mRT+sW40niGtmZPPOL5o0S4BuHMyBqlbwNO70d4CdEW4edPLsk5OKo7r4U6Dm9w88n1jTdMb8eg8
ZK2a/AD6bor/EuIafpBopfgx570YN5U9S8LmORR3ZSKiT11pNZipod1f7dwMHAuk/zrq2dHCjTed
FrlmUEPa4QuOmlIsnoklJzsrXP8gVLo4OSQ8TzutLdvkgzBiQDCRX6p01zEnk42ss3EjpnT+HDkQ
JYjpWzvdxKluIoCedNNDHlsFQHFgs+l20fdJgyI10r/KJJ4NUq1M4JBJnB03UnSuz7cZ1t9nL2vk
YRpCrdyDMeWlLxq8HjbYkcx3fkhL90NJkykPMAw2rGc7LDVJtJHL5N6vpX5XUJXeS4Gd+pb/GyLd
2tGqP7Sjh+184bX9n8qQ6WPUKbw3nQjeykYREnfkqRHntc+G7P9wdl69bSNrGP5FBNjLLUlJlmTH
KU69IZJswk4OO4e//jz0VUQLFnyAxdmLPfBoOO0rb+kCrbYQr8PGz5oCpTX1r605Nx61P7E8mIBs
Kx4jb7EPiJvW78pubOuPSUc5CilhHWF8LWqxRR9Zps6PlhFUFM2A/DHxJmxSnNFQSHTG9EeTxFhJ
xo1hByoaMfgylIldBGNitp+gemDxTbMl8fiV2qJQKB41Fx6MPt4h7m02AS1t4y9M1d7cDQ52DYe5
lsL1Y8es7zqr5hMLIpT7Shuqrx6lcxwcKgzjWW3HfvByM+MvC/LisHWb5Jeh2OZf01Ho9nCjKerH
kaWa+R6pIncGkRjB1oIVVyBkHsV+xMXk+fW4fsU6qj0jgLwz/qnScvwbWWbb+WJtzftAAyc6vbY7
h6nadh9mbJ5zn/J38UOYSjzvyjRzIHbX3izvSlz3vkhyxRmkWWQlPyK7q6YHR9LQ9Wev4LQhlCOo
oZAM+rGbm09LlEaISUyOmvgIYIt2Z3r4JIa0sJIPU+7lvySwH3gQCU7wgCt/YugpDgiKtq3fL2n2
MVoskQRVOhn0TaJ5qP1oFNa3xMwBWERWr+i+UvTa/ZAOcesrHapqYdenq/R/LrGU1bV2RNYsrY39
kqyShw0hS+eb1ZiDKFC12AptLMO+FB0O6keJv+pvYqM82424+p2qLNbIkVdEBs5CffaIvsKAE7Qo
jNyHnTtpEJhq+WdBriD1Fdq6dZgOsiBQo9PQ+1Vnx5/whkwyJIVi5TDYs+HuKCVaZ6vqeFKRnppF
MGf9fCzUFvMQ1c7x9RiapN2NmBdVAUSjtg7VKJpw6/ZkvuOvTV8maKTNBy8rCezqHumnYMoUtrPZ
l0jLujXmsrhZjysOULFqAOhu9D0xPT31Yaih8BilsfmhG7zxPp5F2vlw9CjK8KR2pp/U2uo3O5bZ
H+j4ZRtmra6dkgHAUhgVRsRxkT0Bg6IIBCJhC48/wK30Jum8Wr3XzZG/PyFyhYxOlXPQqlSf0k9G
SUszwFpjUnwgIfgXx/E8lXeicBM82rzU/WEbqeX4qKVL9B0mmf7UbKXuAAI0HgYgJi5IvtmiSB84
xlh2Z/xvx/f5LMnHc54S6itx630qmmVp9wVpX7tDx6/6r5ppeIfGlHr1Ebmj9qvUslqERYKx0C/Z
L7V5MLqERzRu3EIEbYL0mO/Nbjn5lWJjKYUOBS3oaiY993lyLZ3rt6v+lEY1fEALSUa7IhHJk0X8
Iw5lMSrzpx4v9p9V78V/cEXNv2tWyYmTs0TlPo6dz0k2Rb/tdvQOmQdbaJckLtk6XsKD9zCPucSt
KkEZOuwa20SBNEm550A6RWow590CpajiI4eLMU7WLoafBRqBal+zEwhBxOFYSFs8DjqlzIB8cHyg
6pmi7TLY8rOJC5Y4RqiFT/fLNI6P4+SsEJ/G4AjbvHTvLbdzJn+WiobNedMm0R/TzZl5pi7zu1jJ
m56sDkE838iQIcGywEo+c4PTs+Y04IEzaoXR+/as2f8NkVYeiPqjKYylVL44k+Fm90izYLFQNN3w
qEcT16BC2eqjnnSOd+hAkyd3wqz1z/jAme+M1rO6Pw5YLj3MlQ7huSpLq8+V0rG7EmiBxm5Koiwi
RIrEH6WqKW1ObQ0JqgaFzE8CrGvvFCSP2iNyB3YdIjKXGO+xp7e/w9uXYyCIhiOf9Mf9Kgs+ux9T
zPzi1J3zZGVxpvpe5cqvSewuWpDkNBYmb84ptigLMb/SRC0+947a/ARDo94LV+3TcJGa+tPpqua3
mPIWaWRdWu+s1oZg6ulypWcTz0VB49jVL5fU4R0YH4JEaDtj7NtVE8V3C4SNu67X3S6o9aX/O6+O
ZxjHlFF2VPrIiHcGlhVqaCHFgel4UfXGjartpn+41kZAfkEhBJy4YjLWqvY/9XMFJ4NoaIVxXvj/
nSoxirV+LinHTOWSzzvPLBqLaK33UjZOKm9J6K21l4syCA1EiruoRVLK1uggXI5PAQYFvRqwsm23
IsgQGA7KWO3/mxZRvFE8Yp0rNSDwgs+IYkQxLseKu7LCIq5Wz2prGR9RSbBQV7Gw6K6bW+qUm2bA
OhRi58wKkC++jS9Qg2tVpgDcfO6F8b7V5+qe2kW6A7yp/Ri86kaV++poUCBXOIBFnXBTOTSBXnci
trRzJPTHYl5NqCR1UkHt5dAK+fX12pX2cjgUgYBDqlShafxtnX/6prebuU/nM1a6eh5aQxkr+7kZ
8z18aTULlT6OaUMrXUEw4dhDGyjcuV+TwjS+aYSxkz9EdqE+tG4Sg8JrlumbZuPQ5CdVHN0iCrzc
YABA1j222v0CFt18m9KVM1Zk48Kiw46XJG3BHM2UoEdFf1ufjUVHKJ0yP+U8gAX0Gzb7y1WMZG1I
nRH003azMteh5Q7G+9c//6bP9jwK3g82u5gp4ZxxOUoSOVktlVaebRinJwlQ7nE069q3FL19woBJ
C/tuuqWt/LJSiy471i1QEoA3gTe4HBQKgdaVQshzJ1UtiLRxCDzKHuHrU7s2CrA4iqIW3Ty4WJej
uFHlLpSa5Xl03JoQ0jPvymR5G6Tg+fsZKho/660HBGMzlWFVajPTTp55DNQzCg3JboQ08RWDiWH/
+nyu7D1acxiGr8ogKB1uhmqk2mUlWdYZpdDkzqqX6cm18dcZDLqDNyrK18ZaRYXYg/T7kTW7/HbL
0DgpokLLuSfjDHEApMQllmrHUNmNaV05/7B2uODgFMGB3jp1R7WjDbGNx1FDmUDve+q9mDxHihZR
HTK1G5vi2n4HAwIAm5PFwm0m1vL0Vk6FwhUvpsSaaEa4EYxu9E6oGdXxpSuQXJjHG7vk2lb8d9TN
W6G6mUOqXeJuhkbUU6U3T14XN7/evj/orbAJV7O4F+1/el5RTwiv4WEipzvdaspD1CnRDzkvw9/X
h7o6n1WkCTVScOVbkwXZpUZFRUU764o2EiZbVhBF43LjBry2M1bzg1XvDLzxdq3Ac+eVdHDubEe1
3C29FR8zKt9psBpmjH6jS1Tm3zgxus70XAG5wN+kK7pZKD2PiE1ifGC0tOwORU+50msb7cal++Lz
raPA9wWaD1oDwu/l6erMOQFE7dF1Lcpkr5VjExDA52/DqT73kdcl4hwTPMD/uhwFf52qztdRpgRr
nUQTrV+22fD/jGK6AAd4GQF8rgfun5DPjd3eEbVlnjttbnZFIVSsX+z6+OZ1QeEZ8BuMeuAQW9kW
izg+NxbNOaegukM7z8tgLLzixly2+I/1kwEnBn0EuFMFdrB5c83SnT2aRs55rCz9o9GWOGqKxSM4
N+uD5aIjnyywNarJ1HdekbqHBmucg8yApb9xvly86GaDoKWTTN9080OmMmv7Dr3Js2ZjWt704xfd
6aIbd+GLbbgOsobKPP7P5IXLpcujsm5i/A3PDYL9AeVQxU8c3NFfn8q1pwT0E7EygZPJab4cRVZ1
QRtE085Ko5JB01gIiTrjnZ1a9Y2n5Nrljm8WFxPewjzHm6F0k/IpcBVuQE2n9gm6+qhGhjzlMOEe
malLZbeU83jj0ljfjMusg6+3wpSezW0IYi9nqNdc/d2EuaubazZKaO10oDrqkWK1RTT41pQWXyp9
qfSg0kiRbox+ZdJAdgl0PAM1d/RELkfHEjBJI+icZy3Ouh8xQs/mXp+HeK+CokiDti3VIhCm3dwY
9zne2EwbdwCODJeMDjVrs0dFq+G9oHXjGVfN4iltEzT0UhGl6W7WjEY9VEPXfC+RLJnJxJIcGoI3
1B9Mq0JFSZEr2zWzYyh5iVeVdwgMWnTuDVMgyGN58ht6K0h4ja7WJ2Fnmt2nAjjqjyzV7V8IJdBL
k5WsM7/Nxjh6aOoEgarYpb0YmoNaIN/TSPlFV5riNGSUOcIFDqsMjDIyf6nxZE0PYCNE7BsYrEnf
GNX2KyVcJQ0LdZy+A6MnQaU+rJthG0vKYkucoDEX5eBSA7WV/X1Zz3IGV+wk39E2ojRkuQlCydVo
oIVnNpQSC/LTOaSnFX93tKIv9hHGN+hD4lD/ORnrgQo307X9cZqQbDTM7kc3msmdW66EGQTSKpS+
5sgJF5rgDwUbRzkjvKHnD82oeL9nJTIeBCIxTtBFyvgZoYrW3qcLUTQ0NkucCIhxA5Oo4ab4CQjz
m9ek1IL0Ide+GnpZ9kedJl0UTJUmPpS5W2a+iovKr7wznPKg1SZFLFfFksQXQps+81K5H7FE6bMH
V1ZCo5xeTo+TzIW2GxRo7js65Ibh97QIbxlRXLmniGksMlKInDgGbQLftC9okxoQpTO2xD7tpvZp
kh1b4PWL6tpB4lt6q58Al8gWd+XGCrJm3A9nMY+U5yABHBCJKt6X9dg+qJUDmAHF9RsxzrX0l/3s
wCID8AX6enN8jUKju5qM87mAn3uUk1fsRdY2v41JF7tu6PIAco26c1tDPtDtdPeoIMZ3nlFZH6qu
nBDUEqgEuKomULZe6tC0R+W/1z/Ms+7m5qRzu4DNhmxDJ3CrieSosSjMvJnPoLPEd1WR+jsp4/iX
ovdtsIzp78yYlSCi6XFm68W7eTKHd14ZeccB+yHaPK5Nj02tgjiu9cPrP279Pi9+G2RKfha4V4B9
l9dflzo82ikJLOAR7TGfhP4xVvVVCkHtvyWGJ769ebwVyoRPDwEPeiWbW2+aQa4pQieUFwWmo3rl
GeA2puieDvpYgz+L4xsg7ysPKMU0AnvEolZBic2I3ChWR7Ksnc2o/y/P3Qr4WtGEpVNlb6786GxE
EPIrlWvlTF9+S1UvO5ZZM8/6oLnQhHJSsHqeT+VS974DSubGeC9BngTZFH7W6hYZLWC1ywGtISap
pX1wtnRgDgK9l59CqFR+Fao+vtkp2l5osenQBsqce2zpipMqjOpX0sztV0BzNZ0J5SatfoXobbYU
eEgIbejdUvHdkmYnFciINTrmmaIOHzvp852NHdRfL+vm74YjtC8zaEk60lX5iPNVjzB/ZwEXqY3q
6E5G+66Jlix/exjF6gMtXG0jgSZsPlU9Ni0mbYl1zkdS1raijO5o6ezTQr5FAL+y4VadX+SXYILh
db7ex/+E9MzcGHjjzHMTGb9Vq7DvBs/6anZzdyOqv3J20Zlcy1xMDZvjzZy8OXazHAXS85Iu+rdM
yOpB1/NdCrp2txRadOPoXpnXMx5/Ld2tCdhmXgKlbmOEQXd2Z+p2SUn3DZmUhU6m2t3IJK4Nxe5h
B63wSzR6Lj9hHJklBNNqOg+SnnvZzRY9qzHZdVp0q36y/urL3WoQ7ZIqGFSJV+z/5VDpsH63GI8P
JB6tc0s7Ikybob1xzb58HFkllUySMhdUU3czyjxaGUpUqTwDz/Deq9RJnmJYtl8g0prfE1W1n4Q7
0m59/bK9OircQXvdIUT260n9ZydqS5UYsepM5wJBf4zmFrX7MqA5/MNqq/JH5ojqbpEZDOTXh73y
SdF4hczNaXu2dbgcFvvwxOqmcaAk3bk7rReI3JTtLbzqy90PPJc3f5UbWJnz+mYUd8JzK+pR/4Mw
vmtogNNSpVX8xG1ifpyi6JZS+MtNaaDqyh1CnY3V3GpQx6MmeUjm8eyAoDrU/ezdwRTp9t5c1t/f
/AXR2YLThZwOz8n2tvKswTKVVu/P3VKqBwsLmmCabfPu9VGufEGKKAwDDPfZjfvyC841SMm2ypfz
knTaR8ucvX2hj+khMzGgXRYBVP3tA67KRysjgzLBlu0vaxgpWe3KM8bISetT+lAPkdlGoSIL+ygS
EBGvD3hlJ2KTTJ2cMtv6z+YAoBelKSlis2dRTvGTlo3yNKbCvXEPXwGLr4JOjALTguO25ZHNtTXQ
ADYkDaYJnjxZ0Qd1gEvmJZUWxPNiHvQ00ferIe4p1mF+dWr0RgvS9VZZweGUPOilYRW+eQxGtCDt
QpmX88h1cJSOo4ayRIw6Abr+9q9KvuBhaqeZYLi3t7PhxZozgUo9R32tfKzG8ROBaXvjtXl2Bdtc
zDBYViUwLhHIRJtoypvSmFTNlue4G+uDVEX6qQA8cepcN39vtYD2lhl1AMedFdDOkRXOtdCRVSmG
u5nu8+gnaHWeBMhaNHEN75su8uluMtT2QyTo5MusQHllda8uaj2+QSW7EpkhrgGhkFgXoWTorZdH
qxTpgpZvPkF1mene40I/1QGg4ew/GOSwzOEQgcaos0idHscWDNoBWpj2V2vj2D1S8om6s5gyoCO6
O9njp9dPxZVzb2GdpxEVk9ggF3f540Yb/49sMSVkWBt1KjttDsYI6Cl1kEnMIke/EYFfSYDWhssq
5sfmZMjNgKgKw000CnkuG/BpCA6hogSSnc67I2bxQc86ANdt7jXvpZs6MVSkqT4YUT7V910Sab8U
kCZ/6MADp5Tz5H3rnYlSwNs/CtEUTHguRPRNN1cFUCqTN8uT6Pamnq+Pceprs3ySQ97u9ESrgzcP
t3Y0XIyIqD4hYXa5BlgNqXYC8umsL2aDVD1i2k0cpQ+Gl6kftUqfbox35fGiiogWAiroq5TZ+t//
CQXiqR2AR2XyrM1zGejOLMMqTusAlOIt650rQ620QyiUtB4IdjdTczLFnLtEmmfMEQWBqNMAmG7H
o1JNyY1ZXbnfaelzsUNsgvO6pTlOaqSLNtLNs9vkP7sFqQQ6r57+6/W1ujrKM++ZCjcKVZvtC4fL
jhKTNEsT+nBnUMp46NvWeHp9lJefjT/tro3kFQNrPh+if1YISkCZAYM1zrgA5cBVYjhYK1bZiAr3
RtXk5YRwCwJrAtnlWYhwMyFV9NaABZp+ruoUFgNNWPTI2+YGbcljS11e4LQj14O/ClmsZLzLLWdL
dTSH2dVg94uvbpI8wKh9h1dNR20Qga9COsLv9Vsk9StzI7KgOMhrv8afm9TBqhZlLtBnPldFVIft
3MlwGm01fH2x1t++mZuNYjbJ90pU4xW8nJsJGiutNFrW0Wxm1BLEKbWNCXUtvaCio+0y131rb40+
F3cnwBKeRC7uLWBmygga9Dz3jiL1pgeqvkNYIid440RtF20dxaN+AagE3AQLdzmxGIh6punYP5Zz
voC3tLP2pw4x8bHS9Y7asrLYj7WeVUcT+CVFy/4Wp/LF08kvYPs7a/0AqQZ9u4BYcJtVpRTR0ant
bACbZcBLjWVpHhFgB/naxfPBhTf10A9T9aThvZlTQtXsL2B9J4gjg/PYwve5seDExZslf/5dRHer
iqtNxWUTj9S2kqI4qUXHSAzKJwu+V++P5HyRn2nLYAQOSirtySlNBJgKPPPgdXQ5lunuMDRQxioN
imfRxZhCAv01k7DvzRSdq3kQOa98b/VBrOilHVbol/zMvcT7pGTT7B0WlHhPWmHR5RzAhws/S+gM
wE3ylIdkRb8EFnDLxofdocLNGOyfhaXZBfLkqWtDUzSH6I54Qj1CTDG9vRo7mQ4nFeDCXWQ4ysPc
xRHwWofwCTStrD/jIuDp/pAtESBgNYHkMqJKFaqzoiWAG7OlCPLIdULNyLo6NBTPgpemSqEdy8wq
7tLGSD62zaB9EKYY3umFDTdoNnM36GqR/xEaFSuq9gtGC2mB+M8uEkphhoXX1RY1q9aCYJEOHrgC
keafhBkBbVyavvb8Uk+5HWHODGuNt59ODgrEOQ4iGoL6kEAc9ckus3S8d5fUSAO9M6fPSdpYeVAK
U0fuPRbpd6VLh9R3Cl376Vpd9WDEMF2A+OtYq41u2Wrkqo09Q5yXyx8rLoyHKskFsjG4ofxtIA6A
Ga+t8aHRF60IaltU565QqhyYLfYpQZ/1GHPhMuYGXiWzb0AnxefFktEPEQ0J1L1YKfY6hItoXwjy
kSDqjCrB4SF2DT93Ib4JM9YGJKuBIoRoOcvvzmJY/+EWJbkuo3E2A7uYQCenjj7vvbGKRh+CBVwB
minFhyIB/Jj3hve+y/FD382Wrvyq1cgbfXguBkSQMSk+d/h6jb4x9LIL5jrWOt8FEpeHGuSnx7YX
2X8zcIhvpjfA1TOiqbXCelax6e49ZYj2/WIioOgOfTMG2qAuP5C/QTwTfHf7S4MaiRSvSOfPJUAw
NM7WDlgYzc7yQyJLl/le0RUlERahM25pHpXKJhn1aU/CaRQUKZT4PbHiQp9Tw4By19ZlkQSDkdcP
g5vXT7M5W3AdI7lAkoiUdAyUpOp+xsMM+a/Lx+J9I9sF1marJf9Z9aBZO9DhRhQY7dT+VyCfooXO
ZBp/wJnX80HTlOqc4H5X7VKva//kZRn/7eJ8dQDANLj2tUzRvmZmVP+whFd+qnidk6CrCv3dXFbT
N5hi/VM/0vyBvZjlK10PDBI3Q54JAnxrhvjWciY4OXPZ+mk9TZ9609XvMwAUrW/JDj6rkI6y7BxW
YgzcMs6MvdY1yuIbcw3wUoEl8MVM0+LvlJvzsAParb5rvFJWQeea9bc4aqrGp0DmtkfspN1fbuO4
70yziD7RBYR0Q9nLgPc5z0MXGkaTD0Es5inDvbrJY1oewLzuMUvEdCIGifxOVadZCVXh6Y84tHDN
pUnrfHciRY67UtHyx6HVomVXj8aY42GViDlkNaHYK15lP0T0iL4vo/F7AkEu+GSVv+TWqmLHvvpJ
zWnOAqlXced3KPy/T9Uy/kx6PgIxV2td8XE2qOO9Any+ureaOH0P4yCGcTBEZeMDVqZq3SDD+q0t
VP3POHpZu2ujOv4k05Xr0xvlEMNtkvFXyAnkM7JOgEIlpqKY/jB4bJdSc7NHJVEQM0ztPv5sidQS
0EtTE+Bv0cZfYzPp3ms5myasUg8LxNIbim9DlHrHngu4340ll5qv2dAua3t2IKIoqaj9wiqaz6/H
GdtUjTNAFE1dYc0VKLxuHp0WmleJRS80UXe5l15hf+nspN4nhj4cKy1xblSEtmHN83DYmq8Kqat2
wub1n4dJN+IIVqoG4vcR3+fovmjN6CknQw+RfTWht6fGrdLFNmR7HhUusLey/lf7gsuYI9PkREZu
aCdn0fpTA8VrP0D0vZHgXRsFbRxip7VGQyv0chTMeetOVQrtpIgIenFWsR+0vLgRWm+j+HUuwJ/s
NcFGzveZ/v5PFJ8VpouCw8yCAW8+J56+BNyn4Cd7MC9v3RscZlRzQYaQVmOAcjmhJEGQcVX/ONqt
JQ+Tkgw/+rSsfjcU5N+1SZ79fX28l5uDFiGoEAIh2J500y7Hm0pzgNqsIScBp/RX6fTdAQpC/WBB
mTF82beIM04gim+kES/XDajhihpeS04YeOqXw3r6tCCN2XtHK+N2MJRs/pHkMr2R471cN0YBPcnd
TKbCKl6OUkawq2Y1Q8oSlymIF47nJyNcSTXLbqX+Vyf0z1Cb70j7tyxzitdHu15kWKw4Hs0obnn7
vgBjrfEqcjSroAFFDVqulzOKRa6VKV5TR7sAvuKrIL8eZj7c4HP3rZqLQrXSoJYUqPzCbHkm3Byq
UIAwvfkIWlyUN1KLK/N2AH1zNqjIAsra5Ey88WrterF3TGFwH13pah+KulJuHPPnbfhvasa8aSvT
ElgdU4HFbm4TioYaJvK9c/SWHjxLhJdEui9kiidU2mhpOFv29KHtK4gpVmmjrU4UaTwaKmBW6iJ5
/KsGbRoFqmnhEI03tYFOSoMaAUAk2DBHrTDnt+/w1XeXpOu53PmcefxzZ0AyNhJci9yj0pRmqE3S
CWUPA/D14/vy89OSJq1DR4SMlW1+uR9SyqE8vsI6LnU6BfjUpUEq9OjGIr+oha8XIA8HgpJQLYAA
bp4QZAgiy21z/VRA2n5nqEp6bgC2fc6FQ2qcxvEp9iyIV8Ted3o8NuGI5u2NxvjLw0zRFQQSeTnG
9lz2l1PN8UJp1/Lnaahg0GSejP7r0jIOJkspv73+Va+kqyAZeCpJltdWw1bDMFczZFmlVE9WrnKG
cJOV7zBLNv3JiUBP9WN0p4g02+uaU55ytL/vZ1uvAnROqkevyet3jlG7f17/UevRvjwC1F14FfgG
0ARepKoV/iJK4rTqSW+G+ag2BSAjp/VCLxLUonX4qa+Pd+V7Q7Ok5sfdyfGzNifbRn1wUGByI1Rb
oqHvlabfyyXbcdHdKtO+APyws+Dl0MykVGbx0G5uT/xUBhMb0fmkKW1+9poGEbVI9w76zE4DSZsG
UmblDoCGfLBHUF4RXuvITnTTU4xRRNguFjn1FGdP9dCZAcRE79YRWLf45vNz+8DPoPhJ2XAr6dtn
iVLAB+lP5JtwVWdzN4rikzJofxX0QlwMWqx2/lwncB6VXntQMAfcvb4gL8867gn0ffFVxqoRkPTl
AagSYIJ9Yk0nUUDsdxwYf3MEovL1Ua5ss+daJZquFEVfkAHAus7ZYjTzaTGj4b1pLOID0bEWtHOd
7nO5zDdiq2uzWitD2IGZ6zOyWXqAdTE4R2M+1VmuPOkwD2Ha5m9VKVuvLm5HIMy0QSg/rZv9n9t4
0TIhrNmkumAvw7G3mnHfim749Pq3uzIX9FVpI5P8glzbrtCAgpA+o3h6srzKCuFWOkEN9/jt+4BR
VnQDOPa1cHg5F9XAszGLWKGytofAznux77T6rdgaBLqp1NEHdNYzCZz1cpS6s5QMx6Hh1KCuE6LB
ox6c1KyCgZrJjZvm5WcDWrTyhNauGv+z2dhlUWerbIR+ioa4OknYp345WMmNjfbyPgPAtWq78YoA
5NpCxlCPmdLcGYyTIB59GLUmPsxmMxwabLYOb90HDIUpOFVXqv/QXC+/HbatnYc8iXHSx8QOR72u
AiTAbyEyXp5URtF1CvErfAFxvMtRDHOO3FEyStFq9ox40Jw+po5WBRi4Nf7Q1unD69O68iwyooP4
NnJ/a5txs/NMvZFdJFkohyrcYzN1xblKanmMa+BXskb1D40XBV+MPH1s0Bv/M5aSiiGk/x/qNORn
ayqyjzd+0/rsX97LfGaEMKCNIPn+4lnMJDeilJ1+6qrEel/R2btP1LY/WPFaHnOEa+/appnDSW/t
D3j2iMCs9CwJC8NAG0rttemdUFrxLR4T/V1aGfknw5gdH8ndLmzV4hYb9+rPBdZnrV1wvuQminGU
3JtnJBtPuRXH4dAb7XdeO/c9/Er7oGeWHXTKik1X6luQyWvbBSwCrXegShQCNpuyM62p7tEnPREf
O65PtJedskJvfRQ5zIeiGesPry/N9QFXS3C6oTSJN7tFuAug89TVT1M8qcdCURRf5aH/mlM52xtI
xn1+fbxr1wgNIkocxEc4DGwm2Ehs6gdj1E8SBcXHMfK0vemltw7BlWuEW4r4k3Cbt3ibUyINiFyS
XRqnLOGpKvs22YOFopQ8eW9+TdarCqjB+i/wHZug28bOokSoVz+hQVScCoXCeZmNt/CmV77aSidj
GIjUMEQ2G9ISpegjFV0Kq7HLfZLW2clDaeru9bW5shcoIoAVoIXMBfKCkOHVSVTRQztRbjLPpLAF
miPCvqtQn0M5relv6B5eWaWL8Tav19RUS2z1lNjqsu93WWzKQFPQMRgGLDJen9q1D7hS8fC1IAVG
rPnyGkbbPMOiLtFOFBjnIHH1MYAMcMvU4dqECI/x0QLTDdhqs0wzRVNCylI7zWWZgiMfR2KzfjxU
mXhrs5WXHy8TiNzk9cQY22A8Q5pDphCXTlPft6GKcImf1SiNvf7ZnsEJm4ubM7SSuNkQULqMy+/W
wnHP3U5VTyrW2HaoIkX/k0Jf1wVc9M3e7jHoDlqkTb6Xjcgt6nq2gvIWrp96QHFbfUfFz1qVaqZY
+rpWSMQlYQTMARJ87nGIi6YJ+9Qtf5tLqfxeuVHIjURihQhPBn8IQ1ElJKGhG4Cv9jK8PahZoyai
KJhz5G2b22gSQwJF2nJPuTm4YS/HhPbPdEtw4cq54sSs227NTCgMXX5E0xTGouaGd1IUiaojfSiu
d68JJE6t+1JE2Y0Q4Mo2hAlIAs6NQCtjixKza8UUgL+d08ylslc7ZTxMdqIGU2cbN66Ma0OtWDHi
dkDDRNOXU0vp70+WmbqnpO2M/UQ7wzfp8u0jq/z7+la8MhLrBGMXeDdwmi0GGs7APE69Z5zQ4YI6
NCDKy5us3C+aOxzfPhTK3WsbnOIn6dXlpJw4k8Kj93dSp6r/UXWq50cQo35kdeq8fQM+C3FAI1i1
DLakjFhxbFVJCuc0dEVGP1X3dj1p8g0Y2JXbzyXqomsHugDGyeYUjz3GgW3cqKeqq5y9jXYlQpOo
3735s62NEmeNcmnTb+U3+m6yF1Pt1FMOpOtkakq+K1JhHmKx9LvXh7pyovA4p766Fj1cEJiXK+QV
8OGgKaunvijzO4+e4s5DImFXaSOi7rn98/Xh1ofo8hZ0yeJWBwuuCE7VJojv9VJXaqerKStU4x7M
QX6cdDXe1YpK85dLekaWi0rI66O+3PEQZ4DRALMCUwNv53KS+Wr6kNFfPFWmXe8i1Wy+VKVRfnWQ
Krsx1MsNsrqOkHYxSzqg2/zem/SOtqAoTz1JKwGvoBnaIbT7+oRejEIAgzLDKurM68hOvJyQpS9W
N0h7OYloGaCDFf3Z6tpbJbGXoxDy0WlCO4M5udvTi698RXuziU6RA9ERmn+FCpo0b+zA9Q642BKr
mg2AMYJLnAuY1OVcDD3DpzZrvVNTQyFMPdmmvpvZVgjxv9i1aHwWvqFW5YOdGvaNJPnF7mdsYHfk
yWDIyFI2MXu0KhZadRmdZIpeWxl7rW9r7Vddt57mXvv4+qK92IXPA0HccRC7YKKbRZNz1wzSmN2T
g4rUo4qw2HvU1rM9CortjXfrysqhUEeQgW4HFV1dv/ymOL3i/gl37RSBnPbbVOkDE0rcjZW7NiEC
QRqENN9XjZDLURB+5iqOLO+U59F8bLnp75HUbMPJqsYbAe7zy77ZJbBbTLBA64K96OpOS2ZPIyL0
J00m810TIwQ6SK2473U7/ovgun2HUkOBmoJu3yNNtsq8et5HJxmywNXz8jHqPetYWXlyor24WD6C
W+gQInCdAHCo2v2bl5peJkWetZZMt3Gzr8AMVZg0O85JcRV5Z2mNOBn8nm9uOy3/x1B0aS12sL22
XjZP7Ny1qPW1DYsAjT+My8m5A7SD36Gb3GIiwAJ4cVZX76u1+kDd2nC3+wpnkQSMhMmNMDkjLslt
rfYgnZcJLUl1xR5UsxVpZDigwfe8ozCKJ9G2Dsp9tf57zv/H2Xk0t410a/gXoQo5bMEkQpJlOcnj
DWrGnweNnOOvv09rNQRZROluvLHLTTQap094QzO+2dOQGX5lz0VySsJQFLsOw0LPX5TY+hImbc4E
Cyr36Cvght4EMnFP8OqNgpxyDsNAE0oKojwUYbdHettadlbHdY24rHC+T1DiXu0JUy5JWixfiGsz
At9TnX/VO5fmeVGK2J8A0H9SRKQBYlIrG8iUnjekq8h+/AsQr/oZVk3c7Gn+WIC8pkj/pImheDEX
pXsycy/9q+s1LfU1JE+QTS5qK9orcTT8sEdaAOgaduMb86Pq1Vac4lflNmZOVIucf+Mor5PDyFxH
/1Z5Wlns4Rar5S5L5u6BWX/7p/DczgPT7Cn4fAFsyc5TMZtdIOcgL2Nptc4+Q8sh8nOsMKpdW1c9
C5pDofpwBkT0MIGLgSOFu8K/TmwoUAeyZAIcW8Z0yGZID345Du5wtNW5eTDttNWRR24NYxfHk/K6
6OD1fd1UrD241ng8GnVvvRlq1n8TjKnAiUbGm4GiWgzCqenyo53EWr2PGgulZjfRuxnquqc+5wBf
GAoXXqf7HsYHre915eLuo8RCbtQuovQL0q9hezB7PkjE8IwW2XK1xf+5rzF92eEtEy5PTm2kf9nd
Ag5QSZfym52Y8feEcu7PaMLFAjFW6P9zkPmq90LBGxAatO0cHaPuPpU4Akq8Ym27QWdUNSDAwfDq
Q1TYlXcAtWuor4qVSbWLUai/J13hwHlWiNx4So5gnOoCUeydU5iQOq3MgJRhCK0YPhxAaawgsERp
ITEy66azhUQptDmteES3Gqlam2Of+WnlYpanGxh/3A9K19N0MA9k/RDAYNCT8K3SoAkYIb38vHlc
ukr/ps6LNiHGEYaOr5BQ/08HK/ZHX7gE9+7ChoPoKmZYmGnjAlcqc7QYtn7QdTyRxEWkaWBRcyeu
r0QgA4DSZ4SUGze17H3PJHLe96Fr/1N6dlru3ElVHpU+g/4zp7YSnun6OuqTGaGfiOy5Zgy+ng/F
dGA8SHHstBkqJiqXbHI03Fj/O57wMEYmohB/N9jFNCdduP0P4KT9P2k2GhDW5zIVBz1usn/qoUtQ
Zoza6DNyoshpIZyful+KEhX0dkHMmnt00fJgAFT6VlNwho9ZFKoJFZRV/8lNrwavCvBCOcVqaSQH
5EPV9DCMLtiEtMnRmKiVtHQDI0mTzw7uhINPM9E+5UPbJvssjLzfKv2uyO8Xp/xZ21rewyeutX6f
Wk79OdaK+lcmZtiPBvz/E2q8c7XLsDxB+NwxMu+wGKjM+nOWtalvFKoSnmw3ZZ/GxGumBzwLTLjS
NZqhvubm7lNbhpg1uN1snBCeBdsmyjBB0jOl3tiRV3bJGfHe4kfVT5hMk4Yh8dqLDL3rAotnB6Rv
25c7xPbRmKbzq3xutNyO9pU7ltO+nEtX7OgUmb8HOogR8vITWhT8fqV4iCbuF7+1ssbz6zCpy2cq
Uey580YBcmon3pSePEREPk/Symo3aW4BB9uole/ThGXl3usU963jTf7C3ECIXWTHS8trT5pv0ewQ
uqmV+oDOaV8/R1EzMLyOohp7BkP9J/WGcQ68OIy6U+EWVS+JVV1xHjRlAQWb0pfeKOyvSh66p3Qq
yDFRoEP7fpXfdjEK+qNVlo9tF5kAZqP2Bwmb+dCA591NOBwcc/4oNr6t6wyQVXEFdnGyYmKyns1N
XVsNqWeVWJTEw7HgfHxBT7jaCGDX+bNcRdZxZAMOqIzLDJDxgxEWVltCk5cyIfQS1JcpdvojyJjh
qde6LUTQjYCBNSWpFQW4oVprX/Ks6KfaVkX9iJja/AgWOH+MjMV7adNe3XhvN5eSilPUxhIbscqh
DXVCOgLt8cdxsBxacJgELInKJLrDYvR+ILy5FJNaz5NNLctaLdXkFbIu9lI/QuXDFskqd4ta4qA7
gwS4v9KNYwHcAO4UIy3GWoY8rP8dDBtw37Mprh5ryxrOub042CPZykfbPlw0cigh6/x3U97LVRDy
nRzIchyLBMnbhu6lr+HGsk+h625s3a0HkqMwRAoMG7z/Kv3VdLUJh9CtHudeU4IpNt3nUrV/3t+1
97bOZfUBFVIiNkjDGCattce6MmP4Z7bisQiVNveLMpd5gaEtX22BTQIwf5o5/rRYyWOdtiHSvUYj
vqVGp1UM6opRfZg8r0CZpTQH9YCRGjwKHW8ccFtjlQU1ttiIfmMXZZB+2cnvLLTHX1akRoHI6U8y
bNSxzLn/UDe+XQtEnRxQMOa8Uk1pkLdo9XEWjzjVdL8NVRi+s2T5FwNc83mOAZXdX+/Gm0LKTFpA
IVNLF3x1yKfFaxd7sARKD0nnd2Ov/fRyz9toMN1aBZ1Pj/YI5TwV0eXRc/Esk7yQ+LFIFHGYxwxr
LRWN6vvPciOmo9gDx5Loh53Yug+tdZ06pKJjFcxDgkUjLdDt1ERhex6qo85Y+gcjhS0ZtRvPJllT
YCIZKRGRVs1HLFdjZaIj+Kg5hYttkrHArohp622cjHeRl8vjzhzOo30l+yKc+VWU6M3ZDBu3ix7x
M6hNXxu6aHkww7ofd5FmiWhvpXFifh1tPfoZjm1k+C7SZqh/L03/o7Sy4S3CCAqzjX5cnpGTb9xd
PEaT6ReISs0PnpaRKxW1W33rsjn0MPlgLuf3g42DFALqfq/mEpa+TNNvBCd6sXPHxf0LSW/jZ0J9
Nex0YY5fGfElzzY0wD+lRjXq92ghfcMoFFtujUHs5Hep0gF59PCw9bW0GqunSLRLty+6KPm1RIPd
7i3qvYFUZPLyT1FlxeO+rHt8T8zCtaOdHdI33E1O1GX7pEyHf8o+X+w9Hgn6p0av3a+zqFt3r879
/G1SU7iAE0kNkv+TFuU7E5Y3Fi5higeWAVumO9TAoIt9Tv/de+6dOotJ/jzttYyU+G20cu2zOg6e
fcQ9IHlQMWV7Squo8h48PFIcv+tiK/YHtc+MQ+EVS7czvJKn6U0t+622mNpDJXGt5jGesXjzSemK
EQe8Pnqh1iz/6edSgQXhxbrmY5aAVfpsZjbxpogX4dtl0/cSWzh/tqcs+mRNnfmJn9RicFV5EP2L
IjGJUYLtxz4lRTLl/hd1FY3oqRGLaDbaSLIyQbr8bmvGBxgpT0mgmF5yioVR+WOhm1gBzOFpyLag
0tcQT6k4LafAgNx0ica7XE+Udam2KNUFbrI4j2blNW9gK4bfYQ3hKDcy/WA0ZYplQagoqc8biP6m
cZ1vtLWuv2hGIxKgIOU4DOS1Ln/FIhZ3SaooeUSouD8mQ708UbhtMYyv0wuagYhmSuQysrfrbnFs
iZYPr9YDr/KiQxtiXdSF5khO79gffY1AdEwkg7gm4ZRey/kkUYQKXWsErYjM37kzq586iy8MvnGO
O7s9/rh/bN5RDqtQxWFBk4wiEiDEehydlNhcKChVBwaZ6AM9floyUGrPasVptXKvPOqtVp9qzDk+
KbE9f/GsItznWKi8aKFJpZTm5bekLzcxnvLAXv4wOeUFrEymBXZtnamGdA0kpTF5nBJD+7GEoa1x
HZGC+5lhGtmuH5EcPMRLglVmYvfmwXEG6uxJU/rPG3sk77zVT6HDALCN9Ijvy1mdspw5wuLURfRo
ZLHNE4tw/sFM3P3X6qb8d56b+ht48eIZs0JzgCs24pbkqFhx+I7aG/9QYRIGPJgLD+HgLL+zBOG/
PVyQud8PeY/3TaFqnYs62DI4v+//9usPBJCGSl9TYp5QNl7dRDgVLnTgljBIi4RTpNr1Hv6LsXHh
3ViF7TEl3x/O0FWxhLR+js5IEQZumCP7l4e/1cj+oJ0vXWswmYz1gDSQdnnrr9AFvR9ju+IGrsD+
rzLCl76FxbnE3ltWlBtzyiuLSnrOkofPMrSfGTms8uKUn6MiSRGe57zMqMfDJtmVTZ6/JFGf/IuW
beYz5AwPJQ2LcweZft/2lvqie3MZ+Rm+N+nxg2+SISNRjjwYIj1bvAq4cLDDyZt76yyyCUKkSdRt
xiLciD9Xb5LnZWxKAih5E8i7XAbUXhGh7fWA1nP4cIdmQG87HpQtkeBbq4AVl4qnUm1j3Ugb6ypa
OnYzMEJ3RpMujHbhqPUbw6mrJJPYISG89AYxzbiSVa6MLlJ7t4p4lk4/jZmrS0uZiDs4r/dxNGeH
uDDbjcnR+zG8CBZyVYod2ZQjhqurHZwEvVBLb6IgBpWud9N3MXk7c6w+w+UNOg8ZoGp8KpPxlE3V
/wa0+50oxVKm/ST65VNjmbvFSM9dbx0Rqjs3bTQeyhQLxsrZKCfkAV79TgIsoB1+Ij91TZHxcrxZ
rGZIAvTcYkHDa7B+VZOd/TMhnXA0IAz86siMMKzC1XNjk64uVLlHDuBtNMIZv66xBiAA5MfOh0OX
wjtWS5weTIXWdlPq4ev9z+ZGXsSXDKeLeZJOx2MVAFsLDtTSh1EwCIRPHUy1YGEkOYBeM/4Rm1gL
buzrrVOH6BjCE9TTVACryyIMdQZ5IXOyHnFFIEam56uzeoSvnfp4qwR5HX7U1eAdSvGfJVdHzi4R
Sh5RBw7iOP/Z5Jp+mFNIPakbbaUn1x8uoq7ImFLeUIMCw78MD7PXczCKid1ctOWcheGvoa36DebO
NW5Y6qCTCJFncKtw416u0tfNqLpWnQbJSIz1a1Mw5RmFWxNetf5PqHnZeGAaLGxf7+Jk9KE8mhT5
StbqfqyFiBKTCtvPagbgaX//PN04uhgDSEg4QYVUYLXXnaZKI2o+G4qJ6AAGxXumpGOu1tnZn/tL
3dhsinB5aRsMG/jzchtmE95UZixJUBQ5WmzQ7Q9dnWx1BG+uYkMUAnNB+rdudDKONPjinSSw2nTe
m+NUvER2p32U3oZEJZo1dJhMmmbU35fPMla2FuZWkQRUZPgEO+3AQH20NvKQGx87M274rtyQJCPq
qggizveiUew0EKZdP4dCtZ/UKVIeJh0rX1+o5rhxxdxaUFYELvwK1l0zfRm2wvRV0zwA6IYa9KBa
RGqUMEGe92CWk+H44SPB5ImxOCkJHOb1vKdF59WLS10EJed+Fy+I5c1Jan58G4GrSEIKDUg5Xrp8
WVXZ1vkcy4tz1OKj0urn1NTFISzr1yFhbnz/md6Rm6ubyJLYFSgQNmFlTVARgzLYBuLYgaj0TDxE
zVi/4PkX/ojEMgRLL8URwDhpv61GyXqfgev4P1znEdLwiqhERNbLCv0oew35Y7HMCK1g+9pqD6zU
vkonObQAWluNdwzaayzsh7rehWnVMzO1JF2vxMAHbP3cTadendTsEXKZau2YWU/2HmpTvTewvbQP
7aw5vS+SMP81IMr7xdKzbN64Pa4PlOwagQYB/46e9fprZGQdd4kTasGY9s5OcVrwpwVYUGpCFNTR
Zt84UNdUOqo/hpZk1VK3G47B5bteYtHhmuktQVwqlbnrBjv/FddhXe6qyBgnX3fGyvJbpRy0fWyY
lYmZcKobx77rvQjorXDklFGvP+tVYoTHVMVh1dETJt6poAd1/6hcxyp+rCxmALLQULZXzck47SuK
U35sg6fWU+8mz20RTh/tKcgd4QanAyphduuSSde7Dj0YZQlS2tF728DZXeudaeMbu75HJMhXMtlo
2RCwVqEq1EsUa2pLD9KkN/c4nFYPaPkOLxKK81GvKEmnIBiSCNNcIOte5UCxViItMvdmMOJI5MeW
ne919II2nujGtQ15ntQACQegYASOy6PkAocYmFu2Aen2Llf69JQ0Yj+kRQCrxq9ScZTT1L61nukG
PS1Re47lx7V4+RZY/MY5oS9FuYhqsAS1rja3UjTgv7FXA7MhwUZFHdGQ3PioOQzbCrVSxizKMjl6
unxecvZUm3u9QSjDdt8aMqHdFCUfpqmwCqGAcAzUAUSafrkKyuyz3aR2E8Be9o6R0nQHyKzRxw89
01V0YEnLbfTFVmEAbIVoDCWsA9sVzrFwteJc1vQk7n+/N7qG6L4yawKSC6yOb/jyYTxddFauFE3Q
RVZ4xv6gfMae2sbpPss+KXkbn7SptxMflZ3ouFAOPyvjFD7c/xU3Pj2HniHwAZIEkszV6XCGZq4x
qqgDrCGsna2L/KzYdvik6UOyMci7hozwtcnPAYFiEnTSuMsHrg291NnROoisGfWsIt+DZjF3Rph8
woZVgSqegNFUNAYRtZlBm54q9NXG7vv9R77+IKj1JP5PNmcc3vTlzyBXrvNyNhpwIkZ0ypq+3itw
pzciwPXl9S7aJoE4TPn4Ji5XcWp8sR2bi9xqIoW2v+0eDaGrSPPo4jla2njj8rr1VAyXKWARmGT8
uwo4RjwqajSMQEpEHO8L5E7202A6+w/vHeEZzXipTQPtY3VmGYzTdVKUPOjzLNy5S4XSWQda6v4q
14cS4haEbT50KXi37t9rg+LkWqYXgdUjChAvsX5IbMw9BV6rG/XV9VKgGrjkqL2JkESuy9cUZ26P
dJFKRJkmQwEGFls7txvDA32ATcXC6zYDMVIaX0gCHFXGarHFcAfLBF8dqHE4fAYvomE9htWDXdac
k6EzvlVhDQ7Qa1z78/0tvT4eDDJla0PKGMqtvXzOsHCQmBJ1z/EYDAy1y/w1L2zrdH+VW7sp9YRA
enMTcJlfrjKSQcVlZveB13ndczWZy950Z9g1jllv1TfvvPPLVNlixGOSrDF1hs29Cic0nTLTGvIB
sGql7zNcYx77FDwE+sWq8ywNAs50kV3EtoZe+Oj0Id0GJ0D5HiEU9adIJ/yqrZQA29HKLI4mwu8b
MeDGdrzji7FMI9TwZV5uxzxJ4cp0GIKmmwCYmGl+GmzQ71hHZV/u7/yN9wuJjg4fmHeSwXWnxSz7
ctIntQ8QqywO1eJWvgNA+HB/leug9j4GxxbAIIDSkLp8oB63skWPCJ2Iqb6GGDwnRRv6S2McsxxF
t/uL3Xok2tvMtLguuB5Xi5mV27toezUBbmnmS6eE7qkS+VacvrkKdhFwOWRysVaByeoYDUtdawJ3
mecvi13iP2j23UZ0vnUSSCioZJCapDGz6qDH5rJ0YJtYpfamXepMb6gpJvvGmb/e37TrhWximUGL
F/oN+fRqIfiPmKAj8xaAU8/OybwMJ8Sd1SNO7VskqevDwJEmtUXGGhY92q+Xh0FhDilx4U0QTVFx
RMdx8m0jBTCnLdnB68UWCu3Wo/13vVXyh2Jeg3I8e4iNbPPDRPjC7+sk/DbYdr4x8TBk2nMZW7CI
QEhMOghbACRWaVFCi2TWp6SFL1Wqza8UBMAn28hq74zSn1eAsMaFHCRyS4qSimz5XwET2UTMcAnT
U0pRLXBJTzAC701FXeiDhKJjoq6lyZNTomh94OAb7s5Qc8c8is6cf0T0VKR9ee+9augqgWHPrfmn
XhciyGB6Zv5i2+NfYVyo3O59Vbzh7KxP0hVMaB/+8Lh+Xap2aUdEXDUuX2wt2mxhrpcHvHb3VGRi
3AvC1v7+Sb3uDYMDptVBn43pyhUhqB71KCtEVQS5NhtfZ9pun6WFd+SHg62eelfNflegu3/cX/XG
oYVqjOEjrEVa4WvNNtwWWmOJlSJgtIyt+oAA5AJEeyA39dtyi+F3I+UFgcAMiZYYAmdcApdbGWV6
5dWlXVDZRtkT1SLOxKBuPluekp36DFpc3KD6qSRQ5bpO9EGKTzu98TIrNl7qzQenoEHo2qHiWBM1
uR2KjmK+YCxZq5GfmrHxhRq1OPSZKB3wuoq6kVrJlGL1DRkyqjJAkxDBdfxWBqw0rNBI6aawuXFa
/IWa2mtTWACC+79aZD583TOPo7F8vGcnEVukj3JSLRsYl7seql2sW4vIAtsaxKlYsKVLFa3Y9yjz
HRCBjTby1eu8jrKXzIK8R0IH1s4rlGZMNvBPQNtDK5Jdw7QD+cHZ/hXSRy53WpEKFIYxJvoyaXO2
caKvLzAW54KkiqPMIBhfPuw0JSGsRyMLDGRZ3iKQ7k9ann1YLI280aKLQM1NkY+40eUqheIswmyS
PFAGPd43TVk9N+Y4b7SQbz0LccfESANu0BW4pHLLzB3h9AQtgPVDF2rGUyzM+uHjMQCCAIRYcmHQ
g6sdi+zBnYY2oTOOFdhJNaf8rDVCOyb0mR+8LvU2It2Ni4uDIYHT9J10hA4u964z2kXgswYc6V1c
xh6yys8dsF5zGNnfPv5skDGYJUqxJla7XGssQy4zKD9BXSs4LlagRI5RHhYT0c2azwi2IdR6f8kb
L03SECnYaEKSTKy206N70S2QcQPQs97eNVpvL9DA/fgqJJx0ZZiQyqO4ajDFwNPqBDx+kMZ67UO+
Gz8PhrA2Wj83LqX3BA0Yl1QQXSOAImdRx6Qh51SNNn8Rhqace7Wbnxf8oT7ptRo/qUh9nO9v4I3z
weGQeDWTE0YdevnOsCDmGhzKOgBmMTyQu1t7OG/NvgjNj5e7ZNIGltQAnHllayHA1oktvVOtMhgM
Ndy1ZvEbKz4DgpsoP37oZYlAp44eF73B1alI9ClDuD2qAgTI88OATsApg1d2ypNui/l066Vx/FTy
NeZpWBxc7t9UCDF7kwktUnTjPu6c4cVBmQrSTVqmkb9o1XDMe7HVWL21LBxSrKLYT66a1bKaF+lQ
57oykN/8XmmyaBc7zeduTBiyeep8VLXyw4xwVN64aXhSVkbNdLWr5YSQs5rOZVDq6WuGgutO9LO7
8epupApcZgD76bVKO4dVDLHmDpG8lP1UxiY/N/HMFMhV1CdsvrI/adyJjXnojU4oc21paUR3GnnW
tRkcTG7K6LKpAnssstkncGuvRjyoL5B7omyvVLMSP6TNCCWUgKafBzeeSh8v8i3wwI1Q9o6mgoQM
DuQKiwMfzJri0a6Cvja0J9TenSdk5j9MhZdqyNJ1UYolSErD5XnVy2RWBiw5+N5b76E2+uLBbrry
cD+q3Dqe/11FPut/2BlzWRmxV+lV4MyRPfuAiNuDrSb0QIrMPIsZMvMI4Xmrnr4VzMi5IPnD7ZUB
7XLZgdF/qIOjDCJZWiDyBHa6GBhxV+YktmZgt06qQ1NZ+sPQV1tnJSqyvWqsMnWIEyj3kwEXOxVj
5Ysa08+axH4jib5xPvgcmIeB1CGCriujBq4gDpPlGBSTZ/Jsc713lXhrCHzjqejVUaWwi+hZG6v7
QDcapxFDNQQkSs1DIgB12nUf7hNVyXflsgkmvPHKpG8gZTxNeWBo8iT956RYHWDspGoGRtwk6gOO
AQ+tGedHt7Ot4/1DebWB8qLDNZBbCJkQStrLpVx3SDojV8xzhs5fxpduWEehQqX+aLawWmd1+DMw
1u3cuJzzuk4f7RxYQJh04cYndpX3s4rkqlElgxy7UsYsjAIbVZLIs+oUufVUpbb62tlTi9O1VrRP
g9kZ4Iajpvk+W22ycRZvLS5VkqW8D+IA6/YnfI18WIbUPLuRWvy0+gkjxrqxM23fJ4PnPQyJrj1M
w+T1D3mT99XXj79JTgxaV1JJgcrg8k2qCEYPqCcZZ9ELNC7VWfEtI/r/vEdoUuQs1B10lVdHs3Zh
rBNGjTP1ntiZcWodUCg1Nk7LVajkO4MFKBFq8IaBrqyfxQodr3LCs1Wp4jRHifNiuBM877x5t6sR
uyFL+i/3N/Dqq5OLyqY8BlcwENeYQz3SjZBGcHj2LDF9VUq+bcQaxRmC8lZb/hrYTjgmUaHJAnac
3Hn1gG1jZI0xFc55sCvjb5wEhxNInfS7VljKsxJF+aewScUzKvflKasa5ZQI2z5lXl4dU09VfgyD
FvenMbbbjS/oOh7wwzhB/D7aVchIXe582M+xM5CxnStM5o+ZSKrPy2xvCV3e2GrwNHLgL8G8NEgv
Vxl1s+3dIXbOgo7QX2LRuqee9v+fJe31jVzmPThfdD3ebz7UvdCvlhyC1Yk1BsddukpnLYF/uJ0l
hLkO4Ei3Gytcdf1RKfTOV0GY/CojtXmxMDefdshlhdaOZrru8C+S6Bm/l3rY41AtfrBM/sIUq4ID
PXvxbzxF2nrH/4mu3KI0aLB5hT7hzlfTMWxhDRlp4nN0zXBXcFtYsAD18I0uD9Qqked942MAQh8o
gVTgd8A5thrD1/kceyDRerBhyMuBHaz22/I4KalhnxelR9PZoTfyve/mKvF7y+iOrpfmD9xq5rMm
xumfRdPrBY1RPdrf/8JuHS4KArC1EohPpnX5MxKjh+SWYxAmMAGSWhoJDLdRbKxyDfXgaeXcFVko
HZ2m9fU5ZXE/RvC1z4vG90E3yuj9Mq8bfFXi4iiydvoWwjoHTlR5LwhEpzO+9Q0G74uu+zqFXgDK
R/zv488uFZAQBpbBc914zLJE1cYMZ1c9BrGul41+aMaPt+R5dJfQRS2JrjzAqcsdHrJMxJ4149AJ
EHZnLDU6erXb7ZLe20qabx4qrjq0Ypj4MbxbNfVma4FjU+AG2mSD0/p5CUNyHmcr6AYVL682snba
MBewc1zP71MXjQSnd9qH+/t6I5RIoXxyTggRtPpWv0IBUVnVYcEcwKnNn/gHDF+c2UPqADRY/HZ/
ras8UJJ9pLIzK2JRsF5rzkJcwRj1kCw1HfpmrnZAHtlMfdEZ1s5csuHDWnGsKI1aYECh3wbE5vJ9
GvoYtR6ikICUkL2JrLp/6NLwJz5FH1YoZCUIr0CGELEEe7JaCQGJyMXDTDmPU4ffNlIQChz1wVBw
GFq0/8dLk51vgAuU6Xyjl49FNuTMS6YrZ9TcjJcuLMZDYQzma4pWy8aFdut8yBuGix3IO97ll0uZ
uS2U2vSiYMLs8dFRzPg0UsQeQoy5NwLPjaVI/oivdB+42tetvk5OvPM8i4JEyrtMChJNOqqg+6bs
640E6dZSFN34GYA4pEMl//4/FYIxjnCRvUUE6qxVD7O7mE+uWLxnFwDpRlorN2h1f9LekykR3GSi
6upgxK5V6YkdxUE/4N3sNsI5oTJS636lKuPXTi3Lv4GDimEXTv3wXQhvq8VynVfTFobtY71PbAhr
l8/aS8uEJbTjYF668OhIAq8wEQhDhGs/KyxHhrEjobEPH/7aHdlMQo8cGRvANZfrWgVpfK+U4bnK
2uTvJGrMJyXRsk9ZtrifDRQLNjKVG+/UAYTOnA9TBGa16+fUhl4Ju145Q4H7pcd1jC1pJ8hBE+V0
/8nkdb9+pVQIklbJV4gG0eWTUQVFsNTgtmutu3h70+i8+mHxvBwVnMzQv5Ves8D+42b86/7C74nG
1cqA6+R+yoHfKhERTeeEI7lrMNmpvh9BTB8WrUcCsBzCfZbov7M+fCV+Iw81v6DAcHBc5YBkJLgc
TRTHxYoL/Daj4Rjp6C97hRdvvIRbp53mqCa5WRy190vvPx8W5WNpGqNBwPUaLcgiYf5djEb2ZveD
eooGr/ZdFG8eYWqFr1WMiM/9DbpxwwB5YjwFPkUOQlaJcc5nYKg1Z65t1WrHV5F9wW2vfUK5Jn0r
rVz8+PB6DvMPvm8afRy6VXTMXQyzKPbCc67i71QgA36A6Z++JO5YbBw6GdNXr/6/S62BjS1+sCna
EeF5zDA6cqsZ+TD0/D4eg1mFMpzKip76GtfhlRMBOGEVR+ui1ylX3f2iKOXnecLz9v7eXaPT6cni
vwEJiHdGArI6zAXN+6LTi/CcLEp11qew/AOFDlvVrq478E8JuuBzspxo8ZcUGE39UObucsKKvsPO
tHfEOU51/TGsUtNPQB//cKLGe73/I28ET2ATiEHSRZL33+pAqcIeG1WZwjM/52iWIBrGsnx1pjFQ
cTVi3hu+lJ3YGNrcimTw9uDrkLuABludqp69imq0dM+zwIG0Nwr7Swws4slJGvP/sxT9FlDOFBS8
jstQ1tIm86CyKGdmrt9tK4VoBZTv2Onh1jV0K98lZEmUFQqf9PxXScsyqkOHGVlIfNaXQzzmy7NW
AEksnBxyoBl1L6pbdg+hqKejOybzQzvC57v/Om99RFJmRZKIsBdZc1MnL6qqGt2vc+2gZse1HO4h
328ZOd+IQlC6IEVJjhvojNVNpJYZ9MvU9c6ZMwN8YdpdPbQMOQ+lwXe0RwC03HiNt54LaXGwEDIl
5Pq7fI19OCRgyWs4lwCg9/gT4gIllC3O7a3nQgpWFsJoccBQulwF2k4xL0C8z2MIA5qpc/qkOkN6
nvI6/prYg/LxNJdrHGYZftFs5lrSBRXLKakAhp3RMRx/RildnpIi83VEKGgjut765OAq03VAN0tj
Hy8fLa7LxlVsRznX5lw+2VVa/HSwEtnjHLG11K13xW0BwZCbgxJzdTpa1ErR/kwjWPuxHfQibgMr
K7bQSDdX4Romu4XmRTV7+UB4DlVGgQBEMGLcsyt7Q/wNmyb9dv97kiF6dSnBLWQJlcwd2aJVcqsW
qPFhEGGfzcJZnlrF8w5O0wsU9UtzfO0yRNzIB/KtD+zqbVGtcj9BIpVrXxGpwroTqZlPqLkkg7Of
6sh4SJTKPRR2vmwcjKt9lIUx54KPFOYEsetyHylTkrAUSvPoZpPzbHgI2NTVuEU1vA6O0veAcQW1
MThHIO+Xy9gjKsTpEDWPYaZpOOkiwFPtZqHXMdZReTYxxaiMTxjlJgMN+EEHfG+20b4wXeXfD75S
fgm5m2RiEauvescdrXkP42R+iW2N/Z4seMK5Skudl2RuxHQyEscDih/baAveX/kqd2R8LxnIQPUc
soI1mtwrK3KARW0fgcWj/xgnqo7IozNqB3fW9YfWbcOjpeb2v2baKs6xzV1zAyZ5/bIZXnowKIjZ
5K7r9k8V903YmGXxqBWV9xuEvvk1hcmxEdaugd5012QTi94teg/IoFy+7JjLvYrqqXg0yq757JWh
cWjUsX4DcmP4di4SjyRnHkgv6OH/PdsuxaGn4R419053tPsSIkGqNE/gwHNoVpmzsQ03TiMlBkk8
eS1hCqmMyx9ojJnWqlZUPgq4kIgYYBq/hxSefq0Ev8ICf/DXwBjz04SvwNOsi/EEkOvDCa9D6SgR
EFJcjltU3kb/KSVSFwN5V1TlY9d2y4uV9m7QN7H1UYTW+yrv7nbvhMD1nYaOejl3XfmYKE69b1ol
f26EkezvH+1r3KRchlkkjZR374JVyUhHtddGMZaPqaXNX1yRiN08xEpQlSOf8lIOp2xooxfLQ2Cp
Ns3xWx7148NAlfnheCbljqhaucJhg9mrQNNVmp7Pg5U+0ry30UdGxPGXZlXd2/0HvvElwfMH1AEe
DZDTNReMCgNNk+zRyTq6+nbtIU2z6UV6fQ+QZb3jMcFGMjxeXT9J6KaVGxfZY1rgrupDutResmm2
oP0W2fTr/iPdWgzFS16k9FwkQFyexyxVO2teEKMpZt35Dq5VeSYb8x7Gahk2PsBbu0dkYBBCBglx
evX9hWC1x2r0ykcPwW1j7uqd4kINvP88V9mcFOhgkABXQHYT1iDPwS1Sp7Tz6rGlO/zbjGzt2E3F
9G+yLNFeNTmS99d7Z6JeJAssCC6anhApOB1853ID58h1sIsR2WOI+5gClt/TJiTMyFJ26WykhY9S
HWKYZlw4T1Woe7i3Z8v/cXZey3Fj2Zp+lY66Rx94M3G6L4DMpEmJFClTkm4QFCXBu23gnn4+qHpm
xCSDOXWiIlQh0ewEtlvmN1gANdMkEa7KcxngpoRoTeaiKRivCz1AuE1IfidiqrzvSzlqoBJqiD4P
VNyvBzF5l6OYVLGzrEEg1ZelQRW7w5xe00oZEA2QU3mrQ01rtM5dyrZLtzoPZTfCNsHcK6U0WJvD
jV3TXESjoYoQgzaaItsJNCPLuBq90t1lSndXwzSoAaR30UP2U6tedt00zO996djZhTON8quzicPF
OdgyEZt6CitcknNzutJTBLi1Rrm1R2RbTDoOR7O34nnIC6g/6TRknL1N+62ZxrS5kzro86szM8OL
P5kYiIlY26J1wKs7FZ90BTLueYFMaM+lhSI8tPkgqBraameV7F7YRBTKNwb8JuMLZujpGjBILvIJ
1vnR1GWwj3pIB54yIYu65/iDz2VJA04fGizIZxNtP4MG0jw0p1UylEdaupPwXy/Hufb3qdDmNWre
4fVgrNljqHPr3otSsbc7173P0Lj72ofSSpputCUqBGV2iSpsdYuKV5O0ZRPEulM1we2av4G8oK9X
lG/3blA53xE6cN+9Pjcv7FIa+PSi8HXmrfnbUfHbLehjbhu1m4RrZngOYYFV7ZZeIYucpm7Sl/Xn
14d7aX6A9zM1NNUD1sPT4URtWFCSTQ45G52z2anHuBtC82Ck3Tni+vNiZgAmDSU1qIqcQHC6n47l
kLWunhDy6Pbc/3GYBUu1k6qN7rN1teQ+7HrVXYWcgzruozm8MKN8mWKyU3NnDyA8sTxPqyBRgU7v
IzR4HiUMdSpJqyX22isHfeYWf2EukAeGab8JkHCdn9wAXdoEY6+EOJZdOP+kaeegUTMi3MfJZa5v
szY4Fzc8D4ldMCnsSAoWdEZOiaMr60suQ2ses1lYe9SHcASYxmX8Yc10v3cNaOg3NephV8USTNeW
n8rh8PqC2A7lk7Nhowxx6TFNtBBOnjmFe7nJ2JlHTwU7x5HmIczlu9KtfnptXR1AAJyDyOBg/XxM
riM4HZAg6QSd5q6oL4q29Rkzz2u8JwZVgKfi0LfXN1mdO8Ou9zGkvahYCRdBm6cs1Cz0UiShHUzq
mkER2KxguNm9cp68eATTFsFB8YrviM9VV007LHPs+nl6Y/jlXF6Yrb/8uWK/VMfpTI1t8HHMoIyC
jkK8mE17x5G+3mdVo+/RUNfwtCRSAI5X9PRRMI9jGUyBMXJThfKD6zULqLN5++i1PY13/hiN33sn
W/H+gNP83supOMbD2k2fa7suvwZlmq/3k2+UFbdOWr1vwaV/XiY3v4FTFX4YpK2++Znbl0lfTeXb
1spKYy90Gn1bq94vEmfMMvTF23n8IbJATnGDZsr9UjXAcHw3fQ/3X6L/763utwwqLVesaRlHsyzS
h9zUrY7HfAGmaqVZg2B/OY1NPNfUqmJa397HPir6ZteLbPzg5BqtfBAadayLnJcDKwEQhChgPAHX
4FWhSyswtlitQOKH1ERUc0Na6XZSCLHeqibQP8hzAwDvolW3gWlk6d73uklfVFOay4Nu51Anomok
09bJaIpHGGtqF+SpdcG9iupIMwfoWJalQ6d8kNOalHygCb2cCS+BVI7Td6MZ6WZxjTXirZc11XyL
5UAnLlKN/H+izbLm8k3dcE3IrU2bO11H7UU+AikFmDhkrCqUs5sEzlz9NZzQH4+dygpu6mpCVwbs
Gc9vzb5EmX8Ni33pVdZXwpNmIR8vfZVwi6su0UNf9IkV9pW1b8awHHazM3pNoqa2eSNrx+92KY4M
KPHayvhJYs/DyiI1fMj1nV0keTq7jzADmyY2UttM3+TrZITJyP903EpfftuIQHnc69LWe5BPtR2n
Rdn6MTU5420wV0txQDRsTA+lYWXfAMr7amNmLWbC5KEkbDopvxxRGIUnXLgMBaaB7vipRJ5rSjTR
LgvWGjGNKDr08uO0X9LyChiMukc/uv5ahUH1fVwnb4wJrHR9Jj59IQimEkCsgEwj3I/TvuWwgZxM
S5tHAcMtGaK8fJN2Z0/YFy48KBguinQQ2TnhtjP/t/sVXc0pWkZ3PVL86fbkveuuRu1y1weWPHOU
vjgUOFiKPGQ/wByfDtU5zrrItTGPIXfX26ZDbCmq5HKZRfgf/P1Te1PKohQMAuCZlBt6pbkkgl+P
tt0M1zUthF0amuM+bevxW1CFcLgWb3h4fdAXng/sDKVa+mD+BpR6+nx9R31/5XA7lqbZ37UGkN+Y
Elb3Z7aIc0Dp5yClgIIcZaqtQMA1ccrMD7gjVCPN5YjBTypjlxuDIw7XjSBe10YsCZwo43a1vAKB
7HDN1riAjfUTLxdriUcu1feKI+CnW8vWODPPzxcuSMgNPgQwcSPEn8RQjcoyuRJbcmkP3WcP/exr
tAj9MX79dW+v8+nNDJ9ne3hW1AaDPKkiLWFQZ1kW6qPEAD5xXTrRXde0cc/87vqcQ/z18V54LMYj
jkZJausPnkQCZoUwhqAkdzRTrpghd/J9iT/i/vVRKOy/9FxooFEfQ1KCsONkGSGvuNBTFceePvKS
2PZkXFOKxz/LMsq62y9c6nS8p6iUbys7z65VMJeoIvipp3eeSIsmASRc97vIU/N88GbLPrrePJYH
gKnBh9Zt7I8SfdJgZ9a9XGOvLFMa91LZcpeBDsU7R3bBx8AVPXLkfUEHZ66s2dxl5pD2SRG53aOf
Db0Zj5MOq/3QGfm3NB2p0kkn7D/YwZLaiWH20XIYgsCw4l7puU98DD5lUs1GOO8VZthfdZWZOaFE
YzdxWfjgGOd2xC9BWZ64D2prum9JcUkzF+04h1bMsuQpK+em4aqdccIBmL2zDV0/hFkhv9Z2Lqu9
XjFKisfSDfEDcqOq3ikaNUuiiFLa2JtD/37AzqpKVFNM6pgtBgW+tC7CKh75ZAW0TjxJb6toFfZ7
XjpEB6Py1fc5j2zjQub58Lg0qnjIeqG72BeZoKU/N4oYLB0CMwahgIhzsOXtaKtkEwZoTtclKLe0
d1MPwiehJaLrpMIaBcEV3RvH3HKXjwZImG+T5U2Xbr9kWcxtpL/MxEv2Idc4AupWGfUhKjymIBcr
WmnGZJoaKesInWBrVZG5z1lQwUUxjQrln8yw1uNcVVvyoJBm3k1gGB/T2i4kys0rwpJ+U8tL09Fa
7ABvdt9bTxRjXPuKZEQXbn3PvarF3kT36kNf+M4Dq2qwd8h0GHYCv7hqE99ZSZYttLP5sxojZFaM
kYjo9T2xHRinO52GB1150NybRsHTHaHd2VJWlE9HkRfzLqdsckU2VQ5xNmbdLq/T9d2UigK/y/9B
ERagHmBTCwYME3MqtiWCerLwIJqOUztYMZDXLDEHdQ76/8JRBrufWH87yp7Xu0YU86PKDtWxddLi
DdQEcedsNZCyWeodOGd15np84SijggfogBsfnPxp3dBcw8nKq0JDpCi9m3WajCYuwrT/27VlSgug
BgBSgA7h0Z7Om1Fl49g7pT6uS1ofV2eDLbjoO7++On5p1p0sj63/Rjdsu+8BKT8dZggDIWWX6yMK
9rOTRNAlbpADdEWMwm8gYhjH8zE0tPhqdq0g6pxtAgB2QJPFRlD7X2QdpJ/Ba7k6do1BwA5YcveT
1RDSJquHsEy8kpG0iWt2QQGzfi0f7VTk8srFWvFraw9lscd1Y613kzLIhmW6kI+0k57SuMQnodyl
EnQ35TEt9L4OJtwjVDkglm6M2W3mNuHtZFbqUddr+tPVQ3VgIQ4yhl1cLId8xAUmzooiqnehiV5s
bOsVAyCuOB3hIEE5ICGE1BhowEI7R9N9notuOBjwCr+4S0Q1Jy8X0y1Z56Y65kMksfLQhsSopiiv
ZG7bexSlmp+tK8L3r8/p81CKUUF5E99sIKpTmUIxtPUwCocN4Vbph3wJ5Bt85L23MCnnM9HKiw+4
EZBpptIROO264W9U+dE6qyNppl8ebFL7OxeRvzs0pCNKnFG3ZTXnqnMvPSB8OjDHvFdAeycV7rJy
pipNDXXsKdPMcWr26dvVduqPRubZF6+/zJciChI2SoDwn8lv3dN9mImaNi63Xej03pzMYerGI3X+
RPuNkQxZu/Sx4WgZl2Y2HLg+zHdqmau3mgg6sUszOqTDOFxWujC/Us4yqEXUzS1GAPNlUNnRN7fW
2dsBe767wM+bN+wN63ro3ebMTL3wzqgBbeKYEJEREzgJwBx/LEK9qvHo4hxzJC+tLknJ5mvRZfnl
66/shUWxoXA3cDEBNvXAp6veFDhCTrYej7bVy08UIep6RzpIdcCkXudXqbFrXAtt89eHfeEeoNyD
KC1ShYBYTkH+eeSrpVTTeNQmuEVPUAoIU9kc/c4cP1ZTF555zOfkFtZwFP11PINDO63oKboPRVi7
4zHrpPnNLr2Vs87o/DKxusl9I8D9PxSukvd1v67JhCvruFTh41ZwoMjRoR8VY/vZfqncaPyo00Jm
e1gR+pPwx/4Ga3dcpwewv5+aPNX9fk794Xpare5WFYbxQSiZ3igrV5+Qr6wfCz8QdmwJ45NfUCkg
47Wa7rC08CmT11/z8+uPM3FrnG36haQpJ2daGMx57a7VdOyMKMB+tc3pL9vnDJmeT+aG5gbAs6HG
wdVsX/8ts858rUynCatj3YwHevs9xIZJfsqUZ191tCHOPNTzJYsOFQ0mQN1AhhBvOBmurXsPvH15
1Gk+c73Mh9JMe5CxdR2XqfUR4MA5GMoLSShhBPrzW50S0tFp4ySrcLXq/KA+9ohD14mv87ncLl0I
hDA51upgkxM/DNnU/BhICofYRXz4M3wqJM/tdoJDhd2lofc0S/Tf9n6DJwSGHuY3nfjNzufp+wgr
AHcU0BUehyM1DUhZW8nx3I59/tafjnLS17ZqTJbMhaOVSzy80I2xlORgWXW0yRdA+unxMEW6uXh9
Ab+AoOCmopcOMoBJ56x4+nA4Uxej8At11BpB3ZKY/c4S/robja65Cmm2v/HdvAU5Wk5XjgqsyyEs
lj9NbfnJOJrqQpraO9ZRFb1L+6I+8+men9PbhyMvBxD1ixLy9MNFPO8cBLk6VuCUANzbHhrDpt5H
tfjbkv1MMjNM8LyVATD5eTpUYMzNugS9OnYERviMqZkyrz6rI70d908jTIahRfwLArttsKfDtK1j
y6wlPndJPHdUI9M/Wzqdt8U4d2hElGjjppHa0xWx6ayN5d6Q0/xRSL+6AOs2/A/eL0Z/zD3VHwoF
2/v/7WCRmaHIZS2S13w1jnDSxncYKorDjD71mSv3+UlJhxzwLywG3EyIkZ4OJQTZP14ibCLpqJjv
kknQzeX+9eX8/KSESQBglEblFu+ddnnssBRNanGxU+8uLknzdexQz9oJUIn7Qa7yTD55bryTTdsh
p5RrcpPj4tXqE0QbvXMXjXxsb7yd7eWcyMAL4BeWDqB86lXcCLT/n77FERdh2QeRPkLHQToFj7wu
DnK7uexln39KWzlT+sjn4EJOfvtGz0F7RIVcJKbS+hzt7oXNCaSajtqmiPxc0VNmaWEFnUfVjNZP
nBn1+gY5VRQmtThnhPOcpUwIBXzbiyBrejC1ttX120JVIho7FabqmBpD8KGCTl8kUgos2gOhfBpb
ZbG8DxsMyRNDL80nIwjHT8iToDxZOZSVkrnnPNsv5DzY8FHsP+fDtR2TJ/saBTXEtOD802A+JXe1
TTA7eqWE6Gde8Maul9KLBziA140zjIlVW+ICKyWReKO1vn99zb+ws/BfgqaBzRw2179O+N/ejYvq
tcWNOB6NhswySxvnwh7UueTmxVFoIUDqpF8L5fDpDPhds1SWTMdjjnrCrhZjd+HNaXVm/76wpkBD
06bdsJEwTE7mGRe+uk23/eTVCG06WfnFXUSw82j9nAlyXngeRiKFQTcKotypXHEaZNbk0kA7TisW
Ue3UjzuFa/WZUZ5f6iFlC7JP/sDk5PSAXfjgZthy6nH8cQrNrrWDOoBjlLOsCY0UdVGsxjmN5JcG
hdTOSyRHoy5zEq8oSvRlX5KHGqCfDlIvOVDTrt8V8zJdO1Pj34vKMM/g5p/PHKwd9C7AiHAucac8
XR+A7IYSKhOOycb8XvUItQ129xlviOLMQM8a+Rx+DAILjqdDP//kCOz6ZVnqxvawfhDjl1T1DupR
DXoydi2NDwVG89Whb+rgpkQq5U0ujWH3+n579qSQe7dCAhBEgAvPugWDQQEVAvlwlEMVxqJy1p2w
pZOUBNRnls+zRcpQ9gaTcMAUMebJs6amEWkjyIajiqY6yebAStYJp/a//UDgERDlQUAKQvEvq67f
DpCJhuUUGW1xDEzlH6CW3Qe4q+9Vnn14faDnOBVag8wZ1YOtG4no5dNFMjZ4AqVumR3tCtQQ9qp5
0ONmNSN70M1L1yb4itaUz9elyg6LEy630TIsn9DuKm4LZxxr7Nk7jOPcoQka3DZ09t3rxmWjYHaB
C5cdgYzL1z/zs820LWs6lgBr2MPQl55+5Aqrx8LNQuN6AZHwgAaVNHAx9Ytj7qrpFke7wk96cxj/
rvUXRzoY5Y32wtD0bJ8O60cTsiRdVhxrx2tRSRI66Yt22OPXXZ/DRT2r6myIGMhElHU4ezeg19PB
5jSb88ldHeKWsn4ooFrcre1MRm5nHl7uUW3V5eWyLtl1Cq9oTMDXrs1nOa7DvSWFbdw5aOq473SR
FVdVYTR9bNqL3+48t/EmFHCMwaFUGhlRUqL3qZBVNQMVp5Upf6B8md5OXgkawGwg5sWlsSxAFBsE
xYAKyNKj/xNkGPtWTWnu1n7s/Tcq6qwNtyDIxILU7atr5WXVXSaCoE2qsUvxWvFLRxwkqroo+Hfr
uJuzafCO0SKXTxHRtLUzBj/9KUd7ucdwG/tdS5HmSLXgrxal1ozkEeaBX9t+NMyrvEH+hA1RuiIJ
isyr49HShU5y26+9BFP47nJKzRTrnGzYsW+cb41bNpuuRyXepHad2UlWN32aQAnyZqQXMcc6jDCY
cKxZCzAczTyG1zh1Zt9oxUTeIfOnviClhd+V1HLx0stqNcBqFJSKbtqgoNlGvDHI3eCt/q2XDqu6
jNxVrYnngijY+4Uu/wy7qpeX4LB987BYdY8bpNSqvXd12cs9ILjsk2Fq0IkCPwIeqTK1uTMdemG8
cyELoCu59y2NppQNBgEY1YTaLa04lF03cDnb+WMNkwDXIXxT0PMyVmw900ZNX+qmkViaRBI3nmX2
jD+dpgoP9iqtzwPSItNhwRL41hRGYxzqoqnfY5MmD0vhhYdqacx8NyFE+4437X61CmlfD3oIruxo
ivajtsRdNE3tR7Jk9xDJsrlr1QyoPgg+Lmvf8vFQjfm0+PYoE4T3WDrQalB2X9wfiB1x0Jir+hIg
O/a1D4AgC8z7qgOu6RQjO7vVX1rbz9eDEU54p/d5kf/Z5Kp8pHA+R7FdcsDt2j4QkJR1T50CFW1A
QnnozMlii9zFv7QBoT0gU9Ht7FaGDQaGji/jarLFj2ErUcGnVT97Nji5wlp1X9Ywz/+kBdvxwxVk
o73TpWkRG5jav5ORGLFwW4cv9FTtBxfHvC+8sKyiNb96752yCNt9ZXcTeNi6cZodGJ3ST/LBco/j
WmZRUqS2fWEtmdUhcyLmlsmaljR2ZURbG1V+Vd71FFgIoSvXVHEfwtca5NJf+kFv1vsGafqHJuq3
ae+6aobBIHQY+6UxMNcdEPykDsN2uUphyYH50aZ4MPyh/lOskep2JHxkKItBwfPCgaL4rlZFLeJh
AUGTDCKVtHTXspmT0pq39z0rXV61IPLsJGzD7LGoCkvtVwyMs4R4Z/xocZg0GLSm401muO0XTw+i
PcCLyt4XxdqGSQZaMbrpQQffRNmwHO3GsaY4B69kY94YzX7cRliqx6FXLvPew/f+SCqJXIZMs+rt
RGS0wgae6IuPbgemZ3DH6lM+o0+JV0+hqmuyWFmUBPce0gre4rj7nk2oE2XV+qqypV/CoJrtexGi
QJ6o2laP+AF6GkWzHAmfTBATHSSPFF1EhhrmPTlTrXZWH+Tv2YjavFxpVd9Iv2g4EzMEDWLswPU7
d0mXadfwUFEs5SLdZFjSMJ7LfBoPPdlRHntDGQ77ufTwLukhncRdNfXzPlDOOsRqmkvEnNMws+MQ
oLa/XzgdkdNWMnSRBsqtEehT2bMNNKdvHEYCICBk5ezD1JeVHZcaeEyyzhywibk2YbfPGgfUcV4i
ptbkleUmkeF73zK3DN8P3ALp23Esx8eJJXTnrsaKCLJHDzRJnVLcVP2CeY4rivnGFEHHnCrHf1/1
oxp2CIBU1Kt9o14ubAFqdhcsQarf9jWiM29VuQAqN1KLmxcQfH8TtVb7ebJ6LNPLou+/KMMGhk4d
AOkAAXJOxgovCNg1kKMhUKQSl/XUWprEacpe0c8XwdGtnDTfK87nXWavWZ5oOwITH+C39nkMLRC8
xuxRC+u3DprfwO2+aOrCvPc5Vo8OdmTtTlEtvQFf7zbo3FNrue4W26w4b9zhs5+u3VXBbqfBjk9D
HRt5t2AvUaOylQAaY79rO0tv3RAjmNhUgXlhLoQdST4tFhtNTs5d13ZMS173udphnFr7MVg7dT/0
laMPxNm2xNBeeD+4vvt31HBX99Li7BExr2b6DtyoFAedUiq9dXXUu7EflSrbRXXKfhZhsHY7YUr5
k+a7zxeNOew3v1UgAYVe64nrFmDsm1AHdMs9D8/7HWD8LrwoywD302CZjZ9BuvDPdsl/B6RCrWHX
rvi90zati/xdXqKfeZhS/IMultZay83MRP9ADs8sD4OOOi9B91B5l3DHuI6ycTCDPY53rdgLYvuv
wjOr+0K700/LAFZyWEFmLIlTGCASAgWzfsjm/kHbdfcI8aLE7rqFbw8F3q4Ojc11x7vLHH9vefnS
7u2mK4tdafXkfNHgGk5sor4F8rWf51vXzIplTx0itS4dfH7JQOtBXGDQsHBE0qsY4hHpCjfuux5N
bWutbg3f0XR2nCZ4lGsZfS7R2vraTevg7yzaUO1BQUv4gNsWoKmmR0YiN4cJKiTi7/sI94JD74yU
MyojAy1alws2qHptUiPBIMBRO1q3zTvomaWdrAU4W1sOi5tg4+jIZAIxmCd+7yCoVXvC8RA/6oPP
jt26N2B0yvJOgI+pdgNRIMqerrHOu8YbUgABftmDzoX3fwMlhKsNqyeOwr63BrAeOa3cZE0HqPrF
wLnuTeHYwvQYoncmAqKflYqMj14tvSHuDWnNoIJcu4wNy+9/atSQ/jRlWDtAYv3pTeFZvNxZKuNm
0CYy63W0GA9WZZu3ltNY086Z9ZImKM2sR1+s1Xt7sZG4kNoBDxupfrV3tCSzn9UorA+rNqtvhlmE
0d4R2PbFKhTdT5+SqhN3JIR1LILKXGLgvbgQ5fXo/CgA6dScZsVSxG2qhyzB9bU/gjFdmj3+IaGz
az0yk2TSDgvc6awtyKs5ineyKdIZWn1NBW1c7OpzO1rde2MROkuCetOqzDrL+NZkNWCcekz9S5kG
8ltT+sGXhUuG9S81fVKXEsCQaOFZKTtiEX2MZpUPQZHKFxVRau0/8lF0zeVEC+0nJJKaxZuq0b4U
RYRThLdECiACENf3RjMtexwQ+B2rWbR9EjQZSIBoajv4rY2DDrvVdy7BTi2K2wjKAe2zKavAfJXz
uF5Df0G+hBJp82bMHetzaCw2asjr6F2Zy6CChGqm8aE1Qd3FUk31Y5NOuCt3ZtR0F4JM6N5T0nSS
vm65BFMVABOaSnyfLutB6jtX29pJtKzyz57qJhVjttCLuEI+8JpOafnY6jUPdgXSHl/KPByPwisr
amMrZb04gIzqvWvHCZ+DOe29Ks4Qcv0aSqe5mwHyGvE800hMpJ0NRiIDwvNyWQwcwzAGtC4RrzWS
0rNnd+eGsrQvfOzEvnUBKh97DU/ia4WTfJRw/abHZuz86m5IXc6AXK5KJiY8wa8z9YcPS97o8Gvt
F/Jn17aqSKwUUUbArABskqVGaSwOWJ0F4kOF90mMUfDFVkE9XObpRCoKft5b925dyRtZhkuIvi43
J1iqVX6DEoFOQ6CiHLoW6LJ3wRIaQL3G3uviCUeAD3ZWlAYo4bK8rzVOprE7lv3IXJvWB4rszneN
EEh/GOwg8/ZBvkALpyAenZMweVZ23RJD5F+sTWGMPuepjnVlUKI3uV+ui3zKL8w0U5+oglpvXSHq
d1ODXUk8ucGAoVCRrZv3yHyZ1qp/CNxyTMIg9e4EXVO6hq23nAEe/apK/F5x/euzwRrnwqRHeWqV
2zXjuBb+6FxTSsiSbPQ0hqYzN3yqKmJ5z8q8g0hDDMMrd7gYFCD5ureyQ7UuUWLOpXVHmyJMZN47
e09aKxGdmq5LtxAXmYmiaGiS8MbrIObDQH3gr0Lnfz3O/yv70b3764PKf/83f3+kJCWKLFcnf/33
2+JRdLL7qf57+7H/+21Pf+jft/2P9r0SP36otw/96Xc++UF+/3/G3z2ohyd/2bNC1XKnf4jl/ofU
tfo1CJ90+87/3y/+48ev3/Jh6X/864/HjjLX9tuyomv/+M+Xrr7/6w+fCsp//f7r//O1m4eGH9tn
cKpOv/3Hg1T/+sPx/0nRgyLZZglCq9t0/vjH9GP7iu3+cxP32yAUUOlx6KMk13ZC5fyQ9U+IROgk
AXGlIAgO7Y9/yE5vX7Ktf1LWRboV+pVPLYUP9n8+1pP5+X/z9Y9WN+86pHLkv/44KfBvJt4bAY4i
CeuNbv9WJ/qtSMYJ2VnC5ZCdiJbD2blsuvqa4CEuWf5gnw9DcaZa5vIbf1vgf40IZgkCJMg60OBP
R+zJKoFnBhmeUOHRMbuLhgLDb+/+Pw/5+0P9giQ9HwMRfrp/qMWd0tN9GxBMCrUk6XflFUlMbe/8
n+l1cVnEt3P8gyeNtf8o4mtMhK/OjL2VoU/GpoxLVMHsURD8BQn47Y0uyJzXgmp/korHXN7WQIdz
ruQe9ia+slz3N43dJc3y8++OCw2KVYbsGIPjwHhSWis0BfGKsywh49hVaXdhCOumy8Kjz0HgZORP
/Z1dexehf4b2fFJK3PQwfYTBt5rxplFx+rJVaHTZQgCBkEe3ZVaijZ2g39fj+AFGw7QLLIReX3/Y
Z6uWIRERRrqRTQWw4mQNFaOHaJdmSNkv3/AxRDi8DBXpsPFuNIOPInKje9nAlvrbw1K+BBC0sU7w
aTwZ1pzHIQDZlyNJjgQWCYj9rUq13CObcjVVBHvRtTsFxuProz7bMPSMaEaic7Mx7J5N7GCFxlAh
0Qw3zKUery1V/7nQGzjXCjtp+m7zyAKii40L96ZvenIU+KReQg64+ZBJxkNnHWZ7S/Pa48SF8foj
nfQaGApxJXQ+cRvbpGdOl4yfjUghDHaZtBRMi/Vmtjls/qZLy38GAZNMtRlKzakUXr/WNQGsgVG6
gOaELl4C5uCcE8eLT4JgKbLk2GcDF356mpExl0IDKkpE3qUHY8QdbV77B6ek2vf33xkRGjcJPRos
4E9GyspoQ5svLIPcTDi3E9XVCZvvrxv8yQX++9n5fLV5NA9RqgcjxTo4pXMGHWUPu+/KhDroh8AT
74e6PzPEafz1a2bog7J3IYnQWz55FINeT2/OzMwoLQHQ37Hf1XiOQ8Xv3q8m1b52QkFmsTTOhEZU
XYpoEcChtHlvi9Gyk1l5Cqzccg4o/cJkYoPBgiEkpLV5qoreYByNqm5YgmkuaBJQxTZqiEPnmurP
r6cQSJ7zS0wXRDuR6NNFo0CuK0nRLXHm6ZuIgvmQqfKDCc1/Z1aesbfN7keE9MIXr8kG4NR+IWJ7
0FhrUyt4M2RDcemWs3c1uH2iYZv+VHqrh9ROvluptH1/feFts/HkQuPTIqFhRxspjXYRocjvIYIf
AGYF38ZbWd7X8/cgvUFe+W5xPr4+zClWblsVjr2ZvGxAf7pSJxeYFa1jVM34dHsjqlf9OB2moZlv
wi4l9WmFHIdESAvt7sWeJz92ZnGpK4iNAjn3i8WoOh+ns3Ps5uc3DTEb7IYtGiOHOz3ym17a5kLK
l3QGubVYsndzND5U6lJ7V6qZjEtYD8aZ2+2FZUj68Iu8tqHXnp2ORtNy3FtVQoC+R/6ljvOivU47
dabl/MJW507hNAEetzWdT7bhXEBuMs2hSqq1DRBVJBs+NF2Y3r8+safD+ARB/H6c5zddD7C0T9dP
aUEg0g3rB9qOcRvlTrrTky3PPMzp7XU6yvYpfgu7qEGmTtPmPEwHBSd3siABeugf7dEZ9nUjzhnn
nE7S6Xjb138bLzejAkAHT+WJt651XIdP1rkX9+IQCBxRvyLaf4bdA9OshYoYIqrf+O0aN2ERd+45
1t4p+ArZCJrWm2AsEEEbU5ST08iuKl2Vrcm+87LpjXQMfBDSfkbAKR9vTDpmD1LC6v/f7J1Jj53Y
2qX/SqnmpOibSQ2A08SJvrEj7Alyu4FN38OvrwdnXsmB44uj/GpSKpWUutJV2skBNrt537WelVAd
nPLprsUxuSqbz4rOtvPMr98BU8tZPzeS/Tbf/5RROW/dWQaijQ8DXivfpaLlx6q163Ssqal3Doq4
bdz/fetsRJiMgVuq2y/AtUa0dsUgA9Ppp4NZ5dF93tNMikg+9ZdkSB+j1rPCWUZmWBtDaBuKjoow
vpOU4AI1vVmK+mg495pm109dHZ1h5b4xAEy4WGz5OJ6t2LfXYww7PmcjkyK9GY3tN8U15L70WpbC
KKLh8/5Xeu5am2Z57RqlpafMvvjq8LUb3+3Z209JeeaW1pf4+2Ly6yX/dkubOUe1cyBXCzv3UXju
lSgq0u2iYLTNW4IeHiCF6X5X9l+cpszC92/wjWkIp/h6cmavtmZVvH6YSyI7S0FvH1i20vtTY8vL
BkfZmWnoz6+J1YtQL2zhVG8Q9GyeI2uw2olEZ1uTx5Of5PkRsyJ1m1INrMreN6n4UI7i6JFHQUg3
iSPx/v373LLZVg4tAxtpN0Uu9IXb3FOh5NTdXVr6kxDfnc68yYzsUS1VejF5fKs13ZPa62GbGL7e
RBfvX/yPUbS59mbEduXgqbIdmqAxvo1D5usK7XbXPTNWNX07ijaX2TxkGj9lPVJGCGoKxo7THx0l
+dJRYvFtXAR2LnZymC9qOpcGQHp/KIo41NpzvKo/Jqz1V6y5AWsmBMjazYiSTt1CX+FVdzK9q+Ph
hGdjp2jpo5FFu6jMz6ly37reOg9gUuUzwufzegRTeJylMVlNENskMRPkOU1FaDOmCK2aCNZ9/1W+
+ZAdlEHYr1be81ZvFyvD0LaCd1mP3jGuklNsDfetl5wKs77XUu+6sinUawssLrrxqD9c3Z+bc3P0
dgO2jmZnhdHpJNsCc9usTjJxcAnSc6O0XZj9U9fqzFGL0jq3iqzN5mNh9GP1mKEqqvfTWmt+eP8x
bEc0/hdjtdqtRhVMfttSQxcPs1GOPIUiv1XmS48GtR2fy5pdx+vvs+J6EV4pgmNmjLWk8frNDmZe
cORYDznJRS6T0FJ3OFV8bOtntpZvXYjgM5RXdBvYZG52SVWmY25flxBzqndCiQ5pIWla90X9kIDu
eP/RvXExEno13h7gUpMq5uu7SicFRXvWcbFB3VMDQ2Sxx1cf5DDE3r/SH7MuD5DwAhZLSpgm097m
AapOCjxOU5tgePFui2hvNx+ifFfFcFCay2xK9q5FFEZ55mn+saRQJEEcymJCqY8PbrOzRZauLF3H
uQQrzRVfoACVEv/L6tpaiGFzQkAJxS5KxZvxTzc3L/WJO6um7JNl9YGo4ju38x5gcL100fzfuaXf
LrfOvL9ta0cZG0ss0iZIlQS2qqxP09A/vv+2tuNie0ubx4boJKYQtTAunN7y7bEJx8LZDREzNevF
mRvaXoyRgdKRYchGmprzdhAmjSeEGlFmwHRVhHR51ecp0segoGsYRiVg8/dvbjsm1uthUcSGT1d4
LdO/foAxrsgmm/mUPSlSDDcq8gXzHBn/7YvQDENMubpONl8WjFunHZMR1Z6G9KKrpRUaMfE/79/K
G48OyBsbCaoh+AG3vYGed4RAg0dXuLf58FCgtogfmnNp3r8mt83kx2XQVq84DzoRm2VNtaNcouuu
Az0z9n0qP7bJ+CVzkBnaRHyn6R1bxr2h0jYmuwJjhHtEC3alOwTLj+4HveAxK605B17p3Tkkpr7/
EAiFWD+x338gfFuWd8w3DFwq+tsfGFmKiwotVvzGrtVgamddC61eU5qfsDRmSE+Z4iphi0862nld
VD6WlLUsv7N7xBnVElUoeUk4sezAddPq1hVRHz/HAMmyG1I8C+dUzUNKoFJH4tOjvjjTDUwF5WUu
VOfSWNRFfm7bOopDuzPLWzyuVNmTCua0P6dpyuVbtycrtm7uXGfOqx+Fm+i3kTo08gP4KaGxJemX
q3FC/5ym7o7WMuwSV83vR7i87hUCm9E9rlLpT5qXtCUem7a8b9TSCDSttSPfXobpozrqA8edBe2y
SQbPxYRhfKfWevQzYdP+IjJRXevgOZGnW6iYZFcdTQkCzmoX86KVE+iqatCQ1WHJQkw6lXYcdI2p
yt2MmNE+zDpVrqCgVlAfosKgyNN48ksm3WaPtkQ/FfSVRpxBKqzyqI2HF7AeyKvbqECIirDKx5Kw
NKehS4w72aV79Gnx5WhF0alG+bPP8GFSQmsQbyhyaY5YldUrVSvMe2/KjZAQiUdi5Lubmi7axbjE
rR7KxsVkEOPsTkmg0ICeBJFexjtEmnF3JLamHL+2VobeCrznuB96swtzI3Fum6HT77pIVv0ut3KG
NG801GZl6R9FVOgfrG4Cj2MuSWWFE96gnHTfYrnUZKX6ssb0ZMp8R1BUj1iyqSffaNWYrvR8Gs20
CxZobPAW60NeSefFLrP2Z6N2xm4emmutRWDoVEsYI3e4yydYaIxM9CHZ9BOiPNWDWObSV+NCiWCv
HSprPunqqPhLZtrfq3yO04DwF1+mkBoUZE07Z3GqNtBNYdzUuS7v0Cmq97yv7nZKElW79urlq6Uu
i6/y0oSfiIznbBY2WcWc1g2v+IkGceak7N6Va826VLpApKTiQujXg6JWzWfZLl8dI7E/rel8V1o7
VkCo1h+YyOoCJUN1kZQOZDx4LRd6pf+sDLOxAjnGyItlsqsEoBvH85VMfkgnqBJ2BRJyUFCO9uZD
FP9AG+0WKA5n5WWyytu55B2zsGmoNY0nDNhlMC4zmcFVPgT8IeWYO/hJmvUwoSyRewmdDYlp1eu3
idfOVD7KOVh6clyKSdX2qTbc2uyig9aeteOYU57MRnYc9W7J1KfMqIF089WJwBJrSX0Y/NqYks9F
y8GotfJ+heJ8g4Sc7uokq+DFacuJY5mEUmwb38cJUVFg2LF5iprPS5ZeUvTXxsDrCuG9ONPsj1F+
m3XLh9x6qaLdCEP6w4rjLO51NwYk4o59sS/I6zvGLQZuPsxCPo4KzWBf1Wr9sVd/mouehaoLyD0m
yz6LPxHS90UoDLOJDdVKzFJDXn33JKkjgpJqsw9tZKLEqVN7R/8tXmXqqF6HBFSRUu97CFrf2kSx
90ndehc5KiJnJyZgclK7bipzJ7IO6teIvsizfpCFedlm1qmIxX6cq93StXxA0gTVY09YATOrE8ju
lyEwtDIH5lt+FDA8QihdWOGRrWmk1++SvM2pkrn8/XE5mHF8RCSzg36HxB2Fkup9tnp9P5MX07HB
yJZkP5hFMKT98+TIEM4hl0tD/ADd9540oJICyLEljqMzq5099ceqP6bG5GurkEUFwkeWEgsB/EFU
QEek+8ZzPWpTWBTtC/NYCGpUHUgOEycKaYRPqstPm4xAExWnX2XOx66ahht0VFMobAvN7SKnag+E
WfuqqSNAQ1u/JVGmPplI9a9VeHr1PknZWLCdoCgziL791qb1N1dY94uaZUeXnJIcUVVe31Ymmb8D
MVrNzi7cR0PwplvLjG/THmyB72IL28Owrx8m2cEDcw10n6ug807XsiwwsQl8xTgWXQxz9B3Gbern
YrA/qoXIjosRX4M8vupi5SOishcoyEHlprMvXPfONgoUua1xFMR43llyqB9qxUHjBnAmnAtlTAKA
9jXjSfSedmHVWpOfmnky71fpL7BEcDF+jGLRnzEGhUsWPXdFqQeRS8rPDh7nOJ0iiiYHbxCHaOLz
joja/GnmVa/u0jmZ46eiK+Y7Q5XTAQSzciWI5bYPS5s7lx3iIyUkxA2/Bc6Ma1InTnxy4sp1SyVs
GnQCLb20OCWsFIYvcErtW9tPz+owkYxOs9Lc9cMYfSNUb4IgOanLYbGsu8wgLXZiRg1HWd0kRjkf
ODKHyjThudNCV84nTmF+1lS7rig42+XmCs4J+qqdjglAEuRxDUwySJ3gdqD0qc9pVpTmSc2Kxnxo
hWH8aLSaLXI19jvOxzu1sa8NNb6m/Hpoo3ZH9kGA6DCqb5LhJmnpSlREtaUkn15kmdmgoaSmi8TZ
rh8ahH0nUkFHy0flmPPduOmLK+B6ntp4mjXftGpBWip8gmb2powPmk8UC4beXDTWRSqM5qM3Seu0
Eo1Q5AL1QcteZN7lJCzoi1Q/fQazmgZI6KRfzFSJafXYfhwvx3gUy5M79CU3WNXdh6UBOeDjW+CA
27p2sfOEsxwj0TtwCLRvQjUKUL0LVodSq16Yqb7QR6voUHRmG3qTN98LXRmPi53XNyCCUujNkTrh
nY1m40YxMhhpmpjmhilGjlnYzOi8pxRcsD9rEXLUSSmvJ2dWw9Iy0g+KbErcDkM6HTOvJ8uCIqX0
JxXa11GvnR7DhfDETbrU7ue6qcbD5FmLx5JiTSLUW3dskQIU+NeGxKutILPKZ49w0DS1X1qnskMj
U5wRDvB01ZHIaFX14+Rq5ecEfeQBzEa9r2xFc3h6I+60ZBxvcjuf72Jij/xE9Z6NtKuvK0c5Tiil
43CKrfzgVFIP+FPiFs5vmQQOM7ViKLAl0EBicCqXaq8W+YfWSumk1mOlhnPtpdfIRUs/hQr4IvSS
DUqUuMyheX2suiLG8WItOFPnm2Jq3fRoC+MYu7hmDIHI1OWAe9eNbncVySn9ls8gI9WCLTjl6Ok+
MqODM5SXmtXVD2UsknCmEIhpyJTHvI8BYbvjBThzA0MN4ZAQGD/BTrkYCyC4u1re55H7VFRFe+tF
zjOOBOGLwiCOroKJMU0WYhoaH4oph/xFLDyVy6wd5AE/phUwp0U3rTSdo7kMt14eP7rSKkEf9+wP
yXZX/YrYlwdDGwaEyHxLfskWWMEOYT6kNURfxcY2SqoPES563L5k8/QgMu3eiKZnZTYOIwkF4pjB
v0UEuLOIQEcdicT1iySrFGImWsDcl6qW3hkJi00HVg/H0F3SlS10K0uJgCSRafeVMNr6uYvc5qFi
43tbt2Qwje1SPfVLdTkrQ96AhK8ewFgNod51B0MCVC7LSv5cYvwMuFxeKnSaaCITGkF1Zn6MrXSi
VqR/cfrkR54v01WsTwJnGxC8U+P010mqjwd43QaxSDo1GJl8NHAaho3s83AE8gdxKxN+P2aXwiqt
W0FC4MEiSQNl5mpFn5MboapXHVm63qKxsHHsfKyXuMaRME3SVyonTMvkiw0SDKCN87NxbAqRXSVu
kZme7ETuKtfeU9wIbHQyZl8qhy5lP5DB/LsaNaM4DqU37G2Q0UebyGDWYbcJPcVJBcJe1QiValm/
x6CMbSLmPNxcen0NkiyjGy3r1LcgCx48SX0EBwMLt46sZLg0rKGMg6mJDvZk6zBqu59TWtJMUucG
bBjqz/wgjW5G6cyh5FsvnMgfrVEPkMyOn5uInZCViK+2Pg3gm4ENlnH74HnlZ7jQ8W5Q8Qle1U0z
4g9Q544PIJYXTa/113XFJivuuunWawoRulY1lfvUs6fVQjTIMJEq0QmSXoQPmXfYVZqNDJNOtpkw
nzpT09TBtETFT92IlYtmqrCGpXVqsmzCCwGnyayaew1F7zohSVDmKnKTLt1hJ/tazBzVuyh5ll40
gFVjRzUnNZO4hLO6z5rePCKslSFNUiiGmJ4+FuAffbNUbsQkf5Z639wjHC+yPejM7DZJWCaPHdNo
HJBOwj5U6yjxhvZYlyLkwym+LKPn1SdOzZHAlqVXxdVU6PNSsrE3ivworcR7wHSI/IsjppjCXnOH
DOtWl8ujN/YNAcoORlTH91gzu2uZdw6ddiyVcG8ryW+bNU9i66YybOzp5g5amMyqdzGBnddPVWXO
6h3g3iIKlLhoSUOBMWP5TdopYYyed9dnszE/Jw2FGgxUIz8gVbDN0BsWIB9dx5ew5HNf2HCOn3Wk
t8lBNeOxPmixlja+QZLCF+yUjSA9kACRAONA9mFuByfbjdM8f6B3KI1DXc3eD6HLoQuBWFZXQ2rE
d06bdY+eLfpP0F2iYieWOZ6uqnQYT/xJTfk8ClfkpM437sc4X4Y5mEtcLV+TpPLuOHaUzMpkEBu3
bEic8WPc68UuEom3EpyV2f04KKKIbuNqINVEVJOTXKV9a4sboNyqFTI9VUxJOFZZkrqrqoy149SM
DwjplwulqEERmc2PpsP4FlvoRv0q56Dlo6tpjFMui9p7Louh7y9pdaFXVyrDO0hpeYeE/Vh3nPDX
hRQIcd3hx5I7Fu/IZjR6NzPu4Wv0PV8wRF0WitaFUVHj4NEUVLc+M5v8NkIE/ZCQdXNVNTPub7q+
TIM91D6r7MzpQzIY1jgcquhJ8TC/NafELjmI4ypiKqhsIt5djJbithrimzJGqGr+IC/psUn3RnSi
lKNfcTQXJ1bTIRQmp1j1oKn3luRYPAk1m3Z5YziksS+hZQUiGTmw4fIIo1hvWIKxirZ64l5F8+LW
+6LTdoNrLNCeh/YmS6JLI7F2FVBho3k2nc8zovml0ZJ9RADSjUgaI7tvGt2OjmkejMTaLIy7my62
yvuqsEJnueOC5cuoaxUUufSzTNnui4UsD+16iZ4bNyRsm9r85Yy1IoxTiwpv2tR7HLpfKXgoAWh/
E6dHU1xVbXIV12p33XGqs12sKjwle+x6KO1Ngq2rI2Y0UQ9kCqs/WjqS+DWsJXIC6pfNU8ZZwJJ8
ePMKXWwuqc8ZD7hU6o+jXn+o4ODZzZUDxpzVsuK/3qQB9pFc6cwr3eiqTA3KAhhuruLS1G7sOhUF
07ntKfsqGmNtn6kyuk1se/b1pI9DTuyp37PZi5Wv+FBJmJ1wT2DrVZlki6VHSU+YGQEvnabtxqGw
md0zSLpDEqgju0OekGNkmCqRP1xY3lJnu6QBzUfLHuijL0VSU6W043sA84ayN5sy7q5zSzmBYPzs
LfP0zRGZDEtdqfBdjIYbBwxIDjdOYX8ppELRpSgpyjT0+oorVyYd9FhswjtSLhMMv8SLlioe+Rsh
64iCjhEhJoxVfjAbt2yHjdd8Agh4KXsRu75TVJ9ADV04TTSyhTP7adyVghF/g2EUZn4fP9UIWKvd
6Jg/WtM4UM197jCPqsc872KHkhUhWg5SiBsNspJfsDbvJN/JE3tS8dBhkbAy2yRiO46sC321/IHy
Mm7dGXbMPlNEDY6+zofpybRx31L6qoNEc6MxbJ12p4ruabKLyv7aazDjUyDtVEASKzBYmQN9AV1t
+nnLfFfsY6eIlIveUq6lbLV9GTensRxuhmZeK2/eqVeq6qZXzV1RqhrhY24rQ6tbhkqEvYJVAf3o
aNCEyRVLXlE5X7qwEwpDaims66rG/R+zbfiiRWOK0Zid9skpcp16gkTNSzFhwuZEtMrtUADigqS/
cA5zyp9ZFmfpfUFx/dGL6DkHQNnxdauZ8lzKNL4idUwtbmWhzuzyOrJZe7du9Mhv9L5WsNY3PV4h
q1WvDOSbLknlZVuwW4gZZRmGDzmwwd1Lqhel7y2yeIqlN14ssR0/l1jqiyvInrB3XAnsdydsXY63
czSI9LDgGJ9PWiWe2D7Nys5TxqXzzWkyf6oYwMddKzkfDoqehrh1qgvc2d23CMD8U8ui/z1Tseke
yKLI7xfq32xMh0gLoQLVnB5ac1qnmhxB/oIcLhbZwbNm8U2OnXrpaWTQRMtA0TySXUnqSIaY74LG
iLabiXHDgJ62zlQXe2rXVW49VB15CRObpgVqcI01tuI0+mlMDJOTl2LilecE1TrM8b7aCwwE2j6O
Fv4TaEIkaQgH/KYoZuKqojBgFdgg2UOZH6iJ3xntUhwlPb7LWW2t2ynnYKT1xNyzho7pSXRZ9pQO
jCzqElpJeJM6uCbnM0C7O70GWm4fp0ytxkj6stHBpH8ZRwSAimpGGVkExHWA0mAGmI/vF/rf6Hb8
EmXa6F+Rfm6TKjXdXOK4pKfSEhGSUP6amcNt7ymaznSU1w7Q7+0Exjk6R3hecJWgKpnrD/mtxaZP
NSHGA+0vugodVly9CnItfZax/cyhdQxpdJMQgU37TCfjjaYRbSm8KHSlVir+tjOF2QSaFZ2pIcfm
q8LguyGHpDojgNmKFNa7IxGQQFaAOfzPhtIjOqUjlIXHGJt2YBRaIHK93i+Ouy9ye7joBrX477Sp
XHSptEjhfbibDmkM5b/GmVdzRtQghhWU1Ya5Ki4aVDqBgc7ozEBZm2uv3x+WTAShDu1ENMxbGJs2
OkapV5w48OEdsM2vpICbtCHGt5+P49zt57j52slzwUt/js81utdlB0P8LKqMTc8v4QutpdPQPq/y
A283nMiut1r7Ierc3b/9FLiUSZbPGtbgYT14PUKnopb6sJ4mcko3gDRU9CZaw1b4zFj580tAVoEy
lMHoWRpv7/V1CkrSXluhRjBqoJDZHHZ9RQ9o2Y1NHGK0XlexM4PlD5UxhCXVACOFZofoC1q1r6/p
jrbRKA5fX0/AABQPQmNiTa7bFNpZ6gfQKp/asj0Kao81Bm5DcrI2uoc0pd/w/lP+4+5NolHRmiOA
B3D8hxZjULR2lmtnnwSKcMYIP6oB5XzfaNhKZcfinGnmj3G7Xo/gUghPnJeYA17fuUUtWm1Kncre
LrvrLnEGhqj9nrvD+7f1xwTAZdb+96pvJ+LC2XyOhc0m32ZtDyhZFcAmaydAuPRQWcoTC0USuPoQ
/p9dUX99Y15huLlOoT2ws+9NhqsgU6hxUihUun2an9WabAxeyAfNVfaBJJdJnA78ZgQhVao74aJj
qcp+TdS6MVrSj9hHcoQpxVFfvD3+7H0Mi+DXff5jbrz7e47ZuCk3//d/PZU5/2z9kq98locf5WpK
bLd/6P9CU+UabPtfmyoP+DqL9sf8u69y/Rt/+yoV/S9UWRYYKVwkmm4gG/6PsZJ/BZuOnCqMw2tU
t7r+rX+clab3F4Mfj5zpAasggIXX94+zkn/FvIcOmNRtDBq69W+MlRtJErJ60wFpiTiICYfFfpu4
rjtaN2FzpGvUxN6lrUTyo1L36Y1DGshlb9B17hLqYpGoumsPQsWpgU7sE0Hm7H97aP+Mmt8dPRuV
89+/ZHUNQR/kSfBtvv4+6AsVqauTI0UtuOQ4k3xG35xcUSkYfnLMIjqNuudnd7biW1PGgp037qxD
Y43iU9cqAAPE3FmgTlrz2A0DbeTa1pIHBVnD7fu/9PXU8euH4gFZEeZkWWBv3aw7g90aEZEucIiH
Pt0rqWIcmvrk4Gkc87gOcgIYztitN5zgvy8JwxC2veEYLOubVRXqjjtEuklNOAn6fImPDiiyR0VT
mULsuYRYNVOEjPqXRNqCA6QwfKObDL91E0pnLlz4fpTJgXTR5u9Z7V997f+PWql5yP/1V7+r+y9d
2SRfsv9x6JPix5ffP/9VvvX3569pf2HBXFW3TMJwh1dx/N+2ausvvjbUhh4rKx+5vn6Z/7FV//Xr
T/OvKFxprrNKff75+BX+e6D/+WsaHgTsySDx/oWv2tjoRtlh48Rd9zYORjfMwJuBlUyeWbXFTO2s
kO6Os8tgH6gkVTTEgFS8KL2SfsbRUNbYYpBz+VNPCt4hh1rcXGeVcGAikRti0ZIZF4q8DslEu2iw
wXRwiE8Ca1RhOfWe0n9LSlX5YtXUJi9NFY6uv+CqbsNFtwCHNwrQB7WYI5tYndFkQUzi5hZ0EZVE
JE/gmyLqLzsF1zJSFzOeLswKwspV7yhGTX3fbPqL397mG9PRZttjcLriteF4Z1bEY6hvtiHCXCar
sqiSeNF4UpOyf9GwB11Ma1pqRg7dAaOjFQNcK8Xz+1dep4/fNu6/rgyEwiY2YN0AaZuDV0wCCCVd
xUeQbwe9XXU3bP+qM4RDd/vi4Vky6AhgWE3/Ln7s17PtPNZ0Wm2syX2qibXATYkPRJJ1ryoa+u0L
K22L4RK0CF0vZVCH+1Qp4kTzYwWW8a4dF7tJwqmvJPAoaCojqJJFNFem0hJRKdMZWbkC8Cf3+0yn
rp9TcnV8VGS96cdjC0GERq7zQYMs3Ptd09UYWaium1QVrSEL+27srH0noLQ51BIhU5Xm97nK6jJU
Y8szxge5ONlDj5zhU1M78Y2MY/1nU052ElZCnZcTZmX1C9HhpYQTiOrIpwAVhXVJM9iHcVh99ZY2
+1EVA+Va4B1GDSsYdlaogFJKd022qOk12hZvISUlH8ughRwmiDRX60+UQ02EM63b/HDtgcbKJBdX
38klSmq/pIJB70tkUReUc2+rR7OGIXgfMdrvPGI/OYhB0093ZqVrLzoajSiIlF6LUSUN5Y+815fp
OIxkLi9Fp5ropzxaLjDPkAZYqZZ4xHdVkbyUEekKFEayoaQG11Cwq0zAbVBKhD9FVv3VtERG6pgX
t+2Zc9fmcOKqzEoofCkMwJqFbLKNt1CWMpFZ+7104/Jk1Y1yP1CSJ7HaRVwygmZZ6qpmdVbLT2NM
6E7mEvVVZCpcQQloRYvF8dcX8//XoP+5HkveWYMaKryvV571L/y98pjGX7jk4SuThc1MgoH3PysP
qA/CLNYJBsUos9xKVf1n5dHcv9hVssCw09CgfazrwT8rj6b/hdtt3cu6eI9Xh8G/WHe2cxxzDphp
jl460uPVOvF69kksZVWqwvLAGa7vR4GIiUC5c2e8TS1iPa+u/6w2XQpY7JhfX4UYuVLvRguOBjXQ
l87LyLkpyuEEXAgQOcCZ/O/N0H/pSt9Oqn8fkNftGkIPVtP1tn+rmbGRBo3LJOpPNQucNznVBUqJ
7iQL+1yi8h9PcD2L8yGyePMA/7BPzXOHCEcpLZ+YqeIzS3gVCKWKn34bT2+sglt3zfoIqeOA6oCc
QVri1tei2bOItQn9uyE9uHZOhKpAH5XmUVeUGrhXWf6gTwpJFeqUsZ80p9+TPVq8tABh9qa2ZGd8
Bm88YcYudUGQ94yebaBUa9CY8np+TwqGYvBhxClB2XbtFzgb51wob16L4hJ9f04juF5ev01RyJwj
CUqkFmrDbVWP/ROZlFaYOKSL+2ce9BtjFdufDS0EG4VrbQ15Y9LMM7oK9l1tapy0xouebEu4u6ZE
BGQNiFrkYtUnbHvM+o1GXm6tal2QIHDyEdLZa4E66oGopsNl2mXz3qwA9r//I98Yc1gSGWyUwqgo
bE0DMy960SRgzDpX6PMaKOIqvTwHxH7rKmC0WFnQ2uucil8/drVIeid2JfG/tT0J31nMJ+nYKMjf
v5ntBo+RzQhiNiOcDHPCNrU98fJmzKWw8eIt3d5eenEBQ1z/BhmyuTDyWXH9mMrqDp+S/vj+pd/6
qtb4LiwLTNAu/IrXt6ib1Qj9MTZ9FR5H5aed7Rw9wf56PwA9vLVSARFLDLrF/s+F/Cu8pj0WmP9x
adhj+YOuUBm+/5veeOqMOoeCMc/eYfp//ZOEW9R2SQ6QT45DdE83Zwor+LlP71/ljVGOi5+aA1Vb
jrHm+it+myAVfCeoORCKdJoCai9fkMeqKB8cP7etZW/yPX97/4pv3RdWtdVJSyWcZeD1FaM6U+sS
aDToV7rDPEcRDBRcwn9/FQ/sCfHLkBDYWb++yqgTxrEIb2UI2+oOpkvjz6Xi7v8bV6HYTAbcurBt
2UkLceDalKO0TNpquNPKLNm59VKfKW+8Me2RW4YxwqauTvDH+uH8/o70BVp1zsrCxsJEYzIia5uV
MhwV5VzN542Xg6Hd0ddqFqet7aTnFBqawi636HCzOXcnGYHDXM5ZRNcJ4/cDFY+K8xRbFwYcIL3t
tKVORI93asdVWrtnnhwd+sxyZ0R2WDb6YzxT7s0M926gAPb+C3vjUa4sCcrnFp4cfTuVrTz9WqkS
yzdHiKiV1eZ05Qc70JviHI3jdVGKLRQ3SZOHmsJaO/8jrNnJpdMRcIGLOC33WW8PoWcUQayK3lcK
GN4EUZyZQN96eawFxOqxG2RV2OyuLK90uy7rTB9I6OzPbd6GrUFv/t8/QngPK4qG6Zp+z+vRqKOd
XXQUCL5VDMax5Oy/77u8uRn73jjzEb81TgA+UYkFYkByyOYjJr9zHOwRe9+k2uLCE65+ARF6PKzF
mysiopVAV2T21Cxi2KuVqZ65/FuDhVqGt1JsGKj25k5LZEWF3enMITkpvBjCs2vba7rrbIU4vP9Q
3xosYE6gWmE1ZDO/TtO/feIFMjlqywOvrhlvp6h4mJOowUqEASBKr1zR/8u8F0Ynya40WSilEOz6
R5RGXzBDugMqDzpHxj6VkX6ZJLW1e/+21if0+kMnxY4O3bo/WasnmzVsQkLSR1Fh+gnqgdBpO31f
ZpFzJg33z/f0KyvPomqm4vje5odbGDQXIWibwMa2HyFoed9wVnXfiS9eDu/f0C+M1faOmLvYdwMb
0f9IXtIliGFuGbtBOToqojq36kMjMRYDyvVg3Xrj0COOc2FB+7k1GO0OPRlMCq0e1S5UTIroS8R/
xbe9EhnQ2A6mEoBq7X4mKnzd/TTWTgv+vc/hsxt5/gnDkkBMYWcdWYdek1zPSK4kQt9hNHywqPV3
Ly4yI0hidQA8yic7QcLQrado7kykEEUvS79IzDzbd0lCfoGNqNVgUby1rCJ9Lmlswm2u+NX8Xt0e
Ly3cbU9xYbGl7zKvaPeCH/wpxoaW7/Qisa48RxHcol2Tf+G4sQwZ1lRYRq+FFS8FZY6gN6wpIQU9
N90zrd83RhStGYd9Gq1qdonrWPjtQ8mAticxAl9/aC39Ou8r+g/av6RRrB8HxRRmHWpxkOa2q4Ss
4rLF2m/46SDny5S65tGtvDioyfU+N6D+/EJwGK/rIUUyPsXNHJPWCb1VC/33sjLUpS1tjCKzJcJ8
mLNzuIA3trkO3Wm0HJzAOTBsW7kFSe7lmP1v9s5juW4k26K/0tFz1INHYgpcR4qeFClqgpCFN5nw
+Pq3cKtN8YotBnvcswqpKBBA4mSefbahgaq8xvs29o4Bs72AOQpjGMoZZzOkE55fRqGhdKZKjH/m
71bSpnuYvtmtdPzu7Pcf1MkgZd0m1yeJoxtJO6tadq2Mf3mhfWPZXc0RF2KtWZx3jUu+ewRb8qBl
fuXhQl6IS+mw2gLLyTwRjm08XbWD6+Nt3SydSX6z403BZBF7ERawk27lJPS35O2/1md+SxBK5Pqr
q9Iv7rrChOoFpsYjKs2vrQRXyxvN+UnTb/4YZ8O9ipOs//H7Z/NKXcOqFdzHAbC3cdN4+Wg8bOJ1
fPF5NMhNLsqstzelnhqHBbf5N+x1Xrs/AaBAKNfqr3dqHZYb2NlronICJ6GR1cXiBtjL3RJH+2N2
mD2O9fLGjvfazcFiAm3Cv01gPPry5qwIjWsWr3BJP8pD2zjmY8EfIpHEz/qNg9Fr1wJuYp7CYYLR
78mDrCrylrO65ZhuNP2ZMWoucxCrudAkFNL3vzOuYMJgAJzjW3t5W4LdbhlqjixLZ4wHr9RZHQWd
W/emyv7Vm2ItktjG94PN58srjUuJm/pAHwWb3drV7KuIGg2R7Wqa07ccTF8ru+QuAXAh01pL48uL
JQQeOlVEQRpREF0iv1t2NMzu198/vFeuglEL/RT+2pzPTxsdIy6NASGvExDYUl7nKq8P+CCgPP4v
LsN9kOwEPxnE/OXNMM/KWm1kOUzAGmdVYloXQPf6nxj4f4QeX7sZEnw5lGABY+in3iwUMhAwpn0B
3vDD7eSb8yaWvvnGh/tr/06zBrWLyTctKJjgy3thnFc7XaE5JGhYbIp2+TMy+hsj9S4wHnyn19da
q6lCKwWQVpcJ5cl3lC1kEkwWF2ODsT4ZNeQ8X0/GvUrM9yNbXIrmnSheGGXidL6Orz2RVaPrYOQe
i4t2mcQOrc/wRv/+ytOzoAvQoHGWW7+kk6fXGnGdLfQyotC9g9AYWmJVZ99L1JxhjHL2DbD01GNr
fYIgaC7e2evMxjiNrp781pt5WuBMTYV9tVfl5hNRZN25BiB9uzTG8j3NF+OeiV/tBih2h8PI77f/
/Qfw2m1DWwBKYOgoWEAvb3ux3CmKOOIFMm2Wg4RJuoWyaz52SFnDOerGNz6F165H5cANis/hVwZZ
yTcSFQt3HSsdfiVD+J0/JsnHbiFKi4Kt3f7+/l4pjUxEmNiuZmZQLk+KsBomwPAjTqy1/U4gHN4Y
Q+xugdo+/RdXAj3DPsjFD/OUIpNmth55xcRRWU9MVLOGE/rZUH0gnnp8N3SBjdVKDWJ7Ptbhly8t
9mvNiG2+acwPblqr8h4h7C+XrpjemtKsr/+kx2HjWgkNRBLiW3JS7J3E9DMEDC689yG/YVe4F542
bxAGM6RBIFVuBgTFB/QW3vsrMxAXGJcFyg834wRpVt00IiugZg5ETH1kL4qIsUyWN5bHK8sRb2e2
LB+uIaOak68eSMMXmkVtER5cCKEtnxi2I+cykh9tNL6/QINfUCwBEARH/RMMQ2KLpA/E7QRunDXs
BT5+fkkeh3Omj9sGNOWNZfLKtkPjwgyKbQHI4nQ+VCwLWW14wEGCl9NdEXvFfuyTt77o167irVQV
Kj1o2unmxmGrQLHIuod98ZHJd78dszd7g1cvYuqMYDgjUixPTjjlqq+QEX1ozZD+0m1650pB3Nu+
/xMG9Qdd5W5w5TtZc1Vt4cQrBSlBdLN7O3Xt80nCO6gNMkd+f6lXb4giaDH+ZKLrmi8/4cTuXM5m
HOiXhpjAPJ581Hea8wZc/CtqRkGiTQGfgEZILOvLqyglcs61rABcONNDrJx4K1qv3g3WspwhwkRP
pjUXSh9ZhLX7JkLySvHg9MbxgH2L+nFyj3FKuF6vD3zCZa4/Fk0bf0l737yufCt6dwuBOxxG4MdS
j1fKyZvTs55YqtbhuDiIOcQZZbhP6r7YTwRHvrFj/loSuRTjdwMUbq2/JzvKKM0EqdMCYq0NpONg
/1qFvZTOl1SbvC7A9WJD7B8OCFD/fr9mXrnyygPjO2Mj5Jme1A8ll8XVRGsFQjgR4mMnu89rR3yk
ByXiLqmtFBGvl26W2WSK8/tr/7qP0hByAGNMA82cGdHLleRXBG+VdBdBl5rQHGnMDlhWxmczxjpv
XOrXTwMvLw4jFh0hGRhHhstfYIAIebtT20BantZ7N3k1dmdkPb1/f6G5YOTEpPQYgrI+7L9cBZAV
w7CCG7JnQo+cmbQ5fpe3SAev3At8HEalHApWI8OTT0DUyUxh5jhuFlp3cCXGClaH5PHdL4elTxVh
bErbfjpEcYggt4xGWDDeFn1rdYOPKhNLkra1l7PfX2rdEF8eCGDdIR9hXOOtgMRJRZkTcyxHcPLA
LNv0Ie57cTcnXf8lHlv9lhqNtD0xjXdvZFyUoSSbGYMaivPLdxXFnl/ECspsGkfx52le0K+iXv76
+1t75V2t5vTgiSvtjkP5y6tgr2XjqLKwImijyaGc7Q1DoXnz31yFkkz7RM93epWGXC0t67iKqrJo
y2uDwlAWyxtXeeVzXdmJtGbrZJXZzMt7gR6oJXlnWgFjkwXNP2G5RL+gvxfW+EbpfQW2oxrSCHoc
aThh+ye1d2RqNs8AZQHJJrIK4JJWW83L+xbnHnx6JnaA53S0cXpC27cZR7P8Tqvq+4GcbLUvtKTY
usoZ7yA1mpvRme1348Rrtcb6CDIAlfNU3KXcerYnzsuBNfY4o9Wezm+SvlW1fj1JchW+BwAfxqU8
zJdPPFYk0/o53yDOAO4TUoPqHFsyrMEKPSlDNsj0jVf8ynLFjBqkdL0o28LJK54x8IwbyStuMB+4
JLlh2WHmMb8xUHntKhyGVkCBro0YlJe3ZWpd1xMmZgW5V1of+TU+9VH/1pf3Chi9FmJUYsy2wbBO
jbUnlszsdOsUo27sSwS17pm7VM19q/BdWiPUqqcyzwlEL6v6Ev+L4vuSJz2mSUPWXjpeUr5R5V75
fEAaVqYY2BMQ78lOOyvh5Jh08zJpLu/s0kv3tSu7e7tbzDc29VcuheAQ7G4tB8S/nLxGu/BiXZlw
O0jFTq5LvNEu3JnQLBxp1BsfwmuXAoaCigJLkJbq5FJW7VV/juBg2sqveCa1+zmL5Ib0eGJ7f1/m
XvkcnPWcDhjIoQyY4+W66UdtjiDCgG7gJXCQy5RdJZrnb9LB1XaYwrw1oH1lnTIzBWil5q1t4ckb
8206EGGUNqh85GwxlEkPLk4tb9S60yfIM1vFJTob+qq2s07uCt6z7DzFVWbMNA6yQ2Ovizh9yArt
vRxCrGahNq9sHEyBdfN0CbozY782Lxh4M7ULtVzPSLvumjdek3H63NbLAAWvmRrGqrU9Kd4Ydyz4
G3EZkceBUzr7HJsMKy02y0ROlPK2i09YDuaqAQTnnW9HH1cSM2xyDP3eUhf/+nT5XVZRJRMgvqtT
BMUs5mHRPYa3xD7XIYxvk22+E/vaJ+b198vz19sGDGJhmrxLQCFx+iLdqsvLFEYGHgrZue8m7YfW
xC7i/Vdh1sCg9Thht09OFFZRyDLl0w9k606fDWdun6RdfXr3RViS2KAJDmREYZ1cZMYLoulbHcMF
38OdmJxt6Pvpe48tQHUGdRnFiw9KysVefs9uM3bVNPLAcosgbZdz7QeHuPC3Xot9WjfW60BCICsI
tgUtzvri/nIsh3Nfjgy1rcCF7PythtH4eSi94vPi1niZLabX/Owaf/qYN5H/xRqxdbPSOmMuNmaY
nSbQ18iENsqKJPXam28oeI486GPhnRfDpHsPeTk3hI2uQfU40ZTaWbzUTXzw0qa76Y3Bm7D3Yx50
xhm4uqiqrGQ8Pw3Wt7kg/nyb4u55qIYaaz5tma0+rPhUWsAx3Wy3U4lf1kaZo7xInJHsQ+km3bOl
Is55ZTH18aEZBySm7CHiUKhW+9L2PkYE6OEyO5xMN3V2lV7khEYVYp7jg4g03Q1rDqXx9eT3+VUx
e/PjYBs1meqr1xbGFnaLMW1FqjT5NAtW+sgr1JluF1jpTYS0P9Vdj5nZnDaYG7tLelkqaT3oojO+
NKOJ0Sq5rBNulIVRlvuJo0u0FQ4+ShwI8s8YtUlypZLJNnbKnwz/ktx26l6SmnV2luVJYYaKkx1u
iiKzm50lJl/DK8TEzFUzmqrcdLiEiE2DGGfYm9Ct4o+JHKcuVG6DXin2h+JDibNstiFeE8O9SPZ1
hg2NpprQdeX4pdEb49FCDzOEeRL5Mliqyn+wncltzxLc/b4lGFtygPan3gwpb+rWSYr8xh4UnpRt
NJWfOLagssPgs47CWTmYCXZ540kE02rUsZ0s5KWpWfajiRlNTda7mz/q/DfrvBuIK9ZyLH38Sch+
h0fWoDaDH1H+M1jNGIGWC7q9mjDUJMBXb2zx2mtwB0ml6X6Nssp8HKJU1Ye4r/g/cB3BbFV6jvxe
xSqJLmFWLXmI2Yz1QAa1Ttx9mUVPnpyH6OChpbrzhl7coCexiPHt/bM0sRWOoOQIWNDmiJe1rM+z
FrmPQPitG0BBRWevWR3GCdFiZYyAsO6SoZUNOPVASyunfQuy8V3HsBQlTjlOLHYhUo0iqLSvq5ro
E+mPfhNmPbkXoYDyMYU+7h53yhmWZiMbTpxB60lZnoOexTPpxSs8Rveb60iiBu9xaOvMCBZ+/tsw
TEW5x4dquqh8odoAz4rsgC1HgVGaaWNWjS+R4QeVkNP3biq8r2NHHOc2m/RI7awmS54mwIZqE41u
feNCtBGbQq8VintjElEVFFVD5PGckTq+ZVyxXCiRltM1PAr3S6JSp9iMfuXIXZe7XbetOxSngS0r
4V5kpsjGa6dVlvXgFMaC85yYYz4GiU1fWNkovjeF648YIrq5V93Ck2ifk3VEtUc6kZrwcZwhes6w
VS4v0yUZh3DQVP5J2UIQ0TlJ3Cwrmc5PiItkXQRVTiTeZ7loCxat6VRfYCaYj4cG5iH2P8yynlWy
JDWLg/jksOuI0Q5zp0naoCUL81NPauRdjHPsRDC1W59VVoZ7H049Ij1vcKVdNp0Rey5uXwUqVN3m
+Axfp5g4fKEvGTdCxakIzEp1kCiWIRounEQvjUOW9tVFLVWpyGzPeHl4OH8uS1e/p/63n5uuZFoi
LOlgzzI0K32paZ6bYW79HQlPkojxBHsS2ipFRHXsj911Nmc4Yk16iwM01FH+0kHY8ZikeXwzzG6K
a29nLj2x4EVUgHuvzpHaqJyfhY9O1vaKL0Zqxzd5JB2T4BsdO9RoKngmsZ5VfjDTHhRhEyX2tJGL
qOOw9CcZbUnLsa67UprmpisWBGH+bFbIrdLZHzcdZN8YR+a2mEkw7XBhPgMXLfBSXvxqfJhVNNzG
Rp8jOsFJzX6U9jALTBc743Nk2MZn1VMKznvDmawvrlvRCp8NkcWosxF+dDnz/Y7hWCnzWcMdsqL+
p6YXwvjMnW07O/kNeBprU1qqTXck87k8bEOUmGf7RXubeknWQrLIe7E3W7obTBl9P9/ifTZfKeLs
sBgbOI5iYqrLaSsnguu1NGoe0sXDItWBROOcu0k//IDCtchQT63xPp8n2BpPfVXI5Exikf6xxF2g
UUTi6Vb5c45VgxFl4izneT6MS1D5EXKNddBkbvk02j7s6eeroDHIi8JkUBdpOFhGfm4h75tCWZni
zOk07Joq/C4+jwtVAC+3WXzVEpj73N+Ees+OzC7A39Scdi1g90KVsWH2pvUwf9H8OvmIyWmHi7cl
Cgyd+aDAwosiVeGyNBkLuCxSzMNB4u+WlKm515OsuIGSH51bmp6TbKfj2hnYcTb7W8d1m6/p2ONp
K+DiEGljS3qPpezTs7QTq/m/LFvAWTsZgGYxA0swcPVLzHqnKN9L9Ne3nZGOy5YtTCF6RMl+GHzp
3ws9Jwqond0JNTfzJ2dDenZhbG1K3m0zpQSCJHnf4MpbWySVx76HzzRpJtoHDJkHDZsq2WNvlCX+
7RINaCj1XMqrvpjUVd95dhLayRJtdXjwfijr1r1hoS9TSK66U38zrCSJsNkT+YDOFJbfZTsRUne9
RMY4LUHXR95Pu3A0bddPjdCvDWix2bZFYmJ/ngq3K/Ysa6+71ns7pXYYrNJLvNMyExa8m7h3qd1S
+1LX7eddkuIi9ak182nGZFPr5Z4QCjhVabs42aVWmLOBfeXomHsyChLzjJan7s8SlJ74Tifp6Oyi
rI3HUPOL8YtqurG/nrPeuiO8IIpmYt8SWxzwJxyMbeRFLFU6Yqd67vHq+/n7A/EvbYSxtmhwBRji
066djr0sfMYo5zM6hnmst4lZYvVux/m1547xze8vtXZHf0VDOa2uw5W1aVml4mvA919Pq5plwBux
Frw1YZmyL7nuxlUWa93u/IlQpag/T+PWPGubedm2bV9tf3/9V28V0sKaOAoR8pRDMOZ6kidlSxuT
YhkiO8f6KCNrwoNdyTfGHr90TNwq03haelJJBAfal7ea5FhpzwJach0xANYMe8a1spveCVHwQAVo
k474h/EKZLeXV9FcvYq8kZ3LbOt8m3mcvvo1FaHp9Le8c155d/A5V7wAGhPThhM0ZNFFsXQL9F2C
HXTgbAtyrJOmcyAS17qikKW7bGmSyz7zmnNiIMS337+71x7ocZgD5QEvptPry0zzKo5wUMpFJPfz
HGHm5zBG/f1VXlshyF5ALZAOQUE66e8bDCnopEabHIi62dqThoWux8FiHiP/3SsEcJ5hBhMIqFS/
tIiqs/tcVQJqR+pn24WpwKXbOuLH72/o18e2XgVdAzsb6NKpAt/wDE4wIE7YLcGrNgeBrHnKujce
26+4CAZZOsHPsGIQ4QKiv1yIaSpgH8RcRmuL8Zr+29tmzhrvQBYLfu9tI66mdiI/Zh6mK7c0tG09
5zkhfZBNzkQ7DADN+D56ml+9MQxZP4GXNYdJvgv4xBF7pYOefCLlLFu75gBN/Ierf4kHR9vhbm7v
+ogjukCjhi1mn7xFBHntsRvQg1aqEEitfdL/R/7c12ypa6XDbLUtCZAZp8R6o569ehU0d4zkmPXj
v/PyqU95P3ZUTjvoq5LolHJ80vXprYHFrxAD2tTVwg60FVT76L7wF4iBDS0Vscv+AH/fx2nZ6D/h
3KkHRpt7t3VpTH/e1P8U8H9fRRy/UcB3Cefx9MtfzVfWn/iHBN77g/0EnjHII2fmo4nSn+YrlvkH
rE9MmRg6oLdl6vxvCbz9BxgvUwa0HSAwSKb+JYG3/mArXtM50UcyS0AT/R4NPGD/yWe2zp+PhWxV
QrIt8Yv/dWvPsHDXO3dKgjiH3XiOtbpzg1Wx1Fg3ZqzOsYiOe8iCFdbi+CST2elthnzRnlulaHZV
Zpvqk0wUIZoVJs5mEtLOm+oDAuXs2Rr9ITlPJiuhRHBYB0YuOOVtjaRxxVknsyI9V30drWkKmWHv
ISZGz57TRDeAHnkZErhrNBvNmSWGDqZRfu+wiPlMjIThhW3eqnif0dbeA0TIeZMqgOaQ1JaG9FnR
YPBZTGN6a0mru4kwvaBouZzTMQRUcU3maI51yiLHJt9kXaM+mH4XO+fZzEkvKJhVOHtZOY3xEduL
sTljG2PLLGa/YI6QV3F8purOjzaDreJ4N5V6TNugS1+/ruxZU/vS8WS8y6OKZNMlptkIXU9VPqkD
mkJCSVGh6F9nNRNSegOhpy6JDHIem8DNYIEG1AfVbht30ZNmU3m0T1unVo2Lj3plrG3hlDkYKs19
Hi/3XlbH7cOAsb6zEAHkJK34aurYzvcfKhwN9P528NqkiAiq0JLMv+pH3W3HO5P0bA6oZQuFBFeZ
YSKBagnS3kbudre4mZn39EO6BGPK20rR/A9I3/2w7bHoRaagfG+H9Urbb8kLxCG5dKXVfGgcJjwf
0r7IP0MyqjPCcbxEiptxTgwMVqZk7gMdy/fhPi74XrZ2xqESc3rTqO5qKa380gJ1yvdeMYxjaBWZ
0jagawuxpLKn1RLI0l0yKxZYPRY9qHm2dHiAu9i5jg2JFKP008PsmP1ZW/VTi41L5C+4JtfpsFGZ
Y45bmxm7t8NVAAwVHZ1unZtzoteX9TzSipHWVD34VdmuVtN5dxOThTBsDIs1RxaSZ29IuvfafRcv
4gZfk8nYtEBUJtlf8XDBG8quUyevmoPfgz4CI6fTJ8/LRrpYhEfrunWjId25+pRNZ8BIkUlj0pMe
I0QrRzhlw2zuJ6eDwmRnqUX/VmC0zLxYTeZnxpQy34iU8OegtoZefvAnwsaCGVc/9HoGDmnq1vCV
d+cbzZgepkGH8y3/bE0GpSvjo6YyHP3NYydDc01Xkx87HMxi6HYivxgKPKaPzZAze+2YBemxY9Lh
DVeY9BzbqqyzRfKJgQpN13xswLpjM9YtGMOkgXPs1dKOcII07P5s5Y5tnXNs8RJZxhGu2MfW79gG
yjihI5RD5YfW2if2xBolIUxBdWWsfaQmjdEOYcqLW7TGNJrFsem061b7kBxb0fHYlqb52qLKY7tK
NoN+ax6bWF1LZmcjYuw9IFevja4HXnffr90vESk0wv2xKUZ+lNzGk5XvuSpNc3tsoPFbp5m2j421
29tDstPXfts7tt55znxxk41rS47Wv/lKeBWNehqtjeui+1keYs7mn4tjW49ob7h1114/wVzKBVji
wwdHaMnntescaCD2mMhuyyNk4NUi/kh00PylhaGeb0VZ0nKNaWtMO3mEHVSeFj84hgJG5CsuMR0h
inpFK9wjcCGNSJzZRzhjXJGN6AhywP4D8BiO4Ade3LJfc+JwD6qPAElxBEvon/Vz5l9AKHwh5U8c
KosPagVZhiPeoi9llNQEKMjx3j1iMiQQDD84moPUpBbmoEGcrQBOMttXzRHVcY8ID8OMHn/5Ffhx
J8FmYPY6mLgQbiv2yREnYniqbhcU0xFNSgeSpI6oEjsZCFNOzbupjrgTbvN8ULG54lF24RvPCLkn
6oTdz7fKaWJty3ghskkTa8xeXBMckg4yKIoI0wisDYnCW9zW7+qw8fXJmTZebvEKFBLtZrsq+djp
hDv6T00WT00QdRSvwDM1Us+NDt+hIIN8NA2hHH2iRuxEJeB+muveppmfdtbOdgtUj7nuLGINNdSf
lAY76tydM5JlXLMzkXb5ovRCv7KN76auMLRgyN9W5w2zAjRJ6KSaDQFHeLjjXOUXKBAt43vV6osC
tSB/JwB86Xp0/iSDdztrKhQeHFoVkcRG3HowlqJPN1WeW5dkUCQ5VuQYNA1bjaQGaCx48PcfR9/u
76MFXhfTkULe8Alwr5CkgSx9pQ1nZRpx2z6ZYk/EnwEfxlNCfKvRlnhwZWbs9x/cfskJ83BQ0+Y/
cejyxBlroyG2iIN9HjSEDa+/5KxwpQFnJ+AJqlrx6OXt3AZEe/fxg5Y4WnOlp50tv2atnvF0zbou
600ekZRkb7tF5QLAXmCksIFHlOm7Julic9uKZirDNms04ggyyjROvAa4WjHC70dzECkwcQ6/JNFh
S3+T8/DyoKzX2Bwt6owodAY/ybc5quov/H/zozeQGDtn2sIaKab5YdQH72psC6GDSkv5yTFGEyxx
mjzrfBlNUQeLGv2fWpst8SYnH/gKtU167892d2P6USMwpfeXJ9Iu7c/8qsNzpqnlEqS4BolVaXNb
uIl6sPAAI8jHojXYlTbbY9CnCK/XJVYTEUUTyG+d1L5LRngKgSTxiZcOWppUjjKkLk8oauO6DYqp
tAleLKflImrXEZRRlfGBHbUj/sod8p2bSsI0EhcBRsWtoH3Mc3WnORMZDCl2WRc+oyDgJOHUj+Q1
qashjkwsPwAr74jkbL+Pbevc5TnjoY3B2CrGNR1yReASf0VOZUJQcgFJtguHaqz2SzmO3hmNltPz
RhrDDdLJKaudbhX1R0dPm3NNYYpBNNTYfO+WxGEgmkzqEyc0Jl2Vn1jfKLATW7ENhRwmVd7NwMiR
uk68pkpCkGM5hawT/M4NP9KakNU0HjqUJqRK0OlczFZjcuAUjf7NlQmd65COGFDjIKrFAfCZTrSB
dKsHxv1W9WEq48yDoiI481RV3RHf5Sq33fuJmDUaqcF91o2cCdps1W51kfCBEpTlq4xir/XkspWd
QRDeQoBftYEWFguCBJifBQwwh+eecdCnzDIk/2yZzBS9xQXh1TnAtECqfUkuFoqHLuy9RfuuepHq
QWavgz3IE24RqBSlyqasWkheLgkzH9frY5U/RegmAxIUOx09aBUx/2giJLHsGLK3SAcCr6bGWdI4
1PE4lTsSPlw098w1Np05WdimZVNO+l5dape9Vytjr3EaTPeuv3A2b5iTk2CR9Dq5WtHSbuq2FNu6
UJHYlaVGVkpkt/F+RvuNF6hgfOe2AfMPqwirrHd+1NySfj9Obb/BPW+qHuvVlMkPIttO/T1TYfoI
jJ8W/W7lnHkPqrX9dIMTTHsR1cWghWXXNbdaZ/gltzeqJ18W6L/3qS/idjcvmqIip5jFOn7gjk06
XcrRbAjBHauIA+Cc88mTEdOni7PLhfRv1eKL61hVrJE06ae7yF1N/GurMaagAgbVA51jJLNvE8Ip
lV23VUT5LzktSLscNnbZ+v0uHpr5UcRF2nwgF8NItmVCRlfgli7ZlxnT9i8kpOJ6Os8F/jqpiIq9
idjD3eQEoGUMJlX8Dzjnfy3437F8+l0Pfv5DnbgfH3/gX/bHEIs4IjFAQppoQLD9pw0d9serhxTt
NEImNqOVVfJv92NgYNrzlZ4BlWylgv/b/djARQIZpbe6cq0uHe/woTvaGv0b6eLTXcmaBhxtfgUd
z48Tkk4W9Xk6K5oRtbowUEjq1iRpBxxzttl9gqKu8ueaIMMDikjS9ObOEF0gCbIIyMCcvrf5KJ8n
RUASzpj5QwT9UwVNn1VPSq+LMKsL/xkXU+9G9JH5qTVG9+dIVoSd/NPo6H/r7+8rc+o/Q0APyY+/
7b+UX1+CQOvP/GMFGtYfIED2yqXj1IYqir/6EwXSDPcP3j4GYIB1/B0yrX8tQX4KnSvoPTLCFfVZ
yXH/dEK0/jjmja9LcJU+4QrxjiWI0/YLGGhVHgNpAycz5rGwZBEnYw9iNo2ZCfStOaVgEBoj688V
UNCtBSkJF2sni6rm2jbo6R68wW8jsr2l/wBKMn5fGuJ+glgX2fnSiHJl2YjiCctsIGutyfwzwuas
Jygipr63pG5v/CRd7pDhAPDocAOSc6kIGbyQSMczUiH69GPPGOSzMkYxEBQzjd3OUVErL1Mt0SGz
lEUsQ+UIPoIKU1g3j3pzM0kiJ/1U1BU7fAwfJPUaC7QAHbyBqQX5l4TKjiU4TAnRBkAdVwXi3iJ7
6/rU6VAoTVnh3A9QRGfhFxGzQ5gEO/5JDmaNtAjjUBLUX9R69K0ldYahqpkTp7xkdhJv48qoo01m
9asmAdIIbBqbxCh3Jl1o17odPIAoHuFuOXk7yFDDT6gJu2HIIJHn0/DQ6J191bHxw6KTHMeDuh9s
IrNsn65CETbG+c+Q07wxOqllZ5adzFtNX4kFVueXT3nWEeYxlrZ8AtHCHMXwpZZu3WmqiJ5VWWps
l8Ysqo1lDYSX4tbqXaUaW3RAHABkDn0kFfQwexlhmfMIwTqMhcqng1ZAgQsjcp3CwV7M746R2DH8
SM70G0K8ZgzIrZouB9ZPpodzMzJ4IXXGHBmD614cyryHZCkmbXnoEO/rxmML9sD5p8kxbBwWJ+8O
BqlzS6DcAUrN6PXFRUHGUbfzCLvHVwWmZLktSpR9Q6rH57AtjAKCDI0XB2J/IaW97jh55plBehLj
STP+c0byv6L2dzQMuDszKvvPle267VQ9/O0e6krdfan+9n///s+ztvhSff8r6v2vf+/PqmfY7h+M
i5lyoEcAw17Htn8WvfVvsNOC/crEyRZ/rXlYxqLitHVqouGgcFsZ1f/cdimiK3kcbSS2cPy0956a
h4DgRc3DMwid7zr9WnF01OmnQ9hVoV3HVbp8BF56smfzXCXVLVytb0VZlJvMsT4YIt7x73ww88jb
tkX9g8TXexIHH3vLuTTIXg2z1rwYtJUcdUeo1C7uGkgy494p0se8Xsj6bsjHwtDq4JCZu8VoGvi0
js96f76nHb71x+pRogKADfdZ1M6HSkQPcwpbqnTJbfaxWII9gMAEi9Mhjyvy0WlMHIowJmf3pSa3
qasdhpj2AX6TgQuS+5Oqed131sVkemfMnx5IcIUI6V9HZR9UIj2s8FkvtIOayueyzL5WtV+Fk8Wg
KzHR55d5/UOZMOma3oUgMtoEnFYKWnTqSaLrzfNxIIppqOfPdZXyM1P+TIowvUlWNpt4Tr/GxnSP
pkoGynCG0Gkt1AtAlLFVP4pRx4EOJMbmT1tKSZCb3Z3WaofMQAlQeo9AW3G4ZltvtcTc2XZ08GEx
Bq1qaWPs8T7OEbRoi3nuz9FPc6zvMCaDWjbAtfN9nu00zOW2NEk4okzvYN7yOyvS6+BKyFB22rAf
svLW9DpQUVmG0ywf+Vl6R+EdZtfjn62JzyStiIfMHwvbu0rqoST8d/JDkck1WUH+YOgAIqLJIhyS
NWTWTmhQGX2QX82bWFr5mMXL02hF21nXrt1C/1BkEZZUi7zTRv2bU0MzF5NNljdn0qBq1Z3Ruw+6
319pzoM9zj8Yu96kcfpcGbmBuq36EUvMyX2iyXwHSpMofyx0DxsYBgBJHnSzosiGEGI3rLE28w9T
Nj/5mXUxZxNx7vEN3Nqrghlt4Fjazz5p9ySE3mNbhWH63AIxISTdOrN/sMGO2OsKsXEibetk8g6o
8GAM+tNQyMfccM4cr34s9O42WvpLyGd3Rg1paqzLx2iZ70nAjDeaxkCmcGvIb9aG9MsiLFBf4LSv
/NBNhmEzmM6nQah154kOes51EvvCR20aRG0F+zJTP3KDN6zMD4i7bmGibsVsh56VkNtmnvdS/RhE
fsgJbBNZeWmk6yuIxO1kA9OKQW29NtpqAiQvU91+8OTelcZF0sFe7Pvo2sr8NuQbe0aetufXgww7
//x/9s5jOXIlS9Ov0tabWeEa4A656A2ACIpgUjMpNjCSSUI4pEPjufoN5sXmC+atq7q6amoxZrPo
XQoyAhFwuJ9zfiWs/gTJ+qlZlKdmy0i+L57JAHqZx3bnz+KC2N+bY4EUzQiQQmMM7rvZfg9a630I
nDMYhF+XNjskM5vGp8rsc6/0zlqDL8eerQsO8TfCRu8hhR/WqUrjbbbPCX48DWR726vlzuwMyFPV
6eqzKgw7e8uM9tYUy0sz+59TbVzNnTw3hTiAT70UjXumnPVlrquPpRWH2SHd9w+b/PXP5uNPQSh/
d2+EVocGmBPCs/6CvhOwnjuMCraH2ldmnHTtU4EjJzHmRVy16fu81BeF5+7J371Ih/6poCtuZnf/
T67iCD7+3hn93KFxZYACjyqLFul4lX+AsCuGy12ntclVkAEp0wSimXJOgbF2qSgvgrK5K9rqpbLS
Q7sm55Bmmfjnn0Nd/T/Dtv/bHJJjvfHetKvO02wgq+jX+iN+HV7/9JcdHPBhvSHQZ7396Mdy+Ftd
f/zJ/9v//LePr1e5X9uP//j392YkMpZXS/Om/uN5fQSD//uj/+T17b/++N9O9l+g2ODSzil8rCDE
bye7fzyi6WToSagtoOPQsvzaUOPdbsE0oQtHkHKMvvvtYDfkLxgToeA/Or0KBMRoF//2qX9drD/D
ndKP5u8sXl7oj6vmGF6BV94R1gb9g1z1F3aFXfpe18O7z3RX3NgNAR9tzkR/6YX8J04Xf34nH3EZ
QwVsEfHLg2GB/emf1+fQwtsk3T30rRZnm47NcyHceddmif65AFkTf/8z/bk/+/WdeBBxCuGLYl7x
53fyc0CzhemoyLokFoVNT7CsS/yH+/tPv7ivNzkauR/jXhh90I7++U1Sx9edpqM5nvWnuK+kV/1K
C0TkEXKFf/JWX4rK359t3gyxHELxI58d6Tht7J/fLJEtc3/naIGL4QGF+9Al3wJ0RAr2b+m3MXP/
AFbC1ru7Mp3keAhsP4Fdn2/ymDTuVnW0kfkgjgnOfRf6KfkdERxtJAMBwZ7bXTDmptwlq4TOVBDq
LjCs69WVmqXQJ4Mp03fQsSDdMZsG8TAar3kMnISEWPa92gJznPlPkXbuZ15vSG96BK7TXjaT85lv
ueFFvIRd3KwVZ3Nk5Yb1wzaWHNhWCkb2xjxDEVdtGfjnCVslk2mB0+klSbgu/e3Ea0vmkkAtVjUx
+oG0/u5h/0dNIRLg4EUFJWwG5a3PS29OT1lve3hHFwlDZl1OBa1tfYwGHjxZnU+Z0837xDP7j1rN
VbIrzWV9I9ZjeVzmqvqEY+x86xo15wgnsvF2WfyN2NZUpBMf3M6MKOhz58mvGruNtrox3vqRZJTE
rtRDMjiaPGo7seDWj4xyEWBhzPfkF0UpzNjKquGp8qHBQlTnm+a8aF8gcda3QqdlGophLi4qw/JV
NNseivYBxO1J0yO+1X2ev/HUjK/ZGpB6XGwNDPCExMgphNHfv3qE1ZJeb3FnTIPgYngZQKBQ9VdF
Bz908/PRC8k5qZjj99HmSf+ZIb68FLJnyKvTiYA7IQcuopvU4yL8tQulWq62ds4abPcGdVePmmgT
XPbt79a0GEZojWv3lgfB8Lgk5fy9U0bih7m75u9AWf1dj0NnuRcr2d1azQhdloX6LlRbulz4wULw
lTWV5M5k7WJ+MJ0r3idEAAVYNsL/0Jx0ygklujEe7bo3aOz9SZ0kdWGdk1JPgHEw5MZFKcrEjFRe
t1ZEwnuC73Xl1DcDFeIYlZuWSTzqVZBlQ/8ygSJs1XazbNB+68qaXtTsZW9wHFLv1uc0ehpd6PfI
Uo7AGyMMEp1XAwJa2I3mbPHvotl2U0doVzgNOtHhUljte9+RMAbY7I1PGNk2Yyi8GTCmGeo5QvBV
biA+S5ex/hqvCM3CUJfGZh55s4MLPlIuW3VL2mB2kQDlC+Q1DrWq9OH+Y7Gp1pepyJl4llh6yHCR
jiqBLEqespJ3LHeIadsfVtabuLwRiI3uaDRmO86gnjxopjkPim0/iLXpZj9Gu5zht/WZ91zJzr0R
Wlp21JQehjNcjAKs04G+MZHIiQNqXVihg7JUuysXk/VvttCw4naT6MMCu3Kee6rhd793q+uVIWoT
rxzqXRj0qYGOqDA90JhAVgIqRMLEdWuW6QmYqxmYXZj9+8ICupWFeAJM526pYZwv6WrWD38iET4c
O2gqEU5kGOQGKvF34ID1GANPAR0gnxmNuEsW+7tmy3zRCcZGoTPKuYvZcHR1FrhJ/ZpXa2qEvSsT
VlS6EucO8gelSSayRhuYtQW+phQiNpM4uX5rqm7gY9oG2cupUT1Io+AHLLNYquOetlRxmmbyc7NY
KkuwyIJ20+27eMkTg0TtkvSeXV6uzAY3pyx3AlbmbcoHUHsYR1vkt/h8u7oUKrYB1j2GXfacIDlr
imUvndwhp3SFZXoy9Q7R1VMh5By6QPwHyG3zswXJaomsKueaGOnNdDDtINjMykZdO4ll2KfChCMd
5K3pg/IvKSIvR1fnKH/MBiG9pds4B8Yh7wR0EBN19mcvgZklu7N19LXcTZZXM5WcFzMIrbVzrvVU
ESGSbDp/t1mtOaD+COJUZv6x71ejnCJwsrEKszHInokYy9fzpXbSD5x+HEQcTjFd22VVTHFaYAoV
+eaw3I2uDeQEXb9bd0dlv32q6iBYQrk0QQ60upJBq6ypf0/IyMiizCTYMJZly+bbg22dBnUqgjCf
67yLUW3aj7Vdp6j7PG+Ks9wwP8ak6VBkM2ch25noZ+mvGckRnqhMOLKDPKUv7s6UXftILCw3u5h0
hteoTOzDOjrlvanK4M3oHP1i+QtqTmKy0j6e9ZB+cyq/vxyk2UqMxgGmd3R1ncS1K8tB23WZPxhe
a77NTb7c2tasq4jT3VAnTT/k1xVgaxMxP9HvrZqtxzSbGAsOs5EUDA67ogg7FIWKGAmvezPZ23bl
6Ms6HkXSvNVozm4agA9ANW1dcyx4l32rTQQWi9gLw8Ozl9df4RtkE3Zz7jBqWj9mHOvsHtd5qjlk
usKpW56/ur9P+iq7DSpnWfcaWuYPBVHGjay2dK3YIySbY9dj/wptq9XnRo5pfpS6OC4y9Tzqj7QY
/CUarEyfDSy+t45vY0BSStBBOElvO/VE7uZhlZI8VgfH0G6rzoHLUSajHrN4InHw7+7QCHqvedf1
pFZu0/yttV0gRMMWg4NvTVGdcfb2JxVz+BotU7E9sjat14bBhwFFzuIAKcZVDSfSmlhOZl2Vbei3
xfC8rSpV8brm7AC5nkAa68Berjx7sKsLjHM3zhSxorNtu6B7dlh8au9tTXmzYjn2mZmSEHoOCtYR
T18aBVOav4jh+HwUJL65QPqpJoXWlfUjvOz8xS36jI0d9vWp3abOPpdV0seMyuFjLTiBl3D5jvFp
eOW4D+ncE6pmfgWslfAfoARq4tn2HjYCFbOrYyDbTDUZhBDF9MWq5dEy3EDZzE6EkS3fKTYcg9pN
A2HrVpiCft3U6KfUDczvcjr0VtchE+1Sx2aIc4yLQ5DMvYMYRMKY85U2xg7fvTEsA0HbiMjxv3LJ
lq+MMkbOx7wyU/jqgJP/7J5ptL3IZr3GkrthzqfrIhWiORlxnzIOywozJFxmzwAe6NJtDsn30Pdt
Tt0JwAuQwjAfPfUwV3UG1u5rIrXFolBIuz3SA6dgkKfHI3iMImx5q41ZuPGK6OQcE3N6dpLJKgYE
aswkYwmeOA4SQ9yIXgzpHv/eVYf9Qur59SBcaqK+Wzm7zE348AxNb9rnA2TRuEiRmVzChyAVel16
CrtxsdzyElrD8qqLpiO+kHOxjJUhvSwuCn/6oYUNfx5y1eKj4ZHonzIbBi6H/PGaxzX1OxbW5GYI
AVAF2kvT/zj63wBfuA2ic5UaVhUxuOfASZnOzZEOzKmNjN51+2gZ2IMRNZpnc1nihVPNXukjAHXa
7mZblr7/NkyMYXbgSDJALGhOp+VUZUdzL6OdVEwAJFIVC9DszYPE4e0E7B97l5SB6AEKHNKJrpjc
iD2hjmI7q9ZJ8WBkLicQA6f6XAbFYuidGs2h2ucY1lhsOWKyTxM3HZI27tOgHhkopVsVN9QU7quV
Uf6HSUITwrlsprX71rcehCrMH32OgylVgf0N+MfgupKyfbIS8nEY70Hr+p7MzdK+5rC+umvs/zvv
uhU2BCazTTmDqetc9fHVPf0PJPHvxzyZfzCSyF7rP/Hsjz/+60jiF6B6UFSmD3iq4cbCrOhXhFWC
8fsQ7cmYxJESoPP3mQTRqNg8+EwkGEtYuDvyW39DG34BtOBZPCLzMAYwePlXZhKI2ulnf+934c9J
vG8xq0Krx5V6f83CZqeYyix4zdrGL2gPTNyx3cYVBB/I3HjQnTAuoJWYxJtCwEsiWH7TBrWoc1IY
JE17VmXSQeXbecUa8fjLZ4HBVnGqMzC/c2vThREVmYuylgZGDfHAoSyvk6pzpnNSCgJouXRtiwVc
CL5w6ItlgRyVrh0eYx362EMyiRK5vDsOcZ41yDTHoOXVZF0U5lmJifp0LlOHh5t/Ge45mK2bDD7i
EPeD+cH+1KYXxjqMVpR0S1ackO/QgUrKkeIEq43hwBChVacbFDLntVy31bzcSFVpT/1gMnqsQlvw
g8WSYxMVwpo+fW163S4o8sk8a4q8l6djwhcTe41kQlE5pavO2FszXFOycoq9QNsnrTdN487fvOGo
L67Jq+L0IjGTsrUVyHxHWkhaXvcCkFv2Idp256O2auOAqNgVZIXK1eUsKTpY9ubmPNCt2PAxeqs9
b9yuCDiCp6A5dVS3mDt4ix12HXn1ahZiKiPf79wTJpTBGDrpWt0G27zRN1M+I97PbPUAZFN82GmV
NjHcjvwb9Wx143ntCPq6YWWBq4KT6YtlS41un5JD+0Gz0BlR2bvGA1zFLOXVfLOPgtnUrBtREj2d
NV3uRGaQ6BPDBS3Y10mQYFwy2MObXdi0kW1TeHemVSywRXKRGHGSLjURt40A19i8yktOpxUX7FBW
/hA7do8phJ3a+m2oJHT7jfsyRCIw1PO6NdVL6xlY4qKpgOqF9F/iCLDQOdVmBk5NWcS+h3fFtK8N
az5LlmJeY1k79hjnijG2cPRmUDgQ3UEQa1EcZpXmgiIiy7Mz1dogwy65HGlYGJiKhVZmGII+tZng
VSEKMKJN1RyZqT9m19sWFG9yyvP+LMXEClAgsLcI5v/w5iZr/aSlO/Y7IzCyKgZ4SjiXceU4tP3W
vFXA1Zz4lG43Zu4XXmSsTv4xuq17KbERKHfKqpY2EpW9bPEKWgHpS6fVD2PwgMOn1YMSmZfVoiIp
Z+/BIyWYjFGiJDJkCP7QHCBwW48lISGXjS1Jk4IWuNB9p2SToCwd1V2re2cKIYE37Ykck4M7Of2b
nMHSo5Sa9cks0tmN/cFdNxryNifYe9Dy0+TEAeUwM29k6GDn+CYxiwXgcosxO5nJMfuRB5Pi6gJN
ldKvZaKjSQ2DF01Jn7ah5Y7ppwZ2KSPC3RgjjVvFDc3NvrtIEmczT1ICZ7OzOVcJybxdk3BLcDBZ
aVfRX540etJ3W9OMx/KhF/4+mcAKmCK41G02+bNrqIL8R1ng/RBqW83NXg+tX0ZK2/NOd81CDTgl
xrllz/VnkubJhOtTLX4knizUXZ5586fn5fNn1pk9M1xlNHOMoxrQ5Fj71pOvbO/JGUmYibSy/O+a
KtjZzSbeObZTYKDRaOjKG8YCnzkK8HwPZhS8ru5Qw92mThtDiDbBNxeHxQ/Zw2O4TVrB9+KyJMvI
kE51XnXmtu3GdDHCxOC2nCGEYbOp4MLT5EMcfdkMDLxb5prr95TAlye9luYUb9ORfl3bOIr3GynS
Hj4zs8TnAsLLSRksS3VaV62rbwcp3PW5nBLVnSPY9c7YNRJKq8Yjl8tpGgpL6F7eo8dotLyUHhyI
vVEm/qfq4bczCxlAAVukQ98slYNp+ioP3iwx+zUh7NkKNqlnfWVhY5KHOijqfZK1eKZwfSSI2LA+
8ZfhzchaZvbH6WIM1z5ETxl5ztbD23cGAoXVuKx1bDrKX04JHm7nmFrUvcedI2miaejSq3xKZj+S
S6JvawPPHojQOILsis5oCLUoS/umLeolgI+DY2GUDVt39Jvoay/OGQ+3ESROiBvJLKoqKuDa3Be+
p4BZ3V7Rn2BUf1k6yfx135uLEauOnKVUdT84DHCAyi0nxXCwKaC1O6lWfSTYaLY9FoTruGMosdJm
tB7zygb/eTcOjCbhiZa5BUva6gvvSfhGxy7p2caAvwWpQ2cp63NGxd5sPG5NVchIdRBv477u7O9d
YuAaPxawfg6zvU6PHtTZMcoms/T3yrIydGNmW7y7c542VghrOm0vJhio1vdFVQX2YkwdjglDKOlv
WuySzCOR1u7iMp+Gx61Yl/mkChq6s5BYV2PBF3ZO2lAypLpIVce2LGWavWDVhF6KEHJxkw7z+rn4
qkI9klHuJxBquuqFoYQ4teimxsvaMiz1tHBZ8r60jE2xKvASiGtnGdddk/ryA4YCkQOz457k7lLc
uNuRguTPztjHPGsX1WM9SJuYJUir91j5s6lIlkR+odlz2xg9XFbDjfWTIGysbflMSsml28WM44KQ
uJqEI2VWgFa4gAJl1Un22GBs+NZnTA0R5b14/lpfIyzxWmz5S32XZF1rXBgt46hoTvz6qTvikE1E
8AeAYWwl/Th/FmJbnyE0Oz+qtGrqk7mz3YuUuZwZVjV8Lt5UJ7/GwP1P1f3v0Fz/Udkd/e//HD7+
7cf/OpuaXNOq/AQXz378x89f/JXjKH6xgWCgOVJI42gcHIlFv1bg/i/HGBroQQCG6GAJRvsNFbRM
6mxYPWCCoHUkwfFbv1Xg0HUhJvKrAIdffr//Cir4ZU36pwocMBBAG3tP0EaQwf8idWWrKrs1Gqsk
He6XJGXYHo2ADizswTMrvIZa19DPLt4k+cuYV0rcHhNNVpzG0s6qBoyW0qHwfywd3iDJPmtbp/kx
V5Kx/LfluFTxsiwYqnyt4Lxe9F33ta6pyerrCQ3/W9pP5RveD9mjD/sWrOfr2RjzeYXW8/XMJKXG
cIpUjOUz+HqquGSesP7rabO/njxFSOAC/MMDOY1b0SFgsEYHTgE5HmhUmJYg09Vn7fHpRpA3rbtM
k5EV86VY6mr92gyar41BfG0SaRNYp55jVy/Oz12EE4stBcbE+pnVlriR5caWs1F0vdidcawPj3uS
/7U9uchmoaQoKH9HPqXrTBczaFkXW+6RObCAK21gZF87X5/CLvQGtHDfxZjn7UXeSuYoIdW5zHbI
jxHDu1+bql2m8+OYF7Y6rLApkGOxCX0vvzZj5ASKQd3PTTp12vls+9q88VJgI5dfm3r1tcHLr82+
7ZgqRMzDOQScBssADOuOhwMIKAeF/Do03K8DxGolh0nxdbCslenXDJGtjsokHfP9yKz2glxaDiQ6
gvQy+DqmZCmB6QxL0hJ9HWRyczsVtYPZbJeGXaz3nr0kVZwsi2m/c2KkdiSzqfHDAOpSinoxo2hw
KrEpMB1mQMyiOwg6xdjjCLvZdbGG3jAWfOeOxQubQzZecdPnatcok9QyBe6DCaA5wmRhYkyIeWGN
9bP2S0aLHoRcMox7gQqpN1XwvUYckjNZSZKzGVWSEaYG7g/hOI8+6mD8GHzARUL0ToTFomAA3KOS
cT3D/zGXAYuuDErGgzll1Bpre/RQnWRD4h1sG030HnwvQGo9b6/tgkwoWnFZg9LJiIVDOM9dKoTW
Xl6IW19uLfq7175Fnhz6bprn4aQI4NjPo+nUDCelchi6TMlrYQU0Au6YBd/zbpAQuwSj+MhOeY2u
naCeoGJG31ymUG6bXn0UHQ58cVPNUNGW3L5bZ5854TzphSFTj6xd94yHQnBpedLnXrqd8u20n1jn
1XwyGA0PaKSr7/wkcxzq6WyHoH24U7BWLyqKKSal+BWJSGB8NzCTKwGiF9tOEbcUAeouFLJruIFK
LHytJc3dnLXi0+pEAx7Gwx1p3OkYXKqtcxHuzcNjurrFBlNucAqCy49eqLTw5aWx6IZuvhj6d4UL
1lXZM6iO184WKiI30b3EDySd97pTpnlG8mltR6OhhyjRXvJa4URr7HQBThh29lAcUM/D3zGWPilD
OCoz9wK5fBIJ9Krnrlevz+bcD29y8cBDpDXal5s9TBrK4NZp3Jywegyn2qweUNe1IEt4l/pnaaqH
C2UY5hseehNA3gjxLzbNprrhTRFelpp8eApby7sS5pI/isR3WHRwmA/M19y3Zu2O88aO3wOUy9bv
PYjLJREY7V0XqKyjdvPqBzTawy09ljwsTVfSqAsa3Qbe20hJn41POVbtoHzpWnfnLfhJv68QqT2X
cKKLM1roZCGXPqluRlWB4Ym0QnolOx/vyLYzu29e4LYNHl+lcdlJTzVxGlTjXYVye44FJ+LdWLea
JG5nqA587kYDxmWbH/FWAcTHwDKKIzdQV1g0V+p51D6kTgM4A2n9NJsxZnYEn0xpib7bsYr8gtK9
wpyTue8A+NBAwpaNyWwc0Dt9g01Jq2IDZ3oxyfL6XekKu2tvpByksC/KDzymnAW9eZJcVmbHXooB
3BTl4zhfy7QFnRgbrjoULkFPTJOy7F14SzGFswLfZfS0Mvx0x85qUb+ProgFHEtvJ+vk6M2GXhLT
nKJjMI9d86dgIPQsCwMkCp9jfBzT1Ay6qIHEc29LVGkhcwmEqMxtxbce/HWKSr9ZRVhQCjwMKpG3
rBSaGzPJ5I8gaWa9E2adPaWo/++rxUS5mKDj/l7mqzpTUPdAmtVCR1moLnmriKFoQ9HL6nku0aOf
WDbZ6OHotCyrBeH8d81tIrVx82g3h9XLbG618t8HBj8nuGbC5LQT+oo4xVd72VcGpEeSl3s04EWr
A/v4Z4c5vu+15AgUmplbjR/LebMaQXaC6YO4xlUXSC6xYU6EduckV5ihVg2tcZYdHXIqDByUYR5F
h0oGJB6zpSPvM9MZrkXdMg3CTSNeHD1u0cAu2kezj1FpnGBRf2jdodEA+D41eN1vXA8AOUxIfCKZ
BPbweWfaytJ98rDbOC+BsD8tV+f0gFYJqRjzOX5Y2iCDO98a5m5PsjRUPJwgt+XEr8vBOhl8z+6/
jXR6CSP9Vj5YNGgfPZSW+9mVKg+3oOSTDWI5Sjfw5OHxtxNQfmuAS3GwyNNB/R5A0DypoSzcV9XE
w7CslcNXVZcl/N42A/AbDTN5MUSFxV6NU+ZrojC4O+oh4YTiGSTe8Cbw5kjkM4Ad37m4SezO+qxB
HG6tIfc+dAufJa76RH0S2YkcsaAfnsK23JZDa436E0HH+O6bmw9ig8/C9UTCnMXpZG3QS7dCb3zt
w9TDEui3C+zI1DtyKYOsddk7OwsISkVJUelgH6SoTMDvreJyYJDB9MryWT5T4pfvtmfIeTcKd5h3
YrE9jifcSl574OMsntFavNMaqQvIRvI7Z59XHFj/yRym1TZ8y9J2aCHXOkF1wP/BHk+0qpcbwLHt
R2BpPDpa/LbivC7dKylaKibAlL6OUt13Bd13b3+0DDKJoZLZcoWStF9ih93PZ2m3aYU3SI1Rb2at
8xqObmHeDSM63fMxo9c/afCwP+TI2p3YwV/zqtQa9WHOGpLsNal1WdQ8o6BXLjsuPpHUja614Xw3
+RhzrBlUywifu+FZMHY46KaYHvLWo8PHwKs4qasNhXDNiqEYnbz2WisKiJhtj2Eif58P/SjGZ4Od
smPXTOeDoLLwqLXqgPMboXsDSYpD8yQll+KxmiFXhGMwGhfFIowN/HhtXnXAhzrXRLKfLXjNvHqD
1rdpvSQingYbyXZv9v5d56wMNrJG9JpxhpG5PFeaMRkifXsPWuc4B+71/AA8FXwGa42YOshBlHZy
WdV4YtvjhPtp4k0vTjGCYG4DVpPQTwZxjg5wfk5RqjPcNNv6vmO3uXOGYctjv7bR60sk4TuUzDi8
GuYOUwTmcKtruGcmWa4fsk2L+1HhZ3yq5GA8Lo6Qjwijg4Pbf1ki04O3ISc6U0AzdWeTacA2n6eQ
gfgoY1odLNJ+qSdT3/goWpcKATZ2HcSKrJgE484yy/APzTUCbrUySK37DDXObDmQUhpvvK3SDH5K
bbjbBdrtdImnLenNOCsmYM5ghKATlm6SVHhOdZjPZozt9tjXtxhLY/dyrcWIfMaaa2JoHJFT9Add
vgyhIkoOGW7nc3L860jWVftR3w3642P49tp+8WJ/48n+ZMb+9tf/P2izZEz9o275YXv7UHmPWuaP
nfLXL/3slD0AKWJlXA9DQ9PBQA6C6s9G2XGOllAOcBOUUnn0hPqtT7adX0iEB2ahBveOoNTvSJX0
fkFjQyyA60Kr/bKY+hf65CPv8vcuGac+D6wLSzhXOpIrDP7SJXNwun4my+y0SuhGChxnTha4kCep
t6pd3QtxP6dy/JcMJo9v6vKhoZnbpBcgx/kL81TCh/QK28tP3bFyt7ibAquLt8HdVqZKKsG8MLDK
b4r6yAWmybCBnrIS650/3Ke/w389EoP//NGxJ2HbdyCIcb+8v17FTBR5UyJC7EjaAD5jhmfidbqJ
ORpcaOZiu+ccfP/Hb4qnHbfuL+/rMecQQJO+ifu8eYQO/0BzR0ZnrAaP4YnhDPPD6PQXq7/K9XZy
7G7jPsjlBt5LUh4SAmR+5E3b23G3Nk3kQTZDRFMs67smSNB+wRBcPGJh0M6nsEqk+7BkdeHsqMXG
lo7cqfUp2j5R3jnKHcWFtUzlydBtyALbqr6csMJhUi1xkkDj4GLp61x2vZIpVvPmIuJGOM18SHJo
VsY6ShhKZhs57YoHhlUGOubedcVZXQUo/4uFvisc083Gv6qhkQ8bc0ityIVw8eBiAvKhmEkf1c5U
bL17tqFxPavHOf3AeyRBRS/LU2NWTly0aXBCe3zdBuM1GZqPah3s2CsH42ZdJANSnADv9LLA9rJE
ewWnFsDCrc3P0qCkXqf6ztezi9qlNE4Z9YNlmRY+CwlvUsCt2G9bjdlUt5b7ftmu3G6bnTgzxmer
029dkjyBCoIvVK44oXgyY/plSutVeZE/GJ/lrOi72a17ZKcCzjmWrPW5I0v3DX+G87TKg5jxgx25
m1V/0Iw77/7UtrE9YM10O6X2Y+UVehcYtDYObMP9bBB+tcuhsuEYDtPodCxlXX0bx7q5sj10r2s1
dSdWZ6wfW9cO/dkcuPYCUW2yoAUFbVpej5hfMiggFumqGCFiNBBocr73ThUHfni+oopxgGmzdeCm
rK79hCcXLMzMxwL0PPDG2bvKHOqkaFBqGYnirg37WWOGpcIhGavuVuTMHO6OSZr01JwNb/Aw+ulb
13nwkYhLEOeusleYLTSFw27gQfM5qtZqibZlbkeIUsL7ZiwNszInH3EpS8dguE+CZrzNVFFxAhkb
SLMBT+7MaiDw4m5rUkUsIj+WP34h6hMPUz5Ora72bgVjJ3nq4cdWny1TkRp7pTvrPVi88aHcakKu
0srA7t1vtG9F7Tw5Jl5SYzmnu6borPpbAl3uyp59eFPUvnlAzVcdLZCZaqzT23F+4AGc6RRPIwTH
/T4RikaqmJ253K3A2rdqsFsnFpRnLx5baxGB2JXGDj+SwiJfMVtvRzcZjDOU/FZ7Pw3mWh7aZXWn
qCqVPmp9gSLDbkqxBPK0L5l99MZqR4UPor9fBvzdKGDh1Z4LPuz9HBi4hA90+yKqmFOZBJVivXeG
YZg142MRqO4uT4t03ctWE5RduB32zbglzyHSRn88H9K0MilZZMXnKlPjymtSqLvd1FdYolXSR3IF
qj3sJuEPKtKwGddnAEa3vwB4Cx4WV8nybtmCoIxzrLTvkT7M34+V5h1ciqWj1BwRCEtGYXzHGfhP
jHV4rp55oIdixxjQSR8haE56n6+MW8JeZ35wWilZfysYLNCvF4KR6IRruHs3tkbnvithrubOrNbF
O+d0lHpnl2Kkzjbt/myiw8WQFR5bFY/rJsrYxdR9uk+0WN/zuW+zg9Y2mGdFObXhNiIFzuTroOF0
ZcG2L8p5Psi+zm4d2iBnb2AgOMe2EazZ3ml1/b6VylqZESTyOBjN0XGjuBkf8IHXPnRPMd4xr/OH
0Ena0jwDMlEbgFsF04KHViYXc64BoCHAbv+HvTNZkhvJsuy/1LqRAoVi3PTC5sHNJzrp7txAnBPm
SQHF9PV1YIySJBmRDInetUhJSi4yI0iYwQBVfe/de+6jPVIGrhFi4ignbCSobim9UBizbwynRsRz
urGtSX0NzMJRm0bF4g5OvNPvDRjYTKNZgD4jtNbZvsfWAtjdBoxYW45762R9Y66B+wNU6VwG01vP
9vo3a0yVD8ixRAbs+lHVYMY06zOREel0wC5QzhuRZ42LHdIrPns0NB9o2KBgo1kfj7Q5GnMVu974
BqG+pjvQ5jGe9aRrIIOhG4CRYTw5VBL3RmmOFUqyOD5nwMridSXT2VxJCvcGsQD4x4q+4IFXKKAy
jJgknPo2c9ReRemoH3LFmnARiEjnCzFjFMZIDuPk0JLZTOGIUPfOm0Cs7I0GRg2qYiNhQu0yNgaJ
kdr2baZqxtJOWsJ5cvL6zujQPq+qupb5ES9ywMZguot1YOTB2cQDWjmkGJZE8JdoGhGdM9KiYecN
7+LUVDeqr1R0301JOG9hwiZ7cE3DR9bN6M7KcyTERpLnJ6cwY7qKXftiV/OxIU17XlXRAo7JiPV6
qX0gXUjGaXm5DIhp9vZJ9ZRGErJaS7mzq3RrvZZe0LxhzTWJ28hFg1vfQwCxj7TwHztNpCgG0/we
YOINcfKKvo+qeyye9ELXlqqNeAcDUb+nCWvc4zwA+gNcxr3XQ5gJnvCYRIfBLuJy07itae+NYUrp
+xigadZy0th3E2fSsNflcvDpXcs7Z8ylw13TkBa4HSKzDPZIHFS76etwjlfhlH9xcnaKTZ7PRbl3
WGEMEiUIiToqU5jqTPe8jU9j7Uz8w66n6ZFZm4wem3/b4KR8DBqdqDPqzCzeDT0SxJ2d2fl8quyu
2pNkR+QoNlulLhVe1XmtSuWHZyCreXtsRyvkXGDb1Rc9mgwiUmMaD1oBG93MonEu7NhDsG1a7b3V
WQdAc2rn1uAhF7N523cJyhq/N4uzTqoRQFMjnHbnKm02uyylN8DyIIavKQPH9AbQQB4d+t439MbS
HGAplIWTsPFEqL1txMfrzB2+ln1D/6DV/efOI6+mhotfoT3fWrKGStHSLZ7Ec2fLLYPd7mSi714l
lmawDONrl7n4dmnfnIawiA+ia7H/oHOlxUfOtrlupcuWaBolepEccf/NnLf+m69b7BmB1N/Q04Yn
ptflsR4q+9D7M2ivribOF7jpyjA6cSvLrPvqeoVCy9KE72HXZ6+RcHt0No2Q57oJLUS/Zp/d2HEu
vnSMgU4GkemnOmjYqRMZ7QjITj56tWO+T536cVA+9pMCoOKuCDkjDKJ/nIP2lgNpuQMYehMS2lLZ
KoXcsLxxtAWOqFCgcRKMe0gn3Aqp3XbrJumiPcz9U9P25kFHEQ1u1+S433fTITa75Ox1It0aroHk
PDDSbeIb+W3uF3ccg6pNR8duZ5v+o+oyTgDtIPbMEhgRBJcmgIcR+tnJEeU+ozGzm5D+Q4wvDzQ/
Dr3tnG09MnSxhxefhtdtlWCJKReNgN2xvMN4SmkYqOBCq0LvRO/1B5aHbzqosr3jqY+ISDcdiMOD
6QUfzKZgoDSRXSb66i4L22IrxvjEvxOeplbVnyMre6kiVucqKa19NsVn37EQ77W7NigeOCBX69Iw
H0Ioq3ZgOIeoaOmBujbbVCwAq0zIyqzOtEAZ0rJzcLl3fIg1Hjf3FFZarZMiva8FPp+4q4wLvyDz
HBpcj/G8dGway4lZrobwYphzeCjxya15lUYmV7a9K5XYgX2p7zm4j+mq6we0vVanOfsZzhtieJo5
Tek+SWtw39K5jG/7rPnooAq/l3He3WjfBJdSefnJsI17S+oRd3/4JByDlaJ3ScoIcMtN3osXmxel
/OJAFdS91cIuj07h7jHR0/4g6YnICxTKCd18FNzzvkFS0eDAsDTi/SENsZlYe6ODQZ6H9UtXLr40
sm8vup7rfa2YClpWd2HycRQxw4ayjx9JPU9XfT0ew8xEaGUH2SUwv/gW7DzhECVjxAd6i0+EhrDR
8XedWhBKuBuKWxdc5ar1xTMnF9hv+cDTVxaj+8JI90M64D6nR0tzN6z3bhmNW81clG0oAjTGYz51
Zwhx2Dws/OIyL+SjXRTVmfH0wzR7jySM6H0xW+6tO5T+J2cg0mVwJ2+HivDMM6qfXJXdeKa8qUss
1vg/8Cekl1LaxTbIarVm9kdqIy7wY0vuz9GJG7klA/oxN/od7kKmc/Oww1MAWTPOGsRSDFRPcAXp
ftmPhjXts6QvD62to7MpG+/zNBXxiz/00VMklcu5MchfptKz0JWPOcT+yUNiHutwndQKUTydw4ec
8NMtsxWx1qGcsUaRaeKLttwvkWFfQpkkH4olL8MkledGl324MQIzQ481fEDtPW/roK5PzpyfKubt
KApDjSpGe6chnp/MwPAPZtV4r0hCoegoWgA1TrMtnaluh+f2ZDeZtQpzIzmVmSUP9QyDB/9Vvq6G
kFFgNcXF21yb76ZmsJ+0ZLsboKGjVEmg9MTuk/JE9NinOJWKLF/o0l6+CfHxLFFneL6y8EMKxbox
k2Q3FalHIns5AIx2bdoC09S5r5HlhpeZBfws/YLiq8bAJZMguRRaJTtDyz3zNOowxOGrKpY0C129
qfAfbbLYWKSNlbmZZSlo8+IScisoFVYFPZF0VRAXJJm061BIjWNpLk9iCqVA2mL0bx4ahIc0quWd
m5BhyH6JvUAa0dmeUkKgxvRMwZnQAh6Np3BOmSJLXTqfPG98gEoavNkO94riUkd+ests0geVxMG3
3zCFOwrXPFW8PBzI8+44Bqa5NhF1oUQbxaX3GHRVXldeGKjrYl160C5GGRU7MoX1Ho4JaTUO0ooy
zW+GUkgCFXNEjyKzGWJwGpjnMHtU2i1PQPIA/DX+M2PSwYYBWtAQlySRFeYUoOGkJCiMsDxjQHru
mrH7RseUAwuK/i18YFykiBNuZAUtLWuS9lIk7mcmWeifKvPodfahNOUeYuVuzCkKV3Wvgi0U6PqU
OJV1ykse13aspnljlk0B9zWXXbwaiG8P3sVOP7b1aqx9Od7bSFlkezTCME4pP03Zuo9J10dBsq3H
OSYbhPpMTS1hOco1tqZqGS6uWsvLrvFoTgtBJQRCgpKpmNwiXc1Ymdp8OyB8w5pCD5x8UnyCPZNg
I3fsaDOOhG1ubWN2a39nLtgaNvO2GmK5A8SOp+KzGEQU3GMzeN8NZdtvySl3RsZlM/+WfxlMU1v+
1nR6pR/gU3AWzZk5xRN1EpFE3ks0plah3oi/LJ3yMNYebKpjkDO05ICULEzEXe0yGx/38+yIPtz3
LsJgcClaElu5s5o2SvLT6E6tTPWmmHuTKQ9V4iiNHdF1yr+k1tC4u0rk1ceorQEnMrGm1WzSTSav
xd/NRKdtmiF01q0dtcRcqX1QWJ/ZdDFagft+h22/T1akYRI/lBjTDgXFgMy1wCAYVN+quq93Rc49
bb3mvSihbTIDWREYdqe0cUob09imRshEgRH0tofOtQGfM7PApCwY/Iavoy/UYjIvOX4wTTadRh8U
DBssSqIXUELwW1KNmS8FudgnXkVFOCCZCXifjMswt9SMOk8PFYaxdREhmegqpi4oQ41mE3TuWaHL
7Q4zmowjLy+UmZydpHO7h0S3kq/TjvUz/utqXoediiQeH0Kjw7qhdhqZJd8F5ZS9isU+14Vutmts
8qZRzhqubJh5JogyLcHzGiGhyzcg1vHi0kmiIzE1MfUv8DAUeDQcOUuIoLaOAxPJvZOgfN/Ukyef
4wT3ygbvfXyy+GnB3zORs/0koIAe8vcmgnGEyWq8aVokyPk8EQFiZ0ecd1+bwgVJS/Smo/qdXZBY
g/hxG8PROcqyHbZ+mKLonKv5wZ6H8FC1KrorGSmjqTDXhso5a+RzfJsJqg6yLKtvwpiiDG+m1d6o
rhc3hmE8JomUe4PcnE3LMrQb8vgy+IWxU0JulDDLUx7n+R7bANqRSuXISbVDKwuhsPdoOgOm2MaQ
RKm107tGju6bYUQNQ5pcHluMRSt7iMS+dA19ahPruZZBfRR6yLDTTe/dYr5MTusySpwttTfT5kEO
ZGY4epY35tyDFtHluuui6tgBAN9mrd8ebXs6pKUYH6oh8tdA5qa7OGncY5IF1r52UQ1vjapyx4Mn
JXzVlmRpBOnFdB8OHqbQkqfimRbNkpJuNgfkLMU6hpy1MVIPea3thU+cFdOjyxg6WltGdd/01iPz
rH6LWqR4qAJITyIOx1MeGsKAUJAwAXSxUxiRi/9JIqRkKJav/DTveJ6NPorocMbexUXBhoKHGdHJ
qm0fcG8wkIqFh2Y/hDpBddoaW4i4zrvaQgK2RnvO9+sVAzVyILtNrPpX0/HqD3PGH4HXABeaaayz
ROhll8rwnPtCcx5WQd+8Q+NHmCNj9XWQxNmOtoZQCzBJbAoUaXsg5VQjgxC7wmqQ7zY7FXTdJ23i
k4FNFx5SXVEcGAVJcWPIdJoS8UtKiXFOdYSZFO8EUAdKEFvACAT6n++MYGbxzyb9TMWOjnkVF5Hj
puuJti6UcKbZjOky5ukvyRiD1qCZTGZX3d5OlNg3AZ//id7GiK+wMD8Sq8iU0onGD06ZBUjddEeN
1OTRLkLYvS7juNkaXTweBJ3ofhDqFDoMLrGORsaHySxn7q5XAREzGmRZs71vIRaeRIiSoGMi+Z6g
zfnEOB4Q+Ky+RS2HZLrFpbOpwqJ/h/XyccKaSahqhstv8vQlrGZ5HBhdrlKXo0Q5hLT1pmiX2DLf
pqn9wsChwiPADFFNHPIFbQHOcezAfhJ6+6bqLQxH3XwIobBvrBKSRgf64ahgR+wKz9F3YyRdLPu5
2NOoCz4wdE1uPeV81WNY3svEzveeKziGcNb+XPddv0P6Cy86H8dNarbz1ivRQDmdGR0spjAPQ9i9
0IkiINXY6IBTneNHJzv2ATrrftiEpaL1oMpHp83Lo9aOIbbkWXA0VMOkdpQ9i0S+5vUu/a557IzR
XKnGKwlsaOJDmxWMKefutbDUeAwKwAP0SEnSrGN5JJ6wvsf/n63nJkC2EDdetjPgoQWTN2So3DgF
DplXZ+AilfxEUouxR75DmClafFgeoFDaL7Si5s9Z5rgnP6Cp4hdsC2Ky6nWLg3Abuq5BnAe8dBjv
2a1J+wp82NDFT7QByh2+Sms9x7VDJqO+KUihBTU9YAsp7AOORf82iQFKuAL1+xAfvNiYSEdpx/s0
TOIDVqDo2ee8kW5V5efxup4FdtARVszDFDZQI6ac5bSa+mQ/Nu2xYB1tRusdbesSxYN6rxdbflxy
dwZrvJ20qQ+ZbvaqLJlB2M4DKhyeaIIS8XzTgmovsQjrTwsyfsZYImJnLUurhR3uBemOP25+pIPQ
9h+nwZvzPYeQ+kCP3zs2JnolkvGKej1xWhdnk47wCRlSGQEOi4T1khFUOXtIcIymjr5wsJjeNGKJ
DcBspkw4WUCtdQBf9PgMqI1KfLyhCdKuGTuCpyjT+qaSTr5FvNeuitbhIAyIm5Yk6FLzLiYDYuH1
xZvGER4ljtVATzMQvM2W+QkwFEaIoPO+TrJo2YurcUNTs7xtzMh6CnUAs0uHVE+pBAEKINd5CFt/
JlAmAZJBpw22Tw8HZ+YssM4RwRwznxeT+NIYYX46vStrq+axmcVDRbTwtvUMNuAE/8y+6GXOh0SG
9wgixl/ImQNVK5kZh6zHqoJol5HWKOiS5qZd3Y9QN58F+9sKjLU5ou9VHNJxCW8RlEVbvEQoMToZ
P9F/0bucM9x6MGR4TiZKMPzv1XOIQejCQCk4TbllPU6l6TwuHaMH+jvOyUrb5jRhoQMcV7qaVGgZ
7HPsUw89u9pTxfeGZK7S7MBxFY1/zfhjYXI+glv52LrQiDGuQ20Y2t7PYectt6VQk8AOJzDuxoBL
khWfiGIFp8rHrlfzs4DjvhJ9LVoOjar4TEoqs7fe93k+KE/9WTO2SbH5UWNjPo6qxD5pGRk3WPeb
E+FA/Q1uwvAZR4FeUzeZG7MyYbC6adY/wU2t9kHaAhyghXngWQzWUTHgmIPrH9Ie9mYIMdvClVP0
5iREvVTIWoxJjVvkgkSXxRkaDgDvbE989QrDQ0e/s9LzPjF0NjybHXktDGtMgksUpfI3PZJrgoVq
TOm9EfXXnUdofP2ukDUS4ma2DHEucA+tUt2YZwjxAcMH5mlueeZBLMqtRiH6btLtfMgDHdIJcuxd
pKQHLZJGyi1Z0OVH0PVQ39l/WZlG2Vh3SD0/MXqDCOH6gAqDUVm3sCs4/oOqosXuZUq+giOKPwyG
YjDA7MVatUYqFMRUrz9FnGnAyaBc6eqx++oD2DcfMzqOG/qX85PKUH8M6dJbt9xgM9jmPqiadz2x
DMhGTOJB49sUyF7dB4+1ZmwZpsEmnsunRHkfA/U2g7O7oEI7+HGonVXIE77pRvvM2rims52dOjRo
DokZNdmfj8ucd48ctKOzl54Gj1QfQmhgFjJ9JqiJmlef+cKkyVjOxrXjB2U10y41p2rnzgOQ/KrF
K7RMcypk72l57xhIkcaQiOYuvo3qaqfHmWVSj/JAJBXQI+ZfjYL9YCDFi1sFPAPMXxEEJYI5tgrE
vysH2K+gV0Eo+byNivhs9LXeDQFIxJz/BjVtbkbJRwsrlW2IfRIH1B4ARFfkZAxbmcXeO/TWqAsR
cJmIz0IfvCbELbiHGSbCob5NTH3bhx5Bsbr9FpTl/UwlsbY4zT8YTIpVr48WUaR57/ibKWnonMcL
RjQ7qMn07qPBR5On+01o1a/CzD9J379zJosOpXsbwskl58b7JlOECxry6mOWFNFDMZmXuhg/55Ea
1jUrKU0SpEXS2xe1nreNHwRLqlB8ytmatjNdshVMIoVr0U3OiWOLNZV7xNk99jaMhONLhMdhQf8y
wiiHeiPDJt8VtP2iWd/QrU4QTETy8+zQes+MC8HtD4Wk+6IUJ9iQefQq4UC/aEnJ+CLWalUU7TP3
5zD18Vko+QzQoSYz1m68s2IJ2XPiI9ccMswK33JyQds0PPMiwFoGvwEkpecJnXFYbhA0IVPHNQ2e
Iga7gw/Yj3iVJ3lH/SoUbeeJqQ9t2gBHMOzDiNQXYd7aHGzo+YpgBewoRU1REu0sdPhm1IW1XfoT
JCT2H7Wt5bdl/Vprs8g+h0xg1CmrjYB6auYcdh9DYe8uIYOxkcbi4A5HZQ8UduhYXfvOy6eK4xsC
znd2ZgYThzvt4jvBVJO2p5aMqghqC57ideT05jfNerr6P12BctrXOjkgJK/yV8sq+x2Qi65++b0S
ZaH2/axDwTdPT9Gh88nszQx+QbKhuA1UZcbkhWBZfMjtvHscREPxZFJOjJvRLxGlCtFzx1Eb04Nu
UAB0xDME4WupK+sOrYJtrEMjz709iR3O8FgyGW/XCDBMUGVRYuZbJfsx3fYwIQT1fJkQPhSPzY10
S/6SyaavpGWPOiQKldjW/PrW6vo1/9fG9V+Wi2LpP9MTtu3w1iVl8pMsbfkj32Vp5BEKGuBQDPn5
4c5byJS+y9KkCb2eQAXfA3hLz29xdv0BdTQs51+IIi1ka+4V1+zwUP3h3zIsD+QjePrFwIUBzEHO
9g+EaXjIfno+HSRiPJMEL/BhBPjJX/mEEgwgxw4goJEZ7Zu6fiLntZ/WJYDUaa+cmSUVIfc2iGjF
axpcd3VbJmfE7NkLsNXg4wgB7rMRKzyuTWClG8/PGuuIF/+u1wYtuIqea1Z2xnpIMWi50BD65BPA
N7lzUpuZGhMZCbKLsx89E+eJa+GHLtMj0/odAg+gbmVwRgvwolVzr6me1pMfxxt7tMYtbvsnfN4m
flllfygMt9nGZjpxFux4wZGKTL3ey9ynYkgLK/yiEjG268TuYJwi4sox0DKws1Z2lvvvqoIRvEMK
EmNBYAPrYjCb26j06DUlqrs3SHDNECmNhbX3w6GnS9vThPxgVZLJgjBa9AdJo6Zk2w2x6L/YTaPb
ZX3ru82CLy3XEts8UTljuChLa7ytxKh0g7hUsWhuOjdkGqohMPTP2pbEnbkADvdJBgZhBQfCLLcU
YYxYolpHD7HtDBfAi8xyOLR4K1XLAYSlnPxiWxth9DQLZsG3ciz13go9Zawr048uUMbGDxbgeVLJ
3OIyUIVy7Qft0MqDAUH7azJhQptGe7CGKrrh0dkOGbvaVOOIMyoVHA1KPsr6Njw0C6SYIq9Mk02k
44OdTPYOYk62GRrPPgdOvAWaj+Q3PXcqe2rIbiTvS70LjK7eJf08P+Cco5dvJM+zE8QXK4ZwoaAE
wtwoXKvcdNMihYPPo8QzSQJB8T42C8tnB+U0zhaD1ZAw6dKWWLj++Wr2WwHtj9jZ//v/E52WV/x3
q9n5azn9xIK5/vvflzJb/GvRypJmgcsTZ+Syk/2xlIGahSAPHFaagkOsg7z1j6XM+ZdJqDMyWps/
Z7IPgon5n5XMXkyq7vL/m8Jl/bGDf7aS/bSQeUTHoOV1fEeSRgN369eNNmRAMxWl+OSQp0RVTBje
iG1Hxl03vATM25zHIOwG42j0Ov0aTJP0sG4Q5UkekhEOzKz92Qj2Jk2aCf1BKLrp9Ydb+RdK2J9h
Nd8/IAs6izqFOwN3bsWPilQr8qo6zPSXMYZ8tpUGJFBMijlZEmLUtbf//dV+gdsiZnZdC+2yL6+B
z4se+ser9fOIOEtnRE1GItrYQD8/cN6tH/75VZjXmI7JdiWF88vpJo6nDN9eCYp+4hSKI7895qXX
/w0S+GcNsX/9LsiHA8vyvEXXvGh9f9Dy+mYVRFg4U1bNIt2BTTBvgzHWh9J1ojOTv2BLoutX8rKm
v/l6P/9kf1xYLrhjd3FT+8tN/uHCTRP07WBTiU9DlO8nPCJH1RoZPSqaB7+/kz+fE/+4FEptm0GQ
YHv/5U7OJbKeBuLQCjdbudbd3K3iuXkbjPmbKQvx/bz2H9HHf/piKMJ5twNpk2GPe/yXpwPDTC5S
cwkLmCI0NI259e3264R35W++1vKx/y3/5msBiOISyNADUnDkAqj+8Q6mJkl46I4gQwphAFlOim1p
DzanXNxQjjmU50CF093v7+Wfnn3AVCbsVwT8LmTgX+X2oU3gzJjjf82o66m9hlp/Ix6MGfv/w3UW
yKyHvt6jB/7zl6PcEZhruM4MmuzFCSWA/qROP/3+KuJPjwZfBy7b9T9LhscvlwF5N1mdRQ/FTnFn
UrDkOAF7e59EGSIL+5JDP8pTut8KfUqjDjwuh8ztj7NZXdC4wCVV1a105/vff66/usvQvyxAIyZx
X94vzxAEkrKKIQExJnXKo3BwVWc9M8LfX+UvntTAghjJoi4EGG32lh8fIHMmOLC3uccF9am/MkWF
KNVp4YmAJcV69Dc/6V/da47puD68ZTv5NbrbDsLMIHuRfsaieR5s/6Po/XPrO6fIqaK/WaP/+mIU
hYEniSsXv9xB3EWYNxouho6wPBQzGRAiqbCqQRW0tqHVNH/3KP35dbR4CwUmA98RPhf9+W6GDsOC
QfA69uRu3qax/9IK/xRUpEJnDCbMGSnQSxKAYG6tzRzW8wb3/trrsbFhDoBvGvFppzL9EHMa/Jtb
/+fnyZL80gur3vGYXP2y2LrLvslnxugJH4JuytLAkcV0/KfPE1fBcSk9ziWUO788T4LmP7G4C7u5
Nd3pPNbx4uhK8xA3Tghu8G++lFh29Z8XQK4HlJ2fl9WAG//zHedcbpJ5jreuRskAVbx3XfQ0c5x9
s1VF88yRUfSSknCcMsttI3/bQFt4NuPU9jcKCuLl91//r24ykXjLgcuU0rWXR/KHHa3TZeQXiq+P
LkO3h6Gf9XgYJxn90RH4jzvM313ol/0M6jLudqKHIeGR/1FxTNgynPy71WF5Xn+9u2zOED0sk5rR
/uWZsboB/Am8VVyzfSw2qpS09rtQuh+GMaW702GNnY4MCdSIZqKCVPX72/nn1cmSMpCScnzJZfj1
10WQ4U1JxxqYeQYyctbDXRF5HT3N3jj8/lJyoS3+/GWXXYDfjKQ5rsn/+Pm3M+GnlqlExlMChW0O
OUoSgoRU0BYsjmVkbnTiB0+WDSp1FVatR3rNOJGaNoO5CL6IUPjvkyIsDX8lcSMSpA43ccZlzITN
rz5xvm/Kz2pxnt8GiL6XyWAcyxGl3xDVZIHNTfja1ZMWJ4P0OcEDndFARGYwZg/GIHKaTCqfzEdG
l2w85dC0qlhFHXEme5TVDtS/yB8yFDEQdbtNWJnzLUR32B10FQxGB6C0iIazdIPCZETeDEZ5ZM7j
UzWvsfEkXyKDkm+DXzqCc10FRAP7AGRiPgJDgD36d7LpuqKsXMbOE4BRxDmh2jBl6Io97G/VnHjP
nY8ciGRxk6kc4WNB0o+GW1A43oTiqx9ywoBzL14QVGRxA+qIYekh8VSgFaL8IaY3ogJmcMD80te0
LkXkrRBTZD1ILqIMAvswBWI0ECmiyZz8jW9ESh+9KuzebAB/9zWxAQ+eX3vdum2Lqt+kiiob0Yxd
T5sMMfW7DKdJhEoCGu1a12X2se+K4otS0ACgRGUC1OrkMcfrhzC4B2IRviJTFez+uiJXVvO2JScr
rl3/KFACkHA+KkwCCTOchFZ50McngqqT195wUZTDLMOKvZ66CQ9GzzlQvZiD3YBKjnLjtaV3Mnsb
n9u2WLkXnTVoArs5hUOEfwmXmGHfI9wqvVNzTV7NrymsmnwuELpLOOt8zWnFJYFrWgoZvTVZgZ8p
tEMChqprwmtwTXuNe4JfbZjZeoe2Cbs9A3H7EJGnDfZcXiNjxTU/VmUFWbL1NVdW+y40jzQmbja+
Js8aYvLv0iWOtkCq7Ozm7zG1gx2RWauGa4Ctd02zTb9H287fg27Ta+otDfclArfwBvWMSSBAgXAN
yb3m5cJ2Vjdtu6Toch4S3hOCt9F8HK5Ju4WEpbKvv0fwAu/pyw8geaGXXFN6AQy5aguWmtkGlajr
MaK3K6P0ASa7gPGPKVtVcqSiKRHrGeAo1kOs82I/pr557xlm+gn0XhdfqhEC4absc5rFwAb921i0
OdJ6igRyrits/2uWfpIz2miG3e1MA309xHHxV8zrIUiFuB2DLePJANjA6GBiTi0iiFbEws2gxoKe
dALWBzfcZH0NECawOlPv4gZ82colGQPxdOQvfyVWT5AtwOgXzohALGnJ0R43NbSk7OD6nWWTPu3P
NylsFLChBBXEm56AG0UmQNDeUctVwbb2GpBwTMaY/DceKBWc6FHOqKOEPdCVESZHjD/0k1qk1SPF
ZULgOJT/yVq7NO8NpkPd/AbKxnnOIbgPoCj7/JhEEt1vX9ZpBnjbqF/jYRiCVzQbc/sMtiKPN50V
Zp+ZYQjegllhQnQjmyZjpSpHnghxrL2t8BD27xQ4onSlUBp/7EMsJKjwZ/YaGQCr2oSumX7GYZX3
+2KKzYNF1VFu6xTfzTI0dJ0Vd2kMUH2mTbPjFOC565jGCuwgXuhpTVGCz9RPgV0wPkoaEg0q+4XB
ZfqNhIUQX3yr0QdFOADxETJDYtBvYoAaCosxTiFLVgkZyzbe6mEJg4OeBTpzsed0+yrOnMdIg0RY
59AFHKySdYqlkTkkcNEpivMzHItmetfBN7XE2i+6xt5bVlzW8Gw6Om67NlOm2uo+Txm0DGNyZ8ye
iKAqEO6XfRhcYrgzJOcph9htk2hV8ysqT+qu++qloaNeC5QZ2JlEr0Q88SwqcqU1Z3l9P+LJO8Ii
rT4OESF1jBcdIrA8B2TuKa4cu2TFWZAAkERJM18rN0B8t1ayGFzMBrYHan0fWJOZNd/Phv87xfgv
HrUfThtL6tUfwLnbt4I0q5vk01f1c9Du9U987/wZjBw4exPNbNKgoJe3tAu+t/4MYM/0ZSQea2Yb
gjqVE9gfvT//Xw4IExpxDDeoOPyl2Pg3hQ5DPuOLpUqn30H00j8YYjCs+OlkBAca8QF/X+AQiclH
vf7zH061/pTbWnQ4mqBYVjsPvy9Dh9xnRB5eWQudtShlrSuDwYAAuqQbgGYgJA1Kg30lNkCOUbvi
ynEIr0wHViDyYYcr6yGb6xhJM9vJTXmlQaAnwFdr4cOhGrryInBlG6BOwUj0YZXEu5Z8rBBeflYF
m95nAEmsAgCKMQzRUdDDL85VrKih9AKrMAdMVxxDPCSX+sqz8K5si8IyAqLoLPmMmtp45i2NxQED
X/rE5lp8hUxNHuWVl1GgPygWhMZ4pWkEC1jDvTI2pjpM36kFvDEkNfE4NGyG1y7LrVOf1TA6gNzC
66gWdEeU4F1Y21eiR5ighiTpaSF91G0VfAtb2b8fryQQTFD2Tl/5IBW0ZhdFjgU3RF0ZIp0JTsRr
Gbuu4itlxCikeiQwXr6VnNGO7ZVH4ixokuxKKcErYNyUV3ZJjF/zGTFKUu4TEo8BVCaChr+8Uk8Q
EfXnqFlYKJ229GtqAUTJrqwUkuL9edP1IFRo9uTlqrqSVWZPp/u09uCt1K3YyJThaTh3/jlakCy4
tOpmnV5JLa2fJCiZ/Q6ZDGlY0Fxk7VgXZ0G8NEHikdsxBZxh7AUC48o5dvDOSPwohN4gCixVvnFy
YntOPe7Dd+RGLFNyrMAUs1fIDCDTJerpCp/ph3a8Q7GLVcZ3oNO4Y/BWTpCs8Z6kHYA51wFig2XX
vRuuaJtwodyMC++mN6fxIdQ+EJyiWoA4yRWOYw2gl3ChNmu8ySirbNp78jF0kvJr2U7Vl9johvDY
Y9Tc1yHH1A0E5PTOcKtIb8k8Uhyh2R0sfOe5PIRl/t/sncly3caWRf+l5nAkEgkkML0te1JsRFET
BEVL6PseX18LtF2PvGSRIY9fRA1elG1BuEgkTp6z99pkAwGNcs6tuezy46nEE73t0sBBFDfYpGBG
vb1EZ0QTQRtmlt9PbiCLtawM2e5kKIO7hk8IAm9T6tusHd1iV9ojSdDlaEwPJqHr81oETPhXCQeD
C6K9IhzWWcHzFiQ+X9qZjzgnwEaA6BUo2PdJNNTIrPNk2Ca27fTnk4n8a51HuparDhdxs+qrrnIx
MyVpSDjHkJ/kw9D1OzfmD97qyiP0iqKYsJxlfJCsI0mmyGqKZ18hldTkKVdJQ8CFyJAGj5bIfhHm
w5CSNsJUwZXpjG8LwZEx5sigkOZBy6i97WxZ7CZj8L4VkrgrtE55RxcFOwHrsGquCwRc53Xu6Qdf
tlBeCa8BUCmSGomZ75fjrxr72iLeSmn3ItQzrhrcMR3NUgRZrVrQ8GWeU44XRmE6aElNKiazNYzH
mFJinVccgPnjGM6syRFyzt3Khajk+xBDj8okMfL1FEI0X1WqO5rDgWgGQEhFuTOGubj1JnAl20k1
ZXNi1bCdHRqIVM8ct7F0+/5EwBR2rGtPBuGj60t2H6Q8IDWgBQiOBQ59e2aTPdyW674lk3rXFm7Z
XbWhVBcV9bL+gnsF9ZxXg97A/zVO7rZXjb9r56WnnugaE3QTgrVeV25TfyOHrD5xmmHi3cEZdDkh
87rAPlFTPBN0kUPVcqMffle2D2CqGt7XjsfPU4NmnTgjTqIO/A8wiMnQW3LEvOo6wtvPYDkU81dI
4rgP4hRYEOdmr7ipTHwuiF/ypIwvh6G1psvMaNNplw4V1P5A6qzbtDHi6x064gzcQpt6l+RH6Rjx
ZhGUzZZmSh59sYwCeZU3NVG4mRtN+Y6QE7zcTPIdIjOsiucMzR0XkdOI1q/gt9oYLZXTCbV9+bWc
wryizrNLkvAMC7pagouHOCOLMzpBBXNNLAjy2cwA5KVhgZtAo7HkBEOndmj1mw0I4TY5Lr2keKhR
n33x0ykSp3lE5B7grggtkOu78naKeyc7itm3zlHuBfNVPiP6QY5GXFowBjkk6TLnm4cKpw52dZGM
187IOWYBNEj48SF6aIRSJjjRS922PrQDzYkEcwcZs5dIBephF6YATDadmzRXGKKxQjs9WxrzY5yG
YdR0HSaEov+rNfLfuo26jaLp/1efULcdzGuXf/+vqg0RianQilOSKYow/uc/RZv3B/9PKiZPoI9y
PbnEZvxds1nWH6bjuPRFaahZpqTf9XfJZnoUepRzkJRojC//9HdKttedb01L1KVQI7GUmRq9dueg
b9cscuGwnnk7emgCXtuMZEzkRnTFGaO+0ThHPxlWvG7UIctnMr3MoRFhgfog6fx178xucug8PUyB
YExjHC/K2DTS+NHntb978QSu/mo+voz5BQLxqhrVTCoFZ1kLeSg351n6oPVJlEoauy1M2LmcJIk2
aUmqnbgpPd5uojCtqic0MNRLPb0NvFHEc7hxM74KnDCz2oFNGOEVavEt4FaMA0K0WwuGiTk0f1qN
GtdFxnn/iOJP6DOOd+WFNnyJQmwIok1T2MlN1yIBJXJ7JEkE5lBqnXljlFbHIbxZPoMmGuZtYWRm
8TSadT7uIBDpYO/o2eGJSHgT1VEeNTbiRI5n6SZLEr8Fh+IC+GsyRPoXvu6y5qrAPSO3rVFOyTlE
ofGpK6PmtI7mUj9m8Vioc3cOUFfakX+OSSp6SnFtRevcNqEi2rIpCVulGp6VQ3cxaMgPn70kLS7T
WPjnxTyCflxFGjsQzsSW33Lj+LUNGXIwp8I9szNNSWHQoxo2Zmg44UDKl1Pxw7C8n4KgN9OH3Ahb
sMaDkcUV0VMdENtROBQca49QUvPURXEJMsIeCxdDkkrMedEGS6exp42IfTVb29kEUjfCH8ySuFy1
EbkA8abqymL4VoXxUJ3bgZHnt+5QEJ6GhQeoiLfCMNeLr3oYk2ZalzRH8NDqyLc8j+Rre5jpcwq7
wLHqjAaQ/tVEKiBuxIbC2rO2iWjqWZ3EGKlLfdm2lbNo642swk5bcq6iRhdgDVy47NikSBIpQlvP
V7qFu5Nsoja2dHY5d7oT16R/VxnwKg8r43Yqqc3owBhD85jCkK2QerbEfH7hBqiKNmXcdHZOo0U1
jLcR4RdUIZUISZNeEQk6Vdec75vsKosMdUmEqYHR3oz6bDOqub6vAigquFqaCbdjLQuDmaRwoGBF
nUdsONBfFNbUpcnCICOWu08oC9YI9BdCMd2WpyXGZt62tHr7/SxKK/ja1VmBhJQ/TQCtnPq2Cy6x
qOC96qVP6KXBb11gs4mBu1ba7SAPFB6Cf2bLpNUoiH/eHqtodGSBJck2ogqgM+SZa13qpMeQ2lp8
/Dc5nl/rz8G0h/JkaDK7uCDpy7XO0n6sUvT/fWhBzBQUFWuh5nC84QPaNEd+VS3/arqEO2L5y+QF
6X0kjECHpU+xVa4NYTFxkkTAZigJZYsC7ZQ/RZGq5MguUJmcNrQCB3wYZv2DLyNussSOxuOoLZU4
KQ2iILAIIBUI5pMajEnbbRsiGWp8MvhuqW39sTUwoxX2aINrTPqs36Nk0AE5RWFp7ptGTNBw6CET
LxBO5ZGcGqx6kwMjbOMDJ+GLLvHMr7rSIJRI2GDJdlnfifVQk/13tEz2wTyB08lWJeYKWI9Gm9Bz
9kqvOcKsPNwmJnG35+Riju7ermRn3gQjItxmi1pVxV+Lwh/JVGzHcqSaUbldxQ9jbuDmWZee2bfn
gL189HbjbERHUxPbmJiUpKUrnAgfqBXjiT5bspLCY4PUDtw1gx/+iWHfQWs+A/heOTB2Ikr6MLiY
SC20NiNjhZvITHsYQ04J3Re+YnWazKNL92se7B6VbGf3tCdzO9skJqisG1Yl0JUptEN1N8DRRuxs
Yt+MkpUaPTbrB0nDPkv2dempeH6YPKnMaz80Z3fD4GKciu9h3k9SPphGHnisS46GNOYCUt2jnAoV
95wsnG3RQnsf/gwqTHKVS7cdP1Pzo4d+CwtkjZLaUMOfowybrLp7/iT9tz76HwiNL77Ob/pa5/Rs
n56Kl+Lc5//i776W+QeiHhRZHgP/Z93a/5VIhgn/Eemadl1lS6qwZbL4T40EUPKfmgq+kf5PjSTR
9NLtQlKrXNpdS/n0G20t9VwF/We6ifSX2AeFCMHBWqXZ2LnXl8Nad/b4tuCuqTvM66cZwN/sooR/
n6yzvKuqY9xXsUISiuOtxBRiMVhflSPNLwMGoBvbKeDBSOaOQP5NStJ0NYxtXfpnCcPUyoNCYHUV
uQNZ/Yt+xQwcZ5kOt7fxgFQ1hFFnFco/Jm98LCFwWM8RlE7VeNU95JUitdQGKWs4wtOS0ZgsrXxD
jA2+x6wPOveW/bcgjhijtABvQKImR+Bdxzm1u6nDuEuvpoBN7xvCvpR492K0CBriIwmRl+rTI5HX
y+ITZYd6ItWmG52tl42FXic6SNIdDgwh8N5gRaOGbEW1HSdV/2Jk19R7NhEClWyr9sprrxtEe1k6
WfqArdvQx3qgV3Uksl7AJweT/xhnQ1ctkTm0wTInx6itA5d2nE3yBHTjoZYb1RpVs6GIrHawckjl
sTsXwwD5525xqQEkVEhfyljvPIU346itIVV9IQ0rh95BY8LZYGCwy31kVzZ8EKR0HO7xGjBc7Jx+
laSJEeIEsJNvjZtM5xZkSOgGbT3+onJsuidA+El+UWK0N0/NqAluqXqcYp24lv9kAlCI99YIReuu
tEXkQd0FP98k20i4c/QISMtSJxaBsy6xNFMYI4bkc30Jm9trTkXPn7Tt6O+RtwqOxzqBmoZlbUhB
JSi3Hn9kkmM5qV5+wlHZUuLaKGwdbpXZM9A1UmYp22imM7PGyzkm9ACxriKENpnbzZZrf7fzKL+Z
sybAZz4G2Mp41fjM0HbjnFtTHmpJNvOKo0wzbck0Hi3apTHcgKAo5K8eCgKxSXz+byI82JTUOoc0
mISivqzp69GxiTq+9vFWJ2lTVjsHP01JXpgFoz+saCPs82hyd6YgNO6kxexEziaRbc22IWVgPscm
SqjlLHiZMTwapr3FaOclF3EHMm1HCTndlZ0oz0Od+fFJZkOooJRxo+ASpD/F1HL+hwtXOuZ3GIDY
gmdhItjrIV3sBSQYmkv45p3zFJmaQu4t0uusHEz3eBhAKu970t4p5gI1UX6DIN5FaRTbS1Zgep1q
nKC0KgxMNUFUGzi0HIUcf3S0T4ghGPglJ3YUjO8akM77wp7BjpD8rI19V1IhE+5Xmg8RrV8C6dNi
CXKTtl/h2K+Zbm1smfQ8NumRpgRCqov9rRh6atKUGZkH1UFV0fFQEJ+3U4Bv7iolw2xv0Dcno7Ao
jY0747YGTlLCildYbkhg1FB7NsCrBhzwGV3dVFoEmcDfGYnTSCLmkyb9c+ocd2qo/cZyxvCECuqW
I2xwo/IO86GPX9jdSt+HMcNpQAx7UARDekFccxduAj/JZqLI/A7+F5PgZhfTGgq/9f3Ym9wAlmbW
I7T6zTxmJvJJexiuxsJRX+IWJQCjLGkYN3zV+yNu3IAwlLuPJoja8lgNGdKrnnjHhOG1gkZK76nM
twgARmvX5zS0VkOXUxbEpYktekUfF/ZrNBbgKyMNlH0nQZhrpD6ISZFPZRg6v0uilE6FUsq6Ak7e
FJTMYN6pLFpwk9VoRI9zbdtfsl6zk8vR6fS+mMsBJ1wcVL90o+RRzy5f3mcdwi2I9FHl7qMKScdZ
gqGqRcthmsG+66T3baKiuIX/wa8VD0Y5niHLJHXN0X2v11mfu/GuHm3SAuZscXNGC9eTZHKHQeTF
0JdKntMe04CZmtKRX9Ek60dkoUl334AdaHcWPw0z2TFMkhvbH0H/1YawoqPBITfsWI3O2O/swDaK
i5wy7CbBPkkgZB478UmoWiF2EdLeH5TTUAm8hIDgrVkniXUpsnDg2RmMGTa1lWS4OyZt0HJu5llu
RNdOE8kAyah+YgZQ0JeGzEQssgbPGtBntwPP5RAnYDJNeMUUxNW1nzVRRxzEHPm4MNp50qNcyQiq
l1zVYWf0J26qg/CUcL0IRAqshVaf2Zy46h9uQIydxQGx5jyOC7weOGXaWVD+KWllM+8RTaGenKQQ
d41bT4xHJ7uPicPwjMxnY+mZbuvLOugmBc4kzYCTJFUrmBeoPuQokFMY8uVLckYPcdZdYUnEVx3l
E9/HjapRpxOzbEo/31CZxFhxpEVmErHWXctRcpiJXBxH09wExmjPF3GDI+8ZUjrhyGV8sy8ozJcg
Xkt+gT/CGXSVECERELdkzObeNkOo5ekUN/YZ4vGw288Bk9xvSdHPRB7GAeGgcp165OWRX9yFblOu
vTgL25+kY0/FaZMAp9BbkG6wXnDMGW776EIrJPM44A3LNzjZlAvOvppk/jVO49GS9Lddh9aLxcMt
j1OiXrCslT7qhHELjyKczpkTaZ9ePwqaU9V0jXvSGByn90pmEQ9uDmuh6CBn+E63UGFFQ8aK77tq
azlC+rTHBT0Njr6eYOa9okMzcqwZu9zs95M0Rk46CR78GYlFErA3SbI5w3PG+obzvWrtqTnvTVF2
l1DJBqdaWaDr63uO7aV91uLTkueyqw3nNDTiNrkC3lrkG68aNN1vpy7m/qp0MEvdVn4t+oeWCCG6
KEZdzWCRo3GKjmkCVZoPWpTV9bXtcwqkpaoD61dRq9g/TZvByLfKrlP/gdMqXBpim/WtiZzwnB9O
z7j7Vf6jxElfqfVcjXH/fQDoAG8q9AMgRGXiqJOIaiC5xSwT9o8JkqEfVU4s81FKzGd/Njq8xse+
iIdom3uOGq6SrOwh4tI4dOAWFHl4OgWA0E58wx3yI50ANviWsdJZhZy36/sxg1hSZ6QgIcMz5Z2T
mfS5cxdD9L7ktB4dLeA0kJQj2Ea2FJmKjewHtE+MGyPjNoXtOVwPXmFnBu8vup4jV4FEX/VtaPKX
aqvhOoTwMGz/e/Rpp+eYOPwyH7SGzx//fAwem6fH+tXpZ/mP/jr92OIPtn8A6ZxY4P7w0P7pDyua
wC5+FUS40vz7hPP32WeZ9/Pv0gnGr8PZyVr6zX93iA06zojhMRNAcEGta8vfahEvLeD/HH5oD9Og
lstfgXKf9u1z8tzLmX7JnBPKKrlMUOmPZ5e2gKIZsXnxo7zTrX2tHHh2QXAzqAZweKDOfaMcUDSO
R+Jf15j5TkNR3fVdf9/ZIw65tFzViv7dxxc8vK1FoEAfXfF7mzbnugMR54iimZjzsVq3uIUvacv4
ew8B1+o3ryKZrXJPQnIYNTENvD45xgmkhoms+6V9h81QNHKvGkt90lTnWb96RMioNfGPiMnBF9ni
UJsfU2aBk83RWpCSt55BR7ZZsEtUdBa5TKzj+Ali9Wcy8dfddZ6YlJzXWbka6wFxSMsP/GJdTHyv
2qExmrWi2bsxO6fd6XIytjYExjNa4uUnK2SZDLxch2pR+CquhCCXucdy3H95PT2RuOY6FXh+C9im
DzCJyxWEpREI/rsPjfPTYjZSyNyRtBzcmT/VhYxjzN85p+qTaVZU5yVA29+/irRNxNKIKSwMOq/v
p0+G2MH63q7DKqySkxhyk8FihIzzyYXevFqLmJ93GNMgnRB5uNJj5fUBVMR2naZ0rKGBJfDFCnvt
0u/akTUlfzXYdI8+vrt3nhZTHhonz/oiGh6v7w6+soO+YJmeS5VvHcV0o1bK2OVV+Zm0f3kcLxcG
UzBeMBeTkaQT+taZQiBmN1SWtY6Rse2hn1jHEBWyT97kg1+RxYfcm7WOCtgVQj/7C14s9xqiXOH2
hIQlk39t263a++RElnzIx1wce2CzPnlsB+/XcsFndydhKpaD6PtgemXPAsTUCD1ZdNMpwVs2T83T
J+RJFscVjuNPHth7l8PygROBx6ZR8r9+YFWDx6bqzBQWuQPkDMQ11P4+pPNO4WLAQVUpWVkfL5KD
J8ctSsdc5GcSS77FaPT1Na3ciWm0ADrXg2Mcl8q7SSq7+e0bw37J0sdhh9zizYMLzaBqEEtwEfjs
x1A51DE9/HgbkoywHQer/uS5vXdTy/ZEpqvFYjl8bspdNv0MmigvPcmauky3Kf3Df3FX7nIRgduX
pX/QkiRtMZpK0yWNgQ7gIhZON0Utp3XRZs1atIm5/e1HxXeMpcjzWuSEB6tRK7gyvNJQxvwsXrN1
JgD6wCT97lV4RBQZ/N9SDbgHV/EmJN72tKBWUe2hI2vqTUJTbPfxVQ72JpYda42ChtkeSkl9OBdu
acxGLor4tYvLAr7nPG1RYcCGtiz/kxt671K2ZvulVDNZ6wc31Ep8CfOg0/U4owEOOzXeNKZH1qGc
4sffvyt+OU2728XrffgCdzOpH6i607XvBLfYRsbTPpKAKKeh++21YC3wO4FkAcOheVir+YJIuy4I
keXbAYlcvdOR1hUV+l/cEHs7aXlUusttvd4dQqvQA+TAbO3ERnM+A/c2L2RX+cEFxP7y5ONf7+1b
S527fOz53CvFi/X6YkOcVyjOk2wtUibQvF39OeYS9/i3r+I6mIfIJMI+RDH9+iqIQ9Ht8Yoy2Svr
bdzMDwgZ9SfL+51bcfEn2VTRrHQaUK8vEvVmHGKbz9YGh/Atky91GXCs+8TA9s7KfnWVg6cjyyCJ
8gxYEGio8MgtQYHPbdVtUznom49/tbeXItfaoYfPOIcVpw59twOdg6q3gBkOZCUxyLCTDSkr8T2t
XuOTJ/TOtcjIQkoNC4FD10KDeVlleskS9qxEsnbBohAjovOzFj3HI2cJ9cne8PY5MWlavk1MUShd
nm1mLyqKwZdGMRVcqmBf3doLiB0PQPPJVZaF+6I6YrPDyY5n2bSkzUluAT+8vCHGKEPqLnMBYgKC
ng5KUXxLA+JcTnuXnI51IjGwfLIC316TQwjzKMoJG9+SdfDABg5XC7ckXZeYYMnPFvXGQC+6SRsU
H8picv7xAlkS3Q9ukkg5fMlAGl2suvLgggVPB+Y4hpug8/yGplvp0cj3SqJFWm9yvxqD4yV7VDId
IOG+XSYc+LoekL403+gs9Q4oyS6QiDyXLhYJXt2l6lCZrkwnGdO9Qk9j7Bj+OaezsoLvH//t3y45
m9MGcqgFboAg7OAvX8dNEJgWnyN0oWW+SsGJlxwKZv+HkcIT+2Q9vHc1iBSeqZezDT/Z6/UAdLgc
65I6b4h1O+2yxJZ3kAHamiQk7EGfXO2dlWAKJcjd82yXXvbB90/i5I2IpEh56gmkHhU6BA30KUPK
ccynHk9jUX/5+Odc/sjXC9424Y8Im80CRIq2Xt8g0ZMzMQeYexuPTnfn/JxmSGyJIHuhQs6s1HDz
8QXfu0feXnRiFCyCs9zrC0LxbRqDVD3oyKOBadq6R+V1jnSVAPOUOJWPr/bO8+PHpFMErwpLh7Xs
Ki92DSvtLeCbIEsCzirEXrRNeWtMVXLMBNr6hN/w3rWWzyGT+WeV4MG13NIGTzvAErfdZtyGTmGc
MlKOIekhEPr4tt55atpl9r8oEheMw8G+m4c5sHFUUuuZ5IQNCTH6TqIFI5qIMAqOkIStTFPwyTfs
7ZNz0Q04NE54AZd37/VvWbiyY+wgeBecpjlHmkTvWwzmsRdhAli0B7vfvcmFwEHRvhyMlXu4LxoS
WPfiVOMQPg570KLAWEkK6s7ScBAnsZ+MV4YkyOXjq759iov3RzKlgH2mGQu8vstGTarQHVetB4i2
UILVukqqDJAA+saPL+XyR71+99i/SNhUlDjIJg9/UCv2dIrlL1uTYtcRPDGp7AruHmFgVj7nX9M5
SW+SpiJkKZq6rvhks3m7hmg3sF4Z6j13iQ5uNAWtrqKSgY6u4RQWaWavK/K6CIedh/gCSnh869uZ
/VmN/+Y7rmhIkeDI+y84YroH+ze5ZNNEyA1fOy/zjkcX7yRB2e4nP+17V2EPxXGOLlLow21tZiw0
CZj+TFshTwJDRc8f4NL9+AG+WSs0vngRll/QA0xhHvyEbTvWvWlTO5r1xJCTgoyMDnj8IJznf3Op
xUK/iHOh+i8v54uNDOZ63WY2SESJn/BIOu3IiAPuosCsuv/4rt757SiwmN+xl7G92Ms/f3GpzGTg
yfAYglxpkOxERHu+8eu0+M2eMq08fj3gSMvyRy50WIYgaOliXLMcjJoBqQ6x8Ol3h3StafPx/bxZ
6M/XgWUhF+02Vdbr+2HiWKMKtrO1h+KnXDWu3xtrt/SIzhlN43gsDNnsWjmVn7xg7/6O7HsOsfBI
uZ2DTTrBuBU7ZF2ua9urTnBgxI92YsnoX13G5ZTO4RIc2bJIXzyuoCbvXDvkNHEA6WzavBEQZYN2
2CfL4pAJ8vy8QKXxMqEvW5BWry+U6KTAA8XzUjVMhGnrhMFtihtwldnpcSGsozKieZMPcoWhp9tr
L5efvATv/aIv/gb6YO/w0rHRnYOvZADS2K9d8mPuOzXb1x8vmM8uc/ChI11wnBpernVvjeN55rl3
FsyDT1pS719k2T40Kj6q/9e/pux7FM3+UmsRe1HvXAGtArOMJz55bO+tfpoPDqgnlj99ldfXIWuz
T7pKAm2LEfoMajSvUWcMdKWo+NSq0JV/Zob5Z4eMd28P8wKbItUeHefXl52gM3qi4LJqjogKJ8py
vk+DzvqkfH1vBwYuwsGIVr2JHOn1ZRxMU3Qsqe98bBRo/4A5TrqlzaIGC8/R766LxZrCi7x00Nm9
DkpXUtBVP+B3WxslAXFzEZbR2opqInX/xXUoIjnEL9CfNyd4KBGdYuS8tmYXJ3/Tq2CPEzH6pJ57
+9txcndgjrEn4jI5PElpkFSlVEHPSiAzAKn9tOlD7WG1LbJP7mhZzK8qHUVJJVl9TBDpIqqDXy6d
RsAdHCXXpNL4OxSX1b4Enn4ZwhQ8SvKs+aQ/9QwXe3VBzekdj45JBbe0+A72qtguAWEb3biOUX7F
l2UKafoRXRe8EGqGuv0S2qW4z3WLgjApdSq/6njq9DE1g1HefPw43/zO2hXU6Qw0aZUwDDl4Fepc
xiBrelgQujKQXIlsL2hmfAktRFcfX4pa4OCXdnndoFKyR9t8V0mlev1CkAGR+60f6TUBwwY75URQ
mHepif1ovuVWKcgJStwBcSd8HUMt6SnanefLug9dOPd8OuJ1Shv2FuFSEj2iyKzzDarVollBPrAv
Uk5aiEEYo58kI7LZVY0ucNxOtba+qTgh8misMjjoVW0Rowf7tQruDL5Pz9MRYhXpf4KGJ75Atqpv
yRoaCV11FwGr4NF4pLEOFxEY8PraR/DZknsEUcX/monUOyLOQKHVDGLyP34ogqqcbMtXyiXaEmNn
BGlOFhiSYUeaurR++HLKEOFOuDbyL1OYGLpaF4FB1uEKd3ZGB86rdYOhPQlYBF1rOjGpNGlgWedN
FPtGsZqdJuwgW+GhOAOj6wfp1vPqDKBIbNs5nlY3nrv4z9Em+u5E227qr+PcmsYnyyXumw5fWA14
SPKxx92Mvm2MiA0mCfjeAmujlgSnyXeuEeJ63nHt17l9VXSDp3cVFtfmuOUBy3U7FZ65dUoFOGIF
8MMKN0PhxdVeTZ3jXSRzSkoa6QtjeeYnVTVdDnOdGndGkMnm1O/bur91J5IySPQyxUkP0ddeGSNJ
5z8r6U8/46Iz5JnVDVm+dsPIAYmjLRSmjkri+ljW+dAdBwFAom1Eyqr+5vkVXA62QXyhGsXZn4qi
ykXgGiTEPcSVyoNTaxiDCNKtzolsM1ToowRlUy5WvVL19IRpnJn+yjJJUvvO25b4G0KNc//G92Ef
nJh26Wo4HnKUD9loRkRv5nntPI51KLDI92WUwZKaEMUG2yQnHAc+TA3SJgjbjvg7o26cS3IASe/N
yN3ifobc+1UTV/GzLtAsrYSGSn9kdSJMKQhLRMHkvfgkLhTCuGw4kEI5boZoBNFc+yaeWPA+Gzn1
NpFXkS8eLCtsNBkI/N0IEylbPgRVhMK6TvLhTBDtRiSiHMR8Xxt91a50vUTziSXfaW1mFC8r1IPR
N1lLxMImvje1IiCzqzYdTcYOUn1AwHeqcsHantEibkIxWk9mn2HQsL0Zb7THeAw+mQdmh3VYxJdN
G5tPglSWaFP000zaYGKMt56fu/UxtquhITNdi5EkKSSA6wQLibPJ0rKyd3kp5M8AY1BMVIDUGJg4
iNurxiScfecTaP8AsslS58HkLqbs2SHGEiEIOWekC0/Ftk4K87YcFB6pQhXecKJLmzMXsZBlcuL6
k5h2CsTX00Cuo7GVmbTydW467Xc9x3Z7F1EMd+s6MAZOvHiOkOxKpyI+uxDTuU4CSSrsEI4hvde5
xY1V9xBqLspC+M0OY6Q9Idd1Q7HpDahX52Hpu2R9+a3bEP3WQegKoti6nRNjDu/nyEF0qmOglAB4
gAKRoWeqOzb+8L70Rv+avVsm27xxnPjOQD/LduNWYj4a2DN/oeNrH+w+q8dTmgbxA3zVKDud4F+Q
jtBUzrihBvcNRJ9J9hNpn3kX9gyqUSKqFs9gIHtjTxMd1uww+oXzvS/6SHzBkm8291kJfEzURntp
zibNo8FA8nzKPpRf9rPdpcdGVnrFkY2qn9ApbVY3ZduTN4Kd0v3VT75XHE/tSIaPF3cyOitDUzwQ
sWYH+3JCF7tHGRT8XNS2pEC4jTccZ0Qi4BAnQYeUEypGZOZRFcdnQT545okahH3vhKIh5QBDwrdY
cGBHJemGRsXLPrrRyRQI/NTEhM5nZRfm+aaxYWJhEQysYo1ndOgXn2LoDKuhaKwrsk9g3CVVk/Ur
kczK3WbuMHQ/fFQ61Tk0MY0auAt7a8teooeVrwl2XxNVMn9JZ1pq32s4Ct9dxw+SOyRPiYn00HAg
lhEYhYEusK2G8FuzlWuzI+Nlz17Sy12GBBRgyuQTnIDoNJrIGLTGLPiWmmPyo+wree+khevvlAnp
Yx1bqcneEPENqLdjN/QV/RgrqK5JMGiy2zTBlXEP/CEK9jrldV2NkOq6VUbu5LUlZ6HWEuNlfGr6
HukrnIqyei2wOwIIquw63IA06/xNXhOAdBnkfZneI/m3iP8lTmQ+0wGysbuwLQt/NZQlX8kEKBRG
L8aELgsxrslDDOshXLV9bIh9PbHKH4y0C5113PbdCaaVcTgmaE/YW2gDWNmQ5ST+yvOKKVlydObi
V820f+LM1GePEA71z8pz3PppTAgo449FSrCNjAIcEk7LiiKhzBz7K9tGakF78VPhfWG3wkAI1CwY
T0reUWsdkXKLE44EHDTqMkhr/15WThXdGG4nTBa760ybSIxuvV/m/D0BM6oMb7LSb9WxWWBWmNew
00iydXudZ7cAGgosPE3odqySOSaepwaElZw0Ze2lR0FAHMm6n101+auI80x9n0MkIFrVa+fMw5Iy
W2b/vfWY6j/abdAE11FfZs2ThY+OVyjyQ/uiygL3pyr8no+98Fr7JEK2AYkxJqDxeHJ6I9r6Bdvy
3nfg86EYAAzWE7IExaz6SmVUsYxxHvb6aHRSU90SKCLMyxpym7h3uqQJbkiK1t2eeO0hvazVXJk7
xothv4+DyQrXrtWl94Mj1XQ99Va+eAex+f5g2toGay+ZVHdMQGMFpcBw52FdPLsLzElbJ3YDFO1b
iYUQHbEZZzVuZHc+jcU8uEdQ1Giej6YHlCFuehPwXZKK/qieemltTDcyy8tmqge2oHLgma8b0mL5
jhDGmRvfsywxhr0ZVsGwMwRXOFMgKPWOc2VqnuM3zEc4EguhseoBjOwWO3G+yoJZjlcBaGn5tXcs
46Kqu0Kf9Yxz26fSE/1woYKpoNuiE2U2N6FEP7LKmgHgSmvo0rzS2CTdvWiV92i0QjRftT8MORq5
0gMXPHZGZ2/5PNERNQwS/gwI584kCEsbgHk8lsE0GN+qAokyfbdsunsupv/rP/wfc2Hd//98hvNH
purtz1cK3OW/+EuBq+w/0MehMVj6WrS3BIe9v7Ba/BOxdNkEXcrnkyun8f9T4Mo/mN0+K+sY/KBw
45/9o8A15R9LaAhnI4Qs/FPxWwbEN2dNxMH005lPMPfhTpeGyIt+GAFMrPgEZX9hEXYao/w96xxi
Jum9PbFtfibde9PooLnBRaxloIrWzVlOfy8up8ZooH5Dptc24AwSfMorEEb1+sUDuPrr5PoSz/D2
QLtcxkaewMyWvUAdXCZMjbnCt+atTPbtre6r4CTxKeosbuuUoKxk7zdNTnRHTdoGyOn+guO93Hz8
t3i+yqtjNX8LBE3P02pu97AzwXFOdOP/sndeO5IrV5d+lXkBCvQGGMwFyfRZ3nbdBMrSm6BnPP3/
ZetIOr+E0YwuB5irg8aprq7KZEbsvfba32rnIKzarvnICUG7U8VOcQn8NByaX/042aFGnX28ZGGE
ykgnNp0uKJy6I3jR9Qrzzcl6iuCKofeOTMPpu5uqkjAPGhUWpvJIAZo5M0CWKMJNyeagxvA88ghq
8dNA+CR5dfYhYXEKQoJGtyrx3xebXKeBIdd3+GQhnQwPNwNvRRJwv20Sc2TTuZ7fVLfe2kErrt22
BB5Yps028FkHZ2mnjgwAlnE1+ZWiI55hS/3/s+Svhn7cEn96iP5ll5ms3P/x+D5n5Z9Pk99/56+n
iWX/hUE3eprLFhX2h4s176+nyV+hLi4mhX85TUzzsgLNVBdYiY2s/SdGn2n8he/D/7xYrRjgmd5/
ssz8T5o3xJeLHQ3pFJEMhzPa9z99utluvTjerLCk5jc+BF8z96EqApZ2WyuVIGdTZATwVogfRhs5
wJLInFdTjoxIETuRlcZN7fwhUf9Hd9O/zXq5fKfPpiVAjMa3/1//84/vfHl//tsf2FHJhvVu/O7W
++8eK+ffVr8vX/l/+z//oDI+ri1Uxs9mrIfLd0uypv7zu06swb97Uq7eS56Tf/kLfzwml+11n1nw
ZWSJ6+yivf7xmHCxMF3B3Qlu1vCcC9D/b5cOyCDWMBACfUz3tPgXQ8XfLx1W5bHK8ejxlzjAeev/
9qv/cR7zqv1vueEM4C4n8D/ORuf3uYiJAM2Ni4yp/GXa+6eLgE3bPFcmq6E0SayM0phJde7ZqdyK
QjTPaa3Pc8jvMG9Sn8DYpfSdQ4r0eZsFrFrXvlmderMrH11oLdul0LqjNHQV10lrnPvAgGLmgt1I
VI/qZiMtHGECNQe6BQgzQR5Brj517kyDWpnfZrD+IpsqwhZzT5Tvhh+ujZpmAjU3U1jpS/vMauPK
T7LI0JT2seRfb0cjGub5xmLbMl7bWh60gL20BIRHqBVtsJ3X6aRDMg4JQP7RzOBlbIptogB80OEd
VqA7IabhcGxtbbNobnts6fPClDJ+o4IuCSe27NeiE49SvpNkExZL5uxHM1+2ie3y70tAHFWxDazm
ekCc3OJEeaTI3iVtHaeL2rdC7in3Y8hse8ByRTQS5bUBTNiHMk1vargZnehVDMktGjP3ytaKJ6Gx
M13BFgSCZpTZS4qDTFoElpbZpinsOHHbN2rKIawG4iBzy/zW+z79hS+GcHWW7ParQwJI1RIxMkpy
w8GhQCEWQbQE/gama7Vfq8IKSUws7uuO1cwm++yIPjkVga9ttLEn1Vva7OSM+qc12GB8nS+IfsdU
1+7a6tHJ09iptoxoroKhQZaZ5/fOmUeQKHZy7xvdNYC/Yzu81MVRrAErvoDjIg4r6C1zQ+iz8coT
hTbjTyczGO5rs8Zlz+TDmkxzh0R6q+r1uyNWM7b6+hCwbwzFZflI5nVfDIWMPVEc5zEFQqqqrywb
PxPbuVEuzxItK8NfOCV5pglkn/kHhiFeBbs+4ArYwrUl8lFX1rZhd3VP7G7Mui25xDnLrcXEzDxs
6y6/yfUE3HIylceyV2ez9uwdjMNsy3zmvnPLbc/oqcxpmoXIir1O5jbqG4D4Un6K0fisGzse1/Vg
FeORaLE6FAE+jA4ofygGrBNQA27HovjuM+cOUP8P1PMREsLAKpSRfdsd0ajk9eoKldRpSYio++zJ
t4cnAmYJBtUfbI2vgIMD3ng1YtOk9QVAtfFEemiUPKZu/dGPGQnWKnHfJ7v7sKfpdQpAmkdLTt83
o+kG3SObp7GFDmpoJQTl1IxyMXwlQABMT+ND7z5k3VLfShSp0LKwP0BvNPZ5Yn4WqWUeU60DyrIE
RAU1LQxyrTwis77TLm069sa7EalxPQRKhlN2q5ITwQxURH1cZ364GntRBGEXGF/u6hxNgfAzHuHs
KAMI/uIkMQqvz4eftc8MdFNVHepuhysqIrwSF7zYrkv3ZlymZbNvSN5oVsTLKYYmea7LF6t/aBYv
7sjyye2KZWR+dj7yUUHID/T2EkJU+zL57ldaAr0Om8nT+SKmC61k2YhctoCWsH2bh/li5O7qRjNg
PiOchuh97IqHZeOMmE5ojdd7H1zReiQjmCU2y1oz59PJAXBnrPIT0lSEoNZ8+8AGvJ6+6Xn9e+i9
svV5p7u9Xd94RlvJX4T4VcY+zWyRHYNOGmxe917Venuxmqxkj4MlihOyeeGGdKIJq9o0JQBFpjTl
hyKs9KNrK/9GD9Ksiw1Nm+4GdDwtYq2rPSx5wwK8pSrWUIcctTb0h9xPd6m0od0WJWu/86q33a6X
lvtJOKGeRV2dQ+Tq82nidCaPYLBYwE0gmVBy2iRc16XsIzex8inumWdWm2HUynyrqMMdcG/jEray
TQSLs4OldyGh7s2twsq3EX3n79LSTn6xNx6KteQD7zvATVNKENee6ivRkWzFp9wBvPCKmla+99jC
67y8YfFCu2pglJPxDMcH5SkH+eOuD5bRklRjQ5ptOr+OL9MXC6QJdr3xK7Dtdj+0S3VjDBMfHYSq
zmkjP1j2NemnWpUGR6m269xHZCKfBme+YqQUBqCvKreNXAiq49TvpzzfJETg6npzO1tAUINgV1i8
7yzOaK2oNpy06x5+lDHXQwRoq/a06mpC8UaWGh6zLCtYthGA/jOCh1vvPEPzDMf+W9nl3vMrncI/
3VeZt2eTN5SQBOMlz/BskvVOIgNhtTYxPNo8bGac/0ctLfG3zDtrnJw3D5svQAMLLQUVY6v4FB3c
ZHx20ybqmNlHdnbsVRvPhbwgXPhImjK9d2HF+W1CinX5wCQa0j9+0sdkTavzstKpmLoGhH65K+HX
HeyyPFVdMYSZvYjIdQTGzlnQv4GAacaWHYT+W5TlD7Nfg+1zg7TXiextA8rcHjAFVk1W2bvSIYa8
XTftwmdPzSShi7S6nVncZ1jw043amb1TRKw+Ljr92k9/WfbaM+XITlXf3g5w8plkEJ8zhmuW70CU
Qe4FM+UHz6m2nNtW3aOPQmVBbY67ruLSwXExtMWOtYm9p3c/+jrcelZV3tT8wxeY2q43QGAQI3Ge
nPHa65jedUWwOvBNm+wxsJd3Md+IokhDJyezDhzCNs1w5ahz51YEZpKLTLnEVepPX40zPNt5nkUt
m4yHYYEhoVXIRilMC49ubtOu8mnwlqNKJ3UttGpPLkRydq11i3p2OzjJZUSCVKctkN8clvgmO39U
6TsJIpsqG7eTmg+ITQZbpoBr2/YoFgKglR6tQAu1puZ6kWNwMIb85Df2uvF4BVovu+8BunYj1EHO
5UWvEGebJMpaNzhpRfrjWYrhjfZRds2eWO7QbA2QrvDvME+xrIgVSPIAjOtY7IpsfW5NuV0JhUx0
Y5941S+Cbq/aJt1LwQeEgN1Vq7/zCcmuqjY4BUvKGBVmTfFiOcPedfgsivqmKOmNOz3xtz4hggfL
WXaWbACTLds5DT6Gwovt7LYX5xTzUytJxATvOvscxsFjz9iQPAjqmyfAXhsBanmYX6TV75lklbA0
dG7Bm0Dpwa4aWKQT2t40tXDRgggUJuMI90WX71OlfQZFytV/RlfVv7OqOZmFGQHNBVIIg1EEuzHT
nkgDEJsk98xdXfjVMzrCizHr5QOfSSYMHrdcg+e+cfRdUro/bm5t9IGSRgYzp2+GVmmZS1Sn3X2W
Ampg7JA2odO+aOyiRI4wNv461zsH+hM1dB0nHUehD09HRwjvtesqh/wRvLnJxixOfXZXZWiLE1CP
PlNp1GQquZ3b5sXxs+uRALjYYWmRR80Lk9TU2dsYT9PAlaE37/gmTu3gXwcF9jGZtV1IPtW+YL1c
RQneWbKmOME2ZddDDOrV65xNNTftWwugIk6kkWyCedqATEGhzqKJyOmB8RrNqL8XphRP+Sz2QbaH
gPeqKveuhJwba439K5AfEyzI0Uz3U7MOm1V4d9i95li3dE6GnvmKTdAVoF74Mq7wYrTzCGJeZOc8
Pyvcuca9RtHbJYHq48zRL7jEqntq6rr0QkIv1WfrNwHkdG+dztYy5fEoF7UlGQNYpakVV0R8g5xu
7ceu44oxWibWDGt+KbNXP1nG9xwZohhWepXzDG268TYY5ie1Sirr4OgpeShB+YS5iX3eKKJVZnG+
JmeLpZ6pdbdMm2OHHB2HuGm8UJ52p1Z3CAPE8+cyVY/VZdKsrSfJJvWmFt0IQpIFrsx40YR76jyx
t6rp0A1E3MO7CisvOAOWPudZwBYMltbafxmJPm/7/Dqt74LR+RBZdrlcXuUCcrjyN2IcN7nP9TSL
zn10jFrbKxddvSfnnUicvTs0JyNXV2aeGJz+M78Hoh8sp83k6A8Yem6qWW4XKCgK92u40LhCJiXc
rsVUE/b0d1FySaZwvNvW13apbcfBOnxOVePu6R4gmg9kx7rJvu/zqCX4NppaXrzeccnom4p1b/jL
k6WPNHOVD6VpKB4DLtn0gvkzxcGaxycKweMIPXwreptID7keM+ipuvGCJw94WuqYN3VvfzqZdpw5
v0RdfQQ1U/CxFOTekAPs3HGtPMIuijp7hFxumUPYdTa6njOFMxDqY7uML4WlRW42XqvWyCOnM37m
LvtOFn07JvnzGIznMUW1r43s1e6XK5vlhSYJ9itviyv24KqpON6Et806egKb8rbJXe5XfTPgPoly
mrtNWdYvshmDZ4w5wxkdaG9X3hLJcmRmp98ocFNR5sk1hNI8xIk1v7it9VaXthF7QXZN8Nu7VNmm
q0nglctKPG8QYYL4GoeADD7pHfvpRrIDStDwXnZSj3RNxnNr3/pe2j3gZNjmHTE1yqQ6bb32rpT+
dlaeDK1s/kkUPvRRmA1HBEtWuBFkqAecWME4beRiviNKMh5crS+Rul0Ij8qJuqXaa8VSb9mOji0x
QP1qCEfyaT4sb6pOEB2oEu1326s5RwKfDt9ZH3xlfSRd80h7b9iQ3D2MRCLYDuO4rUqYT33hbe0m
uZ/Hdgu7837Ok81kehu01E0DIbQGG+fP4CJF+9pSuJck54w9PVJdRtI/BaW97YbySTTnuq/uCKxg
5ul4cQZqqrOHS4kTtunHiBc+m1/GUXhXHQhR4ERu/lYUfrexDUGqvZbK+8SdRjqF29EL0s8kzXSi
vLIy/U6sUV3lQGMukm5tHHiitGYz5CNvMAVJmDazdUgnEWzWzDcfe8NsbwGS6We2y4ZQXvgxJXz5
l6pmQ55FFv1QegwWoRhBjVfqSlaUuHZLUg2T6GZLPZ/SUfMAwzozYteb+51SI1CnVt8CBP0QdkqG
ja4nxoFYJmKsHLnsJTT9XTeJN408mSfkYI2GLjE/oP/Kl57Iwx1D3WlLpGu2q0Xrh0zO+4MNheaW
Fta4E5Y274VwHRCrU8prX0lrm6a+9WThuZkjZvISwE6ymvcg+nKHf7+hzdEQmh4FVxkjVbx3GDxs
HPiJyTFfToSZCWwOXBqAm85cLYXcebkq4/kic/TFMOJ6SI2b2hXzsar9rNrqc7F+udhYom6Vy4ET
qDkkfboeJrxPRzXU9B6DHTV9lyAYZOZ21YORIFpveSkCVR3QO5fXvvUApyvMYPHIj3kPT33+EdRT
sIocb1dbk9jr7O/cLKJavwonoOnVK9bEmrpsox4cYxB5OV1Qw2/WnMEkE6PXtGo3EFvIvkHiQ2Sz
8/dk7N1d4KzFBwc5wR5EmUs16Xtf9/G3c1Mt30S7tK/DNDlBZBau9Ti7wxrBSLLhQC16SwKILfYE
wWV7HdRbXNGq9zkJbr1zWYEkT4r+VzJZ5j6swhRf13bkxb+qapZnYEu10WiM5IVP3uSY4UVfbDlK
XOsBEUZAL1DOtWsO3sdiVvmjXhW8XsjR+S7QW23bmrp4nOa0OTV5a50rnLYxcLdToWWFxD1G+rmF
x66IZr0Z7jy71d8SJx1/pZ6pc6ZCh77zsF5koT9X5QdYTIoNkqcInKW63XtyIKclX629JBvv4rLO
nK9aL6c1zKQ1p5EQ4PMls6YTfN3iCMEsP8MU7l6HYl4P+Wg5Jy2DghR6InDJUjdNQWLCxbDkk5u0
LYEUU6430nqhf2oYanPJCN07ZARCDUIdnMC9MzAYYVsI7pexeTdFt5OdOM4QEIlgN6fQRTInXA3Y
dXUYBFyMcO1HFIDGa3w/YqVkPbVZwTEiJm7/ENtbDgO3DnZ+Nk8xjfz06GqziT3CYjvLo6+vY3fw
HHqPWmyDQdMjjG/tzr5M4OIchuB9M9fpTudVWQE3xS2fgR2c76TEQDXS7CSzJnZgqWHG+a1B9ECK
38/35nd/aF6mKTBuNX2xqQPqU2nNV2w41KFZlENcBEF+B3fOu9Js776xKywk+AaXftoNlhrGfSPl
lMDyHb2rxRskoRRlPz4kdftW1ORzhiz2Docqy3s7slgm8EKt7bKThHVTboaCIxWnR7drF/vDEcM6
oxL5y1XiYOQC11a5ZypkY1OvGmprZZl1EWbTII9G28hwbAaxc7uApCyrrduv0lRonspzE95RbJjR
WHd3s06pbZr0UhQj4/QrbStAyoqkHk4/qEQhjGApYmyAFxxX3T1pPWTN0OP7HkXS5dg/vPIMtGva
k1FzGEAB4K7Rx6vZbP0Nxgrz0bLVpfRQ/nSYbQMivUWwwxGjIsaSvGj7K9LviMsidvhstsLsOEKM
YEtsI1Wpg70JUWUYDogym6yiDaxHfQNzFT+LN40fhhwBwc90w8xOoFzLZhO401ZLrd0o5zMMvPne
JINMD0dLXz49IIuhgzFHo2EuHKLe8ChFOZf4gfZKfjNmTLfK7/OSnyLpojJz0qulSpcTtk7kEmLD
Jhm1Y5Mc3bW5ZTLVUvyQ5XFXBpb5ltCDQToc8dPSQ9p82nKcjQYndl50043pJc/2KJ+KpkdYHJI7
YzIg4GimG0vVkLNBQ4/cQdigm5MSY3Q83dbDYO4U6ai/Atyl59JCaSu98vg7pAIr3JtlaOl+Lrtf
UClvjWV4nITxwzESzbyUlKX04dr11HkthUWDWmPPsdT7V3/1+JJVvA7CKDdAwGfMSDnPUuPHeuNG
mo11kJLNKRPFUyqqs/R+mY39gJJk7EQn7TAoLSi7hEnqc7MjVTLqi0bbM9l+hjcKvlLZwx060y0+
kG2Gtprrj5YyvDPY/o+F84/MRvRezbHlGTuJvNMA23ME46VRK2/kBee9nfgk+RpLwh56XboSumEK
802QPkpqMTD9WU3eU9a5G7/H5zHqjyv6fLj4/s3SUzmQG/RZ2ua1bjct2Wv1SFwH69HkN29bR28+
HZ6VllM5xl9zowNK36RSbPzKimdvfihdewDPXrf3kMLhdNrLWRbmS62sz35w34f8qReA0kUDhnOy
dqX30pRMIDAfozkNFavSBSR/w3nHIcmLmHlPmIeu1oVIAGJUuGvJ7bRNFUrdQEzJ+7Ad5rhBG3OS
5nZC5WNLeb+07YZfdetwIgimL9Wgb+mbn5fV416v7Incr/wYzHUVkgReIbja956sBbJp9ziP440I
xhT/M4IXLs9Mp1/IQLFusrX8TnsMTf7g3U+6zGHjCe+M3rBv/CTDv0OR5/vEAmm1uAWkk4dG0H3j
0K72qmlq1ij9e+A5a+jicuYRcR5cxzmu4HpimXnBZtANuuR5z0zHfh2bia6gfS5d4sKQ6WM8Fd9z
ls87GLZDzM2U6zfYg7Qn5rb1YQ6EW+0sV/uFcnAaa7Rq2HrPvjlGyluWvT71d5K0p3YcM3ApMyVa
U/30SY68pf+QBfMCaCePG8jkPPH5BJDeyXadj6MDReVpzlDN9UTeJTqeU+RndQUHUW6rmeA+u6za
yHO9MZa9dW7W5c0ty0OQAGjjXukh+jWPqPGQQyv9KNxs2HWLbUf92jM8YphxcFgCauxeeqEpnOaq
GV0rDgo3Vj2uJUvosW5IXjkRNZNJmq5ROmg5y+tKAheBl8G5GJV5pfU60GAIhXfLaACt0uli02Dd
rqqxN3QGxFaPQ8FvqHzuXEyVsrwTbeZvlsR8BMvJUiFbDG+jk857fdbda6tOkgxvH2lYwD7ycGJ1
PfSZrOHR+vK73jmAku0fVjUVv7jIl1PTpB9KE9kvWyX+tejFnn1Tlrg0l/ZEXsYjORmJrcT8fcTg
DRtZ+Bl2yjLBl2vxmfD79QwTQNvCKIrtsjmLsd6Nqt0QIP2+SAQ7ZA8NSYrBWGCtV4NjhCztfpuc
y7IsXlPmMFCsQTeStIlp7HKiCRYNGn2TpqNzZbp8TtvF2PR28cW6xLbGc2pQ5oXeLLakLzzJbnAP
MHQi20CoNgprM2sabxJYUI0+TlhPmaaBAmcYjh49/OS9fGVMn54DLwdcSuxV1XGpUGGEFvSanYkl
f7DzY43TrjccVG2O6JQONzPU9OZI+MqTwC6Oi/pJzdbn5GUnLc+PRu7t8xImWEFdxZK+2/R7llpC
pxDynLGxfD3rBqvsAXmarclRHehCxYw0VoKIEqLCsoBDLeeXRLtq2rMc1cHs/ZKqdXT2RnCu8Zvv
7bYs8PdoJPm2NjmYLYxMUb1o1vLDFItfV93gr2HNz75UCOlrgMA0juUSW1VHqT/rD5AEnpZOI72s
Tg+2xNq4iJOojSunc3c5Q6yQqd8ps+cjF2OPBmzk+mWuuR0cq42hoFFeMN3ICwvFUQ9OsF2B/yjn
pVcDT85MqL2/OMaRccijFrAqN7Z9JDX5SzDdjicc9VcFv8m2Ic4gwkuakxpH3WY9N/mvfv6RPcMO
jUefPAKchCpzvofEfeuGJew8CLSVZTDAqhF8Wdd5IuG0OjrwR5nXXFuTeoSp/d7o3S99YaxA7hrQ
XaJJk2s5Ab8dpLuGqkztbZ74fhzQYQaGFprWqIWC8oyygXgbnLih0xt3k8wJouZ1yDM878lIdoWA
P6ifhsSu9u3A6aB8pAbIuTQQxAfjzd84xnZ2ZdTnah+QsBL2mNIjjEgERBfjdbVURlw6BpOubDku
7Fnv0sr2n7wCfXnGFAXfw+tv2N/5HJl2TD3oa1TuSQMb6ZoijclLxFXdqjcnb+6wZs/FsqlAcMSq
tGlgyuZR8iqcVWFwgBvuo1Hw8wHH3aQKeEhhEM3CC81z50z6j6t/5lM3fwzMD7eOV/CP3+oum719
I4JroJh3nZNErBrc5L+3IdrquTAFJOdAUXFPDxj9zb3CdBkE4zu+5jXHDDM/WwiyufQRqQf3TjeT
vRq8kC/boaky1EhtJuRc7QvnuG7cE40Bs5sPq+ryJwJ0yRWZrR9XbXHcm6xtyIZEkzRhLyLfQmBh
smhiLasYNkINPspE3QtKEFtPmTszIkmqnwRmBYo24b74X3cOq3l7rpobySHvtfUOiHsswSY3wZJE
NbzaZK5OlqxoP5U7shFOpFhtHQLSY0Cr9+UnFwoBLYHdbmut3zUZ6nrfNF0cmBJ9hjGeTnbLDR+t
S1yLuqcXilyXoZxolB0Pnd3EDVltoenNjyjAyF1ju8dvHBrGF4X/vkq1q7qlt8+98ivp5yu37F5s
8Cu8VQGw0FsmQhHRKZvC4EDGNx8nqzzXFIXVS8kSjiEYpBBoSv8+Zs8V1G5LrQmxOYa494v2c7bK
+37mU6a7+sF2B8TH7MLYjXMjeSXmXUSt0f5UDXaEVUt2xITiWdKzy6hsRfR3AJ6bU3ZVpcbHWLjN
hR0s2E+xT4QIjnFp4WWY0k1A4OWbq1fdS6aGaTdriH8eolBMzbgfVu3XAumsTiUSnTPH+EDmqMsV
89fiaFdfZS6uh5rtgDXldlweU5ssdH1+aAxWSczhB62TeaYu+GCJ9Wn28+xtnOrblWZ17hCo22lT
TBrtkC9PAPZPYCYJg/uV6Cpq8XXqLb7C0rtDtiNi2N6RBb+5OGNMnkVhdbvFQLxrvJXTufe3BDAd
yoEzyVqJMpyy62FiD22a+IM/XPctVzPsVuwKN4wHDm1ubJfG+tQk534CL6Ge9PMlMzmQQEz6u8ns
qTOxdNTJeGPVMp6s52ok3prBX2A/1GRsDqt+TNNLKWATQM+dTQeox37Njehrrxprc+xETafem3H/
rDvDWqiU+nPeiC23bEwEcX8wTDPSpr3uVxSRPHuZvxvW9HMlnHxoWINrGoYtklJUD8vEe+zR8ouG
QPPRdrZgeSJmiPdmL1/SFZJrkWxSdogmJ5UxF2T6YyWcspcljsUtDvT4YVe5G6WwNCVDcujc9Yrg
JD5ZpGjLInnR4ZEXBtJKdUe5OeNzwy3PyklYsehO/mpia48DYZj6lMDNZrSr6BsseovOYGxgnkaM
nK2rhlhpFipuNSCzO9vK7Kq46fU0cqZsXyucAIsd+r3aGQJbaY6zSpFKW1bvTmm/TN56g+ZWkkPx
wjb4aeoIASP4STkyvdP6mtjvVF+XjaeTv53l7fptClonsdo/S1pHpeKFctp7PSgelHMM6iFeS/Mh
q6frmaEJB3tHR0Vk4hJkwyYvCmwRzY5RI4wHgm8i5fNkk1oYbGpZXFulVE895SkHZIrgipxiJ/bR
WeuNP5b0oYb67Cmcsq54CEr14PfzPht95uRVcJWTg3CW+phfY0lSN820nBZTUeqIrz+56v6wrv0b
K/Fvo5ppkCbHVmpggqX7J6NaG0xKFDWPBlRY52bFUs82YT0WX7XXlS9ymRFSAbt752VqSZ7CmDGY
m7lk1Lv5P/wkl93zP1vmLvEwFsnMUEB+27X/ydScsc/gVoNRh9j3+vegJL0hNNAESxa76uJeVpr2
hWzvP5Zj0z/4gzVvGVz2xMMpt/j+/cP8R47KK7xZTd/8DL/tkn+3T/72Af7jT//v+S6xPf47t3/5
T65LvvwPq/9fTPy3F4QrAhvoAJM38K+uSw3PPovpl61mDPSuZ/j/sF0C1L64c2Fpu7bj6GAp/u66
NHTSHVmHxu4PD5nv+x85/Vk3+G8PEDIwCwPgliB681+8wJddgD95Ln1DG8gkoNHrF93ZN3ne13FJ
1Nrwas38ZF2Y4ayqUZsC5UdZsBgz1U8i5SkItDHYOa5sp3troVC/qvLBy4kbEMP0k0qz6U+0HhPp
PV47HvrSLPqDiaZabxPpQvYm+aNNQ4YUqUB/IOnn2SsQ1KLFUrOxl6prjJgGJg1eGSw06F9izer5
wZeGU3wxj4ECzcHmpW6s11XVf+Vpkd1UVt+1MTEqc/a19ObFQOF2XXDIV3u2b/AjoaekhVFjfMxt
7y5L1UKFVSuUOCYIhnjUvTn47SJZ4mzl9J2DT9YyryjHq9jqijtha+fOygB3WliMCFh17MHfVSw/
mykc1AEJjwGw/6zr3dsYtEZyWGxh6VBukeuU7j3ZWfoC/iw4Khn0uDCcRfGScnZVXLcjebmqtUg0
qROPVYQUFuuz3fQCM4WFiLYtcZMkpzko5NHzGeI/21quqR1r1n2kMuapz6rA/JUgeI5dfSi4cW9o
G8V5hEeClZ+91gMWGqrHGqvXoTfdso9S2RmPfc9uYpSmUw2LcBS+OKhGCxoEFdu4tyqWU5n9kZdI
lEuTLh+5v2TLthE4yXYkMFnJLUtvwopK0oU+zN4Q15bIlXcHAypNgId1nN5VsZq/TDmu75QPyK0k
jYdkzlzNgn3aHh3SDzNfuveBNj2pejAP9FTWd9kbqdrlOHRIyMWrk9LbLqBWPu1lpOy2077Id469
LuNVmy+0ItoQTK+Z6/tc52tf7WAXd+Vbni1y3cHgpcXIh47qZB1mKe7TKkcfG0h9ZslrSgrvO2MB
wvguEIeXhwLxbT6sXR901+UCycdkf5q1Q8w8BqrWsLOUZ0mLctNQhbXvPeYYKvTMvNAPrb5k5ieK
u8faqsaua77Rx6FiXXZwlPeLC1XPKFrZffmm886xRvgW2ajh1E1NPe16P2CNzqUZ8ymNzdJKrtBC
mLVu9Y4P5WYluzHfIJ/2zUcg5jE5OAQXeg8tWV/ZE2aGXp9Rwcj/TENfNXTigymH/pZI7ay8HshB
QXlKdb3E/ojtyNh4VPxW6PwXe2fSVTeybtv/cvuRQwpJIam76w1sDAYMpqMBLlTXUqj49W+KzPsO
YF88sn86p3FIHKiK4vvWmivuTV+ba8vl7CfYV1u5K4+qHMrzNFHePnV0s5dDW1x6NadWykInDv0z
26Q+mW46gj8fq7QOz4PElLvQdTTFfYW/1HfTZwSvI62X1AOTuLTgaRbgz2sHfzenUUFrN833CbZr
uu2Gq9jYLwkV60RUpJwO43wutZeNK3cq0lu8EKVLb6fn9U37/gt4r+acOS5BYTCrsyLhOBT4w88k
scPLsQpus8b0PpfpHJ4ZRPVc5SWYZv5mEivQjvE9NMpXn/JqtG69jARoRFQkXBjMhGcDFgYEuEEy
EPmtJ+LNR3VnOM187SM0O8tE1100U6PXoB7Uhraz2HeZRRoWNiR9b5PRhiqstnBXxj6TKS3wxtjX
kjySrrW8c8PrqUniES72Serpwwxl/qssKg4zMrbxdXKgcikJELYUoxyqrMDbmLQ/kJJxnsa1Lo4y
i8Wp1+2V2bElS/qW+MZiKGlSzBSMglSp1djAG5BUbW9p0PUbP+n687EZ/W2Gl5F9VW6slZ6ox4rx
2dE0Yh2nbj537RgfhBF7a/jGBhtnOe6knQaUTYR5bsd02KdoiB7CidQkQZrsBgFUs3PHPjjGeX1D
1HewUwrh6eCpcD87I3v/jB1aTNzmRSIalEiiio86VsjtG47/K1yQ4raOqmfp+ORijUP/EHpuf113
DcWpEEmYWU8Zd2TYy9SOzo0ikRSpyYlHw6aPKsmewlnHJdsgniqvvHkK55z/xKO47EAm2oxjj7u5
ot5hk3W9Fb7lHyKphmNPr/c0UqF4kIlU57anq6Nu4uqsC6CSy6bdzIrmH0uWsy2bvjjYrd9uakcP
px716dmoneAUllGwt4QjKVaXzdOETXZrtlZ9VBVR2K3M+4M/d88uj3CL0E5+rge9y/MsukjDpDiY
arLO7TnwvmYGRSuawuAsbPqhcICCjvxaLD1XVQFabnHAfpVxPLLX82oOpLFTHLGCW1dmRE6BCAPa
/GgxEYVN4VB8sTPnuqQAh+nLkJ8FuMCNaCOS0wzq8kJiIdOucaMbzqFWnlBJwhu4ziky7HBDIzVK
Le9sAJ9x70+us0GBNK1CZ/yGh5qpJbYaTLKiCxL0mD7JZ0QNUY2vgsS6MVKKq5K8zIb/NfrPHV/u
NhqaBjlP6SHuNUGEBGHNC1SJUwdkDvgJsnhOiWV3SZeUVdw2nCJaiyTImh0tB/e6DlV9IdMx+TnM
odVeQKNIYofYPmH1salXbtmzN25Q0lYmXIs9NfXMQperSKVR4UPvhY1JN4ZmpK5WddsGSmwjUrHI
8VqRHJs2GOk0duxsRqCM2TvoZ4oHSWQZywNviHUGMSdbYzwOvQr6tQb42V96SrT5D9t0VfAkVT+l
VJVDp3vsWhPtHzQNXt7Cx7lSEm6Xd49ZnRNv5A/JgVym+Iq+TURNJMpuU6fIaPHHs2XsDNdCzONr
stkx4SX5uvfy8jP2X2dTpIF5SnzVbZvGqRRHwBH5ZtfOh5S25WawFumjW8FwISYPgXZLunznWc2R
/FN9FGKKL+bIyb8Qswh1I6vc8tsgAzZWTkmBH8Z2uQnoqe+sOrsDekEssy3cMysGb4QEJzkJN0ye
qjq37kRfDWLbdU4Px2PozjICq/w1IliPT9+f7tsWBENepvluHGbnRzJN9lrJWOzD2X0aAjT7Bifo
a08T1+flqvvs9iXTBv8gr03Su/3RT+JIrECiUjcvJdCPVN1ULeVJJ0mIXnYm4X2TI6l8KObcu9rJ
H4Jg6m6QavmEBUaJe91Kbe3qZdIywF4OK6TL2S7rBqc7r5Bz+JsxbOTNYBN3xqKTFcl+tgrr1MOP
fBxH/8Ykn+mqYve7U1FPaYFQxas6ERBqRt0GFQF4VYa4qaDZomgiP47azk9xoij+0cg6WaR/rV2n
JpwzcrNDGWkpoZt4/a0Xq/ECXwx0J4EuHQ+Eo49e0mNncWrFgjE/E8yJZEibSCwKu3jo3AkDQ6B9
DvdpOZKgLctxWBUEsk2HDtw8XAe6sNdq9oyH3qrRILVmBSITH4m6H7za/kYWXHvHyqgLpOYzaYI0
fVH1Rczho2UeE5WYt9HkyZNDwPiXHHn7c9pM4bgJ+3K804jyDu6YL0t5PkRL212epjBrT5EajdMi
VD1L+Sf8tS0q42LOZ3VbmF19bk9WnK38NkW5Z87sY+BMRXeub4YnG2zcvJtJG77R5iCpqVFXBUkw
jt6avUbQPqKPimtY3KU9/BiR63zmLwUTQ52AIs+QYmitYlM+e3XdOais2mb6NAXGGN7XKeexT6Q7
ao+6niLCkLYCYr9bzA1xdRKihLFjW57VbsjmRKTJNoVRfMwVaaLP/LxmPe+bUTgnUxtkaoe5hQ8K
CAzFVTsc3GLnaj+lFiTJpjx4jqbqgcQIdRIGj7GNg0Nj5kfPqlmQORdAGKjvua5qGw665c/mi8LD
YkBlyOrqmFtDfSEGlJoDGssUUOtpmh3/uq0hZORpG63y3KdOPwwYLnoHxqRLPjzCNPYUpgg3TpWc
Rw4SCTfK0DgjEj8SOa2OjpN/RSR03UtdE+zOoo9O9Wsg2aFXfNWbMYV3YhOsd1RoZL/zgVo3IVP3
2u4G+bUbxugO93RKh9UM9kgH1YnJVLHlRpuwE9R4n1pFgscYaOvJqLBA0Mspx29jS5rZwW7EFHFU
GiHe6onj4MbMVJNcsotXj9T6jfls0CYCPTvJuhqDRJ9k93k8jT9C02bpi0fDyw65qfSSaB/wlxWV
Kw+1HtzHHoIBWiE78OGRoE4H/mBlY7SZfNs5wsbkfogY2cV6zk1I+AZGPDBdaSLQQgSqrA+4YStr
67ll3HP2iniF3Zyd2bGHfmYjMHCG9tPkIQh7oiAVyG1EzfZbrBoLgV9dDhi5LJaelVe5uUcHf3Kj
J5d4XnGim+Pm18LV3DoiBsGQpL3FdO6Ql3o2gxfB12AaI/rpKkZwbI8VTi7H6kP3OguQI5Ay01ao
I5zMDU62biocLTrAbpbPqAu2gov6oZVTlJceRz+19qD1OLtez/Qo04RGAMVBOEpYyyL7IgKYQ9UU
/z+H1VYiq61NECSrHEH9QST9FzQf2Vlg2/7WmvpgFye+8Yk8+HiHD9I+yCBpvhlzF1FVtqKVS8bE
PfiQeVvRadoHIqj2SVGwYLqkdq9qCcByFeVj9jzpgEpvYVnZwTYyee6Nhb+tDfWQNY7mzTfc/Cxq
WnEWDnLcOkvUZ0qHZ5MU/FpY1OWzJo4WqxPbgm+oxAjrkzLzt/mUZyUF2qw5CKfpvk/ZXJ6ReRA8
V1RQmAOdyvI3BPMBNTTR/ayorNTTuujmaN6GNofAxLCqPVEP0w6PSipohJfmHk9Td50HZnA+maHe
u0SxXk1GMW+HcjZ3bth9ccuJfMdMEV8ZpM25LtHDYBOVFzSR5SlME3dpaTXegx9Tv51Rqz1bpejP
Mwqfu1GCx89TT34XVdecR9RoPqNqNJfQWI8W2uTSWTNZbVa902eUhCPgIdK2OL/zwe+cpRcYzqij
AZBdW1PDyXq0gvMB8PKG43V6dCOr7bZBavsXXTclm8AJnJsSSuZdF4bpscB0aG9y9jRHxOQTjRaJ
+XSqk02GXOM8GsoBGZSZHjqSHWj1ddW20nF3MjLPC1Bo1tVXzEAL2kXoovc/0fwpurNOkGzLRtIB
biNogbqfEF6TIpSaDY2wFWojv/ubF/7fiuP/mAvu86OKY9/EXdy3b8zey+/8XXZU1l84+Cnp0M/C
mG34MDf+Ljs66i+EWFIalvU3euQ1YcT4Cwbuwn30+dW3Zm8izh3oAnJxe5OOQXDgvzF7v6MCLKVL
EOhLxgoRV778JU5oZp9dpCli9CJ1zTNRu+OdqhMwT8tOdD13Q78jqBkjZ71IIrtyTp4GY3B/1jVC
3Fd37jfV/KVY/58S+sufQgV2uSrKsDZ18rcV0MKfWgGumbzVMmwPjlTzxhVxfyBICSpBbkfdNQWL
4FuNQesPsMn3oBVYypCAXbkwYFwTtPLboalgiqG15nLji+iL15nooorxRzJ6O9yN1h8Ge49ZWcDN
vsODg5NmU4t+NxigA+UQ3FdtkGVNmynqn6wK2NfHN/P3g3CWXmAUrJnvBqF62ISZIyqy4GPziJ5W
E2JqWTcfj/KuaC0RpSiPJwWrWdqwZJefvypaV63uUMH3SE51ee2IGathWN/67sxOYf6aztXR0/lV
1vh/aLfYfBxv3hUGpvSO6gpwi0l4wPLzVwOT+9GIsKP7DQwVB1cPt3DapWyn7wMPke4ugF6A06k0
nqxFVj+K0qdHSyo51KeSCjK47mU2Bqu+surBu5smqg+IO/zxPrY0lUNbCvQ1IjfFvMprqXG30N9b
ey11qY6K4C05rzHCE41EsgH4FxzrYpovp9GhSEe6QCZZGEk9WZWNkO5K9wjJj37bkChuYUZx1n4e
iy9FYn0hlL0OD1bTI5Fmq+WaWydxOOxaVYs/d1IOQpKPn9ov7wYPmq0FWF7Dleznll7W65vnVKVI
UatukI6nJ2EE/baJffcPo/zyTblEejnQk8DkWoAr3r2BXTy2udmZ3WYwunrjdw0xwgYpzfaoDTyL
gGo+vipaO+9eCeDJwJxMx2XCJQP57VUp4IJOHzXdBgwsT64vLAQBNViECjlQnZZwQycEaB8P+puL
fEHTKumQ1Aet5e2gbG1gfCgq2W7aX9HxYKmOWlznln9VTPAjPx7tNw+OPhNBVeZCApYLrur1g5t5
OTTVUzQfUdKv8wbPZ+9Tyft4lJfU0NcTMShlgomYnyBYsWip90/OrCCmMXFtBuqtjxCkJQUOr0Lu
WJexd0s17kL0jQo3cygJzppqN98VsY1BmawU9xY6svMppqLq/X35/91lsMuQr57RL+Sh09Oyy3gq
4qe32wx+6e9thrD/gppvES5CHxqjAujk/91nCNP9iwam4Xp8g2TEonX//1QZ6f6FRJayKnO3j5lR
8aN/oDKmDXyIdilTK8si07v8N9uMty8u7UyTKcD2QCIpPlLShN++uFJ1fqn7+DH2Bs4O7his+pH5
+dU9+c3+Ydkf/Oe1/WcQeNHeQq0B7fVODGDnuRtSYngcvDQ6FFPnI/QV4syoBvWHL+S3l+PThyDG
colvejeBhg5pe/7kfzWnLK1W5uDrzx1JIOnm4wv6dRiOGuSKAP8mUQtZwdu7NvvFmKjaeaBqhKET
jm5/W06Yy/5w397uu5b7xjCg+wlhdhyH7/3tMDL2Ys+rrYeZDhwY3sC6D70E7TSHkY0fCRZT161A
m0/5H6jtvxt4CcsAR7W8g3TQ30xnKS8gwhnjgSp3sLHMvItXRhvTLUmJk1NpLjcVyOvLScT1H/KN
3u5b/r5kwH02ihG+GD6XtyOXMUEZjTk/1DJELz+imQzWg2o5r3MEE8ahswocWGoM3GxXOrimtqVX
UeL5+Pn++sJKLHGS+89Lyzr57q9QU1xlcyUf+iSyt+xBb+tKIF/EyPevB/IV8hTTQMagWK/ePWHk
xRF1EOsBykW9C3qn3mLABdEJ3+sPe3h2zdy6N18hECqP/5vQFVex+Xy3IhZKiMGoo0tIY2G2nuiy
oyQNRr4Tr6xy4DEDYFawyoQRSaoRZ64fUvcwVI6UvJ0U3QaUmijQ2w5e8qZYqp2Bi4Z8xYpjPeVD
x5E8NLuGwKgCQ8FGzQShbvVLZVVPs/RWsolBhwgD5z0yyQL4ADEp1GebOY9YmoPW/OZJz8b6oUlH
Xtm0RiR6tTTsVoIMgXxV1DBl9oKoRbjjljmfPGfuL+J5nsYdAAYP4k/dV09ezu7+1Ar6pNceB4d7
ugMztHpsTOUBW7UPieWlIp6aluYMrvoa+svgjfjpfCgfAuzbjdIgbZd+4HK2n/DBrfOXgr2R5eV3
tjqJs80g3etjYMvmdkK06a9U1WA+ztJcuASVhO2xCqrIWM+43jAVv/QfnBkbYQhl1mWPGqAa0844
6VsXarF1PhcK5WuexvoxEkX0nZgmx1sFTSxpk2AcpGdCH9oIn3tkoZ9n7YjuUr80V8ax8QBnm2oU
3Ni9IZIIpX0nLdowYFiWpgzRc5a4xl7QUhzBT1u01BxoltdzegVN8qWfk4ss8+nv4BymSrqdqqqh
+WNXQwHcgKoZ7civVUVIlnUtZ/tFEDk4efs5MRo0VTCWMlzyN8Djy27c48FqQFJYfdoBBAFJXhs7
fCFasodOnahyPJzJCC3o2+aTO3febZ6x447w5bMfNenQujEPfy1MQr/JK0SBnFn2RsnQ5TShtdXb
dFvcnlyfDECrHRwx+HvUtHqO6d1tNk5zOiKrzZufc2PBU07YuNUIYWn/VwEI2bDopytH0n8wgJRU
VpPsVTI5i9I+N0RR3LVRk5SQbQLC2JxVWVfI1m2LoWIA33gZjks2OIiwrjbyy8g3UuNc60AZe6gx
zc9hKgcaqlbjnfxIhdWxNHPv3mo0KSydrbIfSVbK8Cfhf7192VKYi1ZNDWrmkwy1+IT8IA72NGI5
+E5eJOu16RWG3LvNmM9XQenoa5YFJ/w0ViFHIbpmydex7BJ3rxvDc9Ay2LPJzZDDWN5HktbGPpqV
Z1104LMVviu/QZ/vLEd2aogmWGk0tQ8qpWuxyue2iLcmWGusJOB+5V7g3KqewygdsZSH1jgjhqQo
y4eENZBOAYeW8AEUtW52nY8i8m4aOm3d4nMIgk9xR4r1zpsA0z0k+OisWxD2RvTdz5HRf2txmiKL
zfLJNPFP97ks8eSbPqaTkc8d1aJRK0BKQZf4HYQenFIWQItuCCjvtY1O7tI5bnBtx02EMHqySrjt
q7JcCFJwPaVzIcgS5llG4NoLM1FXE9moyCWVwLBYDDq7bh1Fi9/E7eQjVZUU/EyhbUxPSasqQBuV
vBhA0kTom5vs2qQufdU3EAHQDLShv+myKiYqixIicnUnNn/2NTd0R8JD5K0LolUyLJWLm5x+MZqN
fNDRKWdmadcTOPF4T5YlK2yMpD/dy1EF1yGV+S8tahxjPRbLkRNqdoCKNFcsQ/A8UMQX2CtuA9Qj
dyXU1mJjhzlKZ7+cm2EHGDJWOykQDa1k0cfFOoAPTt/djb+204CbsYmS8cq0I8daU15PY9TKATrq
uAg1/djCyT9xzGBqN+FjfSFtKXwkOABvi5OK4KuBr+RbD/j5dnQG1PNuJJMfkY0mbR21cfuohGGc
qhrfJCqMOEVp1XdGtB0ApXylwpk39IcTl0BNqxXOyjVL/9Hxixhxvt0U5yjOO7VGnNHetwOUvMlz
8udIDtXA+lHUz11eihEsBGS6aizKeB8pOVwWo4mxPBW20e88em56k1hz/Oy4uYP7Ysow2/fWU5KL
Ua21hzxmjfE1vjEB2zxGo2nf9YYYvjFDweWgL+57G5Y5Ey6d28h0XQEf28HcmoEUzpH7cwxHb17N
DNPT24Ayt6kM+uQ45fxCYFbojc8zCYkjgzRYfir2itQ8nDkDMDsEpthx0cj18tlPO3haJjENlbv4
dZOCQAl6DZI6NSWI2sRIlA6XtNMGLKVSTVeTY8uffZx2F4A/8RzyBAZ6qbEHCCPtZXbi0wkuSyiR
9YbAw2BeF/48QoSjgphvPPK1+9XMKumvSgRq3ywaROna1mNMhWhOw29T4qLg6vzIojU2CeZCia0R
ScTklJcZBkYAMPNQPTeD06J7NjXPBVJn/gTovTY3pWKbsbOmApeTrN2Cyr6BrRF3Z4Vblf+6wVHh
tTrdpnnZX0RopRQSirZIdrUI0gc+mcLcD0GBVpDg15xABtrPJMXLyvlsvXQ/X7Z6/z26cnRlB/hB
gbycn/LnuO5/vD268kv/CHMNjq4AgTijSpzvxhIq/g8O1fgL5QbVPUW1zwSey0/+F4eK+tamzEPv
iGIqGkOLf++fkyvG5L883PqS2jgoFdO2/1WF/O0mnX+GQrwBzdciOpfD2PuQV4MdmAgd5u3RwHkV
itK5yHsvua5Vy8fw6tb85gS77MP/s3f+eyyTkir1VAIWDfPdgSDVLmjejFfd83WAhbbxNGk7oAa+
YXDS5xYd7T+dQd6eMV+GJLoSADYBkwZPYNnOv6oFspvFh7BoMIQauo0mIAi+dRT/4VjwmwvzOMBK
TnvStYi8fjtK5lp2HSxt8Cj0MfG5tAHWiu1Dj3O68Bw2CEXxp3rgbx4cRQ0KWVSxbJfX4e2YC8TR
dbolhaOffBwcU45Nk/A2vercPtz/6yfHYEuQrUmSrbe8xK9vYxIwiUrSqADDFhWuVt/5DvKoPtRC
V2d93ODj+HjA5bm8flWgOfsI2pf2jeny/byrvPNCGrpEcLIC2nFutBPe9aA673ts7onjX+SFOgfp
vP140PcvyzIoJzpGtBmT5O23Vxl14HHUYoODF4rBPicXq83K7A8vy6+j4KGgyOkQks6H/76poOsq
Z2eOvrQ2K30ZgwU71a37/PGlvH87KKuQxsthmD7CS4Dz20sZp8KbqwafeOWYzZ0PauYqlarEQNv/
Cav/m6Eos/NB+xIC9y/X09phEiUDET+g7fF3cbBDqBRb04CyP+r/ZZ4yJwQKssxXwDhcuD3Guxdj
iMs6B4aJ4CWhR5z4U3AfVbq/b+okRA00RQhVkj/W3t5/4C+j+hT8OTlTZHhfYWAvVdeVF82rzFTd
dbw4tRPPLy4sjnZrUnIN5w/v/29eEgqaoLCZJg2m+OXnr+YtEqNqz8hLHL1B7W19fAAHz53+ZX7s
y80kIIJCH/MjNYF3n3Xs2GKMc9pBlqzYrmBA3Iw+loOP38Xf3Lyl+kqtD103a518ey1IGyFvGWiU
hkbW+zJ1xGUArOBMIuz5GfVFffXxeL/OHR4GGJ/5Y7kw03t37xDRq7ys6uXQOB+4yxpZOsWKsusf
qtz8lHg0UbrG/EOQ4W8+g6XfSdXNNCj5LaD710+MzAyZN8U4g3aYgH72TrkrKUoeAjH3dx9f4C8v
xzJHSQeOOfGu0nCXP+XVy1Fj1O5hkoAsQUd2Qpea7IuiTv7tK+gRx05eJ4WupeS1tPZfj4LNAusK
6Q+rdIonpFfs+jcVBY2bf3kxyyxlULyzlxWat/HtMBiTOSd0dC4nVZUrNQDrLhrZ/tuL8dl4LAqA
ZYHGKLW8o69umS8BbqQ2L7mPkHIjETat27JwNx9fyy/vwNIio7vkLDMhUcnvRpkcU6L7y3kwtifO
iAGbQdQhmEtUm+w+HuqXd+BlqKXpwIYKkcy74jmNgHgaksJeNU6E8X/Ke8M+ThVhGtuPB1om1Dcr
MZwwNiyLCdGnsfq+z9loD6aRnF1g8SowmdOnzj3Edg76RbrTMK/JY06ntardbCkwjsD0vIFD0b++
Xg5mfFlIKAweofvu1vK9WkkYAzpKRj2GZ1NAatFeWnlV/uF6f32GinzaZfZgo8o4775jESSQhRza
xdlYFruIoDPITHN/CK1K3n58a399hsgycN4Z1MjZ5RCA8ealVLOJ9yEfvVWr5+qTC/3nUKbeP4Em
/2fgwW9GIWyaQ8bSpmKuXy741as/FaHCcg6lI/GKEJK+1YJzQkn78bX45vsb53GGQQDEFRksJi9e
wtfjODGhChrO/hqGHOChjPULR/EQ1d9drwuar4JKDq56t2Z/uuniKlBQqxp8t8BVceXcqAb4906O
dc30KVDKrho5CkjvQZ4aFzFave+4fKBq4cZJmx9kUJIpY4OxAmUWt0Zzgzxfu6jaCqPZIvwZgfOY
oZk2Z8YYoCokrAx5OUxoX7tdAI1dTwhahzJCvkZVtic68VjLxI+vk2i09W5ovRCIDOtZra+dMQCM
mfBjezsXRW9euy7StJVZJYidXZrHwAkTZ3L35JoSLgBYqPoC9dbYW6WmiVxzddWnwPaF+5V4uCk7
GW2OWAJmxsJa0SqAaknWk39IY98srmbfKafj2FJ8vRaBHdc7sxXjeMF+e8op4bs9WmxE+pW/18WQ
jxhzTTxbZzJ1MD10o4ydz2U7BtGOfr1nk0/sCPs6zZ0mRtYc1NcJkC+aAzENmhW8DkqsacvmakW4
ZYWs02ll8SCJDTXOys5JrTupCBsDrEy4cfYEsUNF28pDaEmeqBVhrzQoORJV6NXdobE1vqbaLDFO
kXMRPqbJ4IFebkYJdW804zsjisV89PxKwKiZEphdjSSc+coli/COKi1MceSm2P5141o/51YDPsZV
MSOwz9yy4anpqWk2RDtGC2Gqj67RVLrlOncjeB6qTElnBCgk5HUkNDUZkauB4g3p5zDtMoWAXfV5
1l2mkaH8s6KS2VVf95a6nSBFTkcsioUTMJnlg59vqTTj7YI+nYVdvxnGNhLPXkK12VrjmhjbS9jw
eXM+xIgRt5WgePs9zkmoa6zJw71ZZYRtFHDC8FUxV5NVC3RfWjvKa11zU3Ww1J4nmhqWtS4Kw0NL
hKaxg+uc4m+R4aYNSoOApCKvQ1dvQ9T2uJ8IqDT0d+I3jO7C9uqs/dGjaquIHE2Bh4Q7xO/mpQEW
LyKQD5XxVjfKrA/8Ee231KA0uQ98zGnYmeqfolXEPMFe6QToDd8de1yGRV5e1aYwO5sjn2Xpb0ty
FE+1b4Qvjv44K/1sDLks9mHvw+STPpAuskfQjK4ITQCp5ScN6Ez8NeFivVH4QRsdZ+56juI6vCas
kEhlEwelfxq7qGr3uDfL7+jjgFVEdJuNb3kLGmLt0Yk5x+1nTBfZSMQjtnLqiEcLc62xnfh4hk2G
L/CyG6wwPB97r8s+e1mpYKXmiUQ/LepabgEdYyiYl0YEsRSBR2k6SDUIj0QhQa6tNAdnkQQwqJhJ
WcHGHnIuAGN/ZktSBurTEr74ZQJkh0qXf9Le2lho6OK5UZRuabbp8tAhYg9p1Bg9sLO2qgNCh/F5
Ejvqpj9ArsRsgKOM1l+Vl7Z5cPqhGL46qV23x4gTj3/AbJlb51Wbh/ZV74eDui9LUFuf6YkV1VF5
wEn2ssSAySuE+G0HA8G/r50uPhmVL4BlZ0n5w6CDFMIarUltmTubBkQaEFWxHULby27qxss4Ohkl
9mpSSIcnm04Aqv60jG7LIcn8ddGQQEIhWxaXAHDBJvemF08HF0McjtwWsRwNTA78hyGNCD0o2oiO
os/X+FC6AlitgJB43eIJphk0ZuIyndIaxBHHAjqHHjwTC3OMtSqKFjhRlINLwsVZmWsZemOzD8fA
aWEBekmFoUJS76ZBTzRYGzeErMc4dz18HAl8jK6gV7ezzapu1uVIputDyK6Go3sJkufCAkjZXKJc
iI+QYRZMkYl7B3eSjIuvGNGhvhb97H9VGQvnWnreoJB8ThFlexOW0blLz0pjBI8gXtbYoMSFqg1C
Jrwiy9QZNfrWgaxkgGlmEZ+MldEV9PRt2XfTztDaJNkm6Fx8aa1FiobpTwBKQqPs5rOIr8XcNSIx
oF/1xdidwaqkug0eySFcc2qt5FgbEGzwL2aJvOuofUeb0bVD/8xgKQdBRgI0RHuKQku48eTXO4tI
IrVNZeU+M63VxkmVbgjeGcjfUnSHpYvkH89a5Ja2+6hptxKKI3IDIEYfgt/nSZbUOyKwVBAaZ65k
wHtTbiqbwIG1o0tn3vqNHT5MgUkpbRqH1FgHpsZZOleEUK/FMJQYLkdK6+vZrNgUVr5qfpSCrOyt
DfRuWPNCKfb4vjUcMDGBfdUT3bhVOaROuEM7bj/GZF7eJGZs0yMWik8xyxrxqRIBRDBZJXpYZQhl
UXziwkrOslSKBtuFiOmblTYwIjfStdzoeiQriFJj8lMugJJ155sDJJM+n569qm41sTjW4G3Tpu6Z
20FRihUcMPKOMNG3/VZiG8gORl4tbVHcK/tSI1Rc93LIJMh47eOtDLS697oiKvCeFoJQpcgk4rMs
hoD4uzKerqn6TcVatZWRsYkRlQdcK8nOOxSrHr671v7izpoGQd6aHEzbkBb4xtI9jao8DQZ0wRUU
2mieU5e/J3JMOkZLZmjtKtxzBOv6mPmyOUdRAG9qXhlAxx8kSx+fPKZForfrxiXexKmt75HbkOgu
BouyVqsRRK7oONZylea6FkQJsRjAdE2wQsdzWjxN4JEgmVmkRRMwAWOrzGR91hhNQltcJIRXqCJx
t26oW/fSwowOnsf3Ro8NUlavKZIs6Se9Iw25rYiATnbwVYP6KgyMOvw0YRLy1xgvc4JVmpeUFfqt
JK4I5ndsZkZRRqf0JZolq4dkvJEv6S0lWJLk0k7sWe8RvyYjjCubdyePJmWeg9b10/OKvUR3WyS+
hL8bviTKKLwtC9s1auFcrEoHgsC8y19yacj7KrvwQr4E1zQDWwXWV1m7tP4aFlK10mg/bDpWgv7d
I9sWWW6aGaE4HK0hCDa2wF0bsyC2e40vyTnEhGwDDchyBA4hh0MSnIseq4bCYI8klJPgQy2w5Z01
mYdIo8gbk6owhKNrr49rfxP3PrBvRBZxumsCDJ2bGRwkem38rhW4vcbSq6hOJLe/5hZseTLOWdda
bQswqMuuDVHivFONM9+XESBL9uAAUQlWaOzPDZ1SEmlTC64XM9RFGFh2sg6RaXdrK1SCFQpTYrMd
ugCeQR9K62HibMvrJglr3uGVBnbsQ1TudhoPTwhx2J/l2oUVbOGO/U6tH993OU5Y5CfDqq8iROjE
SfCXV0yALI2LWlVcGg1ee175IuDPKydK5JqaQriFVJQ8BEbEDCIElOpVb7FJXNGmQjSRmwkoMxb1
ARG0kBAUZU6KcJMFw32deLTdcfIQSg4yS90CecuyLYjvHmhslgI6yMo8Bvc2h43eTtJrNBlg0HBX
Gc3eW0dImriTFk63Y9vnXimyxIyVlWWAyICmJQ9Sxk2y/n/sncduHVmWRX+lUOMOIbwZ9KDjOdpH
I1JuEhCNwtt7b7g/6u/oH+sVkiqTfGKSrQZqUEAlUImsVJLxzLXn7L02JrsRx5VfVEdu1UQTT6c5
E7Zq9K+NIdPKNbnAMA7o0aEwS5K2fyyk6YKUgi1sMmQy0aHIVh7/xvLkB6EAQdV5R8l09rFZI712
hm+VPzUfXVQUR3YUcZbSc2PhixtVLVYxkMizCQtntXY6bVz2G4kutswogqK99hqC3rgOfR006SF/
AUK9MeOscDcjCZuXIytdcxukXeti8fEIn0hwDHvrFsUcgh9P17ZdgjZgi3qGbE4PBrrC51gR6t6b
LbsewLr5SlUZCiISFO0zT+vj+CRZwKEkIHj6beObESklXd5fzK1tXY5CkTntJ7Z2jbMr0Tau3rvb
AC8b3KTeViFuW7TKTt7UdzasxcseGuTIETsvuAybbkt4j0rIuSoNsreX7SCKdibhZSN2US4aV9Q8
hscY4u+3oulxA5WaYPfEl22CgTPGiuAPUmzZcu1uFKsq6qeF9Bg7kmswWIcZu2fTVSzTDJ86WwAy
2Rh81qa57K5yXUP0EEpwD1ivUl/Pb62qrLCHNOYUo+sOLBBoF0mlFcxKTKeibVccgPgTT4+8D2TP
z7eDx/RaghGcfqsaq4A5Jh3nU0y21I3NVbBb+dxCIYHMsH8ZStkkV6h9fB/0A2ixcebQDv+OAOmQ
2Zoy6HTlJgidTFsmj2TTCDtsan8G6SnUA+6VpF+RBwJG2vdhaoeN1qIkssp4AV+2eUXYYATQBEKT
T05TVbrREnrCCRhkAQDC1NI/9Bmr96r2C73cBV6hoO5VGAhbKD37CgBxyffQAAsGNlk+xCqqgx1K
9PwTTB2LsDxZFdu8sVMLu/UcfAJjrDWXgOCRs4TYU5zmTqVc5G6KkibZFz7bydgQZd0SbThy9A7z
Ubm3SdORnEcONWkctNpluo4ICulJHZxn+7T0lHNju6YadyNHQVJ2eqoJwZVGOSM7JR3E98gQQL6w
MXuBfMss23uDVj9rG2xnuM5SRQ4X5XzsNxSbOJDX0kZG1LUNN4VejM6RM+A1RBCTdlBxjHG+mWdN
YQcOBOyVXDdAODvueTXxS1ZtKtkq0sHtPwxpp2MI73Sy2RlxnB0on6Kf8RG9gGP0qKGFlIeB7rZE
qRW7ViAYCF2Sgu5JQ59Z+ejSjqHrZMg/lPTECbBbNW6mJEDiwQEUzeQAauerNiRdejY4NeTIbPI9
4totJyI1pwF40IkSeamh+eO+MkQZbMy6xT3Sze14PUtUYLu5Ij6e27OmpTvKfuATON16JFbNg3vk
eYPTU4ug8Bw6aH7aPfBO0CupX7hkhZfgCavOrwGTu00jQ88pzRutdsuKNZTDbihGNA5YlbPuNMV9
O669Wcs+cOSbOIAm7KFEsDhM/nbw0KN1dlViBpcGmPDcD5S36pXd3Xt1TDAlcuueOo+HsmQ3slc3
a8Yly2E9ggTeaHEZxOsiJvsH/HRafGmBGiOHnmyO2bM+F7cEDc0XcMDHx65sYcbEY9rJk6Hp+wfG
ZWxtSCP10m/zlFftTudsrJ1EBoTGUOHYpD+NDaE48jslq51P6m26ag1fWVtuvbpOBLtNkEhlZXm7
6XQ5341tyrqjIDJeFtEiqcEa25Hi5RJObPRp53fk0OWTFp1rk08+wftkUjbzC0JRthsajiRqrzf+
ZK7zdkaVXM/cVO8pHGQl4XkukJy4M4TciZhYkDhsM+7qNznHuJaNbzBd7VNh62nynqaiBzE6auac
eZo4eiGuC6sgkMFxRxoubT7gQfcjd/g2jLkGrQGkIeu0GXFb9nLuK6nnpmf57EePDqLsbxxu1eem
DxLzI8BLVXzLRk7fW9fjCB0abr3YOUWT1e9RhTXtzix8mZDoRLOaKkCbfZSxvK7yaQl96qWBxZOh
gVaGwy5R01yLHFJBGggmfM5fcNOcwbq/IEbyG/fdfJ003kNVmOPnLPDFBgBAsHO94UQsR06tMXZ+
OQK3MAbTvo99e0pO/6P5g5eXdBpc1h6B/KXmVgQcORDB2CQJ6slALgj5mbIE6r7JowS7M8XgXPyH
X49R13H944JexZAU60zvaRRl6iJQlvGem5lBAIRKSA6cBl9cNgHB3SEHrfz29VrqL5VUJNt0RDDr
YUa3MMQ8r9hWQe8wMl2NC0iGTIIS5Qp+QrAWOpqt1x91WBzmYkjfhR4S7X20/ocafGe0RrmIikKD
JIzzmG1wbctp/M2WN0+hJaLT8l7k4ODmnr8hgZtB1kkGf9P2uhMuQdUZwhbrjad8l1k8bVXwmCDg
gs7hnEajaRz0hkUsO9uUCKqCQSsi+CDsOuRZ2FW7IZV82qfS9veDp4O9Ba6h3fpseN901+Lo8/qn
+tIXiBqdgvvS8LS9gxcCnsc2NI0vkIOyWg3SI0FSFzpzgjSd74/6t/Lq7yS4PPnUfzEN7dP4sTtw
DC0/8UN2hb8H5wPtDgsb5WIRZQ79kF0tIdRklOAORD9Au9GgHf1TdmVY7/DwLD1jJgOW5idh5fY7
xi92TD+AEIJGhJ86yJx+LYOaBh0j/s+hig4MpRBdfZfn4VL8xaHhFcK0MxWFRZ+lzbibdHCsdOFr
PTieC33y940Xc28f+zRPzjkQSHD9khPbMXuaz/2ncSsO86bb3XiqIs6tyYd4uAhg1MdAMmCKpGGs
Wt0nkNjgVhzaJhwDcLFI4Dl0AqxOwhZ1drrNTa/LjrzJzpxVo2c1OP1KDIQrxvXSgUl15YSl1CYj
rF0lE2TfC3KAvkwN35ieP1UF0CUSsm5undtOon2ZtdR1OFeQFxjix5nArQRLDyClgGiVmCJWVMMB
ANelzaXBHnJMqhif8eAQU5oQAJ0P5Uwqr0mmpDVkAVUed5Qt6dTeQIJNmpDWZPUE5HGrSBsAVG3u
Tkd2ZRefYL+Zezuxa2NDzkx80c0y+JqQVv6pjqX/QNBJ0JEZ4HA/hALRk2WrlOF+ikwe+TE2gLmQ
5DCM5fkE9KGEEpLDia5qGitrtShgCAStpvq9NWcuLNxmHsxN7s2BIFnX8+eN3ifoUTNH+R9quNDG
e+hG5Gmx66mzwI18oO9SK2hgpULNJwVxWeICIpReLLxKX6JwJe/QdFmSqcAP46cKtJbatoGfcCTq
xyr6wCLag1imUECeZZR0sKuws1ubNhXtXYdHi3w2SN/3hCHT4dYRwH4YSkd+hrOpORuDO/EOJHPT
rpKm8u9pLYDN5mRM7FY350Rf6WBq7BDJGocyH3TVaUZYwLLVq8nZdpnrTavcBt0B8NDtkU+rEkrw
CKgRMqJwxz7suHYcQWLXHpJeS1EVDml6Cg44udZkKr6hZryVaP7zMBH0eVeF9JsGw4OfvldDXaV8
QFh4isIgiZUzVAezZDatjzCHcNXktk51wJsc51rZfQZPL1M6faUEl1HYF7RLwsgcBEKWsRw/jdQb
EX63qro3pZZy4bI4a+JNceartuDGHY6GQQyXadUIHYuqn4nsCfTuMTHL6D6iyHqBrM+4S4lcIPs6
XrBHioyPfu32HBj5ezp8wTtKIUpXutntIozGTZhy3qWLBurzq605zUVvOcuRreVSSNZ27cu1zik4
gPXVou5JsE3UJ6bsaMqmulmnq9gRnK30CJ10aKZwiD8VOVCAcoDWuqNzYHKV8ylsMXRBy72vYpOk
cmKj6HL10swvjcwxr6Opyc+wdstonXS5/tC22EW2ceoSVSL6zP+E48G9ktgWqdp7BQXDxvAolRcW
0aEJ9bCLllYHoeIFR0OmHAlhq0D68aMpJh1oV4c4iT8cKAOJ1kcc4lg1jd9oHIvbIYnR/1tmguwl
q4v4M3Qdvp+gyFIbUbfh46GZMO1APSdAkAr2SN51Yvkti5QRt+cBlOpb3eRpm8jLpg8zUvvkoi9F
B1DGdVV+3Y12h6FO11zQi/4cH9lm0g67pZ8vN3HnjgUW8wHTjGprGnfwUwFW13Rg2YBTG3RREJXx
wmRELxJqnO2wo1RGWa6bPkv0LfJ91N0xCEfeXYBnYK3ZdU+5sYC6LqgZ2SGR9gG939lvorXfWZG7
naiJfNZ0r/5c2q2pwmHQGooDGPCGtRxTFBoFzFUKTyrG7+56wr0ooD/dCZqAp80Yw8WKA6eSiG2a
sVkLGA7XDFhyNkiTKBZ9p50MxMdAtF2nDrDodcOEq0LLmuWwimxwt6vJ9bNhg5mxSS6iRE+Ou1zl
COxJQLpO27LHaBHNalvhzDi3W5uvwJ8KjUiFuBXlOazuqj7FFgLZtJ2ymHYGe5ACi+Vk5daPShlA
miorTK4tg0Kl8QjQqw28a0wPEWIragPuGk67oTOsx/RzmpIEuOoETU1qMkZ6g6xOkoUVWfVJVJqG
2OScwalE2g04RlZTHcS9XqgunFrs6KHUShkzSQvCHgvCBwVae7P8QFgUoZ2e1CmLt/yNysioNx+I
Ow+oZ6t8MZ+kOhC/oiqdzwllnHhFPHK67txsJrWOEA48rZ5nP0AKx3rDXp999h38RtWxPQhnGD4Q
g8OEDt2kMx4GWVZ7Nc9pHprG7B1TSC37XYSXbLkMFXtndJ1bE4De50KZ3X2isRauaPe4D3QTNGQG
ta5/GGuEilQ0u/qbHQOyH2evJqdjnr9AEVPnAW2VOkyi2gqI/c26et0iVMhXKS6E60nOxkcKA/Rp
Sq/GpA6g1PsUtdZQh/ia5+ucXvq3XJP9iUGaJiHmdFB2Q5Fh3ElQXF/YIDIQZy7SmrBHgUeeYpsQ
Z0nJyDh2lMeYUUMOXGtm0hCOpoae/hzso5s81pYbdrfYFYrIlvj7shiopz12OBp6J9fPE6iv92KE
94GFo7HslVMgNcF6M0OUEqlrWXsBrBj7WewPpBmPeDMAitl5n1pf80CXCT84S0OdYo8px8t5Lp2x
wS0xKP8sDow+P3Njrad5zgIaVTdugepiTeCAzRiA6xIdAVPq9IEgxlLnNqo5hX5FnqJvUKDuinJN
zTmo1uQRcvGtW784rWRCzKc3Z8Y9CeLD8GBMU9ye1UVUIAyr05KVqQgIOJuGPLKWn5wQtU6JdRcX
NEBWlj6VpCVDWQGLQPOedsA8Sj06pqyrko9QNKg/CYD22Y2c+mrB/Gd6dkRdIHZpCLDKQ7t0Jj6Y
AOUUXzvyhuiLsm1BiPJQBfQqVQ0fLOyDordpXNDxb5ckUoe85jZnGcNZyY1uh3dYo1fUoxCXQ+gg
O/PPYN9H0zcZjHq+FywQ+Mis0u/O8Q/V3Xmk51lwnBCGPDubkrPFOFC0JqhwmwyN8k7BSdHBtsn8
oDeC3yq+g+4BrpDa7BKRmzmlXNFa4YWaiYpo5EWIIEagULFlP6hRquIkzvspv/ScACVwx3Fa21Wi
lUQ2NRMZbvD9Z++oIHzG3bb6nBcrhmltoU5xU+MDtCgz3cWtx1GYgeyMt36fVZjLHGdIF98hyqDP
EOGMTwgBRnNX+ir6piusDaRUZxjDihjwc1hGOtEN5sxgXsseYvbWb6m1HlVFlxNQjlpNrSa9T8UK
KFwrLzIWnuI0yUz1qHGMPvexRX/xqkn3tgaUrXRrdEKYO8vvg2kzVGllEodlYAmqHTd21uQQLtha
Ijj3DVxNazMpQyd6z3Xi+Az6PZQMT7PQk/sctcnMabz2jjWBYHOnFz5DnWwPexVbQ+9fSJT7aGn8
giQnm2NHy2lNxWiQInOxjLu+/q0FB8gJPiCCMsSP21obCHr08+oqyXELGx6Y1pR6XLHjgGB3kMlG
5ltEqYVIcfbNWztIMQszVdub2uY0vVWTJ4m8HQacdLDIRndDenp23XRT8q0yYequih65TBiM9nQq
G6CVoeBILdfoJ+04rDtBcVO07hCEXVC6/omRxHzEnacnHzWDPN4V0FoaxhJnaLmqHLx6NCjBmF5a
qovVceXU9HB7+kf1qT0U6FgnSv/Y5AcNTm0w1I23ymkTokRRKq/O27GjulXDojVP86CeSHyzOi3Z
0AfpsZohbdDWms63QKXazZ2NjZQoWeX8smKtqzaJVpKGnAiJmKjUimrj5K2HLAGtp4tguO+1mWSi
WST1Y9xgRQMZSynrrinohuO5wyHDnizSZgbSa4h6XrW1h0aSVpp0OyqUvVQjkaKO1xj9lmtHQOSF
58QmlfyKqnW0mSZLmtjgK8+78FnzoxMY5Fm395ACZh8RtIwqQoZBtWmpTCPcvuHomVkcEDqSN+Yf
BaB/1w/+vggU/9q49V/Eu6RF8fWZbeuP8oHmmu8Q2KK6gRfuADJb1M8/8xRgnqG4pZ5lu+B/qNM9
KSD472CUQJfxPXj8um5R+Plp2zL8d1QjgGpAMYFlwtf2OwWE7/LeP+sHvCKA/PwOQp5R5hr89byi
Rl+c/rIb2+va0ou1o6cf48AqsJrXxAjIO5AXV6qdjKPEzJsTAZ4pnGwtfUNUfVBwW14FJowFuIAF
CSzJIQzBLnoU6gPoR3I+9VPl9yd+VT6KLLsZNXGaUuRFA+UVLE71mZjLYffkG7v88Xaf5aMshdDn
nwJNCj5lopI4sVFxe/4pIDtaNBtAkNj7tHRNkQPIlZ23F02J2Z2I3JmuHQocyvUT4tVmzdkVs+ws
cuJJCkymIGVTlDxtHDRrPyek2m1VgUO27o7wVzX1+vsL/mdMtv6xwwv8+Lfzr43421ZVD19lWleH
aSfLk/+IO6EC9fOVLMWyZ/9nU8lUTlfqsZuuH4Uq5D+KV8t/+X/9w789fv8tN1Pz+J9/v69VhSP1
+hEZQvVsEgV8C38973YYpR+/UroW4qv65ed+FO80CnGAdAAHYk00OZgupoCfs89w32FHQG1quaDs
PHpUf5bvKO3B5TAAEnKfMKwn5Tv8lH+Qfijf/ZZj8mDQebSGqARaCxwO64JvLiX1J3pqknmn3oiy
i5gLKLp3IRER0PzVdxE/tGlGrbvVCQHQfnOyfX8u0z4wqZ9ziVqWt6fPLau+bvsmvUjijW3U570j
0M+REt4NZ24KDLwwNyJakMdW/unJN/TSPFu8hE/m2fJoXH+sehQu8Tf8IiEnWaIY2u6CQ3t3Srxd
22+yoJq3oLLJ0rVbWsLn/pzW2znGAR7CaRmwwdMmj98orB+wuyDbwOPTqer6eC0BQi3f/tMPAeFd
7NLruVgu6SZnJ9cs1oLuVxJigzGwHojZ6NaFWxl3SNIEdoGSMhtpWpCMOCf4yamZabD1EWE17Rvf
0AsDg6YDyz6+Kpb6ZfF/+tqqINfccQ72wMsMCpuFX3VrQLrl7TTKcUKDaug1eH9ZNT+Wlb9U+C+/
+ODrsW3U93xHi5/XOLAsOJNvl0kdX+iMgbvaUfXdWAfuOuIWflIYpfGxR+VxqQVt/UF3yQ99fXQs
4+6Xp4NVWt6xhVXkwIha6jb9HRHss7hLPlBikncm1Z9tLM23XKjLzPrlST6OF+YAEYSLYfrpB4zO
fGwJR91HgFhufUO0R0apjN3vvx2HDgBcqqULd+i8Q+zI9Sey9nFkg7C04/F2jHV9IwGE3r7+pJfe
DvY+YKffXVzfIZBPFpKiN9HuWvkFJWh10wq3vUB62x6//pCXvh0okixX9FNw1B58ZipHEyOK9KJC
hNqGrZOUxzrFn+usltPp64966f0EnIuw0S5OrsO5CTMYknGaX9jdrDa9TIjyLokk/L2W5Y8lAJwX
PRMHiSthAM9HgQwGLixEMHlBPt9kZROfieUy9Pp7OTxgLQsNLm3TspjNIOQOW5ZDU8cNwJiLmgu7
tm69tq+2VUSEOHXY7lNllfL9YM6OvkbCi3hEZH6Jzr0xDW+HTQq92Ouv54XP1sFc6NHJYvuxD980
opTaKQufYkrVHedAmY96jajR1x+yHJcO5hdLK155n8MtfcuDQ2UDEqYjuGhvmijv6E4p0p2qj0mR
341B94Zd8oU35Jpsng52IQ6R+sGaxZWzpDk37ocoj489GE5r3Yqdt7aL5bccvCMX8BvVPDSIWMcO
Rn9WJXqAoHcfTL15Ui4FU0Q4nPI8AslbGwl2G5mohcDOUTGIMueT487aprMz62ymendspkV007Yy
ew/wqocspHfjyiLc5NpRQfXGyrO8mMMXi5OaNvyCi8Cr+Hxg28psWtp0e9dE9zyjO76jvgDXayIe
oJxi/UgfdOf69a/8ha2DfePPZ5rPnykTfVSZtPdYJeiWpPT/V8k4lqeNj540sbD8hVWxKNnhwhMs
LVzt6vUX8NI4wPqGytCgLUuN/vkLUA0ldhaVvRfhGeu1ThCMk6RvDLaXjg1MGxxq8K7NRbv7/Cmi
Nlpk/fqec4VlbdRYm2ptJoaNKmtG9Ap8K/msNUK8V8HEiQYNNVStziWQzs6QA65Lq6Cbr9Cr5m9M
bOOlD4BJR9+ZiyMH14OJMBsmJq7W3jOO/XXU1ck1uJ/ijjKyuQG0n36g0lvRshW0ldjHl8aWY2yS
tE/5pyC4TKPR+EaHY3hjW/9+njwcjgEHGZ2NkAnkHwyNfnaCQQT6XqWZceIltbkEGfQ9t0lBjdIZ
adl1ov7sVmN92nVD+hEWPBLXtBU0iwvO8BuXmJPjsanykwrp4M3vD5zvN2nGjL9oWJ5/pW6jhM41
Ya91TrUTVUB6S+6rNxCOL6yI+PuAtgCp5Ds63D1jsPyUTvs9/eo+X7fSTm5LFFlhOkfS3lbZWL6x
Xb+07+AdxovPgQ5gib/s508OBc3c0+kzxH7UlTw1ZE4PKsccgY/OvBy6agzoiCRwvIh5M87t1BiP
8Jf276PZQv3/258wU9Jk2iz3a+vwdp/XWW0lPnl0pM9v5lR9082xeOPM8OL7XfCYZoB13vjFnSor
04ryROzLznRW1PUBG3ViCUZMrOvFEcLWmxDWWMYR4eCQTqS2midJDkzX6W989i9sFsig2Pkd5CE6
vd3nH30nO6/Dg7UfEu4KNKg+o7Z7HHz9DqkrPp95JzzrrQ3qhdlPDYeeIVMf08JhHSdvfFc4NUgV
QmzREnctuefEyNtGQMvSNo7tClyOmsyzsZg/Eva19yx15UxyI436C0aKnwziv7xKvPh6loWIIU9t
5ZBiMNOHxRFW7TERdscM72od4JJ9413/+hBA9Db7zvcTgL2odp6Oca2Ku6GrW9LXzeSWLqG4MZLa
fWP9euEhIEERgbE6+DhEDm6KNfDasnWGfbmoSq3BzU9m9OZvvJNfT9cQuUELMWPBD7NAPH8nFcGV
muMOe6kPJl7OWR6DY6+wQPcOLt3Xp+N3UO3zBZlLieUB/VlyeKl3PX/Y5OrZYCcUiou0mgiosuOr
ZHTSD5YYRyJDRuJz8ElZt5jHFGmg8fh1Iiz0hIrkeSzITiaaBfsSmosRI8sgpzzf4CBphvUbr/Ow
WsDH7SxW8KU+wgr9y7rhONFkRSb4tJFwejko7HB60KenjuNC0fNJICuRWgSgJdyBjknoymk6ikXt
/B5QnGMlr4R7AjOMEqEZ6AcDLbdG7DbttHdR6aw4hua0u1L9je/lcAzwEDSHdJpt1jAqVgf3kQmd
jIalcD9U5MIT50ZgPFJue6qy/Rsf7LKlPR0A35+03Hs5wbjcAw6epLCHDpIBgPC1uwKHimSLaol3
AoWS8Dzs9Yssx9t1Q3LVVQTVY+TQHmXQBic0neabN17NMoFeeTXBwb0/9eLYNQnOS20hztlEqsvW
HNSlrg/nrWa7mzYmb6tw01Whpvmkiet+i/rZOPLc2CxWtalBjXj9JS3v/7VXdDBBIJWmGEG7PZ0j
Gvsstg8R5uurYQAXGeXI1qRhO5s8R+GNb/R3V7Xl2yFugLq8CWaEGsXz6YkMDy+XI/ZeaQwrfPCk
mGNKeWPBObwjfH8ISw3AEvI1fiGMRL3WdkXOEGikeV0DIYXVO52b3bhjeKOUG6rx7PUP9Zcdenkk
ol2Wa28pIvgH33Oh0XsLZLsXwteRkAymeVbCJXjvB9BB+ZSlqlamXqOkNf30OgMQYKy5NNsO0GEA
pG/MtqW78suXTNODKc1V2ONY8vxjtrIKiUkhuLHEwenclxTz0t52m1WUaZ9Y34wQRK93HFQ26q/A
JQsDC8+Wi0F1WZdN+/WNT8d98eUw8R1OSTSMDpYYGsx+7VpyL/tJW/QDifhspMIjAIxTZbZSVTCc
1+0k2s1IKQh5hde4jw1M6PaEQNKANifxn06oRUrtsnSina4VutGf2GX7Mzf9L/f2F79JFmaWRBZD
jjkH6we7BiFpdbnvvSqeN1YOxGHl63jQ1ungLcSTXOJP7WKRtKtA6PJSObH3aM2QVpE80dt9Y6c4
3KKXkbVcy2ivOWRaHO6eHSlQBO01e0Nr53TVKB0Rl1Go/v8zZNDt+gbbEscOd/kOn5ypC9+qMjNd
3jeuGrJBDQOHO+0yDlV55a8iIJrHZH8h0qLRPbcgCnIDNVhrFfuUvNASwxSu+zcWqxe2jcBGnGwQ
zg4u5fBFofuKzdkPzoU/BWcx6tWr3kiSLwA5hvevj9EXPubA5vruUDQN+N/BBPaSiCTdQjuvJ288
JkYAW2Deam8sEy/MA6qMFslGrH6UzJbd4sln7HEoh6jvnzedsonuGtW6olx8ledNlwA2roqj19/U
Ye+RvR0xNipuJPaUqyCLPX9gNUc9CSH9uUhN8UnHWmVDTB+IXht8ZVfAXkjI2Yo5MLIwyHpSwS1j
mB6qPpLpG98k687hIsCZjH7TQtvnZdEjef5auD0lo1Ikb8LvRWow9G28weIiP43dYoWz5HDrBg7d
iCTn9HVv2z0Ka426krjEsWOj4o2hCJ9nZRQBNg68CgFBlATqGJ/TDM3YqGfto64Jbz6Z2kI/gcK7
uByU5LNVnUNkLG7wuF+Zrhz3xtzk72HRtPf0AzBkOYh6mxW2mW6RPVU2dtVRS/qNU3raHTbl/AqL
Uo6+mj3xXgo93tfDON07rojtDeoj4CAD4I6jcUK1dByX+SjOpduPw7ZVTnk/SauAb00xNKMZXapr
YRtdtAqKxXVtKDNSWx0dIWAA08wfwOKS+kr8onbdIpmpcJiKChguh5fjPKuHz01lTfmaAGqCh2q8
4O3a6y3ri2HFJiJfpO3oIObZv0hTq8Z2KS3AwshpKnUyZoFSqFQsdSQrulUGivHEI2KodUmV59rM
krYLmsAAhuGj0EMdBPA3vZe5DmMYHjQhSElns5+YA0i/rZX7WKTqoPPLXQmMMghxrIPaRRTveyTf
V9yatUXbo3yQNygGziPg8aC4giWxPlJaMF4GVe/vrEjwnwc2Dd8j0huNb1WW6shCrWGMQ2TH0Bxk
FA9tqC/LM9GOQxmHkd/N+9LCurkyJQ5OsskM00fESDr82s6L2gkjg43zVmLKV+vMtvMbs3c6Irex
PeHHjmr0LtHAxTNsET23G0vGCFB7wbezhqTTXWmlxbZpuoV55UI3MPa2GEESgWZ18Xo6wig2syDu
/AiPFWlXmYDkIs1EcFFNyipaZSamT7YrlYgQ5aHxKDRqudGsjV+ImSjmk0qvJ4J37ai7r91czPs2
naqSNHZPFjhwZP1eIuwUa6g7GTJjFC8GSGrDuZxQMl/Hc8sI0qeiFaGCvlihYhpx0tRdUMdrWqEL
rSVqhL6yhI8YcnBgHGzrqTJiqrxWb4ZJQykVx8KE5lcNxhRsYqS/3SYpNds6M8kHV+umzuKveGol
oHyr8t7X7jTeWJPpllsbjHK/peE1JojfxvwG2A+hP52ep2jrMbNe9tHQXxk1jblQsfXjQB4D88HN
xwbERx+YG7Iz+1PPIfrRKpB7F0MvjmqASdZx5PBrSJuN3HAYmuwWaT3q9Eh1yU3aVsYZ2nPtFHd1
UoUemAXEn36j3ONaq+SNVEF6McpI4CRI0nZAB6vkBwnKwVqZI4SRjZoHmzUEYW8MxaOHZfN99f1n
CBmax+q97B4fJUqGfwX5AlWhv1YvhF+7u68PtXgmXOAnfuoWnOCdjfUfusUSlrXEDv6hW+CPyLjx
OXfRhvAdWld/6hasd0vtC7UDNX+KfwFb2T9UQ9Y7LpZsdBwsFwYpR6R/KDcuf9x8XrMdmQdnZ47M
XIQ5PJu06FBPBAcHQIxAojIbW1tljnEGWjiWLBxxSp3ZISTNDRAMbrSItReiT8qRTCB311aJ7XRE
tzKXTiAziW/O3CtzZebF8IhYrl/NHTL7TeJ4LUnB7LIPRuSzSorGva2dKjtnzZqt3T9tAP4LK2le
HYvX//Pf3CkPxTd/DEbHeYdig+IHLb2lNrWUM39oaPgTxhk3Ok4tiLe+Hz3/AR439XeEa1EGpSq0
sCyXivfPsaiZxjsut4xiC7UX/ATL+p3B+P2i9udtndafYbt0MheK+UJ0PNTRmP4s3UxE3bry8kTb
e0M+1CufQBVtDe/NJQweFEIccmDNItj6Af6FyISlf2p0NrpT/D0zm1oUZPNO62tE49FcBeLYGE0y
GHp6dsWJZ2iUTxsn0e3Qb0kiCPGPFt5a0H8jhqFLzEt4V1q1VkkATcAGH4z3vPS6h9jOCEwsgcJd
yzxrEHJ0cA7AQQfC5baEyYkwbkut4BF+Esqt72Mt9WBZdPXD7w/0i3+1NXTJNv3rRfTka4WsbXp8
LhtbfubnMuoh1vJZB71FULJ0oxnUP+VfwTvckiyV1Fot+vJILf9YRj3j3dLdW7SaVOGQBTLgfw5d
j1HNFQvwKyXa3xN/LdeKP0ftd1Enrk3kZez7mLMPvdkpvAjRatq8Ll1yhoDITvFx1hv2VkCeOCIu
nDNL3Kd1D8OyU/s2xmx4qs/6GsNEDPrhCPQCdgwUJmCtZOtYcZhIDI/QBpMuCqllph9JJHKpkKXe
8KUwktTbLmRykF+Zzul3NAARIoZHaRVaDpNC1bMOmqSx4Nek4zfjFPLxhG0G/AdA3UAJL91BFXBb
0k6a6ms2S1Kc9ChT76UzrSXxFASXANC8HQhkL3c9yIdTCmhzt7YSbeIK1WJx06p8sDZlJ5KTATPK
vTnAb+SKUHIKBMfajCDwMCA16gNKTS7PSdy2O5EO4xaBn1HsqkDekE5SEmBjzut2bBMwN26+rTCS
ppvM8KLtnGjGV7NDp0J0h49isxXm17HJ5Beasc1RvZxoHFn+xJf/+yjzd/qWr03D6+ErqtKnJ5nv
P/BjDlrMGMqLzCTnh5iSefBjCpo+8RMozZZgIqjQNCr/mIGa8Q4T7OKq5pTDkYZ/+mMKaiY5GPw2
xA1L8ZpSzG85qFE6P5+I7GwuXRCOUst5i1SCperxpOBQ47UlA9F7L/MEJWQaQA7SgY8dt83QfTBN
iQkncIt94vr1VTVP/vlgOOOdTvVw1ZNnQMZoma9jLtL7TvbjZ3OMhvcTJ7sbp7aarcIWcIyXKcN/
aNywD823xhDDYUhEfBUVaj61caBtkknD9Gr1MbHumNE2VZbLY+t/2TuPJbuRbMv+S8+RBi0mPQBw
VehgkAwGJzBKaOEO4QC+vhciWVWMSxbDctCDZ/YmZVWVTOJC+vFz9l57tL3Iw4JxBUTKv6iHhDig
oYIOuS/4JmDdwwywE9kwfSh9Aca7yGBdxHnjOR+d2qB1Au7GdKPKtfpbtMj+ZSEc3I80B+oLd1QB
UDnhgm2cuw4YRg1kuIr0KiglbmpWz4W16KjbOi5bpleQ/ZzB7u5rq3Gz06CP4/se9g0mP3ux72tV
egd+Sn9dJ8wdRZsYd3a3eHgkQES2iwN4coZsGpbNYOAm0ec8BAQVD51xge+jOSRWfkMfUb+EFR7X
ejffKe9DYI13A+OIpdAwOwqBa+Uj1nB1j9/qAtfLZ5w4VxaxNkl9SZLbhZqGd16tR045wuqZPXbC
8kHPkq8aSLILIdWHjlTj09hN5q20cdtQMYTS6gGhFu5nU5/9q56GKpfqFujUwxyIbmdPpG8ItWCg
zNLPRYENI+v8L4BAZEStOn/S6+ErMlAobzjSnmanf4LEdlKmdlFLsJ1ZmlRv2DTibBZz+7XR3Qe3
kd+JA0N6aD+wfzuiA4YjKPc9ocxRQ6rbXpg9YvjcsoG95vzVa9LKfdH5HdyxxGRJsN+4Xf1W1oa4
Kkz1ybEwn8H4P4qJT3E3wpeFFXeYiN4zL62xwDDX5nDNFNkiiGhSLLAKtF6ipP6dmIVImFpIxxOP
jgZFyYQoBP2PMOCDA5Usn8aTsIbivbKT5WL23KjMJMSBD3TD3PEr2eMPMvXitHkSzkBk84CwI+zr
hWbv4vfmTnQEb82aDX8SqzmdAceRpIU5uJnYeCbLeNFAqAWWamEuvTLAnH3CAdvc9VPq7nzoeyeH
xLQSy5OB82+Y4RnkRRPnWV+/11gfwk1mhiBxCAXjMzKy+F9ecOcVWIHV0h8xJD1CUdhJq35jqSWu
U/OhWNntVuQ6DWZ3P6ZVvndmwBpOUPaXo4VrvLLzJ30p9vRjUAOzJw+RWl308BZ2YzdewSvNjt2Y
X5GnV4PqXxeS1/2rkkk1zmiFw7HRQSYzxqlLqV+sNIGi0kzbGDEy2XWTpof0SPgPe/VwMXbeoTb7
W2GU2M5Rhl81+mxHfV1daQyDw7oBQNlr9bSjyMRHV48YMdv0oc5y/9QsM/yk2knvETwnUVdyKVEl
LvvAUxU902H8WuXpY53Lk1Z9Z1xrvIUAK3a1cEnWdm1KXREcs048dqR57ok14/NkGceyhlbg+uNB
zVwPZsYO6sSOFC0XNUXS+2sIuraO1kFnDNz7o4vcyT7ac+LvjUYZB6u3vc8GoWj7MVMTmsbVfFrm
4E1aNoQZ6E3odMUxa+bPtALv20zZDFzcOCviImuHh35agmipywmFio9VvE4KEIUpU9/iS8Kli8Fe
g6tInC/ZVJ4WUYLvzd5TVH2xl7H8XDb9sZCs9FKZm3k/SmobYwfxgFz/29weIVs5bzSt7yJdm2h3
wFGafZ0GMK+jHrTHHHpva3IPqD3AgCZt2Mjq2DSJc4MTpbvjdGQ0t2t+UzvWSOVRJEfNHhUJqNZF
OiwpJmcF7tbwjnaWo5deY/D35lOQm4o7TjP97dCs6QW4InBquYkexwWbPdHBe4eF9LEQ9oGcNiu2
3CfSG+pQEVDRHDvgwMmOj639mLF+3llWZ73r1MhX3U8/G7nJuwsGe6kXoIWiEGG7etPBzlMHoNZk
f6GlHPPp8UkiHBzt1AXUgNacaZeWPunjJyY39aVNUv3ndnbVHM54m740ptbYeAdthWEwp7+ABVEX
Mdlo3iE38gm8lyz9a7NtjXfgs0U024WmHWrduamAA9/gMaK/7MrEupslqrhBSiPmyx3soV3Kk5JO
cYkRcqTBaGFbbIO+upGNyvYKwEeklarixez1uNDSjWQSOCEDsPxIs2E5zAhQHrsUK0Nd3+CkPUoy
i7r62M5TdUQS1xyttSIXbuITSCN6Ok2tOiLC+47iQlxas67H6Vy5G3QMREYubO3oD6rYQy1I9h7n
AuV9vQT+ZdzBTY9SV3EJOIdpdt8PswIGN+fdm7V3dPjMn6a1yPfJ1HnvtHFJ9rNX9/Ggw1xp014d
C7tPdokv3PepXrafNKta36bgw3YzI4hrWrTFe1AX2QmYmHawrTy9UEWbXZRmQNpnJZd7AF/dU75g
ZA4zShFWT8jgp9KuTRbswX0zSK25AlTZvEfV03zODHd9yGfy8HR37snzS/Q9Sp/kDpFDFbvN5jU2
lvXLP99oXudfZNu334fzRt3PNqP/+z9tO4qC7U918MO35Uv2raq+9S9r4f90UlxcfRS8NCugZblU
uP+qhW3+CSQfpFubatpk9PWfWtjCp8TSousmDT+mQpuy9V+dFOxI1No04NB0o4Detqr/oK33cpLo
E7lEDWwgbkWvhdzjWTf0UyXcLKM0k8AkdLyytf3SgptLE955OF5B9NOV+dFR/NlxtxXV/9n9/jiU
h+uPrCfO6FnM+vOhbAX8zvQhR8DGjokVxUnskXT7T4/isbEGtrJFStFFPRunCeblUy4qjcQKq45J
TrB3DfyAv1uI/3Uc/uu5sLfhL0dm7mw69LNm6KhzDkklQbbjSj/WiWVE/dDn+z+fy7N+9+Ul2+Q6
jNzpS5CjYp2dDL2vjSkJj8L3lq8CAGoj6V0B0ChG9s7w41bvomPgg5H5yhkTMIJ6jAUlbnUZ6mIK
1/bO7PRrb80e/vzL6OSd3Uu6KAjxdJvBEVPxrVn8070cqHJqhAKI1WrgqGKoH9rUgfAKbSjmSVqo
FYDK/PmYZ2rn7QFiFL0xtNghcshf3DVZA2a4SAjnbgr/NMOYYktiAg6eYSnDMOhi5Qq1w4tJ+EMw
6ZE03Jsmc+eDa5Gsl7ksjamT+rs//66t2XR+MXCWsD2lNe7wvp7dJaoNpKXE9UIN0ZYlboNlb0sD
54dXjK0bjsYGO0+NxXizVvODO0P1XFFvPPoFM0IdHOIVmfLyQNLVNrrz0m9anlJbV1aam+GImeTj
uDrapW8D7JhMWE6xxnoTFlpu7xK67HUkrdx8TTL46yMeIOKkgbZJDLCXnZ2Vcr1B9bNOXeGt+Bas
HPJoar8m+Hs5/X6+p8w6TMTWugHI9Ry7t5bW4jq5lUWao687shdIWkgRi3StJRgTFN4rH6Hf3Sse
TDp5uD25Y2cPrk0aSufNDm9URp6EEhOOQ+qmeFnUP4yP3B5XJJd4TdE1MH159hX89I7Iain1ThhZ
5NHtC+E1Try3ZvPa0/eyl/F8BcnnwdRkAkkkCOvsU2SM3ZAVOldwtYPmJlf6fEtmjtyVuU812Xn6
Xjdyaz+OpMxWle+BNjVMaKQK2+P1lOzgvKgTU3/EgV2YLUN9l9XBjP5Mc45E2nykM5NTy2gjgQnJ
usOX0186zazvqgKE8ZQKxsCV7578IKle+f6xap6/WC72cD7n7AJ0zu3lV0afCHEEmZlFQ2VBtPH8
PjIBf8ReAE9/xHcFXWkE+t6/psr4zbPPhGMzq+rszWxre2p/unWmtKgbEY9H2WJlx0CQcKONxQ9H
939dRH7zEWXZdXDQALek57X985+OQq+iko0Ja23CWcJ6RUTfulVuzRS4EcSbbJ/wQYv//LX63TXd
gJ0ABog2Rc328qCdM+gTy2MW1ZnNRm4uyist8MsHHIXiiPwufxythU6r17wWdPqbi8q6TIlBE57X
wdl+2U+nW/KOrGoBMrQAu4m0hvZO74Em+fP5/eYFD1gWYZ+zSFBEnb3g/mBXDAZIBKhgo7L9Nuej
J/Ql7thJvPJ4nomq+WpRfPGIMGtAZ7M1FV+ekblkFCBDZ4elND7C+4izcY5JXwbMi6kbgH//kHpD
v9f8Lr9bZPM2g3sWEhtmHhB8VgdUYoitwQVCzm6K058vxPnl/vvHYT5xYFJijjq70UFiC6SZ/Lh1
dLJ7BRzpOoHA9sr39LlV+nOJcn6Ys7tK2rTv0g4A/JeBuDFAp0CO6hwIfMv6udST7NQ7SX+lt9Py
VlTbVg/hD5kF2XifowpCR5N8mekJh3kO1FUGxrjXlvqJi+/v4EOk9wR2kDvuFfXOAve4r4u63hlj
8O3PV+vZK/byPEBh8J7xrebVZ57+8l7yYV4qKQDFDMTE+EEuvs5uFbznxc31OPfGz0PS5NQ7QDDb
sCX5OFJspHT8FdRZXZ9VT92gpcY2bHQJJja8FLFw7S0h2kDjoWIyqcPzcgwRjcFArF+ZK+LKDXvK
IfsTbmTHpNGTfDCmUxqJtXwtkfHMxrY9rBRPJg58VornbvrLExRrUisPfmUoRgPkT45eitOqdnOe
BRdUHQRGgCmKaOzLHbsi9SZHcZoHjUujVYvq3rFf+RJtb8fZFcc9iJoUe6W5TZpf/qAeMVdQ2otH
zdPO7yvH+g72nEwFsdJHsavllcOdKVifLwAKO7IoEY1a5Eaeva1EP9jw5JCqKjVH82TQuHPHaARm
HY1jLQ/lBi1de3JYpC9Kwu7IYrSC+ZXX0tzqppenzSvBR5/6la8v0+uXp734pdx2FD492Ro1mV6m
aHKI06DcHq9G9vjxDGLr2qz69hIKYxWpgJiioW5JL5rJq0u7wvjUmTWfj64uL0hmGMJKs4O3U0mf
Z3Dsb4gNXxFonn9U2YaiNiUs2jBcXvjg7CU3trEGrjWImnIhi6HRvlQpmIKyactX7tJvj0ReJBtb
3WHbc1bNDEJ0chJKI86j+V7XtTh0TqOiINO1V460XecX94Ex0rZVRNMKjsN+rup/Wo6Wzl4MRwYw
QIXhHD+e0Hs7+7ZWKp5zetR//rz88qxDG3k2E1lbJY065uVNR4M1CmhUVDL9ah7sbMo2keOBbC2/
Gl7bKP16ZgzYvI3tw6zZherw8mBBJ8D8Kj5WiQswESB9K3dGm4hQrxwiKkjxusQGWLyyEpyJanm/
+MLQmGA/DLuauvfsIaGrTdeLWW+EDCP29fHtVM/X7cSISgaXRa4uaGAeYGVdUde98lL98tTwOmG+
dam5aWjgCn95xtXi4O5TyGetbILPn3QIDHvmKp5LvMuf7+QvF5dDMYREhMUhaZ0gFPi5iimSbhAk
gVFfpA2JUUROhNncebumY3pG0tIcqk4M+z8f9My4sF1bMr8xFrLjp7hBu/DyqJMpa1RWhNfkbMoO
cIbomBtNeiGUSklFhirXBJFXWN1tlw72FdGYw62RjsGJadS7V37LdoYvXpztt2C/M3X6RZv9+uVv
8fNJII+euM/DjGvB62fSKwSKAsaLBG9hUjh0TC1vO3dPwhVqx2YOGR2+4q79dT0jnCLgc2Rj4+Ax
P+fK6MrGg0/6UqRRXd/xKemuXbNrCSOg7W4F6deSidMhw1zMoG82bl3knoeBoVxM58D5Mtf/H2Vl
/8M0OWAEf3pGNuzTD5zTzacanNPDt+Zb+ql60QHd/o1/AZmQfqHW0hEQEkaOT4+H919AJu8vpDr4
zIBSsMfDCvnvHiisJhqgiMV4m9HGvwAymX8BB8fLhiGBbQQL0j/pgL58oTckCCw2SJ4m1AoiaJ9f
vZ/WgZaybmbAeu/mmvHBlVb1juaiYj2emcVG9uDPzEW85PDTFbr7+3X5783Qv4+KK5zWLxcAJd32
q346KvTQBalucD/hdQWlW+cPYknzVwzS9os39cdB2Adtvh36D+cufEFWqw+7/L5MbfvD4skeKquY
l1e+iC/Xtr+PwmpNWcCS7SOxenkqo58IfBv+fT2SUBn6Zmrf23wk0EsrsBON9/HPV+7lt/7H4VBP
8chsyj/zrEIoC0N56+jdG6UhLvXZekgRZ1z1o69eOa/fXT12kP860Hnz1W0CE1eRd68AcsXs9NxQ
l1r5yqr5u6eP7SMllYdrnzLk5cVz036qs8y9h6gavOEPTYgT2atdgL2mHR8UVRXZCLlfqX3Odq4/
LqKHwZk3EhqgfnZYyKk5gXr+fV9bMlZM6dkWDLbNrN4hqaYNyodRBsmuoT//6Pi9u3eIg/qcpy7h
bFYyMiQsuvrSk4G4IJfUSGKAyYzo/3ynf3ttaNJZfOlZaM7lcqOUFE2Fd9+OosdRUa4kuhIGGtW6
n383rTW465CHHv980N/cdZ+5C48WEwSsZWdXBgxvBi3bvJ+LwbgwpQriFRz+P38xwUPx8rMT4LMT
nBURqPsmYnz0+6BmGTUTJrO5HF/rSyMN/+X991DoMuHhTfEpys7OpcvSQsouv5rXySNbChTuh6Ag
4PYCW4rfAjQM0DFURkGm9mQaY7EzGnw1oS0sY2QiTr4vPdQkjUl2I0Gz9+zOD6EMF9iEV/K2Y8Kq
E8JNcaLFqp21ghjIwH1TklC9hEzFkrsVw6UWIhEilSAI8u4dIZTdO2kTqRxOs5Dfs6kfxpCevD5t
2hDsQum64frJvbQe50kS5DSbAzTkTufm10AN2OBakNr1kRAtPc97M2bwtu6Q8DQEEZvjfJUSWHnf
zX5ixk2bl58co8jJUdyozVHruYT/CMt6h7sFPPCiBdYbaQlr3vdNZ6E3MWR9v7GR10PJ/7Gl9ZCh
GvbKUR9do8MEU4kG2LgjulpGou/8OmqXnD8ihmT4ZmfEtBAsNGhf0tGcv8uisE9+M3hF7CiHhCwf
2uwD1zE4mWSMBydjrQPA136fXrqibesTOKHhrW6VZrFPmyE5NbqnNKIQTdyHvZNhDkvKVmUH4hqm
Nk7RIH33U4tsg1QzzHSXi2Ftr0yVW+ja+IQtoLodRuhpL7VvcgawHKOAdo6BS2/9Agaz8vcz29WP
TeJC0qXzu7axLTTLDSUBbZtqsgkerNwhhxPW+w2ZiGKIitKrCMwk2Sxsfc1/x6KSHvjbQen5naue
fE2NV4Qe+lZMPrK8W6feuRR6kH7KAo+cw6LIGuPgyrn8QABJU+zz0pkQxNrzeJX7hGsQwtZJcB4Y
GpODrqdlF9deoAh2ClSHWERHJNW5tNr2ni+FETtu2nzKjQnFtqXRuoavr7rPsLa3aLHFaW9Abg9E
iJTwicIxIAEQYrlHiioZ6ekXZ5qZVoHLoEWeNnL5oisxwk1C/bqz5tJ89LDP1ERAF3MR0mPY+M1C
WSKWrZHctCWGpWsqcQ9ClKNaBQ3UVw9DXg5Xwmqt7zQp3eWudAx1aaalgm1gCYP8CxI24rJBUhGC
CEebBI+uIp59DUjaaCqHOJAAKpq2L5y1Qo5n48eKFEIKEMj10s6ocEb9jTAostHWya2bNCkziaeg
RfywpDNqnVTPvO/Kb3SS0ybf3Wu9znvTC6CvrCu578dE/hbFLrHG+Us+G/Y7rBn9RzWI/MFTXl2i
d3QXNzJxDX7CLV69s73auS+tNf8czLU/xbkdkFBZBG15amlc1KegzuYbMfPqHfLGbk9j3SKi4Fy7
z8hguEErCSGfSSlOn/gF/WMDX9uN3IZRJvmcaHp8ow0+BpVF3N5C9Dg5oMFQI6Jfx+UpachY25lc
2zQcaB+VzJF1/boqdfkxt8lWjpq5Lr4t3AayzIxmeosepP3illry5BMw3xEabKYfu96w38+W3eVh
GRTNbdGkyCx1IIwqctoWcxXJGI4V9dzxO19zUMppjZc/JeR2X5u9mTWAvBLHDT02ne4+aVcJFLZG
ygLY2uoY0KWe8661p+mtzoZoCiHyvJ97WtDR0rPNCw0Y0JzBLGjIpqut3oPOTu7F0lXlgTwWWgKr
Aev6AOfMIoMSE/W1buWgCMgpRHjd9hDWozJpcNXhFzWKfenkxnclafXiXJQZeZiyT4OYBSwfwsw0
1R0g/epetcuSRbmjGVdscTfR3DRY+m50TLEQzBOkJOFVyLW5TFN1X/Lcw273u6rZycF27npVa1aU
DpuiNSU152IqVHmC9uT51zNf8u5jPcqWfbht5om2NYo2RbZoYU150Uahy69wkpKfQQ8BcHXYKafG
gDp6UlkPTk3YHX7M3rwZpE18w0IYZR1rZAmbFxoQ8v66r8pCi5uh4c11OpNAYI//jjaKt2LGR+gT
/eYF6xak6KSSz6aJ9M9Xa16BB/PMS8PKve+EIwb2rprxfqyWIl6AmWDbh5XNJEthYKyOTj7pl6AL
zDkELOc+yY1fZnc6XC+dGD8SnS1X+zqVWv++msCj73vwEcOOzLf841jX5Z3eVNM3LXOMb9Tf5Mwi
X+TW42bO1GlMUvRuWttX846oQfu+M7Os2VkIz3TjvZ/3+luxiKKKuwVf6VH4czrsVieHgk60MtpV
LZPLjD+xXqp4IKQ13XuM4r46c8HeVvNkOR9duhdFNKPtpDOgEn1G/tSVRKn60rup+jn1joNfFcDI
LdFOkR4ILd9NXUleKvJR8VgUgzfH5hDUj4nuL0M4McoeLhOI6RwCbgsRhvb2ZNmuICFQ1J2Lvs3K
EjdGhGWGVtO4n2apymZHqg4Ud7vsQfiTS096knSHpIoIca2n/WzXxI7OQ49Zx3LLTtvphb1BasfR
5VHUZ3cm7aZKvlizTWseVVhD1oXk3TEkCxFp70EFFZ0hWhFSzUgrwgPRgJUtnAxDRG2hfXVyVfdR
Oa0Iy4KxnYwwZ1sxYEzGNxupnKd+55XJaEIRdEobMG6ViqjQMpZ5BGy9uNbNWQ373lA+6R19y0rl
VgSykOLcuNqVXqEnv5hZCoJdS9j2fKr71npE2eGfXPSq5ABqrvygUyooGiFLmqBVJv00ntK8h9au
JTJ4WzNiarrb1SC8I6xr6dyvteF9NIVi0p8EAi9FQzpE5BtlwmzAs1D2hY4qBVps8J9M8lCWdSEj
Ce0WVy7JJj6Zg4Kb4lI4WGqquZzE2eFUHYkyiliNxiIi4IhwBOnZ2Ij7Z0uxV9DYjYmlMb7PozWO
R/PZgDwjAzmYC9EJd3AmsMqyZceurGGd0o7KKOoH928v86I8jXDTZ5NzH7TmdCEdXc/eIZcpCelx
1qA+MORJ12hkEWn21UBQJrcYKWjc6QOrWv9srJ7+dllnKjFpkj/br8m6F3ixA4HvB/Te0M3lnrgE
r7xdGGKS8tRcTASPTad5teXIIKOu00ilJuk2W/QIDuMExj4xYxIx7khyQJRrM2G6dOMrI7LGxbga
O5e0ENT4AUx+g3wv+u5dSrqJJtiIDcPq3hYG6ys5EQSFlmtAOlo2rxrfZeC+ZLNo1Nmzn2lvZzyb
4I7daRpOXRGUU7xWRFWP+eRVfzc//9eE8n8wFv20efu179TWn6qXKX7P/8bffSfH+IvWIJx5aC+b
12vrR//ddrIBemNMAUxIkxrQ00/KO8PgH2H32oYdgLIxff0kvPuLORWqPJqOzK1oPP0jP+3LfabH
5s9DKcTYH2ojiLHzObXbAkikmW0SNLHIz7miXi9Gvc5e2UO/bM78OMzWGd8cwkyczraARIT1SbLa
m7q/6K809hknqQYjnvS022Xe4j38dAd+09diUXqx6WTi4LGYQzUz6MgzCzgfAyTlwIrDLicUAQvi
gBJsoV0c6k1tkZxXLxo7Qk8XYwpHrO4Kvtt9l4mLnNYCHXt7QKObRYRMD/dbyq9/YRuzHezBXiBO
PJR+hqYnGoKmRIo9DVqiETybF2pwtu1sSugzXjhLT+LZWxIs7WVasYenJ6+NkzwMuVHYFUX/aBuo
063R80h27hzccpdyKhf1xTDI+SXFh24XPUD41F5ArLFusarFFcsfLDDlQ7OxnmRTLzmIwVy3U3Ls
dF0jFMvB5IlZjm25J43IDHK/Do5zU6VsHLKysZIPzqKG9T1254rFau4ZpBxBSfDnIrnxMw66LVwL
2tS0egGbgdIifiqcFIJ/pH2eRjG2+e/cNAnb1itx9jkONUDo06kqT9UKvjTWka80JtHYlcf4A3iN
Mzvsx/PAjHzgBWRqYxcc2XuUAuoSMLhKk/c+cY3ZRT1OWgDLhxNPQgKhZX1ZQ0x6tOtKuKeUDxmG
u241WvZjjmekH/tUr/sTzq3FZFWStdl+X4pBvjWgy5snrXDZWIl5JeJ4EVbGroddUBA1ovbNt6Aq
O6Jym7RBS094cPG1TQtXRq6ueSRwWwRF4li0fbnvki7IvqiSwfa3pl1tcI48ZgbbigKa8uVAw0KL
V+aeFiPbxp78zyWN3nLf5eAe94RYLfibKnN1My2aoF3WgMeUh8+cdT+53PyH9Ztu1bT2wvXw4hBe
p08d/QRB0itOrLkZx4culbp7XXVjI94sxcIBS419x02ldGVdtoYRsLFyWFIYDZVm2YTrShOD7OHe
cjFVmmqC1VKz8WrBrYFuuHSHVLi3c5p1rDN93XTMe4s2MMngcZxhOGF80SWGs4pYxd2M3L+TOwz3
pBIRemh2VDyVqLx2nxIavj4Fk0XTJJSlzaawLnu3RHPv2+W1qLltdwBPzOBGpkPHVqb1y/pBy618
vNnCQoy3tqSEoBPlN9qJPLb6CC8Qs45LgZ3BEU13zYSdoA0JZK/QmE1+nV9P+ZK6XPTN5iVQvafi
ekIfOKIykxSUMvJUrlcHRD/dchIYJtwLki/X5WZZbYK7RlhWRqz6cRrZhYBlyap4FUIVxiGXfe4d
O6Nz5VMg+h7r16QnlQV5BDTdAwWujcdF10RbjGE2VuXHlpi54VKbytJ/V6QMR/n6rEZChCHhIqLj
jXcRbpBpNoLGWt+oCcfWSskDQ6qdHuza1mT3gIjTykHRU4XAoEHVmVbjfaIFzTxeIhpcpP95heTu
rKfGpAZ9izLT1pYHQZAzdJncstD+tJL2B6wXLy12wl31jPDxQIp+5xWkyNNCKyZ0hipzMzeajE5Z
ddjyKQ1u6d/nFM4LD18AIwWOTw+8VU9pyWhWl+5XKZCIelBy9dvAK7TiYkVBpe3g5vpJLGnTaceZ
3FJ6EuhCiSPS9BH7HR8O451WIqygo5CTpjL6eDouyqGTl02qM74vbW4H20q8LPifbHPx4yWh0kRP
uHbPiWIW9GpCGeW2bUBRnNqyeCJWbWGqi19nYlcZNL5UyXU61UmmQeipvGx8pU/+crlkVYEFiXgF
5RawNBdZ5Vmf3MzHgT52FlpwxeSurke8iZW75o9/Xr9+exzEaYj1aQKzTXp5HNZ9fahs4sbbsgM2
RHLT9FBAjflHy/KPRZKOPyNMVkvvF4J5QZiMl3AYTWiBe1rrmfaYOPXSkVdk0E7m/s+n9bITvF0+
9LWUoIzZHNCa5wKOpPXSeXVNLt8Kz2XNCV8lZqpt4ScYfUxnT4cYu+ifyqR7jQX9cl7zfGhqgm3W
xaiYOe3ZnWv1ZXKTkmdscJJqR7+g2g+iRZVKyyr+81n+evM4SYtsFfS2LNDnwgcWa6eeHA5loCq7
XcgvusJh9Bp87ddruZ0IlBZMGGjznbNHZFyWCpgvVB1brT2xCHPHySS188G2BwilrWSVW4rsOFnV
D4Lj/5b6lPrM8f479uFh/PrpBfLh+c//sJv7f/F13NKk6P27yGz4m37YzY2/eJUZ4sCCQPaG5vvf
42XT/Av7J3o4wJTU+1QR/y704fBQkQMrwW3A0JRi/5+Ml/+eGP1HL8GIkvEetpdttIxwgynpy0+K
jZgMP6f7oSfawn2biUlAeExFUejyisgrKImpriT5UXgD+05+tAelmcsuTSgwj4uVGxgZ1jbZu/oc
0AcXde0jKq/sIFuDQ2+zr4ySziIX7sain9iY+wSYKFHSmUOtG9WY6Xt8nWKkaQ2jfzMPDG5fXI+A
d9y4T2bLvCnmnOZLPGp5o4AntDql5V642BQPKdwq93NKg2Up9z6ErH7YKwZ2pXf06LdMsegrxGz4
zTN3hzOXaUYzr3QVSAoM9PYA4bIlG5peWp7uR2epSPZY01mVZahtI4jS1VJUiERPUiNKnL19Hlfb
vbzQROc4X4uGmfN160hn3C/Lkhu0QzK7yfee2de4AkHT6aEYmUdGbYPrgqDXpsP5YtN3jjxexiHu
eEKGKPW74Vq0Ke1231GLoFnfF2X33WLqgkV3dYjB2dp9nvhcjGsmbtyU3Escq47TNNG6SOhtYsZX
KENspHTAauF3K6X+7PungQyP8vvS2g263xy66Hip9/VY7jRFuA7VH/T7EDlu+5gYA0gwxkDTiSxa
fL4kxMCfkVUl7satRx/OgT0+cLuc8R0DiMG6hIhblph/m9G6pudOvKgoVzB/ppiTy2JMe3dr5GjD
nmwPxc8Dn0a+dkskpjxUtEq/OgOK+aij9VrtSh5gsmnGjE4i3NGhuah1Aqp3mcEfhCzSeORatJYf
eUuBN5UNSDpegKnWH5nRURTaFFKMKx2jG+AGrzXjWYLLh5BdVl2Rdw7AjIbi4HMxG1CADV7klRM2
xMJZehPTjUemHLYXa9QyyN9Ka3IgEGqmM8dNamRjSxS0oECsK/CZ9I4JioMv2Jmjf+t2ZU5f0/Q1
ai3Am/lXlViZOnhuQxbLaTKc2fqU0hSz6La1aeuFk9C6tIiClSX11LT9ahWHqVQJIr9BtrhrqhVw
0Jwy6YvHNLdumwAn9k6ufptGRpHyo4im6gCq2E5D1ynH9IXRNugWtqLMBcIZTuDdaDj9V3uU+GpX
ZPwDccw+Lc7F6pi7qMWlUWog673jjZ3f89RyGZXeN5j3FzLSI81Xw60E70gvKkN6S/1IS3CHYroP
9lvE9FNgKWrIFiDiQWl0aGMGu6BNald/8Njdf1zZ/b3vhKwlY1WrucKZ1hrHrQmnkJRmoxf2mIhx
qTMqVqjU3RlZuF3wsFVdZdMilRBwwqAeLPgqzMXzCw8iXB76ym1PtMfaTcE1T2/YzcoP0MAhHXVL
xrSFsphf3SQljwqJmdOTsPnEsL9fKnVkZru0V3LV1r2nnMr/OGfU1lXYswedbwdcOgPQ8TSjR2uq
mmzhavb75mJwcxdbrioWKy5a0xkeWvok1XUD9G8JS7W2dRClXeNoE1m/hc0moGzrQvWRQ9NlfRxK
Iu6JjA/IzgaUqRL23otJE2IM5WwL+5rE2cY0wt4ksCYGNi5yNoWdkx7MoM8g63hTqetTbCvdkCfS
a4M6VlNr5bsc9IJ7qaWaPZzK1hH9NXIBX7vkvc28C2W3TJhi5LqzjDSv1d3o/7F3Jst1I2l7vpWO
3qMDYwJYeAOcgYeTRJEsSdwgSFFKzEBiSAy345UXvoq+MT+Qyv2LVLUUssMLR3StKkpFgQcHyMzv
HQ3b7II1HgJdO3w8oRv5ibDVVD/MIXUdALjUvmM3bizjPUE1OY6CXdl29CfDgM/LREub67fWE3bK
YC1ONQSSXYmIzlJagcMJGOB+NXu87ZJ0HQgx372fTBDGS0n+pnO0he66Y0tUrimqD7bSLGShNkjJ
rJjr1iU1b4VknwjcC5sy4jWm83t4n/dFYVxqGmXGd3UG6X1K0z5ZwMIbOyV+QDsdGxKCj93sZNSV
Og2Nx3z7JAseSkl9F/wcptd3supxYGALGm7o2/Iol6YViILEysjnY7i0lB+rfKquEw0MgVPZtB/x
KKfdoUJgAm5hphU9xK5otnM+mLfE85lFZuY1dsx4pPBpT6IurzyGRuyeqMwHjtNOAbhN7dC1dqyV
zbSnJ2uMSFC13wx9mSxHJnrKJHt6Yt9SCwFLAHc5LafG7cwmNsWgPvdCtB8gJFfiFBA7XGl4uSvJ
3rQ9GqZ5XsnKK6EPzDDHkJ6sXZRO/Wqe4OfYPRv2XXtHjZNsD77RCHlgRBUl1oFWY+kh61Y/GqRJ
P8sQme6V0dkUGudj3W71DaHA4oTp0oq0mHBolbJHwWsnrnk+LU3e7bKGDaCJCqhtAhgc5Lbg/00Y
RHA1VETLKfCyHWp+6yJz1EJmmY9wIeBcjmSnC9PykNQt0wzb98CqqktpxinulCKGQynOXV+6M/DY
Cq3g8bieFUPYTweZt97DjJzEAHOAFFR7cuCGligEo1vPUGEO6zuhemZaijqcox4z0ZzzQJFGo8JZ
0ObcTeI2YBIHPcJS+CySUgWxMQ7LuV0mdbBrOztoDk7b6u56rJPuXDrJu1KtNDuE1VRehyGEQESm
av1YjX17Nxm9CPYzkwXppsLOaudKeZJnLJO1tdwvAD3pru0hIc+S3rbf4MxGpdorIhvelGmxNqd8
WFj5OXykN6wkzkengW89QxqRffb4lrmhVe7YH/RASsR9jVRoPBKaT+hsZ4SpfR5oV5vH2tdKnSHv
WFmDIL7hAVxFw84gKtUaN7PXOsNzVqNinWIx+LTgTGa4XiVdZj+lapa3yqFhGEbPMgm4SJMqzspx
ZLdpVDXuF+71O1s7ZPEkU0cguB2k3Z2YLPO5gyCjZCiVPt+r6ayfStI7WGZpjshhfkrordSv/cdi
RhUYcY5j1NwKcS7MwSv4hvuF4FyDU8y0t/EonLyKGxGJ2iXbJ89cfZVKq0/53lrzviO9B9dSE3Ko
kPnAOdFYW+LwJkL6N2Soz1iOh5JfPrdW9UQAjk/anpkOj6HVDOdIKuly1nXzzkrFYu/9pXBzVrlG
X2UNNoCIR5FjlhtKUe+zAYRlV7PDnvrcrL5oz0sve39IvvSoSz6MHP3a46Id7yhKE6ipy9ZJoUGR
lAUNBiXn06gFqKGnkj/MbOq/pF7YJO9VlztU8JhtNe9DXaT2x7m0K32He6nw61imY+0f7ayzzJ1R
Mis4v0AvXqPwFCtSr4itCI8uIdob4fC92jPUCmCQDxWlym5ow4ZRL/eNZfY3mU/6Bg+mBi7+bkD6
CyT+h2sy7TJ12KCe7iakdV5eE6bE0wFAWuRbBfkeThsc18KYiTSi8KModb//+fU23eWLMYfrIQwn
ynq7oHh9Pc+AUC951DGjyxvBfhtzj8e9RQHAnpILMotnS+9sQu1Jj5/1m59f/eXoz5AFor7paEGa
kQtibHz5addCgfRadBvNjTD3oRiGeLbr559f5CWUsV0Eqx/1DNR0oqpj6Hx5kXxoa7K6SxEZ2hVx
uwhF5pFDphLN9c3j/8m1CLwj5xKs4bW3MLGITO6yzT7OoWs3SKN6r6bQvBy7fOx/gUa9koN++2Bb
oCadK0BSlKS+/GCGhcO1nFvBTMPqIxa/5txametZR854XA3ltG85dZO9l6tzWPXgyUC3vU8dxYGz
BRZk33Hfz7MaHtGKLGCTbfcrmfGP3zC00haHQIIiQ/trxbSWEvXDxM3Pm6DZj1jmzlwjT74BZf9B
WP7OQvDdE/gDmXrHPPRCwb/9798AFusfgCoAFwQv0G+AyPtfAIth/sNyMREDYhJ+iswUzvRfEAtc
KuwmgClOJCA54Md/QSziHxYAmjD5R6Cw5vjxOxCLLba17Lu1h1AIFh5yaXmAUU+xCLx8fltzXTw/
/+Jn1FIc66k0Lv28dpercWw4UHV+2K2Prd8s1w6aS+sy7We6wqYsTK8Jrq2++Kk9FxEJQQkixzn5
I+eM/pBORXvfZLRA7m17JGrT9BQBaak08fALEmUfG8NWTmRMhgBvt0mtjEJLAVGjZRzf4AblQN2H
6eBzwvIJ7khct3nrlGgTzmzVme1+4bT60Zp6d/lUJ0tnvUeSkaTHrtchuEuepfOVCIrshKCJXA+Y
EaHua3Lb8azhNBX3jmFTw9RaRnBwl2JSO1029HpuejqVx3XTWs7en9olZPNOjfEkFgSSRxLSGusw
03Kcv+vdtnPjQTKgkznviktTyuoKh2FB8pzfDHCEetkgibTvnji2r+oQiIGBSxZN8aYhoeY4gVFk
b7Xl5initsQCYmDwcqr1MGWdXt50I0ftyAMhw8SoVo2eeiTBDJsnudGXS9YSBu8qf7wrLQ/dXWhz
1jqs6OIIKGev1P0z6X2IpyxDtPdeP3vXWT1nI5qrNINphfST483Ggz+HMkuAHtyp/gIQKy905XPm
IxBs2quhDcpYuaQEH1pgAtLbKvnsJgnqNKCmvuBU4JoMF1VpBaTgNGhSpjrvbgOCmLyjJ0Mi9joC
Dh2IHgQ4DHbhmp7CxFvN45Ln6nJYGYww8rYFiXQmzGDsLYn8Mia9bCOmKp6CbikTyE3GVnIN8zBH
O6tW9dyzS6fHiQElj/qBwxfTc+oD0ps9k3Sv+vA+LzsSYJEZG1GQV8sKyiAnsZOtSj70MBTIFcvc
fQT/vMjCuW6PvJEIZOtkLG6VbvhgfeEWaJ3QCDE7eD4Has8w33PmxmS6nQXIIIC6niPbmfx74YxT
EdOUa1N9NKBPiJ1OVs9CiZ4NfGVr30FgzuQ+BJ0EuhOtuAbxyz6vWUBgB0kozQ2sc+bsAVyapzKQ
04VM07DYJ0zm1c6pvKHfU0ZRf5g9e3jKJSRUTNye/9nWSLpPC8KaJxmCrBCLVXGo95nwYlU42/iY
GobNpiMWGik0BF6Ut27mREUq5EkXRKaUaA3y/GLKshShpQf+EEO9I4uqPZeGgzlHE5g7w3TKV1sz
sXZAVZWZgmGNxjwT+YzCCandQBn5MPZ8q2oQ5YMTGsVH2r8bDhZZwfnagQh7KhcHl7BbBYShA5pC
4PmVn5wFCJ+qfSjJmY4Dct4gp62cX3UwbHHr5IRy0QnYDk/gTKHa+67OrcMKInAMZ516MZ/B947B
ZHZ2vISm1cdJQiUyOrnBuB/oJDcQKmbJ59L0Q3VAjyW7y5XOIPA3yxnaCMqyuqGDNr1yy5aEag5m
+ec5dYv7tAxTI2p57rtoaKvqnQRjGkGHFnFcc1uXse7M8nEcU/XAE0PKhwmn2pzVrChwgDJpz/2e
FKfIoX3n3qZyGj1vE8wiBh8T26RRGxeuTrzP01dJC7CXuGysETzYLcvWjrI+reWeQ0LXn/mrP2xe
eq23/PjOJeg3LfXO0XN6LBk/i5NoNq3X123tPzs8Ozz74k84lH/+9+Zvd031z//xN8J7//a2++f/
rD9l7eeXuz5/xbdd3/8HoiTEPDB2pMsgX2D7/karCP4EaRRbPuoUzsSbqOjPDHgL056LrwWeA6sf
DlH+qGe1TP/b3zkrmJT7bIQnEqstgBdh3e9s+1+zgb7b9bEYY18SGAA3nRThBq/O/KVrgy8rIhsz
N0at055MCJQ5nlznzCyz7qqgjSBDMZ8jjPTLMTn5FXYcKNDUOdepoctdVfjVvTlL9dZLwEzYCZf1
gUAHYweC29zhvBrsb4/fvw192aLzvz+rOBt6wykKvyFTisCE/vKsUriEdXX+R+0R2hkl2rLephnl
KvFQ9PmNdAC6UuDCGzBSWJ6qS+Qb0nXUFzzCzpVTOu6509vzH4bZgWTMwofYUIF1MYOLAsIZevqo
q7a+28rJ3T1H+GU/mJm4RL9psXtkpfGpS7zps5np9h2Fb2Rsj45+ysmhuDJk4u91ymwTdV2dXy4N
yaAaWATVMymDsb/SwxIFcqXGoUiCuGV+v6TAx4tHzM9N/N3D+Rfz60v3Fz5C+2taDBQ84FzAvPXy
Pg34Rkt/u0/+sKNz9RoHPVnj1EWAWAxLZFndn1/Nf1aGv/PAfXfzfzj7Y+bLAM5erARff+TbSgAO
hCoSgyeKZRhT1APMZt+WAsMLCNWnRwuCdUv1+0q+/rkWCN53Hnb+721UNhkC/rUWwMtuczQrAc1i
m5jyd9YBNCAvXikiWBg7gFUAIFBTmj90wUnb7gSn4yBa28wKotZmYyErHt1GRFpxkB4Cq2zfiMZM
mrga5+l9RfH0hUfQoc3JKCfF1c0t+UdaBDVWLwxJa1S4iLjwAFvVgRSK7V9toep9Dpp8yHUK85gy
ZhzqTllZjOsnf8iNFXtJVfqjcwz8PiPF2a/MmRolr7pYyEB7xN0E6uaFCwouh7Q3MEMSummUSBI0
jVRXIcUPmQDsqM7G9k24BCDSC+WX7j5v5u5Yj8bUsdr1EgcVAmjSPgSbZ7wale/HZdC5T4HW84AZ
b02twwi41Z5k749GpLcqpBivxFrcuAk2PcgCb6n2AVgh+3qThxP0JDB71JSp/2kKgvSP2pim9WB2
QzXHdJSFN7TCJl8AHuU9K0h/3zkNHyfEffaeANb0nT3bM5K5Yaz2o2NX5KUGhk73BjYVDDZBtyDt
1hxkg6FKS7qGsiQ4gR3Mj12Y5+8blvqHLKtbejHylAMFuphW7RrMexQthTZmNwTjTozAvbsK18lm
iZHJu8me/fcNDDIxDHlR3lVdxQmTSrDxrja3ghDo+eBapZsbxBmC8ENWmvqmHJjAdiGCJUJUiEc7
g0qTB0SaLYd1+t3PO12ChNqbgWWXFNDL+5X8OnXl4nZb48zp7I22ka4Rza7DmGD10FcKlPMxyQO7
v7RzNP87WUr+QjmF7pc8x8MDflJvljg+a4Di0V0H2HNDLTu/N1pSHdfOnQ+LJ+sbx0qaM82XSdmt
ML0GSnCCfuhqH4ta4LTZZ1M22YcylzI/wooTg7ASEQufVqZDGImhZEhDqwd+1PcMJdgDXEMRAFLT
+sl7RA9X0lkkRta92cFaDlh4LtKu2ew+2InSx9pCDHAus2b+UgXuTGqw4Utq0oO1rm5k2eJO1uQj
3SyqG7axwbZ2Iyq6D3NJLde55ZZmfhJJl9wOemySnhRmc7bvqR321BN8l8gvFnvVt0jgdPC+JsNq
3vmZEMx5ntHOZ6ozktuxoucrHuGrONK7SB2jDMVj+84Q0M55NBnQbTA2QMBnqWfLa52oAaDatSTG
FFQJmCSt3MkvJ3uarqzGxuY64UUool4OhPTaY2Mx+LVyHd4mptESOsg0MkS52VNNhD0OCTEZXhyb
CcPL8xrZUr6qI9oea8RpQDr+mQm/M0DG1LAmdI9JGTOB6Mu+KQ06RQ01qrhOG/x1nt2SibWKHpk3
NZPmjdWk6jYPzSLdq8L1hpNBFvkdqXOGD/MwhM/1BMSKr64wHsupLt6EmZlT613xXXAzc+eRhlD9
MLVpCuszy+nap8ENz0+SznftGtKSbCpY0chM/JUTv8w51KRzg/yztVX7sYMuIGARa/fHpIHEjpXn
LY8lbMwH03bkZ2W5zRfOF6MTtfgPXare2iXbN0MzmUdFVDzhbaGfXnrQld1FQA/7MzIcLF05Ketv
MN2NZLtLUYlr5WabKqNeLUHh3Ro8eXVJXCpCi2CJ656ahJMMnPFGYUldj2FukeXveIQjxFWWDgjx
Brih2Gja9q6dV9w+5NtfFAR5rDut/QJzFVFL3rHH5OXuh0yi6CaXrQc1Cctxr5q2uvbspmVWUxU8
wyJTYuFDMpg3isRPqj2wAOQt7QH+Pk1Jad+zuMUZSyCB+WvXPUzMxFhU3I6xazFnnFLYC68KIZj8
AGnNsxlJIgUpAV0B8Tgn7UOBhfWBggNk72LFFhuVUHFPiaZjcGfmXjhjrytTWl2DSuNJosa+pe4A
19cRiQZx912Tq/d23zSfNTTkc70Y5huncrY1J+/EsltK2+XJn3v4OHLskyICDu1JYaGks44Kq5V1
VGa99QXP8ZjGY4X1eJfwdd0MNLI/ZNCg5Dg656VPg2moCrpjUnCFw7TMAr+sXvSdO2Swh2Mv3Fub
v1CfmbOHiXswm/EpG1ESxkVlhPgWwMRBtlKorTCDMY3wJ/Ju4rVKiPLKVHCydWK5VBWK4g89+B7G
mpUinF3LNn6VVKksqS2oxlvbcGyiwKgUG4+cfasPIuHznXrcHWeFBbh/pHcy80jEnxBODL7OEf8I
nd4Zizbfa2HwdlQ1xwBM6CINbpAFmOhol/adrEkl3yeelRKYq4XHHgf9SqdkuGJJ+n82XP5/Wy2G
nu1nh8k7PGP9K1fO9hN/YsnWP7YJEEGeu0lCAfT/91Fyi4KxMKkExLOR+OkziP55kHT4ow0+Ji6N
YeDFQZKqGegmEGl+lI1wC5D5jTDsVxQWaj+HmARAaSjP7XT6aqDMibCazaVC82WZ1UOZT+n56mZ0
LySjvp2MssRVu85v/dqkSMzo+uN39+kvJp5tovlunuXyG3qNV3bj5jzzdUCmuzjYrkvE5KMS1jUr
Jq8a+rxbILjuG83xb6fQHy4Fkc1kTw/VJgl2zG1I/S5+pjIS+PDNsE67cXk3D7mIGybkHbaU8Bef
6oeb6jI1mEhv0CCj0H4tl3W6esacS++M6fVZNFgGKGYR6u0EjQIZqNcq7wSOAuvA0hx+7qeeptif
39hXydGb944sIZ45y/UDHryNpPj+43IalIBphF1Q/Js3Z1M4paiF6nL0dgGrUYg8re0O3dKu5z2K
po+epKox0k7R/gFgP+QHQ/nrs0CEZe/rqWt/L2t5+/1I6IGq9V0ylwUa95e/X7YEpbWibotqf+2v
WiPX50alqvOf34avyVwvHrCNoqUT0kRLw1D9+gFTY96GBBIXUWHUWRKJgADOyNFrw83obPOjP8vs
TTUalM9gvZrWIy6YED2/X7nPU5V06U3W2emNUjWxJQpk2dgHMuvK3Vjl5m3eN/60HdcIR5ua0j+s
q6QKJfQHB5/8YHTHrlhs57Ckjs4jBWz76eef7xXjTSAZxgDypVDvs7zAmr68i2BE1cJLxrl9LIqD
KMzgQK8SeY9LNREQkk5vf36917TpdsEQ5sIDAeMl2nKoXjxWINTjFDRrFVmpeUQmV3AQFjudjDvE
NA9B0t02gQfhws7cuB8nU5yTG7+rA+IdRI1dgpvYowP9+W/FAvpiFfn6SzESI15mxaQZ/eUv5QPs
QzEsVYTPNbttWcn2VbJ8XvsiwOmk7ZhO3DL++TVfcbPEdyNwxjLBLWD5BpF+ec1VU+kiXYwrIWDx
CQ0j5Wxlr38R+fZXV8EqwYXopMRZ+OoqY+ZRBGNjX2MIIIBhGhwSDnvxi/v3V1dhF2DkQLMBf/lq
E1hmVyS63q6COupkeQOe9hDG5LfvGHsccCMp4Xgot93u+xVJhXVlzF3Dq5ipR06004OlOvf5FxfZ
KNaXD4OPJoIQYlhW1nrz68L43To/W6InJ8b71IUji72ZTl5xxsAUtp+FVeIta035vqcMxTwjIszA
4lisOJilpSVk/9SW0zW2m8a+pnvF5axpFn5z/ZW+OetFvsh4XodGnQbSGoI4nzvq0e25h93Ler/0
bioyfsoL7OiBcyltyc+6I1q68zTxODU6i2mtse5pEzzDq14XOypjYC/8tHbfrArBbLSWrVntkjHN
z2TRheFRgYxQmMMXoqKl8jRpNjKfnwbPKvJdN0w1truqy0nQ7dtJvmm1dM7mpZvL94BcWzNZ4xv9
ZUmZ0vpudNRq3idNKm0ka92w7qfQ6j6Fs0FSdNdVa4COWeTVmZ8RP74rCPnRSJPMyY1IgKxAXxq7
NXad7pfqgFY9kMfFXbv3ZotEdzcScDIgZWy9N7XqCnOPfywYz5O11SupL15j7YYSWeWV24Id7MAx
mmXnZS4FRy7I7x2pyhxgBy8NrYOxoCyKLHdJpljldqCO9oBiaUdBmDuiWVcG2zcSSwunfDnKuNcW
ELjFaH+Qa9k4p8ByuT9Fj3ctKHyDn2FueWiWqoE/phgpidrCM9TBmgfQE9lud9Arq3LYk84vb4Z5
ZsvL2LOvF1RSeDa5pRvxNgT9xksaBYzkqj/OS1t87iYHbREGuAIJM7/9PaAPDwHesnfWgG3yDX9Z
x/iQWKLadwUhoUe7ndtlD7G6vi/sbDGv5iZPh701E9d7CJe5PiwupeEnu2cRPrdRWINWdU5RvjV0
r7qDhd8y23n5llc0AFx8sKj5XvZGqyqFhasjTtrR1VOSIXiMOJNm2dWC+g7Jci7m/NpqVvUReXMZ
7CryNzJi0AMknL1ZqWftqJHsHTvTZ5lVEEossfU1ZD+X/QmUrc658aThxzxLi7VPXAPQXgeQgDEp
66XiDFF1A8dGz3FiggadJ0xXgbFPBySy0VwZKUVzPoWbF61VkLHl51N+PhmUWamFXStuVmkRkyJI
LqY7TBEASsJBw7pX92zSGbaux8XHc3EmFMKCPe5q+ymYixnzoNmg2u4qOth2eHSH6wrwyT+1DgFH
53lCS8pbr6TFOVbmVG+NzHZiQyV0wYxZo7ToONQhxZpIVkW2lzVJKrHnFbgbbJLphmvPARUCCxlX
/+2oe/ujwK7RvsXsLZN7a0Due24g8T3JihY3+AE6WciQ1lSZ9MVMPyGdRwJojH6ljyi3jS2fYwbi
o+XL0oeequmHJcymGyctU1sigKXSYB9MyhsAbBMvP7j9IMS+1S2ogmoWkIO0aN0uzgoik492Wnjk
m6FhJN0CQbRzFtTjSgbZErSnTPZFfQngNXMEYs0MY9DO3iUTQpJ6Na+hP+6dugswffZYMu2yCvF/
jLomOaVMG/KzmpQq1aly17d2sLWNBrZyn80cxubozkuWHkQ+p9gcmobMlqRonzNn8OnKcrJmjyeA
fXicwy1tLeyNmC6T9kIgLL/jV0quEoJrsU40FANg5i17ZzeXaEyzsiPUycw7qoY1VOstGKR7MoIO
Pb8wS/eqaP2aervEJ2RE1G0hd1mZ65WMtDY8t9Oy6a7IPec0lKdO55xss01uCeHhE+vKkYgnRuva
oJhOnYiGW6YYVzj1W7B/I0loZbi2O8drJ0VtPSkYJ6zB9LLV3kRTgRAIG6j47tVj5wXLhVlZcPZu
U/hWrHVa/mHNVdjsW1arI85DwAAabRx1yMKgH2Ocu1WM2lcw06/Wm5UkLvhhw+sn0r/Y1yJpkxef
Ytg/592snEsRGsZFrSZ75UaE7U1Zqc3pXXeoQSTxzWW8+jYx+zaQfrbLg3yAzqLX+QvvQv9hcS3x
2LQIl6NpVdSa+VVK9x2o+YBYIMU1EvkEWupomuVSIBwwGAdbgfaclBykx/Rm0rQZuoVlx2mKdOMA
fz3kGP9TzH+GrIy3izYasukmwzBjjJ2U09VTnxzILsmsyFjTYKRgrurM/ZS3k70fHEd+yNmc6nNX
2qkVe0ajsKY3wngjEwKgdjT/NbfEs2HfzK0s5cEpx+yuGObgPpzb5Es1IibB6aBs85JpaiZavFiy
+rimrfzSBzp1T17hVH8snODwsMjeG4ECwTEjkSWOD24tg4CG0K5DMEVWv8FLjX8LofdbpB106ZWJ
timoSwd8a2YVfIR6aG88o6zvm6J3LVoWUtuL8dq1ivisGu+El4hl2ZP76gQ3fpuX85k1zm5xXKal
o+eMG4IUy2+m87RXod6lQYeY10PJ/6nSbs03IUxVsHsaLU4F8PfwKwqJfx7GIRGDwLylKx1wTViC
yLZG0zijlbFgmxp5fJ0oMXz83sD8vFZhtn2rmtCBa2rw6mwnwmImQWrMwNsjStYM9FCt6cu3aDrq
+dZAzISrBfPn4J83/DfsDYslF4w5tb/wltmlkIQvzf48BifVN3S97hob0Gq4Xnrny5i6tBjPSuLu
2/cFsHa1+3qw+w9T+Xekrt+dcX9gKu8e6/Wxfo0u8SPf0CWSXQA2HM8UDPw+akRGxD+toOE/HOq9
t6a1LSw6DP9Ls4AwgbQi1NnAUoEPPcAE8y+m0kDFSCYk65xHTgxdPvSJ/wbC9HK4CDYjNDwp2gkL
pCd0Xw8XiMdsORjlBtsm+bzPk8o8A+qe5S9Al5f4znYdH0ISbNQ30WKTxPFyvOC8uChsNDmlqYj5
otyZxk/uujbv8Xn9tuuaazncbCKUKSL6occBDpPIlmaCapjJcBjp396tGH1+UUHwcrj/9omA5Rjt
fQ+63+L7+35gSnsnrBCg8ok449x4vUKizLEsfVMErHOEyDAofPdk/RKO44obqMgDsz0sLgUIr65Y
0McRqA5QJndZ3AHUs3mXIt7ammjlfPZ/d7HX86C5rNPi9Lh5rK0HqOSwcF9Ix8TriTzlF+jfD08h
DgRQUxAgorW3cfrVvRxMsx4ZniKnVcZNzslhJyfv9zDGr/dv4/1AIMgQAc3cntHvZk+LWq3BTjk9
B8SmXhScgQCAyM/pEQb9Fv7w56W2a+HHByL2X1+KAW1c8BRHzI/WyePDxLzQ0y9eqr+6bczrJouF
wwrzVYbw3Qcqq5EcwGXjZ1rXOhYjklKLs+gvULpNtPXdzP7tw6B5wdIHGr4Z2l/eN9tgejDNoowK
iTVrR+4GAzQ3sU2HIyMv0lR/pW75qtWeeoTXzpfLglAa6zirLRSmYgDu7uyZtx16LVT1AR8W1cuZ
xiu31BYhhtaQjDjMsM1QYDgPAjcNtl0i01TT4ULzzcaIusmSX6ae5tkdrtAGPavOw0dR+gRFrrWT
rZz+qv5dmJtKnTKoHyx8Y+N/lCi1x2+syr9Fq7dP/F+45bc7woNKGyYp5rhoNsjruxvPaiD7FBM0
5/eCk4pHOg3Gtqa8abqheCe0b0TlMFqHfjY90oSNLPwtd8nXXwDVCfCxCS60PWAvf4Gh15gSwE7w
WhkBZlVGYNMhlve31wCqDJg4eDmRx7xe4sjAMbRPnh34/7jEtra9C1SoesdRSHz6+aV+WE030Inm
TzAosMsfzDq5QMeCtaqkhrqrn/1ZI1uuPQehnKBL8Lb2Etv7LcTr6z10za2NCmgWosV7dQ9h9bMm
I8sR5RY70kjm0oHYq+UX28Trd9Q2SVVxsegEaIGo+nl1lYzBLUM8sb2jhlXsRi/rmYJ9VAa/2B1+
vBA2FHaFbUMC9kTK+OKZ7AqQtdTIsctZIj23Vs+C2O/n259/T391lW8HhgD3EWbXl1dp5lqlqYEb
MwhnJxrHNt9R0vSbdXcWmi4b9wZfDFdxeAJfXqWaLATzNpEwyySqiwbParTq0vgFXL7d+u/fYgg8
Yu4h44nO4yT2mgjKw2xUMgOGDPu1vcmsimxXMpCfrerZ3garOrX3P797FOm9viZntgAZGup5rig4
vL34lupZSG9iMsXN1AGS9WaNESMlMXncB3gY61MwhuK9S+RbAmavKiCQr4McaLc6rlU7upFlooo4
S9m+xr0GVAt2SsgAw3GnUDplQLfBvp/ygTy5sVqe+pB+gtiqbNrbi6YrvqxqotxLC2QMuwCXMfXy
zprPUegMBCcLs5blObGjJEU5LSqfyHLWAAdjbqNYL9e6jUlGdgfCBJzpFumA+yD7zVQ8Em9DcLRM
UFTN5AOc0TgnnE0tAWxEhlnS7Uv4qs8LEps1NiZbLHEyTUjiltZ3yji0tlZS9O7kys4JBjBU4WX6
oQzAt/ZWSDAfEIBqGwKirW7c90FazWAHFhZ8sswwi4ZISIrzFWYtpPiUfeyhBG4u4kYHBOIA/XoK
kXuaHjACd+ZVsLr+k9viebkPTVKoonyYXMmg1jAHNnFn1aSV7GQtxvXcDLFgRMpDUf+ecNytmz6Z
WXPJDM7aOKO3qT0StD41kSznCdyk6qt4C5XPYqEXMsqifqqDTeETYFpLWtzyYPh69s9k75DdHLa1
88nhISh3RqDFE6BnOv2BKTt59BsNTkT8FdIKBzTjXVgS9UskPUZbon3VnR5z13hqhbneuXBCGY1O
KqB7XFjTrQw8LYn7nPB44oep1j1mYWXcq6CeiegzMusD0SvpA8gYyj5Ebe1HJWHi0FwMfi93ORni
BXF1RZvGqvb7NqLcdXJjhZk8AFQCDEtjG1WRc44vR4OCjYZ+GGpttg9+UQ3uHmNikh7yktHgOK6t
sxwMURKIpHrtGKR/SwC8ql9x8xsgjTZNVAqIKyRw78EAQR4jFBSrxu8jec7DwnHelSY+G0AqoYZn
NyOY5qKn7tg4BZ5C4qjMEomWERKadShIJXnLfbfy9wjDcTR3dNoP9wut4f3ZCDCBgRk3gkW+2OJ/
wBtBWjCGmfy2MpbMOdU0chlPdVgqfapIi0VcU2lpHjxzKpxYLQXZmHmftf4XUZkVcSq94+af4Blm
4xqPS+6TzgHCdo6jYsgvFTJFyvhSodsn4MUql1HdjasKMdan65nHG98+YwjOIPvl1FEAO64zscKC
ZO4buqRIZCZ/x8DljGfZA2lKAU0KqxRkMo4uEU+pGt1+p5ZK3ZO776odSqiqvsDAQcN1G670/3lO
5gZRpyVn4Ias8eoKrsbur9IsQzK2R886SffYO9UkvF3PQEtOOr18IHakNJQziDgOq3rHnS6K89AN
q3wnGfV63NZr87BoaZ+q/8XeeSzLjZ1b+lU6eg4FvBn0JAEk0h9vJztIHhLeuw08fX+oe9WhqlJX
heZ3olCIIvMcJLDxm7W+lTGDuOfISfq9joc4WchhJOMTxk0mrO4DUNU4DD+7dKSRIVbByqzaCaWN
/ik/JF2Vrvkr5BqNTc4s07tpKrJ6pzWZudYqxmHkhV64Yq6dyWvQO1iAZ5Q9QOlksRbfBJfVBZ/Z
IY9sGt179uKNXhKno9yWrkP7Kl3o5Jy9MrawiRhFtUf4NGm72bQ7zNsbd883aRMgAysGoWsmkU3u
zks6Bzifpqiz77K00A/K4FkdwdKFPX7NK0Yq35jasT8P+TYUq6hSsWHJKRZXBIZTFsKJWSy/wYxH
1OS6oUWAa6jmQdqKmobq1Gc3RRLGiC9ttuYwQwzLXNjt8YK3tcvMSZ8N774wY8ae7aDx02dULZKc
R0jHg7Tc+VG1Y9oYLGGtjGxLsOMddRPXMSuQVvo2stIHpVBXcWqqWTQ8KE18n9lFeUdHjpbemkT6
xL8Bl2EGz8FKqEv7/FyzKqOrWPqamHTDnl1/ztxEO669yhYE75/7xJXSy52hzOU7TmtH+FptFz+H
tkX4Vs06E/JiFV7qc+hU6cmoXbGZdRdEtHQSxs6AtAkYfVKa74o+ItUaWJs8G1o2jHuZTq16HDSt
rXeCJfJVmUWlRwSbxxPdiCu2h6X0ir3DqfI6OIPaBIyk9WfJaqEKGg3zwK5rY1qJvrRNLSQD1P7W
8OpEGK3qKawJRa8/y3rQSFo0tPbotWkNyAgpISZFZeS0Rmy+viog84y9PoCF9lN7mM88HFaLMrNq
rmbG/mbXjeqohit0astP1DbGdt6AJfdlV/b8koMVv4xZD1ynRK+xaeVqM/mZYsvqXvgxrfrYlXBS
uIGUzHpfk8VuzkOpOuM57UE++7C32yIcuxFiyrjhHj9N/toYsFBwmqPWa3MMHIE828CzR5NFKkpF
y89aItGfGHRaSUhejotlotOhTAC+y9Vrnyss92C7AFdiBzT13KC5Xp9cZLqOT1Q0uKhab5Ux8pio
qPs1AclyXDLYF5cqr43sjAZRS0Opm0sW1ni4rE9Lx/IKQmGy8vlYdryT91jClvR1hCMr8D3q/OcM
fVPcYB8MhPMZedWpF693WkyfGMV69wH1IvJIkdR292vOxIg8wcitkpUwjAqUm0uTHtZeY/6JJVbX
kfhlQjt4Xpu8dHksWr5Ve0ZP17uiDqFcK+bOwulXAONYSDclaRokEtyTMd61pg0lSkk7qz9l+MFA
BWH0YNQ/phBt2WuQoj5QOxnPqWqMBtvkCkMtglFdO1Sm6SEgUgC4+qVujfoxm1WXq6vkMxiyZJ6B
jRmcoWlLNxhWds47jCYZymHBBHg6gYLguE8lRdmSKNbqJ5U3A/Vi/nfrUktkITNl2bEC4r0VjXmd
pSy1HYi2HLMuRr4kfnHQfXFPclIIVK9ORzISCBKInSq+XHIZeg9dh62zVmNQhONSK4UZaOBHXxJV
m0GYGr0FqQfCbho2y7hd36JVXsty5RlxiwJOR2YVvxGTYgjHRapYkdkN7cWIFbSqXgL8IqxnaSCT
Z6P9OqJVvoOFQxa27nU2WTAmrkerZe0bsiETajgJXSD2QQY8yF/YKCxSLFR7epaJlEqkkiFR+Eri
LssOTXPXhTOl35vBku1HaqlNdcmbkVN+VSs2gzaQ0+VkzGSXoBBS8qi253qEaptWvY8VHICzVSQW
KqBms612RYIQ1UtQfPUyVd+z0VGIbOBVSv0pO73cK9XIqkEAHIPCShbVMYalhx+x00onwCZFU++U
BebrnpAJazf06Ad3NWEkfBCgnecCJMt30xFzRjg92NKo40RV/ZotoAnmTbGdEB+RZAlRMdfZ2/HU
OzeryngHarksQmNMc2jThd6e1lTiyKiNWnu2h7qJkafl1TckqxXXZ5Deby9iXAQ51gFsI9JkWNd1
wGh39ARkXzGNMb7GtsMEWqHiq9gmlZoBY7Zu3klCgNRsF2vJ8LDKvcVP3Q50j2YT7ECHkfAqov3P
iZEk5PxhNLjJA30aSQfBkqKBS+k1j2Uy9yTBF3ZvvjajGsNRtrPiPNHbuHurb9RiN5iTrEjaSJeH
v26lfkvH/V33RmOIaQzL2mYIhLn3+05KtShOtRVWiTJQ9JxMHg6iHQchlksdd8LeI9ZWvIidr7ki
5Z9b1MP5utyv8O6o5TFu5fsl5TAJkqpYcbfK0ox3pt0M9X2BZq16NKeejQ42Xmvdu6CG9GMMEetj
qJVqClfJafhAqx1jt1kqiGoG8JYPMMWJ86ytjnG0hsp2Ands4leTwMfXbDWEd7cU8BMj/OyxHSkC
mu+OQZINvK+DFPPx19foj0MVeLG6C3KFlxVjFeTuv79ESZs0Iq6saudWGtRdwlcPwgOXt7OQx70U
5jI+//UHbjOG338nfCBOKsdx8RMaf7QSTkvmqPnCMgwBT/FjVToWpYz/kl29Dn+Hk/k3n4XmCn0X
EA4+0PzjNNw2JsC4YN6sDmMhEkB3XyDwO6Lrrv6mbf9z0w7FBT8j+JpNNPrHhGSvEmlvlfjmhdu8
e2m+XBc37f7m2v35Q2y8q7/tibatj7P9+b/MFKEglK09wSQskzH7VWZ6ct+VzXz862/o330KRkYW
UjwztvPH+U2J6yk1aHJ2iVdMBy2FcKBBwo/++lO0P38527/PSMVBTbaFWf7+l0E0nXtW3zWIOQcO
/p4BsqRE1GwIVzCFiQ0Z1b69F6m26i85AiegxrRyKyk4GhZsfVlM/cKbCcY7Ae6Lc0y0OHd8xATS
C/76Z/13VwQ9mssMkJUaCvDf/6iG1ygmzTTX3RkejUZD4q/Uzt9sU/7th+hQXZmjMkn/4xRQm7xJ
H5qFaWZPG0Jd23RgrZvG/TsozZ8uvME8mruUJRsLN/Aov/9t8g0A1sFx3yn2MOyBfQ75DtOD4pPp
1P6dI/bPH8Zyc1u1bSuILQj49x+WrCODK2vtdgyQunAtUM0Uo/va6bX6N1/Sn0Z1nF/m5stUUdGq
DLx//0m62Tlpqy4jSTnxuIPiOB95m2V3KTDTK0oE7IOjp/6nj/12aKJeZcq+rXD+qE6O0QDovcvy
ADebCCCR1Xvd5G7+7f77n9X5/+Z0/pdH8U+r85cY1/+335n9t7/wX4tzw/oHtgdQb67J9pxdHSuY
/7c4Jy4UnYbNXJ1NC3f4f9syzH/gBIENQJm7eSWcTW/9T68/2SsuBQMBmhh/HdPABf8fbM15aLnh
/vVNx0qeYb5m8XMwotZ+07n+y2k9F0vWs8d8pMtdq2OXDgxguT+TGR6PVK5L3D21ZH0TBl0DWdlh
ttOvVg2zY7cUdfKhzA7jQwaEakbCI5kU0aCP6F+TRXOA6TgeCFLisGbqzDJe4XtZgFGCBCvbO+lO
1nKc3WxxsL5v843BS8XzNAyTDPXWpTamfiu/Lb/NReLYXNtLa6ptIiIjUQcGJ7m2TuLBW1eOkIJU
hKrX9lAyq6bxc1sHe5EIpidkUxZUVk8zLojiHFs9M68Ji5kEErrwo87MjzDQjVn61AFu7iLgIAiU
pnlCTD/3ep2EMl8REsTpQICKOjEk40nSyvd5VBwD5xMhgH6sQwvyE0TUv1TmFe+tnba3XJYkpcS6
ANQzAVBcmGmOOgjSFfKAj46wa/ccFNLbLZ1tWzvOwjjb6Sqk17Ck7DzgaK5IxrKz/AfzqA5NLOl2
jM7EUGj7aVaNTyPT25dm7GNYSFCV9+4qWiescW5vw6AmiwrV5Hq0ZMFsWfGao0ddQSTCB8jb/Aet
WQEYdW3X/i2d59n70FWl+chkQQBgFhu6HixIOxkbasB+5FBab1SI6zdHptwnSlItaJjKlFAs6EBS
+gpY/zyYrQxzNumigVNWq8DGaeSXztFoULfBPVZmp11j39Xha4bt6vV3M0tlINXc9QnhH7KHG2Mu
6wVtom4ily5lfqBBMmUwtaxYmcShYOUV1BsIO5meKDvbMSRMTq0impG7Sxv3eQlI1ifKwRa4nCcD
SaJlYs82ICARWyEtRHjY2uh6clnPHppBZEa7bOmTn1vwI3vamB3BDvdNC9FKTDb4x1lhkOnFjASY
g8/urdP1FF6pp3hdIBn0JNfKyPLvGgkn9/Q8RRkxQ02/3H7ADz95VUIWXE+HmJaO/jgPdFdGAFYV
z3PIvE11e8oJYaC1BbPaio8lj73iV1y2haWwG0W3fIzTmLsDkIXMa6STlr1NPDwP2mmRuz9id5wd
xOS0UFHC7Tb4rgYpqsDebYcxpG3rysCPsMukHqf3jjnY1atLrYnUFVH3vkLCZYVOqUyDXzlgW/cz
XsWTXrryi0bbYcowDpb+ihOUMBHPaZLigOpQs44r3MuILcvwHZyO85ys2BcZW5TFg+E5rF6Yag2I
ll0MMOeBcRROT5BAB73RY5WJk5dibLTkzd1o6fsyb7IDlIBujkqYGM8zIC+H5Yru/WLWl988gST4
Sl5j25OnBvdn0NP5Q52SjqOr9cYlxEuTvM5o6kWQ6HhsfMdsw7Fva7RnSTZA7CY/5FJXWds+1rOB
iM2w2dyGmVs1H5YV6yTCtpPxkdAGvrUlvBS/hAMKJSO3MUu7QrXvZ1vnvrNoSwMAf1YMucnKX2JP
mOKGNAgKOkOj4tSxmm2ilSWT3BeuAxSsUCi8fa1JyjzShmH51dQG06KLNTrjZO8dI2ekvRPVXD6C
q4LvMzb5/A3dT32H9N9GUeIkK4J7ZmsAaYexvGajydpIghIzI6Nql7t4yOknxajO7d7yKoMcXNGR
iCcsN1P5p1MK2spMsv7BVBNbCbuUFor4UETGzGPx3AfKzAj6QBXDv1MOeQdXmaxGYvAmV3LUQzqY
v3tkRg97e0jkj5Zz/t1ANPWdGlx7tKvE3Rs9vVPINGLt72urMavO78FdHZBZCzrpIvV+sIGorKAG
fzKf3GEbeCwxKZnc/hliQENMDYk8rbUeNI80yNASDZdDygxjPT8SMuUsH9fPAWUuEUnAY8m+i4u6
Csgt7mdykTGmh3IxcB3oPeGHgSjGlo2l5QGQqzSFmfuYa0QE1er8ShaqdDcrnXsytkuwsywCN3cI
zshO/p9KaViOX/+HSonS+v8PStqNXQ4P5X/tv/W/RyJuf+2/6iX9H2gZgJ24ZHfT6HsqBcs/iSj/
2BioCKs2Mysl7Sbj+CcdiSoLS9FGR8KUw1/ij/67YiJ0gtsUXQ/uV4w6ZML8JwUTxtg/OH+o2hlb
QmzBF8sGHKjn70v4Imf6NLY69QbaHW2Y2hXjjmf8HBSHtzzmrJ25QjshItqOSCHXP6o428MxP8Dd
UH2dxk/ftVgaEjGEBA6JYMarAO0D84jWeM55Feya4iLnFFvMvY1a/9Aw39rorwR1svENyERAgWS+
dN1wWmbCVQudNwunS3sYe88+1332lChrNMt+agIRiztoE0ACPRvoSL/r4OdhhdSBTbPCvnMnc/Rr
tN87HKQ8fGM3PAJPwUi+iAdUWW+imoJM4cRpnX2ZiHlvayJ+o1arfM2pLgv0YXhPKyBFgnDe0WUn
UcOGn32qmQZrb0jMZOi+hdq/lJjL7+ZBN46FQRXl2OUvuC5eKNq5v1fZkP5CY/SJD6UAh6cVQV/n
2VFPjT4s+dC7zBvNc+XO+QN+X+1YIrj3kfpPL6lT1vNuFFI7EauusmcnXOLRRDTut7H10BAntzT2
J8s/7QtCJdSBPpPlHAB9VB+wwUwxvBBTXFxdNhqfaq5X4r6NKyrQqg5nwtP2cSncX22iWbAMEESH
RD+43c5ryvijdnusFIbU+/s41523ohUGOVwpQ7q6LcqbwVOR7BiCLGx5GKj1rLna+36V1TXtnF/e
UMAmFFzCKdQHiOkLB2kEgcsGFNAPTHkjO3bi2fCBvdg+g+mUwG0wFkRrZpB/ZzZH73pmuvJ738eC
/IdWvWtKowdAORW69tyqsXqbOueBUFXQVavG/NwuCpRJxMjVAGukwrVrifpMaX8J0YY20RWyPEn0
2HeTx7eR5GkTEgK43omuuWFXZBYGtFPeWKtB6mxL0LSx80oNruenVDerqNbMw1STA01FupC4rn+W
lJowhFV/IMbkLRV6HKw12Q8ZU+hGtaJ2tYxA6M4Rsv16R0WcnJYVBDD/FyN+2DIPCPKubmI2L2au
XohKp6iekDss706bXeO1DGM3PTNCdwPHpeAh7hbSCTGG7FURJRxoSmg9ml3jOv6KiRPErtVeAb/c
GZMTFSUh8jn5hmX/TFirj2quiKSqdyyB5A0Drz/Yx8F4nOqn1gL+Py1U9j9A5/CKWbie6juj3P5x
zMc7sQUdmm3EcTTuoXTDCtHPRWfSWRHmZVSBrEFCNqACm0wPh6qcQm91D8QtikNBgPjakXYQK97Z
heJ55Kvas7U+F4300WniqSNjFh7GovmzbRwZF/eniQDYeyvhc4H1SPAMsRO2TtE88dhctOx+iXWS
DD9TYtwSFYsnc2JGfz76/yNE0Z1H77cM2R3cSr9hPoUb/0zXGiTpL5NTBR9VcuzJJHiZO3wtWgkR
Imsjs3YordDDiMR5cQpBfdSXFudc/ymQHF5Itpl8mae/6qK4L7Km36LhXX9U2/emnb8U4bFI42k8
6uZ4Jj8+GGVxq9qebNI00hS5HgZD+75UuYyvrF6NYE77ESpoJRAo5kRR5kqNaFjdbGNeG5GNAa7S
1Zsb0ku/zuo0PkKcYnOXNUIJMvDkSCySRYElRQlBrTbhn1a8fdwS6ZfkgaIu4dIXT3HORlNRv2NJ
5IhL3PyhXGd/nbD0iWll/wWdKAP+9IhvsP9iZPSoKqp47EqR6rhqlFuWkGoRigI8+W5SvelqiSUP
0Gh0h7mpCQRxxuIYx432ihwbWimxxu8KzCef+ZAIFaJcHgFtYuqnw/2Wd6y+TCPdx0IffLZ6iF8a
ahIX1g8UTvNq6+oTsXmsvlP3vVBc+DAFWcmzh6+pmNRLl2bpKTFwK7k0CCSIZ81FEEdHmeWROen6
fVM+a8V8j0AkQOeLfgCr16UVVXZHLDxnf/ICW14EtTpQDdd7M/+GIMS3kvjJSReCVmv1p5vah9gW
p6oHr5RulW3KW8Ww5Tme2gZWVfsDcvHVzccfpUzhbvZmjYwrf+g07UerdIS6xCMvH5BRpdTAcDp6
2NhQhDoM1wKZEKmPJqk2DuJ+QQPCZq0yka1W7q4wSGk2Rnx05P7gZFmbH0LDKF0QwSOJkvia5sKN
sM98eV0Nj4a+xolzv7RMvymn0WcRuvkFbkuZ3rUbZjjrMLTiqAtzB2lX2wQNopjKxG71uq4fvcUA
AXQfrN33jjJ1u+l6p37zppl4GN5qg5mFwygPlvKRKlVk5DROtr6+OW4eZcqHDaBzbOerY8rneOOO
gTqrAu6S3TqytLScaFSrh66Y9mYtj2ts8zjg6zOd6T4emjvmhucUqyta+eq74yD7RF5x1UnJGPvu
OFdmsCBH9lrzRbTJO77JExTQU85NXINjjYfsTNPL6p2YVgOrKuyBm102R9ptv3SuqzO+4QM4AY15
Vgje2jmdcnO86idIqbZ3kr02IQFlZBLvpsX8ZQsrNDIrEjDYxjxwM4JFIR0TNGQ9MQ97X/pfpVMc
pjK+klC5I2WSk1jNbnWhHRrRMQlx03val50+Jvcoa00fHeumQ97gv7TMxDLu8RBeE+M8E68alsWP
Vk2PcWOFet8EUMV80qVXLvm89+Rn6rq+wddOdLRlEF6uXT0xRW2poKpS+2OBo1DBf06cO4a/Ypf0
b4mMz8bytsxJBLh4L+XiA64uEETMzUnFOrxDofE4td5hWuUDKgwMi14VjsL74qENME9EouhBWDti
ObKnVPFfKl+IVI6J5+25YD63hr8UybEuidlY3ajqlnBDRqn2s6V03zoAB0YGxpZjI1bTlgewuwkV
R2I1POpIHTdJYaW0R1RpvkM+j0ARpbX0orVKDm6WXzdxDX7u8iPvf7qFfZNV/65ryx5D+MHMrb3V
rMEKUw8tYR2QGwq28xg7yHaLVUXcl3QeEyGDr1e1EaaNAepljirzwqbqsqge5nYtfqA3faFTVoJy
/ljLMSjtoj5g/XXOGyuJX9RbTkP5xVd5zHWuSY1Ni8500xjIPgum3DzZvWDCNeW3rlW3CCvnwZ5K
wkzHOWNbbF0bh8SRNXXCPtEf40YwTdL7x5ZCYxqmeyXhtSi1wErmY7eyifdUZIhzH2nSCuwZqr7R
P0nyBYMaszrPRNkEPQzTwEQPjcjCfEftUT1PlVmFhtV7Z0/h9rMnlXxGqVjPxMG9a/Wzt8rb0BhP
WHwDi7DIURkeErc927p+cTBHMw+k4jS9wOz6E6brnR23D2anP7r4mKWefiKcuKcn3yveRZ8Bg61q
RLbVbuTaF2Z/KWcXdaM57Vd1IBRMx8iOvJITdIoKy9uiil9a4n1VeIFbbbrHfOrtVN7aXkJ4lmui
misDfJF7Z3lDCAnR2iz2TG3GiL6V1nfntulhIpkqVJ1Ug6dlcas3LhbuMlQ8/Ufcfa+YG0SU6gm3
kkmMrj6+Vkb5gQrlUy+kOAGxDlmGcQSgJYp1JAsV8SFkaWLB4nvDfJ5xLkxr5fnwQnhzpDmsE0d8
G6zJH6fiZiDSpDrxHSQnRtmHwpj3fY4BuLyWhriZ8U2knxX7dte8K/I+msjGxXb0sXmCywLpFzgu
pVE/jRjpI8OGQSS7OSZaQ61Dq4ZCuVYKsq9uT2JPMAjWwJwx31rbiDKkfW7KF2Ipz85MnCyCv8ZO
I9rWA8KOINY9bp4ZFVKjR1WliCglQi/JWLsyWQnz2hHRwPClNcWj035m5QZScyuAK+aj4ZZGaLW4
FObc3QsGv228+ICztGOmupPvOBcavL2wCB8j7cl3i/y1nYYgXZxDKr2btWzBPMV35gm+qX3rHfN+
QbirxT8K1UbplrTMRbPTqL2BhfhmgV8bK8Q6XZ7sS8Y9KPMJVCKmh8IS1XVdtcZnIjTx4casw/LK
zVplN+tLBFCWRY++yXy77qmTjnhNakgQ/G/xcu0ZVe2HtKGGQItxRDnEC7NHMKGb1FcGCoFNcnw2
zPw7XIf3mfN5F8cCEYWy3ZL2FPZxeq8vxvdSOmkg0/ZJk86+ruf1RO76m94mj7Nldm+Zmn9l27tU
5BdFgRyjzVG3pg/WMoD9b9Ib06mvvlVOXVoavl3ZW3JSkInuqzVnf+EWIsTpSubLDb5B2Be54ntg
cHYqyYe8+UM4GheG9f09qL81ZPieX6upzW4NEq/DgrSR6rToPAauABs9DXpe2d3odKErVp5xhMNu
PQGr7PceOhDEw07+KbAQ46BekVeZkCZtLEk+qc7rpxIPCI4mAHaYVdzrtCreAT0+4mpNbybSj8Rs
7wei9i6YHIs5MJRRxZDssGgLtHI1f01N0kwgCKr5lmfGeIccSEFns7ruZkhHF45ff4ttj7UuSQNt
FDOr5lRvtEtNnTuDRsyVsfYOwErxAApyo61XthCA/zdddBcpqL/ZHsZpxJ1WEvy9KY3TbWC7UoLf
g4KE0IS/1kEOJtKblxozzbcyHIcOBy7qEOgeeZFgBNc7BvOAJhPs/WuOGIQoZsKkaThINZoc4gxB
tPLfTQqLt5FzNOV7YzTtm4ViH1YsFD2FnJilX6yEQO4EQjgyCmNzQZ5SmPZ+zik2ZgJ6cN9nw8HO
0sa8OSRJk/iX2Sl6TCRTcCSX+LB0Tnf2xsIDvc2boDdspaIkAwvko0vkjs5LE5B/JWvnJgYM/ykO
dr5B/vAwUv3upi6prmO88ssDE2geGCEVixvOkO6yO6jNlr3vAC+vz5aJcDhgJ6DQQXpesls8LT2W
LGpZlypieW2rOjH2tsmzBGppKztjCJaZ2vTnmIjALIR36LSxj4JF0X4AyM1Rezo1ge672rG63Dhk
a662xs7SWq25KpNBImOQulyoo6i8qrhkMxxPql1WWmAiVgSfbEmk090K9uwz+fOOLZ8yfHLaTxq4
xPmZVoidprmvzFOCKVy+l+A6L8NgkhsGAGSkBpMzqk03PegrIvrHlhxFRsDZqJ0FEgJOJjLmlqga
skJE1kBMPQujgkFFy2nCedZU7jWzXZddPzs9K5gYvM6EgNouJYFHsjH2TXihWBGy/mr3MH2AFClI
6wgLt77XlrFxDMgKBM0i0e7sIWaLI7iORPhGKycrKmNBrbcMVqaBiFCdu0a6VoOHXFMe7b4gkL7x
xu/4UPSHRZP9z3qgQim83AqGrkkifPb9qVGn+qPRWFzsZG7p63FWF1X3R08g2i0LUrEqiDjoLvW1
fUxQCJ+mTMQPmRAiCdx2JdnNlnG3t1NJjCX5w77VJiks26w/T7JYHsZe7bDbzxBLE46BCe6koH/I
Y+3nYAvviNnTe2oGy31sU7e+6sNoPaisROjdqlk7dX0zdqFdWt7bMGfWQ4uQeGu7s3z2C6vvhp3d
9igES4LvT3ZZNtu3P6Opb1LLu6d/snypZNmx1+Jy1yZOvSlAc8fcSzbOb9JKhl9q53Kvz0JF+4YH
46kis+OOEb+yb6GCnRGD0S9ol5TcMPqUnBqCjU95tJEQF9wfqgFjoYj1J1IyvXdc3s0p0+r4SQwd
9Yg592zIxolpm0UxfivJXHjvwSbwqk5J1cNyIFmPV0USIfFcw6zvtR+5U5CYMExa+Zrli8WYMVYM
oDZJfUOb3P3U4uqO+whizNBkv5QMByAq+XWqI31gPcacieA+201vaqEyJK04Xyja42Z8zNpSYzHQ
xyaxckCId0CobfdCCIn9psmGaiZ2elZFxqQx+tFo31YTvQq3F9ZxfC8SXXEFr+yFmeu8sFNT0Q55
2zqhNimSzTvDJoNVAwYfNaohHELRx2I/SnwWjOGQwqG3v+80F2PJatRHY/1MuscZUpIvSFa/MPlc
HEc+ORN2iZan8AT5mTBX0hgsjOk15bOipT+1fKXEkZpYCOnr4vs4ds2n2ahoEMy13+lgIJ8J86Px
ZQTd7+PRklfoQyZta/O45uZy04hh4+Ey3LOF2PrA9R4eDE4Yyo6uCmf5bORMCHRGDIfCa/WdidaP
MDYEsmRNtrQ3jSrPOXa+sHU7ojoMMupbo+TunisV/atgojrcxjm5qgWvUyuLeKyKANLfe7tYT51K
JVxHivTOkriXyiyivjB3CqWN07Mt9pbDCMkDugxlxypCVazjZXZ7AWMbjmhjwr/nlEGX6zBw1upu
upr1LE5mt1g0P7nxZZeD8sYCOin3aj3br3nB6WRo4aTfwyJO38lZPi+YyL9LVHnXcpHGr5nCgTxS
U53gy+j5e1Evy8/CNIoPTHjmSSxK4MqkCztCVQlmxSrTHSZ8wN5xQPCTURPmlYy4P8vkOKF9egfi
mn0heMcJn68GLn+iOjiUwdQ6QMxf4INpH3btNTejV40YP0Gv4BpugSHjNyHaMx/RT+K+wp/kTXeL
Hq8P8G4FY3d1sL9nnZmfUO4DWVq1aLRmFRKsaX81WuFcEiokmFN6Pn3rBpPxxDy0d0ZVlAe3tdQo
XRWHnstZo0qBxWpUD1IyHxrFGb3ZimU30RHOy+R96UotmhPcd1jD4P7WdzGvQIxbOI+wqsQ7Eafe
URXGvucwbVXW27zIWYN72yMp02GfrO11msue2XOLA2WKz4y1WIUbsR2aBcuzKWbGu2L2e51XGcrK
ODS6knwBpGVNWOMkIdQlFOM4HGphE3u0WmYgFefieEzsY8vDpNTTzA79dOgX3kEaq8ycgahjmfqu
qMULeQ9ZhNwwI+6kBO3UDHZo18t67/T1h0y7n9kkg6zs6VVa9LxmVZ1GRvHYfCVkcy0+TUP5qhRK
aIjW+IZfg8FSkil7G1smfuAIN4E4Nm7GIGa2XzTYJLduEs7dWGVMWpSy2zPTYl89UNK5Susz4O0I
TLaepjmGYcDqnG2xI77rbnVmGYH6YYDvWCsfLVTlQy0lKTbcxh4JnL7CdmgYDSd0p68MNTeRTPqh
qTDZLcP0IGKbNJeK6zIVpROO7vQmobPxHFs3hjbZK+UnynBrmkKO9wgxJ75pmEv8M8uja2QBe6F9
DElpP01wgUwshYfamKzjZrzHETLyKFfd9EFodklp3TGsQPx+X1jvlltH/Ug4KKNdcgxpbgx7edBy
b9hPcXYeFyM+DKs0CKnI13UHut7xJRDxIC8AlfWmfmd0NmPiVNtppG2gSUBhb1WBzaDOnX9g57AY
eKh72mtMHjoRSgtzQzx52iNYdYI0nDLUY3Q/BOYRfBl/LrBmmLI1VEzj8GbmjM5bEnlQlbBLM635
HkATtwd1mA8PHigQKSN4AuSxl8MBNe3oZ0naPcxk7VHZoiwgLJezzs72wAaKS9nlzZMn1Kvn9dpx
VMpnXBgXPZZfUjqntmnP7upcWOO/AnFm1DcPT1Tw6q6skTQ0qCy/sLYBQkq6Gxtx5TOD6XOHVhRE
kiSFjHN3/L/snceO7Mh2RX9F0JwPZNAPNMlk+qzK8m5ClLv0Nsggg1+vla1+gPQADTQXetjd91Zl
khHH7L32BnZNeQqqOqf44JeZxma590TxNfwlzOdNS9kuRld1FoyNAsC1TG6rPn0m5IfpVAM+m1G/
0Y4HHDtoKYp7VoT7KvD3aUrGGnt4bqeJ8suu9oXsN9IYL7U7bNo5fxvU4t/rDiJ0r+v7XHbuZ4N9
7gFSarmwaeKxnQuzPIUDqWQrbC+AavtxXV6zK6fFWfVeU2+xmzNwY8uyQ/o6nCffPgqGeGtlTrcy
luMLspP0EhtyC9w9e7DqhZHbgJdhbGfMvYo0rTQMPruOtSJ2Li1u0Lkz1ZEqPpiNw0DsCuozP/TS
YUGxklWQhYJB4LSb7MTaNqP9NHKURHMy98exroav+SoV88hJ5aGoH+wsWZNLc0YT+2BI6wu4+q7k
SAwYAvKNHu2BFOvwsajZ2iTZtEKDc9CxcUoK5yBq6vOw+Wg1lpNanSajGijEAco5LeQ+uTBObNuS
0ToHe1jOBTNy89tWWLGQb6zJJfvBif/Q9hjL7Izg2z4i1B1cf2t4O7olvfdSM90qUb5oho8qFfbz
WIXHkUFeTdYijte/xoK8CHMq5MuMCu8VaN2m6Ni6BKls1/2kxdaC5Hvy++49T9ITzgCWBWy4l3U3
zOPWB4S04V7O1qY5vfnSf5VV80g7Wz7z65B96k7dug0O0CZJ3WBiTHByNObJ2XaPU9qeCPhO76bR
zLA8u5c8+wHulWdYQZnLQLHb+li0ZhrC90yJ+avvZ/ei0PX8ZMk0ehuZkywwz+N1kp51Ybw2eAVh
vZFMQRQHPN57wIIDZXAwhy8JLYhxYkNuXGwd1O9N4rqf5nXmVvJTevxH1/cJezM2EOq2XmIuEV3U
VkZZRQIhEyUM3NORbYq1c8XE1DmW6gLpI4iCNjVvLDgbS9T7LKRISFi+/ZQSg3lM9UsxmrBHzNV6
IKqIA6y0kuSU2CwvGQb/mhppInVQBn9/JyjM1iloynd7nPR0Ezu2ZrgJG95ggThb67IZ9Pr/xSB/
i0Gu0oj/XQxy+1llX/8CnLr+H3/rQNx/CA+KBpTAqziWoKx/6kCu3CibNSeCDtdCOeugjv1bBoLu
/h8wN0yLJAVktbgCEG/8rQMxRMC/I0OLfFl4VR6K7/+LEASByv/QzcLC4h9IMmBmiUf/V5ZMi07F
0mJgs4M5+J5b50NabrPxikBs/9uncvdfWtx/q8fqDo/cIP/j31nX/evf5aEDJoYTSTziX6wV/1Nx
AojT0n2C9Mks+2BljKi6JpO/Oi+r2SB7hm0LLRzZCrT43q2pypTV2Tw9+lVcf7aDXd8icLqK99Lq
EFSAapUDCyUXbCSAQP6Ghufs23Z+zZrQPspRGnfZKDgKKYLvijKm19JJ8Eg47G1q4fNxZzfcSFf9
6l41K0ID7O8M2tc6iJO3OCQRb+W1rPQ9hwJhNWSxpqgx2A+uEVGqi6yGOyW64Tcm2qJngel/BW4q
d1noSOi2hlwRwnEsFVGBcQMJG+ggW49+7B1842P9owPm5WCRkOSpvrUjMlq6R6punUctPsZ0M1K/
0OdUQ/K7JAh3IxL1si2n7DXnxh1MovLgMhr9QOVJ9KCF4DHBUPwYpp6dWsG+qTIq1YiVhFN2EBMM
sVAFzY32p6M/B8b0Rv3Uo8GkTSelh3vRvfRw+e9UYY3f5Zz4I99R5WTr0qztTzkDGdgkJpsRM+DE
hd84aEy1cjDew1h790sVNz8jzrIHa9Qh4V9xpsBaWBIVZj5hRR2WzgsPmODdEAe34DO3JqJKj25q
+28aBQVZOUSxsaKczJkrpgdiYfVevIfJLp9lM1ls7Hov8450l13B9sjM9YrFD1AaHQ4BaljLzF4F
sqHhiEJTm8iPwIqukq7yw2OD8oINRRAW2PIIUYdiXBWs3UP+4gaysIukbqhsiPNtl6RHf2RkujZ0
HiPQXvr6xaVYH6DRe8NTbroTjvRQS3OVmSOmypk6L1pKBdA1GfDyra0gJQs2dqpJEhLie/HKMaUg
W06bhICAvrRfZa7SBsxG5kN7Q6r7q2IJq6PPSvETtIygkKZK5i22b9DYixCrpJ2nobFWVFBq1bDx
Oi5Txlah8h06VJshPoYP4/rkNrZovvPKKi+OGZNkxGU4d1sfUDsD0Ym8xasRqPtZCg8/qfLjomFd
73ceI9Jy7CNE553aqj7UQ3Iv0fJwLnAo6Vb+Fn3gpJHJ8OGdFgt/7pVTfWwFYOiN7aUhYAHpiRrL
b3mtgY2xTo+dC+Nh7w9D9emRs047l8KEJ+RlHrbaUnw4CM9MGspCJiGyVGbFSG2zOY56LuN7282D
b56JzDm0Mjb5cEuFuNj08yDhwJj1V58aKdkuMGrLbY5CM9sA3+I04fFhn7iYxqPIGRlFk0NNsFgO
gqRM2mWwdoisFbuw4ZkBSJBMEKkzz19lmYcRc2ANfu3E7eElb8bxWdY1qp6hKQYXKGTAFEL6hItA
enUJiMLoiq9uNuVv7Vn0kjrL8BjX6Hj3Q6XoiBB5uN3GNpXI70w1Tz++LfsZDfOVrZQ2tPNYDw3j
LrG67M2c4zF5s/PQ/pktd/y2iE166OO0sqNmchZ2qIbKFvRGPkuNgsW0s+2YSaI5B49dLqLKN532
5F0M3IWIp5a8TsRkzFb3UGz7h2uQc75qLcD1ZC1AAQX/mWSbvDKc9ohsp52jMUZpsumH0mYJV83N
eEG5RIRgiE0cxRJwDsBtdjamW4b9fbMRU5eiyI6VL45hs8BL6OC/LAza4S3tw8FtWPjmuXgby0DY
60mEapfMDg5WoyNkir2OYyZnjTedbX04aW+z1OYwrxZhdsaTQHL7PRTXQDaKJUbr3hwqmHHVEOMS
sKc39mWi3FvoaUmoQqsF/FgYTAamqpLBq6SWZdzOlA19csM5gBfT7Hl5S/VSk1EL1sckQ+YG4HGV
fDSMx4bfAORM9adT9TJ/NbHIqwhnb+fSrlnW1AM2m53gHransYA2JSuC8WeqAtvdaKDk02NoTEl2
ixPVuvov/JhOqa4kuV/MbNJatWigbJ91InhQw96Nvc6nC58zfrcqMBrm13iwW3oj/vwYupBRjGTk
aodfaSYpVRGFI5LY/pMbME0RGFE4YoselMEuhlm9ZpnVwYCosQKAeVhXxkieUwRbMuZEMv1OPk+h
qRlZMG6rghdfU7pzOCd599AygbKjQAux7GvtNs4uljbb1MnuFEcJq0oOvw6DOvFfVuvtXdKG/DuD
ATxY2kk03KFctONbRZJEszNrQQo0qMnCWifxlRKvOwIu8CDnBMUAbGXg9VDg8XP2ddGP/oFaOWRl
W+nCYm41WV34qqXHuq3uQ0AJUYvdJP9e1CCGp3b0lLjRlc9S1nVbq0P25ugei/7UED7VEl6HqkO1
VfxsFmJRUWg6Kt0JKCcVP73sWcca1XSZYCsSVx+wN7jh/J2m3wFVwXXhn1TuPQgk+zynnK8nmMCw
BGSR2sCatDfXD0UYGsMxTWPvu7WcREdGQ+zDJkMA7kfDItPxjrmD+HJxD41/et3F6ScAtGq8ccay
S87In3xxKBCco2lvzHBI1xPHqIlVoNYdaeWKVlht2v46VVynIEecIzuIn9klXgpUOtC7PKtuPQN4
xIoqpRJRr1uiFqpwcfdj2aYMESrmmhH50BB20LMjRMqpONjx7l3UO7nw6vep6CCxxJXbbrKlhOgd
pyXh58v8x23QvzPXAa3J0ym34HcX3mSsklU/1xdSU9KtQEnMjlq5nLlGy1pTTd3B8byr8tAGORN3
bkQoZ3tQqlle6gJOFBopVA7B1YskJK5IDXGuXkEHNG5qaw52PWiHFU5CCBqBe0sk0KpufX9vt/Z0
tiw5bZX0f1pdqH06DBif6CDXwCbaLfijZJsP88+C6mHnCVZyY1wgMEKY/9rlc30XEoa6zv3U2vee
k7/VUxq/z/hXMGI3GAkiFdQwh2UJMGEVL+LKNNcUmUbpMurz/Q7Skrt3WDZs0FgPOpLVKHigGbVf
XSCJF8UODBSTXLXvMPa+eEzk3eygBrMHYAZMTMebns6MrhRpCKdV2W9Se1zudFPiOtJee+y8ziWk
ezC+iV04BymZjZ1RVFG12MYlvqZrtV1XHHNf94/KG5uECOwRnHRC6uuOuPA/Y32NsrYBr6LAceAC
hZmLnpC+FMvkSwF5aTXNVxGAnMwHZIUqApvnH7oe6H2e1tUjwhV9E1tBdzMMeX+oS5fip2JzRaqD
uU1NmBwgMLkkGyKfURtm3GxOb8MwMLOzNYjHeQiTDSl2YMuY2BN219abToKPBK2cvPHy9pGfjMO7
yRBjnRmzuMGa0f6pG+TasZb+qrWZnCKlv0vD+lm0QJ8Zdxr7ciBjUkMfmcKMQHXaZf7kjK67b8ad
n5n6pYxncujT0PlwKXGBInjzoa5tFtOOWQ4TiT681NFgBN7ndcF2Z89c634o3RuPi3PXWtMLJrXq
XStEEOS+kYM2+4zPqq756UKB4EwOzRHzW3lgSPFIYo5epxM/OCqOtCdfYiIHFC09SeeZY0xr0lGe
w4xx/8phd/RrNdhxkJsBUxFSZIfGEbDlRhc8COMDk0j3Irwe8nYW4YUexiggLgXqV50Pv0sVjFFd
S2PTXSMImYe+5cS10+OUbmSwsIRyQID5arAn5AmDHv/kXaqS/+/1s797fY8u/H/v9T8+q39t9a//
w98WWfsfLCsDN3BopSmcrs71vy2y4mqeta8eVVwXtPuYQf7Z6gf/gEVJdfvXf+Ba/tXV/M9W37pm
55KxbaIyDn1xpVX/H0yyFrFDdNj/1ZlfXS246GwXOul16oCZxLb867//by7ZAX3FaKBwJDggHogt
qyoIUCFRJatSyIzkAFTCLoUKdTNg+N6aX7sBwjxyrcxKkIFlkz/9zHauhx0es6Q7glw2mScNKgt+
XbhnGSj9KqnSWxJU4AYa2MyalyyMSZGNcAGiA81zz/oQnMDlXeUaA2ujHI4X7Bxt3lO12ckhNGp0
qnFMeMZNkhl2H1FsLOOmGqc3p61rvV2MUQcgQCD7L6S8FJVe9yK3elrHYbaBxrWh2ZMoAmIq4m2W
M+avBLDgfXzVCCFsosyuNuYV07gZm2Zk5J/6dbHzFpP7y+6oABeRrRoMxTfZQITgYljqlLom0rw+
GNag2uY3QpI4+MI64AeT42MPs3Kbxc27015l5XT4pc9pLrQ1nSY+3NWgnSHCadt9+tf9FEiI5RCH
VbnPuqnfuSSa3JjmeDEyyDClGPXKZ42+tsJUbop0pjhS03gi1KOOIB+96yFT67glKoKi0r8TlRmj
Z0Pr7ZVjFJvduK9ngnp0ar8yaFUn2CDqmDpm/QdN6XBEDWzvqJWJnwip9TrJ8qdxmFunnT+8udUV
UTeQ/ZU38dR1a/ay7KJX7tQ4w2UoPWI+1vnQdlfaS0BH9zx7+Ai2hS/5olY98ML+3kCREr5PyM7l
KSzkNRmkrnPBkUqRF+IV5pfvHX8tGOzk1xF/oi65ykAa5snJwRoFsbLAM4rirLmrO9JyNoE3tvGV
24Q4oxlZprh4FcWK0Zu7sG7uOGdFSz/MGOup8Dz2srmpVmbArUfKiUZmSL2XV6zG457eFFk7caQJ
QESmsg6yKHbIQfiQZdhFtp4Rjjcy52KcYzHdL+zj8BOooLMf07QXiAncUb0rcHQONQnjoeOSp3Z+
I9Gx4TWVbFLOrEC/mJ+b5HDY8Vgc3atfk/1v/0E6zPjYeLXrbxO41Ez8ExQL+xjR974M6ntBD7bq
05YT3x3cQ8Ec8KVwWKrnrbbuAPEixdT1PrSR6JIPalUnmoZr2kEPQQxfe91FJabX7UhcLGpUGzHt
t2S1n5H8kLLYQiC5syY/Z8Kh/AUvYan7q3KoYEITxHhU77y0DQYyawWTBnyIZ0clDzaehG5cyp3D
VWTLlu0sWqSVoNN4NfjjmjcZLF1zasnM9iMD8ToZLzquv5KOFdNqJLpwinztlF40k3DUnUof+kiU
+aUxr+KBkOxvhWM7XJujf2s0DeKyflKEs67GcaoBSqkUx4/rfOjcRWDGKOsbYtuhULI9c0BZPqJ5
yXeK0hVteJt0mSSfy3RfHUxAZJmAuuY6N7+Urm0Pqa3qM4P30p5/OAvotfrFJ+InGHqG6XnpBFe3
1JwhRFNiQne6kFt0zLjJc54JuUTc+Wn/pUpIfasYY05H2RuTCxSiMXSZGxLLHHFjxOHewDeXb/re
wEdxRcYmIPnPAxCge17eeUNv2twQ+zfu2iRjz5aUy7um3IdC4AGR9hUeb1bzP6ROIHlHy7GWEAQO
KeM59OvT8oyo4WI0PfW/3UrG/9ay1WOJ8MjXp4ZDf4vH1z8F+WADsUudo9NlxncwZi4HJzHRrFg8
uH6WM+pui3TLARLXSRdS3PhbJEUYWeASP7qhfpWGcrfYvvWx7Jpm28HlO1kQc/XS8HsXLoZr2/2h
ssxu2LZBBZvqjmXo5LxOLFtXtc6Wo5ehXpj+AqkpOm2mWo4qzvBhF1JBRrkva/OXRI70gfM2PofB
gu0fRxwiXo1BoidBcofhzju4YAJXQ+stH+AZm61Bvf3hsKktkV/G+Tkv6/LguF5xT+55fcQnd0Hn
+2fuKsYtRLgERw8c3bkauuU4zeOwbWJXPBQLjWvnsUThpA0OWaGSY6Da+NmeywSzXGt36JcccCda
TpeMK6bftJPFlLcW7ieYvZApcx1uQrzcd6rL83uNgcoJ4mrrI3ffz2VW75HQGeeWcm3VpldX2OTx
IaKYkvwkvnee1XDKstK/9Sf5VMeV4UZ2F0pn4yzuH3qBB9etnQPaF7Xr8/gM8Y1hjeKzaJp904rP
1hrXFrMfoxqRo3JfVl1tPgoUNVhh7qu5O5GnvPZ9OW8XDM8njIkL3qK2Waf2sM/7Ebc1gz+oeviP
zAyhrcBaPvK1bXtHP4AFwuBceOQcsZpNTf/gWIvc8Pk7L6FDIjwqj3atYSHs0sxPbuY4MLfc+lct
RxkfvZnk98Qxki/HGsfjsjCAczWchlT5zY2Fo8JvKrCMIfTh0tXfaDWm+wAVdJ+lT73Uzqo2xMVt
EVa2zfQ0stXDO/IXYDBJl11sj38a1dwXBKvHEgPCYH/Ivo+SPD3Kpl0VKe6UfA6ieUlfk26K1Ghe
st46+oKl4eBh+CZg6CZnOonyOH9I/e4c5uTQBEu+MfvEQkvVvLC626fAk1xJJBLu+fzo+cUpxz9+
mIsrAjGTtd6JZnnOEa3hcSIBzvXNO28K+F3mbdjYZgSmnpu37989W6JVmZUXuQMBOKtFw4fMvLTg
XHLMh7SIw6ci7MgHV5nGGtUlL0FXZ/STjtQL1M+EiUytiKGIWrSWNkvfbEgPS6YMRFJlivWil175
Kezl0iIk3HiwmiPb65nyKImjdlx4Deu8T78hN5cHiKZ4pG6swh7ZtrC9Xim7LNcpI5ltFloWh3Vh
ntIlrl6DKdAMVaBj6B5DxWrp/CrzdrxB7dbSlX0giw1FVT5WF7mMKSYxpx2PggHhe18L4L29Dsuo
h5eITSg07gkHrXw2mdNiofbKK28H62j+VJp9yVUYblBILrklujVzLQYWiHttrIhC+a8K2Qn8i0FB
HcmUTO5MMQyXRQpvz+Lcvow9AXBXtTs7+kmDzF+lrcrxl10NCA7p8VgDreUuzLVz2wK2ZPhjF3Dl
ig5xEMO1eeRLF5UVIkwmY1vG1zjxKcOjmgzmjUgde1VWec+QWY0vLMnK+0njC2P3fynw8gLo5tld
qPZ3SrQaxZvb32h3fKD3fe/cgAeDEpy1SnGhBJzPztiRH2En6ERnvEBbFiePicx5oAeL4WHev6C3
7yPc5GdhLuhInZQwocYxIwTSyYWqxcTOUN9O0pxQagPRIG1sb2bIH/Cl/iYeufG+lR5TXyUbAA3o
lEFtefn0CV0BWjFd6GYyl+EwNx1SK8HFychgqp/4WtU7UDRyoJLwm0jkbos1rtg30n1tDdnf0gLZ
h4mGliF+/chOhitM+xofWovAw2k4XTFG4BZeEZ6M2TVd0jMMY3ToygWZUc7Kvuu7cnmc3KU42qnN
rEoEN6Wl3Z2LzPWgbO4SN9P6qZrT+tWK23g3eT4yz9xqI9Vm4RaNhbsJlcHlGg4/02jf4x1v36qr
tsWvMGUMVrD2JrO6h/nXbiwIxN+g+MJzEyzmG3pUwCMNtZ/XNW9kVzBZqZPgAavzo5nV1RuuwB9j
NrFisQkL+1y/m1JtobNn+zKpnC9ir5qji+rlYRitnsllnHy1g+9/NbY7XvrUcZ5DDJGggWI/p1KJ
3cd64hVLvGZ4HM2lPBnI1lCeqXD842pDb12jUrsCwfnOGHzuNCENZlud/6FFNl7Kjklv4pkQz5us
QyPmlE/a5ccOymZ+NBXKa3ahO5NcEnwayKJFIAwWOHP9IYsu3TQ6sDYkfOQX1TKbZVNVXcpAm+9Z
VYmt6ZXshIL6VdmztZtthYgepVUzpSwCYLhu4In3h5EouHVLtNoaLG28BoexHEvTb3agYbNdpzLI
NjCFfE6ksI9PMOXVrsVjdB+OQxT0WDrZR1bAyxpzuSvYtrF6GbMjcdDF81KkV/8zQSS8qA9pW8ij
NlnAQJO8TzX6oyYdrGjOsYtMfuqeZgr5qEHIqzKkKqZfbPIxb9+y3rTuh755wrXfnWY7uUlgPq0K
bwQATa+5t4eguDCPd5m3YlM27CT8dGXK+xaM74Ezp3eVlXindrHEowUq/uxwdawLh2mwlyWYzmNN
YGh4RBszYXNI7YecEmmbGCb+cGsuI6+GWTKXPWQFRIMZJsdYP0FoYn1VjOxKcctAS7AcGj7NRfOT
1+h4KG2zuwZK9QNtOt1lzLDq1sOKikcakXhuwxdxgzQ5dQ1+rRp86zHrpFzRwqC9xW/KeWe0nCAE
EmZw4U+GO2Xn0eoelI3KfJisa06zyxjAIMGz6MrkJsiBhiQ0WdyPJFbi1mtW6FzCfacR9QRohaNM
DHKbF637UF/rn2zCZeiI9puVFG9ohy+gCHEXxSaQU5wl/mGauFNF25lbu5cvOar9FbhO+tBhaum9
22avkbxxEeH+WLuz8wv7/g3zjXhe0h7yPLIAnMR6/uL7co/G8FejnL1Jmv43HudD3GBu95cSvn3l
QPNUqu349b3qAECq3FQMClhfhDqZaQdjNJZ9iOjINsE0uSms1zCe7SM5qC5ldAJDBalmooJgF7tg
w4X5IAR2+tw0stsxDZ6bTEWW2YSHNgxubI0Bd+7wWU1FwSdVh/dh7OIsG1W8WbrskzkJ2kkIXjtP
F84JX8QeYeayyrvlYCblh6quqt9ukPKizBCdZybWi5X68Enr8oTDvIW1s+DKKb9TUSf71B3Gq2XS
2zPfHj+A96IAK1lkz9WyIw72hF6/fTTwpXyp6+082PNmNNriEUvKufR8rNN4jbaJ41dPnV88MTiS
L3IMp8vIPRDpUcGqzdzPoDVuG6v+rmVafwLi6M+lLhok76CV903Semtwle7KMAoZ2WIJjn6LSxoD
yyv7tWznB8L7zC3PfZsnx9wB6ziXKHrXHDJI68WCLA3IBHZyVPZ7mvAP6Loj2S/Dm+fMPzwiMa+F
3VxaKYzdHE/mOasbLJ12sgHEm2/doXT+YOKZnjyGOmxCAMSOIcsxKCNMYgkrhDZfzPvBsL9VVUJT
DiqZRYLYb6AZqnq+Bttwbqf9XS7b4UDL5kVcvEYE1PiKiSO20LESPIlMUXAeahb2bgktqAJdYDam
EbkOS68F4PaqDa3umbQEUh5nxIdlPS33wnHKY1sIOmDzzzJjPA4tM9miYwFF2+aGfGz18pPHgvm1
xtIga7O/qY2KuzIg1GVuRL3pDZdkCxT0u8ZklR9oNZ/EEpq7BGSLhW1g0v4r5RFFuVPJ27bBFcHq
2jnDtGjWDYtJ6GJD7H/UGQ1w2KZ/Zs1dfuWsRFJ59XnI53bjx6F/bvjl1gFRuwCHX8o0BtqESXXV
VgvJ3WPoc+na1a6Q9fxZDtZ8C4qq3JNUXEVdtbyRnrBsbT3652zJK/5q4fwaSWysTdbK9zCLZt4e
4qKsZKhumlQiTqH9PdZDJh6z2my2UpgDI4VrX2cveK9IAVmirjX6HaYUh76aM96nz9g4gX/ftRMc
jp4Fti/I19Dx0h06ZBQHawitdZ+JP0ygcNW7+aNEELcq8fOhviU11U9rPNBFb4Huj/8IYqtOtbK9
fSX8YS8s1nAdjPpNFfZ3HroBJi3CXE9e5nIHyurI5jq+DUG64ZknbnxFsCl0l4lBY8Tyio4JkTsG
Uttdy7ke75H1Nqh1iYglZyRkPFpKSFsB1VE8hTG8b+1HSs44lVzE+HgK1oYBeBXRoY89rQWb7bEg
QeHwwY1n4DmczFOAg+2QiMneVoBodF0d2jTIT1Yyt7u+gbsTxz61I+fDlbwS5JF22EkEBSaqfGay
BLvI2tmdnFlpt9YGMb/cVK58bpL5RSdMFhkvio+k7L/KxruIKu7ZPLnTC6HE8vpsyYOwMjD0prjM
CySfwnN+TW5Z4rPTYoNIh7xVAzrNWOp53XtTdxRoKM8xPqBNC1wbOVbO5DVRO7LFJ+AA2GzVoJkg
OunnTNaOfaRnH+KT0OAbV6qTabMrPCAoZzFgIOvS2nW32FNZmsUJk3g4HrFZ4ygWCRQDYbn6IgnR
OWc2sc1rL7ZxFRV5J2PmZqFKXzofu1CBeSpBOpTn9duMs5cO2pxtgCZeFbxNi2yQnTLEfS2tqX3K
FM/bqqtbPBEwB3l3+qSF9JWHMz1hkFom0gtpS8VlWRoJfWUwXcWnVcuRJ82SLmXS+WNLsLb1awyM
6+5JWpyMY943wuDSs68AE/76QdwPyqThzjt2gpEVxmN7Y0+9EMeOXThtYzhY6anVrq02rtUXTcSh
aS1HIDjiStHRZX/E70T5v6ReNZ8rzxzt1WLE4jKwMPwDcAxy4KRMcA2zvLqSM0bLd0z+w70vMzS/
dfJULWO+VdqjTKtu4tF/Li1gY8Qbd+tkKvuHOnGPnWN9xahaUaZbw0ZVBcKC2f9Rg7W88CBMz8xv
sTyYMxp5jzXFqyU1Et6cUQeStXkr0d44G1FU7gqTXnsT5tJMahJOlvpalgfdEBmlyl9mFEzDvZBj
zfOAE3gfokYXaOVV/ZAxQMo3CdF11WPdT+3JZCAEv4WxpeyT6hUdUDKtqqkdb6Z2YS3B0hdHeLeW
KUSdUizGhquzeZmVei2b6qnqcID3QeE8jJD1H1pL12uR6vMM2QGPG4tysBjUFoP7iAyZtoBDMuVQ
Ym/YjW19Vw1peyhCw2fcycj8ZZGxf7DbwN12eda/CWh3f+y4hvIiMtRrduvBO2niN0ykGsMYJlNb
JRbopNTFXgqFM+xHg/UiJwZJKlBHrZtghpuCenGCASWg90XL0rr6s/JY/e+rDFTShlK8c/f2CCxu
x0Mf5i9ZJnHUog6e5SFLkSYD/Gy73j7NaCGyjedaxDQQSNDTQAgWP7TICDT8qHaIra1XijTqMONA
wKaqZLPFYl6hMhubsX4qCGWZmakVGbcq5JmiwjUfgSpdlm6fpFUtKYsSf5rOQQcAEPsUNmq+m+2w
hOkaX9WyWcbldU6bO0bTx0SbONrQBK583fR7a2FSW5l5wK61QiHVYrdaJm0e2VFkzgp6CVWnW087
vNfu1k4YY7ucdnjiiitGL7gJFaAO9h2riXblPen7S4knB3bqXO0ECVNbMrS9vdnMxqVHG0QgRDOv
VR5g+uZ0t9y1Z6nuAIE1kKtWVuKE/KH9wK7lvyX4awhUdrKNtdjTR9oF6XFmRIpnPWUq67KXOA/V
gpllDAMsT3NyHFO7GrdTi/WT7yeT2OMFt32bJoURlTwy66J37Grjp6ZArFGbRNDExQOyxY8F//oj
i4FzZVmHSaftuHXndPqzIGnfoTVveSPKYk0JXm+U8OJ1KQfpo2oHbsr92V5YZyPZXwLiN1omVVv4
CzbzeNRwzPAZ+bwusB/JXDcY486Ut+94On9lw4y57Afv3NogdXia8OfU1DB5K5obEFjDl2qDyzDR
cOVjNmyp0ENQAvN8JA8DyT4B7/dpY996IV6fftC7QGW3XSH3feuFJ8uLx577KO8uYaCSG4ftwBqz
5rTuC1zE5Je1gG+VZO0zoNozuKKfDD++ZdvBpUgzfQ8eql+ZDAEfMHrceF22JQniSIjCrsceXLHS
rN87ErMZPvufbsuc2vlP9s5kuW4k27L/knOkwQE4AC+rV4Pbk5d9p2YCIxkk+r7H17/lJDNLYsik
yjeutLAMU4jkBQF4d87eazt0mSKVhDeC8PoDVYDoOvOScqsGx9q7k0X1NuKiFeaj2VLpU7XgXFXD
Y1GhvsJTfUDYDbKVakCAPjLHhPjMfJt/gU02MhrrYOea86VjtBLIZefna4MKAYzPlCoSSvHx0FeN
vAUc7giQWjlouFHYBzuZwLstqUUg9fwyuuF9Lk3aX4y7M4k18AA7bdnM/kJMfa4uXKSRV2HFM0T1
w14hk32DQyP3T+qJXhOczGaTQX9bBQPalbKzjYteQKcVosqPk1GP28hhfmZA+8Zt5pf17TCkNwCB
a06wkD18epurSKQCfQWG5DCDMybg052QyPGlSJC6mLMP4QJv0nluWBwCg4ZYWqd9Cgnd3Io+vPD0
TW1E4205wCUbM7fnTcxuDj/E1wZPymEIerZvSfkQpVjzUpLBOCWPj2Mi0DYY7NzB9sJPdplCjoVd
5OeQg9wNdOPnwpM0adDd34GMsAitGc5dCVtkAVRwYofBjl+QcrSbvJXKLgozpXZczFv05MZ3j2iS
VcWkdYp/OwdUsOTFpk6j6G5A7N0eiYsZGpK62SYhMG0D95hT7Q++Nxjq5LbLsIsc6yAjEGUQDuuu
DQdqHMMJJ6l9hLjD0UNV7HbR0bmnbpBb8T2NjyhZp4qD8CGdx7LbcCKM6ieyVN0j6RjE29fQzav3
rNj/DzP/h/qtUGPfvLwUGTxzxBmcH97FHfpb3qUayPjBaVoO0S4kP2I80wzODzynZ+HLME2BdkZ6
SHMQXfxLrOHb/5Q6EBWRBgR6Gnj81YdWQ6p/ej5hFDA/0RDb3n9kyvg5zlZawnOVaeqfgwfEEu4n
o0SJpkzpPJVzRjJvxQYtM2m/TtfHXrWx2tA2/DMoX6XBqG9HPzgZc9utHwJ/yKs/hLIK/Vk/SEa4
Fs+RHkwzAW7Bt61P1+JJSQWLxI/z2go5DW0BXkbdadPBh7rvcq9yzwH9AlPZwGMCB7cP53pIvsTs
V+4YtTFzVQfB+sTwlTHv1RDbaGYp8i9/yNH42y3zUYO5PFAdUUo0wKechWGi6gQsKzs3LBIHkQTA
ZT6fYAaPX0qniOdNLuIw2bONZnAOxMQ0m7Zt/PLLD3KgX5hcfnUZniBjGuMG79DnJ2fPGATR82Xn
eQhB9qmhVIo40sZ+uLJzt/R2/dhNLojwAo3KEXVC1p2y6yv9p99fh/ik9EErjTjFtyRoV0LkkR79
rPQJki6xHH9Up3nqBxBRqCuzRXMptyrzCPZsse66OEUK7NazQSBREaXVSaJ3DVNQmPMfQnd/dTnk
wkhk5UzrpLMz3H4UHk1KAlNJbO+04pBdXIPr4ZBaDlAMtWZeQf/YhcuYctZj62z7GlrF8kkQdRrD
1kOdb8+H398hfQN+fK+lK3hKBL7ayhYmA+3nK8rsmYJlYHsnPYwOpHtliPZxr4P+2O+0YeJVEz6l
bAaUpXryeV5l1xgkov/+KnQEws+XgQAAoRZ0B89mO/J5eLEqL41lCqRAMwaP4DvduzZuzmh9K+JR
o8CICZpCAe+k8QVs/6UMkABTw3FWM0U8GPIpNipY/c4kzXUxl0lCCdJAO0G31YAcOm+tCQ3GMeyI
5Hsk0ctvt1gXOCCDI4NU9pgnqBr4HTHBpI/BQPvpsSMiqfM3v/9NP78CNhUqHc+gXItUeQsF2s83
3JAJep94DHaBolBWI2/CHAV7gkYTV5m3oiAQbgnrQf8dThrsM33d1RmNwbhRBcLVpun4hX9/WZ9e
A9sjB9ozLRxpHlMca8LPV1URwTn3pP7t8i7p0p1hdXV1aoiFzLMuCqHQYXklqzWMDH9f+30R/mlk
/GzAk1wAMB3TlJYlLJsZ7NNtkWOAbgax4E4YtejOsS6gV87nWf7lgPXIQAYmbXdFOYv/7KVT98BJ
oTIpFGaJPOly0Y9nYZvHsO+Z+DCPZea0fFvabFrWv79TrG0/vqkYEREZCSKeGMAOQ0ZPfT9oBz0/
a0GVYIEKK4MuuUDRFa2sOmrbc0zNGbyWapj+MEj/9tLAgTUtX7DueLw5iNR+/lDMJzAWxqjf4To3
/QtK2bF7HySpIS+dqEVrwA0A8jL4vQPeFSRGdl43EgdeR9EK+fDvb4H4NL1zD5hO2ZbjYnTx/n6O
UcIEMqajnbW7xTXVpV/2ms8i4iQ/WXBusPhhErh2K05khxwQGmyKpL+mJ9y6xFp4y7cxTwMXo2Li
nlvUhIwtul2Rri03pYQVjRWM6QGJKGDbMAYc8vur/8XFC8v0LYtYJdOVSmf6/PAAxcx2VJVts0sD
kAzX6TglhIN28WTv5ULZ6WGZ3WWiAbjE5SvaKKqwTurLl99fxduI+mHi1feQ0c8b7/NkmWk+XYbT
OaZBbEa9A1UUn07QW6770bb8NTbEGhs/tmxPbDOyXqqzLO4QA0qnCZuNIuJ52ue1ETivGZHBY/mn
GerzUOTKpMnOjquTDtPVp7kAwXhPB9itMFlKWKMV2RjeOszqhFhPL6pII0eeYe8zqo/9Og2ivt50
UsbhLiOZ2rtznBKI0BqlaXWboeSXlxPW3/SSNztv3/f1z9P/Cl/KX+wz3q7l011kwnKUx3bTc3GR
//wwsQtlM0fLfle1Xn7feb0X4TtqBsLLRVulp9QI0IGyW6WdsgSjXAPCEOHBqvpafPFmO+cAEtg5
ZbB8HHdzKyPcgYKcXooM9NGdWrPfJxoUJ12weI+EyMXT6ZRXw83omcgsKCggIw7l4J7G+IGdEmEb
hKdzsgrCtlk1U1jfevYIls2tHD7Bgw+HOCOxl44Ion8rsH9xK/T78ulOYIX2+B//x6DUM/wPr3XI
/qWhvtbuJrHM8bXZ4v4HHdPU8gryYl2fxEQonnmmkd//Dz7Yl5wQ8E+z29JL+w8f3PllmA+D3e+6
Ik9xqci23kvlhtHOzCF2njox9Rg26IRjXP7+k38xkkmk41XFTo2e29Uv8g+f7BUWHqyFWTGHqzDd
0gPwvhBQkWMPgFT2DbFFaG06rEGCU6YFZ2EOGrTIv7+IX9x3tiuCX972WA0+5z0S1oyIyx+7XRab
dYvrZkJ2ZkgB07+SqMWvK+X6WJVTOLr/+SdLzm16JTK595+WTFFP1ej7VbcTtujdXT0EefDaMqaJ
XaVsAgneF6BuKl81f1qPfg5NYDeNU951CEuQrIBI+j+tRyUVnGKaVbvzZJ+bm9BtJ33+Eeq0qfqc
hoiRCBi4lkXNT3gBPKkBDcyaxTJoj6UJD+V/cC8IDlQczLBTEYb486uQIGnLi2hsmQfKQp6lvqpe
Mj9XZ7VlGNXL0Ezu6QIvqv/D0/+8b/L1CZX+joVF1PeYgn7+3AU7DjUsVkLc5SPReVPh3yF1au/G
qgYulI6gENGWooBbhb1rJNvfvwKfj6U8CIVugH0BA4BAw8+5evEi4sZaqnaXzl2meiRZ9bAdUi/G
CwOjcI322FQAwixK46RGSeOSyjeUk7FbRoJREvty6JC+I2Srkc0i5iSy5veX+PfxoW+Pwz+QWvjX
p3mpR9BSGQGx62kczzTaUtefv4L+NU6UCkT71RhTHD6+j6Xy9x/8q3vDUV2YTImKfaX76Z0A0+T1
al6aHVa5+q4Pu2jeJAymgFI2wGNq+sX0BSaSjVcY5c6xp8N45orQuobFuRDCPItSRmeyTKNHCwGD
/4fF6xe7OnATtr4y9rucTz8tXlU0AEEfgxqC65I+D3ZEq13Cxx8pt2IxW8fSSr7FPPgbexbJCdp4
WkY2lb36D7fq7xOp0mcRT8A443I+r6JWlw5VVYHGQpAdGbzLuY+TLKMhdwLsSCDPGaWJrKVO2rE6
JQANhBkuZfvmD09MLxU/r2HsKB2hz6H6bfk8ragKtVqtjHoHP2GhmY7mAaPCkAH5HlUO49prg+Gp
rEe0kYY5BN+KlH3Qbs6y4jydvCXZ884X9yOowP5PU55+GJ+uDQAJua5kh/pk+H0a6VGZ98SDI/Jj
N+La22jwszMSBpqL2jShqI0yv++7pLg3Sn+uNjTAAVqFiSz2ohzzlybG0P2HOU9HCv58SRyYlIBb
wk7coRz36ZImcyirCW3rzh9bu8HDWDb3AQLpbINdMHQpzPvOvs/c+Mkfs+k8QAKUrel6cnwv8jLx
2cLhg8ZAys9YlwCAOeEVybztUqAK6yXPzV2PozP403X/bfVgoSS4Uj9pF9vB5+oQwmmYD2SI7agL
V3DOCHzK4/te9Hm0YS6dvZsOQ+/0V2eHRfrYjIkfXRV2NTXfZCo6stNy20DM8YeX7+9XxT4cRo3E
/m4DnPk0UWGpqgwb3sGuJcnPA8LRZj3nbLQ6fnxpwTZ1T/u+NQxWd7Tsy0NWLt5ws4x9QDefhsCS
dLvJgfd2+/sL+8SLYbGloMpKazK/K5IiP5doCjdaBg9+xVYaqOZguXGio/JJXG46Qv7yBukcShQC
C6A5DODpY2ECIagJ30KSsesryX+CbUtFIwEpecH3TfJQiU52ZyTpjM7p7HC0kKvAmJLp4Kg2Mf9y
Xb/mo2p4GVjEfv8L/W1F8Ml9IgkWT4yHneHzjZ4XFVO8NdV28fnxuzLuzfJowL1pUPuMDdHJCB8g
i/UeeTLH33+2+rwqvNGHdH1BMM2wYTA/rQpIjCabySQhgbueEnU5gQzmZqnRmPhXwhkLtuZkqHEg
gMAGrTOcpCwHWve3JMWlW49u9218qxnR8KDmFDnDyHsi+kgXyfoYpSlkcHMKzeRgVqTx9HtTmojO
DhhS8uVhgnCcvNpeZWR3oQkh4ltSsx4HK6qk7m1LVyfxuQCznv019vjECm5zgjEDFDUVKOgHm6RO
UIgqzRweTbskiiy1PEECxOBOIVxnCDGbBAVODMafLxlzBFPVzkR5lKm9CYGAb58xOlHcYr7UHx3I
JeZPflEHrb8BE6NfJsG5qlew4jP96tDApj6FvkbXxKbECSkW2kHYtvE+TIyKl4UKfuFON/mAoGPa
VK05zN/7nGDhLwBoZ1GcOi7FJSbxoeDP28l00bxBJTCMZFqHoBMhATGTkxoxRlbNr4Ffw9aHywhV
HVTbNODObfpB6b+rUrd1LxoZR/q/cbwT8uDnuWqXk9TpFi/EZ5IvE36g3HVH+9pQdmgRcF4jrylP
KtjPQYLO05EVsH1TkuHngo1DgdJcmWJg93zxcbVxzYskdguqNWpwydQTqICMo0WDT2KjGy8PwUyp
xVv7SwSDepUUsmV0Bg1ilAKI+pCN5RFRDDVGGasBrjX+Go6mNMMTEfanAjIeL15EVZRbP9mJyT03
DYe8mH1kTQv29anp+I2HCCrQAyWDlhGeuqB2VZgkPKfqY+yjQ+ahp20OpWSDtkIP4I8/wdccuEFe
jH+/PEEvrfBuhFYmb3z4L8vDUAHLu1BuEL66tAba+8yHq/8Yk4U6nVViynsMYk3dB+amFkuEADUe
VcSz7FNDf+gUKZYpBEaF94gQsDauxRzrCibiVv20mj5lJhdYmuQ9Ua7IQKp4HsYNVJy5f4BNkHDJ
2fuVRw7120ePVEHEhE2SsuW4rqzRSNW+M0wBdTbpF9xcG0j1PqOiK009TztdSOFo5fth7V4otcRg
4a2R5q3BLhxnhDo1nUJ12blVqgAlbiwx0azyPMvK49wJgE0rZAxjezXIBDXgNo7NDthCqIZlOsNl
3uEFpfK34HqrlTSAtgC/ZlaIBMVeufYLVpa7cc6b8kE0Ypi0yIQZaNXGXQo01AOZZ38Hm6cvOWEs
semdSndBnZFUw5hjBrEw+ikcZ3HJ0DI5fQ03JiQS5ng8gunygBGx4F6PgI2WB8t09Jc5NS8PlRoH
9WF1RRDswiuYWQwtfCdOHMJQjkEsusYFuWxlfLMQ08JdigvXcw6gszteNk+mBS+bREfEv9JhQnG2
ag2VJq/vo8zuBv1NDodnxi2aS/yptyg9ND2MYmOVPvZ5EnGduBFnxgpTjH7osRM0elorG97VpEns
5KswcJwekGI7w3cIGBJTc0TuHih8Z4qDm2KwckqGKSseOcOV71sv6NYSyXsUgtxS2wnhQvKKYtzX
+eFpB/VEh/7o1W4M0UIgAqeGeK3qpIkfKqs3SS6qKRr7kLaoMILJskvUZ8yAg0L1YC/8jUfmVwL/
i+1ueRbUnIHq9cdzgt5DOwZSw2AytefTwIL//gvHUeopnMCxGNV5D9Od/h+2zv7Z66aw/9KkYeyR
bmKPNAZbuKYTVNC6JOpii4iur7ZOyDv0V9mI2jgXTVOkxY62od9cd63KkoNbTW4E6IGYAAib/WIc
U7IdBhjnGUSFwwCRVF00lF3pZQVB2mGqzAxjJMC0ioPwwQkbkArA4XMKtR9Dwg4kD+qjp8H9KywS
AgsYqffx4pVujkquaUrt1EY+Zq9GzFDzEUhrxx9QlOueTx/iHQVsNfhiPnYeYRaPJD7q1xCBZy1P
wrSVaP1wkuTqpqudlm+l9TLxTKnS677GOAYpNzSXELSzNcmlCXLdrlk6l1KyV5dndj/E8RkvbFGf
NBNhUishoIBSnxtLH1W1MnwGNBpxur7ryI31HFe1ncUyZ7MWGcaGOJcWotXHwsbmQk7DPqqAjLeU
KRsRkYuFgvppWWAkk/7yvldyRKCn64+1HFlmwAazMEY9jqKZzNF8y9jXHaKP5Tch4Z1L+FgkLBgy
DM1GOHq79L7xkp2r16uhQGBKvGTn6kk870s9JsyFGGLFahTrRbUYW71+FtCbeVyAPRJ9qxx0Lgyp
91UPkFkc9Gv6u4SS/atX5xqRnjc9/E9A4wiEsLy1yV1fyMJ+bxIhvn77yZ2lR5QqQf7rauWsG0+F
7xvcy4SAheS1y9FtlBvwTTwnpKqwcl+lG0VteDOD+86a+8QIasNdE8NbAhURJam+q8ZpR0ZljUaF
2Rb9ud6X0h+f+IWbcFQF9jDGoG+fkgQSsg52XY31ZIcLHTbhiUfLgDXE7CRNL1Rbrd5TiPelL/Vy
/d6wr9FDLy4cFw/TYKVvrbz3T/CABTnwdAA0+eY2jzO9gEpodqm5V/aEm2g3u6VenvIaY293n1oN
idYPTUMeOriggFC45DsZ3/qu14vXMF2Sw5eRdsQ5fJnHRlz0ueWj35cDplL2O6XQyzK6b+o6O+zl
OV8yD6ngoZspcdXGmh11xo2seKWhMJqDvYgri9TIJnlcCHlpxGVYEDhdHhGWSZN8rWE0+OlEPnUm
ez+AbAKjJ3eKUAj9+VhFaYfi62zr7OFjW0BET9w9Ve3s9/ezYdsMRsz7nS5UZxxJ107e6Wk4xs2m
L7py9J7Q1gqJbu1Gjk0PNU6goz3EfdlxkwEYYlE5+dh7xFZT8vXo+fQvmUfw9Mvbsand4abxayyz
pwPC0wBHbaZ/YNAApCiPsu+JFglQExgTW6uValvLpaPOhFE6RD1attJvhSQHi/c/rm19aR8/AiNa
zbakqWDKxRfSRq9nreeozRkiRh2V/BhRxtjpNqWd1M1wXr6/z4C89aMLlalH0YcghCBml8uyc5t9
gB0Pbx+HGoIfmVL6oF2Cxa5IXps2amprww4/JI+HN0T/mgkKPxztY9KnJDxmYYvZd2XGqYnt3Ta8
8IJ9fxk/eIPRFF/JcPLrF0/xeeteFKbTaVJhVUDnyMD9Uy2Bg5uscLw01XAgzwBUu8yJiQBu6LDz
3CS0etIvSWTWKPwmoHRoXABPQFjEN9uq/qqEzj1/Ia3ERpjVN9Gi0R5NarENG0jSUvZ51KUcO2DX
yTIGcFDOxtBveaHJXbufwtniX/nS5LW7BmqQ9dPGS4PJU4ishnzaosQc+QMS6myugX/zQl3xcyWl
i6jLrOIv7LND16xrspgxQXBvUk+cdYNPFMqNjyjHzHYKdpzsLh2VTj7G/aEMBJNdHMprgWGk6A6p
avXnm6HrT9D4DAxcOl9GVM4hSFHJGtvcsvDFVgShmv5hqjsfA7jvzV1h049fInIClpbMVTINnMWp
xY7eYIA8GwV9mRxIlwftCLADWja8eTURttKscqIzjOYcMJee+EZebz3jJSULePC+a/6YsqvYUshi
2NsYGTOx6+o5nnYOxPwtjoE5eWzbSsKczIO2DvEIcBzKb5N8hmHB5JyFchXJljyQxEpxRazGHpgD
in+FAm8+78hhxHtueGaWryGCQb5Y+x7UZf+Lv6D5XLtx0LTQkHG2yXNL9nq7mpeNPrbZ74tcMrHO
ZETDzTO/AkpP/SUITx3S79p8MbpsQytWH8o4gLRMGe9nU9mQQ8P61JqoHppCMnqTAuL7dBUERE7t
eGkJb1vxorCZXN6OJ4lK3tYFZPrzEQmuXuvtmbIIYR+2PulaDpipkU6WOfRAmWYrKKcdhd8gQcn6
Pl0gwihYEfqq0rM+G78AEfWabDsZNWct3L8uvuGcGAxEraXE/TTrVMT6vNJ4g57a59bQe8zEz/UC
7Pmo2l+Zrzxm9miUuCe+w1h1s27jlunbnjTI9W350EuYbskxC9OanvD8sSe4Yduie14eVNUP3FOr
qLRYBL5jVQwYJ5ykSQ8QUqLZ3ytUZdOW5JqivrY7u7Z41j23jVmDt0aaQWqxropqolP9sYwDsJqY
I2foCvq+vB9jjBZrQ71yXbctNnhbcULQIeqY2cxF8ZaRVasWvssuEXEdrPdpOWbfygHpfePchYqS
TWPYWpBTEI/NfJa/T3ldlCn2Mx+La1AZpASB2zYwyq2KMKeisioDf+Edrt53PnEX6DkP3qreKlh+
qCfV7n27Hga5Pg5i33o7UBCwKOnX27rUIEgHYqWDjdGzQPit0BstXEMLhMssNlR0HKs5mK3vMw6G
cdlLbjCyXd4QX92aTt2V4abwlBm+9CHeils14DQ/LHFkYJ8YwMmA0VG8P7kDubZ2EMZTohDNgRJd
6r9QJjDv6jKop+/RaGsdVBTyGPcOWNLqxBpCMpyqIM1JcSWQZdmHVWcvd2ytltrYt7i3pvh0pvxY
xxt8IUv6MNWJYX6zglwUW2uIrNiguKzGEFuc6FusqPWY9iWqXyKEklWc2THgYBEbWI/VMs/pFsOA
8yiCbLJOjKKrk6ekswTdhKX09oU9qbo4JTFscE+WbjCG25yOXHA5hLEely2J4dz0qWaD9xosQxKq
jdv6RYqCt81JgE4y3KMH0L9QjIHoVXCGNyyTThCf66NZsDchxBYFNTLuHJtHz6XNa9NvFNmZjOp2
efo4cX3sstkG6F3Pe5Hg/bwCeEcvuE4fcaoMFX6Oo0fstYFXqESUDya9gntb7dr3g3rI71tu3t//
6X0PZb2PqmleKDeOVI94PWLEl+nj+5E7DRa91fzY534MCU8Oeltdm7nehRt2V5vfKBtUT/Uww8TA
qaef+26x/Wqc19LrcyALFlqggUmb3PCAmLFu+NiO6K11TGQQVwZfqUnO8Fb4yWVp+VFfrXLDhGXp
DYsLkgNvq54yqOnqc5DBAYGPV041MfjTMg/0YSYwOUpWdSpqtqC9UCniyIAnXG5QLhDZtknjXoSv
zEsZU9cCcEjB85+wb685lY0Yy83EjdArl7MO0GklSpGTwJnz8YIHWI0XYYqJ3gWuai8m5RO3Xswt
6kuir4AV9O0Le4k+eYr8usaXkoDqqvDqENv81CWgYkhc8tD2EAHkuQ2R7v1i6vNUPI9a97QUSzF/
r8Zcl7+moqzclwQJCdScoM0Hvs6ZTT0JmuGk5++StAvBW/5WPPLo5ZcN0ikUjri/DFKQKTHUk8lE
2rBjYG9Ux5I/DK3fuBedjaWQE7iALEUV8X0OY8T5lCeidsBAZsbEoKFRTyUWmxXieiPLrzAt1zww
930d6k0b+P86e9/ON6atTxtk9ujpS4mFvag0LAbFpmJIOAsp92+lLUsXnbjtZarfgVSQo/jgjlbv
NvtZkg89UjT1K+uskKV++XDelDzvvGdHHays1tYFDZBGLbDwgM4eTrbJs4c+2bgS3z15wh/iQYrA
maLmAdnD3ZRE1StFdIVKKxKx3msAuVlQMRFCcYg26onxExQCNBLg6m7uTvxuGMwvC0E87Q6hZeVe
eHFlcdt8COLjXeiIfrj7WFNN/BOMRXtE6DlvAw9P81PghLXotzZiLn3TwrnnXo/0Rfi12XLr2xRE
uLU7KsuM8nLFt+pUicrWq2YjrBnfVILzg26NhwuLm2FiyW/JCEunrC+2k7LJ9uAb+mIZjx9lAJqx
eqdBASLlgpqPWh51WHYOXefpSeTjsIjFp+VIAUlHe2A5VoKV3sSYh3iBO/xx896r7cFnmwzoiumk
aeWoq0NhS0XsEOPW5LmIDuMjtv2m9MkvTzEX8a/CL7kminm1dAreoQiUMe7QQtcdQujXbPBzXCwc
Vojm4A8ERUuOALEXDzCLiJZ8q6gBKPLsM+57WV3AtgztlyXOQpO9l5iWCyeyRvJ2bQVzxvry1lH4
j6wFJBbyz//W3/NM5ZGDYtS9EQr/75/2LyUJCS/tb7/oPH5GsVW+dp+/6qef3P6ft79GIbV57B5/
+gPuH0T+1/1LM9+8tH32fhUfX/n/+pcfVoG7uXr5r388Y13r9E8L47L40UVAD+WH1ou+ko/v07/m
f/3je5w/PT6NL3/7ln9DInWbzfFAPtIIskxawR+QSPlPCzUouhYlKEKiQ/u378AQ8p8ICl2F4AYF
NSonenT/gkRa1j8RZQqkZIhIaS4hMf4PIJG+/am5SkYDrEkabp6vXHQVb83XH8RFtU8KExngJkdP
V/aszn3QFbch+8Y2OJ+WJTH2EVHs4jwJWsQ3wi6PHBqaOyZjZpKAbDHbczmE12hdSJIfyxM1QWOM
K7IXebmnfs36fTN7/hfofUevtaZ9S/EAdS2xyl4AscL3a2LMjGY5Fmx/iJrXGhIln+EDUPSp2juv
HH06tNODaaLQawIzMq79JCzbFZlE07CqnLl4tk3C6WcMFofG7SsCopfiJOHyD7S/htvK8cMeonXp
Hyk/u3srwItVBMimcbaWxCGzsqFBxGHuVF8d0T31MjrSJQW8YpogZX1kAn4aYIGEvu07wXDkQ6/o
bOwI1bz2Gv+ithNGXhz1R29GTk7jKcX2ueiyy6s9mSTg5uizOctwcCTkFZgM3JMWa4WZumeswPKx
HtDnJ0QLrCfTuS0IIML2l477TobwykdfbYu8yHZRZh7IEBDEgMne2zVYVnfNCAdwfAO1WHG8m5bh
Ofe7kX7CXBGKE5LLnSd4yGhEb4jC6rcmeTs0TYJ7RsW8hiqYVPDEpAu1nqDLLGqvFtVVJ3AUphPB
8nfJHhN0cTvQwSSAlPIRmCRhd+EJDbh+U5MLejf4QVGuqqHonpsRJN0Yt+Lrkg/OcXYj+zv4DWOP
ODY/RNw/VhJ6ZlDGAH27sWVDHeiKasNm0KVi5VgbXDlnfTfi3Evpb63GACGriHSayDjOB4ifVbTq
ksrhZKXACEiy5e/GmGRuvyuhxSSevM79yDh4VUMHglgMenpVevR1iAOVOGcfZj330LUmwjPbzHsu
/an86ic5uVQ+8PilYg/sUCu6S+g2E2aMpTB1YbtTeCtPo9BqjsCexQlqTwQj/NYXPjnuxNs7Iazl
qlP5lhOUsetpnJyNnD2OLvF07SYPEa0RASbFHpVe+TiP48Aib5gYijl1AMnAMmbXvokEJsHnN6rG
WWcqIP+o6ZYTKyJWNVl8tE3tTLJGRCpAAON8ZXPWeI4G4wk/5t4rZqzvqFiMB5WJgnBxNcFkL9Vj
WbT1veFEzi0vzsKb4qWbVqbTNbFrcqeLDKvI69pnsOPGqUnh5qZJF2Mtm/hLkTveXhayB1vut2sT
hsqK+MvobCQqZI3N14YCsIitUnazk6Fp0MYoqdybJqrTVWpH3mtNB2OvVOEcvWS+JowVswO4+utC
TvtBO3L7SO2bvDy0hswvpsY9rSjcnaEVOHRjXdx6i1VBRYouKB7dJqp4xLzcsh2CKELPFZsNVMdR
DUCSlHG+lOGNMzhPi6R40dPx3kc1PeW1stNbWjpeubJjceE34qtHgiG5YCLZ2YXZH6zGOQxe/pjC
1NpZRSkupiyz14mxPNuYQp7odV5qRltZlnu2y/mGUJ8NMTKX0bLc05plb5pe5/38OFrh13nw7gNA
NC2Yjx3tCElqOrFnbrtFCw/fqnkl8idELCi/knPx7FkBJL56DLYACLHb15c+tK/vsfQIX1kyD6LY
FL0EbnWjIu8Cty5Uzcn4Usa0bhF0rIk03bRufARkeYLG6asxjOBiHWOm0VfDTIOChY2aNkG0Lqvo
CtzdqV15xq4ozFPCO6qdY4kzhNN71DLI6u1qZ2CkIlxC91g9D0Nw5dy6ndXus2RmavTEEt+xp5Gv
lVNnO2qHt7YTgGVy56NPg24XjfjJq0JdhJ2ji/dTAbMHfiu5NHLriMkFhaAmLOH+1s//omhLxaCO
mzVzxrmPVwO5hspOKXBbp7ljXagwAhXOXggBsloOTSbPqH4sq27JnmEzvNAY3LPFBjXkRBAG6tMY
3AN0baPCTh89h11yutThnT8UB9fEFR8505ZA43O7hLVC84XfufFegoDaVla419E43lFJOE6MjBW4
CeIsDMZTHyeX9P/bwxTBOfQi63q07C2Q9KtMuOo1DeHdS9p2u6hT6apsjIskZvWk+BGybRUFuTL5
tHbtEoK5ovm6dFTcnKVaORLIORkU5sZavCOMwAEUyHJv4ryjR1z1rLYFsZgkMt1GNdl3tPa+960Y
tkHiZy94NrIbZfDQ7IbvXVslaWFt0nV7YeX1s98o2rXN5Kwwjjd/Le2wbMgMopxrGfUeLZDvbcJh
jJLj6NWduu49lxd8oWKPCalT487yQKHQYwdbEJCOINY1gKKnHhz0bVXz/5vGLLJ+zTl1wPSMO2lX
e+51HwXEzfQKq3kHGb6HVbCKFrMgRbYN1qpFyZmzayW9PAXPGYNBWQJjkyqiiFwJwoaHLS8Sv95b
+Jz2RlEva4CA6c6dcRoLJFSPnLvdeJN0trk1G5I1yCWvK9IEANtOp22nPGMzxO0w3eUuy+BpXIZp
vWX7Twdq5U5IVq6mJIZ6SHwJ/I6K9p3IdwmijG0cxAeK1ys6CI+yj7aYxjbQDMm6A3JXpd+QQpOz
OJjhGszTlynpuxNuzJXZyjWn3o2iZ7+OiIEZ39JEw4vASTc0PpHtx6wAa2RtJhgGccTL81QN8xk+
jm4TTOY1EkH4nJV7JUQ8UlhkZe2CkELQUPM71tCqqQu9+uZMFVqXxF1RTBseoUmtc1HEucxoU+r/
pu68livVtmz7K/sH2IFn8niB5eRdKqV8IaQ0eG8m8PXVyLPrlrSkmyv2fas4L1Un44gFTKYZo/fW
8/wltWeTIoBN+A0cJzZDG5AwCdwx/aEt12/TpuBPRT3fcpJ5nWmdXaP6aHdE9DxVkDm9oXMjX7eI
rFQMSR57ZX9B5HdJw6bfu40BQMJB8p0rwG5Ctag3Yc4oNaF/U46eOeHSKj1AojFgVagjjTsibIPM
jORlhmHtXBMyI+y3zXYwH/nXrnw2SL1cfEfahMSGVZIAXO3Diwqo6hXl6zxA3Zs+yqZYzsfR7e9H
x/rmxE2zbUqhXMxj/wvk67Zp+CkqQ5K4j/HANsz+lnaas3FTs++8pZXglWKXwCkSREE9oQECqj99
zWZkqjkH1k0bkVSRzP25q9hPKEW7jRrN6UNR8MG3lOIZApXwEP2xCFpN8jo0IcW4opkz36Y7Qgpo
O77Qnw96SO9sbvDIs7DVqycdohes3JHTIqlkdD99pV8KHkC1osmziPexIfmAA6supwx+OV0fpbnV
aFFDNjd+Y85NE9fRedWv+HNEsxMNk2Rucqg3YBOgpCNSn8RWTjA8t3o0PEUzvrcNGhaUCEUslOKS
pijY9RGvdHRAL6PeqqkGmB2SGpahAuNVfqNEs6F96wx1OjSWS5AI4E7QxY9xinSOcAvI2ldarapQ
4Cdzdn7WZSShw0NwJCPCzR3Z7wA/yB9VH9FJCta6sQuTyUWOrK7E+UmLDNDoU9IqRc5XhFCJkI08
OTMAeblBO6wGeez4bAnpLNiQOFYLPRWZQZLFaxEztPy22YPBW5Iv+E7YLtjD5GfomyjkGESi78PV
rU9JyTxrQxz8w28zf/fb2E8QOyZ/e/X705CZ8P7ncgUByN9QgHblA3RJ3QWQiZJNB1FpIKcYrOEZ
2jcN/qkhqOPGigWaqXAL7hgePss+5c3Yo5EzvtDbyRrgNxQ5yJVr7ExeaEudwhUZi1C/sux55GSi
K+14MOBCPABUtl7dtIhUVj9N1HRX7ZRiCSXl2MuXuStXVtqypveZYHRvUkqsMREr6UohnWpq4n1c
dt/KWbGtoLIFIE5QXxpowYEizRNlYAX8VmvbzEclGMnAAKUOxUeSFFnvo6mdlLuMfDWJBKQR3V2Z
QFj9qjkEsXLImxMVbR1Qrh3fmEq6hT3QBAI1UvUI71naehRaQBWDcmwpT5dVRSlX5H1kXyJRg0NK
ZS3ON3SAaOXoCsB2L2fmaH8QTSZZfWJFEnKUT7gaqMSx7oUuCg+o2S+9YPr1SMxqv4gkn4uApaGQ
+7AN79QeCW6wUGCbLsGHdvtkoqz1Q1Cj6XbqNKuEYfQaejXql/Mwn1OVrq6UnkVwxydmy7MKUhoY
I6FQdY9bMT5SRFVrWpbTVN6ojQR6XhYzx2Mjxdye9zWIFazKEhaYZm1Qyz9VhbDvEjUrDkkOyLhf
15y2SwpOs2Pit+OUQYFM3Q1W3WnfGevxjj7gQSyGeuM0anajqy1oIunyXts6RPLdq3rz7MpQI7nG
NJ/DOP7CuYnxqQ0qWj58w2To8PHRjXWLJzna6bWWjEPsq0gv2GK1/RgImk+Q0edJfXFz20RoJVRQ
WbXTw3RkL/6VE1+vBG1DAfmsBg6nBvEyw7mYStuL9K7Zgkfsdd9utLDC/db2Lv1wUZLHZI/ZA1jW
l56O0SXhi+22CTVA5cK8WnTasjkvoIyGS1hqknCZ9LaLTPyQSC3OCgfdAWdZgupIn/81I7QnFaZC
DjaDxPGlYWubpjFBgBE/VHlUM4YXxaQq/O9rWf/PGtS74tZ1/bO876FL9Jcv9f+CapWgivR/3XQf
ilXb9mf5Pf7rvhr6+Gdb/gUw46//U/Yv7fc++f7XBf9v97aOtf6x/5SxHOdvqjMQ7ClF2aiaBaLy
/5SxDPdvm3oiVgEbIoPjrCko/511AnXD4qigYf7EtoOkG6/Bf5exTPdvzIj2WuPShPOv8BnvddZC
MxFYY4ZyoUDgENKO/S8pdpu+WqLYN6y4e8hIWbvuaTq/jKoZbnODLvnSZ+rmzYO7+Y8h4m286RrX
+saUwFU1nGgqNho8tuxI9CNTgjIBhJ5MMuXzjPrHcKVZF8Q/tO7Fkt7R8PXH9rbT7xoka/S50W7k
ZGg9cIQ1odyM8nkgW6py1EPRvrY6RGVNoVC818ND7kyHIh4P9nBbwhgmYQCJFHlP6YXuPjSa2JTE
p5OZ4bnsVs1u8ueh3I2cN2oSFdOaypZLZHB7yjXwvkz48XbXl/CmTGi0DeVBndt17sUlbXAPSpdH
FtO28tvremPcojciT8bXPffw5yd96srrv7+5spwWRQ0nrhzaAzylSV6H7VOkcSYtk1/DZB3M7tef
r6it7+5/PDAfb3b1Eb25JHWwqSgMLlkfus222WyJ4/JQrG0Jl9ujK/aK7f2fL/lhDL8fTcaRWn+u
Kmmr62iKD8kmv158cytPWAI+vYSGxQEjI1aaFWbz9qZozCwaAsKU1tD3RSQb27qJyHohsKdIn/98
N/p7E9E/D/DNtY5GC+woBywM14quSk7/P4ApfGn303m1k0/lVfQzOtOvCRMzz8vbeBeB/3wgxEp+
/fOv0N47XX7/ChfFBYAYWDFCN49+hZl3Q5vSdPbJzzK0QDxSJltAWCPvBwZPLhB44ujEh/LJ0Hl3
zaPRCmnPVgkm5ZrA5EegmWW/0H2fqoIU2GV74g4/Xs2h9uXalg3YREN7/v6ddggi6JxplFQqxfTZ
O0+3kStCXJLE2iGnMjiFd/22XOriEozIyuy1xMtM5WDfoag+r4tuuLZpQpBDJLKfdAXNfzfqmB6x
q1vMz3gibfoWR89DsxSN+Y/cFRPRNLFN7NZcNwnPcTalRC8rCS3Q1joxZbDmvP1+Ma1RcSNO0HBA
DzhwSN4/FlUrqHpyvveRAXReISJwGyow1D8//XUWeDNLrN49vKhrj4YlCAbR0QcFZ3dME9Gh0BLz
SnWo7IF8IUJ+HlpVra8n8mrO20KbVS9rySnx1cUO7/78E7SjVcgwWV0x5ZJzwv/Fl300U2m1Oxo6
dWUEJbUAD0p3t0LXvDeR9XNKKKrNEtXfYrrTPmn37XkaJzUOVRLs2MiHZ+NgZycIUkfTjIVJWqOn
ZeNQXtkvx89+qdy+jLqo3tIEXTx0O815SnjhwWzFTyNx5L5nK3hiMT6CTNAKw5XO0BGu6rqC/xw9
hpUN3StlzEVRYd/XxaBuE9raXwj5yPaxYZCzDNVzQYgSClI3UjKAvMRAhYCbZaypj2hZeeI5HLle
198Ej4loWxM7JbQZ42j2GXU1rmSzJhPimPATWu7noTMaa2Eg3Kqh+AE0nuTcpPK1aB6D3m3s2xOj
42gaXjuEhDzh9nOZHVYGyPvvwELMqCls8QmwdKG6c4TVGBU5uFmK/CTuoOvS5VbEZg6mkcjNpxCt
6IsDkdneuvCsmSVBcr+e+FXr1/fmu+FXwUtjkMDcWP9jHz0YSj+dMjYweJTEIBtlsd0FzV5OpjKS
0TuHXNDGI7a11gIDUf33vkgsEeQOZQ7qNm16g/2p0JDNOEq1cRpK7rSPAJKd+JVHU+u6TIJ8EzrY
t9WZaB2tyDgUe0c6pb1nDggvQPgXT5qkAzgVke0r46xt0aF0Hmhm1bMonRwaMH+bTvQuVSN98FGJ
C3/prRu+uGw34UA5Zas+frvrL3R+44zYROvCWueGN7uUbDY6ZwBKtidTgJQFkxzqjYZKytdw5ntS
mzjdaqGxr5J25PW2xSaNhEYpNwR278zyxGJ0/FrXn8Ooh2218nJc/Wiw1Y3R9zVSBDwuDrxdg3iS
jDhqvi1NeH9+OZ9cylExijq6i+ldc9aF/82d074bSIKOIAMv0U+1XXp6n9SCC7JjTlzpeIJlGGgO
SahsbcFv4Ic+Xr+6pqG7kYXEpaTfZxfhERCmONCNkqIwJr4HTPnNy2DQHsB/1AZZ2rY+AUHCp3YX
U8VsqhNf9ZFPVvz+SZAKTQz/KG+wFr+/ewnuUhB6Ee5Dolp/TLlhEqlhrbEC1Hso/O2Y5KvznNbD
FqWd/kWbJeFn6YJtlwZpQPorwYL2aMc0NES/aWVfnmVLV+x6cGJ3DcvxRhuX9vBv3xloQRxiHPY4
N62yhXfvLGf5EsTkhfuBBLqLJIE2ugqr93mozqe+3aON3/qEVugQNn8mQEf9ANmi+GxPieXuq9oc
HkSbRuk2dtx6nxWNRkWbUss3i2SAn3FoGFs91UizmWFcbNsytYT/5xs/3gz//jVMngYzsesI5r33
dy6tif9+1MN9P7TNfYU16NacrO62jicjC/LQjCneWvOAxc8alR8ln1aCpoFY5UWoBDD3OK6/VBg4
xQETBdQZMl6n2ifmyc22Yz8aF8OI7aKw0EvtHSCy9Q6/BkdAZMnLv13V1kfr8iXAy1xpTsfHXgqM
DelI3EzYxw46KWr2oaQTkEKu3KD6L7dF7aQbaur2BsNTHkQ6OXd/fqIfP39+gw7Oz6TGC5Dm6AOw
u9RBAMwH4GIK3yZ1TgzYCNii0DPjxMtbP++3axW3y+5OGOwo4ca5q3zn7UyTqqMtImSNe9odVjAY
WNMoNXQbanmYWE208XjBIqQTTn3iyut0+eHKwl0LKKZBteFojiMVEn482Aci2ctur6jJC+gXbFkN
HXYtq0saGyVuIJoC11WNbuBfP+J19+ayg8ZhCbfj/X0nbZ1nJKBFh7qKrItwmNWbkrHnKZp76vs4
3jCuj/jtpY7e5tTHhSqgBh34ZMW+IYriMJBAtJ3Z1QUjEYFBpZ2kGX0yhNiiQiTSYA7A/z7auxfU
nCNnyKJDH4lx03fKV4dP/0p1ZH1iMvr09sA3CfaBLsegdRV/s1YhwtZBR9FkAcbiBpaJrll1kmcH
q/uZAbTu3lKXb//25TH1YdaGJ73i++yjldhMifeMeKSHLHfrrUN3bdupQ7SVauGeOAN9/D7WS/EN
2io6Mo5c7++OjmArDaBthy5Nq8LDmMBxn0B5fKqWQQRFS3W9EAunEiU+cZcfHywwIgvVGtOAhYju
6MFO2INdpvPoYMSiBDibAN/Sx+mqddadY1KHAWjE4tSm6+PSwgcBxW7d1kO1+VBspM2uabOIDiSd
Y3fOdZ1ssqVd5gLVsSwOThFR2BAwoZE46aF2ls+AXqj9ldFzNcWnKgDGepfvpwmKri6YCvizzBO/
5X1vhhdT9FQumUtRX9hVIM0OeVXL9tNGL+8TU0MhomxJMskV6wDxYj7DWVhv7UgZdrCo0T5Dnbld
rYTwL7UK8V03nDWpnJ8KJ0WmUqokhdBkPE/CtL4hI3U4OGWWHfISxlHOqevQ4wK90UCrXgLLy89U
NDWbVI7N2TSTZ5eI3jmxkfj43pkOYYSsRyqohtbR1CTNBP+Drrr7aYiDVr9acHH11lPZXBENeWIa
/ORa62aFTS3nABsR5/vhTcCY0xbAew9J4sSXSLSfHC1Sz9HfIueu84eO9KnNnz/eD+fG9bxh2pYh
NAfp5wdBZpLr/RL1bnSI0vBHrRnR3u7jyVsnqutFJTB1ILuHTDU3I7rWcC7Cag5PPOKPZx9+AjM/
BzXN0tlDvb9tIuXSftEVJhBRAeW13ReFFmZgz4u+sWWWnljqPk7GQHl5uCuNkbs+/pJLNP4GqP34
IMoZUISSNJfLpI9ET83/DqW37p3XboGNDpe9M7rXo1UV9TjCiLiMDxOYm6gKWy91ChhieKl3HU+T
/XsY3hOsR1Qn7usTR6TjiuR6eeZIpi3boqhGeeD9gwU3aijjoiQsq5XwiccVhwY28gaXcIuc0ln2
6MiV127MtY2owuW6rJSviT1iXvzzKPs4sGG7MnFzXrMMiqPrv7+dNtDWk6XoJnCvSODDKR5ohbI8
D7k0LtvYQHyYzuOJa64f5vupar2myQERKiTliKNlKWxT2S0Uwg42np5NqKXxJVtWeWLsfhxMQAq1
VW1t2Qiuf5+e3twZJp8BiZBIDhIIxybXG31vtAtCr0XtT9Q21x98fEM8QeorFBlVZoj3D9FtDWlK
J4dYVnXjGVkBD7lqI8wMQ3WvcYzyzbHKL9IaeX5VmvPln1/hx4+UG2VvCF2QbYX9+9jx5kZrgCpZ
KOr0UHaE2RGaQz5zuCIkKuMASKk7AaHUPxsy7EapijD9UnM8Grtm38thBulD2IcRB9ImyHo052gz
k6q0T9HeXIUEnJypUZtuWa1g8ok+3sd9j6BtaMttrw4r0iRJcHG1swd8y9nPvRUGbGnDDWAxAq2W
0fSHOoWxifR0pwDCgeYF7iKk/vqC2eXWsLv+y5+f4ycTLg+SeZY+5VqYOm4TROhJyRrqiOVYAykG
YRcboRNWGIclhHCnPQd6rJIZjc5ZTPzjhFrmxCbx04eL/J51jZMiWs6jealT5KCJOckO2HWazUR1
O0BHYAiPBKBHy6LDrzQw46jHVebecpT+Qi8t8aRp47xTRxHv9ap5HmSxbDpoEV5n29K3IwtWkGK4
F4oZ1Ss+ITkrNQ6bY2PRgFQUAhXxo70Y/N3CMcpdZy/qCd71Z4NmRSer62zDdnvdvrwZpIiwcODH
E3lpmplu+xpf4tIQDavkkRHo2AcI3Svnlz+/0c+mAEFgg6A5Ak9sdVa8vaip4bu0qI0cGnuwPKJ+
Ksq80gjc1jrF4/zkI6T6bjHdUOV1cHK8v1QSdYOW9i1jR6k0gllA5A0RbnHdAF6csRE/sVR+Mofi
TuXjY9GFAHrM/3Sr1qTPwljVOg3ll4mSD3nhKaTkx109Kl8A4MzX9PqZYd7flbI4aEMiUnCILxn3
lERiuNGdJA+M83avIuZVdIyDfDfhif31p/dH/Z4UCiYa2z16nn2UjnWqC/J3NDFcItypHiUKk5s/
D5DP3hq9KLbxjEvmsqNtHX6ImOKGwlQ2udqmitTwEmWXslccJbu1w64+sfJ9fj1kApxWKF1YR6ut
pdlFKwee55ikG0sQqKXbA+ho3qYnkP38+e4+e3tsMmh4sqWi+3U0UWeGQYwtkMiD02nFeSwJde2t
ctlPMJgQ/ZOZND1FSlRt/nzZT2+SLhhfOXoMVRyvhvR72rC00kNc6/EuTZ0GJm4OqjWclUsnUa3b
/4/r2cx9XA746XH7rW9KE1ZmnB2sWluzRfPyIkx5dRIOA1pK6Z749D5Z7XWDKp5NC52v4niZMMq8
EknD2Yc6p+JLPOz7qWPb2Nuuc1DAVG1cQKrUWN14L1UlPrHZ+GRSYz++QnDXkq92vCdPw9Jm+bWz
A+gJTJKDNV1NafttGux+/+cH+/mVGDq41lQ25UdfR0zn2iUkOj9oYxpuogSscpvQK3ecIjvxuX+2
9mJwM0324hx3aJe9n2nmdJy0jrrzIVb7+BVCVXOA/+BsmyWF5I2R64CxV1zKioRpNkPdkzV2J09c
60WO9nE6Cz+I0bVCi7fu/Y+oQbqVoTanB1WxQl+1O9ZUQwk3RuEu1I2B/udOoe0Z++QBl3FFbLcR
MwzCmmhCCGl/fvykgHz4PZBy6esaHHQpTh0XjE3F0BC4L8oeFzhkKAyq1a+iN7VrB5XkskPWNJv7
vs7MH3mbh80OyJ+8mBppPXdIhCku29o9TKaWuLZ2XlANTvrXVHHGM0uOxiNpeZlKknaf30CKTiJP
Ba1CtMMYUbHInmH03FHUGK6HGk/GlgZn8TNMSjlt9HqynqfI6ATTSBpwcCRsrV7u9EHLr8o+7zYh
m4q7Am3yjQLkl6wxCaHHy3Aw515jsjENmtBGywrzXyMhZyn7AAQd0iaCC4EfSMXoqMHTns29sMu7
HZiImj2PteaWZWlHsKlFAvD3yljEY4EnX/OKaZCvJNjml0LN46+mstixXxPGcJ5CQyT9c3BozcdD
VegBRm37Qm21+nJqdNxCRjoVTygdp6e2jSabKCM6Nt4M1yzDsB93G02E7gvEnu4R/ojlBJpVjIRF
d71yD/MqITAwiwr434SoPeObju4HYvSEp/R25ngNEtl7xMG1sqPZJiYP0nLl5VpqXUhR/5RJ+hg5
imPh8ym1p6ZPymmvz/Rcryiwy9dGFfkmU0Pb8CgOQxnHU2js1+ftXOPtAekn42hAX6sQH1EM7MH8
ZDKdbmOg0f4qsjF7xZYy9hublebZrBwZBUVvz8/4uG3njIY3+FwgZM5VvczxiwV2xj20iqMdlLYl
iyUtxuFqwUrnkj4nS1A+mHLCHQZ08T2pionXl1cIfBR7CC/dyW7vw0zSW2mRPWgbHNwLXrihdFjq
lHQmVC5xl/sCqwOev7AS2SbrYRjgNBzLLwXM22pnYH3Ym3FV3ck2AzARW1SYUlu9JA6gJhERahvT
XkPDwRnH8bYuQRTiv3bRHefLoD2oIbMJhqAhvVjUVr2xeekmoa9ThseBwOqJCB2i/3Z1okb7wW6M
2QeqMohA6+zLaran72UDldbvTSccvUg2fRNUhKxgXbMK9Ue8hBmKpWVRRaAPUf2ky3p8BVKZukjv
HHywXavWz4aVVD8Ju+7vDWsZXhaYARODeTICs4cxg9NUptfEDs3EBc/Iva1etqofTo1a+zp6Hskw
jJH+TVZ7PzT4JjwRokL0y8GyQfTEOBNnpqCXLM1kulE0x33SMyfd4ZwvQOaKpC78KFn/Tp5ixVkQ
B5kHVVbaq0WxNNuFchI3NJdWR3pWmWTUcaQJ3D42HxPIU2dlM6fSzxO4Hr4SlSOgLt0sv7mS2qon
qgT3H0jLKNkYem6cxSwfFR3e1R7WIivG0cWq/OTMRRwTuVjzJZmgqUZ/UOM22g7lMM+bPE4GwHvz
ktP3Su38poBfcFOlER5ZY3KigGmg/V51U/FVMVLzUFSuDnwhRtOJZXfsDq6cjEcA2OMPSQkYHVcS
IfOGFhZ2fpdpIvExECkIyuJ8eG6l6mYYc43uW5QaZQt2YxHNFs59+B3+Vf8o59yefZ1iqOlFRq5j
SaqHuAhixKYmhWRzbg7ukPaPHYmkV7lsyDMVTTsh6ix66y5VF4NDd+2u59yynW5iU9YPSVdLXigQ
1Xo7tIX+E1m99QPCHOfKpY7mmzZtsRApY9qXQdeOFkM9qZMbJvBo9AFGLiNjbY5egCeki8/QG+mD
jH12MQJ1fB3DMn51Zk3qnjqiMYE1oLpjYGSLe4erwTWCrqKBdL5mhT3kgzMl3iwjKuTSBm+w4cvD
wiXnIfNp1ue3cMn671adnvdL8lUFfELOSIaKhwPNEJmHzGlrNagV2QQFqlMZhKjc8EuPU92CIEmq
+IaEKpVwnsYpQTQvY3TWKbFD5HmhK7fDYtgpRJOlveuSIb4j+NN9lTzMh6joLgqYUhwdU1gVA4uN
D+FGIIUthwvVUBdgDwzgZ6hGdUI6GGOLuDdl4Wyrz6ZflAVpsiIb9GQzwN1/SHMjes60Jn7kz7cO
Ciigst6Cq+dsiUYCzROFj8WjpFP9qsxQHzw42wXoMAGXu8ubjpvKsSRq86TUBJArZeSFJXsRLwb5
GLFkGdbd6krc5RM4jrzJTMY2XpTCK4deaTcCu27kNVYYMpjiDFpRQ0QHdB2aI7KPs2wzY1Ltsf2w
v1qKbnRAx4K0o+qBc8RbWT0xP29yD31Xac/jGHU7GcmRUExyPIlGjRR5zmDGL+3g2xyDcoB8CCWq
nxwvN6r+CtIpAuG5tKvnomm665oN4uDreCxHz44pOPt4LwrVI7YSEajejNqTElviUtQLvrbfW5l/
xYz436agR6/4Zr/2QUL/Wzv/1/3w4+U9JWL9X/2DfLD+ds31CMueFlXg7+3bP8gH4280g6tWntMK
x+v13PmPVl7ToUHQkFQ1NvgGpUv+3D9Sef5HnOPQ2NPRW6tvpvZvgA/vCzKkHKFUXxUtlA6Qpn1Q
pUWxiCenzZ+RLKkPFmazTYm5+awq5z6AcGYzm46NeeLo5Pw+M/zPFnu9LOoOHXEeB0M2+scte8st
TICi42PVwiTkWxWkp1azFcIQTIDP0GeXq6WmyG/dEd+YX8SD86DXaf+KinDewW0xrANayCTfw0pJ
tV099Jb+ONkpdCUKItOPMZmTM4fDu7pl0eBPAHlLrU03AKrd1sOAcbyjM3AZkeL1FPbIauHbz611
yaHDsBFuZfN1FPEYQNDBndopzvDbj5SJ7yVvO7tEgOgIGlpTBuii5bcMfgUP3FI8e7SU/FefqF34
7AyhkcFXT7ANdL7D09brDVTjCaAYTneq3wuvuMsPxHpjLIzdjMwkLXJDenHtFLP5DWqhD+53t1JC
idiAeOdbPanUV0yp6XOFmqzcTXHdMg9Birk0pZDRI/80UfZDaLIoW3ZqBItRUGTqY+to3VecAB4V
3NixL+duqYnVHvEIu7HZ2h3F2dGB24QZf4h2RdxOd3XehmILkFSQjOyoXRDHg7pvGFS4ddwFg3ok
JyvZMfHV2o7doHKZpFNGBDolyxrfNMCKQO0q+7qiPVxstaWttf0UKbHri0ph8ddG1wXm7hCo7HiW
ng2q33WDCbCChmH8EDvFq46MlSabtIQMElfiUisW+1udVW2G2wxOL3zXoWIaxJbb+7E7FMR2LTAV
IT1NaL7DYpmZUA2tgdheF9lTbNrjc+8Q0O0NMy3cQHXDrIRRopk4RRWwk96sQyDy+imt4WwRS6+e
q32ubmHh118Q0dlYscSseKPNc9uR4tcbnjKQWYgZN49tr10JkPuJv3FwIzM6X0y2RXrspD8HUpN/
FkOG+tzN4zDyWU7in/AHRzOI1BgLeVQSSRzzLcJkrvV9XRlRw0GmYvsZQpsbfKstotYH7SYv1vj1
mSOKFeNJEPakATIIkx9qMU1EfxvYIwZ2z+wGO1n/QIvbtoGtJvUZRrbmi1mDayIzm8RGrL8W+zmV
SDCHdoksd4XJJtyfZiPcOWHDeFlEukInoUBGmzwLCzMwh8i6c9O6+1Eg5L6TUah3GOiK9ioRVvVo
ophpNgsOuYs1Bbv3RZa1d5WlyQ6njOzPnITUt93I8XULEZSiItkezk5r+4gLF9NyARNwCbG/l2wP
WdHkBBmsc8A2LFwPNoghATVDFsOFoSdYs7MZnLNHJBcQKLy+HSnWxpQN20W1MJfW1dCiAEvq2zSL
aGaSR72Qs1uMz0iwrG9V5C5fDTeshTfp6XBDWS0Bmz2UVwv9sCgAEu3+GhE1Vxw1J8c406LcWDwh
m+bJDMm882RuO1daPs0PM2Y7eIhj796ZbCkfs2HJX8zRjbMNqEENrEoFS8ETY45Je8bxfVOZhY4E
2cVzuKmVKVM4yWip7YmpM2nc61BVAjyv7PldDSEJJn8rU7fZAGI7CezcyoSPLClVzU2j6kn9y+Rj
uc+syGl/JsbMthCQdX/pEgUHKFZUeh8YVlES2JWW9Yg9O9J1rx0Y7r6+iBZ0t95h+FYg0ydbcIAJ
KLXaaq1hm9FsUC+jtrasH4VD2/qsi9hcJIFVo7wM8mUJpxmD9CSzzNNbF/mDTzIEYPatWJZa+sJq
VorKOHTKIy8Zhe/SjsL0Myop9qamsCw8vid9hElraZmzdypkT/1WgU0xkdMpO2G/2oOyxDub7BIn
24Z1ssaCtLUomYr0yFKsYIkXvKyX6AOSdVdN+BOq/FHr9nGpI3L2BwPAiGcC6y91/rRh9PpVBmA0
YciPNtyUuigEQml9UeysxiwRE+2uk+PlS9fJ5n2okN3b+m5c2ebZukRpnDfQ3zh7QgMrG71e4TLH
xU2aqu0FdNhFXs6da+S5p6ZdZ7PhXcVmnEZaDb9lzPl4V9tUC0p/zvVifIBQF+vPnCOB1iJ1Rh6o
9U0bfoUB0P2i/xM+Sp3ioDcoo/qz0tmDHkCkyjVBVWUzz9ENcEcYm6x1Vqw+MduFv5ZOxhd9qha/
UvqFhxQ2dR9Ea/dn00FV4KhfIX3jBBMOADeAlQZxa0z6JpJldQd5HKtoFPVnCjnQ8O97u8eMnTWv
5gziBsI/XWSfIEcageFSawlZQDJdN6Ss4x5tGFV6DaeHL0webezP+lhdMWMpK/BboJ6blbg7tI6W
yg2LkL7qUTCTgoQyjHN6VRq+5wmdvZc4JC7AM0/haji1ybc/GSCGLAqD38lKSmavM4eBz5ut7Q9D
xO3DUKo2QCYWOnjBeebc4cHJh4096z2UWaPmx4P4U7+3hkloGWKO6N6FoP86LYzptVTAjQ5zPcEW
apSxZdG1YSZt6zyGYWGX5JB5BVjyW0sKwWG06fuNCv/aCuqkHJ0Nm4W53VHyKnAyd8CGOeAhfN/k
mPqepeEwZVXpHAsCA02NiQ5eAeGcWux8UQorG7dkSNr1xlUIAgrcpDfIvKmcPN9GMImfDXKqiHh0
I/0HuCjqcOkyxC8RWJbRK0wEpP5EauwaaDzAAHTdtNJ/q7JIIqpS58qkJJIFKkkNgB1EBg9kUgxg
AEzBeJxBOqjnbjxB2BvahD0IEzKHz9JNavuyGNucVYgWLdxBhemLLc5is19T1mvjfartQ0qW81dy
U0vHt5ZZT4KlpX0NaMOktWlORdXsRRRDD9PdjBndJtuy9xfiZWtqSvY0B0LOzbxbEiYmVIDsf4Bx
Om1gdl2WHwgCHc2NQLM97GB0DgsnxijZOkXpkE2pJs2ejCFlDBDcuup6gLWZlwQzbksvK/Fj9B0X
cLRQVGS9QnU1nENMGSDmGamj5YTWPrJcl0LCMqVfpawTJl89KUaE/1r3g0OeA9edRjXyZQkxnzNo
3gOAKibzJtVGcTvCMdpri0qhy50s5o+omVWKyop1hSaeSkoRy0uTEiHs/jxbrhia0zdsNLG+NadR
Tp7Z58qZGEfnWp3wkpGUFiU/6x6isVyI29qS86h85c5txwOCNj4oMD8GjzQpC5xtF+Oms2dhvlTE
DLNEucZP2mA1X6eJ4gIeAHYKYkyK6HoqU+WbSEX7HWl7hPMQQGq7ljCip4ndAvxkGV/Kbs6+8rYG
2g4rmsYR4Bs9HcjmL0LdlxQjfwJIBFGqAet6cppgyqcWOz8C4F3YdEDgBgt0rj9WIn2GF9AXXj4U
GrgnKQBlzQp6GD8KK7hTOYFduOQAXBeBqvTOPRTNPgLTQdyKzxY/YoQCefwq2KoQ/pExxeDiAzzg
rVt9ZrBE4UsCQ5oSMq5PaejjqxmIUa6NCICBhYzfS6rJvpBDtNxZeZzGfqiZI0yNxdXhWcJRucHQ
pfyy9Eg5Q4tgs0gCDXkqGfA3HbGvt27fo8JGZI3zI81M3BT/xd25bNdtY936XU6fNUCQBMjG6ewb
JVmWJVu+pcMROzYJgiABkuDt6f+5k/orFuLtfQrNM6qXSiBsENe15vomXKMbTAXQkG9NBqYRuAUl
8vZrvzGgXaKiegAIKPvWqjL6TWGvmeDxELDgBKb/2QYMV3C543Daak/ZWZ1+izebvAd94Hz0pEhy
nVQHJ6NdJrZ02scSm8NuBB9IABESKnPAf4pbKDjEhQE/ifVvQ1AIyB7uGG12nMfk/K8bq8UerD0z
5ja09vEMLBVH3GQwBwVSym8Ghuj6XjMRneqtxdbE26R9w+cw+6T0CE0GOBsRMJUr3Cq6ca7jU10O
DHoTFQbfWl6Uap+K0qr7upAD+FP4extozU2NUJEFO/ZdSoqzGhTXxGVX1Wp7gwSIAkRICFzytt6g
hgZWaUNyL1hftTD0MOnt3NfmsQH6pN8jqgNY5iCBvAXcXs6IE25J9gc4xeKTwiJ4D9YH8EJ43CwI
xiLajhxAUKgvZcqXz2IaMNxp2EVf0g2ebLsppuNwwPomv7Wg/j+AjcELhIir+H1Pw6LYF0HRPU4b
OrSXXYf+yFrUX2RMzrDVqYCjSieLAD3W6XNjkA48zH3D83iYEo270BxgWmgy4QoSWmMOA916dgOb
554B6Za12b7RBO+e0QTbfYk7sjpmEbQbxwDbags3jiGDJyK10Q0FSbjC3moQhp2jClhDrET+HmVl
bNib5bxNibbDaVjFASnvsNljfDMAy9UBhzEIdESVwSer0vWpLnALOWJFScidOZiwkO1rDocnG6AS
HVfEej3VwEcJ4C4gxtvVcwV+BOpiEJgPJ5yICw8X2CPj6pLuNjKhqJUH1fJpwFOk/SuB/V+Fjf7/
xDMguvOr4NItnAagdfn2J9309o//+3/+/Pf/Citl/F8oAuB4kaGYFlKTs3zur7ASS/8FRSGE9yT5
CzEK8dC/w0pR8q/kLK8HLBHuTOdyif+Eldi/OCrKEVbiFCnPM4fhvwkrvdRtBNDAIFuM9LSTOh2K
peikyNhNFcIR+Q1kcD/8/se/IkQvMAsvUqH/2y4CRy9TsjhxJwZTe34ck6pB1TZeIx/BcFqulLP8
vNuo7XrZfA2dB/hYLT+i3rHv384QPpXP5bJ133/dfUTtfsgs/919R/CRqU3CL7tgiJ8kw/akIf0H
VzHC0waVjUTBCCEyY3H69R+79GPOnfhBYzVgL63nsmXHBXQZOIMBOt3vkNBKf/t1+y9Dh3//GEdO
hfo2outsZUcLLwtocsBHejeTmrD7FTzDBZGyjcGJYjX67a//4KUfdP7nP/wgnRINxSv+4NRkfLnr
KgtLoHiwlbgiWXkp6fj7FzkKhxTvMjJaZKtmMA3nO4Z4B4wE5EDhgiurmr4OrcRzygymXUEHanBx
xXldTdf8pS9MD+78fQXeblLDZSpXzWCKt1wpYz9ABpmRuxFBMv60ll3Ebn89mo7W4u9fe5Yb/Dic
XA0yQbLxaMtyMvuUpjlUQ/A8i+AGsDPILgAlu/LgvpvLUB4thTa53QVlStUVNeClD4pd6Mce4BBX
U5OA9zijZHof9d13nszXyvEvNe5sQR22hTmFkPS4rgP/RDpE/Qqgz6/IXy+0njobUZPWQJ1HKImE
e7P4Bux6d98GQv6bSASWEKDU/+/7nOsR2gVzok2VQKiMdPiHcEYOcik27rfNuSrvvsFTHOG+BLYO
wbYdyYKH7IFBe86vBPgvjY6z9dClDNMVSfojZKm2BrUMj7ydMVi3h19P3kt/wNl74AYTtN0ADUUL
mgJ7HMRQjR/UOAbf/do//90f1saQEksQy07zrQvPhmZx0OMdIYf+ygC91FT9Z+2lzkrPOsgsLF2L
HPj2TZ1mqE+mYzOv8Jo2ooqvadQu/RlnieNZUaSzDng+jpaON0j+oTZwaxGWPGoxzssVhdilr+Gs
Y9MhOBMtKs01lduz7NfqDV7d2fOvv8WlH+Es5BnGSuGMOw44nwsgOEMP0n0Zr535KBNEKa58kQu/
gTsLukpLWPZwneZ9E6+3gdrIm6wMwS769Y+41Lxzs+gKiMMxOCy33MBHB2408WeGkP7Rr3nnYoFU
TcfPScJ8QuzgeWxKdYxtADisX/POerYiatdmhWM23jIS3wC6JbxzYECxef6B87f/Yb3JLEhMtmD0
Mzxe21sdJu187FHPOz/6/YLzd/nhD3AKKkIYQM2VDZX4wNNheITGDaoLv+ap0zyojxmBgD/XUTyK
m3GL8OKs4NBD/JaYizZAbYFBGK/nuQRDJb4dFEXuv7YQel/5A+eJ+HdG9j87EndW2VrWJRI++MSm
WCHfqMuI80fkOibUQ42FkscF0or2U6PS6DcLoGfreQ1xy3/gD1LwbpuxFTZpo++qYCjw/kTtIq51
6TmoMO5aOP9Oe1ExrU5y2Up+ALE+6t5NZGTXjO4vLFDmLNC1YAFPZVDkigcgYIqZ5ylvoivzw6n0
+s/wunCTZBoXYajJcohXkPLdwgIavKTYtuZGowgOOeZBdd91EM/qJt6Qu3hYooi2rylP0/pTKmmS
XOnKpR/qrOUU9cy6m0Wca14MiHBu2TdUrM7Gbx91M/pNDw7QutQ8h9ckRGvIojaQT6XlH14Lza2t
slAYpUjzAtOvl/Qz8lr6YSBA4vq17hzLJoLfWhDwLE8avGT2qL05Z4VFvw5+q4w5+8QAQnJClz7N
x3Uu6G0a9z35AhYrVlxFK2jmWgHFD1TrTJdftTobmfn9MueIjmaghSXtWc7SAp6z2iClt1sthLGe
08rZP7YYuQ74EvGjNUmIdMpUHjbWBQev7rvEIpj1kbY2y5YPthzzrYVYiwFjcWUPurAk/lF+CSeL
AKHCLa8R0d/TESrmYu2o36RyqzzwEOlgTN1tOTTFLfSK4ce2hD2F38A4qzmEC2QMRwB4wPF1hBPz
OQLcmAohfb/2nYO5ghJSR1CLo+hOZbCeA7W2QJFw7tf6+YP8cCpHSB7oETTwfISYAZhXPuwGFQrP
vkcvW09bZK8nkKByJKGqvYyQB0RONfab8ImzlGsSwPasGLbcILR+GjKA0KckvlbIfx7fnxzHibNe
2yKBaUQIuS7scb/hJYjUXzwC75GPM2eev8BZstHEpxa53zmPsHDfZii3OIZxJ/1eyLFzoYZrSxRD
to6cT5ywW1Q/2UO9tp7bTewc1+GomgIgEpuXQxO/Qm6Dv9ZL49l15zaNg7qQEi42uelq2Ln2CYVk
q0IVgN9u5lJGkgLy8GBD5EW3wIZL5FfvLaz3/BZV7CxZxEeDCVVI46m3yCy/i2aUDLxJkGut/OZN
7KxaOJYisT/RBVdCpFmlTj6vcDs6eW0Jf/J1f9gSkjqA8iItpqNpKgiYBiTqIL+3nl13Fm2k65jC
EmPCyAefe0jVd222FJ6f1VmzEuj9IABB66+uxygx38FJ17fr7mpN0sKmFSw9shlBY3puffAemMhZ
rZJMumgGtL7UGVTH0E7vGIO83uujujSSCgKkjlCC1mP6zYgYegVRegabXKCiXFSDLCMazzar8oYj
W11JtvjdDSLngF0AfyiaFdmxZCyQ7QrBEgk1fAj9BsZZq6rS8BGCRdmxnbYWhQnim6230HPUnXU6
bP2oO9R5HsGEh6gvTj4HE8yW/XruHK6kSPpohUPikRuCjOYifh8skn9+jdOXJ7cZsqXGTdgea5Yh
F1mjQsH2lHu27qxTHtUB/AgydD2z4esB6ZHHgpeNX4oqctbpYmPaooLS5htMRGAp0kLxfQjGALJf
r8FxgYoUCV5lUQ6Sr7FC3UoQ6STXMx2/+jXvnqyioH23KJysqLW7y+ohhN1svR79WneOVtsXUF2s
ic3HLPotrOnTEEdPfk27K3VYYUu+wodCVMEDtsfPKwX+0q9tZ51mQigetnzMkf9OD8AHPyPVfw0a
cF6PP7nrUWedtnKASU5qbR6IUcAjlt9zaohnz511CuIN2E3wsTi2zfKHWMOPNFFXSpAv9dtZpamY
ywDn9ZqjWYhsNwrGBMT6Uem39VJnnU4Qclcy7uFDlWXkE7RRNQgWYgv9bhr/IMIY2JA1RWdz1NvD
8GrhXyCiL/yGPXTO0wIl4XwSvc2TFTRhBd4FdCrXMq8XBt6t5M9aFgsdqDHvYL/xOoXf+usmKPRH
r7keOkuUjnAdHnsgyoOqgH+gmj9xYHP82nbW6BZ3WV1U0uZ9MkHuny6fG5M++rXtrNF4jsExjdB2
UA/PsV1foy78Clvn0oA7KxRszqKEnBBSThQQ7oO6uBcb8YwPnKUgPz6Cw1BrvsGa6Ajv1zdq5Z9T
KB/9zgoXoRVUuKdDBm/zpmqfurI7FepamfylMXFWZwzH8mhBTP3YbSivnSmKCv1O0H/U3a/JCB9j
vO2YKu/TbsnbvvDLfLpcdNGMS2UtOq3V+22y+5p/8Jp8xDk1mwxWSdCqBse4kl/6JXtKN+a3TxFn
PVozyWWF7Dhfhzp83taR5jXAwge/jjsrEoQDCD5FNuZDgOw+beVNVmSf/Np2ViTKHIcExK/gmKBo
ZhcQ9jtK2jwPNuKsSUxsYxqCI7kSbNklQxxA0cwnv4Xjwi5SVGCOMbC7R8Pe9fD1QxTbb0ycQ7Mq
KxObaoXkMoW+Yo4GvQsNe/Zr3FmTqFsu17UtgCio9M3cIN0O++HRc6Y4F9veWiKDBo2nTfIYWf0V
JdDX/GTOH+2fVyBYAr3cAyFRW4lJs+HYq+gxQdsL2MVeIw493Mu2w1mgDnEJETamEbm3aVnfATrB
vEYFntkvW6+GeIJpr8VESTYGBWT9vmHXGC+XRsVZmwuc42aZYeUv0TrWewA+wPKkuAEJr60FasGX
ndezigvkasa8jPXvwTx9RPLhvc9U/AfdegL2umcRxsWiMOxgUIYNCgG9Bv28NDLOmdlXE0c8ekHH
l+XRduRumVBu59dzZ4XWCuRwXkVDnsrodQPB4RGFu9RzxJ0Vassemks7jTnRzVMcNHvU+3tdUgAq
ePkx+yRo1zJSQw7AJN3PsJzZA6723WtQXL3TiozCkKpxgMCAfS6H5U7w5J1f0876XPqxkCncDvM1
bEAP6ACIalXtp4yAp9jLUemSuc1QeNLnSCFth3brHngESopf150FajUdZBXOfd5B/tLs4CsUvEIJ
1vrWr3lneYJ7g10xtvii0/rHgBvcMqRf/Jo+L6wfwqwjDh64yHZDLln5dtH6lijlNw9dbdNUpJLV
DWy14UlbHacZRb9B037167ezOMUWFwPqXIc8q/RexuuDSq9dO8+j+pMz6Oxl9+OQzPBEaCbNYQcO
nI/d9ZzVrw1DudRcU7t63StQuP/yjyQSRteyS/q8EdFvTRV/DLR89hoaV8G0QISImtOix/qfhptp
6EPUU8d+qbqQO6u0pFUi+oii43H4UU1Bu4sD/cGv584arRajZU+qIU+oiOfjFtk13rVpU8mD3x9w
1ikwUmVq0wZTcgmehKLPwvi9xWHZ8/KDNiIxeDCj6WLNnkYi3hQR80pDgc7gNJ2uhTITygWjQtE8
SOn4FJaz8BLfooLgZeuUTySBJzU6DpwK6pJMDra5n2As5M4yVcu5JHao+rydNNnB3/lkYDO78/ua
zkIde5R0xhmGHNvjq2mlr5pk8VxDzvIEZgWcKFidoMy9bHd8W1+h+NMvb4Zz/uWIZ5glZKGyz8Nu
egSA4L4no1+/XfVSL5CdYDPc2geWfhRh/9RI4/WIC13lUrHA9rjUdZ8zjMwugy4clrnqmtvDeS7/
ZNM9801+3HTHqDZB3WUGeZvKwAdOPtkg87uCulIkQvDOahNi8lJEIMWhJng6WgK6htc0dKVIdZ1B
lVavWDfZikI3y9jbRpDN84s6y3OqE1ZAa2fyLespCjjjB5ykftnz0JUhgYSddsnSYbp0AJ5I7LUr
CvR2aTZdIzle+K5u9t8gjpUGVuk86uv0N45I342VarrxG3pnB4D4l2QAQOLLltXM9y1CcznQSsYv
SxG6bg6rtBa+WIXO02CQZj/NWn23qOL0fJK6cqZQwVxlzgKd99U6HOAcBo7hUCUnr9Fx5UycL0tK
Jtj92IbRM7eyB+Uh89x9XTnT2EDfN0QtUAIxR1FxuFH5u1wXELH8eu/sCHB9Z/0MggwKfGH1LEb1
fmlCvxM1cQ9r2s0KAB+Me5vqm3Ugw2luuspvVroOFBOgAqtuZp3XRbJ9JF1R3gCdB86A38A4O0KE
XTihKz5r1qKC+sQtOHS7pOiY8fwD9OVejFSf7Fo9YeRBiLnt+/R9ZRq/yD8Yyy8b51JRKJh7nfN4
fAc+9tMsx3d+A+Mc2gAJzyhiLU3O2+y3tptD1L3G15S7lzay9GW/RxKAMhAlILsxmu0YpC+7YA34
0avrLjy4RxXzqBu0nkyr3SWhvpPtNRXTn9Ltn5ytrszIiAXyuhSVuhOTqKlHtrjGdsDFIvelykp5
o/Q6v7MK1KloiAKWj1VlkmeUuHHzCDO/oX+XccVuJPKS3U0tW1QU8wa4z4dyMSm4CFtcm/79bGhg
92Q1rfy9q6rA7BkulhRYVMTaj1zbxR6aEFGyPUOWerm1JkjrnPKlim+LDp4ye/C7ePIpgLJ3PYVR
PfBDxBe0OTdi3E6lySqghBq62ZOidNkOwwQ05G8Lj+PicYxZUH8ZwsSYHHXc2ZT3C37vAWSE5Ah+
GMB2LSzh5J6tvLQ3ZQi0zz2QHSjVImaj72iaAfBAWX+rxdCDottl6XqaVQME09THZXIEeCxGCBtI
UljpNmAv4T6LYuo96EERXIxgoxi+mtuizm6bKBzjfMNoz/sE5IzbbQvUQ99OBHwkMk3bri76YnsH
2mvH/W4hrrQG9KdpmsB+zsFOsx/61GyIobbp6LcnuOIaeGmPUOdnXY5S9ABIrvq+2kq/mpvQ1dYQ
jFwSp7rLQfMo1KEjc52DeCo8L5euDXLYinADKlTnrFQJQMVDazeUpyfSHLyW79nk/sXtVZm5CKqx
y5Ef+D7r+C6BD9/er21nu9d27idQbbu8IiCy7caBAwIG83H63a99Z7efErNFwGDovDEZ0Jq8MxFS
m6D1+aXAw9AZnJmLrm3hkpSLfgm+qHqOvvYB4LRe3XdVjuCqwKPYRl3OEpC3cazDszu6ZodzadN3
uh6BpI0HVKPzioFyHct3BRd+69XVN07IQC4NRb8TW+RD1twVSeiVXIeDwcvZmExQZIWInOaomwdc
OMiAB2nCaxaAl8bEOcB7UkZMIlmdlxQI70Wa76zun/0+pnOC1yjrnlpOutyuVj+gMFHcdNGo/O5l
rrYRxifEtoBB5mUv4/sY7zZUvNjxs1ffzyiFH/eAWbdNCKYZXjowldhZjhkuhPB86bhqMs3not5K
XBCQAQJhzIYMCJOZ5F59d6VkM0FtdAJUCMpoAftkEexRdsz0AGT5te9cnga420Em1WGyt5bfVW1E
fsOL+Zrj0YUZSZ2wIV+UOaNy8Upbi+UWICObcwBUDn59d94hNGpsJs57QC1UuR9mU+7sqJTfueoa
JIZ9uFg4GHR5sLYR/GbT7dumgFHzHPjzkP0Q3gditq2rWuocOKgpuJVZG+5JMc/JFenXBXhA+A+r
FEKLgsGMNAdJPOqfNUDU3b7gICId5qELnlHO9hAEWVMfcEeU2b7M8Bg9VUGSdH5pBlc2M9QxEDdt
qHJcgR5Arn7VmPIK2eLCxHJVMyV4jTEDkTYfFlrdhQ3QNqBZz56LztmmUb7MiK1xLQfOrEr3gapL
YDKqVjd+739XN8dItOGxdb45nPGSr5SAR0AOdNpIPGeXs13DbbBHITBtczhVCAnKVT3HO2CvJs/z
11XPsWHDvYHiD6wWPnTVZj+iqOGr17p2xXMgjYFQaLc21307AIgXfYcbu2/HnS2pBPAMNDoOkCmJ
Tw2Vd5ReM1y7NCmd/UiB51bOAKvkY3wGUJ1dulBf89ZvUJzAyFg1fRnOU5sXtk+PtqLlTiXC8yr7
Z1HsD7vRLJlIJxmpPIJxJBhSaWruKm7bym8+uoIxwNy7iLVE5YBp1XuTpTdAsK1+O7UrGet1W5ZF
Jto8i6v5fuhVvOdjPT39euDPA/yTN7qrG8tmuU5ziBO42WKDqw8ZyuzYkLDrjgy329bvsu9qyNKV
FSmLyi4nNho1rFNGgN1kQP4X7f5fAkvg4vjywFGBGMyUCezGCX1nR/K2DAu/m75r2wa4xJiSHn1H
/Cs5iB6hfPh6/Bsu9l933DkpW0zGQEIVeAx5X7yd1kC/a6vEr5opdGVkjWhDSyjcoLDZpE9aRUk+
iiQ9/HryXNgSiHOSaEQXSAHQJJLhiEp0Jn2Co5/wnPfOvdauI1xXV9FAIQCE0x7Fh+bz1mRgJft1
3jlEwIgpCj32Tb71/AtiR68Vrz76NE1cNVk8EWSrUSGIotWuqHfATU7f5sj4JTdhAvxyrgvEEVqY
QGLYdVogtzGkt4ol1mu6w0DwZesdre2y9eh8UVYIO4VU70A58duKiWukl7GNrwkck/JwHsP10MJe
qIV5VVtPXo9Q2Mi+7H46zYXG3bPJw4oB2VoS8tihnu+t35d1VuvKBF76swkOZQhu711NQvJAqU7s
ld7/GRr6535Msuhl91kc0QXWSJg68IhUb+Cz1dobISfTn/BUsvQEXwfg7k3SLN19sOLefq95bdRn
GkbxyTK63fI4WJMdePgWdIU1kPKNahMQ2GG7scKCpqyK7UtXrMKeWo1b5t4m9fI1gj3WK3gcjner
qKZTVFjQFzcwMGD7oUS8PVch6lue4FjCgudWpHqAxQePN/y//byvCJSfD7Wugu2Af3sQcCUouunK
jennZxRJnU9KioyXVBt5hF2RZIcK6GkjdlOPUOatmFEvdOVR8fPtjPzpf/bDNQH6SUPPhc/HEkja
hwkU4HsqaOl3kJPM2dC6QCYdorAypwv5xqh5ysLy0W9aOnsZXp2rCuCAnUcb9LwNjW9pN1wDdpyP
0J9MSVd6Z22gym1YZG40mCC3PczFAV9eoa44zLhyl7ewXmwqr2gGDG9ezv/QwKM6nhKZBzpgx1jO
zWkDA/u91zi5YrxqLSxei5GED2NcHWAG9nGsgan+deOXpqlzBQlJKazsrcxZY8U7qLfjN2lVLr8v
dRhciSRd+hTO9gN5Qmkn1pRwPxylPMFsMYQ6LGiOAlZBdA9Ft1/cB97kL79DWSG6UfQNfkxLAwjd
2EdsRJ4HWEpfNh4AOIKneivzEAkzMMRPYxRe2aAvfQRnkfEIWs4NNbgHWRo+3mbNkJy6NENmnpUw
OPCqEIE9/MsfkKBtJgQPgOkA2w+17uWnzHC/0lbiCumGNTNCAH6dc7CzT9Bcp7sCyHmvxwq8YV72
fRIIFkY2rHIRp/FJT6s6pJnwilwQ7lweCIPnacOb4hBO4g5w5V3cMb8x587yWiPSDN2IprctPhaZ
OSlB81+v3Asbv6uhWwFCEzDsKw5S0Fc8CV4Z5hdnI66GDrJCDBITxUHXs7mD2cKYB0n0zq/fziIt
4NY1rVGAyR6Ww1HrPt6tWROf/Fp3Vins6foiIYHIOVzjXkH1+hF2Cn5wWOLyxErGYZVDrciblTYn
m43tDWwK/KSoxIWJBeuCxJ7qRS7q2hx0ld4HvB+OXuPiyuiWmhg7RF12GOEbuZwond/rXkq/6Blx
pXQwIIBzD8wSDu1kHmTT5XXf+R2urpRurZYFdkq44DQj3J1aWFHAiDG5svNeWESukm6COh/GDR0W
0TB1O6jGAG4HUdhvzM/b/Q9Xsw2QngHePPB2StW6b0vdnb0F28xPkEZcLV2mVtRcyCRDoRWsrXZp
U/SvukUKvzpIwpyVallbtNxE2UHNG3JXT1ABXBmZP9OZP7meuVq6mG0oxWjLKg/XIJpeEaESFBiV
YHk+g5TU5SLJtmjHzaSSI0M8ed6bUSYTCJmarSdjMwJfJB2W9HfFEzrlRRoJ7hUjJ67oZksq2JXa
aYDFGGv2wNOCMREXfhwFkjincJPBkzFKk+Eo+NKfkmIERDiQfulj4ioIo5lG8GcZ4Vw7qwoajvEZ
BZvLla92YbG4+CA7w4oRxKzhuPIQlgRE9nsuPXc/V9STSMuCyGDUNwUAxDyu30lf+VUnEVfUE2xa
maKJ7LGEHv+QzVW1J3At9rucuFn1DcLqQkzYqrmmXwYVvVMV9SvYhJP1yz1kCUwICMx4frvD1etW
wHXbHqtBDu3Bb5Ny5mMrxMhg08QPS18xnJYrbBP2VcLC6KvXH3Blm/0I666p0PYIgzl9VGk8H3QW
e2kTiavaxPshiXSk7DE8Q+jmxAAbEHMvsT9ApC/HHo6g8VCMaHyyYHvDW8jsugYGbX7j4lwN48oC
zQAT3yOtQ72PZFjDHbX54te4c/R0Mk0JiYrxONEKDrsB/LzMAldZv9bPG8QPB1sJ4TOBsfp47CDz
2nWyLx8aHo0f/Fp3jh04/uooZGY8BhlyTbHcyqNYE8+BoS+7Lvo5hNdgMx4BTKWPrVrkF0Y27ncn
dyFflUJIudOxPQqYZu/gKFbArQ4yul8PzIVnoquCaUJpKLw70xMrmmR6rKwS6rQy2vSnuNc4BX/9
Zy5t884QwcGpgNMlfkRC0wDWT0m5bxf46fq17mxouir4ODK0Dn9QcUghh9ln3fqHX+POZgZ356SC
nrE/6kWve6FMfRhU4bfXuIqYTMOzRiVJf5yknU6qgpMaAMab32bjShJXFTG29XN/HKutOYWDfL/B
btTvk7qCxK1S8dYhGnnUacX3qllquJL3fsJ84ioSW77ykaeFPgYK/kL1Bmf2SK9+5Cbi6hGLOG56
+DjqoxgNPDQT1cAfCcZIXjPGFSPacEXIuS/TU1232/NG9PKhJnAV8mvd2cpgrzmHFmLlY9KHqEc5
7/GahtdidxcWauQsVDjcIFy9ZtkpDhA6n4KvXdM++3XcWaUyhHcTLC34CZyvotlNG2SyY7UMn/ya
d9Zp2HRRt5E+OyX6bKE5w3C3umdh06Z+a9XVaOkhtbg46eyUDeGuzuhdQzwPP+qEogDiMuNK0bSK
cVk9J/5bP2UscbVZ8GcQRcVNdtrO6CM5h/E+rtLZb+elzoWjJk01wsY3PoDCddP2+pEwP5ogcYVZ
eOXgUaNgaMsg+Knb4B6mp09eU8XlfCXACMFCs40PlMHqLo91g7rralb2vV/7zhJtNezuGttxuDmG
CxDq8RDfnUv1rvEEz5fFn7x0qbNIRSB1nM4FOykdDDdjMU3qYeCkhImgMry4LdUGa8BxK64+ri9s
Cy6ii8H+TnXt0BxJ9qmOn9nkd+tz9UVJE03LMKDdSLyFU/tOJJ6BBldd1EHbmxWC8xNrFzKddDaR
10OfyWsA8QvCO+LSuSDIpyPWLT+hMKXcmaoT4ys1Bx0Us0OvTT7TqUbxNNyZ6OMy0LHdA3oakH0X
LN01FGl44frmqj14vUZsgivKSaVZxcEhbdd5N4f43zd4CrMPcddm+CdtHLYsF7p+rjfxHNomSm6K
QdjqS9aX1RGYqz+WKQIDczfCkPjaayT8y2bsZzPV2fP5Sot2qk2D5+Uyt8s+bEQDv3UpsVU3p6pY
ZLMznYLt0K6NDC6ES732Lb/tGs0qdUI0ppYwpNzktN5WxRoUv0fRDDVlSyDIl7uoXrd5hqUkBvxe
sjDVr6ehmEN2uwQxN/AU3ZoyEDsSZSIqd/3INW7PHcN63yWZ6crfdV8pG+5iyYW6jTa4+3aHFVEg
DmtpM839Xq5RvbwDd3CGx18iYdUENvwqFthYh5kNWLzLVvgJyJtQSwa/BIVANzw0UYzSWHQQxtjt
e00VHhw1r9PvSsNlfNdbE08HhmKFaGcxQnI/TTMV+bbaBVZdkkRD+3uHSD+3uwVWxOG8S1JWVp9b
EcvsK5zgYdiE6t+t69UOiLh6/XSWMN7oTa3LrgVpbNjPsxhCeeCoti2OG/Jv9BjQYhn2RYrtCZ7A
bF5h5EmnLSGvwnRi2UnArVWh3M906w2sJdo9Z3pir2tiBdzYBYy99xVnBlf3VKWHVIGavFtMyUwL
WW7dVeVhzPAu53uE1ZayQ8/gVgoXVMo4io0mkRcxx1sDBxBT9g5fq6vErk/xHNhlYdCog1Ut/c2M
ih3mdVv4Vyu2NTrpvkvkw9bTlH2oDOX8IRqLKLrf4PZuSxg6orApPmWzDYHR2Bi3zWuU9aT4XloI
jc6VZMtKeyJAYeMKr0i3yZuVRcv8xaRKwGS3g7FsdctRIZs9w0VxGdZ908awnyvT4MwObWzTzgFK
nzZoW4Fd4nayxxXfsutuaYLoK71lsk2rHRwwsxOTsKTs2DKrHlGPNRim83NkGl4RO8jj3ONge2Bd
aetn+MGXbYrp0FF7qqNkWPZdWcUUaOFqbQ4IXVXp53SM2u5VtmyI7VUJsUu/m/WIDNAuSxNOce0e
xyiK9lkSRfVTKNOenUDlkcurls4hUiFkBJBvgzZhnEqU5JF1gHWyqhjIfDAg/kKbAIVW/cRj/Y4n
KkwPVTEk9ReEt9IGi0bBE/Uw1Ek3PEhLSvYMTZ9Rp3rlqC3LOtIld/C9pfI+rGa5/SHaprMos+qD
Ln4wWLTVsdXVSm+1CmvzsQpUSijORFmyZMdVnOkHMo4y/BLD+Tddd0WZqTKf52lK7kgv4u5TPbM1
2cMogQBhUM5RmIEHnrDmazHOpSx30sj0SxIxoz8CSbBVe6QkceFBkUS3vkb1y5DiP+6C+GtX99N2
q6he12e5kTDc6wor6WsdY5rflJJuD2NGyhOhJq3fpL3l8CZOha7eGlkt2+OM6ggKD3gK2ER6OOOr
GeyOx7b9LpHuq17VzERr3nV1U+SGZmH/ysJylu7rOIrpZ3gsx/BEnWXx8D/cfdmO5DiW5a808l3Z
kihqAToLaGqx3cz37UVw9/AQtUskJYr6+jkWmTNdGZjs6qq3GSCq0iPczdxMRpH3nnsW+A5Ye8we
10/oQlpkedIiKeAqZSULYmT1HsEj87qF4xR5aaLSi5KhgYD1NjC86c5OkZfOTvflZFJrRMT1NjLC
9jeBv9T2s+3ndX7Hx6gY4sEoC0aalR1JKFBaH+mPyAWl4iTtVdk7MvhD84i0l7y/TDQKeGbzug8S
tVQz9k5NQ8Ez0OIdcRqj2f9sYCSBWFJAe/rCF1tgK+H9olOf9koUiY0R53yoK7hiZ3kxDdCmWMFc
PPBQRt6uHYbBZyq3hP/BeYRI+6JDNmnFws7JbQRWeWTZyaaVKlHata1Eyc51WIe41uGVqAivIKF2
4cADc8GrKK1CClYtluzS7urjhHBZbN/nUUPNmNJB6DfXNtpHTF6BNM8Y+SH+CTV28ZXjFg4Q7czd
NvZbTftnMyLUE65YbQufPEbqdS13WkH8/GAQaihyxkcVLNjv10H3PasUajvNMCaZ5aeeZkKfkNsi
cCAg+DaK7ho8y/WDHNQkUhr5GI+nnXZbyiDp7eimiZyoTue5II1hhaPC9aAXWQCYXhBHFm3t3KCx
gPyR851EWp6FAN6ytO59Wgs34R4SYRNpz06UBAYJz0/CXkm1ndWqo83U9laejNrNzRGhyfYNYq6r
8h7DAdcgXLlpVJQhagBx8VGNtvdsAF2FmVeXOO9UntMRLHiPL8e2sKs67lfhqNgbRGBBjiJkXmpI
Llfp3Cm7bqGx6TylbsrFDtxtD55Bde5hj1giJN54SF2CGT0btYicnUMiqS5Ujlb37pZL2Bz9hkis
sY63Df9GmnDFSmjh8yfTvgjLOcM7W6qUtrUnH/165vleFmVFdtBG+81pEi6C2lJsR42fIF+L5F8r
/LVhhC95RbeyL4sCzG/Il7BGQphv7XmlzLAdqpaAUe2CYW2nckBUJpsRj+ve43eGT7PD1fLWIGkA
VgORy3svHuHZWcQW9qc8XvJhua9cX5FtGA1Q6tGuA8MZieuhFZthUogGFL1eoAuaAyfGFCrkN3i5
lF4WjYzwrdW5HsaNZV5b00Pbrn23h8KBr6iKunX5xKkhuxrGurbt3F7He8SOCR+D9bTakddK7MSr
yXdhhY8e7sQ+UuqQlG0X4wWRKVLsbMUjtV2UH9Hryb1wGEkUuIxSMhXhLrdhclisUxGPpTbmlkRL
EzGk34V+FiDqesH4hehKXGzlhOP7KuTgVaxR80J3xiP2cvaw+vlLJRfkFuFNkj6/1Jh46LvwmjG8
X91KLElHJqq2OP8thBTPym3nVK9BoAsUT6pf8WGKYs5mXVvtY+AgW/lmxjWb92MFLvGlmktexl7F
e/myDIFLX1sXcdEtW2a4mw+4UqQpvnUw2rVvEHXgRe9IV47qt7EZaxdNOVw0SdxWbhVs20BJg/qN
26GP/HdrMjgKmwXHB6o9+Awj8H0OEglnj96A2BlYH4giMF5s41Cvdus01g/BhPWd1rZukPe8rBir
tUHnPVMXZJqYmDCvYgAYXoBkyx5p924TUH9mZLHb8TzwkUOnjiTqCc1H1fQn0g7aapgP/eh71Y9q
yahTevPF6WwB02YM56MHL+w0z+YG8Uo3o8vJSygRDZRILwd+FJaW8s+mG3I0HaLS7gVDS9LdIaFe
rgen6sYeG6aHewOiAbAbw00N511xytsmGpY49LzixoAuZcWLX7bznVz1CBU9xNKujuF9mddxEDnl
cKklgEmGDPpmTImBGLvJILB10hAh4V0i7NzFJ1Hyxjl503CN//XltfgJwcflRRyFM3WTdhptZ2L1
upjnKkQYPGVrC8nfwwBpLnkqEE9+FN2EiitGRrwVOxWsBE2M3R0h9ton6tmd4GaxLXw94LwPFhtl
OoHqe1DMEM9SuxIvwb6d+k4FsUv9MakNn7pNveBWf6W20HPmBnXjIM5GwCfP8UoSJqQBp5xJ4qxZ
hMNIKyZoXsnzBB5c1MWt3wbNsZa5uYTmmpq7ipUcZBjWdhoi9gjp3S1KjkSsHrZ93cxWsav9jqqH
qcmd+a4TkxNjljG6b6bJ9YwQb+5tUa4h/bSGxqjHMJWJpeJbrgb4pXgQ4+OwJfG6KgSk90jQ8hMl
bHdboB541m1ADgX8t1rmR9UoY+64fgGjX3Rqfe9V/j7UhfnmQdRVnVzcOu1mreQanUbLFTe2hi8w
WiCijoUfuitqJ8cTN7M1gOutEBbuw3vghLkLFP5D0BJY2EPDezIidBFhbhVp7VZ+zdp2UYe5bqJL
oRG7kNRYxjFdJh27PC+3nudFx8kvzL5wlubNFHN1H5FGxKXt3zZUtI/0mqnOCnuQ4CpNTV2PbLHL
SEtWoNo1mUHkoNn6s1s8+c4y7FVlwijBcvbjdp3WJetERfcGXFTvUVthcF80msDLHz11YG3zNph1
w3Ks3BDeCobb30qVG/VIqe8bNpftEoL/68zaJOXVRGLXmGWF104oHDMgjnkcpYs+piR9lRT+7Fj7
2fEgZYYoXtt7wZ08OktrkSqbYQ5hP61+4/pxZLxZHSZvoMUbKtd2TKlyLXc7lEPpHatlbhDaW3Rz
g3Z8EOETmRAqfxnJRIYU7humg4+F9Pmut+aoebU4AqirmJqSloktK67YREuUopGagjIWDWoUzXJi
EdIwQ81Ufi4hJeNxXvp5/UCSmUY5xFVIsbob3Ft0YBXkVFUK66Xc3YiwKavbxQFglPadR9pMBdh3
EnQ0RbAbr6zidAxal1wgOaroAaRr4iROtNBo50BUtnwvweBvL5NU4WDHJipmvpejJLbP4BMTYoy5
Vm5jbtEaBy66YPBv1wOAHYl9gXeBdk5Di1vyvkazql9rWkc7rwcLgshWB6+OJLX11mIQijZ56SmS
MzG54DFWB4ollk8zdncppiWZ20KEzz6MINRTqLG3v0g5Rm6V0GC0cF7lHbXme1+vFUAZy3UDwpTK
RRtHOWncs1zDxXz34BHRfBMltH5pWCF+8s40fIngUkF7cYNgcFovaTfDEngTlZbb3/i4y7Aj2kSM
IbYnvgRAmHkHDGhbEZvrLal5bbeJtwqUAKzxfb9AdkCP/gMVXzXGZh6utQiyf5S+rZQQhd5EdVGL
p0Za/Zz1laWinZTRRPGJrZEWyeg2y/xWRxSafZ/XkXxTuh6BZBV2a8VRPTmHcixyPx4xsFZHU1Ve
gY8kKKHxlBjNxGKYRxSlow+XoKdp9aIQ9g5jfuwLF+hUvoR3I3EN0B5F13W4mKZpmEDGK4NkrpgI
QunCqs+MDqmJC8TiTruVSDRoPJqANCndWwNTk9LyNnB0wL/PyMMJ07W2bZ74+nquskIimGS7+i39
MEhXLCtGeivK98jw9nwvls1aWahHjW1tlhUreIMT3wn2Cpt99R6tJU9wxnv5pXelSEtrXCfQZqzc
2qG+JSq2AT5LZoVqzGN4cpFHMiuQFmfNi2EX8euJgaulHFgC930Z40Qa2ieKuY+dVZx3KhksWup0
XqB+QdNnAYBcA+6U57DSNhrm0tRniAemXZOXfoc7Mp/2vQ2g4xS5hXJ3U66atxDFij53tZZ7NQZd
w5PQmCWmFBsHoJgif4NXSlUmRYu9s6xEfVLKRgG3wrxG75og5PGwGoTZQDJkb8tAkOY0KiKbk8gn
eZiGoa/eXbGEddqHtXhA00nS1iIQGuH1+OHOrAFS7JrF008UDjZfwvVthNnDs6XEIkadwRodtBlB
evgUjyjv+zgEd2VGnmK4YCSAfVPG4yiWuJnQMaKwGaIlhkzKFMzhWLyjqd0mHsCugvIApjTuqY86
BXhFWWvU7gM9U/6y6Hlcj6u3mOoR3jC9e2z9ciplrMg8lIc+BPcKvnvLkth+BQA0n72Li9zLZO6D
pYLrRY7I5Q7nfHDrcILmNZdojZiPvMT9WuXWAk7q2KxJjTk1LViuoDz7zDvkuezcGqUzy+EsEn71
CiAEzizU/MhzXGyQilaF7e1khVGv7jHRcsVRQ83fXIRGzujZm2CyFIehGPSlxcDxw1s7C+5FBVX8
mfcFBGm1GoYGXLvWe2jdSJUMqbuc6Ro5JOiYkbeIvW8ennmJHhGInMxqORmHYY9Y8pKtQO5oUgc+
583B6ABtJoOGy3lDgd2RuEcjOl/MUKz61h5GK3jR+dhNl2kuo3If8qhoy7Sd8rrczQVfHI791qXf
a41q8q02hUaBvUYDnKjrflwfgbO24PTMaMjbhS04y8V2qaTGne2OTy7hJMMcxTnAYgAHSUhhI846
7U/BI+4H3aQRVxzuOqHTLUcdTl39qls0sEwIYGwnx3L97muooqhO6j4X7oPlru18Nja6knPeI0Xt
NgQA5f5ou6fzIAnpvtNORsF2cYrGjj0PZtRHHGQFDutioa5Ocj9YwiFGDhWotfHqgA52P8M5yN77
cEGyD1hYQb2ffOINiMWzl+4UDYCjmD8QDS/xgYsvm5KSn90178Cwy+2628LU3XJvoCkM/D5GQtKq
MRvpzJBpAve4DMSboY0BHtPpo9OttBAeuKpwZzXoGl/sph1Ruvuo7xJHREMFoSbqzPY8ASapY2gP
lJwYDHMc92D7LkUNTZXVbUtwEOYP7ZpI4l35udroogx1Iugw1GlDSDgmLtJaVM1G0RqeoehtokPu
wTwMxMTmGp2FJLE+qXgZLftcgbQeQ+VTRDSBj4At4Tmet5j1YkzYF3t/XsiKrVkN3hb7ZI9J9ogj
jAFucmoGMeVaJWPbTU3mLZMzfgUlrRsLJZLjKYIsWDjNfB/qtoHWqcb0SMl4bnEcerHViGjju4Nr
ll3thCR8gp9yq47XNbcMeOOlV3lx5Sykv9CgbJZnC+8mshh3FOmn7Or0jLp7DtfZO0/XRuGQW329
4IwBlxTmSyYviotpHYmaTEzEt2f0ZGjNgxiQMkVRbss26j5Lgy0bVCMTtPaXULM1ZhOMX1EX4jYH
bI4kl17sZdRP4YXyai5wIobV+q3mAF3fqkr3deYVXmdpXN2BdMgp9kV566GqwdHgRoFHswFb+/jF
B4/qkCnYp5uzDrwpfHAAQ5SIRgHMqTAm8ab6abCm3rrpC+Dat/O1Hods3YSNGwfzCM9fSMoG0ex4
C3gfi8QbSCYC1Hd+iozBaTxAHVdQHa+AynsU9KUIyiCxqa/Cgx4AmB9RRIT+sZ48T953TVWLfVAQ
3e+sCTnib5i65HaMcZYPwUvfWhNrAldbx96Gg82tNcmpfLFWZPbFEQqALjVTG4pzKRVEIC21g/lh
bcCwikNbAssuSdPBIEUUlvoMfTnkD0RLHrsdvP+red1bK6KtBfqlnjc7PRTEMJQZFcCKYFHT1mCw
RLYCYKLeNLW/2k8ATyjdlzUGHvFgtxiOp9Da2iK8nuErWvgrcGBlo3DdKSZ+W1kM99zJH6TxMFKh
8EjIbAe04zErLQewtt8ByTasQfxYyMy4DDQRPKDeVi1TtG4Hb7HsDnZnrp4iQBcFcsT6KXKqI3WE
lE9UwnH8Kyi8qT3agACDrKF8iu61BgKdNEVYFVDugVp5U3Zd4x/younqex3iwhyMG9Zyb0+ImznN
eK0u0r7NSm+qKWiL/VJhjviIerbM59iefFOOSdWHLdA5D/5lpR1PuJkHK4YBhG+GBOOOIIyyGsTW
q71v8Ar/PVs6cRTBvrFNWyDectoFrRa4sCqoBnGzCFw0jIawEhD47QaRuSe47BAeRZTX6yNA4nzJ
ZtzJWbSuwRG9gm8dXCuPMNnybTi7uddpRehu7Mr3h01dBSM9rk0PVbLjml696nKK4FxQT/CPyBRC
nA1njvZpgFGOC0KSPcpwjn30b/Ktnb3QvelhwiHd7GqD6qB1WyiCz0OxRnMVR63WdWJacU1bU9I/
U5F73c6DylVvx26YSFLMZuiOroTLCpAgG2Ol3ohgykpglQ6zpONYGUYxqkyasIhQXQ+jHALmk7Yk
70uAhPVDvhbVcge7Ak8BYuS5WL+RjpLiY6h7u9nZBPK8nQ1wazxBUS/UQwO7Zv7Yd9Rbjo5nSfPd
jLQajsYUlgSOsbhhjAoG4DhgtAkQcikliHCj8k6T3UodK4NQzZ3AS6iSaXXdOgZv3Mdo0POubL85
zCIQLc/NjNTcR1vXhTwJtTrdPkAkHOoCvMMcOoBIGaSmy8CrPoBmWCSpaGgNElajKMRi2WG1tymw
9xrgADbSazejr/VIZImZxMayHIGbJRwFpAQDvV7BaEBXXjBb0Ogig7mxIMUvg/LbdD0fvwUTrAWg
s6bFbuwjlCI29rvmngjhKtx7BW1HxYZQQnGMThohSgG3SzshLrVAPSHFmJ9dHiidYRuFT+DcdOX8
paplWI79GrT0GcWA7y2sGqtpb0ywLs9h0A7zBad2QbYS5Qpr4XgyMgTlFFdMcFhmnLmY09ygOI6C
veRg4Z+BB7cQgyMaYEUHP9ZozilCHT2q3iG2HEMG0Y2r08UfaoATYuR3mAY7RTLPCCy+q8D6w7mI
/An4GkZzmEdPwQC16RB3NmD7edPlYuwVK6GF81gfYlxKYoz4xPSFfrkARoW+1FbvaMrW0mK+wsC4
YhS7rAJU0vRQQjAYuA+6yBZIGhGc0y2ez1+hPjaTYJNGwMu4adFylFWsR3hr6z364YU6iSAcE+t/
QCe7cmn+LzN05yeOTQHgcSktEWQ9gh2bpASl+gQe1RjjeAaoDoQ5/Aei67/glfxgGfwdB1eM0kiP
ED+DNnoM7pXp8ykZCpQ1ELii8o9tKOEbFCGL6f6BkPMviCU/xBx/9ysrUGWwebg080PEEyg4cKQj
EJR/8Ib+6tl/IuIMCDeTAY8o5qHtRy2cJx0O+b/Gw/vZmwhV2dgORU4zgwQExoXZleBV/ItP/hNv
QjmO6vrJpxmQlRTjgZLlDvrpf4me9LNLS77MpaJR6WeFbUls4XOOPg+b/b/07D/btLj1QDDzxnVB
ZwCbUhUhcG/t7//7J/+LFfqzS4svnFYPS4XlwoPI/Sa7stWx7RsXESuh2w5smEBM3YJiT4d/KakM
KsU/s7t5WOgA9hU0QzIkffZGIc+VAzTgxxv69z/Znsi//Qf+/tkPRpQFVz/99W8PfYs//3F9zP/5
mT8/4m+br/783n7Jn3/oT4/B8/7xe5N39f6nv6QodJS5nb6EufuSU6N+PH/x1V9/8n/6zX/7+vEs
D2b4+u2XT6B06vpsMN7qfvnjW7tvv/0SuG4IJlDkhUHkg9tpX/Xy//73v++PH76+od9++c8P81X+
w8d/vUv12y9X6qX++vFV8GtIUKhHrg0sD5xAMCc7hC3y335x7F8d4Gx+FHqUho599ZiW/XT9VvQr
8UgY2PBbxwg99JGK8L9f183vO+7vHw2uyx9//7duam/6slMST/znjRmZVR5osSAoRgFa+cj7WWS5
FDTX1qDeTLcMkOojmGcUsRQFeB6QuAWYBWIy3oFhKPMc9G4j9mR0vKaM6xbI8J2sadHkjIi5GcRb
L3vR5yhFahEkoglsUyQjUIbg859fcJfhq7tX4utLnd6H/weWlHPV4vz1Ejr13ftn//dr6McDfl8z
wa8ewTqJghA6I892rnz139cQvmNH8KahQQi+jOdeSYh/rCGP/BpQJ8SjnMhFKtY1iuaPNXT9lusF
JIKUOYCwFnaT/8Qairzrjv5fp3vg2kBpwQKBIaAb2Z77M8MSFRg1+WzA6nJvYV1bJNPhliYmXjMe
V8m8PZkgmeyOFfdhbO912iXtBorky2oyjHxibdjhqZhhbtLHG7KBSEcw8wKq0H7KeJtUmX4xW7qf
U7XXxZb6aG4SQL3y/CRTydptuw3SMFvFEQ0KGwAw+lu3fbLNtgVtETUU62MUQO1ppnegEc94YSZG
A5KETrpkyOMu3mgyxbcTXsXtFOdplDQbvvNTqOuTmvUHfks0TFiO0wFGKhN7mhg/wjHmFmU73g5l
mNXth6O/cTdDQl8PVtLgSazEfva2Yt+k7keZ5em0fdKxdU8YYdffgGlPcKkDBjwpIyXEj8y+m1/d
0xRP7DaPEb53wfiKsqf97dNTxE6H619MLI7NTqZvXgzMhYmjOPbM7MFDxGtvWctesoeHgn0syXBU
CSK773r8Y/00gs8SgOcWsIONSS/Dx1GuaOHY9MQzqE4CPHfA3kr2gGvFqh1oLPi3JQk+I4biEoNN
9iFeSVLfqQTt7rFlxdlEVVw+Om53V2LAvKkUpj6FToIOaa+34yc8sHfDVh28KqlRwJLMwS/B4470
trwpYhj/byfmXNQ6A2hPeZu6lxLvXe7xxw8vOrgRL2vWJGFSHosd1sHTkhpGE/+t2Y9XPUXmNIlM
Aswh9c2YNM1NWaITi+tboKA67tGAfg0XSI28L5qNt9MG6aWJ+vSHRNTs0JX42AjdvQH1pJjfjgny
h5N5YevXfKKAnzYELf8GxKPnbkC/xuxHgneDC3fCWNRNxVuxW5qk5ruF9Xx30/Hdq1h2/Du0pRVC
72FkmBWpOoCnlJCjeDVvGBguGANhStEj/mTLMe6ZQVspEkdvRjsJjtIGreZ5LWLanKPbilkJLEmf
hxM/uidyD9x3Mz36wY31EX2Af5qA2hXDKREsC3xh7+sznFAuMBWPK+ukdWrHoj6CZGrTrMX/Y3gL
4qbLAKuiodbHYNctyUpjh6cgaJkudZ0TkbsJAzGfTd9RsrkCFFHQqLLhYXrnaC2O6oJeU/Q7bfbT
lCDvgCT5HiSRHUCLCQ/Kb/GUyceKq3Vzc9zj9Y+xfT8mFraAfmEKs7QXq2fDA7AvMP7gCyi/+2/+
qT3wTbTLw6wBgScl+zqzsMAEuCYwrvqUeHSYOJuEpwGP2zjvs+K2X5mama8T4EjLC1bdSFn57NzU
MqaviQUe3r39WWVMsY7Nm2nrAQiJr5zVmH7ijUWsy3g2ZTdmC5ZDXNQHG5+LyzyBzaE4k0v+aGV1
cr2DbfJonpEgJW0mP/C6coB88fBCsW8E8fyS31Y3xWH55ofp+GV9gB2LPG8XrSPJxmVLN10BuwX0
Og8uSZytOXWZF2cmNel1ALFbk8uQ0cOHxeQJt015qL7VZ38Pzq//3iUOq7/yDpfE1nH42nzAnFps
3deb4hS9E4xVWVfduHdAgKJHUu1m93U1OxU7t+QEut5xEAoTaqYn9mnvAFWFl3SNg034kjPr1B7n
2GPDh3uzI3ebIHbO/Ds5hzdzTFKANfvzuKu2feaMzC7ugno3sNx78gTekAAszvi2TrAtp+/vfHuV
q+1sds+3/c2+Skn8nKKhYGeTpPTW5emnm7gJnG+/uUd8xezEe+neXwk28x60aWYylU6Jzvj7lHQs
xL84MZhQabOl8Zrq49nNnPjcMfEEhZN3Wfd4C6yc43bXH6dEpeGl39n4EdibsYEB80mCgkX4mQgj
atac6V4neEH483x04gbBgFtQvCKy87q4Pvmv9c7L9+o7pQxfNt9fg82PV3FWT8aJ5QGWe6x5ClIw
n2BZB9qyPI5HnU0uFjk4b/P3yt3DQ6thDtgWscl8Nk74j0rbHb48RhsMKgjFUaX2FmX5BTThBkAt
HKqzCeg88xkodTRDX7qG8YLlaZ+8z8IWbKAZSYsbunm1Tg7eQ+QlnGGmxTdYlUmwcVJUxeT9sWLV
/j7efrd23ZS4B/8QZo/nbmW0BFWa0Xca1ztI6PbByTnXOjY3JS7RlI3JmJDN9X9Qld4GQ2y94YzF
yw82cHsoHrr3GthOtJFHvKjwBWP5sz7arEM2qWaYII5vJo+tb0g3CFTiF6z0Lnl6GwH6wfHVbEx5
mRFbMuCco69wQUswbSUVk2E2WFsyb6PEgY2s1+994O7/fGn4/1cvQq/CiL8uHP+zA8rzqcrP978v
Hn886Pfi8Uc84O/VovXj6z/qQ8u3f6VocUC0Ro8Toa7E7/mjQLRC+iuMHhzXAwk7oCgU/X+mQoRF
pX2VsP1Xjeg7FGWoh/BxAqawH4Y/B4sOxq7dAYypDuMo00jhtvu6BhkwdNp9QUTuOksosSnptgUs
9X0IZKnsG4yXHOvWt8aqDkbWt+JqVJePIHC6KdiNRFongoH5As57CB7RCPCyQrrj2S4Xb1GMFjmn
gkmAxmQjmhkj3nsJT6/KSldrnEDd6+D52vJzEaJXAS+2EwaUdm+CslJoS3mXXi3OchryCrbs4KRy
Z1sBLhHfbKnmFjR6LzKf8NINgboV8G+7jh/EkE5geqAaXBqYN+w7GBWAMqxyaeU4IAZI0bcGzjbO
woyXR3UFj5VKj0O8cKLsBF5ODoYkEV2PTQEu8xlcXFnuZdkMIfKv/XLsP+Gh16rnFTPaO3x4UdLr
Zgp4Ujna5acceVz6uZbUpE5YFIDwdYS9qoAjVcoDaxhuI0S6POI3dO9RBL/YxeIhIMqKcLCKXVhV
bWkemL10VuhOush3+SbHBOtbE5FRHQzY9zdyzSnmQEbCGvPorfAXqokfzi8qasYd0sCcdJW+915j
lBvr0vjcBfENhSK8RvtosxTQEmHc4TwhdkQYVL8eNDEoWUBV2eJiqbheFLlioY3mcT0DQQYfzQNJ
gYsexDJuEjXBFDHJ1zY4LNG00NhagxVBTJA3J4DUuyzvZW6nDvpbs62oVOtmsQg6qHvBsX6eJFJV
qu8SQc58iS3LAjVpKcrgYoFMc21arQBBcgQ4wc4vq6nCJ40hzQHssrH+sCev3YTKcaEradutaWhx
mF0Pjc/iR/cziL0Rq7gJe7CHMCUb/dq6TBrkKOmG2FZNAFmJsUAyhnHvzWq0ADO55u1bOM48A/sA
80mn4DZ0Bj24BLZFbY5e3A1kQhaxsia3cgxkDEEJOolnV46YWq2+wYmfo9t+bEOpb4AdVND8DJBM
gdeDkHoLFcHyvXOGQaUUfIr5tqNBHa9Is5KX0SCcqIXGxox9npIOGsO049JspSncMFEIpo1h0a6c
oyNaK+Vw1i5Pc9v4WDCY0diHrsZTHEoRCD/1uVVYiI7gCKYIGdK+Qwh+2xJD6FjA4P3J79tufm9B
hwUDwV63ObQ8fD9Z3FljqD5y9wt3cJsW3ZLvW3x01pHnvSe3nsFI9oqP42RbwNd9apErxG8WXi/J
KHKSSoTyZv+LpDNbrhtXlugXIYIDOL2Se9YsWbbkF4bdtgnOI0ASX3+Xzn3piO62LVmbBKqyMlfN
zWKH4zhIaK1B7//AidNemP6JD6M1Tmgvt0gUxvTNw+LZ5g23qKWq1J17yBOtThTXMw8nyPDiECV2
fiJWJfnkVUdb4THVoo3VA8YUMUZBdVhXGSTHRK96PER5V1gGqRW1QlfO/lFrG18IeQ3YdEraOfw4
dfwgSYY5Lw4TOorAoImK/0Lfn340ftUMdzEAXoyjwsw1E4xI1HC0S18dlFX2snpdT32Uk4W632TZ
PJg4Ll/ddet/jKbo38kIrD/2eoclxvZZhiLYKTIf4GCIA6Rn+3JG3DVujx27Y49u7eQ3a7b/3zX0
bBjIuudCz2GRVXHRN6n48krqSsT3PbLlgycxgGWmSohgmMT8iHFUkyjAH1rTLSpDXMvHOscDsUeP
kSxyk055uJ16baKHWc34B2QbA6k2Hmm5VO9RnhltadljcOFZlzfFY4w1n7aql4z1BiznP4nEmOQY
7KPAP0Fch+jXLIYntiAtWLC6yB5Fu9kwZVlSzXHPtXhISlNFD+togu95zPGdep0184GNEUQyNpI4
D51wE5NuW74Fn8TNqmc7YEI95ITw9izowY5h1l1Mfi/yrX3r8aDdV1O+vfVRUjMJEpuP9zBwCaoo
+dSJIv/e4aEU/2y7xPVh63oiSvvIQr6O83a3R+Xhpz0EZFuQOOwekH7q23Ij/tUZAm7fmePSDckd
iNPziNl1TMdqmvvTuno47hB5KgSNbjXnuSyDn7aP2FrM11hRH4r2K7PVVuOlU9twcLuCj8/vXIxc
gYHuDvRRsNCm9My07Qyqo/I1XDZxZ/0Be0zO+XQTeQs/NsmxMjH7zvuXMBhYRZn4cjmwhdp5gbxL
59ToQL4kkeAkj4e9+ISSvr6POb4HIGSYm/7OrM/6UJxLtD/AUfmYm+bsfL1MRZ3E7Wnm9ayPVaw8
ClNsshFhlLl6GgK8pUcWyKuHQmNB4YYzawKnJVrYAhHYzr8kY9M7BCOY6qVxOan663cu/e8xnL++
xNJy+3p1VVxYizq4l9k4WMN6X6N0JPy/gREtI/oYdcrFnZvOGMsbUvDFVrbJt2TUkhFCYUiLTZFs
+tQjPpN1c+wxYRycKW/Pq0/s7hZFwfoUl33cHfJGdMNpCwPMSbHmjEciXZROd/jxWF2Vr9QBT4F/
ok6yJ83E4uiFiXsiMja2Oovw4bkkV1xzi2cm0/ysRFhcC+0ogofe0jq/19512DDVtVzQWd4QRWPJ
oHaft9bBh7/PRbQ+UTPtHH9Vc17twk+raEpqnirwg1+mJWV9Vr3eh9S6bULjvXWVe/G7qewQDjDF
pTUXIWGkbhPNe9K0yXYcBSm/bGFbDDGGr0h/wEf2KNhjhstu2MeQvxTLmLIpL+vuir+ucFLKx3k9
c+WuVzH6fZvhBZRH7iQ+pqSBeo/dLYj7rPbUPN0w6ifLdQis66VjsMn/OtdOxaWIkolcRrUv5lXX
7do8OJALn7uEYy/1vW7YLp3jY8PvcazQVjJJzgI8ADg6Oln98HjPadckN+17Xu/ON2ewfGu6ksm7
M1me3qhpulelyvjnysD5s/LLZHggex5MT4qjKmvkQhZ3aKsKI421dXn0WID9PK74/uFUYLzK4oic
7Y+6UMXvtsxlmGHj66Zsr/NC3mvh6e4utsJdUpjGAffU6IQ6TQrh/+FPwpwZbGX3ysbUcTtvEesG
L14s5UdPpBIHUe0ssFkGB8cgmBnHbod48ennhRN0x3K2e00ak+lmivV8sKlIbIWSyC33c9ARC/mm
udjEacUi3r4afymIarTxtr7Bfln/WECkH7vbcUJ2+EX1qXZHW7CFjzFDOg1J+II7aQ3Os3KH7X2v
FtAlc2ATHt/BVskp94uwOVWkoe75iBd8rKIOLxMv1YsVg/eLGTfR5NIwR8lqzYQjk3E98v0JXTf0
hF2MdKHlWPLgRxzhpZT4imKAMT51bhUNtync2u5YEwTv7yaHHWLsw7X2K8OgkzVnr8HgrYh9Vbh+
27Ws/8zRPIuMXWbES+bZCBKvcG5IiXgDJfi6xG8GRph7Y+hdo+E6TtefTFcNdeaiXvuPQE4oTZpZ
gaBO5nh66Jsi4tJOTD4/LK7sf+mpDqlB+OurbHe94rch+7M8B50izsWAzjnvzZK/Tjw9wbkP2mj4
Rfa3tAXhkbg7ipDD/HULtR1fGgsvHS/lVgt8ZV48JmEKTCR4H7ENow4Fk7qbgwK7HFTgnf0WCd5P
wIgtSoWK4vU3TtHAvW2o/GhPIy71VPcmeV9UkoiTcTvvPqDk8nFyFl2Xhlb01ZGUmJoPohqJPK9E
TXGjciXVp6IIZH3cyTBcdtNg1MOitJ5zPxgimWJHqLts3Ix9ZfE2ztZO2Pg6dqymSinqGwrKELPF
aZSc+HwcJrjPm8oNeCy8tT6Rkh7+lU0tIgKNYfCt/7pR0yQZoIpr7ZefobCun3qy87ZjHAzKe64H
DMCnIl5HdWPvT/y7XRqokFuQ57eoaSuJ2XAZiiO3cki2SlTqJzGeVdxx7foD1/4Uzc9x6fh/J1rE
Lv0C3z+MG33CNSL4qO8cK4pfWz+oO2um8AXnlihP7PxRJo3jtXyg7RyzgT99IZQye7wWe08jcG1s
mch7byXhebdX7eAf9NyLP4OntH8jue3Uv+HwdOaPU+StTvE9+Si7fblSca5h+3uv1v2sRtPcmckv
b7C1FYVaUfwGUDmOLOLDieJv8SIx7gv1XUSW9FU19O1LaMroO39nVKBw4DxIywHyMWfTTN6JNdqR
m455v7wbZ/HyB8ybSXTkVEI9L8TU+g9uIoL9xILOZvxO1GQu2cXpG2ztTIjq183B6XRrnbDsD0Nf
0PNlnY3r5roVq+M8rBvPw3Eg0qnTNh+p70Iusw+/6ufijO19/yY7++WOc7/iR+H0ZZ2FdZ//1Nim
KXONIlSXttruxdmWXrAdRB9V21+8KkPwjvvPm8+t3dxDtQTmXO5j8apthAEvJrfTmlBfcabZ4bsc
gdBPobd8+txP8Us1dfjnTRyg+VZh7Bx0VeNRykn7VVm8QCw4s7K1iK9F5I8iZTGvJAUp26ctZEVp
hCEchKYwx1yq6AyCL39w8Tezzap2vwunbXkq5zwYmJKMZFE0tMuUaFNbHIKoTRD0ad+eQxvi8JhK
MklpHEjfniE81/ZYhxv68VjPTnEMqyh5oNbVn5ShimVfIYqjM+77PTHMBH2za4MEjV97WGLw9bsk
ICawMzmzX3KbHMZkCpKgb34onoXuYQhcWoptpuW9JK2luMCQXX1r83beT80gsZ3oNUS3lbI64yDe
rq2I6/96av5Dnhft2+bgKX6EJwSNsUxC0pzu+CBxaNBAbG1EQ747fhpGTpv/iuEQGcrlYn7qw9XN
lI7L7hb0cnskarvpz97fi1tQsXiHuEyk7uJ4Nne6me0f6zdRdFzYHPjYFNKcNyLchPsrw3gv7tB9
Djaq7WvnEbBDOi3ZfBom2/JG4G1IUq8aKiTVDiYXoUQ1/wFbNr3nfmTC2zz1mLqH2hlX2scoeQ9z
r3jTyme4V9O9pNZKB0+9mHRx1rLbfwVid9/EKt3v5S6KrJissEesoMu5jz2E921VK6UtIXcu+co+
YiXjE7XxsmezR3yO6jKU1Gv4VvlEQiR0b9wqcxadWp/22I3PiZlKEszlIjCk72zuIEnpHxOLdnCv
PaIW5K9kp3lKvFplNBFuRniCGYR2gdGSJfsaJ6hc1B9BRfDn7MTM0skIUPu/uDDtpmea6jj/C36k
YLwR0HPiF21vSSj718pjrQMt+Th0B+rApXvq3QJpuCIS6x29xXFutvWd6UwtMPznhlJGHwtG3vBQ
EZeV94L1s1+tqvdQ07Vur9xowc/Rr5xrvBu/TOVSth9d0sf7bXKnMvNgz77Enpy6DDJ+/QZPbgyP
xBv74FLMYo0yW676jgkw+cli7UMW8hIf+LASt3M6TGX+THJ3i0hwz3Q8CRcJFTI3/gX7Zfy+Jbxc
x3mVe3NXY9wz126PRHSoPGF+BVvgP/ihyM8um0UfJSCT/6yEeXTu0ZSOxZIUgK1N8aMYcofMmrfu
XuZj27svjBtclqnvLemSPXjDpzUdSIoTKkx0OcyPlMTRifs+cc99WNiUg7VoT1jUc4A4mC4nEg3l
Oh4s9vHyrak6nhx3EWuw0tuplbt5ZF0LvohuecJgT647rH31VroJ+VIeMf8XLprpDh927KVBFUTR
ze32+M3HPnrkbWF5cVAwfiii/AXrYvzs+BGTLPg6jK+FU9eHJXCTWxJUHeMX7fWnbe/rd/FlEWpb
oqupLWh6T5pUBoPRMBp/tjAv3O9LGK3e3TAjA3NYyL5MC7IGV81R1WYlSIIVuEKVxHypKcnP3JXJ
m6qsmFKHpO+Kq7axL/miqp8YoThvv+QG4jwNzX8iIUWeSHtV/OJQmIuom4of1xqLT0qqjqlHmHR/
Bi6zQ8OmAULU3kS3LsR0gwyyMZnDQYlQUiV9zhiX7H2GnOg+qCo3hMeCfsBLKfGMTe/R0gz6qbZi
s/96UtbPMbfS/ljZHTUshMOcrexvfrSszjU/qsoBjjKoVR72yBHjcQqasq4OuLggCKqJM+oxqvwF
LAk66gOR1rZ791VJ9A+UimbeySGFXztq5j3OhlJgUxywQ/8dutb5qZIpVpBcnHY7KTm7s0kJgnrJ
CzQBNgNhXJbRM5jLZTm0O07woqbJTYF5BN/3MowefRB3JGcD4+BvLkXXZfE+d/dhC30wc1edZz4q
5Z8KlaU+EPow62nV1qnSnrDKPUX+cAlhreynEpX6iVd5f2/zfH1dWO4zcCgS06Unj0hoOWqHlTj0
8rwTapZIcXXZcjYaoomdLz+2KKzv65J8TsqNoGEa4V8vj2uCef8yDKsu0g0dart6X8wg7Jpr80HA
khGyIan2/BW5e1fN6tRZYmNZX+OvvFU2gvv91iqIv+m2a5OQMHb37TBNbWjuS7I56WAc52cz16U8
QhypsODPbCx7391Y/zRD3H6svbNkrfLnglS/Q7GK1egmnC1ATxpX/a7I+tHQOaOzH/0xjr/iKnV3
6PM52c8cp13/Apkgwdq9q6h+kQ329KMo4OoAphjjX5VCbkm/LNoFp0AzPGH1W89tOHQ/7dgV9yJs
d5IrQh+TZfCzOlQJ+hKYIZ9E4R5cSuVuBdHR0GMGPkT1Hz223gkxTZ2bahTn2F/EfaeX7WI6HVzx
+gVPpk+cn/W0mnv+XsOT8j1xMcoGd1XfeQwalSv0md0+wV9WeDbM2MyyX/TOgH738+Iv6Bf5Xo+2
Uw/d1m/MHtc9/1G1TfdSdKK65MvS0Vwn03wjgkr+vfDEigMgsRKE07xGTIhFiaBAdpSg5LSp+D+f
BXG/8SrPVx959jqGxGjSci+rk1/v1fdyJEDmZclqlurkslDhp4cYz2sU9e4LewRUyejf9vJGGj2o
0prlQdsxIZIVH1p2wV2W2GClYPV57ZCvTqx/WgjiNOdGGkBE+eIRmWuEklz+xEup7ckqEyGCA/aj
C3Mhs03aFenPq8S9rvwx+ovQ2IJq2VhukQnPyeGM1hrpeeI0S8kuJud1o+b12UbyWIxNIFPk2GI9
jXu4oCcI3zI6kOHIqEWMvHJkvV9MpRdAGmFn1iPh0ZAYIYFI5PbYa577XeuPHNbKt3Jk5y/HlmIQ
EUxrHB4Cd/f0M6BiLAmGoo/A1yBb1LVGleWzIUj6ErBmcnoknwUxZZrJc//j3Ms/bKBDpp1RFT9A
FPOeUdj5CPxWXFhJJwlWsdZcpX0uvVsA6Wz4jFQT/9JB1DzkTR8dA3LnH8QjMDjYJKZCtcLEF9dv
1wo/y+y0J0O8PSB6tK7dhYNG3O/13DJNb/JlZ/ys6qfQxs1LsyloF9jTIaCU4RD/8nm93WMT+Dm3
zOBsh3LI61MgUf0ZNFku8BkaWWbYQTeTRhzDLa1rFjDycMkeW8m+4gqZ+eXb2xIVNePjOLjtYzP/
snbn5ZW1r9PCC0V8SJTwL0EigOHEoSjvmi3v2wMzjPkn4e9DP5JmJd1wMjOAFFxDS3WNk690KWf4
fhpiX/zV/o6cYjoOUltOiDK02XpMu3YhUUq9v/+OKXLuS2cWaL1i2J5c0zBR93R/saPQr5wrG37w
ps1PuRH5feCJqjlilhvVea5G2aS2Qyg4BoOusrrZh+rVrl0VHQ0JI+80TkSRUvvFi91ip3mfdD4f
2tlP/jnVwrrCHiJPU1gFPdUkw49ycQ2aVSva+uhsbfAyxySyOUBc598kw/0B6dzvb77xqLvDbofg
YqAl9RcISAzgaXTsQFgf5e0FaQRDXFCp4jkaVI01gaDedqdmA2mHWmZ58hPhxd86z/fH58AdFiKK
/KfwmVBVckbu8IlQl9FIa09m4W6RrAlICTJGxTkuDOvbJD79dNNBR1SJsYumrZry4rzEvCwcwjnj
rrAOgpNjdOx/qmQbo2PjtW5JWN8zw6F3hS9TmBWVe0DxXFhchlQR3pEpakn6RckMbAMhkwyq3IdA
PqzUyP/lNh7Lx2YyRMXkEPnOgX447vGR8SBy5NXqRyLHmQGMMPoNCqH54iqJ8EBDSddVSgEBhctE
ZqGpqzdVq9U9jKJ2qXmrGM8P1tQjPeFiFMyb0bGHuO0DNGnhVwGGLNAXsjxs4V4lOMGSFW8JYXLR
ZeQ31/PK2/9mndhZUsXXN+luOoIs0SLwISKi/iYXDsN2InHwwe/Vr6r2h+sWo70yW9K/rLd4PyBY
7d9IWjOmkvnoLV95L6Is3uBbSYW0bd0N+JZtvjdrQiQuxkI3vgSyYOrpldoLGdSF/Te4meELm95M
d6sr2XZs0Jmj+92MksY/yvvhBaCPiC5D7pEIzUm0fBlxh0h/5nPu9T9lwT7cv6wAszsHUUT7L92y
6k5jPdQNQJ01Jt2nAFFw69fL+mfqksFkwIBlfFw3XYXZxgSPaSYBHJBBeZL/h06FXEbBsv4aFgys
F0IeWGFktD7kAHMUhKZQQDBhzEAHrTQ3PGxAUCzuHjSf4TyGv7xlpzlLNre+AH+afvc7M5RUVnpg
BdrS17a6TsjkxZU+3L+x8FiXWRDCEWFSOFWHrV6ih4ZYIdawXQdEwWPTPzFvcNyzP6CKfOOiiSZU
njAiBb74MLI2VA39jvMgtzfH9O052M0WPhbLkDCmZJMYUDPfLoN58LwyBCGBwjifyNR9aevoHu9l
7fGU2sLofxDNLQ4g0/Xqxocq7xg2uNhg20noA4QwKw9JA5bu2xaafrutPVF1buW9/8yZzKOT/k9w
//pOLSYATy+nbV31+tb1rXfEs7F/DG1NY7SX/qxuLLLwzXUDgeReE7wI13AUe8i0Dp3Cj9u1/o24
Lo46GbwNuB1YsnOo+/rBkjDeaI6G9VBrgDN8CvTyE6LtnQDo9bqHjcjiWvFWx1FgLl4zyqN2nO1a
UnX26bzRIuTDGM3fgijfiVkR6hAPk3DX5uqGAmDAZtzjygr7Oyayww9APcAq4R5B0ToApHIf3HVy
X1lABkagp32gDt73IDwIEMoHZ5JrnZH9at6BJwiH1HufB4eG6VDNZRMUH1tfk0DllGdIL6dqbyh3
w+bdA3Pzy9HK8v7gWPjOvZerNGFC0Zb3G2v6rHuhuHFWB0cmWvRH0bSqPLWNP4ZPlu6Kzj6CUnaq
+kmXb3SqbP8ayNzISw7cCghKmLTG/pxnSywEKhoU4vtCb2xAoI6okpAYnaKLu2+1F6/VUU6DEfOJ
DN0UJueqD5P8MwLw0h0CUc+L/A1fQ/gpBQsazILaaV4cxT1hDwVZThyldV+qCLVyGexNTq6cOf0L
Geg7ZZol7sGLudLrroo3c/2og7Ig2MjKgfKD3VR7gwlgpgVtM96MEIijhUT36Hl01oc5HM0CQSMo
9rQtq9o5W9eBotAxp0k+vVkn/QJ5kC6qzHbPGdaj0MmMg4XgX8IYF2H6tEqNFbavoMW9jQxgaua7
NTOgb65fs4WVBnpGs7+x1ELUoCCDQC77wUCdK5zM2KYU6uBN1HvjOUGUxs3WB+56IW5DhffYVSS6
f7PNJqfKB3HTH0tKhIWiOPLQknhcZLDeNznVAgMmhmW0CGjY43O7BWp7NkA5WmAPY5MXB7Viy2F/
h3Sk0SkwiqIC5zcgs10EvWtPLBp0ZH0uyoZ1vemGOO/C2NsJsCok6y3T0tTlXe31o3ri5Fiopxnt
Mg5sl5rIJNGHuV+DjB/jHKSFINzkpd66NvNwgi1BcPuWN9vQi4xdIib628toit6JZPvFPY3s2B7X
LoQ3WldRJEEHTJG9G3PdcD068E0X3j/05e+9qFoMjjNZ5yPDfg63LsA6ch3Gwq0fEdL8DcLOtK5X
q+IlP/dNniR/J0w77XzAwQQ25JIkYe8fJNCdJMjUFnzZgcAW0dYfGV6t0S3c6jZwcdcINEHGxASR
n3y1xXTq295UlX9RUanmOwxkC87ZkKaY0hn/SPlnqpiNfRXr3TyzKiomr4qZcXNUsBILGQrXviXO
xK5irDTM4qmUFumcFWqMTzWOxWRKiwR6YZdGRPZgC0fsj82WWC76jjUvqjqqHPtWdGV6sfSXKCm2
/byEveMfp7oBOztORY0cBUx0j8/QNsMpP3M2rM58mRxeosMsRsbBTb2L9S8jGLaTn/xYCyKRsQim
q7J4SV7WFQbgvyrOBdo2b8XweywEg5V/bC6He8wSL0BXh4Bi2QKn8b2yr9o0GsjcIh+TnuwgkqFv
iL/TNs79IV59ViI2+Eumk1C7A2GyQgpmKIeuB9Flb/Sj3wR8x8qb1HYz8R6Kx2re6z7brFsnz4mf
gD1I1VCLYMiIcFb92xhVffJPzGG5X9Q0OP19U7ZUqKxLAuu1QM/yflVh6zDsClGz3LuinoXHKDWY
on9zG8FP5Bwkr+0hLs/wL8gD63Rstlo/sEWz++Z4NMvZ1LtJ87vanAV2zgJhowawYRFPOsbHqi7c
/mo3nAjf2P/dskylViKoHmvEeu9kRgYFRzLmpXMWLP1IjnjDdPHRNxRBV6nEJn5+zQigjnJhR58c
j8OSxWsz1N9zEe3T4zwOkSDFMLuFyeIGqshd0m7z2iFJe/1w0iVnHbeFBlD11UzE3im2RTn0x9yL
FUy0GezYoZmaXXBVWrX9isO58D4XxNDgHiGK4jlNHK6At0aGojl3NA9iO7vuMOOFD+1cEVE1OA+R
hZI5SZiiOvh9Gkhw2hkwxodQNgGNdU68dKcI2geMOU3Zm9zQcnoM3dTH9mOQ9LW3UeRaOHipphEE
KgHy7YpPxxsfjJZB/I9/7jRajlz75TGOmEK1V6QRmrOtB1p1bL2dJ5LWJ4+r61q1HQlztLD89AVz
aF6d3imyFsQJjnimoEACaak2Q1fhN2tME8NO4eKxY3yV/Ai7ftyTTAPbnm9rVPjtbca6kJ89l7P6
eQv5l0vkOD6ZBDgdezWncuxjaiwonr1+ZpOdP2ZWTgWIxIm4Yn6FKdW3p2Z1m/Zt6EDBvHJ+YKo4
M2e37VfSWTWHnagmxzlc1Ha/L0RsHGpvkGZ75oIi1N9ls4j+r2mVU/wNh1HXr5zIPZOogTVDh4mz
xrufxDLKE0JlvXynBYuLC5sXTPKLNeuUKqfaQ5t64iFfx3e7DUlzKvZVTturVmqR9427wkCkxGR+
xn7IErJI6EZ7+7GXPVPUva/2wt6sHsrgJBevdv/JaBtMB3U4fgmYBITQ9eVTVBhvxmJSBXyTT9Xe
5nLOqFnHrbu2kdHbKVwWZ+qOyIGj+WUGd8FiRg2jc54nDVybwem+q+oOGUSZEQdXSPZ9tzGfU2px
mpTqvzourSGFrqG//+flEU0hMlTZL2HWGOp+/96Na3IHbYNqRXpi1FPm1U61pi6oX3GsTaGZRXks
1RDHpmrl8ipVA2zvvH6N59/YlBMPF5Ys7RIvztY0kM66ZOqqz9DYfBiOX2wX4Iv4NAzYutphzrNl
/HhH/6EIXC0f6aLaZsQrg3HjucfX52L7wLpVX7CfDE3acocXH7nn7Wt9HJZ2LxjpmzmkWDUGNuJp
lpovmmCoe6mMVrjNS89hxhLirNvGEdiedAn8T3b2/6hVTZ+mnOVLK1S4pr4Sy70eh1AeAnZnd1k3
OVXyKIACYdhtJQc7rogFBHgeB7E9TjFIFtJPKIDLMXQmpx8ZXxj1mnv+5J6SfKnbv4tB9nvCy+Wt
n55evYT7ZywkEYI5os/7Wr8dtmcsk5qH1tauW9LSOnK/d7dJPm5tX56mfIRRXy0CU2dZY5hz3NzQ
V4oSrIFw5fTczXlyyeORGfq0jOpiOzs9bvjC2rRzlyVDPuwJj9dFkTbVal9lVcgnNTO2YhQzVp9T
XYG/h+RxC/ywhNOaTP7VDYT4DEPJb88FCk9o8+L7oBOCXaFyflFuyjPZTPcOYAYhYzPAQdu4iU7A
V1BNoErcJidoDsJWlrnOXPrPHXuHn5QSwoNZrx2SXzWANp/i4bHYpu7gsdLiIdkLh8ExGvS1j037
5kABz8Kti149T4nUWGCtGVKtN9J0kxEwnBDfOzrjY1RZ/RFhI876suzOIBcKEkKEl9Yc+phI3AAm
WjENbzRNHeKZgKQF5qbL71t3FEk2eF/MSR01H2ymYawcdds/JyrC/YnRTkGFNjXyoupc/ZnntVky
eOTN12mpvP8a0HY7aE+3OAOUW6YTvx5zJ+uReSsCiGnar37CpcfZAn0leMcwiy9D7iHVgdH+dYLm
krW5yu+90EdiFAXGFG8tWz7hSboZ5+uA2bLXWGjypZgwTU7zQQHsPeqg8S7V/7y5yOpgUHd2O6Rc
Cs6jv9F2QuLKo2fllYzR+nqdvjlwDxFI7KQe/HpbvTT52ktUTE37UNfoMmR5Qowufg5+a6gjO6TQ
wUGgxhNY2ETs+2MI3Sxj9taevcJRR7dbsOJwqXg8GuPmp8CHqgyjTywv3TqG53qPC6ZtEXbuZEZP
ZCqM1M0OEBtlymd75me4YYcPFCAVVhwEABlDJT+RsuqTP1fb2Y9tfGJKhliopYtOsFbldcOT8bSz
H/oGYoBqvTKhRZ/Exbrce5bXlOaufWsEQ3sUg9gGByAvzd2yl3S7I1x5pWgZs5XhLkKlavF4hbXW
dDU1w1k12Q0jQSw6e8o9dKMsKDyWPMLF7R5RJP271ZNMKep9jA/CG9jbRTNPyqbz/Wvps0jDsK1R
Mbnw8mvO2XPVyzRcIlsvVzYIkNLpWtKe/McPzLPdG3vpmvfYSohvC6owPUOsLmXrr0/jWpf3Oaiz
B8fmK7Yv8GKP8DrRoJ0wjF5hY2Ip8wMhL73pxS2PNvnbQeGpOV7CaJDX3esr5+RjcHjvc9F8c+ql
f/e6Pbl52+Qdm9llMMpapuJC1cpUIzcqUPeLjr9HDTQw3uBUFotr7wekk3u9VjNc/9J179dSDQ8l
dpYPMKGRd5za2j92LQj07CvgEF/kkhCGVE1Q34gP8Ba6um2fpmbBUBRzySjJ405m0FX3E3aW8rQ0
7nzYTKz1TeJ4ySj8/o+j89huW9mC6BdhrUZoNDBlJiUqB0sTLF/ZRk7dABrA17/NN73BFimE06eq
duXkpfQ8PJQoer8aHzP/rGQLxCBrDpqOBwTU2Ou97TQ0X1zP5V2emBRuLNPGXjtxee2qBEQb8kH4
MPBywtuJzslbAk3qBJuT2y1shuSNVfR6P3JC/zWIoLqgaut9i5k0hcrIdjD1cBNnSTU9xV207ir6
CLaGNe1B+oV6CBhR7+NqHYBcgm3c5i6D85OxQ6+JEPTFK40L9knxe9jy1vbSg8sz5++Cl7Xbeytn
qx6r3G/mL1CvjQd6tC1S56Uh2HEC0sbhdgOfvoBgNuefBe/Zr7xa8oz3jdMxNwnUNtLdpDKdKpzz
3WSHCSk/lD+dTpLXrNMBuxIGFzYtNx7oyUf1qKBym2neswoJmp1C23ri4GQ5D8j63eAVvvM7P34b
I2+QZ8Mu6ziq1baPKzYX6uTjYH5Pk0Y8pMRcECi6+Nllh3QWwFbPLUJCt2FzH7mHJRHBMWXf/BcD
ppRP82yGVzaQxjmkOYjm3cjsCgDbTVlfrguczl1iQMtp4Gx/pbtO5yyUzoX3f6HfdFHTjks5ed+e
C4NRd9+pLnpT+DBh/lazyzEizzL+VijL3k3OCx8qLzA+vi3X/DcFsQtw1+E5s6CentuEXHCelk19
FH2cLcfUS8T6qx46VbCTnPn/T3zxFcHkdA3GP/AOPWS1KkcHRNnH7QMliWRIoUR+Hha80nsniCtj
0TvagGEwi03RPA5JMVkWlHFRPicC7eF2wnch+23kuHCMTEQa+0AgJ0tfSg7ODUV1GWGlew5+FYO5
u4J7G3QeNuR6zdPR27Yx9ncmxnlgZ+YvMr+P+OGwIqATWgRj/utPjOQ100o59uMdE1icbDo4gU9y
Tsb22aEBXBwcFeno3LLiCjhA8iy88Bact7MccYAkihjBrk+jmOnJsTP+ZRBtYuukUlcfmeMmGcY6
7POHgYcOgHQQXPlGcf7Diwi+6yvIFQfFqPUJIBZ5N/yZOBRuq7jphwvPLue3YNQgGS1HPr3TMvzA
Xiu5uXoeIhRXUPuHiTNd1AGinspOCUUdF5b9+XNa3wIjayGG4Ksb+r7/jLIcR8NqnbjeZtrxWI46
EYIs7ylGYMWSNr8b8WcCwS2Cm/Nw9pK+v8tTa9RbFvA1HKW3xv2/eppKB+sA3/+tPIPH/ikeTK++
2dXaA8sMTK+1UnHGq6Sryg+zVBhuY4tKS9q6kYcUj2//Q6amG3hbL6H70mmWhPeIL2PDlmE2yt3V
c6va8zJkhJr2YhxIum3loqU8s4XUbxxKibbGY9lc3JjGFLzpwjVP2dwMMdjWxLZYqgjd1x9DUSt/
BzFZrT+g3VhXluBMh2RFQV/YoKUBtCvt5fGJGcTpmKAMT6idoCGDTbHykqDbOIp9JD07u4S8G8UB
s2+TR9RR5yAHXf5oPwXwaYSof6frxJl1zdmhbLJSJhDk5+ZFTZQXLUMBCN6W4CxPUGLbwziKcr4H
NcbDhzu1yveEzYz9iaWc4RdAhb7r5qBQzwn2m78YkG1xDoe6n1HseEHf4nGEL9o0/alNYPhwa8ka
bxbhKZBh8bdwjL0groXhiVqS5R73719haEVcj4XK/eZrnTUZOtZfsraHEJ8qpRrBqviZFaoXD77e
ycQDFivQkBlfYPrTr4E0x9FRxicyXKDM4iJcanPylyyhmZpeFQf/OUe6WJxGGKpmG5JtEIe6pp0E
G4w3zZyDiVBhzSqjuMqfGuBd3rGO16H+5QwdBIuw1/FaHqZZ5cs3bQaB2pSM7d22rr2JtJbX91x3
qh3+riruzcarm2Am9Wcx5LA7XzHsAHDk8eOP7GJmecMsJlo3P51ws/kOX7Qi3xGnsH7fyXrEXs0w
Y6f4T4f4uF67kp6fjbY5HpYFC1h5zZosb3ZiSsuClSWAuvYoArYwe8G/vlWEmCpGh8Z5P59yXcfx
sF2MbP7r14Fl3sXOeDKTnQ292lykU8fJujWFaJXAGLCWQS1fq3QZl+UuVI5mi8LYBS1u1ydsvjGn
2KqZHzJDWguoONNur7DwDEFAgIc9eDNupYsbmE2nqHYhjUefoTGdefXHtCr2IWwbLmOmlzDv0D0m
XZ3Lcgh+Vr4pKrRwnKbzXvYUFX01GtvBRq5I9BrLv4+pSatowbiUKb/TB2O7ZthnkwNEaUPRx9I8
um1g+WtHTxbudRi72XkWbVaEwTvLquJWf6Oz+JgHLNc5IQWDxh29QMmmYTwjUHaf4lIekl1FgrT+
N5Tw6X/cOEPH3DcQN/nOabbx8bM/91Wd+hcOvq7cegCVxmfPdPhRW88X9m7O+XpeNcvweR/gfIUP
nJTBGV4p15lob/up3s6k1DULUtzxc41gWXWgMclc3fFMSrfRhDZ1waePi7BLp58SVXEHtjHyAZYh
Mce5LS4qS6w46LgJDn6vXNiZghyd7gB/okSAwqM+PRutGx/mgNa+CKOblbfFx5LZc9dlgC48fj6A
gYUT/lmLljjOKnXxrZxhOE52XfKj59Mfz6roxr+LuS6gw+oMsD32CRqH0iWaNnlhx0NXDXpm28Mv
YC+DcbjqitgjD4W2ecYCm1y8TravC9bYhNOknh9CsqO/BoM0sGs96BzTmJLkRagFFeg7GpfsokMq
vyIcsOMZv8V6V/o+oRK8uFVGUIzXJCtiNgTTZqrjtoCaoTX/qFyHs66y4hHKOIewYfbyJ7b7YXsX
tMnElS9s/ixlDOdMAiS6ej2eFA7RyKY+kui0ZflnxGMzIqTepE8c6yWn4JfOnSLCrpWm3wBPHqn4
KioabmxTirOftV60rwnG9IcmRJ/fqiTrdpR+5J++W1RbG480JmZZiZJWYTZ3HsK1MkcKS3i0BfDo
xQ4+Pc+Mno3rNo/YtRCPN2l3oO4uG6+rCTjFEXUzK3aFEimKINHMx2V2i7/mzOneVFZH6XYkncNz
sE8M5VC+nNwjLxP7e2nJGpDBwaXTVVP27sWLaLcC0C+uMjJI+m7CwUUQdI13fTnl064Dwn1m2etn
hwTQ5dZ3MuS2Ahn8I7S5iAgXj8vfTJLYvevpknqpMyvNWcl1eoO9qViyOGNxlB29SgcRc5480GIS
nExeeEAEarcOHg2blKemzPtLH9hePvRq0BcKp7jvM6bqoYahItYqPls4nGcZVvJHxQqmgKHbaRsE
ZffE6Zhf1zZPxlrvQ5IdP2pMi1NNGvPErZLtOa1YBjDD0u2SL5ztznBZoVJaelPia6cxCZ560JAU
RvkL81udOeikDs5W7DKJRViv40weVZ/pvciZU3lpTv3fIZ052nKGpz0B3Pu6c0H93RXs5bmbu8H5
ijNkm1e3xuu0SybDwoMmmCv5jQzZmPe0x6GhGY7doHK7sxONDDPkUqamiaaKvSexELAtiMdzO7qy
3MWMA686Ltjq+D2MIu7LkfES9jmTuyfix9aahPGaoOUG1G/4vLgFMb4ZuuG+alKxbNrRGZ8SpygO
a+nUl2VK9N4GE76jEcpaTfhx68D5IuQx6eFhqUpyLdx2PSfOStmdOxV6J3sGD/Ri1VN04dWPPdfc
1mfBuYs8kZcXXXnJzsXXC+KhdfBu0sqBjIVU7r+PPJgMm1QVHLPIwd6U51N4k98pANy6PqVgWxY9
rTjraCicXej0MbaCMemO9PyIi4M1h9l7JAB8wA2DwXlVBbdvXrbttiaSSHSpoFZtk4kBPdkbQ7mc
cgzi5K3tGDFleKBtXBSE0yCseyj9kj0ZXHvnD0FxkDNVmH1LjSd3sybCP3ujwRDT0HmoNuC0sL/4
fvIdkCv6AO88OluNa+pCwqw9ZHLs9yJo4uJrANb1Kj2ZrzgEUCk+eselCqwPXP/QoBZxMszBrm+4
OsACSHDSf5xxDJ/6ZHWqU00EWGwb38EM3JX2p+7JDQaEHqmi6GCs4GZutlDR8TV0Tt1texTac4+Y
+1SUi34aBr9KXnJU0cduRH/BzhBylioxHLHIb/xsAwI0lfuG41+7yV3ss0a0HABtU/s/oW2W5HfT
tMk9agJ3WdP4yucQkoaEsVlxnYYC1xrAd2ynj5RzDQWhd6wQzgImlK3zUrxlvWiK05iIcO+iCTH8
jN4OMXlmXYY5uhAqeQ2kywF4IJqFEaye839Wm0FsnIxdP/09KQ9VwivOLhoJGWa9v4gDEPLldUkW
zLUs1MRRGx2lPDbbmkMOQYufCMLzTomJcjy3N4+icPNwn7Y8NrZ94TRsQRg5oI4lHRRohJaHG4T0
w/aCDxgOMuMLSuyAXZoNl9cwb+ihkltLWdcLh94suqoBEH3dav8+8qi8ucRkKeJD36Ldb8KpI50k
gtrrP5FJqFS4qXT6PPt6bg4Eh2psvMirUbHDtopZgUSAuCZcH/0J58H4Gx9BdWfUAhimaaaRbDd8
t52XTJRphH2u2BMUwQNeDxoMs6Bnm5bOrTnZoaBY069Lu2FtvoC2Tf0Hn2ZbIA0NS8CLYgFNVwlx
tQcbu9nF8U19cgbV/eLs2lCz0cc0yNhukmy4O96ipElUYElrqT5lSw7f4TLcDqt125P1ailqK850
nw5snkX5LzcNp4tulvofzZZgaXHK9IReIdDxfoI+710Sl7HizapBMCgEcdqG+xpIObmAEmWrnnq8
EFgni1MV6fLJCdogPdb1LW1pXUuMyiVZ17+bbFlzsaFfK8RdVi+u7P4QmurvIHzQbkkME8ukMSKE
hYBltdrj4WYaEd40wLQtG9DLIAdKhsF6NCf0O3rjKCzxd7y17SPDq9a/yIyQPMeg5rfniNkpOq3B
lF4otpi/Q8O6eOlEjUsoTn5VC4mf59sS2f7qVbiQRkPlbbdj4pVfxcL+YsPxdX13cdRwRaPx4l5M
OI8BIq5dQX2CQ/yvCP38pGvlUVnXDtMdHxH6AicE/S+KouTdW2m7AyqA46+oco9W3MqFSYAJs1y3
QekN6qjQRCgfxxmXktPAOpMSQ8RfNIGJoqHBrl88HKGibziV+ynSBOlZBHcUz1M6k5g+xsAeM2j8
E+a7aBXQJkwV+CbY9SNBiOPq5fo/Lxy75wFPwrpZqoClI5cCyn+FyfS5jNzwpalMsiUoCH6pWdy9
003dnudLsVu8CK/ugJNsfpMTdgy5FsMRL13cv0QN+N27TGVZd/R5ARRsXctlPVsJwmOfLmR+d8hL
3r2pUakcsjHn1s8EgTfVLix9LepNzPrXN3ww6BLjY4LV7pKyGP9xQMj80hkgAl5aE4SuJcJlU5M1
OohJ3B6bGSwHDhxBi+KTO4fQSBPSLBFMe9JSPHUsxRr1blloWj2CgCEfY0Q+4vuFpJ21ty5K/lzu
e8mHbpEXdmNKxx29TdGsqHfjRUOLXkeObzji11h+q8TYk+4noAKMs/BtglsOqsX08JcbsclI76fD
A8dKmNkjRbovMb7IP9adJdcTi9aNbqrpuLbTcMXRgrhrbLLuSQR0jys7mLNcvOlIo1eFMXdsWfCl
HuLlnu/FeR1oxAG1tuJWLSIUf1Y7Q7ufhpDvteIksBekE37Rt92G/xbRGfHtLFgmvWHF6O0uOVM5
ueR6N6mpfyR0FJ2NK1gildNAJWKYConQBfQdd+w6s7NpII3j5X7VnGlOps8mTjNZUxxzNsKY+SV9
Z4SAtOOcKuUyV/SSvP7BIQY37NaenTjx6pDfrDSRZHwqV64y/jHpFmP5+qq4ftBTY64Jv/B7fEME
zGgrk1x3mkBxttSE0/qUqImKhvrCcTPYEwmJ/phRkkjVMKG3uHB0srdGoJIC3IhJAZobSJKkwZus
pd99FF0WIClFym5KNivQx1RHELfMTMVzISIoj1jchBqMop+nh84NAAhwrLElfW9IJG+uHiRtUTRY
45eLUBlOk69MtHdV41bbcfCz+FSzSm73FXgWrC8KVZ0s7BTGvYud22bkgzxIKojNskqPnUMD3RM5
03G6juRJHuus5NwbWZb8T0IZHPyYJANcDehqR9dJc5Z9/OadTUR8lTq5epi3RVGsj+lsDX8EsLyZ
QPXnjFj2xpyJmTG4VRnfYWvOYXuNS4lBz45ecay7IYoObUTX3X3udrF7r1cB0hDUO6b7ZGj7k2R5
84lZtfie43Lq8BZGmGN5F3Xv2uEcRQ1okuPjw5dnjrZxMsgHLvQ4X7N8lCikZF+7GWOiV9yV9MN8
5bZSf/woCJ8rCkO86+rWNr/jPICRkbf7XO8ydgksXtk9PzSwZn4iv8ofDb/OZyzskPdLVRURmpg3
L2DgxsBNzqBfPP9Z4UX29743aPgM7MQHKDOEGLahxfOCeFEhC9GG0IJ5ZPT21Aa5AWwbCBRxnjW1
tmxnwP3xB/6tavg1qOZOnO5Vmo+cBbRLlJHKszg6LDkTH6kXLCYftML4pEISDC97Bb/1vIxFdPSD
rHtsxz4f+WqAi+z4aQYiRZjzzqaxND7aZR0/aSLu/oVRP7e7agmJMjchE9pGlePymLaYCrazWMEl
tDig7lXI2ulhTlfLt+O3OE5VS33xLsoUi+wkwcJ+XaO0enZUV6mrs/o4WSQXrTo6NjMXb3WWfbu4
4aXyo+RHzJgdeAqHRt3JFsvaFeZVve4WIXq1w75btZesGsRjlTd6h2SZPLftbN5KLMWGUicsX3ct
80UEMWkNkOhKrH7hqslL0bTg0Jq2ljV7s5Sdtv0eR76g6hbkTLC4SwpTTqjw9jGlTpmSmqpu90ta
dic5NsW1nT1xgrq0eL8Q6yN81SWTQ1bgS2aoG/rhxeFEH2w59Uc0SxVyPaFqLaTg+il4XYIxiR8x
R3Ci61pivteY/MXKqp9Og3oij2DmGC3cc3HWXawjgkPheJiqtk5CCfhX5c5+8aapOaV8MGsAEBHH
ij3m45bPi1ruBj5Brj5z30jz8GDA4uB5d+4YRw9lMs07k5sRriW7FX5coMqvWPzj8Rl3vuKQ7mY8
BiK2eCgV8M/65ziQa39HXrScqLMUhAP4rejyn2C0C97p43Ri/HihtPFmmER0Z20K36fNWhwVRPIH
w5M2Sjgi5gAY/rjBZA4qqoS8Ov2AS4UslJFkBMZ6RcbasCMSkaTOHnkL1d0X+aZX43LlRqEcUBoY
RdUMF9eLsb/nYqQqw2GjuKn7AIpQ48dlcsCtIS/FwjzuxV54XxPsIFSx+Okzud0Of4HLkBBy7rxW
iRf+tlHRNwHzAjmVJ88hVHICGEViAPQBQeB2M2LrrwhT1m01XUsVN95ekYPScFqbAeSDu9j8Hmx9
mh1rf2DlXUysvzZt6efT0W8d8sDF0Kv7UrfCfhOTkf47/XTydy/5QTNdN8WhG3kIEoI2ENZoCb29
cOjNxu0+qgN7XLGeA/ZFm8UdquHihoK0o4VJd0/RBPZKQDsBOkczL/J7nG3ontJBceDG64TCkRnq
OAhVNuPyZ4nK7lUjcC3go6zBTLhtqpLF/dKUpfpXQcwvPhEgRHrC2VDU/xe+8Yr04UwduSsLfYg6
n9NuKbsg2JlqrCPkddWfAyYKFGmvM/V60Bi6uPWpmbuPhK3jOw7B68RnjdbfIUfZ+3bM9WeCKpU/
KSvVA8uhtdzpSUcaHg/qV7clj+H8ra3WtIDlSl8QMXmSoQ069xVtGXssnhWBUYXD2S2GkzZluAMm
1ML+wMBe4CJtA+/dGWu8X1NQq98ACm4HN1sUafFlYndGlFzwto3zzEAdcmukCb1+J/gyPEI8jxzz
B55anF9gung0H2417XQBsr5V+1jYdTzN0oMjVbFY/vTLhrUKi0VQv3iEEyxO9XpfsvkB69Xjotrx
4VtyuAnQ5WksEL+15uYjcvFSxkV+NFNadwDYLGuJzrVOe54Mn3Mj+3SK4eAQSX0cm8Ubnh1XJZgk
wzDHNWr4T8LcvRlfBvPMrTw/w2JyL8VUV0/SWrVuWpHIHzb80RWv+LCr5milqEYyWYJuw959Q3mZ
8JfXj7eNSH7TQbOVyNqFvXD+5Xexkhsi9f5DJ9HLWZ3MdSn/Q+DHJJWgrW2KNigf/bpVhFa8YP6G
QhJf0xL/5H4lbiJIaYrlOAdMDce5dpIASEvXy321FOLD4KdnoRgEEPtSfMDDiRtNAYfrspyatwbT
RH1ZpQV5WlTTm46wD5MoSW11hIFDZY4s6lpvIDc1Lyvn5a20WfWgEb7nTexGcptgDAEXgTdNYRo8
Dph19g5H/b/c/qSiHOMxfbmkQQFWjVFy7uZxjk5jeStUJfi1vnfrZOdjWAdO8FJqihOAl5iy2oYx
DJcNbq6QdXwERuGLePnKDWvSMH42BVusLQfz7jPiB5+BXQiecDUjxSUMs4RsbOawAA1m407bKTLr
F6b64TeHBEjJ/bBAh0tmCFJKskJMsasdVg6Ary7dRewLEBbEYSBgVuxrZNQb2Qg7ORBvV2COK1xM
pQgrGZ5xXpzyMPCA6p67VOU4z2gPPDRR019nl9ffMxGmybvGbhVcgjqoBadxtDIKq6X27xw3hLcU
A3b/LqBURC557aYjkuDIujtkqo+yhwqfdPEr9tvw3EuMnxCsRqMgMOSufZkGt36PWma+Kk7HPbpO
2d2VTUuxmgrh2CzApQLxabN2/i+hev00m9ajho1+7ZfKkWpAbDbtP3mz3W5tpbX3RLDArw4MpQ6e
wEpBeAqyPFv2aeJ09xWzzBVyAppB7Adg4P0Ji+Q5olBnrxIWVtWBMygj1xDZujvqgcMkhvw1YFvr
xOK5ctdbOnfxqw4flZ2Dk0vU81Ljst/BL4PcHlInc56SMPQPCY5EbFI11zoe3Xhsz2kzxye/jfMn
SaEU1bh0LL61WLJ/Yj+Jth7ep/u8M/rvLEvfxWs7wdhIhbjyIp2QL/v4UxC1nDdZjx2Jqyuw1wnj
+qVlY7kFOWIIcLZsnJ/QakgIuhZN7hJn7CffFmoJcTd5cE/q72V1xCGZSUQyoiegtz0BUmmfeR3y
BuchDJ0M7W13P6cCbmluyff07Di8fRTG62dVjvWfcrHORVBARullH0gcZhQsbGInXag2dWz8miNO
3HdtV77n04iBmC8fypnkhpjCROhdDYtJvRXGQQTtbOiTV5RYGW/5C4wDwwAAHDW6f+5xy+OTVbr6
AxuBuEQWzCxDfaFuD8oFdQxaXfcfvVnt85ov638UXQfvTuw46h5WY+NcWZvk3CyogZTulo1v95Ly
ruLd5kHEy4ndyg2LNs13CPeqI9DDS/FMLeN0TtkAhoel6FeI+SQyjrxYs5QnfDE+8iruUbLTuD5E
Ve0uG0oni6Maq7E40Nwk7uVU8n6gSZROHI8rygGxGDf/sSKGOBoTvMAIYW47sGwwp3WNWSWKCXoE
eUta7piP8I35/Vnj9qRZPaZneJ80GJJAV2lehfDNiMqk1dCGOwNpA0x+4Bc/Qthsj+Ve3VF+ppmj
gxhvr/ZS/HB6CHdt3ROO42KgNyNNYkLdEaDUS9fECpwNsKOGwC2hGgY3tDRkIpek1IG0yEyddsT2
0s759Ep7dEaKrSOd81xlA6N5sizFQYyk3MNRjN4jGIbVO7q6Ntl5dQlnwNEKs7eObTRoHJe2qSuz
RnqdMkIt4EgZInjcr2ITdHHcPCEZr/oRviLOK4h4JrqftULfa5a69y8tqjrXLuhFLFxO2i/7YJja
/m5dFuo889QBNU3klcB8gtZFv27ok6QeesC35KlwFu7wDg/+FmQGDslYpF7zr1+j5iHk9fXtFyZ6
mZ1gOgUOpa5kCDAyu8K7kfjXFpk+wNj/ULRV3x0wy0SPg3Sbj1UWpd13U29f2Seq7CUmy0K5dN3k
YvpKV5fWNSWiGO0hdHs2G8NIZH0K2Dv8i/K0Dr4Djhr/bLUQS9XFrL5U6+XbFAMJfXoUVCEvVaP/
7DdSSz61ndc35mT/9sZiY1NRrm1Wdao4YHXv4ZS0+k81RWn+HyeMnHiDWdPyEq2a0DnCEG9ehd63
YpStouBAKVwDLkTV0b/OyvhDphkADZRuXvu4LbguUFnN9MYykDtzP5CCeJDO5CaPWA4xIm5qsSAa
L3kkP8OoCp5nxy3b09RXy9kPGgwQ3tK+BvmEsUoEMfFFY6FH9XFC+4XI9XIpOhl9dz0Aqp+GJMZ/
Db1J1ADFYaN/rKzj7oGOy8w/wzKUDc4yykYA1PBmImyLx7z75ljXL3+IULXljliy97d3PVk/qRvl
Q6AF+Pghm2Rojhq3EBHxiAPlhnqz6FLw5L1Ku5gQDojyfk/eFJ782Mdkorom2vtJyFVuRrj6Qinr
4tzw6Uv2Iw5g7RwTmgGCsZ4LXFHzr34Mwv4L3oZXMOdQ1/5tvN5a3sp5+InXwJoXrhRXfwAR7GFH
zPEwAFZnC0iAuy2feEbcWuVthvXDsLLvQ53uDc0rdz1z+AAAzQWIRdxtDE51OdfZOSu89B+WdtXs
eFJ7Twyu4yWmSe62946H/8q+7n51xUzookjT/kTCY3gxgAKOXaS73xPQp4ce34R5jehhw73iePE1
HLy53/BTCMRm/JDAqph6iv/YxVs3OYwFRhWCtH7U8Mfki9yjjsoEbCuWP35rfi3tn2TNb33qLTZB
GuSooS6/eHLzV64MTAm7nyR46DNOTguTk3fRAaIK5qdVoLpY4VKZJ+FNf5QwPkqWbwXoCsImSm35
Gt0vhj0FiSWr+gKWGJFirujZGbOdAilsD0WKT+UXIYYCE6AzBdOzqDVX/8YjWdPdj4QAu11jFpg0
csjMMS7UxMKsxTNEjXSZ59C6DEGsIJoa90nmU8VAPrARbLXk2LDmVeSQsTVaAm41nQfk318bife1
m/8MDeP4fZFFLIAnXaT3MzmI33mM1p7uU6Q7PGrCQ0P1wZnOwCcSwGnUdWfPnNNxQhldooaZeX5O
fODZlhZa8KIsUFFQGqIAv9tIp+tr3gQ13Fd8HUe/R3pCw+PBA8ktETvr9QslHrx0MS5zRdfDd1M2
4bUgitIgGra5/Dv1RS14oSYlxzZMpVwzNyhknzwTwmqr9zqH4rjXTGnFYfHKdF958IkPadItxb7R
RdyAoCiT+kcQ3nM//XB1sTAEEArfR3IL5WeEBwFZFM9skl1gVnqviH4F25YcfmMpVEw7IY+ufRAk
6BJul7XHxudh23Gmr++VnYlY5zhdn+myVWarrCOf2H4n+b50Ydj+DF42coFAEg2HI6MNeROIixx6
J++cMNjQQdi0OPaiWWfOzo9HYgq4jQheyludDSnPY1NRHcVU6ayn1Ysc560ZwHgfozFL85tm76b3
q++A2PPrOejvjGW/fx24enpKS03MHBiwnt2laT7cc/2uH4C2TMU7qMOM3A84TtpQuEgibt7/l82a
Ao6esuGSGEdWcFtEgT8dhQReRaOsa2GgFQvhCp+TOuSiZjm3syjoDi+8W3t037I8I9Rxdn0JMV1F
I1pK7RGh3FRu0u6136b3iCLFay07HCGFH9QfcQXEhBNOm/1GzUr/g+opoJDYCWs2Hk5+t7BItrgi
fSBTjkzrGg/bKivzXXZLOJ2KmdN+SdNXQMGJJcCEZkEGlvIsBj4J3u/jhjkrmJ25m/eaWSemPgUt
lGuq9fQeW+i0I/MFhYycBdwlFkw3MR5iJJCvli4Idwqj5pFFPAH/vGpYR0c4v/AFSZGzRfFIZ1Ej
HUuCn7A1N3659mQczMRGJQkXYfarx96S60ovbrKjo9hGXx0PJLCtHbuMV4iCTv4S5iwvXhESmQhi
Fzz7ialjyd5XnoPp3kszglEcms41eiL0mWQ6yqxFSy8DCox0BvgNyuhpIfPbbfqgQNSo3EkRnLnd
yUJAqz/yMsyl2KT4D3oW7xomC8aR2f4X8R0u9yxhV5BtrkuiDbd9Y1BZB66G15XLtjwP+BFIwQ2k
ZfHLhtF7VOX2N3wUv/t0CFQQZmj4MVKWOpcmVOq+YEPzj5NlgktRmwo9fmj8jyLxEv/Edru4zzgq
cz4tfZ0+YU7xcEosFnE6temVfRF6WZEi7EpyYBvW19TLRFMQPA+NAypSujNpo4C9+J4nlvyFY8Z5
aUsPZ2hgAki7YEeu8wj5JAPnikZuu/Z3C6LrzjTUtHPsIq0UiNo7Tfgb3rIMNP41It+8Ax3hCOhk
QR5s8bhUjxm9xSsZbPLD29K1SP9oX9Rktf3S7vmA0+vC4fYNI3wojiGRR74mW3asxecS9L9U5cXI
XjmHtkvUYzgNClFzSfEgYi/who8srtsf67KBJmOsW+x5IkzucnpkK6p2rffuI6Q357lerb5RfEx+
gniQXFPDy4803G1/thliUkS3u824v1oF2fA3U2gQPw5YRvXrnI6luovgVa5vUaxz86VBhh6aLgZK
G7ttGey8lbnqcWXjS7GXXn55HtnOm/j1D8YhxiTRA6ZtQixWyai776D+H0nnteQo0m7RJyKCxCRw
KyFfXtXlboiq6mm8SUgS8/T/0jm3ExMzKgkyP7P32gt1RkeKsr/Nu6K8g5Isx2d3dpmYtBQ3IK98
G02l7fdHjLWpc+p7So0x9Nmbq5Z/cVNZS//VWev8YVkYz0FaKdxI2hyAiviSp0E1J6LcG8Z5Ph+R
LdwSqocgNOhtVlUV9yKEQvMCCcNJUIJJ58idsdYpglc0LDsGDvLTBmnxjF+TkK+8jRglrYNDv4jE
Oq6pF+DmWPl4AFdAXw/uufyPLPOZlbIp04dJN/X8rYoQkd0s5RJAuhmHgyfGyuxNBRJ4OyLKd7fU
u/Wnkg6M1a7FMT5VfuhumNV5j9wQwbWie0V44mZ4Ppqw/AFQq+4Bes8D7u3BfYJiXMR1zjm9o5JY
r14QEancB1ZzcHHz7xovwVSaiKXEYwKJhYPJPtgU23+yCbv6JpXG+9QL/m8aYX6mmb4+Fhb9Hr2j
lb/ZJBNccTZ0T7hhvtGkTj/Q7LPjDG2G4X1ZnSukMkcXmCAjeI+4s3GY/FMQBIB+8puFeRPa2u63
8NanixjyyN1pqwwY9dSp/ex5ofweFIc1yp+sP1Z1EwC/GJ13h2ECQ6JRORwPOpFH6fgstr0bxgeZ
Ap+SUXH2b8298hWX6vIDZtKCbuEnLjs+zCuOjZwazWQePc6T3VwHPvYn7Nr+iQqVUswDF4Qrzc6f
KzP530XhdBgEAhPdR7aRyyV1MxkcMNpiW5mtWR6mnN4PhRKcrABXzoMnGpovKoWdl6Gl39oK/C7M
VZSjZlnvHST3VJoQn1mlIzEzUVaztrLTNfZs18gYTVH+3mYqe6vo+jnkh+gh66rh2nU52CzqmfJ9
DPRH3lc+X1eJoGEg+vteJIn32QJy+ZO5Mw7IQBf5Uc7s9Fdv+dtl4XQo0tV/JheyKI8hL97O5dbT
m953gkfV9MhuJKa7u9GmEd9NWo44t6Q6LcrlWw06/UH9sex6nDF7p02j+cfva1vuLZgr+xZmQLFJ
Vc56FNk3KlkLkdzAr0WQSWSSozU3kRNb2r6GkTc92LcmC90Iz282gaFEYBxdnLpIXmwmCRsuqSr2
2Hqx2yDB5Dx0bn5iSr9bvHLa11lAnYXFvC9Y9XXh2Rg1gjTxns2cAYDzlvZsjXn6thh5xWpl7R34
fPc2qudj04jwKcBMfiDAfDEnQUZmzFnU0S8glSbmy3UdkudRUW8RBQRi47mTxyZmFJQZXtW8LRzD
Z3B3/LZsmjJ2PH0evrfsMdejh0zj2eOyOhZZYr8jfyC6AtEzS9UA7Ifs17GMJ9cLPbpH/Y00c3iN
ihYpUCWLd4SYzqnxYRBXo2NcVPigIZF4Z79sirJdTnYqIWzo4eTA52pmWFbFKNBN01TFretCwSqD
SQLgnRgHO75dPmJsGGOThdFLxrKJlt7kKbIwS7KxL7wqI6cHeheCito+osma/pq5m7/dQtSUs/oL
veG8c6ppRqtak4lthQlqtdR6Xm9/KSLIdiEKg3fkRoDBdlEHhE9NILgB9dLBjugBdG+OJRE7W3B1
zgU5BY1oGMzjbedZ2JtqbvNzgNGGj7pCy61zZBy2Q6kD9nQ7GCbaHmDqjSBB44kFFbBo5j7FTMHU
O6XLcZj2JCIM3Qn0wUDOy6iHpyhdj3zX0a5TK3LAwGL9h6X220EaEPfCWOc5n85YqplWdlIX/0KR
DRtLO1x+A9/qCl25vK5LFIbxKCdyTyAeDFiZ1Jb2s+JCA8j1kdLv3gq2se9vKyHKQ1RST+RohJ/W
4N9nvjIXcAGpc45SwaEqQFg/2CMyfg31aYs7HoIpqpp7iqXq3p9v5nOJ1OIn6QTft0+OaxeVodyT
FNIL6Bs80Zaw/isUeDAnXwAt4jPYM3cxrByRglXKJVUSgCgXcRjU17INSjiXZeWcQqbNn2Gg2ssc
jFjQKYd/qNyb37puH6ubw5JXlwi9WRN2tLGFJb6mrnpsB5V+hHDMN5qN6GMSynoPGV1kmykF67ot
/MjYGGxaLvXc+2ksUT1zYc1nn0qL2HiwPJuxJ9vnqFzqZ4pbSHJuAC6E2J3bFVpxY725qQ1Al1ku
32Ckj0wpbAaQfMxVMbtQS76cUfagts4K3AuIQlScVQHTA2rbDSV99K7mFCvB2AZHZEAAOIoKi21R
qdehGmg2CQQaEB/5N2TqOuW7Vvo5h8z/vxG1qf6ynIqanbek4kGZNXUwNDAz0qmGNq9c2FxT3vxA
XNHuhsfvJnhVOvtTJonzQI5L8eKxNo+rYQ4hj1P/z1uFOiTYucOaFXFVjxkta0pSXw2zYcOGv79V
FtnvnDj6Sq//2SVuchgKsMc46qkQWJESQVCrLxbxU07h16mLGYrQ22ZssWEDMKD7WqDsZFvpd425
2AMtvxr7v0yHk3gI3QmY1Tx2L7m0Q6hTUX4TntcogILihhYdQb7jDndefXciZMfvu+pLFSI7rKjv
t0XvMdiGbdYeFkhmT2lvuhe6FM4SaTrzl0QPs+nGFSmBaWpGLZ3vZ1vOhYC4HQA/u2GVmd7f5Apb
usppayxgQe2iktiqb+F6c4oV0SnpfdCyNmwzpH12Ema7PWatGDHxsGtNrjA01FhV7cL0WzmPJEIU
baj0Ll87StkWdRWJXF08AqzkOFnegM2hf3QnS2+HKcLaOr13Weqzx7+BOlA7wb5JP8yErxSKXoTJ
F6VyNs8Gnjl7dslxhqdCWK/OwtrGdU15Zweu88GMJvs0gd2dIh1JcxBVeYAQeZMflfw+2MOd7Clp
GIbtA+eWyqlw7mxJG0Mak/Tk8EwYsItcncC6WaecxWN7sDTjQc8E8lrhyr4Grp/FEf43crkiGGjB
4LxXarA/LHBt1qHK7eJnNB6SG26t+rf0h+k+R40VAXcnpmvrMO+/+cUp9kngqDk5xvyh0bK6eFPY
b5UJGfXDfcDQAXwn0ZJ2ucUulKON9246dkil+dgd8yLEKJCz6qqDlFjbdf4vnRFG4ZY8FzbG8pbq
GEVV8cHghf/ZGD3Xms1pVNZnTALRpgun4b2ARo9HZV4Yra9lOvwx5fKaJrcaoeBNO0xouRECe4QS
wxTaSR1WJ4xn6ZNi5fBZJO4tdaMOGGvfdg3OnHF84nGi5AK6fmDJwFQjtGvydezuoQ8hfxZLqV4n
+BTbsjRuv0WYIG46xez1pvV7w/Kw1OeEoQfVVJq1BAKBeL1bwajvCEIZfjBgR4ZlVtpwwEU5SjA/
cBd6N8dyd52e599WFewuR/6KX3/KebJy0ketTgD6F3h1vjpTTpea6Yx7oAQKwXOzCceLxgOO4Dav
LSa66Ergcv9Cn5jfmZ/Yh7CKfEXQ1eA+j2HbZ6dSsM7eD6vnYeTBCGc2ApvWP0d4XEUzYtJ4zGz9
l8dXNIeajf0fp8in5ss2pnlc+7V7CmA+PE3ITujtVCRw9odTecP0g7A5oWbzSJWKbGC9BSzOKR6g
sWPlkU4v6xcaR69n2tFxgyNyLZxj4DY3il5STxczT3P0NdLnBQilBtwbqJas64rsdvmrcl6BNQgg
zTJtQiYyrhlgw9UUzSVfQm5efsCiqJ+DaTRAONauPOdOkMHMa/OfxckEtyraan8PkMavnvAAONNu
Aif2ThodtZbBALfPZNMc6Q7RSBdjEzyKCfReqL2CxrZaw2uWlj5AOYPY72oz+iVdk6ExtMhkdM24
Q/bQ7BItrOgOBYwjt7qq/V1e+PZuUvTd6AXhF5Y5kX97GteMUR0SGTci/ZPLgwg1j+sQFX4b3a1Z
09gHbWbvP/am7bl0dU4HSLCHQEHtTHe8hTfkMSEEe6glw2+OXPORKQ5ZPnXkeeiFExdtJkQHFpAh
xiITm94wAbJhFTDWwea/HT2G6ns/DNZPNDe+2QTeKv+YoVqaOLUbqR4njXmUkLoeNa7eVNoHF+j3
eXEjwzl0elmM1VWRVrjgQb13AeM1ryyyrAV1zs39+2XTxLYfmYe6AIlBxzIFXwV9P/9652A79Wer
puQiwWnYOgNTKYWSNx2WE70CHxNzVHGFZsI8asuuQ/Dp2Ifi8sq8UsKRArW6xe/TJM9uWmZpESOu
ymZFacsAOj9yNFipYELqpu5LhKYCyzD6yOwPHMUieUvq0USfEyZ5fTYTcn78K61lEGobaHTtxG1E
TqFzQB2gJzKc8bfW7HgyYwHnaBM7v3eSxLWBU8N1guYWkgFRnso0D2YSrdbV1mQsqX6uiczSeUUJ
xz8qUJ1LgZ2dciNNsIHRhpj8H9tIW/43VXBQJkALeeF16DkqOamXrEpUgr6C/rgkw9mC/dLvGS2D
AefiWV+QhUQ3/wpJmC9RYVvDUSWggwhR4TrZ0IQJLHedHcW1VKQipegcNhhlmYtlc8oAGZH08Fmm
820vVTnmng43AakO+YIKDIeJt9G9r8rjWE+r3pvIqz8J07Drk1WSVCDwA5FFW9hlcaSbJjtRLtNa
PMC5K4LDogI3PM1w1hIknQ01J0AZ52zckR4FSg+LJ5/u9QqaB/LjxvI6rS+1TpjgoM1vGxhbYT6/
4GtCOdwYSQvtcLOPD6WeA/9Y90007UMrXxUGu9Z8Os4In3dDwTR7d3Qv03HAHYkcv+qD/trfaB2t
uEU1onklory9KYEJXkxIEwct3w1bfB6p3gtYXl9tPiIO8cBbc9fUvvMUZP5yY2Zp5E2DJDnlhDgs
XE5958psL5ypqu/4X0pFpKhCkMtxIIk0tfRbby3BMwIoM72SUTQ8ysB4/FHE0AAqcV11aIbaBWoX
MZERjqLh95GXUdBWpEHniNL/UCw04+8I8+eXgDrcUA7L8RA7GQb+eyQK/XtXZR1oW4btz4016n+R
hz/kiOcVSWuFpPSBOaJbPHrKofBxw3nHY5d9464IhpPFdHUju7R4LDgOqoOZqqzcN0Tf/UhJTk6c
40Ek5oLRZXos4bpl2EBzPif84foCMEwSVWU5uRevZecs/5jHjy99qtrxEC19+AMxzsZTTYIiY0ZX
U0NL4Bp2nKWyPbVe0f4dgIswV7ItsumGdbIvNlu2L/yk88syd9Ybry3pT6iFSDgLx2IMToOfiIeJ
rsXbN8KUl0zD/qU66zjq+eULb++pkg1xz8AAywa2fxYYqojuK0hsVpxiy6BV5AQSl6la2zccOpKh
P40Sqmrh5Dha5kDQtznSpUkioa1/IAmhCIhw6hCOVNJR3wkhHHe+L5Pz6GMl58KeSrg3osVOKAf2
lnHQWPJ1TbF18N/ABUJUaNqCVxpFcEeeAl4paUEOvDl0MsMIr5J1jLrNL99quOjTsR7H+seqZsRp
I7NZntl8FtiHABT9eAUeVXz0IgleYZiXV37Rhp1AXw1nYj+CD+HTwx0ZAjpokAaD+DhvwnHfN51v
7UN64PawugzZY5wpdJ+u7XnzvkcCZ/C52hj8Bjzfn/k6Jd2l8qEDnxHBZunfvs/qYmfpSac7a1Kq
OiXAGXNIsYSwYbWYxRXQOextya7vludJoTZiAnwO+lExEBGJKLdVRUlI5nxHlC1+uLLklpv0c4F+
62JD3MwPglvxmwhFemb2t/KFqgSgqalun1iPNvOKxmqIw/GLClf8NEZsL0KbysGtihltcS04t83a
OcEBnwvkZk5K3MUDJ+8zToL6Q7Q+mbc8vRgKUgMjKSYpDBIbVyLxEIqD6GTSPE9f+4XR824EnzVu
GR8Qww44rI0Vf8NraqBzxbPrkXs+rOLe0rmNNyVdy7tWN5ReA0PX+rP3rb7/wzi1ubP0OqX4t6Yu
P9P2eTuFU0MfmKzx7LEOa8hE9+BEesjx75jI2WeRcmqILDHfog4rjDTVyuxT4KFjG7TAv7w9c2lz
UuwLUc8QbyaQUOLuLeJmcvo/AMPk8tdJagJBNrVghPdduAaZAqWnK48UhEZuht4WaKZhMWcvumz4
NspFTKQfeXKOoPFETJLmuY2G3TLh6N8IqKfTtrJqsxzsyUqKg8nDkJBxi3GYo3h2Nt2k9E8o2G/v
ZdVNdwJRTvfdMU8uETSkvT4xHbfSu45AUXlwTSElFVQFRGZiuPBSzW6Iuqmn5MZaWkDlk7iGCDZh
6wbrhJms4KuWJp3sI2sBnX+x4R3VvSfxmx8dx2v9l4Jhs72x+7Fbj1U7kDHmtlPjHxe7L8ITt8XE
QDy/QU11Sj8Mi8ZhX+raINW3dtcFrw22SPKmgEKl39qMTXdOuf3/EdTCnoYfu79aPerNeIASsj54
aWP/Q5k8P47pBFS6yyG7YHwQ9tOioBnE8wQ15ty3TvAPHQNbOunZebANkD2GZ9JG1uBLQQ+NxxAJ
lIZiSPVQV/lD0HvG3hluYou+CDOcQNa7XaosOK9hRBYypRUTuKLPgPrBfI9r4iU5DIhIFvvCZt95
dQGunSqQOJQPU/M7B4iiN6bXaEiMD895J9KG0YD2RgCJTaX0Yw83hIqyNpTEucr9V/6m5Dr7Nlg4
7uzIBjOXEOZUhGE7PudIBU/Fypb/BlGzH7C/Z3etEh+2YtUba/iNj+s0w10hC09tfCAuO9XaK3Z8
yz2HQAZTDmqJ0r0JE/GOH1UXz8to+wCqmINvHc5d1iCW8xhAF7JxPteSQVhrPQk06HcF89RyWzPo
I3i+IJDwlvvQN4i2dhVj8hNyiQzSyFxHB2Rj7PXdqKg/1trgb61dIqMOk5mt8q5fXIRKRkAM0yri
uzBJsoodtDTVsedK1qpEGbtiR2oL579S4YnK6pkbqW2bWzUVft5YMQ98BvUAoo1dqsumtUPqVJXO
Jp9aWGZNvXxJt+4B7644VWzMKWfPcV9TRt27pA5v1CojziinoDa0dfQBP+YvrCMPDKuZntAb8v4X
48pLwNzWf5xpol7ABs8ceExU94ge0zdtae9QhjyG5bRk5FzUuYChn9EG+J1b3UMxQOu0RPq/ztfl
uelsydq1RKq5i/KyvoucpDwOVSHf2rDiDmSRje+ohxS8mRSOcdSCYVZsuBOCXe4jSwY8lEQbpSMH
aBoGokM2kkiNEhzfnF57YsDLqQ3uc4HHGaQG4jWDWYZNCpQS11t3fuJxkwIzeMjLTD5mCN/uQkHU
ENNp6EUBI1O0lp36Gak2xpi6bXk1qwsGiUo88r5bxqsuJS9/2HZ2HUZTLZcFg7LuUPEI2HuU60nL
t6e4O5ZBQeBpunLud9oZ8/nEOtdOYlPVGvAslQU+GN6NK681cYuMlstub4JstOPAU135XS6GPYJv
zRy5BeAtgAI1EYWvOcoo9DadgU2GNlpmwDsIfANBgHrsBKTXZ0g9262n9kLw+sU0H/XyMdhd1mzF
OoT942ylerpj1oKxQ+LY83j2I5QNmzTBknpIrRvnkpMAalXHIMXdVs6EIoChT4SM0vaig9eZ6saw
JeWH6yX1H6BT3NZoOvsvSnGUwQ7ollsAECcIKYiI5sF+OAlpJHvW5wTdopeoAZVF5KDRc48cyW5j
G9LyGJqRZjfUaGTMIgP+eEH3eZsjI1fa5lmtFm6jWoyMryCeoTBHMB03ThpcoWmxSeN/X7yrpuU4
W8Ko+3IT1nxbuEcRNwge3u5lwGfLzzsTzbmb0e7i98KOjC0VvyzokDAYxj1yS+8KjSxiNYdyI0Xn
V3T5ISspeXac2awoC51FIcTcBGV9wH3Ea04eM1TPzEywGDPQQbHXON5yxBs0mW3fzNo94FF1ooML
4ujURgBeEHZkxjA6Uaq4wx2h1EGX7Fh2YuhIo4jk0IFJCa3h0Rtv+Rgh6fNvtdWh5NPYRl6UV8KW
BSmILLgwYb5wknS2fSBGhkkiTxKZszmJxO6lJ1vRwcrV9NkvqA4wzE24JF82GDPkJlrlKi6iqmL7
5Cb9q00o4e+6DAC0yXXivkew29LgB564fTYTBm9rqvH+UHVWOOp6KLhntQw5KYIE8Ln7dlnJC6IV
8eiYHCo3Xlfy6PaAJvUao4ilRUSeTBlIuq9ZY7jdDnw+t5jmYwfY4p/DD/vVMPYN75ulsOYLhyb2
aFLhPAx3NFjPvN74WYO5D9lZRcS9UBFEuUVQjbzxAVAuPEdonaHPJex1eJ7s8jQpcFhbMyzRp5U4
lrMNiptnCCVr48M2XXqHVcPQfSIvBdRGhWDvR1oKgnAc1AhEW/eR3ntonBB8uuHSosAYh5B5E/3M
TrcevCanAhW1GcMKhoZRTlZeBoYjPoPv1s+PbNws++Q7EgWfSboaqKExYbibO80jBI9EjltWXK3L
3qYeXvwCifzNPTrZwPI4/DhTXETFTdHQ3gpq/DBmncWJUwlBiE6Kz1HCnyYPd8f30JaQaZLOOyFe
cdOrFyKte2TVPhCw4bf+/OkLt1V7YJ/OeCir0Im2iEekz14WORbhW+HwnXGRDDGogOA2ciVob5uh
O77OeUUwJB4+7R9SaU3+jiK8d//k4PntV0HLZUGIDvII8wLPZ4wQpSrvRmSA4JAohM+ltPrf2dU3
lHk9NwcKwfQ6BhhGdl0r8JVDppnDO1uKPKxhUpsKToNvmmUn5xbebIAekOW8vqlUqUjlP5jDLPOo
HPzwvNRO8m/2x4JMqsrNf5dMdHc14dWMUqC88LuvXpWQH4qcEklQhBaoZ6vKkgXO2CcyvHZgjOvA
PMLqilwtSy0LUkaQfzMzMIZJbYdOKVHyXKdIszBUdMuVfxY8Rwhvu93qoqTbZwyinS2m+uGHRexs
xZQqyo9HKxvGR8a2ZcYmXTdAWMXk000OqJLunTSs/Q8rwcRzWsqCAY/XGwLeoUGO5XZOivHOTDj8
4wXZSbNjxNSpbYrT7wVNBN1v0UPoszLfe6sWf7n0aPQHMLJd8ASpmWgasjeUPi3Uphy0PcsWUFrI
CqFOjtmRtILhnz22xY815NTC04CM8uRgMBZHn9v6dQFd+Q9MUaKeGgej7KZz6vVhpIh57IfCf2jS
jnVEwmEKzGZqred06Vrrrh5U9Z2RDP+fp1MCwFSHOJbBQEcsA/mfXgy/XyLJMwOBklFvQVUztvtz
Ew/yulp58SBZKP6FayR+0ag3T2G6IE4rMPsdUDtBrbVTlwQxFlaQ4HqyRvD+5TewVhTIkTWaW1Kv
eUJQzOICdd8JbtHFltLZe64UgPNd2UgUa53lsdrsOxBfV9iZThf3iA1/Opu+nCAKu3sThI4FW8Ix
8mHfhwPLnKJnCnTTnEUv+LBJ6/JFkWIVx68KhSRHW4dZ2NhBHCxZxloVN4Lu6ug7UXnPDAWu0uou
lHSKT6hY1ezzTsoHaQ3eHxiZL2W7vAJifKryYn6y5oXwhn4Wd2jLYP30WfqIX3Z56HmkctDWc3mq
EOKepGOQXKBWzk6DGeSeW6Y8IsZWVxJ+lhe2+euODo+YyjmwvhAw2hdCejmfnVHuuoHMrgLw1F6E
w/KeSv06Nd6EbqEotm7mBpcZ69C9bAZ0z2VonZtwtmN78D9XHpRd4uurAlgTN4D30CaQbIeSp2E5
y+SRfazCRBMFmfnAqPDOwj78rbA6PVsaUgH1fX7MUFKS+1xFX50ElZQKw+KsY3i7Sdqq4lQdh/0S
efLLB6r0bmXNjV41OvVTIwL73p2yZIuc6ysJCacBFxl0SFY7CBCMQtQddqfXlRt/o3EHQNey+hiz
RkGq4Zz/tjZ0uWUZrXNJXMpzXUBosKt+eUI8SDpGb5EoFIb9BR12fSnLsfjpuhT4R1EXx55MwEfL
jOu75KWMaWMDHEL++kXLvpy4P7E2ZGBH3+cc5yJzff+/oLP1BabSDXbZJ78FlXychmt/iVSo7hzc
SBjmh+aIiGt8G5GIsdgd1GOkArrrHlqkZQf6tScqDowGjhPQOgt/V/NTZEG01X3t/LERTW5DXzon
GNzu0TPafUuKVP434nE79A7pQEgQxJMjhvKP7xfqw/VD+nunxX3ssMTuequ6khOmDquyMTTgkt5Z
IFFkp4qDqLv/CF9pdmAkGOJVjCQuxsAFT1qU0b5xPaa9SLgOCdwE7C/eQDwP8UaHpUIcS6mCNsxF
hhabshT3lTL5G0ygCrE0hSOaknE/CqmPvmyme5CuMH1HyQCALCIGiRHTRdx97C4Ym5ygHywIX4op
ZMUzhxvK5eiJm0XWcK2X4GHywuuIs+S+zFYlOZWH6eTYVvWNHvcF/0j36Y74cKJsRCbbzifymZK3
toz2FkO0T5926LIMtXNoEURgMGVai39uOPIAPeEW/sgHLmdRWeM/bIB4VukZK28enjjjPoNmzd9L
35ti4LSMohwYUA0Ri1CaB6brzLje5hxyfdbg/qH69w+OpzgXIAziVnWHwN0mpCe9VGCkDCCNeifa
qDqCDlZPZI/hBK2n4LTiDdpXQp8w29moRrqoiEn9pmnTg/9nQRPyyU8xkbhgXTuseZ9WScuAeKK5
IxiOlBoPTQ0QvxEzUUPU87FzMu/og2Ij3htSIUvmhrFNOq2/tcgWpP/a7FehsFFN47uwbFTjpMlK
trEpZIRkGplT0ghwvU35cpVEgxOBa6XvslfJdiGy77U0GYGgq6+CHygo02PpsoXcNP2KRQFPHBN5
dKLOTzoMfizhOYmN3+kC2n/qdl9rVz9nnQ9WYJB3CtgoUpuahAz+GyWeMWVvCWjV70XWmCu/idxw
XwcHgeudAbNv/tqeHX0EE0LIbIZ2r5Rfe7s1RcyfQhGD+4toJm7WVLy6i8LE4TuYPJ2G2FOCsF9E
0aLCLmDIrQg5g+IPPUh3CJ16jqu1go2H0Lw7yRRgedWhVvBaJrASFYMCjvlY+Tbr0KFdP+2ZHJA5
QZDPstC5sJ7VO28ilVA4CC4CaOsnlUQfkw/UX9M9veRpmP9j6Il+osvp/+2yLfZBLoMYhwFeD2rC
hJlrp3+cgKE1FS/5NkzmSfBRAai/1kVqNFCoYg4QGEXJF0IE0a3we5U6hxm6m1JG9H5Mvrd9Eqlj
OtX/15DiyaAnes9H23xg86N2Z2HVnjmNs68qlc6l781/tkGdAB/tK/eEe1EO0dgTwQD7BOjcVmjH
QPho0gdWWFhBXXbmMWotfP2VvextrZsHvCrgJ8qeRcqQ4RdtC9korNKs5sDrqW9dFN59EZrkUfhz
gUTQyrb26L+Bgk3fGMCwgkbx9mhZVf45MVp4nkWPk7CGEa9gUd4TO/BIaoH7VJlAHPplzp9cS5h3
p0KMq0uhb1jSG+rV6sKLCov+EEVAeykEXfxeICUeMJbg/JWj2TLjaV9bz0YNW05q10aJs4XrZPbM
2+RTzjtBtZwRg4hkG/fcGgz/ygQIGDKfyX1hO5NgJDfiqBgMxk6lk5e1CkE1pKTjoVNM7k1AvDDt
NOlICL3cbzxg2GrmeaBM9EZOK9yZFygrUG9QacxvoNTaNJYRHefGt1m16dT17pYl7+5xL7LLF6kT
rwzdH6y0E3dQJofLPIfqjJdCvQc9DaQUgdoxCV6++jR7BhKJkjYNn8Djftme36FDZVi3qR0sOjJr
nJcE7MVe+8twcZ2O24drcC/l6J7EUr3czME7gqwg1JeOxe5ET4cl4guZgmpU225K6cxCf4g2BgXY
Y46d8mzQN1wDX4s/WvcSarwN4nCX4PbUm0bSAF9k4ctjODT2idJdHOelV+Rk0N6f6Jlsyo7W+ZSr
m5xKnP5ntdL6RKwZ4j6RZjci6BDIlPv+eWlrfWzyeX7Hsd8cQ90AdeOLDSAMshC9zqpb76Oelbo9
W9mlj1r3tXBCPm04FBFjJX7gG1BjfLT60tqWVvY657AOiQ0ADCrhJXnbySYgwhgYszOGLWSvYcpS
32MUCZrVy77VkLSxmJLkw9j6AXyY/+zkN45ZHSTJxR1k9li1Y/0H1xoy2AqYaTSSP8vKdmy/moIh
DdtG+7d0CFdpdDvGfaAqiNAtORfWmLwQ6cFGEerxD7Hb3jdEl8NE44qLB97GnRD1cmjglNAoIpFu
mD2ObjwsxLidi4E91Q25H+dJ7mYx+yOiG5FqImC02gUZduJ4OVvoet3ZlU4PycwglCen2DaFcBd0
l9wqiaIucFfZ/maZ0Qd/1sGbnk3+izwYfQVIr9jHSP5vaQQyAM6MfqOJCz7kgfuuJ8ytm2jxpynG
bV69MCYp4YX7tnV1cKJ8jo0xKCR8K9nL1k8e8klm6LxpE3aEG79lWmkiM6T3hL4J8hgneEnFNzek
BHh4MQoiNrDlsKH5SAhSeKUlRQvn6jRGnRju+9q3DmktxL+omMB83IDrJAFk1OaJ/+oR744JyFFX
5Ms9dMFkAWhBIndez5o0YDJ6WBtWI5Xr1L9gllmfgalZdPdLwGSvqswphzxERbcEZDl0YUyyYIKC
Mx2/fbe2963bNS9tLqOcG8TO4lQIFr9pSNxBm7SUB32eQWWO5ImY6+hBFbr/1lxFd1MVBH+wYI3x
kmqWAjTePglPLg+C6tcy2jBMbrcJ0+vvsiM9nlXUfCcYJh9z/CUvRUZGYuy6dvNZsFb9xVWZ7QnA
ZM1W2vpp6MAwOGWW/3aOiwrKGm/hWYl3Qa5XPKzRTGjlYnlvDdrXuNX1uE8jEdzkf134jqCj/8Nq
Mjm5bp28LWp8aNtVn3UBxL8h9OYnpXHe4fTg2FgGZ5MBzbiBUgSonZAUaFFa+ow0cvgfR2e23Ciy
RdEvIoIpSXiVBJotW579QpRdZeYZkuHre9Evt29ER1e7ZZGc3Gfvtf/JTg0B/1z4ork61+FGUDs3
wNY/wVgWgcldn3SXnC9OaEzHMuK9PRasbZAgzf4hYS6qKY9daVyq+DvO5fBQQvC7CkF6DLMnVHV9
ImKYF+kPG39O9yTWVo6uav4MEyWyCHqnCVjWBuRz9A8lK7txDag/50nRTNMoo3xdlPlGmA71oqN7
cFv3DNteLYebB+04W5PhJeKQLd6Vhs+OUL4cqVoQzqld0DZVyHu2HIrobtaqeUibXgGon5piQ//a
+ARCUQU8ojrFC5p7Qln3+r1EacLM8H+erTGX7j65kTr1IEe6Ey2Jw4F+meLawgHdOCPXrA1g3B4K
WV5qnLtJ9JmJgUJkgmjOJo+mPEjGiBsmkvCb6NqSAG3KnhZK6z0D3bmncsyFDKXTP0ooZMJ8CvdI
EbcgM7IxQc/93z1BksNS9OBibSVPxuTApRz/UBGH4QGXoTfd6TsZnAsWomxHq0T4DGXDYNKHmFSB
4V97ydptDlQ6aB2rpRbCXQtZ3JQ+aMPs/gLhTG70ZInkS80uX7eJewLP/2tnJvxIrdV/sA7Jdjkf
Vr61F9fxU8FrMUJmfncBm1IQOkXVZtQcRt0eWzey0mjXaAqGdZicst5PntF9x7zU/9+duF94BG0K
1IFHcoQM/kLIpTguWtMmqLUeSyv2M9Q/Mt/Umd+yb3wKSRr9hC0s1KwJHZh4hf0biaFFkEESv3Dq
eNpG8OSQWOmaoyRj7wTtJL/AlkKar2aLsiGQMgeLej2+UTFjG7sGwnH1rGsLaFVIkw4w5H/AU2rj
mtaEJ7YAgNrzQlfO89iDhSBvFp+9ZGr+xW3b3UOvzIjkNu1nwql0Ik2rdhFFrc/Uf6RHj1DvhRVq
v9cc5qGkEBgxZ1srfdfsk0Out23he3bd3g3NWd60InLOc6YJF2MezkHMDQXuPKQUh19Jpwdw4uNd
P4nkZJkF/rJp6u+4QvWjhxL9kTWp6ROmy1C2y0485KnWY+xkMnMea0trPhIWlRxaSCh1aM/ESZY6
OUxYLz+7KJq/HTNfHhu3z25zvQjOBHot3EY3bkbn0BOtivLdpk5114f2X/hWHb0UIE27otP+aCPl
N5OlkoOEJbaa9svPbjLR79eOirCIHaQrEX9nGD/YBJTm2aHQcTMqKyGLT+IMXkckQZqBr3gMYxxT
G7CRzjFSjgXOp0yfVgDXRsXUSjkj3+zUqMFrELPqmDXN3H0kP92/EFduryV3PPo8s6AesfEO1gEs
jLVf8DogGtnzlQZK9WfpUg12xILan3qKyAV+07LsGKUQGSOC5pNbHnVeZuT9vTC2rkONJUpH/MfG
mTtviluTtwGn9k4ogjS1RtrkMwxr9UBeeXxa4qg/lrzaStKwlIbYDqlyC5YGDl+wDixdRtenn2EJ
hsLJ94kXjq9AVPozpdfF3Vj7R0Bx2FheWe6ySQQkhabWGd5dE7g74DZjTUxJCdxFQVqZihlu3sSt
VdoHVJ6KLwapcQrKoacrED+ycXbwexuBqbFuh2/AKN2yyNsPNZRk3tn2B1JtSgA6USNIUHemdMI2
3cs8ThKQxpQI1PcuGX4AaBgm1jAn5nPHi+e3VYKLx5scCjDWDElg45J6L1fa/ROCs+H44OHME34z
dkDI0IWg9k8I3fMTRqQXdo0oT30h2f4lKWVt34QWxycU8MgI4mps6u2I+2Q6W3GHp5fKuih9xHlj
0qDE/ebHcgzd2hY5i5Qrnv+uAjwcp58okXieKCONlw1xHwzNRjaJYlvUfBgIbk7+qJKWyMWcFhah
tWyEh4gwjgWf5xhfMhVD+JQ9Lof9MmlXla94GVyyGMxa3mz0MMnsOfPsHjXLSAp2M5lKYzp5YnwM
hddGTyNupDsMJQwScaYRhYbP4kMOZOiXllUeaqwdTCh56Xb484yW9Z4HJulYaMbKz5Te8o/gArkh
d+nHU6sWYznBsqxfADEDhGtZVgNPqNZJLJVG6D4CeWXzS4qKt6UdwxoCUpZp/LbFSH7S43aF9lWS
ZTybBF15GJK+oMLIjfr8oICCgb+fgIKRAK3BvkFo1/ej0xFQScvsY8SkylhIaM5ZPcl0wqmq9s5L
0vJbSXRzAdIH93cLic9EOmN7j4OWK7AsPHaeyo4hfTQabAt/ml39X9ZpVKGQldLPCUgA7ppVDZyS
/0iSNl0yG/DxCiFO4zhI+UBSp+a5rw2KlHVNaufZUEXom45RFrsWNEp9LgxPHqhk05vjmOVQ8OSU
GH9WuinTr2qrX0uMMigcqjA2KfuFF1av3UIVDdSEoKFCbTwnhm7/6mrg6pLHbn0FAmHf6GiR7xGH
OVdYdNCXLuSS5BtYj6n1BVa2F0UFzMbj7Qq5U/sEdqof4dMqhFazqNwA06Xh+rJgobpD9sKRQc/R
fmzy8dlEb/3R+uyVmmDwLZGHlkqWnUSDDTlFzX9AC58w3eLJDjNzxlbbTM+QVtwzVxoGj4ir+Tvm
eQocqEdFVQMzH2bK94BxbnLTeufmiMCgCm3PpO29Je30O1tpEtCdwmXPGdDW7cI7NNjsGSWIOaB+
9/ETvguqV3EgxP+sAV8HDwPgaud75rh+B+p0EsRINxNV25U1PtLosC0FCXHgcI+EJO/uGlf0GCLJ
3b47ncC7OI0tneZwcf0Cn9XOGBxiezAPqVuMzAAHFSFXp04PZtflWELcYW9SigiW0mkeyLTIx7pH
gt+GtHKBLpjHgJzJBwbH8YpurZ/TqJZHXbjGh9334QlOHg1XruZVn0vdeNdMrV6p0H7JB4ztg+4l
f2cu9nudjDW5WlAjFQab3GMhbauNmbkXdzKnqwFxcJtXugM5lAQbnob4pWFhJjZ2jz8UBuIdedl4
QxB0r+h11U8UGurRrdYhJbyCHQJgiYPDPcvcqG9MAG67jlLLoV+d+hlT6WQa7lMM/RVMFNyEwpBY
V9q6IFa/2NAqcmBXQKLfC7f99dirB4Btwq8ZjNK/kC5ubsbKfhRADYMsrKeN5WoHtmHI3oXLC1sn
nHMZHIPImdPx4knK6jXSxNPAiHk0YKsELT2RD0AdMtapHFHsuQ5RRqqk80ItKM243qQI1u1uAip/
LZUozlxm0eDcOzvCBG9F45yhBIeEYWM9Zi4cn40ln+2N28IvzkeKTEtOHB9FmZ0DTr09BhOui+yu
0DsGHImz+GxJRWz6wXpz2S35rHWKDfH1m6y98EGbzGtKaG4zkLkOACXxUXV5v5sXqYJ58uodSnDp
Lxoc0UF09TcIvz7AztoHnW2/xzNxSErZt8zxgCXBFzPBsljwdOle8JY6J6GwH7cGFVptiN9OtaSe
TeW95BHMOGqEIcI43wvxR6COqrTOEiP1sYxj552V+FksGMWNNkloSBZoqoPxOc/qr9lk1w4GQtco
00JC1ZuzFRbp3pLOEbeqvXNcUaHphPEBa3LuR22MiliJOaj61nxE8nfPIpnPQPXQmsPxBaCOzSy0
+Cq25zM+y6/YGCSxmxY4Nm7lAM/THyCQLNgi+iSxcYKLoORrtRdGBEMXMxofBx0tJafynVNCP9HG
gatnquWunWyDjJ01281GxmXzaeA5Dsamgg7cjLiGz9R0SmerJO8GngygrIaxmVwsvCx4xB4mkvnU
rN4GxlfG2Tm3/U4BnhhXTh7HEy7qtnIeGryf+NGNeKfTh4usRk850+rOIAWNG97sD4TFsKaNhtrE
Kv9XWHx9enfR7i1T4MnV2+4AzGXctm5SXUKrf/XYPT5HrYXUlGJxVPSOdqG1r6U1fRu64DphuxeJ
AsYdDGQQiIs2gLkGVIuw3gHqUfbQQY3Z1732rYAXb6jV6jEJk7VwHaejKYOj6CCTVn5TL4hLJMvH
iip6Yq+6Yv+Ue4Z6wEB2JbBMz7jQ2eK4c1n5lj2Hx1xq3HaZnJNTXA7IGwAC9qPUDVYYhBgKSgAg
R6YN/bU0FdjkbKnOTg3qDjXnk1R332NMywU8DWkMXMaxY25ge/UESI3koYE4FACWanaNVyevsaF9
A2sfxpObaKAzSUf/YjfWwcnArd7j+a/wTSeUfGvlJIKlpbwW4XScjszVvAcrazhDs9EOqRzqR7pY
0k8u9Pijksbms0RvS+q5eqQKQl5MSwXe/GNXiY1G1JKPXQFjgCgWsocVMUXHMZ2j8tAtUn3IHt3c
EhvPNbU7rxuMK+OfBuNNup8QCD9tq3f+qsHFO2NE87xVadSZR9a/XOuTz6Gzw5vDW+mMrhhgJnCv
pBwuwpJ0raalHQ07dgbvpcKIzxsWPFXPNSGh86eYcmzY1UCElO8+S7K/SSdxlHtNtuP/eCc9Xur5
bCxl9J5o9Fa7oSm3CHQuvUDOn9ma/zWjUk9NTI25DYwEySD/1t0Q30e8XFwaDG5NjddLj4pLUzQt
W1Ezw7yc6X5BXc92wfmRb4Rw62AeB/eVtTBpjnzgSjnQYLJPzZa3UiO9i7su2YcE9ZF2JaAcUaQb
53pqeQHWonhhv0LnLI/1ZOsV3I44e+V6xYHExo0oG8e/XSEHpIIdE9hRp5A3dvi3aB0bwcPl12wZ
mpNV9maAKb96ppo7pOiaWqadqVPe7kQELAvGtS/8VLSVD/1rq2GKK0rXoduvgpdUS2YpnS1z4620
EbbP98lQJ32Y3t0mCrwei1VJuGaZrAnuelmzhTaLv5E11zXdHhrEFclIiIp97ZNUvmULxS3TnN50
4fDKalpxKscwyNvsu9NyEDdQ/j1Qgs7ML5OUGcGm6G+nLcOZRA/cpZHzGq6LerA9z0KmT9r9HPfr
z9BFN8eM15efY4mL5kbdPjKS7oVX6ezrYwUIxC76/EM6jvOjT0b6g78MokqcVD4dddVvKMPHJCEM
4w9D/9FZy005KeLCxBZr21MMEC9Od3fMej/0cEtk+x3hRd6yqkoJTE36YRSlurAcWwukV6BLxrpm
jJUvsDJueYV8M8GdQJJOx2rhoLGJZR/NdiYzMvVRsulaStgGVRc+Emy5F4PukiMb1n1H/coW6Nlp
s5BESNSdM73MXruFPcwgFQWeqKSKzWGVvVYW56rUIqKukH8Pg+vtwbH/Q+teQFl3fg5z7Jxk+CsT
4N5HHhP7WmnxfppJf41WGaa7DhF815YmROtkGDXWwOw1RP3a4sXZsDcHq2Iw9E56AaRT0NuT2WuX
er6IBxJ2o861GSp02H16tTqA4SjYrhQVqBnvMUuJY8kQBwZhHnq55Jwcac5Lz4xf0X7CNHFR5QdW
HmzYw4tGVZkDXaQmdYRFARV9gW2yj2TlMniXnaKpDcKoBnFvP4zYDcsxO+hdYwSNtIsnRV7Qr5JV
K0wLGqC6nGG4cG6RnR4MAnxES6fuD/79Zm/Z2hzQ9sfwbUpYfcNQX9US313oNIwkEJ0LeM71KoOb
hqi+ySgnP13WPfMAGbR25tNLaWN4Z8sqfrim09BgEau+Z3XeXk2yiLSMIh2b7vDVCkHYZaOM5B6P
Ji5qx4tWdZMhKgO4CV0bocZJ6ovXqxsewqfawPQ801q4gVny7amyOoOhqfx+jpkW1do6nrE4Prda
3Rx7J/F2U0QCUZbMbUn0PRctL0d7sgOMGi+xUd7quuVVijQ6AeGI5GFkHLoPbDPJCU24kNlD5WPi
7jsltWfijqt4y57axKC7PvvGm7Xi6VKPMQeLZn7QRPy0sN7BiZNVuwjv9JMW9o95BmWXoUL30Wp0
v3ab9K+Oj4Bjhge3F162nxCwfE6QFmITFiWfmktBA702PCXDoKj5IbWxwfSbRjiJ1tK+xEk+akFm
hQqvtdS7OUczq0wwAIHi56xrWwYESrjpRWB4uQAD3961iV0e2jSG4BTCmHHc37CLLzZeasin7Gcy
9w/XAee4QB/Zm6MlrpKjfa+lJIAnvhdlyMsRgonh49nlSotY2o9BHbrjiyuiapcIN32h++DUsM25
WrKx/pGrYVU3pOGHRVR3Re3BgKsH12en9ha5+kDKlkuRS/ZmnnDrVAuKujfOI+sv3MA7fR06dlrI
1EownyrtyItOIIgfPM0eUdlhwWQWVQmnhVz0NYeff5IL6ES+ubX88grZ3VvNeqihGbDiQpo/4vjH
nxh7fXKOXYj8JgPHBk97elsy9ibDQKtAytPxGrZFsp1qo/tYWNEhf1DADZUmOSVDFDnHQuBSrdBD
mOXRxMBHA+qD3cN108xja0+yKt/xrFV7QActiRa4fjZVc+CZJWZl5k4ak4CQ8qFMk3aDYccnI3Lt
gykUGD7RsS02yYeVGskm1ixONZ5I0iUzr8azKafi2Z6i/lU1onmoskgPungZXwzaANDvkItOnYNO
IYr5nCsKdSqzYDakH/gXiLXHODmumSpJsdMOWyAArCJKhjygZ6l+aOrOCobO+JN55Um4/fijuMOd
CQAanL2EXya2XVb3G/NB5/ussB18hU0DFyBJl7Df0+4wsl0Nw0fs28M5UpGT3nPEGjsYBWrQ0TE6
jv2aKzMBT1SITVx3ncFqppJvDekJ36Yu+lEmCNLa0uP0xvBY2rwDsu5JSvfHGJIYraq19jk8LX9y
ZjzJmekJuMzO5NtcvYKFQWJfuTw3xSAhKE2EiCK6f/CvN+u+Tp+A4ZC6xbBuZ8tf1SfNn7mQf+ey
c/a5ajOf/Xec4SMseJZR2w4L6JinVBTal1tXIRVSa34d+zARU9ekjxfaccPFNB82wGX/wu4lX2ny
tlnpatuMBs49F6d+2/SUyfDDQ8OI13s9d/nq1FVRTbaeYLkd0dGGhbo3t4uXHkWZYJZrWoUldm4u
HJmwCHCLY8XWh/m9G8wKwBApKg5Lai7zl8FiVXmS45hi22hLvqbQrTAr9jE7QQQG+mESPpEAw44j
95ADumNeYhHaOhjI9jjXWtaaSdG+0QpDtBemjC1OBeSDanyQ2LPY+WqDitd5DOOEIvJaJRjx9OGy
YF8GvOJI4S9F+Mm0vdxtctT6hpC6eUCiUscBvMILoWUJXART4FsjFZx+rIjFXVfjuM9iD8tlzz+u
6130C39y8D2qME9E4r9IbpSHBQP7aqajEbZYe9m1GZpoAEGlKX1LVvad6b0/ZxPkMcxXCHieMqJb
6LSOn3h8L7G6Y9CoR7RaM/2gJ6Y7xYoFPhfcFmypZB1GyH446fBGWaajQ7L4Z73ApjzGhkgdH20Z
rLC/yZCRlbVi19yAmqIui+5GlxQL4hqKyQbNIduzeLBSPzcwbmDmj41XM1Nv6VwiQ84zjBti/xam
PdH8dnEB5hNIKaq76Y9yvmX07G6GGJsRz89uKgf3Aa+Nc21x6gIxBtLY2Cx+Z0GnEu+Dv4k1GEFY
zDEbsPEtMi1QrnDmIMlwhzs2yzJgAamzEFVOyfFEN/2ySRaVr7QfwzgPeiyvHYPwgWiIRTcPZFJw
9VTpNADAMK+Np8lIyGmxDPJzitkXq1pQEQ56wxag9OL40LsNaesEwredd96uRYfBZsrJ+8V0hZk9
7O3XMDbf+VRXBRxv7ibS0ssSyuW9tOEXVt2Ipa01qdNckvLRyHTlu2rGT502d3pIWdqHYJ3Xxgvj
N0L/gAW4rnPQ9wyC8ZAo+JesCwZEc95UQD1hskhOX749c7tzWyw8tV4xKaX0ldH45tHO15RnWkgG
SilDl8VSl/npOomG0AqpxphclBZs9juSsZvKSpkivZHWKEjhtzqVv/Pi/usJ8hOogUzSa3Re4VDK
cVv2NibQhXp2vxfS5O4k8H7CJ4TFmaRVYLrl6pxZSv7ARbySQaPG3ZFO8smL5ImQJ/0KBiF2YOUM
/JR6LewxaJ8O7zNMEBILcz898P5tniaSmfORyLlFlIq/zHgMZk4NNMCeyhj7MTWNU4/z9YCoWhzS
tKcixKSkjw2et2M/ULHmNLDqmlF6nrBn3F1v2sVwhfdSt1h/5/r3Eml71bS0WOZQFpsxR9+KTe9p
HulVkBOlI/lcH92aLipMYNpHRJkvyMdWD3manAVyYGN8ld0Q1wHtomBDRkihpSP6PUNoeyoWrF5U
Y9Y3t53NQ5uMK8WBsjjPVMQILI8dT5qe2U55j6mn3UfLrHY2FFz8sRoabj6aEwVADTb3duzAx/Q0
arorbnX+quldA7lPgf25L6CtrJEI96uylJj9KZ2X4qzDPH+WSLXVCbMAeoVqu6MqqhGYaeuGD6rn
sb2x0K1yf6oySA/xXAxjIJyFWOyOvV/ZEbspzPPUrod3o5rnKZvuqamLndmob0JFU72dFW5L9CEm
v3qhBxLoOaHYNoK5g0cqwsgmQA/sJm6GhyLx+AVOuvg79V59CtHpsDUi/bVu/qppJA+jGR1dxw4W
g07ftATeIyK5ExvtaYrQJnPMPZmeYbfQc9hEIXFg1JrWyM/uQr+rmPPxktk51DdDRs02r92Ct206
6uYWswJl3PNovnGsV/+YApb3msvl5LeLnJ7RWtWzvUAfT4lhHwwUyVOu6W8rIdunXqLzI930XrA/
90R94hFzuNV3rCj1+uTojXtkmAB5kU3Sx26OYGdS0vIIUWHOySQ3KXnoKLwI3krZTbOUMZ7ZAc8n
yCoO1i237g/YLEaPVQcGppR76kGqMbwaxgJVupfZx1zkzp+aMqG7veTWG82ubAWaQrkbEzQ0T5Gi
OmjLsioiIxLSg10gCXgADoBN1nb7mvIHvzd5VQeDsn3UCtoSF4K6AT+iyVimBCFoTvFwOTkyTO4J
MLbr6AIxQxODpAUiMp2CZJ4IrBSjyLazVN1ft2Ir38kG+YmTKnAdLtkV312tSObYBzcB+L0hj3YA
YdfwHeSKR28tjmZqZdNkBzwKK3TizjudmMghKTz5UC3ZJ3TxyF+IExONk80pdtqHolteKlBVpmJl
BJSJehptaf/1EeqhJyu82M4I7duxJfvFItc2jlM0ICFiMaz/rpewTPKfAiuI7zVDgw8r8RZCrFoW
DG1oH3T4zng28+p9cdK9nRSPTpz8Zg6HAAF80th9SjiBNQTvr3ps1loMIakIT7R0G8Uwk9IB7G4E
D9QvOwQ0An5d8aZ6J2NXBn4bHZYDtsXLFGhc+4+6srLrokjbd6jPKDcsiurQO3RYyA4ZtwRJwm1+
Hmh7f6Q2ueJLM6MCD40KEq8XZ+Qbrs6yGPYVaeZLBGDoXwJTAJgw0CfkZI/rR25WNznP3oGttIkD
ixD6MjUy6KT7T1L4faYEiJEDwvqeIwdCq0j5EHiMAzkxI+BoXUiBOdVHzSbBpYZ0oX6mV2Ir2sE4
VK75anhTXpFpyZvPCXsO+V1IUnGQJ9J8wln+RImDdepWXEJoug9urYkHPIJsM1ks01NrZEDr4/Ap
Zku5o9jSlDuc9D1NIIPl+bAg59dm6I3vyMEEbLrko4a0Mm71YDDfNFCd9UPptc5OtFVxK7x02lkk
m+4ADYUXzPztctNZloKTjcnpzJKzfrOEbNpAqXh8zlRuPixpyNfVStIDycj8xCzIhsQxCYgDr1z3
6gy3rI7odx41PAlOk/fqPkpR/+nbyP5kjulPWTRr+1oZ6dmL+95B79DsPZAt4wcRP/6nzwaGd0Ty
fO7Kq5zy62irW8UiiSi9R2R8zJP8vpRDFtDnsXatEHraeqNjweLVKK+mrOpYcOPlf+wS7DRN0mwV
KOaomn9JAg7IbDnWEWJ54RGXZ0tYIudslrIEEjsa97aZ+EN4Zmlvzz+MtGuCkdtKutV1uu6FLcNg
nEpqxGjwgM3h0WzI5vMYN7BAUa+qZYZlxEL6UE5GFBLp6C3tqHGakwGrmvHemY02ocEY4aVpSnM4
pD2/i+cFcBFYzszhZmwDnKawh9JMBWtjR/coDpVQsnG3ocnsBfDIvdGF2HYXwbnQjPDLBKVkqOKK
ZCitwY7xE7O1vAFIoOy75qP4jeWSH4d8lBq7HY67UqcfxB9Jwt1cXGRnaFVewDcwf5wL8VeR+vND
AxZyLMAYkipoNyNPWzoSnp4dRaM6+In8nycIk5EZYQ3foyH9pnWEIN4b+bjvhHYwRZET3yufLO4W
OOGJNCDoUNgQ1TGeF1BhrAQMliCGo5l7q274UEhOPYNaJ7NLZxDqaD2BomKxGWDZA6QxlTi8HeVM
14W8LlpQI0IEXCQ/TIkoppbrQcoqneoQVawP8E1b3vIi+i52/LaV3Zeq9SKnq6GYk104YYLdkojj
ocMcMag3YEqYbexq0C+SFu2Tl2aa90wbm+NLowHHWoJP8emLNn8NwsBPjh2FajNhXdopjAUfcQdz
b5PFtnVtwrmneQ3Td5B6yRLucbiXLRpQodbOQbb02dSjn0xm1yfPXAAnyweLiZxdNm6x67Qp/RCx
mQUWtwjni/v4OBw1VY9pYOsdVaTwtHCoOZzaZ3NOmqeqBU8F/TiUX/DvZfEYI2Daz52w2SsBeaji
J8XLoPK90KvLG7BtwbWPHumhPinCn1OgRKqJVUSLL11ClWM9Jqn1zF6TaIulR263gYRCB+GWe0gU
JCGBZWQaiqQRxkwKouslv5ATtSizLjWXGX8SsxoRMyj4ZVOFgHEsbJmheOCKxN5bKShaCZ3Mbm0r
Itk5d7CNrJepPc+OaeTPE+gWbd8nctTDjaGaCj0ElxY9WcuftqCd7mwDL/pDRNUM8lJEyw3fZdr6
bdhF8yujGgF+dPak/HHtTjwx9BVyn9tuSLRxQEDqCtE9aLmeGTS9Z6PzQa65qm9WbYhlzzoAd8tm
MdAGt3MMa6XeIDYNkA8z0J+hFhIGS0ybN15FC1i91SY7n3j8eqRqrls6sxeGXY9288o6ElUUf2w7
pdYcG5vY8Yqg9zVMjeEhYZGYXyJwtThpMIYdl7Qt7AejAsd7pSuhvHP5y8SBC9DIsZtN5IZDA8zo
Jo752TeZC7cKcswA+3HkdTEjJ/C29Lwi52m1TWoGBlnVxo5TJ/lgPLSoVNTr4nVus6F5B3AnU36D
2OPBEqh9G6Ys3hvKZ8MTHWK6cSziPpouLNpnQd8v160tcP34vSraSu7GcCDCovjgL0Ui7PGE56zs
IMlZ7gELWGe+Ee+l09SmOnTvMBv/pDR0vLEMacRPMtnJZRQ9E6pgh+oDb8lOMGz6Wz4a5UFfwySV
ThvVRquR2BE0nNXaDyTnDUUto4iylFH4VTGxjk8O7mPOMNqlrUKzqXKpunK97hYDGSanC5PxdyLw
XO1KEcsmwIAz9d+5przoO6XlfDzp5mhml7yXw1E5KKY0CbX5mkUfWzzJWhSeahxH+h1r9nQnkAgM
sO0U/dhOsQC1pwgn5vbzgHnJxP6WcFxMVoL9axH2kFxKMnDpg16Y9DdGs5meLCzjNXSa2GZLxl1Z
5QiIdDgcSj3F6Gs0UYZLxorukfJoJhB5S95+KHJaIvt0vmiYuHsWziJ515YSpd0uaUe+NVaoYYC1
gGg5tH3Lazot7vsw4B3eaBOl8SES/FtT12JXTqF+d6u6PIrE6f9EpudI+CamMDBXkgs7ewuU2SSB
bwv1blblQKMrigd6cVole0Qx6vlGFenx3rQIOHCwEzfgxKHZpW9DPNv4masvy4kGi0khVYT+Jnb1
xzrSxx8KooaPJUPRjIm85cPkQw5HD20juDer7cII62PYNSaWrrxbcITrjV6dUrAcAFazaEBso+il
mFi7wJQGGURU3lrM5dsYRD++0T4RdUE6Velq84gTOjyaKXHTfTvq9rXlKr7cLQMbXAbhSJYbcjeC
3D+9PFQbqbp5jGe6GPCRUdq3MQaN5p+yRATyFbtaNFi0/f7caf1gI2hG0n3QofKHgCUS87PiMgNp
EZ6dsY9p1jo1aNoTHlNTewWqBouAso7Bhfe68pTjbWuwruYa15lAZE9uhkm/QUJKKdTO0whbgR5W
a7m1UcLBs2AGY1Pg1T31bfOSNfAVxGrwfauH1vJ+FeHg4UbetIInLxRhF43lJlaYB2PudOTMSpe5
OLl0uQZViGty2w7Qqy7JOJiKTgWrjI+1y4RwGNjz+zgW+1erTQCj1VHF5XU12hylDbEBxy6AH4qs
5A/jf+fT/YapKAKu+eiZrC7PtYF17947q8OwnysTLmnLahNvH01AD4ORu2SuExLgtGVRNUWHwFSY
VkX6Tnm4l/OyOSpjNQbqq5MmSGsv/qUhw3AfkCud4gG7pY0L1DPchjCwgfKOFJkKSZgrHXn1yFjv
jcBi5ylvlhfFbFZYV+ysBdbqjiE1my9Tzwv2Ua9aVC+MRs1ZFmP1Rr5jYlQqte49183Gz5KiNj6Y
24pjwnTC5llEDtAXzNrda020PGbxYjk7vWUjuTejEAqXE7vHtGjDvxJUPxr6UJ/BZIcnSpvHi0yM
AlIOP4FNo3Fntdg7e2IfKfs9SKECO0HHRYxlF38BimfFObwAqbDHc3WMA8z03bSzYwEYEA+VjX3M
slnAklaM/cggKHwuCy9eGy/6YXHPjm3C4BoHsis93wXCb5UY8n0HfYAlUSn1V7dcwc1AsJAWzSUp
/IwtZbH1mhlcPolL7nE5p8o2VY3MaatrrW3M7PyWDNK78Z/JXg/n7rDaTOf4JllumRtzsPp4z+Dd
YSKmdEPcWny6R81lMUvQfMJzCPIUr1vUCJ2VhTW/WYbtvJmxMp6yIWNtPq6NBFe3tdr+qtN1Ul57
JJjwp2DDx8lhSs5TeHQUWx24YqI4ojXR0hTJJNeSnUeMMsp5TfD9PWhjYvHKwZTyEk3/cXYePXIj
65r+KwdnPcSQEUEGOZh7F+kzy6mcStKGkGt67/nr5+GZjSqrkAXdbqG70TJBBsN85jWZvta6HYx4
hXmNkd5MJjkP6lQhwvAj5365ajJDfyEytYx706RN+sVEUXQP1Cn93EGoG34CykX5jPtchl90S3iy
B8deDg95PIXYv4waLI8zldOmLjEDwfVWKzg6uriXCNVOMKvJXTcODjp8tgJ6xdWcxT34r0Wz9aUz
6nhLUlw+sCb8/hqmnnjCewQHcpOk4RjRXdX0tO3gC7SpdtqAkPPYWnxy/8pHRxImZ1ltkQHpMEYa
DL2WzZgrukzCDp1buydBOiHDmNnzCjmVCTxUFUSLgISE+/9MYSMAri2px0++BwHWDLNfjuXyxwpA
kFv6WYME80UIffAn4R2Rvm9p8bNNtubUVcGVHMmn1wk4++wurhy0HyhlEfumQ+Ugd9gK2njCTND5
KLTTGCC8bFvDqXMFHFzdgMlF/dJztvg4OOM3D3nSW8Pi64kNlePhc5e3hsw3OF81X9DKxjO8KglE
JJyK5ipoK32iQBDGa5AQS7HAUSw4FasaRqKF5qS7slwloqOtHMs75nGkk7UwuDFW1GCBI4baGbbQ
u+ZrSsDzl6CxzHrfTZVD6aWeMAPqZqys4KYNa8B76jpHMA+dPzvM402Cb+gMgddvjM+gPf2jq2vN
YYhslXwoRF6N9xF8zyJep6gTwRNLqsC1d1ZrlfV9Fk4DrQuUUCER2EBQWQRVjwyJ7I/UY/trAFkC
y+QJbRHDtq81+i/eBqiyjUJFXDTWtwppeWfT1UTN6xhtkgm4ihV5KRJUOh9Olrf0qIpQ2GW1KVAX
8Uij9WBP3SYeWJN0v/CdTnHhZjuQf+0gBQabYOzsHzGs+xuXVXrAmFu3GPvNxfigDJN6cDX4CKG3
MFAQFE5jBb2+piDvSG+sN/aErlxaV2BqQVUPP2gSheFPt8Rv+AaWdArxVOAOuBMUMn1QmHGTtPeh
6mimy9bN0z3aP5b9QI0c9fpBy3wfVr5BTaDyM6hxWNiVPWT5g2PCLt3GRVxcASBIt31l6kMwAjvd
ZAX1p2600ZzSeagXzcmAaZ7rG4yIiaUDe2iaLcA6uaOUPoC5ohNYoYsTd9lTO7pJcp2Y7lAAcJ/N
X15YWb8o1KDoWxjSs/jtiA9+q9gw9mauEbIJxha58FXkZLSW21Q9w+RUGygTHXJiuXFlQngmqKM2
WBibMnWtHE24NEUJxEdyARyPyP3v89gM2x6Vjk4hRxbMKHe2uSFOVaDMhadIf7uDjvbspEbpfDeb
sL4BED4julQWe+AJuJ/QRooluJ+p26EyNtLsLzrqNqgFqpD5iEW3RWKwJqspm3ZnV0DUqVq6wwMR
XFw8o90G6oBbttdwB1uimtKeuAWq3nXcda7Abk7FCK4cxf9gXeCeCYa5NKbkHuPo2d33HaHasWmV
bx/cIrDKp3RhFlF6R0Lm+9hPI5qAOUpT8YKcLsvTjEQZdHBtio6cYA6ie1DhtbpHQGuAD6Z6l2Tc
Cw20ajC0LofhhK5iWOPOlxP2PKEdRx61Ec4ihFl4hr21naij1zpzOzakNWUcfnJbTAhXXQ+WMAFi
nRTw5kxaUFiFYEnZbEs9tL9VuvTBY8ozp1q76NyQkmJ7JdrquYgCbx/Zlqx2gbBCFyCXrZ6ysfEe
2y5pn6zaC3+PiCqY32zEGRapd9f6BexwAGWe2P0ngvYQSZJwBJCQ2NXARR4i71PzpzReQeHUaIPw
yegm4ytFounBC2LlYzThom+LbB/KX9c+enL3Psn678r0KBZxFjhPyGHjhpQmQzfdpQij35Rey8sj
miBxXFV9FmxVWSmBF2qF/1PnhEW9zSyIoWtlpdOVEdNexIXU6p/GsA6/eyCwrB0Y9zD75JYmhBLf
g5W1pXbMqWaOxBEB6OMn5CkN+zQptxuJe1KEudG1soscqe8EgxQ6H/TqzM7zbuC6lCXGrhWmQZlD
qewqA4KbYq2KzSask1BZ2w7fjitR0oBGwA2PbXp53Htb4ID++AlSkPcFJkj6TEt66Lc13eujzhw0
/hEEepgFrZcTKamTnQI6nz9Cs+4/u2bv3sBoMCZKGO6EF7ZAJNQLrKH9hqtlNZRXc0VNqABExV11
G/V0/nALNsr+KyY3AFQA8cy0zJAZ9KFceibgMWRuZwpkHOsonLsAYlRhVFcj7rnFmsY8raCwawb6
ghhVYedru06N2jD4vPG2t7z+rq9afSuiInt00DL074wxwZ9W+P2Ia3KpW8/a5FbZEPf5pVdsBaqX
IVL7VXSIutL+HCq86o406XXz1BC9QDpPRWhtPDxkNKl0iXruCh7kgMSMgVS/hbXgwa9V9MMOrerZ
VjUCN3Fv/kzj1DsBg6n+aSOzvY4jV12VaRCke+H1GCR5kCMo1w1Z9CubmkW2Vc5Bj+GO4dxqn+bW
bRP6oUduSEh8NdlmLa7BPDfVQfa8MYgtlI28MIekVYxuVKGGLBz5TfWtcYRk3wyf4aR5JmV3ElJE
3GtYx78Ll8v/LlMZtV66EnPh/bJVo+KbdOhiKkwCeS+MBLhSANr5cuR+sbj7Nzn2wdbKQ3js0Pdz
1N+QdoCmhh9PijDGMRKGGJmWM8bBM5Hm0XFiMLHDVHr4nE998FBDNOu23WQlSInPoZR3gF2MDkgq
If9pxDKDMaYYsowv3eG253q4F3qe7rAPdspP+A2lX/M8oKQ6eIGD4kNURhDQlm+HQC1IpRwm86aB
/mI8KIHgRX6wAoxDkHafaq+8N5SHDLIR2wjnrXrOHFEstsAx8vN26CHpoX27AJWqB7KEFY3TwUC9
o7RHtL143pOP0in2DXbZZf2LQUcwlGu7LaGHUY6KxuBArRm5aCHnpfOrMDm9NitOHyCMFOQoI03h
5wBRuRJ2eTHXG/rqcMAppYz6WWGJhiI40JH4WnmNbiP0AhGdKVdcWV59bdNyenH8ESmPFo2IlEpJ
EZDkZxM2qTGaDshGjKqA44wAPJmlbSe4hbTQMa2XLKtbZFumPgzMG9LIFuheCluTJrosVAJHAuII
UDlXzQbVeJix9K2oDR2Jd0cmrymcQ2blMDWCejQwxHPto3R00iAfQlSCGizCJ87jQjsufyOVm+2D
wS73siLl/q3tZZF0GHQctSfoTPZllP0cYylikntr3vRYnesNPt6sxqGrKLSGHfZrP+YBBushLUg/
biNDl8WdEEZX7WqgYcHa6nOVHo1mNB3o1yq3b5IgATCJGx/EEzx7DiPrH1lMOTjmbwUkP93DZOPY
jEntr5whQEU3StLqDtlqrnI/Kcebgo6B6a3qNqicpxTCpXqEvZClwQrwk7EF2gaMsETJCsCfN7zQ
CUSLIfJMYPJUjAKwHKUhblJC72eLGCS7n+M8enSo2JK7UTf+iVEHoZ2rgvreauq42OCt4F7l7Ouv
0B1nNJPh725JyCgW0cu0xmRlk3qMKKkXmXMVFQE/gco92oK4LrgIdTZGXd7SXovQPg1nWTmfHUtP
B6QJFGzZHJNCinly1ekYhd88qY6NLBPjriEHAsJhSXu8KzhP6YjSUsjmzdjowAH14smnCClAEFGR
l6eniN752gOY3JWbIYtFfQOaNsq+5iHo2W/KcfoOE0NA72vHb9phnUSm4X8KDQhCdNYVEQJ82EI4
XwokPbSxCtAfEy+QgGiSAerykiPgo/JGjApRG3oN9ncPhzgfShLOx5j8cBo5e2OmeJGR5VC8vzEs
P/F/ewV1K7TKOJSR1f1W8kWdA9uqbnEuyEyrupENTsife5sC+C7uRGlBwjS13tKOgjkXtMO8hYWA
97CmD4XcS6tmfe1OKB8gTzHrmxyPFU0baKL04W1T6jn0bxC2fKLeFYJfow9KEOJCyYcJJUmiCkgQ
OulOsQtk6MiBNjsP2HlXAeIoht8QM5f0EVNs++RdOst8XfoWkEYCxjB3nxuqVGTqZabHX5TPgbGS
eU6gFig3lgllSCyxxv639HjDtaUiahTe2DVPSRrmap1RDfoycRbTDjWcMCMCm8anhuD6Uzr3Bjsr
rF7Q0VGHqrS6+bqye9LSCLnXnYPsQvCsLHOkmDFbifOLHENBXqO9JR7TsHJfZiwigmAnxIyIx8jp
j+yHthJ0sZQfP+VFEfh3HRz9HZYZCKY3yfzYWajvLR7NfdA9qzG1wq3XT2inYllW5e09104M4DnL
8uJFVAHbExZM+JUjxv3STIOm4JLOWNHiQ64+WYbtmZARqr6nopbOACYype4n8gPz2GKN8a1wOzd6
AWCEgtlo1wkO0q4vH/rCF/CEqoSUKBzUF4FR/QkeMpxa4lU7eGrR63LvMScl22LneN+nfuz3nrQg
KY9ldlVbC+SeImn6QgA7HSj/wqJ0pdNuMWtGKhFh/xYlMGAD001mT/ULRIlofEzcdJjqVdELfuVS
IaXoSGj7s6WXvSD3HVyv0KhBOakrIdblWa23MxkzhJeAXHA9t56MfvsITl6PE06NJyv2Cnp1SeuU
e9HNBKCo8pX7MOpimjJ1hb6LIGiFRkvXCx/f0VHrfGjcW+yhCblhgNDZTYrM/UrLubzvlOhR2LCz
vum3TL9hXueeHuqvFvo+xvMASdxYzzC+1iWHtDpa2qrR/yq00ePHIPvwlyY+TY91j16EwA9DX1PM
7uuDhKDcbxCZy8BGeU1S3rmeO8CGI9My7H+oP9kQuw2UFsqHFMx0sbW0ho+ILCYK2dCLB9qrtpEG
n6SBupsZjXg9bI25qdyHIK6hlBLD+GtanAh/IN2FbFUEZ87Y8ny6vCkHswB/7HIy46eAOmHhk9Zv
/Nl2f860lLBqZhc8B8hugLNI0F2GT2FgnElUKNJ1M2eDtyEnEvKHl0PgXaOdTJcY3R9zIhgGm0+v
CQUDxIVgAlIuoEX2KFsDm4qKLii6jw5tykFkWxuZro6ekiYPQIwLzIkIF41abbZQUajsBrtBQtLu
ETCVa0k37gmMvJnsYqKTpUNuTu73HMFZZK1CUeU7mtI+BFasYE/jUOTPWVvXNDzibgpAVi6ynWS3
IPp2IQEqDN8OURUk9YL0W8cJNt65iSeSKyvuorbZmVOpjZcS2S39tew8dBnbgHvnhOoW6LzK4r8p
4lE+fULhICUwJni+E2NnJvNKSWBcv03TiZk3DhYPQWJ02eYDcP7WRYiFT/ylRAB7foEt4AQo6cRZ
2D0WuAY+0rsdAywU3OAfBLa75L6qXIW8N0iFfWowh0TFGrwTZp629w2/JwsPAhlN36cWf+MwDeiy
QguVK3cKwGBrMyCFoEGx6CYFQXxTdkHxO/VdjwKAZfNP6AbOznF7ak1L+3s6Ae+265c6Gv3ftPDc
4vvARYFpJLhuwiPDr+unHGkGlOOpAT74dkVpIEEgiPtDuPP3xAhLSHEEdhD78CTHs6bk0LE7YKk3
zmgOh3Q2y6s6HPz2CbDPKB8WkYB634oWyYJN2VUTbiKdzzmiQhjzj9gVZeEjLSbBmGYC51QauNXs
MatwfuNMRCIau21IaynudpXn6rtK9clR6KTaVlZs/tDQ+uDSg8wHjoavTXXtzAKfKspiALRmtuQO
noJpAqKK5r1V5CRBHXvDHaVBeUf5lFQoOCGoYdrzfW0As9qozB6+5EE2evsE48oJ7SbfwzNBxlQj
1kiy51gRcnggz4CKvy/G+UtOEwygqJXP8QQNgrt9TU/KWcQviTBWvbDd8okGnTsfAwigCUnP5CK5
xrlYHUK7r2kdTeUN7ci8hpJj5/JnFzrls2t0lkK4ZxrsGeCNwW9s86n/5OR1dw2IRx9wzDHg7iQC
wEU+IEUwedpbSv45Eq9e3s8vsi0jRKzMcXgx4UPbVJigh5p9xhKOmFd1IFgKMCXMvUcaTMxxZrix
wUHm2dA78eWy4eRmsVU8Bl6ZYbjHEQdUsiuIr320UU4gUKkuBihkp1vCrRkchqdKuU5A4eb7oqML
GoBBVuijgy88ZM5oJ+z7vra/gq4s4pZqQ1xRF5hngJPyoKAbMEI8maF7DwI2upmbLC0QNnB741M/
uwOGZpXnmHdjZbXmibMMEiFZWP2txvvmU2Iapf9Zl51hL5IToj6GvhC7CiLGCYvd6VapiZ6sETk3
E6lV86V36MGuqcSJX1RZiugZN4b5uTI0URu5oF4XLtN6jzti9NzQxVmDgy3tX/Qe5vKEd6Z3lXX4
6qzRPPXoQ8UYEUElxtngCsn95BP3AtQkUgJpbCNdeXSv4wxe467J9AyFZYjYouOpQjIPEWBF5Rfn
OzxRcZK2HMwdkEL1hnhtpUQPAqBLD4PykLSmo+NNwP4k1M3sTj/GA5nlpunmgexeTsan0p0MeMbZ
UtC+noGTB/shhqmDjZJn998sZBeTp6kZkwAJOrOhLGEPHjQZiFZUkwO0psad0eO1aa4ldgaZsepU
SR+mcvECQcy+FP7UP0AGCObqH23WXQ9tsS8naJTQotqRumUBbi2fNn0V5q35iF5ujP+3b9Dab54i
iVTe59Yt+vEGoI5RBr88gu3Y39E/Y4OB+R6By+/dDrwxDmsZlN5bcr0ZGw6lTS9IEbJACOKAnwjU
B3si+7ylpu/Om64Qxbeotop+HyujooFkVVJ1+5iLrIOuN0IQytc6A8IpD7SLwvBr2CtOrMOEd+hU
7qwcfJzd/vPvf/3v//6/P8f/E/wuPhXphJXRv5C/+gQIpG3+69+W9e9/cawv//v467/+TRqCSqWt
UXQhavNsKlz8/M/vDxEeb/zq/yWTIGthX5Xffaetqg2Zz7BPzdR6cQT5BGw/eNoQ5zHlbkxvInup
XTr3Y0JfKwKedPlp9OuHEZoiN14RHpxOx1s6qK8fhu7d5Azc+18TC7jHxlKl98WC09JuRZ9N2R4j
FejAVRISUvzlyJDybVuYWjoS1X6pXo8sFD0gIzSGF2LFZF9nE7YsDuA4rZ3gGnLkT8tH4OrymJb3
+nUlgnPStRQ1czTgNOburwcFNkUpSYP3xgBkaG5c2TkIR7bKzlb0Y2k9rQa2DUdz2djWJ1vAO0UI
3/ZSbmepKQuVdFM3uL4W5sGhTBtTxKo7ggIMNhd8ooHddTLGZf84WJ3vnoKMxOb68kucfTJpehJJ
Ydf2lFAgrTz39TsIJmi2g958mLTVA08qx2+o5/XbRphIdUmCmi+TEMHx8qjLn/rHqpWWMC0MVqhi
slBsSy2r+o9VW8xNEtq+Uzwi9YiJRZm72XWfwCyERjy3a8rBmv4yjrPH0MWd44Nlar8zulRasVoF
/zLF69E7sLJ105jFo18M7UOSSfsxaBaYLvqIHwy1rPjzF5WuLSTAPMdTallCf7xoI6RBQ0AVj01L
ZpkD/FhDJqp3XeKNu1qb7vPliT3/nJZQLEjwhq7NuhTm2ee0EeypRugPD7hOwlsIvaXNQh0DYbko
P1Dwp2/kEB5fHvXthDKqTQFfWYIg3DZfvyU1Dl6U5ttDkRCir2bD+RE2VLDpmhnzz78ei2VKZcy1
LXRPz88Y1mZlUmLzH2idy2cCRXRLoKNFSzUKNt3lwd6ZTiWVpV1hKRqt+mylKEjgDqXrxRhoofOj
Xvd9Wtg4SAEJ+Gsk69hKppE1bS+Pa71dN4qBXYevyDnqyeXB/lg3tgF4VHip/wD66lQask53tUSL
N6DWgsV2g0R9NMz198yxXtTi0bNOmhafAR/FiprT1oH4MJDPeei/fEKy5MnzevXBJn7nGR0STqrQ
DkVH0zx7xiosg6FBvOJhUjiTrMLMoSwHX1pd5Q2+j1FaVC+Xp+X8wGV1a8E5xTpjSjhCXs9KSLY8
u6GhHgR7G2Ag/IGWogD4aAcFZ4mK1EE5Bt176CftLsIgd335Ad5Z6JyXFs9Bdcty5NlCT3oLmkgX
6AenG8UxVQ2VpDL1AeP23QdDnd/snJFqgQRxzgJoQy5Dvn7ZIB79zs1K5wFBO29TwqvdAb8nJ6Sd
v8/j8qok8lvBf5Uby/JR2SgKwAH1nB0uv/Pbs9r2LM/mYUze3LTPbrkWMxdw/KP9YAyeQO92dK1j
maZfYNMT6RdIsfapOW3gyEYfjPz2c3MtuQzqulzpTMPrGfDmofbsUqkHIB90QA171JuR+tPOnRP7
mqbUXQrWaOd3zgIOccuryy/+9mPbXE9cjZZFSAHa4vXw3FAunIHGehAxkawVD8WI6FM4b2TU9D8u
j/V2LzlamxjVKcG2p9X2eiwMp/HdaFz/wQTOuDMbb0noQnsPRLpd5+YY7y+PZ735qhpspdQcMjCS
TaSkXg+YgbjoXTOjyxcYVnmFuWEsDz0dT0rDkW/XO6cdzGOGzQ0iUlOAzZ2eHXmcMLWbPzVITv4o
ANvLVa4aeW3PyfAlsrnFkTSqIZ6XZRjfeqHt3V1+7LNpchxA7WwI7Zj8U1re2Vrsm6lDNdbKr8Sc
zwdEw+pDYWTWho5c+hCE5keb8O140hQO3wXtXo+y7dl4JrgjPNGTihalh01tPsBeR0nUR+yfrgUS
4+7u8gv+5wj7I2DgDQEtma5G0svlCPDODtUe0EQBiqm6opncPnvKyPZKiXzthOZ4jOQsvxiDSjCD
G8GElFmb7Gfa1xuTJGZrCzF+cLOfn0L//3k0YQOrEnFD72wPWimiKp1AUwnQTJ6FGHvW8tcQl374
j1/ShzvW4bgI/ZhpvM9BzaA0jDzqo8KlyD1JLE+fP5igs4TnPw8EDsmVkjOR1srZrqRfZ4GZbPkk
QZb2a1ShQSoozJpYoXZs3uEhCZKY6iyKRtg1TnJnd4b5T1qKKNz0maLdePmJ3lkjlvY8z3ZN4S7L
5fVO8kxjIPIfWxABTrrzYmt6RGBq2lN8kL9Ni6rR5fHOdu4yAVwKluc4wJ2FKc7WZNLhgdNR67iq
kI1GOxgpp+FGJA4d7koCzD+4Ve2MtzXl7ScsNvv6gyUqlqPhbIkSzHL1M/8WgdhZ8N50KbYxTdhc
hWM6HVt86lAHNcfPXlTfEvErtLTCu8W89le2NGzIgSWXU0XN3ME99YBfEgrjNHfGlQYIhTKw5f4T
9KgsBc4Qr/zQiR4nqfUhkilwkIwyI7jZ75cn8fyjueTNfDAUIRV3DPXV1x+tUQgakrqnx5JHx/LG
sVGw0dEdd6BeW3gWPFwe7+wucVzXUZ4NP9oUdMQ962xbh6IONYLgxtF1vd6E6UkFeqTZWAUQ3lZp
NnGDf7Aulz/yz8/kuqSk3NuS97RMyznbuQ4EBQr+bntSrVkeNGVvfD8mRIta1awduxq3CC4WHyyO
syub93S1TTJgOcJe5BzPFieWeVMG5hNTAle7tA8zKGr2nZPSMzlUZllPO1S/DOM4NlbZ0rUH3LCO
O9o/H7y8fPsgnonuiOBCtV1Ch7MPnJvge2qIXyfsfczhmmZb2D5kYMozrm+na76oznLg9nZU/TYy
QKknQ2ytHacn3Ud2c93SdTU/U961qZIgJWxGXwe5WOaA6EV28zYG6Zc8VMhy+BuT5pr3s1Gob24t
cPscPGFXmw8lyq0haWwFXg5VC5TswUa3IWFaOUW4RUdDaZnHBn0g3H0yNdI4neLCWBLRyIxOQ5d1
PSaOERD7NWQpI3iSA+rMzzEA+/QT8TWahOMwjp1YYSKBNvflNftmj5Cge7aU6NWQ0wlnmeI/chAB
Zg9PBHBKTpPTIU38wVnRYkQSR8zlLwor7gcfbVkcr1csA7JDLH64fLnl4PljwKSBv40fWXYyh7G9
RzC3fMQYNfhglDdXGluMYcitBZuCm/bsvUokXGJA59kJwAZezlQOj7WSuLWoXmL5XIqjkSG0iAl4
CPcJz5K0zJq1DqfkgwDz/CTnQcgrbTAyFiUYT50dCmMiEb3EIuAUeGp4VlUa7XK8qU85bnw9KvOL
DmRUlCdS3uqDSXhnewhKUw7lAk1ycT7VFup8RRlZ+IZAL1w7eR7dZWgZbYdlFY4QO45gfjRmkZgQ
p5RkPl1eWu98aZIayboirFfyP1fMH186zBoxTxloyiC3gL2CCc1+GVEW/f0KFgDbTK5JcLymcxYr
9EPRadzI+dIz9ETkTUfnRrr+ZO+CeAhegPPjAHD5zd7ZNHxRjVYiMRPiMWeLK27CsQyzMDw1Clsc
1TdXMAiB1Xegy2yBJ8bl4d5bzGgwWyYocH6wnF/vmdpMppaWWHganJRrdExqzjefw2Mckx1SD1il
pCU6G1NcXgc+LYLJba07s65+Xn6QN1EBi5kSOXUn7Sxl4POwpFcjCII6yE7IqAr81Uc9uifIOmPy
RWFYOq8qfKvkt7EBubcmgxLRximoGK9m1zaCX4kezfLO7wSSq8i11LNjrGhv2HJTW14g5KogloxP
cTQP5e0MLKm/qywN3d8zETpq1pnfefJQ5KoGhQOsFoHOyy/45gbnMpWU2gk9CYWlOkv9UYrERFpQ
jXFBrP9eFGP3bd8j8Qp4CAPAy4Od13+4R5lNftjgiKmsnCceIBtyN+KSQDkvlfkuRFvoJzxPpLIT
d3IOHGqalBQTznknwA5UiztX/1RiyZNe81vzRwEgxl9rt4lucM22yh1GvuJnTAxrfbAE31nx5GTU
3TU7zKEMeLYCp8KE2NtEJ/QwZwlYG79aFejm2Z6FW9y0dDb+uTw775ybDrPCtJACSnG+5kcnFtTb
jeQ0TF6/wVvIBharo1PMMbYrpWiuGxngdVgG8fPlkd8sAkzBJVqqHNtcUHReXr9rk1o4M1UR69DB
ahYqjwgy0J9ddJUB9b65PNg7hyQBvk3yBc1PUl59PZi0YQRYZYWVnnTHYwvJcm1Nyf/gEuKcon2k
lXBIrM6i+QGXhz6C9Xxq5oSSJihnAKSmZWDkibASagodrkMTYDg/zbaXX/C970hoZjom5+VSsX79
gjPgHK9VRXzCUSilhieKfYvu8CZ0GT5rYK7CkVLrQMzD/vLIb2Nj+g7LOc2C5X6wzjYzQHY5dF6S
nFpXFfouNKgBbXFGCR9FIOjsjtg14m9RjP7fL90lllrue7J8yDuvX7kulZxqw49PJR4v22QojdUE
pP16HGPn94gPHXYYQQGxhYJr+cGd/2bxLtVyKvQm3UKqanL5HH9cuuDHg8jtZnFyYNKtC37V/Sx8
9ABjM/sgvXozv2Q4tCQteoG8JFv09VA2wI6cIpE44eksoOFh7KTBna8Cpxm3E/p79H3N7G8PIiZ1
GZVbCJA/cevrQesUzP5kSn1KEfC4Is1CygpjoFU+t9G+pQHywXy+vXu5Ekh0HJcimulwNbweUOgM
A50ks7ny4A9Aj8RBPI7/qRy8CLAwmVZ5lPH2ZY6CewjdA7qj2BUjwjV/uZqXq8nS1B7oFLCszhaV
cuJE+YGvTk1befumBd6JNkW+UbWWK+C65lMOSe2Dt3+zeZdBuaeW/cOQ3tlsRz66mKPpy1PaxE4I
grebQcwMxOsrj9D9hMohktTazvShBr/6t5Edo9OvJNIQhD+cxa+nXplWzeke28gu0Y1/qTUOAkiA
FMUtwKwEoYyggXDw99NME8jhjKSTR33u9ZizgY9jFvQEc1iHwUqp4q1vFN6di+PJPlj03kDFZvEH
q/qdXestkSTtLiUsvu7ZqBZdjiFo1WkyM2kiSdU0qDsFPhVZKwRMe/kdl6XyKgVb5hVNSLYQlznX
z+vRslR3sWHk6qRKToY21Pmazr21i8Lpu0TR8HR5uPdejjyAcJHAgwv9bOV20NkiFKAkqhFTtm5F
hFmeCaglR6Lgg5TjvfW61FalIFwmUj4LzCurGmZFl+WUdlhFmLLzDgaS3btc5/LYgnt/biPL2lC+
RB3x8lta776my+lEzkXCed7IqNE/QEQ29E4S9fXMBeI8l8UaeZyxXlVwS/ytF4FF2+K3YWKwi4Gv
wioi8CaP+lcrHYT6fWj7K35vjFAmWnuTuZtzhCeegVj44gNMwHuLQCOmwOlGjZVj/PUi8FvfD+oI
RvDsgkTsQYAil6GzQx6T0kxhYnwwP28CHRbdAp9gwZE2efosh5lB4pfVFKAwnrXtL0wd6z2s1Oz2
8ld47yO4jmm5DlhFVsLZ0latO1amWatTW1TtIy5L2VXbIvEUNbP64Gx8OxTVC0tSpCSEJ8A5eyHs
CWwDaQpNgNqbaz9sxbarFILPUS8/OAiXZft6wy6FEhPqsWs5b4EvSWA3NZRADX7fBXMVoIWsRdR+
BiXe73wi8C1wen8zyRKSjIkyy+VJfXvRM7ymQQ72CGjyf1b+HzGFRHEJ4YncO02hO1+npbpJStRu
KbH52NGDPRQhMgKXx3y7kxkTeJFmjRIZu2dhI4qMmAJOi2gFpboHcx7RMtODxKRR57d2gddyM/Sw
sAvj5+WB367TJXZi5SwdyQVs9HpfNO5QVhWQoJMTZ466KVWDSjqayVXy+fJA762fJZtfkirKCOd4
it6w+2qSnBchIhEn/LvL68gJn2uTqb080nvLh2lUS9WWD3ieZyZha0aTCNxTGdYGMDanxZIyquMr
axjQjUvyqr9PUp19HToz/m1zN95ffoD35nQJIijQOIIk4OwGIHctDSObnBPyUfOdj0Ygbkbk+39/
xpCvER667BS6NeeIoz7WytAIJ5zsMI575E3byt0nlBf/+pRhHO5PMHkUnWmSvF4jlG9ndy417pZg
Tb9pNedX8Ilqcjjz1+WZe2cbEOy6jgD9t/y1LKI/tp5WoQJE7dmnsZyMrW9a2Y4a97ju+wqHbQBo
xNhYL9u0Sj/4Zu+NTOjHkeNoycdbfv6PkenzLBhxzhx449lXdJPijZe3UD24T9GtjXW2R9uv2wAs
+6j59M7OoDZJ+4uGJAiM851RRD2k0rDTp9DL4WIZdLemNk023eBG+8vz+/YWJNzyYHpy2JgUVM7u
izA2+v+QL08QiGlj+VM0HDJFUYU6MYIrBnaBlwd85yzltVwaRNy7/H0+rQbKVGUZc7xYAYLKvX3s
bA+Bk0hiozgU9Uaj/XF5yPfeUXPIWCxVVpEtX39J8oahQpxNnrweoe0AFO2VEhAYTF0ohGYS74Pj
5r3PB86BMqVDDgqG5vV4yGLP5iQreZJKADHgiVAim3ElGdy/P6vpypLsSipSb8saUTuNVWn28jQX
tvdi9WG/ce2x+GC3v7cT0PuwKQpxpOjzHptoLJQAkWA5lRUSypWXGZ8xBMg3QV+AcLcb0ayRY/wW
af8vcZscLNQhpHZdwH4KuN9ZjIaGfYJLH4G6Bfg3X8GFdT43hfciLIDWaoQcUS9p2V8vF0E4iGbm
kiRIZznM/9z4RavDsk+ogVKw2rdBEmyUV/hPHcokmwqCZvRBZPjO+hRIIlK59/iQgI9eD4hEASzu
gSSzbxuFyXXUH/8fZ+exG7eyreEnIsAcpp2DJNuybG97Qng7MKdi5tPfr3QOcNXsRhM6Iw8EuJpk
1aoV/qDnun/EnYhRu1V/uf98V+gL+VZRe6WgRA0YyN/sPKixGK3Ia40Tyj7N2gpidG7AG26ivoeb
MJAbrLrIQHWjMx1KhU48FpLp0zP7Rd8hrPuFF37jetZpMDAk4vLieM6+8oDb4ljYvXHC17Zmau5i
8L4CkwJP1cYc8iB6r9zVkBkOFXCsZ9eO0939V3LjxFJzSiQK4jmg6uQXevPJTX9y/agVOn44vb+P
mKafhkrU27AqgoWHvRH/DA30KiNHF+CLPrs60RA0UClt9VOcueoZpgmyqG1rfy3iKfozOvH42Bid
uhDlb7xhkOMAAKgIZNSdBd3Gs5zOGSzzlKuo+SIr7rUT5hAIuazSClvZVYeu4FPQoH2zRqDdOTtm
H7YLTy7PzSyJ5z4Fx2MxD+Mszz4z+pMxyn0UQCOWi9+juvc/TV2oT+8/TeBmLNqtckyP0szltyzS
Hhm+QjNOmu8wd2kRNS3KWoeeDy3PyJn0vn/veERfkCp8TULV5XrYFPc4yDL9EoqW/R4U0z5hIq88
FfAPFu7OG9tUDvp1Wd2TSs6RoUj4BYowU/Ok0rldo/g64F7ZIKIc6CEC5vef60ZUIvkAgiNLEBD0
8nO+ORNeEk+dUXJrZqDVX7yOqm4FCRCrJQMjB7xePddfWPLG87E5qbE4hNxp820KLSbmOnP1EwQu
9UEUVkmzr0bCz0bj9P7T3TgRtDItutP/GT3Mdkkd4ezmxz5eT5rE6FjIb/SrAGvwDfQ5eN5GN3xX
jN7e9QgbUGKO1vP9H3AjDkCUcxm2cRqAYM6C8BilTh75JfzKsJ8UOPKGhL6hfIP2hj5oiBSB3EnW
sLPcauGE3GjpEm3hOYG8piiior38tBCZq7oqwpQ0yHJGuII+anOqjQXThIE2Dl6Ki0hfFCZPva7F
687Fz9udQveP2Tj29v57uBEVGKVS4gJ1ZmO/0k/ebLNkUFSqajU5T0qi/WFnZOsyja33J/NvV5l3
UjvkiFok8pOzpcb+RvcGE+8PpKEbNyu+Opb3PEWlOLVRvgTmvvWZuVgcThITLrggl6/azAFyejDX
zz28MPM8CrQcXrzA0j4ztEx/NIOKFqCjpc6wkLTdOEty+EO7hEIewa3ZPRM3im6jThmf0YEQBzev
9X0caxhXBNHS/f06SJpFdtd9zXRdB47QPIFpev5mYHdxdkRq4qgCqhXrnijLMLloy7Ypj1j4tf4u
wCsSc98hB+t9qCpYxxP+0dCKFq7z69AFbpLpj+zZ64TJ2XVO0pNM/phl55i8v8InVIzRWiXn+zSW
Vv+hbfIlqs/125bQbYIlbA2JZ5+FE6hRgaUqMb604ZDt81SNtpWV1RtHN5dylesdZVge7RlJxgJH
7c0+LD6tDVZDcNtiu6p/hlqUI+fJEUXWJ28gnod6tlFHD+nE+wf1xiNKICE3OHge6DOzoNHZZRtj
JuufBlTpBDepyB7bKMyLdZkkjOzvr3Zdc9CpYRzM3tVg185XMyCu4j0CuhZ1W/cpRQ9t65cthjE4
fSOhO7Zts9ZLCVan3e3/ur/49f5hnCcZCTyvQ3dhFpsL6B1OjwnlyYoyOnxpO66EVXYQ7W1vlQZR
tZBCXMdAWd0w6afFyG1wRW80MjTscOY5NX5FE9VK9X0PimV7/6muPyBXq01jWOaBMJhmp6J3dHR8
MTI/jSTVH4vanZ4UiOSntMm9pZLm1lpcayptG1rdZPaXYc+JnLQE7zSeEBqSwI4MLWokwCErJ0vN
2RtLUThJyDyHCazXLP+KsbNvekTFT2PrRD8x3Eo/5rGSbpRpihc25e2lkNRjEgjudB7nsOUoVRSv
OngYxfARWZH8oBdmvkVbfAn/fGMLwpOQkBOSWDn0vHyBbt1h2Odl/alD8mvvCiS0s6gH81GgEjj1
TbvwaK9UiMsYbjE2l4Ach6E90o+XC0InVsPe9rsTpoIZjpuuFR3HcPA/F2ZlfVeFr+2DcOzilcho
ndgB99imzPT+oKc4zhDKS/xocd69v2evg51FwKFyAYxED27eCcsEBnF6jO0VggdIa+hjsHVaPzmF
CMqgxjHsEQh9J+OLpgMEQtDLNIplOJ8n9G1m9nmKOufJQMX3HwVE89ehCpHPRBJip9U41t1/xhu7
SqYGAAjgetmEndmb9wb0dbKoPdWIRZ9yRJGP9Ping+PU2v5/WApCDMAFam2mdJdLRVo7dGGqNSfE
ulLK7cA/Gkpg7kIKs4Xx2q2nIsyYso0ie4uz/YQNd4v6Vdychi6qP7qK5u1JeLUXGh3uwgu8sUkc
GtE0TqiJHGs+9IxQ2ijVymlOajUgO68I79A72Ko6Ydw/impEsGoq3l9S03Dja5FDg3Kh4rx8lYFX
C9fJVHEq+gm4yQbNEx8oWop3Y4ZHdYjiMi5oQ7hndI8gVuEZqf8bdZayXhj53ogU5F7cyxqgRDoT
s3ygbVO8jkUBBhyV3/FTg+dBeMxFhSIdRY6CEGpr+un63RvJNQhMEtTEuvPr2alHGg2TWZ8cIxv2
I95buwglmIOpoJ50f6lbzydfMWWoR3bpza4trLmGBPMosnOpuuOr3u98ivwtuLsRHQOl291f7jrx
sJh6cTsylGKCPkfT6m1H2Rha4uRx8pHkh+Y+YppxKPPiEyZD0aGWfl1o/NQLZ/Pmc5IGUADTRLgC
XqBYmI8KDr2nobaiF+Q90n962wo2SDBIbcVSbO8/6I0qkA61PDVkvkAC5ldMTJpRVk3ZnSxYWADQ
4gS38hRLsfXYN2jN1AKbkmCMXPQls2mgYMqCfxOhJD8GLamP93/NdbjgLEEtkv1WkGrzcBGOqJqj
STPRd6v6YIMT2/TkdUk17tVaK5b21PVHlicXFQdJr5V76/LwdqGIRzOt1JNWFfiZxQli8Bvs6owv
I0LiL56N7jbWU3GyEW1SLiAer8MVY4HXaTZxkft2dmCBGmkj+krqiRlJtXbquPyh9SL6U+QK0jKe
9Au2mtj9+e4XDBSdhJrWCnyqOc4yRrDVtHqseQMNZTkzbtwPeabXGzeos4WdfONb0uAEuESrigxw
DiFya6sKTYvmVF8kxo/cGcYjyikoEKoo8N1/KvmuLrMW+OqSo2XSP1f5mJcfMuCOlML64ykAMb1j
rGqh35xbhxT03wHjW4ABtQIGJi4HpCbKfOEM3XhSB/g7n5O7gGphdgm4aPJmkll6ImUq9jWlyKrH
nGSFtNxSgnZjKdBDTEMASEHDmw+ValUxyD2T6lQCht9q3ph+zvBIwgZVRAsh8MYGpSnEXJDmFCXD
fF4maP9gDz3wVMijAu8flPoE5j3Dwh6p6G9ZyUE+C45L8e6rjHkr0goa9SXkdle+gze9IPCx0RiG
OEAaeIQAXwqc0SG5dqZp0yCY96v0RJ++k2wL1hm8jG2YpPSSSDVbs8GYUMUWOz9lXl9m+6lSvWxX
hQnSjpnd4oRS0PVdCHa3XjD4LDl0lfoOcwwnfcGyg9SdnaYEz1S/sn5GaEav3BY+oG6Xv3PFW4JA
XN8uPCZqEsAf5E06n6Rpg7Qg8vzsJCqjfrSnutw1g55Bwqqyfa/USxoC8/WAG8uunmRV0dRz51mJ
1qKpaw+ueRy1tAiQqDewssTkNgzap7hR0zZfyRGVurCD5vFALstoQY7NpWDQvMZViyIP4UsbR8yu
6u5QjqjVrjND2Chit2jH5oEGES6z3E3IAH/bu0O/vR+Rrq5VNj9ijzSgwJoQEuaoYFFhxTtlgX7E
QKihmVsNef8iLPBLO2+KKvXjgG2nvfMVz/d3Jdoh+GelZRI89iU99m2IQn20kItfNej4TTRsDAmf
hQsFXfLyYIWBHQBiLcdjWlbWqggCcR6YrK4taDNAKULcbmC4rl18pejhJcG+xGftvSWt/BFctTKF
g6kERuXyR2jc8EoEm+TYA9PZOi4L4ig+nByn+aXiaLyQos7veLkcjXVKD8mnJ029XC40R0yOMr07
hnY/iI9J5qWwk8IRO/BdzTaJnRUKtgnuzVi/RSMjT6wRFrajfKS31xO/AdgYrQkOuQryb3Y9IVsf
4aRhdkd88vS/9jSmX1MRpk+iDruFx533kFiKBiQ7D5QDDc45J3XC7k+te6tFKS93cJyo6q1NAbZw
NVwfa1otzA9lHkEAm+eMXmblTOL77th15fgoUmi96FVgTZMO6spF4m51/zTd+IhSe4VLVpbi9D0v
P6IXw8/Mtak9Gny9/qVLCvLxNjPGIcPyMLPTExQ33ccmEffiVZA2prowOZjHakbyZEukMhCbAcOp
s21kl4mD9HhQH9lkMUYFsZmP6Q56HWSSpHKQv8qVqMWHMjMw8l5SVroinMnleXSuKNozJDryBb25
Etvc6xyc2acjblyB7h06QWGfrFxMoNIdmtrCPbvM/tQvuYleHu10tym9fi0mtXO/t9itaE/95LrG
PrX1SPmuoLJX7owODfStoiJfsK8hmAViHQy0C36FvojTj1obOxh0FJII9cP1sGN+rvEvR0wzCpHi
fO8XBlXCNaExn+GYzFMoM/Ii8L4Bs6+oesnDFj/oBmebWklhU3Rdfm4dvdkZWqQsZKnXB8YAjyvh
eEQIWcVfvtnEwLl6sEf/qKogSWNqr3Voj9nXdz8eqzAZNinq2D2z7yewDi50s/WPGNfp8SqoWykY
ZXY9XcPWKt29awMO3zpDoptgSbPg83vXB1ACf4M0A9wsHiiXTxk6RT5AsfKOk+PDDSVSiVXbMXOa
wsT/iUdgsEmCtPUQ7LKbJX76dbRA1oZyhtYdVELSycvFkeUrkbeZvOPQaZgEqVb2EFdu9rHTUH2s
XFa9/7A31qMRgyif5P3AXpB/f3NYPJRuuzAenGOdVBgbF4bR4XgqIJfVpUIBUAfVQvZ442ZFNIeE
gzJEYhrml5pt+yTgVe4cg6mRVBAsz6eC8kMdmZE7lW8gYVmFBYMMwDRRRPI8RrBVey3MHpPaS/OF
43TrFYAtp0HN6ZTaSpevQKToATCk5xXgQ3FSguEFyfBq63dq8piVSrSQ7dxYjgmJDXEMYKukHFwu
1+ex02ABZR2DIUYWp4EYUgSjvdUCbViNKtOF+1/4Or8D6EbTgvJdl93F2X0wmLxLrGmCU1vgZ7Ca
Sh1PUmjw2k+78POHqrNsjL5Gs/uCDDzWRB6eJfnh/m+4vhG4DVgfwiIqF1eBI7MZJPtGDT5r0IpD
W2PZnkRhilMDTZI8QOYwJdy9c5xLD5VxLuqP/CvLTRnN3mztjCEXTYI+OCGp520yZqZ7r3DyHcT+
JXWL66SFpWR5IusTZmCzb2qo9J0xjglOOIor+g4lyqDYWio8zW2X1t57wa48GX1LWcCjOCLnOJdP
ppVJiaGRjkGzo9RHDC+VVZ7ZyXe8jZcaE7dOK6Ag2kv0u9ix1ux0lL6BiajW4ttmWdPOSHDxzG38
ykoNDXHR9+Y6HpBHRVMOU3OYSNjweuHu/va58Xq5cSirKRAkDHb2vH6qBGrZed6xadti1/fWJ3ec
4gcfBMr7YwEZA8kLgZ+3O2/5RKlnTRYyNseO97F3s1wtV8LAIGGdd6lYp0EWvVN0kqiDbg+XKt1f
iniqzcuPGU0mAv29gnbaoOmPIB4smPladYBR1izoStz4mLKBR5uJGbg8jLN9qgd9pgWYKRynsqZP
UFW1+scvK+0fu0vwR6ngTZ/MsRkweh5b9XEylfgbdoDmQki6DoGvFDI2MdAsyhsZst6czLKYGgPa
cnUcSsWlUdugmyWS5NEthDhqVPj7+/vnVeX1sqiAskbKQiHFqJgq+3LBosHpEB+T8uhhX4NkiZ1m
SnFCmNyxXyY8KXhgw89QKZfaNPvGMyvlecAVpXqwejWp/vqVMlonOxoV+7nHIRUDG1Fnxk8nbu0A
e57eCKO16bdRdhz0sWx3ntbnqDRHAjOjVazrmHniPoi772pgnKtGqzEIPONb6Dk4+Ow1UdXhzjKT
Drw+XAr9u4pt3C80tvBZdNEKd7ZpHwfJRzcvsnYV+SJXtvdf0XWERsaYXcFVAeGC9PLyDeVGofMi
+P1RXfp7b5iemZgOBwYj2a4ewfOqgz8s5B7Xx5pUXWr40fOUU6jZmopi4nZtJ2i54ua4iQQezmpu
2Xhc0YR87+MBlyKtgnhBpcfwe/Z48ZjloZKlx6Ea9a8mFhbBpkncelj7jt4O+7IbwChPgni6sPJ1
OcZMH8IOk0rONvjVy5UzL8iEwDnjaKMANMBZD1TQJ0qAiwvNkGTnmhHmkVWHgetEjFuInNeflQoQ
qgKNHRpndEEvV4f1VQmureFodZmBPDdcQjoJw7ajs/OYp+70KZdE7Psv+8Z39RhJMFmj+QpjdHZl
tEClmbljRu3oQ1gduhza4EHVixCF7Pr9dyESa46B+qacejPvunzCKMACYtTq7qhWqrW1a0zDSXC8
1RQbS32qq5f5CgrT0QZwKAsYdl0u5aDcPA5F2BxLsJbYaabVFrO//mkIVO2Ux2mCpWqyhCm9epkS
e0Lvh+kWKDHG+rNFqSvNvojqY+MHaN/TDrOenGr0SvTTyuDL/S8nt8NFnERhiYwctBKAUj7f7Amj
McZ3E3eWY1v33nZgvvWU9aW3CpAo244wFzdjQvbotrl06q7Mhdv3+n6ShZdEUsiWPe4Bs/spiYBF
4XlUHQsDwjqy+N7ezPsU1elJhB9QNU7XI3Mnk1+Aq/gGQ+JKx1vk3eB2knPwf3TzmR+wk+eaNYlX
YKPsauKYTQYqFE1rYX+AG/gqRdL25f47v7oM5VpSPcRgMkzPbRYFW0tHYxMl3qM1GiBZc5wz41Xe
oGS6I6JYOzOsfG3hhN5aE0w5mQ5DNcSn52HBRGFD2H51rGqrDA9lpoXDF1souFoXtIWeHWjz7x38
yHdqMqokEslR8Vw11XfSQUlaq6Kx1xZ/bDhUa3sK7C9ji8bH/Vd63VBmLZILNjK5FZn37J2WceTb
VtaKo8IXjlums2WeButUNDUtW8UftQMJgZdt3bL0vpCol9Y2TCK9flZwMfXjVW1URbMQi2+8dBJL
IFeg3mWXdfajUBVpGqyts2OMuds3IIndD+r7UFkB2+v29KWC+v2fmSY2habUJZLn+jJ2lPlkOUph
ZMc2zaqa6fSgRZsQh7bph28m5lejwTpyIcfU5Rm9jCGwXWg/Qpow2NLz4kRNeiOyaJMdJ4AdmbOa
ODhRubZwLRwRMZFtMj1MyzE8GQZ+RZ9sO4/7XYVLm/U0VjpiNo019sUvDacdY11aWhO8ui3GOPy0
Nl0QLwpUr932oeehOYcPWG+twhLbshfVGQZxqCa7bPb3d9SNbycFcckhXBvQ0XxCERZG7eRDlYLK
LaJDrlj6IVHEsNVL60vphvHC9EGWprN3SLuYklVqfVNQzuJgmWWFVkZxfVSZ752SoanPuTMu9RFf
JVFny0DvAzzBlcZNPe+1i9BDYWuq+iPWK51zpMLNkWJRsRjZVa7DkNtXwPLbm0HBKeGlQi9VOwXk
ashJG2mefE8m7EY+4hTd+19pz3jhh9jEA27cWF5u6FsMBQP8/hIyZenbOpQYs2GeaR+tfiCmwwd1
UYYfq9TYWlHiN3tQ9pFygDJKxy0XeQUTEMiBfohKs9Mwgy4da5VM6eh8QtZWRSHHT73pR1PgVIsT
JtZe/+aKpobbzNfN8in0tCjapgh29Ouoxhlok7rVNHxNTRPJl0jXu794UGTj05RrTXtOx1AxkKk1
wkkjPw/zXDkJr0JuaKXpyGokK3AdlveE5KHv0o8csSK6v8mur3oGH+SKUnsZwvQc0AGWhd9AEXBs
ENMdDnWpDzh1B2GUrqHM1H/ur3aVmAISBnJALow6HNtglljAIA9Gj6H1cbBTpwo3aIqb1Uf86h1n
n49DlPxpqiButY2LcZmzjQYMVp7v/4QbDwwsG8InTGU6C/P4pPQiBY48VvQWhvybAaXim8B4ButT
7FX+h6XkSWLiA5NjfuN5eeaMdpSLY4MstPZtgjDRf1cSMtS/Azpd5qf7y12nirxauIm0FF/1BWc9
7L6t4hIggH3EEq5+zASOcDBcj6km2keMV9MV6EFrIfLeWFM2jinribuQuWZBw4zBqOJMhTWsGPN2
o7eNLta2YmZfuqBW1ojTtJ9DD+ub+4969REldQzsg6TkYB0zL+ZJa2wGx44NkC03Hx1Mr08R02pM
LZule/0qCr8uhY4gxFrJzZttWRGHfo2Ahn2oQ6X6adbeJLZ4bSYfdcRQjpkxdQsn8uaCBH0p9E4z
fg6TNIqwpk+v2AfbnP71Ubt+7LHs2mju9DvT1ejL/Td5nf4iIUjAhxHCNwQKIK+FN30R3GkmPCYd
81CoSvJJay31u9mSTGzjJLdD5JPzArPkuG/8o644jbZSfUSjNvjP6tv7P+WqEDAY79BqAx4KCYer
/PKXqK5fB27t6Ie+w233jzKGY+1sM9ft4+ahHKw4kHpkqfo0xYBc1nYF6G8XJ0bWf7v/Q653l0fR
jKqGnHU58H4uf4jX1gwwIzxX+6kOVoERqnvdqvN9B5bm+O6lKB+lcw/bWQUde7kU/rd42ZfYgeJ6
6xa0bcLUsD/rIrCHb6Rprvdyf72rAIyKkpT+AaHJ/IU9drlezMx4HFSl3dux3W/rzA7/HRscpWj9
iH1oltC13SY4m2YZbe6vfD0i5QjhJwDUAiUR7WrkkeaTK5C4afahU2PehqjIc4Tl71kx/HLLKyo3
cFxR+NGcBqCz5iCZWEwPda1GR7stcJMz0Q8FmJBt0KdDzCsri2OKsjOFmVdhedq11ier7IOj2uN0
mPpCfzK12FkIeFenUz4F9lYQwGG7Mwq9fIERcJXAxPRwz3uyz2FVVce0UON1jA3EDluzJdXYK8A/
CRCYEERVqcWBJsxDHcmAnfdlDKjLNMNyh5p7yAjd8NsUuclpqvTg84DSaHsSjp8EH1qQ9imZAnCe
BxebDvXFG0JX2WOuSattpSCmZC5Vdq+Z6EVOx28kfCClQJkF1HgWIxU0gq1maMW+xqPhpNWjvhIi
FKu6iop12CvRv3amG1t16o3HofApMtF52DRVjL9tGcd7rVXdjWYGOFKFYfwJG25zV1tWtamnIjmi
5p884EGIFShayV+8ptR3noisdUpwPJZhba8szFV3QEaUA6bB48LOvYpL8um4vl0wSwiuzWXIEPpD
QKhQxD4LnHwDvSp9eHUNL0qhb/ykbR4HNKM2atM2DwzDwveGCLk87SbEd+QAfn4BJUJDlngI631W
jEBOq8jdh6Ka1p1tLNVR19EBcClTAYOUhVJgTjjV4PgNpW3ExypTPdFttCR2/F1viSHeGVPhF0+u
bsfGDz8I8+nnJGj/qQsv+yqhgIXE6TKY/ZDIgNGanS8r6dVU5PyEJB3OYVDUa9xD60erz6pTbXPQ
lWaaDvdj081FeWBIXTLgz8XFewRchWsHydETetNFa9GgNI6yuF04BxWPkelXoutZnKzzxBT1ktL4
1XWDEBC7S45HQP2SK14+8tiLUi801T8oPVpgreWA7+6cZEufKVl4u9dL0UlkhkcTxyagzCVCQooZ
O8pG71DUdnqghah/QkHDWU/Y8S7c5leBkkuGxjeFnuzv04u+fKpgxAVZdXzvMCRRsFMzROLcTrfP
8AG+ikRP3jveYTl6zczQSI7kPPRyuWQoMFvCh/eQQpTfqqipr1PE1A5KiFWWUiJQfH/LGLNXyQwd
RAEZ7+v4gvpklm3Tx1R90+iVBxOYSAY6tKj6hwzDmWQXtp1b0T7MHAR5aacFYiUctcz/wfO3V/cJ
LpH22e1NFXVZ/EkQmoWxqO7Io9vpe0lR+peSEqvWeLLALE+Ur/HWtBN73FtAA6Z6g/FU8jD0iWrv
tKFMwpWH8n+19pthGHG9mvxBefJgL39ElcRsD/EIX3GNEDcTD9MH2XBw4tIaNlNZ+cE+anwnowTP
tMlYQnrMAgoMW/Ad0vJAIndkuX/5VToL63k6P8GDmhr+XgjxtWss+8XwB2ftmK29iTsHPM/YLfW9
ZieahSkwyd+gpZJpmOZsYY0q9rWvjFRZgJCGqv2EY6Nsq6TRj1po9gcp5rG7vyVurIkgJzHakBsf
8ZbLh8UwOSqtya0ehsC1D0GEXkHelu5ZxOaIyHiQbIDfLdGMX7PiN3cvEuAIrbKkBGwiXjkv4IOO
690S1nSmgWOq265zJx1bniYtmKFpY/i7EH7/T5UoBqbKRZ2aaxc98ucAi2MEHGJ49uuqsut6NaIX
+mRWVS52fhY6zmNQBu5XaxJ68K2IMyVtiMSA+ZD3TkMDm/IsHCvs3HgV5coLsFd+QieriTfd2Dju
i1ppbr6p1KIpPxluOWlfRV902YODbVhCS8Ufk2Kdp2CoM0RxvZadKAXjA+QBBa4VGDv0oE6f6eyh
17FWK7sEouOU3lBttKDOxabFb+hc13DXdtwjybeuRKZuxdy8PyJDP6nbiGvzwwCV7neCud0fD4Ki
u6qxxH5fpOMLMJt5lXFj5Eaom11ZhRf23oSk9TnzNIHOmPZzHP3oyYSdcxij2FjIQK+2GcuRFJIM
oERESTpbToCD8wcgjQhGWvG59juT4Sy+4D5tq93UWr9zL3gn11I+InAMjhKYd0ADc2U+j3lQPcC1
PZetGJ+tcir+afRWnG2Dea0nxfruH6Wr4IoGoDRKACeOfwvV2OVRshAejQJSw6cqtMY9wmrxwzSF
xR7Q87R/51Lc9wQKzA0xxZFsmMulpsSvcsjB/kNFvf1ZFcO4wr6o+Z4OwxJh41Wf6O1ZBc7CV0NN
5FXgB7Dd5VpJ5lYapWV9JlYW1GCG2WQnS++VH4YSm+UKiCc4+D42vGfwVX27VhDj8fYCT9ZnF+Nf
yd7DB+XQuHSyYUAh+lGNrfatGRttCZc9u79lXJEqSwRviYckObn8rVNQ0NiuOuNcFeb4PYea84vE
wnge9fynEotyoVcmH/3tq6F/BJWERNeC5EZveBY886S2sz43pzNwnO7c41P82Dd2tRCirx9Klimc
GullCRNInq03zY6iLfGpTMr+DLQiwZphVKMnrbSaj0M0YgbOlbKwkW8uSGLCkJjmEffR5YLx2IEO
mfTubPbTiIJIqXnrLnGtPYK5wS4Xhb2k73sdHniTkOYoxAgRQF0uVxzGfCqUnNzZCStVXZcGSueR
b0TZesia8YMaYDrUjV6y8GavTiw2xzKBJijJMfU8KikaUvVQ1LRzbU3dRklse0VJ9beZvCVV6Bsr
MQ6RR5URPCS52SFqoF0medo2Z8tH+mg1dpBwLJMacaXZoViIDq9Qidm+lNGPcSUfkZH47HWqEKzs
Jg2asx8r/qbVud/XigCd9k9rOI1Y6XhcNiu3H8PvXWN2xarxWtNDlFX3jZXMFLSXgEFYd6japqs2
ZmslmHboyjfuQa/YZo3VniavwbbM1qIAQTUhNPPBwTqdkRUDgXjrZF37r5nbarJGgqf4hACqnuxU
cxxLlJBbwcTEqYel83j9lmHxU5PgywigH4bP5TaCwzdYWiXUs4V32z5DSHTVOX73xOyiX0ilr88I
wYwOOfo9aDYgCHO5lKg7zRrp/p8Lp/ubVxT7fs8NJsn18coq1eLXOyM+xTwIETSMpO4Moe1yPR9Y
X2+HPZqSqW7+HfAe2naNXg270QnGJanXWfNA7h0uMGkbCgCTIDeLOM5o+JEoPPNsofS8KXMT1QCO
/dkqAgcN/m6Md3h7CrDGejrtjTJcEi25fru0LJg4v6pucMnJD/0m5GVMpYsR096zGbjDSbStWa69
RJ9+u7awPpi5iPyF73m9dbg3GKwAFkW5ED7E5YpeksUp9u722a/aaRtihnMM2t7dBkM0LUSd62CH
XxXytjp5t6Oi3Hu5VGB1rhloVFOGn2hbFc3QQ2sO3IolshcqZjg/XAVL2vv759Uf721MkNc4fVRI
gRwO0gf5yt+80lgUfuB6fnkmY05jEIxOn607dJ6nrTCUqXxA8c35B4aYr4L+9atpX6qBbq6R+s6K
TTSaZbISU+EaT3HYO7tShY2/op3n6Lu4yiN1n/q66Lb3f/V8H8gfDbUMu1KwEBL+efmj9QwFAnuE
URaRH8af8jZxtU0NfezfMgzL8mMf9NY7ZyfS0pWGIPw+inKJP58FkckdrK6zx+ocJV36LzmPm20U
0ZSPXhy39c7zu/HHe5+SO0gCMOilw+aYg4kcOLDpOPj1WXRV8ajXk3qgCS6+xYHaIuBoLMlnzAtc
nhDYBzELqVyQ/HPFaL5npxcZfpsBOPeAClyLmk3gGpl/LAROWCsbhdAv9lQq615vp2/vfloAhqgQ
oNJIy2MuBuNaOd2pXqvOaT/Y5rYzS8tde23phY9DX6jbOLX4Ie9eUzKcgL0xqqGXMgto0vQ68x0L
K7ExLb5Gg16hyd246srS6uxT5Cr18/0F5+GEO1LOYGQLloT4qqyuTZtrUVfGs6TEHlKm7zvhAaVs
03qpFrg+IxQCwKGIJPQMrnB9pe/pNVohw7kvNWNbmWaxLkZP3Qd58GuiK7lQyd16MlIYVgNkJ2m/
l0dS4jt6A276OUf0MlwLKPHtpg/N5odVRu8V3MQVXaYbEogtJ2w4cV6u1nljZLoAr/fpMPVbR8++
9TDLNh2Seg9J15oLY8xX9ba3UZL14DSR4DA3lbSbWebkki70QE6rfaH1ITRiqprsqWldr1mBvkqh
UelRuR9KHCVXQZ4brzC0IALY3Nh/21BFex0VCnBafT0UH10tcb9Viqj1lY/o6We19pR8nWfKwLwZ
VqO7xi463QYx8p7gpJV2G+TwxWkwiTxcjwGaeuvQKbMv9zfn/Hp/fUjZKZfgCdh/swhHSodna1eJ
fd8q4imo4xD4slrtGIDlzISw3RlsOrtabqZ7x/PHhav2cnnUZKQuJIrZtNYYwBDYL79prqWN7jJ/
2o2DnRx8PdNPo9LHW4NeS7PpFaVEgy3KwVZY5fcgUZdUwmegt//8AEAjkDUI9dAfZ1vYsSovSMD7
7YwaO9Vch6wca5P6HIL43WCDPD0Oumt9aPSsOwqtDrYVKM9NbCvlwqV8GYj/80Mw36EPJil0/JrL
N5FVYat4k6tiFe6DAaBhhXRkgHBuW9XtyYco/bFqnWAHq8Pc398D8r/+/41OqJDNTdIPybOVGmqz
dzDhvg3QItT3iWMHL4k/+Q81+fvCp74MFq+rMAjkcqNvT/Nn3l1Mo2JSW3My9q5JUY5RpfasjbrY
eLG/1Ke4DIP/XYoBPEk5c2JKrct36QOkKpzQNPaR0+ofIqXh8hLa8N0PBnc3Tf5SQnX1aHTsKTRQ
u2K4hsbW7AW6Std4ggbUPso7CDAqdBf8R5VdT8tgff9bzaISz4bKJ5cl6QFfC4b97MRYAbc4BoH6
XlhN83FqW3+jKa67gmGq7dUm/p1kYXmkPh6+4Hs4rQIrdB9VN0pe7ByjJbK7es8+BBhhFO5mJN06
jTZ257oTR09RmCnPk52AXOpRcRawC/dd4Gawn6W3JDIG29xuq0/3n2k2Iv7vM0llDAKRLIpnz6RZ
9UiPudX3FTqpn7mdYyQCnOlgJIag+wx4WjXz7qB3QlmH6eQc0twWzGAVsXWNES0DF1HV+7/pagvx
miV4kYmWrAHmr1ktQ83oGC/tXSOxPiC8/KkZ6/EgchRdi2L6e3+1+eGXH5X8gEuNjigvYXb4C3sa
mJwaxh42jveSeOiXsQdoVKu1ui8nU1tVkMa+xyWh8d0rM3ciAUSIjh7wvExOQvIz+CTGvuRonkIN
rExshP7Kccr/o+y8liNHknT9KmN9j1losbYzZgdIxSSTRbJY8gbGUtAyEFBPfz6w++x0gjTmqbmo
6TIW0xMI5eH+i+m9aiTKdSxm/SpUxKUG1MtnhutAIQSKI/sd3Y7zRWpYYUuNdIoOOWXijdbJfmek
OPhVZs7F0m2rbZ4X2PVK45Im88uxJbfmcRcVbYtLxept97VVtgDbssPsQWuqK6faVpYRnzKX/AxN
rks0oVU8OmmLbcKSt3CNYPdbxctHE7GZqIYYZNTQ5ndDppCTFVzsXA+943FG5ZTKan94e2hfhqWg
BXGNc51JBQnw/AW3ToKost1qhyI0FMwfMerCM/2H2QzjLpmjS7Cv1VHOUy6VbpdBteCrUi08DwfH
QUYmitIHXMjajfAcuc2q3vhklEn81VK87pCNrr3hTat+wWhfSOtX0+k5PFJx7p8+5fzHeXgbbyg5
odFwyDnPjxKQot8lyrBv6vRdUnTqNk+yL7AXjd3bb/n8Bk+1hyIB2BYyU04AdudV3KhUE09EpnbI
mzD55OIKGZjZEN0heabvZ4Psjq5vcSE3fTUopVEwV4vLz3p30hOE8Fyv0A9jaxk7pbBdlBjYME0R
Q77nIrdpOu2SwegrA4ziDMuF+ykkiBcaWEB97bkw9UMMqmyPK2Hop5rW7I0UOQqba1XghVIcwqqy
NhBz9F9vv+iX05nCumZwNYYShkLV6pAYkHrVk9mxDmg/j9tcWkWgO0O6d2Mr9Wc1/j2rwGVg+ZLQ
Bkn8qR6+QK9PiW5kQ5PZh5TORWBXrnsbg+GA5dmgN3nhWH/t4RAv4lTHK3C5iJ/PXmQvSmXupX3I
mMMH7JzbW31YQJODOXwsWDgXUr4V4eDPp4PZB7eCnZeC92q1NtU8IoWSOIcZUoHfpMZ8Uw9D8V6v
wqUmrBn7NrbLvZ6bGLuBldxPnIF+yp113xfdfJOGev8gUkzVuSNUd0ZdFnedA0Wk1rQ4AApUgEJR
SYmGMBqK30sll6HhZsaVjP8Hm7HGN1Jc7Y0qTHFu1obizpKFFRgaerxNKy/J3bzcVti2F/MSFa0D
snT9fGDmPtRK4fT2oanc9ODpEGI0UCh3g7BBHsCIDao8cXdJg1jj2/N9lVQ+PyQcNo4ogI6LQ+15
ZFtwQsYuAB6MU6zPs8cX8BujQXOn1LTHt2O9Mv3Mv8dara0asVbcxjvn4EQaTuEOLPXJkfbRhkIQ
tGbvHN6Ot7KGYfotzHSgYCDDWF+UKs4fLplraYd03g8cTfJBqfu7UpPZRhdx9zi0Xvyj8dJrXdbW
VY9oiI8y27gjUVn4p0qzefvLvHjR4M3BgJO3c1qiSLBae06PIbQKp/owOoodIOxsHaFpnmJPGO9/
NxJJ7qIcCwwbP7q1Ai/IM9NRyG5Jz5E3UNJZ2Q61o18lmW7/5oZC44wQUCt4ubR+1g8l3W6umtLT
rnS7Ka7LLn5S3PpHko/Fg1ao0/b3Hmxp05HCLiREqqUvtBXw92mcKDdMOEe2GbTCS2+8ErPGvC8u
GYmtjz5CcUngyFtAYHQJV+dt304tFjNMjEQVk19Pnb3MiTkoulDbxpPxrS1M58IFZb08nmNyE1rM
AyGEqasZYk0pHUlTWFcx+vs7XVTaBk/RMkjsNtl2M1W2t1/netNZ4i1MJmoiAIDYLM9Xh8iR+C+5
lVwBJ282UquNQB3BDm4myqTfewU1enUsvBluXs9SfTv48uF/qwagdbAEJzZYZ46AdYtZDUtH9qNl
gaFs1C9GXasbGba4Yr0d5rVxpOrApQNyH/9bbTlVUVvScwfrCqM2ZWdP0wdDgbmTOshSo6kSnZrI
aS6ceq+NI30Pij2oQL2kztgo39ZdlthXqeFG14jH9/ep7WVs4VMV6MWgfnv7Gdc7y/Iq/xZvXYcw
y1q3MypJV9VYfVDbob9BpXD62SeOewnt8Foorhk83LKDMW3Opww1JYh27QCPpaFSlXdVcetwUG0W
MsaFXey1twhVHZwYaMVFweU8VKoOZegCAbhywz5L/dCO3KBJ8oy8AXErv7fL8kK6+9rDcdZDtqNQ
tYijnUcsImEauRrbV5hBtHs2GuUk9dC6ysCl/nYo9JyWvovLJq1xKz4PNU2GtNI2dq60pPiR58Z0
q6ZYZ9VhPV54jS8fip7AklfQiOO69Mxr+VsTTvaDKypHOld0D+J30OQNrEqGRZix+T1IBXdciLP0
dsAULpVObtznD5XJtJrCyHCuDF0e7XxxS3aHDoCaC1jNgZZvxPb84e25/3KW0NeBIgkNZsFxrP12
JjljSujO4VUXtbpvQ2c9qq22kP+FuQe8+Xsya8/PuIjQUICD3IDh2epcKMJ+HAUZwpGz1N5MZRvd
OWZmXCgLPavmnO+O3tI7InWme0rJZhXG0KLcmswxwinQK/ZOnotAzHn/kCjT5A9p0d/WDS0DJw3j
h8ZM0oAUdYgD1MuTbcofvhC9foCII+ld6r1zYVd9xuq9+H7kjvQrUeN5YRBj9iPKXLmmXKV2H/kC
gMAP7J/6m1YOH/MK4SMlt40dpGpjY3S1E1hF6e0tqxSbKYz1Yz+M3aEcM/Ogp8JYZGXumnEGEdrk
EeL6rhHQm2w/W7gVBpjosXHniOgpih1tbSu1f2TpYJ8Qy8q2tWkOJ8UcnKtyLMZDXwtvY7WAqIfU
iS6cl68sJZr1AJGXihLLdrVoK7sQJOpSuQIpOh7zGLHEKS2tY8ct8cILfj3UgnKnKUDra3U0V1kr
TKualCuLA/oW/jly02B5jlFfthdCvTgh7QX1QJOSjgDAcG811XKE3jI0UJKj04t4k6SKfuXFQvWd
WChXhguNzzTRj3p72b54PoICSqLZRsDFauh8q4AXyDZijOkR5TGxT6Ql9oab9PvSTC+dxq+FouS5
aAXT1KOkfR7KUeC7xHaYHpWuwohmtMfToI9dMIqivEANf7EZ8VR/D7U6HWXeW5M1uimqZq7021gr
t1NsxBve/7coooH59ktc4STZjJZ47oK44hghX1xNSG+CLus06AH2srKCUqmqTZTF9VYfZyx+nDK6
GSxQHlbpOLtJMSSgf2UGN4x8gp5q5TsPrZ3HKeprdGC4mFR1Hv1uSss3dLC+A3bC7GIQzl9+6JS1
lhqor7D9F+9SaX0adS36khNz55l59Xv6hX++EboVwCNpqjLBjPN4GLxEA1L4GQYrfblLy7m9TUuJ
RknpKD76BY3iD3rcBDOpW+mPpkivbZzgLiSAK7Lo89eAnANIC6oKeL81yk93G7UshZodPWNGuFFR
0ccd63E2b2c9SzBdylvvyRZ90lHxKebvQg9psHhw75vf3bMWmOGzEDjVbygmqykJnB6d19rNjlIF
bzhHyFtB3i92Fqv7Qqh14Y7ZSKOZNAJKB7fPNcqi7ao+rbDhO9ZZrt9GRe74FrDzbaw5w2kMGztw
cUO4i+1YvQ4jfL7eXg2vLL5nMpYFDO/Z4vp86EcEBasOCbFjqfXjzhVqfKxSVWzrqZreWzQ1L8R7
dZApEHEkgDRfVOxXAYc5nOuiz4+9PRpM8GwAuzJ3jT94dkw73outYIYDEAVzLvWgGpHNYVFesj98
7bWDg156HKRA1jolD+vW69EizI/O6IzvR0BguwjXtKOZy4/8ZPhkKF4e2JNIArvDmOfC8fHK9rpk
lWAXuDBz31mG5W/5ZTc30RTWc340ZR5SNBLurbDr5Ah44pIx38sRZgpz86dSCoqWOsp5qLqHuN+P
XnFUmnjyq8EZKA97yhNanY+6TLJLas0vykcL/hyQNbhEkjE4m6vdC7IZqFnNE8exctxATRFZFIgI
Q1mKK18pSwRUCliAqvTybW8Yco80jXtP+9H65PTmpZ7siwlH6kE9kim3yOQBXF696qbs7HxSxvGQ
OXnn+Q0QkUNOUz1gqtVog8zFbcJ7uJrq3vxCm7/ZJ4ny/fdWGaXQpU6JJgSvA76Sfj4Gbpta1VBB
GJOGN4IJ73Pfcqr4GimO8Xp0mkvl8XV2Qmmcw4MKAYcH17J1ooCRMclWaWlHzyytjQn6fWPorfTx
JdLR4tDzIItK+8L+vaQ8f8tugagsko+AQMm+OEjWckhmE3YVwHflxp0q41iOTnyndGqPxL+kLdv1
1mGsMOkoyvJSgf7VyIsOxsITRulvtV2PY0R5aIItp2WWeqwiz93jECiu+grp6BaZRL9TtZiLDc59
bw/sqh7DMyPIRAGPKt6yg66L3Sl6InFPN+ckwEVtsl4Ld+nQ/maPconCogIHyHWUa+Ja1t0Sjui8
ci5O46jJQ6x2hh91Y3xqhToHmTYrV28/1Wp3eo5HvcLgergAYNfJbQHeZ4isqTjlrpNubKuNDu3Y
YQM+65fava+EQo2MmghcPoB4a4wR/POkL3K3OHHLZZzqKnQcvxjQK/Wa1L10QVyy1vMp6p1FW61D
ANKzIgo8K2mEGE6QtHBg5WDntPGr9yTyxh0ndPNYm613QlDM8HFy1i7kn6v9eHm5S12Bw4WNCVzT
anscMGzJ8tgpTlVrFtGmQLAqgKdpvG8N89pUCuQw3x7N9Yb8Z8QFyEFtdilnrO4qU8cjOxPv2Irm
6TqzphM+U96vUirNUeKfd+9qZLl16n3qPCdUg8ii0oEQbsmXqy9xJ1f4Znam5fm5onMfRO+EI+J8
L5SxEALL4/KUzZZC57fN7aBvhAn/OgPQ1qWMRqFHe31wikAJ8y7yNSimJyDFYmvFJuLSBlXCqHbt
j7JCZNJBHMDYhMWkbS+8uNemi0adiVXHYmDQzr9qN2i0zRW1PPU9BpYZRFqU/yM7cEJTvUkUMpUO
fNzXxhXmB1GlxjZye7e/MHyrvfz5fS1XTFTZl5KXukqY8iVbdlO7POGXNYOIGKye5rld762mz/ww
7RTf0bPf7Cf/GRUWt7NIaXFVWs3SUCmc3i0YpSgznFuAq5/LUa8AuUzztgdJGlRm/LNqVPfD3Pbz
hXX62qbAUfm/wVdH9hA2I+oSojzVNPJuOwT8NlDz7GOi11/eHuLXFiPpl87igCCGZMn5CLu1EsZV
PZWnqQnLrwCSs62TyYEaEAe1X3AT2r0d8OVRhQgASDt6Wkh8vOhWtHZaSwo/5alNmvpdG2NzFia2
3A9Td4dOeYKYqTs+9oz0hT39tWkE1oWensrlig7N+ZOqxjAJNfXKk4K1zD5Rm2RjDZBktcKJr1UH
pfw5AhXy9tO+GhQAsoMwI73sNXkVBWR6IFNUneJEzu9T26lvjAgfQqctrF1oRu19UtuXtJHXsNHn
ucv9YpFJBBzGuXn+qFWuhlE21kyfODefJnT4D5xc01Y0qXgQmvULV1X71hXKpwYK+wnjjpYism1c
Yk+/9vToekBQIDFaenDn3yMctRQZl6Y8Fbmn7czJlj/U2KMzPeTJ19GzwptJyuHCOD8P5OqMW0pS
QDkpEqFEvBpoQAluNk2U+fUW+Xb81JX3jbTg9bvp+MGYVLULokadnwozt3YAj+K9k3gTQ1JVV2FY
1TuavfENA3epzvPK60CrmvIvBz03kXUiXts0VqVdxCd6OQgsSXfaOFZrbJ0WVcRJc8P9NOXD/jdn
4HLIkI6y3ECKvGh+hkodFRkOPCfRxxFGV0CqfVVWmDSQDBS3/SCRj7Fa+8IovHhWwpJ28wfII3L+
1SDUkalYEMLjU95p2q8cB+kr4CrZMS+Hz8myqRnjdCkXXcUEhgD5l+oJk43WClIV59OtHkVmDHlT
vquxdkn2begObu6Dqq2sKqCd53R3atjJfOfp3WT/XsmK4EttF4URcE8wdddu6+kcFxSsHPmuaubq
mnvcRypcsJdGoflom4wXDsXVvg0UksslTSBwHwsXzFiVJ2Xd21ZlWh1M5m7fSviRg5Uh947BzQHs
onH39izyeHV/W1OEA4oPEHPh4ZDoe6vTsK0cs/SMwXxQsUsLRp0bTJEiAmCj0EaiOI3bQW1xXI/z
8iarBuX92+FXh8Zf4ZlS3OSXY2o1m8AQwOU2EvNBGHO69fqxv1KKVgUOOXmbdNQfrcG1Ayjc7ebt
wMsHv3zu/wRePbchIqOLo9p8cNOs2gikr+5TXXcf346ynrh/vl04MSwUxBvX5ccIkwezqYX5kHqZ
8rntoTIq3DR3k+tEh6rJveuiNfoLj/ZyBjGk6B5RoUD8CJTt+WppPZFFajSbD3NXDTvs4uyN3YFo
xgLN8gsvvIT5WJ9Kz4P4rOuNjgYrda0hkydOUtqzbT40fS2DUrObAPczZOiNatpAF4p2dtqmuxxR
j8cKRdtAj9X2vkG35UIJbpVdLV/k2ZnBIKNcbBOWQf9b7SkT7qRlSWo9xHZUbi3ZJEddwOOeq+qS
QssrLxnjLPgrsJ6Ajq/Frewob0CDDdbD2Mu7xum1oxFZ1te8z0BKOWNziez7ykyi8UMZlVsriNc1
bqHUhRfOrbQeJljVh7KQ3i8OAGUzIMyxDc3JwwbQvMSdeGV1GkjQQH9cPN7Y+87fJ6Z1Rprp0n7A
Pg9AqZd2V94oIRxVnXmaQ/gUWVU9mOo4XfJzXJ/1y1BSrSeNXIpKC9ruPHQ4YP0lS816qCcosLnd
0MI10VQPQUzuplDFuDKLkq3lYDdEq1zuKjBAfow07buwS+1tXNbqQUTtJeD6+TiAG+GgJ/VaIOvc
8LiYnH8vLc3imFqN/WMhSnjXFDtz/TpM1LbxNqFhAPjtyy7tPxayiqzfE+t/Dk5YWNHgnqCZrOFr
8WBQXcW97MdYO8kuw4XhyEuMN5ntXKI/n58Lf4aiTwH5FE9FB8zc+XOaKRmLa4zujwmY2j53tHY3
6Pl08GyJ9ILiwOz3MlX94OIA5qf4lv7WqUtJlODA1ZZiG9gSGFLn8a1cGyXl7fRnNUIYOXioK6p3
ool7+1PWxNoQ+gqqAfOFrXNVUFjCUlxEmY6qLac+ItLnYfWkKafObPSfsygUGHJebGdbhKjs5srJ
27oXGwBEqnxvQDd074CBquntJIpY+KYeAnlHQCLcdiE36Atp1/l+wzdafI1R6abcTYcPfajzL0bG
BWTPTtSfoCSh15hZpu3SsOz6jSWK5rNb1v0lCv75bkodG+475FGq+Qvu+gVY0lVQ7+sdK/5FuUPg
lD0OH3AjHH2tKOIfv3NO/hVqSUQWyxuS2dXGHXeSBYeT/S/Ieolxk3oSrBv0Jjd/1PTUuZv6GAtC
1ppjXRjx9XtlpgOihyRBgQ4RjrXOALVtvKa8MY38rHfkdeKWxn5C1d/wE8dWDkgOlJeU3l+8V2C9
aAFR98D6kZ11NZR9iBtU4cXYxioObXYl6qygjtjVpVpF+7df7PkOzotFjGbZuql10PVjUZ1PG4U9
zFG6po381LLDQ1UW9PXzavCnWkveDbNjvkMyLfNjZy4Ob4d+8ZhAbJeyHJN2UcJYh27nnjohupA4
jZvudBt5U7gtuLO80xuagL8Za4HnexC5YE+BxFk3vkWiSEAtZchjyjD9itxhbfugxeRNMQtPXEjR
XzwZukdUSyFGUe7jz9XemGkpRfM5G2IaxsAMQRllhS/S3PP8gUPqQrQXQ8jth94OrlNsTShMrqKp
sxnNkZ7bsa9GpjoQDbVQv7Xi0KT/kVvZAuaFleBZU3UyJtP9/Pa7XbWZmEO82T+VG6gW0tNdLc6B
ym1u9EYY+3RBdBUxYSOdNvVQuPmxGj18vdoqSjHtVlv3R+wi8u9nnad+7jrR/Z7nF99l8fldtP1p
MS5OyKvvEpMtz443OLEvHSPZSz3vrruq7hlyp8SRaL4kxfDi7dNdpJqFcRvELfaH1QLSexmNFCYh
K5RDJx7opMod4lKKb+Z5eBVnlbyPbGPYWCQhFxbQOtVA33gx5mH18tjUR5cj+m/ZLLYmTusWPaFH
Iy2+TEX9gPmy8aEqVbrHjj5dZcjNX9gwnmWA/nMxotNEzkW2h4wo5VFwe6sTsA8TDqHKUGPfJIcX
79UGHvmmHYupDPi7+WjY8VgdxnzUv9hdkdwbhS7LJzvX+huBHuPgW1U2fbDUMtH80Smm+iZJS/Mz
oD3rpDlivGtlDGk9iaxB2QsIl+NXdsPhplOhHAcdyVt75+hRJv+8HPzX9/G/o5/V3Z/PIP79P/z9
O4XNNonibvXXf5+S720lql/d/yy/9r//7PyX/v2u/9l2sv35j9NTLf6xk+WPpy6pyvXvnH0Ekf76
Jpun7unsL9uyS7rpXv5E4u2nkHn3HI7vvPzL/98f/uPn86c8TvXPf/3xvZJlt3xaxNf6468fXf34
1x8M1n/9/dP/+tHtU8Fv/Z9fUfxU4p7wtP6dn0+i+9cfjvlPNAdJbukIIKtNKfWPfww/l5/Y6j9p
L0ORXWhYIJqW7KOs2i4movtPjk7Kvs+g/wXjISq5/ED3/slC5UjHywQgKBXvP/7fNzsbq/+M3T9K
WdxVSdmJf/1B9neekS729UBIWIqo8oAogfN8vhxkHakIyivhViuH9AazmJ9THBkbxJFvzCS2g9wa
jk2XxkeyFqqDffwlM9NFPNUKVH3StxrWXqfKHhH0FzjO7DBeltKXEZy9oAqXfVu6rXcnLSQVt0Bx
nMQfumjI77LUEv22iU2rUfmUhlJ666cjxrffLUFD7YdlIX0xj5Kya+3pVfSpTrvic985/akznW+O
1OR9Xhaq6oMdyEvfjQuEbxCm2kbS9q4a29v0ZhdmG1WJ3HucvRVb86tRLevTQMs3FP5QtYCEOtCz
N56buPMhMYtAgs/aIBEpj7VL50SAvzyCy5eB1Qxj0CnJnTOP6sYKRe+rSXNbsI/7SmNcx6H8OrV2
hRSkqaOeNybtES3WG2GVSe7PkeZs8rFKN6Xe2nu7nFEIA7kWC+jzsUz3eaY2Ytc3XWn5nhrKKlC8
EtpfH1rVRzEL1LX0jRAaFfhosbvsTRS31NkobjQbgFOD7su2LTyAqFFuvyug4/hqof2SynRKCzG8
j5rilsKXiG7rYkCXlTy9/di2pm+hknkSfKT0KTdk2hUnPHEnNcZvKtMTtqw8Ln6KqTetABhcPexa
HWcRf4y7WN8sDVkZxML6qLStK4IhimYgsuowByNqnliYD+6ukhjafJwmLX4vPaO7po/xsUkGlIds
aRY7rVbTnVTN+tritd2paX0lm3kDfO2uKmW3nbRG3+S03TbcGXZaL54go6LGpQl1b3E4USTKxC7O
0fwGitOlfq55PkoP2jvoD9LaZno12H7NlOmPQ2fFd5Ebxdy3qH8OSHbn0wfcSzWAxkl9KyznwF0X
VMAwxzsnikx6V3Neh9u4xc8Hc0/uyxIhTT9N3eEUhvlV22Wd8GOzGur7vIjn+AjhHGE7SvxDu7Py
wWk3FiyFNjAV1UdQmnsNYjh+AyjOCnThJHuhRFdyHEJaSn0UJLHog76VvY2A57hlWaeIqKvze/DA
Resr4wCNI5ePWjg7wP36KIPirVdcYO0E7IwLWxaNj3fcMX0ZlpwwtX09zJHcdDWaFKU5Nn6bTF/p
pP8qOe9rrTpGdYeoZUoH1/tmZ8a4y2qn88PWu3G0JPxoDtDIaYPUO7WOBk6jEjsW1lGCMn+Ki263
r/pRKX7qLKYdc3oaYe2m9RjMc3a0rbLcxVlZvjfneUp8/M/laR6xefZjtp7sWPXNeAfAMUUcOe3d
yTfSsp+DJKqkP5KebcY5FUdFV4sHyN7O+6hXb2y91ks/rJXpKNseqNuQXldGKRq/ary88mNaB2gN
2j2c2qFCVXoCNpTvKFqJvYtwP4Qfh/rrfsTv7UltFFwvaUmJIpjFiHOPmYzWUeoyu1ehSQK+Fm19
iqoq0X2hTuWdLhtZ+fVYx8q+o770rY+0KNs57TAWfu5UjsU1dwrMyHR3qVJEv+Z0cThup26DwQXF
syGz75Upig2/UfJf3mCmn3MPAYh9n8S9L2Oplb7SpoPju2E2bpUyTh7CsX/yxsw7NpRSNiJHirbJ
4ixQIsN4BCQwHB2lF3tV6Ma+SKJ2k2ruAKmxScpsq0w4rM155amHxqu/LsiGo4fd1DXiANHk09Hr
Bt8c83Tf1aE1+mbbGIsrVe6x9XXt6OtoUfDCkW3Ih+GpAxoUGAIKFS+WaZbk26rqW3+ax6q/VupW
QorLtLL0BztqZ5/aw3yspFPcpo5Zf04dMcBG9MQ+k3G7GaKkPUDLfTRcIePNaD1yT166ESIiBw/H
9gN09Hd5DTtY6d0DBnlu6ccwaUk0P7O/tkcBAegGbGdgqn0mDtFUn5yCakTj5xREFn8sdUQAp+2i
0N0UDTq97YgYmC8sfdPZlryJZ6e9VpThneXFTeu7aY6tx2TqSRIUtNvtQ50k9n2mIGNgiKT8Al0m
/jBLaC5+o+tfDK+5R3Un90ucuPyirT8wy5Ep7J17wAJchDXzHv7+pPpz3JxCz/qZTtkPSM8WQpzc
KDdYu6i3OPmhVelF5chGUVRzDZOJ+mQwNEYJd9l84Ihyj0mZO5s2MsdTo9bFY1no4NVNt9gaitrc
1BqQZdCQiBXNYUtSnyIU+YQ/wKZHcrsSmtygmZv6XVty5CaFOA6VV/pUaaYtFOoCv6q+39RtayAu
iQ1C79c4zuBhMZvbwktbPxTDTaUbOPXWD2iMzd1uEJgU2qy2MPzUlFzSQbijC+mXtrcLlXKfo0gc
NLqCPkSSZMgAJZr8Omt9+dih0XWVdHr5DvOISglSANSTDxWvxaAKxN8c2G35GDpJykDGM7umhzpr
da9o8+inKqIiQRg1Ij0iVJU+TR2607AHDaQ3cRWd3utpohV+kkIq8HVdfu8dFu7OpI9bBi7cnI+z
dJOjUdpgyGnAfap7zWiOXZfc0k3iYJlFOPiOyGGne+rNmESoGQ3xzeg6iudbMXy9NLVKxbdBXH3J
KOtoAaV8zd1RWC7u7Eka5jbM1fzUZYXdXauaGEcffcwbD77IFyfKWv1mFPqt1mbpncirfboYS6Z5
+b1M1U3S90YehDHG9IFeNt3jnGTq6FNduqGKVKCkQoqYbekNzr5dpNEeh4SU4jyyI4YcRytwowLl
Uz0HpM1RSTVrTG6a2HhIQh3oPNMkbrbopHp3scrg7BKk1Dw/zIf8W6R1mfRB56S6D8G37QLMRsI6
cGsAEJvEK3iOTDfbbANryKj33WhLCbxFNbsAA7Iyeoy6yfmZl/19mKod9H4DRvmVWZNZbRjBTvdn
NEOrj2bt1BEO2qJqd17hOk96MqgnhE6dwjdJSsPbmKtkCz0zTaRfA8kc8b5cfMoGna7LIW0TZaZF
izzEbmxt0ex7Uxl+pZpTZmygyscEz9fNxFQ6KELVdyDVqLYpXdkbO2FV9rteZ9EiDIMtYBrdTFXl
HkUKjCmp+k9tHLe7WtPRrWIzjWWgeQ0I8qTExZiZtskQusJ9E6MaxbRTyVBV9acRg9AomGx11Db0
sO6EFt6UlT7t6soKr8NC73dK6CrxpnRlNu7nWirqJooLFah8EXcBHgETSmijFeV+087zFV48yXFI
Y13B6685dFIfdtwEW19L8p95Yto+vkP6LeVy5xRO/QDwfopwtVGgLMJ4K/tvFJLarTHn4qQWDfoH
ttikTp3ex2NhCRYCjX+AwNdWhkYOo0zSbhTmaTKseO9J5X07qkm06Z1EHBP4qts0bT/okY0l+JzF
3+d4OqhZUWKQLMRHZyjH2O9T1/gGrW84SLfSfjGw9SHKU3vvDco9V47R85MyKV1y8PAT1KVxC6LN
+9o0mtrv4lEkcHAGd/jAzu3KYxeHSIlZ7bCtisH9EHNO536vgvbZpFk0fOsVnKiMMC++DvPQA/Y3
un3Y5xZ2SbWhXHmVkT/FRpYFnTq1sa8Lrf4+V6WGkQHoDssgi9mWaXPMFGlWGFO3SMHNozXlN8jq
slMC27TnjTek+ed57KESGk4/Hfs5RUetHOTsXblKjSFMqGioqs4y6WiOyexRs+feg3wPdGLvonlZ
BsOALqGPEagdnVx9tqxTbJkS8kJWJsahTWmw9Z4xDsFUNmZ5a7ZRMwbpxHblx3ZV+SE8w27Dv+uN
96OztI6AHqbpVqkbsMpD5A2G7tM8aWbf8Dp92kPDrIOuaLxn4koPQG5IN7o72t/SvujvctA25i4e
yPiGbcQaKyesbpN2fu/1GKN+bXOH/Nps2it2gqEofa+p5dOMP6F2kAj+ZDdiTipfFqkSqFLBCKm1
suY+x8HjR+bEeuJjo0QaOoWm9diZVkJiKR2r3tZNzsE7jdOpaExTPHKOAGTM1agNt0qVv9cSPa+O
XRTP/c5GiKYjCKoV4zZsO/GjifG/3A1D/c4b6r1jxAWM3El8ti2tygNFxO4nS+/Z2dMWSUrOCdG+
q50quw7DxPpWYCLm+D0WRF96My+7bYwToLXL0APpdoUgoSra9o4mPqvYiL2nJOd6FJAQ38OeA9I3
2V23FRFbyqaXFgaPRpmN6GlYoU7e6Sm9tUWJFSOMuqoTZadyeMW+pjL2e3XI0OXkVMUiqstS2tUI
mNkBhAbb2TVDmg64NHh2EClDZu46bo3217EXjbnN8BLF1qfuzI+A7ewebPYksi0C6MXkL2Zx9/+X
vTPZjRzJ1vS79J4FTsZhS9Jd7ppcQ2jcEFKEgjTOpJHG4env55HVqIysiyzcBnrRQC+qFoUsudJF
mp3zjzWwWb/PCbadrmWOp8/TYwZ7N+BsJ5uwrn8OVKtX+zYsrCcmmGGIlavPY1JWHhqtm9u0ztrP
ZfWDPrIMab54lF+yZ+m8Ca9Nt2zvyrAT1YWEImGKc1qkP6aj9ylq9eJGsKmFxwLRIxe/6jzzNQyr
HKGU1Rk3lcy8A/Lq9HYwDZlhe5PtU5Plq9yv2ajvq9QaPwfgybjbnPSnanq9L63Vi/wwNxueloVp
FqrIOVXmjKtpsfo247/9Lo+8PCtuzcXp5wcxu1WcWWJzom4Tpk5SlDvBbpRpU9xMZE72zKQ+Q2Sf
K3z36RSwHaUzvZl7PNB2vxPp6Kb7iRz7F8o6h4dwSyePDpNZHhzNIfDahqmZXmIXnBVzPWrOJMcD
O8SFsG98A3kA7ZWXVWaWF1bHVBN5/WLf6bDDv7mm66QucsFUEMEDlstNE4KtU3QymomlGvlSbONS
X4ZaGuVR0ZnM0JuvW1JWW5ZdkzjDEjQPiwNQPRN6vCbbIPPHAL/7miw9hO/JceXaRr01e/PR0KZP
HYLdduNNvrGk3amsCIvECAt7wKjkFN+zhmRGEp/NdM+cy1Wm5m58C920NKJxMryrpQjsHRJWxpqh
Koz7Na8UtxQkFjfh+uCdA4smIvKS1HUgLAvp3hI95x1BYtTdUJXnQJmmjSrDa1596vKuGUGCY8i+
8kgqTf5eZSSwwUcFVuSwpHOXnisweeB0n0U00NF+FNjLnJRkSV7rzjIZc+p259mNuiTUeTtJl79D
vsjbMYe8Dg1qolKOg2Rp0jW/9Z3CHQ+2BRnzWHWV+zPHDAm93uuqPoSFUdKL0vs5QJXWFjtXEw5J
42VecxeMciNLoGo93LHR6C9N+Gk4EJMl52pfvuu57q6Hnvfu5HeGqA+zNFCrRWYzHdw02CGfTBNQ
rEdq4x4J7HspQvHDmFLzZa583kmr/7a0HQCOMdw1gh9lVvezmR3qAGYnSIv1NDHvPXaM2vBZ4ibt
6oMIAoNanex5LLn3cMT2uv5kaKUAob8PVfcw2NZXbRXX9mT6cVnUu1YtH3ZuSOQi4zFLtwdohTAa
VfXRn4vJTF+8GHjXIi3auyFo0XXXb2JwH6VpnGZqY6/bLM2B1JDbeXl7qhd1VqBezSEP2WBtH6Jt
37CimUngS7Gvu05FOA7GKK/F994r7R8VneEcdCEkx5B9LHa5a5vy2gg7IJoQHKXyl1hMmYzGUPWA
Rvb5gRnpvGCljiyF1Qnnz6Hu5DezHnpwGKZOnvavGeg+srT9kBft86DYiITaotXrJrZzyqszWSqq
rzv2nINZmK2QPE3VLJ7Cptv6XdOtE7+C7w1u9lRuDiqIbbjmgr5N14E7zlnHKNyWk+hD8rG8B0Cd
m9ZqjnPj0dkL7lEJzi2LnQJ2KEm38tD1pjrOhkZXbhd731yuDNXcOszwaVl40ebBI6NIJhw2v549
o75pusJkMmhPpq6YS7xzxYez7ctBTvuyl+HRLhZ+k6U7MXApip91lItm3tVT4O3McXwKV/9usMIW
9V52jW/lm8n5BDVAJc1TP4qfcFvOtQVxdTlr1lxAm/7KKPvt1vKWW2YtO2p9/xAMFjjaaMaFl35l
jStoZ9g+4K/fLMIudnNVHltpyGvVZnd6aTH22rd6XN0Hp4KTMMU6RB3GLNw7bXdUBKsc6AbQkdeB
UPlT4ETsPd2VTfXeEfHDa5gb+67jF+T2jxhcLylbmuN0M+bY6v2LpapuB0ssRy8vHlpsLAlLZMrD
18vr1hDK2TnnvznJsljC9CfVn25kuyyCFNuYUVttXULaexrZ1TIekeCdCCZ93OoKGEl36yks9fqp
3OBIhvMzjq532U6XNbbDC6dcT6AJfUQA8oPF9G5uFJusGuVzTemB01niUMAoXeeWSzdRLchwUdvE
c6a3k1js7jD73YVsax1xDfE4cXrHlV2rRz6mIxaQ1+O8UB/8wfroK6ZfROZzVHadHzVGbR48ZVFQ
ONg3jT1PpwBELZq68tvg1Q+iSN+mgPSPkBucaQNgwEy/KmCYMjRvvJrJNJVy5HuVXENTeK+Cobls
c7dhGqkoIatYpNVuPrdn41gRr9lqLnsQkNOYB+9O2l+1lnin7YAYZryt57loiqswmyNY+zeFcDDO
5HYb+LjVV0tdZ145voe5LnGsy2NfuZfm2AcR3WFjeKKUcGaPLDw73cnezY2DoiRVHMD5AUobgYLs
u9PYffVjCK35YsvL8Fp21vao2taM+i6374c8cL55W7Fd6yazyaE2X0LWrF0uKmSphPck9CIUeTyr
dT7MZDa8UMZqRo1e/Z0vB38/IVd9UGm+XTpdWvN6LsZ+WgH/TXvwP6caQAPOZKc7xqK86Lhp9NI/
FqlV7wfCIFDZ5Vf+PJfHrOmtvV8UTTR2gG+FvGzL9ltQb/dYJ79lzPlRP/X+laa2llozjN8MpLZL
UuDo3ZD3PGBm9NIkl1JHggoCBHv5zBXnf7PKsY/BmZqokbZ11TOkHIKa4lEzv+LF9aISZC5Cl/Qy
mFtxLJWsD/WYbawuxZbozq93liRStR5vfAd0oi7laSrMp7X3DqbqusQFPrvCpN5/GVCBh2xaNnjm
ek6Cwb2WjRLUey/HJpyOs79cqrpOH7NuWq8zoqmHxC+dY+axQaZOqV5J2AQy3Ipbsp8PRV6XN041
j7vB1uW1pMz8jby0726wiYjEchINgvFpI2T7G1SQmeR9V+7nYLhcioW0l1x9G/y6ifPBvqRKMuok
NSSBUzcvtvSXaJnaz8zIPjvVJDPV6/taLGMSVvPPkpekLaHYIqNq6710OWk3tkbWSQd8g5WUn1ra
mldpUtm+ytwhmmfqWNmKfxR0GvkYJqrBuhCcI0fpVj9YcLjgDdp0+5oOo/x1CdJYWOtTVvds0Nn0
5Lmd94ZMwNnz7PHLBypr4lCXN+ekgY24ox+z2C7yxX9PZfMy8YWSVcTv3Pf2xbJ2R7f0jkuZ3uh0
+7JNncd1D72fzNKhudNepuwIIVbHagqhkgDNXZLnynbfL9SRirZpswR2Lb2cOKaeHXN6LUYx7oI+
ePbT4o3t5KezTafy3GPR2+Mtc+Eaa0eA6ExOjOI/TZocxIaf+Rh4IwsPDe43w7B9uC4H0FT0PhLL
ck+j0o12AtpjSKm1P6qC2lEEgc6S7rNgpM+r7bHWAGTKJqonXyXuwH4rF4poYtzA4Rlv809zPvLX
DNgWiH0T14g7g90yGhcgMP4uy8P2tQpa7ybkr/xDmKn6sAzxam4KpSUZCmvAW10V6kStsmFAOIpU
JnB74S0TV+McCARJya11Icx33cxXEKdlOjwv2Cnv86LY00U6X+qs6US0Bf72RMTzWkQz1eMjhJTh
ySleqo7Ed8OpdHvSoAoZ37HY6jSI3LYdiwe99YvYTdYwFXs2qTl/qA1bVLEYoWtWoYPLgaPjZwmE
f2NOc/Fle2M2RXi+5PIkykqbnAh+cwh6R12WwzZX0WTNiyhv+Lfz81NOgIy4JO3I3NdgW1mUl6Nz
AWpGEVNV0uSa0SGbyuB9reubklDMmtgmLtKKPsXOXmNc9hX6lHZvN2WwnwlMcyJscN2tEYibOm2M
75Jn7c4iR43GL0WDy6r34ZwCNVPQS1z3JRRxurcy4wfHzW2zObvKH0WiggyDdd4viW7zuEnTwgVA
CMtdQQ3ND2HPecKr4yYLUtBXgmO4BKb51KcF5uw2I8Zwwz3bOXXH/M0TRiIuiu1MQJkMwgBf+pl7
5mYU11jYLdtj2XTamZnCyfZlkVZ+GXV6Q28TNcopNS+3bcbCL7f9BCya7TtXp6/dVpafBaFtOoJ3
Xqwob1pvN3lVHLjpH8q1/xt6hu6reRyHr68RQcP/AyoGRAR/o2LYvobPD1n8LmLg//KHiEGYiBiw
E5zTBxAsI5r83yIG1/0HFjGBehrZFm6Hs5f6nyIG1/oHVgusziYhZjSOndN0/yljQN+ARZnJ6pwh
QQ0MpqP/gYzhLE/6l7jmHApP2j0iNZviWsv+N1XtlpMXu9LRsPO3Vh6MPjXeAPLq/9AJ9xcj6q+P
IYTiHIrsELvFFf+7VKIJtWVtUH27klS94wqLtfMatkPPXueX1XF/zPZMxstgc0apZr3ziqyjb9Yq
P7ylGm/AArMiGRsJECJK3rlq1BCs6X/SGP+urfr1ayJn4/dwkBmhbj0LoP4kcJI4iJVdNvZOOK66
WNq8UVG9hdnVNC5fWV6lNzKA3xmRnvwHTd1fot//+dEgithLzj66v8o+m8Ka5RqU9o65rnqYKzW+
jJi3dtKBDNwmn2u1HdOPOs3Y/3JzpMkzVy/uxEpVe8POqvT6HwS+/82jQRo66Vn4qnjc/homVeQ4
n0wU77t1sImPWgyz3FNZVn//08vyT2HNn4U0/93HhALe5fz8nZ/537/zXllj7apx2bV5PYCBAcEL
Aff/f/ApvC84mBAvUrH6+6e0XgcoHPTLTlZbGFd5Z+wDM/38+w/5XR/362/okdqNE41HCL32XwRB
aV/OQVjKlYjt1LkhaHZNVt20DzYuNKp+U3pXiRTa/f2H/q5C4kM5QRAhYYswEdb+mwDRdtRZdJ3a
LJzze1e28m4LbIjLsMne7bYhwX4t672qHdrCdCue//7T/+2vd/50ThAy7hiL6H38/XvdNu4p1Yf2
ziN2WIStf+elenr4+w/5w0/32zGF6v4s3qX16qw8Nf9yfmQd4wAJjsWub401mUU+3xReRozV5lSA
F4zeb2m4slbB5t4Ms5NdbHbtcsZsVVJN6iu0l/G9M1d4jN6EIY7OVpn3bGI3rVIxX+XlXF1CZ4Jl
ylLTTMO/kc+QjGYlWOnYsrA5ROk2eW9pr2ekFqWJFKJWgmmu0HKnhQckA6mnQTwzc3qahlXuhtGx
r9QgqvszwhoX+eC9lWW7XRRF6MfUvBY//d41voEBr3s9zTpZ+TOvccmhvCt6TxOR4zc31VB4sUMi
417QhsaWXH3BUXVfBDSyTixMuTBGK7a4tN0hcE5v66VVgG1L4V+ZcxVeOj1iyGjUzvZjI3TnkhzJ
7jKHzXhSvP8AHAaZ1ii+PRllfFN1FHSd9TZ5xYxYsHnRPg6plk2FfwZ98XVRyzbOvRGtmp+dCbkV
AKnLbIZepbokgOLYh9WqX4iiWM9sdpgYW+XemmwBINFKbx+ZRT+fOyh1Tmkn0zLuXEnn2jy1D4Sh
6VflVHhsetlFiO2FSKS3HAJvyqK6rUA6164/ss6BCYwUzPuuUVKtKohYIKKtiD25vOYtvWueM7gX
oluyQ8chHnFLW8fBaIk9LTySa+dAHyd3ggThF8XWY76jnt3uEK7TjeKESesZ4x39ZiEI0OjtRrPV
h9YtzcRGxZPq9HGdjIdsGtdjb5rAT/7KTtvuN6ma64nyYFezaqdmDfKadu5hMLQNBIkEfFxcGedk
CsBMiMO4lstlQSnlzuhb9e5P48HxUivuJp6gLsUZj8AC5Xc8zfKlYsVUpXk1SZt1HLwwc8UdiN1D
4RUbtnLZQdll4Z2HUPfYGq59bNrqKm/LW6spxA4hsz4Q2/FOhndbtN9Hp7qmYum5ydhhsnW8TM3m
VWBqPQYZ31jl0QFh1UInNvRYhJBpjQXKYIkkg1ydbBDTTg7nmIJFobUCghRbF7XjUtBeYT+2mBwO
CHHMQziFWVK6uKK83IjSdbwPVpFGLmHCSZk7JzMobuU228lgujXZt00RdSVccGQPhbp1U2hkZYVH
FUgnmRp7e1DGYh/zXqd36VB+0qdARt866Rs7z/WuKbOFtvXJiM6qkkQ31LjU9XoDkFVF8H+MyZ3S
B9U6V2s/H3p3eVOm2VLY0LyS1pwhdRSnYmvuDciKpxBtzp1NEeKbRll3ZJc4QXaFd00t1ljSbU3v
zEBvzKB/CNLbVsfn1xbdnZctF00pf6TTlkY0GA4JK6VKtCGGGHbqqbXd61Ys1VVa8qWF1ruWnSZf
Yv1gp1kTowlYlLuDpSwNNIYcO0BnYo+PIxI2Fi9iD3Uw82q5bv2dBJkLwJGrrO9MsK2WgvqtezFg
Eo0ggCKd8y2pKuPgzv52qxbju5E7aVw1ITFgTuGsp5Whj7yL1Yl5qopoNXm0xjE19ounPtMVZL32
8os5zN+RD5zadngJJFocj5wnahcUL+j5EFzF0RawZ5TuFATlowLp/fCitFIUhJ6xc5f13tqqo9Vv
Yt8aRCPp9dfrVN0tZhvEduEIzgOUEnnIAa78CzWMl3NffBYFUjV/ci5FNm1uVK8fujdoIHDhozr+
xG03ITjIhqhU69sU+rcTC+eun0OZmINId67TuJ9ebSp+D7LApZk/Nap4JcfoP8nzmRW58n6/q84V
s4y754xzvJh/uasqUqtBof1uFxrGtmIynbtmby4ackxUvvEF2pNVKGgHQgqOoaeJzu7gT8GmWrtP
98s45g9S1jwL6eJgWq3qtv2cQTo+Uip/xB7lZrOb9Th/m8i5+pm5oBCxZRgG9sKqx3fZq2l9X2WY
fxpyM7NY0aLOUNVkab3PJnEubRzrD1IB6VZbGk98byhtvZNdxWY914a1JJsf1D/9yig/JnAc/DJt
MPLBxdb1iWkWLVt95hN6quVSf/LI2afRMIc7U2TwMjbuf7GnJEPete3UkkieUfiuU3MqcGoRb3Ip
lZ5FvG45pEcQEHOZQO+Ut4iyggdY2o0uC2Xr7rhg7vrIjZklnBD+7WOeqiXj0hFyu89NJ512Zg/G
mbTEYgRJ6M69Dy8wI7jJGMVUpOpzriThvu33tPZ7Ah21YeNQHRoOMzcd61PgFsRPgoqJJ1xrFfpQ
eyzvWI0dbhShFV+mESxBlFV2eG2UucJbYy8LyL3roiBUqUk3RT9iCY+Ik9EPjtf6dYKmziVkz/YR
6bJ3wXXUZg6cSkRHfSPtgnJhwxuQ4Yy2s4yXVJPO4W5wZm+Ja1OCyXRd4yD+a4ryhSx+m9DTSYdl
Qj7oOcjBJgEgSrMatgRHar1ehT6Zc/tBjOmB4jJhxeTO+qCJk7t4kFl9uJLCNlVkMthnvxryrG6N
PT/Nfgi/0TnytKxHJ6fXNkzA+OQXLh6Od5IDwdo60J8oqKqG4SAnUv6M+Znopc25q7m20VJHY4FW
6sB/9DuQjO1dyZocxd1kc1XceptRl9e+GIKUlBe3UdZlFeimkXFjLkNKNl3RlolWy0rbdGbLY6Ft
vT2HgTbOrGSfvhgKzAN9EKauHSJ497LwendIlspyFlBt8o9iOBnX2Y31Mj0NjcmR3Prp8jhrciCS
nNugi3ox083q8xzc97i9K3JIs5rQqTIfx7gTJWK4bVXWrhs2O+MLzMwF3ZU3cKBjqbUgLoKs4+kq
h0evleNrblnGvYeS7pUfmU1xmRfl94ll7aNfK6jDtRd3PPIwb9qQYjqstr+0iZkV+rQ6fWNH0wbT
G1vTQHVI57n+W9bjzEP9Ew5lpGcf1puDU0IvjYiL+WOggZPTvPDnKtX8XUnB4WakE2ow5eRzvquF
NVg8r1o8yMwfPKhjNMaR1Fju9hzhvod2MSteDKh30Fo5TJKdctPXAfrfD0NplSaLZ3OFuSjJV94h
ZTzTbsMXgTdv0bvK6nUQteisQJKzlgBHS4zlybfIjlwyw0ZTx2h93ZR+53CfzWkb9/OYb1EdhGqM
DOJobobQXOFz5tFFsZKp4H12GqpkeFdQH49+qU9tVs5DRE5KKS7UWMMku+mEC2AonfB1M/2iukIb
RH43mjKXG37zcmC+oEVsV07mcmQwCT4EcOcTMbI2knerIgJFzvRS7jkmxHO9FgildFt35QVsyMYB
No11ZI9I+IHSVv9HRSfWbjEG+m4plTZu59VMX7awsr1LKuAxeSMKd2cueUTQl4tbIMbelmxiWZAL
B9HKczgfGmsI6f/ZBvB+8k/W0zLbSsVwPel9748k84ymJmFLN7wzUDD4HeN1qAYTmYWxbVjaJT0V
S+3aUdexNiajRQRUpELpPjpCZ/luhb+422ZrkyfsMxQQlTgqb0H53CAmIESaEeGmeDzMhvkTkcBZ
ydyBbHwLhXS/VbNjyJgAiEAmebCgLBV+P5+8fh0+QzTFMIOZ11eRuY7bPVtG8ZpmeUchoxbOyXVT
Ggutzco+PR6RY41IAkYnQFsch6SZodIP1dDE6nxYod4IrB5YfRieUXf7GS/juTViYdcaIHBms0DZ
n8+fedsZNaIbwxWJ39kqCb0mQwdiLOFD026OE3deb3Md4U67nquuvw9CI//euUb3qFcWlzgNGvWR
YhU41mXgIkYyifuMl0boMR74N3szlnyzY38s+h7dSNU9rbYc8522qkpGzcyvQTjl7KNLIgpYXFhq
TL/b/eJ+mbaHSdVxDH03Bq3xFQpjqtj4UJEmiB/ni6DNuDmbzhHvJlqgcdcj2nipOfkxs5q9bnd4
PFBRN0G6tde1NXjv25R1D9M8yiGqqBFnT1iDHuAa4TBpmX64oZ9dLa4mv5Gg87PF5FitKefY7BD0
fQHjVj5VLA0zRNnSZUcfcOyE9au4H8y85x5ApIl+qTGha7pyshAXWhMCzIzxZTuWrq4+nEwt+2w2
JW9AFnAxUf+BBtuX+ROUScZo5dEKvOMMaSveEceqjwTz4q4oCc/o4nIL4DK2DvgoAlnZdv2az99s
aYCME8LZPiAPOz9Y510Gu/U3ZI3zw+hNDoWuQV3fzWM4M29wsfoRnTB4QWaPtSmRsqo+c00vXdxi
aadVXQ3qucSgcXKKwnXiwSeqDJo11zKS4XzOsKW8594eSl9F5XKmt0M0FuwwWYrZuFzy9bPTVJbw
77aVL6Me2WUWf+RGNwztYn3WuuovGsQU+TevrtC3TUX+ZtRw/lFWGPqq9qdKXM1m0N+WgBUPw9Jg
G7btFDkw8RNTHleTW6X7WiPSi8elavsYr1TwyHWByqkMMuXEhg8ItpfePCKkNSYV+aafppFld8XH
ssxoMxs8E8ELi5FUSRos2/akUsdujkKq7NKfrfSNouqiJEk/yJY454Jcd6CVCF4KAW06TcXovQTB
5AYzf52GhuCg0GtEgfYMBLH4g9qPlp0SXe9yU9fwkfekw5fBzmeAmCJoiLFN7H7UPNIMcReODntj
J9u1f0O6KcP9ShJDeNPNajNQnJAOEsH2nOVFqW/fKOKvRIKNiYT/mojjau/wP1xQl+Y6tMpCFiPA
TNkL5Jx/UczHRTjXuGyjNs9hQT3mOaTAxoCuM1Ru9YV+mwPELlGRnqcXtOoZPMnJxUIzRQg/h3+S
GL95Mv8MR/7qzfnr+O74JKuaOAVtzH2/I1p4nhfMnhkqRVc032w3CxHBC0leoo+9jVQP1/rWidq6
LnCRYQ8ah91Ud1OPylzzulShCo49uUFHWqBpcRRwTsgBlEkPdWEs1o9CBkvyCx/7/8TL/+LL/xvi
Zai/GvnxZ7sp//wfrIvr/YPQEyzD5BF7mP7P3Mof1lHX+YfrghlR9UYiNJkH7Gf/Yl0cgrUgKIhU
FiTTQ9X8i3VhiSDACBU+jyr+0f8J62KZJj/qz1uiCVprAbS4FHRgDIAc+v0xQ20/rqQtFDsUJxLg
rMsT1km967bcj8FZM5xDDgyJ9McnxHPBhV177xBJSSHLm9woyaDyn7l2j7h1XpzVu1Q5TT6oGUuK
LkfkMm3XH+aZBt7VWdz94qbRkDX1c4nC9wp7GcIInFmEL8XOQB6TFcrq3anDEZRO7f1qu0+9Lk3s
xrEv4WHwq2QfJBnBjAzcEUShnCVVBZqp5TMjyC5yGQhj43w5Iyh+7AN9kAWlntuknumtzmK3wy7Y
i8K+ywdLcVVsD+MoLjJ4nRvpNsGDV9TT/VxsRWz2Y7VDuGtR6tgzNsJuqNRoT1P7qFLqg/DFOtzw
9zauq6jpC86sadHRkrLUIfY4og1uSSJhgWoGL3xSZneid17gkChvu8kZ0SZl3Z6i2epTaWqmUWcf
SdrAUFdPKraalLHBkMe5WN8wJ4nYcgA+t3q51jYX6GQhXrXKcF/JebxA91AwgmbT1VCGlOMET8ql
y8yvR5CI4okYouFQO9q6t9Xk7UIHwbNGlU4/ECqbt1avOhoWrl7UUhHpPX5igiaOm//SGeqLkhqN
9Dy0SVKghLvvEHagfEKWeyFmrFs1V6uVb+/p2QVSV7DdZ91t1Ijp0ZYNs0OjsjZa2uHJNxHBCwMB
Y+CP5qvhOSMSQfMpDEDe8tuV0BavVK9Nx63mMeRamA8GL7v2RtXFLhrdKOMWjQqy2MYVQ4k7yz5C
eTY+M2yHtwpEYo/s6x1Acv50W1sdGqN60oP/YCBg3GJRbHd1gQK9JaXijCSh6UbUcr44rm02v4QM
Db5HhIvjlvrXtAnilLIZmbLGuLPS4qsJq4tyXZhiau/SadmoA9YiLB7lbWriMMI4gZ1h+izM53Yo
noegxJSFu/MzJyQhSmU5Rsswe5Hbz+nJPsdi1mZt7EtjVgd/yfWzBl6/xFe+7noeyT1pmg+IJYy4
D+h7cZo6p38eX2JvliKevDn9khVPjEyXJ7KCnJ0sBufWAYyPYS+g6lDtJkGz2YdsHvJd56brw1kj
TQR6zbQFvmfF1EWhwAOvvgr7pf/OSFHeaAv35CbxBOoi1umRBJrwplKe5CWtnjZCKGLOr7jCcJkT
eHSPxbsjLDZY4so1qydfI5zPW4uH0yqKmLwkHhSCOBonq1nspwc9BD3JxFlD21Ff3wt7/Qwpab0J
3La+BMPFh2IVEkfE2HexqEbAvcHb0KGiW6gSs/H7Gyn6NapTWz1N0kVJltn5JdkkzUtJ1+EdnQaM
nStEB8bRbo0KJabvQFP1Ac1U18RDIaobTI7bPSdmkUhrRF7CLFo8WUZqncqm93VS/xpx622yzw+M
tzywWy+nsfHmK/zAzYP/az5GGsKsXIY9rhTJvhJPqZcP0VJM24XebLEDDZoRrZ5LcBQpwu+M/vJy
6pgwohJImEL5bAPvaIba5s0cnA+Jtfll8LvK2SP+bHeK7sCdtRbsZTgSDrZR8tS7wVIflbegO2pa
M9xZi8qfa4pQE9QzVqRN07gmBB/5vZPy1ctCipsi6Oe7BVTju3JQ7cpqmY6bkONn0bdA6c2Yzvt1
asIjDgxOGKMvP93Jt+LRH9CcLsaEUP/sLEGY77FCO3W+3wSSfNAqTz8Tb5fhlEf9Gmcbnn3f3fzI
qTcXb3hr8WvO25Y4zmBdDRNQG4o7+2j2+XLvbIv3sPTmcOXmYv7qQzCpKPSBEtaBtBozbDB3y844
zr92K3/EacN7R08F2OuPVeX9wYStuB4cRPC1Ndt4tIEajLzorxrLQIHKUXxrCyN4RQtd7YxmnAlk
bbIMpFmw2BlFTd1cVacfPRiLDTpU6fdiZsa37Ww89KWl7kHeZjRkurpIOeJiu8+yGN6u29PSUT2Z
/PTdtFnT0RM0Hm1dme5L7lXAu18b5mqxHqz1KL5wX1rXE07q9/HXTlpbUiZ1Jfong5k/hvQDXgfP
44eHUZ7j5TG7xrsegSdvUmWAk9fhihbaa+zguKIcjUMg+Ci38SWIfETLxoII9I4SCXYHzgdUNk8m
EC28vZu6bkuAEPpFvSuTsrOXIAfDzIRZ3ss0+xjT3Npnqyb6oMLqjiK42S9T4SaqMyy0YK3/iln5
v9g7ryW7lWvLfhEUMIkE8Lq9K2/JFwTrkAVvEi4BfH0PlPp2kCVeMvTeL4qjOCHtgstcudacY7Zv
k5Gkj5ED2d/pbfsMBoP/d9qe2QoWVr3rpVsfY6uP+PaRlx2U6dY7JI35rRH1kATmQV+DYnhyoR7g
bnChPHkhckYpijtKIm/TpVrvR090m6pgtcvrQV2ynqFJmIFgiKEzHSDacBgrfOPgx0uQR1Y5Xycc
W2vYBThEnM7fOQZOVj+a3uG1FJfeRpzpNMGdMRbDk2sAa4NKvhsdvbWq7ktosG3XUxDzMHbhUI5H
OsVHqDoPUeJsaZXFeGRMZNH+W4PdiC7MJgu9De7ot2r0TiPAU9TQ+UZ0rU1P19qgC67WQZEitiPC
ZVUoG8ZEA6OPzugeWtsr/q9xVckhhLddrX23f20XJboY+w3MXOaMtZ3/GNo5uy/tMH3uRhT7Paex
11B63DCjvCkmiXM9tZwrUopNRBEiefHHIbifkBkiMaZPWUkdrKGALPCZ1DxRQ9wLWlmZpt5KXPLt
x3JrecZA78C7KUS8Kxp/zbzZ3GQan3wVy10ujXtZNOFqVOI+NsSXyTS6V0JwvxScIy4u49EDcpRD
3R+c0N74brsTyOqOOWF2NbFY63LS+a7D4uTTaT9iC3k3VLGJOWitVYl6DOC6g+U6xFbflmsp0oPo
BqQCkvlSJRBySuUmW79Qj0ge6oNneBQRWbjNAO/g4cC7PakfPt8tmo37sXjoPX3whfyCx3PLwPIa
eT6kCxLRPMYghXL3ffB9rKb7pgGhzmyGEx2L/mbAGKIafR379XVP0dUnuLG1Ody27KRZOuS7iH4S
e+u+U3gIHGfcyt72NgkszDPJw7vMxBUEjvKJthk9D296N1v6L4PMOWcOYtwQVszEHxb3xqXPCtZl
7w9yW1JFn2ikbeBNvKvI5l/qB+JCOIN7dq2uIaXtand8x+r+1MOD32BOnqmN6CVH0YcW9iLdIsRp
XNfrcmj7gy1lwxHWJkguQYLB3me8mp2V7EXExBht7X4mCYTgjs0cTM5KRNl8MMzZvfcT71y3vcZU
Ft5VNnLPVeeY5r7T7rTqBT7gxKpuItcvTy6hTauyxjiYTOKsGrrXRcyC7sf0FvTGnnyr2loqf5yN
igFDSLTQZKOWqmRP8RZHl9wDNELbcx+YyXs3ZpzW7UEeGaTT6s6ZwuFCxRY7WpqtQ84vUUDqd8AA
5grSCHyamXOII/1zYKT+oQsi7+wO5IwglDCqF/I4GEmPhT7S70dRIYYZeX/vHKuGwMqmKY017274
ZIbAWIY88G56jODr1M+qU2NP8SawR7oKCZaPWjkGc9pKkHOJg1FV8Y1nVmiU886+tXAKXjleADep
79V9WLrxq2B729mdOZ8ZZM2M+6VfYH0w2dPKcXoEiaAIHhuAItQBnk46+TP9RI/cKycUFNI4oYRG
q9pOmViLhmK0tbCa4U9Phx8aw/FiMMf4puZbNSvmlnRlrOsqwCTn1XV6Ys5kgdEIw3WtgPZ32rRf
oAdkF1Tp6W1JjbWxyq67rrHWbDsD3X1NoO6dV6XeynZy45UlwP/aZ5l7RgEdrQNP9Ge/4/Zo2+nX
05R9Cx1KYFksVhFPGYdI6Wzldt+LCO2sDPt1X1vPfl3u0xi4vb2f5uSlSuTJn99DZFVI895tM9FI
8rFi9jaa+b64NEyN7DS6Cm0W4gz7bFqFex/namb4j10x/KDabo+VFVsrT+gvjQiTXZN2N3F2O1nz
wZLUU0M17Qu1qOWcKUs3TZgO+0bDCQn92T+GAYO1tmFfHTQNftkXlP/zsLY7dYuQryPLIZjzrWwi
fVjUGq8kiTP2LQgmI68LHcjo3jYJMB1yLNmWgevgJ6+MxyHM05CNQUbfTcgI277tMPzJoaqowrOa
E0zhbZ1kzu+SPpY3iTE8uqghnFVjOJZYNbajvvQ26JlV0Y31OsyVemOC026D0iwQvLTqtTUCoAFk
rJf7uh2Tfd72zRa7rf5hFwbn57IOeQ8m3V7QoOC9qt3wyqjTcYe3unquiUG62Kp6ysy0e6CJNW6U
RXd/VUZje2FPZLNABnzqwTsm2FqcFLtTGHAwn4Q30XZEq0T/UpjfkrY3LdZqzNnKqoFw+Ga1k0r7
76MvkLL1AvdAg1ib5KWiJcSLgaJbZylk8ry5lAktqNGt+z2cp/LodXH1bHC+XVlp5T2MddjRHhyG
QzZ0w74L0CGnSRgeFKiMN9An0TkqzebeBrPFoIaQFhqlcXMa3CLfy0WAYy1SnGwR5SgtX/EZ7fE1
cttMBxuSS6N+kT/4W6LM9etQyYoGcDXTNVuEP06ziIC0hVgjW5RB84dIiC6ucx0vyiGUkhMrcza8
tKwUO6NBYQTONtyFH7IjQvQG2qk0Lo2OYjKvE/9SUX9xYtd1s/bi/AWi1bB8odYXA0NkgfKaUQXx
D0iemn/LnxYlFDCs+jQt6qjYL8zvXogOYmV2+LPsRUdVzC6SKjrJxvWw6KwQn4ppizArPBVjfiUn
r/6BNeeHWBRa8+LtzD5UW4t+K1mUXExD0i10HORdM2nVm2TRfMGzMh6Z7aTvyaIIM71o3pMp7H5h
Is1mYHT5XUky29k222TbL7qy9ENi1n/IzeJFecbjRoQWLnq04EOaFiwqteJDsOYzQb6THzK2AEEb
nSOkbVAA6DcterdsUb6Bv3YPwBTRDn4I46oPkRw3qvsa2/WPzOztW7UI6oQI1FWwiOzGRW6Xfijv
SnRbvAjI8WAUT5tgmr7Z0fxlcMNbJkgslkZ17nIyVXE/rP5/05PmDsw8m47k/971XH0ro/zb9x9t
/HPjc/nf/LvzGdj/gouHXJJNGBEqR4D/6Xz6/r9M8HeCbDbTA5zpItb8v51Pm3Yp3gIqU2IFeAmX
rvf/YPOsf0FrhROCOHyhEdPJ/C/05ose9Kfu+iJpX6Sq1FkWPU9pLW3RnxTWRWRjhzWC5DCnldjR
+kkxNhEPJecy30cOxv2f7s1v1MVLt/7n34NOveSkkXHukdPgB59+r3QsVpWyjA7MIMe1sNrwUQxx
cZzmIb2a/Nhkd8b1+OcfXcTEn3+UtjMRDaSiAMf+pACyW1/3QyWiQ6dc49LmWczOL52VwT/+5fo+
qX8F10cXGRk/FoJFqb0o2n+6n+WA+q6WNoZLOBKXYBbGBp2EwISUZTv8oJi4Oo8NYfmn2Df105+v
9NPP+1ykzxkb4ST2rP/sYrtI+jD0+s0h6ygNdV44u66ajVubGSFqyAp4FRWMuGbood4Q07X7P//+
B7P3p1vNH0ACh2sJT+CH4D8/sWgzzVLTS0sdwn55yNloP0E9TL5muMM28YSmkEU7FufaVrikVL/H
ve2iDxptmmpD11oPnuzHvW/1+lVPTh79ezTzv46TPr3vH38f4aZkcNruEn/56e9LKhcUZ26qg/Jj
FA8YKDetO8qDnw/jtlvam3+5IYvG/NMNIUh4ScIhkYa0zU8vvNF0GM+6vj0guQXgJRBnWCuuTGKs
DysOkpVK71PYQ4iMwR/7dheim/Cmy1hlWfcXbbr96fPzCbo1nY8VB4+JRUbir68nq37VLNquA5NX
wgDqJgqqFSCp9qRIMKdEaOIUOAGCxaSvv0tQnPtWy3nb5pOgIRz68T26efMrPeUmQdHcRHRHSOd4
jrq+PjZLUxFOjWdRxHcWpybt88FVrC+XolTGsYh9Tc+IHhKthSq88qzC/PrnG/7BVv75hi+XiLrI
4ikv3+HnL7DuOguEKCZTl4axtZpL1TqbrqvHp7yRGVjcenyuCNhbzF9WcG3mmDoVJxSSyPGYsAd3
R3BU7dtgucYtEIv8IXd7k8yiSS4u6vwhzaz6C8EytIPbPv3uWHmHm7+zv/WzgUZ3pKtmAggbnGdB
I55Ku5yx2RcDhNAoyB/+fLmf9P4fD5SkZIYi0sEps/iSfl5vjEGHHPTi/DAvOkxJpN26ndy/BfV+
/mq4p5a5DM3IuUT1/9kT4iNj6Ede+wOHtOjVWDpnYUfGZDO7P/wF4/Xni/q0Xi8XxZiaPG8WMnro
n6MsvJGZ/9zwc05RRVdYKE78YSOH3vFvSSi/+R7YGJYtlldGevbyl/y0XBfE2URO2+YHZBHRFRyH
8SmVZv4wG6o99U6SPxQWsMI/X97nRXq5vMWOIliGWILs5d//9KPYsgIz70qcuvSH3ujx+ZxYM8WX
iPHAcgDKSOd5gpfwJeuW1kPjGn97oL+7wwxUcawh+cYtsjzwn/4EQy+HaHM5k1WeQe1rVrw3fYnK
zKaFcvXn6/3N28OTxJzEXBVZ9Eco+U8/Njgpmr4sag614eUPItGstIn29hXVxirOu+6fP//eZ8nA
8v44jmVjK2JGzA3+9FFUoLYTFRTVwVRqnteCSRFgJK9CzSLInAYoaGTzreUxd4mNNCSGrvKTC7NB
2iZDnPjpsWJ4clWGSfvWy6Z/K+wa83CsQ/ibiTQuoej+lsb32ydCJjLZErz8zMl/fSJMkzNp03I7
MJ11OetTmYReXp4D9MSPf74/v3vpOYUHeByhOGO9/fWnSj9RreKSKIea8MqyW+uqb0cNlFT5J+A3
5Tl2Bnn484/+5vqwES2uIYS3Ejj+rz86a6Eyu6RTMiL93nlOGV5xTJeH0g2Ny59/6jffF2hqPGz8
mIOb8/PjjyeSg+Dxwb7VcbkrZJpeCKvyt4NQ7V3fWdMRgl/HRL+v3Iv2i+gvL/zvrpVfJydkSRvy
PyvOCU73tIEV5lAIbNUFsn3oJXVwg/s9+IuTc7mWT7sdBBOMrCQMEuj0ubSlQAcTGBPNINizTmOJ
YbuVsJQw18zOc4RmP934zDtOhvrrI/3NfUaSgdPZ48d5cz+9R8oH5uRqWR8SZQ57h0bUfayYEKCE
wJmZzhNrV6LtMV9BquPby+Fvbv78qH/3KkP7dj3iK1zrPx713Prgjny3PojYRPFMw/eou9Dc0iy6
KyKDOKvczv9W0/3m8bJiujYVBmkD0Ih/fZUXO62pWhbPKBXBdYiNiFYcKmxUcjJMd3++wuUmfnrA
WDFtz6R8lB6ntF9/rOaE5GNjZHhErXadFM3T0P61Sv3Nj4D15131ENTYWJ9//ZGCcSv8gJgVIUJY
uoJyFgCnjeiw/PlifnPnbJN9h8QCIguCz3cup6uFBgtn8Yhi/DlLGDwhpkXQPGROWf/l3fjNp2Gz
l3KS8khnQNzz60U1Fc1NdIeweLnifREHib0JTCramUb0GaGecQuaHCyXNiSipv/XAbj99+P5WbT2
u/tJEkfgLhe7kGZ+/WkjZYfqxrI55Jk0Ns0g3oyUXe/PP/Kbd59k7ICX30ID+h97eAAf1xtNrzgo
w+U1nCkaZvqYp6jTkLMzhS0yCaK/FS+/2cz51vEFc2VsVZ8PULOIUW7mYXEAOyqeS4a7tz5zskff
qdJDKou/feFL4+TzB+BwkiVVhN2DfPNPH0CEVbnIZ1kdUsfB1YAtIVSrlPykdz4G74mFIUB1HgT6
aa798DYoNXEuIPkwaUVuqt5rYeUPOrU5BTTl5O0RUzhownX85oqE2j9zO+2sKQuYzvgqgMuEjY3o
Pbt9pHCpX/780H7zBWBaX1Cf7L30bz7tTY40206UeNvsGpkrDFjpbDxc/i+ML4eb//q3loWRjcHm
WXH2/PUt9Gy/ZhqYUdxKI0Kurufd3Bj0JZdexH//U0AQWJ8YS1O5f+qwTGjEYPpP+eGj49FC61ub
cGE3IozTw59/aml9fXohaJ7btBkWU7dDFfPrZQEDN7Q5hnxcY8SJuiNchX4BodBWk5tfyw4UKVwX
t5pvunxi8+knXxI+m+UPraFLCCW8Z7eTP8yXzquLJ5hbyPx4JFhAK6N6+/Nfay+bwa/rt2ANotKm
XceiJz89BCWmlmwYGiJ0+qNzrZ36W46T68L4IkZcnSTRW2/GzWPnqoh5D9zVddXYaBG8WOF5FNE6
tszurqk6ZHCgJu+rvB82uH3bE2kF/p32y3HPEAkRQCiLs4YP85dFmwPXr0sp/QJKKfzsrsvJ2uWu
f1rP0rYhxM3OayyaBpR/3fRfQlAFxaLJwHUEXp2RxdDK4k1TD3DLSd7jfD0rCLZ09opgpUbfB4BY
OyrZwtIX47rxg9hfx74hnmM/wTyohU0IY1VJr9gnnlNvq2mmcBlFPsJ+RAUU7joBpxItYRqB956y
5lssfHi3mbkwwDm44QAQqG0EhLxzlhnenZnF5Ukxo76axIjAYGhUvHbdyL5JwbEiJGo9Na8bHNJ6
jzemenNj2JCbKpTJpvMYwPkTUvR+Tr1TGGTek8VEfvFxobYTVYBBeDyEttVuR2VBE6C7nj8kOVga
0NL4uMlzH3547Xw/Z+W7aVWEXkzevI3BviRTFvRrvHy4STCkfsN6ZRxhfwkoc5V3ndvGzPUP9SOG
le8BzPArpw4wFLYmzF1B9/EJ/BlCMCeP5dEO2uFK+cbc7yHTM+Ar0/wmilWORmricegyNB5VNSWv
k42pCcUi4I7YHY13125BukGPhdoEKKG7uEkePCbKCW9KBu+8r6LExO43WAvqDtFmV7fuvDXABW/S
vkYpGXpDd4VMKkCK04cw/ZWTmbuBGcSaWKSvoEndN16ECleaW0xfGsQ4xzZVWB05hWT7PnSQ8viN
dLelbtN7quYczWs+fGHtLP6xxg4SlQn+Ly/y+jmIBnijbg+B5IM3mtkZgHpfxyQ6hw+tNzwHRV7A
nRVzIHa2ANO0SlHH3rS68FbpmAcNqO65H1bYYTCK5Ele7WITP9KIQGdjz7ZY+5VZ3RqqbC8JO/gL
KFHokk2YnHyG90fDKUmdKIR/NQUFzg2CLv0vUhjEEbSLnsSQ0JD08OrVIEiZDMcnPLTf02Yg87sb
nUPBUBFpiP8gxuqb13XFoWQneOiGrHl04dAe2plDaG8TariqmmK4LsgSydApOvG2teRA2oWy3ziy
tHdQoNWKJJPsRCvPPkZKLqo9y9jOnGQvZhgT0Zs+EsKZbnq0sSf6tTiAJBzcTZnaUNYtvAgVjJht
0obknFTZiF8zlUES7yBHTbvQUtDb/NSHPR3Tzl5F3dD3284ca4UuLecE5U9mF5L7CbeNTWxvdYb/
Nqok46hDWAQMhnmdjSG6phLsaj37eC7nPLr0M8Iaz4uHqxhhCoTpJB820eIERjEyYRrFWXV2hG2s
ywRjmjW4/tdBpyzWjP3x9PQIg3nHrWPRpIumf3CMZ8wRV6hV55eGaf1+HBPrR8II/D2M3OjJMGX1
Nqu7EL8H+zwr594K+mgHByC9GeewvmDpibFqF13irTnxVGtXKv67pxGpIK4hZ0PX10vW61vdJOOh
hE180rNh3uOKiL72lmFvh5xh7lSP80kM0lsFjcs2qGtruFfdYP9gzo55kO7rpjXHbueW9ktrOnTJ
jVIxjGjGbmYiH5vTOWOwH2P3qrldFVbqtayV9xRqo38RGce8CJPwsMXdXRZYU83hMILH/seH7MqY
daSaybSpcmasSG5IoAbTgJzPuZlcnyXbLcR4V4bB/AKzwDq45WhvRq8f6tvEQSW86tVovFnpxHDd
tGOGlEPxXMexfx7Bl61Vw7u2QUaCtcrB6r/GxeK066HMun1cJuk2HI3kIChmTi65RI+GG7sN/jKo
KbzEdn3rlk5soEjF+LTKilDsIrPLrK3VAhxbuVoNyY56KLiMBRZas0fclkS18+jWQUhzxoEmzMOz
FTE89bCPsqL4LjmsPAy0hN7a8n3UGSMGqBo/6E2Sr46QJyM5jAVyE6TCvWsdFt/RC711jCBnneem
96CsIjh3Xe+vPHi5KDj0wGIeOyr8JrEc33R1WpIrMRCmgLUNgItr9q9SF+OVVXRy7Q7x2W2i/FCM
qbkuLSfbOY2Vryekm2tLNWrPZ9vv8A3323kWXKtr97hlB2NnFVIc1dQtOwg1xFctyXxCzanlAwqD
IHvNDdzHmWd3B0toWEx9Xxcr1U0/XKPur4wxF8cJ+sYXV3oMTcheurNrt9m3vlc/5LYLY9Uz4u+T
KOfnGuT7Vqly39l2ftd74rltgDaahtagN0ZCOmJ7nFi9qtBq1yTecKUhx+svIhfiqvfdCL5oL6EJ
ZrpejYiDju5ENtKqpodLaMBMFlINT48Ij9LKVk1rZJdiEPDVJtlUp75zXRv9oOnCrhiHJXIpj+5m
kS5aarT4hVGxs5H1i/cQy/OjrT1zF0bO+NhUhr8PY3/Y+i5DJLRg1yS7YlFCZk+nu0w6/2H2Kjlt
aGqGBpAMUqRjbyzuADTVal3bRpzsdWdRnbae84No6Wgncqc1N+WkEkzDLh5e4iOsVb1kboZTUB9d
l9Bv7n5+EaZxmBg3vBGpExzRTKZ0MoQ77GWoYSzHQ5Nfhmluv8ehimOsd24E20GomhmI5ni2iTxs
GiMyAIz3efmeG711XcvYfRqC0l3ijYboMuSJk68SlI4sptXQb7An1BLCsOzvcEfYh9mvqqONjgr/
QGKfJyLt4YPI+LqeiAcPEFmfm4LLxJvN8YjwJGvVSgvVvnC+tZwD1r6Rl+vJaPF6QRTMNlriP8cU
XdybeK+2wo1r5rG1ms8sWD9iJyi3M9XKuS0jBZpkKL8NY8QL70WbujKGY9cRZgnBabhECUMHoBVg
ODov2tIHntb+SDpYLRzI/Lp5AflAwMncW69Ji1C1C71nC1Dq2s+UvaKLZIJZNj3nmIwEYkxVkWGR
DNKDnKt4Gw2626AnMw6JJvGdnDHnElIi2FpX+DQ4Oq4jVj+4z+z7BpMbpLYqfmCMVuzTqImv5g7t
D/96KHeI2Z2bDL7JvZPp+dogOZr1K+hoBC7+QQjVDw3zuA74JgYWfI6MUM3JP/LuVy+x0xibTjfh
85iq9s7QVUqSR+VVu2K5Ra2XTQcXj8PGS2Rz8BodbZ3sld2PVby0I+tRWNlM2Q9lYkUDmIOJFZXJ
VdRK9DpldALC+82P7WbltGh2baAyB6usBpDuChG60aD4ocB5B7hcfR3msjkPcfPSEyf0xWuCt7ae
KLU91kBo9weduYipG+srPITq1mFd2JZRMd97WYfQKAx3qW0kd3E/Y7KtKab3kSJgiuidGQO81Jse
ERpFCAfrJuiKK1O2wVbITm1DVTRnP4AnEVd5sItCvS7atDkKL0muOIRg4PZA5ofOZKEwnaMXLLYR
8uz4XjjFYz6B/h3arj7NpYHbU4TlJXDISuAb6DYqFG89zhBquxFvjs1/UGxuS5DZX4iPB7BM8bix
GlJqU3+uNmqO/a2Rgr3ASpIjbC0IhkjGdmsDBKfQbK6mtMd+03TPoCCIeHHcHtK6iQ3CxCO9tqwE
rTKJc4G5w/OJftWQT+lUzMA/DUXMgWfVZKNg34DYEQXbsjfkVZp38dqaq2E/FIaxxxuCMWMoPDwF
Y3Ezpm79T10iKvXK8aGvwg9Ih7mL+6R46XU07DVHn61d6UcVjDZDntp9XmKErpoo0ts209lVBHx9
YyIlFuV0ys3aPNq5Nsm7QwsWA/A4WCryV12BTVwZdXuai8j5Bw6ruetk2kIJ8CjOen98EkvmO/e/
Xnu1wBSC5QmNrfM1yeEH4baat3mnecOtsKElUB2aIp1h/8OSAnVO7gn5gOV1oLt6mzVwhWytxI1P
2sTRivN/rDbpnrtQiQMr+nAKG5LqLHxYW0GKxJsmgGglVRkzB3Wy51b2/TfUcNVdAJfmFbItxh+3
3PeF75w7HbYblCIN/v1gOBmDVQaHpKSXUImx3k610/Ls8sWnFA/lOwa+BIUfpBIks3FPmzkxD6bd
xNeBjBUhZWy6phEaWyPu1amZqKbjIRx2nlWZGx5Zvo5ro6EEB5oQaH/vcE9XbA4+Eg38W6rt1kaS
uVuXcKg0822KT/xQxpQ3u0JnKTFhQX0/ZoQx1wlroS6yZlszHUceytojOcMQeVRUVxLPMwdTvzPW
QZKVO6tTyPERGCCZixxQSxT2ZB+k2XA1oRy/9eQgz/Romt0knZn3VJ4aLDXlJnB0dWMlSwAgFeDB
oKo7kluMALXjRExEYnRPPBb+sU7pDVGJKJ7Jw4hXYFIOudHSjTdri0VFmcD450teJW/mZMrrXKFj
xrB4PZQU+IMxfxeEY649wLpwl8gc1Lb9XsWgfnsiz+8g3eQ724zREyaTcc4xUZDOMvZYMEzZP4WD
XV7QBE8bfIjX3TB8ZSaADbE1X8oMkanRV/mmJ/ZnZdeyW7cm2tIcwz9n2S67q4eKfZsmOAo/OF15
7egVgr7+BBc/4WCuwr1JeiNf+wg8W4TBs7bweudp8k/m6vmiWvqVYGVnbw02O1mJoZtIU4yL7wO1
1a5D1XC0sHTf6rTCTG2z5nomxcqqaRg/rhW5LV/FkJl4n3NjC92qeDLaNjz7rfR3WYhGEOQIbrUu
RNg+RhOcdPkGf2Ta9HOCCbGJvbdM1dWac5N1CGIhHnv0hKuykPXG6quAFICCmMVE5h7bRzpDFeNp
YVaeAYYlsKeC4GJlPWYHT0Omb8fuOofb9lTAe2NDqUJA2U520szCt62ckJwDv3jEM7GfKt0eAxGj
Yw+G5lvX45Q2m/G6yvE1ElhRrXAm1XcyIsfAzNWzLXQJjdwDpjxhT5/9MTkFRSh3qYc4NJMJ9h4Y
U/2lCav2Yco6ve4Lzo9rnY9+vqrHJDs7IaDfKIrfZ5MJS4/yFt6lNAG2DMXJDOmrroayHndkl9k7
HHbzJi3gm1kldlqfPpYNs38V9a1Y52mfHWxXzO8jFenFCD1rq2c0u4nTPThg+3eMmJDFIIfbtJZX
fXdCfK2OMlqqA748WkguGUQMSG5T5AEoelgdX7xk1HtX1Kc+i9U1Ea02Etnxa5A1P+Ik9XaQ66uD
dpsJk2RgkuOki9OIEFas8loOPwzkVSVBhNXwlAZT/JL7KRGu6j1tPM6aLpp3OywbvLiyWHv2XHyJ
SCXcAKfpT82gxQld8XA72xNbiIaqurWREB/C1PKxjZFisyfLVKzH5Sxfx1G1o28X3keaxSuM5vyQ
oOB9YHfFlVqX4SaFi7MO62ysgC6JapdXHV9SBskKw4hqKRirrP4aFno89KoL6USRddD1Cf44AOAn
NPlvDUaJU6ODcJ8hqX6mM+3dTCWIolWcmhfXCaKLrnI4fcKsgl0DZNvkhE46xi7mhGEBUwAAgI21
JmZGTE0GyE+Rh7t1xUREjRU1Jiw5Q9V609qTojpmBNduKj0j6Xb1Y6XHclfRqT56WXYbu56zrSJK
8Hj287WYsnydZliVzGrOjmiGABcov36eiwrFNcUsFHsOeOCAcI1MO9k12Uhaam/htgOJuu2T5J6e
FRMB9N5dPVEOel4GsiwY5caRGFAis8x3/Iy+Dv023GOo7K9HguzWdkwKYF54awslFuYa8NZ98m3A
UEUXEUdWScdsh7Nhq2ZJilAIrXBWQX/WThDCxxe3JM40dGkwSnB2qp/MQUDYMUfi4CDkGNtKh+ML
wxFCF11O0pUp1TvpVOU3HCfpXWoM05r0kAhlex3vMQ06V4Q626+lhBm9iqi0nVUBVOpHHUXWfnFM
BnWNEydYYEUoR4+WmeVHz7DOUeW+wFVBSV6gxk5U/1RZVnbOBXDBALfAxlVi3haB330ZZC/9/RQu
EBwBVgp1knD3GtvZA7L+bJM7vdo7dd5fjYjSTjWy7F1si5hwBd7EFe5Zf6NakpbsPGy3XtAm77af
JNfGoEBn2xioJBXfqectPVMZVNjeveDQishYN50Up6KYTWrYznmipRB88/zKJkFXtlfuMHq3QRAx
sNEBb2HlU4f3U1nvZMsny3EKcxtZGHdzmMjbcXIySN90dNyo6ZdazD23IN0o2jKn/4afFFs88XrC
X43cwwezcxIDdE4kvydMdRH3twlpNfbIhtFMnGaoG05hH7VXbNYIv/3QO6tO1jBoME4eejsrjovz
2155iv6Octvwdfbi6ph6g3lcUDPPFj2mXTZnpKSFZtyztA4zR2SULl+bEIVhmhDEB54O5K2HNB7x
qYZHX3rpC4H2zYPVCHUdQZ9iI0wJuF2PrGQV0S0G5KggysidiVLoC1E18f/dyKGINhPEEVIzGg+Y
bT7+08VYhqQiCDabLGAsYTXrm9kwmrsqzOxzHpb1Y0qyK9VEOXEWHPBoqFgO5wyHWbqO0q7HrToH
oF/mzLK+a7hpF1A6xZtZSFrzsRzT22GKyZnCXJ7IS9FhqV75qkoveHOZ9meKdI+NNyb2iyAN4b3t
M+BvmD7Ls536bMxI932DMD87vC110rP1cuK+mMAB1VXjlYa9trQrD0qZ3vcpQUE7sy6+R1MV+Wfq
MHmwHMG+OhpWHK77wFrQkVlTnmuJy36TtIZ6NKJYPAd50f1DPPYS0AihGUpWx4xUs1R97VuytIhc
4c/tU+Jgoh69VwY+8BlSvHqHNmF+5SF7wJqSoNlq2xDEKaUEUTChjLBeERaAg9kxkAEhLiQekyMd
/fvMPoSxYz/UZCJfT+DwCnbGZCqB+5BKELcFsyptdi31Esp9ZxP3iyw4iMancvb/D21nshu5kmbp
V2nUngnOw6Jq4aTPkjw0DxtCipA4j0ajkfb09fmtygJu9qK7Fw0kLjIz4mpwp5v9wznfQTBJ6jU6
Xfevn8tJZy8WxOqUOwrM4V2si0fKYDXzz37ixMNfz29iBdGF3Iz01iN3lvFIlKeHdQmW5y6Fj7lX
zRqRGqf1sLF9WQ23WRvgvkLrUwjCnBSCidTEOhc0rEnJ58zF41z2lbVzm9LdEYPX5jAQnfrRMdus
OuJjzIt4msORTPVqJNRUN60DTCpymWzYfOpTWTrgUAVLIS6EHNFks6Jni8K0OQewdB4BUk37Xjak
E0yB5AURhHjTiSE3yij/e8vd8ZSW1o6FGZVFI1jdkpDK691nTDfilAS/R0Ya2RtjeDroyOjdnbSU
+dGJQJyYn5dgJcr6xVzKuQI4xJ4J6hoJiu06/RZKTncWOX0n3ytlcY5Y994xkOXLA9/ASXfdWIZT
xHNKR5/ii+fBjBHoI8SLZP8OvTi9jUq8WcTvIc8a5vIQpj5r3DZYsy/LyMobHGRoGmYCu+ft6DN4
gjJMg7StGFrOcW9GwHxMwH6PQdNDOixgQTYJpnuexoxEuz+mCPmvo5MWmKMd54WJAMglQhxJN+9q
MrC6yBueStVOvzHd2AEjOofULBtZptc5wxNTTYPmbu38pAgrogFROKvn0XTGV+w+UI+sNnyhZ/AJ
FMsIUqmr6LYbfeoDcMI+l3xrEFQnOK9Ym1KPpyBOCS3pM7kr8xK1mPDs2FwM6sqJg/SOzwGBqAvD
2YrAnhoNo2MBQwZTmLI8kE6IUwUfqvnWA0ALISWgAGSCxZM1zqX7EjKhJ/l6cHgjhtJjKUF6GG8m
QJTzXCDPddZRpA8oLLh3GQY3lwJ1azLMYX4b1VH9K5ratN4RHu7CwFv40IN66BiANsAtUDCs+QmB
mPfiDA0PgfD799qe/D++k5c3OYhkxpCr4ngwJ1SPk+ES1ErII2lVmhimlR2DyYen7q46lbKHYJt4
tRc95bh/WcZGPIGEVfImtJLN0U4ACYAfV3oOtDigNi/ZHFnNgRmVejYASxxMBA4Xh4UBXmqTYCLF
g8u1kN7mgV8/rmC5nqoozEkm9UTwh2ZHkXE8T3w2igkJMgWBJn4wMjoqswk53Z46GjhGB/ytizVz
xLd6hbRwBIxkiyOOlPyBq2gAfTFWaXkkrK88jGGQjTcZn48mVqw4PvKaR7tie3XXVnw6V6+rdoCV
OHWrNXtjO8XLGVj22l6UCFeKjjzTW5ON0TXmnsW1RID2g1epw/qezhz3PmZn/KHl9fNNHKoc7shi
YzFPxOPuKmYhLF60MP2tSnHe8034ohGxA7VDKsFGRfb4OGHhYxWVkmxdXk/mlgtgR4rZcmN6JFpF
bdc/ELm6sDmyINVT1HMDVT5/zMSZFByiP299Mxx5DdD9/gI30XkfVT3WsDTK3GeIylz9OqHiTVqa
msR3sBTcqk3jh/Fql359yadl3g/T0B1No++AOBvmadI57wWXXO/HvMEMuaF3QQFf+GeSa6KNOOGL
9FJ7kBuSQjucc17acYiYg+G80FKaexJ2h8TLjPxh5Pm+DNdQHYU9ZTvl3nwwCHyM+4WaOiYxmxcJ
HF4znYO5E4BG25ZJa2uEqXFaG7NeN13HA2cDAHQh9+LxtG12rkQSDxTbJlPSfc665oaFqQ43JcBB
GJ8A+Us2pjXy5kkOT0tv8Vm8gnkuc0+UAq+Df0iHiEQuh5i6RI0d+EtPeKeOfQI0oRBZkW313pPL
072vyNTKqMs677PmQqFKxuh26DN1WzajmG9YhXJlTT4i49ZF/UfxUB6iBXuiLBdvV2Yej8rMhjbu
QzYfOJ25L8x8Vc+uOfnUjSOXFNkQ6BudtX6k0DKAIYcZD+9EACS1aQ9cP1ZBzYVJdWifaePlZR1m
rJF97i6bXAhk/OViAaaeLpJYICB1eDf9lrvBMBYk0P1inKRU4sRogt/GA8VMWjpWocOCRRluWjBz
xhutIDoonTw3+y+h2v8HXNj+u7v7bL7Fv0a0YH/5Db5lLLJ8+o+nruE///pXrj/N//wd8R9//XH2
3SWf0+ff/gcEeYCE9/J7XB++haynf5rLrn/z//YP/9f3X1/lae2///3ffne0LdevlhVd+zePHMqe
/1HVXb/8f/9r11/x3//tdv1sm8/xX/+F/zLV4Ub4B1oaH9Wnb5kOkpR/muqw21nB1dmDxPB6nl61
Kv801YX/QAt4lYRzZ6NzvKYW/LepLvpHxPLTi5CO4zpATuf/v5jqrt/9b6Ifk9gJ1KjRX7rUCEvW
3yVKuSfbwHU71M0hyWcJTSjdB64zO/g/iXNs3/nfxIbBX5ETXmCzePQRpv79m7nMTpFBtuR0ZZp1
jLC1rXeGPQNhaPTYXCKJqm4na5x+J2xjU7atee4Zgeaa/Eu7MN04YJA/wZjo7Yc1D8ZXF2TvGpdU
ob9N5Y5vXJI9vCOiFyB8jWStx3nbcyeOM/P0HRkkjZMMvVsXiZ4lcN7AzQMZI4xhjWJRuzDqXW2P
CISqz61kIOWWQIAAmBhZTnwg8XV016RN19o33Qx7Z1jRPIzeBOF3oXVpDzXbCxAubQeSi66sA29Q
1emNyw/z2eQOOhRj7GkGOrUa3/zEykClVA+P2CzUN40XAIWw7AHFYDdI93xX62apoQnD4XUBqU31
sgvXym+gfXuTsxd6zWWiWUZCzYRoSZpblZuK4Fhq5aRzpfsbdEwEjwxr0KZylQ0I1HQ0FQ95UZdx
6a/JeUDvqL94z0eET332nkOK8ZgUGC5knmzEYi5KOBJxObTza1+kA14qO/efRhNtzgaZGuG40GjG
Z7LexYu90p3kS011OmqH/BkIHOTRdqbHj5S7liZMciYgu4VarzdBsHhQl81++TJwk0G8dlKHUY7t
wmZRsukuXaFGptvB2DDYnC1O+boZjTa2fUYH2PUraiOvYk2T92bzZ3DcZdwUY6CtjRmK/s2nknzy
ukE6QArCIYv9sCxvtY994TIHzEHprlJDbsLM9P5A/gVXtpaB/BLjYL55Zj/8WleNDV4xKMxjUQtW
5FQ88icgDMgC8K0i1qhiLY7Au4U6heCkvOOaOsby7Q3WNW6QXJWfZS6tY134Hdo026qNePKCCS2c
stdvrdZ63sxyqNyNNy1Xa/g8+ufUmXWH9Kq8Rumwl8UpVhkgb2F0AgEp5iXs0WRBXUBF6pvHdZ3E
b4Glvt6A1mVm36RRHu0mLhZ8X2RK9Cil+9mIUcaGaE6byrkMmTWw/zRM+eCHsnybxtJuTqNplK/+
4sP2TGdS/zZeI0Lgtz2xb4wCmzIlnbLi+9oWqJR4TSuZ7+0MS/EvKAoVCa2qL+sYZa7sb3VAqsjB
y0Anty7afkrE0ENAWPTLwyqYRbO+us7BeKjbe5RQPh+2qA5+ByUury2LUD640qSWwIFjslxB38Dq
oFpIh4j7EoIjG3zNetZTHavgcmkWFHFOo76cuQbEtzQGC0NryonMW8fwKoA3r8ukQhUoX1DO/+kc
O78NQlqWtW5Y3PlsHsB6XPcXSSczBF/1CJl7E5kWcQscA5NxZzB4vvPzAMaGDtkfJAAGEbkp3+XY
6C32QzHruXRvO876no0dUqF6CFIAeIYpKNQjkHKdz4I0FddkNuGSeLBimzszrwhfiW+FW90GzCoY
ZHnWTWa47qmHkfQUNe4UJphSCk0OzGAQLc3K+XlSV60DyXwMIWEBsSdBpDPfmSHihe062eKPWBjK
HVeON4yPlanf0qoCkBqslKdJtCjjeaj9Jd1HOfv1XeazqIJyAG5hx8m5TIeRJ3JJfPRPr3xbXlNI
MF2fGPBj9pI3k4kn4yqGvLaElB+GarzPOG6M5znvoNVe8wyhd7FAbrYUdcElsiK2eGM3MMQkXxrm
bA464R6l0MpyrEcatgEe7kKsSItmZrAhSccIWoAOm9Wc0Q95viTR0VzJZUhAfhfPYUeqDA1yP32R
X87gyuwNH3fAKFzAmLIXXbwIr0fJFfRfaNV4ricfovw2bzpUMM0gWKOvKrKHjZwE10xW9lZ9JBaX
QzqneP3QVZpa28mR5W0TMNkji9cv96XqXXM3FHNUHynMkFMEoaV/h7PofrVrQ56DkTus88YaFHsy
c6bpXeigqNwV1xp/V6JZjTaQn3NxRHQG78DHftltxGD3zsaZ4H1R5ytkO7ZaXl2NZHhjYX18D2Bs
2kmJbg8gBYU7CT/pwsEtCIqAUkLlsbAU5MlAKjN3bcJr2jyEftNnScOxa1NylrCZ+8wqSSFYvPyj
WiLxVjQtjO0p970BgMkyXzIodinZQqn9qQvGG5z43uTvoymioyzLfP7BRi/YIYSLR6rPJJsjPv7a
ORWkykTnlveOTJzFEs3WQwp9M3VOyU4TUhttNIRypm1j7QY73/OuiOkuQxEGX71HHWVBSA9liOrT
1cLFjKv9Hs+/0TMHTztnChJB/js6qrJh3lLlVrHF7hQ5MTsAT6N7i/jJtbTNh86oYH34HZNLMGlm
dbP0nJxJLxe0uKCQ0zJ2Ofbx4cILvHe6yAZCjpTpPQvc6bNrB3s+tyoD1qT6IZTUSfXQboHOcKxh
FKGbXDhzt6hfyhdzTU2k/fDpIaXAsTIuLqD99QRSp0W0V6fMBGHaG18ZHtwcrUbaMHFQSCO2PvNg
ueVqGK/paQS5cEBXW82E6+JRGZlHYkxRLNd2MfrbwJY+r4wo0x/fLxybOZJWB7caI96/Wg6PDIKy
mewwQYDQYEQUPATheCByFFztve7UDHhHM6llmqoI8nGELVcwTGvNLeN54VZkdjgzYLbCrxk1Dvdy
RChrKZzmlLZuQLRmVZxX1ygN5qElm2gx6PWbsen63FUcx2bXf/mTi4llvJ2EDZRqppUf47ULx3cE
E8a7YJVMulCDtnM85S70kt4r8yNaGzOWxbhrV2fZuV1Ax4p+nO17BGetPgJpn07SR0GzQXvHn06N
ZX57PhxZyFUBMh37L6xb1gWbioWZy9orq3404eSxZLmUKE+x32MIk9Rt6lWwADXJFTik+NUdQ3o3
Vq+9+pCPHZeyDw3fiDV81ZjD3n921uDQyOhXNdOM16kVbKXZOQnDm4vRByarpok0XN/51ZieYJwv
KYE2El6/pvrISdgcMZ+F+WTQsk1+RI/HhL7Jl5QpvsU5R8yD/+Bqq3rpUeuQZM6zEFs+2Sf9OLLb
AlqxwaGkt0t5jbwPSb6xo8L6woHlxUyAF2cLDgiLJkg/QEeB/x42LYc6K+PG5aJgYTfQk687Hi6i
l/zB4uXB7Yj+GXqVCqwhcRY0YllkvzYGAllBHhHh4dpM35QN6HMJgqNEh7AcGpMCcVN5pvvN3KO5
G4DnHSxjnq8Li7/eWu7bpFkQtQeqGmNHgrYThQtfMjUceasJ39Fkrov608+y6GMiS2oIDGcDv81n
t17cDTjwNwT7pHeeJi3YZECGboEYNEToALBoow/4/Y19RXRXEil0/30x6V3AdPdeV5Nx6DJsRiMs
w0Z/RAD8HweZVWc5I25gHUHEQzE8lHpyRirBamaGHVQJdmNgrmM9kL3UAmFAmRKA3dLda4eudMMA
PumQXqPAEY39IkZs9dRE6L3JgjNuyfGpnhzt3Ay91PzFoKFvxznAGQpjTQ4vqaqPEtLEvabbY4nU
+t1xNUtj37tVsrBeTWSH+MOZDCxnnr8lKO0OOw4PlKY2WWYOXkcLRgLQgDa68X4YYkEEltP6oIT1
QQFfZIiHbJReE2IeYbA3V1nLS08K90S4xGwSnRPI58Vs6nswClR3VR/tpFOmh8ngEJDW0P94k7He
uiOZsJ2ZAqAgZg10J45cTmwUBv4QkiXVzQgXsgYVmdE+mRzBFePvNi83tAfq0DXDtgwbGIyC8yUz
UAP2zh52HfDVkWLUhPcRo42BT9VyPLApRdHh+YC69CWURR/niIzP+JQeWHLcW2i8iT523I1wYKj5
a2Ps55Slo7Renag4tdn4RxT1VqsrAIul3LawfHdvzOXOXWV9WvP1iXDQF0wM4mxhb0ETsrK1L9+j
wT52jv70XPtrtYTfkRVskNuCgWfjDAgUMedAmetR7eSD9+MoxQAOgC7pKfCgJp7AWyCb9TZ0ldrZ
1005cleaj4DEprS3mGBPoe6TLlDLhn1bgKKXhD1GSrK9obqzj72/tjtVdxaClmo3u80LRgJ1nP2c
Ua9cITVosvrGcWK0PYNfzDSJBBNq4g25vu6+mAkBIjfqy2VCWTg5zFcYCBeOpI88mJ98yfwxznKG
/slatA7sawaUt1Fbsb4X6M0aylGSgOseH4yrIUqh/GqrR9kHv6bCum9H8HombYrYyqFJ74rA/wXi
2NhNdkmpxVnA8+bY39pbR3YmoRntg6j9EI04B6bgta74eEWF+eqwItoudqrjAMPM2bDU9MEg5E8R
RONeYuJA99TCLcuKGz476Qbe63togKyL5l+dH8I2ExNJMdxknrcjlnw+jzYoXhAy12ZsRlPhSv3o
Btkbu0i6pyF1DqFdql1hGdGnJFu92RCVJFmQkttwrAUaDPoDm9+h8gN+r3Z6bUR0g7SCFtgJd8zp
vjWXSQ4TbBSJ3xlH2bunWdsDtNDwFwVflrQBQ9kemGkQTDReFhxZRuPJ6Li3flRdQdLusUaOesJq
910EfcmOjP/La3wTFlhIxIfs3nSFAxyjRm0qZKCp9W5b+dU3GJ4G1R0XJ/C3tTQWagfqpHMFgGun
mfInjpPCyEWdjgY1pflqa+JTUn8/jbzlBN7vFWKoQiisEPB1e/9Mfvh7uiwoYgP/93TN/jbVn8gP
1vPQT5fQBsAHmjOKzoZh3We+Lm+HFXkVvJsd/cJudMODRZpPXNhVAC9lLe7szNmPeBI3Ayo/VEZh
eKHeJqQioLQtJ+PNbvmlfFWP27DAwlGZ9cMaZC5XUeW+ORRnFHv1IV3NpzAo7vUK1XE0eCWxNwID
Gwc37lDGo6X6ybS6AWyS7W0cHStXGQB8T62049lyKNZabepipNnz3YUlbINC2QVpHdq9ukFL6CSt
tl7XSeZb6jWL+tVI4RDixhEHBAhn1NRQ5mFRqQ+bsOEYRaCZkFGElKOT8zF3SpHG85jpYsM0ieww
hBaXpjbbmyZXzVuJBOIjy+c1Ia+seudpkm9SBAMrn+JX2BKS1woQ71kT3WkYFrPbW4krMj1ziOvx
bi3XN/iOzbxbp668r+hdsFeEg3lf5/Mf8hSTJjL1pqucaTsiX+IVzZPBySCIT18wnuVeWcZtDywy
Yc3ZvfW5dy8VwkYe4BsIHTDjWpjPvY+coIsq/VZ0tf62tcMjAUzPZZpw75KzGImVowlqN0Bcckzz
Xbk45nclMQGoGq6wPV2chTY01ATISCt81+SGHQIbs05eAkVOg2FnFXp6Y/O0eHQR/nDqItT/VrcP
UX+eh25GSj7dVjp7nMqSXz9tPpTs1QYN/l5kzVc6tr8WrI9lhZektbpfiEC8N3+5spHN5tWqhyfH
BDq5oK5NEFz+DDgKb72cSVlqw0z1ofc2hfzOU3M6GcxbML6ATu9PynLfKmPaz7br7T1nZUzSCZSk
Hk+r6K5OO/iWZbVUFyVD4znS+Z3BuiUJGTEBmh693aBs3pZ5CpGPN53zACuM1njJJm4uAxy6R3Se
5dBn5KgxCNhJ36m5q82UF/fOFblsy/zVtGRNWWuGm3GqsMStpzGUB8O6ehJ72PlzmvEvlNNdKtVH
MxjfTGnlxhTEioWKcq1lxZ0YDfksqx8W3HJz+5XlKDfZn9/WqBuNyGjpnXumDZhJp61bswITIWL0
ZPIVBHU6KbL1wp9KsZKLWpEiJi6uW0g00Gug2NkwnWGEBxQe9e9wQx/6ybUZsJY3Prjv2tgTfGt+
G9e+Mfne0FL7YNtZ5mVyEVum7dxcvROFs9EoKdF0sriLBuSOWAB01Fh06Si7+MgfWJN1uxT1DsfB
mOVn3CXcaobYwiZPKLCeqgDlVKKyYM7ORD3oh6x2jjDrc9IbZFTEnrN8B/6gdkbIrwZR5C4dO0Tw
7nS0veUJy2NqXwevQWJ5M96p7tBoXjXteMyRV93u5xZML1J4Unnz4ZeypWNs5hEpy3jFpQbsW7fY
uNL4CqmrktKt7B2UFu7YKbv++C1eyc7ZIi5wk9lKvadec0At+WTFblQ4h7wXOgmLzEShDfP61uyL
m8GbH6FAJ1j/950lk87x12+CHuDbTIwvNqiawm3GqHszNot5/aX48T3my7iCHHvLgQA0O/OosBST
rkQxXmcc2K6Mv+a5Kz/WwWrb7dhorquF56xU43AwJHtBAhJy5KxCJoPp1cwnG/PkO9mpz+DQk7rw
Y7ZsOm2GhtLdr9H0KhjT3XpVZjxrBbhVjS+zO//GfriNUk7Sa9vIqbQ2jPVsC5xbyHuCKSN9Gr3w
ge1GiAbBGliCdsCLcDQS05b38mMOEc5FRsUMYsldRu9ZdA5VRKs0ucw/0i5gWFtKlHCC3gStdExe
HQBM2/8ELazPXat+0BTu2u6qzwPSc5RRiBmmnr5bq8cqqaonwqf289K9akItMfNoFNT9gXg9/bna
lFMNSoOxtypsRsQb4UHVp9AMnpuhPI4kh1a9dljPtXY8CytRFcNKI7/qkwGEPxGQ0MY19aDbu0zm
qzcOB+Z1mfXGO7lu7cC6gIcld4tGc3Gg1hNSxng7VC4jgHJvT+JMCgPKorJEJD45zKcIeDDxdeqZ
xqzV58jOnVOF+Pw0tONPGk2sDnGcv9XZX4deNo83xYw4uFqLD7o0c0uW2Yxjd71plHgDXgZYc84x
0tR5eN9UvbptuVVGxcp6YDADlh4FR28RCoB1h7LTv2jGBo/duJ4l++87iB4Qc2tLXvCGPGIz41M8
AMm9KokzyV3eRuuDyZnK6v4XY8JLIXK6ROyo+yvu4iUNzB9ZtgfypaAQm5c1YuYGdvBl6Gwz5gC2
Y0/KV6ePEHVFzWsQzsFxnLE2cYSarCi6fTmS3a0wmK0uZ81Ex0RkF4mx2XTMfN4OJ+rUczD3jKpY
vyEH89ExoWJFqv7kD7VNl41TBbNp9RAN2PxoJAZ8mdo6WNkqduPg3EP6Ds+hVMMl6K2THMr6ufHc
7o8YHeJCbDRH8HOrXRENHb0h4YJR7n9yPbe4UwGkx2a3NggRoGMPory4xLKR9WSCcvM4BZu+m9oN
5j1GuV7jDRcjpaDa2VX0J8Q8TJdqHLwlzO6UOVqMTaNo27A/IZWFSPEI/wbxANraDhZ7ipSl+1ZP
HQ7Zchn2DCdfiKVU6JDJgI2uqY5RqP6s3RLd+IstPUaaGebmevpoekSvMVnshH1OcmYbns57xgTw
ddeUFI762/FrxAvqEEXj13KNFR58IV4GfGFVbIR0MVCBbeDarggHRCOpY25zDNTISkiWiHkgK0S6
U7W+0kIAtPAbXrEho9b0jMXQEMaNkEwL/2qr6SCbDFzpX6tp4iUrAY0vaHBjJYf1EeUTICzL89wz
AxZGc0h62jfXp+dOe3P4rX2VwbI1qQ0ZnZv49Cj/FK0VAkStjiPNLk/R2u9S+OjXSr9ibUdMhnrg
/pNxr8ZqX1jNYxe2UVy2+edaOWuWwIHAF+K6hCEkEauiIvYnsfXJW0FcNQDLGwhDoK4lRECbWcFz
1uobl1szWQXF5uiN9Y+tw7fSspy4S51wA+buz0QwM4NVJ3ZycvS0PzVPZHn0CXHCxSEvkZBnWkwn
Nyfjeg5WeNy69PZjzpgPeMX0kPV6SrBZq7vFRdxHu0nu7tRUOPvTjNjWrH1t6UKEVXxFWTgmIyzf
zLK2bOBZ4S6Gf4c5xDoMkod2NtL2aJGstrFCMMPbtbUEE1bsfbvZ79LHvhLuuzUSnKaKz7XN7iug
g1sSBgXRltlhNFMyZlmRoluwrfMSFD9Es8mkT9VvP+2+cD2UO3LaH1H+dEmPqfEpE2n2kVr5E+vB
C+kD93VZ+8+VXiVBpHrCuDK8sCTkjTQ0YePOZV7Qdmfoc3siWezXrnVeGbyJhPnmb431mbdY7H0y
FTEgDuFnXiKFGzC+coHhf/KWa1jwsnI/eshLG0jet5Zi60fSEVOcQX5g1xq24Ni+msqS32bfe0Ms
STA5tsr6DIu04sMLXMMr8IYMqt/7fkvrFOU3WYilQTQlUHQITqIsH0a2gAmuVJs+3L66q4g0CWwX
H7bDB5REO7miQPSNu3aetnVgtucVBzHmgF0lmYQ25s6V1S+JM+ZXsEiGiYWudsHinLCokGFlKjBY
zO8Er9GRwu84C/+Co62KJzj5A3zUYnlRiOc3XqAisgfBxpFX0cVtiDm0W13Se8cesDdX+s5LycoE
lXPN6/5ZyvzBsGyWAYMLrNulasvCBzp5bxPOFGyO8PPdwnNytjpjv0QA+AN5HoCSp7GR4lRASD2W
8OLnJ1lh9zOn4ojnXmJ6qsGu14t7XzT5Ocj1oezL4ZqMzqoGgdEJjZhDSNkabCtZMedK2eUREOg8
QNywcEwrtX7ULKTvULTzZa+A+uyajbRUXw0lNdsF9UK8OV5rQn3/KM9hyRUFAmWV7MOTGQzOUUQt
sv356BMxQNZvZ7/hCigxZZot1NLwqi0iiqDFK8hAAeXFiGPZz9+drM9vGSOqh7Yf6f5SajSGuTZx
D2jBxgd+VvnHZ5uJsW/wdk4e2CgdQ9F+hVNhhBvwwRQyPrvCdpshQ2SLvk4RbUpPWTIEit1AitCH
kAQyqnADmuO3aVWtoo+89vBEXha7vCLkuO5DGm/Y3ns+octpXbv6zrDZVnMbM5YTLjrczhVYh+DT
bbQQ7o/Xc3oxdPhEx3iNRXLNO+RdUHT6ygiepqE3DQ4Ly9lXSxbcLwQic4/4wv1yxgJgSLAGze9I
dPOBNRsTnIYPICEO2KrBLcZksQRJ17o3vbsY56lof0+auGfhzHEhO8KdfI+aMyya4VHb5WtELFSc
10G+tSPvwCKQ29PJKFjNhowPAnkpX5cS1TjNf1q2/TNe/+XdQJn1NrrLu1YuwVhOA68/krZ3ahtN
EYc0irN/LlckBH7p5bej7rueugvZwcYNNVSHqjaIYyOhmmC0RcwvYsV8T6rb+IZZFH3V0OGAw8uT
Daw8XPfB6GyGNDaL6SCJcuTErHTK8COoyE5PRN3rJ14VjptlZppOJBVlrdUDBI672W/fh8FlbDin
pU+fmhOH7Xbj7+B6+Ei97IsSp7Qw+XLm4G4rzb7QxjtzIOaXyaPL85PQaxhkYtVR8Sc3lyLkWCMf
JkuXO09IYzuhBo0bR/Qnu0rdV3ZOqHzF+tqOorlownL4GVXBieg4N3OZYQ8xupB3qZ6cjT3V3pvX
kjUGp0CwcVn0U58tOYZic0gQ7rH5TrnJSFqpxH1ayuyX9MeXNG05SkaWwFhI/Kq4dcHEmlu7Ut7B
tHK5R2LHgzmgp/ft2YI3GWVXNrBYyJ9dzfxocuhTyXd6vxBxdnZWgwpGaaxH9GG3AzynmmC0WEAi
PLohT1+JT5C4rqq6MaZgYABbpU/ISKAMV2uuj6U/DLcW4pQT7sSdK1yMljN1FId1cbArYEObzJLP
Qd1b7N9BdHjcbkTnGF+ltA6jMn/ICpWJY2T3+WyODPSuuYMm1vwEVW7/MS4Yh3l8r7OJJqDXrGX2
iOemTKhQaqxTtvlYWVGKUduYxXtlIOWvW3Hui9W+s/mEfmPnzt6o9UPk5nYreAXyZm8KG2p3O8N7
UCHVqNcUCClTX3XPmMCmpCUI/ghbEhSCMkhPIVM2mEK8rxiBmSSt2d2oURbZLMy8qbkxDNZiLmcx
SaxSd9/OJI2YFfqM7YBoBKtmOukMnjzTns+xhcqYwoxdtz/lO2FX63OF2a3ccLCOSbrUa9LrQu1G
TDKXMAjV79JmjeXlbIbGKL027OTJZuAavgb8g5hWHPUalr5D+I9YYpS7+VuGO+2VqXz5R9qmJ2/K
IdCxyK3lCXWMdyorMIdXCFH+knKeHZYA3/LQLeEe4nD3HBauLhMP4EKMfqfid4/MIeYHIFRFEbWH
GoFxwS9ZEfZC5iKb6ZJ2kZmDAQUt+qBBHleOuNV8gGJUoUsoftrK5f1qAdFuSyfVGwegRewsgPpI
EahiaTj1T9tb8nNe6/xAVjthrHDI7koFCSJdUS+505PRTMEtbnCSf5hG4GIsqSlC7RBjyemzslBf
kdAWYiq32sKkiJbXM+6ITCEQG+XOs+EWLFyNdQEJAaWEu0Bb6JZSd7pb5JI3LJlT+yVPixIJlm0K
0vtmu7oYVrHyuUcAcaa40Sal3cL6s9Ca66rpWhKOVG6ok+kq793X0XVdNRIxZ1d5dVpSXcRFzvER
A4dHzzWTeYypZtXsByFg5eepmfrHUXS0XOESISXOzBLgFLJyA/5Eq5MpI5GW/TSaZBahbb7z6NN9
3xhOaBOIj3eEQ/Xqi6+6X9Ql7yyC0VM+Eu2URTcGFL2tjycBt7oKf1vlPJ+BG+plo2TNihXoyCZ3
bZxgNoPooWVWbGevplqn2zFlGpHJ8BcaiggHGzM02lBjhcVxzZjm99HRNoPdc1OBvYcxNF1XqCWh
yKVvd6hHFnW0uwzdeCPeaNnGzX9SdyY7liNXtv0XjR8Fo9HYDaoGt2+97yImhDcR7Elj33z9W4zS
gzKzpBQ0KKAeoEFCGRnufv1emp199l67XSJ8k4o5umvnpDvF+hAtkkjJdBsF6QORu+okUYawjDkF
op26xUS0ISFI2U9gOIo4aeSSgnXLByFQ76QDXpsQ7Fhxx5i94WBU5cT5Q+ZhhfZnrYKeccpEy13X
RUdjit2qjYXGsYZw/b0hX4tdS2JvYWR7YQXR7AMxez8Dz6daRJWY81aeAcmNd3gavkdMPogoXqZI
J0VPiWrJN/hsVNZpgI1h0XuIlmb0lqwoUGY/0mv7zJo1J+6lNP2Bkztu4qgTO+6e3AGxmRDBmOOc
JtgyeIVVwf1qGK2UcRkH2pMRNOMJ2zPWgXZxClVJfCdwLu1rugDewTvHr45TGa8mDgm1dvzZ/8a+
N7kRisA2zwrhv6DhMg7Jur+J2tBEs8gWMJPZKjNCI8PXEQeDdWq8zHyNRhk9UJ+jVoYSA8XH6Idf
SJz1OTRT5zYb/a9CNM9xjPmBrqAfKW75w4ALjvBEka1aQawsMRsK4OctmSe5cXCV6Z3JRgvbh5V+
UBP1XLFsQvO1HphHz22XXGBnsZZdUmsrf2oYVJ2cNhiv+QqV/6iRzY8zFIa+jqObwUVKcsMvsiz9
d4BNX5bZ+ndxqzndCBt1G4F3jyVZse2jZKuCZNrjI37jcuY+zH1lfPdpzuPgWxoSIel6IPGNYhY7
LwmeNBb3rZJBeCiamRnFajzYOICuQArzJrVIhk1rMl0pRO3kI6WS9DT0xrc5t37mHFxH+Ega2sq0
XPmeJsvvbunmKc96sE/eiOmNGPJxaCiciaUVYZSNqLS1b0jNVa/uZJ8NGF5xN57oi0XEmEh6ESjB
JIftGAQA0ThsQiwjmQOllheG0Yl+9HRCMUFKRggYFXSkwVzatURzsH0WE75OL1NCEc445g/TGD2C
zho3benvQYVT/QeLlQ9yADzbWnNNKN5HNcx3KVFWfPO3nOnFV9rQRc6DBf8MgKnkYUAyPSah1vc0
D/Edy9x0SvR2IGC+RzZfmlaLkJRasXunCMnlezR1SXFuxrGztEEO8yktAsEIwqdiJSgVfelsCwRN
nRnRM7eF7BSU9c+mtKOdE+QGyV2RWclqgWdHq8qV023sliSB0a/eMO0Ut84YmWolhpr2oQ75c151
MagzwHkMvXzIhX1tK0J3kpvezWAV6VMl46ULz7F5/uZVjk24Gimcw3XZoigY1TmOmk2MP9Uo3yy9
5E5sbUDYYzLRzBDJrO9aPdyA69rOVUemrsMSqK1xoj0tt0/h4Nb6irl5hCfim/WwlmMZIUQA1Gh2
obecZ5ERTC0CQEJ8omkzQEs8VFlfhVnQf8bGyMDl0WIVf2j0+ZnTg6g+v3qIFflPbWQ0IMdMF8x0
/Sz6Ozty25rKREs/VxTN3ic8PO3vls7LR3+I22earyiaD/totnZ5Kvk99JMLIJ6IYF1tyWkX902v
OgN4QFAUX+BZomx55DrxOe4FcD2ZxqI/xik+iB00hTk4Fo2WYuuXE1MFMxixY5WMsP5A7BO4qemg
98Fs6DbfOHg7i50RO9Ii1OH75bVolEmkr00deezHnHhPNNPfcrXGAhEsA69Ay3FtRt4LxjDnC63f
4KivVMmvpKqnJyyDrDTo4yQr70dp0/7IOZk4Lw3WbshhABrJ4/ezicjpyHznTKX0NnXc294Zog8R
eqP33P773HB8X3WaZY+t9LrHOK1Z83uUNWOpCljybxRTt3l2sjiYttjbpfUEL4YOJMwRdC8Si2/9
9RSyMTpQKGz690gULTMFKj058ajFOke6hI+FgWccRhW1fTZ9UDT7HWIvTOVXbBn2C1ZM+spksXgk
08AUNJsF+Ds3NRqgICKeThNLPcXUYoX0tKzHsPO/OVh74msaMtLwHav8yxqi6uo2ZiQwuxpq2HUh
RcxnStGsn1mCLxJXhZfelQJxlI/pbDmHdGhj3nLzRJxAoxdlJ7+ufykGEIawdE42E2/aMWxChZPT
borxKB1iocN25WD6E4c8qt1p5yEm1WSLU1HdjlVuvtqCNrLVPCZ0wZQgj5A9OiAYeyAcU7bmTURc
iCdF44GDa8nKc3/DVGrFpganQhFtQ7InBh249sFE4EiKndDZ6GFu45+6rpGI3NbCtpVHzeA8JWVS
IZOaVnzJdCedlc3bQB6bUoOHY9M04we3piLC3T/n3TmeVao3msnNuS1YIBi3WTxPzcGX2ay3A/tS
zcOmJHleDSq1DxheRyhXVWQ1yWGwJMWbMWtIxEU6ebE+VZX/2lq9S9Dac6zyHFdhxcmM+1CB2iIb
cMY4OpBKJVbCtZsL7xv51RyFLjHJQmbstSSKQJaqvRXHdXv0U8emicuFfbuabXJMX35O9VHH+FMn
6go3NaxfLaqNpm8tnL4A51EdXoI0HOMj9sZ5fOQCUHIbTwKvW3Kgfc7NzcUPvglV7tjkGIU97gzO
TLnvecmSG/iRHW9ew2wdmlmdVl9KMDEfeuhMc0cZOGDOIa4NArglljjaIqk2uTolKx6OV4xoa26n
REB0MtXZBpk6/Bb5OJkxQLIVf+ZtNtwHQaYzgCM6nWEk4Ou9SZJETReHAXXgcZqG3xFOCkK5pQ8t
yGpL92fvmaN69era1Vyyqqy8jyrKfY+pqMWiaWPJJFKn+C3YcGbBsXIa8daMsVRBcoCkjcu3TFSl
HhccmLEnAGmRv6w00CKIGzScEhEJWQ8T+gm37PPy6DaLeDYgEpd296oz0PcbxBY5nuqMwucHbeHk
44Rl+8jlcMS9i7TDGuJtckBIP2usb8Mhodc+u6pC4VaxCVnHuw4Xps3vAP/rfswdWojxWPtklL2w
+bKprhs3jajYkBtD1AMTjr3GOoa1VsMGuXq4xxw91lsKH/2bPlTNeINI3VF3alKMQVAYp9WPfgjH
8myCrnrCys3yjNeSC4whHNpiojAO/Puhn8ds7842bkualLkQ93FUR3vkpHTatvAF4JxZFaMUFvz2
fezATPDKLibUGH4blh/8U96pDgNMZX7V2i+aS1J4GIXROgjlLk3ZUVO7atuT2OgPttYcYw4Fm8Wt
xMM/0L5YdrxBOHKdddLW07cIjytN6pFILayPSU/pPWTebmeX9DmdEqqA1A5uYsbtw7ADikTIHCBx
sCz+wXyKC6roxlavW1+b+dYS4fzpYNyNOKfBsm5UO3rPvuF311KaWCmzrDKrm6nzLHnkfZzGu7Yp
nXdl51a2NZOsabnrZSZtu4zSn7xMY8V+NPU+ysmKPxUUHezCyrDvsP0oPst8rfnWj5tmP/gDVceZ
HcfZbZw1OQ3zo+o62MBh5mISHJlBcEtK64EbOU/VvywZtv+BrN+t/lE8tvWPH+31Xf9/kOaz/jTN
h0my+BH/Nsy3/Pm/hflM+6/A8pXlCKI9tiNJsA0/mvY//mKa6q/cKz2aAiBoQ4EHTP23MJ/9V35v
SmCfotBNemopgflbmI//RlgCz4DpWUuznWf/W2G+PwDofdPCYUeixFI+oW3vjzUXMzEe4lVDfpzj
EbU/fDa4y2/DgO5Zx59eBu4zKz+5pP2RK2V6BKVKm96sbyY/+RfdVn+IFf7Xd0I7kHQ4aZaf+/dJ
v66JIKaS2zjqdDjyEWMFLVX8zeYj9a+Y3//oh+Y1lJbCj2XxUv/+S7FytUSUEzloRfCKi2ArR3kZ
A8c6UBFm7nSArp6GA0L6klWe45Ixs86S3SzpvmMW9be/Pjf/tLeNeja+4m9A6ssPr/g1UOojbTxE
zgJa/02LUAx5oI1tH3xkZXDETZiLg4Pnm8Vjz+puS537Oe1aym6FCYhZEpZUm9IT4uxzpO9NFefn
acTxtwI58eBH9nvYTKxyjxRM71B1d03cbwM/eeejb2akiKLmK2Cbg0MppwdDTxfV7imSaMEsSW5c
zKWV4bx21C9v58X72+Wn2KCUvXvueLDiNTfGm4BI3Ux256qSo4+P9acJ1vSONpfuQ0qkX5HcdLCV
kGINuenC+SJGgRKO4A65uRvPkX8TAhLZYmU4Gl7yOBdptJIh4naQzTdl3x0dtw0+StqBpz7rH01z
bM+qNKo7L2dyb4GW3UVVTbOiE4Hq7ZElopn8Obn96SOa54w6YndrA9WmLTTCK1gyZFf5tXLmawG3
FH840u6Uvw02jeb94AFnBc3WuM7ViXxylD6GmRztFog0D+XuLnD182BFaotfletj4hKaBCWcRutc
RgSNmqbcFDlQunqI6q1NYm6N0BOc3RrnPM8B9s8aAx3h98pZe30GSTybv1PRhI2sr4LiMAwY0Y1h
wCtOaV3RiQnKq/laytJed7U41UobV6Oev1CiwhsXoWcbRj5zSQgviqTkiitFsh6BS66SyRz3OZdX
AGCclU4WqU0VlAhZNYuePEyh08e5s6adGg/zsssprfq2yYilEUTdkzH5THx9Y+V8MGb7eZrNUyHU
0ZJxup3y/Lvlihd6b97QftWaRCm975ODpO0M8aHImeNDwbazBAd7ntnur1O6cskOFeIwCUri7TGf
yVigGKa1V13TFvpy0DVPWMJIvdlGdAnknDyUViif28z0P4YoNO78HI8KEvA8rWg78E6uqqPPJpDN
LdlKF4cU278VlGHrexMm/jnElnHiH5wFDuhGx8jgbZ/MRvhqVip4sPCvka4v7emDlZ28sRIR3fqi
tjcB0w3cLZokVrlj8KK5qfQfscWg/WcoReyaTDYa3Os//JzU/1ZTtXbMCt3fscoej76Dm6W1M30C
0OcdWxcPz0Cxw0OrmjnfkFCqDnMTp+9FMs0/WZQGbJMItE5W8Sk703kVQtXvZHeKu94Ph2MHmuFh
GMPhmkNDv8aCYEKeUkre/eoeH2A4nG3b9i+NdkuKuFvPIvQBpuXGm+r2oCcxPesqtu4wXvVXO5nY
VITDZ9o4Vb6SLgXTmbSuTldEj7M22cNUxMQIdh9MrNsRfquxVsbKsnX7WdniC7aCfi9E+26P+pYw
X3z29DbCLLBPKhrZq7yPW8JzWJWb78XAswsP1lb7VFLO+fiSQrM/1GY3vrqjeYId7t7Nxauz/Hk9
gz7oOphowPmzJOfJ1DxbVHuc4LXAK8A4b6iradhvILfSeDXFZJBJ6mGP7Idq46nvkztRZK+qL14S
CPgd03IQdttMAb7U3mHCpUdrUwpFoq13Sz9z1p76atxh8KYm4TagQR7e84ZYXr1eiODstFad8RQI
fZb53mZc5ElrQnVQHxk2tnULP7Vs4o05wlIjchgn8uSR3AAx9aqhZFgFhlL85UYE6rY/dgPx0NA6
x+O809hVhsjdzOVu0K9Vf8YAxmKK5SCMWdbF2HHRruzusxsKd9WDIJ8rig54lDALDfKQuqwuQGN2
fXeVTI9JcgJHugkTF5NBva7sdypYt2UXHWDEAcxzNMgJNv0MkOsER8hawSk5Rg3X97mryLNR+WR1
h9l6RKlEojZWTf+T/vBoOxG8Dqt2ZfCE7UV3DomyDcDxgji461S9t2uUvAgXLdnWTT+zA4ZtuIIJ
6TI9g6wrwDH2wNb9nBVsyeobacRw1wbUn1jchwRMfEubW2c5aeZ5n01PLg+0LrlNtDpngs9c/5RF
8Yfl/XBKCD7APbO9xiezoYDlph6vaFiPxli5W5b42do1jbtINpsZJP91ZA8whixZygD0RI7cph3C
U/Zg3dSFeeYBsv7zs5yQ0n8/yz36b7BueCALYBD+/iynMinqASmmx5gFYl/GXJ2waqkg21Q8OnRt
vxQFqV67NLZheoLjIbet8t7k1DACjXtujLumd/ytb5bhkeqOrEXmzvMivYlKIiGqkBsdVhszmMrN
IIzyAeS6eddRBcpTUX2QhLutZtyaZWK+Bf5iKhO446R5wPqKlUZVu8ZpnukaoZO27/hMgdfC4+rx
a8B2LBTkVEz3jK2ut04gnmxG6d2gYMvtYAXlS90qsCFdX3yTjcEQk5SnyYqeBOS2nZ30r0av1oQl
TgBZbLaU8tGEFgkmK4yuuMyuYOsY/FECgghrNF5UtknpyezolTcH74AZCgoYs+ma8W5iT9g9c3YF
rGswrQHANh95r7DIKLBas7GuLXDS0/Kju7CMVD32nB5EYnr/gbhis6rMkWbgJuOZ0LMJ41HUGdG3
looa0mSrCMQ59MICTpJ/U6O8erF+Fljyo46stbQq9l/7svl05GCsZiOGzVyn5bEr4aWFgijV2ID/
K+WBi+pbP7W3cSp/pAng7dp2cK1P469k4Xqo6HkQjsR80HUHXXAUJoP1HHJE16L5MALs801VLinD
74RB2XRVHqZTrAestTZ5R6tDHnIfrgGdXuwufCPFIPZ9Q/kATnBCUw0BROWpx7puzVURVzeAx0Ch
Cxt7Z4ogAtHoTlK2wsKLP1A6L5TY4phgdbMVce69tJ0DWXpKvstSUNqO5X2FbYY0jubSC/t+wytP
hrp38daVUp5IDDvraijebN2/68ZVz9R5fIzCrHY4erNNQmtC0XdbzycVgrGLp4q1BQB/mYTcDwYr
mkqM26KCMFh9KmMh8k/3mSm2RsQlDokIH3tkbYyoPYHgAV1fxefILPCeBGLDbu0hMOQ90esWJ6Bx
wpt9I/CZqhKbE0aLjehbuF5M4gh1D3NiErqKB1YyMPIz+SLn+GG0nCvjwdroObDG5NUDOd6Yj9Iv
juH4FUbykkmwPcgUGVjXzt6wFMBlQwR83th9ffSCml6YaauxXscSFTKKAFM9hswS5aC2BatT28Ae
xfZ2dN+srtggc2xlBaWhE+uma9ZOfinbrbfwNM2jkY33aeW/eORXyTP4YXnH1oy02l7ZP1ziA9ZI
OOPq2YCnO8oI0xvuBheN2RtI/uJ47Or91A+ML9Cr5o1AFBLj97DZd4iIVdpduuo21f2uZNEwV99t
b3pX0bvuvgxyaB0+SnLgbvLVGmKbmXeh+Vy31cZgES/kHYu2zQg+HxzdAUVjCL+SAgN09HOcyeXF
O91+UXrKaAB3EMOP7HeePrHn+SVZ+eZ2gFKhefPgkIOyfpPnPH/MdgOLYWWkcr2cG9Blt4bPp+57
Nm5ciylG1qcFs8qr6zfjw6j4iHJViYcbXbIoyniFW1IQdA6BBbwxyFVKcVYLmz0NUITUKRb+xuD+
lXChT0PetX2+aCxggXnoOPdW9WnnM0bQJZmwN2b+HgQeD9lN9j0WT28L87qUDtY5FLo22JC72yzJ
KNnyUUQMr9iQy+agCHz7FRnNZMdN+cGuAEuEj1zCtr3nwXLR+0FQQGJhpqn63UKxbygmKIK33JxJ
D29nH6My78CMRG43DofJx2oJky6tuZnL6ezI9z6s8dwtJXDi0s/eKYTKWu8rUb84AX0KhbrKJL0V
tHyNtr2yxWXKa3Y49RkACR+rckP84zD3ajsnW1uREIbXrOz6gjx1wky/cZwzfs7l6XEt8B476jaR
36HHr/Pc3BAvvGffePXr96G4DQtC8+GnXYKNHq7x2Gzg7G5sQXhgCNgV3GAE30tE3VUz45vNefFg
RpOuruzM36OhgL2x8LrqWt9gNdxirRD7PI0JCnr3GIGf4oAA/4SWtws75gjwjQ5/CxKqFU27tO8p
mp7rNehA1tdcgsa8fMnr8Cf4u+tA49UpzobHUZEICEyMTWWW5ifdLxuYp4nQiiX7O/zSVAbvDRV6
m9iozyVWt7H19gJvA0F9PFpG9gPyJaI132Qb45R1Ek+9mA2VM4Gd7/9P47AHc1M3PVZBXd/MrOWu
maz8N9p4zX0IQJFZLDfYi6ks40tX4Y7aHf+ILcG6s7yRtnj4/Oe0spM9Vpv2/OfXD1MuUsHfpQQ0
HIxyjvItx1Wclf+tzkzTcJNPdDIcNap8vhncanxgNmzxDZge/2enT8Eyn8weiQ1di/4uM7H58lPF
PLyWmSZYppt8mXOCXyOPt0w/xa9BKPk1FBnLfBQsk5JaZiZCP/JmXOYo9Wuk0lVqPBjQHXADjM2X
ZyT4Pc2RJQPrmezU1I1/Bn+qvjcuN1VM+Mq9embU3uIijD5Tz/ZOlsGdwY4RhxcEsXFnQ5P4CAlM
P3etkTxoYCcXvHl8fM3uKRWMaKnO66vn0ELkLLPlvEyZc6SaXSBtE0fGaDLjj6D8EA5m4x6aSvdJ
G1n/WFj+q8pht5eKx6tWbwTYfVKy4V3aAlKyWYkVWf8+OyzRFNjS81gS4Hf7AGMdY06ebHF+Ilzg
lxYdhOKoZtyNzZAzTEY8RWGct437OmY155LVv6V4vXhzhpSAHJFlu7doanrg6mPmbmeM4+EKj5t/
YpdpuitSO3269QwBZmBJ32wjucTCJr/ym/uct9Njs4x0ILqtu3IZ89xl4KNjj9lv/DUHEmAqOUUY
DodoLnH4hDMp52V4pComu8uWgZLyk4F6KYbMbhk31TJ4zssIai7DKB6A4rNnPmU3EhzyZWSdluHV
WsbYP3/3/r6Kj4IpS7hIgAicjhJC/rHenrLLcvKFyI5BOeDnsf03Cozjba3Vkd2Vi8MJzlgrnOc/
/7L/QH373Zf9w43dcFL2NNWUHYeqhPRhc68y08ZiLeLd//lX+gci52+/kvsHdhpg7yhLawgxUTR8
4OHdB5igcL+5X5hs/sVPZf5+EFmeBNL12KssryUyp/jDj/X3J1UEr/KcLU8cPureWS1PoXZ5HgG6
80mLDyEkSp5WWGPyoxEvjzAwp+Y+XZ5rYqA55b8U2H9rUQDGj//9Ufv/LcjvP6/xZ1025c/2T//U
P+MG/i+EAip+3/8cCrh+zz/Kr5g63h+/CIPHr//4y/Jf/D8qoPtXB4VY2rZn+5bLm/hvewQh/4qA
70nF0OmCN+J98Lc9AhsGmtDRk0zfhQloc1b8nQloWv7SbS3Q/pUr3X9rjbC8b/9+6LgECRcp3Qc0
4jisM34dSr/Rr/2qyTFPjR2N5zYRtSrrNnTo1dt4xPbA+qG+4VFXsnC18c87lBlNXha9/ObFYpU1
hWXx215i8/cn369vwnI9fhzbxVtkW8u//803UXgwPKCstQdsKcuqXWRrg7Ae6+9ogtgHH0swFer+
gzd0hougHTAO9FgJobcX8XOe4p75828J7sYfXhhXKGGzwvHMRdZX9h+2Gr4djkSoUhKX2s0EACyP
yZIU1VLUF1X52zgsfuoCVg2iFxwDqGjwxmJILMNmVLIGvwVoq1r3pnSHXWoYTbyeBpBW7wOdqj9t
KmvFCpwC0yEeS1fvXadGbGLjOMPLLWm6kGH3Oei4xqqoNKaQ1rIK79CGHlOQLGV2MNuyqa5WkI79
2mgt/21qDO+SufUPBeXspwV9poASBPD+XuVDEG7jjBvtkmmi9XnyPMM5FWlJiJB4f5UcYrPyboTf
AwrzB9MkWpN6Y3g2w8HJ96U9UlWF1a3DiEDPUY+lHsrwKc2k+eV6QHXQ3yOfH6nmjNlKFeTNts1r
q9r4HeTVVRSQy9v1o18Aw7GRhlc8QCqAqVM6fGXVstHGAvEttMqOYGkGDWJnRvkcAWC0MXy2NcNQ
HuTlm6EpGNn4jY8Jym5mHoj8pXB/EKVBmdcy8VfA1vl+7LDr/T3+wdxaqVzoo2SBgF9LSUy7buWN
70jveH2TsmgWpym7en4GXHAM4oYLM4/phaGBz/S4hdNUf8xYnLBQmW0dH1LoFPqSWGaut4i33CPY
s9OaB4+iumsqG43GD2o4dDIb5C2ws+lHQHsI2/tppHwGZmqBtj0YahOAOz+S9CnzyzCF6ttQzz0p
z568p1J1CjC7cHAYONJ8WS5pLc0cRkLfQG994tpRN5NB1ArBcsifVYRbeN34LJsgpoX0qcFdN26o
ksqp9kjQ2/nFzHa1K4A800ZvJrz+o3TOUrFQY/At8+zcB4DQ0U+7Cg8sk5AC6ZATc6lHc/6gHwYU
CtkHI0Yo5osuF50OD5U7PGmAuvzUgsZN2+mnei97KTwq3Roal1i2F088zaCs+AFyGDZlTNgUXEt8
T1ujUK16mnUWygtwerCHNacc7LramQgC9w2xJE8XA7uzIZm4CRq6DnDOjMzTeV7DB+GKidNzjIa1
nzkR02nmTT/ROOcLKdEKL5qHTWgryJ6XR8due+RbQioWQeMSa6w/dnaPtjnVl3ayQ/t+5PY2rdTI
ImZt6smr+X6ps/Ai6A5kIF50zoiQDD94iJNbBry37RDZ37F+PCadXDZMR/ZGHxig+qOFx/s6lPKz
DfBh1qcuUPKa4knDowbZ0sNiEE7jTxczNsZTAauC8gSct8OK6/GGUowpXtl8puLU2RCc/RJ6vGKB
XYW8QJMdn+a22RW1e9W4SyEsZhsnH+/dtr8kLr6LwHwq4QhMBuMrkTW+DwqAFWWQIZjNMmbQEzsd
6Rh0wZPwmwcqFjclCbORre7FpVWihKDMRwJTD0BOJ9yYQ2n+bGM1vnmiOks6aTzPjg52eSq7hl8c
ubKQulcEc9W6I39PcmHXeapdPEAW9ARIDbZ68kJ0H9/GWucTgPEJgKWFS0K5dHmVRUcCX/nggKZy
nVb12exFtrHriICH8SDKulsZFd3hs39fekOzLeIJrYJegVUyjt/rHOpK4ul7s2R+iCb7taE9qhLZ
LUEfQoRDm+6xkZDTbnSwLot0PhdK3RbyzR6yuyg2DzOwrDo1xdfMjCrNcE1VJdSIkmg2Nk+sRMS0
zrBkmyu5aHOVDnn8Yvr6OdD2DaWzO1onabdNym7T0V0IYWNuqfF12FXoaNw2bT4cbYuMHfIffIKm
um+i/DmorXu7KU6hW7/3Y3vCwa9/EtZJtyb8x2+BGNGeFKWNUQ6Nehq6eYXlJ9tbdu5vKe96yLt2
WFlOAyxsemxCiFJZ4D0Zo0Tag8IUQo96JEG9kiUgSTFsJxOH3A4RbC0s/TMEk7Vx1fQApWTnT1jn
tEksComWBKK2uqM/TreNQQEwQZUNzfb3pKReB2gey3XB47FysSz5Yjr5Y7CwAVjUI5KRqKcSxF6b
Tdq+z3N84+jkVir6xiKqYesvE2Zp1dRXH2rpUOhp3wR+efECq8QWnuCNbPymejMG85yUeIbQ3Onc
Dm4h1+H1tuK5/5go5Fi7dWytnUY8G3m0b/ripsNX+n3EDbjNtLAukPDJr4ue9BO7HtVdTVZAYYYn
vzTB+3MLZ+aE0bTzC3QFQDivfVh988EXut49U6W7wiR20VZ4yXDjIEsrDKfxthT1KZWonK76ZokR
2DuFNjNBcay6BYbyGZaKXyBAxiDujch4rtLsMrjh7dSFyWlW/ps5WtU+xg1G3CmELiggWkIm8Kt7
EePCaTVC1SqhfOmSBOXONlGOeITtx5LiXaIhV/YYF2mV8GmEfoZXM69bfN8zmjOZGLxiOu5pKlvk
tiwZHyqFhXqpmK3Xbdg8Fbq1scUtbMvSC7Ing6gfKZy32fCPOEy/sRw/9j0x5NDpHfxuJrbPmmIr
O7BBADpOJ+9H0dx5OB0AlQhDWwcerBaOPh/J/sV3EmITMRDWmfKn2gRcL4t8Vcf+nhOFhFZ4FAmW
7CF4mRwBz6FqDhbelXNvNM9+iWs6R0RvRqPjhgSHEl7KXU0lEAu5+Wzwr+2YEBAu4gVDwHkvnPGa
BKJMz3neo11J+8l0k4ylSXwKa6WoknHjL0BE566mpNOaB8hki8CrvJCS7VPppipe64iid+KCEYFV
cGWwHwt5lYDtiftAo4XGTz91FQYx9gjH/OQHvHXqPN/7lpw5y+3nwqKVAuvxz8qg7WeyCE+tKYw9
gdDdEwyL91ALzpMWJzNpyFY7xi3XMfeVCNcPOdTnuoKBUfTGNQhd724su/FApO7C47e4i21dffoe
5MUxC26J8QJ1qYuda7trr6lfsGvs5mgkOx5S3CZCng3cQwkydgcOr3rd+/ZaugGmkolkuF38bJqM
kuU3ofqLCUGJTzJhltLilhZurBTXX6ef4mI4momzUmnBwSKn98Qo0zs7zO9whCdyU+uB95oNuysR
XxMMQBV+kkm7uEm0HfLu5JT1S8HxtbZUf5iS4muy82nfmgrLmxXyoZ8JW5u3uvajt4Iofi24zbia
/J3QNG3nU7tq8ih874h/8ti3j6K1QVeRTT01qXeeRLgF2EJXcJ4+u5FnP04kZbmGlo1+yUa6x1ay
GuHdkJ1PftBDy24oMbIg2bV5nNwPNeWfa7DBGAryMGk5o1PL2qsG1ZaGjQpiiN27Lk1alG8+OWXu
fUvcEXNTmYbQ+EXj3dbtYPxMKmAcB9HwiYfN2LLctboBFUgaqVoXDUyMY86NkWsP1ky9T4Ubc98i
8gS+uWzmN6/Q+ZvnjIwBljF8C6VHwB5eKzxNkf0osnl8rgJ2RVp3IOYGnMYXa7By6LNTrfBPUMK2
ODV0R7AzGXg09jC7eS29KN34raveQ9/g5k5yh924MzvWEVYiBL6Yhg2umCkbpf1kDZpovs92VwGx
xUffDkkASaeNtrSie/pauEXG58WNFvBmvQTMwBdVj9STwyx3aVIId1UwVu+keMVngmGWe2Thxq9m
qHBnO17tp8wauTgWiZHeTr1f3yZ+Dd21M7PMuKEKTGc7PBCe3M9dOz5qLfznvgW2tI4DQao3tGiM
ApGVkjyDhxSte6q3YRPNZESWbTEBdlga4zoNW9hFLl4J1orp/2XvTJbkxpF1/SptZ88ygjO3MeWk
DKaUqXFDk1QqzvPMp78fpeqqDEiRccTdNTtt1huVBDJAOOBw/4dAteFUOvQhRtVpH9xkKsmSFS3Q
sFBVnNcRfrWkUJSu6LP5bgXaXp3YM0iR8p1pKqy7IoxZyzgHzu+NwkcuQPWF8k1AITe3SR52r6cY
9PquIQmkp4RqK0QtfJHRIyjHMd3OsdJRtw5H5RFS3xccmbJXaoGjajcYN6OTKZjK2kr3kJpV+CeR
jo+mTh7gb7FnCtDnq534S5exL26rzBqu2inIvs2OA8nIHsauO3InsdipULz399GMcPjWFUOCI3oC
nve6Qm6eHgwM33jbLCY2gLqM6ah3fq/thnyYuJ8mNRbguF3XXyrXpMuV1FOseCX+ye+wxYpo9lY9
4j85vk7a3mqbGNMNqysx9ETSNLv2heV/zAbFBc08RFimzw748cQgxd4O0UyHGdGE6EsSRlq0cwof
nEOaJ7q1UQeDS0PhO+aHoYOXt/djtzD3idb194Ca8nwXBiE4oKFVM+XQ+AIlJ7Dm3fzBhPj8iJsr
4pZpHnAfqXqd/iTei1l7jfHbWO0y0qUnFR+7xwpR5S/ZCLcyhEMY0j4ssv4Gx1PKykPdVd+qyIHJ
oDSZ/6nWe5prEwjCvxD8gU+C+Wz/CZpVae1sNJQ+skPF2FlyvXGho6u414fw3tiLTaf62qeF/y0A
+UQPXR/Y99DYRt6rwkYg39VKjU5ur1XoeWVDAOgpCKPqczAlcFKAM6vgUCp0sswgMfMHK4i5BM8j
QD8FR8/XtdPje8lVC8oPmLUGa+XWqt6ZsVUPBwf67eegNhN3S8vKvTPDeRq3qM6ALexmS/3I82dc
SiDblReKJVIVlhKJgUWFo1mWACBpOUvt9Fn5RtcUlWZ1B2cs1fybAnUpKGECTcip/tuU5DzgUqrK
fH8UuC9L4IkBhBa07vNHQUVyEAqymuuYv7IzEWLC65J+x8vVn9P6K7wlYQo0tW2KUrZGNVt6ClQX
oQGRBFdT68qBQ5TmJpIhF56yjPK89MZTKC2RPVL5slUK+6e/RdETs6wxQr4Ggwwayu2g5UPv6R5m
SENvI64PT8jhj95v/zZ9gS7zTM0lI18gts8+VkqykLV0969ni2sdraAAtvNi4ff7j7GA6lomxU3d
1qUSNqwutxsTNb+OQvoAtpYvuhZj8urlp/xiCo3vhXLHsGwTz5XTH0MbOoSGRT8Xg7/hkIPpe7J8
0d9MQCAfaj8UG4TEktuXH/rzcjcNB2aObeFhotq6tNxdVLE4WCH8aAp8KywhMStoDCBgg9HuX36U
1FZZFqIJHklzgSPpAgDk6e8zY8BHpbrchfAP+2YlMfUnw2ggEKOSoLzurQ69WD0PmwPMFWfcvfz0
n8MALLtJWda2HNBQQloqIur6VuFovFZxZL+N3ZFaSDR1F3BXv3yKozo6AW0YrMzT31jNo6pVVYOK
V435FWDUj4GLkuJv/xSL/2kG4t8OdjLSTwm4J3Ux6jRQa3Ku7pRS3ztN/Psrg12DsjzAYgPijCut
jLYZq8nWa2x1LYOqR9aaXpfFw42FgfyFhttPNXN2QltXHRs6uGmy80q/KELBWc2rsEGcVa2HTRXB
bVTjAdV3xyrbR8VAwAeIaGG9DSedm9tILepPPZ7ibIP1LUYtCU5xlwD6P69XviGtDN3SiAtXSN9y
jtsW3m7UXHPkfXEm8Js9fXjL+TpZwTehc5fNlOrCTrNQKqR9lIc6rB3OFFPYtvRQrctEaSLpd10S
rgcDHa17AymYW03zw9sxbrTXdeMke61oXfD40GjdMp3vyjDUPF1P7VvH4AoQ2dVwBORIxV7LQDeQ
Yg0HjNiSCxG9LAFp04ckoOq0XfjdALlOVztEQKwCGyIaBzhcaf0g97KhtjAhav3y3nUNpLJfXvo/
b1dACjRNA1oAx0D93uh4tuGbZDqaGY39Nabd2lVeYaYsTBW5eP72j1D+re7g/6719/8bjWhpwJ3v
/x0L7kDf6vw/95/r6HP++T+AQj7nfzbP+4HLCH/3Aw3rD1q7rlAdx7FsetH/NAQN4w/+yAL+AaPH
tkxWz39dwtQ/zOUcVVWhutBANf7R3x1BeoWCxh1uWhxJbHC0Ef/rjvbwY+lhrHY2wzo9UmGeCMsk
53HQrrPoTMrLBe3EvBh9c3xIlMVRVRFIJSHIHOeqDXskn7foYmc/1s3ZZ54eAcszbaIBYhSIDk7x
Zaqe5yRl4wBbz8XwgE9Xf4gWTA8ttuzm2Tf5+5eetBlPe53fH6MbnDOcNWSs/P/0MShcpEOmiQVM
FOavuNFdz2E87tIZnYlYAYEaNlpwnwzoSeXOo4W96NWFN/hpcjXTIQaR0wQuZZIfnb5B4eBDNs9T
/eAUbX9tlIkLhBxpc7pu3I8bM8GJGtyZD90SElCv3Si0tTY6PhzXicAJxkQUB0K2jthdK4I7iOHB
F93qwwsztSymZ7sUM7XwuExNt4EikdCrUvMTfSMjJtnPH2KSi4OV4wRlcse6GvLMvEbrpEc1G4uW
ratXR7QGwp06lx9FGMbbzEAJEUPAr7nWoryj1tUtLc7xPuRed51qdndoBwosZUCBAwHM8tpQu4fB
moYPC5t7Q7ONWkuD8XDSqvknKx4fL3yCnxYBS5vpB+Ot8TO5Spx+AhyHlKnXjfTBdBPjtsoxeYTQ
Gr1SQZFt3RqFLbpGw5H+5bAP80klqwTb+PJL/Dy99N0t3RDLvgx9T06OG8w9gIQmD2g144Cdmu9j
Sg17fbC6w2R7Lj4wW92CWPvyY7+nw/8ePnxWEn92D1KU5aZGu//0t7f0dxA1y4KHwZ5CKAvifRp2
4zaMMa/1YyDRURs+UmGNQS0nzU6p0QB9+RW+4wlOX4Fclh8OFoKI/4m2mAu3yGMrdz0Y5s2VHdAA
BX9nvwnyCOEr306vxPRoBDEl/gmwAQAWJAi5BXdUV2nwFneJXoUHOFjTawhI11ChrtDYyndpKz60
KMC2iJzYs3t8+bV/2qBMWJ4GlzQDzSDNVJe4fnaGQhcuh1HBJpfitY0l7oAx6lT5F3IDscz/yeQw
OsY6yxZuChim0gaFyEeBhY0ze1Gc3SDSgCajYJFC9cOvwIwPdJ7Hz3ppfIk6m23LAhLbOfaFzfj7
KpDegkc7AEI4UTgJltX77McqCVKXfTFrXk555AhQ/JUK7ftj37rOA0kKEsRowYpXaOUa0NXU/otp
4p2460obIl5WJcVH08RZ3EVqvE1UFzC5WWs3OVJgKNjEVIHDtlrOEqP+RGFI//byp/qeY0qvTzII
kIQSASFuS0k4ItrIsiToEwMceIWtQPCx0VlbVCu5o9ViojXQd258H1dNcW9HBg48uCP4Nza6k/qB
Frq2MaZQfDJpXN8j70Cfskc1Fh08db4UkKfZIAGJZAkpK5AXznaDnPB0qjV3pP2Haqinx1n1BgBR
ezVUPuLCAX7nikIPbxHmv6P0NL7NCoSj/UygThdhNB0jJd1TpzNy/CVKYKKeYuvVAeNqt/8RtP+X
1v3PMuHn07rHOvrPq895woXkGa6Lf/Ijj3PEH8v1C+iUSpXjh6frD2CX7f7B4ckl0DYs9Qfi6+80
zv2D/INDjKIP/0rlyvtPGmf+AfZpqTpZquNyiSL6pbTtpTROyvphMLGPfN9kYYdz713++7MgLunX
a/5CEhJ1b76G11jdtZYA0tHE2XB4Niu/SKxOVzF3r+VZZLIAPDlV2SpPnxWNCLdhfjHubURiQaIo
+f1clhSFSU8eklgTF3aoX/02kmPOcYN096cbjT3ispLbJZ30okFLeaAAm2WUDBb51QuPOj2pf/w0
27aEZgLLXu5spz/NiGCAarCI9obruw9CaeovnT91T/agCRh5yLTdL44uIMfRLrf3L8/rrx7usD0s
IgMLv1z6hmBs3GaqlHFPMTi/1nGIRIwbwSGA/hG2AqZoHlQtdm7wKoi/vvzo0wPvx++Gya9CQBOa
+vPGFAh0hWxt3IM1yu41K0uu9bKLLuRB0oH3/THA3xCLR14Fftp3dv2zVWqnU2pOBV7p6cIlK/q2
e+UMRXxVom/8WC9LCu19hN+tdEoerAbaEJSBCeNs7gk/Nrn/5R3k71ehjMgujEGyI5cS/dZo4zGD
3IR8V7JTkBfdDmFR3L88r1IK9uMxS9lG5QaAYIIrpZ+BVqAN5fBNNWeY50MmOEnnKkUhKTaU6RMc
hwy3twHI1AF1qtraUIQMnoRDfnNh8pec5d9z8sebkNIIdh2YB44rHfNY/brQfXkTt2usa5r4wTuj
HYw7pRuDr9HQ479OBfnNy7//F+tqqVshUMMnX6QzTuPJcSo4z2A496of83FdqkKTe+ma9auH8AE5
U9HG+PkhbosZFs3xfg960t8ki8gA+9GKBQNK22L35xRnI5K+ZA20JxySZcHobngHoTvetr6VXig2
/+K3UKanyEc9cUGjSpmnhsKu1WOnsR+TxN+hGFluEZB1L+zgv1gLOlcRZLSp1NuU0U4/S70Y1RvC
H/Zt4+h7IYJ+8Y6LircTd9idOSJ9ZNlGe2EF/mIf1zUOOgEcVbDXSL8NGWA08+uGGRxQ+jbSHE+M
nj1Hxaz4wj7+vRwqrXZWAnosBB3fypKuPik+4Cg8zP2+i4ALbNw80j87TmFgIDPXqPeK2ahy0u0e
gIZC3xFvW3uKvyGb33ihiH18JBLkom6cQiSX7mW/mAeYP2C9Of5ZUHJQzDHiQPSucXkyW3GbDW5+
EEXn3g6GFl740L/Yf/iQlJaEC7yZbUj60m2v4lQ7DtPesdCS1ssrzpenSOlvhRq8QjE63Jixvc/K
8C5R/Op391iunTY1TI0dVld1+WbRd76YhIPVz2CbwXbW/GxfOMalHuFyJp98aipIFFdYTwuiHGX3
08UMGrjGl61sMVLV421RVtMGQCxwjjkYrnRH2b+8paH589MDOb1cZpMiFtV4TbrO45M4z1h1FxBx
bb3dpmPaVVv8GIGUNmHr69vQCbU/S5rrQHOSET96kdoRNLnShktpDSoas0HDajxo4KCCW03t8BoY
K6t7lWZCo0HY9sVXPwD4t+scAG+HNAVktsmSBtWrGAEzY9+aQIy3yEQp+CVEqGhs7MIX0cHPgaxe
GTHaU3iUwDEDWJDpr0MIp/HWRh7wnR074C5Txw8/ZF0qtK0WcRjvMKLBu7RNYcxvG6F3Yh+jqKq9
hdQ1utgsmE68s3PU+XdWr8XhQ45fznQ354XlPFS4muv7CcuZfjMYcfgVCC161c4Ebhgs3FRc50YP
1gcWYvfYjCJ+TBwfM2sNoRhMdRTbzR7zPo4anFHoxJa4qRpmsKucni2ipP8W4FQvWvRiGyvItx24
Tc+pI6z3ZiyCIL7qwAGczqo+pz41J0xbohz/cJsHFWEF1Mc37fiz3wIwWExHp294kMU43qtp8w35
RA2KJ5uueq0EBvRgECHRq7hzkQHM+NbmXlmgXlPV02vfJE5igFEF9W0ctQ533bsKGmTxyrTLGWNN
y5mwhIIWjjb1sQCFpu663qwxo3Z7racEE5doK3QcHDvbLAX+Q0R+coMkR6PeaL5CCUxvZ1xuogRK
bZnX7pegQKLxRpTY8e2LOYsOSNniekbbC8UbHSRZ2yKxABzd9uM9Uhix86Z3qz6+tVtNee0oCY3z
wi/IpVDLRCPdAX4F+rYm59gmolWTzeg0lGHbuooAvjiB+7m0oCpf1WMLvVxJHdpNvYUZwm1PZRhv
y27q2m3eCh/Jun7y76Cb431VYbd7i4sQ/maAtg0MbhAaL+7Qv1OB27HtdLsRn4yHJAj0+lbRKtBs
OrP5hHPCWNw6eddOe31O6hbBXqPzMlojxi7AliQAtKaU7xPkQrH8SYNQ3efBqHlR70evxpReIgT0
Lv+LHGB6z2YX5leRGTYfgynHTQR5OkDcrdbp1mLEUAVXdebQFdPDIvraAqOAeJxP7WekJk0E55fk
euPPGWAQdgDwiKgQPiIWzRhjWcXAcTEvja8xh68OJoBc63HUFUXHTsGJpx1NJ9/a1wsS+mEeZ1xU
NoZWoLHb6p1xcBG4Q+S9NJuWFaE2TbdVHXTqdiqOoFAHAG52IE/V1LkpHGh0W5VNARc8La2UYzuh
vPjVDiqww/i9owfuWl35trQKa/wQBnnzeuypQICV15e9IqQIsslKH16FYrLSCb4wdJFFZ+PaIhip
3uhdZ+J0iCJSi9tN679HExyDJRKb1DnAL9R+IBH+r6zwP8tt+3xZAX2m/LSkwF//uzWkG3/YlIY1
8mM6qIZOfvx3SUH/w+TOQLXI4Mb7o9jwd03B5D+hUyeWM0hbWGTkkP9tDZl/0BSljm6YVMIoemu/
U1M4zUUVxl6au9CFTg/UFnEfx3Lc4EHNsbtF/9jGhq6dfis5+Hf05anP7oDCxrKGBDN48F3Q/gOi
zoc6rtMLic+5d9dPR096BKv8XjheUkOrt7sYa27fKK+ffcBfVEDOja6djh5AYbFMTO290kf9pFWi
+6qrLxVkzw0upaxhBinZVkfTMxv3LVWlt2S29spJl3IkIMS4qRua4WVheDUiOjskl+6Xv35tzZWy
oRnUG7Vq3fAUVX0yfXbPJENx4OUJl/LY/64W7q2nMz4UlhvbvWJ4E4IS78PE7W5rtc0/AZSyDwXF
t31agGDO8ka7jqqJHKWw4guX+HO/TLqvYCBABc20DQ/ua4QjOa2wXvutwsu/v2vJMZ9FQYaBe+OP
fBAT+wXg28OmUO1LUIBzLy4FsAr7sLTMQffoqYH2nQMvX7wWXv4k5wZf/vzZm9sQ/p1RpJpnTtbX
spqR/blU0z83tBS8rahBe/i5BmGfLzmbw305aNqqnYE23Ol7FyRrU4QPqdeiVnUohKJeg7q+pCp1
7tWl4AVulAZUlDTPRfFLDFjT1M7KCZdit5yKGsU6J3vIMjg++McbBwi87tWqzyn3Jk09tdRWV9IH
hGzJ2TWzaB46Evlg3dvLd0BTr/re7uvwIZ7akLvGhLl9U759+eWl6/4/YSSXSxScak27ToOH3Iyf
NJR5dtGQ4YdXYH+zEUreHwalEdD2IJn2MZwIF/zyHlDU+Ng6cY+1UKmZK3+pFNI0oVEixsDN80WM
zx8+2ui2XwI1nFlfMni06ycVNZOw8trUf/R77iDW7K87NJGxPQ2NQMNuPm5LxzMraBBmVX7BIeGC
3sm5F5diOm/rFosup/QiCsNvjQRjmzHxL3z/c4NLMQ1IGrOebCw95OuQGTRgY+9QYoaP9PL6Oje+
FNWVPlA8zrLSsxG1x1Wlwye9D/WndaNLgc010yq70S+8nHYAukHGcG+O+vTh5dGXzf7f8sg/oSGr
2+kDBtuO29je0JfDImYY4d6Tm7dmnYW7lx9xZnps6XDW/QoDWowrPfANe5+7M/qAKz+tjPLDnADr
doRvvc7C5F53E+za6fxv1725FKsIeGqVLrhD4g9yjz7TqypILsgkn5sU6fDNl+bOzCXL0+IKIoNi
dtP72i+rdfu1vTz22fELbT2t6krYno6viqM8je2lNtS5BSNFKq4uOaRZ8CiRgXSun7jWO61PsfyJ
OnEhXr/30X61KKWAtRSn9AHMOl4G7GGTuqK5rQKY3K3dbnUniqzdqAT5u6jAP3Gu/prjQL+qRnN+
O+lo0KtTKa7aoOTuG/e5dSsW25XRh+gDISN5HTTNF5T0elzwijeYfd440ehC58YovK4yzb0dI+3d
qvWzAPeefwUMITCsaVXhDTZXJBPv00NU1PF+1ei2tO2oNlpiFaZ3XqvNqEMnSIziculfANOfW6DS
tjMgdFlWGniPqIu/9sOAZrj2etWLW9JdoB/0FPnfCrSPMrzXLWogc/7nuqGlvSbN8wzjiML1OlVD
C1ctPd8GO7ZucCnTR4bLABnI4IFp31l3g8gunH7L2/1ivVvSOvE7R3NaBvWwYV6wNWmD+RleC3xf
xESHovpMh8fcOoowLvA+zkSxtfz5s/1Bb3FACZLS9gykkl5BIkxuoaNj3dSO5m7dbMlbkCF6s4LK
6xWE1aZ003u7T9fduSxpE8J1zUzCtHY9OhrxEypb1YfOr/vDujeXtp9M80nRdc5EJ6lusdT9BJn4
wpc+N+9SzOpTnRlpkMEPFWl0NHWgPDDAtTssVfoLh5Y49wwpcpOw7Jx81h2vT1L7YzKZUNEtBNFC
OgBP+AUVr22nRiE863xnH4pyvkoiH2mGIkfjIC7FA+xaWHKFbe3HMs6/rppUUwp6UFRIf5aq6SE2
o0JXSa6EVb5fN7YU9UlkWbVJPdMDAnLtqLDZyziq10W93I/MF/Aw4CtSjKTWDkahxgd8Fj+se3Mp
DmcxhNOg9oLrJioZyPe579GC99dttDJyUO9FqUDT1LxuEddNpqDfKIX6t/rX/xIj8U/qaEpBmMNu
tLFts7wgSdsbZIffpvimrzt+ZPA3vt5GUpsMjiPfGxjmwSaqzZXLRQpC8FfxgDqO5qGDegcnbJfj
Uv3y95TE2v6dFCn4ejrmbhFUlhcbQ3pXO0Pwxejs8NHyjXobd7FNU9ly2zdGCv3TwdHgsZjtr5jk
ZU95hKy5sEbnfVhNlbVu+crIfSfpxlFHxNcD3g8xt4dD8Drq0a14+QefSRMMKfTUYHLdrEgzrzKt
Kw7dL7PVXeIPnRtbOm9FlQCbN6wUpVI7PgxNHW7oeowrJ0Y+dBEcUhTHxlhHwSLCQcynwANp3QEl
A+0EbpVWwE3fy3LjEXDfVRj8HnntnxW21PWfH92KVdLDaxmaRPiVaDb0vX8LXfLvyFJAJ0ZlBbMl
UlwT0i9zNCPse4maee5TykfqnGVNa0+zpyjql7zW8GWES7VbtwaleE6cGkbBpKUe0lz0SmMN4ySn
MlauEymim9RJUuT6fM8fsbBSFhPadBLTuneXGbF2ZwF+iPB7EqXt4omQGJsAlaIL29ESKb9ILJfG
0fO1osKRR6RadTAiVr/N0PT3Q1rkbyrbKK6RotC3DVbDN6u+gi5F64CVlzHatoOMTR7cFVqQ7Uc9
bVaOLkWr6xQKjIgsQZCJfF7x2yc1bi7M0pnFqUuHcBcAGskbChRdXNo3GJSHh260+3Vbgb489Vmq
HfYdBoGDn3iKnzY4eyPnEwj1wrSc+8BSyCKrIKwYb2nPNs1YQw877e7NbkiNTYEcIu1rfFqWRAsJ
9nVfWQpk1ZyHTvcnfo3FpXDTaWh/h1OJXNS68aVYduFPlEBCYw+j82hX4m4wBYrYrxtcCmUFq/bB
0DtERoISC582nLZ9a44XltG5LpSM+MF5CyeqQqHoAkZiD/Y52s6zSK6yRvUXU8n2FgmGiZQbG5Gi
do1vbSHI+lb9tu/krWfLrPZRfkJfIfaQp97gLnetu/Vv8V3+ORfQFj1ZwUlVqZU6tomHC8GuC41v
o9+8X/fWUlhnCm6Lg2hmzwC8sBjs4hcDGmLd4FJco2g1GiJrYg/ePro6+ARvB+1C4J3ZMzQpqjU+
nYZ/hn8Evf+nknJ7Kyp0hte9uBTVoz32JWfZ6NkDnDpyyCMi2M66CPvOxXq2UNjw81Et4pjed5jV
G5r75kfkDS9h5M9NjBTATqA15UQfmcwnvCrdbjsjWL1uWqTwBSEM2NIxIk/FFghfCx00Ifr6yrrh
hXu6zO25T9MpA9ASjYDL59Z97EacVla9+3e6+rNZF3WchMGMbkeZmO9aK022cAxXFqZkgn0ZKjM3
+GD05sZZjD8GF2VGo9yte3UpRkMkAoZZCOGl8LT+HG0kwKq0d96tG10KUhe9KaNq1BmH1Pqb0CrP
nS7tW8sQv8h+ZGYvgoIoRJbwqJBkjx78esAF1ozSt7U9NE/r3l6KVFRFOxiCVevZyHC8Rn7S2oZZ
ZqzbHb+rPTxbNPVYaNlk2mCNuSle11np3HOrdC5sYcv3+9X0SJEaBn2j2GrVeHaYG59hJWD0MsTl
1RT43VWF8OMloK995kFS3OIhZ/ptXdRehdb7Jilr+7MNb+3d6EzBm9aoymBTdEZw4Rg+swHJMuku
hkJBNTXOEezgIXKVLWS/dZGgSum0HlvWHIK289QO9VWQzOO2Mntt3RYh00njBMtCgIzOMSmqV4V4
FFW87mKnShFsFQZYg8pwjjMaWdtmGK9mNB9XvrYUwFGOK9Ac5ry2bqCJmti4sE1+vW5TVpev/CwE
jNxHz1DXlaNihlizNUjHrYQkqVLsYhQxKoOqKcfYLq7RrX4Y1HndGatqp2+NdByuyVQ8j1Y2IiYq
sACKV06IFLWKo9lDV88M3eWPagECAx/u/ardTJUCVY1pWxehqhxDxQSfHtoKtm/FpW3g14EpZAgY
noSRVScmytMFYmZxoiCM3o2r6lCgG09n3OygedhNpxyBQA+bqKiufMQKVn1OxPdPB+97NwqKyVCO
hTK8VdQIIm5woSFwblKk0NQQc+snMtVj5RR7rG1v4iz/uOZr/kTfsbpGWLnDWzd5Akn8XQO8d93I
UlD2onPN3pmUo6pmuBjVh7JZB0pD8USaaljh0+wTOVprvO5rHG3tdl0OBsXtdGyhdknXN7z2GFT3
IyzYtLT+WjcjUlQuPJ2pcFuF5p0TbDOz+2g2YtXujVDI6WubbjVlfc7YONo4sADHB0Pr3q56bxnX
lY7oxA8Nyw9I3Zsus+g59na76mT4rmjzfO+2TD1ILHVkAcLs70z1OpouMbjOhI2M6LL8uk7Q9HeP
Yz9pm2nirtEZ/XxYNytSUCaZXlVdNLBQivHaQgaDmva60JERWk1S61DNVMy17HyPK+cWVM+qa7qQ
8VmcYFpjurx1iNQ1+YMylhcyxXOzLQXlkAxBV/s99pBxYW6WUxjGd7JylUhRmfUQHJTGdo9GNb0V
tYEl5tyVK6dbissqMAYXf+rKm7VO2YhOfysUVCleXia/vl8IRwpMtw3yMBBz7SVz8S6KzRSZlvkN
qPtLZLIz8y6Ds5q6bVzMM3lAGY1ItZrVJrTIr15+/XOjy0dmiRI+gpdg7kJsGuMcq0mKPCsHl45M
MxrE3Ed26cVOp2/zoMb1Ox3WHZqymAeWYgDg9Jk3x1R5j+2nc4Mg5KUGyxLlP9+LYBqc7repqunD
jPeJJ7Ch/mTiMYnvRdlda0mCd20B8/fC4jyzfmSQVlnYI7XOCtygnuCPEFPJ3cPLcZ/QLCTGXv7K
5x4ixa6PJ/mk9lPpNcjdPRizbd85UfwlRxD4Qka6rJdfzZccwGWi0DYygdogQonXIwpiuzkw4mNc
zuJNVePgWcGTPIy5CpHo5V91bu1KcR05sMmUWlnORP3Jd31Yg0r9dd3YUlhHdlwNjl/lHupq2nWH
+/GhTQx93Wkug59sVJX0efa5dQSje4cVyU0VT+vabD9xhkuKS1y1gwXJH4b3peGrb2YRz6s6GehP
nAaGZgW+4rtzT7EjfjL64ePQmb8n+vbfGjOipqdjB2DLM12LGyB/yUMVBw+9Va6DxqMydTo2clqx
mmd145lqpW3KpEREff60arFYywJ9dj9ta20wqjhrPBVfJozmH9AsXzm0FLkdBkmIvaWN13RF8MpA
DnUHAqy7fvnFz+wLlhS1RdO7Zqg4vQfbE3/MJuP+Eal9u0FOmsbRyw85E6Yyv74oRYoSPYXsEkXj
jZUbd6Lp3qwbWwpTIRSt1bD5wyzVvlV8+2NndX+uGlrGKimcKObQZs5xbPAnbzrxympQPFg3uHzs
VlVoiT4K6bJP2DznyRsoPuuWjIxVwpHJ7TFvHUCfdA/J7H+C3XtJ1/vMt5TBrGPV2UE8KjhrVy1U
b615bTorazHoG0thhBh8hCWXewwjFsrU5vUucrHqXDfly096FqQkC3HT1nnrzZbzCpHmV35cP60b
WgrSfJGmyHWl8OyCvcXANEWn0rldN7gUo1XvK1ZV4YcQmu7HwMAYo6COt+6SI1vZIZJAimbNOQir
6iGiVhqHl0LzTAZlSqFZ8DUTEXOCqoP1rcyxSup862MHL/+6sFfWS9HuPP2qGLCZlj8pPMWm8xG3
1sHujGHdMS3jmnJhDXBS/NizEGK7djFQ7rMsv5AxnQmlRe7r+XqM074BN4XnUYKa+FWkOCZMbHMd
nIEM/nT0rNHDGKEeHJVCG/YjvW6kDlYytYSMbMrwsw/zoo1o0LtPSoDxoaOug5DAaT59czRPUenW
1Mgb5+hqNv2vs1IN6/YAQwpU6DkpFnpO5Gl5+Doy47+QmFrXaEZE8/S9tUTQFLP7yGv8zr7H6SX/
aIS6cuGkPrdapFzXzaJMwZYSR6EYm7Ns+LPFcnjlrEiRamP8q+hREXlFVSqcdCq+OmlkrFvnMrip
0UtYRFh+eamjvse64R02NcW6vVGGNnVWiz69WwVeMgEvH4Lo2qj8YOXgUoCqDaT3vlkYsUrk48UX
hBjyuO9W7eqyUwDYPS3Ocfv01GgscL3EeywerWTlq0snaTq3YdM7vX90ux7fJCS+EImaVtZTZDCT
jRfMpGQNdbfY/aQ53W0lsod10yIFqBI0c1rEBXWgyLqq9PrJTsXKPFSXArTvrakvm8g5KrGp7vGU
DXZFnccrp1wKUMOIskRMhU15zH1PDW5X9tbbdZMixWfZNSjTaIF9TDIcW9JgQiknWTnjMl4JzIBr
FKPiH4tcaa5dV1wpU7quDYtI2emeiLAW4K0msY6GPTqfxniy/hotqszrNi4Zk1SUqiiHMMbotKyc
A7JrYt8l7l+rZl3Wd/TDJlaGdkSpOhmwYC/v5rJfl6FrUnhquH7G1mBpR4T2yg0WyjHqOeveWjo9
u0aNFUBgw1FJDeyExLhZjEAO6waXonOeEzz0nAAJ7MG5w0aCg0hfV82TAUmVG6P7FIjhaE4qWsqz
rlaHNGjtdag/IetbT2juFEDj2mM0Jwm9mWjAw6xZt5lrUoDColLTudLbo640+UbX52/upK5bhjIg
qUIJD+yx1h6VQsMxNVDxLnNWbokyIAmZYL1XddEeB4yx5k550/mX0v8zCYsMRzKBwZQjteRj6eCA
LGacn4AoPa1aiN9l157d5UIsEsbaTdtjkOcHK3M/uCFWmuvGloIzanCVgy/YHK3YQGjJSg/QuFem
WjIaCSOdbk4Cuzm2uvE26ZIHu8/WbSqy60sy1HWZFX5zxBrIDTbC6cTN1JrmmgQUkU5pK4/aHpXv
wAzv5lgcreFD4uhrjjdGlvIsRND8eVKG+M7HQpi28kdHuWja/stVyNjW6QFUJKaYfFNJ7qqxfnRD
/0+jvyTNfm5oaZ0kqJtgogspsIyxKG7hH1xVIU6sK1YhL7489dkKz7TRzkv0xO64/ej3o12M+wzT
3d260aWNXEeCFeaLG91ZsX1EwXDbWekawAEvLmVZeBHrWTrb0V3mtl98pX47C2PNGcHQUopV9vQS
lCiK7pj6B1tBjs7OxlW4AAaX9vAsjgrDR8f4LsBebTNlZr4pceJdNd9yDw/LDGEreCDeGrHyKWn1
ZmOE9SrIGO5KUmQGbaZMeJwrt/oUvdeQGTTSS/XhM2tcVlaI0tBIAgRSbtu6ie/HPLqpMt1ak+vz
3lJsNuSZVuj04R26K0dq89yAkFRds4szuBSd2HYunmJlcIfZ6bjrylzd5MG8BmfE4FJw6nlgBFan
i9tURP7eblOY91m+psHC4FJs5lh9FGgyBXdZigJzofnORpvTx3ULUYrOGeWWeSSKbqk/t/jQz/Mu
q7VVdyBeXQrQCcf1tAuFc9simXufDXl3rWbuJWnwc4tRjtAQjHCczM5tbYwg7WMTIRRM39dtuHJL
DkE9kQwTozfCxQJWzLuxwiRw1bTLMr4TJ76wrcm5VaicIedtf1rcYLfrBpfOzwafYozoR+f2/3F2
ZsuZ4soWfiIiGCW4Zfgnz0O5ynVDuF0uIYQkkAQCnv4s7zg3x6d3d0RddlT7n9CQuTJzfTxIuts2
SH4GxE1/thq/luRyFw1THm70Qrr+qdWJb4YMVsn//Mk/N+P/KxqT+GtNLsf0PiL9llwCqlNQgpPu
MvJsqvWY/NEYP97iy1adRlCr1i4kF7fOUR1N8fZcIHR8+ecv8J9Jj7/7Bl82K4q4E6QtkOIMtTH9
mYJB9wRzrLAEAz66uA4GmiRBl+0ytai7K/BjsbS2p61LlwfnM/bL2WkZDmk2s7odhgT+INY/0rgN
79IppweO6u23SBbiuJC9qOYAViVFFyrYjtr0z27sr/WirFuidJkE7H4SOd6CKZncWFj1/lGVHk/g
y5EThAG8eFqSXVLf/pgC/RRZ/WcBwdfKYhRgyXzGMpdgiLbLnsPCmJFC/cu++m+r88t5g5ZmTDLC
UeYyESIJ8DVkRzpgoseIL+rPAoOvRUb3id/j65xdZse2V5Cot4YOnf2Xe+rzBPib1Zl9iQx0GLpW
yWK/8EQWj/8xKe9xeLJqmgubVOFoYJQMXuW/CYOfN/ffvd/XG13AHFjvU3bxUBxrjYdyhAIu6nWB
3bRCmPL+z9vuP37df/dGX2532KII13vY+sTDHC1POoVrZTUaVCLzwchKS4/6YZLpJyazMK3hZ4JO
tQH+yXiC1hgCRBkTV7HJ0vMnOfU7z1b2LMRWPOhAWV2mAEZjP8rwNll2f8nXoAdUifKHPBy6ux6W
pMd+sP4ZLsL0PCvT2TJkilzRVX7b+5Q1utMY+VvYhpanHBYMx2JTGwTNQH0bMB14rQfifAmb8r7U
A7ffWdz/UXMhiFRfTjzlhBr41O4XNauoyaJP+ApP/qUJ8L894a/nnVkMt0SQS49dfUy57Q+ZTHUj
hRkfLd/6f8k2/96tD9/iy6mBYR2UDosRV0MAzO15lH6qkb+xqPS55Q13g/pOJju9YxLjkwneYWwI
Y9OR3GBybvh4tN2W/0lP5SfQ4f/mYn06RYLxLrpYvf+ycJ4Eawk/7b+s5b/fM19LUsGkt02mJr6k
M/m5YmzCun851//Ls/pakEoCJoA2R/AeBmoFLIqbKgx9VtI9zSuYjPzRnAN+ni9RnxCS8KidYjwq
wBkwlX1UNPojwQTr4MuLE8smvwsaXbCX6G9wxNqDsSL8659//M+D8O/OkS9H/DwD5Q7LsvSSDUXx
QkO3XjDfI69TTIM0ljENBmO+XUBM8cd/fsf/EsR+rVcbdOGRT2/0Sy/S8JJiqdY5LPH/LKX6WrCO
4BnS7U6ml6lIzYUrtHMaHhVPf/bZvwSaG/Dt4QYo9EXtq1Kl0YhImM/jb//88kn+BQX4vw1gWEpf
LpB9tOPAYx5edEg6lgI/uG9Ytp9TNGlcFl3O0MvmF2J/8azQhSr7vV93WJGCy45+JQ4EVWvKXeA+
GMs2tuAJ3rMCUddQGRvNS1c52FXHFjAAu0WiAhdtSF/cf7Zg6daNhb/ZPBVsLUObz/ttT0TG3oEN
FpCmVrbACLAcd9mr25j7oTFbER/Z9tnra0ONy2JdZn6SnlB4KiUFsIPtZI5pYa5jsfW8ZGpry2VU
WVilqPXXPqMDcsgOF3DhpO9PE7oAroc+mR8iHrYp2Jm8w3x9KzoMsUW/GQ/2X+1ChxJcgL6cwsJ9
b+mK2g0byKss1vlu6lR46CjZD35vZf97s5tBzWglQ3tnCuN+SJCHg2Ons2G4o7PF8igtoj+JRc77
oBQAQt8VXJjayhDMvj3AM97EktcGfX7IdZPpmsNM7xema0YAdIanUezpdYHvIMu8c2s12KitSSD6
SvSzfKBmhVlxbCZ6gAHBfh/ykCy3xdCi7NlmKrsbMtbCFoHy0wBc8+f8N0ATYh9ae9rFGo9PgQ6I
LjuovCBpTWVOGYnrRMbf4Acevrdp/JtsQl8+3Z5esiJnuuTpgPmcYEfoUaxDVssRvv8mdfOhz5kV
Tc6Dlp8o1aI0ix1fRjvEeRUP3cqvTFfE88l3exzeFQH8R4/d4id/6k27Jt/gTzrRJtAKfw/r23Wt
lgLdW9VCiTzBpDM64wHA66xUMPnR59GzPChHD/XHlZxmQf/SstzHV9SKYusaHJtwU60CNeTqOvrs
qShRiAf8wbDwnqOskFYDUfGhZVp+sgl9Oge1s16zsxMD2sfUOpsDx3q/Ro+dP8zJaK+9piOtlQVc
IkNSomo1SDM+fIKPQnAIJvoJLkWD7qHPwENp61Hu0ARK1wca7qg0mPObbGqn7kVNcKW803m0O1Ki
WyoNK9WBdSPwSaYB3J+exruquPIgUZJUzcMh3qw3hxjif/K2AOGz38ObMOdHTmQw/oiXTfjoOtFJ
7KcSHNZ9wSTosqjrOA6H5HrdxpG/w4Q6gqkNh63FNUgjKntASTgMyg0PIzt0PFPkkFgUtU9etSav
VIgSCaZ6w0FnFUZ7ivymVbRgrzQFPuLQ7lmi7nJ4LaAjWWp4RpZ+BW/ioV0ITQ4CzDh/6AAB4h+C
KAueLZKzhd2NCRbiEZZsC7loPfYjBEHJoTeMbJ77G7cDNXYv8pk1vQla35YTOjVpCbilJ99hFpOM
r9OWifEhT1FuQltlju2ZztGYnHaFeujvPu6C5UGEnk/XKoWZ5TmRFks26vq+OzvSje4D/g19AtRk
L9yrMMWan8AB4ME3JtMRAaS2qKt+GrQlaZVTP7Yv+Cs1349Ttoe09EmQq1tOQzsfe7eRuUlhQ6Ge
B5qu8w2NsK6v6CwD2kwx2cbvJEIqgkxz6LCOZxkWx1HMxXSD4o3rTkUPEuWPcM9jebOlowWJdjFT
OLNyIi4hZwrEu/pl2t7HqtKRj499NGT6NKxyY1ej0nt0Il2ByL2c8nXYz2shF88qtCtrXrtwhQ1h
Oc5RsHxXO9HuMM7TmFzHOI22rNFct/1FcDO03+FcRcQ3CVYsiUulfJuyMkYFrr0dcFaAj4rv1D+Y
zmndoC/cYqBOtdnwqtrN0ksHf64DN102HAeP/79W+67bhmwqnx7aWGNEruwjEesTwpjNyzpTSzic
wqLnqzrsRW7V9TbgwdwGJOWg0jCBoakjLiK6XkcF5+7s9ezVBxVIh0+xHuMQXE4p0GBriDH1aMUQ
/dqB0J2PMirc2pcGnUNAwnQYM2IWbgayCjFzOb/pmK7hvRoUYC0lThrOAuQx4cQgU2HW8acdih5e
bnukcUHBf5i3fzGCoaVHOkXRfFGgr67HVA40vwZObsnfew3e1jcn4kAdYH/s2h9JZHx8I2k6wZCs
xyL9vcTBQs/dgMcdluPnbf1XGsbOnJI9DcIrUElXVWZwxp4+6LJgcrFMljgx32nMbXTQPErWGzCa
yXrtpwTJUTksLBdvs5vb4jaPBtu9rtgIC5y8MITffsthth4c+tbH5BDTbWXXPNEyqKZki7KulnGa
XA0u8MFRmHnKACSYMv4G7QiwkzLyS9TbGgZ3BXSWEJdJ+L53c/hJUrJSiPpzc1jwj1KUgnwZq9iE
tIlhmCWueRztn/4sjJHl1y7RqfCGppzevbkdfmBIz7Z++5brXHTPiV68+JgHnmy6NnlA5uxAeAI9
qQFUJ8qvYUUpzUPcB6HtTjIMu9xXOnZuOs3dtCbsNGJAYfuQg1e4HjgAdW3zaVIqYdQywM4LhXoQ
ezLAfjoOc7oSPbvBch3nEzh1qmhTitu2be1oSmKcyaKGFxvJbd0lMHNMj3QGIfHV8tCv2dHvE+dL
uaWh4T/7OZvcVpF5meZGbm2YzsAtoWcVAEEVofm7dBFfj+2QayuObUIIi2oOAHCgLpDn5+QhXiTx
vkrWAtgkjKbOI3A8Iur4RXcu0VuV8miQ8OjNPRWXDL4lO0Y2F6coHIGLWYXHXgWwwS0DmfTZec+D
TZxoAGOG31k4Enr0MRp+jx2kp7zOgDb0laWyR8C0cttlHMgz2jLMDkkgqhvSL/t2HIgX8WvQdso2
K+wXfvc7VdEHlUsiTiPYyPgB0xg1fq7u42DNwpKgGzU9wj+K5Vcg1oTrCTidfN1O2R4ll3wE0Rv3
tZfi0JpgCb+pRLC9IUUA6PWRxasIrjcbLNF7LuPwlAKl1h/zDPd3A0C1zZYKE/CC3fAujOIbvW6r
HSqodDEgWJNv75lkIMdHclmmN4tm5HMwG9UwP5MKsJ6wuCycuWOBMMr8nGEGH13wlcE9PwNY7Kei
7EDEok2e5H0BllUeFuoMx3GDU4P3gDEVq10fQAwtFDyNVOZTddyEi+NHtPeuLDgkMHlYL5JoDoeK
yGbRFSDvMcI1bF20LVUUTujdXyxIJnPKOb1gslCfuxhTADhhC/3q4aQ8X012F7zu6RbnZzBGwS1Q
hUXfUBlAheN/ia1t12ZfUIy/ILImyQ8HyxN312sh48d23EPwq1yOBUhW8VnYcH3m5HE1wYRPAsDT
Pp/w/ODPjFEie0mt5L9QdMJl2Lf7ienM/6bUdrMt/aKW8T4hrZqv6dht/V2yoa3rblsh7j5tyTZu
JximSw6zw6HLkis6JNt20K2w+gM4xSD77C4J81f4Ms7+CZPjMn9qmTTte4/PinhHULp3P1tHA9Dw
Vrl35G6XRa81BJvBhfhmIQhIXTjwK57YdMP+NXZZowqKLd+A6EgpO+fQtw9wC57QsQHkLT/GYqEW
Z8Uq+ruWzCxARDmEx4kEY8ULaRxvljyPzTMgdtMSVSGXJnia9cRH36Aw0WbjaYBt5bGgOa5qR9u8
6NDgp4IEwdme0V+t8nkywXt+9OEt7Lkyfo7XHRi32C+wfJBp/0R7mLAi1KfI4w7otkt5XvpwDuVN
mhsFf0jR53K6jVsx6KicyTYT3M+BiS0eXMAwSiTBGZtBRRs32LAZXBdJNWTd/GBxQeD4m/wKcA/A
dVzVcLtdx18ZerQfyJ4ie5chtVcKYbrbcaLFZodelwbsGas2Skvaj8SfbY4gugwXuYW3kZtyFGPb
IivYNSG5gsGEWHQ+N3jh4SRWbOLnjo6FX2+mIhqne6/bDRD0eRjCBwQKPGz2TWyOHQIZEkw4F4hW
DsrAteUB/VedP9qZttdp7iyK1hmgXz1mlkfYTIpCHg1HWHK3IwyUzRhjXenGhJmw03nJNKh5iKg/
9b0uWoIbuGRPy2/re0f/8lEfv6DHK/9AcorD7FBsUpNyiVvQzcbUZL82UiwVRynx4GwYb21lcgA7
VIXDJ1m2pof7tgCfb4aSMZ2ZHPXUIMEvRF6ncyL9czd2zLsaFVk3sTpI9zzhh3Q28XyfFdbH9ynp
glf+OccGXRyZQV4lm+Iif0FmnLurWYwM0LzNpxulVR8YEsylhLSaZnWXKqfK1RXupluT8A24rwl8
0bUP+rit42UMIlrKPjPpjylKA18HIMbNYMXB5G65mVbfr7x0LSLZGeWucIgbu7J2/JnzMfeNwI7I
HnN8iflSgMycAak5Jq7up3Gby9TmeiglvOV2YO1cF8VId8dhedNAYEXHLYc1s6voitG/Fxyykhjk
roHYmh00TtBxChOvaQaYm2HzkYgu62621STJyc9FPn8sOTzAutIxiXKL3VGZyJ5s1gtzDZvOKC7O
MeL7V9vCVooaoXE9QiO4kAFuTciAxqjJMfFWq4QlcW0AeX3lPg+ONAagR81bENTBiv+G9p58TJLG
48H1U3+DtUKu0lwUKEK5LajcMiZnmWzLM9p+9dNMM7GWqYGmUSsIma6MUC3aSjRnUY1Z0DRdUYZQ
40fS2wSIhgEtJ5NZ93JlBXnI0dJ+REgyVlGEtPDIcdK2tdxTXlov7m1icMKv7Z5cuJbmCrvLRhhn
XQWE7mI/C4zNVsTtDtG3X05Z6BCgrCYrgy2XFTylzLEfF1ZH2W5PNsnaI2Wtv/QcB1QeLeAuSp3d
AA2bVlE39gjYNvKWp625EtEeNtSaTx52L6ocQ7VVxqw+Lks6vtrF4tDSQ1z3LRr9SItjN5AK1Jfc
fzeuEEjL4Ag0OqTc+2BD8PRwZswx3SvhiIdzblpA5ofg4XryknSYWwNSc61wULRNAP0kxm8QtBjc
DA0yJu3OW7C+u3QkiBoZEjZJ8Xm4FmsVrZi/KlMWRwBLCjddgWkWIwtI59/TRKJv44DjIwUM9XXQ
1ldTasg9MWP/rU/69iyZaS99PimcJ5Mtk2Ailewj1mw82RGIEska1a8Im7piCk6euxmQyB4hHSHK
/Zw3UPjGtuivevSJPPeWo9pEEnbI21iexIggsASGZk8rEEzaK2TViO3Qe3ScFkeugDnWY5nhaDgy
vQAjAfap65q1TXN5peZs/SudDAJgJLfp/SQ0R/qPmeMPAWP2kwVZ+jHt2uGoGV1ERdSOH43xrGb9
FDZDMo3vakG354xp5Ce2jjFWfsxRTAHHo+ywGA5Txlb0QI3pKYNzUbMXCRa6keo0cLh4VFvh/EEC
nN2VIfiaH2yQ/K4vEvZDe0HKeAmkbJIu0i+DatftIGRvyYWHWhy4dGSuI9B/nzLGxocxHbK3Nhr5
74Wtwb3xBIEZEHffdg2s4g1Gjru7xaj27OMO3IdV974e0g4xwCZmfeQoAr05nIPTieyQueq+Y+2x
z9rVV+k4hF2FZujt1BYR6xodBoEvaSj6qB61ziBu2WUzkI76WdUC11cDXuIWvVq54l4u+bCFVxgY
2N1LnDlPr2COEnAQxySYtsjW07S0e9HdJjtlN0lExNx4CHkQkeT2HoabfCXoN7ghAR12PDukiEgr
gUMqcU8GjYNZ+5PbY52UZk7s8LvlPSgnIWKoW9bHK6kZd2mH1tDd3rMIIaaDy9Nlm+PBlCrKJ3aL
atgobneEv6wRLmV3IAmqAjPaQITg0yO+qIBF3d4I+JVn9Pl9EmcD87t1odmhefr28tnIScF+Bmuw
wuroWTWEeu6rOObpXUI9tpFfZDjWNMoGVQ4m8NkhXgFdKg3Qv3k1WzrKekr6ZDoPFLdfI2GycdWR
eOSIIGX20MWTJTeBcfmvkHIFhI4wCGgxgy9fwzGlWMWoAIQNGmIQplA8Vd0M+eZ+Isaz39u9aD/0
ZJIM3Y+YSqqITxEag/e5xJd5RZZZbUuxzNgsNvwBcMh8i0MhejNT5z8MynL3Pp+3ogxDgTUZ+N3d
eF+Qi+9Y904Gl/2FkI1+V6GkyMmYWoKrDSD4312L+K2MxxQkMoY46XbZbbdX6ZoUVxGzMQ5zZ+NH
4RC9lSHWf1fCZpBdxYhAumrqVWwP7Wp3dWA2XfSZRFpipuJTAqF4s6LESyiHuFNC1BimbqiSGBYE
33nO0qFm2QyzzzizIqtmPy361mWhYLKkYyj2e7tSnGxAKUsNxMbcBj9WRHWXDGDFRsydJTUMCaG4
5oUTRYMGD/cUj/2aVWG6YiStTVpWPOyotZ6geCA3w6EYthCG8kFfw8otnCqqtuBEWxiENp2eSPy9
Y2MBr41VP+uIIwPfqWtNldIO2oebWrvPuA5WOz0NJN3fnevn0wq4adoEm1SPiUuDn4GW9KhN7vjV
PCUI/7IpFfa0ec5fyM6TpQ6Rzz74ibGPfheDOKHFbp8rs0LaQ0ewzAVMCAb5OmywYi0szFBG2vK8
aTPdmQaaBVkqhRyEXRhU+RkghLy4xGgxUseEwk63TonReE4hn1i15qEZG0LiIa86sPeQc6Dnw9XO
pMlD4Tc8ULx2N5Uw0dvvQhlRW2pcFu1hTVZcWTrVubryrPdvPLMW1onbgHoGgRvbMUyNg4ACdHOO
yMen0cvChacQZ1lXd/EW7A1PVqYvfB+wUwVaNeIzfjdGmixx/ZkXqPBhuh1uwvAfSt8C2Pz31YDA
5KZIQsSdbTja7UyF0OlZFSn9YWa9oPGY8FiVs9gVNgRuNjKdIR50ojEUAtkJtqkLqVKgnq/abt3C
Mp4oriFFFnAKEHttDlnCAkxbvqwhRwrXL75up+Tz/o1bXRQn5pj4nvKwGx8KF3XBA92ieKsQoOv1
GNiRuYPYaHQ/L6p/Ew5YsSbjIEQ1CmESaitRGr0PHTjUVZJnljWRGydVhcYk8w04qJlDTruEa80n
Tu/GPlj+Mm7mySkTugCnPoCwEoJnNZR4YMNbtvRJTfe5j7HUt6WrFUFkYJCY6UNe+O5oVFrQUvAs
eN8XSm+gSOTkuCXTdkYNRPbvmGMLHxfDJHIh08rrMZzldE8x2naGBHnfDYAoRizcLxHSbnj7bnoZ
SxO3FGKjwgTcEe7SaFlVfGavAKFg7BtQ1+UsietTwO5Wdtxj3yFl3mXWhJM1CPC1vx4B6EaW7lc1
1dmasfAY0Gj8Po02LmpEvUY3KtEzaO3bInAlz0jMYG8Q5+CnW9DNpI56+rik3XgTR3mP0T5ElrJM
E+keOzXA29TGXh51NOy/ugQo62roCp/ejvFiXFMUyycHbPrs4Z9AqAfyjSuL7nIfIFiDrzh8L0uX
AQNVr2TXSxOnRdGf4PiUkwrqaCIPIu2kB5SI8KLycNmuifUENY+NbLokHIpNGYUeJ2qSquI2y4O1
CtKcv6+JEAtyDPgRHGDtrmmDMwsxDzDoBxKroi+DIkmgNI8jhiJYp6U772rcplrprcvLYVi0rOWE
FrZmgPp0pnNC7qBbZ3U/JOw2b1Osk5jTF+Ji6FU50tyyCHkrX1jgbFaKtRgQ6vVFZKpVp72oM5Qb
P78KmkBKX8xsApM7ccdEqT0sMXI7NGuWydd27twh9jOS/s5K1FmWwjzORm8/s3DOsppKFBAqbxBy
NzPnOAniPMvD+46t5HnAlI0tbTuKx0AsWwpPOBh0IVn3LKk1ShNbk7XBCnUULcrjUa9QcStsPKpK
O7Y8gC063R5Bn9jmGpo+7oF4hv5XujEc3TlkA31jRSfU7z0ZPawH5hFqQThq/EgKA8JXrUngIa4U
eN1lDzrCfg8gQCuORgfLhAjZFdfo1Xf37czariGK53nN0bTmQN4uxF4ZYLMf135Pl2rbafuMypr5
GCO65Q1iqf6UDUAe4p7HzcQmeZHQxdZDgqzxs7KwdHfcY02Vhm1DdtVNvrOXjVOMR6keOsNpZoWE
ZVu/DW8TxO6G6Zb/8ClZXhMZbb82JDYXCPBYdcm2Pq9AxCcIVfM9PwDnnQII5aYzthb39ZakE0jX
Jk9SZDcDTS4DepXsc6RTR44EOIvx/Nkiv1UoDvhbBSNBeYUClip+buseoRpnEH3jwDDyYxzN9m72
LmaHT47Lc89QHWN8is7oXCBXs4/aX0h4Mntc95YjQkcx5sMRg1XAAEhF+0wyUhSGyYS8t9XbdUYg
/C2t5c+593dxm6W1zFKxnBAg6BLAyg4xxeR+FXq1yw1rUSNsFLgNVyIl8TmfEnPtPOCWXZjvYwVZ
rsug+VIkRFMr17PGg4ZAqiOkoNTigkM0x20p19RAdoBcWmH8d0GaJ9f4VzehqFIuAYozjvfL70VA
L8ZRvwiwMnj7sg3TSrG8LNU1C8yCg8dP7iYLVv5bpgWCYDDFaVaimIkqC2UcqFanJn3SLhdPa9Ch
yAm8zrcVVxsuYwt7oEytKQrBU64urSyixy1I9C/VBWGzjLFuohC1sh5nDA66BJFhkne0SeKQXeDQ
pA4+wdtHoesOlmtofoXAJSNR5CkVzbsDZGF4zXpMak/1DGXtUYgCmRjbOUrvJmxvRuDZ9nIRq3tb
ejHVrcEQTSbgTVOOebwfWm7tFWpWrK30UsQnT9XyQtd5HipncIZg4oTeeEnHU7K1KkVth5M7ZGCo
d6NoVqkhMxABWpa8Ysp6OTjJ2AM6B/LaEerrdcz8d3ihARCPkvPjRIPhTmZgYULm1KeOtsELdjva
RcMcPe1Qw6IjqFdh4y0EBNyF7DjA3B47CIOdoszBoa6k5NiXclcI4TbMexDfvUXRpK6gf2ukbny+
BecedYgWcW8VobR1ii00gNAwfjMnKgamOV6RcjoL6qRJTSmHlddpkSb1JqfHBV0hdZwoV2UrzU4Y
QlpPaYRirFLbdo1kYzus2BH3SxbwE1qSsvMw6PzgArkfCVPDtRuyolFT/66Sbq7wp0DgjKbl5axF
5MtN863WxVrciz4LXzzXcY3CZHgHUXe4HbmM3rHYk3pPO10lydK2NYxXUeUArbTUn6SpVu0tMIVL
/5YwaIaJDNnJ8qirKdstTvEgeEO7WQtBk79FG5FH4tv8sOTox8K6SH/RsI3mrtkTyIN1T+jw0FHu
DlCkURZt17VODJ2P1G0wS+Xt8te8BJBm+hm+Thpu2YP+gMM9eQQeZ6tnokJMTqNm5aHTP4cspEeU
feOaB2txzgsDq0Q/vZFRj42YQCdIWVscUovSHlKQHrdlT9NnKAv2CNFKXMKs7Q5oOpxwkW/9R5w6
fYIOSR4G454tHfjLEJJ0qGbEAJhQsm25t0JcOe7yR/DHaL0b6BGHgMCPVXSmiEutNwn7FRrWrYre
Kbpy8HsuWb0XRqJ/pdsIbdRuhKnQyaLKwmeLrzp0T3S47DG6UE8CbU0TBqzv14C/xr000VvnVbKK
S0RDRdKGUR1Uc7d3Mjl6N+MiFCRAPeYeXO6QXYNvHifBYSMYrYIq5RzbM2wAmS3fl71Y1Qlh27Y+
QUrtNYpVsBcqvmHiPX3PxKa7u7Bb6dToKN/Mb9hN7jC0WwG/GusOk9TxzV7suXvL+RTqC37ufnjP
YnQSoMxtxu4ungRJrncjRZ2yRcbftyTapwv8HSTKjYnz3fRYYKQM5jT9EuGWDIcp8t+K2XTTRx54
Mm2lGnlk0M6Lf0C0ESruS4funK6a055B092i4ufsBsTQKc3ZLcqfImrMolos/GXom5g699z9D0dn
thwpkkTRL8KMLVheIclNmSptrarSC6ba2LeIgAC+fo7mrce6raYkIMLd77nXzVwRaqAiaWX5QkAY
oc1uSGnpa9BxbkTd8eeKcXDLz21qfDSv3GJT0mNV5NM7DeVIjdRy3HRpRf7bOyGctnyOq8iUR4+r
0U7jdhrvDFVccIYmb8Z/C/Re/zbWYutfHLdeWYJccfGvBxkaWScVH2t9G9Q4dWns+HtF34mM5Sdc
y33/rdd65zddkNzYJsQNfC3JMY5EavB8kJkrqdz+doudIS9+aDIEIsIPEEveNyP2MdlnfzTvLBbl
ZXJdpCcn8zbj/kR4jZynhiFL8a+MdP9vDiGxM28AVK8Oi7AjutmBCcNlkLPjpUyaiHGm9NFFpiIs
p7HhLakS6TflZAMmVGGTJ8UkCFIsrLnqj5HWFXNjLZYVx2dURjMrn0vEmUOloJ6sJBwAfWFpB712
yL52bs//HDNC8GXoeSSy3laWWc6JCnLQB+59LbM4d6z5B0nHvfmLq76ISCi15Cp76rEyLgkN51pn
psz1VCH+qXUsvnu1hSKe6sKLrEs3lirqDvUIbnZtXZCjBjE+1vk93kTnnOF95HZR0lLdcAiJ7mof
1SrX+BSW7A6aLiZ0CsqiIgr2D3/Bo5wa2+sGILQZpenQdXFo/isZbXnP68y61OmwqnBmR4ZehKT8
DZxdPFoVdS6itQuhYfv8hpZE5AADY2KxauCmHC/0ugd6UrrdpHf7rfgjNiGEOnpLwJaJJ6tkJfn0
kHthMcjjWi3MwGa7CNr7hB7W/kbA6vfvigNL/KsdbSNMBlVrKvtsYwP1O2qFEFYObavhZz9ot6si
J9sJNe7pnUptaVOAP1hMG04dD7NoL5wnNHDnvh/c/YdNlO148JSOKjK22m4zw2Nku2FnH6K9mvZf
gVME62cbzmWDwr0F7a+VicA8HSvPK8rjyGLY6WufsNine7EjYCeSJtg+rIwHutNeLLH3Mu7kvCDA
L3pK0UMLOqOdHwFTaI0/ITEgZf+Y9zdhxtfXRssh0pu8Q6W3/d0RtGbDkbs0jNoknwX9yeZxTvCb
7trxFx9z7d9t7VZTMhm2TB+dWpd8/c3kleniqChZlY7/FaVdfS7UP6tG5ypFpNLGAy8oTqNf7O1L
Hiiu693u5BOHSVBfELc68dpE5JR/M3a76Ls1Qqde63rURydXsjvArIus5nWjNlmm6E8Z102crB7Z
iCmrneiwu3XS1nvHmT1k/PwtG29Ao9sDWJKXOYG9z4+Y7n3rU5AOOX5AfLl/Jm/dI0YLCKiMtU3k
3wQiNT0H0oZ3ygMJcOUMcfsSjST3d8ka2EFwWIjklHdGje2PEshmZkXEzjwQYTSc7uVQRdVx8/h+
szFGBE68ed1HN51KrIHvhj1IXhY79qoS+of92zYMZh+SBYPHntY189cnC+pFHJGYv0I4vU1sFCTr
9DC507ymed7m5ZklfSWqZLlZTcLHg5tzcNeXqbCM/52QK3v9tPvIdQ7bTEPOcHTZ3lfXWSTFsZD9
z8WJh5M2EGteEYSX2NOM/QRsaeo2rSBzz7X5lBhk1HzoVcgEO8YylcbcY/thGKAAErGXoT73vADu
W94IpkRja7XplNftk/IjNg4qql2KllKTbA1I1l2bpgr3S7C08gK+HvwmMcsuM4AN+4cbhMtrwZNV
aWmm7caUO4AGDW35ImEEwj8Bs/lf7BQKu/Pa9KY/4DZgMhjalIKXEPXdvwIlLM9+5W8M+bs+yhMi
npdH01h188C2k4Fqw+vmT3+MvfXRXuPxAy1v/dPlYdek8ZiXLKmafR9Vr8AnYkGvpibOlyitl7pk
dZUvwjNjRv5xphJGauJhsQZyt9r72EZB1hfdchJRuNaHqTKMIeyvD3lwY9SQbZQfpdE7nivkdO6K
ZSxCRqFu8+6qZfjbIhT+IUxt2F93X0wfm4Xt4LlmwUz+QLS0JR/szVriY45CLjPAyX08xL3qKEyM
V/ZEVVSG17ZiiHLE80UwUwDfgdlrb+QvJLkvzvhrXK+SdR1mJvprOSLZNYUtc5SYovZSU80QcGLz
4iEh9spruFCFnX9jgIvXK4F3bdQ/R5MwnJWgLBRbdjzHzaEXW0dSyygt94c95MP0zlcVmi//AwMu
M9nN1wK/htU+PLgu/EuEcPOrcobJ4R3a5/IY7mYMHmDIuKorhe+LralTmO6W454BlGqFt5LBglbD
+LwE7sRwU4IqVE+FO/jFC4Oq4IURbFP8CRQ9hT3Xy4+BfPJnLKZrnzoB5wOWqVlx9ltza70UnF3P
fr4WYRqGi4iyYC0bsNNwsvzqwbSj135v/LHnuCzYPHA2NGDhOWbvkX0MA8YjRwivaj4UtgFR6bYI
744oJhifsK3t7XXi364yMQR6cS6Ffh9tKqsWKeTBK4rJfetWhrvrqXW73Ts0GPeeCj3YceZDJfFe
7Z3p0nKLN8azxo0BVxKxDOHA3pimzD9a0dbixkBoyaM0GPPITxgi7VPmTUEo7lFBafytI4Th0g2V
5yNCy4lzaa5jddXRZt5GtU9lYgmXlPx46lAdBiTOU7fNxSXsOOnPyzYrkzA2DSoEDs6hh3FTu/sA
Pmo3rwO3ElB772/8eMXIoPKH2OfBz0xMxk7mLWaRB7NX/BRB1cWXYM7713g14ZsdB/F3d+JNTrVj
bOvfto4l/yz6/K+rPfkR2Us4HFcUrCUp83Etspb8lTq1KMuC3y5nH+Eac1ySDxKZQOzZwh6z6d3H
2W8d27XX+Z+eMiP8vo9ieZaF2z5YlDovaowmGJRG8rzaXGxoDPMcJrbl14rBcbgp3vq57afyyZ/6
1v62OHCotzbX1m3sIFq4OfvtcbQoq6Cz66Z5nHSJpgL5ieGqK9s2E6FVkgPQ6l2gljuF99bDzV0G
RwfFE3mvZWroEpKRZnpJjAjis+zhO5femn54dqti8pTc8hsZpZb9JDgVywMpgsNPOpMCAGDyqboG
hjj9vela2Wb9YHAY6bqpy9QmhYRDjGWEeQLz6HJGReX+M9icIQVbVvMXLu8+tUrZxXO31HJ4jcKh
rC+ybKev2p9PJdk3j/HStnjiZQ10BXvtAvidSqr/Tidhvu2wL8wqX+lI4iGbpLs8+m4v7sWYT5eY
egHQIrZc7wWiZfUPNFtKve+tC14ZmqBr36oxt/usKlaIHQcNhomgyVXxaHux/a1x7F6gMDSqORYm
76JzPy6iugHx1QyIl0nn/5AUav1zittxeMu9HVWIQkrzBPZO3XMGsv4RBl5HjB6XmX+pNJs3JKB8
yUWExnSOB72YSwvZ+1LPbuMeR3fM2wPS8FY8OWx6KI6lBYz52CGGjaemc+jNE29wbfOyWyxkZKBd
aI1LgptP3BG4+SH6ygVUrPmqcMoLFbDtatfT3VvWsjv7zV7uCCwalpMZ+X5Sg9UdWxify2Q4KpIa
v8WSUqjqR2Wp+SojBRM0DMVzHKrhqhc3mJLYCqCBrA16SqK1iEyU0rsX6F/pMFu+eZhk7nk/qCi2
IA0tf/Au/i72f/XIV/Rm9ra6t6s7fSgsJ4SrD2YpUtp1s921jgP4Cq4OnSLEQv6Nm+3UDzPqkMm6
yVIXIysIBD0N4ZPIdwJRrdmbH7d2rH7JOBhP4apt/EnaW+0zCL+Qx9jsYZ3Ccbhd2n9Nea7MMnPm
OHm5n3xHFcvfKBYiTP3FOH06E1F4AUOQL9Ng+SX15uZv8UEMXF0pGJgpn5Z5h0LgS9S0aqH9D3Si
Szs9uE3G/znbVUuSsb0Hb7LG+KK6SbYH7GDsv8obevDfvNXzR7FvOoPzwo7gB/kgs9Hp6O399msL
pluokYLQWr+JaYmOdVE3rGOcZ8l40uGwOgyTrU/TroY/VFhNtojG3AQL/Y44JufDSnl3mwvmmgOe
gw9i/mteyLG5zvk+Dgdf6e7JqfOxO7XV1nxDGunOpbOyqNiqvIyzzEVzXLflKKmFkjre47MY6+2J
37KeM0rCdoQmCWyd0uFCl7JV6jgX6AXPZPFL1rZjrvJf7bVcHvx4nA8gFSrhjpuBVX0ZQ3QPTSgZ
C+6G+0IpH01kkHdf7MVPMfqr+18tHe34J4OLyP0hZV2Zh5jF1DdX2eLVLYPoew75VqR4jPIliSxE
4hDzqkpkV7t/V+ioPbHjxdxLMZhzS4a8xrSDQNvLr7FB03YPbTdHBb976f32hiYYjoireAeQt9su
Xfp2KS/FDj/ROW4xnu1cxB4lAcs8W7vwbzwxyoBV5oBVjTNd89j2H/OoYkQajL6ljwJ3zre13PSd
P+QH2BbBJgQR7K94DzG1NpFsnDQvZ/u8C2ijrGgba0glvNx+Ch3uimhXxaUw1pqMtF9n8HH1OjTS
y5kpBcv2EkY9g4adVcpDQsKmtT0CzMKFU/RZ/wWLhxxu5PJ11+/DyXFFpE8IXdua9VyJ9l/bnlkG
lEM6NSmDCRhD43ntftD0uRsLCndgNQ6WSYyZtTudeexmh7tix9gznFa790muRx0tXxCXKnWbrZjG
IkHcmygsazu24mtel7kE9mnpjmKII/EQ6hmFdOOCPnMMAmbpfsxpMM2wPNHP+5/xqAIsR/5Srklr
+cV7ANx2tUNrehKzpf3M3+XgPFJuzvnBGUDkv9vEdDIWtK0oC81KtcxLG50n3gnqNgrsMhW0j8hi
zjrtB0xd85Z0YTDIp703Zc4wb3UmJt+qyCE6YGtfqVQWdjP6VYElg53Ab2WsQutqWPYXZSp2pv98
sgEPHCjFm1zw6TAanCvK72qPg3TqkaTKBE6bg4BxIqe4jQjw6EUORReq/JLxjJ1Pm8YkK2dfiCNX
JaxCATaE5tVQSSfSNJAnZoOwvS8UrEHKbbqqWw9UUR8dIJDtyZkn5SCadHN8/DqHoz1BlrSjRLRQ
DCRzYqHLir0Ogiez4g1PxmBcg29xJ8KdNFa7NBe4CH9LNpuv6l7zqXbXJRTKP5OLW9H72avxT/GQ
O+VfF8uBS41SMeooEVxNYjd59DMeIj94ipxB+XzUVuniNBra4hCwCm5O5zVvglRzKPSpHDU2k2SC
fZueN83dy9FftEBYadvxPqWKCwQxYs41NGe6ecC2t3ieJNu2ONw76z/+28W/rNiOk9n2olsnhyG/
O9Jr88z0a/HuzX35iT2McbdfChMepNwE49vY96P5HTXW7x86EyL6MKYE2wRnneCyvUkdR5sOOlmw
TBGCr2EADg10PMMipf5zMe2Mx06FlX3qo3D5W5RjfCyDXY1n7dEvJOxG344h1GeBOjPPj9Og5+64
L1skX3ryni2gl6oo4yQvR1lmS9w3vy1EfPXIkhS2Uvp+vJ2C0DJbYoa2tJL6y2VAvdwVxy2vKswj
mJXTYA2iP3Bm/guLgKtbOYQooFHp0tlGpgI22Xe9HSWlxMrG1dke39Bt+dVbRWgzhe96t06KdvHy
8zyMXU4s325/uT117wGU29Bid383W/9zMKr61vd9uCXzFog3MRrLo0e3o/rmClyTd6MQJ/4WTYjP
a+/L8FV+YVwIdGjIV5+Jdnd0a7EjR1nrfudFcqikG7OflRL5U7uDVr52NOxPPpcuDAG+ukMu1Lrf
3LpqwmOEzP1BsaWd1O05RasEznn/bmsRS7yA7FA9RJu3MOqfKz9p3F3w4gzTTxVP/UGi/PwNCnuj
VIlRbazFlN9Lo/o3vmaES5GzugKV9/dUif11XUVwc3u1/9qquj2SiVTfQjsMPoMcpgH1AcCwkvVv
gi7GPm1dsWG6FuvNAsxT6SynFdWvkD86DA20puMcPnY4Q7khuDsdq+9wJjaMyENXjz/jKrCQ09r9
HYiRZG7Ux0trhXgHuzyuSF/dxIO1DtWjQw52gyRhMf0KJ6JxaMXcEMK8mI+T4y4n0BH9AVdmfTNl
hcIOifmAsXSKMwxt/R/QKDvFMcO0XhnrLSqNfBm2cf0MsHjcHMwqT2u4XhtepBO10vRqLxN3lx3K
+QR8XlyjRcrLYLnQ1VZDjUn8l505YvnNXAI3jirrG1QYLjB3dW5FH4ufgMOspajX+Oti7IBy8lwP
l70Q9tk1/XYPOYUBTrrh+1AA1Vo8kd/lUg3/+jbAzLJq622FGnohz8DcmmWdLz4QyM3zavmn2Tzr
wrDPXPij6Gwoq8t7FDTxrVi+iD6VOy0koYPNU1IXt8soD5xkEYNHpy8Qw+wtQzNFhQTIFozHVpib
uEabxEWPC6aYg/GFTKZ1AQGLrCmh9eyeXRfAURirz1xdmR/d0jFyZbhVxodtkeVZlaumLZaI+rKm
6Vs8n73cYedypRIrHiQr9QrHJRPutGhj8Ag9yhkGMJyKu7ImUASZD21qN86nakLrUoR1fs2jNfy5
Wr7HUC4SdzQQ/WurrRlow67fjROiuszGvSGwmIu17PMDRpj+kMcyygo3rq/j13pwix0q78ii/a2O
7DXRVL5f7kPn5NG8Rru3HjFIfYbwtWe9x8uZZtb7jKZRP6hdDM8MDZm+eopam+S61BrDpUVusX2O
PLYKw8Y2WBPs+LhiwqySIN9/7w5Osxoz+PdA9/IX6f/OM9I4hmeDUDla7XIiIllzQ/IaQR/L+cAA
y1Xp1of7O+8v0Mo0RP/l6FvNwV3s4t/W9FaGEEDPimb96PDNId7OOVHcdWz3d7U1wkmF5zuvhSWm
FWne7q5b0Yw00vXq3unC7OuI4Mlls1povpxHh76HZ4YrqMR7uUmdNix0rZKe6SdWeUMF4e7q0Lhs
FgGVmrZXbc1jdPSbrf0eBT5TWEZwGf0QrFy4qPoJJoypDoMC67KNcXcePDTAqBowDnFG9wmVf3PA
czf/Dvqg+oE/g1VAVmgIGvOb+1iU3UustmB47nxcBGU5dj9Ub3A2xxtpLUmp2U66tfiicdS1EEWu
bh7HxgPhAiw7taKur3OXM/bOPb2iAa7btRp9+wGHtjwRe9t3GbVv87ZSFML/4XLDjGG1KIyGYsEd
ve/d0Hz0UTDhO9YzF+Ec1PbVJSQFYTLw3NQxwNXnepNAuuXsokDj2j5QVSyHgJkC+NDcnfx6E58u
UN6jwktycKOem5bHGnCLGFqgEm0ipSpuUt6y9d0GMpsTpDH8d2SKErtmr8Dkk6JDL62+OhpoCHzt
6A3hFT+k9zyYQD4X+76dSdZuFtTlcoZqmpx/Tb13VyzqNjx/Z8Edxj4NGFDWFP+dmKwWyfZl/Usd
r9IPrj83dxJwdPiAuFsLrPm0hmcQ9Q26CbaoTih2+jwxmNLOlILRfSplnjEMBieRo5d2ZLf/wteG
kAwJpjNbTfq/HA+m850og/h5dViIiZZWzW2dBGzMYiimp/kYdtq5dBJUB8vnfNyWAs9XOXX5nC62
Dq9TW5DKN8RDv14dsgkozbTTn7RaHcmEb9yfREDR3sTjshzCoN2/50GZp10p3fjUEMfzUQyB+ktR
Ic4bLdVxF62dYZ8Z3tw9ct52b3H+juxivIs5yrmXSC6m7G+Lj1Iubgne4/q3sut15ng1mDHzHNEk
Hs49BnCmRb2rLOcKcWGYQ2rrQ8eY8Rgwh81/k+n8S6cr65MRg9+fNxzQD5jLhgfoiepi7EneRWH1
QJ4xK3wba+Hd2Arnsdz42WJBbcsXxUjKo2rFw6TY0830a/3nB5XKcBwI/k62eDNtgYUGyRtdDnr3
lQyw/G4DrzwW3tifGLeN+JGm7agZH/iJVSxjmRG/N7wuw0SzVreMYsraGx63qh9Y9WX1T1YcWGcR
TvvbBP2F/5Nh1J7qeB5rvC41k8ogiI/u3LTP+268o2N2wfBhiP8G+JMIMNjtLxi7ac6aFKNsRnd6
8mRU3Zp8M+9fSMwjMeXDf2HoLz/akuoDP9X+RzoKWFwv9A4JDWx7ZYS2pZ6c1dWC/3/+Mhlie7F4
KdIptpf7qjrMNNrdf5e2572EoNaX3Iu6p9rd51+e9IyHeSNoBk57pAZIX6asxKw1iAA0dQoLhMNB
6IdzfvTXfHmE5CPkkFg14t59VTPMBo4IIKOKaPgvWvDMZtw027dCz3WfKbaVvAY210SDv/XXOvug
RWuMEP1o48WqP6vcQWdyNijxmNnJPxvSMPPl3O5/K6LIjkr7c/QtWhy4Im21800W+C6us23Z70ox
pspKtlCBAOoxrC9lAWMyMBQudHPIVQ2DU9VE451wXkfdK1ErsZOprRzukMLWf+7IEPoY9/5UHocQ
BTtt4B2LI2Yi8Wcs82A4bRNOmaSMuL8JQ3I7+71xgsA5yaVjkrq1PAQCNRaWtgZQfz2u7HW28qva
ljWe0pFrgNy6TTj5ltLwGRZRY13uGTNK7FSMk+pF4Pkp540eFJP00Z8tr2YeAGazHqXW4mKF2+R+
dAjyqW5zZ3nhEgz1mzFRUV72gX1Zz0Sr7WvSTBZfLs2c9xBu/8fLVb59A/2K2luXWy1pbhTStXoU
aiKynzmcsx9J6gAJX2XlRwdrnBZrOHoimA5A6G6NUBHa48h/yrre2T5sZWibn8D5X3IhnS7bNodx
iIg1ISTm1pK/57336EnxG9psw2pLaPLt+1gyga3uY6A8mIZ+Mk5md0QJbie1b/S7yLKNuJOW4pqU
6c4EGxkD5S8vbE+kDWoC4Jcut/1xTWvhK3lHRosi3CadkCRhRyH0XSKKXu4P4xx7/csuIe++2YEN
/J1iN9zlkxfRt0M5CxG/2b0tdbIuPsuSmbZtn2KIgUESfDLzcSjROeNE5uBsFNShCJYkbzCvEFqg
5QGYYnjOAXCwDY32+hGsEf4MBoTr11LGrnrpqFF+oBNOVx6heo1FkzNGsHzMGqHwf03o3R8FppXr
PPlQ+o4hwmHoO6ZKMYrZLz4XBuOSpBq6TfYUObpKBwFhKCIJgmJ0gJsCA9/P3tM9fWLc3rdyjN64
FeKTP2oupqrh7nUjddrhVukRmIEf6Jj9n0FreyO+BuLVEkgGJ63lFxXD2LFL24hG61AxM3lYmoEg
8BaUXam6FcxN89Y/QCC5T01biActl+EK2Ta8gNL/csa4wrZXq5+UjfVRuUGdbQWfRux3zqsdjfop
bpr2bZ2X/FkRHCBSKGL7HsgQ/72t1JK/Nl/j8zSwlmI5TLvFTYNuORydeSPwYJ+K5ocf55N5NzkL
ME9xzZyApBJOeyLZZMG15zv+AqXpk/4QGfjmA7fGUuNaWtljWwpOYirySo7HoF65WJccXpEEg4gx
+/8no51xjXNGhY+eeR51m+1r5MSPQx15BHOwHmY+NG1UDn9Kwj7yY0VyS/AIM9Rt6dzUsruH/VrV
R7fcp+kkEK45GdbQure4V2CzsK5+BPOO13caqk/lgsFloBfek51PK/VlMPCcEPa8+CcxS6jSLoDN
eJyamU95jUnpuQR5uOsL2h1zByN79WkA7asL1qrWwuC2Dk3m4KeNibupYRVDkLr22gej+ZxMuIBb
gEr4zCOmyE48aeN6w3Ysm/PS9RwLIBbKfdpjIuufgqio9UkKdwvfQmi3m6u3scq2jSCQM8OjBfFe
zY1OQVt0lxWicPes3dyqe3GZKtB0AzhhoADqGH403b4tt6nHan5gg9JMHS2+1rd3QIA0OdQC423z
Bkqm0EYUyxqmCOlqunV56u2Qv2VTj1Z/GPNhF8cxFMsIRtOoPcFA5tLc1HPwz2s7rhSumPB9dkd1
1mvVfERMa8TXmG7h1A7ii83dIvIE7jeYMaA2Ir+HC9aKn5Md496xV4SLFyVst77JOqrtZJvxCKXA
EIt62koU/qqrnFflY2A74GLeThoLlQRQ7aMxcXOYFoZb+M4yFoB0YequRe+CEDPxODKksaLE5sEC
mRQ2UjD02Fp/w4UyfgRqJNBxGf2ZUoiMwzUxBDygnBWSk0YtYf/Fxy77W7/XxUfdKMPxGPbMGSGA
AlJwnGrEeY6zZ72VdRv+2Ezpi7QZQ7u6zFVTZzUL1aybPzaNOumvBJIThGU7JgQ5FuvJYfRp/SUY
falTVRXyi8+J6+J3y8dmVBIs7gZ97hDM+mmJeIRdJY6HHXtbnHd8SrNuiBuYc7/0/yxVPXX/dBei
8DPYb9rLRnABJUq+Eo5TyrZcDrEre+C7KJI4OvayrYqHrVTF8IFzOQy5HcJejC9xb5d+mfq0T8u1
9Y0JTzh5Z4WBaVDi5FUmlGfiBvoXlJT4RY7O8qbNuLqZ5KF0B+7jtbtbupvNAzOT+rmPjfy+s7Wm
TYMIJOroBZ3Jjy1BNedh9MeHqm++Viv0xJdAIUC+r7x3adlM0XulJY4Tn4L1d+XmW371BqqLnzWB
QAHOCGJH4fS27XNjbjulQhr1CexNhNoyU2I+CBnn4YmBs8izCVT1XjRO9cme8P3Vszb/u6b2QSAH
d+FQEmXlX2dCFbZEjrNNBBKVbvSKemCm1zofUmAQxk0d9+gYxQ852QJZVM+42yJsGWtGxho0P3iJ
fhkY3x5dvduPG6EEd4REAQliFZo8RxKNyD1j1PIfAEMNoNoU+fELqoL/qkF36M9ElXazmC917og5
McYFM7Lb/qNov4aX+xKZT8bQ9Ws5r+3fdUXzTPnCIOY0RdCBA6w7M7rJj7njNT3+6nx8n4kjOy1h
GTx0OQESfuxaj3HBtTOPzJ5PhWMMaK2FEtfxJz/GOgrdE/uX1KMilwqLpsrD2xpAzdSxq+qszKku
08Zumrd4tpwffdx5pPy6LGugk61p1tmvmBmvGOwDc3qB/gTSzxWxWzXUDgO2k5974hBHDnr6uIUD
ERyYUJJ97BzMUJ22cuRZWTHGq/F3NIpwAjmFNqrZvl0ExkNCcCZ/P+W0Hgm5w8vnFI4Gq32jY3OZ
4y08SsrPo5B1/w0eiiAeMJf2OtRrf0PhM49t13xVCnn52A91DlCjvf/CznKaa912eLtnNIrHSE/x
yatj6yBF/LzZvnP1yeBBnsub+EovPP7RKCbnsF5V8NRPeazuiJX/FbQvWR26w2HaVrKlYqvkZEIw
47Oe9mf+FuK+uTQEDO4VobJGExUGuEAUS3fFt+pTn/biomj09LeWkBlMa+QEF0QTRHDAeVV2fy3S
mh+GdWquGM5Mugc57r5GFb9BR/WPqOol3B8mfeIEFJEiQcSvVxDIlzgLQ2mkBomn1fPK5sb7rk8t
aR5Z286KfgG/6Fdn8CXgmFli92T9zn7IfU/wN7AhAPFufCelQqSBN/7p3NF51D3BepwwGI3LpTv1
8S7e5spWv7s1kigaOr7IqvFeB9gW8o1pKgs+BQfGJgrBOCJnPHms5AX1adHlsw6ueU1xOwYJqQbb
g6dWQ81B5ZbwjTk+40Lf1wCVvcwZCnYMl8ahYfga7OUdljS6dsu08r+JSNxTvJz9+zo5Y5aT33Ir
Rz/6HBujfg3EFN224CuTJtigoBCSz9j5HIAv5JGrCogGCV2/YFdQG7xwsy6HzmGyShSGeKVLsW5B
a+bb5JStPvg8/f4KAOhcA9/7ysWMiBQZsKf+j7Pz2I1b2aLoFxFgLnLaWS2Zkm1Jlj0hHJlz5te/
1R751pPUQA1vQDVFVj57r32RAQz+c4m+3tjOrMnJnZ3n9fembY1THXu8VgdNwT6y+/RUAIi9zcJh
uli5++k0Rkl5Qz142IVRb/5ge7A86qFJqdubm6rlqipq9the3cM0Lfgx09Q/mSnKFx15Alsu8N1f
O6dBs08MD+o7lMRHbk0ZjqEu6mVvc1iNTgQLNY9ea0zPpFFESNZKDQJejVpgNumYyBT4gEhl6s3Y
jWx/OszCK1vBT5ASnTvP+KuTmMyGPZfGpEq5lrjWotfLgK1cj+7M4SIgXFGS53HbnJa8Kz84sR/u
ezvsb+eUwjrq3vBsN5r+1HJ/2FLo0rAuVBcW3KZr9F91w/FuyvGCGK4Rf2JRz+5dN252kenWz3o2
5CckCu4HCqndYTFn5oCae95jSsrrjru07MzERrnGjZPyq4XUZtz3xepCrWTXEaKuu5SDGKuUn7/q
xuJ8mbpBO2iznX7g1IRZ2iCiXVjIL6PKI4XShJL0K8Py/WO9zLeLMLN7zmrGsvOSYv5gDBVezGHt
0z2gCGI3EWB3DSQtmJ0TWQsJxFT7JjdBUC0Hn4iEFMhCAhv9R5pWZn2XsqjFuJEmp+nIqkFin2+A
hrFj3rSacMJAj9m0cXve+2L4hMgysVM2xXXBvWcKCQcKoxX7XoHWE1oY2icUQcWDyzndgeMSxj0T
a+HWaxdw7c35gqNLX2T3rMO4mzeVm6Ox/EB5PUy1wwpiJPq9FACnD96K2u2ThsSs+v0+M/UtnKwE
wu6jCRGOiIwzu7nAR1LZ4GdXa1pi48JxKMS01OaZl/O16eZz2epXKNJvPLUcCZl0tiHyvDTOWCSx
hB27vFdM5ZETITUDdUrGNvo89wtHt5XkZn2q1VjNlgTAjbSQu482M89RN9xz3PnC0ncFeP3WK5HI
t0vIJIYszzyDucOsHX3WMgTfSl/SkjqJO+loRUxsElUR/rD75Zugqyu2ffl7/skposqAzsUSwxmK
Tc5cbdwkmmL2hCXDxi1smSa33ucYTf3OSkwLBI3XKn5MiTCOfN5LHR0UAltKTE7ZAfGTGtXfkqDV
RVMDZkic+gwVeFO9WOly5W1fvtgrvGpLGpMtC2jMmaw+u2gvtG2ODg75DCKcBICsYs6KnAhpCwfj
RdXyI0b2x6qLe7zAO6WeKOdBzlwOsMaX9Tn3vW9ZWz1wk/FHrWl5bDZWnxUiW84sqPe6vcfjeiVF
4Y2hKQdBknneUlBKlrMOiN6bH5wlUwPLm9LABDqX4JSOlnPkY1W3jUu6CocLtQ7+N7Pkn6EpakNv
zE6bGfaedY9aorlBcTkofkppcMYd2uLOG6azO423nREd9Sr9qPYppZHJl1wb+PTjuTT7PfFNXzvR
K75xaWR6FgDA3ujGc9hlzR6hjbMXzWIqvnFpeMLDwu2OeOdsLGkYtDNHXLD1idqqKSdBZsAbGsdC
q9pdfOL14P4OQ0ftyeUgyNRHxzC1EGOdmMq/r5GKXRZ2dmXaemMEGdLYbLWiDgtz7aFKih5BNndK
YWyofVI5C9LzuziDWlqQ/yIQ60d3rV2pbYEMaXySRuxlY9Q2Z2QUSOxzbNWNAdBLqZvLWZB2NDsg
qCGXM4EDidCip3ROlaLrXVNOg0zQaZtONtTn0DAudjTBZjYDpaT26NII9QykJKuoqnNUrh6gjDHg
Ul4p1JtHl8ZoCQMpNRIeHTNItoEMcjAwuW7VnlwaomSPJ8Uwsrglev4I3YVaTDmkV16L83chfmWB
1v3/boewcOnWkjq8GDyyj6aWHit7eKaKCDGtJmcRLk11ESyLm1qs57lqt0tXrneO5xfrAZ5E9Iyh
MbtJHfJsRNj5nHVa8oE56FCm7X45MwoXJFzDhTjfbil1fwxbTrswGlCTaHhL2wVN4oDK0FlM59ws
4N2n8aeYQaPiXtxwGeA9TKWf3ec66kWUa3OAGyM5C2BSmzjWbvLB/py0/n1KQtUwjV/mJZ7385px
ScYxby352VqU2vTolWV26F092iOr8Q9Z61+qqvXHDHvJPo8GAz1wPN4YCAQdJAqw05fbeRbRYa2c
oXsiAOBk5S2B1ti6tF8ggAU3B86IAgIa7wgUBRGPdaypsd/hRK24hEoBycbJvd+E4T08zL0edePX
dDFxOPbubhGhtUfPf2t47ctKufbGHvJ7rRwpPsSN9ijaav4+++wMXP22KDNIMmEtToYGkAdPJVAC
L7mQfoUxAnaYRwSYWjdvDKtEgIJXt8SgY2+4YrhLogHBZnVr1PkNh9by8+yF4dHRgF+7yNgD0GVY
2xYkfiNEQNt8GB3rYfSc6cAhsMA0KmbcXBjCt2Wo9XsrnYatm/r5lzRBVpX02tFAIvKQAbiCwRZQ
rCp3RZU+rXnhbdmdlcthrbUTvJLHWlsmrkWwULLf3PlUxJYdfOUHGxfOFlEosKN2Xk5wA0DZZ7F3
B5VxQmWw3Gl4LfG+OVsjCkm35+s3muUIvPvufAwhi55cy8BkUIoD+qvumVtG5AgjFWWY/9xWisL1
odXkqBi3JvCtLWAT/eBOmulucdbiRXPN9tazINRDs7EbCMvU7Xqrc27qZunvQr8PKjrjBU6793ww
fUevZZcFR2dytsW4nIbevZui8mnql6OReUO5r0bMTbbv5p86KvV3i6N/SCFR7jtowdtY+FiWDNCZ
I5zZW9xN/bZv9CcDRchBh4JNR0v9Yut4RXYWK8VYga7e9XD62tERYD61x+5S1/V4ofXwx8+8ZVcI
/NiCy6ebAUvUrrExSEauV5BoscIFHvTfq71+7Htipx78SHRgzLsWtpAx30G+W+A5lwxhN/BMVDQU
XuYPC2FosFCWZsUfSb0Iu2A/WueInIoXexhwQbae/hkshXvnTBVGAti1xZcJ2gsvwSa1ejD85TPw
mg8O9xrmU1gNBB1UN5nl6ncJSNeXrun0w2D6D42W1qd1ojok4h0YoxvXoq7vz+Ohu9SasbcZ+8Zp
N4PN/aWHBuvoJRF8HHgF8BLo09uLtQcPzPwxgwR0KKbk3GfWLRyzHyIavcBITehNfcvIXtZ6fVmT
PAeLkCTOEfS/ua0m7kzHJj4XukXNq+gWEBMgbkmZ8BGQu45I1kMzJtadY4o02pnDrB/gNX9wEt/0
drDHEaZB49qjqgi1XbnUl53Vtzgm1ALKSb51Urf6bYSlxsV51jwnCSVvoyvbfYzf825cw+c8cS/+
sHUs7m2ufg5mUZ2pwTM2gO/6w+UOq7JRDSKa38DNYZoJ7RMug+8YJI1nX+MQh2SdRFiqp81O44YT
DSDyWf551O8dQBf7eVo06vD1RdwkWk3be7hhnmLcUnuva8XOy1pYOSJq+RYx5rol0cu7bsnvEdaE
H4htuNeYwuuSG0DL0hBno6EhS2QCMcZ0YIAQ/2q49anM2hMdTLuPsOwcQhEDPabA4M3otKq2QB3g
NFC0MPoxnMNm/VWXCKOyzso+I+AyURNO0Yuh+dPnVLfdl7YctA96hfJxOw2973+jOD781IDvtlB1
yuYxbIffCNe0W9h3aCUXPiUK1+EcaSDpFr7orunF+olNxXroi7hed0iAkQBQJfs52i3n6dElj03D
gKIXOIAWO//GxfhCpOmYYZ6rzb2/ts0u9tsSYnv70E8Y8bKeqD3L7iN0Ju3Ml7Er1wcN7n/jSjE6
6X2TfEES0FfnUbPHZdujwLtLp9EXW8vvv7YdOlALkPh5LCbkdFnnLRRy3P77gP5hW/r9iizDdh59
6yIm6TEghhQOduBNcJTBKMb9AYLGAB2y7cA6nfyx9o5rVkV3FE5APhvtGR9wjLe6sR+QWBQ7i3Lj
jebrlBzMem85wKS3SxE9cO9IQNFqD9MEyseKKanOfyjfuuJWgxrefBOUd7bZ3EZHpxbgvPz2cYxz
44vOJ0XXV+C2AkdR2bVTP8FuWoed17SVtfNSU7zko0+lrdF1L2iK9QSPeTnZDtqfmfiHY5OumFw1
O/seZbFb7LhIJ5c+t/6A1fA+VS0V0z5Pflk6pTpUdUb1MiylfluPfvQyXirkDf7eXc6EDGeiikW6
YU+Tb+Nk6LF9JHAv0twY77UBP/UQFtCpRO9ZN0DdH3FoGTcRakFspiJ+Ek293GtpYR8vZQ4UwfZs
7H0TExoAOqpMwP7u035cH2x95eBhOWcmtAhkYg6B/lB3uUhJsUDUsRXUcZttoectS1ZlocX2DYoe
RV12t6gJwVURzDR8nDA9Plbp2N15YiyfMEsN+96xomdkqTUbBPTw/YFUoOVE9X+uzplBChAkvtgh
baqjTDfEJXNQmlebqebwrK02Bg471nYI1/dJ2MDSdxdrN1X2hwlQ7gbLNLPalD/ZXTgRVRB+bNBw
G5iX2vxospKyr4NVYw38QvbXW5I0TyEbsS1asvJhiVK+XCE0tUxMXcp87CskbaDC7HNf2U22Tc3G
QdneoaK5clR8I1ZOlw5zWE17IAOLBbME5e8GSAJv3gSHA0zcBOC8TJPayU6X7kTTGH97zC7nzArD
LnLosHBy/QrgQuEsQGlKOsXAvXIxg3hoy9L4F+qOZOtO7CHUGpdOMaweqB4SpwvAdICk9nKG+Np9
VmtcOsUY3pilXHZVwWz6bPEuXcuETHnlGPPqcV0Y8iHGdiC0FlFaBaGPYmzId4atH5UeXO6dKQlh
rWMkVZBcGF7Dd5OTr1rLUrfkLg2hc0/LHXkXB6CC9S4i3kmtcakn+o5JOg71b4SkkD+x+aMmRSWL
Ol6tfemiYfBZdMbVJFbOXULA1CY+q+NSG6tSRiPyEum2Dr0164W+9kG55me4ARbLLgJflafXfWkc
UWzsJ4pxdaCvobNd0+yjFvm/3m/78gb+70DNg0vDCNTkQsFVp23H8s5hb1k/a7usqdBN7F7f/423
+vvl3/9zUbp6nc5NgFUGfRffjgNmNU+/V2taeu9Ca7vRcZ0yyAH3J2h1CPJBdK9VahOBLr16FFtW
rrGBCUZi+IDftXP5x9CF9Unt8aW3D1EZ2XUIMskBpvqs1WgKRq0wVZYq5hlpFrMIXPJjIyooXHaP
4Oh/DXbzReXBdV+6h1mbnPp8neJQXL6Vnf7TJitLrWVpfV1RI2t5Rsv9hCHnApUEjqzWtDSFzaU+
2C1EmGDUMZWVxO2lEWGzao1LUxjQwmiCctcHeITLn1j81ycMzo9qjUvzlwe0xDF1ujkJnNCHrOWz
uzoq197MANLodHsvSuBfAPBe8PwVXU5wk6UrlaJpXeqDNTiLLLGnNjBaFwp9OE7Vep9UnbO8KL0a
T+qJIYFUZteubeBFHCYBkejOfsHz9kuteak7LlzZdFM01QH++HvcgOVuLtJ8q9a41CHR3yyeSJE5
YPH+YM7afRKmKkU1oXtSd/QKpxjwMrH3GtNHf2yPjtMqTSu6J3VGJ69WM+8ypvFUQzqWTY+Fq/1Q
eyNSZ4w5qjQlKLZgJLKI9FnOPF1jqQ1RT1osVs49sWZFTUBtmjCv0CQ9I62j4/uPfvlor6yknvnf
VU44XAJ4vVajN9P9aoedxftWJfEcozUSAxpQ7lPSAq+VYueR1o6142CQNEUTaLNhb0MsUlwyJcPc
7t7/e/7WX1/7g6Sh26ajp9tw6rAIikF8X40G65DXh+UL9hJveCqw+V0KCGkkyiMgE9KZNlGr18+T
Lsz2bIsKv2diaF195sInRfCJJekCys5SdheGdXFGkfLOvemoPYbwuvIAZt3j3LXoJCciporbROut
4TiW8bKJAOyYlztUFJnv/4GXPvXK3yekmWMwxcXHbNZBfDEQzBp+yu75/aaNyzt6rW1p2vBC9HUc
r5qgbLgDu5ibyEIDz8vxx6v61gdyu3RPgGCz6QamYJMf2rAbgIZUnaW069IdaXLpomy2sEBWQRa2
h7ZMf4R5p7ZGO9LkElXkFnau0QRr1u08H1cGRr7339xlEnntxUlPnWLJCVtvbQIE44O/72GF6jvi
ItOG44wGRPn9n3nr20t/gV5VBhEwVhN4q73D2S12XD/6V0bOW41LE2SjmRBhMrMJFr0eYADDyoV2
2ql9V3H51X9206ZrEKFJhFIw4LN7LIl4OSTakH1RezHSHOkKqEqWz+QOW7vaUAHauxqX2mqNS1Mk
3hobFDL9poGSuLFC75wLTa1PCnk6HLVlxZXCS6fyhc1xRC2FXveg9uTSXKi7Dimj5dwEbup0GzNy
boRWXXnlb3R5V56Hwr4YwzFsgpD0oK1OuOONSER8tIo5vNIj/+oMXhlWrjQfmXlu6ybu0kAr/OJ7
VnZ/sCqWJ6Z4sORrNH+lnBBClQur3Tzry6bLiuE0+Hp3MJoh/lhYJHr03LjbULdFd4P11DtjibuY
XfhPV17EG+PGkR6y9GvL6PDcBlDN/rTkS1AsmOej0hd0xX+HjQu2BEuZyAKkRh9XC0yIMzaKm39X
mk4KYKLpJBiTAuNDHBF02vgvas8tTSaWNZKNueRtYMNwH9zsFo7QL7WmpZlEYH4ClYKl0ay85o6O
55+Gruiv9Lk3vqYrzyRkJkOqZyanGPZBFw+hoykd+nVXmkYypJBcYvtN4DfGo4Cjea+JdPms9lKk
eaSdhtm0YJYGiXWRhS9euZ3z7FGtcWkaIbgEFVfGJZpfQi+AhA0hAYj6lUXt0pVfGeSONJFAU+pb
LYpaaKEUkDVo7h/SRS/PnePk58K2qmd2VsOVy+M3Zi1H6pdRZKMvdFoORjkFsWooAEJoFTwKG1yW
0ttypP5JIJIhYFzUgW1oZ86lR9Je1Y5HjtQ5LdgEta+zOUrE6Dxjw9I+zm7dq801jtRBbTKwYnIi
ueA1sENXCTffFwe72luROmjeZsk8aYza5OLLzqdFUPv0fqg1LnVQrkntJA6LiuO6+GVH6PBnhCVq
T25L/XMi0WMBvMsi2gJPCRdwL+AEFM9DtrR6mFihGvyAVQBb7HbVVjzSWMHUJjNbWj3AeucDCSBV
UK3xC2CnH10+qs1mtrR2hOyJfBReeeA2Wn/usOuGvt2q9XNbHqU14YudnsNkt+xdWXtfsjJ/Vuoq
tjQ617hyUpuUusCNhdglefSzgtx1ZSq7NPLKVGZL47OZyLHDMMLhRTdJPnKjb5B6FffntjQ8rQoM
4MX5HVQAtU6mrT14YTWp7RRtaXh27RRiOcRcNA6i2hMRj+Io8RQ/pzQ8o9Soaye73ANq/Q8RR7dl
I05Kn1P2jBROOubzvNSBH+NsnQbovKZXCxXFvgCq99/dV0Jsh9/PFGCMjDUiibSbsqmvrERv9BXZ
NUI0x2Sl0VQGWk0cqe0Qb2uFav3QkgYnuYJe57msE/pYkpbX3SQ4ehXblsYmDkobAyRXi+DwYUuQ
T021X+1jSmMzTsbV1RymcSJBn2FBrl2oth2VPSNgsdNLKAvdxIWIQTilDUdB7aHN//aRsEaMVidJ
HngebUJ5zLeTfeV0eHmnr8wnsmPE683MjEqXPhLh4oJ1Ocx/iAcjmqhfp0e155cGpz8LLmFw0Qcc
cvO95qX3szM1amunbBrhHt2ffN/Og5IbM80Ob4Zw+qL03LJppI3XcjF11jbhZWcLRVooml/vN/3G
azelZbPtI7+PQFAEUCLLm94umwtfxL8hx1fx4aUBmpJDBUggZMMCrWKPfcn+kNZ1p/ZJZQNJtbR6
wT1xFbTecLChnRN9midqM67sHzEWzeAeLaqDMnKOmbsr4/rm/dd+Geav9HZTWj2HVssi/G1xQNCn
TkRR97nPErXZ1pRG6VC6zji4A8wNSDJI+sR9Z2hqy5sprZ1JP6b2JfzmcofzQi76h6Rt1XYrpjQ4
u8wUwgE7HXj58Dws3ienTX4ovW3ZN2KNuIirtrqUiPoRUGjNTbdz5Y1c1sdXvqTsG7GwgmdFTXxE
Y+g1lvYYWpehp+DJMA57oM53c6iTVRk118oYf2eU135SGrPOuBZJJ7wqgKG/vCzdhKs/LsJ0P/gi
uQV4wq+PBiJGrV9zMNl+9snHLx+4lai/pK03fyJzfdhymzBAvw+LY0ac5KNe2D0h2uITEM58W2X1
ugV5l931PQrdLMNC3hJncEzqNj22YKwO6RJ+qyAYH/VlJpFE7VNJvQAsr3ORSBYB+J+Pue//NELj
g1rT0kTkQXqwNb2sA0vvIQUjnyXIqFXcK8hOGb+GwpK49LG+4zCJN2Qlu6Q9qj36ZRr550Z5hOpe
6aAuAxzYJyAHCWwyYqXVGpfmojwtIzJ6szJYSPgSy8Xb74toq9a4NBnhQRQ+0b55YBQxRC3He/Ct
5Lda29JkJFJjAtzpFEFkNC+u458WE8iJUtuyAgydaZF5HoMGVfbPSCt+mJOntlGQFWBg7hs/hL8S
pAYRzgAxZq4eDmqPLU0NieiNcOxEFGSVWd2YepXfGaPfXXkpb8x1shwRItI4EVxZBKlp5McFiOFp
RSxQkwq1zQSYeM0uHViajqbW7/XLruWffk9kXgbZdM2DdiTNYz8gh9+S/MZcpPa6pHE1xKIgFLgs
mRJMUs9hzWp1NV55W5dGXpmmdWlcLYtw+5CI4mBMkieyMrpdE6++4puRxtUSopZvGauBrbfWZkxh
NCSOrdi4NLBWslNC3YwJm+HKGY6emW9sXXxUe+fSDA/dpCV2gVuJigCaZMbm5Pel0q2EC/L7vx2m
IxbLmmPuhuN0DDnW3xELMF/pLJcx9H/fk7Yvo+Kfztgh1iCVMSoRxyHl3+ndkEBmmpot6nrzxiax
87YCZ6iyHeLXLk/xz6/BrRrwCxgF9Jjkc1wAyNa/KHwAWpbWwYxyN/LNvggWeKEbq3QB/C/Fp/cb
vzTy2kuSRqwBf2sphImibQGc7xOmknpH3c+/GqTNvf8Tf5fU135DGrVl4iQYpG3+gB7eNSEmya/S
KZMHLa/Te22Mod9OkXsbGV4PMH7Us4sfgtW+GKzmwQbJR2oymONla4REtIydQa6x4qNJYx7CvTHo
qMyCBNdKA8uK1TSPwOUlpZHO24L4Sf2AIS451ZxTjrForTtbEGFWEmd7Bg6/nLQJ+08lhLtD+NWo
LMN8c2m68M0ogWmkFQEIUCg6cMTg8SldvdK4NF30+uraqc06PFjYIB1QWdvFR4v5/jt9dRqldWm+
qPGEan3VVcTAj/ERcT3889FP1FqXxWmESblkSdRcOxiNCaI6GgiTVDp3uL4nzRg211z4DrmbMvRJ
bNyocQkZsa5MR2+8F0+aIEoCZYgh1ovAWieMFPqf0CRyWemdy9o0g5SpqC64FciJT94kRL9vzN6+
cmK6TAWvDF9ZnaYD7AcNXlJ7iYgQIzMeF+hiebdzXijJX3jx0gxBXANO1crNgqL3vB12nvO4JNe6
zFvPL41xzewSl3JAEWSFN914rruClTcsBnMjVI4qPL80XJPEYgtepUXQ4Ot8gnz4YBHdobayeNJw
zUqS+vSelGSqkTA9e/856lGSqPUcabROVMLnEqJ9gL5jA5vvLseLq9S0rAaLZ3tsvbCAzzrP5Kbq
gPeE1/14v/E3FndXeik4eicTLksW5D1m4i3xglh5QaM/V81g3A3CXe7mwcr37//aG2NXroSFJMzE
5mhmQQifddvo7SM2L7XXJBfCMKtBQl3XLBgAZm9Z+C5Bh73izCDXwlAMlO5CJnlQ2Lr1efK5UTDM
Kb/S79/4CkKaMAlEE6KE0R0sa7UPc9zTHaRPy9snZo8zJFbZggLok6ZOUlF9IkYZAQA0X/zIv/PL
XkkxTNvS7gqLnDmtlndpe/xt6/Ep8p3H93vNG3srIe2txpGStYMSkYu9S4BfbNXljY4E6Fhmg/8l
sr3s8/s/dNktvzJDywK2UujgMiHGw/mENrXJIS5S8lyIJ1j16QbQ4Yw2H3TDxgv1DA0QhM0rA+Ov
8+yVn5bLob5TlqTdcMQs8xoM/rTosPrsimyzqDz0cNk3yD/8bVImzTGEF01mUJo8uiVUxGLVlEqE
fER5iteZXSaQs0FpmC+Emn3LakNtwyGkqX0me3xhO0oNQhQHch55la39/f3v9sa0Iivs/MVsqmql
7VVbPqZWD3Niqq6hPd5qXJrZwb7MSZwkzCuCpIfISSEVukpGRLAJ0rmNK+tqpG7HFnIo9G029N8p
/yrd5dC4NKt4iz7iDvfSIAEDD4907MmVqq/sZt54LbJqbSAhBm90lFHwXX5OBhkz65SpPrk0maDe
NjWjZz5MexMTrfajT4igU+osrjSbOHHcTC7Q7cAnxXXjltVLFzkqJQje+OVl/XN4HUfYknkDJSya
desQhoR4j7DGj2pPLo9OH9iPSJkjwEhqn5t8PFfGuF6Z+976ntL4rAl0WQqbBY64BJjpvpffcMV/
rVp9ebmvTG+uNIggDMQNR4A0iHU72Tvu2h4M14GIkFVKd8WuL2vMLCEigBFDFljN8M2Z80/4S9Tm
F1n+WTvl0HnzmFDrqB/nNvsBbv2k9E1lLXyegiZtpjYLOjzze5IFhy0unujKsvLGR5Xl8BNIWM3l
ljWY5sHdJLZ/zsnrVhtIss5uKW0/X3DzBKZd3fpCBxe/OLZi49JI0rnNNWvwlYGToBIgYn2jAzZR
bFwaSHq0wPCfuUhBhACH18z9DdGA12Rwb2xXZI1dYxCnTnpGFsyjsSEE6Esfdju9LZ5S8l0V/wJp
277ENhkGtZ0FK67YlmDOMUu+qvVIaahiqDH7pvYZR2n5tJIVuB1z/Zp1540OKQvtHActPJnHbKMb
MuzQJc+XCD2la23Xl4VfRm5rMxAOWgd2Tarm02Laam9Fln2NdmWaHclpgbuOcHYg4gi1yUXWfE0G
F86AfNMgnZubfEofs3y65it9Y0MrS77a2evIs27TgGtPgKFNLcRTZJXxrirL7r7QSa/dei5kJjIa
YpO8oyG8cqJ560NLvcgj2Bno/VwEXXMJW4OlTY7v8Eepi8qKsMa2upDoHLqoa4oj9x0wRioSYNRa
l7ZN5EvmxeLMWaBp5mlsQzhNvurORpaEuT2aEHvQ2TZlo/WYmZW9M7txvLJDeGOZlUVhbtQ6juPG
HMKa2T+5MBEffNTWf7qcSUltIy8zhT27m+Fkj/wFbd5tyiHnhq+cFd+9NO2XnWO3dst+uHbi30Xo
BRPZsooPLs3640ShOmm7jHov5c25JlnVVeNc+pYpbfwqjwQrUCVBG2n13nTNg0HygNoqLkvEpnGt
IdawRyC2k+RxM3poylVt/yFzhcUA3Igw5yyYnBbmFjCE9DvY2/RKh3xjGpDFYZW9JK2dcnQ3cWpu
O3cAuwTEKFLsL7JCzHEXg8S4uggSlzT2ZCInhMBDtQ4ja8QEq2zSELUSRDUZwrYJZdGJIMW9P828
MVZluHCae5DzLzs/E27GDfET60nLCnPrZKZ2eP8n3nr7l5/+5zhi9aaTLnmfB7pN8F3fbSvd6BUf
XxqpkYnIl0pgxh1/S6ZYBxBt32Rz+TGJ6/GKNvdyL/XKqUFWi8V6mCPDb7nq19d6763ZtB0IFGCz
RgeahHgZIhjhau9KGsHOMqVDaiF29yNd3C+xV9x4ia14OJH1Y61L+CEMxzQY8/pYpd/ddlabHGT5
2LhmWuxOBND0ljPsyUxwjloTPim9lP8TkLWTo+VomIOwF9XWNSNvNxuzilvf9WUFGVaCqSlm5obQ
NIutThTPTrOGF7Unv3Spf7p+WSyAxsM1DWbb/VnUy7QxVt+80vffGFeGdD2hNz3EcYKbYRlZxSkn
jONs56XaxYosqGqRR9tlOuVBDVUMRKT/I7Y6xe8pDVqETt5kCj0NBo9smXl1nd2ix7PadCOTh9O8
FYJUSCZ7Z/7UmFNKTOmkWA6VkV2CFDjwmBxLgC9F59hti4cu9jvFR5fPUyOxhJ1O4Wzqql+eOd9W
nnVlYrl0ilcmsb9G/H964jBBnU2tlG7eAMKm1OpTCV8Nfd0KyjinsjLcK3vuv/cRr/yULN5K1nnV
NReF1ZLnObDKKNwAKvROY9cPN+Tf+Zs+mn9btd8VWzvXYNrqoiPjJO5ORTMk0EJN9zBHjUlEVOpt
YdHGD5Y72DsSWoaPPpAksBQh6TtUdA9Vr6cHcidJD3S6tiQNeVmnPUhZ6zD5NbGQ/hjqm6Tp7ZMg
YbUJ+ipZ90RRPRF9XJA0NVc2kegVOZmUzwnZGeapIs4nr83HLDEB3s69Vow7FJ7aB5Po1BMUXGuv
6xfvVJKO1rHo0xqdfLwKb+PFTn6TuLVRbpalcUOIqkbxGXQiBQ6D+89nUm6WB9yw5o3w2OjoxPg8
zKlfXvnKb0wJsrgtXt1qKTKWWuANgWmuuxK25ftT2WW1fu2rSlMZSXPkBhkt5Y8x6Qg7S8JNmuVi
75BAefP+T7z19NKEZlpdO2ewTQPTW3F8NPqXivzqnVrjl7/rnwFABBdZgmnNvluQWrXO5AdnU1Gr
mNRcX5emtKIBaEHYQRoUXeJtnnTbVLKq0LJ8XvBWmClkkgYdzMNTUS3rJqJ3qm0uZX5XvNRe5VXs
n9axK2E1+/l+8rpqr/bOpfksase0tuoamZxZlVtrcO47HOZqy59M73I0IVIuWdn6adHJ9UnR5r5F
bUfvyUo24xKl2xDWHoyEvFnpeIeAR0lk7Xqykk0f0aw7CIiDJVqi7aLp0ZNPFO3j++/87zr3/wPV
k6VrqKsdSpNUt8FKi1uLffFvytDWbkaLB8w5JIwZEPK2r/XqaDEZHspJJ9K+MRb3Ji2nOeH/5P9S
6mCekG5gnFxLdXjVCfL3KoX+bf7o2my8MmG8vqh5spbONUJrtHEPB4WmReXW9BYzqD0qTqCBL6VT
WMSd2jj0fGn+8KxicjlepIEHgb1y4gePrEilrgxs/L9zk2/lk9n2YRpMESGVY19wPK1KtWwNT2Yv
ltzz6BzAUnw08OQx7JEeXc5KtSZPlrbF9Tw4Eal4gHwsfTNFEStfYSvthzxZ2pbE09Tngtmp8isA
76VgFZ2na2etN0eK1DeFtRIF3TZckdtL9zkh2fG4ICXao0TuPODMJPgsbhR+KOYiue+KPH8ovbYj
BDsPCSFw8uF+bifrSl9+fX31ZCncZBNnvRJPFIxEE3UxeFKSDzWuSOfuyhr1xmiR9XAjRR7Nj50E
4AQZzDoeXEQMRNtvfM8ZM2J7azVxnCeL46LZCKHq+1z4uuvdyJ+2SXLryl9xGROvTG+SOO79OfKt
NqSxLOrKbZcyZiy7E1dZU8rOLRuULptA9vx3MDsDRWJ/QBs+TqG79xtn2YtMe3r/yV8HZ7mezGhL
V1LTkWSmgdEZ05b9J5wMknvBEFWNiWI8704EYeTpZhU25PHIbj9oGeTS93/+rRcnXU+Yw0h6SZ0w
lTjm9zTKjkxcV44NbzUt7RVKa/F6l4CAILeHj2IZrC1hjmp5MThH/vtN8qZhr9rwTUCsA1fr+yfC
v6/JBP7eQ7zSJf9PGjeNyxJqbHOqRc+JtG9C93M34wbbpN76P87OpEluVIvCv0gRAgFCW2VmTU7K
5bndG8Ld7UIDmmf9+nfqrVy40hnBxgsvVEoEl8vlu+fUO8ypefOvjctBH/SCcvIxjwoo55d7ON6R
dme3fNTBVzOXWCe9hRGwjujDBowJ3P8o006U3T+9pqFXxQO9wq8HI+RkgQdlkD9CDe9GjrDNi415
8pogLuwR73CBgfOIgYpQFENEfoNb/O5VTJEu6xGBY9ghC59hmKeD3ZovbAo8H+2cPFrAr9CjJ9kj
RJD24zh2xRkVJy/pACFd1kMOSxfEMJBQWVJHT+PKx39g5VT6xRuX2ltoS/tg2opHMU+fZVFDhXe1
zDN9c059lYlgyAUb28cuP+Qruho5p9dKzxdWvMvqxVvClgKn58dpodtppXSGCKS5EigvPdwJ8ZL0
bdkxdPXyqvpvw52fRjujX7rmAnrIOtdJQqzwEZ66JBXSvB/D8IPXAnLZt2lhAL0apLRbUd1rbFK4
qPBcnC78xmnS78Vq80cdt+aQjOQQd8viOVOc+B3P0byaKckfZzP8GGgxp5GJ5pPXqLhEE/BgDr88
BviYi09GVk9N0n30e3T0OhqWZU1rwVY82tYtDCAaeRwi6RlXnP1Sopcf5WoRqKSo2sNa3bbrMPoN
uMtMRy2nBRRDAzWj0/xAAp2nrG03vznuolJZHMIZBF5BKrEjOXOsos/FNI9+m71LSUHrNdJ8XjMU
OstT1h6TwUtDSUgXkir3CLtl1mePTHa3XbPcbWz5x2umuJAUq7rIzHTJoGG/xUcmRrhFc7n65bUu
JNVU3V6FBC9e7jhjvBgUH/qceUmFYViccMj2HgVNi88JG5rwvLAiPEgqtF9a6AqRFT2674u5CFRf
5fq2LVs4lgMd9ht2Z4GaGJ6NZoy1Kk37FNTTu7kTnrPchaSyHd2K0PPBGipr7G0WXSrw/PCc5E5E
XKedCjQXZ4+BoHecNAYuQ0l2pRx7YX/jTkYrW4OdPm/zx3jb7akIc3ngNdz2vMbcBaRgvS05W/D0
YXm/JT9G/ez3XPk62AZkyrOeIJ2IzHonxKS6fL4SsC6djNzOi3aOK5jLB0gPy4F94FDJTkuamGPX
lPLdMotnU9a16nQ2PwbTNB+mufO7V5VuW8aInS4D5ZI9ro3YoYm4zyez1oXnx3DW7iZqsm6DMI8c
gzZkW5mWk/GLOi6rBru6pe2YhBJKmLeHKIAnZBQazxd3Vq6ojYVLNIMdXZ8fWzYd2J5f+doXpr+L
qyXTEqMQRPBoLWAOVe/fo6zzuvqULq4WdtDODEo8u+zFOcm756aG5IPfAnCW7bTADQ7a4OaRdiZP
63At7hZkZX5HAZdIK5YqWEsG/z86LnNKEnGq9bT5vborUVaWwho61XAoK4YwzYpAHKaRZn4f1CXS
SEDbvloxMHtffdVs/JKMmZfyoZAuj2aapAL+Z5HigVS/Y7r+krHY+gXi30A0UvdLFc6YLTTCFWPw
sIAb85os0cvk/+XKqkGCRNtQYltdcfmgw52mi5z8rn6kq1TGTd0J+GaYxzjY+KFdIiSRWc+vrP2X
4PRGTcRF0eDIUUK/IwlUERB4MOZDn3bSrscd8kWeI+/srxAxSJaS0ECN8JMDemygEb94nvFcIk0G
MMobrTWPcOarD3uUfxpI94/Xd3VxNDq92HNbmqgMicxWzHeSJH6L1CXRysi0RYPrdxVD8g/9U8l0
N8YL86scuShalct5KbMtUcHa2kPVE9i16u2L36g4NZh4zBm8+mAKSeVw0vn6ro/rK6NyofLtypRV
tIRQWbsEClRBfcOGZrkvdDTez2Lkf6FSVdx4/QT3+h1C8JU2c59AQMAcg3XboMbiCXdKVw5ty5dY
7jjmKXiLTQ9Fo4c7tJedvN7cZdykSWQVtEiyNZw1T2MHEb25DqIr4///6fdGNPhNFG2PTW4nLFUU
eItjGIbwPdwKcVjK+ce69Ag/IV0VtDvzdNHTU8z697YO9XFLIDnTJOZjtghxu27VfMC1LHiOZv/U
RNweuo6Ht5PNvtnJmk887+7I2L8fCsjIhByUJ4/n7ExIVYDskl/9xsqJO8u6Gdyj7Fpl+EHwhBzT
QXSf/Z7t5AeCUiolCaTacgprUp09AaS5pn99IWlyObq9sHW+ThtOUqw6yxUaWTWm55VvfOnhTmrf
1B3cSsIoUTC1Po9MvtDBfpGBOEXIsQ6yoIJBtbJ9tAypXcOgPbRsqPx6iKRL0iXJUvQZJYmCxOsI
O9rkb1z3+wV7F6SLyNSTKZ6lYiY04jjO+ZIfSB3EVzL4CxstefkevyQJpGe4LFwQk8vS9AcNcZa7
hU/FiYxm9wsOLlFHs5Xm/SgS1YtQwTMUnK2sPA8JLlG38XzfZouODwjGiCpFAz3kWdakNcyvOEGc
5VokLfQu9JqofRQdhOdsfVMHtbxybXtp2jsLNqZ6sjBnTZSZ1o99EP61Me734i5Ht+wzYuTeYkVR
GIHXp7DNvPYpOH69njNi3OeqaDl5GCK6b08aMQbXYqNeq8QrN6MuD2WbMpl6u4UPdT6P07sebf7J
Q1sY6hWDqUtFlRHbomjjEO3hp7qHm8Q720Lm9Eqe8/aaoi4VlcDoHOnTvD8YiJqP91FQ6jSDtAAk
n9EDMR99Yj0NnYnZ2WlqODcwspWs+Sr6ev0Gt8P+Slx4e2JSF4+KSQ+fXBFuDxNKzv0xwH3WuzWs
K+EV74lLSLVFBjUl02zwrgom4JvDKrO0D9rSawYRl5LSMJGMZtHTh132K46bYQxFKwsrc681QFxM
SncwsWBLRh/sQGLAD1Edwzu4CaTXgRZn7ddrLCv7PqpruT6Ee5B/75Z8PIPySrxCMnFppKACiTwM
GXmIqqqAhXYX90fYxG9+bDlxiaRwg7U76/r1YUyoxcXCYJpjnsWbn1ANcZkkE0McdSN9+IDUDOBh
BUkWqKgW1eBVwyEuloTWPNiGdljBNmT8VMmhBJeU7csHn6VLXDBpqFcWkqpZHpKyJE90KRt9bKYy
lp6Ly91V7NxnE523B2719KMeI3q3l9yvok5c1EguQxtNQ7Y8DCZc3mVNjveWshr96i3EBY0ojfqk
WjA6fB+S5tBpEn6kLZhvr8F36SLbRazf5LY+2Gqxx7CMszKd8Dev9RS9HTmRdbxeufDLHZFcRsuD
3qX5BMRm2k5lWfLKK+5L18B83yGYHbUN0lnGbjhIMLQZkmt41CWozVUJBUpYl3NRIJ+ap+K45pO8
Geg+HCq9tg+0ycojTqj2B0CNkKa2F/p+idvg1MWJvS0sTqtzxa9dxr1tqyWkm2hoQeJJtJFWcRsO
D60s64dkwVVXmu+hwbK0rMOqN/3Xful1dUATVzSnfAGLfKRE5A+gZfJjGcXdlELqY3uozD7evABQ
eRpmeXlLSjiw/HlWvb3nx268RomaTFnfSYXVVp80HaPzXq/iM2wK489//hNvT6zYDdoVg+eNWCKp
csP+NbT90XXCy01KxG7A1kUFjem+wsExa9ghbHqezqvw2otjN1oP6w6abyilMg39wiGJcJjC9rvf
oNDXqw2SgyOErWWsgFaKU2b3WzTfDp5L7eVL/HI4WqFJGZlJJipkwbtkmG4Jtx993lu6GSgKJmgp
iFHr6Xb6pe5HeMLNvZ86jHQT0KzCStjtkKhoYh/LdrmvsFj93tvJOmcR0Z41Iw4sWj7piv6YE+p3
FnJTTlHQIRoIHj3Q7aHQ8jkoYq9Hx262uY4Zh4ojlk7E6/LA4xFawRCl9BmS2E01s7wbmtlKqRKx
lEc9oUtp7UqvTC1280wW6WptcImtVgk2OiyrHfJ2sdckjN08JIHzchSih0ORXU+3GtKyEJxgn/48
LC/73e9Fu9iV/mQzXVcAYBLVXjHfLlURpizW+9EuOyJMQZIrp62XMs4bf8dNR6ABDVELNknU0iYU
8hcY3WbwqCHtUYiwvAuTGb0jGXyf/vyzLkRhNztZg6Tbt7KNVdeGfyd18V4Q4nX/BjDhdbiRUM+j
WdDHqgbuk3Ixvd95+eT32k5WAplKdHbA8E31fP3UDuYHTOu9Cg2xKwkq4mwUpqDYl4ZGf59Eln+B
zbyXq7SIXR5aUJbsa4kXl5uej5B8/dbx2K9zAj1zr0d8L2baao2Hl90u03PCgHL/ebxf6pZvzUr6
+slLxDKawbVedUXE3kUFKx7yophvIxhupzbq8puSTMFNHZr2ynq7sA5c9K/UY7bKpYtVXnPcInZ5
mlfmOV4jFYObOFI7f/7zT7u0ApwtwOaJRBV4itXWlvyxDQZysEHsx4jHLmsdvTg9ZGKO1R7H6Drq
XjTM18BvH3BR673sJgDUhcD9lrVHM9nhNMzX1LMvjItL0hZN1vciboUCxni2a3lb9/o/ryF3NS95
ns0l5O6FimSeHPcieWr4vl+Zqpfe2wkN5TR0O5sER10f0Rr12ewT6Fdz5Sh9AayBDczrlcAheUXH
ssF0SVjYpHXGh29ZwqPHZB2+N6TbTk25jycslint1nl8h2TLT88zdlHbSYbDCkFPrtAobI5jHZU3
jFrmtze7QOw0N9Rse8wV2XSETT9k7/ewia4dKS5soK4gpKVZD4P4WKikzyDwtYniCIcInFh0H64f
doAafvli7HbZQaJipxzHLyUIGz5yMayHldv2ygZ9YX65DQO5IWFVFEwoniXy1EO1eA39StHxbw0D
oyHbvI9czXX/YNroPzNd64S89NrObmzDHLocEB9R4bBNJ0636H7gS3v0WtGupXGJKT+hre5lyNfp
0LCKHXmy+IU5t2NgDiLRlRXDqCxLmeJeLbiPqnj3fPrLgP1yKjJ93fYzwWyJSWNv+nIlt7j+/ddv
XJwdOZ9zSNQUCYJREHzWDVVgbvw6Z2PX2HhKdmvKDIFuEGWYtvt001eZZxR1eeq+GyEZ0+xcmSEI
j9pqdODN0svmR8QuT827tdlysWLMl/w5nsVyaA36VL3G3MWpG40GTysqzEVbF8MhHNGjITTjfr2v
sQtVW1yNIjhajPu8fQxxe5aOjHnmhy5WvdVz35Cy5ioPA30/9u1/O1wH/CK8S1WbnYP7QLOaSsZt
uNezbG4gvnVNE+FChHGp6piW+UihG4OzNPk7ZOS8dsP3P3/Sl831jfTzN6R6GKEiIXeqWFnSDzVu
bu7bXvd3Zi0Lv7DuejwjRVi6EJ6JoGLaAHqfuP+IjN/1UOyS1Qw9x4RXAVMRgeie4c0NL6JrRh+X
xt1JYKN+l1W4dHh4vowphJcfRL37nbNcsDqgqLsEPHuZ6yE8gxbcdls7+5VIYhesBv2sCTwpuMok
JAMre8DlnN+Lu6r2E+eYMqLhCoZ3P/ui+F5SfuVkcmG8XbRaZ4ZEvcVbR6V8v6/F7UyGr3+e55ce
7eSu466zus1yqiLb8OO6dG3aNYEfxRe7euZWZ0tcsJYquKV+J3lwHEL27PfiLz/ol02UrjXnXQ57
vCmBNxYchOq0MWw/+j3d2UXnme7ov2mYGkn9LeEWsxyIud95wYWn2wnyEzOOtwrXAWtaFsakOaD2
g9+rO4uTy7GFXtfMFPwn2tQG+p99rf7ye7ZzL7Z3semHZGGqqeJn2ofPsuNfvB7tstN93sgknwVR
bQ8/8BQK0fZrzeTsV2P8jd4L+2Y2YUcVblJ5yprwXZmMfsvTJbN7KkWPvIhiBw2Poi7Dg80yP2I9
dsHsZlzyUJs6Ulzb/xiuXKz1W0G/YdmQmSasjYgKd/YE6fZ3CUk8M0WXyqbzUmjTLUSNDHJQ8WxR
1zVS+92HuGB23SV5srGeqNLaA9ugqVz4CQmBcXgdVhqgOGVEOjya8Z+JyT5W0Kfym+FORaumuOhD
axxVAnY8kKMKfraTZ+XTFQeVfT/n0bJRRYoxPFWNvJmTzPfhzqoPqsQUXWkildX1l2ivoDNdjN+8
BsVlsdsISnfzCBWDZlhtuvbiqUUZ2i8UujT21qxQVJKWqrgR9T9RGWafDMl++r25c7zdOxtvRTNR
1Qfbehct5YdmXD1vLVxZUK1DFpqZELV1wXYTDV1wlItf92fs4tgs2qKugImKGtv68xx3MNkbvRxP
ReyCzFmbV6ixjETNpuwPBj7P6U4ARvqNubOEzK6rYmxxqLVl87yaBSuo8dOaj11xTkgsVmIvaKjy
ouK3cVCNh0iiv9zvzZ01ZAaTm4y0oar2+jhaeg5Y8Y/Xo12sOIMyXEtrGyIa7irj8utcLV4tlLEr
zrn0tOtWrndVrnCkP0Cngn0Zp1V//vObXzhkuWBxNTIt2RKGalrGrDrGRd+ghKmj4G+TdfWVassF
U53YpYvRpjLbejehiqqc6wOLWvvRhhVsnffGHiTE7dOV1dAGxcGbULj6wAl6DRBG98Bs//I2y05/
/rlv59q4WX+9t4RV2SYdq3YlYfV9KwPxvZukn+h37HLOML7JoinRm2qLbu0OQw8F/JTUoI8Oo5a1
n7pn7OLO7RqJeAiTXdVbvUKuaRGHyjvtdknnutVjOwyYb9W2PCcgUA6szK7sNC8nmjdO9C7oXM9J
ssUr2VWcoImOFdR+zyZDT1tY8Yepbwrut9Rd4DnEeJicxjuqZHz7Hue8PwCQI9euA17y+Ld+hxNJ
2n3uclnku0qiZD6hfbT4mXdS/BuAob8X8QIai4Rdf2rmnRwFhwEai0kAN869iPwyGZeMNrTPBkgY
h2pn/8UIxWkf5p61BbeHx5B1bHB5EiqIgnKAlTAsz8v+yov/Xw/5jcFz2a8lIHELqYxdbUNoICUK
+akV3iLnMduaoy5kfstbtOUva1UfNNtJapOiPpSkgUVmnpSpGHSDK346ZKnsg+gEEXncpWYzXBBZ
tm23RRtG1VHXvR+shlvm1zFjmauGDrZc1RoN02lIcK+9h5tfmg6rr9dPb/NWvGjA4Om1yVLczM83
MZOL1yEaRkivnx4GfaVDoO0vFA3UFDabZtL4bddw+nn9cEvRBDTsclFLiZup2kLaGXZOXm8euxAf
+l2SctgQhwJSniEMeNfgH7/w4DJ5ybaPWZ40u5rZ9ndnc4tuDv7ks8PELvZfMyEXQ+pdwdPyx/y0
l8W/fg92jkUjWj17uQ8IzHXVwYlHoBydTnCb9hxw6nzNcLfQU8l2xSD5+04ubXtg/WRu/d7eKYlM
eq7bVre7EmykKXxj69NGm2ukwtvbeuxiV+XY0abr8PSQcp2KrAvTmZdeGRjcbF4PTIAuvC2zYlPd
aPjnYiDbkxiGwGsuChcsbLhkFQ3kpuqssSe7QQ0iYaNfx7pwIfCgsKypSTernpF/KOmLY5MTPyVw
CMe/HhhTFsDouhVdi9VcHIbF6ltwi+bKRvE2fQLZX+fpbI9onY2rIqKMb1ZtI3tM8jA+25IXP3hM
+4c1NiAJknH0/EUuh6VltLSQU53UmiHYdD2UVsLNq2IC3cLXvwfFjLxDE8GkwCpM9zoi5IZDpsMv
sXW5q4gtVmhofCvaE5g853F8S3BH7fl0ZxtZWrIB3xCDKmt2Z8dPaE7zAq8gy/N6VIYooePesEEN
pf4vzJ9zmNL6rSyXumLVGs8aJzNV8/0GzqV9Oi7hs084g6DC69cO5h29nuguAlX7Li7XNgV8dU3Y
42Xn/z1BEq738lb3BUeD/KCStu9veLuNJwAf0V00Ev1Qz5r+iM18TTPm7cgpXC9mOxMcijP8kGiX
JOVVMn9Yh6H422+YnDVsk7Fd9zHq0RE77ffg2+cUZpJ+sBKI79cfYRONQRd01asym38uOlQcaiVe
L+5yUFFdkqGJWafQq/qVB+vfeeLZFiVcEGos52QmNaZ8PQyNKqhojy9hx2+pupKCDQ8iHQRzr5IG
neI8DNNkzTe/JeVyUHWRTf2KzhCFWFa8i3egJDZoE68cQbikUzSUwWrGBXKtxV7AD2NCI8Q6fvD7
os6KBSzX7MmmW9WW400QVjaFdbRf5zdqbq9nYoyjvhhm0am1iIO7oUiq280OnmvUhaiigBgtaN6p
uqaf0IRwqNb1x59H5UJlRrjY1IomY3zKrlMRHcSdXuO7bpmxdTQHHTVPAeGnPom/C7NkD3Y0xTtW
A37a1uraPcKFXd4Fq7ZsRclnWTslid1atLRYdjt0kv5bZ9l6hie6Ielio+VH3mWF31Rwgast2WGt
KpNW1WQYzk3Tt6e6Zv3nPw/phYjqarROGLdSItVVISju4xyM31rrdwYQLnEVLlNBBju2aqi/rihw
pM1QL35r2wWu4obTLqlZo2C9fezJiM6Ia3WfS0Py8v+/XBRv67pBTarEkCzy0w3BP35D7azpvo3l
VtgFz0XDD9mbMmUB85OKEC5p1UZDkHCxtgphrruJoRV+igjTB79Xd3Lnkjf6/8m5mmJN0tZUaQ+F
B8+HO9tuCYXTyQakUcuhrMM4Hbba76QlXM4KrMKI/CRqVJ+F9Vl0/XymjZ/KhXAhq4p2QyZzXqkh
J/f7PH6p1ms+CRemoItYwcyiKnS816oQ8m+0oZkU/cgfvb6lS1iVotKgQbZGMUk/z8F6LjhycL9n
O/lxA6o1zHEvpwImCptWEBA4Q8Yn9wuFLmOVrBMLLRVWyXXqDrkttsMabp7bootXZbLZdE2TWrFE
/whyvafTOPitfZeuogXN8kxGFnNlIKc9CoZjSXKvIo7gzups9MjQ9Pgy6n14hyPK1z6LriQ5Lx/u
jezehavyiOUF4ZtV6HQQfzUy4Ee+455ggEm5l+6BcAkrqOttkdYNIjkLPsNKCnLvSeB3XnMRqyCO
aLGK3Sq2zvIYxL0BIlr7CfoKl7IKKzERQ0ytZD1vh7jqHnZSXzsPXhh5V6KSj5lY66BpFYSUhg8j
o8sx1rJ7ZzWo/T+v1kt/wlmthSx29BTmjaI7ltM+jMVBdE12ytdw90IWhStX2UKTY5FjgTUlGjVv
4920iysVlwsx0rVWzppwxwm5rNRKq1zBmlufijVar4zNpafT10lAUY5rq9ehVRWsAMpWJ2nAl69+
4+6sV5lHUPALmkplYbXfm4XLc9uu+tjDbPnK6184lTNnT10gwRXOXFeKBG34KVgWaEJE5TK8ywsJ
3jgoxGnLqLgSJS4MlnsTPhTt0HeQc1Vbvb0X+T/D7odfCtemEppIwpi1rVS/869J0HyIymv+LRde
2uXHwt5QsGmyUUM82NPYn/eO+vmpCBfwCiws7lGXRt7RNHFaFfMDIdrzgOUCXmMezl2yRJUamwz6
S8FcpqYL/EoJLuMFPyhJagixKU6eNwnacM6FZ/HYZbwgBdMOdMlbVW4a5a2ElvfDNPMrb/5S3Xtj
q3IZr5HG0ZAHnVUjEBj5wCjPigOoyQVCIjE3Py1v/RSqhMt89QDV5q2tLSTow9t4nD+1s591Knq7
X8edZZC0jJqlVmVV/kA17a82gACfV9xxma9mASDdNkhCsiSz3cGKYvtcDgbtkQU0qf2yeVeHs5ps
qQlBjrYOy3yQdofDrL6mS3hhzbrwFzIRtMFs1CoSseRAxFSdWtmLK+NzIWi69BfLA55U44D9POm6
d8uiaxjcN3CUxG18MR8IjdvbrbLkCmdyYft1xTn50ITL3s017t5IA8uhhQKTQxMjsfnPP3/wS8P1
slR+Ockyw4lFjyq2yKBMJYVzFOXGT5dAuFBYM+hhmqBAppaGsXNFpttOFNdU2i6Nzcsv+uXN62VI
1jFssQygpXZKsu6/io35Q0mpvfKxL41N9PovVEkMg7iBVMrS5TBoeP+wtfrsN+7OIh6TZcuDarBq
FuZnFrRfhqC7klBdmKMuuzXBIG8321Kpji/jRwHM8luHbk+TQu+mT5u8q+HaLf1YYuHiXHM16x4X
5/gMPCe3Yu3yY6JZ5hcqXJprlvUuUHBHqCiGnzkd7gg8Gq4kQBc+r8twzWIt2n1rLSrWWX1cs+i9
KMf65PV9XXRqrS265uDaqmxM5TERbXwqobZyZSO79Oov///L3J9y2IHRZLKKr8VjhDNLmvTjD783
d2b9lDGSAWKxqlnFfTOILDWJ8TwPucBUXu9h3Oi2VAuTkK5bHqpx8jv5u4jUtE0FUhNSqLrLICja
NWtKhtHvJOFaLQc0YZACWwoFQ73qANonOBiy+x1BXfQJ5bh1nHaSq77WX0ucE3c7Xnn0hVjgkk/B
qPN2QHuiEuMaohqdt/qetf34sIQNeTJBQH5W2pbfvaaOS0IlUGCq9TblqpFTcgfXZnNAPVNfWa8X
Ar4L0GSDsYKXe66mUTd/L9vY3xhKtocRrs9XQueFdeVyNFwXm8nXMVd1rtGeMxT7wXaEHf2Gx1m1
o7YSuvIGT+fb/dys2WntxOB3wHK1i7ZhWduhEgY9HfP7lk93etj9rPaEK11ExDpqZiOjChCPB2tE
lAY58wOwhauZWaJztp7jzaglmf4qMxh4x9knvxF3zrjxZKeYgvwD282/6KF/rKL6L59Hcxe81cy0
o8wtHr3Iu8k236gN/vV7tANW9GLX82A6o/JpgD4P23GEE354Hv8Nz4vWrtVNEJxjOxyXarifSfvN
772dXJIGS4gaGh6tCf1Cd9GmRQBDUr+Hv0SFX7a8Dnv1LIrcqAAlu9MKIBmSC7kfVsR/Q6KCeWpy
mgRnHtZPOVuVnqRXJsBdHsrU6A4zKw3OMm/j9+PWxO/NpL02Pe7iUHRaTDW2mVFTE83vZcaWU5dI
5lV35S4PtQXxQraGG/BQ5KX7PIdKe0iu5Blvb03cxaGyHOunivDq+ZQHWZoErHvP4aJQw2yHjrcT
brSPJAmunWzfvpflLgkF9HKWZFqCc9kFOT+sQZMfGyPGZ2lHcYNiW32ztV1w2BnPvEIyVB9fT1kS
wDQ2j/PgvO1T8xzIYDziQKG9ug+5C0iRdSZmHSb8INL+GDLzFEPkzGutuWqZmW54BeF+7CXiGeY2
kImlnF7ZBC99B2cdQ8UVqUgdGFXDDVRVom1vdjKWD9biNshGyZRWaOt/wF2tX4EZ+OHrzyD0lNTj
OATnesUslgUMs8vWr6mXu9xUxpIZsxe1NbK2J0h0PrW9uZK7vbzf79Uq7mJTOhmjAhxicp7m7Uu1
FI97sXnlOWhBeT0k2bzkQY2WBcX0Fqftsn0bNfecPM6eGy4bpOVq7LkMQtVRLJ6rpPfDGbkLSFG6
DrmA+tR5qod7u+kqpYSEfjuMi0hNDE4E3Cz6XJbVvR3Y9w39q14LyiWkhiyOxtlEwRnM5H+kXdpb
SkY/pRDuAlIwc626fl+T8xhWzxkBL9yjnuZ1AOcuIMUs5jbVPbaAFrIM0s5/x+HkdxfMf+OjkrbL
+6VOzluxfYfN24e5Xf7yG3HnFMvGMddryPU53yETukfzj63n5kro/f+d7BtL08WjbMeZMNhIzhDb
qdVG4vFmHuX0aIopnB5yHCJuO7TMp7C317ex4cETQlx9v8EYGs7M/bT8RZLRPFECC8EUgkbsMK5j
ItN2Lsf/GNpgPsdNVP5biJ2ZlGal+DAVdWxSSL2jjmOSaHrOwQf+FYUMbFPQlRak40JP1kh7GGU4
/chku9/gggFNwUtVvc8yEkzpWowLbNGRCKdtkIxTmmHKqEaw/bAFlB6EkTX0lGy4pCzLcDm/9PE7
gBfF91UGGeQ55cxv6LKXZ1MF9jaAmO69WJYWr7QkftAcZANfx6aWZXBliiJ9hudfnu7FgKt8P19l
7sJhGx/A6feJPnNYqDWLaCAyjSDy5yn39u0Cd8mvNq6zcnp58RY97889Dnv3MAX/mceVeTS0Ge/+
/GcubAsu7DWsbc87JvSZdOGtlvbTgpT+yk+49OyXXO2XJDsXFvI3cy/POsS9TmC3E2edn4Q4d1kv
W0mxA5nQZzFF51zzL9An9EtUXdRLz6jP2GSQZ0ukTqPgU0DItda7t8sO3PUplk3chFg8yVmXaIEf
o83cVsNEDvWwT36JonCClajmYaq6TJ9HMdSpYJsq4D7v+U3p62+67IBzy0DIM4oy92SHs0Azk8Jv
e3AFtugMDjou9/8x92VLctvalr/i8Dt9MZEgOq7PA3OogamSZE2WXxhlqcwZHMHp63ul7NtHBSmV
fdAv7XA4Qi4VCILAnrD2WuFp9Kd1fxae3HVl07mlTjbBVtrko5dBLeXUDcnnvKGfoLP+249P0YXs
w4Z9+dsIgioyJqdsEvU+T9l0kFwVD0UI4Tylve1ug3TNlYddOFY2DKxCWWYBW3pyWtqCoQinX/m1
dCoF+zYODM3los9yWJ11VMOuU8shnaUbZNC3gWCTL4ZQ+wMmnpDq2JL2IR0SN7Y932baQmsK6wK0
L58mHQpQEYTFwQ/qcP/jD3xpzc///ytT5tdLANYAREXDECQ7j3ZFpDbWuh0qGwg2tBKiy9JXJ9Hi
2g8KXFO0ieKd29StE5sWNMfx99Qp0AYiaORzLhI3Q2njwEy29OVaY1XAZnwbdreN7NyyFRsGBimI
mXobVSfILL5Aiy0IPfzercph47+k12sj5vOsAzRYk6TcydBzawHwbQBYWNJNd8WmTg1U37LWWyIB
TQO3fWLjv7DtUp5ooU5Lox50bfp9RorcbYvb+K985QM4BVJ5WnJ9ows+7Yowczz6Ns3WEBZQ5snT
4JQveczr5C5cHMN+G/G1ZHnQBH4WnCDX00eazjesV384nR0b8tXSjELZoAhO5fB+FPpl2UxuRtxm
2KrBo01kkQenKsdpVyy4I0I7wTN9W564hmWi4dpCmnj0Tt70By+3N27rYWXjS0JrTeh5rb2AnKhX
eLdLj3Kb0+g2QKqqoRzar3VwQi3PBzHAvOzKkF4JdL9cWH8ny7IhUqauFkg9APoGsmIc91UbsluK
IL2DiBrCd199Vp7MojVc/Jj4dfCIs1zfrgNsTwYtqDxKSzIfAj76uGb00FyQwqG9XFqWUdxRV8lu
LTrqZlhtYAgHjXkwq8o/LTQ6b+rB6eLRtxEgQQo9saLCuCQIZvCYNCTSxZU09oKLtFFiCRuQ4DEu
cQ7LGL2WkEKTcnaLDG2U2Nxq5Wd0DU4od3wKSP3R4DS67TqrhKgb1QWUKf+0ajLvc9LPR+5v1wqU
l1bFChzKrGgGmqb+qZvEG79siwigH7c6kI0KWxSFWA9wMqe8VjvEl5/UsrkVPGxUmGc2QNg84Z8U
kmfQ0Eyo1pSho5O0cWFKpYjMBpBagE7vaQrB6SZ475b92HCwrSrBNz4B5JeL1gNhTteANeIqyuNC
Q5hvA8IqqEg11YTdcgYhRdNZiEIGkC2KKPzbTqchf5UmrH9LEsiV75JR9XkEVUl1o9dx3tGxW922
7Tf8W0M3EU8l7CzT+uBt7QmdVU4d/b4NtMpzlBf61YjTkPFT3TYnmqSOQ1vHIcxXE+g25CcyAevm
af2Cj8U1ON2Fs2Yze8Gm5cRozk5tbvY8qG7oNrnZH1ueeGz9dgA4kp1wkXrI/SzOFv/K0BcqAt9g
mUWOCwWFlQ6aVkOkfP2LD36330pWuSW+Nqa5Y7muRuGxEwLpu40O986nzUaHNcVcEJBksdNYY00C
8rqtlNtWsaFgFIGAWqaVnniYmEh6eUy31M282UAw4udt21K6wrx1xV5lRkZgsNFuJsiGgnm8ZWhH
ysipXdjnte9wL5JfmfiFzWIDwZiRYpVm2055pta4rc+bfJyKaFLCMQqz+bP8atky07Lt1ARdHakk
+dgW6loefaGqadNn9X2v8zTsNtyetdNbLdLidTV32Ud/ydNb0RW9Y1ZgQ8M2FB+F8tcFlwHqDfor
gRUd3QIdGxqWsBp4yNmfT+FUrbde2jQ7aaRbHwg0q55XGojCJQZtMLricj+GQ3esciLcdqaNDRvl
upXpNGBVTD1H3qhedijnXQnfL+xNGx22VabsNySRpxzGZldTXd0OeZjeTFnJrtjKCxbehoShd9+o
UKPzOW2AZQGx165v2LXs+tL8LcCJR7yKtSuZT3KV6YOkbX0Cq0r+ckpE6xZ/24iwJCs7iHAM84ln
XXc7eKCxLlDJ3jtFsja3EshlGlBkY3U44AhRxdhHLo1brGkDwrqqKSD1VS1oWilAaqBk1EO26crO
ufRZ2fM9XzDT9ZDtWU7Eb6YjhwLODanRt+y2LNYVUE0UDdsynE5BqPd93r+c9XDFHF+auHVYp46r
pK3NdNLe+iqssnDHUjM4bXZhY8JQrhtG0ZL+VI3e3uhP0IVxulQXNmUbE34wVdsynASErPepbg7z
VLpdIAsbEjZ1YlzY6vUn4TXpTqTha6/I3ITmhU3Y1klRhwVphlOm3pWkNkh7Stf1PtuFr2q8npoI
GhgwthHNxzwdfkN3q9PJFDYgrCrbsquyYgCuw8sj0Hl2fKycDo+wEWFZzVH+8tMBGSbQERkjOy/o
QieHIWxE2LroOu2n88Szadu1TXIfQGr44HIwsdeeL/hSNuAFgarPCSJjL0oiH1dVvHEb2jqYWwe6
1AXtdqcE9C5RwcdXuXLz/8LGfpnOwI2GdX8yNXlKpuAtqWYnyLOwMV6oHPflPGLoZKgekvWGjINT
uihsfJfxk6xVLO9PGTXpvmpzuoNmw7XL6u/bQWFDvKpV+F0LKdXTgFuwF1zT4Hgu4bsZQpsEC0W6
pvJTrz2tannLNH2RteVbp31io7kEKSCx0aTtKViD7VjV5LO3SbdmFmGjubat7coCXYCnMV3+ZACm
mPFqsHVpxS2XKROl9LbmzWmR84ugb3frvDgVvYUN5yr8rATv/qJPBhKHsQrUdAcpczcCSGGL/7XA
exgBzNIJoW2+Q/fhXiwQ6nP6nDaii1d5ThkK9ScNZuRDKxpzkGFHX7mNHj63V8lcQaFhYd1pXdWd
75/4FFwJUSRG+LY2LWxEl54EK3CHoU8qKb3x0E0NkD0DMc0nCWHb13TKwls5V1vrdqJskJcsFSQ9
6Yh1EgE5JNKoXTn0j27LZPlR5tfg8Q1kdZK996nTso7CLqndfIYN8krQN0o3T9WntG/eUQgU54o6
BXPCVtcMUrJ1+djUJ08afmsGf18lm3KK/IWN8fLXXLFkHOvT4AOTPHpoEg4JKoZuS255UtjHsG1M
UZ/8mrT7ZurRfQl6fsfRLWc6LW1Wg1Nbn7ZUPtbNekoM2AJ/PPMvxbnvbH0b5wT8UajQhKpPWB1z
GyRtpqNO9+veiLp+ALNXfvQ7ur3qZ2lejMWwHmra0DtfewVsnxyhB5ZX9f5sDFU0iyoZdqBi7OKk
MBM9+D1QX6yrV6w22Kh3lUA40BTp9AKKs25wfzDYPrcLxECwqctxevkqP0+C3nRmdao1CJstK2Oy
WCnU205Dl0RNC3FN3wi3MrywIVS12JaOFqgjVSyBAlf3Mikd9cmFjaHKeThx2LI1npr6toIO7l/Z
3GSff7xpLjg/G0SltnKeDC222Munz/Wg9jNTblgMYaOnjEg6VKnLLc4IB+0UHcBphe4kN8lJYd9x
NksZLmGeBDFACA/AUc5R0RTv3ZbFiglIswCAvdZbDIL6breg6/JmkMKNFk7Y4KxgTrxQJeMaS7Ow
OBF1EYHRwzgBPuB1rDNUj2HY1r4fL0Zvd5QX+a7Kt9UtLrDxWYVKcGmdljL2/OmtRFEnylTiuZlH
G48lIU7UZn4agOqE+9GMSDIqUt+Ndw6KjM8XZqxxI9kFZo2BJ++O85CVxzlx021F2v988N4Hydog
KY9nX35MdX4UQ+vWEC1sQFZBDEy5X/K4AU3rqt7ppHHzpTYrF64BwiDQIYu5wtmXWc93KCu7JUo2
FmviAwIMCAbGXmHixEBjm0jHpgBhs3IVOkg00nUWo3N23Q9Kin3B3Up0wkZjhaFUTdYNLN462u+W
BhWGBKS4Vxz1BZtrI7JCjT5uOiVL3Iis+r1m4TzcZhvJiFulwYZneOgHA8dGxWOZobctzKOalG5A
ZGFDEzLZeMgFNix70PYRncGEeCbSdLK6NjQBAnBVsOp2ick8LVGTDXLfw0G5GRcbrLZMDEoPkOSK
S5rmESgz76vwGmr1wie1sWrpDEmRrfJgzJu8jeZ2uO3I9M5pVWyomppWwcELzeKOZ+KoPTQBTApF
B7fRLbsVzrwEd964xMW4sl3JxrvEG9xQyMLGqul8CzaTShYHu2rlbRSkveNGtLFqteHS3xLF4nQR
t+DLglxmfe365dLX5M9tuVo7GZZdEMSVUW/nMTmipe8acdulsa3IYqpbWaZ6ljHN+Ct0FL/xV+nm
+G2wWst11RdaLXHvpVW66wt2pvj3V+hxuO0VK7II6EppLwVOEGg5cZH/oTDVB6ehbX4pUuk0yBM4
IpRjIE4yNgHULIPcLdW1+aXAxAnIGhTiYp8hCUpxbfQqXxZz6zZ3a7sULeNcN4jkGq8fItmGR5Az
/+Y2trVd0gps6d5gWGyWKabjfLtum6O1tTLdbvODVa0Ti0Eouhw9YXCFGc7EsZBpo4fUuAAES7Hm
7QqAR5Pw4m0ouee25jZ4qNsUSLwDvcTVKPkxRMh7KOulcjtJNmiQDnkNeqFujceMigj37HOkCXq5
nL6pDR0EpWIBMdh8ietgLgD1YP2txuWAW83IRjONQo7VnDU8JiR7MPN0v07SdeZWPUr1pGFr4M2x
PxF1r7J1ug3oItxK9uxsMr+6NaonKBRBb26Oiw0qXWOZVe+k6P2926pbp5Qq0eISrOBwGOE+SMgB
qmBOrR7ChjQNs8xFPtRrXLRBF3mo6+wgfuQmqy5sVBOylqAbVkxc9R27U+FaHxIwRTgeJMum885X
RSqw6MQv8zuamz5O6u0aJeF5Y3ynJGWDmuQ0Z7xCBgcjkI5HSiT/XKmgfsNX0195gXOg8r1HhM93
DRn7ygOlOI17qcOXaZj3+yrog8NShx58CHcDtwob6KQ6iJV3s6SxbLKPQnavkoS7RXg2yqnyJm/o
tKCAwpXkJQ+5jtIxCNwKXzbQaWICaV1+Hn2Wr4ny6sj05E+nQ2UjnPrcb0FwNS8xVEvLd3WVzS9n
ycEz/uPhz9/we9/WOrNyNUQCCz3Htdeub1oKUZsIws7toSqZt9943b/K+xT9D3WW1e9//Ez53Wfy
b+gvFrgqEHeZuKmof7N6SF1zzzsSgNw+QNF3fTXSDpXQHz/sQjRoY6vWkTdr2QsYVH/6DT0Aj1Ll
bj7MxlZ1QTb7rYaX0XO4M83wZ9pujn7ARlYVUAXvoJo0oWxQZbupnXB3ELrpiggbWeXLioDGv5ti
VgbmDtJv0wG5ZucWw9rQKipEa8AhM8VjD9KJ80UUJNkcD7INquKVRJkAeJu48hsehRT/SZcr+/LC
VrFZtnyWtIvXUUyczt5+OSNZelm7cT0JG05VEAk0GMGur1Pw4MzeFBkyL6+ddrmNpuoXyG5UkE+O
kcAWt7n0ksisXXjlxu+CA7DxVMtQocmlreZ4Aqfa25GBbS6qCtzj0jEDl91YOFIdCZtuyxu9NUEn
5BznG/s4+mOUTKhru62RFY0PQMuVWgdTPOWDH4EVpQSOtvvdbXDLybeNXwH1O09wAamGAK56sZjF
qcrHbWzVhLNUl3NnYiWX6gB1kwYlSvnZZeLchlfVpgGQYDJz3KdiuBnaJQSHBqRi3EY/u4CvAk4I
EsyB5N0cd2ka7Mg21REJ/d5x9PN+/Wr0JoFwOi7ipnjLOxOVA7jfa9Vco1D/fmTFbUlMMxjVVGDI
j1HAFUcCi3xKRRPerkFSOnkQbkOtgI3O5ilNh3j2+AOaAf6aaeCm6MltqJWmaRF0JbY7a4vx4Buy
RuhydrtmhWzC86UfazUmY5KMsSfW5oG1erotR19eiTi/b4m5DbZSKiNwUtscr33bRAtTb4rcf+O0
JW1E1NlhB8lYTPEsyF1R/zGlbl0u3AZEhaJkgU/YHDfz2uzWcWPRxk3jZL64DYoCaSWv6Yw14aSa
DmQd873wuRtJPbdBUbScmNcpGF7C1iLWJgMZPoSDHOd+PmJfHdTZcCqHqcToYB8/5tvQ77pwcErH
uQ2LUqUqF4/kU9yF9B1IJh/kRtz2oQ2KwhY3uiyw5g2r9aHQyStNvPXothGtIyR0DmYrwsc4RxP9
LiW93nX6ytgXbJcNi6p9UwK1oUwMacNlV7d9dbOMQ7nP58KtJsdtbJQvRJanYz7GBX52HFB1vckr
3y1s5zY4SqeaLN0WjnEIXMvJ87YPdNLNFUjxhdWx6a62iSOllWSJUREty1vQ/FWvS9IVd0PKgmsP
uWDDbJiUNI2GHDQdY1aMt5qKD6vMnKI9EIk9P05mrUV1FviIG9rzaOy9PirJemXw72eEqPE/HzwH
eTOBdjDsY+6jv76f1GFeDFRbgWZ+Q0emd6xNya5L0O7rdBBsmBQ6shjYqKcp7tue7UxAqgNJNzeq
AG4jpdjsrxRUIX1c5MNp8cNXvNBXymmX9pF1gnNRtYyMKBsHmok7b+4AfTes3XcgEroSIVx6hBW0
khAda5XEhV2YseWpIao4zAanLuq1uhZGXcjHbWqoEHRYDRuRx6quMJ9MkZGDGXizL/KV3qXBwG/9
lVROgTK3rzc9g29cbWkZr1vzWRddcQgIEi2nnWTjsxQBB2vYt1Nc8/BD2s551KfoaXUb/HxgvnJi
GVCsHln8AbeE/hP6xu/RNPSX29BWmNwUAmW88ezCgOdpIq6n6s9uaKmbKAq3wVNlkGe0VXKOWcWq
l2mSQfVzapy6bbiNntJFm/smGYY4XKJ50/nnvkrIJ7eFORvXr9ZcQotjqo3qUZ5qPtQsf9034eb4
Pa3SF4dUAJABaxObfB2iIfXvupJdqQheMKK24GA2nptNO7+J04SOO57FjOg8mtqSRqU/v8xlsh39
yu3Gk9top0QHKC2DPC4GSi7fcZr5URBW+a3bN7BSW0VUDQ7p1cSGp80fKIiQ24mCEdtpdBvtxFc1
NVTjKwxQAX+ZrGVyQ6clu2IQzh7x2/Imt+FOCxFm8hQ18ShW3kTNHPKdhIJMCmAFPFktmee2m2zo
k/CHEGyDZIinM9FgA2WpiCWrvlJTu+AGbOxTENTeVDZbH5NgTd7kGhICVavpcQxBAXLlGerCWlmO
32s8bbYwnWO1VHS3SjRErUx7L2Zmin2psvTYoPIchTNloHdE1uq4ctYZh/A7GctgoPf+krSHDZrZ
B29xw0dwGyHVTxPrlm2i916a8SjZfOCZHTtJuI2QmiuBq0Ufg1dZpSPQ+zV+6OYRbHxU0POg5RRD
qwC8J+Go62gEvMvtzFknWq/bNDWSTbHaZoQSHETNcVfK5cpl3YXNasOA1jwPUikAa66mzCRRNzTZ
KdWSx/US8itR6nlzfOdg23Cg0mMtWWrUx5cg/wt3Rbt8BLvFj5fnSwH/e4Nb7jire2h6p0MfA/Ka
KSw8UMzr+e4gg9roAV2C7W2Slv3dvBb1bkzb+kimOjnwpq6ffjyFS69nRfiyrGoz4yvFfg2W1DB8
DJLu0W1o65iXbFlGvQ5T7NEFWk6/FdKNtZnbgKGi2yCaKEZEMXX5CkQffHJDC3Kb2mr2AZnUChcW
vu+9Ru3zUaRuYnT8G24rnSXoqepxFkj+VyDRizyE5Z9uS20F73pKoOm8bt1ZXf1xWF4zb3Q8wraE
YVXN2oxhRu9rVSOgWw68Vley4wt7z0Z9J5QvlV5TmJ4asAbZzjsx6w9OK2IDJ0s1bJlIMHZqcuAP
B40GiMANU8JtcCMaPgpOm7yMjdYfee3HOSdugDVuo6e4IV6bSEXuM7O+UcJ7J015JVa8EKPY0Km8
CWatR4/cp7wzt96GyEG0bfhQG+LvwWi0vXVbezveHYluNpmQe7BmRkmZPIDd+p3b0Ox5mD6g9F5A
jZLeJ0o/FUO+N5CWvWKNL21H6xAV3rL6wRySe/TAPBEpf1/75BqLwqWxLUfoJW2Q6hRLkur2oauZ
v4cmbnBwWhQbQIXjiX3IMPGubl/lYQcZTTW40QdxGz/VQxO46BKf3Ku5f5lyc2tWNxZqboOnQA+n
6rDE0OGS70LuP6YBudZBdWHBbehU04upFYPAtDmuhlXzyUOa5LZRbCaokrdhmoec3Adh+VZX7fuw
0VcimkvTPv//r9LQfGZggOoxbb7RuylXN/3gu+U/Ng9UDz0tmXfnFckem369D3VwpXR0adLWoSS1
ZlNFsR6sKQ/huFvq/Oi2s60jyZPC6xD5ni1J+Z6UW7S2bj1k3KZ/YisYQ/scy9EX6UtdlVHOK7c8
1kZKpavJfAiA1fFApjYK62Xbb9lwTWTlwmrbDFCbkMFsyoJBhTF9m3kr+NO21TG5tJFRWcZmTvqc
3SuTfCwm9TEsFzePbCOjTNjNC5/Op6ZLHvSc7wJN3La2DYuqm0wN04xtkhjkc2OagzEskXunPWjj
oiqVlmuKpuO4z9v8Fuz9fG8Kfi0XvvQ1LV9ZAfJOvJriwCvzcar6w9IaN9IkbiOSwnDLi6bcSqAN
eRjxWvzZzotb7GZDkoqcBYmX1hSQVC8aJ3OzzbXj0Jav1MWS5OHkFTGDHpIoomX46PQlbTSSZE2t
kgUDo6kDBrbZ1SZ0i0tsKJIPnkmowpvtfvInHhVBv6BTEuwjbhO30sTFY2XiU1XEkyle0KL61AWd
G4iK21ikUWylzJNCxzhAAFARQGl5BHqw0e1r2mgk6FxMc0mGKp7KbLsNUl7vg8m1pGPDkZa0HJQ/
lE1cFO0fPW8/9XJ2I/XnNhip8pK6qhe93UOKJIhWNpGI5cItZrPxR1vXTKyQ9XZf83Yv6uQd59m1
ssIFm2KL/XVhTXpAu3Xs8fJjsqHtfah9xzSWWKeTDGHYNI1h92Zclmrn94UE3X4xuWlLMxuDlEw5
jBXtqzjx/D888G0UpHCL8JkNQVoqj/Q0lRo3yQk4H9thOfJcXWun9b9bKWI2xdM8kAFEZqqJ17Zt
HudSkN/6xuRv0knxGxdDwGyipxAcoSLcuI63ef2jKuoXLCdO2C8w+z6PPHvWkYSizThWTZ2/EK0k
d6XfmSvb/Qt+/ttKF6RCng8vR79YlrnSMZi9671c6u7IG7Ee02qlO+aLaZd2DUkimo/juy0It5sZ
e/hx9ubxd1wLpL8z+PdkD13z5KacsuBx6VHiCGif6RtwVI47KOjQ5MCI3+/TfAiO2+BrpwiA2QAn
nhlwAmLd73H5tIdgXxn1S8mckglm45tWnq++mMGdGpotKur2phyv9QN+4SX+3qJb4XOxCQhW0KaJ
cw8meJcDDb0HM6ORtwVgMu1uhDqMvyNFB/Y3qH7dAvLqtTvPS5bdpFJxGEqBqqA/Ft6eVSEtIrR0
DG95RUmcpFN+k6UT2ZegNbmR6CT/3XShfECTOhrJc6X6fUJXfBh6jmo0F/T9bJLsCGLd/kXPcL1c
58NyB7bCJk667tr9xfdtH7NBV8mQl0U3YDmD+nM/q5gYNwEZZoPJJTRSjG6HBmGJIK+7aVwiNir5
993mf31a/lf61Lz6+6sM//pv/PlT0659nmaj9cd/3Tw1D4/10/Df59/6P3/r+e/8621T41/7rzz7
DYz7z3P3j+Pjsz8cNK7u19fmqV9/expMNX4ZHTM8/83/2x/+9PRllLdr+/Trz58ao8F//NtTmjf6
539+dPf515/ZuWT+X1+P/88Pz+/4689vHnM9/vQ+158w2k+P+vNPY/b0003/pB8/5/pp+Gaop8dh
/PVnL6C/QF8I8lIEDbNQ/DzDR+an//kRqBIYgxRywIHyPBsb3fRj9uvPlP/CQxaiO0hx2P9zCWxo
zJefsF+gLBgGSnFBQkZAv/0/c3721f79FX/Spn7VYPbD+SWfOQEfKqGCBZIGvgBODPA4K2RLlNeH
3gYgFNBEwRDNtQ5grtQ0NLtWDV0VFUPJ3omS8/fFqnQWsXkIX01jNbwjYxeRGXyqkWhYchR+3xU3
LPGL34tagpp+WRpwOa9jtqMeUkCEnsG+nrl5s4KmZz1AjTe8LYZrDVFfEuJ/G5Evb8QZ3otAoxTk
kHaolUMHALQZutzP+TDs0zWsX4GxqomKgmc7fx1QZhkG+XZQo9iTtale8H4Qrw1IJm+2Cg3mA+T5
IC1AXxWVmO+BIQcCJ6PvyiD1D8k2rLej7ocrGfh5la05C3ByYCNIH8V8O1gJe0p8by3L/crr+jjO
21m5p34P8AAEZWqQoI/JcK0n/UvHhP1QH5uSog8NV+Q2BgIfSfEmZGBQngr2rizW95D1A2eKYWrX
SPGSoaXpWCAS34HZJj+2RqsrAIkvubQ9BRmGjJ43oQrt9jvZQW5SIsDct7qXUGfI8mgVVP++UG52
lZ/JF4jjoJOyBBuk7QrvUK5s2al19A5BsIKzOqc84m35qa1nD0SBHrly9fulbGjNMAhxNoMgDDk+
j3U+Nqm92miJReLv8+mFmZpdD1mYCcwMkzZRBznLqngZDPluI8s9g/xFxT+DPwtyx/UO2dB+ZTfI
P28q/HEz4Z5Lvefq4xoWkSc+tIvEbSAAoOpNb67hnJ+Xz78chCBkoEdlkkkCuYbnoUyXFWjxZEGx
H7yGRtvS1/tGy2ynyg3t/CCdv5I5fakwPF+rAPfJ4D2UPtQKv/FpoT8JZRQt9gISHcc5rIBubYub
ZprrA+RBkhfM8D/NWMiIVM18CMutjeTsFdEAhqEoHILgZkym6sq0vl0GzEoqaErRkII12goYQTnc
VyB5whfslwmSvhnbNe3Y38LGNoiSzLD/4hb+I8/4sn3Sb8b+6Wl88djavu+Zs3w5PfWj6Z9+wl8c
fjoa/flxhGOyf+f/Q39Jz7WUy/7yTn9u4Bbzx68d45ff+dsxUkF/IVRxVOpDqH2yc/Xxb7+ofPyA
EhqE4MuBfzvXrf9xi/4vikiGZIsQDnF4ckZG/uMXoeL3C0EzJ34o0DkEUefwP3GMePpXFlmGEr6Q
CJRsQ0IFQSb3/PD4fSgS3yj/WNfjiOZdmhr4vk3NFaoyIJc+Dl5GloeZznl922Wk9nbhWKXX9BEt
I/33PEB5AkwR4UTinZ/PI5OkWNrEiOOETi92AwHmWT+QYCqXSOUd+WvVdd5BC2asPm1cYULgqmv2
pOqyN199vX8ih68jhefHCBOBZ/I5ogU4KayMrUAMOlaEA8sgjqzDJQVh5FPll/NHT4/0YMABd8Xw
frP+eBxiJrx4EFIKi/L8vRMGheyxXMQxGyV7KAsp4ox1Wx7NJOMPgB1OID0sve1Pqal/G4gkfP3j
930eGP39vhIofHTngf1I2pDigWVV0IlZgFSpUkdVmeo3ICDqG4enCF8gpEPXIbWRvpJrE64zxapW
ffOhCarkkFZjcaXefF6sfxvmL+8C2A1hYGzBaqJT5PliNti8aTp3HHilYbifybDuDKmCHYAP/xni
7vyogIKLDu/i+4yFNlPioArAWJVgx3msyhgEfmdiLZK//fGyfftCWKvQpwx0fSH9pmFWzwBvTr03
HWeJVh4AguT96IkpSkxZffzxo77ZB4ojOlFK4voc/9rUZmjTKr3Kh4+GVp7ckaasd2Rp5ZWs+psX
QpgfBIFiaHlCTmCTEHJwVvl+I5PjsOZec+izroTe7RA22W7NQ/r5P30nn+IEc8R80gct9Pmdv7q9
S4s8VFNAk2NhtEAzbZc2847PqGj858/xYY0ZnkXoN8nFtPRNYEyfHFuV1a9DUrFIipJ8+H97CtK4
r9+mh0pQKtohORqvM3cNkJnHqSuuNUnaXwh+QJ5XLYAxIuds6flTEE1xNpV6Psq6XV+kUzntzCb0
+zTrrwVS33lUCFOA2DwUEh7o/POvPk+h07os0OJ+HJKaRUvqVV3UE0N+h7AYYs4fr94X9MrXxgEv
FgrqE7wW9WVo0zHWUMbMMoD2j3rjOT8OWVMkUSb9BJQ7k9HvRdCTYn/+j7gv6ixhMWjm/Ak8H1Vf
A8lrKN+HwzaTKE8I7oSKYWs/CDGZaRcUrTbv86FpujcAEYFlR46lRE8iLbs1Ev7cbgcuq/Z1U3t5
uO+FasEI2sn8I2V6mG/EiBR4Z3rTL8e53qgG81qrkjugSoObLfOVuWnlTOu7OfBGM0flBLa925WV
+j0jU39C2U2PUTVyb7mSudjeMCSCwscBP4t/iLIrtNSr8FKZNx9XWeXRsi0Pxdp+BovFXzIjf/z4
C327HfCgcwgbwND5vk3GZcz/5uzMet02li38iwhwHl5JSdTe8hQPsZ0XIrFzOJPNefj19+POwbkm
RWxCyUMQJIhb3ayurlq1alWgJmEuD5c8SDS3GjXtpFfxoviTHbWjLQ/B2hZYyiJZsIk1DBZcW94k
2VERqvpwSStFgrjLMQd9NV+KopY+yMIu6W7UnI8P749oj5dJUzUTb7HxRpqmVCPCa9PFTCX5HDPl
rqe8EyhXqxP5Ua1h5zBx54bMXw4rbusZTdgUFL2t8cLk085D+WV8Ws7B1brkaJDHzlKqbcgOWCkf
jgdrfZjgJorJwKnpMklO5CciT7+byMFdh6zRDkxkcT6b76bpBovwPoEJbR8pGZRT68WIpJKRDCdn
ypxnMVjzNSYBfFPK0vjV6WwaL2lllJ4e/nqkfKZh8+Ft4vJNgJr0IrPsvBgvdZ7I6UkrE5F5qINP
M9hsPhwpNNwfKldhefzZLwj3drnKdmq17Hr5UrRCPWuR+Vs9R9opT4vHNKpBJbh0Nm8x0R+pCM54
/flMO45TM3Dmi9oZP5vWCC704qcHfmRvOzYbwd2bS8ahrhch4DdbZyrlCxp+EWiC2V6dLlqaHzvr
wYD2ZT+/LLW522VjijCecvkiegSmRjsSPjMIzYfNgVMjkjEVPpNtbUElYoDcllt7vsxTXrma0XZ+
FgnhBpH5WHvNywfS5cUPkyNqiw2uz64RUjIrVSxfFMfQzkVnTq7QqyPtpntPD+RvOuAnxM0G7KD1
Kk4ttXKDv7yoSVKUbm8OmuoWQo7/qpWpOWvTLB015u0Yha44jsObrAJjbvt3ebmYkVmZ8sVu1C+h
REeplUV/qFZTP/6xSHGJOK3FxklD1nsz8qkJUyapXswinj73U9g993Mb+TRmTudH3QSXyZIxDe6s
Ym/7TnRtSNJ5VqcLQ8MC5xpGllD90Whryy01LRivry+3/PK1Q6QfHGU9xSQPseWt3imECanMS2Mm
JqTdl/lE39uhNA9y1B3TWC2ydX22rKKUPeMhlGhIXaeslFMVjZ7UTfNnrU6P6nobgO3F4lmQEh5J
nMZH27ikohFzVVvqfKm1pkYftsiG4RwY/Ty6FYWtztPywrC9KetU7p4wTAvxa8ZteJZVZZ8CRU5v
etwBvcl8qOCPSa/Fg9kScRH/K9H+ks0azjZtnzQIh4LA7tIkQ+THjfhmauNjJfflGPjTFxTCQrwX
ocPNMSA1KcrESMcL8ymqP/LACj7zr47U+F/Y0WsbwrcQCyhsyERKfONflEmvUjkKh0td2GF/LmO1
k7w0T8r53ah2+uz2UV4OvhBNXl5LJjYzziPvq7e1XEvqh7BMRfYut2rHbL1O0iDUh2lZ1YzNDJzG
G7twyl2zNvT8DK0Z24RjKkb0FwpjumrFPBqn1pRj1a81Q3xKZb19LwMNKLknicj5nFYpgYAbUaoe
n5M2novTzESC/qdam0Ky3Tyt6h8kGEJzY7xb7xKIJB+NLkyP5v/ceytdUTROCZdlGwD5aycSNhOK
KQw2vEy2np21MEi8LtYdT0XM5sCJ3N9qYjGSfty94pCPbV5LUVkMUY+r4eKUxehPCEmeKiM2DjKi
O8zNJoCSVd3CU1mURrZjDtVST0LRaf2lsZK/cooxPyl65RczdCQvnhjWGnZT+aZpy9mT1FF9X9DK
ePQj7k+VchDQIyeq8Cu2RC36yro0FFV/ycY4c8PE6b5GPc1mLUrLBzT7+1MF5gTiNABdl+1uXrjU
dKo8b4r+Yupd58olgfAcPsg2WS4tq0D+4kKxBtDN2kwYWirR3MyGyGYKN2FG80dmszNmOqnUA37v
ztmxlEHQTWGTZ3T577/kz7KUNvQgNSyV9NnHMEOSdslkv8twq0+vvzO7S5mqiocwed62pEvbQhhL
xKK/oM/W+KU55d+EahjvTKYzHXVa3CdnnKBpmI5t8pZS/t1sa0zswDE61nKcc6zEly61P6E6896I
1JJxivoRoWxvc4vjsyjQ4SO2VJvZsuDQm8uCpczUKeYTngtZH68FCdbD5wi+BloIwIxbt7aCk1Ws
V1OhqP2ljYLEtbMqcXPKf+dcjPPl9U/mcExrt26r4JNEqUArFndrfYxObXWRqEb1IjezJbm0UlXV
eSRSrVy5qyqmTisqImqJOsXvJmW2VY86/Tw9CMlSU1y0b7jktgMTesvxnFudkb42v0KrZiV0A2me
XXtq26fIGvqDw10MY7tj4HTTQereIaTfGI45ZmE7FLJ2sVp2k8OLcWUpSs+vn+u9tUBYcCjZLBAC
vnn577/cuqLJskaKhXpxpvqzw4yZa1SAjRDPhP7rK+3tx6GSx7kRSXLv1itNRhuJemzVy6hk3YfM
bAwvzOzHuPyLw6IwjZ8Cx2bgGqjsehWl0GzJiGvpoqta4YXCUP0FKX44K3Nok+XIHEUhg96248ZW
qc3S0IQ+hZ68wxvSpOCGUjmUB4d2/3kclAiwfB7Qpe62CVaNXDgpcy4ivynK+Nms9eTc8bebOQdH
U3vvHRVLkVdQOEOzFJBsfXJ6WmnBJM2hr1XIgHiCYeTTRWoysEvYPsrv3aB0sT/p+eEm7y1jKf4t
r7YD5gy8s15ZGtPA0c049hNitsSNioqmukJMj82uwDYA/4D9MEA+GcjVZodpxBOXzrl6KRtpPE+z
bLhWYD82rnxZZanV4HzxiuSfWx2JXkVd0GpAIIrRtL1WH0ZvIOc+gCDu/CFFWWJ2CyGYpdS2LQ4R
UjowBeTx0jQpzBdJaRXbRYJELrwhT/r0CcDRkf5uVb0wPZGpneKOhjNHR2TXO6vhd2gv0QEdVmiF
bc60pyYf9GnG79DzN5R5jdNgmG8zR/kwFFl3Mp3mMeGwl/PVcVmyyQxVfYm11tbSk/G3E1PnL9po
V34/2cOlHbXwITI8q5i8Mig+Ac8tV2KrrWQWvYIcRWH6XV7Jp8KquBHD8Jiu1T+rYCTcOjZiQPtY
7yUuOb/cmQ1fdFPk1rFteYNa/yyy8khK5s6RsB+LFB6MB4SHeHy90pBXSl5M1KKtXP1pEpN8LS3Y
YglzXQ4sczn/1bvFSvh3hdKzCY9rS/mvJCZnOE2m+VGpy242lvFpNCzqb3kyfcolw0T5barejKJ8
GK14WZm9vfBZrG2MILom6cey1Hy1MTMSm9C+9lNe0FDTBqfXH7PlGbnbpAX7iQIwW9wKWYy2iiSe
zFLRoKRvJ2eQvZKa0pdIqrJnc+7TH6+vd+ciSfrANBWOlGfH3OootPNQ6IlRab6tSS0tDk1+1kaj
PIBGXsDtzbZwwCAM1E6p4m/JR0049oGqgfG0gVQnnilSSz5PtJ7U8KbyidaNoYiIvjLhZBc5rIx3
szFVX+dYL/MnK0eHxsXDIt6iQAX4UQ5VjviGLpeL+GFqdO+NrOmPOAc7lr2EMLhD8n18+yZFMbSg
1ynDQtjKx9YXQRado0AOb0aj2wc55t5XgDm33NalqLxNmhmVi+nPg+oHUpfBLpjaqwn3+en1b723
IeBDMGycgg6NZX1VLTVtVMWudIAYpXC7MHdcujYzF0Wz5PovllrcGxm6qqhbL9eQEeexInTf6dXi
lGmpYIaBJvmDMzyarmLAXJMFByOABv9Zbyrq63oM1Fz3s9Kcnys91r00U/KDuGzv6CAggQIQABI3
b1ZJ0jzCy0qar09D76aDZbuGHAUnJ8qkAzf3gids7wrBOaE5ebFsbKs3U9M1g9Mkup+UZnsZBtM5
t/OkoKuhNGeVWa43ieknb8xmTj4ntMS+F0zjO1kSbk/SjNklMdMf90qA9zzEnDEhzlYEwpacKaS7
X/fLoonf68Zofs+karzyzIQe41nbg0dyxwsuxQIO2oSoSBlp/VELNVOqNIwNX0kd2avn4l1noR0X
K4voWvzzdVvdu3yWRe1WBdGHrLJ5weAodsjfh4YfUROjyB5pH1uGzB1sac+CnCV2IyeScSeb6CJO
h2IOARH92Kjzd/1sNCcBanuV+lA5WGpnQw40cgUqLzw6+HHr0wudohcTM5t8K2tNP5cybKc4VEK9
C9BMm0omJRccl2NgFOtVdME0ZGnEmxSpVZ9KaxjPKF7mn9HEL5/KSBc3Rj0f1ft2YoClDsKb5RAA
3wnfGolly2Wdmv6Yzok4JV0n/ur4KQ3U87Gun5LMTnt3nNTgT9lK5u+vW8rONyQlc3gwLbBga9sh
XRqjnYy5TuymtiDtIhKfclPS/ciKqvPrSy3faOMEHOiOcGUMXABsoPXpjmU9w35go3xN2zg31Zyb
XtpSjr+VUHVU10kDfXSZsNR9sPWhGf1K9Gl4ef1X7B43jQAWGQf5zVaxNyqLsi0nxfTNSaSpm2QM
iz2l2Ry9lZUAEn1tVd1HgnRxssZCO1h877T5nBoGTCUbhGt9BJAYq0SykE3tWxXl7VoMV1kyzYuk
zcnBae/dmF+X2thy0/ctWF1j+V1RLzLco+oqaFmfXj/NvVXo1bBQ/jHBELaJcIxgEdPUI9qOgmS6
6krmPKkJ7Pp/sQoxBH+hV02uuD622BmKxs74Zk6uT0+NlnxbYKsD+GB3K78ssny7X9CdQZutehKj
6RuRhva3MX6SkUY7+Cp7HsamRYaSLnVJc6u7qU1wTPWF25MO7Rv8d+BOKfO62zZywyH+U+/S7sDk
9rZFj4ht8/jCwtzeOoT747pGA9+HBxx/BdtP3wxUsI7kVPYsm4adhUBLAe8OYi+kKGYmasYysTU+
m2TRbjUH0iViuNHBju6X4vWEHb3API6sb20uLLTcmmRsrogJJhZG7ykHt3LnOf/5ut3trkS8QjGG
cAxQaW0SY0RjbZ5Khh+rQ3U2C0k6TUplndqqOGpVNfmj1s6RTekQhJZsGrLEYji/WF+mKXMy8pL7
02A2X0bumsc8y+DUdYp6Ccw2fjhwZj1WwhHSHXPH/s7K2p55SnHGqdx+XCqEJ4jsw7seRvCBzd9b
4EslS4YjBMVA39ZFLNJK2rdLTCPJoiuDZiTPQcv49Pq32l3FUYGrYHfJdzeLpkC5bmY2lKASce3k
vH9bDcORztT9GwbGoWo4IdpAiBA2UVyCeHezILa+MmvoIkaW7LVD2PtFEg+XbKD3mvbN2mvqQb0O
CmDT65vcsxJKMf8wJ0DglkP4xUqsVgKptQZ8VDYoXgGd0JWbrnobxEHl2whpHgTu94+lwyVTbcWU
eUvsrcJJWecl02AVwzfsGgrPWMplBis/TH/WPbjVCbqD/RssveBdQ9XhyKfcO8tldUhs0AwMYvVN
fKnQSIhQ8cD1Y95i/5Q6Zj08jUOl535QR0Z2ajvH/GlNDanY6+e8Y0xL2d0iMKLcyz+tzznNGlPT
yTx8VS3sk2OK4CSP6VH9fce9KNx3C7+8BCNblF9PUhovssjwG7aK4cDjUBlY5alte9SEu7eURkmI
XhOuhrqVreyjspYzGn59NRksepLKrHhyZmf+FE0iO3hId9daQjwQzIXBsAEZ4pS2O6fOTT8KtJlu
8DR7Ew88eSIej5pHdpeCEAjtBjYxFrr+ToUkFm60MP2qlsdTaagkshXhlQW+cWASe1eBrjbQHihL
qr7VFKitxGlUrSbSaa3prRoO6kkNQs3rB1v/ouuFuFa5NruxOPQ5e8YIWkw0AB5JDrQ5z0kOArWf
iJtnPTbOdVnlfmLKj0loLfAq2AY3jcoJmNndJItMWHk8UelAincezhU9sKdhSI8Krnt7AYvGFMGh
IC1tXlSyii6qMsPwGaoav691PX8rKb326fHra3B5wU4obcFgXpvFYEe6jqvW/VBCddyQh/hkpsjB
v77KjvGZpKOYA6VjgrqNkyg6oTmlbNARnNJzSAYTexbMW0xgfvjYeNIIP0ziEPo0iYDXG6KMGlNd
bhKf8TSB6wxRctGK8Qiovfs4rKLrPHAKwQ6ud7MKIb7Kg2ZFPk6pug7WREfhbB9pHt4dG6ssgehS
SoXjtW2zCht0sWtrinwCrz5zxyxofwxVaJ+yWG4eLgwvi9EpR9LJo32HuiB409BmBVGrCuLyR94t
KHsfjUeVnXuAC2YEp0Y9UCWKI7Zff6AyMHsnbdPYHxdU+EtlJ5Yi3CmupuR3SXPC+pRLbVL9R4jQ
MlyF2bCF5xitVp2r0hzHK1OXZemSjL0Zv58MRxzNqNro2nK9QfkIL/EfvDPUgjbGKg/MFJAajLUa
GWuSa8lQ/K1NVq2dmDDVM489qoxe/jJzpeqLENKUfJoKOdY+tsXYD16vmAVt7q9foHu2n7XwFAiX
oJ5hXFu1sCpJnNyxE+QrzDIeT11bZT2t9kEwfQQwtM2Psd30P+ogN5SvqIr01TdhWEL3QjW24jdQ
OpPwLEVKYD7PMXHhTbFKcUQ8v4v4+I38Mm0hMQDTbLlDUmV3UWnIsR/WbVqeY5RMe49GYDF6DFWf
iw9KkRuGC1AR91D7Oa2TFQ2yczo4qyWyXCUIJNfAtbgZaA7wwjc+TaXlo6rzPvXLtGzrUxFj1a6t
BUH2PQi70fqsjGo5aK6kxkmUuWqhGdmfZSlXf1UFTE3l/PrvuYtE+TmgubgDEy4M4cva4NNYRtLI
LlNfNaacOrSjFN48B8p7JQ6nt20biANjuXdOFG+Xl5eIgtL3FqiC9IGAgc3b50hG+D5vlewHlv4w
nrGUiOlQg13FLaE6ttmWHFF/jrIc4FRtXdXJC08kcnt5/fBe4ubNx7RgOelL4y2g33bIEGPtGShc
yIlPDAiqmJmxNblV1+fT7OpxrYaM37CYMGlkgWLcgMJE9qRzUX6gezIX78dc1eZrafeO8ELLols/
USPEfNRW66tzIik6n55BQ7nu9lpr1Uexwv2doNrLGUHoAP4lw16f0mR1gWkgq+ij+l06nqOEU+yG
OdqkXmALek0AUa3+LKlZWJ1pJFJND4VhXTowifuXhLwVZhGVH6A8Cvzrn+EAPesTca3fGVN9Herm
R+WEyTONWkeZyI61Q2Z6qdWCdYPjr1dq5X5O4Pinftab+Re6PaOTkPP0S6pO5mnuCunAQHaMHU0D
wyTrYRLOHW19TvNK1ExM8RM5ij60DEicz8jtztnjtxhsaKna0/pJX9JmX9Sfk3BIjNw34JGcJ9k0
I1RE0unNmLTzH32WHqGS95+MT2Vwu4iclvR52fgvCazUaoUa6HPpV52SvRu1STobGSWDwmnah62D
miB95fSTUWCnZrBealAdjHROSr9jFMrZnGwGVc2lQaNfj8be6xd6b1tEz6APzBHWaNldr1UhJh7a
eVz6s1007mR28bk16GxEROZI/fdoqeVu/nKCOXOxJqNOOcG5sLxCHUbXGlTBlZONgxO8t3pOkL4J
bjgBO3oz66XGkXShNOvST42s8joje06VvqbDUWKkSWpNB8vdG/2yHFIJtKAQQ20l1fQmB8OpROkn
bTLfkgaGPxlqc1Bcvec+W+tlNl6DeRfU1ZFOojeojk7NkAR/2uPUn2Y9rNyMopynEbENbmgm07PT
F+0fQ57ZB3vd+4rUQUiOQRnIITYXb0rRA6HmiMHMcfc+m2DBT5LcX2tdEefHbRMCH2oUFB0gn2rr
rzhFJUTNIF2SxuQDDa+1r9TQrPvRdg681p69QFpEDI8jBjParFTJZMWAZpk/V0xsF3aQetncPEsy
lH45ED8f3xdsazIIytesuDlCp6WIZIo896XeUE8yg6uuMjpR17ZXo4Mj3LPMX5famEzahlZgltHy
3nW4fqYRKPmpb/rMPPAjeycIjRVlGWAnG+Ws9beylNpRcxsxHXp9w88ADfV/WuQ5LqrUjDcl6Y/m
nN6BGnwoA9mEhZZMeXV7hrOUhLR8cIYik8uTBE3+ySqC+kPjyOHfhHjze63r+2cRt8YBg333SKlI
QNzA/KBZrXc6anEydhJWWTud9UYbYwRHxoGF/sWnW1RWaBuFc03dfb3OXEhGhBBs5k9Ro3m6FcBD
bZPpwPIXA1jHcxg8jMwl+6OzYnudmVgKAMvoBJ/cTTlpjWF+nrj5HxWlVoAeGuWWC7t7bBDEktPR
JUQAzuO9sES2IzI0YzLoJDYzhKOgUNYUMs81KfTnx+8ZBQkK/eTsBKube5alOroAKXsrkr750xiy
MfszCiEqfQBtj9PT66vt3QCouyBd+iJmtJ0NxQ2QqziyM38w1ewLqhTZNXWM+oL4ffNVzRPVf2Q9
QC8ea3QIAJeR6FoChrV9JGnWynYZ57e4G8veE7JS565Og/4HSxmn1i16pM//xZqg2hg9G8VuNu6E
VL8x5iosbmJQ5t+mTKljr9PbsnGrrDPeK1lcHHB91rftZZeURrAW+HAMBttm/1ZiaykJR3wDXu6+
B2aFpCij7I5gqvWrtiwDrZWbwDp8QcQ+1ofpxA4lj9gsbvk8MEJy7qmTZM7ol7I4qqTf7whvtQQL
BP5giVtWeZGkmkJDWnGrHEzjaVLiYPSHNs0P7HFnSy+yBBYs5aWhYbOlpKjTOA9V6TkIkXanUS0+
l3DyET1Tj8Ds+y1BbYaHRZoBGQOkeX166ORIylwr9a1HhOivyWK6A0qfwREneJ288ZHw9y/dZQgd
ERToy45/CSDFVNFcUEzDTZHmvGP6RWtrbyvk5lOoc2H5nXF+UfJ2pmOq97uhDqL3tSjqo6jkbrOE
lXT5QIVAWo+Ib7PZxOhmxNHy5pYlsaJ4PHJwshexpKNSzt0HRNJkWYIbvjAH9A3ibDELTkBSam5y
KoYTqvTTp6ZjPk80q9LXB30JLcYKxVsy0UUaaJsF6M5cqV3GgCo9N8Ovdeb0IcGymsinzuiGbxSB
GJf4+pI7xwiRE9CeiIGq+za4CwyrbIuKsV61moh3cToXbiqLx6bQLyZDmr3gmyQB1EC2j2hgz2Nl
Msfj1ptGKa5yNucfY2PQy+vru1k7/3/WeaEHYRdLy+XGGcOPQ9B21oabrjXO20nqW4hIddaFbtLa
7eRl0ZEq0ToA+u+KCAkC4HP69GWtL8MgciHV3bJi5XR/Z0pTXPteGf3MCINTz1jF70Wz9BirUx+f
X9/sjmFacPSA0FBAhTqx8SyVxXTvYIqHmxFU0lVX6/j3WkypT7fWEetkfyk8Pz4ZP7ZV8pZnCy5Q
1A83cJta8MiVWn6es0x+o8Sz+eP1fe2YJLViOCBQM6iUbwtlIfImc1o1wy0tTe1PtWj1G1JcR3yJ
vS1RQkKJC5xk6T1YfzibhpHQ6aXhBpE6qV3GZRSKF+gUN9+UktQfja7dW47HkzgIENahCLheLlNH
EY16MNxCmppPo9VWFxEM34a5PWqB37sDoLuQAVFgIh3e+KtQy8I8TtLxBmVr/osoSfzJuHpluLZR
mcUXVSTFY1juP5cAIsiixItsARa53hx81H4ojIzZ2OSQ14yxI6ZbOInxRyumPHOrMuyHA7+1e546
sQKSe6SL8mbJTInlxLSSkTHKff6XqUwTTTG6cIchbI5egPsHj+gVDJ/4nFznrv2HVdAGiIvx1jLV
0kskfLQr1UV07Vqn/G0srP5dhuKtZyda6ZdCHKG9ez4GnQAqhKQ7C862Pl7FmPO+LQeOd6j681wE
pHd5mT7V0196p6qRi3CUfSb2VueDU95gHS9flquxlL54j1D52xyzGPLSKibMdqyqsWW6UxJVXqlZ
IRTnPgz+E8qIh7t6WBcfwqbpf1Mk3RVmEj1GP/jv71h+w6KQAd9ok+1NVTDMDcIiPMKJuFT93J00
Kf7RG8HRaPqdw17CT9qiKS3hHjZPSBypwZxbDLauo3x6kmJd+x4xjfKS16Pyrgj67jk0JBV1+ge7
Kf/Zo4qi47I2TeBbv1c6cIOA3EcyCdHTbtsmtC8H9UNdtf9dhV4hmmpJAJXtaPO67nNqYOV4q0Qr
zoVSFu9bqxvOxHTxwfyBHetZas4g/VgOz+M2N5ISVOekImQQeU2N8qNKf7TlUhFI3i6suMGDV14X
rhZNs0KHTTGmnqTlbXHJQpAE7/VX5f674n3xTrDngbLu8jSRzKliI1VxG+X6r8Lpfu9s86kZxq+1
HicuExPcQO++vL7m/Uu2XnMboxZN7jiNxNjMngsqYAVdK6s6mrF87wpVIPgF5weAp6iyya/thsJh
ly+Ps5Vbv4sK6Swd5fzYDexg/Pv1He2uRQUNJtfSwWJv/IES1sQ1fcVaqT54Mv2WFGlayWPk6eMe
nm3RYoQeEt05dKKvvZ4WWxnMbrZFfV+6TnGSXdH8KS6Ayke2sfOd4ArAcUXCkmasbTWNuH4a82gg
o4mj9NK0df6cMeDzAJtbzub/MZ7l5rGhhbhAzoki57anwp6mRsvkcbi1VlJdMpSSnOi9kBk3ibZb
6emFcYSF7O+Lt4tLqLC3TdBhSlWryi1H2A68TDHd2m9KdB8PAPFdmwBDWroPuF9b34whqHnBtNJb
3UEvomtkdPNB2F6hFUdltL0NYedIgRFvU9ra2ARTF2HmgA3c0Ivu3MkY5XMVZkfDF+8jKNAHnXo9
mRhkpm1qmZOeiaJUhlul98/MrmmZX12lXjORjuUdGdLrd2p3OUNd1EUAosky14auFAj+I/w/3OIh
sd92rTJ8aEbV+k8vK9IVeGk6WG/vEG3qWnQRYexEBev1rNKMkzztR2Z1pHnginzWGJlnd8354X3x
59Nus3TxIZ+58RXaVDvaQgS5aQL19Td2gyz1KWN2XMNqwxw/R42Slk+vL7qzOXJNauOQW2mS2Kor
hV0OuILI5a1Jx/E8B9W3mHkTl9cX2bF4Q1mobjB5ibS3N7kKmkntrFq+6UJJnjITiT2V9OtJrxiR
cPC17oPPF94NZRH8EuneJh6Z41kN02XWMFJ72WVELzR1UzuezyUVgFNW1/HgtsbQeUksxd+n2ugP
fsDeZiH+/O8HLCf+C9yDJIESFFHX35qq1y9Wghi91kvjB0kpH5tA9+IhF47R/5ZafsovS5V9HpoW
HfY3ok7rNDhMX9fSVD7Y0E4kwCrkKgRZi6zI9kQnG0HUeupvqW2PnsBi3CEMudrNlHlFpPyZdInj
Nu1RrWTPNH9dd3OQRtDOQT0M/U0xkv4J6lb6Fnm+4vq6be68MiQpNO2RQ3PvthoBmsSrj4A/GJKk
UapWzegUQC38IMIy/JsKYeB2dXWk47l3pLyfLxYKWLYFUyN01afeBrhyYIl9Q1ytuOlJ335IAjO6
8MgzsMhswg/0c5QHZaA964Q9hAMBLV5ikrXJyHZfBnXGdiXQ4qcw7L/ZvaivMTLcBwHkZhLHP9YJ
RAbWAx2AD7mxm8HMk0KPwVsSPR99NW7H0GW6GfMe4aCd8nBWvL7QmtuQ6Y3PAAMH8bXIoZ0AeEEb
m/ashI59ltpJJuxurQvj3I54NS8R9SbGYIrD8jguBVS0KtbHIaYEJpweDTeJ6N61lTx/i+DjRdhp
dXJaLTxRRDJO5RyKS1aSsA9ToD7bs46GssTEkNlMxefX7XH3Ay3sSZ6BhT24mM4vd1phXp1Sd3J/
S4QR+pKdRF/UWZme59rJD77QrukvbH9c/yLWtXEfCHfauUBnkNHpQJiXeMwZeZXoYVa7NlTJt7Ip
BYOXjFF1EAHt3WyeOHI3GG1ULzaWUWki0a0pJTul96Y6G3WI9IcxGrN+YO27CwG0LADxouq52aEp
NfKs2vlws+269xJ6d90apOzgDd0JSMj3FwVKcm2ChI0RtX2ACqqjD7cyNtPCHXXEE3O03JgswJA2
+pgoEnYH327PTLjBy2fjFBkCtTYTo9bgzS2gH1L/zpde7ieuWTy9UQiMDl7v3e3BjiIjpWxH+Xq9
VFLkSsHsuf5WOIX8DiKrUboMgclduY/kt+oYHZWAdr8aMiAGxQOi5O0gM9GbkpKVyQJezHGAisrM
jOK+S0v1wPfv7QwxIZpOllYNpD3XO8tj2H7y0JLjCrlTXSNViMU7bRq/iUTTxaWUGnEAJ+wuSVxC
4E+uBu9xvWQ2T6OQYlInJ1Iivx664jMzN+xbHznax4Z60MEN2F2PQJkuA2TQiCrX69U9zKVoJAPI
a2ZTVRTiRS6HT5KJ8o5uD59ed177q8GZtaCHLmjJejVVoMxlRvJw0/LI+U3L1PkLs4gaZuCZ03Vu
ZvlgvT1LWRS7eEnRmgXuWq8XzoViMniAD9i3leKKoQCjmBL9Xy3z0tkA3eyO1F50RTI7MRW8umnT
j6nSjO8bQrp/86ngTOBCYKLQ77TezBSZ/SwGSiOK1IZ/SJGZnGFIxt9RZC2/DemDrSH/vM8sRTmX
KBka7iY5VIJaH3r8yK0ZpjS5SEHbjF7DKI/fXzeKPVe1OI8lj7eWLpH1vlK1pH8ii8Ybb6dNU2cq
LoOTtc9zpD5GoPvvlv5/qW2+G2WqMRsF8Ctal7FHtUe4odK9kQP9qWr1xHt9Y3vvJ+dH1kQiD2l0
4z5mJ1BrUWF9TZGa16EQ3dlpnOipF45+njRLD90GiPz8+qp7d4wcino1a3KntfVxqlCumOXAHbND
IzsP6FLCqavVN3MEr8Jtk+ZIB2ovo+KGQVnlIaWbbflBv0QkwigDqZ/5fimtsWjFFlx+t+yV7Gsb
oAE80OJ8ztJJ+i03cr12hVTYf/+LLQPVgcjQhaxtm0AjG5EIkVG8sKGLB26fO7LkWQMQwGC0NnLP
dRDKB8e8Z7WLliPQ77LuVqlSKgypsxNYYBDD1MkL0tT8jQApeYcyinkk+7znx+xFZR8QZRkKtwn6
0iB3xgD1iZvcZ8rnmjsiebJkDUcR3+46lJQtHAfR5fY1oCwJIG8yobvKFObJFVF57lC/OXBke9kN
3e/Udwmp4T5sXoGkjjSEJFjFCqf+gz2jlddV00g4VCXzSWm18okxhMSXuRkcQOg7X41hQRq8MAcQ
FGLfxlZT2ZoJ4qlGQITgcjiGhxxy6M4SolSvG+XuUlTTllZ/HtctUUWqw0yzqPLcOIbwq6XliC8z
ks86J4Xa+o+vhazSIh1sU8TbBirG1MJfVGJivGAOEcAMh7S8SJk8R88qDOEjUGjHsdH5Rgs+TfjL
EIaNxw4He4IYVU+3QK8V2wuIoP4iWFBUt5P17qcROQxPNG0kmh9PDLjezAPjOdJ1QN/155PlXthK
yEWXkOS6VjBR34ZFeTS+b+cWQE7Rlqd2UcvaKjQwWaiW5hYjgVuRP6Wtig5YER+Jwu7YB5InC+WH
fkj0qzamWDDhnBkn3Xgra8P8OjF95m0DB+Gr1BQs+Lp97LwJpIxgoRQdcdXbnqlUb8JaMh3MvrNa
L41b3fCcwNAzd4iTWj3ZlaE8fslZb2ltBvldWv3Wn8p2xnjWNdIO6vRN4MZVZs5vVC2rcq+DNvK9
J/eJ3SIXUe6Bh7VHc2X2jpdLx+ViftL/cXZey24bTde+IlQhh1OA3OAWpS1Zkm1JJyg5IeeMq/+f
2fb3vwKIIoqydebQnMFMT4e1VpMobKIlhSnvtdTM8zXOqvzjWAL6PkV1X0EMbbupPvArOzeCGjqK
WoIRDD5/46ApPyT2LGm8gY0zVOcwaqXes0oGk50VOCn1M/Lx1XsrrpQj+ZydwyoyITw2dXxIe5sg
I6cmB6Jylq/UOvNThyLRe6s1jQO5p53dBBUgnqDXQsD2hU2Q1qc5b8jgFZvqmss6Oh/RnHipPNgH
pjbMyNcgjYQL9Kz4cpSHNns56G2jpUunXGNImI27RFRIwZGEXmOCRXoribfinI9JDu8QHaWvVREU
0ilFPQOuzKC02UF9c2+HcawirkcxA97h+iQn82xGVKTka2OAGO4TeTirUped7l/RWyuC70OZCTQX
07G2dMKmMaY8S3r5Ok6MW2Ssun1RLEk6WMutI2DqMyGaKO6RQ2y/oxPVpmNSob3ODsiCyVHyP+ty
nr5VTLN6kWnd/vXwqoApi/oDbBwEX8Wqf4gNyzoCqqnl+nWey/mfganrM2h9LToK7G9DCp49qiuU
n+EF3EA64ladc1wo07rKWHs3mH0IG1WKnrMkrH9BDsM4J5FQU26M6unRFQKcRDSCShX0wRvc09Bb
Sl3oRXPNkyA5W8ZCB15fHOfzT5jBg4tg0xHCYOuNTAW2XC/i9tqbdfIEZHR8t2jWUSp2G8pDzkIH
QMhnAjtyNvmyYjaNI499fTUkszvlmZW5zWx8AoilU/0ozlYzTG5bF7/wGf68v8AdcAO2SZIE2laI
m2xsG02i99Us11dbGsF5w/E1vdxG9m2O4t5FJKx/0rLSOlGHd05GppSftTjLH/+a4ukHbcIFwZ9u
fI82UghaKqnlUV7QcW5iuU89c2mT6nJ/ubcXUURPImQjt6b6vbkYMRPwyhYKOn011fo9S+tuPpnh
bDveVOlzf4IHUi8f7tu8deJk2EIoRxEtPcru6zNUpfok6XXVXwuaJR/AWpXW92ZO0uo05bR+D/z4
rTUG4Qh9QJC+FF+czcNEV6gQKlCvnYvS17pF/dDjqiuXy3JUp9+xJeoiMD4YzERsuFkZ0xgdPYzT
8mqPSXQxzSTzhMbRRVpU5eClFx9m3REQ7HMk4PHVsLi2Ylcx7mxkh8srTO72ZFRT93nps/bj/U91
ezywghws3ADyPcKY9aeS1boIwlour6mlwC0vTeltaNjD1V5i6WPewF952B5pM46Fl0doKW3spdES
zL0aV1et6fTelWItm11kI/PGAySQJl5oVIzr+AmjJvkD8CERKG5uPAJlKLSkZsXjYKku7bz+TQe8
AtHDvn2bVmZwcP5vPx2K48LDUPGHg7oN0rI0YkqSgIOHsvwl0TrpKZzr6Xx/UbcvEa0wUC+U+ynC
3DTMzWJSx04DlSInreJFwWJ/ZHDs7Bfh/NVSoix0K6uwz3Scf7tv+PYOEDmQ0ZLpUce9oSgXoa4G
k0SNIMiLYXlxSIx+TWplHt6DldUevgU4aCGNRthMe3R74SZrjEso4NTsagRdtDmOvJpS+UFae/vB
6P2A7+EucAngZa5vQVanoLTsaLkW4xQiR6F3duLpZjA9RpQUIScibyAcQNQDvCGxXBuKA4R1lrJX
rwn6cm9zOxq8Fr3NDyg7jKeBt/IgH7v9VqAdwNPTVEY1j+rg2h6CCYlZq7l2RdpTdRjBoBUVkyGb
2rnopW7+8ujJQNqeawYkhmIEMi9ra0YDCDvhXl+tplW9perKp9CYopcuQ+LkvqmdV5xQiFAZrOfr
KKONrWbs1MyZo+5aDEF2sRMVElUadX92ah0Ep2yMh1PZobMrwGjv076KC6gm2qwd3MKdkwPCmAnU
eGpIjdu4U3KSCLF2pwf5kJanjsHQ0jszrOzmwKXcfkgovKBLCcjYVxLN9dbGapAUtZEOV1QddJpQ
Km1EUPDSc9SNysGbcLsm8FMUC6glQZ+hgLW2BaRCyXs1nK4as5JOqlyN55TwxL3/BW8zWQccB14E
lLIgpm0+ILIpiTpIoJmYkCp9GyOo2O+RgVH8tB3DX4G8JdIJoWp0Au7bFb9+/a7CUaMewuxhMgW4
cevVaWatWE1ZTddlrBW/rfrRXwYjPbdlmr6XmjR4+AqiQIDjQmEXnCdv39peZ6WoE8YTHiya8+9y
lnRPRdvqpxgezUFoe/Ph4A2DqodAwK0gsd28c0MxGSMsHo0t1ZXzoIzWUzvER8Nwdq2Qf6DASdjF
I75eUGTkJhJeknYlT/oHCXbbVdHEOfhKN68bS6HAISApwnVtS7fUU+qOKaXmNRvLqP61YtgcKvmJ
FeWxj4iS+Xfel870EiK9VFzSSsuOBjTsrFLjnCBGIFDrhEfrVdZl0qTIYMhXh57hUydLtqepkXJQ
Z7w5jCYvKRravHCEeLx0ayshVwOaoSNfEc7u38X6BBdOkdr2nd4IWQ5zDMdHjyNLAc1K9Erhnf7o
5nLHwVB1aqwr104Jo69zMtm/5HJqv+Slmn67f9N2tpAcWXxCjqVgH64X1xkkAlVgK1fGpM+nYO5A
fkLUOXi7d7YQqQ/iLbhwQop4k0nFeh4QI1jGNW3N6XMUy4rHeAvplE1jfrZGLXu6v6obT0wjhryf
MAHND+bKbewFXcQgi7k1rrYeomafapVC1c2uQP0rizUkz/fN3W6iGB1D+ibI5UKob72JjlxrXZeg
BeQQMZQnxoZUtgtbqf76E3bwhzRiQWGi77O2I8dTa/Qwrq49agPv87ghiqzK9uAZu/1YFNqAHAg2
OXo627p6UMN0rSrUE7h4z42cdyfJqK61YkunJDmSPtv5UrwwDK/jeAjZue2SAptR4uVgXOUgj08M
+slciKLFCcb+EdNoxxQSMJRl8b88LVs0WxigVzqYs3XNJABFf+aaVVhuU8lh9BT3lKUOAq2dbaQR
CNRHkPNxlBsX3A+RlRpJYF1N6tlvaH5Zjas4XeaboQw8vWuko1bFzgLZRKI6PAZ/tilN5RBBmWZl
X82yZ5SQlPRPQZa2T+PQPIwoIp3H6Ysmk5i4sUUUdWZmVPI8YgqlsxKVOsZVnhnwnCpuWWbyQUK6
tzBgdwKWQvkau+tzn8dRMcy96VzVwJr8Xqo/oTCXXVpVPbjIO4bEwF6o+DyZQjNibShWGnRlhiG4
5lAUrlNsD8a5a9rmN70LJe10/zbvGgPpyF8ALEE9ro3BLcvyCJnWazSZFcKUgd1/Y0oZaA7w2388
bgsAAFUKHjGSws3CxiiUI8Lx4JqoxnSayqq8NBYQWak5UkC6CRlJYSiZoYNHCZvwYHPsAfMj8Vor
wRVpouSLmLP1FqE25VzU03xqEa7yq9CJLveXJ7ZqFS8Ko4yGIA8lAufPeiuXIjMTecJoLmnqU2rR
v40T+4jxcXujhYQUZBmEOJHb2CpDqDHeaRgMXrEl/1aOy+/AqW1qk8yQRkvyz/tLuj0dGEMzl+ie
cw+gbr2kJLRrqUey/RoqdXBWaqN4piBcXZhFEB3AzG53T5gS6BCQj7TpNrtnDE7Xz6NkQLOOF/kc
8C8nZ20SAff9Ne0ZAoGuQ/8Tye6WTFWFeiR0UCwY5Pp8QVvZuOBg8oNg4/YE0kelUCYqc2QtWz/f
0JxCHCu3RCUic4dSe1M41R+TKj8bnfMB0tjv91f1KvG7Pn3wPCADAwsEpgqbav2pcqlm5F89WtdY
GV76pDkl1fwG8Ta3Ht46cv8U6+05RWT9qVycF6sYQ6+2tCOiizgPNz+COJWRkaKns5VmgSKGy4Km
ejWtWpIRbq0zT6U6ecmbaGndUs2nUxpVsxtYQ//x/g7snFUw4iJeQMiUtqD4Ij80dpIUtawuKC1x
VhsXDIx0gVZfeCihSQcfd88UH1WoRghsz80dLJuIGR2LdUWclFdVTU1KaLQAizFQTvdXtXNauVGv
rEYQbzc+M6kKS6VGYlH+T5u/cvg+/zB+5Gjy7J4VvAkvDnApNm+zdyRHnVkytfyaTlH6gak20UuT
9NJBMHJrBRsarRyQgsy02z5sWVAtmZHOydsitDTYVqxI9vSoHMODTVsfQxEREIAQfAsRUGxtGzcU
JXLALknmM4FVzj/V+VxWv0uJk6BCmjVL7uaDtOjP7bAU0feuArd+kDutV/rfD6C2BeoNLVK0RdZn
EQlDejlzn/mlPZtvqLtWL3pRHgkT7VkBjc5rIAuay5YKEKZSCrN1yX1mAX3Xlzl/GqBMPz1yAP9d
CokF5R0aGXiWzaOt0QxyDC6uL1VkMCAUbfUNwqhBeeCW13fq/+xghV4f7nL71JQaosjRjB9O5Tbz
JnVWr2lMJbKN6/QgwNrdN4HVoZ9Bl3zbUkOWVrKidsx9jiGD4JKynHqvDqHPPBQR/LcmRJyQTRMO
aQu3nOaisvUEXay25PmUwiJ8V0bS8NC1+teKijuiz6wLMuPmkeZGZzMjItFJG6rZ6yLo84VmHalp
7G2amAQsOEA0tbYIK5rNbaHJ6MDFQx69GCFQVbcPx7F175+3dXzz32podOIidCLtbQumZvi0kkhy
4dOJaU/gOurhFKP7EHnhVKE9OutMuPiJ6wpQky4dvSZBPF1fV72t7TGt0HtsJVX2pj6mjhmn+k/c
JJH0UZ8leIOasLYyGeRFFsKzvjygziypiH+OhXI0MWIDVvl3AwVQRUcwhprpK8nph3cQqmc59mFX
+I3Vv52tfPYk3WGE3fhJDbvPUkfDftDflJpxWeY59RoNKtz9T7h3VKjt82oJhXhqc+uFJu3Uajm8
N1+D638eFpRBu0g66lfvOQzERgSBBSwz8/nWVvLF7mUnywo/Y8FPVV+1L1XNDJ7STI7mOu4tiKsF
EpymIKhiZW3KUKeE4nRT+MlYmbDrTMudovAxBYx/PxwYaSQMVDRdeMHWVhq1n5N5qDn5bWobXqQF
cfdShnMfXKXZKP5+/CPR5IeMg9QuL9XGr8+pnKKOXiCliqKiWw1x87YqtPmhSOm/Nf3PylYWillT
VavoCLbWejk8LYo6nTNjij2zn47eXPGm/i/2/M8U9Sw+EBhXkLTr7dNgqNNmzUpfHSzlJY/rbnJL
KwjcltKiW8JK/cS1OFJk27MKKhl0iEOZ9Kbdks0Aw+JUKvxKU/L03E3A2T+XQ7b8Zi65821WUG1y
p15W6p/w+uiokgEyCJT0bHPJMJNKfDS+X5L1XkzrYHB7AxWnn7jMgGrJprECRnpzKp0I4BvN1dKn
zjyfsjRsz4y/Pirl7Hot3AUQV24ykejmNoPbSCVLG0pfSnLlQ68D7QlyrfZqpzU/S3k4e1M8ys9Z
JY1f9Qh14XKhhY3k1xEJdPeD/vBDtscokmuaSchP5/PwJQzH3JUc6WMqNb936Vi5Uzz99vhFfG0d
UNhH7WvLZ8cZDOQuXES9qqPT2MqDa7T10SzTPRfG4CtQmbQQbnHKQQzOrlI4p2QzUKKz9KucOfFP
3PYfjWzOpMk4RDMpwtI31Dg4j/rcegrCp1R5lPoAzLu7HsAMQomfWVfbLJ5Ju/R8FByLZkrOrwg2
p65G6/PASW7Ytv86FYGZ+D8z4rT88JiGeh1USsYtG/rxu7KYXmGrnxw5/mbJ7bmWwrdd27+Pps4N
1O4l08ZTIf1TmkdKuOLwb10bVXDxmBN9Eeitf4UpzSoEw5L4ZB6pnjlD+awMafWmHzrzYF/F8d6a
As9HKwshSyp1m6dO7ktDAhqT+5nW/SMjA+CCLn1Wium3pI6O6Ei7xlAyBroP8PMm7VTMyS6iJir8
xarbxHXo79bPI5l14Q1JrA6XJCUuOwjK9zaT+FJkuoCLyHbXm2k1g901qJah1LwsnmVPqtfmc3gO
xwfRIv+eHvGaA7sRKLftQN+oy9RKHxiCkE9Vy5xvAB2NZ1B8iZ7u+5DdNYGPfB07hQ/drGk2GdOe
GUnhT8QMv7T6qJ2zriy9GYmOn4iViS4FSkRMSN066qC21IhJxYXfdVboakUoPRmk9Q8V2//dOaGm
A4Idl8Wjvv5ITeR0w6S2hY/QR+EP0xR5SCA1ZwCKRwpoe3sHvAChWEA9UDI3D1xSzl1WLlXBwDxg
s25YM2HWC4ea2SnqpDO74v6n2nFcbJrox8ADEBu5Xpmc1lGk2X3h62mAz59hatmjvhykuDuLIiOk
oAOhA5TN1j0q4zJaNgO0mA5hOrGLtmhZPbd9qame3Eyg5+4vSvzojdcAhgreBAwIRYIt5H8a6PXH
y5D4C/qc0jvk8+3QjcIUJUmzDrTspawcM7vUqWU2Fy2I7PbxlwesFFcMFBN+covLCo1+jhJVS3w5
n/sPXTNPz7Fk2ReVyOvx95pEgCNJWRz00hZwUCiTpEqMgfZrQ8mj57owyt/xHdFjipyvV0AIAoIi
/a8uvj4oo9HSHEyVzO+Qfz5baOX7iKxpXhKGRwibnTOJKbJfrpoQpd28chnUlCzO9MyfVIMVDVN+
ATPx8PRckI6cRwI8AmWqw5s7DQG/1KcGKwn8F28AQO4xELI73T+Ke2sB40gTgQogfePNddb7qRHT
UrDCoMQ/mdKee0YaWP/ct7Jzv6CBCHSqQ/bEQ7L+OElv9nInoasODzL5xCwbW3MztemfM2kODyJ9
sfubyyXgOkTfQHyFvvra1kw8149jnPmD0VZvI7DKZ3DSpvJUO0Nw7hRSQ6giRX8Q+O8sEcyJYGQQ
lwtk0trsyNAr2YlTRjVkCUJ+SZWg9zUy7Ago6cE322D0Xs/6K/dDFDPpiW9bZzU6Yu2QBBlJhvKH
pCAuuVTm96FovthjbrkLUzdeFE8/eGR2jooYWorQBkOjGR29+YhOX8dJP0+U54rBeloAPp5NrbEe
j6gAWTGSng4aSIZtLdiJemrVQ5P5sbWkrryUhTs6y3M8UkDT8uAn7jL4AnByr41InOL6s1m9NdDO
VVNfjuzyg5WbeuzRNnCOcFd7m8eZfB2FJbhIm3dsRJLQ1tuSeQZS2LuMBSyfGeV0RCM9srKpUkiy
PoXMVs18uSq1ix0EQHvNdDwgBuxaoVZGEMBcjpvWUR61yIwbBa62IpdOW0j4sdG3p4d9hvDk/9/K
ZscGc+KnKxk+ow8Gz4xLE6UaoEdquOgHd/d2QbgKaiDQAZiTQ+V+fQgGyKGylZman5QTlfuwtn4r
tMn+8/6C9qygBkCHQ8SB6LqsrVRDF4Xz2Kp+mHMEkkVraXjDjLlvZcc5IEsNCg2tSFoDlCLWZmCk
jukoxYofwvkppPmDmRVPc9d0bixXfqom7wC6Xloz9xmseBDYCN+69r0mNEbyLjHBjqRhe/7CqGTY
qaT5mWRb/VPaaelvWo5mrMfktOJNkKfhY7044QuFSg7dApbKrPktjkvVe9IvgB6+3TvdBeUEqIVL
1B0EiK/v4Hpl1Kx4kVkYbIebM287Sdg7alz7Tp0wz9ERUZmXhX2b+lGYF9EJVFHW+BO4x8Tvkr5v
Tlraw340QMol7liF0uzK0YQsRpkpmnSJhhIhN71T0+aijzPxECN9W8eNrXRorkks19/jci7/GRjK
kJ9CaeK/z3UlaNFe1JvZQyg2ityctk3q5QFKsk9OAbQSuK2W/lkZDOk8YAy8artstoBEF+KMSjjC
mL3Nw9oTuvWU7yj10K1LvKikB/os1UY3Pk9dF4anlFGOo1cvY/y+06qy88ZxWT4HKfjrE2FByBxH
ZcySE2D5tDu1dd9rLiXIULkGQ2nFHnj6Tj84kbfPMmIVPCYiGkARYMuL0aVSi8PAoaI6y9a1jUYo
y8OABpsCL+z+zbu935jieBABCCnEbenP6GC7QswqfQt1hFPWL72HtvCR9sK+FXoVr+wzKFPr652V
o1RNjVT6ZtZVPvpK3UsUVEeSgLtWgM2Q5kEq4t1aW3GGgWQOkJ+PdrrzdgZ69cRsoeAAxLL7cTSg
aECciGS2a9GSSnaahbUUKRXLsiwijx7z4ubU+E73P85tVMjHgSCCgyfdof2wXhAqm0XdL2Xlx13W
vBsmWfnU0rM/h8Y4+40SaF4ct0dDYsT/9ObGUMege8W7ckM8rvJ6VplhVPnDOKmfTB7nS9uW4Utu
hY4bylL71Jf0IB1LMi73l7tTICZlFi4Y5ADYuG1TqXasFuFDKnFqkGXVJQWFH3q0v6mljF3dftGN
wPiaR9yYyzjIXezNWZCY52mRa8traUE8piEr/DQ/CDgDEAMCO+rj6w/Q6VY0McCk9JVmylQ3dwIm
0ypFB8Upyp7GKpsOUNK3b9Ha4Cayk5UoUJOCwyVb6S/9UBjvw2AcPspAKl5CqCz3N3zXGkgzG2Ka
0CfZPu5qYDRNz/KitOg+AsDsf9Hlwvw8yP05yMYjUfa9+6kSRzLRg3yDNtt6N5VFj4oiwq0Jucff
264fvTGNhz/vL2rvfhIUgf2CEcTzunnO5WTW7EDGzSh0Cc/xlEqf0klr382TFH65b2pv/4TaBAGf
Q+dwOxMriCudKYg2pppq/Mtp7OIiRbLjsuG2b09hfkAQ2FsavTxw2QJ6xfVcb6BTM0i6DuvSr3Iz
e1cFluoVWamdFTkxDmKHvaUJbI0AgYuMbfOtJKgBkmFTe48gRPRMRVwY4NTnljO5EAut8I1cQnc6
eK33Dgj1aMIVMWP1RoExCiQ17XLae7k2tK3bwPOorqMsz8Xnxz8cQQYuVQO6h7z9eiOlfB7nPs0r
35aC3EvNMPxsRHJ2ktBiPSPztxwsbG83hewQjITXJtvmwyXLUgeDykVrqKXCL1fpeiESV55yhge+
medhPhpFfmuR15xzKXBylH22tC3E+KfZKcTRLLrWDWpndhedwcHm/GvPRO+DKGLPGjpcOG6EAtDP
2PjJZqqjThvb2h8WtUg8q5kMCIyz9ZchpfavUyKZH+5/wNubwOkQDUtQKrJFfLf+gFVQVuxk0vha
K+lnvZXbj201NqdoDIdf75vaWxvSAEAOGZkD5n3jT0yt1XHJRuVXoKM+BdnUpW4QyHrpqryIz1aa
MCruvsnbewCjCmwbqjl0ZxBaWa+ubhZLjlGh9k0pjc/GpKcnpsBoB1b29pC6FrU6sO4UBTdWiORl
K0qmyg/BqA8+JN75e15L9nJCWik5+GB7S4IrwHsqJhXSRl8vqTByEM10P/2oCCwviMrp1DhpdFCH
ObKyuWeWiWxYIpU1xP8uOqHzq52SKT2SZrkNywCUCYFk2BaIG23vFkqqcVNPE6ddq5PndFaV33sl
1s+j0ZS/zJLSjIB+gsemb4lYBKvQI4WgPRCILdAsGpmfI2VF7YdlWdeuMhhm7xkhg+lP90/f3rn4
0dDG9ZdaqKV6l9d+3gXZm7I1pHMfl8NvTqfbB0fwNtZkTehREGE5FAW39CmrT2EpD2blG7MS5ecy
reBrKfAhC0WiN6Pbvf3UZ3rqW0O+HESbu18R3SSSf/7QQVmfSHNg/qcWJrVfxMZzrsl/hxWSPwx7
9OsmeYrD8fv9bd09mz/Y29yAvrecJa6xZ6I0cNLteHZTNYgOPPGuFeoKiPoICYftyzYUJX9bfLxh
aAqPOnIPgk9Tnu6vZe+IgGLgg4GVorO7vWfI2WtZpVd+UfThhW4hripUhk8N1bdP903tLehHUxsv
1UtaOeeQjQg+wsTwEG+Iei+v9eDzT9gBG000TIR1A+ZXjMYCx9TXfkZi/hWAZWp60hhE6vm+nb3n
hNBDzCQXrWl781RK/TSgIYWLkst6/lPq54zaXWZTZzFry0c7TDtyV3sfSxBKEZYh1oejuz7ooWKO
2aByJFANjy5a0RjQ/SF0q61qfHx4cXTckZHCz4uq8WZxVhxoTHieGr/Uq85wFXlo31a9siQn+swd
ok9B93ivFUIJqRmIVeSDiMXXq+vlmGGBBrg99BXN78U8MSbQZl5RdOCqdkqUhFMg9kTMSCq0TcYt
uccT6VPhS2nvfFQqMz43dlxfdbkO3oI1sH9LW0SS9Mm0fWB3zm+w1eOjQYU735JSALkxFQ7yqG1y
E2raDL4V2KWZAemMeql8Yp5JFLsShLWHsw0W/D9b1uZjFoGZWGWssLOjJnmzAwMiqLvSWxpjObgU
u8t67ZwI1DFg8/VH1Iq8tdKoLf05ox7aGF37rIZx8GsQVUdzbnb8CYR40cbGPxKSb0J/rUQ3Z0nm
0u9jtSaEC8qPU+VED3cb0MP8wcrmcYl7Y7ZiWOl+3SfmZWJS15dCGuyD67a7Fs4irSAhW78VTp0W
K9X0lLUYFqP5ajvQzr1VHZHE904+kgyAaTj0MO22VBg959NUKodOH/rPsyE1v6g0d+k9RG5vjm/q
ZnwaFWlyFVPyFqR8Dh7qnVUKRQgKrkhXISMp/vkP+KymzZu5azmHkOJips5Uo3PSs746mh+145mJ
6CBbiJxCATq0tjN2DBJmDBeFPVuNfMde6nPWyrYLclx7ZjzF4zPJmRVECoOOG3tKuL+xN1BkRnS3
ALetpN+nxJE/yvNine675L3d+9GKCIN+2D056KymMYPCj4agOvdjNXhd3vzzuBGh/8OVgtjBZ1ob
6bNJMsrQKnz0VtS3hTyYZw5D9nh0T8iBdhmNakg324Z8nY9DkhW4egUkynVAefGt0U/mQcCxE5O+
jnESyRfF5C2DNVgWE3IiEO0GosQfaZIMXxTUZb4NXVg3H61SkxqPMXT2lch2dPz7G7l3BhkJDj2d
jgVZ5+ZMBPpgGWhMUsJ2tGuxBKFXFdOLqvZfSubaHBjbOxpiSiEQcbp71MzWX80yCrSWG1CpcZ4i
rxma+puiVZKjSdM7zp3qNaEVcQGV1G2zC+bUUEVDQhG1iOZvYyPpXi1n6SmSY+egzrK3IlJnqizE
cBQ9NsGA4zCPoZU57MxGyb9B/1Gec8M8Glq9tyB0TwUvkFWRuaz3TcqNLE8yjXPYqdLbYGyM05gP
2kve2+Hj4TwhKVrugKOprGwV2epKoYyoYUqvy/yUj/lyWtLDCFGUMNYlf6pt1H+FkjPAnS1pLwrK
sYgCp4BkZo+nyYm9QbPcqg3em1bzN1l14tL91VxnZuTF/QO/+8U4AgqhlagdbfbS6ULkySq+WNW2
jdcog/pN6sP84E4fWRH//AcnGC5StGQNC8wmI4ncOtZjRhvl4UH1fncfCQ+RYhPuaSuwVdQzwIAq
pWhaVCPwAnlu3DGrwqc46qcPuhRFLxB42zeMBCdu1M3ePt/fzR3fJcr5VNfZURSyN3FUZ/bKHEUQ
uCZ0ZN6VoZKcB1mSf5mb0XxXxFl0tq3S8oU8UXjwIXcuBZgUCttQk4Xw6iZajBj0iPww8NTOsZoX
FdLYl1yZjG9Mn+kf91t4R6FIivw/IN/Nk9ZIRl13UgxmFLn1c9yr5YucqOav9/dy58ysrGx8SRum
kaakgGCXqkkR76tD42I6VfOYlPJrXYeQXfSn6Y+Sfm7qi04fD21as5qcsQEu82Lbxk2Rhzqqtex9
IFqWIOb4RIC9NjetYty3DfOXS96V52yu9DOylb9Xdfk4aog2LyGHQAwBG9kqKSsMhuIwYAg1DTQn
2vp9wFjLgwB7bzUIg2hITxtCuWjzdtmEAXG/QFnV0G7Vu6p/by4MScv7ZP7r/jkQp2njHF+Vrkm6
SIYwtvYd5TAPyMkpWKoHL+hhG3laKWvntO+63ssUm9lKdlE9NkXv32NBbVbgGB34ANsaMOIQPb4k
zv3EnExmgFXpSVdz+/H3RYjp468EyY5W1npx2eKkuYSalm8keeLVmjo+xdZhBLB3lVgReFqkQaiZ
bo5e1oNN0eou9+3QClyr7ssPoxamBwW2He9LOYXaqJhiisLEZi1IxVToogorTja8leZONs4G5OAv
YdqXXhjV9q9IIKaeEYVS7tp1ohxs5s6ZpLCNThgQMHC2W+8rNYtCRg6gfVngGuQ9HLhUQ9Nurvuj
sbo7O7oytYkTS8NJtCSCAAr3zzrZjfVd4wU/cOn7RsAoIdj1qgC9Phx9rlcZgh1cZDWrwbK33wc5
NC/3r9euEYuyFEglIdaxORuV0qr5GPJmFnIEUGnktVCI8s/3rex9GtS5UEeiaSSeqfVStFzL7TBh
v5C9ESN7Y6YdD0bWvY0bafz1vq29Ff3LOxcCWjdpSqzVejsqpMtdV9NXdAS9TA6rTz9hhSY64m0A
eEFrrFdUSzOKUq+HjXmzlqvodeans7z8cd/MzqUC+Ef2DQQQ8s6WFit3+lQl8UCsm3Tzh4VxUH3t
NukIYVUvzaZ1cxl925PTt3V9TqOovw49EmzTwdXa21M8IV0P1LHFtJ31aqu2WtCQCHJ/mcI/5iRW
Xmwlzg/yy7210jHFDcLYBC232dK8lcE3ajxcTq9FbjENthdaw2+G0f0SqdpbLRneDZ3auamyHKCU
944nL5kYag7960a2boREPTAghutcGdaJdEw+h10JBrxOs4ObsLvIV8A3PRdw0ZtFQvBfKsWEjxUY
3V91Np3K1mqeLCf4sljLkxRP77Ve+5rr2cGt2AlNX3sSNAzIbylFr79g16MszRTY3A+KlmkctREu
X7VabT/ZjdRYn6JOTsynGJJOc6aYMC8Hj8PuDvOMgoKm3gLKaG0eMRCJqeBO7sMuMV2gl9LgyUo2
nA0QKKp7/9LsZPFsLAhP0dsSY+fWxmK9TBHeIRZWYtk4mXKhNXCOBs0NdVJ71NqMo+r03v0Q10MU
Dki1t3ANlBTVJRs5ulMp5BpmyRhOeSBrR/NNdu2QrKFBIx707TZCQeulWbJzf1Cc4lPObDjPBqt4
UHnetwKTm/ILTfDtRUSRX2M5gH3LGPoeooDVW8bvKAc3Yc+KuHMEw7zXRKvrr6QvbVSqHUeilOT0
lMVV6Nt6an28fxb2Dt6PVsSv+CH1TM2WNvug5T5D2JK/ygrxCccJw29ZMMqP50VC9V48+cRaNzpv
Ri71FXVcPk7fOqexrsLTAmD36f6CdreNKI5zTTZ7w+KWAzsrC4Nto6Ob/mVWDB83S1v7+76VvStE
WgTTnz/Azjcfh6pHtPC45j7AmW8QLD8qQ+t4WSMNbjIdISF2QnzG0FMKM0RQdaPaASNAtjP0LPx5
aF8iuwreSbk5/8KDaH6CKQDIQxsOHrS9Y0GLAO0TJNup4G/90VhZEopshU9Hq/aQETLcKlIWTyCO
D7zR3uqoSICGY1AQEdamOBsp6VCHksrjEvf9p1hpisztVCM8t8ES/N4hcndGTeTh28URBK+ASrnA
4d3Mp1+SYYpGqy0ult1W77U0t7wys5pH7zBWyJrhdlK/FBjZ9e2ipNTIc6/nl97WpuxFrcZu+WCZ
QVY++r0wBASDa0UGAx9ss4nSAAa8jbPsAomugaeqR24XOwwmTtuj1+PmgonBbSA8YKkIot42W2pj
SR0T5phdkqB3bFcmLHlqJk199IZRJH1lmzO+ySJbEsfmB8dENwm8ex2lF45O9KYYjeDrlHQtMxcK
o/FSxaxO96/0zZGn30Z7BVMElPihzRZGfTsZU18nFyOKmo+OJI9/BvXYP8N+cA4w2rdIYprPwJoU
TgUxK2n7enEFs+mGKGmSizLB9NUmY7wOiTq/H2a5/9qUmn2Wpd65OsPYXouqSy9lW8QfQmBKB4u+
/Zi4ShhHQimHb7ntWQy50QYGAxovxoiMnNwxIS9OkiMFuZsrTgWfLEBQSl5VKTfLHaLJGLrKji+N
rEpIhEz2x5HxD14YL/0fzSTPH1CRlB+u3Qqr9FHBilMw5BquN9lGioTawRxf5H5uPvWaPH1sqDJ/
uH9s9nYQO2jdg8C+rb9IY8KLY+jxhZkPksfImt6tKVocfKeb94a1iPgJKTkuOCz7zVpMZo6HoxFf
0tHKPzRaZAdu4UTMqqPyN/5t6EBE76/rVXF4VVjCJGLf5DScUo7G5gLG+f8j7bx25EaWrf1EBOjN
LcuzWy2N3GzNDTF7DL33fPr/y9YPHJEsFFHnYISBbtTRyYzMDLNirb5DL6SMr7OaKNF3B7r53jWV
WtM+SlSO56s9l1p20GIjmw+d1dt/jrpZ+0f6KbJ/ksukbl9U+v7SRWOL9UOdtfDyz34/pm7Hrah2
FOzjIvsoIxkqV+6gTrn0xded1n9TBge159T3C9NT2kSKTrEf9fXt8RK3J54IjhaJ+J6UAtc3Gel4
PctaKF0kMxyKA+wyyZ9OlQdAbq24+fHY2CbBEHEPB0zkwjD5r1P8cNDKgNQmhomkLM/W3JYvc27X
H+2i6V/11Jf/ngCCUTN2+stjy1sPNYCe2NBkk5yaIF+WvmMOShk3phxdFSlFSrjJAYDECHI9trI9
46Sm5PsoKnJ5kqAurRiJXZlKY3LGA2duX0gS1eTMdFNTuYD7FR9uZKdDntJMQdI9Nr1ZIDkTbQ3O
IOdPnPml6UwL+Nm+FFwdyfRlN+klFVENHttnH1lkqcDYigiM8W4m15Z2olGKTAMJrKvWJ/YnykVl
zitrq+e2b8EQPV7U5sRjjEqCGO1gcJeZhKWxSrD5lQgyX6VR+WuWWsa6JuVtcKSPs1Tv+ObmIGAL
AmJyGQIIDWtLW7Uzd4VUmOG1UP361Ka+eeVqrl580I/nx8vauAmlT4BBUArQyCP2WrmJXygyTOop
F9kUK/GHZogM4/OQqPafudWH4aHupGB289bKdnqvd9ZI/YLZK1JDAMNrwyCWYX7Vw+jaN71yMGvu
6b61k8Noj3tUFHf8EU4XjgKvjsHg5sof63EIaT1wFOwY6rsmKWvXVwZ/x+vvLQi/J4OnzSsqYMtN
g21Ot+cgia/MpoanNJBYiybHpzkp9tD62wXx0ZhTJ3cj8KMRuzQ1SPNcOJMeXMts7E/zZCufU6fe
gzhuF0T0bwGd4JqiLrnuAGVmFcy1HaqXtE2S/6Y2ebujlfG3oKbj+6wXYgrqBEHXQUv5fSzzl+Ay
J84rZSN71z78mtWBV3bR5zxX/qim/K2py6fPF3Kvqgiv8AtA5qsbWI6o7jLVoFzKEAVLvxvnQ2yo
pZf6xdMT3oi7wlpDOqUz6A8P8nKraoB/IfB/5SLn1tfZTuYbWPMEnY423HlW7myXUPhBCpjXjGtx
5RQdk1nMJSvKJZ0y7TDpZXcwS1O+MFws7WzX9i4k4cAD4dJlyxgFWy4qr6d0MG3Ia4ugbw8dQzBK
mvxlI7pT0wXYMXbH2QW/oiBMAgClr2u5phaocgOg7NLIlvZRjvr4tZWL6fTYA+9aIUFn5JfsEzmQ
5ZIUcLQlMz3KpW3M6S2CI+ckh/Felnt3j0BAEzoKVpo14KRkfrunlKxcnJz5IZeZXUp9leNHf1WV
2ex1Vu9bE0xlQKx4T1bbFNoBw1+lpcC0OFgHZVDq82w45Tktn+eSIwUlZiOwgdiWSvHKzRtNz6UI
WMrFDmvjJary+JpP9dPsxsKKSIwgTGW8YU0w0USOnTixwefrleHW5DpCEnNV72QQ2ycRNwMfzFAr
YAGyz6UrhH412kGYqEwnCZJDOZOz5jxbRvaKdl2uuH3G1JnrI2I87bj6dsMMOlvAoUFECP7mVYYE
B5KE0rUOiWEcOGgGBJXbjo7thXP5NPmf0DURA1jkSEInY3UFSuPoW50+Mhdc099X7NY4KPbUP32q
BLwFh2CGh2LSGuUB5FOmju1MlyxIB9eK2tJNs2naiWG2Z9cQABqxVYhlAY1cbhji3PNkdOHMGE84
HEjw1WPZ2nu1o03CILQ3NApUJK/vqd/SilRKttOk48iohK692H5u/qt3SnnK7SL6Uc+zfWxCJ/9P
WrR7MwBbt+DGYE4dqCnxEvnR0rIsDwwxM/dyaYKxvmZ9MBOWWdUpK+OnEUHichJyAfC4CRdcPSKp
X0P0zij8pbEZiWU217Bd+uPpbWqa6jBHnXUWv0x2aMdY+c+zVzAIOaJ0glH+489ymbpazHC/RSYP
mOL/HTE3dQjUtvr7aStiTlvwowsVkLWmrSXHVu/nnQHlVGjCSGZn/bc2LvW91sedTQPcJPTIBbCK
0Ga5mtTJ4rDKAu2SN6F8Yvq1PyJMlh0jsD3PnTJeR4HGA2ktbg/xsixNSV0xBbIewpNoIeXpTlof
BIdcnvaK0Ktz9tOOiaSEyoqYzlttUFJz9RaAqW7aZEsHJQz1U8gUxc4luLp+f1pxmHmhzIhW9oZC
ppjnMYyxUudx9xdzXVZyif2gr49ypiLPndmJdosm28h2DN9d3i+GV1diwPMCJsgsbyVsbl9SSiFf
W5rI7lP+9748pF1ZHAukzif85pdQt2iZvh6NvLrlFslc3mbONayl6c//m5XVWiSrQn8ry6qboXfz
h7CwnU8xFBp7ksbix/xSk/q5GGbyiJeEA66JxdXBL+Z2SqpbHPavZjt8yVnZwei62R1L+P6eXxQv
I21oIlwgM6tF2UHqz3GbtTcmHvXxCB6tTF11muW9gdp7Lkh0y02ILaoYq7MLfqvVrCJpITltAFLl
ErwRtP2Kcfot7Ko+/yD7YVCetFxFLubxGu98UQMIl9DcFkSN6ypfofeJThWuuzUt8KRDLwMNOVtj
Br1y3fqa8V8EWwYQXo+t3lkwzsjMBOxCtKHXTP6FqVSzwZMipOhjNzFM/2IRIUQukaJ88JUqRvBc
b/aUz+6cOCBYmibEjoUkwioxn8c6SIZ0xqwqDarbFk70koWz+vnx6u6aAWMo2kts6VpF0+nyMnGi
sL4ZfuN37twQk3wLoynY40K5awgQKQV8KKspNyzPNsRPud5HJme7tyJ3DKDGQ6T0SdkFceholdFe
4tbnllzLxtZTqVKUSeqbphavo2R1V0OZ/cvjb7aKdjDCeL64pzgFlOvXJzvpLNWvpqa6jUabvFhl
89+uqqg3B3b2YqfqXH7yA98Ij2muFnvc+tszACiPBJ3KBjMivNPLz1g4atNSdSpvcTk0n5H8yxtX
UoYJyj/LQp/ACJriya7n+3oFXlNAPoju1nm6YWayNWisF2ljtThUFPM/lxmjL6cyHaabbvXtkd5n
+9/Hn/neUunfESIDZmN4eRXa1VIbMVKi1jfEtPr6Io8TyNFMJwyD8CGNVLfLC33aOQ/b0w6ghRSH
50eUXNZrZXBUsQO4v28oeNZvyPN1ym85xATpB8mB38plSkyKriWqUPXvj5e7PSCiZAvWUbgvlavV
AQGPYo5NnxW3oPWzF1/KMjoY5ZOTUmIvqdWCGaKNTfbhiPX/8sQyHlib0zAUt64ak4ukVtWnoa32
WnV3tk6Mx/I8WBCeoRq2tALO2M5jtK1uMnxhL2aWO/9mzL0fSSvzDLBQVj4dn7As4A2ovIEC4Hws
Ddp6Ci5fVYtbHQwJ3GhddAmjoD4+3qJV3Prz4xGccLHAUcNDu7TCYIqhtwl04oU5FYciMDtX9YHs
aYW/V0a66w2MqwiEObfM+l6uZV/RGIzhCw5Gd7a7Ib9p6bgXNdxdEK0a5oxBFG+8nQc1VABPFDc/
Jh4Kono+9no/fB7qqDk//nZ3XYL9EWPulOLWpaoqNqyGkZjipobDPLiZX6tn5I0hXlAmw3pV/FJ9
ror+c7eoalPIhJMerP5yt9SgIE5FjOk2aon1hwEJt1vIVvQ5c6w9lcF7u8X9iF8wUscDtwqKUHlA
uEqecAxV6U8wXZnHEECX+/gT3tstpgEY4Sf64mJcLagRwyKjHpQ3eFO7b3Fam5/7wGm8oJL3ps/v
mQIXz4HiqALh1Jbfrpdas6pTTIWk3IegSbrT1ObGcery53QgYWXjRvrVlPi2v9xI5GZzRcuvuDla
XBVHKt1mfCwJBHeek3t7BAKEI8ULSjFktUdKrszKqATFzcy08ZyEhnmpddhen98j0BJAjeipiGLm
cjVFBZC5qmIUB/Ky9F+ZKc71g8KAg/8y5HawF43f2ycIBwWSBidH+m5pLpaH1s6tGcebuvKoC5XO
WK0yd1KTPX3me9+PGPHn9KHoLS5NMbkBmUfDnc5Xm4+Fls1uXbbV8envJ7qiPIOirANX89JKW7QO
dioObSsNBiomXfsd8l61/0BFR9lTvrvz2gNBIsCmdgqXji0urV98L46NIFdzh7vVt+RrnEG/GaiT
OwW2m6RSc0j0ILk+XuDmHqQhy/S1AJGJqcd1JSeSmJiAGA5l0EySP5nxW1keSnlujwNE6af/hS3a
U7wjNKooZS6X1+tqKdU2Lm/PIVGTlHZ1eS7yml1rglj7VEvWsHPpbryEJILEkPCUdoHAKyxNlqkR
6j4NnJs8RdOHlMrwIUX047fHC9u4PYGCaOfQTqQQgp2lFckf9dRuU6wURnBQ61Z/K4opv8ZONe1c
G/dMiVF25qrAmDBdsTQVDYWc2znM9eMYFC7F7/pciqu9jaPgOeg6bkFVnccekSLOM2/k0pSc92qe
zk1wq7LUuPqS7LypnZW+1q0pPxtsClO8+qKnQ9t3/QG1Ug4LazKCWxBb4XGSqu95Mu1pIW5cXSh5
EMoCxQfdSu1uuZ40T30ranrrqhrzW6YoXuQPtot0ydde8p/sD3Cn0xyiQUWuDNE6nZClMR+8R66h
4nGLCe9PZuuHqWv7sX+s+GdPzgy9G6MkIGLon7ijpTFdaQOhLZPfYiNWj3k4O+6s5XtAyffi/KKE
RIYJxJ72FC8wAefqMWGOeSicbChvttr6vZvmXVMewi7K9Gtq2E3htfCXjC8AfNNjXfK6ufkQhW9V
qLTGDo58s5ci2eXCUgESA5pZD2obs9CjsW0+75Q71aHzHfkK7s/4Ycf1+KGBOGbaiXa2FrmUqdqK
iFEwma5eglK2/Dav2vQWtWb9n8ZS/Ffmf7PEs7vEyo7AZyJlx+Tm8oKsiLlOUX50oItbT8M6bWsb
damnt5oJajeLMuVgj/reoODmRoE+mRl00FzgbUE6rTw1bHDi0Tf62zDRjSFS6VxIOepDMRt7lMTv
r8nSg8jZ4ZUiCxNp0XpFdsppCJqqvYVdMH7QlQkdnypsAizK8auTIgBoK0bnaqiJXko1z1/J26w/
h8CwEDfXoyeHKzg41NJg0IboCnzlZkKXYQ4ApFVW3/K8rX+AI1Td2mmTHWfd7iM5NOCM9zBCBQC1
PJ5yo/jz6ATNrev1LjyNpiZ5XQ+dwbPBnkijyc0EoS3993VIOfsRwqhh095sSWk/ZoWRnietSX4g
mqseH7942yXRwgNfRTWQhdFNXi6JsYAhHaQ+vxUxZMmuOUvG50aVx6+PzWx9k8gVPAEtZAtx8TWw
eEorjUBvxkxr6gciGDjqOzLcaIYc+LGpzfmmNMBKBCEz+GIS9+WKptmumIMs5lsVDJUbln3gJrGW
HGlW1h6aXT8em9usDLQYZGS8e3ROQKqtYqFGrwBxOVp3S2Z0jdOyVWC4hHaHx30PQnzHFAEeIx3i
1oYQfOV+VRfI9mRM/a3ogulosdK3LlOql6L0ny4aCTQ0/WMq8aQBJLvLjxg2uQkZXqzeugxGAujd
SqawzGwnMBG/8OIWoa/FIBQ9NBPk4gaaMZulU1ZKqpINtsE5HHwLMdQk+rPXkR4z8lJ9zSpu1J3T
JXZkY5VCHE1lQcu0zm20UXOkyRnVm9xr/qkO6/o0t3Z0dqp0eFPmtn+xcj17q83U/xtej72CxebE
UeABGSfYyenoyet2r16UMUMXznSTalM+Qug/QjLYPJ3AYYX8A15ZcFD4zCqnB5Fpp4nCKWjyMT9O
vfmv0VTqcTCVvZrcej2ERySKggafOFOAbJeu4jPYnyZjI3tM5kgfB865V2r6Xgtv7SrvVqgsQisk
mIXWD85IWJs5kT17vmyXAt76tdaH31TgDW4bGn+AYj4/Ptfra0QYJDqnWEvQzHu6OmxIMsSTBfW+
l2bm6AZWaB6nMbRcXUu/N3n45bG1Ox9RDF2o5G8oeG0oB+vKKE0rqUavY7T/qNeSf2ijttq5GsVW
/Or5hDvQ+9CIp0DLZbzuj0siogZ+N3hBkhd/G4WiH4tx7i9j5adXv2q0/6RxnJ/bYjdkv2cZAS0q
SaLFgfcvnaTV/CozrHjwdCWujmMzN0e1apojv850tjOr+NSM8Nn4Ve18e/xl15emWDNxEY0buKLE
YPnScp2O5awNQ+8lbS6fgOJLB4QbZDf352fvZzS1aKshecX7Rbq6jizHCBiK2uWt15Wz+RWqA2gG
KiX8Wlrj3oTf+89abiUlJwrggoJfJJCrC9ppUzmMeqXzRs2MZfRQ5yz0Yqkx+288jml0DPUhi7/a
Qx0E16nXwtltxiy235TeCZWDI4MS8giqAuk0pfIYHA0djaKdm3b77TWqzAKhxqO1HfEZdH0Y1HHs
POaowH0gHVh+7GO7ODtdugcVumeLvBCYBE5MH3f1QYy+iOIGRVwvyszi0FFKex2yIeQsleO3xy61
Paw4MpB05OR5+zcUmkkQKjkT57hUUjZfHLtVv01p/KROG+0i4KvIi8DOIgZQ1qAF2c+Kxg7Mxus7
xz9EqZkeAlNvd7Zokwu+mwHhRNKHFeqyy/Oh5qoPwBj5mFnXij9l9Ez/HQMoNNs2bk9JaU4vIYog
Z/rR8qlq7fBmhIN9ffxB7+wdY27vTEG0xpjuX/4OmW/MY2zLjZfEcv5m+GX8oVbbkVJWNu4QCNwx
RUBDuMY8Ilf7uo4UmVlc2sXkeGk/J54aA6WpDKm7mO3T2BZmJHB9GiBCVpgPLNzolyKgOmdt0/uZ
7clpqbhB3cTnICj9nXdqHc0IKzzv3HCiQc0lt7Ji6QCDCOO90OqCMzrNNpCkuLhCqu2fm6ZPvukE
PJ6TZdG5nMzk8njrthc7JVUG20QuSJ6+7mvOWd4jfedbXgUe8MPUma8VEfeN3GY+Ey1U57lXlI8a
cw7Hx4a37zObJ8Z7Bc0Uw7krn1H9tjGMObY93Ur/E1ZwpMNhm0BumU5uE8h78cf2zHPYoZfnFhPt
//XTCcFPnZB9Wp4UJVB4Bt3gNTw4p8eLete6W17rVAfwGsGMR8lgXRWktl8B5JFUT9VQpwNtGBq9
R5wqd0cLFDMXtzOG/zSmVihQH1d28TG3W62+ZVldRKAkeXlombeq8jHJaiu6gVD3fx8iugfuZI+d
dG3qwv8wpwVc0C5TEkbgpuACApeBl2aP6HrrG6CGiWWgYeepIqdduiYVyYksyFA8Oj5MmUx+K2sI
do3p8FGh4jKcc6kxABhUEiUn25xKZWfGdOsj5Og0L/BP+kHkuMtfYPDnFrrrQPVSBZlqFwnW1v4W
5Pb0uz1a1nwI+S7dzgWzcRRsCV0oJsFMgeZc3acSgQFTrW3s1XM6XhInjM4NIIjrY0e5Z4XsVmAq
SXE3hI2T7hcGHaDE00sp9G+6X3XlAaqEKd15H+4YYiKY2Rqcn+WsGVcZAGuVZB4SL7VLpufkvD1V
QR1+fXo5gvgHEBTeIqb8lxtVR3UrjWGUeuAyGIk1puoQR/AcPrayufup+TGMRMmYHwPuRKz1lwu5
rCNDHwc/8ooBRiYzLtUPhQo9hqamT0oZEoMIUxTGBL6LwaRVU6tJE1TIzTj2QBPNR6ka/QMiNNaT
dcV3KwLXAd6CwuKaxq3J67CgSxN5GKtITZS0qA7JGBZ7t98m+2I5vNACwUuVg31afrnc7tPcyfLI
64fa/q1NZv2UxpVxGXU5+DBYUnWhNao8WR0Qq6MtDbRLkP2SsCyNUgGvxhjRNy9E4/VPxjimP1O7
D19Dq4+/VJo5fIpNyDYf+4jwgcUFTPolqkdsmoB8rIuostFPupLosZepUnb2q0gG1cvt+bwVxv8Y
AAQBCAZJWy7NmW2KsnqUeFYcaSc9gOvSV/Q9cO0df8fPCSPBd9PHXT+RYRgm3ZRZiVepwxBfkAjT
57OWNGFwyJxsF752zxzVPWrrCNrwdq2OlwUdiK1JQ+lVdeB7w8iTbzdKeAZslO9cspuXhTIvlyy7
BASW5Hx1yRZTXzZtVVae72hDeXQAYqQfGYgwswPYZRWp2sgpVcKtuesvgVZCAPh4A7drRVgE4Bo1
KxHlrRu8fakanc0cjKf1xnzkS/8t83Qfwn7eO+Pbo4clPug7+SSdi9XVGAR1Dn9hW3mQq/gfSknS
EWO3rN+IxbVjMhrO1bDm6DnqRpFCwaXBu81oJWwQ6xJZ2INkNqK2IHGbxwsDj82hGsEC9lWS7xy4
O18S5DAMx0xw0jHTV6fcT2TfUXyz8CoF8XBqLOocHwZ1aJqT0sq+tBOv3vmcdFwJlRmM4tytnRSE
AOp1DvGGqYXDWfHb6RWAzfTJYurxkzmnyic0n/b0zjYxOhkpt5lQJiBQpwG0PO5I5/ZJ7jexZ5ES
vMHWpp2sfixujNgpgZuXYRd/mbPKCd7KVDKaS5tl1s5n3t5rJJFojjCzLRqZ619hYuRdG3pbusGZ
FiFebtkuj8deZ/GOFZ48rmpH6N1TrFsutJpUmi5R7d/mKgg/MV33nTnW+Mvjs3fPiOg8iVo4j6y8
MpKoc2tURurf8ihLz/mUtgctgZz1sZWtX2pMQgARFYgDEpvVniVcKaGq54E3KXBazLBWekXGVGdo
SHvcRltTXJqUjUS6T8K4hr47TMXkhjYUXsZI2Hgw0S2CyNmQjAg+ngEa7scr23ojKQyuj5wUTO3g
YZabJKVVP5m1nXplkqrHLNU0L01moPXBOH6IEI47K1ZoHcsmGE5DMDxJzc1BIFvliWD6mwuZSsrS
fJaKd1fqZg+9rFQ6FroGbESn2tG7CE9Me2R6W2/BHMUa5iOFZOU6P06Zb49aq5i9LJ30a1g69hHp
kej0+Jtut5ARINpAQEWpCRHELhfVEjMM6RTOXuCb9EtqzWpcp83oA/lwfO1V/+5asyhh8QWpeW2K
++2I4rdkTZ4iV83FMHtUfiq8tEGj6fvjhW0/H28c+mYIIIOLoVO/XJgT5QNE+mNPGVyrAurgccx8
kA4i/LGd7ZLEW6o7hM08N/BErezkYPTI1HpP83vZRUSxuKbwE5zbTt5Tlbq3JFI0MtP3+v6attdp
0HiawY94ltRlV9nJu3MgQXr7eEHiwywDSfHzSQB1oWKyedfKURo1plcUz5IB08McpuWIdIUoc8Nt
Poz9mWBdfnL6mLMlQNHEyiA7SKbWHUIrD5XRt0vFS0BqHGPEsg9BHVmHzkme1DZ/N0VPVxBIC3zo
evq4zrJZnrNI8bSRPu7Up9k5RJZ751xt90rch4Su72sCi710C0MtJ7iANdnrqZSe6kCB06uc9uTU
7loBgggftgjm1sWdMFKg6gls2bMSvztPlTG7WlvvcTFtizviUwmOHYHToO+4Wsw0z3DA9KPszVYd
jGf8W4/+HdNMzV/yUW21i0VFRv/USlNfHeragCOnl6D8OXH1hMPHVO6q8FrmZWdfg8QAlxkafihJ
rpxVjcHcZpba35UpT7KTDO06/6DP0SqJm5DI1GhKZ0+16t5nE2PTClJc8CmvSXXiUa1rQsOJkns8
fleZs38R+Py9k7S9GpggovoGEItHg+rt0gcCgtS0nbrJs3wpP8u5I9pGiX3QgupJklecWgwrEbgA
gmZIe539sS1+hBgnF6tegCUvB4bPYJ1ytapuPj2+H+58POrQ+Jpo44DnXV2seqlGVtbEkycTBB6m
qVJdq7eD42Mrd74daAHqiei1Mr+3Pj9ROgVwvUyj1xZ1dZ1qCEuiMgsPxdTuCThsTcESwPeju0jk
tKHWNnTJ6YrYrzyuBvUtTWXlj9gZtRdmbaQdHM49U5SaiV9g0LkTME3R6FijVnsNYfsVNZbi0PYG
rNSlvQMI3aYL0L0w/Ygt2j2EEEvfQ/oiVOOurjxVBVrlJkEmma5U91LlgkIssnM/KmFxBnIcO0+/
iELxk9yIRiLY8jUnZNEWttFx5L2qmJQb+MT21EiKdc4i2kGPvWT7VqExCt5IVCIY1VvPBAaIselh
adZenUvZtbFS59oqeX7Iuqw/9J1s7qTvW9+nz8R7T/RHVZau6fKrUuk1hq7QMy8cnOwG9ls/BVL/
9fGitk6CEfaM3iKtUl7hpZEhyTK9yufMyyc5/OEEg3WcmFS5UU8YTs+bIiERrXvoJzcAW/DPkUxu
lXk0rbpDmFaGm9Z+cMyLMPxfmALjzbQjWSwVv9WqEsEjN/hD5nWm8Y821+qVqbLgGJStvpMAbZ2C
YAyQN61seucb8i1nUosUPeLKG+iE/jez9LzwkPDoprOsNHFIh4JK4c51dc8mDk/uKBAXIHyXewbw
TS9jNBW8YA67rzCtNcc406JzEJfRH6gxOzv27viIyAxwe/oDkNCsyrSBUcjyLOWlNzp6KrmZWlqz
q1dylZB5yeW/j93kzurgaKdsxB964usYtx8HuuU0BzyyfFiudTV1K1v57o/SbZzH8vzY2p21gc4X
txcL2+LgzGjQSw1SM/pUSGWdyy5X6hNyAXVwBYbZ7umN3jnTQAhpx5EtU2lYN1btrpmdMo3Altjp
+FUOSGGHss6/PF7UnU9IQxxyk3f9yk06Mkw6NC2t39HtLJyzYkYhQVBpXFowzLcE/dGnX2nAOIK0
CiwmOvXrbo6eR1SHuqD3ABfYbqAZk2eUQbPznt35doIiF/gUgxvAF1dubw15oakMaXpj3IODy5zm
FtOsuj7+dtu3jFEDfjoXlIij1hicmEaBGklJ70mgWL/L89Qf9TkxL61vFUfE3JsP0qQpz171+IQY
aeYzcoXAKbU80bkcxWYEvaM31Ir2JVK18FNdWT8er2zz/TDC6LcQZSMOZb+WRoLJjto8lHovmMAm
THGcHfIk3CPHvWeFPJh4l0oCUeKqCZKp2uRIxOaenRTpsc303tWdea+Etjm24hDBk0YvHx5JWm7L
tcCmY3UFrGJ07CfrI7qhyABYVfxxyLPg+b2hHgLCmHKoeP1XpuJQ6qosqQdPGqRG9WQna8djiK7R
s2MNXD/kO5R32X+KMeuyYKtLAzufDx7HTP9iSX3laqjsfnvaC95Hd4iWyBUoxSy/HBMNSNzXuJox
BlNLwbrrbq1pGtFOZr/xA6GxSdsVHDOtMKjPl3a6zu9bnpLRi/DtI8nj+JqFZf3s9Y0Vbrl3FDNt
V3u1GmaZnZ7OvuwpUxod5qEJ3aJ30lPZ7lIbblxOmOKQErSD6ecALRcUB1o3TUoqeyb0YZmb2X5P
kMsGEfCGFGFOj/dpU380mKWhHcX/CW+pey7NjTPq10bEykA5xme56aQ/+qHTv7ZZFJ5DghJgncp4
1DT/nxoq3Ntj63cWS3xBHVwo9pFMit39tQk8SvkILkX2olDRX8zCchAOy6NDpEXVzuOxuXBZqEH3
UpBTgOVaT97HphF3FtMBnkxl8DDl3cfB1k+Smgwny8pe56zYo0jeuqYYNuRAizleoGmrVDnSikyb
QEN4dd2NlWtKyl+M6TnPgouFfKgDJE0TnIcMOq59c9LimGMge5JWgjTsLU52IfcnpbSanUdru11Q
U4lBHcBaooW5SsBimBISVJ0VT85z/5+hHYdTXlrFQSs7eafffMcUSbJgJOfrCYzA0jOcvJ+lzK59
zx+LqHIjeTROMgPrrh8407M0LHxCkZHTiBHoGGp2S2OIOXL9O7FPYi5F/5q5lnmaWj0pw0f3l/ee
Mw10CZwYddWllTploDHzE8tLoiE/daUqyKfrYidT2Po5YwIAKgSGDy9fq5fboE5DX05MT6qi4pxE
QdK65pDYJyZKopvfDeOBgsHTZVy0BGjQMwtBuMnfV76eB0Gb8OxYnlZqg4v3FBdJL6edtW0CTt4R
ukDCADVVPujyC/a6Al7aVzVPqzT1ZGpV+Fsc0jsJNMl6tQOtePZNFpV2QNoCDEmysKazCUUfkqig
edEqhMuZnSwgJfHT35+8BHkfBVIZ1DxvDANcy1X5fj5IqGxiJQn8P9pJz10nq4fXsZuHnQ+4vJI4
T1x9IJTIsQTb7AY4R7vRh09J6c6lPWaYAUmnuaMySHtTocvj+9MQIfS7rqGYyVnt1JD7ZAfz0J9r
R8nPwdiDBeir6BXBor1m6n1TZCG0KgRaf3V4tSAO6WVM/XlotdOoac3HQmn7z928B6C+9/F4IUF4
Cxg1rZHlPgUNMx5JY7Omlir+4MStm03aHsmJeN//p1Xx88uRGjCHSSzIs7xaToiUD7JLWGlaPXgJ
Rt04S5HWHACFmYcU2MFvZiGNL63c7WRzy0jg3TD5MA8V7gE8cO2GFdpBsYoGyTlQNOkCojokMGxL
+SKbY32M40q+ghlUzgjQOkcz1fdEjO7sowiARQeNB23TXagQ9oznGfttLuWuPCTJoYnyycvyMt4J
O1aA/f+/VrqutD5F03rNo1pKeq1FaTmcpxyGEt9XnYuU1/1F04PmaMIX73bKPL0IjXEhVmmdIgUF
hcluLddQxuLaZVCn5HNifX18FdxxMWZGKTCKPrfIC5cuFiY14xF9zDdoc+U0B3bh9n3uHx9beW+h
rHwMM5Q+KO1AbrXeaiVMzMTOu+Gs16CBcmAfbzqz4sh0N/4xGbTEDdLGvIxG0x6kBoWxwFHjU2zV
7efHv8nyQv+5D9wOVLSAtgg0xHK9YyK1TZDlw9nyQ9NNHVt6qZiUAqPnt+e+lJ6bH/9pz4TQnVwB
dltzjdEL4BlMBgrWZzOKQSoFNOI6pShpyeV7tAxbdxajZQR/lOBtQBirc9zMswJRvsbSjGH+qKWJ
8y0r0uQUQ+7V7SRB923RaGTWhcr4uokKKeUUh6M9nGO9ItdqYHxwQWGgAma1/bfHW7aaNhbfkIUJ
LWGoT6nEr3slA01gJUiZFDKb2S9f0r4OureJcdzhHIZWq/0+Jbb5SZ59J3KNAaixkStGdQgkZy4P
WhhAl+aqSUGcsvMVtocHMBmBAQT0Nq/1Grmhgwgptckazr6RJr/ZKWJ1oeM8x33xc/kgwMAXgEmk
Cb/a11TPpLp1sDLnWedpZq66pey0O0f07looAohXAFjvmo8wsYLeBFA/nufJ+Rea5/Tg6GO8Ew28
I3mX9wBvJhQHYi5RzEmtjl/Nm1JKSjWdnSHuShgr/bA66PCete6oNY50gPaOebuiGezypMt+kl3S
Ugvqiw+nWPOiTJOaHTs5TPRPxKLVdEiQma5vjUkJ3p2UvtmrLd1xdKh9xJTB+3DeOszs51kN6xJm
n2y0f59meNf1cPgBbHNPWePO9ydogaaN4UZCwHW/QhvACei2PxK6FJJbZk1yyPxxz8r2+hOKUpS8
IaZhVmqNnByUajSbpJ7Ogzgn9QzET85etAAOW6PVdvD3IjxZbTbhH/BMAloBdV0VFgLEJsqJEaJz
JqXZwepsNXcbW5tPhjHFLwkCZ+ek6aMfj6+L97x6aZa8inwE6ghaF0wXL6/4PnaStqOLf67awv/X
Z7i4ueh63Mdu4VSK84PHZ/gOYU5qvRTR0AUu9MSJcnYaJXJOkRnof0vA0PVDl0650K5INf8tri07
RpFKb9qT0sxm4CpCSfgfu1PnVxpM6fd2rpLW04s4gC/ayNG6qOTMflEzFNfdspa04hL5qvl9jn2p
ccfh/3F2Zjtu41zXviIBmodTybZclco8dDonQqaWREkUNQ9X/z3K/x/EslFGvUAjQKPR2SZFbu5h
rbWnzHxbKbV2tPdXWALbGCJ1NofFZWpjoib3cZjVkhpHay6q3zryaUmcVJZS3A4nX9o7N/P6+Pkg
wihV/GmoElBdbpow19GFEmnB2lnlOQOOGJEMvwxevbkyEgGYQoy7Iel19738zC7E7JmLdzIqvXhT
wx16rHV1jx1xHdASNEO6Mun6ASmyt7X+VePpm9Yovd7zTrWmqnd2NWunSUuXNxlD2w9tO2b/JrB4
DjZ8mTtVuxuW4bRThiTb3vKqXWWkRuSi9kfXP9nGeHZnOw8XZf1gwNgDgl1v5sRVYZK8sCLJKHcY
LhuQfJvKQ21/PxvCkL45S7d1TlPZmod1mpdT3hj6ncdu7wmxshEeN/oc9TsI+5e7muK6UvqczslA
DjXU0tz/0Q9VQEPayV6UBf9ZECM8XBtr2x/uLu9ZVFuLkfrLSS8YqYFA4fh1Ef767XlHsfeFLIhi
DyV2QhiUZ/bxUjow9HXjIJxE1zpuNKxr+ympp2IKm24OvvuO0u/Jed/Yw230DyIi1Eooau1c01TC
9lzc0iVgQKxwyFtxmnAzRwAu96BTt0xBV4M8SmEXNNiuPjK6sjW8BVOjZw2hWM0xEjpMr0ys9xCl
tzZyO3pIIm4E/X1MzZxg0Dtr756yeS4jPy3Mb6nqGKTgzsm7aa296MUfjh44HmQbCUtVZvs9f93v
VZaOMjYsRGFPaZQ2CMm7RrHEyLl2B4ts8X+wR+BFU5qwmiLkzp4Jl6FMgI6dGpF7T1iRp6VaVex6
w3KsDE1+en59Nz4d6TiyLJuwyAZevVyfLVxC9s0eeav8p25KpKkNufzb+oyie97UVV7KJdhUPjYl
XFDBTEO/tGUgyTn2TZmcvHlsvzJRKaklmr9D1X8dfFX6H3rbbx0kr5LaPGdGhxiUgj87PThGuryq
eTJGdObKTD+YUtjtVjdt6zs/cv82UQcjQ+UM0RgLqALv/LlN4Ug1tuadcmctD/aw9Idq6n4/vxO3
jNCegvhAgEQatXsA0dSjRYbg5skWzA2AIamFi9vfq7Vsf8vfscm2lK3WQsNlK5jurSypKgV6r8Gp
XKbuYSo75iVmg36cnWF8t9RJ+mCvnn70BjP96I1Gd3zpInkTqU39mYy04dsvv3YhlBrLQaSxmMhB
i9QyTq4qfjxv5MaZ4nRuLy/ND/zP/v1Va+nXdTCncc4kamIdSEjwTOl25od2WIPvRtLqdjxOfWB8
SOxVTwTpsNMvB0jg6E6nta9Rj5hE0D/NjTn89gZretmAsu2JYaDChqEGhwkVZO+zGDWeiMFOs7ib
Jze2ROXEQ1upF8kW/n8r7AQUNu4qZcnL/W4Su7bytczirM+bSO/KjFJ4Vr/4q7IW6DNEHJA1KQ9f
WqGBv3hLXWex5ddW6M5CRhN1wzte8PqCgCgmnN/EotAz24OLKwDuCimYLK4oiPNH40ez1cs7XZgr
K9RKYOa4UA35LlfyTeMcJKldt1gxgvzYgf+NBLN/XroW/mbwpAx3BiO2tbEud8y3kkwJoWWxVroJ
ym+B9q3pl/r78xdhNz+Uz//HDK0yKu1kXfru4Vg1y52HjkEG+li5/63B7KyfTS9TTkjAkb5rkqBs
H7VRW/UnoWz/t74UnTsRiTB2Oiz7fMoP/QyS8sdYMwzxlAZG8VEJG5rbWHnj6zSd1/7RyuQkwtVZ
nSwewWDn0aJE2oW6JVGy0/V0eN/5Ayzo5xd39UixNtTQNs4u9O4r4eWtMukmpEysrUEg0LbrV4UU
66NWF/fokrdM0XLfBhIzqxqY3eXX0gvBSDfoMLFTusxHqBhplNNGCUWQ3+Mh7FPWTW2NcQXb07vp
/uyfGik8d5q6AC59U537bVqNMzo/cMcfFum+GxgG8eJd/FN73UT3GQ+1T4g0NBWVb3cidoTbhCuz
sRE9TBgARNv29LypGzeLgHMD/hB7EoXudlEEaIyKohGxKswyDvR2OjiF9bJ5DH+O/BZ10kdAfXkT
Trr8Vq1tkxGbvYg1aLQRuvDy4Bldcufw3VwL+Q5lDDht1N4urVhzv4yaoDyVk/0dp8mYIuGio/r8
ju2zOQ7D1pogEiNjpSy2i40cJAWbPDdEPHq4ocaW9qu2rAyoPbbW9aHpdOPvxXDKBxv5+3+ft31r
hdil8kStBoHFneuoqyktvBbbZD/NIZjM5aChAv0i5Nn/+1pkQCQkZHYY23bgr0i6bqa60TWPSSsI
Vx/qDG7gujJ16n9Yy6ZMCdqGJsM+nStLK13HShdxUTl65K0enIVVD176ChLF0kaCCEKxmCBr59OL
duhHIyuL2Fy17BxUAxl4V35+finbtl/Eb1B6aKbzD7h9Ggg7I1NuW8u4NmXcNwMasCvVmN5yqiUE
FZSfPNUav543eO37qMog7cy8OHondKsuv5BXjQmEEIpHTtaPb9dhsQ5KE80vtyjvuKKrpREEUTAB
REerEcTWdiL/OgsT6kKT3ppFbMxap7+yp8EQoUwRnT/bJv3ip1mO8EyeX94tozQQiI9oySBdvVte
Ougw8jKckt+k82HRpyn2GQcJvRkqZNjzFX4+b/BqP1klaMRtRjN6BqSsl6u06tJLEgi3cTmbKjgm
mQfyqM48P+5tad2bGntrecS/nEfeLhzIbnkEsmnu6QvWEDoLEfHvP6su8X/goq3Xiea+cEIGF5rl
/ekU43yJbfe9gt6FvZIishZX7dy81hLDeK8BQ/+uWpJyI63ujRS+tUBoEWThNA02pa/L7eypIBcr
eKBYLoto4K5qo3Xo+1Scq8lL3s/NVD689ANSGiK3IBLlQoAmvLSYJmWpGegqxYlc6Qoj5vtY+Hn+
VluW+vS8qevFYSqAqIrACqXyfWO8S6FxlbMlY48PBQVDV18cL6dtUYxpIs/GotRLy7DQIjZmIt0u
Sl+wPvaro/KU21UP6HNYUmonwWfgct2drOT6DlCWBw3kb88n69r++183vfBbc87pI8WzQUIdairJ
3408dp9WO13/e34Pr94xFgRGB/4RTvN6yA+koKZc8qqOaezYUVvgvA9tE2j3dAT+iFZfeObN0AbT
BqfNadzvnK1lo8npU3EalOLj5OZdFyWrn89nwmHE4JYpKMLaz5vuUfp5l77B1aWflZf7C+CXpnk7
uIU1/BhdQX02KVOHaeM6VKawLh0neauEhKdVZu38BVSOU0eQONP1EUreaj0uILtdNP7H1jkOjWF8
q/1hyGRIAWAOVOjZU/3SSvp2UEj6mJtLTLcNB7z8hoFc16Xs/CrWZrpmY5EYr5XI18/Pf72rCGhn
Zbshf50UoE6mKQur4usFAslZx4/qamDCSlUVR1/0JfuaqU+yUWX8vOXNcew/J44a1BAsua2McGlZ
AaXo0nJDPzPl9gxHfD4m5tBExqzcD+iKLOfGSPNPPpzh1+locIz/B/sQ5ggAmSR5JXyk7HTS0KaV
2yzJCq2tSnzLtGKOKqWVb1RnZpHD1LjXvTYGX3Ke/ZemwRQo4NXwcEBapzS9ezgGECTuKguuaFL4
D641rm+HgjDj+UXuKKnbcwEAZ6PhAy7akO2779sFJQ04xgExsTpQ/YO+lr0T5vnSWQ80WtUSuoWp
jT+zwdLSUK+9tXogK22MR2V2rh7WxuTDMNXcTKHaVGiCyRbmXEVKQoQNO8+b0ZUvGz2PptKG+dwF
cnEf0NuT4tVgFa1757huh/7y0GyvLO863o28ft9DZYcYqQDKhkrwWIdLWXpRqQ2fkKVZj8/v3PXT
sBW7N3+GwzGR/Lo8nm0xtTai7nWMVrFjhEG+aE+1tGXcqESF1mCUL5vS8+dTUUYAycldoAa6D88Q
GPDXGZmEeKnT8riK/FPQakEUmNk9vMW1yybE5YWl9gwd2vJ2ieIMZWogeavjFFL+cZxs/aSr8R5W
+dq1UEQiNgIA5nP69u0kc1X+OmSWivsg+ZeXfozs0TjiR/UIYSszMmvt3dLYd6KHG99tO+pIQUCi
o5K8+25Flyo1oQkbr/aSx7ZAbqxtxjqy1yo9jqulvjx/Tm7s5YW9nRtjSnIGeHhSceF1+sNqjcyy
Jq+Nnrdy49wjB05MBB2BIHp/GgefAEhMyyYD0QT5oWtLb2G0o24d0Gvw7njmG1tIBxenhOzipk66
/Zi/3oQ6k3VvVbWK69oCtTZP/81W+iWX8vfaJz+eX9iN7cP507zCFUL328fPqIJqSSGJsqTS2yhl
HuihsoN7scO1FYhy1EY2GJzP6d7l+QyusX3mTwxxGXjdppPba2HijvVL4ULs1zaxBMAosCmilV22
PYqq8D2FndHsjLBxV+PspqV1eH7Prg8DFZE/wN5NtO1KgbDLEpfhTWsf5+ZiplEy82weR8cUduyu
lX+PDHB9HGj8btUrzh7tqj2ipB9aMXT2PMReBkcp9Fu/k2dihjJ/w/Dbon6nOqN9GeN2c4Zbc58W
GOtEZnHfx9B0r3Q7Q2fIueHKg9/mWlSulkHte7j3Rl5v54bt2rQ/6URTgNxlOPTPlN4Ymh4n/ThF
WZLnB1X53UMPIeuO7NbVOSSYo+JNBmejB3TFNi847HKmKh6nbTMf+rRpThtm8s6j/weydPFK8teT
zoCQ+CMgudd0aY1kKJiSwOz2Sbb/GC4OPjZkmndRVkypfRyk3X5dEtvs8ygR7bQ81UbdLWerAL+a
3vk112umMUJ8Q9JD4+JqPKVdNZNmDakdBwOi/0nv6fHkM67h+Tvxh/x1uWZAZxxOzqiN299rb3hL
Vrs68K14rJxiPXa9l7ZvhL3m8kCPSvPD3M3KPhwmMWuvwIMGNuG8MoqnjqLbSsY3G4PxWc9b6erx
unjNCDekX7R/+kGHLu9TtLU/SheQwhFxmSl4lakagkzZgK9XTd3NJAN12q+HwjMb81uQr96XFrRo
mYftUCovylajWl5RQEcAuWKKyZfKFxCER3dSKlTS7byjUqoxzo0OkvHVoAujOI6jcoc3VaBA1jf1
KFLEjO1iPKxNZqpfddX1X6yys7twTJ2sjRvRGWPoNxqMcaUMMAFRQCPwkZFafXdIKd9JmEm28s++
tyTl+zXNepcwP1ncY2K0Sf95QJnHO5BJ5dPrDuRBcIJQw4SI1fH69ihlKYLD7E3aSilnXqbzaJto
7CRlZn62gnXVuTWbXH/DdMj/VA2k+2ulIwX7PbGSUn8q/VaUxzYZZPLr+e9/fco2bhvRPIEGuLA9
+npWxtwJ2oBxF3Tq4PZGGjGkRp2ft7K9E/tDhnQRJxmKLa2lXdDeDk2S4SnceJky9RshcvkkWlch
+6PKpzWzjGMhG3F83uiVfwL5Qxy1CYXbBPJ7zRIRZIumapseJoqE58mtjbiCoBqNi7ynenhzFwmv
CZ1gtF1VizPbHmEIcInQ4RmfJNA29A91/X9Y0NaWA7YCPgdJkcv4YlFl1uRF4sbBmG4CG255rEDq
n2S3jB+e37tbC9qoQ7ABN9nPffl7LvrOUNJ3Y48JhG8atCQfEydQL3XrPuEL9VRaWBRXrT2yttHb
ctDqSYvHsjShVmjJAaif8dJtA7kHxRqOzYbuvKqLZf4Ki2MyvLj3a+8fWprJIW+c4DTbzb1B1VdH
DlMcA6SMiMzoT2whwV8RoD52PJRB7fNOTckPM6kWgUKekTNjAQmHOw/EtTE4ZSyNRj0lP7DJl8Z8
tVbM89aCWEIXiUdX83+izVpHWc+syDu2rs4DyAjKeFu1nYIfOe+lrdZNNbfL3SDm9CsQyR2VpLoJ
7qGgb5sBusRrBJt8rzellC8An1pBXFUTfFtX1EiWJ/6LDwSLwf2C6dxIhnuecq4F+GMjCeLJ7nUQ
AZtOlxj74aCKpr03y/vGkvCr1Ek53sAd9jcJZlKuU9hmSVmjQlDGA3LUxb1n/KYVgA40DFB/vWoE
Z1aBIlCdJvFY20lxSGuZ/qQ2u96binB95vg0WzpF5YcTtw8vy9ltUM4VbpyI3A6FCUdF2n1/nvXC
voORvmGKaB34FfUXzt1e/5TZABPih3YQd62YjsTZS2TkicuEjqF98el22TTm5wABgqC+NwVNFymo
tAti1fVBqI92EKXGXXDeVeGOcA7WMyD2TT8GzNzlHWo8f0DhQSax3/lp8lV0ta+/VbaV6kBf6SmF
+Tqq6gBsv/iVaVsXbfVM7V7j5XpbgRfDTsYhbsjOvTyds9SaZYg5YLw77lblgx0x+TqIBnGXqX99
KEmHKdZt9EbSur36hHSkKDSy89ioOr0/ZlOhV8yGrq17z++NNSFNhiFybxii+0wraZ209fQ6iZ2h
6qLSp9pUqYp+oLvMh+cfxhum8O3kCTRTqTHvccwdjt0ebF2LGdqGblhj/jvpADorMFkvt7SVHknv
t+Ym7JbL41KURcukryY9dwNjRoxAeUdEhr3TJLQXJ424JfjC3Gjs+YzkuDQ1JmMjB8NMz4Xd/Vv4
4HznbtGO2/91p0Ry40hsNS0SRszBHtm9WZkmgX3nS3pO7baLWmcdIjuY0uPzH+kq8+aXEbyAIyTo
BBy5e4bFnJOOTUZ6VnV90gDihUHm/qr7kaRFvkz9hIybZhGQ+m374KJyMC43z7FkD5VjyM5ZMvgh
uFuq8MMc3Cl7/znDFyE0sTO+iX4GTUXStd030sysc7S61WJbs+xqCsdgzou3i44o87vVZARwOIh2
dCnIr6IJa2YffRBtMMiw6BDP3QA0sozrzGX6sd4zm+z7UErPAD6b+cmd4PHqjvBAEJEQdm9oOLRt
LnfEmFKUo9K0OiMo9o+SggxKVv9KxoXdqe5dnSY2Hp9K/QHmKLWd3XdO6hH+V6HkeQ6K7ODVnXsM
equ+cxGvTtNmBUY97SROLi3Py+W0i7HK2oH7YU1mO0dIO9R9uI6I74cIBo3l48qPvKcier2HhEC8
tADieZsQhLs0OriqpD2R+2RM6ARFbjBRs0QOfF5Pud2n90RVrmioNMzwavomb46wGWXgS3vBbASZ
dFcPPlC1vs6rOX1sE6P6T18QGD1CtMsHdHvHgJHPtcy8cxDk9RRZmpZ1J6uB3HMnY7x6LHmcSNnw
fISBCHfsAs4qyRmtANAkXvLke7+ssSm1RydN/03n4ilv3X+sxnuqrHtd5usSEHbxGQTxMHG21vbl
PvidJYM6TQP2QRlGaKTSCv088aOh041zNWTBKyPo8ldlbc7vjUEzvyZ25Xx63n9dpcvbj6C9BRYN
oBVwzMsfkdWjbTNrKiBSULl+oi7it0cGFVnOuSrRTQ79rO7eFVkFF+p5y9c3ilIThSB02bf+zV6x
ggE7DSykJYgLo1FV6Chvoee7OuP/YgdnScKMWAW6LPsVujXykX0At731fqTFOrzXra66E0LeWg0x
ASVD4jr6ojufSX80NzrOVlwrz3uiEc9g9jJfDi/fM4oMXB2iVLzezgqBaumbKbnRSsxmHSdZGNOh
NubpXuf12ieQ6cGWpjpJIsG8x8tNm52U5sJMkE/WnEdg5NSrwBuagyibe1rkt3Zum2yD8hoFG6Kq
S1N2UGhDXhYJ3Zk2/+rCuYydojZPL985yD7bHEKEQCm7XlqRXZswLy5LYmsslmNuCf08aMK980pc
+2+27S8ru21T4H06EqIknrxcvpWrUz+qzDZPfa6Zr+mze8fnV3Xr9m66z8QdG7V9P4WdgU/BTDWI
CNtwhwd39b8XzThHoFXg0i+PogYn87zFG19rU3zZuAt/yig7pwUHAB0Ko0riNFu62NdbccjmYH3/
vJUbxw+2CYZcugvU8XZnomwS5GCESmIt6dIY/xecpyrTj5yOe8PPb5qiIUSxZlPS3gtvTf1E2GAN
SewVzudFzlSWPdES88jyzjtzc+sccM0bchGSz+4I2lpBZwNt8JhBrW04mJp11O3BeflBR+JhCw8h
0uBfd6952brukgqpxUE5NG6UuGnyZFsbQ+jFn2hTtSRIxLNuU1ovLxRP/CQDmaVnIBjVW01U0yuh
qSBahk5+e97UjVtFkwTyF8E8gII9TcQq1cqG9tl5kKb+qk8W/0FqWvfBL93+m+O17b1a4XZNLwJg
hi0TA/9Z31ZA3x3ylncSSdIiOzMXeVbh1Fh+djDbzIYs72rtT6LZxD/Vk5PJz1bRe22IEELX/hq8
oZVHOtt6I0KVdNVbuCDW9G5A9AMlMJgDTijbepKR9Lw+DVdfjTZopyH5njB7qz/y2M7U15DOU4dO
mKkI9WJ1/R9u4yUbC9rQszfJZOJgDNUNfZz2pfYzQJrA52FrZX0yuj4LjqLodBj9KeQaeK+jrYfF
NGlFZPUzv2Cypm6I0ikVXyXi4UwmDvS8jH2tBMb9/Je7ceTBGoOhgWi5EZG2//5XkbIFmmujNQQS
eMrqD0igihM0nf/hVdxCc0BCZIkEzbujOIxeDVJvQZe9zpwj1ZUqalZKHf/DWv6ysvPt0Kdci9Q1
OyeG+G4Pw3xQ1DEOzxu54Y0oZCBnBDyCCoO9XYW/Ngy5yTajuM9RL8ZpI6Ur2qmVcczq9aXqIRQj
NxgurVucOXWinSlGGi12VZYMlGMGyVk45BijEka8Ne7ubN31quiBE+ltf1A92yeUEpRLmbtmfhZZ
mh895F+OyRzMJ2sF1/zSDaRtC/Jwa1v80bi43MAS8rfrl+i2IhZrRXPjOccg9Zz3vW3ndzzg9eHG
FE3cDccCfv+KrZ+UndU4oGwzuochL3QTGkNwD1F/a+82ji28fYomdL8vF9T0YpRWDuc0kTkdQxEM
kbnk/yCUdI83f21pq2UgFbtJatFq3z26MFMLpAT1+tx4kyEi0CAoeGbSmMaDXgX6vYx6b47vs73v
0G3o6hMA7u4TTe5CumWQxJW/oDzim6VZnPO0TBmTqQ/ZeqcctA+VNnPw/0hxaZvABNv5dEeZje61
VNNQhADdVOXqlTFa5aGr8yFufeimnV7qd+KY/cv1xyiX+c++Albb3TGNWh1KqehqdYuRfdS8sTsu
Tms/KAgMr4ly7+nHbIv4++HC3h8iyVYkslnqzhMmiCusEME1moM5GlKq+y1N40vZte8mv0TRwlCn
SkwPdlXcSbJufExyn61IuQH/ruQ+kgaoQlqv6TkzrTJgakNafVgAbHfHaXXVPVd8Y1s33BPRPKN3
CEZ3MU4z2Elr9FZ6NlJm6k2+JKLPO4ZDpcV8msZgme84sP1V3/YV4BPnBlzItWq462WZ1koMpo0/
h4HfMuizrO6N071t5Y8UJaVEMonLq+77jawQQU/P9sJ4QCaZtQdmO76U7cFa/sBaWQ6MAYowl1YM
i7zOkVl+dpn5DH/Plu0rxpClT5nrVG7IVBPn5buH6hbxKDTkDfux+1z6wpjUxu6w2PfVW2aZDmhh
GvdE1G4cwa3lQfUfRjcl+t3ulXkw+wsa9WetLOqjnqXOm0UzzdgcintF3xu+hAYlqSS+ku7GnqCo
tUBui0LnPWtU8yHLAGsoHOTRytqkDBeGIseD0zh3GAPXl5svh9ICbdEtEN5fbmdZA7PWV3FefL0e
47wfzfGVnTpGfppQDu8eJ3cof/ZJzhyxwmgH7zD3MGtf+OoxSBv81VazAclDNXR3fKZcc40+q4pz
7+T1xynzl4/D0KsPL3vGsbLtK01nnwyQ6v3lIW1QgnNyw87PetMNr+DWrhGaCOabPJHenYjh+tZh
ih4jooCbUsc+Ru1g/ve16eXnWc6/6lpvDjXlofj59dwygkOm+rQxMHj2LtejO73QWkaMnpHzke80
T0M+zJXr9+etXPtFGoq44c0Tb3Tg3RWgwNLYVFHh/Sgnf6eXqfdFc7bxhmlmML7ETNc7R/KWQYqn
NLiZWUJxbRcy2K1bzNa0FIQMjngyy9R4bDJhPzJ5oz9Jb2kenl/gjW3EPSLjt6k3QHHdHYt0AY+Y
an15dpRsT+Y0ZA9mbkx3tvGmFZofGxmOxtu+zSL02bAqxqudlT+qKBeVyEJ9aouvdxZzVQnnlNOx
BA6Fr9e33s7lqRjM2bIbi2JKMUvZvlmdckxOgZar8ZNizPNvjbKZ9qpvavEwJ60ZnBvWvT6IFcoy
2XafWketh3DyNHW217yvhsUs25CQFV2J3HVb95gVaRbEmxl1XEQ+lQTeY/Bz5JyPkSnV1ISQg/wm
Nru2tSN9XJnmUBdpI7/qSW/ahxRBKvdj4ky8e9A8Gu/QrwCbH1LLHNsnY82QuE6GNcs+oO7lFj9S
mSgRpoNtaFU4VprZvTKt1cvQ+kqAxKC74S+x6Hyt/wijx7AOTqMrpHGSpte/JWa6LMfWnJbumFW5
V4JGQzkqKuD9vB8DI4dhbGoD4qvg2kjMRVLbXkbDaR5MmMAqNZYwK9spP8vaa/zfIlXWeJgzozWe
kMJYnahT7igPU2Vl3etlcBc9Lsq60t9nPlNdDjKY9elVJvWgjAt8rHcYZY2cTaA5lfWpcIM6CF3O
tx3RCUqzcOoZ6zSEnWDoxZtNbkt/cqBvIMYSmEznQ8VI/kDQvxreFqPyzXCa9dqJetmq37NHo+fR
WLWlet/6Pho2NBGZXqMpRsscAjHDvKxcGC+HuZhX79j7Isfn2kknXzda5Q0nTXM180weNVUfl5S+
0UPSJm750K6FMx2mTRzn44w6gvkEELFk1FlXFMa/iPx5E/x9wF3LG6ygQqdDYWh/avQc3e+IlyeE
HmMq5REJoVyGjICuy+OCQnyWhcGMs05BzxvD9MZ3aPEdFUoujBktg5RxTC2PbQbyxHHFO6NfLB1B
SrdHzKZbFsjaJfjg/jB1Rue9FgsAeYhaqTIPlFuK6V3p1GnwG+JwGrxvGmWo94E1jmWoe6NVuOFa
aV11LlzN9n52mds3x9m3+vZXqzm1tYRJlc3CiJRlaPXH3usDPoCv+ml+rPvB6h5L0S/GUwudp45L
LcjTY6IGkWQPBZGr+QWesWn+mmZLeG/cLtUthrwZ5vB5NqlPn1pNoM6TlbMxfV0ASPYPJb3rnLum
D7M4bnIv6gEN/zmLVqSChBn2acZlCsdM1DTTzLae/6OMNpmHhjip+1hriW+d6BXI7L22VcZPVQfQ
85iBLhBRGkwWad60GOJUz/34pVVGWx/7YMjciDMztiETe/FKyar4KmNXd8WpaAZLfgNpzqRsZc+e
9mBqZf9+dSUC+KFdrn4yhabfjcHbte6k/0EOiP+905vJhGMcyEnP17BdfZfiJ9QagvZ8lM4bfaT9
e67dbDK/VE45LQeTGQhBiDjl9jf1yKEcjFxk/ePMoJH8pOze0cPeWzo/Hq3cC44UCBP5URFummHX
Wfk3VQ+9xTi8oeutE2Kj2Q8qB4wDXY2uSM6rsQ7qOKp0nr5qTp+Jo6+XtgO6rR3sPqqycaqOxmB2
HvoJU6FOGdgq8dY2G83KQtqNaXNAxNgVoVX6/fRjYrTX/GBWSAhGtidb6gByNFvjkOd5bRynBBop
okZF1X4Zh8Aov/uLns/RuGYBgoygFbzfRtUyhSucK3/KY5n3RjRa3YNjTuCS/Gbxj5bTNe8sQZQR
yd5t0kPtumNwEEWWdhHas13zXjC6/RV1wKk4mqgNjcxCdUX+lCztmoer5hUCYFgw9O/9FZ53OFVy
1GC2Jem3rZCb5aHbTu0a8TAm3X9CE8mnwWjz+XGVQ1IOQJX8UZYHL68yO6K4OfptmNIx79E2WmZi
/HAY874qQnyZ0F8beWkvD4ZdMkfHXcxc/9wmauYAJFU5rgdXFhpqzAEk91GGhl3o7jt21lwf6gAe
/EeUMZzpx9wMbn+Qow+0Ouy7rBlCdPekG7dB5VqRHPpJwjdzV8srYfgghnuw6rwTT2JNZoX+gGo3
921KF9Ia8NziXV62eRZ6jSx/oAE3pgXc97ZvD7nXowa9Oorf1o2VQkaymxvXeNUkWjY8rHbpsouq
a6UuOLZJ74ce+pH+o76atfEYFFX9KQDcNT5mxtLJMA/W7LFqZl07C3bVOal5aNxwEpg5FNIyvnaB
XQzRzKgmmtF2NuSHlWkO7uuCR1d7k6eciDlsdHifr327dczHpunHNJae8L0fokjE+oYx2mPHi9WY
bXeexeIrRNdHgt33iRsk7Vs4V+aHoC4oHsnV7v/xR9v4mSDLzDhqXqYkYojT9NSlQ/WVGCJ7p8bB
rsJW0YM7a7nufoVWOH5ppJzniCr9aj8xtchzHukejnmYz/P4n2hW53cyzYSEthia4iyZ2o5bUlmn
UyAIHMSD3hSePS9fWmOEpQS4LvVPfrWm3CIrW12PbXKT4UPpLFb+yu+NnBHkDe9xxTQcNbuvQRyO
xa8SVQLbQjLWaqsvBvyJCjB/u3g14/qka44hN26tYgW4s/qQ6Znfh0WfrHY8oCNnru+a7V++lLUo
UGDRSmUPGeeWYP0UyHYYIx3xnJ/STRwG4o3A6EPRiV57rTVW/87oqNI/al7epFs45BShaFJzILKQ
Uj9Y6+D80OY+R9RK5ML5aTMysIgY45KpD1riqDJ0XPCSr4ckyzvz4DBQ5j9jEsYn7pOWfJFjW+XH
xTBz8V9BAjZHErj3S/utRIIB3fANEEgpGyroZSRIBKHzIC7ybPIqHpSjuRGdJEBzpeUe7oSd/FWX
NaJLU7sY2rByY6EAKM8Vm/d6zkr5Tfene5X/6xSZDBxhZqB/5HDUSS8XxNRdoeZlrM45ZJuHyhlo
iBir82HxZfMld3v9IObCfv/SpdF73Qj7JFkbGWqX/6hBb8f/4+y8diPHuXZ9RQKUw6mkKpccOrjd
7uk5EToqUTmQ0tXvR99/Mq4yXPAewMDMNNC0KIpcfNcbvLJpToOhyjwezTndSz79mlbtEmrAqIWe
644nQoI9hxr6pdDNurXzk6pt8e8ismHEDVr5erxuuvb/cRVGUIvBNX54UPTO3peJ7Nra1jQ/+diQ
aHxWVvbUUlOvUQf96hr7+uLRdloqdGUXmAbHgHPmaLN1lL1G156Ux1aYab74yVdpYZNZb1/eflsX
l0dWB9gdukJ8VXZ29MslUnVYToM7Tac55ZS0Nb2KikA+Y9GPVbD1bo0GvoVohJHSuuAnJOWeoVBu
VwxKBibDkb4e5Wobd0sV7Ocd+LBvP9nFJAJdsCyA18AK8Y88u9fp61iSpuBAMahW78DtxH0KpChu
21VMf949FOUhLD0L2B5X07MlH6A48uaNoaaAFVHNfhHOoipu2rK7Zlv9ylPtmCEUcxxqaMufPZWm
2mXO+8k4GXZKPoLBcV7soqfFKa7ZZPnne5RFd4HcHKhJu+PnufrZMJSXNTQETvNqG0MCj9j80eij
14VmlpXPVm6mn/OMBz2IrS3qw9tzenH/30enSQAnADoKxg4vF2ZtZFNh5Yyecfs9cgX3OJLca7Sz
10aBrgxkyRhk6Oxz8J9WH3eQzuHKaJ50QTMAw8451nEFubIlnn9k4KEgJfhwwxoFLzknEbMldrvG
1T8tjeEnrdVvibDnPzOy/KM9N9em7nyNIErZ2ywsRgbDvu3soSYc1DzV1OkJGkx7bDd/jXVrGG7y
IL/mEnc+fwwFRfV/rWULNPTcYbxQM3yhFeiV2sCJBIzUZB6G/ArceTl/u4UB2/zuGEwVtT/wf95S
gAlyoCnXP6nc/T7lxv1Yu23I1fGzdLfsymAXj0T8+b7zslGxK/IfLwcrGvyWU3OzTjALOhlP60AN
2hai/PH2Ar94SzZtX0SzTB+X+otqI+dZgtQ1ymRYB0wKy7Kto53z8JQvuXNll78cCyiSvYlPCpof
xKGXz+T4c+3WnS0SRPjW7cjB9QHzCu1OQpy+Mn37d/nfygaoeKcCs9+CtQBGnkHTlbnKqgk0kfTE
2BmHpSpM92fRpyAam5l6n4YOWcBHc0mr8n7JW/GoT92ynN47tzQ5ILOhKkJwBl/l5fNuO78sM/Do
sMYux8k+n5+NCXZMWDr5tbCRy/VC7Ba+T7xMeovctF+OxRUNonmeNUm3kVmqRteJPVW4x7ef6MLV
h3mlgIMDTDDETjI7GyblV3DN2qyTVnJRJVGZnTlea30pI4AW/2kKiMdKgCxIbGvloNZ7H63r9jEV
a2mDPGSbftpW3/1qyHzC4aEiriOeEHcVcWqmJcHow+j3z6lWSh0pVlYFVRzkHhG2jdd5/cHp1dqe
OqVPCnekuZdP+DU6y32wkYt0sIf2Wt7E/yGvL5cSLYG9q/8/WQkmVy9n1pwEF5HAzxJhNpQ+R+5+
Ui8T3amLHYpae3/55tjdvD2N/absf1RnNkYR8n8K6wNsh8qJXQdB7YdCQI95QE2bq8hJFe+KyJ3N
+FTnpahOMzAROFZAwt6hLUkADyXMz+bXIiD2RAgA9PEjcudcJW1O4/ZgeGVfRIvZ52kMwJRrT5PZ
+SStdmtbHdbU0pZDy0WjdMNA6PLvTOfEjlth1lyzq953ToskAjlqM8uQ2G/MY/mwKdEU923XYyDW
OgG1kV9tVh51K4w4xLJVl33wMgwyD86cyiEshG6td45A+oPPeEGn/qM3en79MR9ry/3Eh9aTq5gN
aR0Zcs3QA/jc/O/yuum1x9UJCvuWPdVr7+yyzOpws6z1B7f3Tj/ki9eoDwZJDn4CDwDyVWgMaLhP
DgYUw99qU8AYQKI2CRGNlw5RWlVVfczRypfxxrXMOGTNHmOUC9/7yzfKU0tsjudEL+t+Pm71KoKI
YKX0Zy4EpphWTiBQuPqaI0K5uoSJFbMp/ZsxNY0fHAlNzWIvmuGkb87cxXzvZM73o5j0R9mu7pMm
l1V8mkTqaIcirdofqAr1v8VkZo9rqQ8YEmLVCzKt7VmXTqXkiCvNVHwtwFKD2HPd/rH0NvVpaLUZ
IaejtPtpnRx5bEhRzfEAorwLzWXtu8irG5Tlwsm8PKrNRQT3lfCcX3oNwn2gQSGMb6A09nqfdUH6
E3PRMo2N1i6mKKiCfMsxEfI2P6oWZ3xq3A5DA8IvhiHShzroY8OQElwXSWax3JAHE+Crrud695Tr
wdrcYTIryTfP1nq5kT0K17s8ta1/5WBv4qeb5X59ApbrtJNjr5Z4XAIOfmJldFMLx94LPg3utlhb
tBhabnxFHG0+1fVql0eBkVSThS1lQ/qv3/V++Qc0tv5aFnk53+htJZ2Pa0YrNdbtDtZGs5W8knXD
zf6xGcoxi2rNIcBqKZSxcTPSW7xQtE6j/WqKyX9o8qaaP7Slpv9bbzCrTmbe+uUS4YXpzZ8CNXjd
Lxk05bNNMlb2cVFN/0X6q2F8aXBlGGj0VyswVak2N/GHvkPgr3tSPDtBtTrxOgYGQZVguH8VLekl
XM2ZmMUM9z09DHRNV/etPdb9feUtxRP2R3oB8YOVH1rlmrpPStbB9LcwU3jVahV6Hg5L2jxLu+im
D9m0GO7R1Wddv/H7ynVu2x4+9j3U28b+XLbp8GDZnYM1qYte/6FN87GIjRF1JmBSD3Zn0YHYPnXo
gqsnmgN8jQJk2ghZXrlHpcSV7MHJ/O4jyQE0RhycNYYot1IjCA08suuD0CqcDgj0wzYNKLtNZEZU
8cFMQXIPno6qNSrsprbCydLLPgZ/B+HPvcL/pWvOVt0B6uXOcaX4zKOpDszPuJQJJ97yehIYhZgT
2QS+PwFGyWwcIkvuPEogG/+jsgXdD9db3YXgxbVDGzFb7RIV5khvyZ61cQmdqQZj6jJ3sGIfUjyh
RZ5flYk0+9rfJUjYSPauO508Py1EVOQauTdzVTh4HXlmmUcDLZPfpiSlJBwwVKBlDlpXRk6ZbV8K
arv8YFmD/jEzaAQeLKPoPyDtZ3aXahoSEsz6X+4I1/ZgW4X9Cf+EtsJ1f6tFtCp9+9VvOY16B3+l
xLQwSjzkU+ADPVEYhNpKpszBK7vugHX/9i2bM2HeWauZWjceePefShtqjHaWdnHYi63UjbVced8U
PP8+WjmWjFC01fTANaj+PncmqVS5WS5AuGb/2aCV9ps8ge3n1Cz5P+ZEbyAagry3otGbXGbOqEQd
S5PjAZDGA1wtdOdXNRTZ97LyZRBNE1J9Mp3MRYbahk45pnXt53eS8/wPm6fVhbC6pBG2tjLovqHr
nONi0btvzrz5AXFC24Zepsm/+Z6W1nGh8KQ5lLNfwn5diKfHgqymPZ3b/We7r4Mf0hpaM1JOV9+N
dBs3VDB5f1sE5mzEShCMQPqIuY2hEaSyOATlYP7E2ouUC0AC5jMPtMwIqzII1tAZAE0h7EI0uZF0
B1IujJ4lD+ZQ+EFEibLBcDHdpYsFEoq7lESTX7XcFmCqolxCZhV110q+829R6LWdVK4xV9HktrB1
W64YH50KgcHBEkgxo6Lw/N+e2ZlfPXvVtTBjCdOEM8G65q0eBzhty8IG3BcafNsgdZy4SOUyhhMJ
4+Q6s3n/m86eZwE569WfYJLm91QSy3QQ4zR/W5aBBuzSecFXka3eF6+ZBeHMyybu022GDOj38zxE
2A1QQuVjS1dIg8X0nRw4k3+VGLjH20j0WtxnhnpAUD2JeKY8PWltwMyg8OT89b2B3xG3maaI58zh
wADCGg3Os1b5IStE/9zbbvd7zDi7YQeVZh2lDYfPofe19TNvTn6bxsbRQqMcui8mCUx9OHhguOEw
ZNZDmSlPHYJ+LJtYh7Q1hy3cceKo0GJ+a0leXMJSokHet1ZaujRdejaGpezEASZp/mGQE6a0Wz7k
j7pdTvkN9wYnMTncLUTaXu+Eo0zd/OjWc/NFdIOHL/sq6BwsJvm++M9NbDSqBC97HOq6PkCYSUUs
/Mb50nt0FEOKT0tESq7OYzFqEqtszMf946bZrYejsLD+0Ta+EB597orIH/X2WazuhPUizq6/27X1
hwhR/kLzI90Q5RgzHdy7YVzrHxo3HYePxQj4blO/0A+rN1rMsKbWH1atG2mYu22bHuBIV/oNbUzs
QpQy6elVRT5UIXl7HMt9Z9cz1jXuVkVG33S3dBnWKhykyHHrWUBwI0wax0fM81ea29DVH7A0nyuA
baf3Q3Ka9Coet94vom72nPFmm5mzQ7XZ5RAFNiGXkdKm9S/28c7XAc/Ff2rax58aO1hGemXLMIVD
4G5t2LTLymm7VP0fYN35jw5+FrBnj9Zz10MuuNX1Rjdv8mXp7q1xg76OfpBTcxts2khu6hb0gLum
/kLh1X2tq2b87qQmsjfLEMtnEnH75gia5X0RvTS++YQPeOEigQlDhDWUuWW9al886AaPCwHiWIAP
FRYehtJzsgVzS2kH8FPrfitsb4xrZ8OSv122ZqKftTFJw9DTvEgdN1V7P7S/raiP54+F0QQZgSqi
eiz1yceRXdWmcdpaIet4kZrq+Tw4+yJrcc3f5soWGHfDJr+7wZA+YW8ctOzp1FThtJlkBdu4ES6h
MRq9ecMNRWp55CpnrU+l5U/Fzaw1fI1ws4v51C1OJX/NuP2sDxTgthaXVr4YT+mqMEPmaYf01PfV
vB2ZJVHfqDpzeaFkS0Lvn+0h/Q69I18/UjiU7Tfb0Qbt0PjKHqI5GEp138GXGz+jfXb72NUXbmm9
aQu7DQk8ZfMO57ac/EOrm0Ud5cOYZ99UV/Y00zlPfrlpsKXPaO0lLZsm1ZrDpOsSvc9SDRMiSY6R
B2h9dh9n5uD5z+luSne0OnNqDrU/9dXtnLnceSW2GtvRTSvTv7dp8E0/nMkftYPuV2ZwJGVwdH8h
qJuZAkNbISs13SzIrR6mJC2RS3x3GiL5PgRZpm3Jtq7STAgVXb8NrJ/hq+1tRpeFFVKn7qFGPOt+
gBViPwFDmdqBSSrdPMxU2syRNhBLl2ASHox37thz08HRvZmTQRpNdSc1Q/j4ZcrGvx8ckkEjbykd
91hUtHg5rlvKTdQfWRnp5dypE0WEJwEou66JDa5W8qdrOpr1jGXXCnmCi61/71GAfu1bdCp7l7Ph
sGwNbh+l3TZc2jSSpv8hx1hkT7O25yZFGteXNqrbdmyfHVTURkSDpeeMy0jpXfDCnWZ56NSitT/W
ekaSSuJSF9zZ3FatDyRfauKmW81c0ZWzG+0D5lWkOrIUbZMln/t6FhxU0SqRNGyXywdD1ZR+ltZL
/47EcBlssV9DAv8qybtb454sPhGaqdM6d/BpiuFY1oGznZATOXiyglE1v2uzII6bcPh5CzNnSY0I
qYtdHxtI62XsS66wX4TdjSu+NKvnfqiqzpvjTU1kN8Jk2NY/Xa9g+oWqWbHFU2Nj5wcYkL5/2yyq
7A9tpg+Pw6i11g3dyI6bjF+NQr/tcqiIH4CeDX7RrRmCo2atZS5DYj6C7tZt2qC9gi+9AmWxY0LF
B3AxaLmeY4EWoj58cOqkmJv50GRpGvHhfgUIHZO3IZfXRvIQFgCYIQkDPXsJP1iFr8/gkXUijTZ/
ILf9++YVAB7D+u39A2FVhHAGtBsb0DMCX2H7raGzRSe0T2WUpjqB8eAZUY6s6gqMdN4RBATUYcw6
sB8ZETTp5TMpVVElN6JNgiZwHpCbBFElxmcsb1XCjmIdIHn8ffvpLvEx+OhMI30Em37FBeuSgqrl
olonmJ548WxlMzvHYr37ZXFXou9I0Uu/gB7dywerdA0rkNJrEiIJCoJf5CRuc5CyNbawJriyBi9n
cQfyUfft4A+WE2drMHPQmmQNt7Edy/RjzW1xghiMeTxl25hx7RscQ2AAFKzvjevZE5SwNeUH7i9r
8gyctgcerFJzm3jsZ2VYDwDT4dT7pjq8/dYuFv/e6eQbw9Nq/9IuJOmG7W46DJlkTdc1tFNoHH4a
NJEGcHtlqAt0H9wUxdgeQQD99wJwd1YIrB6ehMmqWvOvUrUb1XPrkrpm9OyI3fLebsxuEsKWDeiO
Ho6V+XKpLLgMGvq8VcmW9+aTyZf2DOeg++lrc/mFkOriyjd3+QHAEtB3i2SaCgG60JfjdWk/WCl8
2USOmhW5ned/6ZqmeXc7gVGoYtEs0Kqjen85ituk7QaVRiQFnFEqzZUM3dCauhwKIybz12yFLh+K
1vvuvoxGycO+4GwSVa8C6HOiSKx0Iyw2D+bhXx9P1ff6YtCSxjoJrvvuHMDmeIbk2x0oL3SWEr9E
3N2zfOQ8M2k51kN1TUp2sQ73hgzBr3gI7tvV+d7Ypek0GYStJVrd9nFlB/OTYfRjvLiF9ZwG/jUS
/8Unto8H1MSz0YdGoPTyjU3uak9bNpeJO1BQiE3KBrPdRr+f6kb7/vbnfPG6+LaQfqLUwe2DsvZs
dWTWgPWFNm/JbBfyoAeNFnt2bV/ZF18bxUDvzlGG+4JxboiccwcsDJ0CccER8VeXVus/ONXM3pXO
/sX2iwktCgyIBJjxYLl7dl46qilM2Tp6kkq0MuUU9Mks0LiGdVNtYQmon4WyyLY/753D3b6CY4bO
FvQM52zvDSrucYQpDMk6BcNxT7+Nuk4UV3anyzncj0lmEFY69JnzOeQdWrOAD8fuhH37qAC+Rq26
Ro54ZRTKJyaQnR1u0PkJ1hTcOyu/GRPb1uZ4nScvglAwxm/P2OWL2o8OhoFzCWx9vtPWoq+A9vox
0QflReWApams7rKsuvMh10ZisK+dzBff8C472luqxp5qyDJ5+U25hQ36rygFtXJeH+uhn26CTA3H
1kutZKpaeaXsuJxHj44fYoh92bP/ntVTiNwmY9ONJSnHIIs8sq1DqITzu+eRTYKzCqIC5yRV78un
YvIsPBe8KcG9IvvrFRadTJxbsj6aF4KfT7RKgs9G09rXHJL3v/hFB26vb/btgsIKydG51f4ypnO7
KIFYcWvXv7q1dIcpb7Y7fTXq00pDFJ/dqnSeDa4BN2+vncuZ3YfGg5IVj8zpf/3Q//T8p7Yuy20s
ZKIHlI2imdfELEE93x7lYg/eHzD4X+orZxndspczm1f5YE71IpNiMGgp4s92b/V0wYJxu3ZivjYU
3jTom+BAER55tjQNnxQJeu4yMTvLDnWlhsPqF140pP61ZnHwymujGmBBcsCwQPev5D9zh3FHS51f
Qrg2RPkdLWHW0Z5yNRXhM0XaTdpv6UfDm50fS64WEenZ1F7xL7v8EGn9w4iCQMT0QhN5+StMA1mF
EjvlROZoAo7mgqH2D6GDx3m1M60fJZ2Z/or+9bUl4//fVoNKG5XXyzGtqTCnGaQ/8W1wD31G7EjA
hvfuTx4iCv7uyIkxXb8otFYgjXQWjKLBjj+07UBPUkxf3l6XF/ZvFN2wGrnJ7CeBjcTv5bN49Pca
fCuWJPdyhNmNNrKLpc4qtw+gUPYc1tZkfMKeZTXYWHWRhqvr4nUnvEwbjwYA93CTigF5Qt52cgon
NeTVAa60UV4z6uA3Od8jCLOnhCFwCI+/s3W9aUVvQ+tfEhayfMwNd/wj2qW4MuuvLGm+UjYD2IoU
TecXH6L4KjcnpQ9DJ6dxP7KkMzeqdFUXMY7ZbnHq7W39JU18IY7EkYx61Dp+eg0SeGWFwQYDfcA5
FKKwc1Z5GGWvvIlWCnfZxj9Wrt7fYVs6HN5++ZfH5p7wjJkQV3VqxHNFWkaaJ/EmhUqoN+qRF6sX
RqQGYQZh3uPm8ZCnmlY+0I2u1ndXcDihWTwjJTB3rnOBfpXCfFrTSiVeMEx3oIufg7Ie3v+dUt1Q
aNs7rMKt6OXabiwzk7Lk+cS4YuyfG/Wh19h5357Fy/0WF1kOZ7bA/eZ1QZhRdMGzdkWpN1EMxghv
vDL08Px3Dh7R8+91ysWgC94zNKCdPr6Td18+lE2WtaqIoUiMZmlwbBPck4vVtG9TxIHXfM4uzmUG
Q/DJRZYlgoHI2QxWTUrsbWZ5Sdn73d8CPLm5mafR1076wmYfI0nSvMepNapnC9M8K8pxyRdRTZJC
RyPKqb7naFK55KxZXn/kOPC6T+tSdV810x6mqK+r/JEsp0CFK53uHgnVtHTTnTlVVRMVYDjfl00W
fgzWWv+mzyfqRARCfLNyh5aTJEFBizHFgvnvWKtskwGrFYeutV4VTwDkNokYNHma4+CqIPtnQ/jz
x94mYf4iCbAWydys2fLZbHzO+x6h90zip1bYjxupmf3dzC0DqohJ+XqYt3ScItsAKw0X5S3X8mQu
PkUm2qYe30O8d7TxrL6r51nmZWE5iTbpX/HhtNlOlxut6pB9CWJdvW64stFdLFtGZCcFbuT17ir6
l+vIKRx/W6beTegcrsZx9CqMxDNUM0Vkbdny7jILljklIibSMFMtPsuXwxW2HMQKcSMRjo+BQ0eb
fqrTX29/ihfFAINQRRL0st93OTVfDsLBMOULmdmJRr5kNDfGWNBPM6d7u8r7T3pduVe+/Yt9mgHt
fRq5q/EtnntH4d8QdH6+cEMMiJGwUxrqeHKbV17Vq6Og8EbqvQNK9tmrknkVIEYL9MRfquWTgvP1
dZXZNVXKa6PgNYBdNdQmB9jx5eTRwctbC9Vokltmfyr1Zgtp0F8DPy6XHZJ4Dhzynvdi+9x/1Awy
yXrLnQStrXnQaCNFwmhoeNrWtePt8oHQvvwPQAXIhKZ8tuQ8Wq58/KaTDGpvfCikUCXGvVdOsssH
Ag2mPcBFkKvnBbqym31m5rT5iZ2qQjzpQUXsmmOUXfUbYx378e0VfvlMbP4O36zDAcBpc7YUFvi9
Ug29n+xm6d8gKxbPolqvWa68Ogo3asuyPH7OnSebuR+7LpV+Mhv+/Nwv+XxnaIV6fvtZ/vfNv6jo
AAVgk7Il4+hLtOLZpkfErW6jTA4SWh1IrdAhT8VxxYGgj5BqWdatZ63+n0kZ1b+p1i/lTZ7p08+m
wF/hCJthM6BditQ4vv1rvfJCEQLshpi7xTA/L78DWYvM79OaDMDKyN1PCsLIeKqdutq+rjBD/rw9
2itTDfMUbym2RSCSC13MmC1dLxWjuYUT8b04Rxefm/jtUV57JlQwRNnRZMLsYP/z/1zU5nxu9Sod
g0SSxAvlq9QTheIbIt88hW8PdXmSEbgBJoX8gCRvrqEvh9rrBdrtvFTHLusbnwIs3PBLuS0GvQm1
zNH/WMXVj/CVWbQBmcCX4GPvAoGXg7adaHW0ZmkyQ6WLOl3UkT7La+all8cLEVh76BtkBAwcznnC
ORyrybDSNMmRd35oi6L6hT07BtkLfog9+M+V4+yVqaSc3P2/DVppyNxePlUnVWo7WCkkUzYHoaYj
zdczt3zSwRzjwBjMu1Yuw7XYw9fmEt9Fwq9JsUAbePYCdWdc8lSWadIITmrfl/pNYG7XRD+vjoKK
GAcpD5b5uefsimeCba9jmlib+IWnjDzkvf/uKzSZzOSicNjQy6IJuf8S/1n2tT54FbW5lizKN+PN
NrWjEG51pUp+5eOigsIXHkgACZh/NmF5jzqQQ01LlG0W0WA69bF2N2xLtubnu7+tFyOdnWi6g4FC
ljJS0GFm5qH2v8t0h094bv0aMs1IXqlItfHw9rCvPiArHp9R8AgAz5fTaDakzeYG0yiWIv0JWGCM
kZyHfotc2Q8/3j0YkjNSWva2O5qKszKEKphoO+D4xKYE+WSRgxYazVrH86g7V7CjV9YgvU0qC7Ay
dvtz5d5WWBvMCC9NCjWkWGb06M2V+14ff85RgG9QFg5TlILniEIREIM1KltLMK+HE6iXMGzdWZ3e
PW0BT4KjO+XVDme+fEeTVrVuthbZbWqNYk/KDQ51O1j3LQ2LT28PdbkN0vljj+UCgZKZdf9yqHku
FkiC25rMKv/XVumfoLQeN70l3ERUN2+Pdbn0GItMh90PVt9VRS/HMnvSvbJFrgkKPgsCBp7xeMP7
WMIEMn57qMvVwFC7AzbXauyAzhuba+EWfuWYIInCldEA1ykutum97pj/61rpoEs4XQHQntNKsq6l
slqlndSaMcWtl/+atsCF36XaKwfx5fOA6gCJevwDWnbhWyZbSPkGdxOsOrZPBO9Vt1UwqisYy+UL
4pynA8fVBAQJE6+XL6jy0iInD81M0im3j91Ifmyw+U0ojO1akuwrD0TuGnJeXhCNU2//8//s5pA5
Gq8elJVgJ7bbevgQJFXlvbueRwO4K3mZOqoJ7+wOKdxlIdPSdRMiV+nJzv6PXLgPW2kvV3bVy8eh
9uUahBYaVRD8h5ePg93NZrVe6SVjbvydnKw42ZWyrxSzlyUEg+yPgcqQUv68T5VmEqeNbvQSnEea
JbQ6DYFH5W7fuCZrkFixicBeAQ7be20Ad+t1olehjyCt4lZ0VrvISTOqYYB+o4axP+Xe/KjPXXrl
6S6nEJ4RFTogH5gCesCXU5j6AueubqJU6bgzDEqlodbr85U96JVRuLDuJr1wdz2gtZejsDPlNfBS
mtir08SL0zZRNkIRf3v7Aabg73l5HdpF3WzhkEhBEs2zT0lH8NDnXZEmYlJeEGvl4hmncTHyn7gr
TM9Zr+zfjd3q2tHKp137jWt/7+9JZsEKvcqBfRt51WKKB7MAOHocRKctT3uzXjumZTpbDyYd3+ZQ
eaJJP3NZ9d2D1FNjOmYY5WgoK3RrfoAr0DlHnx5YjkKsBlQzzBYCedZUo7xDkyPXG+w/ZrRVQR1U
h63LPDvWp8GBf1u083iLV6cw7p3VmVwRlm03VgfkUfN6M2PdsZ3cxRDpgYRK2/5qa5p8LuRQO8iR
sNf63GGmZZ8aS8tl7A0pzFd9tWqh4lkt7nYSmyGcxFKALpEz1gOtrTXvx8eVMGkLVUo//h1qNQ4P
bVvSMzSHKfsqNVyy40VPt+zjJC0SDmqEdUO8sRNvULJhR8ZePzhPfPdddnItzQT2x8opqqgp7UPj
wZT+qDyz+TyaPPFDJk2rOrpYRPen2bM3eQgKobBbMYUdJIuNCVQZ45sv1rBtNExzjHLFf8Wrp/nr
Uizrv2U34aGjbbNwoqU0HPGoLJo8BIpaEl2Qct1sDAU8M1KtsHZVhHpaHEScXJBGvGIjnBG5y9Ij
uMHHqv6MECsPHnLkfDXdCENTH4Auc+/32mu6+DF2SuV3xoQT6I1NcpX+j+ltaFsm4uq029V0vT7U
sdgA/pOpU+ZHKQupTnR8+9sefPSbM7Zjedv0DoZriKm0Gs6Krfx4m6QxH8uG7JJYYvClbgx7hotf
97RObkuHpNlbr4WmGTt4x/RRO6tJO9kFrg1xDoOouSkFxd6tZhqKE9Dmtdxz9V7/zKszmx88ZSD6
0WC1/Bh0Z/DBBxx3OG3d0EwHrxkzLHzMslvwTrG2z0Waun4E0TcvPtgLgMO9s43GfEtNPpc3bomD
UJzDhMErSBKU6iC/UtgZrJ3dYPy2aqrDG6yvxjtVqyqN1tqe8I1oza2OhjnVsnAerVLFyi0dJB2O
Ni3h1o9Y1nQuOba7d9AsbsdUW1RYdJU1nKwB9lRcYas8HjhTxMpa6fQ+omif4MdrZMcuj16geL0Z
/DsVrYXvq7tgcFfrOOtbZuOaNsvpIPMlW27azEE/ETbBaC6fAhpChBPJVNcOGH933j8pYafjfbBU
/j/5VOpfsGELgqhIu7y5zxb8FUJd4FcaThYqqKjaBtbT7ilXR767aGm4ZQgRoqXNjT7SuLWlgMCu
KqMCNGSNXIEMgGLFLlSIhjwgqBFQ5mOzauUX0+i0LyaWL+WnjDAx4+sgt1p9MlgvmEsTwr7eun2l
vLCp+rH+jtZ2nOMFqpoW21JA2+3dzJ9n1JOOWIdIEffchkVtkm+dW9L/x/FS2d4Uyu4tRCd0vH9O
OfGe8KaRZA3ghtJ+FFMu/p2dzuhulsFaBUxpfXmGdlxWj6sHB+6jhyZAnkZAj+EJAyTefzEG7XOv
LZkRowsKoI0bkjzinpSDj+VEcu4xwFLtx+isIn0wSI/MDyXfsfq5LoYkmK3hc79b8IxFt4rwb7yf
p3WGwg1HtY3g9YvlZk8pdQ/T6Bgy5CthCtHi5MF3tuG0ukFxNg/htAdGnlYvtadTmnvBeAwE2fJR
7xFU/pfORudHk5wzE+/CDcNITQYGFnUAgdu9NxHo+7noXSRe7SoH87OryWy7mbNFl0erMsdvW+pN
8mOGmKY/FHonunjhVRK53q/GcKiXblMfiipLkRYOGunUODhNo06eyKzZ8Sy1Btc+Z2jte47aFLlK
TVvymDuyUrdEKdjdnVDjJJMaAy7tYzB3lR0OufTM+2qWyFhGK1Bj4m+pud5TdDvWr9R01LNQ1mI9
On0feF+rzteabymYpv7FEPlcJWLWizHMN+VsN7XZjB/KDSn20S0Rwn4l6G10+mjqV0eL3XRZJWe+
StEis0zw/MM90kdkhNNMF+uIgmoUCf6g7ZZWc3b8f5ydR4/cxrqGfxEB5rBlp2FPUNaMvSEky2YO
xUz++vuU7kbNbjQxBwc+CwtWdRUrfOENZY0y8bEQYTbuplbp9BeMTZbl6I51Xe26OprZWAscxZNb
9zZ+l/nc2m/cWF31c0GdVnF2lZqXsIvqsByOdMW6r44ym/Our93QObcK7QKuh2iJAw649sle7Eo9
9FPT6Q9egwnzD7hCeXOMU2qQR7oKuWb4Y6ZE8cdkRmMXQHtt5TSaTGU5ThaZNnJzJP2IkEXLX7EF
Hbr19TlUsr3VcG/CFSgr8cGjf9uegbMbH+CV1OVPdWqicA/biMQ2IY74l/YVaVOXuUv1ACBM4DfW
JaCJodaV1i8ziWi+ob9RNfucu5mWKcx1q2WdFyP/l9dHDM+e4iqePzcFhhJKkWrJDkHOTnls0xQa
nzfTXzlYFdJ3PpKkXejT/7MoimBKSYhpKYuz86pZ/1pbRYP2W1tB5loW13mJ1NZOg9lZ0vSw5KaC
OHuhtvVB5e1UT7Y3E9eklYqpdsRXGgNoioa14z9y848KMrfz0Z0oae5tEXsY1y1xzUmatP5kpqPy
vUkwxvjozJmm+nOyGG9dFHXJp1RxBcdyQZiF2wxpsfaHUND9in32SDl8WQbF8b54iDvAFqJ7aBzc
vKFZgYw8emtIXtrVaYHV+YoZlAl9ih8Z8tzHjoFnY6RgJD7PivT4KvPpGzp4AHC4f5cnxL9MNZjr
NFH2HSyx9lcyJhXm2M1Q/oADFaI+Cwzr5wTB6ecIP2U5LKkECY1Or3MfR7B/oPvpTXZMkAv/hb9o
Mh10SDTpZyv2kvKpiAqhExwOtV75+QgTYy+TP7wlyrlKvqdTmjXfS+QzocXqA7IME7o00J9HY/xI
rxE/8HKeFuXLbOuwKvyYd+ybBQhdfJ5I+MW+oEebQo1r5pfMibv80GdzWz2PwxD1z46iDtMDtEX1
CUYD7m2x06U5y6w0n1u1N+kQp9B+TlXbhs7OBVmg7uDmQgYhuuQXQRIvP0WILVafVGyU7ZNrTtY/
SJiz2/o2LuMPYVxNOLYpyJA9UQoblkei46V5qEM9mV5yN23KHbrZs3MK1V7rfzqo130sFqlTiV2S
PZ6qRUuGj8bQFf+5rdtqQWN22ndl8Mz+Hy8MhX4osXeZv7j8K+GPTRrNr3OhQO3Hvzw5CYLTQEPF
wdqhSmKNxG4pd2Xd1/107IoFkYpWryiS+KKrG7x/aheVzLOBqCfgCgGtZQdaOuSxNcIqObSqYnyN
XOqLxwmndqADizAxuUGU0XX8QjFhcPamm3Jle0rV7Qw36uK/jHh0jS9ubHX197ZjMwTIyeFmZPHv
lX3USk0HH4zLUDzZTV7UCAumBbVJNqv1KTJ7R3up2HDiqxvVen8QYamYp5LbHhiGPVtHskIDSYEM
2stjWUBKxcPGTIbHzGwy9wmq0FA9SD5R/W9uizA/tJ2r2OznHKbk4BToGOfIanYnyHdAL3F+mHK/
7XW9PIIfdvQPuiKU8FAmcYhaIPKKav9UI/GmZv6kRgViFVOUKP/lbph1x6KbFppDChTJYwoBwkRq
N1k4PZEq1Q1pMaGAJbjSqt2UTuFLXwvzSyRaGG9Wk0ztM763pR1ECq6/u0hVilcU99hweeNV6jEM
oUT6A1yP6jTWYT99yOPIKdDGpKKHjstgtvkny5ngxfmdPUnF9xK6wpNXZM3yabbsju2mTPrwWqgl
qpIpvMZ4F0bp4vkQ7TLVryoHY66Yp9CWvqHRj3ocw3JH3AZ8OFy8eD8aXEP+rHWEXTxu9pZljqzP
XiaWHgV90ldyS/Llde89LIvUKkLPowJpRKfEQ0Z16mzjeTaQ3kD74FMlYsQqlGJukZo132tzQ6sE
7D41FYopkuG0KnREXTdUtdGEAZCRwq9cJXmBXYJlHm7pL/eT6N+1x9VU0W+hYUKHGcWotVif4qaj
IxQvDBqUbFN/cqfuZwQN40sFIdfxO73OflRZvIx+wRvz2csi1dstmZL8c/+H3FhyamIaNSTbkg23
1ZzRtFQrgIFKgNRs5U9OJo589O6Itk1zhC7dB15c4P2QtPEexufn+6PLv321CqCTKcGgFodD3ZrM
gOyx4GHNozMnbBHHrlkcmJaENK8LuqII+RTQsrbqF+sxSWfAREsWDwiFK0y+qoyTyb0bBnDHyfic
UBwXtzNfzBkxh07V5o2qjKztXMyR8aisA0rCsVAFe8Gf/1kNJP3ntLOryoTOhGbV5j9dzoWaTlO7
x7YufCZAH/5K7W5LiOmq5ClHdjU6+1JikAr45cgpFlwtBRPqNGmV7bJYmT9AXkfIGWm3v+5/yKvy
nRyKHgVtVBqBNOQuh2rpGY/lSAcQROb8Bg+/OA6NLY4FQimnuCN9AyCG/sf9UW8tLV+QRipld5oJ
q83bECp17kSbKdKy19yjv5TG06PW9/8YFcks5Fg/s5HAuD/qjWWFdkNFHD8nxCjXZba2V3OFzEoJ
hNNphy6siQNzZ/JDXAD+l6HoIVEXlVqK63bxmMLara1RCZw6dA+o0HT+DKmaekK0pR56VdRzQJNS
TvZUEBtcv6vioa04Zq4oPfrcYkC9ekD73VjUcuMw3BqFYjKVcWht1IFW+0Sp1KLkmPDFKInsS0hg
O7BIWx2FG7tRGkGCTsMXWfrjXO5GFI3SSXdx8E1KJf3Woc3weWIljXNj4h2rjKNLSQYFX/3h/s64
sR8lTYWmiQuOh0vtclxtqRdAfFF6VjF/g0cq8nPaT6ioWCYCmGWXHqJJGz9ncSc2zt/1nqS2LHE9
GNlQYl53CMEt2M1MHeSMqPW0a7J4+taTe+8oGG2BvK7RMJxxOkJI9QHvlFfb5SxDZUbIbsrKsyE8
bFGxMM2mH9HURslLpjYdVdeu06xzDM7detCoFX+dSXjao3DDDpUO20Algo2odt/vr/6NNdAdDia7
ipMJIObyd9mG7FQhKn1uVMw+6GoNkd/SiiTPJWw83h/seotx0YF2oGMlcQ9Xx6UdDZV+enZeRgPh
l3ZoPL9Hy+RxgpCI6IqhxsVLnRbhvLHHrk+QTqUTgigdWlB7670dky43DbaJ57IWitTsIC8gann3
xcMoHiVLnYYwHFQ5/T8eLSNLkVBx0/yMNILyLSuT8GDMS4/jQrh18VwfGonj49CbrKYE918O1WIe
DCGZoqRV1eo5LVPzVKM0ww2xCPR+EuT4cljZlDDefRcxMCVCDMnoOrGTVwPneguzvMjPeqr0B1Sq
Rr/O5/C9fUeHUVB1A05K2IG/+OUozmAh1YHA0BmJCPuXUSBq6RqLeAvdvnsvyPP3UBBEJeGLCFa/
HEolb+HgMlToNTpBDZ0G181+3d/4clUuwxkuVoRAXfjCuNCsIXcuClJN4y58rix3P6IirC97gAuU
hbMMSG7tVtYW5fXWlicZABwDboWLVf75H5uxbTW7ncc8PxfTUvw19vny6KRI4rx/YuA4ZA+SFr63
jpZoaGmiKpP8XA+qc8SKhNRnnvm/lsjbHDL1/eOxJ0BjUsUCXLQ+yHPj1m6RxMU5SXAxXJb8e0uv
0++yIfC09L/7k7txyACcqex1HkXpNX25hFZv9x2ieWwNd184U3WqzPyLHpPm1IYeHga3nqmqiY1b
5MaHA7SNMgDtJ+gAxuqlmL2oKzM0k86ZUrhv9cBlyK6ctsLA64tf5mxwg2DDgPRYR9hCa9NMqpyd
jQwO7EAt/xiXRvbYOssmoVc+IqvtT4xMTOFKDIu7JlEsC2UddQ7rs0AkZ/ELRGs7X7WQjafC7+BS
MtJm+Ko2efsRDGbzYxT1MAVqGOHYwM2dtnsoIPOXMkM0zE/GyDMe5t4z8scmaw39wbUWBW8Zok5l
jwFF0R+cpMvGfb/QVjjzjtZSJJwjdsxIoB3XV9FRXk68RtLKe+i77mfsel2K2CwfZJeBFZkP1BUQ
rcwMUUXnquwiZ0d7sMCiMNHi+YAUBXk2SsZIAFJND7MHBeSJtrNg9rpgPBcCCqSimuoRInC1kQff
2CEet4NKwo0KL2qul/sydFuTPZKWZ4s+zRvKf9Mn7Gq23Ep/Z9Orr0Z/n767RByhUSGPxx83iMbO
c/O+K8+oUBn1I5oNrveKXQnd2Wyh1O6rOqKjZxqCtOm6WIzdk54YUbGH7z4n+8oejH/RpGzGkxs2
taA+O0/xYYnq4qcCk9YKRAqk/69uUONu11OAjYL75/fGFofuD3tHviIA3Fbnt0CDNKT2Vp4VJVPe
cvbgAKZN1Q6zrVjvlrqAxEdaBTqFf3BHXD1ZmFnZs0a2esaAsX/opjQ6JI5RH+mIKRvzuv7+XEdo
BZO7kTaCorv8ME6Llo9BIY4bYrGNAxq+vYEcUTHGx/sLeP1sUVmiusNgJKhXMA8n9VLNTbiKFuLi
blfnObYIiWH4WYhVE7VPGhj3R7z+ZFzvxOMENr+fylU4WiER2GSznZ8rztkOhaaKY0cjDbtwbXd/
qOvbXUKzgZ8B/AC7t15FxGGLJjTn4qyJotnr83NZlzvMdigOynIyVqSFlAENN673W2vqSV6cCsiJ
mFSuwB+nKsetJcIJpDhHSZb68eDuEzs3d5owXwfu+Y338sZW0YHfI0XukECCL78crZSI4jJxizOh
QrwvWiN+NOP83bQPio+2LYcgyoagszpoC2JcGvpj9RnxHPyndKqtwFtQTuVzbny1GxOSMtkSgg4v
j+z7ckL9ECGBrPT1eSim6WPieNFDmGGxcn9v3PhI4B/524Gj4XG9Bla5yH5DLyvqc1sfO21g0cp0
9M2Jto6hbGyIGzPilVcdiXOSMLtV1jDFhGoVMnvniGrQUYC3OMZzPn+5P6Pr1EtSp0i5WDYCqDUb
YzR4V8PUZt1mMlxC+4xWlpbDfbMqnM4mdax3GX5Fy8ZK3jjQEP95B4EPwmhZ4+BaR/QlurH1uckb
9TgBC/atQvH2mAq8G3TOUwXtCDSLzC5BuF9uDSNVo95tw+ocp+Oyry3R7VMxbAUzNybEuSXgJZmk
CLuuvi4xcIul0evz0oFBKiLhfikA0J+MPrXfnQXx8Gqg+0jM4QOtvdYHBHjxHqnFGVHr9kBE4+0K
kZq7WcNa8f72uLEJUbmnCIBIDsoh65qZxFD36VCJs4GkoQnC3VO8w2yIfqvKdGsgHkcpr4UrBxoo
lx9pmpIhRbBcnHGATJG6GKGJKcpWJn5rFA8UM+8WDHiguJej5PlsDl6HdhxKsOqHWFl0F11HIG0b
y3Z9T8APhGQJPlHeSWt+T9UWCLdOen/2wjRyHoxpRuk5UbtoPMyKh7JeMjtiK6y5nhxBHy8Irg9I
GZF2XU4O+066q3PVn9vWy88DsQKNnqpKso0w43qnS2dWDH3IwIG2r49u43ZNW0xqf0YQWxwp0vc+
nLJ2B3l8qzp8a0rEx7bj8T9wEfKn/PEotrrdUwm3e0AOcXocDH1Ca0XZ4r7cnJAt33vIIjxUq4WD
jeYAf4yGc66NxbPigDRAcdYycCJQ4HbfP1HXFy45nCWtl3CPQIlndRsNhpW2DWCi82C3ZbYfo9Fz
jkarkDxYTt4nZ8rvunea8yL6+P6RyQxg3tMN5JGUm/aPxVxMGxsasSgPmTBKe1eiP1uezMoDxzLP
YJ2emg4fuL1uT0N5vD/0dUwlyyhsOJoLKL2sVRw0s4tdN8maAOGJxndKY/mmxRZCuosaPSw06D82
ttHswPuFG8t9vYN4OZEl5GCY0ODWLJbGEK2YiqwNekWYp7Ruedn0ZAv3fH3eWVNuLvmkyRx9da9M
k1Z3IDvbIFOTL0Na4Ftb1G9uXP1rW234cH8xr7crjBIJQpU+9dSOVoNpiQmcSbVRBWoSpLeXaD5m
5BWoeGhbOP/fZLPLXE+OJXHx1BNhbK32TJToZWiaMRI9ImqdvYjBhOxRhe7V/VQnZiahnmAGJKRn
2WPEqD7RgBj6L9L/D/tPIIRa55vxZIR4Z05dh4A20Lpjoow0SIfIkN6ZoxjAZaVO9OP+Ov2+8NY/
HvwABWVSFGrZq3M9Rno6aqKugzZPlxisaVMYH00DAYVDnpdunfiU2/N4N05V7pxDmJ/pLm+Nod0n
YsqAVacDgfdSz+1wxIc6ig5ZR9Uk96eo0NzHWm0Ms/5UoDytv5oxSIeT0rjpT4uvs/hZzO2J0wkZ
+D7NY03zQTql1gtACGwcR6rZ+Scdo4lhH8HtRVIMvFuK8UeU12/31+HWfiHIt/iQKj22tYtSO5Qq
4BIzg6kGzEWd81eiBct36vr9MZAj62/YdxP1U6RaPeJo5ibGCMA5GGTxphvN4YTB8IglZrQc7k/q
+lw7qBcgl4YYJ3Nb19RF63m8bWEZVDzEz6CDin2uO/m7bw9COtnSR9iOfGlNvCZZaWvHxXe5n9R8
j9Zo+KDXhbZRO7/xgaCw0rWnfEn6shZlKxTAVVbci0BYcf7WaPqS7tFwz06WXlX5RuB9Y+HoSMou
i2xIoC52+QoMi1YasxYLpEzdNwmhDAZe+Y2vc30fwniSbwwpBb3ddZ0eFHllgTppAmyUxgeEbZcF
me62SwI1ysxfoa30YoPWd72ICFPyuBAVExlfEe5gSCIEXfPExHkaf50ac0SgUvF6jLyJLMeNT3Zj
gvJVQbMDqUAywtVON0YhiB2lEhyoksHPLFs04AZRUD9GsxmbYM9nWtn39/ytKbq0yAF5EBRdkax1
ZfZEhzVNUJd1/RHixvA5r1zxlOLfsRErXO8SSHW8MfBeqHBzbVzuktwsarw9li4wMcrW/KbIXChy
TTNnx/tzuh4IF0WI1QArUKO6ggkpGiZvBd6tcB46zZ+MDPRpZLybww1/m+CO4hFRCHWP1UvgFhEF
ZsvsAuxifkSWOGnF9DLWHXybXn1/oV7GxQThVDwIXdeXhsAuV7VipYNL1uVvPdjqA9jgcSNxv94M
jEKTmoY8Mo7UGC+/EPpOQFJV0QdjOZWP6KE5vhvZk4QkbuXqN74RhVLmRBzOaV53qRwV4x/qBGMw
1pmyA56BybcE4797J9AF50IHOEE9Yg2empSS3odJfR+9M2xT8Ar9oGjLshE8Xc1FtvPk5YTUifxE
q2VLoTI5Qwx4vcIT4KVTpZd9W7kbl9HV9QAxlUMDTIg2hSSYXn4cM0+8RO/HMcgMh/pJr6kHPMZw
MFHy5DRiRu/fX7ub46G7QEpBB8xYx9eqiqiXgVpMgP2Y95kK+3ioxqn+NehxdlK0ENbM/QGvAnom
iHWaJKzJANFZ3X+NkuNQ4BljYInZPCRR/DAtyds0aidS0A9aqD8thbkVXtwelJOlsxXl4Jerit68
UOvF5tup6pvnLDsajI3f1pjCxHFS+k7XfhiLcSOM1ORcLsJIOVeKBmQPoIeIBC6HxTQtbfWmmoIm
Arw/aOp+GcB2toWePYadonzGFGX4OpVlArKzaMzPtjDNX1Nofbu/5leZI7+DrPH/K/xS6vnyd+Tp
LMBm21MQlaaNwG4vik8K7eVo14VaKSlOpfIJWi7Zx/2Bb+0uxD1+E/MpEjqrM6NNPeUh3ZuCvh9m
nLjsnwLwbYO7pN9V0d/3B7u615ilR+xIzYn7k8TtcpbU3O2xT5B2jCnDf+hxlgDXr9hvYWj9evdI
5KIAqGCscu+s9WPHsMPzcEH5c8K34YyXDlS2XsuDadDtw/2hrm8dRkIhhbcHoWTqT5eTWpCLzesM
8rwHsP3V6Z3sR9YIa+MGvbF0dFEpyXFFSwXh1dLFmo6xR5mqAXap6ceyzp3HolDCj/rQFhvxwfVQ
OpknWFsosvTR1tVOEs/cKFt1CtzUGQ9p2Iz7SYdhFCfVuxnTFG9/C9iQT/CAr7M4ytOaM8EfCqpB
DF+cPBxeCfWSjYDu+nDxmPKNqM2gS0jB/fIL1aOaJCKL5kBbxLzThZt+ixIp+zYYylHrE1DcQKA2
HqNbqwjWk4sULCuF3FVYAp/PnSezmIMkAvzowUT6PrDqvlJFy7f37kA6gggvyo4+eKd18SfK5qbV
4MAFCS3wh7wDM4tA+LS/P8rNCbkEC1JLHQmM1Spq/W+xHm0OkH/+OiP/dwDVBukVp5CNka5PFIhH
VFKBpxFnczNffq9Ezx0nno05yKZmwXnLC32jgxV2fz7XNx+fBnQe7qjE+Feg3wUH2cn2yiWg5f2l
6uqgo/Ppl7P4r0bL8H8ZjKMrUb9Ma81rb3KtckOIaYHXuzNiF87ifDWBAMN3git69gj29I1Ows35
8ZTKWOW3+/zlKko2pV0O4xJMLhS/XW03006oUF2Ep7dAucp5Y47XG8TUaGYBGeejsU9Wnw0RfHee
QXsEblg2gYZO+LH3PEzHGm/eAHDdHAqMGMAq1Cwp9l/ObWzxX3WX2Qokjf9E5vIfRoLTgRuq2ZjU
9V5kUqi9OJLzIJsYlyO11RyGrkDGUXeU5JiUvYl2ExXW+3vxxnwkfEDWCWjVoW10OUoyl4PWm5VL
govr0VA0yg+zgHeE0aX1en+o623BopH9gTdy6ZqttY2yvG+tokTdrjYtsGh9AXE8N4zooOEahTOl
p3y7P+CNFUQ0QvobI4hGy3kVYTTG4mHTYNrBoqTOc7SAYegWc9zY7bdGcbk0uN2d39/rcgWtBmoh
JlJOYHRuyS3rleXfapblG7f6jWEolspNJ9eOvurlMEnjZkSjphvMeRIdlD7H8Jhe9Ps3nbxopega
FSPQEZejpKXX4WCZhYGWYF6fFcI79IRwG5vuxly4X6W3DgV0xll9mKrUYumJ55L6zfEvq1jcD2oW
ZRtH9fYobG6de49nY3WARBo3WmdlLhbIc/fs5JW3j9DB3vj8Nw6QDCHAj5A4U2ZbvbbRlHYOnEw3
UBFQQw5PaM8IkmJuOmVbwq6/H7rLnIHyGs8gZQeV4HItK2SXaa1EBcIQGplQ1D4hful3wgFCAl67
d7XvuQMpuvBVvHGHtNqzLjv0HrDoSBHgnL/EuNsp8/fZ/arO7a6InzsF/oddfI2V11CkD46HcZ0w
pr8b5df9o3h99gkc5aVJBYH0df0K9U6U9jgrhHwLkJRGXifnsdajnVGbaIGHw5anwvW3Zzz21u9q
Gsd/FTKQpirDnMIgqgx3wvKorPZ0prZAPXKfXn4PQPYUBqkrUEGjZHx5WrB56aDvLEgFtvUQEJHR
cUjgtfswnb2PYM+ys9E14glDvPKVLGvcUIu7saqMzGGl9CrZWasdDuy1srECiM50F+IAfQ2MirFe
3BOvJTxJ6ZbO7zUljqq1xf6DsSEbN2vBaLVNdAdNuOicufE8/ae52BE/RSWo2J2F0WJ/yiRi4WHh
pVH2M0zNX5ZVSGBLbObu4d1bCli4rAOTPfL2ryaf9Ckc6yqPz7ihqvvBHPWzliqwRlCaxQfR298f
Tu6Y1bfmSqTTSP+dxvMaStCgkEfnJm4COPfJodMaM5imUX/0RCoeAIamD669jN/vD3r9gdEzh3pH
skIDhLLw5QbDZNBJO9vrAhxIG459ghgxREQncQJstVCyy6ql3WpccxNfzZUczJAcGYlYuzJKCmOp
jUwXNYja3lV2CWLZw65p2rE9/CYjPA1DtXxzNUM4u2JURfq2eF1vH2x4gh+6gbo1alAq3qFljNFC
xn0Uh1nBDQTMheJVDfc4S1Cp3kG1K6xvyVKHld9HBDwvmj4YjW/38IYC0fZm9qmZ80p5KxVaF/Sy
J6uX/tsVrmwYmzf70Ur66p986iOHZkDcRmR0dV9U+ziEVftl1vH5xiVVoR7r5O1QHNTRjXtsZVHi
Plqwp74pY+c2b1YSZ9kBJwLHO9iiV92TPUklD+QEml8N9N3kKCIIi49ZOAwpP9OBSaYOngPdK5x0
3BgN7RU6CHaJKN70n5Ns7HuMCqsW19whzbVsB75nqU560qnqX4qpjcqDVi9Li6SpUg/fdZNMMfPD
KPfUQ92Gmfaajp47vcSCPOIXls4Z8gFFNE/Zf6MRNvGT3qIU8xgtPbKouZY3405PbGQ6kiGPvqdZ
GmunrFiKeOfmAngSlRw7Ux9jtXLpmE7pnE6MnaHg5BwmN0+Mo5M5Th30gzPFXzK1iqIYo1Q3w7MA
W9QGMjnBkw/2Ths/eF6ucxS8KRO7aUhgEDZUc/WTl9aO88C0s35ndGpSfwyXLtOlzGjZvvYiVzyk
KPSlfsAvKPxXKN1SvELZj/610SSJDwkK7tFzXWtuWO+MMoTrPbY5xP68r9CyaClUIQ3VV63wh6S3
1ENIMxhT6qozTBRRWlX91hLkdl+Bk0Tal5nacvIZtHA3BIY1twgrIXaN/3hfIQETp4XTHxKwoeLj
kGfD34uBhvQzb9jg7WJUgaJ9qubeQkN3ROsKu9yw2fc5YhyH1irT5ITRZj89zmgTWOg+lHN95FOz
xwydu+/BWKrG3jfZZMfnzEmz8aiy9g5u30rh/E0r24v+FZPWp3tttDwBvSVv4ICWalF9EG0SV/vF
HUXxIGqnzZ7UWNX/wt7ezl4aHW/moOomAXukjXHi7mPEkV9ELODtIxeTd7sqVLTPgzm7zVOSojyy
y0d9sF50PjttwA41hidHT+1n9KFwnRaYeLZPEb1P7YiE4OB8nqHhxd8S7N/zD4kHyGUPNkh0byKa
ixcU2BErKVio7lQ5WqSc4yGF642qiq19L93G/TtDbgRN5QKJsxdFBSZxjGmMzKessWc0VXQ31FW/
TI1iPBgmr6cW9BiLGt+avomTr6OlzNoHK6wRIc1gAeLBWiPUlyg+nkizjhcpVjTHycMx3acsJcLz
5CAatVsStLKfK2UUrwk1qtDwQ6NIn+tMa5+msRoQCC/w6D05TWdYiu9C9XujlR9OFRyS3BtyH8ky
rrw9+kpx9JkELErwAE6y2tubkeK0xxZ31baSjqUKs1aiLDwaoMzUlznndvbDsOjDYKY2/gpa3k2Q
pfKs7wTaqPwDeBzRHYoH3d7BM1aoc8bC9fYT9UqxnxSktNBCKZqZ45j1E7YoXoUimzPjEqbhe4sh
tGthtt2J0QlcbHq9x1GN63+NmG3+mKE+Vv0QlPDcQDFwY32z5iz9pcdmkr7B+wmbx1abhn9gxLn4
JiMc5fmjWqvuTnGjwdwvVjS7p4FHXzknEzZGL6o3RUYQC77tZ2vA7+CkpIZT+KUWifg1miwqc3h+
NtO+QRNDIJRjdGagZrjdA7VzyuJZ5cGc8QIZrQUSS5egiRpX3bgb66he9k4/ueaHeEnGf8BQDq/D
2LXqy1C4mYsUGxKNfpmU8/Df/Sf1RgyD+r0sLbNpAQ2twYciZZvH1WLAmk/VA3ysaa8sZvmMN1Ac
GKirntCQMvEXGprnwRRIv7hItN3/Eb+R0JfRBHQKC0w9lwu1oHUkD4quEVVsGkHWRXhHTkuUFQfi
GbhT44C/8MzntB9F30L/GQsyqK+GJpz6u1Yo80cuo1Lsy2TpkfgwlgZLeBzFM9y4he6UaXzALjo3
HJ+DWfZn1217ZCRAwrS/9IyzOk6l2x/Dth2UA0iaCSNuyFvmkR3gfZ+F0fCoOylgLn/q267a1T3S
bccGVoNeomxFH63x9cnE6du3o8H5pxi1cPlg0pof3xviST1GOI4Avn/7AK5CPAXRvGQZyuRcIjlu
7BSe/8bn/Mbuae5qlM96e8rV4P63uUodGFQS9IBkkwjTnrmMuSLgdQsqTMm5jbThsCh4OFcVN9f/
MAqoOTh60LmpEl+OIuq5XBbHSM5OHo9PbkMpM7Naa2MuV0EraAyyRdkbAGpFqnA5yjhgNmg6lUkg
p1tEAHBgsIrW8ycrVdozQasXsNe3fI+uV1COKgGBWAjQdF2lxINHXQKtLjMQCMFVqAfhteJDtJg2
ygi3ZgfDkTI3LUo6IPLP/4AeZgYlIzxZrAAgSD8ceE/75POA87Gx0+tqBl9j5N3wOAhD6TaygavA
HCEF1COZInkXx281RUugUsZuRApmSf7pi/GpaYafXub8F8fhlu/h7bFkWQaGFxIg8s//mKYoZ6vu
aT4HDbw1RJTCsD0li+rhQGGgAECl+u29e5PJIaAmuRW0fteAK0ThZktXmNxYdPXOk37nSA+KjTvQ
vLFNJKcC2yjuQkkwu5zX2CROWJW6F1Q2zN4DhC9T90sdYNnOshCr283oMjaPFmqb+d6t2oU3PZ+h
5GGqpTyKJNHjhzaxInMf57GVQJ/zcCQ/WIuYhn3oNOX8aNoiQeIqdQY3sKQHmr3TwwJBNSVv3eR7
x9G0jzpSld8Qfxuh/apRu+yIVoz2m4asVvfNS6YoPNW0iHtM5YeoDawqSzrkDW0n2xdgS4mYSfzQ
ocEBB2nEJnLVHZCrouP35Mp8rrUF0m0+CaV+sMIkXQ5o54Wvta3kg+/13pS8t4YH3ksCRQALAIAB
uXS5rmkcm1jDq8iHInqU7Gz04WDzI7m5AUe4/n6MQ+1BlgsBp67RPNGk6b3QUVfX7DYNvM7KH1Fc
q7a2Cb/24qWUswEMQNmTOAjV+MvZGKQAEBAQHEKidXrIYzfZmUa/dZ7lS3I1ChLDso5LgW1tDSya
JibnZy+CSCpfBSK9BzMJu0+V4cUbd/L1ssm4Q3JTqeZKIOnlhCbWrEO9LT7XRpl/0/VBTEcnQYV3
4/GUn/lySlBQddSL0EFRQXfJ3/HHtTGbY69Xo5KeF7o0+CVqkC32hI3QiNvGXGa/geuGS5aj9Laf
Z0W3wRuVH+Zy/N+UfQlAZHPQJrwc37Bw+y4bSn64Ak47lHPRO3aSB9fov7n5sPWeXn9A3I+pkKhE
VVRK1uVxSKFt2ZdI+IRC/NDUfDyWsIT8xQKN/t7bUbpEEpLQdpdiVKuX246wCKaTS5SfJ5TaiuJf
qxzfDVvib4ZxS7Gf/gRAttX74thVojeJolDUS0hrhokAWgzvprcxyu9qMi4rNoW01U3Rp44rnHyO
zlE55T+BE1Tnycq3NI6uNzzFfopBjocONSWQ1SgpOAsSdic6q1lOnbqsQi+IW3vLSfPGDpD65FxH
tJcIqVfDRHPTt9lcxGeljM1P1mIYAWZb09kdEn1/fwvcGgolLiqvVAMlMOJya6dd3i9l68Zn5EXH
nUqL/YiQbfqC5Ey9sdt+b9zLY+RK5rwpDzLEqN84oj+OcWO06DhqsGLHtDKHfe+Z9eA3Zc2Vm1s9
xW3gyk3+oym1VLN9TUOR0Z/yDuKgFc+o+S6WG+dPHaiD/FEsUaId7aWEa17iAaMHxpgN8UZV+sb3
5udyGlEf55pb5zYAjauuq7X03JvUEB806tLGQ780pJ33P8P1QDJKAeCgA7PhJVp9cdsslqbJovzc
uG1FjlBkHy0v2TKwur7H5PLTcSMNofGyzgeyzMR1Ay2Gc5+r0QuCkdIvuR0QttVg1qJhGoqNm/vW
vEATIqUBTpZmyerwm5ioplioQtrtF2S5kOBNDkmYmu+/ZDywlxJnzCYG7b5avybFe9ZIHJj91OfP
VP8CaAVi4xm4Piv0RaCvyJBSR7hq9X43nnC0yuyrsz6RXO8ad0qR/Or1/pMKfnbLp02evMvTIlVV
uGMIXR3aW/rlyfw/zs6rN27c+/uvSIB6udU0Wy6JnTjtRkhb9UpR7dX/P/IDPMhoBhb8wy42exUO
KfLw8JxvyZx5kkkHN9itJvOxho0wUymXSoFaSIvgogaaOv8VD0U5gu4bKUURz9E2ePfGXB5cvBGw
k14gTee/wlFCwZuBgr0j7Mi35ly5R2NT+fzuUbiJQAeAl1qy6GXl/4kMY5U0RWhb4W0TZdoDpJPO
x1mg2Ph+Sxb+74ouvUYkaSCucyEBR1itaOjWahEOMMgRtpDNyYNXNd1EhdpnPoqz83ATu8ii+pUV
4tX79gSXZVoNvewcCjW8DqAyrLaOakcOtmkOFFsndZGJHTVq7po+dKjxO3Hrx1xWmj8kUiXJpt+6
Mfz6GDJzCzI2FEFKARD4Vu+T0R36qSiKKuiKStl1+jDudHWKNrrUV9aXCKYugeUVx7f8in++Io/j
CCuVuQrySau/o5BclruyE/1htHjGoO+s7aY0sb+/d2lBPS/YQXIzQs1arGKcEJrWtLINoJr/Tdup
ftaKYjyoSxc4nJ30BDho2HXCdj+9PfDloqIhCYqQLYXGB72t8+kOKoYOqGe0QWJ4uP5AHHxsukrf
2LTrmL1MiyYd5oZLGYI38/kotTLOTmnWIsDJrbuNXRpzstOGY6rnw24yjfT03lkZtMs88nkQIAj4
rGYlc+TLQIaXgVApr1tdD2KecuzGrC7PAwRcuFBL+snM1uAMNKpdN1bdJohEF3a+blHE3TW2PVZ7
J9d2vXqTzFPb3rZS3XLSer3lzs/iwj+nGciTEujUWlSnrq1UIgDSBqGc9eie//vlRHl0NBdB+b0G
LhsRMNEsxd221IVvZ95U36RdNNpBOtddtuNhrOk+UAx8KZghD6DUg+B3UCZ3To+ePcn8YV6q0JEP
f7OPj4VE5eZRS+rpv7mbzN9k/31FAd9N0fmNwjG9bY3ccnaqpVDIRQC2FYcW29EcKrmWhKdwbCTW
DVGnvnTUyCmu1wXaSmA1u9FHtLoadorqhpE/Yk3s7IawMOy7Kcy98GEeOrs8ElEnayesYcp9glQq
bmTaWRoq8KWOsjO87/bziBq39+iFmO/4idTp7HVt8p9hjE78tzLmbv5iKGac3oAbqxuadXhRopgW
95/qwmjLYFQQhd8XUe2Zd0M1quHeaKIxvFXNHgMBF6/p/p5WhPEyhh7rVhVUKPZILxh0MpQcJVil
tq1vIF1LEYyi7L+Zwqj/6I2aWPsW+epil4lpmu7i3AXLnVo8c4MSKN17ZRW5gfBrIj3FoQeI1/ou
sivhRVrYUG3OvSnIMix5bdFpL83cqbd4DVQfmxYIhU/Je8u4Z51gUKNZLC8ZczkYYHrPz3rmVIRv
ObUBaW3qsmbt9FOv7brhavCmft4i4lzGFjIlROKo3NKYJy88H69z6ezaYSOCBi0y+1QPitXeG3Nh
Z7ukaexPcZnJbqPSeWWOCAsgJsgluNh7ruYYgZXCyW6GHK9xFSHb2PqKwWstM+b3aqyxnMwOxKFG
SIMItLp09bCauNAhx+cW98PSD2tuGqSUvla1V+PC4GXy+HbwvLKgqCxbwHUQhlyQ8+cLWkBvnWdq
7UGsAkQEKQrlbmfFbWkcwsgUHldvZW1pAFxZ0VelGtYTcRwIaeeDTjRS9Vg4fZC62Lj7iaaGB7Xr
kFDKINltvIguZ2i/XkZsl8WpeC3wYpWxyzNuHALy3vyJZzCG5DAfTnDhho8yS7cylyvjLVpNED8R
cWVtV/lnmI2IoOn6HPSm3kR+UmDk40sVzro/x0VP00gU4RZe9XJF8cWE18c/5KSwus5XlC6igvNP
rwaDZVeP+Vjmp9KO4p8tUXrj4XdtKB5laDcBxoF1tbredaF3JuYMeoCefPKjUsSIoDoN/KC1SrmR
sFyO5Szs2UWlhG4hWPfzacWN1ktqNEYwG4O8Ja3R7uIeK6fBQWrsvQeBdIXkh4IP2RGKL+dDmc2E
wkgS28ii5CHPBjndl62ePc96Fx+QsevePR5IUiLZImCwaDau3pnVFKNjbip2gK1J6isxQhtFph9r
XX8GxyI2YtirtuV5CrHkDryJKNItJLbVS0JaQ6wpQFSCtEd7b4euQJ/v8rDOleewz8MRTFAoVOrV
GYXxUYvQiR5Ns4pOioqL3pd4VKvxSO3X+fX2si/LuvpdOso60BcoVtOuWm1cSnCZJktUB8YOW4IC
h5qjrjjRRrWcds3lOJTlaYpRn4SJtBZ4RGFBcFd1Mbs2Bt1ULWKENzY2CMYn2aSC1mbb2Th3lDiA
d6cpBHS1F1DtJrocdlP/HBwjnw9ZXUtnj3iCoT51nYtRYly6w+dqzl39JXOz3NiztxrcX1RttI6D
nbu0eelQKDv6R3Z9V8syhNIwJmXzoxuEWj/kRhxGR2JUVu0jvXM/4gmceodwMUp6selE39MVJnbo
qJWr+DYgTn5Pf6XCqg2BvuEu88wmvyNBqYIKKBf9ZBJ/ZYcflftSOMP4i8cZWJqppp2/z3R3MH2a
oom9A5sRGT5mJLh4tKNh/RF52Lg3IGcLsFPlPOAMEbXQT1s3V+Z9jF1n/ic3MZj4k0X9LG/72MjC
PY1xwwyKEDDgcZYxMVyVaTH/rWr8jD7AYARaHCPXWBwNsBTNL5HHRXKSalFwz4QEZ7TtQ8y5Ogry
CVce5Jz+NofrHeHyrtfpEPkIkuXdDY96s96nWmF+cKpUdh+GxLO/Gk7ZTke8xmnkZ4gSKEdr9BBe
icFyuEgV1CE9SNsJw31rFPETNnildwd6B1eepkUDG2ejaOT9NTtfqEDl9S4n1REHHp9OceuEmTBx
Ihyq5hDKQVPvu1wNrQP8ZqBnMQoUMDucpsAm0xGGg1ZkE3fhsfRU8YiNH/KDQNcU7djD1vqNxqky
7BoyWvWejrsVQR31cO8qxYRTjuoq83xQYvpk+8UZ5Jc1NFpzUvW8+TJht+MFBXXIb16cmQ1v/1SP
T0bh5drBxoKqfZlHaEcbh+b1SbM6m8D3lyqrDU6CY3MeEiNtrHRt5smTJgaKMoWeVD8TbXEft5A/
/jO6KCwfIpw/futx2t8ZCZ+3waXF3k8R3Z6dYWWVe+yl6j2bmRGlNIZJi3dmbmpfHKlQjq5D9FBu
3XLgsCBV04UnT2jTeyUfqAGBJSBlRBWNgtu6iOhM3RxZVlUFRlIUgJXK9oONCdXGA/FKhKGZai00
AWoWYMXPV0sTYZ/ZbVQHnQkK2J7b+BDWTXsyyk1a0bWhmNDyiF9qI+sXdl44MVTdqQ6saSixpnLG
j3OmaX88xXY3KiRX4rPzqndFgriU9lbxuUlb8g3ba4LWG8wHNEm0oxgq5+a9twDtCUT40MWDjMtF
e752xLEeM8C8CUwnLO9HtypOCbnquzOXZRQ+D/nuUlNblvXfao9iWmIy0iaox2T6EEWtAqwyB0OI
Vuz+/RMyqCwtNSzikrFatiLqFEuP4zaopVYc3MIWe1LCrVTs8uPQweTJZ0Awo9a59uz1FJSCMm1s
gnmsHG5tei19aMYbucNlQssorksmZiB6DmzmfNkUCpBmKxKqRjQu71Esnk6TBnFyavX+Lqame3r/
2nFOqfnTVeDP1XihBaoCCF0bpDa+W3kVGYda7duNWV1bOxOhYsNSFxLqemN3U15KUAPLF0rSQyML
UJ61s4UBujypi+EAGvFsO5XHwPIr/tlyXCVA14u05W6W9l51pHdTelq/k3MVbkzoskDFUFRMCQsU
T4lB50MZnUH2kwx8JvBau6KPv7p9epoHzfDVWR1JSUoD+zXt+e2vdW2GSDBSn1oo/GjInQ/b5XZW
hrbeUhdL0x0ipyoOlXizktZubcRrQ9HY4rnKcAux93woRc49PgK4mVqKhSMaIs60h/ZOMQ77t+d0
bccvcXV5UcGCt1aBwvZixRyHog3wvn5w0LICjJdIRDSLgogRbj2HL9qMPBa5OtD4hbe+qAqvwl/R
pUoiVMYboiy915Iu/xC5jrxRPDyCzan09rkkzVR4NX8dgOU/DnGF3yYOtd/CqCuOElzDLjIgwHlN
Jn0rjJSNAP3qWXyeC9CuQpxyydNBDK3BbKMY9VxJ8SYMi66aj56VkZN6meolO56JJWB1tU3Do9WA
Zvfdpo2Vfdta3ksshumnO2f24MeK01p+OpjVcKD8bY++E3kExkS3EMsqmYjtC20eRn+EEt/5Nr6R
T0nHC3bvDKmVovrTVfHGp172zHpe3lL+BwZI8Xjt1Ux6GHYqYNqgQc9p58aDPHQFpozv3lAL2AoV
I+Q92VOrmkASu4pTWZUIplDv9kYZJ88NUjyYNrTVd2ROeUK/f0ACjsuYOEZQ2Dk/KoB5Z0uMrggi
HByAF2M8mdaj+aTj5v1XS8NwI1e8OJraq8EQtGNiKVF7FbMbXpVAkqY+sFyI776h14TuucWOcmf3
jvHp7dm9inqefTVGWep/aPO9MrBWB7SqRGg3OOWiwK216mND+3mAS9AUHvgus6w1Px4m3d0l8Mmd
Q2c3VvEL68cKjfZwsrVbLtXRuZs6N9UOTZxm9re+QsTNn6qmQMtY2C2uSI3mhPO+6sLeC+Y4xJiO
p4Cd6KAoQPI3d73IR7i6HbrZD1qrDLxnokHDNFHG0jvVRaHJW/LiLt6LKfKorE/AhNWP41iH4nes
8GT8U2Iq6b2URsVjyFTRIb7XYzuTT0PbOX8sLSp/UJJf+l/A5FGbS/JMfk+5N/Gzb4zM83OsdsND
aufO4whCJf9kJGb6CwqA+9lcSEEfvWm2rHs5d/l4X4+UHd8b/eHagF2h4QqcmnO0HK9/7rcR/gq4
n14LGrACB8/rej9PwPKhx7/FAbvcYgyF5i+CKa86m6stDWnKxWDY1oIizdPPTamIPSU8WAbSSPON
rPfiAlhK6WSIqD3BX+T1cz6taJwwpy47LVBG0/rPG7oYimfnmp/QOIxPpVabWzt6HYaIPwsgHem7
RZt3Lb6hmJ0Cum42goTw0RzGaRbJYZ5F+lHEhfZeAXuiHakINEIedXTq17WnMmFrNJWwgiyJ1D1q
oa7fqn3sG+r46+2TCrbucmYsJP41LjccKsCr0OfGo+chCD0HZJBK/FPvRq9/stVpmA8UxeBkhFNv
xDuhdY341EK3+Toj8NkHRQI/aDewweE/UNXCqFQm3r0ozZ5qQemKun3UQWp5ri+Usp8/avBZZj9C
EqR8wtwyqXbl2Nj3DfX7DDQ+2oP7WRtS21ccbYKwOWdQJbKhwyAoSpBN8GszqkdoKXmUHgG+TNle
sCjlkRAz6c/zVMXO3tUm132SZlOj3pB1lgFfoXCB6fc5xrAdJ0zc839lfhwVexyfiPnhvOulBTdI
bVoRfo8NN/6BMiHtqyierfQYev2gnnQE1O0fhZp4BmAQr1Ke8T10rYOC2Wt0tKwZ6CpWlJm3a+jY
4x084yd/X+Wu/bPoZRHuhmH0Mj+dR2gJFg/t/9SOth5xouzsEy5B5bD3EivRbjUj6jugBFNKDlFA
AdD2qVPkKc5p3QJWTWpdCf9CctBMP6ms0d6LEo2rY2GkSYL99RR/xhgdM2X4bd5/zTAr80Ne1flj
jaroM1kMfsDFPOXxIZeK86On+gf9L0SuxB+snteJ7JYOVRIn7u9sVidqJzKdE3+e1Fo/CrY+1r2h
Ev9GFyss/AbsEW7WVZJo3yNl6KuDHufSPqWtnN2d1yVqvKvcPIeMje0IbOvRVr+SfnTeh1xH9PNh
mGRWHd08lemtiz5QflRjdN6xjOehOPh6rwn7gxXrcXcwldLDsznhSQXTc0qhhbx9HNYImeXg0eDj
HwBl9MvWNQII5jUURJtHR+3NXCRuh8GwEbsqGIC8tGn08PaZcK3o9OQ0Grgw7Ppmarewh6/vz/ML
lGY5hUCU0yiOcGufBziYb3SVoFQGmiUN9wlT9di7yWZyiZ0pDbU+KeA/tDu37pOK5LPFgpMKitUj
sB1F6aFLy7H/gPO6W5xyqwyLU6OomCovkjTtniacFfu9XtdIanml8r0I68mg6Nln3rHG9LXf5W5X
fE1k33/lcsb1zJGiMPd96WXjTu0VVX9qqrrRn7oiM37aEerGR2WKS2tX5fXQ3XBqjeTBrLl+MLKf
xKT6XVlKUNeV1qQbuc3lR6Opquo0ICCk8Ofq4nGLHpWiNseruMqczJ+sMnM+eTQdw9sRcsWMrQ4d
731SqEqGaXqLoIwvZWF1397ePBepKtcrrG+ADuDtIHascqwanl6UmJ0XjDgW7DrqXHR0zS05l+Vv
Od8ZZPevXGv09KDirK6+0cOVrhKKF/RZr09H4KM4Rc4qFreusLJ7wyyN4hD1oXA2UtbLZeYJScJK
WrfwvNfUsJLm/9iWanbXNn1PVz45dpojINd2tww6Y64uyn2lJier7r6+vbKvLdzzSS9jUzMjQ3cX
8Nj5cfDi0ZWAC7M7VYY9FV+9b34rrpo922mExEOUqOIlrZTkK3iCur8Z3Tiud4qC1gTWRZV1P9E1
/Q69wCuBC5eDvneB84oDQpvj8BBLtUuOb//iy71AE2PRwFmgUYBuV3sS8HOOQXGc36GSKzFYb8ZT
Rn1+I1xd7gXeKx6tduRlAbmt4a/ULMw5UpribhZKOAYePMYXjZpTcrQTFbPp6uCN4/Tx7ald5l7U
nHniA3iBek+b8fxb2HWn1oNeZnd4BTiHarT1b45RKsTBJv1i2nX1Xi1MrHzouxsQAhdaonGBdMss
IxmgJ99pSNXUvkmExqFV2eLTXflkr/ohi2j6Qgtbpco8hONycofsrrYQWZskeL4qGrfACpefjCo3
FQTqCKgzkLyer56XT240g1FYqvHTjVZH04deOPXHSUjxlOVJ/8tSu/HlvZ+MBaQZTN0JsCCi7OeD
0ggwpR5GxZ2bZ+0pqSPtq4vu1W9PabR91dfaRnp+uZSI1CFIrS2YYPgGy1Phn1dHR/YkJM30OxBf
tZ/MFD9JM4vd27Na/pbzoHA+yrJR/xkl00x6Q4AQ79TEjD/YYNyRRscXXYD5+vD2UBeUVOCHmL7y
H4TjqLGuK0DxkHbZbE/53VCI9j87lR5XatzVFv21WWY3LXbx4dGu6VAd5tSMm4Nti0T5RGEpc3dh
qbORysQb8WvKC6DoReT0L5Zd1z+Szsv/EtIN5CMm2oGGMEV7KFXZTIDYkAx4pH42AKXpNaXdTXkj
I78TZpHvijKMHMBt9Jb2laYI44DHdvVTqeUsnmQ/pNHvCAf10A+VXL5ghDamjxTtN13yLr4DhUVr
kfCjjo7u9IXWiDaYQMjiOGhJSfZWjO6FkK1+qGs7fe8nfx3q1eEQNgs9r/NPTu+3wG8tigNhJw4q
qyb5Zxj/LMifT29/8Ytn0TISlzmoKVphVIfPR8oSKzW9CsKEwOHIB8sbf7WdyLoxU13bj80kIYMM
w507ee1GfL04PK8jU8ZHZIQswl7NsUCz3h1qlnO0OveGE6aeOnC+G7f5tVFoGCBihTPF0j48nx+W
eVBO50K5daOme6zdsX8Iq9R57zXIXCiuIwC83Ib8ez7KDP5RAX2s3KI3nTw21Vjf5Z21hcq6MheL
DgFxZrkFAbydjwKFivQ4kyj9YBvgnJKqqT/q4Hnsm7f3xEXsBpgLJ54WlUZLDY7T+ThoZwwocqRR
oNhq/wPpffc7zgYdngZynJxPQ1WI/jRbWbh1z185YaBsGBPGJX+s8aW8SBdST6hAwGsXmFkS19jM
Fy0lgdbzko1gd205dYqS5JYcZh6rq2lmvGNHUKaB6ByvP9Iq06u9VdmEnLfX89pAFDeQa0OhSCWC
nA9Uh1lc5GHIQB5m2gifiBtazenL+0ehePzKUVnKKavpQPdEMbgYokA6yl+v0dNDpodbTKQr4YKe
5f8fxF0dJ+I7DDzQuYQLe/peeIJCmxXK/gbac/yzSTpj12h2Rog0ecm/f4ILyIqEAvLkRbdZpTPR
S7cCMlwL7+hwI/oN7uAbr6xrm5+AAZ0CFSNYMauAGCHt0TdxGweaM4lj1Vdy39TPVvOIbr15zEmE
N6Z1ZdPbKBAulFOMXmCsnO8O2ksYXlpqEuihaf70jBbf1XG0Z/1Ag2PaMoS48gHJZylbLzh16vHL
Xv0nmWjHCGKW5ybBlFD5GmakP/DBrPd97tG/UVPtJqRs+yVN4zTamOiVY0DQQicWrxfQ/xfcvFJp
hJah1QXJYbhBxYGni1VFG6f6ynJi50TCSc8b9sK6hd8gw9ilCcQziJXaSbXG3wbAsUPdJu775wNU
D4lYCDGUUtZAiybW5CAnJw1GTzaPWV2qP8AjpRvB+PUHn6V/+DgvtL+l+Q1oa31Pjh2xcqrSFDaT
o+AHAd9siA/CWjobo+uglEQMp/E1R4ZiRbu+U6aRzAnYO73PURnxOG8GsZe6TeltjgdkN43UpbCk
oyum7luz9rS7qo67bh/Kjg6QCu7nS+V65X+yaHooN15ivsyAo8yHtFUS05+xIZ7bXdSnlv0JLjtZ
YJH1ln60PavtbuzCyJuPZTYbX+NIBdb/dhi4eJdxwcJBAAJNgwHLgFU6DKyfmzgasFjFjxStHDHt
BT6D/qSoj4kstviFl/uJ1APzJZIH6hFww88PTB3TMUmRVQlECVdATdGlwdQw9+Hsb+FCLg8IQ6G2
RlcRBybenOdDQWQMm7aGZdWj1XpsrTw61VX55+3lu4xvNC88FB3AObJ31wKsrVnZYa6ggjoVbnIw
vUF8H3Q3v6+KStujAzs8ZnG/pfz4auZ0vonZv5T3FmQAF+GaZNyZ2dRQ14DrILLctv1sUCLxqC/w
lFslKUUa+5k5eN6jNupx8RGFrNoEamgJFBRKVQ3jzziV9uoXJdWz+XtZ9cpDm82l7o/s3mRHubv9
bJr9dF+NcAshS7kodkWiLIU/1KGOspFZwvZTK5F9yypkbn2BInF/iiOl2Hr6XoZYaP2LjADVMZBE
68JB3Q4kiXbbBlbv1JYfu1V3N+mx+iSjbvqi9rU8dV06D3dFPAljI1xcAmzJRDkaGM5Rs9CIHeeb
SNOzKTfSnhaviRjbfnBMQbvImBX7uU49mb3IJK/FfZM1bvXM0k/RrSaz8i+A7tj4ajdi0ndqQgn2
+e19d7m5F6cvKObkP1Qv1+mJR8bqda4oAmlQr9EnMX/Q0HX47+1RLk8rrDIP5DQNZzpna+uSxOkT
8FtwOZ0JCL9fAxlNdmPEo/YG+um85VVxGYsWbAZa03B0F+bearHRe9GNOeQwYR1clwfTVWj3WMBn
690c2+NXKzOs32/P8OqQfFabzUVUWmPu3DpvRw8N6KDF1WvXDap9aITbH6uydg9Nmm2ZH10db5Eo
AjvEpbomCdpYJRTIgRGUxiGsj+kQh1/0rCyeaPxyxSQtbZSNi/XKkNRu8G6HWc8BWieZVatqvHOS
OgAhLW6UuG13utHGN9ipt/sM0Z2N/PzKpoGhjqYOeQPo17VWCkJmtWjcuA7MKWuPmpZPD0PWOncC
Ibut47m8BM8D4UJmJbhzFEgu177FdObMUbUlCEM9AmGSSmtyYBW49suEeKoMUlG7HztzqD4Cy6fn
kRVs253VdWZxTAwDjUXLEd2E8Z0YysPbW+vyamAN6AyBOKIcAM3vPHQUQmQZpdYycJtCIstrHESR
Nn8pcBW7saUYs5eDqDfy7WuL/++gS9z4JyFFGVbMXQgLTsXb6ijywttrZYTypqpV/8N3Jvl0X5VU
KREuP+WfoSaE9Q24MlDdzVI7ltwXga4Wco99+pbuyWtJev2dyekp5lJXge6wnhbNLtAtWhmEqKsn
vqMqyEZGRjg8cn5Z3BbLncrXpRf+N/WVO97r8xR9p35ptn6Y5+l7tZC9RRGDTh8JzNKyWSerSjx4
jRZC86/RivSVjira3CXv9UNmFFBCi6AdTHGwmqsMplOMIUYuvAxmkWE0apkCsKbTnN7ep1e2DCmE
uiwvCQxR8Pw72oM5K4PSgKOOhHKDzvVM4CvnQIbE3beHunJrLRUJUkpyFpW083wousJzH5s29G/a
+sAUaiy569x6p1TAsmyweanroHO3IBjPR4EcJQQqFggWDA0i/EptPMo5E/u35wKLjr9ntSkpjtPS
ArlCu3tdHy+83gmBBA8B5lT5/D0B4j7/MKA7iHujiMq82s0K1/e3XGRKQcc3qRtxcPtZ73flhCXo
J3XWMFDD1GbsD3YStwqdVowmb9tBmfT/iqw2vgACqNIT1TYc5vU0U7WdIa0m2s1pbHxWzZxXiwBJ
4j7wmE9Rc7XHRnMPrdUAJurwVLBv4nLU2rvW4m3vUzApBYpcpCsfbKWdq8S3Ui1xIl80wD1TX5Sp
Ep8mR4+0fT6hrbqv3N6sILKU+ew7vdXm4ABF1/U/1KqfnBtpdUUZJEquJjsdxez6ZFpDT4gN+05C
xoubYjf1ERiIMAeyWve6Fj/3ZeFUh45E0vMNTVjRo8bdJHdlmk75cxQB0Sr9fkz0xE9VfeyPaMva
Pd4hoVnelE3u2L/LWp8krDF3qm9R0CzN5wKxMdDSNHqd36mlRnbgpJVaHOBhJOEfZttaO0O4oQ1e
JDRUKvBlj9B2Ij0kw2akco81X+vBnCIRfXMbu/4eDrOgKJ01iJC2lM2bE7apw4+J0m69tzxpm/44
tPiTO4mpNDexqcjkyZlQckXSET/I1jew5MtPyEHqX6N+hGXt20mdTnKPcG6n/4FGTNRClw1JVtHn
zmcpZ89Cc7cFw1K26KNkSYkfnVtIBy+M2BY4sGP/lhcPc8eb/RSqYaH7WjWPzdEI1UbZZzJMnC/j
wN3uD7Yh5iewn43DSiHgtAPNOWnfG4Mqrt+bVvJjNpJShxzUm/UBCR7X+TrppXzO1Rx9mS5rxfzg
qbHITx3aH+MB91VuSt+RLdxpf2y6tLtNo0rpbkat7pF2djwiFXRPNp1fAycofINcbjhidaf/GQx7
jr68fQqvRJRFjICy6tKiuujim2zbosyUmoshRaFfzD1Kz1HVeBtJ1JUgyThgSRe0N3X9VUzxUNIt
sadsgnzMYEQj341E8iQhC/nUSOotZOmVadG15IUMqw9QyfrRA+Fk0PFBbAKoas1ejZvwRYeRs8Gh
vfDdJVJSlaOsQ4KIw94aLW/WoT3GNrKVwDW88Al8TPcdeLn2nANs635GdOTmD2SyxXwz1SWOj1Xq
NWzZvpSudVsbqZU9TJObNjuvpqEctNyG3U7pHP0rMn66eOymYUp3UYtX7t5OzKLhMRSGf5Ooz1En
bxQj/Wx1sxp/YMcb3UM6z7a8bRMAm/5o9RBRVaVDExWhADfZV3AUitu3989Sxl3F8MUKetlByD9c
iE5qnea1tjkBPjdrfVEKRwIqjVxaghZAdCVTEYMtbPBHamxAY7MU+8/bP+D1U65/AfUDWBG8esC+
rnaWBTFiWlwHAmQdbGs/zl79IRRKWvh5G+K6LOPMU3eTXlv3rq2k850s57rdG/2ka36VFTQHHVdp
DR7fUZnubKUL5aEwU2HvUKlr4pMM2+SHbMb5QwHcfEsd6MolaBvo7nKrI4wIoOb8ss1VnLGGnmx/
BHPkN1W/r5AU20WivSfbtTZylSs5Nc0ati2EFY1xV7lKhjqvhtgyylTO3PoWu3pfo2E/07ox5/mO
g7TRVluenOuvQ4YH9hmIF0WrZfr/JLm8DuIqkRnxJZvUB92QJVxF0SFznzc3uI2pwZTNLsi4zt7Y
mVdCALY+SK5gkED7eN02Uno7Qqwur5kq9cYcNcV9E3ZbfJmrcQ2yDK02WrGXiLHSGFESD+vAqMp+
pwg8IueyVfaumo4bIfTahPC6oDCPWRGF+dVSCmlG1P8ZKnLDofGNNNROZWb2G1/syobkLYhwCUpD
BgW5VeNmhIqLYptVBzIOHyBolN+k6f410DS7Nccs2r99fC8nBTmG4oHON+KJvS5ZuGmdosDnCN7z
bX6bg1V9GHUxbeTNl3NaugyUx0Ex0WBbM1eayASYh+pKUI5Z+GuRKQdCY+f1oxaaobozQk/+eHte
l3FxOV0cM7iPlL7Wdc1eQyV8yEYZqH3RjAdpNnK4Kdu+MA99lkeRD17AaW4qxyFEWsI15C5TZBh+
fvtnXJ53yvTMmWcJsChr7dDbqvqkRmrbBX2Z4iaaq+Yj6GJ9Ry3uVZ0u+R6H9rRx8q6t9iKwxjVP
4Ri9h/MzH3l6H0ZS6yCPDOkUNKkqwal5qRL5+LUO0Q0I0nrL+Pg1gziPNAtbfqHM43kFYnxVLmiA
MckMEk3ATRorz14iW+UFQQopP0Ik6qPPlTfHExC0khoVjGTc7WdNKmoHvQVM5i7XTDlTZSjqHwCf
vfRborcAllvcXaOPg+xs98Rz0vyhhl2UwNqhKPySmL3i7a2hzsdHJZySdqM+c+V0gL5DDptzRjqz
liEJG8Wbe3wrAtfC2sIe8vljSfVi4wxexuil1AS6HnAUO+W1Wv5PjO6gaOMYJGXQ8PTal2QMzS4k
8el9VRjJV6sY82OE0NOdjJ3s/W1UBucRiNsb1TWkGM43S28PnRwVIYMZIPyppOjj2w4aUm+fgysL
SfcUSATwFd6c62toThRaRTGj2LliBsaoFV/VWpob+eDlZbCU0hdlW1S+Fnb1+Vzc0YuqMrZYyDKd
vhh2Pz7wOtRvjAp/iP9hQjbH6xUuw4P9fKiYWDHowpRBD98UWQMIZ42R68f/YRRKkEvpEx7tuhQp
ULSLCyPuA9LQfh/VxoB6bbVVCbj6ccBSguMF+0295nwuOptPT+O6D5Df9o6pNokTXgPz97fncu3j
LE06l5sNgNEF7KHV2jTu3D6Yi1Y8db2ecGc7FegxS9kooFwORbkJRhv9QPB/sDLPJxTKyhFzOhD8
pVbeFqab/Q6FDmWC9t3GbX11KNDBeE0tnca18i/s0qj3BLgongV/HFrAfmw11AZ6Zcsh9PIrwfmk
lPa644DYrr4SwKmpq8xkEQxCmWNSqtz30Cg5vP2VLu+O/4f8AlBOQnwhShDpY5jioTIEUupy3hc0
Vk7wLCr1KYn4tLyTGjPdvz3m5SVJRg2jeungLlDn1X0F3h7SQc6YrhD2x8nuJ1+WzWKcomeBbdjJ
UXGrraN1ZaKgplAMQkWcjG7dR8fFAzUPGP6BanTAGWNEe3NcPZ5i1/4/0s5suW1jbddXhCrMwykI
khIkWZZtxfY66YrtFczzjKvfD3TwVwiiiOLaSSrJQSrNbvTwDe9QPYtC3fM33NgopMPo0i6imUgR
ryZpWhOEjt4efKmDwdKZeCs5oghOcd07d79aZN5kxiT8lO+5ES+3f4LqCESrbPQbWy0e4DCMjzBI
97A/WwsIVcOk645WkLyuUhp6D/8hCUe/KlqzwC8kwT2n6NRo8iPV6t6zOVXvx1gs3DcqmdDtCCbX
3fe8p91rxhUCzgkIWwGbEtGaJNWTnedq62MBvuFYo/PE5FYfa9SLGP36dvSFVtR+EpjqOdfQskcx
qNrZ/BvLSNREmURfRKtoOF1+LHOi4SFKR/abUjEewqlPvLCxy0PE5XjqtbzbGW9jatSBuBrBl4P4
XjfwOqOQzRqhT1/GZ+GfCRcsJASFkT+RABg77/HW3JDIMvSFV0Rpfvkt/wpsmqIJKnaF4o9VIR3t
HO/uTE+z12JGQb8SuyLJ1xcJDQAqXCDCYPWpa7BPGqZtJWW0zdTENj7J1Dw9hXjjR55kxaMAdPol
ndAPun17Xd/LSzMUdwVyXX2RZ7+cZDGCfcMOavAJuuWjEsuSG+Bhcbp7FBL4BfZKHE2suAJhQn+J
5yTDqFav5np6oDuE9ASCIVV/d5YLGgQFMMYAEEIx9nI6rYmzRlZzrGutgwOmmOLzLEn1vao0oKRY
NRr/NBZlmq2Xo+DLpccZRml+aRPTkMHrnkCo2S0K/V5hdt4UIOyUCcEVQ2Bcx1DUpJQQnvHot8DX
XViROb4zSnqwzLD8H9YOjIfN9bsoda+7uWlBBXps5dGfYZe7nZAStCCsvefy+gQvNVwGIXAnoF4j
BPNGVuZmQsWe7S7hbzkorhT149nEQeJ4e9dtDQVbHzo7sQcF6tWuG2wj1a2ymv3Ssun6EnmEnQt5
Y0jOPfjHP3ePpgPVQAt4kbOEKnK5KRwV+zCWS6ZW5SA1NpmZ1wyDfcKu8V45dTYFsCoU4rkuwIes
CeJNmVTNkAyyX9eB46nYRh5QtyruXz6Ay5wh3kkyqzX4pkUseiyx5QHimJcH+uxo42ZiPmuJtCfv
eHUL0cslP1gqOWQL6pqprWqQQvAus3ybMvWvcYxarxyi5MvtL3Q9CiwQrlZQxTz4PPuXXygY9CQs
axQy67Gpz9T95xe7LWEf3h7mattpONJxlUJnXsDf66B66FI7HaSEUsKCZ8kiB29QrcIkx5j2NsLV
E8VRssi8aYTzb6CkLmfUadlY94bT+13ciG9mn3Rem87KeZLT9tQ0xR6Y/npqHF3kRWm+g3tCM+Zy
PLj9yE+kyuDTYJYetEmN3aErw9OoNDunaWtm5COkJYuuNufqcqSpggaYGPLgx5hRH2lp0SaMxuJU
KkX5XQ+LvYz4o1JwUQBabiWCpUV6nnb8empWJ8+BRbHXF20YHELY4E9WhlBdV4ji2Qbr9TPpJuMJ
TTsHVrXqnOmEDucZyJwfq3gITlquP2vytHcKr6ICVhmnDBQtFb61Ya0KU2FkdUWnSaOfWsXkzro2
e2PRFp/CMhsONYprX62k3WPnXlOnqITxgmrgh3AFoTdzufxjaVQVZDDV76jNO19E3E3Zt1SDmvu1
KKBA/QzsWU9PIKt19YW6xYTCS1vZzdMQov98bERrCCx4aoJqp9aVVwcxOv0A3kqf6WZneMoOahmI
3y3lVtulyplK/zWlwEgTLEVHGSp9Fmf1IRyayHloo8Sujh0ewflzhzGL830SRRl7xMBF45LupdKv
Eunq0I0qTpuHwk8YuDhOTFrvVVSnxKGgSFrfWxJgdcBrgM9bTsIVhYoae9YTzmi+jQSoDHhAJR+K
sA4etTxudi6V623AYCDBIWyRrZO2XH4QkVqNlszWonXtmH9rrV0FX6p60HNPDQwtP9e6IVKfruW0
R9S5qu8xTfIkkBxEIJS/ViF+ZeROEE/YacS1rbuakzQPOOUCZeu6+qXp0MA8GFXZHIvEFF9u36TX
FzYTBWdLag2ni6lfThoh4Gy09VLzCyRDDrBm+8fMLKYd4uP1VcMoqEXhhgLOntEuR1HLeUxVEel+
GKhT7DqFmdTfqHiWDqPBU0e6JhvGnRBy43vigQToF3MPihXrkqIhoUc6DQxKKjh1h9lE84tmo5Tr
h1IdpfaQImYTgNrj/nm8varX8+X2xuyc0tKHl8fqg5aAWWZj0HUfvJapeXURFxMdTnwFjmEeZsLV
66CqvduDXr8cQIIWxiFF4sX9Z/UpHbsDmAENHFyTYz82gc4wcPof48zeU6a83rBLV518hkxbB6W/
eqQ0Y4zqim4GCpu4HmuqeK3S8n2Y0fDX+/C9kXByLnp9Zxdd71XK7Iv6AwEgadzaTX2R8BhiDdzL
ZAL1iPE48vouau4FGFIQAS+waGIuIkFrPj+eZjKsNSQmBstuDmOpBedWDwy3RKp054td8/fJoghj
sIX6CGrXMPdGV0G/lbXtZ3KQVf+0E/nBIQFyBWSFXrd1BvwsxCkLssjyRB1oChrntCPQZDEy4zzG
QVe+mJpQ8SLvqLI85JogUuUWb4oUaZUSC7DWqPNkj3qw7KXLp3yp7HBfUkECxrzuno2xE6ZZlTs+
OK9m9BN5MOBWwA5NvHQwlegpt0ulPuCYi5eNLWE8dWy6PHi/veOvNwQ3JsKoKBAtfM31pxoQOLKg
dAk/lovuryAp0fCDkfLt9ijXEPkFmQgIkh4yW57H+vL2UuxBLBBt4SMry6ECOobltmGkOBNlPeXQ
B/wjEMRNjAX+MeT4Vn62Ow31ngmEV/8odXX/qNaJtFcZ2pi+TbkXOyYDcB5cicvfVWT4fszIO/jZ
FIBIIGd2SneosuFusM7CwVikDUAiL+Xy1XFvpyIKSmx1n5CETQ7K2HRnqULo5fY6X12anAF4SwvS
gtIMFYbL6QRDWmBVUlJYoBX86lRh81BCYP6kWFn7hNt9u2fKcHWLMSDaJCCr6ASRT6ymRZwrzblE
OVIfOuclbPH0OaNaVRbuFLWoXRdWnvyj1/OEDhCba+eeufp6tNSBrPPi8/0WRt/ldFEUToRUgK/A
7J3wO6cri0aLk+Q7Yc3GsvISEdcuUjAI1a7e3iLPErqrKfW8NpylU6rqonHVuC9e0JsLtZOhhePe
+3ANZ0aiFKEuWuwf3bx1HRa9UCy7J3T9xyEe+0Odx1VyzPvQebOV0VJc2+6Cf1I894DpgbnzgEWW
tosFdfw9pB8vvNtba2OtF+YXjr82/Sts5i7XOmnK0MqINH3NbOAgGH34KEKjfLg9yrJfLi5FJo0m
64I05g7GXu5ylFHq4WE2ueI3okke2hLxjzoSjq+w/XY2z8bWpai+sFZA5fKGrI6+yOcmo1Ov+MMo
915kxhZiKgaS1NKYHfTc0jyhyNNrbQZ7BPmtSYIShA0Ku4OhV1FGbA5a4NQ1EnPIKr0A+51eFxba
79wc+nvfewhRJIuEM4BdFsWYy/XM2qkB4asofg2G9QH8gPWgpnm6QwDd2Bt01ukSUX5eiOyropKE
ZEpFGsP5iMvyHNXqL6MR2s4G3Phe7DrumaX+QoNu9b2iJrCKSCLZC8xePQaNWj6BbAX7prVm406J
an1NcQw65kEz7lyrm0MTAi8aAItRwWrvYzuTSUIL1AXglX4uMyTdzSRT3ufO7L/LuCNhbuQIkMPm
nvLhxs2D/9OiGQPyigr46jyI2mijQcyKnwu9fwmiJjz1bRv9RIAab9e5utc1kNeZNB6kBVVwqIpr
PyFAYIqy6NajzG8pb5lUdZ48VzHOiz1YwdtnfWvXLFVwdgwdSeQiLvdm1QYypVfcRAJMS7w4S8JT
ERL93B7lQxFmdaVQr9Oor8IP5JVfPVHNJEygzLrqm6J4GhFRSUvpUQulZ1kO3jPJOMq99d9K0z93
ofO3UtsuBhnHztCgt+aqdQjNPXzi1rzBgVFHpFNJVrX+QcqIO1oeq3Rs2vxgtiJ5yqDyPtye98Yl
w7O4FEbIxCnzrUIBqYzDbi4rZCXjLPvaJUHiB3FkHOd63oO3bG3ShYoHap6FvnJhk+Wqq2KLoWRY
/L+oUPW+Fs7muwhF/JgIp703NaSTB4yHYJL7kytndRxTIcn6bCe632Rd9kqBPvEcFAgPhSSLk2xW
1v2X6FLcoqyFzij089V9rcS1EmBtp/o4N8+4v2qqF8n63QI0zAqACCglGobkvqsPVpvdHMF5oFBj
SQ3KpkrszSq6yGg67Ylcb+xAxOnBqcv8tZz3y5NXqpqAZoa3Ttjk1ZfBCoKH0h6KnVtTWR6X1cmj
qQGiizuT/Oyqs9FXg54GsuYHc+uc6UcIyJO5eJ2yqc9d4IJtjfyNFrpSAX8j6TtxHFR8OG4fhI3d
yQEgnuDF5fZaq9rNNTXTokBbMx1JhaiUNsKXYHEA8xkcnEn1eE+OfWt5UcTVuXPQLL/qho2TVisF
EqOgAsXkGbGtHvKynU+357UEt+vVBauyFLnJ3a7U13urLmNNDXTfMIY/Zil9qybjhZ7EG8/9Vzua
3m4P95GPrsb7QHGQyAB2Jpm73DRWlqnaFJQGWATkKs8ITvXRI/nTPHgtxYzQS+cYrXlrTMpHMrdA
Pg8Bvn2HZK7L/LcRxpn5KNld/VYGvaF/BXAX2Z4Y+0g6KKWk2WdLGqzXFs7TEsVGI24TuZmqfivJ
qfqfPo0RKiJY7qKXZooSB89FzflmmPNUHsowJXJqcH5tH8Wsysl5ChsDeoDU29kDvP++daGuR/0P
rZp0/G+aXpK458VceOHY6D/KIU3t46jKre1ptaQDm4TRBBsW8XHbU2tSAzeWUIl1dStU0dgaLfEX
X779rWTpGHhJlcXhURMx6owEtqhpDSV1q1MK4iZ1J5FkX21LqH8matDDoVf1KfNGDGpIHWQh/TBL
6KmvhlwG6ksRZo2vBlaZH7pKr/8KJyHKgxbKne2i2aulDxV5ys9SkqlImG2mh+7EPQn/SZGSP6nc
98l5iEb1dy/gjB1gDNUOF9eA+mqWOcl/gtSB5VmpWSZ7WLB11s5x29j8Jhh/gpVF1/iqrkXPFmub
DDnjtgdZmpcWwJ/BnL3bu3FrlIWTwhpTE70KBouc6r4zsPkDSTVceYIWLenTnk7M1ii81ERe5Owk
JqsruQc+Yc1Aify66UJP60frOIp+z9tgaxRwhyRVRJeLiMrlwRp4WRxbEszFkPtvs5wMP7I+CY63
V+xDq3R9fhf2CDaDfJar+2KkvFjjMURtM9eRV56W5thLQZZC4RohE9XD8wxgTGOGhLJzh4qlF+N1
+AcDzUbzlNhKm3erVLs/MjWaeO/XbbwV8CO5NZc+rgxI53IRwqkAUiXArZpo037PjVr5MsWSZaE2
Ymj4mcaN7C5CRb+mekhO9OQmn1bDXqK/9SmQgANHv+iKXVGIWzMjlkHs1lfrTPkE+T78D1oDxk45
YSM0ozeJoh1aERQu1iju2dYlSiYEgFw7v6dYBOees39Iu77bWdaN+SCgQsUJbsiCiltFLpAOAJhU
QvXDcYCQZuT2IZOsZucl2hrF5iRyTiD3cFguv11vGEnOhav6UaeAI8zgvg0F19XtDbzx3gFr/b9R
rsF9A8q/9aD6WTH0L2WSmV9hmKluNkTzk1I15be0L/aSzs2p6VCviJccIohVjtIFyZyFTcbUCrtz
pcYZH6rcMnYWcGNDAAQFKrZEDBQ9VvdMIIWtrhaj5sfCUL0hcH7I8qR5UZGEO4u4HKPVJYDaJAUB
yyRTZ/ddfipc2mKzBrgGWxwwplSl5nRsJztpTn2TJ69mJX3Nw7l+imuhf7/9/TaWkqGZHTuePbLe
JZpNMpvSBfRrEuhjyhV+xC5hryB5TZVbigNMDqEOIjBqkpczrKQpHgsn1f00qD8LQ/mnz2wJmlx3
siXjlxNFXix9tyrpE5fh15l2KEo26psNWsQlyPJowBZu0A1fomZ6a2tzPijz3vnfWgkeSNAQKBUs
rL7Ln6jRCrHUiZWgnYU38TTbpyDGT+32em8VEKnn878yFsEsZnE5DDEj7Sen030BnR6wgF5U6Bf3
s/4aDRhDn5D1DLrnzBzy9EWdE2qnioqQzUmn16gQDCXWXuK2NXHSJ4gQ3PRA1JdQ/V9YRbD1yCTD
4vSzDuNnXDyyoxzbe2JAm6Ms8pNUEfEHXMNNRipRLfPT/coY21Oh9vop6qv6f9jOFPIBQyJySd67
XFf/mks0D1OIaoROeTbtj5Vs5mcTc/ed83p9M0DmWBD2QHWYzzrVHfqKHlJR6r7eycGpt+HVOpHS
nsqivX/ZlqGAllAKpVWxZjRNyOSnWlPwAsuBAam+joYfVrjLhdmaEegcsFpUtxeS5uW69X3aRZLG
XacZeoxKR0xFJkgMh/hVFDs5y9ZYEAlpEYCZUaj9XI4FyRT8ucl+Q8k7eB4rrTnogy35U104O6ft
+nUiTiR+s+lE6pTJV4et61DtHyXD8IsB/3Uj0IvXXG/zMwAl+1cEitqt+lbe2YMflYfL65xRoWGg
hkTNgE7y5QSjrM0Vq5ENQkcys9eZEv1/48jJS9MrwhIX8orEISQ/U8s3FZGG+SjSuvkxABPuD1Oj
9rUr45zzJlCHiEF5DwOKAJg7wFLsF0YzSVRXnoyy6D4LJyz+jmukIw6drqfzIYElNLta5gRvdVFE
b0ZoKO8UUevaVZtYfCs7vD1dVepj6bxzsy2LuZ42Pgp8V/ggSyt7NW2kKSKjcUwf3rdw6eNqDzX3
/iER3Ch6q5CQxeaXpo+1h1Rg54NnBdYYYxRlzxjnFd7tn3N93/AriBCWxw3Y8Dqck/C+NLt8NHGn
qQMPf1ILZtlk7+RVWxuMmBHKAY1zxVmXMdUOx5CkVk1fj6Tx5ziozQFnjOxBNFHkz1CL3b4vnR2G
58bU6K7RGIYSAPxj3anoFbXTjC5CLqkJfirYgLzVfW7+uL1+G082lzXEYvCOS5C6hiIaTa/bc9ML
Pw8Co/4pW5IKzd5Bfj52UwtbgHnsEbALgshWzzzZeuDXKYa3LqK4adMcqkxNItcJ6DF/w0a9+GwX
lZo8WrFIB0j5phH7UTTngR93eWq5yC9m2s6W3LhpeAKoisBD5clZoxDGccj5I7CQLBwKD+k5PEla
OEoFOhr3Pwks12K1tbTjrloC85zPCafQItpOzVMlnMaTskI6J2XX7gy18fnBqTMpgPfcU2v7i6pP
e6wQJmYF6gv1mZrmbmHthWxbo1BRWupzzIew4PI0t3LvqMGY2740GyBhNDxfenUWOxf0xihUrngt
SYjoVX0UK//1XqtZk5ZtuOCnaFSdWjMaz+C29lhxW6PQNVEhsNMpopF5OZepdPQojkAt5XaHry0y
pQ9lMe5ZQFxH8Qvckpeaz8IzuvZ7nPSE4i4HlzJ7RiFVTt71cHqwtBkyWRh5kTCP9Kn/uX1Ml0t1
demCjKJPA44QoYM1JL60TOTkncTwLW52jqcUviWc5R92nSvoSoR8ttsDbqwl8QHYHng70CTWlMm+
z8Anxb3ko5YeHUpdi72oMbOdk3s9CpK1C3oA6jyYibWyFYQSEN3dbPkaEiUnJ+gyqLMUzu6dC/QI
g+oGUQjNi/UXq43GagmuHT+gePomilE9RZAm7h8FOiaB08K4g562ehf7uh/VSVDvs5b6ZAf+8W8z
oTl691zgyfJlAFwA9l2DAqMYTbMGBIoPHCB4GztrPKVzkrz/D6NgC7+AKpcZrW6FoTYm9J5i4bdN
Vz7MNrZCIYnq3a0dui7cbBSOScgI5S/PKxFBUCKjLfwZarU7zuCWhyDfsxm5PjpgDKBNAyKBhQZv
5XIUc2pbp+osB6JlpEe+PNTa5zIItJcJdI1y0ifH+Xr36oFqWBJ8qkzkwassGMkMrNSoxPrg1uxH
ISe9Z1ba3q6+fvUAqNAag0kASlReo6ewiOr6KM2EH86FRMg4xad+KhN/UOM9l8mNY0qURQoEg3ph
Da67D45WFbaeCF9g7/aHdmP0qSwqewfvujkKTWJoauxskrvLD+UIp5gHqxKIFFYtzhdh9SAjV/Tt
9sfZXDZqZUvdmhb3utMX2yGuoCWj4GQnjrIahCcjmtOXYam/3j8UAALQd8tR4lq4nFCoOlmhta3g
k1TNQVF7+5ALC2vlNt2DKmytHdcCieNHEXBdWjLaZmhLmeZajmf9J3seotOsRntaKltrR8+LUjkn
ib+v9kFSKW04SMSKobDKh6BweHtCE6OyIe8eb6/d1oS4GwAoEGqha7vaDL2hSpBkJ+EniPMBYI+M
k5X23f13NmY9PNcL3RwHhtUNJAdYMtqRRk8ynJO/knx8B92s7oTYWxcQ8lXL68Oyka1cboNe0rMo
rSLhV6UmnenTJZ+UIozcqJezr5Y85w/3Lx2FF14w9jf9wmVp/xVshYgOlg3gPL814+Jrb4XaC9fE
nkvP1geC3wOyFI75Aiy9HMUEy9vHuKD6lDPG44xjj6/rs/Pl9ly2dpxFb4ZmOWqRALYuR8HDm75k
Mwhf65XIC3C4fgl0RDArjGdPt4fanBAyKEvT+KNhfTmUXhco4ToMBTBc/bso6ukpAte0t26bM/rX
MKtLocamKs7amUuhaNUXOTJepcIJz6WElfTtCW3tOw7Q0ggkLmGPX04oUASyR40q/K5p33vNis+B
NA5uXfTtETHW1L093NbEkAzlENEURAVjtSGmCQ8VI9N5zRPd+tZ0SfW9gOOTegJHrJ2pLYt0GQ4v
NqoovJJNoCq4ZmK1CK5BM+uDp9ky6uNERfN3Y3TiVxaPub7MkMR07C1kOG/PcWOPIIwFoZIrHTjK
GtHXDzP0o75HuRK1wWPO5fW5HS3t992jUEXnzQBZC+V6jXg1pDZLFRDRfhjO+KJRkDhGbaHeP5el
WAbVdtEHpvZ4uT2GqhZUZpiLgk7VchkNL0ElRztAz40VA3xigRrEyofSpnY5ijUGpd1g2eOLOe6x
PR3lo1lb7f1nF/scEIrcEegnrMUfjamskoLagI8S4vhkh9hhCJRNd1RXtuZClwiYJdQK/lytWDTH
QdQqleVns967xWCLY2vsorqvzxFib+QRHFgWTF7nRA5yj6aCNTZo/Rk/xrxwXujP2sc0bOW7H1n+
/3CsQQcRqfKdLj8ODi9pKskltqjWqHlyg2QHr3+xs2xbE4Ipy82KogWv4CocbkrVSB2NUXDZtd0Q
NZSD0+McWmBWvbOnr+8FprIEdRycD8HDywlJozSoasienjr7e5dIfh9WfwKre8kmTlI2NTslus2p
LeJndCip06x3t9RiRDKPTC3MZfUw2kP/1a5U4znVWsu7fSnsDbVszn+96qWCrliSLAdJkqdvozpg
vJ7Z+blJw2hnVtcPB5sb+xUoEwDurpD9SlXNWZZYJir/xpth1X/Qnf4RNHbjAib6c3ta12dqGQuE
x8KC5pFf3Q+ZmVpOvdTuIsmpXBBF9bFr5r17e2Px6BMtUQRoHILX1RbsutGRHH20/AIS/HxAL9g4
9MNYqB5VTHvnVG0Nxp1MlEBEid/WKmZBUNiOm8C0/CAYU1cC3OSm6fwbp2rt7muPPjIbnu/Efqe2
cbkn0FN26iFUbX+iJH2QU6s/1fSudw7VxicCJbysHAUosvTVLVFXWBdV4Wz7oPadw4SWmyfVxX/v
3gc0pHiMFsEHktrVPuCxH6JUpRag1K3ktkWbPaSFuud88MEJvwwcyPoWRXC6NlRx1wH/gHO5NGBO
5uMSPdd+PvTxlxoI+7cBkzzTrdQJJRzH6uJPUsLJ8pI5HcNDiYA+NGGtMlUOXcZ/oqQYe//Qh7lU
D7Ul5sY1h1a1fHZg+aY43Tz/HXDvit8pYndS68qRJhXCxbsxjH6ERa00B5DlyE3dXsVla92a3ioG
QxJpEfKySaGJxTN/7JviGGlj/zhM5vyWZOIdgt1IWT5KXpsmSn/dHn5j50NJopC8VEbBJK/uKD23
RacbDY7NDvS9uirjU4gg91OQmr/vH2lpvIFzg7xHznu583tbaFO4JG6yjkum3cvSkaq1RWUUWvft
oTa2P4EYjUWkBoChrOMkYcetLke55EtBFhwF5mFn1uBumVfKESDk0TFY1g9s3eWERK3OUplHkq+V
9XSyuxKeWhX81Ft5T4xxaz68VVRbTTrbRLKXI/ValqXZZEo+1Vbb69HQMEAMQb7fWbetzcCHWdRQ
IR5S4L0ch45MWLZFGDxZVlF4c9bkf1l2UDzMszWcb3+iDbQFW46eJMkuATOl/8uxtEqaqcnWiMWg
iMjd+6XWivepVDFTTeFrm1You2aef5Hy9oyi5ns4Tnu1ke3fwDxpRHEASCMvfwMRR1UrYFt8LTWb
fwzRVj+7SZ49G2XYUypMx1VEI85JVlveYKv1m921yiHmBt/J/z96nqtbgGblwlmh2LA8q5e/xGqN
WEbKvnqaEf5IDzqaAM479M04PE2jHOt/y+kofpX6JM2PbROgDVIS4WA9qcS5JDyCQoSrsBRWUemc
+lT61kSThKxsCAPHm6GOKD7gTOkdWozTvuJcW0VfB7OTOs9sdSjiSSUX1SFtM6sxXGuyqg4AcC37
JXAD9RMUe+5SWUT10XAiJ/0x6OX4HtdaHR9aGyMFV2lHUXmaiPCGNkljtZM0yh+NKdOaH+WuHqVv
sF2pA7iVVNXzM4aqYfYtysq8/1wOc/CW921g+EomzPAwZbnzLYzTUTkINUicJw3frfKvdJrk/ACU
SRrcVAudMnMbks7k3YDNlJ97YobCI3EJ8UsRSdkeRBE64FCVcehOhd3m0os2WGl6tsvGTPzJMtrR
HY1MUVxDUskKdLvDMRexBW1yB3on1gNkijawXWqA9Z9YVjLnROuwdQirlFHw60ZljPNDYWd0S1M5
b6bP1pQm1ZtaF3n+lzTWo4agQ2tNvxM9DtJjqqi18jpCfLLcGCR9qXhTbIn8CMQjLFw7iKzx3BgZ
3pSeWQaG/oT+Vpa+2JETlV6gzgaJ7Gymyp4W/8YVg006hX0CE4r76wgoyDNMJ4Qi/MXW+AnjmQCo
QtDtRD8f+3i1z8GaQs+igofg5lowAGKrlIZNKYEPVJUnNdXb9zhUhkMkFog3aIn+EZlK5S2aZud1
LuXuG2aQyefbd8/WXHH8BkK4PHpos14etnLUKkwDHeFbSLIdFMrix1ithp3LdGsUsnWwyIjhLyrT
l6PoSmUqs8PLasah/TXIREibtip2GjIbV/YCQaIeALyDErl6OYqm5ogoq0nwlAkBscAp1K9Ld/sl
VAJ5j7e0MSNQG/RI6DlbwMVW12Xe1tk8C0nyhcwVfVBF/w2fhnrPzvAjBl5tEgDXyHaQTwMRWUtU
xVabTLbGOFE/v6BLc5DMIHbjPHzmdnxsRuchlm2PjOd5HKJPkxY8NjaGkk0XvKZm6tXAWFplOiPo
e8qz7D9tWp0wHTsmGSSIQCoOkzx6RjMVbqTpO8/aRjYLXHNhPQFqYIVWLzUytcmIoHbwBFzzR8eV
71JFljytqV8yjX8W5v2sQA7s0qinikfteI3fzGB24SdeB0+aEbauninTI5FWv1MQ2HoqGWB5qI0l
cV43/pwqMkcx5sGTbONWI7L4HKYp5DGwgob5yRT9gK2M/atucpwNzc9DZ+08kVubjzXlgaQsATp7
tbJpGWhZFE7BExwT5U+kJJ3iVjVQrrvvBjCwSxODciiYu9WppT6O1drMBwzRqPHipFbwgwj2tDw3
J8MxIrFBl+qqVTL10qDMhQie0kEPqEsV0E5cFb9b7/ZsrrcjFRz+QFR2of6toVYFgvJmL+vRk1z1
Znqk/pJjhDonKAEGamfFn9PBCb9oOeImO+t4fS+hZgL5H419KmPUdy7vJQClKcT4InlSDe2RECE5
I/FpEbveLf9mfhADTACs4AlJ1i4HypS86odaj5/5pPKHvo5HOKHuXOZX01lGAUvPIBxtmqqXo0TS
BH8tMOLndmzGIztnPnS9rpwlvar/h6GghgMkWnj2XLeXQ2khwuCpXiTPYWopiT+alugPphnPGjZN
Ipt3hruqHDEz7lha31ggUCpdxfxdRiqMlmbynDdmYbpzo+F5XBvap6BJ7YICXGceb2/Kq83/MSLI
Ihoc8ATWQrb0PcIkqYbkmWWuIa050zFGnm3nvtj6YoTS/zfKqk8oElWSe6VNnpVEdagSmHjd9FXr
llV0tyf8akKrN7jA562O6EY+y0bZPttzrb5qVdd8pu7S3ascsAzFTiSxpVcILPhyc+RWmUW1xlAj
ZgpuEA+W20jtXmK0uScQJqXjzhKCJ7kcRaKVEhcYsD33i3IsANnz2FrPSmS+dPWuf93mh4L4CTET
SjSu3+vBZANHSS15HiIrOjhZPx2F6CLfjoe9D7U5L3SaQQDTp6FfczlUMRZjRvU+eY60+RMOhp42
5liaKMah7sVeL295kC6iGD4Vl8JCUUMvEq/Qy8G6fsqsvEiS52I2wu+09WYNoO8gFBezm0HD72nK
kEsf+270ZliHe2HU1rpS+ljmSt8DMvbl+KVsJIqWpclzjSUU+97E5ybR7aE99CB+7z/TFHYsokKw
bkAflzP/r1J3S/8urWPOdEs+9qkMnOJcRrk4331zUAUhQwHBjTfZWkvZRAd97MBOPUfD6ED30aOH
se3HnblsLByjANAB34Yu+joV0qCHtrGicAEXaQc40JopWQmbdxN63e0JXYstLKhHEi4E8ehR0XK5
XLew0LM0SKf0ua8mRz0qWRn8soRoZnfqnWI8dCVWs4fcMnPnVJHM/5PXIAcPSmbJnReTYLwUkjH/
09W586nAUVpyzSKQ9zwsNm5skCqIrrGR+Y1rHsrcyZiipCJ5TqbG+JvUvToOg9T9ur0YG6cTYSQo
FZTFYTyseZ3xKFURMWTyPEnme6JFD3Yn44oNgjJI1L2PvDUlnDLAQZAHIoS4WvgqDLO5wMvlmVp8
caq6IordaqJAufO8bo6zbFb6nEuhcHWVmmxUBZ3L9LmSROqFFGfcEGtD7/bSbW1ZouJl2aji0sm4
3EYVSvpR25Xpc4Qv5whdEtxAPbv9FNyt6bsAvaAJ0eyEB049/nKkwnBqaej19FmaE5TTHWs6TVk4
nm7PZ2vVFtYTfmTgfOjeX46S5mXYggJKn3NUGr1sSntSPU3/+38YBbgNl6OzKFevRuEF1cLONtPn
CcGD02An9VHvSDf/v0ZZF6Mt3tBSDaT0GZOd6DD0DVEqFn7/wz5bhKaWDjRv6FqdyQqYYlgySkvC
iRBionITUMW7PZeNfUYnHXgXf1HGWUNZByOHAV8kkz9lQQ2IjD5K/yInWvZtGgNtr1q0Odpy6fBa
Q8dd2xBYYRTpWLjCXB6wn3TtHCkCoSSa10S6/PP+mcGjhv/HAhL6rGpCoZGKWPTl5KuV3Z7LEAcH
V2U9f+Lz3e88Y8vLu4oMyLTIR4BJIfm4jgxKeZjyvjRmP4xraT7oZpu0z9hwyCWSyEiWHhMpreSD
DXp8Lyi5PlhL1xZ9ccrdlI3W196czoXel7bqY4o1fTeGcvBiQyseby/m9Sg4A1EaZa8srPB12pnU
2DakgpadGpjzSRVT8SgrfXlv6QuE8BIL0LFdfCPWsbCk5PUc6B2wUOQTPhcQuB47qVRgEWh77/T1
FwMzt4C44eCRBq65fsgiD9NoLXjANLMOACOyX6pU6a/Y79meMknKb7PX9rTdrt/D/8fZeSxHirRt
+4iIwJstlJFEqf2ou2dD9Di8TSCBo/8v9C3+LqpChN6ImdVMd1YmaR5zGwYFZw/7GMDQjVO1roly
npC3pzvhpotvD95w0Gc+H67HphU444hNxtsf7u48UX6iJspEKU9c37tuE81SW5lFRipVP56c5NSU
tII64LcnmcSzn9n2t7fHvLNZiC1WqSkLT25qz9djlgMc7k7S3EonW14U2Q8feYjfDWqyaVKvTFq6
LJBvtgk83zRGkUVllESZjqW9OnBh7nt+ey6v18T10aawTAeCB3IFUG05GJ6bVmqsUI4thCnk1zwx
iooSYN2Jb2VsuekjpUNN+mVa96MfdYYcJLbTpp74VqtS5CQyL6NA4HrNHxNFrn7wUguBctxqHYlM
c9UVR9MoEALK9dmzTk2UlkOQNlq+92zdXr7MhI1A1Y+uN1Wk68+yuCKuTYeZiNYABkYbxPwPVgao
aJEv9V6yctvlR46aTGmVaF/7X9uarxcNlZdYVRIu1mSr6Ik5dfvgqXHrnu1IaNpllNThwhFDPu8l
lm0VP/ILSyowS+olDy59sOp5MSylDYwZOH/pW9G8xCfucPmNUtegBO6MUu0zFoB6/6HPI5kFnUCV
/M/ULsvo0TbbGjYntU/tRfa1N+6g6m7XkxSQEJ+MmpfTuCHtzd3SqgJyXt6U5NH9nJ6Q4C4+CNTy
j2/vwtuLg0cTEOn/NR4IbK4/HV1TY1Syrgh7ADR+oSzFsetc1dcUdk9UL+9uhFN7BlaMlyT1HGAa
mxPsNl6uRvpShGPUdeVhQbPcPfQ0wr7oemapO/HUrcEyzxfLSEUT4Rz+1a+nhzydq7U4woQY8sZ9
5S9Daww/XDnFzmHIHaOq/L5KcbFNWlNLE19kuKEHEuh68wkCmKmFGSazv4wOovhDbtALPOVZrBmX
ZGpLWoFl7FUvXprp06GJHf1fUO1R+VGMVtWc6thQkqPdZ031R6GTjJ0UYxlSf0pI7T9Y1ej9S70J
HqbO7/HChXayOBfjJMadb3xzayIJgHItUHvAoCDHN2s+lh52gnWVhePUm/7sKNkh94o9HNFtvw6i
LvuVsgwPOm3BzVYSyHDlhplNYUe39TgDgglVq7JwCItKf4wT3ad1DrqissYwL8rkLOYlfS/JZFWr
hl1CbkiVEsrw9fdORF0R3qptuGIVHzUZia9akoivbx+am/NJWQ2lZRWBAvIbKv/XowyoUGkS4+qw
16PmMLvIZGVlpJ8tNXk3UY+hVrAoroawOAGvXw9V14agkWZ3YVPov3orNw+IVs87T/n6l1y9ROsg
UJ959OiloZNyPUiODJEbL0iTcBRy89gsHNFDZKaWcVBaIa1HlcqBfZSUOv4xlgzzeiEMZe8VuSmC
8SsgPDH8SvJnWa9/RaNlonXsWYRlW9cfrHTMUBAv5RmQp5UEcLziczW5xb+5tNX3QiLJUunugmJB
1WMVyL0eeqaGauI+JEL8gb6PuTl8jAbxYrUuuotZUuzcSut52yz3yhjixSQLW8lr16PJRUSmkqZ9
qNSd/RCpxtIcm6wuIj+ty0gEs6xG8uXOXfbuw5vbfpU/hFi4+tqvbq3rxv699DZ0FoCIaAzLLmvj
R+nkTLfVNZRP27Epnrqobvccam4/K2Ou7RAi4rW/vT0sJTixPoumUCwjUUtRSUV9RqnE9tKDUHEM
eR4jJLw/Nk2Sv9S1WObTe08rcQIZO3EbAlgUz64nXRn2rMnJHsOs0azveeGpjyZCmheE6aedh/v2
pkWGnKvWAhxBZ9DdzJWbcfU0yWVY6Kn8Zg7Z/HGOynQnmbmzomuxA2yoijfOjfkYPSylUwtuUXvG
nS6IaPb2PnpeVXmsavxcQ4AoTvS5I0nEgpdKa7lzy95uo5V1QqgHR4LLdst8G5BtE0U9z6GTucpa
CIEIG9SxXabPWIu5LZjJPhnf/RnXJIPUBqIBmJNtkOmlrpStJpYwzhEFRkbI8z0VDcjYal7eu2G4
fSiCwzYAWHDDg4uXaZioe6tch5b9ALRcHCF8xmetmcyd7Pf2KgB5S+uODcqJvFE/RpXYrPK51UKn
sKKD1w9YVCjjrH8hNEy/AKWqPkhFS3YCgtv3i1FXOzkMEpDZ2WLZrKEg3u09NfSkcB+8iKwbBY+2
+5zUo7pzJG43K7LmLOcK/uaq2145ThYTXbaWHi4lhXS/ws2OND9pm/7UrlylIE7yYfhoa6X8Gcta
2+sg3pkrmQkaxSTlr7ZV16cfZcgckwg1Ds0VMGTOkXYAkTA9VsBLd84lbqj8Zdc3+2udYX3HyIyJ
Ma4H08Z+rpZ4KkOgamP1sUagZfBjYSXLqieJA8pT3I1Ldog1TYhHrkvVCXSRmMofRZVm8bd2UIwy
NL2y/4ZmWKI1AfKOaln72Pxk4tC70ZIeHS9N8lPqZWPxYkdYl5Zj4YuKBDVhF72QVnbBGuwGyxSb
2PiZSn6qkrp8ynnc3RMCF+KrjBUlyO025Q/Hf7om5lp5apQzRCGn0PyK8NDBK6XFJ6Wwit4XeVfW
QSltBxHD+R9cMetnWplO/kkzU80AwjJmH6remR48LPceBeZP2SFq1JODA7k4ArrLhsBZeuEBYJhn
8NQdMrkHtUGKt+XHd+6nrmiwhCy9NpaJb0x17QZC8ZwnCyhwADV1vpSGLucA9UTlv64fidNjyNm/
VqZTFEyp5n2o3P6USjuMZSxa3x204mvX4yTru8u4GIHDg4rkb5ugTlEj07gqnNm+6OtfVaQZfo+4
qR/Z0jq6hIyTvzSVOmO15U6ojBrLI+FLc0idmGOCvRvqJxFSBnLKMO/pa/tkIEEAxrBC+pNnVAks
dyzTM1rUSfT3wB/4ZWJplgeim3M8xTw9rwIjS5LsmHcDxuKujUR9MBdD0/hjvngOHkt91Pl2GVn9
OY2XsjsYuMg1x75qY+2BKlP0w1SnpDvwcQZOcAWmkZ+aLEgDIdFaN4EwVaV/HLS4mk/qXC5i5/a6
OVuAyLQVDUsczJ28fVmXwZoaoKNTOAs3ofUE7uCrnonM9KWjim9v38o3byvvKVgblJXhKK93yfXZ
8pJGQ2l1MEOFquXRyobvRVXuqX/cRMJwOlaE75pBMKEtgSC250zlm7jcx6nojwalmThYzEUwpaVw
P6uzW0eBa44d37pR8uqTUjVqshMg3ryv669YNRMgtBCQb5sNtVtj94aJYDiZLh1ueLGX0evEs9Vk
cJ88MKtvL+3tdyTAhSm2uotRWXM2CaKUQ58q6eBSMhGte3DiKf07qSKvOVBobz+/Pdjtd4R1tFYB
6DfznG+TJ7XtWzWhghOOepUHToYj8VTVe0o+N6PgNMsQJDP0BKgSrVP+LdKllmzFMRdGKOoM/KzZ
xiI5OjKq3u2LDaSSTHDVl2RE8oTrgYy6GKOorK1QKbTOxoM7j1/G0ej+7RFu/vT20t18pxUcQAIP
zPEVWbmZ1GzVYzKmrhF2umiXAPS/sB/nrNC1A7hgfY9W9foprp4zIFKUOmB/E80SLmwyMkWudaNy
oKQYI0dBSXH0Il/Ny0F+9KIEAPWcld4XICZp+qDjuANbfHHL8Qnzp7E/dBIg2XMdE7M9LQBN051T
chM78evo960mORwSFuZ65d0uBk9KYTJ0KQYfm1hLnrtOnUB94y0fIiPdPJcdhtc7yfLN4Vzzfjbw
ikcCtmFtFmWidxbr+mKH85Q457LzCvkjRgEYN6wmGusjufyy40N9s5lBBK/VDLC7q+TkdjO3eRqJ
bIhr7tkxj04QsMHVisXdgwDexGrgauikAjYEu4tI72ZFB7NK3DHK5rCstAhSstH6mRz/8Zrc++YY
s3ew6sj8HFdyr1d4M0HUewhIqYbTw4XpseklGBm+uTJtlHDsTTsUvcye8Md4d+2RSg06WPhEQVih
NbOJzgYrdTstyrxQB4rNPrb6F2doow+L1+9ZJt7uTeCgEHBW5wbIt+bmRvVKSPmV03okgnnxZRgc
95xUvXtqXSkOTq9G/2I3//fbt8PtxgRQs2YsAKLBHZqb5HPAu6SZ6RCFppEYH8iWCo2ITXOKgytm
ZT4nSlfuCZPc7BiqqzTFuZfW5J6dc30GK5oVlWlJL7Q0rfneL5PzYKRdGQC/gelhxwWS6nmR/9VU
vbYTfNzZMwxNGwjhJ2z+tjWbsoVtp42mF0Z5BG+PiPXo5ZPxv4xCR41qHytqbvuv2uKkQhUYJKHv
rvoSKXEfccR3P8AsI98N1dZXszR3s/8ndexzpVe8cNKjGuqq5h66RnYXu6ZG/vYuubdsoGlJT6iO
ol602SVOM3njYqduiEuF9he1xea5qsrkv7dHubcvVq42vuUAwW9AGU5S1/3irfufGvjyyymi/qOx
IOD3q5gTfAsVh/j3ZAoUs/1a0cpfbw9/b5LcsxyDNZLiarneljOimljuxR4PZZQGq3nnUV2GPYmm
m2CRr8aVgifcKlILw+96lGJuFjkpphsWCGmaBztxBNi5fMFjfChUL/PT2NT+Mpq+XehVwtAHJZDL
PZTNnV8BKgVFMthxcC221URi8LpWSLNCMaBhe9SHqfqILQcM/MSU3sVAXt/zi0xHwA4xn0T/bpYJ
xIZ3L/iqmECzlJIQbkCbPouGyImrDsILvTmtjia2Ckc6I3syunduOK42oiyKXuhmbuvUSuTIRu9c
DqOLyQmMqJ91pKW+ZtQ/tdl5/0NPDw41JK7Mtc24DVTnNNKzGVpSiPW0+gEz1fgBkG7/weiK9OSY
+O+8vYa30R3tO4AQRDM0nxGwut5OTR4nlN1Q9xor2jR54lqXTKae76CUvVPAe12p68huZQqvFkmr
YB7w1uuxYniCBo2v5CIm5EEPOW8mUiRVFCHQnVfG58nJo+Jk4//831jbcfPR9hI3RaRdK74XiT6O
QYJXXXwYNdmM3+sqF+2Lis614ycS602/atzZOaixF1sfG5Z3+qjV8N7Oi+lMvwjrrPJcjtWQHca4
qtXLUPZufcjniBYd4tjxcBhsgaI29srx5BtSOM5BHznL/ghD7oPsldgMsEfJND/3hjj7ZA6VAy7G
6uz03NDOmAINh4P+MIKZdA/oIxnmUYqp+rtwMrM8L3FnjBxSc6wDT9GsHyOclcqXXm+2BxWPeJB3
Sp21D7NhL7XfenY8+Ox6LmctX6b5CRvNIQ2chshs5yTd3pxknwCY1vxopShsIoexUweg6IUdurF6
kc6oB7YoDIo8mhiCrAEqvgJznmli79HD7sQsoH8plL1aJ9ywZgh2AYk2nK4mIuuE3CsrWpNq/jwM
6XDMsRP7pEW5+24C9so4IZ8ndYKaRt31eivmsgVonPRKqHZe2r2olhzYhFJXyp0o+nZlgWxxcZDX
r3Jd25Vt20YmGqpCl8SN2i9lO0bpwZL9XDz0XeRiB6DTs+x9jBxa5/PourLdKYXeeZVIezEhQGWP
9tZWPN2OPWcVLYpCexiyl3pWzaNRj/ZOFfLeKM6qk7M28sBXbzbQlNt2Z3KUQ4mY7zFNpjQwTfHu
psqqAcVX4/XDuY+ywfVX87yWhEVoUSjGrpK+7hTLQ62qU4zxQZXuMBludyZPOPPRsB9Yn7ntQ5tW
pkQSLL6IeBoumA7Yh3FiTxalkTxSgKp/FOpUP7x9Hd+uIzx/3LlpmxMn0ba4nmG3TF5Rj2580cgn
A6/vYgKz9t1o3JVstVpiq/TjbLrJ16NgSWx3Y2LHl7SLtUezdMUf6KRKP9ElZde3Z3RnGYnIaCav
Kg7o0W9mROE5BmlkxBczX4La7v+2ZkUEwIsebapYOBbtHLjbB4250bQB/MkTimTm9dxSt9CSKMqT
iyddNfbjIi0CuoTmi9cSRr89t9vQgKeMrjEUoRWGv931cY5Zbtu1MWRxhxbKMv3IWu2fyFZHHxbW
uDPaK5z0+v2k8oXcMTBq8nJaG9dTm5w4s5suUkLptloWDGvaHNrWGKs8Fqmi/ozykZszkVGSBzFw
pdSXgMrq8xhNnuqLpNDMs5ZbVn/s6bn8jGg/a4de6rU8jHXvKoFtznXzz9uLdOeDoFhDAYmlIlfb
9mJsrHYdQ7R26BiRDOmw/5MBnnpK9WIn/r69aqkYwVXgNkeNh+LM9fLMHs/j6OV22ANZsP2GvtIX
goRJBoniGh/HLh/CqWztT62ZiL/fnuSdc7vq2NCDoTm5Fq6ux3bNMrcn2bghuW96ynp86aj67XHg
7ywlKhtsOFo9oGq2wKKF/ubYuqobpqljoz+l0rTwFEpB0E2i7++fEauIFCzJzIq3vJ5ROxU6QYHt
UHGaq2NcVeKpMdy9G/3euuEkiNI6Q1CF2WzpFm29tpoSN2wGejUNIATCDXMvvLlzTinJ0ohHBQib
xO27IQywX6J3nbBO5Z9Ku3yemojIk9zBxz9u78a7Nyf2IRcD1yx52uYtTLIms7DMdEOdavrDUGfG
sVGsPYTDvb1gr/3bte+Pn+xmlGZEAB0gF00Dy5n+mOkSuSS8vhzn4b+3d8ItxgqEFWRZUMyvnIqt
UIBXyhiJI90NzagXjW+o0FIOHlIjj5XlDPHB6HA4q0fyTJ/AP6sBofUiDVRbJu7x7d9yd20JpyCC
kv+Cyb3elbJ2q74YFjdMFEUj24vnwLRr9+HtUe6tLe8+3Riqn56+VQISXeLAt7GZ8JiNvmLL/lxE
1eA7i9zLv+5tTaDh5LDgfpHC3xyzLDKmpjFoTICJ7P4oXbUP9dEcvuf8Pt+tde/z21O78xxTHeEW
RtmQVuOWoTbos7SKovFC0p5FrhSM9qFekI6qk7r/SnO2DJKh6c9vj3pvQV1yZ5gZa3tpi5BLhVZr
WCq4oe1m5dGJBuVZ1mV9dO02/v72UPd2yNoEp5VFQqNtJyhhZmJTy+lb8AL3Y613ArE07uH9o9CD
ATDrrHWBLQe6TeNEWh37UJuEfFKqPDl2SbYXDd7bHDAHuCBRPVmhYte7PUaoJW7KidsRyZGjxO/y
U5rU1fPkqNVDHFfNv2/P6t5nIi+mXs3VRZyxVn1+6181euuR+3LQM4KrhznWrG+z2pvUIsw9mbnX
77AJZqgegWh87QEyxeuxEsy7mmhRkc6xJiM+8HOKT4PXG5q/LNLsg9JxhvJDh4Ju4ruKUQtfR0NQ
8eNayT7pamO89KONr/yc58U3z8qKl9i05h8NuqE/KkxDPsFaiX9mZp+pQS2U75RC9VMZZYAOhCeb
s4xwk3ow+6Yoj0015WUw5MXiHDkL2g+zcHv1IJDpcnHJKKmtaXlp7uD/bm1SVhMEgmN6HthLcL9e
L4ETr2aUSNogM5O4KBViLqoO+DQZAH6VJLOoMtGynOJfrl7Yxp8Jtr64mdaWCYkyBewQqv0yVLxh
ADW+yELabaDCqHuAl9FkSKJWS3OKBNY9j5Xai+STWSjFzttwu2NWFg00RaBZhPdbib0OrnKLrEl9
aQw7/SZTM/LdfFkuMs/7nUv5TniH1SXMrrX+vooPXK+WnjgVKGgu5QnTZsAMeqyhVyOnhw6HGCyB
Uuk+DtM8HjUd4Yqd2Pv2VjEoLHNBg2mm5LhlX6mK6SwNVezQrWG6eBnCAwTY749TiE9o3wCOIowF
aXc9xTy3ICZNMM2nfFqowVFrBouhD315yKq0IXAdive3kokhVDqWyLwDkN9GK45Tdks1xTAZBcUl
W1TpOatbxZ+aag9re3udgdDmGgPoAGpb3ZJ3VKWKS1Xq5SWjWQTYfxZHMJrDo4tT4qHOi2nngN1+
NACvALPRc+bbIUx3vZxxHJmemNflLKbxmFBWPXRI+h7fvjTvzIpeAygvusLUebYfrdZmNZ/rpLhY
eTr7Wmee54IC3VRGJ8WdnJ2NeG80YHRI3NB7pqu4CfskcXLt6TXYDARmDq3aZSe90ga/0to/7dLq
Tm9P7pUue31N4z0CpQTK7lot2JKf8olkq01leTGMXs/OlCZAVikQ+MRDZLpldilEja/yZMJbwG4D
+sFBzpZnBskqCidW1eujVGtRHJFhBVnkdHP3QcLDAH2cZ/KvWjXqjrppmTpUQsup/GsmUOgOrhzE
LxP1wgQ1gsH5Zmm8TIcSJ8j0jwRQzPKJIGbuDnBicvWo50msHmslHr4Mna21fitnvcPVmdspMNpp
QbDXKUdMoHv3kw1qdfJLvR2/DaYJ39kidcvOdg1P+N1hwpqlrbYGq2wZAPPrHTgpib6Yg11e6GAk
gWas4st1uezswHuX8ArMXbvL1AVu7OyBtjSD1VaXGL+6b7oyuS+RjOofvZm+m5VOh4CmK/9Q52Nu
65H7LULQvYlLqR2qixpj04y+QXa0enVP8uXuhAgJ6K/Sk0B543qU1Bm8AphmdZln1zmhi5geKxCF
p3LYTSjuDQXBdSUhrA44xmZCimKnzog6wSVJo+WsaI4Smk6bnxtIGDuf6c51RBK69qtWbDpwmutZ
JZVXKoliVJc6w7y0s93oZFIE3tlydyf02yibGI56c53V5VRdFD2a/hokEBoxOtoZI6Fs5369NxR1
vRVgS3UH0M71hERaCXX0HDaD6L+IORuOXh8nwTSNe6Cge0v3e5ihX4+UY2QIxJAwI471PASHkAYF
6stPO5cdf8vmrqN8Q5WKGgFPxja5jLFWbBUtry+Gki3ol7pqYCupu5ML3ZsLAwB+ow2GsNEmjmnH
MbNH3agvRWFHR8VyzGPXV9HOO3Hn28BoYRrEKhT/t11LSgZJ2lZadSlpNSFGqciH0u2+tJFSvLvB
gIQMoFVwi3T4SYmuv02iUR/qB5fDiigpNqORFj/G+eDufJz7E/r/w2y2QJS4vWsJtbqgE/YP5uX6
A0mA9B0jt45vb4N7I8ESpOoFy9Nwtx0TVVXx6RiU6pINKUa+gBX6IDNi6xMQQ5yw3z0Yyg4kedx0
7PBXqcHfLlRgX2lWdHZz0d1iPKcpMip10xY/m9bZkwhbQ4PN9qZjj6jV+hix+9aN+dtQDqqsmdcm
7WWV4giQGtI+9v1sh+2ca4FepkjMu525F0DcGZSXj9uVAIky+yZeqWuMWt2xby/GPCnjqbfjaDgk
whu/vr2Ot4AEExcNIiN24mtJ7HpyBVmR3s12ReYxfZpEG9qd+itvaqiU2VNWG6kfz/PXUnVf3h73
zmleq2MrGgmtBMg+1+O6QpmnLBL1heJZ+b2dh/STkRbVzpZ8hVFdfzviCPAzWLCuGLkt1CG1F1kk
nOhLOqe9/kWvFgygG5OLntpi1XRnV42y4bNsjMR8HizggX5vjnEfeLw106VOpiz5oC80MZ76Up+8
52qMx+4zGntp/bxESJH5y7QkAheFYXwBDtj+7XlZFj/V5hKXoU2R1jkbGMB2/lhaDWFMzCc/ei0A
TOB6UKBCFSS2FqhSkBbJQY3+TKRZ2r7qzvG/zjg5ha81Y91+lU6zfNatshhPS2EqXwpKVWlgiCz9
z2ubBF+zKNN/aE0vk0PnoAH88PYXuz3eLOXqJE75gfbytouipL2kM1zUl7mANu4Mdh8MFtyGPDfr
ncN9uzmuh9qcuKRYuh5/uPqSGE5+7KGcHVvove8+YoxCUXtFc/EKbysp7TT1ve0h3NpEsXLWMsMI
msaO/odRqGrzcq2ubTfKKoM5JKmdlC2XxLw4D6ORTA3KErO9J+Jq39wYgJJ4gnlUSEjJhq9P1MRW
i6yOrR7lWBN37iQO7STr1DeVbnisIomX+ft3BDfwytyltEyT4HpE4Rbp2JP0Xsykd/+xnKx9Meq+
Vn2LVsTOMr72O7cnmWyRqt4apN2wPh0vyQ2l71r0Alqr8/EAFs3nyW2S+UT61P0YtGhovrkzSlNU
pGytOojenKezhU/e9xY9atWHh6xWaIC3mQdBwF6mw7R0yc8C+oUXuC1vbwA5QzdornrWGOT9Ushv
trlKePZjb7mnZIFX4A99NXtfuLjz+WymaasH8RD3EIqpic1ITaeWee5juxv8mkt0OMiqWZQgbjRn
9vEQ1utDVbrc7r5LhWJ4VJ1pwVWtSrL83U8/BEpYhwgtgXmjDXH9fVgEclRr4fukaXOkSKkccy/L
fR66PRGEO5uPrv8KhCHZpRG/idFrODh235jtpZvHCY2MsX7ohDHSmVrU81LE7wfXo7iAYC3KW7AL
SeGup+bEekLvcGovVlblfyE+bQ9+EzcdjWslVfawyHfuI6ZGqE4xixtwC/ZKUQ6yG9ytL6q6YB7I
pg+wytwzLb2NM5gT0vjgXlA0oe1/PSePQkuXE0pfJpo1X9ik9Us+tGg/93buSyNenrvEK/599xle
82wHoMZrcWTzDhtyybU0ZVCrmHR/VIuBM+D+Y5ZyOfwPI7ENiWfYJMi1XE+v8topqhHmv8T9DBwP
HYvW+piW0VIfzZSnZWfz3/tmBBh8L43OMvoj18NRr8oyFS2fy6LK6GhEXftR8xYreHtS974ZDSgU
C7nZMbXaBPHeKvVulU138Vp1sf62oKYhYS9SUfhZ49bexeHXuUeFCGwPRHEbuQEwJH5i90MGIgvf
TFBbbNFLp7uM+lj9mfM+T7GvwDNUfCWutdxPKoHfZZtlOe70saN0fpobib3zVt8JC/gZdLpXacVV
lOD6Z3Q6/omjKLqLpdXmqenM+nMkzfajtaTd49uLfe+T0mBZXZDW983aHPo+rZu69qbu0ubeGJ1j
K9Ht0xShQHB8e6B7t5mN8yDIhJVWvO1jdoPWRYNl8VUhbz7F+MaAC2nH9snT5+XFBm65A765MyAa
GLRn19O/NvSvF9FWlgVyjGgvmTMC8jHSv7ykynENwM69yfdAZ3c+GZc0lWSa7KtJ2+aisaJYArng
XagVo/2c5O1wTIVwPw/mtBc03vlk63tAs28V3QQheT2xJiuNWZdcLyAHATbnauFP1Wi+/3shjsjz
A+qCIGvbfyuLVJP0FXl9eMW/UutY6ABhRPDBkpP9B7Jse/T29TnbBCO/D7jtPi9gIlBssttLX2sF
sUjyuS6KrwtgbhDVz2C3/ms9a6cDfW8pSWXIZOg6rBrm10s5YHLUstBMclG0LpgxUigDpJW095dA
uExWoBuIICoh25tTw+yj6sl/Lp0HLTVq8ICKWq0K5Nzu1XnvXJ8MBUYQfhZ8iq0ftIKXSRdNZXcZ
GoNeuqvK+eJFefpYNjM+HpneH0sVA5S3j/e9Uck8qVUAn4EattmUTmQ5UTYl4lLNTvww5EI7xabs
T4NuDhdzFO2DLcu9iOX+oHRw6PutOvebl0KWeeyZRdRdKjocj127jL4+ROaqbNcd0op3t6h3O0e3
6v6sK7rmAGq4NamSbB4JbTYyIGa1uIxL23anSMmbR3qr4jN64yB37VpUCFAU1aFTjRxMtWvnFwhJ
yoGyBnzzt9f9zr0DeAITtpWfuMI0r3dwFsMd4cnmx1Q2QI12OvSAjIMYc4sdWO2dxUbTD7ELWGpw
nbdvYzQuRScRvLtIIYtfqaHGf8o8ap5g6WefPEPpCELq+Pz29O4cUPpmdFgRZ+bsbCVxzBbbzsis
+4tiLvmHpaqcJ/jk1c4or3n29d1DGQHJ2bVig2rvdm66J0tuUFbRbpvuiMtYgTh+ZyPW0CsnzIEz
WOvFcijytH+iQTkfyr6YD3pRDae+HFALQ4S1fN+XhViu0uta2ci0silnbsJ/sdjSznpnwESCyooR
NdVjtnhJaMnlnezDdSiA52TryP+sSftmqLRJAah26RQiC6n4OD3EPv+3fXrXt3wdZWXLEwKwzsi6
XW/VAmMkw5naKVSNQg0SS+1OhD571rlbJAPDrMJ4sFa4iGhObkuLUBTyvkvTJTQEVeBL4TVJd5Yd
XsGBS5sAlLsmRP3QmJVRHu1KTr9SRdjjD8PFEwncfa7+YxfZUn2ujGRJSr9Pe/tnDp/XOBpm5Vyq
cdHqYw5JozuKWHXav99eps2JXn8/M1hdaqD0Iua1/vffSqP0U12tma05rCabyj9cjJjfMIDKKo1i
Z+PrmyBpHYwzDXSPZ4mdv1XC9aiEmmqfGWFja/DFqJB1yAfP6JCwD+jz2+jGiSJ7yCia6X6hUR8+
tamrtti9ZzXWUXVm/SN4jPo/ZNnY6cdYzfGZN9sqQTZViZezN88YaOSaMrz0umxz0q7C7nS/7BvX
OIq07/KXUVuU9mBaQ6+djAS5Esaes3pnsjcLSzZNQM1poo4Aan/zWjSRTYl5IHsZRxcpiWHo/d6Z
fopFH47v/ISkDxT1kNujgkPLY/MJyx7qvVvq4kLpqOUFVv80245WUawc3h7IYS/8dm+tnw8u/Fpx
oOYG13DzFNkwerOmyM3Q8BB3gc+T9YdFUeOg0CPr82ik5d+11SnvXUhG5WBRATGYHpng9Q6VAxop
SqMbIRmYZvsm6MjzAuuv9E2xS8rZvACvU6RDANEeJgdF0nUJfjsOliGEl2eLGSIZZnArJ8sBInW3
0zi6PQer+wUvAOeOTGg7Jfj6euukjhnOSGM+mmMSfzUK0322Um15aPVS7vDP7o0HoHMl83HE2YzX
s0oLb0LlA9GENI2w5RRDjU11mj0aQwzeoOr2BPs2wTWrSIGZhgsOItSsIPRdjxfhwlajE2WF/KLk
J0pv8tTQrnqsISr6Neo8H+jPLyeBcv3OM7YNl/5vaOxZXmlH+o21l6h1F5LraIWtknY+xzI599H0
r0Cp61GmSXnpNCs9NKRk5zzyqkM0e/g9zKz722fl5vivUmFrv9sj+VxNtK+XoK+gYXfUEKFLF/aJ
wsMURPBODkpT77WIN2WE1ymvSm+IPq1iXdukehSeWi9tbIUdEZtfFrV6SMu6OpSyVh/0bgiHgYHn
vhToBNfxTpXmzrem/QlnB6wMDABt85qX8F4Kq9etcKgXGy9gfTxzhFhYK+sRAmqSIzx2ZJfyYd65
97bo7HXiV0NvttnQdMJW2sQOu7aVx16bkRzJVeujqTfOaQFhH0R89qdRVkMg2iE+m/E7gVavP4E7
ftXcgvd8Q8Q1YfvmjZvZYZqV9qnVtCFIRLur9bk+Ftc3L80vyOq8Jogl0O273k0RAX2Nxqkatpo9
Oaexiygy9O1ge8cxTdTadxD4bHxdpNpHU7TjdBh7OmdB5zllHyx26e2hqW8/OwQqeiIoiJPN6ltG
a6Ej/YmPlBqKpAkXntbpyRDOM/FzBYDV+pChl7FTqbu9mylEsM/XdQZ4sX1+wFjPiHOaLEJpFUdF
Tf4fe+fVHbmRpum/Mkf30MKbPdN9ASAzaTJZZLH8DU5ViYIHAj4Cv34fVPfOiEke5mqut3VaUokm
Egj3mdcYoZ718sIJ8nI3cUQSoG5wS3oU53Xptaw6WnuJdasmZ4kmMc3XA1jeuKmSdN8CiEbnfhXf
0amiIJ/NlxTqXnnI7X7d8EwWYeV5Pt2pldJVXtu3rdE6aB4F+dED0HBh67w6Co1wzh1SaP8cH9gY
Tt1X2mLfEnfrN7z18kORlt4FHuEvXM/ZsqVBRwTEPUeJ+ryyKGyRIKknvFu9Dar5tstLI0UCrQPW
tiOUGJo7UxODc0K4cUxPmNMFMrSzJn3yV69I7gchJp2Tq7BLyHnegMZBFqHB1T41CkexKw0aoe6E
dZ94HzIwwCpCCDj/kus+mned43RgSLWy1r37zqiGJcwVhacIpYzip25ls3lte9OIYIHWuvJvCsly
MGwumqCrcJjc0oOzs8nJgNfJtLBvZec3dx365nCpvfLr27fMy4iMG4yODY0UFD/YiM/PBUqptkB2
wL5t0kQ+1uU6Pqb+CF1+7qwdjWcczLV6jt8e9JWtj+fDhi8ls+J4PxvUNlNvMFfl3QpjFFemW2t7
RHKtK+IKO7KzIN/1gV9E2diVlyQgXlm3dEa5UOmIvWLcaVZtjinP6t1iTTbHKIc5cTnVlwRjXx+F
+wwBZ4r75weNPrJOwaJ7t3JW1Y7OlH2D/9qlEvUvztrZ7qCYRGxL2X1jmp1lCLnRY4mQwQArkBjE
FUYDj7kYuDPJfth3blF+XUvdupeLnj8GTO137rosnvth/o6Etrp/e1ZfWUpbqkxtnuI8deXzfLmr
sH4bNO82B7J6Q1fkNGDMufiQSLMpkXeBZhX7t4d8GSNRz9pYnRv0DCTJ9vW/BNtpmgrHmz100DBK
Po1TYO/yxR6uGlvqF071l1PKbJIeMZtURFFcej5UPjlpRyyo3VYgHtxQTZ4w49pzC/NCaP/ymZhO
FzwM1CZ2/YtynZ9ImmODdqv1Un6tyfXL0Ot682OCneOFU/zlRtyWDhfF1rmikHS2EenR6U2w+oyV
FI0X6dVsN2Fd+m0XA4TKhlC3+3yIEO1RFoL6hfk3zac45BywbySC/BP0/nkQELTrOqRGkx5FMPmh
oKIeS9l9+burhEHQaiWJpk1FIfT51GV5PY42EpNHbxBuWNve+AE66Bo1U+ZeaOK8NnmAL36BEzm8
z2kphsGctXgXHNu2Nq96rB723Vg7N/iuGxe226tDefCoUFbEXO9cE9aCwEhKNEJ3n5qHPrfFFaXk
j6tXdRcKqS9XPnI1IKM31xCASedXhAjGIkuHID2Og66dRn2uvxuZ/TcFuFgJ3HXAz1AA/SXSczZJ
U5LLEj3R+ujVvnNV91PzpR+H7ocInOFODul436EQeGG6Xj7adstyXG2SVCiMnXXBaoVLWOnmwBV9
sEwwhvhXWHbej7cX4CvDQLlkexHh85DnHTAJz4GbexSYzg30NSo7v5u4ki+UOV4bBbQg9wH7iDj/
rPKQEeIUSQc6JqmmMRJAMaOqNi6RKF4su61WRKES/hVHBrDN55sJDdmN0KMNR7Ock6hyuTtToyoR
5vi7yOVfJhCgo7fi18bdPz8cwMH1ogSQdzvO4/horY74NgvrbwI7fo1CuG4Tq7MCXtCoyX1nRcaP
CluaL4/NijLsmrvjhUj2xeQAHgGZhY8GCleEBdtr/ctNNRDQcA6h1TJKo41nkaVxsF5UQHo5OSTS
1J34H70t8KrPR2kQRAlUB9UK2SjL2OWrWx6COrCW2BS4hby9ql8bjM4ZvRyEADcI8/PBXBtPhcFK
gtt8WTP3uvFNSSW1qVUSmjBzLxziLypQm9PmdktQFOK+OL9/hbaKVgFmuHXszg3daijD1sl2mqy/
ZKq5JKz42mgY7pFBsWfptp7tJTlrSG6na3ILksX8JoXEzLMU2vVIZpeGTur8zfY1q3Dj1lPbpv5B
S+M80dGnSQ80IJxHC0RT3FX9uJucRg3oMY+iORBP/k05vm3Ezb8LoBYsBKrpZxWBvEqdcRmTFr/N
2XlC9UO776kDP769SF6u+21PwVvmnIUM9ava9pd1X8G2NWhFdUcUncwPgUi6z9CLuqv/ySiEZpwU
G53i7FkaSEhoXgExCGDb75rUo0DXLZc0014EuNSHmZytfrIJbp5X5LAHwwvBHadj0Kzeu1LPu92M
j8GNVWD0VLqL2lXC+JsAS6aJLJDmONELihIwH57vssruHQ2d6OmIWF29N9qyiPV+QjAa5kD89lvc
or1n6cTZUGdH++TQ8urpCR/N2l8fLbewY5Vt6G/DyuO8kuV9oLLqutTKZff2yC8zGTbZ1tMhJSQ3
owb5/CmR+nPQ7jano5yH7LrMQNfZbtXGk1/i7pOg/T0Pa9gOiXfoBm1G8Bw+0ADfF8xkWPlDfeED
vTzbCBjpZtFtMqAznMtk8hLE2stpORo+bipgN7V3Xu43O4mE9YV4/5VVBc4PCPLWz906488fHRHV
zhrtTB7noagOcCXdsBrnJTRkX+Fz1ard3GXWhQ3z6qAuaAByJx/c39n5Rm9hqTREd46YYzY3KTCx
fSns+Uihv7v3kC7/UfjFpT7Mi8KYCewBOWTuDOp+L4BAJDJp3bflfHQzvS7eFV3jhIiWPSWbydeK
5nlUoecdTgCGjMPseBdFXl+ZVYLLzbkBma2trv78VTttPg9iTBd055JpLz2Vx92ckuVMqby+sKJf
FFzZ+TgYktl4GyX5nEQ0B9QWpLIWjKfSoQmbtPecMJ3y6sEoN3Ubq5DJ94anXMPJMDMtrkYbOf91
7qgwJX2ROhd292sPv3UUmAO4RrT7nj+8mGhyIzmCC1+N/Z/nzEE0Ltoh0Ov+cOHZt7D57CAhkqfh
RkWJv9yz3exuRibulMtj0gnp0CERD0X11ax8B7KtKOQXjxcOXyLHbDicMS4JHey8LrSszu2Xt5OT
T8FC4/pGWTs4+xQ6HNu2ntlY5jyAoSuDYNoJNwtOjlk7xzw1vgnLRGkqb2X+pSi760z3P7ipnZVh
6Q/7wKztSKSoHBzyDl3DC9HTK5sBxgvTgLgXe+E8KZ0UfHyn1CUX42Q6Nw5lYifqqId7YeWo1Qxz
p/9gdomZxTYyRXlIfT5VF1ovr30I7kwCnE2AgLrN8zWRY8QXzNooj7zLXsauj5xj7XbJtVHQivGD
coq6VP+z9/rq2+KPaKa+vVJehllEwzaNTE58TqLzlAWB5b7TK46hfBJ0MSt5Z2LEGdVEq1ed6C48
7Sv3G+uAtUCyR2Pt3Iy+Fpg9eEWhjn2dDdd6lwhylw5qRmir9M7XaxEiDD8cBbHfpbTpXIBsW42o
PMBZxASRouc5XDDJiyzps0YdqYvW+wG9AroqPjYuhSbutQQBTGt0sNDoOrvzEUjo28dAH3ACKYJp
MOMWB8OjtS7DIa2mZWf27vemXdvIasSliGPbF2e7919YHiKdX0z554vC15bBxPEDFB5zs5+Q1AjH
wrYvHBKvLD3UeLfziP1JY/4srrHEbIg2y9URo7vsTjNNgBpNamAtsNq7aSkVOmtO936eyv5H5eXT
57dX3i9b8xdPibSeg6MOlKbz8Lf2kEcX3DmARyZ5WBc/3Zl6piEcgSZv3ybTo5UG5YeUIzXyHaB5
fqqJMKtye59LzYs95VmhSh0jKspB7nyKqhc2x3YHn39COh8ob6HWiJri2YE95MjlY/ujjvh/rrfN
otZHGaDRE2ZW39OKNJPhS1UZFxLVc2zZr4XKmbTpKgGxoQz5fPr7bmzGeVbquGiBiJypL8M5W+Q7
Pud71i7mj6Jtdl6bBLHtbX7XQp8/dMKRNzN1RhDn3iXti1f2LTxB7NzB0+kg+s7i0mEpNZXk2Xqk
WUFLWF9mMsBAm5BuGAtZHrreG/ZWRYNk8bXy49sL5bVZoKBCX8dlkbygvFEinXoTXZbjoBvzk7IQ
pfYs4v0BIG4oqiA7VVUZ/E8mgVoYqhgIVkMpONsd6KxVFj5g6uh7k35UvsFWn4ZO1w9lY+ooKDvc
HqGZ5TpOcJXMPmpwOJvrEgU9B9H/sh9Cki7/U4t5/Je3X8grZzaRE+gMPhyoOPNsNtDMSzwEKtQR
LCuiHUUBZT00Mo8+x9qnJ2nJcbhwV752ItFZIGQDE2HRxH6+JHF21RvNwVBoHfDS0GTlvl+ntb5Q
53yJ/OCIBu6/Hc5be+o86B9znq1JOnVsTSrwceL7wc5QKbG4trRDcR14nfnQdML+0wUz8KeG0Fm6
76Eagf+YTOOSI8qrOxGwrMtNRSSDqs3zx5aOjT6y1q/H3ipcucuF7tqhWNBUjQZUl/Z6yQz7OED+
DOy6GJF4MPVviyfrkzv1KZKAWJv8WHKvV5fe1CuxJHE8RCjyI/5+Xmcag8XSkmxcj8li2Z9a9CV0
YFXOupsbmzjCMVR9DKYAnRL0n36UtjisqHBd50FKyWuCu/h5RUogRAXMCwcEBS6kVL/6Fs+PTghU
aMpg8gIhkvjm+ZvrdVkFRlPrR5M663QzBYn2OFP/S6/szqaWQ4++vGs4R40w14L80ZFN80dbac6p
czGS7Ue1fMCHOZC7jaLM9w8jxPnesG89DYVRIDJTMl2ITl4u8uefefv6XyolqPy7bt9mfGaF4stQ
BVaECGJw/fbufTlzjOIRbtF3faX/qYZ0w5Em+tECZ1EcS67HZec3wqre6auwiujt4V4m9lzuCAFs
SF3gjGhAPX8qGHpBkXqsYW31wFJaY28Jrs0cz5nVL/fj2J/mcVjuNU+1BENUFDccurY8VujKtDiI
STTE3/5M25DPFgcxNDkJNTZofJwqZ4tD2tVaJKa1HgGDLG04N021W0DCYGtGUeFW89rZi3qrKfUY
mEg+fTDsTHx/+zO8TE62DwFuggtlg5qdF0976XJio8lwbAV6pOFS4NkVpla9LzNHUtq0tfmoOWZF
jubLqETM6hphK3/nZZRAi1GjPqKp6qNUuYgziUL625/vxWLk4+GZA9EWnUOfLt3ZtBXoeybzqB8r
9m0dWllROSFiL5aM3x7oxd2+DfRLlAz6IRXrs/Xh61q55gjqHtulqgg06p+plJ+1XnvqnDYG2Lx3
9Wb/9pgvYV80sRiWuhrwQeLxsyvMTSrspOFCH5UBTD0aJ2366LR9AlJkTjoMOuXUvyPm1WpAb4VV
hGttuXWo4F7qF57/5aXDZ7F5zxyldHzBejx/08rKGpo0Sj/29hh077SMAOrG4Ba964omDfY1eV8R
T64tkx0YMuGg+g++h1BwAneILrD9+e2388rUExGTq9Dw2/o8Z/Ff2k6mgCliHAdr7G6TQJ8eCkcF
l7LzbZed7UIKT8TfrC6W2rkKpDENk2yJQ49qWdw/3LEBXp812izipkydOtIy1eU3Ot4GRtyRlSfR
ijPGt2wMVBDKSdHgCIvGFJh2DFCVLrEZfnFxnn0+yq7UbyBXkgWxSM7mhRqYRhQwl6eiNipnJxZD
afcmWluJja3jgg+5Yc5S3Tf8N0QFgwJDtn3iEYretmCLy53uaarbVUD7IeGXpd5fdRmej5+nLlUy
rkVdLZ9yq7CXveksmvZYJf7cPfmqXYdTkOSeM4aFmXftz84qaBWFyNI4zhCneBHVKzS6xWritBlw
unfVWsofLviK9K7D62I6NmNZaxeOzZdHOTc+pSNCYa5VZFDOFkYuXGl2Ms1PfqlMIIRI/vxhl671
Va7FAj5zNjsDRLUTgHi2tcL6ogoFw7230qKOzdHI6keoMZ114ajaJuL5RG0lNtCTW9OL5XR2VMGo
TIo+r/AS87Ll3eCM4ze6DOxlw9WW4F3mSd3CvgY7wqu3N8qLo4v6FuIsJEybEOULbJquqC2ljZmd
pgwe81W3iNQ/VMiwYSlmdxVIxmA8QaFKOxzk0VK9MB8v9imFVMDY/J+eBCTOs2usWloCJ9fNTl0V
LF2I0ej8wfTaS9yAl6+X1U84zCW+6aefI829lmtGOnpzahAp9yNrCpb+QS+Rbv2p/Kz5MyFT+Y7b
FHYMb7/eF5EKVzStANg9nA6gCLfn/0s8tAn7mG2OxIqQuX/da4F2aLEbPthOq10Iil6+yi0aoNIP
cRRc2LlqUTAvtU+TpT2pzlVXJg6ohwx98PjtB3o5irNp3W/DUPCiE/z8gbSsMttuGtqT3lcOfCLp
xa3Viwux74v0DFbj9gzIZLAtXtSZxnlNgtIc29NkB+0BFcXpsPiN/cGb52BnGhph99uP9SKc2miU
FHIM0Nsges8xRGbgt1NlTd2JWN/EU5QsFQMzC0zlXjm5m7wjEM3b9ym0Q7lDw8hbvg1Bn/WXiFQv
1wswFSix5ElQ0cHePn+98xpYHRJ74kRlt73SO1MlexjVwggnz7hIE3jlNW+dk01WA3ohRmDPR3PM
ZqFMm3UnjSW1a/q6v2p8FVzNqWUWoQHS1LiwfF55vo3bTMWM4iUwnLPlU5StrYC6dqdUFi6eOQXA
+KDwhi+Op8k/357TV5Yq8cgG/wIVA1DybKzJl3qudL07GbnVjZFtpZh+6uZEpf7tgV57jXSGgaVv
XfYX1ZXCwCAR7FGHU2quRxY2ZEdKU92dOY10BspFqgsDvvoWkVL9lx4EBcjn86YPs+/naulO7ULC
DrZYv0G7cr1xfULNt5/t1aFAntnbwUgQfR5B4Fs/rU7XnZYkcOtoVbol4t4J0uA6G73ly9ujUTTn
oz+7CMEnEkb6G6RvY1KfbQCIhNXSYIt0QhAZ1+Mg6iyjfYcObn3E2L6NLYSeP/uudtT05XsBiX5X
r0GzVx1lfUWUGflrOd/JCaBDiDvp/MNeO/dpUU2kZOlFWVoZ1xmUrbCxumWIMMQgMTDzEpO01git
qcoOXV2hCTo2Qf45M9SxGy3vLphcgyRf08K22Xx6y6A6UdKWt3Kw/Xd9nvU7ot0Zl6T5OIuRrq6W
VOqkyqnb6Znro2/lofi3quxzroyupXM2TLs0zbDJmaaYXzXvzUn7Wg/FnZs08kroSLQteTJVYd55
dRZ66dCfAJIbaVxYfv2+sZz+FtGT8raUiX5onF5xUuhJiGTmuybxqx2fSp58TKn3YiqVmLJrmpcy
/VxQxX9EBlD+MLo6KWOhgvI4bEo+kciWwb3zoOXn770E5M2NcFdeVoBqdvDRwTOmiMEDMj1bd+7D
0szGHFZtZYqrQHntj14uWRb2usA/q8Xkstyr2qVEHWa1WTEja0Nkx/u2m+4EzdtYg5s81bwGW6LO
++nbS5Ff+XLe1BXGel767DRyNasPrg7V/QqzFTv5DMkvH9xoKlCWcCJ9MsblyvFK8ecsHaC6fiYz
e4+KmWwPo7Epmul5meX7FXQ/sRtcJDJitla/SzScA2JLDUu+R2usW3cwZeWtBkXouzn1ArPOlnBv
Xns33WfGYspo9EY0kpdRSTPWC91vI6cHphsGaDbjqaIvg45u8lx1V2M1ZM2tDPB2unLG3JQxGULd
fFhgC44H+scz2oVJRSUctQqXAAHXC/0IgssxDlVT1HiBiUKY0Cx8LR0+j1XRax+spFz+HO3ecj42
HEdDHdl03MrIaPUh2GdB6c0HIPdE1rNZQSxVlj90FNu4Y/c4F8zNzljKFiGyZfK/mnaNBgNIpakM
e+EK3IaogJW72emC96Lp9DLKe5XU2K8leRvaQbpUB7GUYvpoQ8Rev+bZoPL3XTW132bMhNRV1+Wq
iBsxDG7otY6oH5LBq6Hl5IUHQcXNeopptipIABy0XNI+LMqpMCOsws2MjHCoqm+WyJoupDcwW1M4
L3QUkDQvpkcElHz7ZirT6tMiqxQ4LwSv4V6A2rMqgBSGOTLMppxlDbWCEovqXHKTDpiKnZxBeO62
gxJ/vBkdXFJPq91SER1GD0+iPHeXZY/msKrukiLJpo+a3+p/Eqb3WZw5ZG1sIPzpdr7RqRKzC33u
H6Sl+vFxCEYxbuqalb6csODprBDvIXsOa7KZ9cZrC11Ea+tQ+HY7f1PSwi49GJIQRZ+5vPZXyULy
UbpxBRXF1aL8PNaudlui/uU/tIu0MgWBIa28mIBsbv+wga0EH7NiFFncra5wI23UlU4pfZrQ5JPe
AoMZC+qDKh1/+SMx6ra60woGxSHETLv9smBPb9qJzwUPT7agRVxkRfEpBRhd7+3CnucQ23vchRIk
FT5nKu360PHybHqH/bBqQl2Vy3SLQFxTHjRibS0mQ3AUnOnJ9h5chXBahLqj7YW6N9rdTjFvYxis
fV/c2KVXT3Fl1qLdbq2SwNup2nRXufa8HlQ3VvUxQYEsCJPCMrvrqXfM5aRyEwWHyalxczJQr4Lq
0hR9AoNyq2Tkq9DNe8dlUUR5Uqe4Pts4rh10XYn6moo7TmTTSukhdOFRf0ITkIqDq2XQurVKt6d7
zI8sHX76YgZRMARDfUTwwNLet7qZ9w98kEH7ssyw10+ekchs17DA3StPVNYaU0sZzZip9q1w7cv1
s5MivNcyvZmdcVpQ+o68wVZO5CF7vrAHksR0IqyMByeuawP9ahb9Mu28pVD+QSg5VrGmdyK/T1xD
azhEi0mFPmj25dDZ0M3CniR0DJtxWLt7ZdiwowyJ7F/YdANn3cAva6/UJjp43RiFU98yd7K6Wvua
CvASiPpTKgll2VQdi7UUff9pKoqgjlu96ZwQJP3wrUMs6Evqe4m+80bUkFBGhHh/K2jI4FCYmpz5
uQToh7ycyOpDpqBhhORAA5TztoGjpFWzq66Rj8tmNnfbYtLQtrkejqAwv+pdbw9R50CXvNIHKe14
4ZjU37eJoF9RylZlYV5tXsl+gxxmKOu8WndSub3zUPqjKq6HchphKk2zZkl6q0pDuc7OiimL3HEO
yh+FPdnDSWgBnlwcWkkXoq7nj3vHaq1j20ONWMNCNUqEvmwmRFdlsmr7QdT2+sMo/FLsXZl4X+fW
aYcYDzGKvabeTTLsRjtpkKbCR/aATkRmhkanN1BVFN624WBK+/3arE29d/iEjyvs/uGrWA3EDCBX
QWKJODqqdq/D3/mc62vdcgKta3Ofjrh8UKWDxBPTpRzSA+iwEuDGkiuxK3gL2w4qUxVqUvRBhGkS
bX41j/JrD1JG7lsPkZNobo0Vi8xmCcxHiApT/TCj6iV6MKZ1XkZNm09anMKO9o8Q1K0v6+LYqNZ3
nrqrkfoEoFlZ1vwJbxM53IzrXE5fRldldrimkzZcA4nymjA3JOiO3neyYQeKt6wOyCIVebyKDo4H
7cdpvU6qYc2/qEb3+v1AazWPUKGa1tNiz9Oy1/2h9+PFTgN151gi+OjZRdNfJcIwh0dJBdONTOEk
/VXvbabOok2QcQHK6s8PmK4U1b7U/FW75TLpvqAGjQ190JY5vqEUSX5SRiqyeOBl08520FK8KtO1
a+/Mwmu8r6R/hAjW6FnLzp2FNp0wvDObQ+rjRxetA74HO+m0VcmRZLXpCRRDjZ8Eu9O7ggepV1Er
U9vco8hGKEi3Y153K5HK1l2mpxX5tXCycJCWvR5sYabVO9MaUa6cm3QeroOhV8ZNsGYeNk2NAfJc
sfTpKqiuHPaZ7jRurBulmA/VuBK+dIWZfpI+y+KG1Q+kTs+orO1wU6vULa56c7+XBlTQcCrbrHyf
WFZ+GmvPEJGbzAXHRmKpCkdPY2p5OUuXQIPe+m7celYWm3Wb8LS+19wvORqv+9xezfpgGwRh+3QK
2ulGdES3uyrNOu0RXzPLj+1hyLQyRIxiJtDDmiVI1mgxs0p9T4OhCPJwrDQ8mbS5bLuoqDp0NOCA
t91e6wUt1d7HPTXyxi5dYmkkmvbJXpP0R1qMpvmoZV3/2UgMtPxj3VFyuHKhbeDyneWtusmX3PjS
aza4r2SiWhcGg5vIPUG4UO+C2sYgpm+a/v1otkFwnWJ+14QEeIPYAc93mz3iqBnKcZZTBVxcYvrk
UPe7MYrELa6h5o/w9Xgj5UFWrHwEBJd+iavGqX8ai944sSxGaV+106p91AnAvJCl68h4Wg2/iaRb
WNpJk3qd762uHW9aq6iSfaVrlsIIInMauPZaM+Lw0nMMVKuNzVLq6LLeZRzHwQ3yKILTPqmn5tpl
3Y/havQSyRurrO81U7k+ARjh72mxjM6KK7I9Fbrlkjr8vZUuyNKRFosassC7SanU26GmVeYjXgBW
cWWLsvFCTXH63IpVuUFoCxQa2SYEwgdmakpiyjqzcdvWia1ux3XAGkr6FuoSidNJ1pm35iwZtA85
iQbZ1Teu6Yn2moBjbKMC62WcL5JxeSpX01sOxmpn6T6hqb6Grhzdfl92dW7tFvR/swf2QjEfuimj
AVTicOSTjNVre2yMVFaHelOxCbGoRGkqQo90frByoyx+JChNTbExaEUmo1p03X2blt03lRU2GoFu
noiOg8Aa/dsWWGwaUkTVsPollyySPXy6LTlsh1XPuMfVnN+VejDRfl7ojd4ok6TrQC0kSN4FBFTW
PpB6kMZlk62DDIGOJf1J5lZL7AWOpNjpCuL11djiJgiKA1FCK3bMfM1Oczt0XVzUo7dGbgFqMuI/
18PdZplmHQjhIAATM/r5DSQD7Fhdc6RzW3ir/WiX3dKc3GLp5M4sCFG+QHbvbEVvQHODp4JO2niy
8syBDLxMVQ6gSq9TOODgLDXZhyAoxET3sQ4GP0TYYi5/ggxcu4dfOfr/+in/d/rU3v8rGR/++Z/8
+WcrVI+T1Xj2x3+e8p99O7R/jv+5/dh/fdvzH/rnO/HUPI7909N4+i7Ov/PZD/L7/z1+/H38/uwP
u4brUT1MT716/zRM1fhrED7p9p3/r1/8j6dfv+WDEk//+O1nOzXj9tvSvG1++/eXrv/4x2/cfH8p
V2y//99fvPte83MnqPxPzVPaty9+6On7MPLz+u8gnUCC0WGggOdt7aDlafuK4f++1bE3PdkNjEQx
+rf/aNp+zP7xm239TuoCdxExUYCUv0rgQzv9+pLxO3UQOku01DYcKnKA//fhn03Tf0/bfzRTfd+i
ajfwac46hpSG4bWi5QJPbKu9Ub59XjbSHM10Jqsqo8qagd8Mba8jfT2P9hBmGYzFUI5CfrOZD3M3
zYoMIUWFkwiMmC69qhAfcneEqMNuroWpw1Dw3eMwEInuipyQMyZT1z/YJkKs4C9774/S8pcgGuo6
IMowxyWm2ljXcWdWXWSTxj55tjTlwSZQ29dqdGJCzr6LpgTd7JAbYn5nN3YhQkkWylluFOrjVsUP
k7xbk3DCDSw7+JPt79uZAyuyF2F9rGsNlGuTT5LawLoWRahk/00hWHmiAOhzZw3e8NGySdYimzeg
RV5iJ7R8BLZiUM2QRYZiWk8h/txCIMWr6Vec7dZDi07Bk9tVrRYZdt/e2CirFDT4oGLHq5/7X0c5
tg1nwdiOpC+eRw9w0aguLY4jjuB1yhtfF2K6q9Ro+geva7MrPN1rigcr6sdXtjLTD9VqpTc5FTcZ
khd4ZcRNXd+BnHN7Sle++1WrRufzgJ/lCHlXtbfeCjk7FFPbcq0Hheh2ImjJ8k2hoq5QGBcIvXZb
3o053+u+IMQHhDl/7DS3MonllUJo2ElwKQqSoUipMvs8hLBV+SekNfsk6eO/S2fb+uE0kzUdaniN
6Jm0U+DG7VQH/UmltXFj5rNZML2TcRXQaYyBr8qH1p79adessr42S6PPSOczVwOr0g/3TSv3Hc1f
g3nOyqOv2WhbGyL4xHmoO7sp0a0bb9qytgpAE89SjZoKayd475Va9YkFXmUkAAQAO9ByMzoYSRNw
5ieOCGLUrfr+rpRNf7+O/XpritWXcUCHfoptFp9/rXnC+ERJymD5OwYJKMWZdJdS5yx2aTKkIkq1
9LvuJlwg2rAYH21Xg25OL36NBzkuxb7CIr4Ny9ke3Ug5KbB4ymhaEWbC67+irlwRNY+TPKWlNmR4
8Vr9SnJUju/LdExOZHsUBjbsWRM1flYvEV2i6rpu3KqPcg8FiDCb1pXaiz+V9wPGtiLyPYnVG2uo
tSlyZl4RjmZvy2jBEK/HOH5gBEfjKMHZyHXv/Ebzip3R2eM7u5hbbSfkMmOXRFH8CVOirL1edTGf
Am1Ib2hFGFeeqZEiuu3YkAyWqq+R/rfE9dB6dbd3aqNooqBJrSYyKMg44TpZJ5Usejyil/pQAM22
AYAklDhUbtdOBDpZf6hzhMqvhaWBEAcKyCJudCePUPA27A+EqiN+UKY3/1vK9/9fUb8hI/LWFXXz
XXx/dqX9+v5/3U4c+b/DWEG3879uJdP8HXqQScsCUiIohv++lJzfcXna1KPoSQOr34DN/76UuORs
gA6gv5FroIFDS/NvXEpw158V/LeeN2h2YG60nzek7i/I+V86pLADyeDnsrkH0Wje+lpLcazEqNvN
dfJaaayRJwH0T+Py0Q+WuyIPE3Xov2KqEFeOe50v7f8h7bx25EbSNn1FBOjNKV2aclmlUqmkE6KM
RM+gi6C5+n1ydoEdqX+0sNgBZg4a00olMxgR32tvpf7mNgN4k/zZY3cKg6IJJ/dccxmnYWK/X63u
xzTzL5aPgZkdl83DSsrkGu0r4ph+atc41x18wKVXIJ5fOowl1ZvNFYzCV61MlnwkZc3WjbBvWdnT
3pTYCgru8VGWl80rqP4ed5X5yXbaAtiOLoHHD7i9iUMSH/M+6hxvkHe75bHJ9F8AE6ZIFraKUOdZ
cbCY33yxfdh4NY5guAjJmwLxnFDNt6nq2jtrMuSxGudDfakuXD2OMz52lKO5TWxZrZ+C/UbV+ZPW
7Jwry9CH3cgeDL2tJXuevw66sYec7H7YfgQCHHQ5A3555mmzQbystCqGiLJBf7M/ZN31KeOKHerT
skJpwJs4qESyDK7itHQag7jHy78ACONWjJmXI9f8qIAkVOTijehoEUFqhA1eELAmjGNnQKuG3mz9
6rVxfMh36ceZZtmvqKPeWgtFTOvVdmJPuhEB3lWHwGo/qwmIdMozM0FpJ8KNCpKDqa9GZGdqjDoG
95S09Q8wfj+mFCpIhrKaztM2NPHqDkM42s4S9zSugWfp5V1LeGqC0qCLA2MEUVfT8Dw3Y/Ug/YkQ
vdVe41pTxW2pwCWMGewLaij2tOZdNXob1hWYDd0dBeqQSqZ7pppXaH+Dy6nR3ouJZSv74Uej8Ax3
W1fFxoDK11pWL2kz8X6luyK5ed87YGse45U0GAIzqawOFfYsi9RsnC/8eCW0c56fZzqHI29w1yPS
x8fNmTrU6U2WDLbQSfbZxJes9vLDWkPIWHqd2i0TGI0pBsaszo79ZZnOO8zRRZ8zP52KjVgce8m/
W4vjJTPHcUwtlDFHkHhoXFpZvpGL5iWbui5ySayhN3RADU3jh1anV4nMN3Gups47TW3W8AwgX7QB
wHMa2jySy2bfZlXrh9kKxl+Yeh+WveTngykIhQYLoeWeIufoapQbx0H9yoJS3bWuhR1o3j0zqamq
S4xJX0K63kojTdWyKPpWd4ZScy0eNH7IpKwB431Ny5kM/SKqd1HFZqB5KVktvK8Gd9jGc7toytoi
Bdy3jk1G9BbNGXVojPXw2hTGEAYwTpHU5+lges14Y0zrmLgVzghCkaQZc2FfIiHGOuU56GEH95Wg
j6H9yWn49LKRp8I0YZS0ckW+leXJnAvrBHzZgXj0RrShSo223LK5GVR57OXqa0e9c1Qq6wUhTxHO
RrCdbZ9dDPHkt3o26WUThseZX/7y7HyKMU3C+zl8HU1uD93Ya2gk8zIJxta+LzzeZLsDO8nBNaNh
DzjhiaQIoTD8wyY0n1wcMdzByFmnMai22JErb6MBzmCqzEhwFeG8yJry3AloltFb2nDM8z3Z2qXm
Rs3729WDQtvKvdBty7dFc4Kwrj1xzvm6Ya3BMvrMskcza9Splft3dIFUtsMOxbrai5hBtOYXHXPU
E45Ixn6iKob22hQw62/imt+1S//76LgaCzBLI+L3nT9kl9QeMTFbY3ch6+amDWTs8CboVD0HWvs1
cyk/Ekb2F5XNHwIyPtSBIOAz0fJcdTZ/fmi99LVO445xsQWSygGeZG7YIj7nhSdjLGE7fdEtkNFH
XMhITt2/CCh+FzVcP/4ayHyVNUCSX0Mzf5/h6l7vATUz/VJ19BiHFQvxvy4M/2ds/O8x8R/nMVlv
hGKg7kEVbxNn8/sHbIjMWHWedRnr6gcjzutg2aAK898Ub78T/XwRFz897yVRD0iyMCT9/jn40CtP
Hxrn0o0H8Jh4OZFPQJbV8d+/zj+eFyIlco+RfKH/4iP/WCOZQRX04A3BRV2p8eBDL/7icvkfntd/
f8AVQvhvhdfWBsIcuNBeJuuumu4r+7Fq3/79O/yuXvvPowIdYKEzXzDE/9kbuSA70WB0/ItEoVio
G/sKztmPuv2rLz7+/aP+h8dFntk1psQj78D6MxiFx9XoojSCy2Cdlw776F+EXf/88w0Ctq/X0Ktw
mVSK35+WSbQLEodBu9BJ2O0xF41///v/81EhIEXLSBsbWbnEeP/+5/dXGEXba/GI4Lad06BI9eJg
9dHyN3/hP392Uq1InUCwSluz/qcEp+L92WWuqkc/mFOlTV+Ccvs+Lv77v3+ff74l13JwtHYc5QTi
/KmP9AJZlq1VlI/m/GTtL3k+h4b8KIa/5fT9+dzsq+oUDww/CTofxOy/P7fc4j51JcAvRY8V7EHJ
lIbcLYsm7S9hRX8+Nz7oqrMDg/LIekP9+fsHbY42GZtPjRJRnZHZvGnll/pv4ZF/Al3ga0gt0fmy
hrEn0ynz+4coe8wz1mB+6SoV6pKRlP0yeCzpuNbVuSWIwXeqqMpe/v3H+nNxX7WDV/CPHIRrKsGf
awLirV9r164uVwzrZ6f97byzfpebe3wv7pUoa/hy1wiC/5xN/zUrlX5FWQZs/YU0/DXE4CjuRgu0
bVzBB0w9k0m7dXZIaZWeLEReRYrcyx+mZAOfNfFq6osVCuUIBvDKeWy7Vp023f255k55KQUtHF4w
e4cOt0NiKAfIQeMKMRFUzEg2LHnol1yQwaIoW6+vOeKBkz34Cjpa2dOeum3mHAU68L+o7P+5ZK7f
mqxDQreRCHt/aITrbNMArrzyQo5vQHWNuDfqy//zL8dH8M76yLCp8PjjMGpEMFogQNWlu3WYaFT0
73/8n28xvxseDQBhMnFYGH/6h/qB+CI6c/gG1V1h/dLkr3n1InDAv+x+/1yAHiM7ceukfyNo/TO0
dWopA0FGLS+L2EP/Gdnz/+cH/LF9276pNcb1A0gmHMEd5/jfHxSb23UD+L8CwOsa51RAas1/DJxN
f3qKKteq9FwbvAevNqkS6TqqSb26PFI+vh7F2k9xw53+1ayA1WbOmMMyVQb6DZhIlu/iUYSe13eM
1bkaVLJWKiOOIijTviw+nMlyL0EWyHPRVFmWuosJVlchEFm5bEEVlfaJ2unslo6pEWhhMe/1kvzk
SbYbRYTLEOeT49+QnOqRs4YK2jw5erMkHQ/lXom5fSb2sz/A6iJGKaz81zqs7WEnLWI5eyibktFR
jPiVv6bjIvVoXaw6zrXx674ircO5NeVdqLjLuxGhgsu53u0mRc9ExK4qZpIN+u/9GjgH1Zvw4pyB
Efh5cI9/to1pRihhp90CKQabbFgTi/QNAo/+LtK0DvSYFXdTMwCsWEo8+Ks2AKXq5Ax1k//DreW0
RV6fFRSV78NXe1iHO4Rk7tlzaVyQ5IzChS1NWpqF/V7yq559AOHYXVR9cBrf+5wg/6J18vQ47xc9
WYFMIhy/eWLhxjj5PgOJlltLOvrbB2KEKpw69R2lrB3baCWSoDHdqEGKfBhLMhTNvHjSzf6VTBfs
dtPqplXfVdHiV+tNPpHoPw+qdmITyWUqhoYnldn9HUkDHeJsNUSrfw2GzoWLjJCsDNHY+/1Qqi6d
naEKZTvy1xw37A553x9k6c3Mp3YfAvTIo1B1kRi9tQBWzrkMB00AKc26dzcQwHsa0AvEgd/4j3Rh
8AHValbHvZtfjFkfo0Gr6nSyyiGkUXUIcwr3TkYLh2000r41yBS5Hd3FCevG2c9c6QJqHREnuqpB
J7bqPrM5KHKqTb1v/6ykc8doSZ5Kq1dho9fiifIymyUj7Z8eA6udFP4ofxIH/dr5TXZa/XE5b/gs
bvdsoiFbBfuTsILhRrbd8iuX/rtqaVzS69FNp4D93ir6NeVBa9ci4P2xXpyaiAC3OBpdUCe+WK0H
ItsNflPPegBecU9ota20EC6jhzcwI+aw0Z3Dvxa0+Uuw5ird6PWIxLwWKYF47S9SqMywd3D4tNJb
kiJb3RvGJ/8Ewd2ca4RSUd5u/akTBT9wRWaIO9tOOqFEO3Us36dVogCKCnuyHkelXBSf/h4ZGu4q
VA5ZBAjRJ83ucNnzfA1LESqkaXNkhKjwbbSNLumsuQQI6Kej1LeRf66ZTIhVewDpuzbTNgTkC6sI
HZ/oGq+GC9/L4c3fZj/pHP1RuHuHGz2fT0Uuxb22quFUo2xK/HxzjjWZLSemUPI4doMptzesk+F2
Of9nhKYGWc0x+tEydDe5VKG9b03cWR59V4hdb4JrNPNmyCo18lEPBVlJi+jBL3rRRpXbXpUSW3lG
heHGMtvOmQbM+Na6X0FM7hkJ8ihDmnnrcqG6rS3KcGq7E2nOLxj61RRV3TPBT3HQugly++t8v5SJ
supPrkdfZsudIb8CYf8w83WMvUl9XdxNhF2XGSe7EE1aTH71AO+fHUuiLENj2qazU3ta4i5VcRrB
bY8oJvpDg3LvTm79HjWLJaCBfF8PNZNMIm1u1OPYy4+tNcp4yWb/AgIESGWPdtyjw4mR8sIjaCst
DNfCVduS1VE2WpAsTS5CHZd+RDODihs8BUW4lmufOO3mPK2i1lBZSvgn3T2NMzuZMWv6m+Y60w10
z5T0bLOHsZiHiNutF1XFxntKotFJuEObNE3bp2abo8YCYUMgVouLgXAqQabQHDu3c++Ucva0GIbP
veqD26DStLNVkkepY1ZH+iKCsxTZq3SCH1ujf18IXYzcsod6b8oydRR9Pt3afZhKl9Fu2shkZp/N
EtP2+7q10xENl3g0hkX9RJNQF5iSbDPSXameVT9UN2yLw2mesvoerqp/yOm3RmNZlYctKJ8MgnuT
fm+I9t+0L85iqGOX514qpFOewIv0aLpCt3i6gkOxSxzgiL9SaW3V/T6WWrhoPFc5aMH3cuvGRFR5
e9qCrT/a7pp/N9bZS1xRI1A2ZXVZXM3Ht58NEcU1RkiAqbzfFtVGa3/NThjIfaIUtoJ11Xrveekp
pm5ENh3Rw3EMZux3EVpU4HWtnV8NhKnEApHPwnbP+RBu8/phuTyxRh/doy6t+ksgKp/UsGYrgQMz
/bxDWt3PzUUARVWgud7yMbWe/lzvYD5jNdgHQN+ngfqH1DI3lRLsuhPmsPzsBCWWuByD81i1ApWO
od/ZEhYw50oWQZWDwFfFzz6oWOLu7pNU1pGnXnSEIhMYHnGQlpfVs95FOeWfplq02Jqy6cH3KvFO
tL8D3+dqZayZa3/vVZbJ9u2gYLEQe+HtNCLCJaub1dd5dJJ7hBTVh1zt1krGybBQgLpT/Vj47saz
W6r8UCu0riEnOT4VhOaH1qzyy4aYVoXdpO/w3GK+F1wVEq+zmgjJzxAOwegdmklUqd4WH2B5NPeu
g3muNPvbMgrjToj8XedLxOieQbM30OwuhKiD4w46lNpzZokvtg28PZQNZ3jXo9xy6O157DyJmH92
9HujnBGS6XmRYCfa/HDa2yBEPIsvyWtn+6wVXg4x6mkXkeExZs1Pj2sjxzAnPOt+6jjXfb+e4sLW
83SS+hRZVtaSv6LKV+JOqlN7hXLFWPBHO+YPnRz8G929BglBOSRlJowU9n8L0ZkvpJ3JMUFC9AvZ
0fhWOMbP5frfxRljFs58LqY5kNGo+cGdk19NIlBCRHtIIvbM5riOQ/MTcguzx+Tzslr6h10Vb4iA
tTfFlJwiKJCJVuvm8+ZmfnQNsGTv0/bxvqo1eJ5MoQtD8nNU5FXAbPhLRPSbjlmjp/HS3zRSVUyR
TIitYn/suG5MarvIRn/LhagWSPfx3bD2n7bTaSfAvHEObW3dIp3Axxui+crEbWE5Fle9Ww3CWpRo
bB5zoTEvz5IjU1PLvUvwZWhtHL4bBt7u2qfiHwhfeFjy7d6CR5p1OxntlzF/9fMgKQ1fkf/h5eGi
7PXB3sAl0cr/0tr956hpM+juRA8VJqeI13m54eYh0jZAdaZLLP2bWORVU0kNsoumFiG7iuxgHhKq
srW7ipEnHrahO3Ivru8EO889dFqHbgM8Vu0OnnihZyLSNnf4Dqegc7VyjPFAvsdyUNiEYwaCPG6r
bEtlYOYni0CMiFyxH51RN8etkgjBSnc4WzUSBK1vg/MwYwHcDJSG0JRmaJWbn6INQXW5Z3W4NoVK
y8b9sCpcNMSDl5yH0r0R2eIcDGcgaSYAPu0tLvA18spTfQ0I1yHCQncPgttC8+7HoNkj0e3aS95s
hDlB47yURgPP2MFnDhy1YOdVVxVnSYQtdMXm8ldb1zN6iCEaBtt/2nxgfBPyG0hlzSNhzx+dmrLb
RSLkQ+L85hpcv8rWWFF4XxXE5ZiLY+k3Eh3GIpDU2n08S5rjkSk7x7x15/dt7bL71aR9uNh6ZANt
bzyNNpdamsQcDt3iVK3ikRVnx3hC/IfKV/WlmbjHuqv4uhYjy2aiCWyptPHUjda33p/tJCtouxuz
7nPjspS4QckyBXo64FQ0xnCcChmL1t4eGvL4Iw8tXaj3pUqKJdtOhqCBko6owXwhBWVPyU9lloHj
GUGPRHZT4Kpdec8k6YwWCgRUCNnFbdRyp3KysNnotqMaGu1IVc6YIk5pIGxg3JD6S9YvTnB2/QwT
8kApNlZT91Tj9gpCQ0enH9rkDTwhiHE+2q6ukra3CyaVXj63m25zag7q0Hq9/yxYKxg4FCeS7SCT
I+jXOYlJtyONkek8gyceponXcDDs+Yxr8rMzczcZOghfgT2FI4bWgVVZecotwUm61aFN1PatyLbL
ICbr7pjtY4OZRNgJPER/R70Jb6wrE7VN9405R1uGHB6JSZmuw/Zeg+SQO9Rvx1zkPx3CSu+CibU/
iwJrXekU9xt+ppChpQ29kbukZSstLdpuD9fazCOzR/8HxVXkqI1MUrXKcnjIMgXLtW/BEitp60c5
BPmHta9zallzf0AwBZ/bZ9Wx2Qz1XnbWfufqGDDMWpfHoem2C5rP7YUOOvOM3HIjte8qtM03LKKZ
5pzGzR5u+k0Fr407VF81zVAlW+C6xIWm1QeT4esA7U6tSWA9OcUmcgjZdQn3zKmfLKM/jlzRexAr
JO06jSW6OHB1K84I5NqXSh+44k1d9qqgwlL2z+7gWNMSd1NmkRFXgnEtqICCXQ7hXOCM7fX9C+MY
lZHjdk3hLDaU5lzxjlsGU7mXxvLWTZ2bSCufHvYOYZZl4B8ocfEjtM4/8iH4AruLkttvpzBbavdI
YpVzp7yhenJZSyc3Gwgpmzi/uKhW97ZjE2mxO3ZqWOv3coI4RBKTJYU0t0Pgjn2y7+ABij6LqF1g
ehmsKTN0Gve8lHKKS5eLqb551t04G7/cCofKwmt8oDcZRXxJpt7InhkzrD+WRr6cCvK20Qwv442r
k5WkJmK32dvMWw85QMQkXNzTtTo+dmZjnY2uc5LNlR1iIteIm6npjmPP70cF1GyHRal2KE25w1p5
GB53EXzvi/Knho8qFL1DXr3mZ1B8wY+5HdTVGvnNRbZwHLbOCPU6mG5M1KcMn8EL4xb8vuImpeYC
R/akbH6WwYgz1Ylozyw7MXdu7fh6nFNlan1km5JNwrfYCUqeS2eXRizwt6KUMHRoHxdpwv6slZhw
fAI+w3zcl7sqUICQhDGcVeu4X2lXx9+WW86hDHYsH4NYjpl0+2t4XXBYAwSLGDnQe0vN+brOLW1F
CNsjLE+fSA7qqCed7RYfzPuWOeNJ1ZuKrD1bH1Cjrwe9Xn5KTwb3G1m2cQXJwB4p1lPedpi6RjZ7
5MrdjbC84Nia45LkvM/RtHn9wcc19mUubP+spGe/LpvlxWtpOt/NQPqnrc7aJx5cziNf649h1a7L
ov1hKywKbW/d8564t3goESNr+pyYs+PgKMN0IhEyU/bIfFpcRV+yM9tYiol+X59BbkAUwFxazoma
6yzKFVZRTbLFmAtD9DprMMfePkVrJlXoqvlnJkZgol668aSzHmw/95NJBvImW2R+JGpqjmXuVmeR
L3Xql9W1UDLUhHFNmezMIy9GRC/JCY2A82DVdfuMDcON+rl/qYMxS+wOrX+f7eihi7JKB7PjGxgN
ALwjloSwffvUV8YrwnAQA65wKZJIZGR9rVKk2W601vpy14NsclKZryj4tESvKGsj3mU5gPKbKfg1
mLon0IwChyFiJ3SRh8q0fFr0+rrBat3BMmo6GWe0I4rO2shorjfVwqZ+pOXCYu1YmBD0O/flNLOB
C1MHHuy4+Zu5diJ44pc1ORMhObKOx8abksnYdZJUWzdG61c/iYo7lDdM3aGgRfqkLdt0mMTSHVti
1I7uoPxU2QFttoGa7/gKXTIQ1XRnF4txu9KJ8lZVxneUAnPkr3OVOHa3xfnS6imeJW4NhWcfqqFh
dM/y7QiKxfReFjD4+DNuAzrGnkVeiQe44V8CJzD2I8JNXYXeaV7Qs9CZ2x35ewZRS7FG2AGhJmoR
473Zyw4XXzBdynGqbxZbvl+TSNjervUH2J8fmGM2lDV+fl9iXeRCpG32icQXkXYEkBzrfhI3OcLK
cJlRUhUZj7uZhursma33GuS6+Tbv1pbQHCIJGttQFw+Wd+wrXsyq6AlMm71Bw9yXYTJeHVA1NubQ
7tVX38AB2g2ViqdxNo/5tLUn8k2NB8gK3gO/Gg96NRiPaOZRyuyTzgUzK6/2K5Fohu6meSaDVM3+
FNoECUVAnP2h2qU8ujnFT/Smfh9scz504GKXYSvX5GrTTFeTtbuivnmonFIdRLYah9y4HlXMdqlX
jkaCnCJg2r1qUAf3VY2jOJrob8KW2SVquw0jg22Ik4U+5Q6FzRRn1jKc9tV0kYqoJvXnFdlSgewh
68saUxT+8wp7WSw3zOp5XrrH3IbHEa3skeyCLHRza6TU0O5p5/fj55INxRfNG7sYTyFesw4oO8Om
4jAOLkukjVaKAnoslkOh9TGHWRkhxyZvvLXCZZK4VazGvEUdO0SdZwAC9HnGbS7vupsW/z0mH+O1
LgY9yqvMDwFxZEgLggiBVjIU4RIM2wy60EXvcUskyHr2Cqs9ZIxCSe+J/tb05ykMGrs7YHqoQwe3
zd2OEzaePbeOsIMZF0TL4rhgxgl3rfu553V7YqOVqaDkOd1buVGxVIPp0j+GP3duDvyQGfkT11nR
mYK43x3t1WqUH7eexqXUctczAidxxhNhPpNFhO9SyxFB+YWeLu30DniOG7bZtTD3cAptbb/n4W5W
TuqDjUVSq42DtOuKSDIPEY7Z9ADD44uO5zremKcS7CBZqEFin3LKZp+WbQwnw17CTcOwXXODCg0b
cTUtGFvEGDmD8TG+Yx3xv7W7ud4idn12PeDBCf8k0cuLzvmAtijXvZZ7xgQwtQ8fdgN2AG3sJYtO
4FBX7ePlivHjQPU5pk1v+7kUcwv8pENhWmKrohLz87FuZRMPaM+/kZ/k3poj2GSJvyrmeq2H1qrb
KSke8qmqL3p3U5P+9U6RdR1q9hQQCFDzbI3evQfIvLq3+HFtS9vuCqOuU0351WEKpHdaW08+O0WG
NBEt+s1a6vZhsvIZQ0+nonocRr45bdIr2VKh5RPehgR4wILksTqIzL5ZhKfFqrXykES48bWs0aCN
jTF+kUPntwzEWJVo0JV3wjG12Kxrso00Yb5Aw2At9bgIhp0YcugFjFd4g8qESONzHiC4npvmsmrT
t1FdWYBlH6K6EIpfeBlvvQDgpPOX8bPuA/WQGdXwYBIeeuO15nLw9/Kl2rP5BiUflsimw3MNGi1A
6fGnxx4gbtKZXHVsmYuvtt2Zv+xM92dWCsryNdPQZfnAbrMj9PtuDd5oS3Xx6C0GwBShz4M+4mtf
N//GWPadrChvOFRmpdKFwT4CdtXDSdvq1PK7+natzI/CxTcO3mFtWDkLfIbl3pCb4AZ5/0BzUP4d
W592Lx1uWfO644PPUHjz4mQXi5GRSbkxHqfK7Yto9MDLABHyOC+UiHx7dW4ovlzukU1NKU6e/Rst
ZvvDrBNvw5Do+8gT+28DtsTYN8b+2YbMsxEW4MF04Ss4bCynbN58bOonIyORyuXCFRI/oI5ZsWux
M5XGDz9o9V+Mid+dOlvu4d/0HwG+vJfKFRKZP1jr2cVYGZq03z4NYHEHbdGfbaPMw8FiRuhJJTCC
ybpn4b1Yk/CX2Fhk+6xLjBekFTaH6T8aeNHv7aEZ4FhjsTW9n+x9jxNWslbaSgBrj57zwJT5yYYo
HzLcYlG3zk9wiMWRTnEJuMu1QZkw40pcbXPWTOixU7lxMI9aOFLyxkzcktC2u/VtM5mf+lI2N4yX
sDtDph5GvWQmHUhpKyZgxKyws5BmjnfkJ25SOG1xkJahMIs0hkYe44aRBbltPLFSLtUCjKAmRzFL
gwEYKP4xEI/WbUv01puxcy7Xdu68e26mwz60an0oRxe1vkWXN9XtAByNhjRWA7OeAEZHhPXs+8YW
6L92PJlREZjNk1k31ZdyKIavru1gEqvb/cCtQmGXC+bvM1y96ZVJ80Mz1v2oVbMiJn6w8Kas63SN
TSg4nUr5PhuNfQJjXi4N0U8YSBcrOLMjNVHtjcW3oKz7s7XL+WbhfMRfsou4KnztTmwwwhNJF6a7
l7EP35UwjI2AUxoGHEdQiiB6qqt71U8HemJxpVjkKwmv9g5tN1bY/Ezi5IJm2b5Kw68IkRwAaMlC
609Ix1Ev+7NxwPfkY4i3aNsWo/9Tw/+cuiQ4c0Yzc5nX/+lKQRlAKfi+FrxZX/c/Mms2jliXPono
2M8whK9Ybl/8SnySggpULQvfktGKsQdl5OiIr74MvmCn0WessCUhARrK5GWdpzXSgQteBs2wP6vB
pHZhzk3/ls4Zi+sD+JUo3ZZDv85vp0ZYj1uzt/Bbg3fGubst8q70zf6g97t2x98Jg9NaIcM226GO
NM9HpVQjl572bGEmYr2guahyCx9ovW4HOrFAILJcfS9IcrzdiJW/rycoms5Axlm2bhNbcIT3oBx7
n9SuykmrgIWM60C0cHaB9k24mhcBONsReNwQmbkYUwwteqqMDh6x0PfYzuYCO01R3GSIAM96kefH
IgNBkdIfmGjwI4nFgHbpalYkfMijvRfq2A8bg4zd1k8MZIheB1ula+CSymJwi7YzM0hIXsfiNV+r
Y1u1Q82zB8hm72Oy0ODmiAs8tsrKEC+b3Ppzu4lU7v/H/WRhbs7cWC0gSytxJpH3mbWPlfZdDf3G
SV6AvVlDxbgdjL+Iwd37sMKhDcJt6nD21/ua1eVNyK/xRh+8/gnIrc/8edv4RY2dn0haHKJaNHNa
1PPC5EAC90qhLskzDQTUtpixRlJi6k2ec+Ot3hrZ7mxy/wMlX6fyk1nbjJe9QvV6vaRNQTvGZQ50
YcHRRHoP66TP25tvFIzZ7b5y62CHL/2wRrlKauf2vuB7Rxmtu4A9+RfOPfsluxoJwF/rbzx14yMY
2hm0ZECxUFsl81pVQ2gCQLG1fzSuV18sWKakJVM6qgOjedpk4LzWc7u+aNhgh1itYLBB3pjxpKY+
JF1mIswACNmr3VdnEmRwEgEZBm5OrAgZiDd7h8u7KbHEoRaDjGQgUgA9Hrf06hpypUPovGkbbt60
EsQhxDMhl/Farz+WjBc83Csx43d3VctVtbYIcVjre2kRsl1zcehNAwTRwBZs+st81LKdXluSGI4t
BYdnpPV25Hae+bo1dGmFFVkaoQi85UGS0B5bRBLcuLml/9AamxuTM2UidbrVjFhzVrxapjx5zC/P
HuMTrrnWv3YYozjwDfEtGFnJlbNt8ebaaOAzPYsZIqZQ4uo9t3pvQjwivd+ha6NZs7x0tukgIzp7
PvC3WQ+bJv2UOCL929hRcaBT0HGuNrv/0pBr9Zy3uOKzSs4Q4zl5JMv8nq2TxI3StdFVuxsjU1Y3
RT91aWXMLer6sjjj6+b3qEwuTR7MNXk5cnTm2Ou35pngwuoTZtB/L/4Xaee1HLeSRdkvQgSQ8K9V
QFm6opPIF4REUvBAwpuvnwX1TFyxpFCFYt76dt8mCi5x8py91w6MhBpg7H9IGcPkkN2wzUctfUim
wN1pahV/H9OULn7NfoaG28AmMm/9OZDpo82k9J4hIyPVXsFIsHJLTZAQ0qu3nQDxM6g9anx9jqcT
/XBGtWrTiRVxhjE7+oFtQV9jfunsnCoRTgmOxmrjdrrqO/Q+Ol/D5n6kNTh7fWQztOuMaWPq2Y2O
SPl2VKSJ0UV/z+1CpVKkfz3oRXvU5zzZAzHGUE5tgPhGMd/UDnbRKG2VtqD5fUoVCCTRMNcYb9QP
2FTlapiUcK2L0t7Y4DNmtVhF/bDuY9Na9bmI2K2OmHhaheZPGQbJQ8SDc59mQ/JOZ67rNqac4zuG
isj0eV22fQewGRlyiKW+BiACu31alXod3WQM9WjDz+oez77+RSszd8fVbmCn9yJfOZ24i1WdAaW0
bnvKnpPJxq1CgZP12wD01WYWCEUoglVfqHq1L9Os9rV6JxTzSEYfn/1h4kWJcjl5lq42/py1Oc1R
W6uwrTCzuIoLwYpdRflB7wLQPzZt9HFS9KNVCusl6scEq0HWUHYs1RtFyoZBAAM7O1R9BsTuodVa
w+sZNUUW+cfUtVO1ljXLiYTIVSVhRHho8AGAK6WVootbZhPiJWfbZXo1RlQ4FjRQmHMgHcjM2KjX
ljNMzxKOw06Ak8YsqMbBNo90Wva1ptykcYcQy4aFprSNyQQLn01J/kWwAUTRbs26zX70mhF8DQhO
PiVJbD27aUDXCv86fUfJ5CGz7wdwspA0EpbLC+KyRYp9Ji1bbGYmb6zB4OJcSFipRqi2JODexba4
tpkKd2Psmx2MnGq6NfTiqQ2DVxUVQil7/+/H/l2Zt0ieNfwVC9oRcd6ZIpUUkjlmcbuL1nO9dYd/
VLkjqcbmgVkPrStTOuNMtB/FGrN8sw9uNZafjibwP2HdF1EeEQkMPQgLEGhPf9NHjoUKcUCAwRyz
65TM6VbpN3+/QmL5jb/enUU0+9MIoOFQXwZLny9R2k34aK0abKIWavSVFGtpJ7bDkRhBfDdW3uD6
MWY/NOxhJZj63wSqCr2uYL+sJE320fXOzJa1j9RDH3am745jvBuNlnm0GnZ3JVKVVwoCpgB2SQVz
4en6TBCF1bn8fNdGskX+AolNZz8/E2otR6yyN4wR4b3cNsM2tksq12eVF7UkcBE+0wW55P8uyueL
tkidaURgSFFt3Vyeu18UwaoShmAulPYmtJoaf5NNwzTVqKeQWMzDd1Wj85IZhlwXCZMvkUTLFUJ8
tqLooO02U8HP0h0f6TyZu5jW/PL9HJ4DwmbXncTq1Imlj4xZ4wEKfrFRtDDbqaZpMtVI2nyPmsTa
aLGAQ8+Gb2221G/MRztvzjXmS26zz9glewU42jWT5+dedIWHC1R6nKuC+qJesH4TXcucNogS0uov
6uIJQ7pJjYbjsgwjQZy6hv6IQpAFEG/gNihmNHOyCPysi9ojuJRyE9t5etPygjxMXVff2ANPaTFX
j9AR29tYU5sjHuzV5Ow1GSBtGgEaB2h6dlKOijcO8o1qwl11omqe7UFBexaOrVcj3fASNXX2wqkP
FMnU7cBohoNiZB88q84p6h3m91Y/X9tOXu1tzR2+xswj6EH3lr2ZJk3yNLIbnKANwIZPMJfhjv8x
ZWa2RvkPPk3o2aYp6CRVZtM8wMkaN2PbJzcZSo+TlGFqbkYy7fdTzR6zwNrl66OVH1x3CiUDUS1+
xCBp+kanjGsqwDdhVdZ+XkROE07eQx5oVgvDwcblGYyQVfh3rgH2sL6yi6EIWIhqXZple0WZkvum
lJ032Frv66VEqZg3wYdjZZE/1LdaZfhOjK0pjI5TLBi8xDmWS3Uo7yY6jB/CKuhHj4zW5Cq1aAIH
M4JTcID2HqnOdBUKUW2yIoMwoLg0kRTXWPPBpgXjUKQfXat7x+2gn9zExnhuz5T2mpLckBuT7Wdi
R7F0uPmWXTvVyJQ2WBADVQE/1GSnpCFjUG0qRuJONaGNIR3P2EwOrdeVBvLv2NK39LQ2wNeHt9LK
Vp0zMUew5rde4b8reP7SVTSkTEZsIY1NN5dUxJGMJbOBqPuKPpyvpz2n2zYFvGAW7SvDk/gpLHv6
PARnMm0RoMtbdfQSWN7XlW3S/Vd61QMuhJsmKqHemQmsOQePzUkqL1PzpV3HYPW2yEkxAtZR9OTo
8k6pyTNl+9PnQX4dzx3SwCjzUPKVz0XU6K/wXtKHsGqq7eyG0V5q+XDotC66cQfpXFE70NzjF8wM
RDITek1pW0cAHbAXmYd/KdEkPhU69c/c7GptIGWnTApydvEUMCyyxxOkQYPwruClnsa3oNHld6V2
gnWiLcNEWpXOjYKoBBmpqTP1I+4KEke/xjaQ7ekVDwfVjiYGVx3b/qbo5i1CdWdbAxnSVqLxEgFP
3rOSXnxxerSluUFdsKJMwZdQuzHzbVcxGVK6gb5hrCOuo34KD6GlvEso91ucqB8hAiPAeQhb+AnB
D4Q0cjMqYY+ure7WYsKfPdnVj6ln62lFNg3ucNGkZqq9yySAiB6s4EHwheFWxxbiOE08OoKN+GCN
34A+VMSkhOIQpkSwMhczrpXIrY+KNRX+DDrkKiiH3pfN4F6VDXyUya0aMB84KCehpDT/MXTmhqRf
3M5JeCG25qySIEVVx59nOtBxl4/yeSUBlNnsCjjKJ56myva5L3//Dl/6++cSfzi4DY2e8pRlJ5dm
l9z+/e8vVopfvlguyn5M/ou9kK8EldjZdzKGMxIkFDJ3JsHEbRRuTaM7ZISVMLooVjUzzYJl/t+P
SQwE0UsCHxX11+ev5FwPQR1arXYnosgeffRo860aFPFDaEj7e+tYzVNNTiAyAgarF4792b2CPYxS
ZnF/GIwoDRee1udjq0qQLphP96aCrzf4hNG16YXicvn5/13S5RC66oilShMAj8VP29AvRQBMoECb
IB/e4OIf3+vZCxq/u1SfXTrIWaUx51lpBDoHMUg4rTzG93q8NhPv73fq0lHO6mT6R1mS5oNLhOJ6
Hm4CsRYIIrt/ciFywVwHF6XBFSNpWRfq2TOIYG2ejD6K+djG3SYch+ommfrwwpN+fi6uA2jJsnUD
Cyrl2fmdb1KtkapazXcMmUNAcVO6TeO62KjIIw4KPOQLT9rnCtQh6E63se4t7uTFpHxuddWGkBQC
iMWnMvqCCn0evroNvcc70XwN4gL55yU/2ucTXEpeLJAgXpeDOSZu0c+PdtrOkTZNhWDQHflI0FrV
U2MEicq/LUm/HefMnTXgEqL3UIprY+6d23h2Jh+cZvD6L4/e72dz5hTuHNBOocrZSIAXEZ28N/LA
FOirfz/M+foK1hw10xIsi8YJPelyUX95WYHIVZmso+YhNkG9jtVaq50Lj/fZfWGPafPnNRxlONQh
u4jPh8CKExBrkgUPzNnpDNMcnWxayBdWnc8LG5Z6jeUUaBnbQmGatnF2IoURKYFalSXARW9Rotje
dMlkuzxA/y1syyF0WH/YRC1kuNzls9UAX7WhM6Kr7gOqshjwfBAd6nGX8J8GCIz/dmM4GIy2xSuO
13Dx9n++anrVZYYDSetevDJcr5/++a+zCGBIZQcAGt08W3KUQW/dOVDz+1zds0VS/60BwJXC7wo/
jhuPCZUops8/3jRHAyaFqdz3g7uKT3g4Llyd3++2LXjTLQPzGWhx8+xdr+Ih6+GkmfebKX1WIx3F
TfFvTnpmxEvWMR5JFpSlSjh7zSGpscSMbX2y+wlRi9/jb2Mb8o/3QfBI4RUh+4eViyN9vlAVOUdE
9MbNydlaiU/X/v/vz5+9FI2bGpD1+fN6v7G3kdj8/c+fv9kAJ+jDcK8pAHWW3LNLBHcziFUxyJNq
Dj7E0qpXcRs852ju/36gn1biT6/ekp6KE9bgiaVddZ47XchCNOmc6icra3Q2KdqhNjE9mi2aVMBv
t4vMkDHCsWnw/s0jpcfwjCvq3/pOPBI2qhHyOWk72dS8Z29NKg0zb6qxvw93gbItlH99a5Y/z+rF
67hgCc4bgppSReimzP5eqPM3U5pfISH9/Tqer/bLCUBPY52n8gN4cHYCmdZUYS+c7j61x92LwmTh
739/ueGfbtPP950vJM+ysdSanx/ncRiRL7NsPWTQT5U2PTI887ATrQHvwMku/VBh1Pb3Y57Z638r
NM6RFyiGk2gQRQ5NqwYRYCRXtWutqil6T4cG6aFkWoVg7aCUzTGX3enC4Zdr9t85/7/D44N3eAlg
dp69wpMetwggQ6aAVX3g6/C1mxH5o7Pp4zj2+j6w6L1gZJukdbC65FFhsHThJ/yp1GIZp7JnxYUE
c1YrxGmtay1DrJNQ9JtRaa/7DHgimrIfTjl/pVpZW270bRzr65LoeLOOE5DzNmqY5FuiWLs6WUSq
GmRgZ62J+ogg+MI69McfSCQACwZlrnpOVev6EN8oToJTlvMKzyOSC9ddtQaKqgITk1VOXm21b/g1
LtQef3w4GNBpy1JOpqpzdnca2UAuT7L8RIbBppmYDBTsSmi05+YTb5jevzrNlTJeWCjO1qv/PRS/
HvZs4Z2Y7US15KEIQCKyUFT993F4ncKTGblePH4NAhy0zS1KHXyo0YW3/Gec4Pkj+evRz76OIFNK
LG55flJSZqnYY4+ZDWozynFSWfn33sK025JztxoivBNoE94Y7n5AyX8wM3vN9m5TzfaVxMTFKrQ3
VIbEoybxS1RvQwSjtIvUO5Pu3EbrCl8OHKOe8ztnkXDQzdwCo1vzRXU2U9/9KHOMUmYRwhfAi0kr
ViuwBimWnxQ40BcfE1GbvjHPXzG9HJ0UyZEzSDydjZeX0WZqC0/XeWDgctJaG3ddIOkU69lTFoSP
VqHeBalc41QfVxiPkC9NniaLg1NpvjFVD4PlbtwSVclYOPNqyK3Ul7DR+YJga8VGvA5ASeLcAcxc
im1tiY++Mr7h9cL6OrQguIHk016L0aUifEF0HYaPVdx066QRX7QmPNoOjGlJU9t9toxFzAvAX868
7gPCy3U4aOitevLYjcdRGa6KpPJL5JbrHo+3bML7CwvB5w/y/33smOdQf1GoivP3jHWA3iTdxBPY
3ztGyCDN3FGiY1IOYyiIRsAjleNvsuatnsxHohqeonhYa8gSGLZ9KzrlhMPl0gq5rPqfH0ekrkyb
flZr0ELOlie9ZCAdG6U8pdW7yQaQ+2SgX1G0pyrZuMgplOlb2z/qJL9M9fbCJfn8SVouCbInhmvk
euiEbp1fEhU1XW9NKTVKrxTHGTHYRldE7cctUPwIRvqPGinU99ltMX/Ytbxts/k74oroMGuq6iuZ
bh06MkVu64oYJj5f7cFg9gCpO+3e//5b9c8Twf/7Ww3KZUA0FOXnsAkHPwYKTbM81e4+7t/j8gvx
Udeum6A3uCOTxEu661B9Rbu6Kqsb3Va/19APzbm4qsfbACIKhhtPd74VKQq/4sc48mACYx01bNQZ
s0XQEqF+BXKVpnh65yb/REb5389nIk3SKfea5s/ZWhsnoWSkNsnTbLTHYErv0piklIGB7oUF7g+r
OnXSksXHmBE4x3khBu9RqwWawRMoaLEMa6J3lDvZrlXs97EY89vYNcbrxEIHgCQdm0E8Ghdq3z88
V4QoLqwtKinaXGellGXHOWlJjTzF1fM0mPdFPqPCISvI3rnZm6FmFz7yv39COWW+nzRuTAZrztlL
pKhhqZrkZp3CwrXejGEmxtgACBjabbQzy1E85WldoLnVcDyQ/Or9/dn84+nq1L0EXTOLOycyKWqH
arAqJDsJFSc3s81VWBb3cZvnq35S90ZYeJ1rXXh7P9erP58oRxhkD9rLG6GLs5NuVOKLlHm5yBFw
04YOhT3+e4XAhf3vGD9fyl86ILEdSGXuW3kyxNZFStFOJJ2Yz8iYMdSNHgmPhRbvp+5SYvLyNpyt
inRJCTskfJDG1XndKHUN13XgcEU197F3NNRm/ROZSxcuofb7cSjHLdr0DEnpN5/3/YhP6UpR2PWp
0czbJiielLJHK53tQro++Hw8AE+P8Db2INA35TBTQS/pcTh03VzeD+mlzMWl+Ph83p9/z/Kk/XK9
s0GSRuU4NRXZrdmwOvHkILcm16veDOnj3x/b3z+Iy8FsRpg0CvCpnS1JI1SiGV8clrQ43qsl+vau
3c9OvkNvf2Ef8odDaQB+aDwubUhy2T+fV0xGVjihZDt1cfJgmaV7SiGIb8JE/AiDyb7wPv7hrnI0
EuBBOOkL7Pfz0WAGd1rSt8vRKLZks1Htws/FhUXn97eerSh9OzrUKkqL34QcLjbBNhqbkzRrv8m7
b0TPHE3dYRVI/aRtrrCoXFhXf3/ll0MCWlpeenrVZ6+8MtV2NmocMp0HAUlDU45qpQxf/v5c/PEo
4AvZNKlkD52/fLoLahnLMI0RWZyK3njQ9ejCtTtPIafyMOm40+BBnEyy8289Kj02sIHN9HbyH7Uo
19UwISR+Hx22gBKdw+gZxYlUa4hI0YWn40+n9+uhz94xHatO6DjLfWvkrtJa1IY97qG/X8M/PIJL
J4SvHwgfwZb/8yNYSHxUSNzNO7vvKwBMunWNWz0/zgRkXagsfn+3qNzg2EFTpKH42+1Skt5tJiuJ
T51pE+/QIuuOCL7zJsbYnqzS+cKiebZGoYAjJ9khBcNSBa2S82UjDelnd2U/nfolTkch3mo7dyps
4IwALBf5DpuKRr8wSv3toKiLGZthxIYRsKD1Pl/PICMLoO06++QETbcJNJcNTzSlx94c7M3I9T2k
g5JeekqXv/rLcgxUVaX7uPRSQQMxjD9bIfWK1kk2qspJoPXeq7WWbtoWFERXaoCFmlC7Vex4+MKG
Em4SpfLBCZs0X9d9mn6d7RRbpojmZO12Q3aKJaCMHMvC3RzGVCpjGR1KpAR/f+7OHm6BYo4OE2Xy
khrCrz+7TmMSu3Vo5vx9EENWtO3Fw98PcPa0nR2AKv/zjTAwHzu9Ra0TWkSt5cgRYybPRg2p6xIg
9Owd+t+hkJfR9KN1xj34fCg+tSh2Kq08lTMGhjcSD/Lx0sj3j6fz3zHOm359k4JnQW18wrRjGF9A
MaCbIZ3rwnJAR+W3J3i5M/8d6bxGtdXRIhtFL08qQY/orV3nJkuIWBwrxgANpqL9wON2k2KMPzaG
+EZnWiHODMGPWdWJJ2Fu0ZTi/wA+j3jySkNinDeLIjiji70z9DbEpGkoBOW1BqyesHB+xFph7crB
foH+wBxYzh+potinBPGel0xVZXpdZNMUJmmrBTci3F2RZyAJ6zD1I7xHm3pJ42UJWUT5kUZ8oWaT
QTK0qxp7GJbDpwwRxwTWz8NxK7cIld+cto7wjWrlOqziV4Q57wPeAj8Zq9YnDRYEVmPgHJsH6wMJ
HJs18gq9keb2Nk8B25H9LSD3JNFpHqdDMee7oWnVtQOgQMGCADvAaoSzLqPCWA9VJx87Fa38NTiC
GIZVjTwIewoYhtggZFRAAxEpCR2uVhWebUJlYL0mNNuAUpOKMdhZZiKJlcze9Dw0fCwA9ouNIRUO
bVpui4ooTVJlUAILJFnMVLDKqYTjNE4u/CZm1VHTFEIKuVW+YrXmfaP3zVGVGDiLjgoAUo7cp0Dw
VyKujJ2mBeWL3YbN1hwIG7YFrkm3RDbvRLp9KLTOJZcnU/waI6pn61jTg7p/bYzQWhdmp/0IDKAT
ojaHp6myBEboaewAaIGQmoyaryYJw+GqJnh4ByIx9eO+I+inCjUIxCRQrxCdmduwAmzkukX7VLaW
4aV5EQDTA9Z1lQ2RuBJh/qPSSO+kWeLs+64vV6itrU09J2AUC7zseFcEQEne/iF2xte4d0EHYYT2
VSew/KmI9Z008AIiPK+v49RxDvlQtzvTnRjVMurkVlraMQqr7zwX9iYTk/4SEo/qpwLCUd+F9r5C
3boK2ynzk3p6F8NxgGfeF9NjZQdQpCKaZjKK+psgkMHWTIKEiIfZ3I3d9I6EXMFB63A/nKLyLDgN
kKozKGsSOeOWDPvEd5qi3TcWIqtBIsONr/r0EFcrqPCYSLrcJqZNEySMxeGuaAZjF5QdPC+gFijs
Mx3/1WCkaz3tftSD8lpNJlu+2g62gV2Lm8bI6fo1kozceLK/wpKZLPKBcnzBMbPqdKznbZPVJK7q
jbYk1oJliCPlrhhKh/Cbst20ZjKuCoF/oevi8TgAuEE/CSSvjarwurGND8VVkbs7rbnWKvxZfYb5
mrjW15FAzDWNZnJqUH9vMma+q6DVxr0W52TPREQOkiTX75tAC+6DcI73jSwB/49VeetOWGndGTom
tkWAjAVAeSKoMGoTW4zgewz9PIvJ1SZZ8CZuI5IDcNVsnch8syBn4tFDBJdWznfYiQtA3iD4JhV4
WPKA/UUp6yN2cz56akigztjuSb2m34oTlBZIdOeo/ehFpVM8h7llr3T+caMbHUl+QOs2fTLbGMfK
mfakglcvCfBRKYPYyMVra8pCelVHDHVMnhHUy8WuSO7PKs8Wjl1OYwqVbXhl8Y/rmESpVdSVMai1
Wr6FCk5cwF/gFQ1boTnRVdO6NW1U+FaxCsnL2mLAJEe2DbO13joFStp0RP5vgZl0HPIS+rD0ola1
8N60zdEKYhIea+BLQ1h1DyENsk27OG87OZeHyEFP3hdgH6xyrnDdz3T20ypY8W8Ed9oMyUeN5EvS
xfo6nUIAEk1s8JNr9n86MC1YFS0QOXTjUQRKJnGJ+iBCwPXLGA3fDGFskytpRZu1ML7nwagSxaSi
Wqzs1xoT6NqI0/ehaD4kBh9mC8l7bypfdNnBXxz1tyLIA7BznGjP+HDF/XkzybRDdhfItdZ1IFv1
JPFmKNdoO2X0wK4yXQU2VJmiVR5r0mBXSmVlaA8jZIa5SogSs0je45z3Jq/xcTqFvrWgSKyGisKh
N4yQmQvMo6In1nwFxqB54l/kTcziEW9vXLMvYMV4iu0G75BZZc92nj9ZqDW/dJ2SHwcse4dpLsNj
CFm+whYLWqpbdK72wlnAlqa8GaHjenmBhRGrIcJPN0Tf6SrYmdjue1rkWocitD8MBy3WjIv3qrFd
yGNDo6woglV64IQKKipbvLDuma5aMtmKwTD8PsnhZfCebCAlWPdJpw1bBEbNNfCz9kZKIznUOWvv
UtBeUSmn5OVGA7ZW8weLkPR6kjxY7ki16a0WgXPqJBvZu9MWtMu4iRgU8WgPHc0jnGIYx7BzGvq0
5ls7H0TfDd7cNOJBJpHVI1XuOsjZYCu3McJsPEJu8mwEDV91QTDhmyKBmqwAfWHqMmoupjqEp2Rc
sLyix7FHGpnvls43NyH3Ei4mDBB3RrSflSlYI8I6VgIvJWhQI72C3v/VbswXs+ueJxMqTK1n8T1s
yxQvAzWg2VMyWCTJr2Ds1MesU8I7M4Y54GLwXbeNzpZ8TPG+DMG4IHnqHCtSrBn6LiA4ffam0KwP
hTSYvSDPwQAWhreCu8asAUS8nRZk3VDibtoM61Gx0Hvg4Gcr9lnBKmOqtLbtDgJKVGSrjAiVw2gb
40bUOlnEePNu+tRg1BgaEGkD4yOvmHY1mBIPatu2PoHbztcA8hR8vbzcZSbTEHwC+saBuOAxfBdf
G2BqkI/QkuG5mc3HeXLI/uqMBP9MqPX3OXwinnm1uNYMjAuDkv2QMwtklCBXbFSrhreqxLdzieQ6
N/t0x2RkvpXM6fmf9Sa8MqwBsTYW0OO0tE3hT4UeX7zgoWkzYxuajbFtVRBgGQZ13EidfC5I6dt1
eeWs+anaRkHotm0LHJTrUmlr4My9e4sXned4qtw3p8bq4NSK5sFpc+/g6Dq+oQ4Ipkfi0cOM4glo
c4TRVT6LQmm/WbgP8WalUw5zcc5NLJczi71IOwgGxqCetKoKHoMuhDXSVeM2LbTAC91i8q2QoZpb
zKzKgUOYi6nk3XZup/CRvO70vh5RDg66dHgrmSFFeWDvZdgHPttJ+WgsFk3Q5Y7fKqxAgJmYCo56
skGO7GxjR028pOrx+7r0t5POebCKBupUQA0ZDc5QkgdVfei4iKBwZgP6WHz3mWZ9qAYjsKqgpG1q
pnwq3+BwlZGB+x1Kq0ngM1IylKDGJk5mEqemub5V2x79ceJywqi7y/yYxFr7WLnTN6tRG0qg7n0a
4aNNo15f97VQvVTV3kdzuXMj/TVLCuxzg0PGDYgLgB5TtBtHJj0MpHBSOKztsoq0m4iBzEopWFGd
Np43sjaZEOCT3RiTNj4E4yQJMeSNjLLsaUADD3Ijab2i0iyfYOQ437xJNXpUkcuCOmZvjh9l2g4V
IUADHIqVOg7dFiU2TptkShnhWNoGUNvog4LLMAkEmY90DOtYE0KkcSh+j5OpsW9IsvYQx1l1b1Z5
sqtGS18DohquYVe337jY01b0KXa2AeS9n9g/d8lVw2mP2ZH4pASXcxo8Yi3H6Y5FcVuwhYWh6ACm
pfbQcBRE9VEkWvelLR2wrmiaPVcWzjVa9nBjztRMurTaOwhZbAJU8PavpNIa6Satp+EkgVeQqDr1
1QtBQVfjaL6SXzfo74mhD9qjWbUxia+EU2W7GERbsDHVunzFZbs8jGkPmaDRdbztZu9XVrsE6hSm
u866EVip4Yz9+NyARbq2Bj7LvWXYqxxr/95sMY3mthvdpYVh+a4jy106x9bK1JSXrGnTVV7F7mau
cv1bWmnsW5w8irFD4qJdh3Gx+AMTlSrKJd4Tew5BlBnM/nXW6umeXsFEcmcS3WmScCLMAbX9EMUu
cMvaeOgHfCxhxOSLtd65s2IMOIENI7SqK5xXkMPt9gWpIXpIZh3OQVL57fVeiTcVZIl9kjF2Vyip
vUxvpBf3wzswEnM9RQ16/iYF6GUAH6WpRe5xTs2jWqmLw1Xq+0TaX1zUPxvVqTn7ocZfy2q2KqLg
JQvaYm2khgAWS8BkOizrIH7SlSR9nR2TA0BqnKJr4nYhcAo7yG9yGFWJ5wKco6p3FH6pllHDACxh
uTST6RoEDNg2LTHna0eTd2mVvXQw3HaDhRdz1em4LJXMreEnQN8hUrz2IjgEPurBfAPGkk8DpF0M
kTyd2GijZ8oAGkeASd+tKBzfbDXo7yZm9Tv+wAgtp41uYDMiaQtngkXXrt0HLAha+bXNcaqKwtHh
HY32jkxGfaUE0L4oOfq9iDv7Ng1qXvJiAS72xC6A9qpyr24mADxO4N7St4KdZjYvoW1/KBkNR8EO
5DAS1PbFFY6yrSel/OZOAZAHplge3gK5jlrwF0oetVggA4Wxp45xlAVhbSqVssMgR++LYd9KBUbv
VUFYX1kD1ghVJ/LLQamykmzqxSopqfHAFypbYxiI5bJAut2pzeisYPYIXwvgCplhMq/yFOIhQWu0
uXRCkSH1ENgeFR9uCEhElqDDtSI0VgWVmxcb+FWSKJ68CKsPhijF8Eq3m++EOYn9HAN8BNc3XYd6
arHHcCWts7reGqYMr+rGxHSfmw7gv7i7TXOzI0xOdK+A0p2jNSbKzYCPkTsV95sczP/XiGXmCJ4g
9ZIxBRLL4yTuKGqhb5QR3Dsi0B8gvX30Q13vo7Z3V0zE5isRPXTZhpi/ZM3Wh1tBuukLxWvP+kLN
IxWzXQ9dw4y4lbZPXnTsiVCYK62VbPkwyqZeHEWpp06O+9UoLazpJmyF73Ngf8NVNTyFoij3rakQ
BqDmUxnvGWnAKTIrDVq9E7XWjyg1x31aj7oXjEnmZyoTZikD9BIaDlc/n5rypmnFu6XrygHM3rgi
1FxgscDRx3sVwyroee9nAhzgS1ivhWW3Oz0raZDYhkbpV2MwL3UmjEXCcA5n8rOrTl9szEjUVROw
v0ZS3SmZsrU7MvzSfASXV1CtosMCiZSWeHlIKuC9A66C8bcBkTCfaF30KNSQijBqtm71HsddbDPo
SyoyA+KcSO3YCMKdU5HjHgnHfuCk9JVl81jGDqqhZngFSYZfz8CmrVJArejhAgpp+84f0tz40sUy
9qc201/bSIgbN0lFvKqa0Pkxtxnpaqymx95Ac5O1DeggNfiCeQx1RKSQsscy6rUGzLUiq8WucfvQ
w277fa7T3gd9g5vb0Vk3kTpuEtcOcMTJ7yNcsCdaS6BsyEzb0KCH1mZwi6dpMu4LO3qak4F8SUWF
0aQ7Ja70KffoOeq4BruPgRy6tdRSuYu6msx24n19NerEvpzM5t7sC+UIk8Q+wlGObmwjmzd56qT+
DP2Yfq3kNLRlx6+8uKVe3iIypEpti5qmnkHbIgx4Lc03viofRLVAv0IEsTYmTPOtMmI4G0zXsxap
UBjHNh9PqPKVNZS3dqxgZSygMhTwQ/h9VkR+hqj8UHW/MTiuNkpXjGwMzebb3NN9RC1KWdUMG2GU
+Q0VYf9lLCBn6XUQrdgwlrAMzXpLvH264EnYEMzSSl+ITws3RdFrnpjM3GcrQ2iBOmFpl22WEK8O
Yz20xQ9QH6jr5DyvZWUCsjOcH1KqFdzlLD2w1prXaIcKz2gHBFFhqNf3Vd6N7N2zFgdfbcC8xViy
cbAFrxUA3huJq3GlJ/l31K8Rr239Ho3QZkAcaPrBKnj6u1l7W2z9q0iV9OYASVNKk//wkQb41MrG
1G5zbP0+CG0acUave127wEQT58qegQLriDAPrsOiQEerI+0odeBTALZg+g3QS4mU52xq1FOva9Gp
bvTi2k0d+ys2STpT7EhXXFyo7zOgA5Ax5s6wm2nxzOo+TPjcNyzIjqqgUlPCTsDFKpv8pW2t4AiN
sN5FhB3uAq2J7oA1Nl5B7OF25Lasu2QQR73n1oRWyCKuVqZfDoC18iCZt2VC4JcAfwDHT8NbqoOA
J42u3P7MEqnDZjMX8zcl6mwarnK09u1gRBssJ9CnqNg2WgOhoZHKsPs/HJ3XcqRIEEW/iAhMUcBr
A+1bUstLL4RGBu8Kz9fv6X2dmJ2VuqEqM+/Ne1DhyNWCbEzxP0EuSYU8TLPYu0363ErCGpK6G8JC
9DRjepIdkMXbO4849KPJaPa0EnzKlaIM8TcWTvMh3f49aorkZJAGtss7EpHmNPuJu3nix7/Bwdcb
uzDqB3Zl0y4iQ0bOAaInI6q2IazayfV7gud5v23SDpbY08Oytvo9L6e1BXYiWAI0m6Om5urJhN79
Pq/uP6eaeV50zhu2SPtt7RADNWuVexB2W3OWtNVzp7ldYAoKCr2Ct2TkWvoxmk5/Bkha+HaqEZJM
0edrK9zNrCnYRyy15mVNe5ALTCQIj5d9FD3xZRh0fEXjAQElncExGgKZJdY/o5P2x7La49HmwCCz
cDbJg1b69MJVJ24TXfOA2UK/TxqGEpRA434ZnVuMI1ck2dKonYIEmLKh7reZtf9kOFvMDfM4iusk
Jn6lGoryj5ErhjBXcSIvwywvLjSnRypwFVh2Ll9ngUs6I8YEymMEpQRM7ZbNNoIfBE/2vZq1Ioid
uWZu0SvfjZYZZEc/2pdBMoVbTSINAaW+s5WKK2Buf1m2nPZwfkhZmacee4TOStMWYYL4n6mptpZh
JRdT1RN5sQ7JyB5R64p1kDe5iHfEM51Crfm086QjkqCl5yfDpj+IFqOnBrjWjKLhxyo9I2aKyxYs
CmbTH12PYKqKHQc2lXr1bpYmyTiq7IKRXWyzer9F+k3dkwkh3c/7yv5zOfTPTjl94NhsjrB8iOFn
xsTo8iMtMR3PMXgfRga9D7+HThJUTEgmMucvde9H5pCUZZZsNw+9kz2NRq2QBlrGCqpytlFWJfup
MUxkB7wgAFrKYycRWHnl7ATz4yBrotMG79R4RvNhr42KSF7vzO0i0pfBS2hPrOkjaW4p4ILPz+cG
EE8uUwIylIciDbDjr6Rfl6Ug/rm0oo2eRY9NMk2XBHZpFjKHbruXFCf1sM161b9Yphh8vUs9EpU6
6AdtYulHMkzdw0wU7Fuk9C7gtUWBlF10iBeGxaaXvKIg6FDMY2AosOV2EYkBexqb6MCOgBHYWQy5
uYYOBC+v97W4K3bZMDG588b6FntrB63b/Cv16l9el4ZPBCkL+bbDZO000kiqsIiGh8IljXJwyb2G
45LRLSVmCKw9Yayb/xsMjsWxKYsbpRkRRR+c6K3Vl5oievbaPXiL0Ms+mZvV0bmqBse6kGE94R0d
+zTdKSTgu5XtXgxPIt1hqQPvTOwOKFSg9XppQA6QmvxZc0KAKxZ52P6vv6Mivk0jX9VbmZ1kuzWe
br8AjuegrrdSngTxaWT/k7IlZnISuEU22Wo/tS0RFnUEBsawWmMnDbJxe0QkIqgI7S6rhkwDwTGx
NEN/dLCyr/GobZYsf2EB4DZoU8Y2K1z7EWzVv8U0TkueP6+88DsdMyOUE2bxBfHy0NwuYloM0EQd
NBCg7wQ1s7LhnJzxoWT30CbgkiGnWUpK9rKI3leqsYtZou/4zqIlf42YhudMut2nQSBd4C2EK7D9
bazc724mwqzsx6ujW+vRNdNP1+pe40YnJ74gcqI3RqZfjkb6+1wDnXer1PdIe322atInNoK8uvuh
0aeTqEltYyQ8bepUY4lMYxBdpYwjhqqOmfr2Cjw1TSlRTMgjFlme1kgePqEQ06ao4AkVBhN95kQF
ygan8MKn5YuJjKmxMUewCEO6JaALj3JXwmNZqoT4ViY0kEe41YQzPHczOkqbJs6pyJYPznNz5yB1
+Bx7+j2x7FkQYY7xKzzIkhef5XD6azSmhJ78S7DMh0Bo3uY+3D2bohy735JFk42Vu3VYd9RqxC/A
opri39mZkxAi11qFyBvvLeePj7BColU0fwFoIIWQyRAijE5JQjD01tQELWHazPqPoXXdqekJxMgg
8GxiZjcbNUL+ZfBE1juDgqu11P1jlia4vUfdsB4ds6wojdem9Zdq+rQ4poKCxHGfbKQvOOvoraZs
F2a0gyB4OxNfZuwaF/Sa+mJzlPCD2P9qWuFTFsuFpFlbIJh4WLI7I2FJ20CRLaOczrz40OO4JcQ/
846MnP/1ycCw13VvCmXEhkhmdNESFP3YP7WEPhNRkytyzkizTAsQ0rYTJ89jEw/3Vam+CMI3Q9F6
WA8zrmrqOPC6pNqO5PY6akF8Gd5ECSyBMM7yog2qbE6lmZcXHQXJwVnez8T8jtk2HyF6aaQVcLUn
1XmM5ujaMMMnzK+iVtSH/mVimz6wMm0mr765USTM11ow0ltM9vsH286Oq+PlR6nfym3Fd4GQSu9s
xu22jfMkUF7fb9XoqD1CDTSttkq21BwkadSeyclX6RuPsXoQZfY7ZNVX4HwuL3WXhGsamXsoX/be
m03qt6if3S0S5fI4Wji8emeyDgRozOHUdeW5nhXxn527BphoFlJKSXPLrdgDliYxwAo5X7TVc09O
zH8BJ/mz7shdnHMDHUA3Yc53CjwM5HafvpczkwTda2KoRAV6JJW3UXoeXxQR62gyjrlBRieTu4se
OEwElKzIOEqjyPdjL9L9LQOY5gYmpJF5NAiQSMJ8JsEaLzyc1YUJFmFS2DhtDAY49RUKIGAsO2k/
hGFUm/TGmJqZ4m77mJn4mJEV71GnbMa8KY8mhRHqRpz7s9F2p5kNl5Nup+ZXDg2Lv4JdfVKkmhHM
Wu9dNvmuBvXZLs6Gaw6NdZfJFvqFKIxLn91M28IaA3JW1xP2aXGU0m4OQmPToXYjgGYqVZ9JmjYh
07nCF1Si/uqVJtcL9wAojBw4jj4+WSOCDIEy3QnKgSLOt+9Cu1o5SxIDW7dhg4Fr1p7fdIEd5eXr
uve8WIbjKJLdVExIzOvb2o5qD6ekDp1RDI8c1gtyEfuNGYune8uI0nNjquZEYAx5ktbYXhs7c1G1
loEib0WNbePsvlPTk6Dw3GuzxVCs1wR4wZs6LfQv21PdZRGsVlROLw/dYi5PzTgwbaLA8B2KmopU
NCvJynuVSF4Lb/pJCS55j6dKJpvlFm8hc86FZop/ynGR29xNI7rnKUfU1vkPxlsYYjWJKw1F/NXb
VrUDcAd1qc8RdWNg2HnmjHd4hwn311ud+yxq8XDF3hGklXfkSjYPcZ41+H1LcnqaHBgC1/La5csO
DJ0KqPFbyNPNdKmMMt9ziAy3MlHzIQVRKg/asje0psLSIKmPl5pE7WlJNjKzX4pm8HZIPOrYyO5G
lmt1ut+RJQzZkxsaeSTK1JGvpdN818xxTfD3LXnc8mpQRd4fYMtvRU+CPv1tWwCcpKsVb5Ml8uu4
LJOvq3gILS7he6CyIsxHpF3Tjqtj5uX2kcC5dJeV+UsmnIJG1NBPnW3OfAA9WTRVTqgMig1yE542
OWGpQ71aDqYdxW95vPxUffvBSk3iG1QAfll3TMxGSgE0QVo/TdmweG2Fo8XR7+MIy7Ln5N22tldz
Aw7HDFJOoktVdMkmXxYEcjm/jHXR7TQvgb2Ddno3yagkjdvQXmFZHXBi3i21kW5RAu6ga7rbdbQ/
R7NPAnvhpnUNHnEi75Kzx7e6o08z7jySDK94V3NfzKRIgSb2ttFQuD8UbAa5pk6NXpQToaS56rB0
pO1Yi/1JRlKzx1+KncSLCJkeZmtT0RtvE4iovArWp8tKLiqgaomyvfVmrf6+iik9e1U0HGlq2GhA
DE83rJNMONCYDqR47n1DVDwuTWZdwcXlF6MhSHRNWBBak6QNjbSBGVkr4968SQdeRXcocMdtbAlp
kVXm8ipj6ZLFML21lOwBsZQKU8ANxmR09n6NPOR3qYm/iP3Y24uA0cTJXklkHf3V0X5sqTvEajYf
3kzCTTINwyXn5N5nGr9NbDEAajrxio8gue0krfsVWK8v1/LqTmv/JvnJAoZTfOG6GZ00IJBB3icf
OHgIgxb2szmmTmDEyfTs1o7DL0GCsZ0zWyKMqj80vbNuO6KL3H58rSO0xGwCD2WoISVIx/MCZI/I
d9VYhl5i9AdzKPqHQY/6XZen1TMRaVYAXcf0jdiGukhsYOVH7SQ/bVPv9qO7WO8xiSIvWuPGRH3W
IBVRTVzWwQqb2harVEdrFboJs8KlvVVESpJN38jhqqxqfRzHkf0iZlGAF26pukZ+sWTbfUFHq86M
pQQSvxM9kxnFq9tOxGbGlT/RMqBtooLRfCr9O+9cOh42p/6tfdS+F4a77uckc7ZWYjFdRHmsNeHX
HuYsolWo13/7enpLtPgZBBmMjps/Zy4YB5Jd5OJBk9OrG/N/IKCxDtsOAZH2aAgEq7v3djapf3rf
jq+GTueT0e1uinomJFInYMrouWU7V9PvaBZjMAGD4w/5RDguUSWB5wxGGHuYD+aoigksk+azMVi/
uu1l2PsBKs+mlfmG0UZXj62nTWfXBpB41iJ7iYABRwKQj0nVg/eUeGfkir1hNYj52pjdW9HEA5dR
nXSlyobNSOL7OzYoc5uOzovbSfPREo25p/PCnSPzlgO+4WZx7egcZe26XaYygxkTPaWklp6QCsuX
3sZWUS1ucTbkEVcUXKVcy97ggzh+UzvgTWu6H+FiJkOg0B+t/BOnLOOcK1FqlAO+4mXVGT6npDPl
iP7Ta1ZuDexE6IeXtvoejewuWhfCkB9gbrPRr5snxjSwp6lb4h/C6LkqGf0WJOXdNH33MiwvGBm3
tlR7IZ8h3EAr46W0nxrjZNtnp7qPk6Ob7gmRTpGQdEJ2PXdvt1R5ZxAaEVATr6xof8SmTN8FIChL
4+Pdr8Velj+ec6Xt2qQ6nUN3ZhBprLRC+qln9FkNYaq4VMh44tv6qpxrrb9Y9FTVfZLuOoci1j4s
NXig4rec9gVDqE7zzQ6Bqj4vTJXSgzE/9AyZBhTGYuwRRZjHcbWp/o8QMWqE304LiAtXw3kufwZ2
IM3obo2/jVKBxQKo4+FWSdQ2rp9j8a61Z6PJDjZCtRRXp/W23HrnOrq5a+qw4ZMnIToASnrSh+3c
/SzML+wcGyN9lT69LkymujicRuwFNEZE3lVMtotpb2RHsZzcBK1VFIEt9npxrZrnildH0Whf3J5B
PwGhY18EjQUo3fXd3g3q8ef2rcnkjyYT+iibzSsEjtB272v1pnNexk1+zM3dZJygAh3KgqhUmmhO
hkH/zhJYk5hQDXKbFxIAp6coZnVpICB4/uEE2pQkPQ7M4kRzVBP3DvH7OQvrevVay4NkEgE5c5NG
06a1jglOI54Y7pGAnzpPtq3xoMHTFR9x/VAYhz75uWXLs1zkTzYf4EUzAUtdvPKmfn0wY5mcq0dM
TWeDgP8WxvMyv7ICtUHm6MQlcncNMhb2dg0zTr/L8M+UdtgbPwUuxZJblaDzdNUgm13q6C4VMLTw
auUXl3tcwrASnd5ua9pd8vfxfpW1plBwR/GSjHZ1YLr7ZeZmfkfGZuisdFf5ZYIX7QLno/jq1YwV
Sjy44MdLC3pzAcKXQ4c0dXmOzPaUkHJpFPvCqTYTYDZy6SA5wPUhTAhzLuJSmQfOfLHATQmOPO9l
bDl5PXS1gkFqtBHjC0nlAYlEfks1mOW7FF15YqsMF+t+iVPWGJ9m+F/lRYLWmWnw7e49IzecyBX0
Xde65CQkeTmZbv29Pb/o3mMb7TIMmGvzx3xyp6lXfX00vZdY7dbib4JAgYBVt8Zt7XyvjxlutN2N
bWLapNYvH2n7kkJ5HPV9FM8HOel+jnWjrdmY9QjpZ2hPsYCCcFhw3Qjsbx7sAlU9dcZrZ1Feantq
20Nt3oAawEPSXzF4KPYlkAC28mCFNmO1KeW/mfTDMjuvfFtDiheEkc4S+XZVME/SHjAVBQReznYZ
eN4PsD6u3wdH/mD+8+OE9H2H/EAG7qu5G0i+yjhuFzT5w80FiTZZJhdvMahIOBB5BmiaAq2owrTT
XkfsZ8T4btzomtsPc5Lvc+vTxNS+VMQQM3yNm896jPFnPROteLsK59sIQFhBoeEEaDYeIJqsoCIt
Dawpz7BpdTpFKBbVchFwJS1WI+bozfZwZiTRMSJc2Yk2ffrjaABVrFDLTi34MPeW1Tk+GCQUjgol
HMGIkpVzvw3AxJ8UJK0FNGJiB7H1WtUA0flEZhoeDAG1JDdoi+jJF/Ys445txztCigWru7H72Zs3
G+p8ly99UGrRv25sgjxBZKgucjlo5dswfdv6fil3RkbuJNGe3ldtP7AI7KdkCucW8ajyqOgTK3tX
QYqaoHXlBtu/V+7VlKRF2y8mzZ+d75Uzd2q/Vf7s2Gfai43dfMTDB1ay0MY1gIMBy+XdmuFh30/a
xZ33bJb3Lu/DwwCbq3zX6g+mVkEj6HGdL617inlT+nRbljsze+3Gb6dqdgsWW8wG+NueBAk6Lf7C
ShtgHmcc2YTTlV8ifnA60lTrA/oM2/xPXfO2uKcStMP/28rQfWj/+IdxMY7/GvvhRlH0tL0tH4v5
D/Gj7n7w1+7JLKd/Lje6+VMuICO93dKes5bLk1O8JxLbwaZoZbu1fB6Yo6TrvbQfuN221NM+2QbR
X8vI5I9AY5jDvz3ZKPFrNl715b3EJWL0J40iK3a8fn8zFmPPSDmRJEnMGcalEOJVfywgN+349nvS
VWs48JZMTq1VPExsR/HFJ1vqF19O13HCOTgwIyzvDI8JZMYu2ms6AQS1v535t8OAkpErbs9EQa/x
jRkV8jD4S/aroTu4gJ16vNVTIgIcpIut7Rguwil5w1IWymi9gz20W2d5H0HpRtcOjZwddVxOhRw+
FsPadvGhdN/RC2ili21pvyXRr7zrySbUy3335R7a/l42/MGJXnkzlrseRW4d48OUHCQYhYZA52Q9
3/w84/JicarmJWfG7YAQPyX3FERygqUenJLdMHBz9aMLtqPJ+ZI/OMQ8iIOE3VV5EUjwzZwtrsH2
zfoR20/dcM68XzALxXiM5zPowo3sL7c3DUWal+jgUXGbd2nzGJkI8rYTgmDjX/uti3ChymNWMnX/
PCZiiChcPcpXMUnY6VeWXxq8B8QerDIc3DfNvjPN+8U4qI5WVt+L2dmOXBuWezQ09IhuK7I7iUYy
rVfMqfjS7xb1uExfjsET81Gkn1oCdN7FUA8wqNEuQxug/ockifr6+DE5p7V+IGGzRhhskvOUAt78
YvajVfOe7NWyfdYtXJdfunOS4jGaXkAY1fFhtbcqOZWEWq07YgF8Ud55DGbr6b7IHgRO27T/LNKe
h+Bkuy+jvZu5xdKYRZUX23yOs4dhPOsxxHpcUv17Jo9EQgyrS70Spiyo8oQSI/vomQBPibvcytHm
fXxfjXtvCGnkArv/5j5C6yaLEGxc9DtL+DrV2YWQbBeAFvQiVATG0ueL/prkhJya5B9nYmPoW9my
IoMvKuJy1m9AsksJjCuuD4PzmOnTeTQ/4yHaFabHqBpqmbqjo/Glo+h7qs2IgjHrO5YKITU2IWU6
BTOzazoATeqwmGlLkjvYJhuHC9itHtl4xnz6AoKb0y47zoTlF913imu6rAhyrw6l8ZuMzqY13zIO
AFPP2P/MfGbSJQX8jJoYT7/DkgRaurDCu9xnXUkKCFNchmolv77RvZLx1jXTYfAeWKigJIi3K5y2
hYpjdkKHJNxGPpmy2KZT9zjEQANWwSkTByr6mG1M+9NL1FyKyPa1FgoYo6rV/hu7MliTp6n5ihIS
SrB0ZpwHNSNMpQWpft959sPq5ee+gYwquLHickMEFusbpj8BIvZMfImSE28wX9qCp7kuyLOPv4WF
YpX9tmOFFoFlHzsNNyIc+uE4stSGtM2ZS9Q/A+eKf7LC2xLBAXYYHmXqaRzfwbzJ/p5gfMwXnNjR
VlU/FgI7GbJInn+1G8pB7IwoIk06oxNvD4kzbEfjp20V0c/QCW85PUOpDg0jUJ29HFLF8fNq71o2
H+pqOGA1Ybo6x38q2rnu3sDdpsEzWmYusuR5MckTrlXI4O/cs368c1YbO/1f44LyVK+9tF7NvP1a
dbkpAF4L66ct/xLbOdmQMmKiN8rifVIpHTp+N1RAtOZ1BCH40GhcvMlr6r0kphEOCk/v+m/GFxI9
V8uf14IhY9vG+BiIyh34iZO9WA83kvdCl1jIzxioqwqyVd+Pznge5PPUbmVKrUL8TKZtDCRhOh5d
/YCzHNov27q2EMGR25L51NbbwrgfHIKRD7ZjgLYI2MIIcU/4PTWirNLdAJNzwtVn6tdenQZxUsji
MvkpLdufGSH32sFEKW0Y5GbGi+NcRs3YYfzc6PRSJEwQGs03z7YKzgA/vXVkDG6G19kCmjFAaC2u
s/sDcuzfCl9DlIIo3bvaesaouknrmbnPL2e8iO6UdjKcQ5nthhxmKD8bsrm9Pnr23wD0GRWgUNsy
eZuciCRRTiPWkI4aTxGKAdiTM/qzZf9WcYNT9Bm5JMXnxuIKQS1Z8afPF719tvGqVmcj4+FkTzDW
72SD7WuvbvAU99R09D72eSz/LCmDGMiJYl6VPssBtQm+RNM+RPIln2x/XO76NkLupyx7M3B+LeSC
OAzaafp4ALro4pAyXVdP5fiqtU+uepyW3aiucCl9pr/M0I92wV9oHlT3YdLBCO/UpfqhZpqRL1RA
7BmWxSuA3vs5vWu0ExuBINofC+dUyveM+Pl16X1Hgn8F5ZUQ0AxPbzXQ5Vm/sxiulrTUCXWdnv2N
4DWaYR83lwxwZlrT5nJ7V9WPB2YDgPouNXZgFS0TXDzJ3PEStBlwx7jZD+nrCEyDzTbE6+90+vJ6
fkNcB5r1Xpn/WjXuEmsJLP0AMQJPF8/x6g7XQYM8TAqrrDFsEDPeq4o1wXG7ghKSLfsXAmBWPv0T
GPsWPSdhaTiz1XVk3BBtWOV7BTnir5zUeKnzY+Qx29fcOxYG/TWvzkW9oJez5ci8BxhMuoTm2B07
orv4PBzMDW5+A3CpB4uwl8HQWIdrwzJis78Vfh7rf67CkmTOIRnhH17M8hCz2Aq8/FhWO4wVR6df
9j18Gv3mawIwhje+J6E+N3VM0uu3EZn3Ch86uei0YN7O6npg7DeSyBi0ldi3Cy+7s0wHt47fh7l+
F0Lbe+sYulI/1zUc1mb1GYdt5FI8MM8MrXE+MuP/sCkQpTceJyu7QlAMpmnZpg0Ac9OpCXaSBEPr
h97VzmUenxJL21ao/xvUjF+lye1Qzo/xoiPkI1hNpr/a3aHjrUk9fPOl9YHzhVoC0g23sdqkueaT
1vMkHBxgiTxUVvs55y4G8ZrEAK/wjhC/QasWvj5Ym1azwpVod59AbNb7/pby2ndPUoyUyGu1Mb1b
N1e8Iw89TGm+NWZWBZzluK7xHjfcQ+Fpfmp5u0oZKJWgc4zuUpXIexUi/aD2cxQ9mOlI5gqJa8Pa
3Q1reaq0Eep3FUQ6LCaGy2CTTy4H9CZeowcchZeZIJ8qtt/Mpt+MXJp9brLphy/HjE+sJwXDkr0Y
xGLN5vrSrV3o8Xd03JHDEvvenIWCg6OF57guKwYdOD2xh79i3Wm2ce7qcm91vKdYKidAtsp1QqTL
j1Zz93k9XZQx+zX7lR18PFRNEM7wuV9x8++lmh8ZR75N43AUeRTAVgMvCSiYfBTanltfO9XUdh1j
ebBA7lJj4RX3+vAzRDbZKdo+5T5JdDu0kZyB4TEr0rc42q+azRUseXv7ZT0lBdV7zg5cL40HSx9D
+T/Hicg+0QW4y/wkUfu26+FW9btBn+EWAbND4YNxe3DMOpCs/1n57f3hZ+dixs/86wHBmwzn2Blr
QFLTnayp2EZzehoZIvVOs401ZnI6k5/ZnoOCITyjqV998R5TEot8ewSnTg33q2q+b7cMG5srCott
a2I6syghITnD9BbREhJuirkG78fUZ4d8KgJPFQddr9juzHbtXH2gKhew0JOY30bbKoUUc/McmhXI
AZg9gTPNJAFGW2RjEQ5s3SdZTOR/DTUt4jaQ9KWmTE+5OwEkinfROEM+9zRMRW1YzM2pjjnL3fVF
4HwdewriFnwBnDvkr/HGO/aYBuq6OuEvOuQL8a6s8kVeQkMC7r5eDziHBto6OLzSeoKkF4CrugcV
VRDTv+5KFb+1PLywIki+Ga6V5RDTJ8oG2kb2ZPWv+UiX17ESb0g2A/k4OTLa5snu849skXgBodbb
1X4uY5gZVFZDQ1nHQigGyArTWRnMiEqRUZwValjTcyRT/fB4ZNwf7dDcL7gmu4SXwqh8FxcEBlaW
trGAr5zyUQrsjDehaSkwaHBslRyrqN9kURNUNdo22w2Q6bBENr6quYiINsN2zXC+CRPl7k0GrMQ1
htk4h3nvbMzc2oHKCEy7uqPMPLLlS6dFUdxrfkxulmuyuq4ku0JsWjosQaYV8zABZBSBALNBVvt2
wUJW3x490Kj1rWdLQCGXRrcXVL1qKP/gaECps9Z3Y0JuG5fLSGe4MpZtHFzPLumyOI3dnlDuihNT
sjtUDTmTPZMtPyLiL6bn4rNtma7Up46GsKsL39CmLSfD4eY8XzoVmHjzvKl4bYbsOMyZ7uOXvV+T
CKabKB9rG5siLgo6QzbXMlG9d4bAFcICTWThic0M/dKODMtdflDYMfyVHnmWkuwG2U52rGWFU4by
u/ItMhhlNSmIotknemxrRc5mkC5uAriMhWSFDPjvhDXcYSSfNxYzE/ZR+T4XLE7plE0bjF58OTeU
+xqFDfFcxTqVvtRs5hpZGUg2kxulc+2yNJS4AY4tP55v/XrrW1V11l22jA1OlrqrMCuZAL7lj8Vq
ib/kwk8EBgDdxTnNVapDBiwky/pd91tTiDf8vNo68YU2p1mqMFr10GK81xjWxWD03wJR38QjqaGx
Mk+VWJ+tzNrj7t4Bn3kiz/OKKgwVnI3kWe4GLZy9mploNu0T+NRxL3csSgXskYWRl131nlIVHdJl
M5AQjqtTah/NhEfURfkz9JWGgzUMmaAcewEoXl9QwyWD9uhZtG9Tdeip2OFhwqK0Z6gEEOw7xaqz
6ey8+Z/g9hqhrXYsR3Z4dKGHj2XQS5Yd+FMDpFfaUwqLeMX7Lr4XQrow3H/x7HHAsjsscB/3Tv9e
4HS0iux+YkDXz9Bbl4rdrviUqnbHHj8ST+/LOb8Xoj4YA+tw9bgzZfbI7jfzUNRZhPuDLs2DIby/
VqZwf3OWb5LqqSZb9CaxW7rHTIaXYvb6w4BcXkbioTb6gPV5fsquBFiK29DiQLKd90VjEN93zh21
x8eElRDE6MiQB1NWfvsHKxNhyXvLm+i8DmymTT2uyiR+9qr50hcDm4OY/+0GesOw8BFZY71jxIys
kbImCMA2zZAYuBwEi4kYr2+CihamIxuO81TDk10+zAw0tjti6rEd4vPY3Db9tBgooXv9CPIEKSBq
SGKw8XMrFNYw6WeYYhjXIppU01v3N+vm4nQXgNU7wotOzrAMeyS2H3e2tnaanWemjKUwwyaWb3o8
bodIibtpqhkfuoRY1B49jRs4aMqRhH00kojptG4Q31rHcqGXZydVp52Qqrtri4gO3DhbTfpXW+6v
564XRcJnAxVPiI66sDpOirQL1/JnMznaMJNubhhq3mBxMaTdhkDMlCSDGMNUzEzmdWPZMdBSBvC1
xo3tMshlQBnfLkONbZuUdlWoBfMRyO02TyjlwPJlkqSMso1DTA3b2YT/3QCeRLbfjgXCa8cyeTWr
+iAS4ZukKbSzTdEtGK8Ql7BazMT7cecUFR7LAct5VokyHEiAedQWdvMztunu6kaSJgpvhDZJv3q8
oE1RKhi47k0mGs2r4daNu4V12u/KNGGdcyzc76xz/+lK9+50u0WDMIgge10tZCzTPndd5qiXGt/H
G1k5xW5auA0me8AaLXELWaSa7iMHHs+mrfOvDEjqfS2xgZFfQNrsLkri6iwGogDZZNDoduz3YRTt
CXrO95p3w44Vw5SF8UqyDady2IZJdE96Mqud8ZrMvEGJiSGPQZ5JUoXuvjaNMt+NJXYfTLGUuT/M
ytwJZtq+5kJdNSomDvkYZcfRtI+NRxqGUCxTr+Zk/E/I3LPnUl5ackB23SrYcWPtco8S24dt7uBZ
6jDtzZKV4p6VSMxD7DCxnNZdSvOXrHhcthmcHMt1zC+wo7i2RjzxcdOj9WVxdOxSmvoyH2bWUD0T
6Ykl6kecackhU+wYMCNJW6axbfY85IO6lp2NmR977XyfesyPidcnwsVkXeeaEcPhEl8STw9Tkzrf
srRJKVkGxp4uuNp8hKJs2CICydRpeLGn5QnpfxvHMDedxSHioYPZ1IMfYSo1TuW3a6zrdsj49vSC
+A62k76GWZtivFEdw52RsAHWKIMMBhGy4rx0HJ9LcnXWvv6PpDPbbRzJgugXEcgkk9urFkqW5H2v
F8J2ubgm9yXJr5+jnpdBozHorrbJ5M24ESf+FevAHTerK26hyvZCjNg+oBHywvbyUmCW2M+jeNZm
/tuILj9VrrzVbgmYI/WZB/OqAHR//d4OASFjF7jKQ5g1/sGVA/HIbpYfrJ/DFxzK5g3KC9xy+iJ4
KZbp3PXdFCU0PJ1F6I2vQ2+zCg71esM9klwPtqxHnhX1UEEh2NfCbv8KDJOHdjXTsWJ1ChbRy3hX
8pj1Tpc4jOizY/31vaq8kQUh3DHjXkGs4L/HvoJHwbFW5C2h5Vbw72vmn0LAQgkNlGJncZ6zoLVh
t+AgYXZpCuuEWUUgTvcI1m6iOaQkojB6YPlGhvZq/lwrN8Iyl12wxdg7eozGU1MBT2EtOpibydbY
PrxxfJ3MRDIjDNAARVi/0mzIeDpZnNEF0RaxKXNFdi4n9I6TsVdYQtzhUF/XPM0c+t9h1pX7awAM
FsDUkkgsYJ96PWNZ2bgGISNhos7SYAtwf0aw5fipoFY986/geLLZgNdCj3c2MB0OUHPdRXsJKTuE
hUM/Zb/ApzPszTOyUFWEhBVa9l9pq/mrtaFMsqz500inD+C/0pxa6oVPbg/pYUlx3QbIoXk+LvcW
ZW8ZAvppzGaK3rorPQredu4zWfhhc2zq4seJ1xddGHIst1PmPQQpEDgimeA4QrPg9MNac0y6mqPc
bp5z5iiqm1KOUh2o+d6N3eqxME7ABwkuPjdSFd9Qm3plSkj31TIjqiZlppEb85Mu4pBsSO8tD4Ov
aTGrpwDTLhLDzti0FodcYUfm349ikTVBS3u6mV+hB6RTxB+9u8n6teX1R39lIhzrnaYKjYraMvnr
hMkf5pP1Vpqq/igRhtTympQNgne8SYFqxPAMSJYnWyKnHHA6jv91VJs+iTGIf4fFkwlL8Ti78ePg
PuYb+DzPqjsrC1uhtmhUA/AWcp5cz4tylXvjZts+PiwOI60KSKCWXT/duJg4N2NCZfmOqSd3tyKd
QwlvefTGfd+VcAwIuzZHh0DRFhYuEuuSLGxI8lZ0JHCRWnNj43VEuKJ/MEkjfq3JjUV5OcVZfJid
XPIArpZ0zzM4B2xP3BQuZfehu4+I/Mhujqv0tlV4iW3mszWIWdBOgJeB64tNMVgMzV67flgr6241
Ww7PhPtnMTwtg53tJxBKOGO5tABrjpHyLTS02TDoQeNmXVz327ZT8aG3OoXwk7fRuPSAQ9ogZtyY
pWbsxnM1ZJLkii4Z68hPMKCT7YMsLuBVpbFHDhe3D2+9KCL8sbw/oyZJxJ5709kZHyKadXFFUxw9
JoI7jGZCTiz/ayX1sCvFSJd4Qc8CExxjahEq1MIh7rdNtsAnEsQr4pDwLT67dtunXYJxwXtMSI0k
27TBLzF2A1GRospr6qbiuNtNa3PbzMOvAMs7PXlMZFgQ4vyhm53ypu8USyKSSgoVPb3D4Ka4T1j2
/E/zGYf05djfVDr+RcIK982suVox6RfbMGbrFybTafK/aSzDW6BbuwFzYFs4a0EQ8zXX71Xr2o/k
G8YPEkdiO0NKwHVg/xmGOnf2WTlLhr4B4FgCy+yGhcFwE6y4bRRw1of2anrMbQQqn3vN3h8KHZUJ
X2CCWQSUVR8+tKWNgbGX57Iw/T0pgQZrZdYi2HgWGZum/AjWEiZP0Hxxax3xJCVFw2vPVOLDDVHb
sOw5jYM8LW7hFDB/iBKLg6uW+2b1/sVjdp1rXfODt/dvs2B+Mq1/H3qWuY3TmECvDLkl+aKdhj0c
O5WAY/B6no1rv1OYI+ob41235aEljk6dyy986FRCegng6CXUD2Qo3Yse4TVs5nBO2X/axn3TeGD3
rrwKYJQgW7d2iu8xmGnehiTEepi0xDYX4Aoutefl4WOWhOyqFQ2QS+Ih8FvsSDx4LIkJP9sBuyZs
CkzYbnafoGq3o9wm9kc8cI1AZInrlNWACe1fmkGfQIE9tWpEHGymB2e2LlVXtG9x7OZYHloEgXFy
Xhwc12xA+umvtnvBzli9zgPd15Wv32gXSG9VmoyvLvcP7vAGodYhnE5P9ePSUBhUuS9lQH5KkZnk
880pulnb9n3IjXencyY/5VlgjDKIOoWq58/WwZX6QxznZSUiqO9FU761yTUmtviss6rZkj6+d4qO
QCTpbTuuLAYCvhQBysRGT8O/stJAOvIKMQp7kOeygm4BUPGu5Mk4bRvHgsEgeEzjg8xo0KWoVmHo
p31oMw/Epyfm0W3bWtXBy8Y/LrSSA/yM8LwMybVKIcS8oHKAbV2KcLhwO9pC6QKZ1jv2cXRq7PvZ
FNZyZ3LtSHasSoLMz/t/NIzrfVlMMBpWDNfl6v9kKHFRVWefTVORKFm4+DSltW5y2CzbcfFbxIOV
XUcA8WJfLan+abTQX/DRribuAlVyrzo2Zn7iY8P3VMN5bS9sH53Rb56knUtu9SJtV+Bq+QtyBjdO
vl7YEXoad7M6ndqjNYfuEo1doag/DYy8oSFy5u2PJS7DbokB6SQYxN+4e3g3XdMAlhgknkFTm2ov
vSk94KcVMBwp7H2QyTz+lLzaxd4KrPd58b51waYXaFwVQdMGFeVP7u/klGO9rez5fp766c2VIa5n
r8cflaVXigCEVa6H/Qvr2xdBRpLSKcsnkGQPUVuyxmfkTgk5iDcnpYrkiHFEUYAa/E4BHwcuOv5+
0tycoxYY043jriSAy2DR9/2C9tb6Yc//yeXm5LAXp5swv02L/nHtiPcxw9kMZEWrHjWIQNati2BP
ysy0KaoRAACBDNZP/E6oqtS7rB989JP2dfHm4NGifiSa0kmfY2+09ww0LTon6PjABZK/8VUaRm0c
dr/FFcqG7YRBcfKthxGe1F/AWOYyKDWdHbvvbszoowbHQfXtqVXtLC0GriBivPB21dtS8ZiBw5qP
Hn6k2yn02pssyIKbsqN0NlA5wdV5qFHLpGK/Yar7buZU0RO6Ggqlc9WKiRt1kEhQ8Sx8ndczA7zT
9AG/xtsW/uje1ZXdfhai709tFxaPvcnjW9uZ8nfh091rz9a4nYtsiaalYN0Eyurks8ZgHhxVSvqk
W07KFT8r5jQL6ttG1IDTdR5aNxNR86NK7HHvIoptc99pjigj+BRswUke8EeLU8c+zVXmfY2ildvF
zeadDeZgJ6z8tfi/owtnIKEFcnuUXYx7k1lIa6GMIznJ33UcPryFwL3IxfInQLE5O4bkNgv4+gTc
vnheBVY6URpzwcHtDVuSKKybe/2yutnAaYI0qSzcY5aXfzeqYzBi1tr04aD++YPL68j0vKUPfXki
wGVvDfupDSEzuWGHj7SqT1m4XIlBVrM1Bc3JOd5Kzv11Tvf9yJFLM0dHUy25oT5pZBSYUO6EYKM6
9ksDGwHpysXOot1hz4sP5CNu/HPnS/vfbBNu7s3IdWjIrDXKGLv/FjCYHpZQYFRLW6Z+qD2X0ciH
UqhfIGX9pksHFlOMtiHzQuGBWLuybIyfKLYPrfXc+IW7KzxDOiZ2KlqmZtsLvryxSd+YMcIPwoV/
Mnj4+KtnZ37vtMoPNQEaUn7EiNF/2vo9bYeeBV1RbHs4pNE4Se9f5j2pujjGnjs/tiWgyEgnLAWb
MOErYS/dqXWsHCiAsAhcMmNDUis/1NwCiajJSiArLtk77TwL1w6CkLRbjzTar6g3V1rq2bMqNJQU
VxNTNldsdJJTZVWfgPWKHXXBL2VvvcuQLhVM1NMFPlX3iue5v2MB7RA9TFCsZBGfQ6J8BAbb5AfJ
hkJ7QSQlaOLup11giNgUUm9GLoufdb0KBKsZXWXt3AuPVwPSwvkt287dMqvpY6rVap9dO6mHv8a3
vGxf50F/Gf1Eoq7b2bnDsHWCAjIf9OTNeJjy6kUPhEj9klreLl/Ql8RiT8y4xJbibcjV2jlWcHMJ
eOsC9waqylRGneZ83bvKBHdJn88I0dI5t4rI46Lj5bjigH9WbEgx2vdlRL8RJS3EDC6yWFli5l69
s0NL0m8QQjkts3Rfro21W31/9tGTBCb3bmmcjR94UJkK4WKvXYL3IUN5L2wnKXaVs745q8PCCGaU
gzwaJ/g8F+xHTdwUx0HKryLlw7Q0C5uGvl1WFp15032sRTZin7drrALapDR/NiPIJl86D4HsJkR2
W92l9Cc/xgL4kpmwxJiR3RsAr3Wv07475HNy/TeEr/5QDt+2RF/re2IANh6zHQsCvR1GFe71WpR/
6RfuLkWTx/Di4nL2tr3D3q/zPXm/qiYgzN25UTPkwb7kunbSTTqw6WMB1XsVk0Eq3TsacsLHVrjj
LvQGKPcW+tyMOW/JgJ6atVxfoezWx7We5YN0LG8bBvnwQDa7ihp71dull5QZcvncNp6Kv8uJaQNd
kllhdcSB7CtmjZ4jPsszaFsV/rgYcuGhDGoJ2xwlncw4/ixq0yjpcRnY+vlrzvvmPq+0+wM4AFib
i3SvgTqu/JHZ7K2mtQ5p76dbj3FhR25/2nlG6tu1WTAqOAWPE/xC6rsnkDIFmPqoWmRGeD2Jd4Pv
Ja9OzvaNj4blvInO0gTXB+tC3SpjPZ+GAxJdfTC90FFmKvnAW3DdNqFi6hQFFNAZ/QOTDiEFjX/G
Ng42FkmzA/JtuZciS9+Nv4iTFmP3okeeEBwWGjulR624ZbETLZWwcGumDcBT6MYBWBOosizAiqr7
I9Os/Tsv2jyjvY/U2dOH1ia6uasm8yM8L7ljitA8VziYw65tCUWt1TH0mvlhbSrvTBIYQB4rx503
uKBlnKQiLUggbgo41puO/UY9tXReJ+ziwgyNKxtovy7rnjROC/AXC9864z+GjQx3mPbnatksoByi
pOdlk0j0O9kJRsoiuT7AHGTLgnYxEKpZP4pkVK99yqBG5ZO/rabBg+4YhFHpKn0UCFWbPFveGTvR
v7kIw+LwBDoFnSg7X9nNqzEFXybGFJY/kF8I0JuDApL4L8U2Rpxljo9Ckxx1NZ67Ca4Hoj/3GZmB
yVdeMSN2h1nEJsw5jHPKgMmv8v56bm18Mpabis/tvqIegeBxDZpq7P4sAidu5sZ3sUeMPV6qfNcB
lsKpkv7LGFU3njQfy4SZuOti55jO5StT0rANhPVcOgxsGz2r9n30Siw+cpaXseh+Fc0aMBKI19/6
NgHZYLH0ne0Q+hxouLz3IdN/tE2JKq0cTHGNZLWVZr96DVgIUw331vAF2dnUXtyIRVk3Say4OrNt
3XdCAcrzfX2Cz4dpJF0T+/pd44PlmkB8c3VFPXIsnClmcOy9xfOxTT0GtlZJ7xDUXIBnR05vSV7F
d0E/dpc6q6Y9FyJcfLPOnllkkBzvcANnQIrTzUoKarN22Xeos/o81V15xobBHx10Elf+BFt0PQ7y
UhYNskowQI5yEnCFjASqfIY45hzHtZKPbH7wc/cV7rOJYAIOnevvIZE508c6uD3yauv8cWdR3fHM
gVpI01/YGRjVMgecT+xghchq6umybHB2vYNUisgBXG8gSOM2lr0JVMVkDjs6DrSzNwSwD1NLZ1TS
duxV/Rox3a5aNkPXerCxd+Aw2vZ5FThqnBSvMX5NrF9DTcQCO9LGAM862OvwVCKfoIboZzOqh3JM
mr2ok/kA1FN8+VcDOXiv8Pr2MDcqt8OQ64pbb7K+ZTl3UdYr0wJ1bbp9nsvpBHZkhnyffxGwjrda
C5y7dkBqN2lFFIbtck5XhawwwSqCLTdF7WgLblugcP0x/YJqo6MEOwVws8Jc6qrmYjGEGJgsRv9d
qhrmeIFzIvRsfcjW3t8nS9kNETY0ltFraLaOZ3FptPFrBZ1hdWmGc0gidrkESwXIK1Zhej36i4cU
jf87cddXBCriXj2T07mpa5tivHIAW866FDM/RMD+aAMx+5X9kD5mXhA8xCnO4Y4CpXta0K5IKjL0
fI+KHFU8X+oamzoeXdJGpGjSq5F8wNvxly2xexdXJr2XAQnACv0YiAkILrspf0XKRhWxmggfe2xW
4gmhSr2qt5Yyt2MKseRAEJZUv5cIeCMUr84N6FMvWblDMZkfLJv0Ty+RavHKejvlJF8zd/Sjmpr5
MQWPtMs7chDW2GbbmVN5W5jQO08VLVC+qd4TSkSjJCTWWyz1TDIoDfaDXJyXrqazfJgZrqQ1lJG9
zFfrJb9WrerPPAkwAQcWz/PEK+XI/i+3WZaoq02GJl+Jk0IoebanIeTdFtcQAr573g84RXM/kdlg
7HEVYnEZAzfVgzOA8nD78MZFQ8clqn1YTgl7kBeHTPy079ds+SDH0W/DnlgzHMVpE3tXSrlcmPW6
AA+F0zDkzGXB7DjM+Sl0zLJV1fhctQhOY8nE6s8Wm184UUfbn4LLrMgAbFTdsntr656HJk9sw0K7
E95y1pkNInYy+Uvc6L8cwNDLK++6Bqrzp3GJzbOrx5pTKSeuGfg4wr3U/lgArl2UWQoGe7w9IdM6
jMk0e63aHP7+incj9k0apQLxXnmxwNOxOvUB7wGTfRD+Jr7+Grhd8kOR2WGlEOHcmJaSwtlnzms6
QLIp1Ds+fRlmADRG8ZoAosCqhqVXAMpGKl2TnWM8GWxydgq7pF0zNGTLGRBQWy23wuFHNqy+/UyQ
Uz45Osfo4fDPybM/aAUht2g97co5ZiIAL4R7tY6PKxECPL445kyDYmfF7DfyiRWuiDmwy8w66rFL
/5SWx5YAdexoW6Y7haVf7/BX4JuugDieSi0HPqvWYPjVMNICLCwu1HTiSJl6N+KHRM+hG/7SnYrx
u03Cc+l03LF5ZyCGNytX7sxCtA3Ljs9+DAs8iQmmolxPy7mcWtD5WZ0cJBevaFkm5EqTXBkghnKn
2MtbWNxJv1dOXx/yIHefZ8crn5csAabgN/mVUeFs3J5gZTKz2RmZUHybm33a2Z8TTXj3C/hYsNmS
hHGs+G45KprVTWz/zqjUOzGNHrQ9L5HPiUn7NxkUODAJ8KCV9wOSUc9/VW9heRDD2J06ZeUvKmBG
tgfHQyEZx31XYSeznLz8ja28eKyHBFQn3++vICOgWkxcDaGDmy3KOLEs1dvgcxdY1gG2vmrynAPa
P4NxBzUSqI9h15ebR1DR8mR57vAVt657RYqZ7mGSsECsoOi3smz+Ii04v9MoOc7Ztu09O+fOHABq
WK0CuwZZAZIvytvELZdjOab6yysLZz/OZvioRi4VAEiYsefgR0J2pBYzdiJGCBwtgdshy/dmfExb
PzvXIyqpxJpmnOkaYXHmlFNHFp8BC3wu7HgThqW1Hto00Pdl4LWPNgIWCupVAZaKRI+34ro0i4cZ
vsgoW4CUT+xj9qsocLj8sWobKaqY/V0q7PUudBklSAei7yTgTWrFaTW2sBkAXI026l5ufnGTV8fA
GvyI8PByADzYHaeW7gCBG+urtOd5xWit+mPNibFTa895qkxxWWY8H4uQVO3mcOjjllatskS7dHBz
3HJbhlI/k7iBSMXpV8tfRh+GNLe8foa77tRbDBQr5XF7MJH0Y0ooFE95lXC385v0QRIrh8EPpu1m
dPLgMPqzJq7utYe4XQdwG/7y1dECEZGJ57yAA8jxT3SV7cDwVqYL6CylPdT/a5aE8eAoWSu9mAGr
uJjFemvagfpP+k4PQF5BAAs+v7O0rTs7UFPE1cs+zt2Qfjfx2h9dOertWpvvyaVWb6h19q+Cs4e/
0fSRzOcmmqmXjVwULvhViRPJFXOuVgy4GvB/pOjewIWKBy2tZa8O5YK8mGf2wUDg3iwOaewpcUEs
5PGwX53ex09KOUY9TN5H18xIc9fDdiHDdzM5VnwKDJr3JjPdn8JSwR+1dGwOa6+pb2D9djvPdvl9
QApIkk89XuHJrVftWTvERz8nYxNTh7Kv6EuGBuFbxyJN8n2WjBaHa1LtnQUbcmsH/wZlAYC6or9Q
d8D1pAXUEpnzZV9bNELoGvwl0gKbzd56SkStztd23ye71eke4nqxIWiCL2F05U1csK+bPTt4ZJND
g07gfTJZ2Be4/9bZAyXIkAJTausAUt4RDP5lG3e1S3m+v82ED2upr2npKIoR5mMR5jeli1u7hJnm
hWeMlgTbyrz88CsL9GIdN5R5kbRJgbycraJp3t0RzIxHwGw/8jjdO4xAp5zM/7bzcKCUeZ7c+myg
LjOPPh+pYcbngPu/KtadnmpQgan7zT7IeSBk/oO5Dz2O+uLDNHvDrk0c7xBy/TvRNiHPgb30Ed/f
5lCuHH55V4XkO/WMSVllUVb04SfbN7PhHik2rcbmG3oUVFRL3m+zDsmEB3ALrQy9ROOdbOCDbFi5
5N+IrTCQMP3fMiIWW27jpMxos96ausZjaU0I+UGlrpOc/wIIgCQEnCBQcxAPCbGk1xD6kh5Sb6ar
Ma/qbe5ZP3zkMwVOjINpzlcV5bGfXHC14vtb0UY5jTHSylpFttDvCF7JvkVI3C6TbTFwWtkZ5S7d
L5bPwKQb8W9Nw9eOiMurV1q8UjGA6Ud/NOKWLHEXhWXGTEW0jeC8Q+sukOLN6uPfo1ws2HUrJppU
G/eY2FhJEsAJHSQPn33rnQMu4V0mcKK5lUxnW/B0rPXa7NJ8heKVkg6sRPIEd+S40opHQqtlP0cH
KDPYUiJ+kVe0rao8FJokNaMBmYDeEvu+hP6b+mLe1qISNwi8QCjKrDkLn3NoG157dZx58e8tgQNo
QBEC/EVgp6j9w2x6eQfYMtgkOv3VTQn3h73dBd72us0kOkHoZfUxZIVxxF8L0EAy10TahhBgsuqt
r9iPc/KmNw78RB9n/8L03EC03Jhg8HcznTR7p2qzd1UtNH+gGmLURMM/BZbrvONrcqP+Ol5M09Qc
Bhv1GUlMnVfy48ccEFekDebZLJvgbMw4ho3S9VuR+dWT5RK05e68YNRC/S7K5iVcjB1xXMCAY/Ny
HArhP5apVUfYN/w3nJwAPMqATRSOBFadtSSvyoLGlCMUebDLkSggeGwMe9JdcN0KeWvorEBcCzzL
lWyxdvQhonMw8JHAQXrtKxTWqyo0kIoy7V4tbUBjsSO8AxDNz3po9CP4dmAcCnxkvzb9LnbnBgC4
QH8vuvISl836UjOJXeibfpiBVOzyavzldOGuHCYjgyFY+JgmE0AijLsu9p6Nx8RIQwYyM+w1xAma
MoZyumkgBF5ijXzTtYiT/DBxGhtHYh8exAGk9kca8H3YVGMK6BjjV1xOjdj5bvEP4Gd9yZpgZB4q
ukPf49oFxyEfTTJ/kSb504O1uJnXdHkbEMt37GOnaEkA12XVEDIapN4tG7X60McTdxTi0ZAU6MdJ
aD36z4lFLBogW4h4sYUlE26KgqWibrx66/ReC2OYb1FHbfsPtdn60gYZu8OJwVaINb3lctdyTcHs
9tQEhT4EU6h28YJONEsYH83k5M/Y++btzPnG1IzLZ6oDA5YTPbOvMizgdexfjN0QkC0ua/vYCzAn
EPvFp9uM7ndmX9lZPlkgD87KNgd1eivj2d96Y7FE1Rp7USDC7j2fezQFnysyRczw4N3UXHCYyx9O
AUKmvTDsCCvzCTRd3QJu5INqJz3RHNbPZRXqC35RzXRVM4G0jfXDUczUBXqEVIYID3Ry+2cWfMXe
Ng60pC6BFxWjqORFnEWyzSZqF6+gy2LCAY3ZDZq1g6Q1NeNbhp3rXTC44bslXOpPqFabMKZ8KG/G
9JVdcMxoXhZPMy0ijyEIepz1y/CBrduOwK1xMfEUNhv+J3+bfUcdXRwRN+2IaLktUGywvpcl/tes
7NpLW1Qtukmrbziy1lfbaayTzd7+ULYj5wwTixwZnzDCcEXMfYJ2sfiCTfOOJ+BxhN0Owh+RqQxf
m/m19hH3JErOfWv84JxgMN+OA+Y5tq4pj0pd/+TSlPsiKWqqkP1rYpxiv6dwrcWNrUe6ExBsD45d
ZC/2NQImfJleEM2KX+2whBaYxu5Ejbm0k6PZh4Mpz1w46ofVaBVZtJtFAFnoI/CKt8xy2nrbH/Oa
Ihc4cSFabYDETgvKzk0gJx91sHcwOKqbVN+SVwVEMsasRprBJtORI0YEEH6uSJThLZuuWI0AtGk3
a9wkeDtZBWDdM062QtXv6j0nSbYfKuyT5DTciGeBLkhaNaOqczq89XW8/sR1qXgEroaOKmtPSZ/k
WFstyOyCvwcZWT266+qwlDX1LlRDeAgcfl1eB4FAxKC84Pq8oTGLL1qM3KOX10+xWbvIUtL5zy9H
OJs68Y00IaVGhfkM5qC5JdeU/vCJM7dYQTDqAAPVaJVEqEaaAXa02OgHhOHlfao5C9i+1se59F/b
1nSbzucfMsn4x1ml3dJwwx0P3jTmAbW8L9zFN65jskeLvcxhdWywBeXA08KLds5Hfgzg4GlYIXgy
8nooIIbXShWkqOac4J/fZB5zVjik+xEicUVWlqE9vf4NCDthOm8H/2Eq0va1VuB3YPGmyTk0hTph
3mt23rKw9hTOctvmOuADPgR3skIro6+vPCRjyAMz+SEuIPbu7ALp2VjC7tKiPD+w1MjAwVbf5FSS
Pazo5MFLW3k0E7y4nO0hViJbn4IkIW+r7fowOdDk4rFL7k3r/UCkr06yngjzOnMAWD9eNwtXtzvq
pDiW8Y9zXnBjl6aOnzwPS2TiNygrFTDHgjUmWkjH9oh7z4PxyRNkEv3BmYEODXkT3HVTz+czVNc5
jZxHbkSBcshvbREEloqC6gQedmtPI2R2zALcVFzf7CviuTqOvI7gbTms5iGkkzQjeQIro39yl4Cm
KT6Wt1ZC1xLeRYvoDZRMLq4ZX9Kg+U6uE3TVttNvYE/jj/bGJCqp9wImB30lteLpgIBZPYtpSWh/
UQMLLlizeY41x3fEgmQNajDGXHIefDLWFIbSI2EDE1AL/5F2N5x7n2yAG6rlrfdbG4ExVidsOGTB
PfkZwI/IcyQnAIeDC66NHnEomuHBxSpxB7IrI4SFh4Muu3lHadeI66JBTivxDlukp2VMoCwoG4oU
qtjAeYLaM4SloAZRqlODAz/ynCm8afXaHCyJeWZcre7Ii8dU3SO2D7mf7RJbB+cSA+yO8Y7TaBg/
GlyExx7DzFMbrD3PFt2IUBPyCD16voHxyevq98ztiwheYyme/NKdd3m9qMvqux/25EKQL/mqDhVL
CgyWwdNIgO5SDBrv9sDz0bq4sUtrTI9sV3IgDTRjLCH1113bwHfTLS8Jqikzl+WArGXvdEu7Vbqb
C4e0DYxt7jYksPulXzjv+/osQ5IBzkg+FJDmCO6hqo4wtARO7zFnLeq2XwyuTDmYT+G/FOXIEajE
cANTiwcXHpCFVYk7rP5WqmOnOukpasKuueO5cm4oZFsBR60+wcG0p4uvrv4yApGI9Yfm0y8mksKT
NfobyQ0Vh6JNtKTD+oGuxy3ddyRnJRYjU3TkjwqCMhZ+8yeHl4sjUKqdt5JSmVRHrCqL+/eu6/pH
0dPhmLRBcUgWQzl5qtwdhtwvNv+sBeFsXmq+O3tvSACtNz20BRLZW/w8/rHMAQc4Y8hhv9h/RuO3
l57VPaEiVkC9xKlc4uDeTJQT7WY5f9GPJg6k64Mo0Gr8pZjIO8kwZ3sUih9/cnTUgVp9CufwK/UD
zGwdCgILtL/4eeWe7Q0X1aykAtuC6RY0M14QNVKZNXlof6I+uApylCT3DZjGjSN/IQGoaOraqcQi
Jx/SvlUbu+aNbxx9HC0nebDdQT8p7o2YxAeDcI9EfeKh+mkH9hSNrrlABCkfongS+9kWOEh7KTa+
b1U7Q2h3o5YKHiHj29ashDBxAtb7MeHLN8RsnGjjS4nDZeZgrNQm9IMgg5qzDFRjAT0MXX845dRc
7PhVcBVPxbIPyuqfTV3iDqZT+T0sCN2uP1pfLYVeiA3OQOJQPbUMlncs2GBOidj8Ydr7xF3mIboS
gaHZ1Oy6EeFonvAq5Hn9l/84XunaEOu4dozUOduooEn7kymV2vRd2z2mHDvHtAGKic+PDQV7Vbsi
so4FhxYVFhk28bfCze9cip93UhOYVRk3KN/QlLKx4yW+sSk0YcDyF1zEfNPECmpmpOkDkxROpt7v
1lMYTvCN06B4H2KU68Bm6dAXfBpcMdPCCjBxW2Y5zmZkYAi6XY8vZ/6kWxJpuSh9YCICdD+pEWPq
I2saa1sUxB0n6Sx7rNMB8RGCE2KmX2itSEqGNDzthmlwDnbRk0bvFgoR2DWeyZrc50URvGIDyrdt
1foHvC2gnKB4bJH7U2ICI59+fPUEZAT+Yt/qL+7gtSwdMNiwJlDcL8alSfbB5P9LwnFK2JAac73u
W2CrSEeRmHF39bwoxN8YZzIYXBhzubeMJw9fesIA6I5DR59Vwim39QLmSdaj8h270Xt7oSYSXcqh
tKcHB45tIXQnVq0uzEXrqvhlYV98zuMAEtSz4JsDLMSrlrin/n+kncly40qStV/lt17/MMM8LHpD
kaKGlERKmcq8uYHliHme8fT9QdV2mwzCAFPm7eqqhargjMnDw93POblHRoWGjZ9m1ze/PROWQh1u
XynOf9kkZvf03iB1PdjD9OuS35WS6NtWo5jvq5xuSCFgDpx4SmUc8FVgQ9qd+HD8yB8LiDI3WUmF
0o71bluYcrQvacO91QmqUEMkattUXLdg3KzopkTaCQpTCM0CG4xK46gQAkdm+YEi1vhqooXwwn8X
sYLal3ZJE0g7vfEHYHs0INGBKP+UGjovScgVPyNTC3glRGgI9AVTo01cB3oLat/UbO55nWog2Pno
c4Uubci17k3dwhXglVtepi3YgrC6jRryPVDJ2zuV+h1kIZoFM0ho3KlKFKAF2l9rBRjknFIpfPVt
K6mv1LPBROoqGUrTMu90l8iS6wJAE+HhLk+G8gH2cGNXjkkBMwTyAFYZgGfD5yW9BiWQwUfcsiqQ
+JyIP8hW04MWBFd62cBZYxr0cXqGtLeVNtjTSkNFAYw7lR+t/afS9eajCj8XbKqkmY6FRodZhtjQ
1Zi7UC5r7MUyGGgXCMpXm6r4teU+OYAYiPEmSRJ5pMW1kGingQeZ2h2CLzsPWBhdn1PZNG30rx6x
wpcipTo2trH8ofNT4+AnZGYleu2f5TwHndY7DtB6WlpphixJzhsUeCmCg7mi4dsyFOXe7IBKQlL+
z9hM7ZIqPLRyAIych2Szq+vgH51rcRO3JCvIset7Nj+ZOb3TYaChYS2AB3wPkR3dEjJcbBMfqyQR
g4SyQ91VAW9ELOc8GEiQ0BvTl6+8gpV9CyYcFLTtuneFonBuQtTmXCXsb1QuMDphpf7RIs0t3/QF
PchIjEVWfsx64LsuPVX4I5Jlqkp2x45jWB9ym2VLEO4JHAMCfCNNPtNP/mrVJi6nTZAxDpAQNh2a
BSDppfOJ128Fe6wZbcdkgEoMAeKNU4CIHXy8udTDT1bzQ6/CQjKeRxqkaMoLys9Iw6h7O4+7l8g3
TG4Vtl2lUlClkjZSU4ZCxg5U/V5V6Wbn7lboWtEaSquktPSJDCGo0mw/1pr9IwtrpDXh7N14Lp1T
y/Los/rrmm3rAE11i3/+6//lP749B4S5//1fyv+n9w255ACeYljR4Cc0P7/384amao5qaFSBDFVW
zj/fcGB5cQ/ZEfjzR2/MrzJl+Lps4lIRHROGQ6yuqaahy4LqOnk2qwmLNjsq44fBfgUbZ0Zgk4E8
vtMOUyTbjq7bKvlqerXOh5LLsUo9KpNg8voWDVskwilBRcP931lRz63ohTFGE3zr2Dn2CyczezF9
krz00UkfCOW162Vzc8vPwkNUrNqOpuvaublI5q2vBVZx5OLhCh/cFR35te9Pfz/ZXjAFJEohO8Wx
+EqlBkGfv/v5xvnnc9KU4LD5+fqws+J95m6Xv69M488g18zS25///V+2Khss98n8TJvv5PeDJrZA
mLkF7LoH+9VRjl4Lgxk9hEBWryAxgxajom/38yg9L1temzjhXNZ0WXKT6MVRMuCA3ebNysjWvm+f
DyzPk843ZYOFodcSYLn/lwsvnMoBMhNJHlmZdAT7/QwM5q/mx5DPf7/lEBBlNd/3qDYrOljd/bKB
aetcrryFSBfEGQqpzXMDFaXnvDGl4mjbLwVth9B9VT+WTUxruGBCEcZAph0BqsyDjEnvd/RgbJqG
kMr+LNHwmPKCWba2MiBF8F82rUk04XMUAcfQDt9Vt6W+sqnWTKjnc5ZpsaMN02mnoSIFFk7T3bhi
Yn7f/rssbwf25EBCmOUpNAoWR7oms3ZDUWJ5lta+P/395PsurOUprU3FsSOwBbH+svz5tRma/n7y
eUXiyRSNLDmERkFDVZI2ub8cgeCykCqMzSC2i2NJVIl3WlmA6X9+sWlt3bAcAjzb0IXP51z2lDur
8tgnaAAQmYfhVcvbxR2Oy1M1uxInhgQPaFdSQg9fWR4dynao28PhtGxgdi1sdMnp29d5bAh3X2JR
rFWqEAbxid8YfLBZPCXWw98ZEfaT7YI7MxENP5oBdLyjAYLZogaY3i2bmXUljm7btKyrmmkIh7tJ
xhbtRQ1vtadlkY7zgzZAoXlYtjK79o6NBQUOEFkRlsRoK8lGv4jrFvY+915D+HJrflm2Mbfsmqpq
lu7w4jYcwQa6aXXtam15lGD3s69zoI5/Z0C4+UxKreVoYsCprpria1CUKwbmZkmXFV1WNVVhCOII
qFkxg2N+TL5VSAj2ezLFefZheRRzm1dXbMNWFTA2tjhNbly78NDW+dFsPkjxl758rJWVUHSaCPGk
66qhA7vWbMXUBF9lO7HttUlEF0aPaIRTfJBk+9GAzDryvDvgGyNaW326Mnlzy39qVHAvZKbbgkRe
Tj7sx0Z1vi/P2uzSnAxJWJqBulqXtHF+JKluerduQHZuWzdPf2BFJ2zQZTSEdEtwLKlnh0SmXnEk
WxU82f4PPfoyqis3yexEmRSGHMTHNdMWTrwqk13PaVA/mtEdOH1zZfFn99fJ59Xzi2q0qxaElMzi
U4AP1SOXFSRNy/M0u8FM05x2MbkBXQixxiTPQlXv86NHeZFqHOkRmBanonVEIu/G0P5oyv61J8aM
tJ6a8RBhLyYsScaXgVaL5RG9hWwXZ8Zh1S1Tn3ykcGasOoH0unGzY2nRZrL3aQe2r2Fwo2wNmDP5
Dk/SssXZdToxKJyXwM8SMykxCCEmkh4+BEvZzbKJ2UPjUBt1DO4XTXz4GkaJMneKCZQxlR4a2OJn
YVgb63bZzOxuODEj7DiOvTFaCWbgYEAHbg/Vf6FCERFuWyplHoaX7U1nXVwqQ1Zk3TBYJ0sVdl8B
HwOwTj8/Vukhcmky2EXWhwKG/HZl/uZO6okhTQjzKduBybExZP8Osg+a/rg8jrkdYMikJRSD7Kvs
TPN6ElLK9JcpKA7yeQ2BOHqYkQhaGYGwA3RZs1WbR5BigXDkNhBGEPcUe/ypmdeTqbsYY/OsJPAK
RfE3PTDet6H/1xbEG5rCuujixUZlzmpkKY2O8AVRFdQ/BnqyZf/9XJ41YfUvzAizBvhpSMwqi44G
AhY+DbaeDLjfk3YRSKzEWfF0whpdWBP2miKnUm/oDCoHB0seHCJ0qovmSiZs2QqV3fOd0MSWl8RZ
Ao9te29713L5lL0znBUGwq4+N2Eb5v+aQJdQ7fbVT3XtmTpN/MmxvLAguAF4PUrIbViYWEPTxlf+
Sehxo7hw1BT3yfK6l0pVV+Ztfnvbps0bQJZtc5rXkxNk+nFuh3RHHEuQ+NALZNc+4hPmfnnHCW7g
PwPTVQUJEplHkiZEBZpmdpJdwDIMC3gEFdvn5c/PDmLyZYo8ZSfFlXErWM4yP4+Oba6Cs3TbW082
bvoGAGSZrrjqNVvCGvVpbSfmUEVHS7tS+xsdmLmxK8aVEHf2iJ6MSJgw2ufzIU4YkQX/4qbw+21d
6h/akQbixL1vSTGt3Aizw6K7RNNkYkRNm37QyT5I7DofkOKLj357F0fHJB+uSkvaxv3KY212Jxjw
1gCWclRLFvabp2UQOxZJfLThfwxu4pUgZNYNgFUgoKIbQLYm8yfDsCJzLGKKr2znb7L0rOU/2vD1
DzYbIY7N/8FPIT6d3TyvUIFmBDUd9QYSILRdoAa8MpDZeXJgONctaCMsQ5inzNPi1pvWo068X1OV
PpOMH38wEHDeskwUqimqsJMll7p9ZIXxEa2HzLjyRmClG79f2VgzPo2ngOmoPAl1ShXCQOJUpY8Q
WewjuI1bRqtCB1KXm6IznqvefqDf/XUI0R9eHtt0qQie9MzqtN1P9kGWxbFpeV501I32EXKuO5zH
lW40L1U6/lZ76ZuUN9eZ373v5TD5OV6/ssbtLdvgaYXBprnRQdMYRSRO70t4cpBNNLu1R/zMHtdl
09DAKdkOBRlh3eiAC4zEViOqpftxfERpErHt5emb2X26bBmmxvZQNM0Q3E9eg6XnxcBFhMrmFd3y
f/d54ZRCe5tHqsvnqaAO3l1hvd/J6AoFHcNRyHGRxj5f/boFPQPnZnisNVhgr9KVvNbc7Jx+Xoif
mrySqh5VmKMHx1D4qQe9uTw/M85Y1w1+vmlrEJyJLynPVl0VOp7gqMv6Bgb7TYXYxwA7Iuomf2KK
Io9CYY8IWryZAzrWC9UagyOEOWi1eNtKRaWBtnL6NpcHNecICNQ5F4S2smUKcaAbhaWcwiF6bAxE
tWMT6P0IOAeyHz2XdmoIuXhXrfjquaPCyWZo5In0i+hmjOnbg6sQtuMwPkDEdd9V5acO4YXloc1t
CLoPcdUYusymKipUrTpsEkday73xUXv/cTEt9gN3DXtBFdMd7Rioedqo/VEtr+1/gnq3/Ovfqh+C
szz7vnp+XBK4Pq1CGvup3hZBopzrCANdVfQNKAmEBh89SESS4Iq252XDM0GOxUtGtVSYSLmsBS8D
jTA9K5GGKhlKiEb3I9buE+m2S29ybyVom9l7PHINLlI4M+EUEEJ3K2k1GtW97jjykkd9BJW0fPxK
H20xfJazYmW9ZnYd1sjs4KGJpsTXtZbEEApKWntMHP9BCs1DlRqfgrpdWbeZXceelgmmMKNc3N89
5XJDausWJz2BlF+dZiUIXTMgrI+D0MhQtE17pOWpya71tXrWzDydDWCyf3JJV0VMqXf6vp1896Rt
L+8s7+fyFptZ+DMT0084MQE/TeIBL5iG8FHuAoBRNa7m0UTAyk7vc0iylu3NbOkze0LcUbu139GT
C8ICDrWB9kLo52h9H6+j+gAh9rKxaX6Ec0v+U1EsYg6Na1p48wZO08WZkrfHsHwx9kr7cfnzc3N3
+nnh0NBwrrvgqtsj1FpJRPPd1mkQW4Mac18kX5ZtzW0FQ7ZJSDkm/yE+QyHZTCq7yKBH7x4V2kWL
8dWj+XfZyMy1apuK5RDUqJpB28/5ZlATTac3Wm2Orrml0/iKOxgcpwtEo3t//ERLCdhOXiCqpYke
AFx2qMq5B2iaRtlA/zGu3GtzK3/yfXHlc3RZ9N6Lm2N9qJDzzVY21txqnH5emKhOy1G3qfn5mnEb
hPdjf1cVKyHazFo4PAuIXhV435mk87Woql6uLS+uUXm7426JtZtsfEyqlRV/q8oJRwQzjunY1KS4
6gUXNkT04CiJWh+BpG7CDsxb8SV1v7vqK5w5Ubl59W9ac2Md/F+SDSXNNQgKYD7v3Xa84xzHlkn0
U7JSBJ+QV2iFO6NfH+Eb3MT6bYjGW/0ty94dlToauh3c5BpQUxzD+YzyG7IYjEbFcUXtLiPH9s7q
OtHhuQVhW4CfyxxIHaqjT29gDXHjyra73NV8X4XJSgflwqNUiBBBDhSgI9TqGLxm0q8++7a8Dpe7
ms8zN2974TIIgKi/BO8Y1gSDN1D/oj2StO899zw6FfLE1NUN4ncxiwKH0OAaDfwHwKnp1Uzad7YW
Ee9jwOGBacnUh+n5O1/kHJlnOUbS6ABqwbvifnnnFAmfF7ZqUaTJ0Bp8Hky30lRwo/70jJVY7GKV
BRviyQfgFdVu6B5c0F0GxFDQEC+PYs6CofPCIHOvOxer4GiVB/QBJFE2fHNtKOziP5imUwPTzXkS
VZiZA7rLqYEqlRm6UNVE2Gyp+ofcBOO2PJaLTcts4SUt1eAtqLL456ZSTepDKNCcg648KDC/FlAb
dGuNl3MTZk1lIFgmycvZwrIPXozYDIDUQwCb065R2uw+htdx5XDMDYX0rEPnDCNBIeF8KJTTIzDc
hXe0m/6oO9691UF4UsXb98+YTUu8bNkYw2Wdmwkc0uhdoMJMFZkH1PUeER2FKs9Y2WQXFxgLgwHD
UCwu+IunZa7mlpRAZXHQ+pJYsgMuFzyqyCCPYbpygcwtD4yROo3mCnk0U9hucRkDH48c75imqfwS
y57+yXBRlFuetzUrgvcFqjkkHephR/gOfwA//oOvv3lfXJiliK9/OEYHs1BKyG8HhOlg4jW3cCW4
u2Urc4uCIC63IExiKpHX+do7SjBEtWV4R0f9XQ3fhvxrLn/t0+/vtkLSVGExeeHpJMjOrcSD0YS1
HftHeyK2cAFZgqI0UCcI17Iz08qehS9TNvHE0rRmJ46mCcAWyQBxj5XvfrDK5NgCcJ5gCd9hPrgO
VesFktOffzA6lWI3eRra3MQWng5wkgqjuHccUIYLSG9Hxl4eHgIrWNlwypRXuBjdiSVhX+f2qFRq
aXnHuo/UreaYyMtoZr6rdMl4CSQUj8HohUAj0hGkhIFeXA6ZahwXMBfFiGisePWZzcNwVShWdYh5
TTEV5oRRmvigBY8ZPGsFDBOT6JL+j+b8Xp7gGT9IewRaIyCGZDpkhAtQqQdV6Y3aOyqTvpsWgPRQ
nca7SvOgvl42NZ3Zixk+MSXMcA0Dk9Pmg3cch/YgDUimZSOwZhVYS1wCxQAONgK+j9typTA/u3Fp
yNN5b0E4Ih6RJIQsstMl6RAZYMjGIP9N1nxKZz65vvEqD81XG6GolQWcnViHIwONBRVgsaemR/EH
0qrcO0LTvU9QmpITqIIggl+e1Nl9Al3WhLeYwCPC+uXgk/TC9L1j3A+UgGCbfYQOudg1xQBfahLY
K/fm3CJOhU1qCnQ2GargbmA2byHLw6nZllPdJTw7r01vyB7b5kGid7pA3BDyM4D3a80bc/PJlaPw
bnLotxPj8bQdU9WPFe9IB8zeH+AALGAn1tGlW57QeTu8+t/MXDQOuTa0Xa6Bx1GNa8o1ZfO9XhvK
3JoRmP9rYvr7iSMlLqPSFnn+sUAjDN7pynpwjA+R83F5JDN3KPP1f2aErVGTdZD6HIp39E+gwImj
b23UrbjN2dmiOeRtRWh7ESLC2JY7rbVtvKYN1Zb1UI4GyEJ/xcrsSE6sTL77ZMKKIm4a2HpYewDY
hwi+/tvURp5geb7WxiJs7cpVxrwdXMbiTczmmrxrMx7JNdWBZUPzw7E1C+9OcVtMyOhtC3MKqjjH
oneOnUy2zK9WXN7cWFTyPVwhJhlmMe5ElCwcYQZ3DzaxIQTTKXTC3fBk9ahQvn8wQJaooU9jIcN8
vjamlaPDa6U8Aj3/JdHNw+CpKz5ndjAOKUUdQCKVB2Fh/AZ/I9WZe0gmScdKH3522gCNBs0P700E
TclL5o2uEN5rF40HIC71FGIe9wCVMwIaamkgTuVdEYvmV2Zs2ys34tzAiCQ0m1KKykUvDKxEFliD
6dI7lv11jSKKad60VAOWF2jNyLQbTw7PiHqBNhTTDQF9jfkYlYCl/2AcOm2W1DSmmpB4CWl9FpkQ
iOMz3Z35zY2ujV/vH8OpASF0GHhbqTol9GMTpSjVuhXaPz1sE0YDBv3vTAkvD2uQIsPNGIuMswTK
phu/5Oz2D2xwLk0eawYJpmnJTpYk6VIDBnwCEp/bOr5Xq2P1B4mNKd7514Rwx0BDBad6bkoHF55f
eGyuMm+lIDN9QQznTi0I14vplYrq9QwCit6+UyDGzHcptIRav+Iu50KOU0PC4o/2OKpqweJDgZvR
Y90+OjG6pqhHbVBiRQZyeXHmvDMMkoSAqkOOzhFmDhEjys0S40o2cHluQxgU328AQQbezpNPc3Rh
9VVXKsdiqDCQ/VTyH2v13+l/Lq4LXt+hgkHG6SIi7BoDzpHRIBeApoM7qo9x/SkLjBWvMk36hRWN
FhOTVDLPFGEQDSteB0FKTJ3mgKfcWDb3nqVVVzAaVewHf9jHQduhgtRBvvoHEzi1IqgT+pdu2/Pj
Y0RyXCsQIh70iGcDctJGuLLlZueQl7tDC5BmXQSbEUwFMuKu0iG3TFjzMtm9i8NMu0kqN17xnXPH
yGCZiJTpuQY/fT4Ysw7ytM1H6WD0xraTv0CPsg2ifzi/Kys2t6+pzpJWm54KwGHODVV1NtpFyLbT
/B3S8P5av/Da94VzU7WjDwVgLR0c74NVbazi0x+s+snvF/yNlhvEANZ0bLqtA0gssf9ZNqDM7ukT
C4KjKV00fqrJQoDcZQKB0CZ8lX5oR+mH8vb/rbSFF778reUbGOrQOnBfln/B7LZzwFwRCigayZzz
JZICe9ACt8VpN9CrXEH4pqQr223GBOlOm/4DEob03Asm1FHpNVPz7cPQqFtoO1Hv0p6y7ufyQKa1
ELzDmRX1fCBdSkUNWQbrkPnaK8Kr11nvHSA3gEQs6X7pQbeyt2ftEXdMcDg8qogRLmTLrUszg1Yf
JiKnyW6MFrpcclWwGmm3ak1tdXmAM5udBzD0xJYMroh/zgcIz6+W+n5pH6yw+4bC31Yeis/LJuZW
ihYROvcIrOnhE7xcgR+vUUm0DhbiW/6LNjy1xbdlE3PTxk00BdW0olz0W1VuNw5hGjoHU8rCTRor
j5IPF2WjJ58Ny21JOIUrkc9bfVHcGacmp4k9CX0qVSvgJAmcQ9d0eykGXWJkOz+xHzvaLlGbvZZg
p/bD+rVpqydIgXddHj+bg/8hVONbwy9vB2TYl2dBxApNdSxQDtThwWyavDEEFwxb/4juKu8LrfNe
cik4dkm0g4PkDmgfCi75L8XjxxVpBx2btnJSZnwOmBfi5klskAtbsN1jyqWnwjloTVzvYfGvr2o1
BrBUoqLRJEX2AQHW72GMSMHKqKeTfrESE7iTKME2TfHiCWPES0xXcg4QDsLxRhLzpq8S+SGAP+VD
WxiIfPURNDZlnz8nfSnvanrbbpWk/rXyQ2Z3oU0qibQSUFaxhbQ3raAOSup88H0bV2VU6agf592H
KByUG1gZ269JAfjURA38qUQKFa3KEO0L6Mg+upWabT0kBq9clA32CsvYb/xSKh7Swou+LP/Q2aU6
+Z3CgWyUXNO6wHUO9HP4iLDCWwRjsvmpngRD89r0910lwyvrA4dftjznCowTy8KhUYqOjAHUWId6
0OCMu4vNYSutFbxnAhH11Mj0I05OZu93rolKG69shHlUdO2vsxYC5JVXw5zjpCEAsKGl89gWcx+R
ZTRS53vOoUTvwGlLmJvXUqLzs/WvCbEfpaPVJSX2tQ/dGL2i9vSq0Nzbdash8JwdmNTIfeigVYDn
nk9Y2tkIVNS+c2i9Z2TYNgU6KF7za3np5+YL/69BCUOwfdHgH6qNjk4z/jINKQBEiIA4z8sW5tb9
1IKwucyxklU3wkI23uT2TYFw5w9NW9nBc2fH1KDrkcl6WRddo5aTpkYZO/ZBhgK2hFgxdL4qzc9R
RcXcz66sYLc8qNm1IVVk0OdCO6cqhDmho0MA18nOIYbYYGfCLU2wUzq3PhCDtetjOveiI6UD/l9b
6vk+SMhO5aXSOYdet38ZvvMBgs8H3RkeMqTB4UY8dlXwzXRR88jkm8pwtrC9w5mqrkR2s+tokkwA
Ij6BQaa/n5zf1q8kmDMHdgoaGqgIxJrxIyrhkgaLlPwYlTBfucvXDAoxUBiW+ogOFBvn0wg/WaZ/
C2Dgv1leyLcw52J2LVum3GCyd0QsXeoFdRRCen6o0Ky4BbfxOuYquqBuHz+0UYz6dQUJVFmYxifT
jbVbyOKBKY5xjlyWHhwCv023Y2C3N/6YNHs9L8pr+L3aKyOd2M7o+bzu4A1ErRUqVy6XDDl5x18Z
xNwNN7X5oZMjw0QgRothLQ1QHVjuIdLCvWbeGMaNIRe7EjQGUi/LEza3Kqe2ppN4sg2ULijABDh0
zWRW/oyYkXvTDJ7/E15NGIFbFMuX7c05KJh5SP7xfqWvXQhgpKxVkN5I3EPfXStf82gFxDL7eTIx
vPRpOTDE+MiQ8jjNKhp07OjeRMbksPzr58q+0ErRMzF15lOpFxyFjex7mye6e5DQr3yBJh4pFssO
wdFZyLuU/rcWwvUHaTCsg22l9vdBkqFQSmSlPVoJZOLLP2d2tDoNNnSiy3SdCW1zteemYzGl7TV/
K8NdL61sjjk3TLAPJg2GEppPhRAGGvOwNgqfxKOUfS3c7jXN012N7ltlgVUsk/x34K411s/apLYM
JRwVp4sGdKtV0zqv2ZCojPvlttE/58h3Sy3vwm+F7K9k8OccvzUBO4jmAcmL79ucKodnuRw1bTyM
6o+QRAHopJVpnF2mEyOCx5czUwoqw3YPco1QjJ9s1nL2cwZsWpNMh6zQ1Gx1fojTsKu1JiAWG3aK
dmtnK5O09vnp7yc+olGanJiIQ+X32m87sJ6oqG2Xd/LcOpyOYPr7iYmi60I38TAxKE+OcYcaoN6s
nN21UQgXHmIs/pgj5H6oHuX2pfRXPr82AuF68xotCC3Lw7HJMjz37tcxlR8t2V5JZq6ZEfy176aV
MXiYCVKU27Zuc9WHK15l1gQehQqNQuefWJ5xKnh+PWjkD5Ct2NJNa1NDW4kFZtfixIQwihQUZV1V
mPB5BSGZqqwMYe5Wo7TEBeNotkWJ6Xw7JZEJ1W/b4kTkveuR/b8ux69FvNK1PGsF8krwkvTdEEmd
W9HCxElRQ+EyaK58VFE31UtSr4WLc+9uuif/NSJcmA2+sKUv0D2UafqIGuWmiLQHFDJeiJ3rDdTg
zlUzJr+asd96TXUV58rz8tGci0ZOfoB4yfRTIrUu+QFIom9Sr7jvU+NDl2ovyChtQef+QV0d0go4
DCkRy4xbcAUQXfeRqZPiQK4PFLyESvE7yeLeMji25pDMsOH6oXPjfOEiB8BGBinrofSRVjRAICFu
tzxrc9cYaEESRFwvtBEJO3BUA5opeKEdysCMyUiE2ifquuq1bNXKnddENbJmJhQpBYDbZcvThhAj
YGaOO433E9SngmUttsLER+/+kLbhF6puRz1EVAnO0wL2c2dI1CvJGjdpFa54ptnTANuUztUN5Ywl
BCNVjcK31YxU9qOhvYkljTCBuHrfm5J8RbK8vF4e56w9oHdQKdEQTy35fBGVmlgsDEjDBdpHL/jt
O4+x97HMPy1bmdv9ENRSBSFCAAkuHD+LcBVBNNU+0PW2Uwh9uuypyz6FBQn/NeKuFVtiJqIl/R5K
oUZauvkee5/Qt8jJFPlI4xX/LI9qzv+ejErcnaond7DbYKlVt4p9Va44rbXPq+dLE3WlibAWkxba
37riy7sxpSRgnTcYATcUEaLgd6UoJkvpmmRsIojEN223+5PZmWAK//m+sOZtLWmjKvF9Jf3ipgla
62vFr7kr9v9GQDrofII8xfa6LkfX18weka8z3J3s3i4P4hIZezZLmugHyt7SeEdOORTZu80iZasG
9R3Ppk9VJj3bTnev6Mmzgq7nNqvVL3K6Rp4wzZLoh07HKGyCstIou3JzHto6h7j/UzLunRLBifYx
LyCK6o7d8HN5yG/X+oVJMvKg8EgPkwE7n1YXbxDUaWwfkIsL2j0yrSbp3jF4bkpX/+nw7HxSwpbk
MAob/kNtDeO+Kt2QekkE+1Luf2kH6EOBABRPJnnsXZuH41PiI6zix/7nDFXgPZLWJZmarn9/LEGN
1XAm2P8EihX2dGI3ujm4Os/GjoRX8rjL+DeErZdnaOZgUjieMBkTZPkiryYPoaa0vmIduivZ+2LH
X5c/P7OtycpTi3QYCqdHiIHH0hygYqFamHv5ixEE3wZDRllVTm6W7cwMQ3VO1nn6+8lroawyMHhj
aB+M5q5Dz8VduVpmHTFg9QluScO/2OXcFk5ZeJY3fb+4pja571wNPas9An5baK1WQoXZ0ZxYE5ae
JzQtHm1kH6LkLoxu4bH6g9mCD0OZYP6sy7RqJ7PlZ1qhtKhvHApUbBA7+NRCTr9sYu4u5uH5r4np
7ycmKgRnSyR27YPu5hs5/kFi60p37+v+47KdmQ2mOuRdANqZsBWIpTevCZE0LhgKxeLwKkZVZV+G
ab/LHSle8Z+zewAgAeR5bAAALOdDCjWuAQpH9kHNq4e8Sa5JhtwhivY8DvFt27+bZWry1jaEkFOP
ii6LT3hPkrTYhwKRTO9tGd6sPiMm13fhGkkPQIxCNR8fcz4cQyplI6hL4tFmiH4NlGuvoGBHrKqX
O2mv1I56N1IGGWkwZgMW4Ftv0og+k00RKgjnVjmiilosr6TrZteTbmCApQY/zRAOcox+qtmaVJRH
Vb92kVow8235Tkr2t2ifgzyB3nCx0B+fD12yvLAKq9g5WHazeaxRJVvelDPnlxt8apIhbQVMVggX
Er1uC7kkmJK/hvT8rDENzF3kEFvZFPcpGpAWFm61PEvVShkdrgalfzJC/6cGs54Zh1s7kD76MY3N
Fnpj6Mo/F6mGLM0alcJcwZvWLaQgKCupFgj08wlUEcsp8sykPcO0UT170OLwqqpfIpRDEUK5LtDz
8FMLOZqVl8yMVzmzK0QQqDh7uRTb2LWG7042fMkV+6bXIXuqtXANnSqcdxQDGCA5ThIexA4XvbyB
TxPcwIP+mIdPyFsCxdjCmXvVBP8U+RrTsBAaXdgSPH7Zu1ogy256HPp/Uu+3o6HqVKDbRTtknDxU
1b1irDR4C1P5ZpEOcpg2HI1/04SDpjcoHhVBnx4VfVej2jiFnZvxnWW7yQoAOY4Zgi/g1sV8MSXv
cjACKT3q2p0B40+wq74Mzk2s3hRrLUNvKJwTh3ZhSxiRVxsxnTbYyrpiF9MN3YyA1IH9Wr/GAikf
CXFiJLG7n47z0kdo8a698IVj/58fQIhAsAMDEZ1E56fCc7OE1qEEBZY7C/mxNeDkzIpxDfzf54VY
ytHyqtSGKDvK+YegQHtzL3l3ufm+rOXFIISdSLEa7EyHlSK58/ztqN82+rdl9zgzEBJwbL6pa5Gk
huAe4x4d1sLo0uP3OPsKL9wmdRDX2i4bEQsz00DgHgU1qU+08Bd1pdAzBr3SOFLRN2vzC+m7AH9J
32+4aaQ7vXnsEe91XpeNzriMU5siawHAJi1pUzs9Wl6zG+zPUe7sPBRB4+zFdd53U4rjE4niQ9dR
R83HPdlo6HaRtdGH4koZvvzBiMC86RAc6gTxwnZIRwsdXYNDpTqvVbIFXie15BcNFZXV78um3vJ4
wgHm7Q6eAa4h3K5IB1CFqdXJNSNCIc26h8nvWrs2fxv1Nr76WOgfDc3dtc0n37jt02ETTLRe+i6I
n5zsAT2owEWv8ikensL+tgiul3/axcm2wHSATgDSQbfwRcNwHxe1JPmO+gxx/pdS/aSl5u+/syA4
r/pfC1p2TJ3DX35diPXQ4XVkP+T3l0qNPPVWQiJs+feb+LaztRNmaPr7SbzPuxo1YhkLFprS2cYL
NrFxv1Y2E5v/WAT+pdjsjcm9gns5t9IqBdp4Vaw9o6BpbxIjvVHddme22k3adD8k1blGHvOo9vFX
BVH43iheUNA9eGG8N20EHNsEYUD6OvbLY7/cHeAk+GGGzUVHQlBwzFHm9uCec/+lcT6b5qfwfcU2
Pnz+eWHQ+hjVUQeo6KU0d2Zy/c5gdfo8NC7MJyEl3eNiMFxEQa75vYFG73jT9PuwX9kZM7PD99E1
gMSU7L2IwA5SZEFdSXGfEUpON8SL7558crFTxZtGHJUOyPMtoaaFkltyZT2X1UN5n/krXnbu10/s
i3RXTpyf4lM50rXQU4befW68u+G6fCeB7NvkI8BCGK8D3yJCOv/1Sp4ZeSjF3oupZRuVg/Pug0+5
5I3yGxQ4DwXh+5qvV30sWdJzIKG+m30spJUs1dz8nBjQhbxl35jKkJa29OyhIurt02wlTBXeg28T
BOpacSAG44EvJpB6b+q5rTPvxWlgkN8MqMEaf7BBp1ewTKyAh7enIZ64rlwmpxfCgvlceT+dB7Ve
Y2+9dI0TFSU0kVO4fUl6MhXLpAFB9Bc80OBdR8VGG29gb3z3OTizIpwDRRrKutS04CWgIWMA8f/+
c3b2feHNidJanFUt36/L2zq4Rdz3736/sAr8ckLbQA9ehlfLv7aLFR89swhcF/Ra8iCnv98WnGhA
s0U99lr8kqVb1dzE97ywpDUOiIvwjy0KupTarI5iDIbOd1JVlPFAJ2b8Ijf1xkUFO/0QSPclckHv
rMhPx4IT8cZHAPcMcdm5pSRocssKG8rL9iPvxEja6M5K9W76sec3+rkJ4UYvMj/EqxfVS2Rm3nWf
oudue0PxgFKofHAiyIcrI/ho6gAlVDdBlnh5P8yZnxoOoAhQoKcWg8HaMv0SrGaJnrpHx+dYZlem
5BmPuWrVT2FuNHt5DMIbJ5SN24qo+31txm8TfGpeGH3qy6OsS0r5cl30XyLpy/Lgpt0mzq3OPzy/
ob+6SOAYRW8Maq2VL73yWo4vRX01KM2mam8du9lJa3yhMz4UHJoNZIvyNosqHF0bKECttnb50sTe
RvXtbWH8ghRvZcFmNj+yVdTIyJJPVW5h88d1mtl2ZpQvbvnBbYNtn/zqumLjNDuUhZenb+bScQwD
zODUhQDEUgi40qAoCrvry5fOz/+HtC9bjhtXtv0iRnAeXknWoJIsW6LKQ78gtts2SXAeAfLrz6LP
PdssFG8hSu7YD71D0cxKIDOR48rX1o5PzDIk79rWmVko1cMpcqBm4pm1Zcpnl7ZtVHnx+Eq8RP+U
ab2CZcmKKnnitoQBoLFgB77t9URVjA3YKgWSfDQaCrpHja8K0Y/M7rCUvIjD3NE+clJK3rzftXBR
AtF1uWDi/DaIwm0ZcTn0pgKiBaY3MGNpY1PCSct/zXqyj0F/HMYvjA5ogd+no7fT6vRYeOYeaeDX
23e5ddCrHyKuTuwb1ibYb9xHfTr49vgyYfihko1CbRmTNREhX7k0tGY1bfto6MNZ+ZhNJ8s5KJrh
EzWiyamT6feWgCJohr5hLQCy9wvTK5cizTIrqycwpeaJ3/YvlJDg9rHJKAj2CXgJI6q1ZR+1DTaL
z5aV+ZxI1ExM8/42gpB+pLHRCenBDbtkA0gqKjOtqYsw0jiTx2rG7mftk9d804zyaJJjly7QEJXE
kGxe1orqoi+rwyNOV5TlNHdRzsuAjQ+l+Zmwkzo/ZAzb1YccBYkuvH2aYkb9fznFCBccA4zKIbMt
0CQ59bo06aMy70JVeyjYN4A41OTQxEDcexhTDvTAn10l43XzGld0l7+veI3TadJqdKhHZWJ+xMr7
LwSd97d521QwNE8tEHIQSbEYga7tjik16TAAuG/tD0Vy6GWTA9epV7gjaK13ISaAJr9CCyFuqWQp
LErUF6giYeyUei9290kfngDHE2jdr8r5rsUflfGc1M/F3buDQR3LH9Gxi1ENbL0XtC0uFG9uDOjC
xEN1CHoZ1vvWJa2/L+iaSyeWxia+bxhBXgbmIAnwtx6A9fcFNcvGKsszjcI6TchcEwoE3AYIhn7j
aH1QcJ75ST4lkTJjKftt2ZBxJqiambCG5i44q+YZRmT0CxlSxXI24juDi0Hcg6w4mtCEd0abXKhz
UUMy7KNnf3Y7uDhAyf1xLx9ozUEE5wBX3kAYJ/BBe8jFRM0u0vZAKg9znYW3CVwr0UIAxTY01S+P
tCBisxObMW9GEOBfenLQ1daH3/sOGktSC3ixcNfM5bJWtsBkOYDjkriLWHlosl2uHwCKcZvE9W2A
DQQpcDqR9blCjsBwIxlNBSQqbE3sQzXGa4g9WRLf6VqqLqkI+lLo3GgHU2mB5vOVGh892Xze9QOB
7y9tvJjNWk5KuIyBG3CfawsPRPMVVTp4LweuVwCoeiq649Q8u5rMXdq6/sUzQ+cmDu8KzgHlEGwD
1N0umhjmwIy9wwp465LLkRDxhFSKNhq8A9pxFyX1x9kC5G7YyTp3ry0NBmSXfCJSWkD3EHNxhFLg
qlHoe4o8fr+z2mC0fZOGLAnTWmLVttn5Q0vQSZW7Sd62BTyU/uDoKCTtqQwy/jrkuGRHMC6Uqny2
gbsflVMfUDSVDQ4KSZYOSEDPb6WIfBtewgW9q8bndNTjGdMoURK/EljLVDkBF90HaHnvHh1IopI/
NvzENYlCbant6tpEkDRKGo5/4E4a2tOYfdTj0PQO/SCxcTIq+qX9Ga0BI2YWqMDb4/RbTDFt83ov
Gjs8rcszFDytutfTAbPyOEPl5Hmh4QbuncjeVyQEQ8rtxnKbCWLhmvsFdlOXHNSWfVtfh2B/2oH3
MxCkwAL/wkmgqpIS7Ob3l8YDTCwiNyBed1WZlZozaA5r5iCpnufux+1nYJMA8K6QCENhAkjylzet
0MRQWWMge0S/JHtaf37H5w1YSjyYDqIH4YpbrtJhZFoXmdw3mkB//bvPL9yt30mUPd2Z4/OqruyQ
iUQn1m0Cm4pgwZ6jKQ1lP3EELCW6MY0aaSOHVqdy/twi94Rsw25oZb75pgFbMvQA1EYoLsaJg6s2
wHLCe6wxulPteK8B9t5vdV74/VAiepyPt1nbCOmgflgiAKxndH5cRQNZT5Huts02GnPrYTJZQKcx
jL2D4Zwy5wMrcKKj4juKhO7mkaK8gdzrEoqIIxwOsAfigSCbx7CmAHVW3xyfy+KbK0Mt23p0ltIg
krBonb0qxcWMppNdFkhaZoj0TbJLM/0h43dOK/22MFj0g96WpbHgqmamuAAhKB2jj2xn9gJrZsCq
mj2JP7glHGsigj2uTazDUXKzjxokBQd9P9lYwdZ8q8Z9LWvP3wjg4EytGBJV1mnI0FIHtMpPCXlj
HVYYpftJLX1FjVTnCemfHv8/V32Ms4ZpIXngtgwS+sjQaLVk9K5qhPqI2uqI2nRkqUkwd8MHQIR/
uy35WySwwQiTWZhHgesoGG2jq7TM6IohQlrPB8yPrFtsS8LX31/+vrJKCYA9zM7E9x0jQR/q7CvN
szPsSuNwm48tCUcvGoIEOMDXeA55g55FvaiGCGvLjzONg2JGVDqw/W0ym+xgqwyaUJHGQgB3yY46
da5FlRLs2Lof23tvCnTd75Cju01nwyOFHUJdBss+dA3rDS7pjIwbcZyoPKpMIGT2bDdrD6x5cIA+
34aNzCfdEALg5iE+RKJaX5YDXFJTKGe0LnrMacc/+qAt721swnjV0hGJjtolHL16+KiNfROJw2G4
w5Ht5+Khnw8wp7eP7Hfa7TKmXsgg6QH4OlyQKhiGQh2cXBlnnJnS+kZ8pjUPS+tVwX5I51mP91aV
BOi682vqBNVUhWWL3us4tLtn2wwNLEK7/Xs2RAVYY+aSLYfHAsjYy0OtTIwzN306RUNxqOZdxtBi
caKSQYLNm1sREeUxM0eNqXSCgSr8czW/I/i+YEI403RE2sWKyymi3QOLA1RHjFyiubJzEkR9qtGh
OBoFWKD/ejRwnxQrSEdZtVl2UMvfV3aIcmWaGxu3kXRH7L1Lu5e/u23Bjpo91+LeznFQwympQjJ+
mL0nz9n9HZXlLFdc2FNmOADtmKLUerQTJbDGAru8T6as9rJ9WtDWZUweo4MCN5U+kklNqinq3FBz
Av3+xjGoKtba/d/3BT7Q06ClLoNYafOeG0fsbbx9ThuvwcX3Fx9idU4kdws0HbRTFM87ou2b0a/r
/TtIYJgS23sXgA5HOCLDxZ7wZCA8siffqHcsxWJdyW1v3sKKhHBKjdHyoisAn1G0zzYL5ub1Nguy
7wunlLRGZgGdiqOJJAByJfTu9ve3bgF9rMDZQ0Mr6qvC91WOWuHY63Nk2a9U/XeqsZ2LSvo7lm+I
Rh84b0At9fBKopHq8qanyeIlT2s1QlOrr+hRXCYgcnScUzpyyZVvnRdG5fG6wGUHR4Kl0ro6KSrW
qwhLHjtVCbpRhjG7FYcs2MJoe0IREoNnwkvcApmvihGjRLFZHSZoeZlpqm9hxS110o8AHz8oevcd
25VOM5U11G35HOALq7MA1G1dNU/0FtZVNOhuiLxu6dJ26UmPTznQxMhOvxPdZokUoOQqPEPgw8C3
FbSnSNkEAO1YjwZTDQf0KrY0vC18y8WLgrGmIAhGN/cjqR1QYCyMn+me/4qLd8g3avoL8AumRq/8
GjaVxWxXphapQEYiQZkdaSwJELdEDmNIyEtj0gKuoHBODiEmn61kjipdwX5G1L4dCRObFCDLKHcD
au0KNF+hSg0Ep2qOejf1k576P27fw5YRQPXJQuIAbhC4EBRUy43eVOFbWj3dacUHQpWdMr7jmNZE
FiZX9j4lS5YaE5XRTIAf6+v67jYTW4e0/r5wDX0+zbTxwIQRH3o1AKLw7e9vCev6+4Kw5pNOLFri
vfIQHmk1ANj1l94qdrUhMZfbjKDhC9VIhDHirLOhE9KwbJyijM47bOGDZt/PCpJz6BvEqBrap8W6
KnwsjpVfjCENle21Sv1g9MzPubVDa4okPN4KzzGhgx3gmKNB14uoHUWRGDlmkFnESVeGqsc1v6qY
6Zulq+5KfVlnPOpd4Chtv2/M2nsZOt686XapHDny4cE0qlyGKblxlRe/SbjKZZCXKj1+U1OmQV/8
GJXXRn92VUlMtfVSXNARHteUK0Wjai2LjKL0efai0nOcpj6vPzXuy6jsWH82bVkz0/X0iOMswN1I
wgKzA8h8giJYGnKvbRaPUWaYQHRDSbH15z50ml3ND1j16c/UC9TyzZwBRCnbmL7x1mOeFWbExfJF
/AjBlChezjzFdYZI8/5DNczUAY7U3ZXVI7EkRZrNS8RkB0qz8CvgXlzaEwCrEEw7lGM0679yt/OX
nph6cnxa391PB+AgAKKjhxSPFUL+S0I07+bB0oYxYu1eKfxklhiu5T6EVxANtnieMDGLdKrIiGM0
iltxzqKhHQK4zIdZa4PWkJWzt8gsA9PwHpB+uXIdVGMqqsZseJQWYZEeO/NVM6LbJlJGQtCrtk0z
TA+BBPf8VA0U7eTIMggyEoJKGVSfMC0PEoayn9JHDMJpMhHesL9Ig8AqLglfDMMK950UczV5oBKZ
B6oCNCq4fUiSz/82Gqt3MNGdslYNfJ59ds3nXobqt3lAf37970Lg6vOm3RecwIbiLd9R5RGjrCWT
vORbmrc6oN8GaEVCreIRA5+4g/hz2wNKwB8Gv5QNzMiOSVDvee5LD5iUPBqckFEKo/Xz7+5h+QEr
LlIsHhqdRR9M/o/yPS9/vePzS9M8Unbo7xG1Oulr0+0qaLWC3ePLBlfyjnTJAp/9XwoCA7rZxGpX
gkJaB/qDke3ew8ASZyDEWZKOl+dTTLpZzknHonpuAjUtAlmtauupQCfs/xFwBD1r3Hx0TYLX0XWe
cyD+o/slBn6pwv1KBjT3+7RFGws0AmT50OV7jaFWcTp7cz8NUd5GmrWLxweDnr36MOpPvWPsev0Q
pw1mpHcMw7fU+Xz7KDeitsUBgvEFghWa9ARO69goq1ZPm0jPJ98bG5/lQ7CYScAh1TGyBrK72zha
ZDRhwVz0/RhXS4nsifb4g1dHWlH5HTmayQel5X4LrJrMlg1KL79eONsLYgv3K0VqXIPEheHWkYm4
vipP47BXupc4/5ElZyczfJvLMJO2znPNnnCeOVycIUlJHZEy/4rlHv6Q6Pu+m05Ypek3yuTrM5M8
bRvmCPmjpZsfi+QRSApJ3LTzGo+rWh2Vuj/9qCRf37CoF18XdM0YFb0cHHx9/Jjzz5PzoGUHrzzf
lsKtHpALKoJJ7ZhXmq0BKtN0ZBn1zfRLF6fh4P1q0UPteb7CD6Q7ddLtcrLDEyyV1XK3sDkI15hl
R6rvHU/qBWPLm7iSQKXrmmLGMF2EpoO+8GNZpWf570UJB6w0cFp+D7GLmRCSFGOPqnoVWe63tHnS
3VObfb99OVtHhClAeM7q702dQiUi70cnNZK8jvInZQ4tHvzd5wXxVR2KIaWpqCN1AmjV13GQFSE2
f/+yeglFHSDz2IuEr65gYKqGLaNGFU3ms9dhH7ft3+Zgy6QBANODa4YkCGLjSwLl1BmjhVAmSqvq
kad039MOG3FrP+7cnV4zSRC+pZFLrwH2EpnoBxH7x5GbBq5ngjmN0X1VKhIUVR4OaiRbCbAhWQtM
O8Ab0dtwvbw6TxWgS3VlE6W/ACaAdc+ye9kwlcuCE+woBIQ0lrYIOo8M26z0c95EOc2AcqyYp4ph
wccw7JmnhW3dYwDrbjAJdGisaQrqnrmW5xG3aKKm+EkUJUzid6QmLygICl9oDil1Bq7qifhusc9c
2czghrhdUBDkuWBuNQAXsYmytvOTdD+MvtoeMDDg2F9uC/aWCCC7ukwE4bnWxeGjzlUczkjcRBaP
3P4DQMoH63CbxFYiAqve/0tDBHfgytgwCjirqO0e+i4JLOWce4Pv2cC4+liMn2jzydJlr/SGSQAK
DaJmF5SR/BFeabUa7Wx2dPgFbkjcg9GHt7mSfF9sOk17HQatxfdz94NphB3/efv7GyZg/ftFePRk
TFvNjs06SvqlQKW7YZY94bD+jorw9MfJWLE4NUClCLrkwdRDrMEhtiRZIjsrwQxkuoI9si54Gcf+
a2NUT6SW7Y2TkVj+vnoBUL1t/ve46mTXoTwsQ/2SXYeg86lid2Zl4KDmDnWjndKcYsWfZdoo40LQ
e0JIrzYqqDjxocgDvQ5vX7fs+4vdWZ3SUA26WsaLK4TQExOG8fDE8ZJ9vk1l03r9UT0RVLTt6tke
C3CRNcGoPukYolf3lH6ispYebdN6rSgJSl6hn8QwCiihh+pQGtMDm/Pcd7U+1I3U3GUuqXdzph+I
mj24yuDrXvclT9Vjo1RP2OyjB2PifLvN/G1BQZfo5RHTSgNOBlZxRxUW/5ZB3z1l3zD+eJvIVpZ1
ZR2ArXpJZW6KVM0zaBQZNC2E85P7BNt3wqzDhrekzmcf7t5rhsvepcnc+m7qYruYZzV+jFlkiYHf
liqUPU0gfmE2QpAqLbG9hjWI90i7z6q9Iuuv3oqfwe0fAkKM59W1NsOHryNqtK9O1u9SUzkAPd9v
Om1n6vSomN5+5NaJgUs98fbIYR7aRn25ferbV/vnZwjSNqvZjGoy3rFqeHLGxC9qw0dHMwJoR3K/
2xr0X0piv3yZGMy2WlCazc9z8lipn8rkWMWP0gmtbQX6Q0iQI88h7TCMOFmgFwNfoUt9KMXtU9t+
/v/cnrhlLCMZw3ZaROhNNaEF4gyg3qZ4TtUPZv3UAhA0/j4l0+42URlfi8iuDF2su32NBA9ef+/J
6J4LF8H5u57OP0e3/IQVCadvbL1dSCiGttPa4cWy44ep6vYtc/a3ufn/qPsfWotkrmjN8YRWicbC
M5089/qPwjw7zmdGWn9Zg+HV/4762Zv+ya0DoGQkoigReltQbqeLR+zKhoR02qHr96p3LskuGyQc
bt4XsM41AMAhKyc2aSg58DLLfsZ9OV2QviBCCCRP36KcQhSNKvwfCgIfLrF0WsR4Kqz2wRuOZhVY
9Vum7JtkF2uPUyepPG7axBU5wWQZY+sNtsPwBtr+VPvIut0WCdn3BVtU51lcpzYOrMkOX3qZRZcc
lgifjuaLTJ00HFaihUhqtZ/S+CdJfad6ioP3dHqsb0ZEUM+ddMR2SLBi6Qlm0WI/kdhtiXAZ+qX2
NLlmdvYwQVPz/RCjVfojHx/+6jrEHoYsH3lCBxxY1U7+60i55Lq3WTCRQQR0iH01J1zrBeWTh/fe
aI9kHP3BPcSzrLdoW6b+EFn+vrIyFq88AI0vPm57nOgnZh3fc0h/vi9YzFEruqGs8P3J2lvpQ/GO
IU0I0p/vC1ayw7Qh3mgckta9ZMrJSb7p8cEp5r+8C8GSOB5qBW62HFO8o9ahtOFTSUhsvv+WA0OI
piE0CAsSS1BHAwQIUvYu3ynsV1YeLIp5IOefCm777UvZtO8rUkJsNqIymzILCYCYHifzSz9+HTCs
3zmSEHBbgP9wJMhW6WgJcwp4NF381a4CxX7MMskbIjs0Qbz0oaRZacMNZf1T4+7Q2u+byYl0bmB7
77Iof7gRJG1qSkBu/c6aeH7eoGwTSGGdNu8FO3GtBdIZZX9BygpWKxzhDQx8k4Wx8eSWH6rmgz1I
MFS2dB4DDxaKCuj1uRrI4U5R1QPlML7JDiB2quzeN72/NQFBlB1v9nJK8BAO7VNWfB+qQ+4Mfjq+
9s6L1f3rjDk2AEqY2jq7NU1BphtsneNYPFhHtrUvS59ke93ZFe2X25qzJW9rKoJIo8qTZNoAznTl
SzMdaIGe7n2qhbMMJULGjiDYRW/Ttss7RO0ewVokdmqwSjHXEtPPykni1W5lbNdMCZLtOINVVD2Y
srC+MgtIdsImaJ2HTP3k6ufbByjjSxBxjcdophjBl6aHU4oG5uPMP2Rc0kCzZXnWHAmeWDmonTHl
kHCMZjl1aExIokpCnG1GANK8DG0DxklwxrRG5V7m4kUYbPvJqutXzWWHFJ4lsKXe0T1mmRj8+X+0
xLxjNZCYa4u31D7ERxUdzdSfJNWHbZvwh4QQFCrAkNGLASkMtwCc/bNrvsMPWLMgmIQhTnNsP19S
JAD5UZv/dG0suRAZB4IBmHnPB5qAghMZs699uy23sq8Lij+gSwqdD/Ani+pgdzvpuheJOHmCvg9F
nMV2vIiTelSGz3b2qa2/p4kEpm5bL/7csqDpVmIPVLfVOoqrT0X2WU1flXH3dwclKHg6OQ5aVqF6
fNrHRiCrim+m/9aCJKi2pZJs9AiueciysKFpGGefE7Q4lvWjUnwyebFH27HvOt9Nfhr1D4n30zD2
hSULkWXyIKh/1QH+wsHi9GhAR0Uf79U2un2OtwUCTWGXjnlc14MRLwGMrr1w85gWe55g/c7n21Ru
s3G15YjAPZurAlQMRHrG0ZgkLqDs+4Laa3bK8rZGjKQ3GIx4yGWdkpsCbaCzGH2MDpaaCGYLk0S2
m9ctwrxiRLOr4bu8/U5qXeIwb7KxIiOwUaWaPtkGXq2uxUa6LwTo/O+4hxUBwXilk04bIIDAj8We
e6f/aVdf/47AwuEqzpvdnvUjBwcFD7UZqO4S67sproA+w+o6lK5Vsekae97QDAXAF/T/BLT1c/ug
KbucSXxwGZXl7ysudMVFrrtbHkKMJXBtx6xvFVz+3JFVEmWEBCvmjWU6JgTHFcfYwxe/meXbCNTO
iX1+x7XAfcBiIZglQ5yxnVifOTOF2Z8V9BGbkF+0T90msaki/yWBZonLM6syNU/JDJuvekjt+DP5
0sqS9ZvqsSIhaGHhjATIi9By698ZYAw/bzMg+7qgfMRRXM4nhPh9/IpWuUxiaGWfF1SvVVqz0bG7
J1KcQ2kAI11y/puitDocQfNIb+ht6kBmS/vg7qtvL9J9nLIbXv6+0oq4HovGXsrSVh5M9BnV3Er2
Gm0fEsC8sBMW3X1iclCdemzptMAEKtMZCzJpwWCTByiA65loS4ctv+ShgQNa5FmDPFFBfaxa8W32
mNrPLNH2Wur5RjqGWvXq9N9n65SRpxpzfdR7Qu+j5LZkv0N41w3WN3k31vgdWKbc721sYJEJxNZZ
ugASXRDwdf1q2qakpC+tkRVo9NGOXl6GZvfztsZsMbGmIGhMReaCe8NYRLPxK66ezebBADjFnTRc
JN0AgqE71oL1JY49WjnR2Th11TmrlfSYVLH9iGyP81BPtid5W7Tl8i/y+L9pWR7yYujevWqF5Bkg
zvJqrs5FpweUYqiHB8AtCYfiOHRPQ274lZIF3VQH2Cj/irUWaV4ftbR8MrPaJ44edGmG7nRVcgRX
yQD8LBteB7qLjAVgQrQc+TBPSj0257hzfMPudwp9wzLIg0Z/9q4kor2yIgItwYrkY+s2TsGbs+t+
SbzMz40qSKjup3Mq4epKeARKy99X1mRS7axpUNs92zHZTQnFgtBix6RDQ5uH52ICEPEwOhDFmQeY
9MIaqqY5q+VPlddBoX1M49ifZiUsK9l+myuVA08Yx4aY2vi3q4XWjUNoCpyi+gx47s9Wnz6OWSIR
UhkJQecAWWxjqx6rz6SvvmeKexwIkeRpNkgA9MUCOr5lYEb2d2i0uhlzGhtLKcr63GdqUH9xy07C
w4aQXRBY/r4igIKDrim0qs86JX7GTrAae868nSV7c6+LmwBLWbMi+Fcxig6Y3MlwIfNHS0uAfNr7
wBvx87YL5+oBayT2tO9DLPU7DB71s/beUh1ATVzsqLGAa4L/iRNWjVU5Y5VgE7Exlw8JmB1USeSz
Id9Lw7sL8ED0jwIb+/IsnaLWrKlN6jPn5DBSnfuEzf6IzTh+0VnEr7pMQnFDPJZhd81EngidHiLQ
t6u4cUIJKJaKjhf6O5d531sEsPgBq2F/Dx+LY37OiEIMtazqPPT/TEmzGz0ZItWGAHqAvAIsClbQ
ovFdOLQ+G/sKw83V2UK4q774oZZ+vv1sLe+38JSAgocxcyxau4Yryy1A8PNKrc4pttOZDfPt9N/S
6h77nAcaswPN3XHZWqhtrv7QFExDxnsjx+AXnkqO4U/ztVffUq0MLH64zdsmnQV5AhLnwJVa/r5S
32KsByArDBBqtD4xPre7mKI1jtXOGBQAs7z/ofAwXbt0K2PuE3Mul+SSbshzIAdm55k1KLfkO4aO
pEa9G6AQoGHwOaGrwOJUUQi9JKMMWal4xKPLLqsprGRDiltCvf68cDl6nMwDQPrpuc7b8mNrmfXJ
saXpvetH9XfTtWugjItl6yJCVIu98Qq6/ZNzz5K9kpQ7bEDZtZoMFfXaUcK4qI05XBM4/0CuE66k
NTj2TOq8P2P+K8Q2zSn7x0lOlvWoevsy/35b3K5PDsbAQrPtAn0BWArBhnd2Mcx2DA9wmuJgQM/1
3RtCXOxyAn4w8iIuusnFIYjRqYaBzUqNPhdzb7HPVf5ETWANzf847N70rkBKUB3O0rpva6c+F7bv
FX4jm+fYOCsNfYlYrYeea0B3CYYNu1+Bp4Zu2DMtCPNdxc79ri3vfr4hNYBUwQipCwdBhAeDWNGp
V/vhjN05ar23W8yzB64M/m6DFYwpLF7vsg0WwFqX+tihtVBL2ZycCWH6c8vLYme5aS3JVF9TcZBK
QjM3nB0ABojdcBaCsLklDXmL294KsVOh7czwXvm9JCEYFldNFKYBrOfNSl4LHnXHv/u8YFiIkk1N
DxzHt/q31OZZLrG/G0cEEG/PWyq4S8VYUHaztIqR9437RsZmNz3Hnbm7m4MLAoJS2AaQSdu4dd9m
F+LqYoXgvTVbRMBrDgQL0mLfpYlow33jVReiW8f/1yvgJ82V5Kavre/iTiDWwAYZrEoWhxHSjKlT
WbvFuZwepzLJfGNCvlu/X2YvyQgCNXFWTcA7Ks76oUl4aKoyQJDrG0eXHMZ2kGBFwIlMyaXqGZOu
zi3zsjOGf333OKpMIlIbBwUCSyYSGg5HT7xxi5DMGJTsbOUfMbRFtX/SIbotVMsnLh0wvBeA1AZy
5TKkIT7nZadVReaOGe6ix/hrUJlBn2ADeSYxhhtndUFHUD+qkXzCNprsTCzPr/+TUhniqIyAcBlu
5nR1N4FAzREnczPQ0ntrsoCSNJHzWDZXGXCHhdvI4saYtNFmb0ASQ6gcurMMS+zqvkHBUpdZ8eXB
uFpDVLhexd2c8TdzCPs4jJ0dayVO6dUxXZIQdQ+RFi1tChIaCnMfPRn4wJU4CZ8XdI72xIldhs8T
7TT8IhSTAPWpunuGYqECCwtPFBjHV4v1cisrbCy24G/pSVGxQBbT9XdqBQgsYSgqm7BUVwu8uDp3
XWrM49v0MtoPIzmT6csgW894PY6LlwImCnOly8jn1XxUCfLEdpkOAAK8GMx6LMYmwMraT/PQ72zg
GysK2ZuT+avCqJaqyB7c69rtb/oW8mXAHVlwpS7tV9nMMXWbQgdaR+7XlhYaxjGfpgAlvICZpzr5
ME5PaR9jM++BAJOTp0e7fx1kdvpaZpZjwGlbvzcjiIFL3iQIAOmoR04VBz0gnbskDx3M25X8Xh9g
YVhDwIlNvThusUW0wUyCmjSTHllf1PGoWvdmMYTPL7q3CvhmpmEPRo3PG4zv0Faf9LJNgNsiA3kB
kp6KdK/YkmY1Sue6jQUOGAI8VvkVxrhJujM9zCbs0Cpc2/uSOX4tnYe4tk04uxXlJdZZMUdmlhn5
bOpRp57a+QOLH9305bbWXdsmkECcDPZ0oOCIzGHYshmqRNejtPNHJ8jm8Pb3NwRNV6HSeO0AQog4
9pIFgJaQuIbLjqLGrm+O+WPXYPOB5KHbOCfgNCO3CRYW0DxBqUyiGElqlGaktOwhVcan1OAfmmbe
3+blKnGyIOxjztpFbIHdSKLbn7WJ2mtqa6JJ7NtgPljGrx7jMMT72On7vEFDkiobJN64HfQ8aZhT
hppiykhgrOnnsvRKw4qqNAla/YU3knzqxvUgl6XDFCDORAVDkLC5dVrekMSOuuSFjbNf/dOipbO2
3m6f3AYfsLcL0rEJFEXNFPiwjNlxqlyxotHb60pgSLiQfV7gItO9BklbfL5TXyxkX7JZUnrYIoAV
4yhQA00E6KzCE9s2XtqqhFiR3Vb+DyeT9T5sCPCS8VOxMX0ppoj3nHlkbMsht6OMn9uUAK9BCz3n
bl8KiwM0iDD2HmOiX1we4BUz6lQVtyMVnfReFeTxj7tv2YF3AIFSsfsYWJ2Xuj7pZapx1jiRqe2H
JDRlgMgbt4AcCE5f9ZbVAGK9pNRVZiRI5UUFZnFQVtzR3b0MAOkbs0IwIiCC27hkwB68JudAAI0M
EnZl0OR3P1YX379yBAkeqhzphEjVHvufeSWxT9fKjJ1ZaD5Z9Bj7ZA3h/EuPdU5vayRiReo33vzs
8e7ZGf9xZLtWr8X1ktDy99W7ZLZuMgKdnUQ03lUnhe9k62q3OFnA3bGpWzeuEVe57iRj3ORoOvHK
QKPfbPMcj77WqZKH41qikIoCDYQYALe4guzpMTytUbOO32YzKMljYkZ3CxS+j4qbjq0swJUUDiqv
ud50Qx+/ITGYjUcqAwXb+v3wqpDEQRYBii0IrMtwSJWRxm8KK1+tnp8yAEtK/HIJDVFoS2DkxB0W
2r1NmKdl6t5zZHJ7TQGd6YjnXceCVsMtvhQnr6CeUnqaG/Uheq97mbQu1v8i3EaWYP35RdhW0mro
aZkgKeJGU7ZjOg+MQg2M4bk3nIAYWhDfH+6BHrwRQzPh716Bb/ZxWjejnnqAXHb3du/tJXb8Wvsu
vy/wY3tz3pU1AT8z1uWEZPig3v/eXZIQ3+spLwwtAwnd3iu9X+sPt/Vi+e/FK1lgqRcgMsO+ek/J
zLt4djIl0meOlQPwO6ujGx8ZefZIfLeHizzRipaQBeFplrd8Ai23e0VW2Ctl3QIb4osOFh1lfASP
KDsKzgFxRserFYtE7mcKeH41uRsbET7n72gNrZwb8J5qbGLfidOTqDtVprebDba7fR0bGnJBYOFw
pSEtmiq6lnQk0mh2iAfnhJ0xVhG2emjr/ZEY7v42vQ0JvqAnKLyt8Dy3MzCUW+qPJBuOaVIcpzz/
eZvM1sWY6DnQlsXcwJ8TFGXgTdmmBdii+QvQN2xJ6nbz89hDgrgGknwFEE0LM0WvQE2wOeFbieH7
8u6yH+4dzUVAXsKyUnhVgmCxVOsa2y1J1I5olNo3+t1eLTaKY9Em6hiA3blKfaXmMA1251mR0Yaj
FuR5ePv8t64ZkdKScAbW/VWec6zQdxDXthnlcfmcmfmTbgyHuPHuLfovIdmKjKjgSVuxAeEhcHZC
9V9VNpS4SIlgqy4+LyQ5LYCMA+HQM6MSkIxNmgWzQ4PYwkMlAxDcPC8gBsBauSiQisW+HmhRtKLU
wkzi/F3NvA8dBoN6Sg+3r2VLblHrQ9CNSBZdGYJxH+t+cIB1bUfa2AddtWe5856L95DhWgozS3vY
pT0BbkVaA14JgjXPWMrTAEt0N8mMyCYbKyICG6Za5CYbQQR4zCjNvBTpvfW3Ra5WBISosqalm8Ux
CAxTgWkK6r/DUbggIHhvaldheGM5JiCJhd4Hx7s/nlnwx4BLvVSnkbUV7Kxa5dRMiGNERjU/sFTZ
zbUk8t4Q2QsKwk3r5jiQZYFSRJQvU7dr8+P9ogTjavwPade1JKeybL+ICLx5BdqNVTMjzUgvhKSR
cIUpCv/1d9WcuGc3BdFE76MH6aFDlZTLSrNyJbQUaPoUwIiEo1SSSpWbxHyJwuEkoZlAOVBX7fY3
Xwl0W9BRRAEcI3jUhLOksoRzeofmSxU/6M/oNXf78IiAoqUDGLmQbZDnk8hNFg6dWpgvffrNfpa0
t38xPCCEiONw8LD4TsSlUhZ9i3OEcLH2Ixl/XR9+RQFaCqCd6NgN13KB8Yw0JydTJUkv5g/T6DyF
mF5ljF7pbKXVl0WzAImpCp5rTsEP/JawTqVikWkyWulFTqad3O+K4l6mT8lwSJTMszRfRkDcLjee
j5Uj/MmajiC1gwYiliB0UmtZotnkvPTRGzWNnV5VRxLd7AgCMAbb7f+FCE95pMlovcaFFMZzuSc3
Q2PBFYyFAyKSc7Ivzu+oyVI8gW33xcrQC6+tH7NY3rEufwSh64bLzK+C8BwC+wAoDyA2Fsq0hauS
9XU2JW3ovEyol7ecX6YZhOSkfUuVLUD8ysbw4wxmJcVAdk5Mlchm0tR4XGC4d+Ohhh+l1ChjY+rh
+vFeviMIvSnobg1kCpCDYlRpkAxjKru8eS20j/xgVL9vH573BoX6RRttsFLP736LrjXDUNjs1Rm+
2LGnlP/j+IKCDKup1GqG8SPbs77e3JrVMdHIBf0P+ffDtxH0e+9MwzSETvR1lE+1sWc3P7HgxMfS
wz3nQFFx7Z08BOLISurX7miZ+c6ptwiRlpv7aT7DitYVRD3FVLukjiHC0Tl9BQLeiXdyeHNEbz6+
YHs2cmSGukEoKHWyx9xNCrohYHkJsPIgPEA4DdFnVUyf2ZkSTXbRVK+lU/1s2tFzOo7l139cP6VL
HQ+FyxUIcrBIcYio0xgof7noCHtl/fdM17wRGN0QCf2cbiWEljvyqdpNC+xtDhBa/PcLX9Op67g3
qqZ5jbsDdVy6xVi4NT5f0IvxE9ZJidZgfC3yB8tNPq4v1NbwwoUYDBvNFHvWvErI0Ro/0GXLvVkA
AIU6vDEDofRFLy2zZxUNbbl5zUHsXZ8UdI6/XQAeVxTefN4IMZdRFp2eTCMjr2n+3uyKm/umwkLA
bUOqFDUGvK3ufP0n0x7NvKrS19b2GbohbGjrlfswG15Y/ySSIL/E8D4xftBT0X6/eXVm4wvPG8mZ
Fko9xldB1PKzsuP99fHXvt9wYAiYvGkVgsPz5RlHRZ0mKUtfSbzTx4MS7gZ1Iz64jOYAU6YAm8jR
r/DzhBehdXI7muQ0BaTs1U5Kr6ljr0nBQ2xbAOkUbr9V+LpyJ4DrBAwaWgodW0S/Ve9KUk92nL7K
vewW8anuXq8v2lKAAzIYZHbhSiB5KKI6exaielQyUICanUNXb252YubDc/EXKmNMshSBGAw/pcPe
GEa3VBq0UjE3tn5rFsLNwI1nJRz/4pW6ZeqjOdD1ReInf26YzWch3IwJfINwNDA80UfX0L9Ju7F9
Bxb3ZvWBKCcy4PBlYC0jVzlfLGDzQDGRkOG1LivXIolbbzxFK8vEc3AosUTEbokDKgm6ALbq0L6a
nt6eiXqzJc47zCBFic6zsPhFn5hJ6Abf5XL/qiQPZe54cVTcvs/c2AeiQuYNC0W7FdmGehyZM74m
yV10iJ2bo3bc2P9neMGgjNMhiqMOw6vmW5u/mrvrx2ipoGCHgQADNRRoegeLeL6/dTVSyTBL+RXk
8tJdKSu5i1CUDZRQU2/ycIp7jSQrehLD4zMNKMNF1x+dwC/KqTa9UuX0hSjH61MRb8Tn6DDv0MAb
UTVYN/OpmMrYT2lFp1c7H+1nEMtXgSIRdjCpjCbLJAupd13gcjqYig0eFJ7/BqxGWLvWtibUUSR9
EL+X9i6iG57qcj7z4YW3IwayPU1rDK+NaPXUvKs6CoL38VZyZmsWwrJlclwrkQExne5Vtjs5Gyds
a3z++4W6hcMROSzB+IWDNPV4z8iGVyEeYViWgNbi7gEljOo2MSuqhPB+u6HvAoW+Ko5vy7jk55t3
+lKEGKmItFjKaoQfA0V1a+rFG1bOyhLxrg4oh3H4NRRrJVJHa2mm5V3Qyge7eHC2UqJr4wNngKQC
T+QDdTnfglaqlbJJ4i5ABBJMbql7+/IAQfFZg6fhNiiCCaKC6sjWQOIf8KK/BLW6+e/r68/NsMvH
DluMtAucdTz8OgBSwhltko4lBuANgVGdpBBVmm5on/DWZdLrdUErK6XJgMsjQACOZ0QI5ysF4C7B
jQ6bIDHdMPKVDdNja3j++8VdyCwbXc8qDN+TN6n/od9KWvC5Thefz6/K5fhj0hV9j/Fl+btSB2lw
fXVWNBLgB4iZIkLNq4sFa1kyDWaPWdEGIFb5QSu2t3rJlVprjx4BG3bHyqWeiRKevVzLNQT78zZI
6F7pPgjZlW20IWNrOsKxLY2uNM0B01FiP0x9iewc6krJxuUW7fPPPfln0UTdgS4aSY1C9jYY6t5N
SskFq447GcxLk78KPTXJ1rTWLgsMPb5RqDpYVN6NZoVmilGdBlVkhT8Ue0DDxrjK9FNMwvF+SOl4
R5SebNEjLLDOmCinswBo7j+sbcJySlUKfERlpUFdZ/ozuo6bIV6TwgKxRY++K5bzt2/idh8Skz5U
WPrYLaRmZO5gm/1eqlv0uQvTqUCjEZbva8OKNt6J5XbjzAKcbPGSRJSU8N8vL0enJUlDsS4OPbJh
13SPppH6dbnVRWe54ZCDqCxKSrgWEd2XuplsI2NpGpjNQzrEp0Kq/B7Ulgl4EvIA2NyNY7wqDwWw
KBVFXhS1xPN5sQ4VnIOWpAHNYxdY9jsre1OHL5K5C6uT2scb4pY6DJuswv+DPkYMSZxeOma5MUwx
tjndh6681WJ4efGhXdAMFNEvpH8QGZnPJlLkLh86kgZoPOIX9j0rztOWU7B2Ehw8szLS4fAORKeG
sUqvY2TLgspqvAq8fGH3CuXmZZnkX9eYn1BO4eWCjyQjwQFBqHMQbESH0JykcZ4FtKnowUL9cOKa
jWLeVUWv7UYVvL2NrYPokg7tkdoo0SaKEu3RfOc78LXyn45MaFMmVdJjgTCRmxInA3I3p3+uf+dy
1YEHvvhMdb7qCkrFQooypYCN8VOrF38kNElRO+t0Xczy7IA0R4OlAN4y9MyzBTFp2gzOqOJlUs+W
sru5Rxk0kIUeP7xsGoAmR3RmpqQxzKFW66DZS+GrUwW3fz0y6cCXoZZkmbCPVSWnOqN1QDrPIL7R
e7ePjyw6rFgYavC1hYuc950l0y5jgZ7cp8c2/xeLfzm88KSGKTNKjWH40Xg18je6EYda2VvOwMNz
RQCvLKpkxzyRmkSSWVBrvp3uImsjNL4xvpi4o0wqkjjE+H3m66Hbb9iwKzfg8vMt4aIWTVKVPeh9
Ap2xE2nRv9JpvHGyjtf3eKl6FHgoUDwAiQIs8ZkTvXiEUlqPTSkbdVAYxykx3KkOEqP2nPTXdTmf
kUVB8aCAxdRBAGOiqlTMcRdaaNJIaYoAX6N5dmNrnlKYmeeURN3HUuJ4FSi6dgSa6z52ito3ydBB
N4HH+AOVD/WLFQ/ftXDM/05jkj6j/0j/WtI4OShdZD/T1Br2LIUVI0dDrrpDrVlbBsXKjiCDxlkQ
eGwFqIK5TuqlXJcjuyBB1/YnHb3hj5Qkk1+H2vv1tVoThDpZZOsButIWD7ael7nlJIwErCq6L6jB
kO8tdAY4T0q1VVOysv3YdWBfdaCEl2Qcmj2QJK+kIsiGY5udouqhS85jtRE5WLkqHIjDH1CEUdGS
db5yyCCh42luFUGVPCj2Ptsq9F5bsMvxBU1C0UrTtEuMn9Kz6jzS9MnONq7j1hQEY1Kj7YCKZYiQ
lcP4bNb+9S1f2sioIIKrym0mA6kXwcpw8laNG1MbgkR3Vf07ss0wZKL41/RxXc5yGrxSSebtfTWN
R7TnO9FMSW4ZoPkJyvSY7LJ6Q5usDA+cHe83DmAtEofCRjCVJjbT2RQM7d/4WN9a4YE+JdxkwUMK
3DzOknCOhs7oMjlyuoChX4X2VtyMpf2PAHA7ARaMmODCHuhAMWkapA969qFaH+TmBxVVEYj8IigB
Wwlh1Pnq1+OEXLA0IkAXhV52QA+CDQHLiwAB3M0CiA95JE04pb2VRYAD0yEwMsON6sCWX8L81rJr
LJIOqkEguwD7x7sqIFYIaupSiyZG0KAnKvRfsxGBX+okNEQEQRBCsqC2QRJyvkpTS2LUauVmYDww
+ZtdkV3mlDtDebt+FRZwHz4PBA1wG7Bk3MIR5IR62MQ0sYI6DpTfYN2W9H39txs/wNx0jMoNb2/l
akAap4VCFGeJ8+iLGIHzEdLaGPyyQVn8i23BZICVQPIWj6wY9Joixy7loWgCopjuo0Nv5VvGcmF8
ZNq4F8mBWPPl6tAnpo7jpgmAQ/fUHZpYbRxerhzmFgJP3OJQ2SpYCYBongsAJ5SVoJS8Ccy4B9L1
uUmeWXlvf5W+Vdm0u775K7sxkyWcsSKXYqcNIUsqEUBNPIneitvlywVOEDhzDg9DiHxD+iDp5sim
JjDkp5ZpRzvr3MFSQDqz1cVpbS5ImIDVCKh2XoIqrFtNcrgwNaKpPxvzEFmH25cK7hEUl4O6NyRn
5sNHCJJIUZrxqJTbWjuT3WynA8h1Mb6wFaUSA3MXpm1QTPdS6hFrA/24dqxg3qLKCp7AMphdVRpa
hXVZF6T6n3L8zuKPqv5F5B/58NdQthpELYgy+bajGgLdimGQgDmJa+gLe9ropH5CFKENnMFxC30n
p0d2HsH92chvJvEccirIXfWLUq8avT700/wFpdXw31Bhe33fFoXj4qcI56IsHadVJa0NRqtCh/Sn
TvoxJj9S6SkjvD+H0QRT/Kwmr9fFrjxBuMBgFgHqF2alSCMLAn2tzrMYauid/QACBjiV6wLW9hMU
ksip4dDwJOd8hYdK1iQd1ISBZTU7mhxrpz51U+2p+jF3kn1pf78ub3VCBi8jAE8HLxmay5NtmhCm
OCwIDeO5lkJ/qMav3c1sKXy34F4gGoEYFteCczH9kBZUreB+gfhBqg7SFhib/39Ru6LsFpYZLEwE
OwTTQJ/AJiFFYR3I9QOLTb8fv7T2g1k9N7TZ375iAE46Js/fckTofCpFpYdtpKpw7GOq7Sa9VN14
7Cl6glpbxLR8s4VZgUSS15Aj1AKDUxBlhEZpJkPfBj34vd6LbGA7JX4rw17zVRptUbivrCEHIqpI
rgJrAqNhPjETwBwrB+laIFFAXBNwuN/Z6jGeQPB3s8eEtcNx+CzswXMoGNJxasV6N/EgfbQjTeN1
tuFe36SVV8P+hDggrgnPQ6TgYEqY5PFoNUFYhniY/LjeKkzjJ0rcG2AecQ5woJfd252UpEMpFX3Q
RPkeLIWulQ5Pcpceu9F5zqzy0dQodeVIvv34wZVFg3U4Iag+kIWbpMrRiFYkUxcMoeZa7TtaLXvR
qNy+ftwHQegQuHpegzU/C/XQhJ1WIbaXfFN+TT9v3RxE61F6DDWKur4FpJ5XqtoV8tNB12X3MIru
EcjaeBaXam0uQnjW25LZIYPCBBdm702lfURP8ke0jdqAi6hcPc5PAeTAW8Ctgb+5gMC2dNBHjbAk
ICEr0ets6ECAH+qeNbVPllOedOU9osxnarSzazN6oGE2/oyStPhlo6vE3snM3h1As3KoTT0CNYTS
uWVZ6H5b2NHeIfoWQm75vIBDFdvJUeaI/IsPeKSSXh+nKAmSND9Eeu3ZyqGYxlNnDycTZi+Qqdf3
eiVPBYnQkpxtjwfihJPUdpQ4IChNg4zIiqcrmVuqD67fVI6fylW/s0jUu6rkaH5qm0CHRdrvmuoD
3vCs2/VN0m48sCuGAz6IE4NZAFGidFx4KiZGkY9GmVmQpl9HgmSdvKPZfRne2f1j3GguUeRdU/9y
zK0k61K/ovoayuKTOdNc1JPHk9pP1MqywAA971QNbyAebdy4t2s3a7RzoTF/Y+1XdhuhLwS/0Itt
xVxT1arK0Tc6DdBa0B3Z/VRlXuwcu9jw9eGttfe69Ih+Wb6m3hEQcBfKu+OAatXwkb5MRk/N369/
0FIr80oDtHSGf4XqNTFKmuWg6ZjCLkO/5T2LjtGWk7hy62fjC+8KBT+lI2dtFjT0nLHCZS11s01e
2q1ZCAeoygwnQ9F+FkSJsavoT2WT+H1jHrpglA35aEbGyLJgtL26PA3qwdoCNK5OAkx53OTDoy+W
NUUavLW8HrOg+0jtvaNsuD2rM7gYXtC/DMamQ8CwFMAn7ICKBUXeFn3PguMbPKQ86Y4MM44UtJqw
D71hksiU9CxIxrveqdzG2OfdA/629GORZ35WeFZ71qf3Idwi/1u5yiBL4ZWkUPrw7wSlVhjqYNR2
lQWq82Bk+2TKPQumkvyMao6N935VFH+CuTuAWLYgSlc7JAN0io2q/Cj028wNw2MWulV3c8ZHAy/c
P4K4MXrh27WqQQu9giBdOdvVIzvdfvdNPOwIziK4ZokJpaGvO6o25PPut9m+3zhwq8tkatgOEEXD
AeC/X3x93TeolzXqLJA0Dz2rpSftJ7rYFVtd+dbONXw/BDmVz2S2cObMRKcV0fF4jINvOcjZuqjm
v75QqzP5R8QiZ1UqudqZZhpExQ67XapnO/G6cEc2TVi+o4LxAg70/07m86W8WLM0HMM+Nh1ANBS3
Sfek249o2HlrN1B+TS+lCKqgrhi1i85OgyZx+94ttxJXq7OAmwSHAqA+AA3mO5/Jdi/JZpwF4eRp
iEANbpGfjDK4viurGw8YFsIsgGUvgBLgXS6RXzSwK+jDbEbfrOEEOrTrMtZ0MrjcOOE5IAwQNZ8J
bKNWG42qCNBuSkn23RY2dG2lLsfnv1/sd1GDt2pSWBFMzlcD7KgJgnYREPmZI21ZfdxXFI6W8xki
RFwKICARV1LleZhYdlQGKYmZa/X6dxLb6C2ienIFjH5bHk1gszItPhRV4zZUd5mW7ph1awkZDh9K
D9HxGCoHMRUxnJIQPbPNFIktNdzV1t5ON6zJlWPhwKKBQQPLFm6ZsKRZNrSUGnkeqKR6qsLwd+Y0
p3xINtyZlZPBK5YseLI8Yyq65mrOgBtOGcTEv38aW9nrrdH57xfnIpnqGnWIdR7E6pfMCrZA71vD
C8daGwBVqBE2C5zpzdmZ5Ov1W7O2BZdAM+Hre/S+isaGpYHRwtR4lYzXW+s0+SG6lCBMYEKhksoo
l6Dvcn3Xv906AU5OhywNrwLlaJr58nd67cCkhGpRs/qgFl9bVQHZ/d/rQpabMBcivI+jWTdoL4pX
BRhMj2iverkVMljuw1yCYHyHQygxfYAE0vVoZPfsOJ5ZVjfft7kQQdmbjBVmEeH9Rc/6uDpN5b28
xcW7Og+kR2VO5I0sqZA4U8ZoAncEtsOS9tOkuD3q4h31Zk8I87gQIjyKQ+RUiPhBSJ++JfFHHW4E
JtYnARuVAwe1BfvMlOoGlQesk6RmXp1TVPYjFdRsvb0rzjSfx3/liHBb2IwtOMNhQjTvaevqmV/Q
w9Ds7X1veewNbVPVLbztSmJzLlLYH0PtpgRVz2mQFMxNxxgQ+1OXP0ip4yE7VCp7AhbZrHm5fn/4
JZw/aHOpwoZpQz81/QCpHScF86vxaBFXvz3ZBZAEygrB1IauZ4sWO2PdWFFTSljOHmz44ZMS/74+
jTU1gBZ7Dgx9Dh4Tg9eSXpdtnEgEZnLsKuGXMPb/hQADMVdOFwtMjLA7U9ijZVFK80Cq7kJH8u2i
PVyXsLSPdehIPIcKeDMQURIkDNaoTmg0TIK28YlOPDt9qJq7KU08J7l9Mjw+afPwFfKdIhYgz4Hb
Nqs+CiKl3GnxvTWZG5NZ2Y+ZBGEyTjSNpJEgoXyqtV1l7a+v1crwiOTzxiA6XphFGFxKaTpWnRwH
BTuVXpXdbLDqNqK4iKGh7Bx5P+FhLPQpUeSYVAHtfxJw2f26/vUrSmw2vPAworNlFbMKw2eJF+J6
p2bvm7f2JEMOGySYoCKCYc8J5oSHEUHSLrRZV77Iul8WlY/+Db6RHhv1ZhNuLkd4HvUhq3KphRyr
fukrPJAf1xdrudUIRiBF5CAgDVyJmGFzzJwAZpUlL81v07xHZv768Ev9h8gax17gMnCuCuGgtqnV
yx2qggCtsr+b8rhPv0hxfUCS4/t1QctNhyD4PmD1xIlFK/G5NRTRzB6TvA0DJn0p2n007c0to31l
qdAjCXY7IFDQt+Jc1FJzhgpp/5do2FW/yq1Kwq3hhadCL3Raqg6Gl+ib/atqNqA2S/2HBAlANshz
8gY5Iuy6qFmh1iojL2hZpWkvcf7ukBcz8cPblQc4W+DVcMgb7oYuzMMAgtnqjSZ/qaTcNUzJtazd
9b1eWSkwNqFGBA8GYvKGcME7XUvMVreLl2fwV7sD2jz9b+MLd7tyOl0iVVi86NNO749Fv7EVW98v
3GkgvHuE3/H96nDMhr29sTwrVwHZbDw7Goqp0Z1UMHapQmW8pCV5Se2fVKpdIwWgONnqmrAyiUsp
YmCOFUNR50pFXiTHLX+bbzdvwWx0QW9kOrPL3CzICxgrpmHH9JufINBygSqJc+EhACOCbzvaY3+d
hLygTylN/XGLUWV1Dy7GF7ZYU8ImI0ZMXiz0U+vgEHj5VjB5S4SwzcMkIc2FfPKLqu+d2E/sg7LV
6WxFe1+ukojySDsylBaAhy+ZbXUfIxqBBzpFYwyDVeEOJtZ0vL7rfFXm1jJvewmCFdTDoTeFaGYO
IJSQJhTPvBjDgN7KqR8Nh9L4w4zMLbT3erqVxBWwD5D4AyMGYTCbxUcjU8M8RTd18lJLPxPWb7NY
LC/JXAD//SJE0rYx0dSK4pjVZ5OeaL+/vmBb4/MzcjG+YQxROQ646uF0RMfQTZjb8ozNv1/QtGWU
0ql1sEBR7lea3zlP5NYm7dgD6HBuIxgabHNVULZFaPTaiAqDAEFYALDK/GZljvER40XmGuUDsDfn
S2TFUZlHeWQGav1UHc2tuvblszobXrT1p6qq9SKTjKCsqydbl/44VnoHyigfIY2D3aX+9Q1f3kj4
YODhAAs7/Hzo9/lsCCXtoLThGBA//lXF+67wRmdDxsqhQjUKr+lAng/unvCA5yBndpjRyUFWfRmG
nbYFT9oaXzDVKNrOq0TC+LEWVM0XVdvYcb4Gcy3iwBHm9BKo/4KdxuVfXoqUu2TE7IKiPGtyVJ+G
pH4Cpe4fVIz9pUN91+pNfOfELzduDSpTwMUIHBSOGlhYhK2JlU4ap1htA7lJ3VJ3jTp2Zetb1H38
CznAwiE6w/sditOrtXaQbBkF0QkKoVnn59Sv9Mo9X5eyuPmYBWiUVW7sgqxU9NHCobVonpZtkBUH
pBBjy9eqW5UXRPD6dM4exKEVwhuJSr02VsByHaAt9eQlrT/GzrhxFhZnjctAKB/8MmgogOrb+VlI
O5ugs5QO4GV4yJvjt+uLtDI6KgzRB5QDkpZs0zYDp5Y05mOAYu1uH9Hd/zS8Jny81HUdIxOG7+0H
5dCmt5qhqMS8+HoR6p8WoWbWHYZvpH20M/TbtxfDI4UHJm5e/yJ8PSEVsOSmOgbdg1Ieu+h0fXFW
DuhseMFCJKoZdqGF4dFBwLYf9fQxuZVDC0hluPag9QFcD3VBYqcIU0pQVFdSOUhY6OZ3o7OFRl6Z
AwQA54TbjIsgAjWbclCrfoxl1BmGbiRp7pBTr+u3YhUrxxRtJvFYAP6nc0rS+SUwHAQQcJ/lIDf9
avDtrSKItWlcjs/lXyjcoZOdKh4wPpOf8+RLUe6nZMMy/GQ/mSl17AXywXwfkMpa1IKBgttGYak2
BVnUTidJrqq9ylTih6yLYuhado6ZfdDt9h1vS/9B1SmFMdHLNHOzTFWCREoKT9czRd+B/TNGpbed
uQ5j6SmNI+IBs1g8xSxOPuC1OoOb6XIv7VVwbfqt1Zt39mR1+y5WiwNie2hXMZbkB4qYyXNS9NUA
JO/UPFmDw1xFsiIvs3sjyDSVNXe5UfmORf1GG6nhmXJv575VjGwfMnncpWMkneEra/uWKPEBTcyJ
X8l9HLsaoCh79C6OfqlD3J/DwfghsW5wDQDf3FTu2mlXMQsgWzXyZGUgx8mpp9TV1FR5QF2h5Db1
1FReLenWW1zGZKfHSXxfZ2nj1TFh56ocp49I17p79JsH6CWfWs9OlNizJSbva3CAesBA0pfcTiOv
JiVz7Vzp9iDYZ26D0orfcm+BUqQ09WDQqql3QU8UeuNYms9ohqH8zmx7SL2KjPQM3S9HgD0YneFK
Yeh86dMh3VMr+tXoob0FsF0eRjz6uLmIyuHAw5mYH8Z6InpTdYkeaDq4K9A3MNmF5u/rumd5oeYy
xAPft7SuAeoIlMR3nmJ6s+bE8DzIhCAH6F3Fmlpbq7SyHCwtMAfpjnklcIb/4vuBgeJFx+hlJio2
SS/roomwdREMB1sN2nRjBiYWeX5bMYMLAfz3C43QodAnUgZDDybjD1iH3DqNXJqh3mMrFLQqCLFL
lOvCXVwgqjod7RhISPUgs1/64aCF6Pr9bqtbvY/WDhU69ALCwdXoIpFudkTte/i/qFBjblzfpQB8
pvXX67uycCU4DQzvV4JiOJhdIjqMZui6UdeDFkyD5k9W7pbDE9VPSvs1zf5cF7V2gAHhA7gTeErg
HIS3mZVy38htrwQafR2kL93h+vCfyRRx/9FlB5Yd4vtwWASnjqhDoihhpwQtGVxn/JvR/oAckhdn
d479obK7lD70cuRJzNpV1f3QfEWpgkvNejcVgVI89c1TQX9rExoWbxg9azv5z5eB/31+MifW2lrk
YOZJ+oVO7ggEXrdhOq8tLi9oRJEmnlswVc1FEHNI87SvVVRFH+XxfvpyfXE/fTxxcWEu4IKZJuoC
RSoZWW5lFU8azrwme1Zpu4VKvAG0aumREOapI/Gp9GjZYKGL/K7fk8reK8mfEGwCUfmjLI5qfZS2
zLHlpFH/CjZtcKjy3uhiKMUyJ9tkcMbOclp7brbZ3n150efjCyq3UrokZSnGH+nfXrN2utrsRnKy
m+5mj2EuSNw9Gmp61UOQhqcJvM5ZMrnXN3B1KlgnwMEA31hQAcU8vx+hXu6s6+UXED29NFV16mnz
ox62cA9roni5GbQjyI4WxKAtnK8waUsTbDT9k9lEB1Yjgcsc4qlq9PX6tJY3S+UUxv+VJYQN6jJq
HEIgq5XeNNxmdEalW+n0tVOGiC1gc+gtw1kk51crc/peD5PQOFML7RKbxt1qrLY2CVBtI4uOC4TM
m2A9FHGKvgp4b86xPrgytHwV9jtcnutLtToNIA95DyEYtSL8S5KGccrAbnt2QAMsuxKapVwXsDoN
/oygww96W4hRKTPVWWg0E6bREvQckP0sZa+tNGzclSWOAx1rEP/6rxzBCbPUzgY8UDbOiR16OYcz
58pOoy8tKhDJrutab5RLl+Xvmv3t+gxXlpDXr+K4IXaAaiNhoxwljVH1YspnGsFzch1lf338lRWc
jS/omzhqBpMOGF9qPc3x9cxL3q5LWLmbMwn8Cy5sJCvJnCRqIKGv94r9PQGo8ne6BahfWyYNjJV4
LQBKQpBlLqQLwRprt718tqxnEj/fXFWGeK2G8nQkXFHbCmt1PrwUmTRutU4+Oxr6MHW7NLTddCuf
tcgKCEKEwFrYV1Ijh5hDMhVwIH6RsfQs84tC92lyZHRjW9Y2/mJK4tWpa6tT5HLAtiT02SrMn3ZP
7+w63l3f/aWYT6IxXjoOaYtHADU2EZWzcAK8eZf0p0hzab6BzF8VgXwKXhpQK9tiaj82ilhX6DQB
8XSAl9hlx6Td0DPLM4zMCYrYeCMdhD5FkzVC/X2lZcYEiKPpKfU+k54M9VwMt3Zd45GYSzn8Oy7u
So1jPGWZOQUKKJA+pq0298tbwntuaSBXA98ZoM7CLUnKFKyDUg0CCupNxEdN0/XN3hpfeBrpYDeI
kDAryPKdYYCIiehbmnhlJ2AOIi3OaVE5AnG+QkMTq3FmpmEwKFP0k2VheM5t6ydBrftb3qGFZ6aV
Kjg2ABZ181aa9ryS1nVS9T6Mi1Onyl5HpT+1gfaPo/16ffrcpp4brDMtIVIwjzXY/foRF3jq7rXw
kLBATh5VJwa6cCvUtSoKSDgUIwOBBb7y+TJMqqREWpPJZzP7O+Zvk5r7/dAdkigoKrIRk1ouOaZl
AiuJ4gHU8oqvOMrhGIj4CvmMuny/kH+G3ASHdaX8vL5863JgWQNTgSpAR1CyVg6mKNls5DOJDoqV
eGW6i/UXLf24LmapLvh0/hEjqNlRH9VWbZh8bqPYy6WEuYUhub0SbUxnTQ6H4pmclhsIMH5ZLu4y
XqnUjGiinC37GKl+NbnOxnnbkiDcBQOVtApiecq5sYDBLY4sBPByYxb8K8UzfTkLQSOhBfxU5BNk
ZLprjX6+RQCyOgeoPSRIEO1ceOjRiIiqEhLlPOk/0aURFrvTbZzf1SmAyJDrPMSZxPxLHvWl08WF
cq5I53ZHG5G96ydqS4BwotRCzoy8Ycq5N97afcM2KJGWVdQwDFD08v8T+Pz94iTpxKyp2lLsMyvu
KfLHTYt3TrP6d4t2R9NGTepUHMKhectby08lNJrVrZ0MUpHKzHaZjsqirEC3gXTwYzTtbVjik6za
gFSvLgLCAZwsA2ss5p9Bd5/URuUo5y7e2ZEP9td/scj/jC/aKxE6YI5hZirnRDmkyYluadTV7wdG
BqS1CL0vOqoiK0GiLlTx/eZXu3n9ev3r13SbbuPhwh9YQuKzZU4OGesiUrkBeZoGxxvNQ9vHu77v
/OuS1qxIlDR/svWghlsMeaktM7SIydDWY3qynHynFMZp1G2vV6TWHQcU5NpblO6rs7uQKbxGRm6z
ZMwgEwkyV3JOU3GvatS16j/X57aqLC7kCPZFGpr5SOgkn8fiGzgRDONHFP2LqAXIof5ZP8Hh6hTW
4KBBBqJPj20/PrYKkmIVci7hFn76MyG1UK4XsviZvLjYedZa4diN8lkeEp9358seLLpLTPQNGKvd
hCYnEcgGi/q9HL5VMnyAl+vrubZv6AgJ+wFhGEQvhRe3kYtJA0sL1tOAsfQMrnx0sO222iatnUg0
bIGxgiQ+/hGk6CUzkJXCLPv4MUuf6+ZR6l5Z/AqCkJ3MNtyaJccxlOWlNEEZp1QLh6GHNFQR3hlo
IJGAcGTQqQcbZqfI1Yka3bFMKt+ua0+2px/DQPyGRkdZU/w2n75Hte01lG6ox2Vdxvy7RCU+VlET
a3yvrax0HeePFp4yC1G+1pXJMc4cV1bSXbhV97u6w/+s/f+RdmVLkuLI9oswQ0hieQViyTWSWrK6
8gWrrgWQ2Hf4+nuonpmKUGCBZV8bm3pJazwkuSSX+/Fz1Dgxto0kCSvsTINNfhmzV3PQ/DJpdpHY
EmfcMqVszhaAWDOV2DjttM+Hl3Lwi+pIt1onVy/Ds/VVSSyHfJorqOjoQQjVO0HGfWimbpkVj6QO
3SlCh2sE7uxk+sDzdN+m+UszmvdTBUYFke1FVB9rtEKIWPo0Sl0hxtqrsuh4e1+t5Yug+Y3nKBia
0YSvMnoOSek0wllcPr0vCugLanvC7rr6carRdZ2Fj3GF2DOv3BEl0Nu21+6xc9PLy+HsTLFll5hw
fz2om528F9ru9udXNzPIqn5n5YGaUY56E/VaDc8BHFnpLwdBepZ1biJQ0W/f6PgtjrewISv2Frkn
0JbiUQBswuJ1Z8ORsncazRFIioQ7Wez1X+V4mOiek0/RFshwORmU0xiPqYWzj4JYDPxVl6biVOqO
GWeYOXP6VduzK8BxktvJBzvU0anVZz6gmvtRm/a3p3TlVoNdDA8nBOq4qk4kOmjiOsxiPeijgyl8
Hnt0S917xSkuTCh7E4nTnncMQ9OG3CPVFyDr3u92FxaUazPR+9qSGdbJAksNWEbA09P/P00ot2Wa
a8NgTDARyo9Nc5+8GyUL/clFtwdejQ1kqTghI4qiNBMp3tTC8Pt5B0yM//6VBrMXAKBLs/JVPbrt
edxJh85BXrE3OaQ+0IE/802E3ppD2QTPdVQpIE+j5oxFHYs2k9YcaM69Yx4qLXFnNP3dHsvKcQ82
3j9GlNXQcpzCKIrOgW2VrlZALgMK0ORRJhsHztZglr+fHQBpPuTCkQyDYbu48ZwMPYwbJlaSKYtE
CWreQEgvde9LEyMKMEXLnDmIyN003iPk6l8H/u4sJdiLAddEnWIBbFxlKevWjK1en4OJHOr6UOcH
QHtuL8laPAl6ZBBtW4AyghVUmSuh0wbX0TQFwjCOoR65iexOHdA6vbB2fQG8OTEOWdP9amnzYAnm
9XXmtXRryVZOG/wM4BSQlwIbsQpN0Z1es1lFp8D0RCo9Nhfe7YGu+N6FAcX3YsJ6QI6tKWDAIKe7
kv3dpLqb1e/l4YN7AzuI1hI0bAJ6oUxn2ERlj0ocuNfBwec6cuM0WIsSwNaMNydDE/LS0nrpdygk
tyCZ0yaEMj2oT8WxoplXWA+Sanu0uroTeTbD1K35i259f/8MoscVqBgAMHCvKi7fhYZE0kKnQWPu
W/u7VcbIy+/pRgl/ZWOhaob6IqRNUDJVWWd6IBfnShIaiPQxa2u/nhIQkPzKC8dD1fRfjGihzYJ2
mYksjxL3G+DBpVNHWWAPpzn8ZnanlAAdJrYgMmu+B5QncD9AlazkCWqDxWk6wo5odozfN4VLOxfN
HBs+vraJzuyooNhmMlKrRwNVMNjPVlK53btJ7eHd5waUSA7FJuCjKAzo8h4dtukWhP+agGoxAFK7
BTXMgCVSItFkiEHoVugsKIxUPzS8q92SdImLinf2SCPkicK5qQ6VWXwzmoG4eDqWXgMsgevE/VYF
Z9mrSnCHbQx9ejCEICvClOAu4yEtYm3gQdE+VhBvyB9Ju/HEWzeBO3cp2qO1WzmVuraNgDooeWA2
5beURY+2U4Cglu9uO/qqYwBL+18zyqk0yCieWx1mEga+U3vwx3+Rz8Rc/bGwbIGzKzdL7DYxzYIH
KXR8d6Px8fYAVkJ6UO4t3GAobF8/jhIyx0leEhaYrc/DB5YgSNkL+QCtxE04zeqanNlSfHBqRlwV
uKSCvDPc1PDsEjjXrZTR6oqcGVF8q+vqSTS/jbTeT/396GxsI3R6cLCbIThVAwdToLjdJzEOHKw1
LbRHw5rubq/I6pl2ZkIZgDUYeq5VCXZqXNgP6K1tPFMDFXEDtTC3ZPm4f789Cyl/ExBn3H66cvsA
r9WYnZ7DXst8CKy5lHUepPz85v3Yf0wYgcbaUriHcIFyyFlTOWpOWbJAq46lOB5vj2Nt4XG14SbA
2wcM0cpWlNRMs4xEOEJTV/uWbdGHrDnv+eeVfZgXnTkly7L0bMcltLQfbbYBE1x58yJY/DMCZX/Y
URZCwAsjiPID8PJFjgrBMdd2aMwu3HFLjG5rQIqfQdchi6BwxgJa2siAPw+EANh3uL0oy0fUkx76
I9RaypXohFECAdBQsTanggWJ/NhrkP9Ea3DE/zboa2m/SBwDt82t7R3U1IGYxQt+EXm4PCzR7187
IO1iQJ4YgOC/mr3mJ4OAkODutqHlQ9fj+mNImbwQ/N5pZcDQhF68+0aMpy4GM5mM09cM2QzfruhW
rLPq36AAAFMlWf6n7NPCaYZSjpIF4/hix7uk24jZ1r/P8EZF8gNNXsruLOS4SO/NLODxoUxdZ9iY
sjV/A/UdTgBj8XF1f6J4XtlpWRoBHfZdvkdJQqYbz7q15T83oezRNB6GFC1ARhCDxn/2R+O+iNEX
seFkaxMFxgcCTgMI5qLIdulk3RyBHtkwjEC2Ve0mhM6e01ZboMA1D1uI2sAbg7gN77dLK3pSUjo2
CRgVCd0ls3nnpI5PJw1vxLjeU+udktXouARBPGDZv0XRr4E7ptl2Aq29zgkpNZ29THZwe8f8jrjO
tsxvA1gc4P8RzeC2UQdUkrI14sY55ZlXE28AJRG7qyZPso+M+tVXvdiX1G0TD3pL8xYRhbJmV8aX
v59FUXY7TXVJW+ckirn626nadF8Je0swWzntrqwonpExu6BQPnNOPGZuN1su6V6c+Zinz0SYCKQ/
bkzp8ia9mlKEboAQIS0CVPblqAYgvKqqHuyTGRoAETGgW4D9AiMbBwdvLWvi2mnTPAA20ByIUdl3
mS7rT7d/hOKn/4z57Deoey4xGzvpO/vEgYo2xIy3K3M8dC2h98IIUl75t+0px8h/7AE1BQZL9Pip
+bQe2jQQvUztE6uaXS4qNwlDv462UqhqiegfO+hFxraAeOpVIrhFKsLoQ9gZo/wZDMcQNK2Lh9YB
yLin8UtXWN/QL/PWhtxjTbYxqYs7Xi3smXHjcmH1FmXrwknsE53tJ1GLO0dkG/kU9UX4e4CAEMFr
UGW/TrTJimm5rC3zxPUXJy/8ObwfxsCYT7KY3SHbGd2wCw3HI2Z0aMkW3YlyVP9j3cSrYwGkg/ZJ
uW0cG6CfaoT1rMdpNme/LKfezzz0s7TaSHysLiUev/+zpcymNMG0XfSOearxxHWRdjy0Eftk5POn
tgV2KhqLu7Ls9taoH2Yk4953XfwzUghIIkuxjFXlwInjMGwNoZmneHxoPtOth+6aqzhnn1cGp4cp
WvBifB68y+6e45/37jfc1jhe8OzBMoHl6NIVK3x9CMfBOhXlj7wdvDE7cu3nbRvXY1giAoBqABtH
/7eanKgn3k6W1Zsn6Qp+B/mY25+/9rXLzyvBmjkZRSQdfJ7G2tfcaJ+jqnjUjOahMsuNx9vqSCDi
gQVZul9VuiZBZwNqJ5N5mp0WkryxK3/cHsv1cYuxgGUHqRPLRGFk+fvZRaaBy53nrEPDIzQRUK+s
UDPHtdmXD9TeOmpXB3NmS5m3qpgT0QMtfjLyaF9kjc+3WH6vL8zL0SjOFTd1O8YmRiPQSmv5OfRV
GuepA1Gi2f20twSk18YDCnYk/hGELHQvl3M3p1YbW6MwTz36VavQOczDp9ur80+D+eXJDa5t0N/i
evhHj+TSRqRN9tiyKXoBBr6yoFhO82NmlJ3f4rZuvJF3HLhre95lxlB/Gqw+9sVYRXdlQ0e3B8fe
y6hV/E6v0uwlz0G2EdmSfRGJGD8WeTsdcIINXzob3B85dHaOPeB6x5KakPKYndCr9Aa65YmMSzdE
7WMndVLtpNVOH5u8wRqGMQM0LQ4fq7bqD6DZ6Y8pGrl824TEG21ie5c3ltjTXg7urMv4XqYS3SLW
2KF6bfVf0YD6y4L1h4ak+ktr1nKfGdLZkdT5Old6e6hT0UPABoA2rWPzHmz27KEDQ2nvhlWP6K4v
plM6mtGJZ430ZpAheRVUlfc8Fn+PUBFwrSImXlTSzmdVqD07Uz48omdB7mp0XT2QUkKIZAD93ZwM
hW+imgFMKkMXX6oXXjF2oWskcbxzQkH3k2WUH8Iuzry4l9ZrqJnFPkQx7sh6rh2KJkofykqgLDKP
xl1lsb9KPsYeGoeZOxVzFFh62HtaZLQeaZLUtWuSPWiV/nc0kNjPG+0jEqPzT5D53/ahtR2+tDag
YIN2Yhy7lx5ktejxZUDAvoQ9h6yKfOAmdaXBPttTc8hJ/75EKa6nha4EEFzA0EEnodbbWqshfCA8
erHieJ9pOXrEo4fUGjdGdR22wcxS0DOhqoUGIWXvRS1oz/XZjF4YqGSQ2ogfsfinoTP3t2dvbY+j
lWqJhxctSXU4IhRRM3HsP4iljCHS2FtdTmuXCejfFg5J9EMix3C5PGBFDMFv3UQvImzdQp9dUId7
pQUaV364PRS1JPV7adDphNwJqpXodlDmzCnCcRppG72gv/7oiPGAnftQImuKN5yrCd1vsgH4CPZN
ttlTmOob6ai1JTs3r0QWXdR1yZiMOMom++vMjVcet4eh38rZrK0Y9KhByflbpEw9lXsRZ9QqwvBU
2MV3Bl4CtyXhRrC7ZgNJW1gBBgins7Kn6tbIdJRetZMxaa6B1EydbmRPVoJM47d86X9M/P772cVM
uowhjum0U2+WphuBzw+0UvKI/sTPRtUFZm35XTPdmSOON41vWF9zSuTXlngAtfOrZIEUs80TqwxP
o5XuRfqtbOUunb6JeWMeV+0gwYZsMfSIrhrgknaknZ7N4anKQcXffAblkdtZH1j+123XX10vC1yw
dCHKQ8LocpOVU1o2JvpJTmG6o/JJbvFmr3wfV/fSqoEDaSGOvPw+9nWCLn4nPHXZB7QyZx9u//y1
nYvvA8cJYAlOVzXXkWizY+dhop1wmBvwiJ56uUaj+xmw46eOyt7Xm8x2IeLaHIF4IH4+jPYRNfwt
VOvqQEFIgXcs5vKKPnSY0XueGxJe2fjWE9/qxfwNw1LCHQDrgCxAVg8oADVLVbB6oCOl4Wlq43Jn
JObsFdxB9i0HL4hISfrXNOS5b+SVfUBjJbhB+lAcykTnuGPD+EeLIGM/yqj0rKYCdQfp0gOYPb7a
dWT7koSIDKSc3KzQoL5Xdr8Shz8kPf/ZyY49zY3R+b1I0AHKp+H9FxZGxpccA5rmrhSiWUXyROh2
eNJAnh0mdBelVqDnxfG2q6wuEC4TnIDoToEC1qUnIko1ZquFp1A7dItUeNWGARWjudwiC/bxvxZU
YMMQlemQarF2CsPBzyVgjsxArEStl2zmnt3mD12jubWR+3ImB2Z1Lz23H6bBOUZmfmfyzlvIc+1x
eEIpaiez5EiyLc7HlasG5CkICxYlERv/Xs4C4VUlImLDTcsn0/YLAuaOaSPQWYmrls4W3QFHC17j
KsNcWvNhKnWinabuQ6h/ztPUN/TKnR1IMU0bB8DKuwZtNBR0aUjg4mWrBAmmZAPPkzR6SUqsavVd
s00/locuOUya4Znt3fudCPZs7HCk/IDtuJw+0eVVA25W7TROzwLIlR+3P7/qQnicL0gOPG2Bt7j8
PhJ8RdMbg3YaRk4etNDUvZjTxhMl+I7EjJ6+rHWMYC5q8Rhadntgs5X6URv+hVds5M8dDXcZ2vM/
AkETfh9Ti3hlxnp3sLQWhYDeemB1FW1kR9d8iixs/zakaRcc1uWPrhBbGkOKSWntz5GJFh0D6J1w
C4K7ciOC2/1/VlRGWj5pUpYJ1046gWN54q0bHoTYyGCtGgFbF8i/l/y5ur6tzStzzHMcEg13fDwx
M79NIFkMHRSys6t6C76ztlXwMMehjpzPErRfTt0MmUO8ggrtpJnCLZHSHZxfqXxuK+hO6xtbZd0W
MpB0UdzFC+TSFqVx5jQFxqYtD7UucknW+cVs4i4Ai3O/VVZZ25lAC/3P3PL3szAthQRuyVMMbRbc
jcjBmVrXcl5bI0hqw61z7/bWWTUH+CpA8gsSSi2q0YE4oimXwDMHrQxOUAgYuQfGwdK4hWddmUic
9NBZXbJ1S7rucmS86+O6IojNungA1Ury1of0MGjJrm4SFPTmjeN05eI6N6c6fj0kWRHbI27+2QUP
WfdO/cXl2rr4vuKDqdVk1mTi+3OBOMnNtsqpKqPNPwbAqe4YgBqjyqbGgO0C0Mw7DKBhPwzLjwp3
PvAewckOx3Qs3WTA1TeYOz1zPhqietOz3uUkRbBhvY7D8FiVJXCdycZeX/EYDBwNCzhnUdixlnk/
c1BzGg09KRBRzeG+h+ZmWt1rAGDJOD6OUQZQzhYOYNVvzgwq80Am0Utq6+HJ1vonLp37PMe4HURW
0+TPGtnYEb9DQiVkBLknEuEgh4DcmvoWA7olzOU8YN57jt7wvHuic77Xmzcz/Vi4FWjuBlBq9cdy
ZgdpYN2jckvlaXWOQUUFjULwnV0lUSetjcGauzxjktBl2nM3gm50b7bQAfqS5hv30LLvrsa76Hnh
HQ9OUDVErkuAcuXyNgPIxmcp39nkMRp/FCxxQ5wDme2F5sYz7bcQxJXNpSsf0mwAs/7uyzpzItLb
+tQVdXiKzQ/FKN3SJH4CYpmZAdnXBtb4lz0dNHDV4b/d9Z3j9lAgLafEa0jhaXnjySxyixhvvPlJ
WrrvQPe2JuwZsreHYjy26NbKZuo1C61AeNQGwxPswaoeEn3CXRG7WguW/MzVw4PNnwXe3NHwnCTf
eHjkEtq93zTny8Tv5uouHgf/9on7u4NNHTvcC0cu6i2YAMWfm3jAY6NPwlM0vjX9LptOaAl2rXh2
yfzdnHK3I0fD7F80/pwDGlLIGHmUaWeAgLEcdNfUBRjj7OPtX/WbUfrqV+EnATcA4gE8PC+3dcjS
ySQZcU5m9DQarT92XxxE/JKg5QnS7NOsAWG8L+eHonyjBu6kCRJF1VdNnz3OoQgg/o6aymNJ6c1j
0Le2z6AX2Uz7qf0VikenYH5YbWVmfut1Xv9oxLDwWhDZqmF5G1ZWJwSHRjh+TS5KUACg4hD9yofZ
N8i9NrzmrMWD70tbPhWZtZN01yN/Y8QHqu8zJpC+pCDieeNmDiXQB6Klh7R+nq1PZX/o2akpgsZ5
HdhxHt/6Nr0z8x9ZNSK1ax/LeCNEXil3Gkvy0QFcYqEX5sr1aNtz3sZNyFCnhsxr/Kw195l8mOqA
w+VF+dpWP1lyh0LHu0V4l5uG4UgH5g0tLRZ4ay7Xvqmnoe4jwMXM8KUrn8rgtm+tBLpgfENoDiYO
pGZUh2eN7OOurPgJTGVPzghGTxN5uvmddCj/jIIuA1gSkleNLFYDleiyqvkJTId+Gz62pNp4cq+E
FBjIHwvK1TeCZLVvmo6fAFOOOASz6JfbM7VmAJTP6CiCFcBQ1KOBmfk4tpyf0D/mulaT/osB2Oi0
wULgTXCVHqM5CGUaZKdPGfhKj9n3f/Hrz76uTE9dNw7tWny9rD7lxrPdbNXkV65FZLaRcFs6ReC0
yvQ43UT7KK/MU9mzJzZ2JzHan8VYfhJG6E9WdBx5s8WUv+a8SH0A5gSZLJDg0Mu9AbTrQHoB5+1F
g0uxgeJQ0Y/RLofgysbqXJnCxl/UynDj4+ZHvePSlDCRBEmqLg10el/nwAbu524DgLZlwrg0YUAo
tO8hvRDE+dTfdQZ6B2vIMZwKw96CFVyFbRgN0pdLfgEsWKgJX5qaoyIXUQxT+hD51dAedCEs1zGL
GH0W9EcHDOlt97t6hC4GwYcElRj05UFn59IgGSpOQ6eUgUy+xOY9ib/V2EDJVr5qbVwAjIL8GlfO
tawcVBOMrOscGQC1Ue/bONuXdvNgl8N3PNuOvLV+3R7W2pJR0LQja47k0xWGqprpEIWOKYNmMkHt
F8tPTcROpbEF7l21A20zvM3QkYCexsvpS40Mr+15lgG6U9y6QcD5vWo3zrerDYwlomc2FPcTEZDp
ItRlgBfiD8aiLzM174F8QG29/W5ExTOoefnGrlq3ySCgB58ApYvqh6h7TMXIJO5R9BPFH82hBO/0
GwohrH8AWf2GufVp/J85lXlES6ceXR1UglwSvCZ4G+p9BS3Ff+EUYJhDwI6zCUu2OOlZ/AykciS7
tE6DFJKU+WgFfHKCedhKe65tKUBq0OuI64he7eHBnkJCRVkGsgE7OItm/kVU8aHvPiUhjtzbjr5q
zIJiMyCraGFQgXMTz6MU6YEimOraLxhKU0Vy5wyZO2lbWPk1U0v3F3AW0B5HFedy+lJW0qTLmjLo
GpxGw+sEQc9m/o6nwu0hrfne0iG+UA0CvarmjjJedJJSrQiqNCJ7TS7kvjOHcjL5YRriI6LWR71l
7cZEXkUR2GVA5uKeBFIabUzKQRhrotEtAaut8Ui0R2cjAbD1+WVyz3yvlEmXJ1VUBpU7CB9Azttz
traBzn+94tqmKBrNKPDr7beiwrutHz1zo3C8NYJl2c5GIHidduYygjnZac1mI+PW55UTZxCszmr0
LoAU5qg9o4n29gQt//nFowfLi640IOChXACYsjJBOtAdvWWyMmi1+VBk9+OwL7O/RPEhH4/cOFTT
lsGV3YILD68T4K8RvTvLeM+mqwP7dt6JOg9yvQJYt420R0vWaNwvDM2PJvS/3x7gqr2lERCXEUri
auQw1nMRVt0Ie85efET582e+1R7xmwlCmUTcQ4hNTMAkrptN+UQSUwPPV5CZ6OJ3QcuveQP2lAeQ
EnrUX+pY24li8LTU+dxm2q7mySmVE+gWAAIaqheDo2pYJkS4OKa7T8U8jw+dHcsI1A9R+RFLSMCj
baf0DnYgcl+iQarsM/2xpDzxy8rUd2We1K6J/+QuzNngmk2XPESxCL2xHuRLU5n4VqmJ3Cu1Gp1V
elQJsM/VMVa78MyI+SnypuY873JkUHoXbabQMxCRc4x1fX7Eg067A/Iu9LFM4gSygpzs6UCRvwYE
xUU5IhSuUWVvg92Rk16RN7sIv5aJBhUGkbXAICZS3w2aBdFhC5qeIEi0WO5SYf8itA9fqaYbrjNG
Jtnh4f/JLBv5IS2ZCHQSO6kvTOgVh3Nc3wlCJzcmEblHf2n4zZGG0btdBAlSTSaGl7Kc32eptaiR
ktolUJp4zsaJ+kMhh+c6yyxMz1BvuNjKFgU8EaWXJZWJopt6Alj9mFK8r3Bvdo8/s4ZsJJ9XXBhN
rMAToX4PehCV3JG3NpQqOMuCiBVuMr8R+ZQM9z0m8PZWWTkskajEGYDiOQIB9UUkhrmrwzbJg3QC
pbx8LGsbKI4N8MbKZCEGwIsEVyUeXVSJ2mJCwTNb1lmQxXfhR2vaSgZen2doLQdefmHbw6tUuYyL
ic8NqbQ0sKLPgwxdCD3sbs/S2gBAC4MubKQFrvMbaOnTEy3O8yCpPN69mlvV1I3vqxXsMkumLOzx
febsnB1SkP+vn8+VyDxyZMj1CZ+3HgD+brdar5f7QjkKwTyEDjho+SABpN4nzZRGdSzLNJjNzmvK
7o7SE0J0nHh3+iY59tpUnRtTNp49pDyTTpGC2OLBxnFifLw9V2sbb0HVIU0A2iHkOi7vKiaz0bSB
KAjaaFfIxu1E4WbEL/a3zazsO/DRo1kIMbgOfhZlSfq4paj+ZNgSc+RTkp9YzY/haLz9GzPA6KDp
DcRG6tIgTqw0zpIsiGkXoNbgDoNxLPkWp9BKRLEQVuChDie4hlhGaL/JFk24YNIG13C6nTmIHSNP
8XwyBbha+sENt1rhVhxhWSKE+kjbguxNCZIEy+FzpKiD+EXL8l1dFO/f9Isu+0LVAv4piMZcekJm
idq2iqIKaIl8ncu3yiYr24ZTZO8XEihsGpUAKCkcKmVrlAE3/OzDh/G1Hv0tceUVb+ZAmIGqGt1E
gO8pY6hYR1KRhmUAQsiPfbmD8hYgqZrtzu/kfMIdgmzgQjgJr8a/6ovIygmrBIS3gjErvQ7/D257
8tpyLwzEC1UAhPPUiv3UYIlyqGAEU5x6kz9OW1O1agA6gxAmQ2CMfN3lcusaTnjAo+sA9aDKT/H/
9w8A9zneizi+cK8rOz4lhWMNWY0Jsoxj18Z7Su5uW1hb7HMLyjXbWhWp7ajHqwRcc5Fl+Aiadlr/
N7RMbhtamyq00jsOHvVI9qgQ5DiZp3oCyWEQfavio7NFLLT6eYTvKMkscGpdeZ9YWh/pk2lWQVO8
TpVnWFsdP1sGlKUWgyy7mMIAyw5EP4TvE5dftgLKrkgXodMHakBqHoJ1VcbMSiuDJql/0QbBvZG/
P+TBAwBSNUs1BOeH4kxoM56BVhrKgHaAZgPwtrHCK6508X3FlRqid3Gb4vtD3NxJbfiMHM7eDJMj
snwbN+HKYlyYUqI3tAAjRxTD1FS7OgTPPt/21ZWL9uLzi/mzt2fRzUZRa9gUFuR5bDdEdWqr73t1
BGgd10GSgkS/ut5aUmdxGzlFwMwC1XYgezRneqfmzOJUSH0ChooOZhvvDuW6y6xOK8ywwIqwajc3
zVvD2L5rs11YbikcrI5ngZHDs1BNVJNOZLRigHrtMhDycT52cuNps7oiZ59Xdp+pV5BzNU18vpF3
lr5ryG6o5cZZuDUGZbqImfUjcuFlkGd7O90Px9tetfF5VcIbr4GhSoVVBmbugWBV28JvrO0/pEwo
uuAsJDDU9KwRtqWMC7hUlffJ89gYP7UkTF5aGel3jA7zxuW6TLkSwSP+0AEbW0hyrk6sopn6keKl
CQLRnDzNrRV7huwdN5s6yyO4rPxQJvZbShNjC66mzCQKcaBJRyUEeRoCgLBaOh7CCF1LBFTVHOC4
L/0W65kykf/5/IK6BSc+GkyUu8Soa2eeCPq0rSkKX61spIgU6yxx+cQ0z+EDf59n/GNweVGDeNEG
5G/x/rPzZpi1gjDaACvKHq3ymW+hupTd85/v44ZB3mlBUS3zefb9GqKgeZvpaDwnmV/FL2H8c2m9
v+3eq7OGghEAfUhAXMmO1VZnaPlgYtZK7qKpyaehvmcS6MyNs2DNEIJ3PB9x1CAmUkbT9KYz2QlW
v+uBO5NcfjYGo3ENAsUbKknr3R6XEnL/nrxzc8rioDBuiqxbzPGvsf05zfZhus/7z9T567ahtVVC
eQDhPfTBwNWk3M8E1FySOhro3bu/rOEtnPd1shFlrE/dHxPKFV0ZkDuZe5iw6rvE2ZXzHWvuSHK4
PZDlnDw7Gf4zY3+sKLczyRtbZAVmDDJ387iPHtB4OVgHoMroL9AS/AtjcGr0Q4KzHhHUpW+XpWa0
VMNmzap2utPNlH8UemOBtisjd2DuAINxVQ2mD7ZRoQNvM1obP2B1TpGkxdEL/OwVsqqybRnGdmYE
JOqeqlr+PTYh2gnApen24ZYzrvrImbHlx5zt5KhCzWzSUpx89a7+kYtjsZXcW3bP1eLhxQQ+HlCz
Qt/30kLG07lwlrO15x+S5NksNi7Z9RH8+b4yghQJhSLThREAB+k2xo86P07/QnUEraJ/bCg+kU1i
bpweNppwHtFdPH+B5xtuUvRfbjvf1mCWO/JsOXp0AwpiYj8Bw30AeSpgk72faBsetrUkSlxSxSPg
JgxWcL4nqJJbxzC3/82hCnwBSMLwD/olLkeS9RMte6iUwrH86EnTvfpp7DbGsTpbZzaU2bKgZKxp
wPJDv+ItHvctOXb9r3+xIHxR7AVcx7hqqE2dPJKkwFQZ6X0efl3gpPoQbtx0q+M4M6KcoiDsSUlL
Q4wDoKzaccW4Y4m5ce2sLvqZEeUQFV2VZJTDiKG9WOCQfT9nH0rreH8gXYWK11WWB5rXvRgHTvFg
RgfItwEAz9tLcT0AiuAQcihIsIPVUi3gzboBsn2N0GB8mNH7mbfvTL7gmsGRC8ESsGMgTrMdZVuE
ZBprDfWOgAt9Z4/SQ+bw9hCuj3aUUfAa15eEG2jy9ctNUY3jDCoG4O5oOUWP6HD/jEwWFFHS4oNT
JxtB4LLDLg9ePAaRNERrM+JbdCZeGovCQZoSuJGgav1Zfq1nHCSeHr1RurEN1xYGOxk2AE25xvYA
eBk7Sd2yIHyC7kCYbxzw659HjyBy1IDdqC/bsTWangswpunyAYDCpPl4e1FWv49kIVCDkJwEX8Pl
PNV5H3ItgSpsM3lpf0CPyu3vX+9uzAvAJwtCHNLlatIwttLRFk7Mg8oCN/QxMaFM9P6tgT44yPMi
EYNCsPp+4QU06CpwjgUkG8mnMnGGN22MtwhefqMEFY9CdAx+GjQrIRWtgnudHJWvtp1IoI0OBJmQ
KtHpt3G0EJe8Vpyh/pwd6uS+GdGtAv718kfabWyglbUC2AW6lHiScvArK1uU9FoZcabpwT5k+qFI
3gkSWI6A8++rNbAZhBSdbkD6ayLTPmqa3ZjHrlFrO+Cqb3vF2kjAoMkgcwVWCCRuLr2Ol3OtFTnu
LtZMu+euGnfv/r4B/BuuX+R50a+o3CmE5aJIBkkDzf7aB92WjM7Kzwe+Ey2e6IeE/KShLERn6Rlh
ABcGNhS3hlf2/ogL4P0/37+igo7S3DJrmyL392sqHqGbgzL94f1ThAsFnYt4JYNIRlmCGr2jMScD
BdTSdBPksrZesNc7H5gMkMIjuYBzBdv/co119PG3bSn6QEv3GeQhEjeJ/PeOASbAkrskygw0Mylh
VhSHaV+yeABv8ecwFl7TbgRA11cWDGCGQJMGMBsqUJdjsDqQ7I3Ihgc0Lfa4pLyq8Bttn9ob+2HL
zvL3s8i3hJockSPsRAjja82ntNyH/Jht1m5XFwXShGjzB6Lhqm7QEiNLx8LoIe2Y+3Wrf+87y6Vm
/P32wmyZWTbQ2XgMcIhOXJA+yFu2p0gtpmXxt03Tb7fNrE0bNGZRJIaUoH5VwiU53v5z2XWBEIFF
E0iQZCD3mvymfr/I2gKfBJwJ6CnkSlRGFkhOt2Zr0Tbg5iHnL71zNKPWteWnIfo2iXenLhZjgE+i
FReUcipzRMNbCSy71gbVfIytABRMtNm4StYWCHseVWkHxdUrokxkII20q2QXxIK5pf5hoc63y93t
5Vk3gkYFJFCXVjzlFAYYqpA6Y22AxBIbffSFcXvjBFgzsVB4IPTGExUZrEtH02MAwDQGf07LTy3w
Wbl+YluU0mteZiPzjwcQX9rtFRuiRgUXpYEBp7G8t0r27BR8X/a1X3L77vaMXUetiCDRnAJeL+QL
rnKlCXr4kJpJx8CeO9fK7oZkxx3Dp8MnVMI3wqa1qTu3pbwfw9ppB6gfjQEbPtv2K2Tu3Sr5dHs8
61O3OBkSvxBzWn7D2TkATIoxosFrCNAnR5L9KO7L2bO3EthbVpa/n1nhJMqJaGGFaf/H2ZU1R6oz
2V9EhBD7K1BVXspLlXe/EL3YIBYhAWL79XPoL2bCphgzNRG370tHS4WUSqUyT57T7/QY5GAQvXTo
LanPg80iQML2wM5Q/UbvM54x3yfqYuUllVH3B3Dx+iPyUvmwcisvbsqXGWabYvXCy1Kv6g+V8acv
r6IU6nVrXR0LkawJ5DRg+Dg3OJb2bL141FRuPnBM0r8kw3NBr8bM3pheDjm11EeXdVO8ovUj0OhV
RfeVkisfOaeu+beOgI2gEQJ9JeANmYUGbuwmaevQ7lDb4rV1jKuU6w+ZkHeja2wMVO8GaVxbU4bR
ht7baFdvP5vl//IDgIQj4Il3T5LDwoJkTUdhMW515PRTb9uwKrZSuyTqxU03Slw0+t40zs4KYd2h
efvfs878IR+aoS5szDpYwpcIjGQ4sN+xteJElo7D12lmkZ1Mc2Wlg90dpPtq8zcBzmMIfjjbn9dw
usK/P4e+f8z8ih9KKwFGoDt4TuongvnJCnBqyRdCr8TGTQhszkkqukLjRZwOHYykSkVA+jqMx3yn
ee6GkfhNc+KXnz9oOlonH4TH3XSPoIQ891UG/NSQRGN3iMBvSuWlXpS+6i/1joagH/TzM8FN/zkE
E+OaDV4jlF5m1uAVwOEacdwfxGsaPZn2Sgg23Uonn/Nl+JkV5OjucNsSwxNxz1USgiMlAWE9Skp+
AyCwB3oobaUz7dTwJk1RPLgmN3n66jKqhCF9G6MKXz55HfXNdMNiIxDs+eedOjW9KR0CKjLkqSbo
7Mz0NNVyBWotfih9e4gDD39+nuDU9DA4amGAIiGyAGj2u58fE8r7dBz4Idl6+sb+9AbUwzb5ihs8
9fXTLEjtIM2F/+ZxBfSHk5G1mAX0l75vgPjkTIAeTOzbDPMHfZm1ueVOM+juNo8RGq+s08JG4GUH
xNbEp4T81GwjktqolYBeOKLIYxEY8eH/sQ24Z82p7wt8SvNtKKyxS4wOwzug52K6n7VvmhbqXgg8
SfjzXEubYaBnftJsg/jB/PT3XQ6ClSTjEEx8cPCa4BuoY/w8xamDAbcxyijQF0NZGtrk362qai0n
S9quPBCWhbq6qsdXyxF4RKgN41sN3PQ/z7dkxV/mm2cRUlv1os/RAC+B1gd7ql9a7MEsPN0noriI
ORqIf55waQ2hco9k3OQF6Dyl0NipB95gwg8pYS+0TxEmpcGQeyvftWR1UwZs0nUC2NycOU4z5W6h
mIPjP3L/ckjW8omLn4H3xNQkDkz7/E2htUPhFp3GD4ABQaLC+dA5KKj6qFvlf5988HcfjWwiAK5g
KwWoEqv23SKMnsIFJCkoCqrcb8SlJi/5OPjE7jeGdmHblyB9H5WOH1H6tL/L+ebnDVuykK/zz6NN
kykFEr3yYGfiV2Xq+wLctT7An9u44vcm91Ywc0sri8oyNOhQlZ8orb5/LwVzqlsPMXiY84ADDdbo
w4VM/x/m8XWS2aKOoO2rwShao9Up1KQfHX9eswXrg00AWIgcCjze3OfVg6FQiC6qg+UzVKrW/NDi
8BicTkktwNmmJfzylkHfTTVGfBBQGIr9un0pV0LfxfEnujiUEgAX92aHp9KitE8rjB+J5wL93E8/
r87CDk/Md6C9AXkDWttmPz+KdCdWRQq0s0q2Nqk2GZiw1xzb0jdMDL94wEyX9FxNCqDIWiJZBvha
/Ktpmd/0K4HM2gTT33/ZBNLWVovoSRyo/SLNT09/+HmVJjufnfvpRvufD5itUlq3SWc1E+CyiPzW
2vXo8LKuiXj9eZqF4w0ELFBKAEUi/zoHCZdd0ZbNaJWHglTQaq1M6VOeoInaeIla91WLm5Wzsbj7
aNgAjAwccgikv68buoPKvHH18mCBgxspa5R6ZOxca151Jn54imwg+QQoN0qWYCiYq/sNJVi1eU/l
galweORrxJxLBmAaMC2CZiY0/s42yIuyvHBtnJIYijJX/VD0x1IlZwL2/33E11lm7pAnQxtB10Qc
SqJdZZ15I9QaPmThQ0AGgFIIoljo4cyB3KYNYG8b0+ZA3vv6qudnJ0RQO/gy/OwCGSUcTMIwvAL3
5P1Idj8b8OKvn5g0AEGfstWzcwjSW6R1JIaP3031ZmiJ//P4C/aKOxyhGLhagLSbO8NUuJpMhlwd
CCTDCGr2eRk6a/itpY+A5iraGeASUQGflb0dRrRWdoU6FJYIsk3E6pUofMGboH47NUzhvTKRsH4/
dWXJikRZUXMY7OteXLH+eoB2nBmev1bA3Uy0M5A3QPXg+yxeU8s41bBWA6g4Y/4BQCyF2NrPkyyt
1ZdJ3Clg+uJ4WwBaSrvFWtXWqwwUX7n8FvYbqoB4ckN7ajrXM3vqoQhaKaLXBy3apTSo1kC8a+PP
3IYuiFuUFsYXzZXmPXZGMIoVF7vg0/Got8HBOEnWn2wDBZOl3rtZc6ixw5U+hCZ9rfmx58dYvZy9
GR4IS1ygTyFhfZLtJHWlo4NbVIdX3UNz6srj7nSrATZA7wqwMsAFnKTgVO1ZDWXEPECap76ImpVQ
c2F4hGe4goCoRsOoOfOt+kgtkfDegAeP/apK/TV8+OIEuBps0JTjlTXvtlJEg8yHNQBgEn9ctcnf
c9f+P1KZgLCgynzCeJK3stH1tLUOw01e30ZiJQBZ+PETTgkNRHjq4g01M1TTQLM2eNcomtLo1uDj
s+6scdGceiUwgeO1+w9Bfwr7TrlVM5PrQA1WfmIFlQcm2QvrTDIk+CK8/ybyFOATATOZd1cOLGlI
oTr94KJZNLc3qUO23HbP9rCYBRcolorAPc05vaQpezfSJAWIpfNL51IbNmI4EHMl47m0ZKBwgxMH
zQgi25n3K2PbGaDOQg+lzi+IhZcg2shukWOF1Ll7vmY7Mqvo3AQUHg4dLXHfXa3rxkmuRbV2cEBI
8JJEzz8b8KkrBKMfuCamXAD46f9l4L94cmhBu1KXwj2wtnlSaAnnleF7uvb08zQLhvxtGvr9K1hu
mUPhSPdQ0BLci37br+zJwgQ2qiTIAU4UWCfFP2U30I/RcRDN6g99pNnK759W+ftLACcEoL5/WTS8
ZWYHMTJSavOSWoci/xM3W/FKyn1Pt2Tcsv7z7KXCfgOFTAmqxydVZRCr1yyTBpBYGxJfpWf240wn
EY4QtdhJuBgZ+1mYM1pGMrZEsw+c+inqJ2vZ0qWN+Dr+LBnoMpIORGfOQX+oosx34zXB8IXTh7AG
yStgyCY+79lWtF7tcaeM9QNHO1FXNqDDTX0pCvCHXJy9EwBvIaaFbAPy5P+o0L+cjTTTinoQkhzq
q7S9j9ZI6BdW6tvws5VqqUyZltXkAEbSyE+rFWe4NvzsyIF2qSJFj+GZFaZJwNaoKqZ1nh0JEMoC
NACWB4Bv5kVWmSprTON0PBTqqOx7M3vv0/OdE9qRkFVG5D8l+WdbPWiilVpZAXKcun4NmVMQYpj9
SrVv8TvwpkC0CapsPIe/u6bEJNlo56kOCqfYz/pDXxvgGn/82ZQWJ0GvK+4/gEVQFPk+iTBcpaVV
RA6iuButDzBYgB3jbKwImrdQuETQjIIxQHXf51BpjRShBVigTa/irPGt8a6ja8yfC6dvylOAZgul
EByM2Yf0hYzSKEsJ5C8+S7qPQFOiAXH19PNyLdjut1mmX/Hl5JHBMatSJuRgWB8luc+i7c/jL7hz
MFdM7J8TFQeS/N/HT/IU4PCcE4Coj2b6rNWXXnFpgL28saTP1/qPlr7GROADqCOelSdl9A6Cgw4o
5MgBKl4bpwPfsVoz4oVKOUSup14gSD6gUj4vUkUtyruyqMiBkuF31dGNKkAoPUbiIkcRO7Hkhdub
G7u0NxTdaRVus5Un4YKFo4kB+D7AxhFPzmtxshtSopneeKi0J2u4MZLLvL38edeW1hHVBKT70Sg2
7d33XWtYJDQe0/Fgp87eaJvbyGtX3lJL5g0Q9JRPQiR5ArPWIyicVvk0hfxNC8MXHve7wUKJdOWw
Lk6E/DFwSlPkPfc6DXbBErKD8yeQWBXcMX0y9KHNDBYI0T//vHJLm4PSPN7SU4+IM1dccxk4J1wQ
YaHtgQVWiwQKe4hYEv48y+mbFwHFl1lmN45bMs2qIOt5KDTrpiiV34A93mp/aazZ2WTFRZx+0r/Q
G6hPsCugeWAyli8uArTjccX6ZDykSqBSrge6CZ1a7fXnT1qcZaI0mYJ9cMDNLocosVHEyp3hoEda
DNXm8X7sOATXynjlFpprhk3ZGqjC/s9MJzVgwgaBbj3MpFO/KB4i58UrPi32WNcgT1fo50v+D2mK
UzNEmwfY2eAy8P8Te1eZRsy8owPamX2VbaQCs5UPKaDzV3HqXZhcLd4Y80d+RO0evW89ThVo2PJh
wEP/3kv//DzJqXfAp3yZZOYdLCVrEGcN40FTBOJa3d4y6hUDX7KGf5crEjoAq8+tgXWpGu3aGg6O
tytGqKPfqXZ39ldMbBiTBgUA06jXfzfrMUOXVZ3W5fHOrUwfD5EVN72wSg4eFshKAe8NRzpbJeje
AW/sJeXRirjv6hDZXdnrpQkmhRMkOpF/dObtF7Sy0gKvYH5UeTjwbbJy7FeGn2dps0jCmzoYPqFP
8bi1k8fz1x9CX0D1TiSsJ1Bl1lcgGnT14jg24GdCTbdcgZAvfQBeYP/6t5BOc2YehcZFXg1xURwz
v45ey/LsdzAAHiCDgdQcOreQjp/ZD+HCcXsij5SbAfrDCV/rZzyNnTCDg3w8UkZ4a89vYW72eqOX
ujxCDSwhfuldp7pPij1PAYNduSVPFwtzAfc3lXbArjG/t4yWdaIkTQXc814M13Kszj4O6BoAVR1q
YSbgXfNAkCaA+iWjJY/JkIXgp/STNQT36aU4zQC8lQnvPiW/vm+IajQ+QiZRHsPau/W8UKnA9vU1
SdWlhUISFUERQK+nRCQFcVgdd544mgUJo9ELcGmcezDwHV9mmMziy33buzmqPD1myBUPOkbCbg1u
enoXYQaUC/+JMkAeY/rGLzN4hWNlpUfEUWZXRQlI2kWtrpozKWhwzyJFNKUIkW9GSo3MHGw8AMs6
4pgf60ZsocHErbXHxcJeYBKo9gD4MgHtZi7WSdKk92JXHg32xMv7+uwoGNIOUOHwQGqExPncg2tR
Oeo5Y8VxiO77NODnOyiMjxrkpI6HlOPpU7VpHC+P8mOTyDCyINSsXfxsSgsbDSkx5FUAqZt2Yvb6
0i022kNj50dlboV2Y1dXXhbmcuUiWphlwq5YOHcTTsybLvMv5hTZep67XcuPmp9VHx+Z92fNeSzO
AAZtpCdAGQBv+H0GW4lSEtFjJ4wr4f5K2CN6/NFyuLJcCw53yn9MGEQX+KM5kiVDFrq3QDx61Kxs
n3ZWqHVmKBtv2xM0Yfuyfv15exbs99t8s4XLExm1VYr52mTY2GazIWuNAKdxFBB8OOjIrE0CAnNm
lpakY5/1Dj9GcutGUB5yfWmeHUihYAz0zMRyDgDaPw2YL9sflzpYSCO9PKrhndIPSJD+vEpL3wBk
jgd3BSk35Fy+b76eO47KXcqPzoPR+F51zfKVytviDKAXR6YTIQ14ur/PkINxtq9NiVAHvT8uY4Fn
QZYsXavlLlkxcNv/Pc2cclZm6KaqLExTFhuT32vpAxqA1pS+lmwKtXtU11HHR+KZfv8W8LIJt2gy
fpTeR/Gg1jqxFodHeQxvNJx53FLfh6/y1gHGgcCgPEQkXb4BlePKfi880GBQ6LeH6U7P9nnmi1Cp
uXWq86NLNF9XF5YbhbH4SNN0U2igXUb1pxPEF/0an9mSHUw9svABSzxJbp7wqh6t4ijGD8N70uUz
HT5/NuaFIAX+HsEcYANAOc67182EqbjoEPXahRfopfHuxNlutPhfV4J5Oj6fzwUqxDiXkEWGCAsC
7e/bZTZ44NR1VBxbdLMaAqxgUt8Y3soFsLRuUzvYlC5CCnkePJZp0uaDxCyy3bvOru1DutYfvXR2
QEqKRm+g9GAXs+Cuj3MtdSTuGFVcA9mxYbLw6+627tbAKQsbhDwR3ugQrcKlb85WrKMmB9pxSI5N
0b+2XA8RCoKmXPPtpt30nfNytj0gjQjgJ0IMvNrnAuaebAxwr/P86BUHAntLnwQ1/AF/SPT481QL
RxcYZOjTwTdM+hDT33/x01lfIEBuLQQDzovtt/T8ywytIuAAQzcPooC5EUTDGFUNtuWYPzIVQFL0
51+/kHdFphDGBdwe1MSsebQUlyN2pkJYnNq/Yyco+nTnNkWQtduG7GJvG9XppuS3EV2L+BdM79vE
099/WbfKdurRMSJx7LXuprG70OmNfVlEl6BoWTlIc720KWbGXFAtnBq4EdrOAjZSJjkomBCZG+AZ
i9Nbl96Y7U0q3grlbWz3l+09GkyEkd0Eau2ILUQ/SMUS2Ab8OhSHZkcMHZ2xXtmuOArzb1Nde8Ye
bRgbZ9hF8iLuxrVPXTBHxAuTx8DT3DpRTq2k14u47/DMGe9RhAiE2yMxK4I4K4Lc+rDjC5BK1uhz
oKD3EvLeMzal97ZiVAunHXlUOPwpmQ41iFlswYR0MpN21bEdtTs9gtWiQhVGCdvS2Hg0CrpVtfGK
0hj6T6G3bJBNC22NGA+CYoDmXgO9BJ2Bua8yyl8//7STX4Yn8tTxPO0GupLnykVx4bbJGBH50PV3
QMb40Cmsqo2Z7Eh8dqYKE+BO8iaanglFNXMMRi86VVVKPBhFEexEnK1s9dKn4I0zlbGQ14UL+n6A
7EEbaOI2GF/3SwqeZF6F9Z9a/krK3z8v2olNTUtF8F6zp2scH/V9pjxLG6PnZvVgB2O/KZLtz8Of
nBA810zkqyYQGCqA8xyGxemgj5XdPljGZ8YfWL8jFcR+j5EF/iFz5WZY+BYQRFpoxwRdxKmaOVVa
Vxl2WT1wkMSSK/3+529ZGh4PZ3DjI9sDEOPstNdFFrVmnlQPlfEZbwz+ef7wKB0BU4U6FdRQZ05z
yt27mU2rBzRr/2nWAo6lH/919MnivrhkoQpbOcyoHmTxK7CNlczeSTiDfMLX0Wcxrpk2cWu6+O3v
6XDU3jv1fP7aIH8Eh2OC8eWksqvVXd6iUCUfcv7WQPZV6ebZhjq1MeMVgMQqOo/mNa8SdDKazrC5
iXfT9wib7X1n/jWc62G80Oqz3zWIknApAw+GVybSJLNLSzNxMbplWj10CRJuRRMUfGs5T9FaN+Xp
rmMecPoDCGEibTKPnYF18co2VtWDzjYl23Tn5ounz/gy/DT9F6PqCclrnmN4Ve+ZeMrPJuCaxrfR
Kw/aDA/nYm60ppcmcYTxCYRk+zK+k7IIdL0IiAvCXsN9/NnKTq0YoB1EEEhPY9IT5bHcqxsnHvvu
AbhGX+8+YufZ7lb4Phd2ZCLFROgPxTaw4c0+qRvjDGFl2j90kLqxyiqkZztBlIgRjGPJMP5J/0Qc
1Tl4n1UHQ4bM3U2inT8+ysIgo5yeLSDLmH0Alk4OLsmsh2ZbewJ4ubMxVBA5xB0+nXYoEJ90nIxF
lg/USawHL3u30gdWbCHSu9bTsLDVOHs46HiTo0NqHrkB6j4gvmHmQ300jD5s6mKTnM0XiA/5Oscs
r9A2TgNrwxyM0ZB1z9JYy3uf3q6YAYBCVOWmnO78iWeWSqGlFTOIJCyMW1ws25x/kOFSMzcZWYM4
LKwZXltoOJqUSafk2PfTTlRbApZi0Ad3JBcZgf4x9LPj3c9nEMHawhGZsGdTOwUI604YI2WlxqiL
bOOh7hvzgcckv+gZFK2ARKNHNBeWd1Ha8YBGjrGr6AA+1A6NXL43Fn0ReD0ZoBbn2XLXW0W+l03z
u3ad3yQDjk1Yudds9CJ2fo16wp5G6KBWkNxG2SswjSi6NDvjj22ixQVYIuNSZtxhvuf1aZhCemvT
Ka7tvMruj0mv+qM2ePYvE49H6avc0baNLnR0gMSfQiZb5aQgq2KAM0ipZRgdAtpt7CBJ5vX6JYvS
36mWQcOrsSvfM7McOhKJ/Mh6Xe170AFec7dB4rGi7D3haDjwk2GgsNEGvjCPze1YobE5kIn1XhWN
hdKQw14r2diZj975B93tnvOuLsPRGbOXwnPKUDG93eLzDciG8T5o9Wi8YHlGfMh+ZRsRabjmmuwJ
xCHxvh40sjGU9nscTLfy22akie/EbvGpDX3iK7tlGzMT9q0Y9CdoQmVPFUh/L3RR0cC1lJMHcT5C
yT1BQ4+xUT7ka15U1nivHapY9cYtUrLThfqVyfZF93jv6+VAr10Pi+5zD+KIVSP6t1SUDjantEY0
YBbF0yBKvHeo5kWXg2HUQUFT895hHZS13IoXeci54R5MRTtUBZIiiGQBZEKmV/G9Y5TDH0baD1HF
9VaK+p2PyIX5iaHFum+SBJWEvHWfO5E/97X7QsdxSHy0bJFD42TCBwIPtNbaEIdk5K7wizYGf5/t
9WUVKE3jf20XOJw8juKgrSN+ZMjLXJhe9Qhs+bul94eYpwkNu7rfsJp8NHpX+VFp93dePXZNWLvK
Km9qrVS7ruKfeWc60RbgfbT01631aLNWqiAS6PwO9cYAeWrcurUbuP3AHoCPeOV2w3GXaHaPNEh3
zCr2rkvnMKSNqH0ox712uvjTJ1LzZZaYQeT16OTjqgsikzk+E4m7rYVdXXqaso0NY4JvcpEmRUjQ
W3bdjAmTvjAk+CViAwJ0LGo3tp2yXZmOsd9ajQh1NP9+iqwXl1lWPEGELPZJmZmQpItfVK0Zzzan
5eUw1H+l3dStb4uYX4l80ALVWO8qNkYn1Byjdi8KNup/WwvM1ECf9pCgYc2Ggse3OpAmA3eaBEFT
0akO5IhZiZiGsTCP8QBFzea50AF8vwD/aZygpTtT5l1EgCIY62r0pdWUYR8ZWdC3nh06Ofu0U8lD
p05VsyldK/etRpX51u3bEaZkUZ92ZJ8OBuG+OZhSXtZDYfqgc9MDO+1kwGMJlrC8BEG8DnotgiaR
AGmkJiRDdqAJCEAas/8Nyli5s/MiDrrItAKPSoNuuwS1raAe3L/GqNXFvsuqmwx89je84ymFaVRP
tCj2Q6odcqcU2m5sBS+C2iQtmCLZY9Tnb7qbwvF0zDLH0GLdqwATU3dVuSzdW20Ft6Z41uq+Jozn
uqdYOuRjoBdsEHQUZV7WPXFSxN1lY2nxRWeJ+GEAQ4KGdiAlEGpZ3M+02Ni5YxRfyqbgbJNqjop2
sNS7rCK7JoKwn6LZq0PQ045rsApt/ICgdkQZJJmmlB/HlN1Qt0/uqz7Kwq5tW7kZrO66IxKHjzNB
RAihc/cPxUW57ZOI/Imqrcq3LdDZGxJ1sH90Yd/1qUkj4HKghMgb4t5WjBYszEqrenErY3hEMfA3
WJ/JddG09zzHZmjQDX8FMMmFEgmrk8CDGFDsCxO9vklSc3/s8j7Igf3ZxxZ0JXKL9L9UU0U7o3WL
J8idPY08fUPzjLh0qbT2NLeNvSthHjjNWtBabeQDkdX4qUZYiOxohEZuPmxHgKT2WhZp/Nqw27b3
82L8DaagVNsZSGLTv7J2XBDnNSYNs67vQgVn7+eJaYcoFJqhsqUEBKmxRhLkdun5XWd6vuHmf1pp
dEGutfCtHB0ekHRM9OImmzg19qoAHGdAjboOq1wzS1CQW4m3KQvQGjSU4B6idoe7ugcZHBNgXK8v
DDW8lUPuhlDYYL6gY3Edj9W+7pLGb9ocIDw9/+25CXykSO4aZ6QhtB+NjWWBcJ90cKxW15p+bQrt
DffG52AyRoKmLFXo0qHCCrcI8nyuiBD49IjpOwfXXxaO0KfMdsPAC5hpEpcQWmmMJGgUy/2Ee+g/
tMonMkghIDeJZJrRRH0IzMhF6mjBmKPHVeccLJD4icQoYFV5Z+xKzaAbllA3YMpNb4w+K/xc5Tth
RX6kY1+aFj8MN7V6ABCZ3NMq5gGac3FGzVaCPyMFL7Mv84Y/g1A034qB0I3FsghGG9UPdt+D6DAS
8tCh9H1hgP17D4xkvMv7MfHdpvscsJQBLlwRuCiC3dto8N9NmcOw8IxuE7dphPOoNW9S5Bl2I+re
ZA4uM6Kn90CrRBuupc0b/GH3BnHRIYSrLq9KN6mPLkQ+4SQcUwaR02W3DY30DWjcVB2AEJE35QVL
8tK40ZTevYOqmPpjVRkBMJU4hY0evVVV8UevbWtrw1P4ZJLabHsaQUxUZZfQGs13nqP+mkZzJJ3+
TIUpgQXR3AdXpMbWVYldBaxH/dtAsQIZGzu60I2qDiORlAGIJllgRh7dD4md+rHN60v4Zu7z1C03
GaucR1xw8rYzMnVlZWDayCjOjKKlkwYF3mG7LjPVLqJZd+15Uey7Se9SRK7N6HOXyxt0HptvRpu+
NNRNnrsGIn5W78rrHJ7Fp2mKPq0a0ZRwJM5TjxDv3h2lJ6CW1Rt+nBr8b90QJ8RvxS1f1zk0pCPy
N85R7AtbQR7Npq/7C81us+auNfXkT00R37RGdVV59NCYBdvLcciLS1OlWebrUGqogrGs9oQ5x8zu
Mhi4nvu2Vb3FbnMvUlleaF7BILuS7BDEuVYPgsx+mybRrqpVe5nZmhnqWm9fgjutCYBKln5FWtpu
WQnaskofJ6AS7nFjKOqAcjSOK6u4jUcj3kRmUm16TW/xL+rQi39VtVMESmrVBvYC/hfbCJkQqd97
7rjDHfxpDPrvTnRb8ClwgMhRAci8nZm6oYysv7HBCfTjImDx0cnnOxVDq0daIFHHEt9LoSFObdEE
oNXCKoO6NDB1qNqKLvlAJ2S+7QVUFVtavxiZZEFO7bdxsNhV1lh3nUFBFeWKz6Lk7m0aE/UXrSpk
z9xIPY5uFO30nKO/X+vSJx435aaIyHARC7vzNoOZk/QGHP7S1wovvibSG0GViq5k1+lKL6SVshrf
KDVEZRk6ATZeNwCC6uKms7gq31HlZJYPxdXiVQy4Bn0ijeTBBJHsEGhMGr9U51RvNKvfwcj6q4vt
KCjGpEZEl0JKpHuMoBF/lFWDgDCB69mTumlFmGd2ToI07foqcHFZ/e3d0d2BlLr9hWiiCpHNsfzC
ZCikpE0lN0msyY0V5cMGMrfpNfrbqztadOS+bmy2lbawsBV2lgVpXBeeL9gQPWWNAKIvonXu7Bvl
lNSPzXYcw9jR6Faj5DNKmvYup/ypsu1iA5eMtwRh8kLndgQqlBJ4oVYr4l+s5g2C18qusDq1l+yg
oY7oA6CAd1Orymu8J8DhNWpJ3+25WUj6mAub8wuweTKogyHoBYl3lG6zXGZhxpJHFNz+lhnCv9JK
A8NSA3yhwkPDGz89r23g3i14HAe/HkKI1qbI3OwFgCx3PwqabvoUOOgBZ/qhsUeE9qVs3hm1mkfN
1O5k1QLl5DkN3kaDCoilcBTSCE8fwRP9EbvpNjt9SFka+SWHlPE1HQqegB6/1TyFqBXVhEZJiVhy
5Nu4I2iPUZr91mKD3qLcs+Ibq0Gq2QEA7YKwvjQvRavfopLZgpewNcqgMKHOnaeWoTaJWyHvEw8o
oADAbd5Km7noTsr/0NRCnAvqvVvdYx0YLrvkCurOpfR1JKieNVXGl8yI4i4UFJwVGrfBk4RmgPLK
kwWcDpx+8tLbsetrTo51ADAHVFqiRBeCbpQbtP/8sq0xI8CjIzY2e/deNLXw6yqBbF49siCL00ei
DyyA+vZDQZqnEln9K9MTCP3iscHd79ZBlBTFXUkKHvSoK75wm9+PIkGQRqD+ZCuCU52UyaVOQTjJ
dOHuQOlAcZgNNwQ4mV+BzpBUR/S2UN81I8lv4i6RxS04K46NTd6hH1SrfRQ3pnuICAHZ0EhU7kcy
/1NY6pEY+ROVlQV7NduXhFjiyc1rXfgaHcYXYar+tpXV3i1iO8QlmsHqPfe9ZeOL6f7mCVd4h2jk
IrYt7T3lKfHBOwO4N3MkTbYMkovHCKwwL3aMX2+WpfO7HRWuQdM4gLTZ2gyDeC5TxQKe4lwUbv1R
t26MU1a+mF3PA33EMzHpZek7kFLdSTvnQW2g5UX1HnlETPyUuCZ7AXO58wscXsnVaOkS12jt5H7e
R+VtVNJeBWWOx22ORoxNjvr9XoF7iWz1MY6Opcs9HkKcgIuL0VTHmttZt2fZxEqZ23jvJR5auFQX
fejt8JE16rqVKYig7eLX4IwPpU3Bb91a0Aa/UYn7x4AWuF9IwCk3MlG4lDqiK1DVuYDYuA4Hz5sL
5ieUb5sSGw7WdXrpNaWD5hlTXlol+U1667fpqTQoORykVZDftEZPIoUr8keGxUD1qUAduE+wZjJq
nkdAVILB1SOcoLz9lOao+bnlxMFQOWOOVEQS7xveqithaMrws07sozHW0LtnAWWS0tbSwyy2X3oB
GL3Ohvs+t50Qr368AjuWwrF4jxWJXjRoi/uOlZu7keUiGEYjvxi7/yLtvHbjxpot/EQEmMMtOyqb
CrbsG2Jsy8w58+nPRw0wfzdFNCEf+1IAq3eqXbtqrVWmv89Ct+GnBYWjd2nL8z6fyAZuWP6AhF5v
g5HoO41yHLY/ZPe9qTCGDu5dNMbts9CN8T8RTbVe4f6l7ZE0UfkQgja2Za6edtMZ6tOIctRLgVLB
0ejKINzIvhjdIi2mveSRF3DC9bIGsUbDIptYUvmeA3e7GuW+a7ZuJhjFPs0S/dA2xV7LU/Ebb+Vu
m4CBum9Ry9xVSVaBvFekf+KsboZj60FY5l0Fws/DU3ALWrZVi8WmMq3xkPfmK1Pv2kQl0CdMgthh
FJ+zWO2OUUBiwGiPPBL3VlBb12JpdDQ+cIPmvq6jUr216Ie4a7RAvg4qs9xQai63ald/JWuqHHVB
/m75RW/3mfXitwxMiTQazGu3big+dW5NcB55v4wq/05gZuxGX7GuupK3oUWlvjei7in3/LrelaUY
b0qxK+ONIIrptlDcYFuavHXqwf1pIGG10YQYzT41PiaxfJQL/ZgJQ1JuCJ8L29DHXUF4ZenxUSlf
TeVY65UtDdqb3Hvlvipy6UbxfVCJZGPfNJIi//hGzdM8Fb1mq8eTlGycPvAM/SpXXrSL2jYh7qzC
fWcZlR01VXyrdmRXh0L8PghBfkOTeCPZdm7+j5XWyrUUt9Wu9Ef93lXVzulKz+W5icqMaITPST3+
Cr1MO7TIVg92pfi8m0XSPK2fW+z8Suufzdh6SQUx9oFU6WTj4qDdRpyLTVRL1lURC8k2RKUos10u
ll8ut8gLUIxWOo5h+CsnRLjxekW8Czy92PZd39oiTuZmNHP5oZYSlTxOIoh2q7po1JrCqyV3X9Rx
lA5lqna7LKyD205GTNeFhmUHTfrH9IW3UstU2zLDJyNC3CsnYN5Ca/7puinyoi44IncMjCtPS3T9
uke866s6kguTGsF67ZtSj7atV5rmRvOkmmbV4Yg8gJYTB1gCzQLdxLAbqc3RCg/zlyD1MOUb31pL
brdtbEqPXafkb0FT0EXExXPClR/H15zr4FArPHf3Pc9Dp9Rl3pS6nue/KiVCLrQqHkuplhHhRbB3
U4d+V28kOX1OI72/5paloDdYcX/bxoGx79v8Z+9FOCO97RqnqeTiFdWYEY3DMtl5pWDd+2kh4msg
cYQQCw27dJOe9KH1g+RAuPHqpPo2gux60HvZ8zam6Y4Mi1DlWpeLQKR5iGvsO3foNmITIi0vm1+H
qgzeLDKhX5BT+gbySD+O8qBsyAyPOA9/UHejq3+TSOXFI05VR8kdST0/+tWUcs2vD6uY9EIbBluv
apQfUubqX4eBJFLgdjhAy1N+1DxCb4TRLH67zbTiovqF311t+9Id6k1B4mxLz+12ByyoeHYtHrhS
az3Kre9uWjUzbFnJOIhp0tmxGqibHoezr9XM+ycE8/CIgEH9KFXVuJfH+q7VO+ULSLawsTs5mJ4X
QqSyk5S+x8XyOi7aUjqkwUguBNQuKIOcRNX1qOj9QRWT4Qt0OfNO7WicNSRaepgcxWNddta4DcXU
tGNLaG1fpEOOLdWjwAsjUvVNISnRSll2qeaAwog0VTdgdMzBXnmuSsRVg/JktN9GY9cqx6z7fEEL
9RKgCehYQBxRZ2WayDCJLJJIoSK3lcKjt8ZKXipnABR5h2FJHzHrGrkshZyT8pQIu0rbSGtCswvf
n0rIgDjA89NNcgbISSLRtaLKMp9q7SculI14uSKzsASn358DIvXK6EjA8f04b8kdHdX0yiMTd9nI
yiDmXdRJ0g8m6R+TQvUt14iwUlVa+jyICiTkgdtBAJv+flKolsn60EpEN4APX795a4r7H7+O3B1o
boAudCdFG+r86+ZgKYISNMoTGDDhykyOl+dmAn6ciRnALzr9/Ax3wvNNlSufz4v5rWVcteNVNxwM
8hGXzayNYnYOyFRS/hBq5Skdf439c/Dz//f5GeRBzqvco1isPOX1kUS3srLCi5NEeRJ1AUqhMNjO
1wDBr1QPco1fL+7NyB5yW33L1rRHl6YIgPikV8wT8YOGj5tLfpSH1L4TWnVbQ2bTyvLzszQpVkzy
l2Cd5xTLIKzSJEAC90klNxmouyT7LGuNzXRqwJjNU5iNYY5u1lOjtHZnbl1xDUC9NEkg6Wk9ocDZ
xda5BaFoFXJNsvr0Nac3ou6ukRuWvo+ux9TCasK6z4venWVGgZI3+lPHfUjEbnTCyiJMczA7cBM+
g58P1vJjA9MmUimnqrXx1Hb3o7dFfqE7lI9W+vkTcWZmBpoSkjDyLBMzOSWErRevYAgXToQMPlGD
xAJo/kNbkyIj3eH7mUGArN1F/VZLDiqV45IkzOU9+/GCQDMLmCL4aFi7EBHOF7zWJaVNcou3hToG
t4OWPlGr0B7yplVXLC0MCfYXdCNIJ5MO0cyS51O7liNTfJKkN2pam653KecFcByaz1sCbzYBiyfg
NFK952PqAhQp2HzDUz3IPAeKrmxvABzIP6IuIAvpm+6nwYUkNBCOANjLtkOQ/twgdbYB9FutPvnV
rmp39Zqu9jtVZrapAZLKAF/hDk/AmnMDpWLwSskIQySLJJ0naPEmCWITyHBZ3Y3J6PUw+3O6UVP0
8bZCL3WgIVTDrkepuBklM7qiBBk8SqAMbI/384Ekk3FP6DrcKskgCodB15sHiSrtvdL/oOMYol36
MZK0eh+LXrdLS1hCgZgbqe1qYfUgjoa36zVR+FnFkfQYhoSel/flwm6BcArxho7hAKbnMsgWrRhE
fSyVJxNfasXPgyzb/XggjXfZzkcI+sRsxRQVP2IA9s351PYRXKwmUJUn6ta20n1pkGMgqzVUJKio
hHv9bdMc5OSKZyB55hVn9ZH7A2aNTapzMUHAwLmfW1emxFNqiu6T9FAZGuq8HhP8K1dfrCDbCDlv
P1JtK4oQH30wWxV0DgQWDMtzgpnb6Jlp9Ln75HvewRWEvXN5She+D60a7sLUkgt5udmMGoPYxbqb
B89F1t2nUnKtSJ+VZ+ZHn1qYNs9JRJgltVUh7xg8N5Rb652gfxoayffBlk0YM6QpzdmqRBptkRol
Cp7DkChhs0rxW5wh9N51dhx4uTlpzWryRozRxHuSZEAyyQGB279YghMDM4dUub2aDwUGcnFfPYvy
ioP9+Pt5sFA8Am8LBf2DTqHY1q6SkR17gtkX5QgLfzrO4fusAJK509NxTgaIJE+os84VnhLjJpUO
nbly7D5eegBS34/dpAWLbs35/pGFmh4QkhY9m+NVaj2H+j4drj+7AucmZvFB2heaCDwmetaELeym
ZE3WZWEJ3imo0NyIaT8cMg/h4khL6T+nilfJdeZ9+gRYyPlNoipTI4cPF07b+XGXjEL4nP7yATi3
n99A0MwBPuIg8H3GbHaiIpGTYrCiZ4XkuGxn3z4/+aefn72q5bbUa6Pl80l6YzZ3pbHy86f9cX4d
Tyz5/37+vJGxShUxalW+LzWb3ACuINuk56mZbwJzTStwYa+SOQH/DaYSRvMcBd6Huu7HVpI+G/pL
1rR2T4ezNXLSx8t2Upn9n41ps5340yKp0FUhPHsWdnkX2O1OmjKXu08vypmR2bVg6incfxcjmULv
tPBmTD99rzEKZKjg6kKZI9ScjaLQ3L4K0/QZh74b1eHajZvDX4zhxMTMr3aVq6euG6fPX6vhrg8/
fa3ReAoFIARuNC6fuVuK4rbsPQq8T0n0s842irwS6yz4DBhowLMtJgoK+2yZ4wxsUE9y86kXt8EV
KJlPT87Z52cLHAmQWUH8609t0O/RAcuiYeXcLQ4AtVSUSIhbiO/PVziWA31sx44JKoE+GvSz6VYs
TL9xdrJBEnGv0ViKdOL8fRq6lURC1jSeunIP4E2P9m67vzxNC4eNvh68sUn7vZ/q80FkQHnkjALn
E7q2GzW8z4Sb3Cs38adbGKAIScaSRp4IN07kynM7OQ+EAHVI88kL8xv3OlmNkha84JmBmRP3Zd8v
B4r1T9EfQEW+tdeCjRFDF105dPMgGcoFYBCkq8gPTY+fOUG+lVS3yntDeK4N4jF5l8XytdB8NWAv
NM3VaA1bcF8UJfzj5ZV6JxKc7IaJS8IbkscBcli8Wucc3LQOFMlze+V56IGWwMyMVNsD//BijYNy
COgxTfki+xrUWvfmJnLz1mW6dZPmnfsnsfTkOnXFrzk9MfaJ7Fq2oIwy1dwWZJoi8LSoiwqJiiH2
zUe/Lmhj1sj+AyK9HV3eUdvfJNetsoFo0hUeMIT+RTBT4Al5taPdvHUABJEfpEYBmwYg8aoCq0J3
j6gHuZ5YUXwL8tR/7CztGWanuL08MbMt/O+8KCRMoTmi5zLXqfZkq018o1WeA+3m9ZClt9HrZQOz
g/6vARWtURpWLIQfcVXVlig2yrPYeltw92UrrwxhzcLssqjotyyrPkOgr4RwcP9iADIStqTriF8n
mfXzw+enpNGySuLzqnAIQv+4Ep8pC0sAbQ9upgpXUvxA/VS6gDyaWSjPtPFC+9ONonvPkPIXqc68
L6KG0pGgjXSuydxw66IctNGiXLujIO1pdtsZ1d5QGu06lyP9Mamy+kDKQP6jd92dC2TuKMqdSXJG
CLdFKORX1lhJh1AToAkYDeGgVIGkM6t839aAqlpYCAdJ9fvNEMCM21Dsr+w8asTfBULEduNCrxiH
XrkBmbQmT7qwjLgHJkEinchWmd85IVRSX+/VZ0X+Y/3jKV8v78PZdTDtQxYQYUFIU8pHjk5eu6aV
mK7yTE7RVoEd9P01APHLRt6V1mduZiLlwPBBt41K2WwQyWjUfWR56rMxGNssPrjVq3Voyd6oPwDj
gQZXsm30NgHf9W0y/NYlRzd+tCTKhXYlhJqrDvw7YBSU0IIwiAjnLy/ZqlxkFDP1WW6yu7KId53q
f5Ho2dt69Cfyx3vFBemE4IGSSTs5y1ZO5cKungTZ/jM/O5Ugi5omDDDfVkApI4gOX4T8xlPHlQfg
h3GSep4YlTKyR5Nc0JwIP1aNpbmc3ntyhQ8CYiF6jjPv8mivxEW468LooTCD117YSVX0RVSDlYHK
U0njdM2RZ/1Xb4OUIZnKuYOIOoU3Orm1B7mh5Js1lrSRBRHEYJY/J4UY39H3KLvyw0id0nnyFXun
BqnJCYzIaGvisTFjb+O11p+xDtHhTrwcwGCPakLZdkcg72ux1+wokNRkonj0k6+AxEvS7NyjVUmU
hklfpM6gIlhQH8v46AFOuHwUlozwHEfReLrw4cedG4kTup/RNHzqiPmW5D/cjs4X3y6bmD5xMvHv
4zg1MRuHGYGltHRM5ME/uhJcxdbBdK0NM5fI3r7x1xLsi/bI5SsQCXiZzLu8+sloprIQpE4r0OJv
VDcqCnpCQr/h9iH3fwnh1eXxzTzi+/iI7RW49PR8+qDTOKiDAHvBp7UYpKa82hrDJ/vW/mvhvbHH
u7DPPEYWXLPTFb8ABOzuPeGtMz6XOvnw/ZkTCHM1qlPS3Y4aKbbcv0XjyuFbmiKVfKtEfYj0yVzA
ralDOWtEgSafyqZkltaKsUu7GFgbpHpOi4K8yfkuDiJRElI0053I2rjtlSDsCuV4eZXXTMwLAp6b
ipZHh82uK3Zm0zlSUzwEhbESei+Z4T2EOpQ06T/MFQeDXA9EI2sih+YqVrzv6kOyVhZaMzE78n5j
yb3ld5ETt2N+MJFvOhDKuruoWg1b10zNjn4xgbz6gvubdftidP693l+N7ePllZldYe+7d3q9Q+id
1n6uBFG0IATLVoycKt2FynHUbbHcuD8vG1nawadGpqfZScImp75lepYcwbixfsNCG2DKdCtrv2SD
DC+gCB4/MnXAcxuoKkvwacLYQSp4QuOuCRIvrAY3Csga5K3eVXjOv19y28EbCXJHqF6FvibMf6yh
kXx6os6MzHxJX/pm6Ekh7SjrHfhhWVi5sBYm6ez7s0nyhbHsTI1B6Eq41drHqNRXRrA4TZNMEdGI
idDUbKmDJGmTxDPp4Tjaw3c4odHKXlo2AGyBxxz5dms2BEOBupS0Y+Y0rX6rDfm1WWe3hZs+XV6J
hXvQoOL0n5lpJk+2bNSS50c9gebHCrDJ9jDqMtF0Yw/evSp9D/zvl80tLgxaClOXNF5J82RgytWY
iRKj6gJ4MIZpy9XfDOjEwmze3EwTi6oSM0dKzaOFMq6kP1RevumNL6oZ2kHyenlEi+vEk5gmHyqh
6xzKVXkabBw9z5xRDuF7jH+GrqA25QorAcS0oWYBkkGo8p+d2dUSgLPPtaLJHGPiQ8RyqxMDD1Bm
e5DjrVELj4CNkpX37PLgaFUKTNeYgF7nu4OkSNF6OrujI/tRHBr32mtWwoo1E7OLJigyKYdGmTkW
GHb92nsO8786qxPejicpQKZ50Vrr9VapS9SzQu0xbd+s4j7Id5d3weLqnJiYrp+TY5QnI3iJnPAu
y8ZNpDlBDRpV/+1Hv6Vw+3lTIJmQ06FRIn2jpgk9MZUidKvGpZs6jW9t5Cy+c5MM+odU2fGofpMS
KImXDS6tEHGTOgUbKBHPH5/KBNdWB/p6yzwuAx/WcgaJOFpr5rZmZn4n4LIl32Bcgvw7zDpbKX5p
8oqm0tIynQ5l5hySMRuKUjWxgSJ3JedbLaYRWmHXorfTx8fL87YQctAI/X/zNnOtgjcmmRczIIu1
Ucuv2gDiW852br5yhJacqopsOv6SmuOHpoSinNANVvQyR061G0HxbqEArJhYWhwSAIAu+I+C82zi
DE8fQm/q7R5ZGUTKh1H42nyyf/wUok3tif+zMZuvUuoEF/pQ6iT9Ni9tVCQur8faGKa/nxwcbdBV
CHB8n2efXY3wPdsWtvWKn15adeRcSO8rPPVAmZ5baRUJzobeJ47UywdBfUB3Y6skv7JPlnX+nS20
qIkAdSRd5m6gQisAIewocVzhMdCu3LVczOI4dDwMckfvfvN8HErSVVYAlcoRx0Md53bjk++ND78v
r8lS+IEuFFB0YNakCmcXDNlJr0fdIHOEMd34+bEZfygFbTvbraF4W7VaCzzfa1Hza5QtBtzUQPj2
Q448U4wY0YM4c2gSOt4YZGM3oVAqW7GXhENoFupRb9sXik3ZLpe1YecperiDNCHaJUR8WyrI4AwK
6X05ELJNIFvZtYty1PbytCxtVTotgFmb3ngfZBcNuAbdUFu43PRrJOfIQb7KzV/c7ac2Zv4WNXNR
kEQhdUTZEYoHSDAIW+wvj2NxeU/GMTsM1IBSD8px5iBrdW3I3aOhjBPR8roI8y1Z14JGS9FKsnRt
7mZuJJHkNu5M5q58TYz7Mtm2xd9YACDGG2lCZ86dIWnD0ZAKi5AvSzZFe+W3P9Oh/Qtvhaf9z8hs
GH1ijsYwuJnTpvlGFQLUVkq7Cp8vL9DiZBHdgculZEREfn7KDajvqFXoLBAk5m48jLKxkXjSXLay
dO0SfCkq+XRIFcbM84Z5oTTdYBDjtegnobWSHRKrtIfi2Y9/XzY1Tcv8fJ+amtzaiZMPJ7lrvSHW
6/uvXXuvrHx+ab5w7eSpKXlOzbXOP2+kWmxEoKzIvMS3ninvpc67Enzzc8jVd+eO/BgSLxMl90P7
QMMtyPG0I2dTRXyANvRfBNP8eXmmFoZCKozlQECdhMh7Lv5kpsrMS11BMSInqn/F4a6Q9pGxMlvT
7pktBtBN4hKIVzyP5s8HKwsFzdCEyNHzP50LV9HaWAK8+fQKgaStZD0Uaz02F26tM4uz10QU8UaL
WBuWv7cj5a7wfDsZ9Y0uDit7emn66Byvo5tNseKDE/CDNhEDRH+cWkjsPtyXCDol5krYtTgc9b11
IYx19vX5dkMJ1x+N0ifZ471qSX6I9GNY1VspW+uSsjgaEI/61Jwb4Pl0rE42Q1MWKXIubAZV+AbJ
1JbM17pYCb4XbaBaDnyToj1idOc2PLQvvNFnbehEOwpbxX8Qu7fLe3ppvqZ3OAjOicswT5roWRGY
9NGKyWZoG7qx26LUb0V0LZph5fToC47GohmESQdECkUEe+ejQVymHcumjB1LDaovhd78KBI3zTaa
EiagtBLhi5u6D4A99oITwhEQYm2fEZegKYCuGwjw5JVSX7Sz6rGyizzUeTaO6WviDsGxG+XoT0wy
f2+NsnUX6aVy3aLmgHQUyiRarlE/EOT6SMOV3gGEkdpl1/WHSFDDLW+41ilpJnHXdgLcYhGFpCyu
hRs9lwTkLSrF+iXmjdojhWI2W6Vp5O04Ft2fWqUlrZIP3VuJBsaLl2jhLy/LrGOG0tC1liXC1oTF
fgCh8xK2aWtn3ugdA0EfDwiGq3sEDZCcEPyRR2lL02dXjY5xFKRvjYLSlYAyGGo2IHdQeFyjoi0u
O+eQ9jIWb6D5slchYn90HOcsFgeaNdz3gp2Hh8tba3G9kX4itaRqYIFmkWo2xoaCmlHkJEA97sW0
3F3+/scxoFvL2GnKMDWPmvMwdL0QUrXiBCKX8oZSwq4u42+dL90msrHiuj4OBcwOTWwmAqUIDmLm
JLUMfkebR5g6uA11kJUX0By7z+01YYKohE4oC94Os4OeZdKIFBPliYSiIYKpFcFLMVLUydo92nzX
Xtbf9KX4Y3DN2zgaD7BwX8UwWvkZSxNKbQRmBqBD05p3AhCjlH7IBsl4aDxOH4RHseUdrmXVET3F
zeXF+xjnTiP+ny353BlowPcULVAipxnLfYZenT5eRSN9w8tHszTvwjV3vbiCJGRAAsgAjecXK0Lp
hkr8zgy37h4O4G0r65/e7wyJ5AW7Eq7Hh8Z4UlRatUkCkIaluArvrUrW+pwsDmJq5UlqkXHM80qt
L6RB3SmhM+4t/bpcg3ovrT9IJQm3AICDouL5mnhCKWdaSy0u8ZuHOLZ2Uoh6RIBOQWkaK/Haoq0J
ijZdnVRlZrY6ZO0ji07JTjiG3RXScf2+NKp+2xqonPlWka9gU6bvnQdWsBl59/MAAVMLdet8bFE7
uJYFGsJR5UNkos1F9mp/eUsvrQ7cmymDwbsAVsG5Cb0p9DAzMkz0nrH3DDnfNYisrTxCp6+cD2QK
n5DShkeFc50DPmI5SSv0nKiYDc9hu6lRI4zCFXf30QaTRZypkZ+ls8VclziLJTVC6oFSJiBFMfmq
FT/NcS9REvL0NWL6oq2pIR9lQLyfNsvSVzUQd632I1LNSfusk27caDyCKXEhhXtAXc34Obq+tuLq
FrfDidWZ+7EIPCQX6qNT+/1xiiA2utJIGySts5W5XLQEGoruHxN2dZ51QikoiqrQixwt+572FUIH
j7K+grdesMGWRipcZb3Y5rPN3SFDM5S+FTgBz6ux3VqpvFXXEvYL2/vMyPT3k4DXm8ASYYiR5B86
JW9D8hGXz8/iKKjQsiwao5mH7uKQiXHeFKGTd8W2rsVv+RDfyV6zkotYGgecGJCwOqnmD4hGkMBN
FYDAdhIUXV6E4OnyKBY/L+NDAcCTuZwjf0y5rQmq+byL4LJ+lNGYumxgKVjg9TkVsgHZTzTq84VA
ELgaZbEPHAXB31ugVE/A8JN9SfyJMi3hu9FnP0tB0+7QLmlRv63TazOL9du8DaU1iMjicAF4A6pQ
qeXNnyipMCAb1KuB08vCtu3bO79zXy4PeCFUkKYH0ERtBAU+P0FDV0rFILDxYuUrHJJtLKoHv7ot
QmsroWecKysruLQPeYADEUMVnHL1bH79XI/b1Ei4mtzyMdHKe6sIjnXnvV4e1sINOBFviKUoQCwU
idx+aOpcCZzSLY9eK/7wMxeAau8Ejfr9sqnFEVnTmwsHRhVsNiKzClItC8zAMYqtIQJQuO+qzWUT
i/vgxMT09xPvUEyxvgjV3mk7KdtO0C30ieO1vb9mZRroiZWyLz3RKwwcXXSUlXutO/7/RjGt2cn3
k7ots8rk+yMSTorYf9EAIX/eBKsObAuwiAw78NxEpSktmuAu7ifdJeU2XIlzFq5TOm2SZAGsDbpx
zon1lAr/qpqkv+qjrN/I5pOFoFx/Yyifj3ZwcuQm6LQ69V2ZjYPcZVj3deQ7dGDat5a1U5T4c+zJ
6VWECTJuvB7JgcwvBLDfNQSAwHf8Z0SIPykF8uHrs7WOrSHQvYCvWzXydLeVtLu80HNo7gcD01Kd
bKYyr4ZYq6afLxXbjLaBUSVthHCA9kFrKB+9r6Tp34a2vvPU/iXP19KVSxcFiCRau4LeQ8Vj3uka
nx/XQ1N4jhfJD1qLnuPPFLqJHCMZWwfxJlS0Q1rTV1BCGM+TniLpL87r6S+YCydBrHcLNeUXVLr6
RczclzawPh/JgVCj7MMegRM2h6l5ulp0XSl7jmjd9sJdUjqDtXKmFtwnJqA4S+T6cNcz3+abemHE
iu45gbavEvSproU1TuHyWskTOh9ADHIBM6glushRg3yG5yA4m36XjRaxtkFqj4JZC7fAvr2Disib
nRmusOks0lJ+gSa3MXjCVaTQYOzy3l0c8dTV0ECrYcp2n2/dLs/kEu1G36mlL3HyqhVvXraSqJ2T
oabjQZtQUtzoasGDm+PBaATcEhmngYO//U0t8ZfvqWjavdVFs5f05KZJyxeE22g6UcMuujy+hXuE
5DAxi2kxOCKL8/HVJnh0JTJ9x2yDTf9tDPyV63BxAk8MTDHNydkXygHeJnQVJx9vpYi2RFQLP0eC
/Hf+kOoAMQHY7UO43IidK4lVTqA5FrsOIbikeP6LWTJROoF2R41gHmiaUZPWldAGjhd2Lp2O6Kac
xXQf+P9ZmZ2uOlQViGZYCVvZVoGWNIW8YmIhgoT6DVOBZCSV7Pl71srNzDLKJCDJjRakHaDT+BSi
on0zjn50HHJpeKDhh7xVjH4tc7gQ5XHJozLP04+8wLxcj4BpaHUqwbpQNNd6X1/H5vgsd+2LN6gr
G2Jxz52Ymu05tweGihI5IZhRu3bb+Pm9nI3dxhTDte29eH4osyGsRLvLD9jgUcsUOnoQ9RvNIX2K
6pUwbGnSIHzSmQwmFNHKzP24QeTlVjMGDuTEOOvvTeVWiptNUekrQcyaIfn8mCriiNKwiaEyfnEb
9UaoHkHsQ6VYQ1EsTRgcVplktaHz7py5d7cP6zDNBN9x40MpH4eVpNDi50meECMhvvKhZ9jgxVEy
wpMENXDfvbjFX1yAgHbf6augpubNoykb5VI45L5D2xFojKOXv/Se1t3qJTSQy95g8SKk3zn6QBxV
8gCzt0o+oK2a97LvDJVQb9wUyF4fReW94dZ9biuhZPuBf+h1Wm8ETbvVQhqe5JGovyldsyYwM8Ww
57k2mI8ghaaiJQkqZXaiel/Pu4a2I04TgxikzFFvfGXM95KZmlvDaJOp/UpMjxPrheZY/YrXWjrP
WCWkAQIwoVrONyc0JdSMXdNz9N68keKA5kDu1o8Plyd88QgYrOl0D5KAm8XxfoLG+dimviNm9S8z
zFAAtt6igoJbXa1kXhYHZIImVSVojhBWzgeUcSNrnRn6jhRZ7a4rhvyhoa36dVd0a+3bljz+lMcm
usDts3jnpgahaYshYBf5etM/VDHYGa34olX6sPVgod2VXqFulbIYVp4si9uXprTIElAWnmpT54Yt
IdALMex90FLpl9y3tjHEnDoe0ALMtzVlyNige4pRWTBq5HqLZvLeHZTP43dN5LsMY6JuiGTTZosa
+pmZj3mc8OCnQwHaJN73Yu3Fv7RxTmzMyUE5wluubGKjbw5Z19qantv6cKV04YpLWHJu4EagsJLQ
0hB8Op9SGVaQFKUyJeroaKgbI3n6/AmYlCRAIXE/owN0/n1SzEM56GHixH57qIpXyqLoyX6V1xS6
lrY/6rE6soFo4anazJt4Mr27WndIHMUf7UnxEEy1AKjn86PhkYIHlXiYf2hcqCle6llRmzgljYBk
dFyuUHFT13r+LS3+qZVpzU7iW9Q3ylRRusTp6BxUauU27v8Jfd9Ohd9/MRxyJWB1afZozN9eraim
aULzPSdUtka5qS36Uv0z1H/ja8mYTO9IMmQf0iYuCIhSL6rYaSR6RlklHQeU+kejRSuvnqU9gI13
vTIC0XkZMgx6xeqRtnfSseI1p3iFrVjZYUyql8vztuiITi3Ndhtwiba0pD52JAXN+D6iu5B52wmW
HcXaVRDoW90T9+NoPo26Rm+IgMYa0srBWjq4U3qTozXpkMxrfF4VVpIQj7FjmPUP1Ky/ZGhrrAxz
CgfmVzQFD0TvgGQBl5tdklKu0fEqSBPHKrRntRi30RggNMHwomzDZQNeXa1Q5+xvFWBAUW9dJ1l4
1VdrMgyLC8vbgrIvzIGPuZYQSQzkLBInkwt66QnFls4Q/rYCA3x5xIuGCEXe8XRESDNvFSVREMAt
5+T1EapWWuDtYWkirOE2prtia3EBAaMC3ptCg/ktGo2lV9PVD2R2dbDu6/gvolbKjP99frZFE9dw
tabnBmkl3e5oTNJ8uzxX0y3/YXNMPbhJQlGbn1cOyrDR21T2EsfLx99Gfm3pGyFJr5VR23VVvbts
bHFhkFtD4gWcyAf0hGR5dS9ZIBAN8wG+iS1WDzFKiJeNSMtWCNaIbGgSPKfbV01gxchcpfSFEmPb
ysYHzTUP9Nvbq167VwO6aNqDTfc8elHJo3CX+dKDm/nHqkHu/vJvWZpdymi0hCO7CJlr+qknd0Di
up2XShDpTVj01iB9LzL6bw08FnZ9Yfxp/Fj4iymmIGO8gzwBFE3O4MRiKHZozlDMcAbhdgIVWcGr
Kv9zeVRLN5vGGQb2qINLmDuUnPZAddsT8yvmQY52kr+XrYPyyS6278mbKSNLy3uy5wj8no/E8Oh0
EBdq4lBAPNDZ8EBnlfsxXlNnWAqDNVJcpIemgNSQz80ErkSobVmJk0jfLd3fuN6bSHMf33ht9MRu
pGFley45jFN7swVS6ZJG/zsTh0GDGu2PTCuqy6uzZGAqCNCP26S4Ot8BWcv5K7RouqevAu9G+/IX
n5/0GgmfUc6cP4aSxGwnvYuIuLmzdQRL8mJNom5xBP8zMU+Jk2un74kJwjf16+Rq6Iv4Xva9Nfmv
xewq0RKMNwoAOKPZA4jTPpRiCUxECxLj++D2wVEIhGSjqahq9JEbHVA+kmiqGbvAfAJ1nzYDjXAu
T+eSsyJtTul20kSHtHK+/by2aOJab4l2hHEDsOc1GvtjStPLy2aWpnTSN5WJqwBfzVMGBq1hpTGZ
iGmuuxnIB3RrWYk1C9PfTxxPQxVKUAMs5MrGjO0+Ov7NCJCiIIYBbyPOvq+5lekbmRA7o3kX045z
JTO4lMegoD3Rh6nRf5D/ipWsDauc6LZVb82wtnVD29B2zOZu8IVbK5Q3mrQSmC250VOTMwfnEWoH
mQXYtyY0MbN+k5RXMlU8pV2ZuneEwfySP7U022SjWgPnS2qeh4FxTMvoSH/IXZOE+ybQrjsEUuzY
8K5NpAUsof6Wpvo2NYXnxg1Xnv6Le4QQlECWK5G7+XyPGB6tRbOO0F7tqxcr7q5Boq+MdckEDAfK
QwR+/JuZ0ApBz/IEmCiMLP/Z/D/Ormw5Uh3bfhERTAL0CuToCdtlV7leiBpBYpYQIL7+LurE7VOJ
MzLD56UiOro7tzWytfca0iqFIeEwvV7ejOc+GiDoL2kTqPQgPJ0OZGiAmdHBXDxO3hTn2YvLUX29
a8htT4bQN54uR1t+bb18i4ozkDjAs0DA+jRaZs6ZnCqg5hyvhjrcQOHiRA95Ud5lhXNDISV55RNy
ri+7KF/+L+LqsFFDon/OgW7TXN4NbZVHtSmOepjBSqjUzdRlW2PwQi0GeIHC8zT0+zG+POizC/nX
n7BKnexKzzObK2hriHBy4ry68sw8//vIRC30PQhQQqeTSgYHUkBWh+9Y9mSXP2ajvTKJ52528FT+
F8BeBeiL3uACq8YqDYOxpj5ACPqH414TW1ifbgALFgFLqG8vrZvgHbTNFEOBWi+YD7I3yIZNVvfE
xKTjgVMIW0Ls/R7tmzqWovZDnnuwknDGbQuPUrMdfrJaFVdWbnWvgeoBzPJSDgZOFkjZddLrcLMU
ZVWyxzGz60M7Fv2dbzESlQqSHzPzrpl9nI0HvAgiApf9rhVCTakqkTX8Mc/j1gqF9+jAbtg5fGg/
/jOqv6KslpPbrZ4bhSiW9ZPOfYiH0uUAq/3yLsDqlIuhnNDqRQCRLojiF2t4EsPmcoz1wf4TZMHc
LQ4DyHff1ZellQtaT+jTj/qmYM29azg734D/aqvUwwTLc4ukccrSBJlTKOvg5fIfcG6Qf7SxIMmE
P2aNhev7gMEUDj38Mldxxpyd9B9a/eVykHMb4u8gy9H/KxXxuVE4FjzmH20NTjbjYa7h0WI8GsOn
y4HOjgYtbIp3M07eOnlTZKSwM6X5o+j87zlrfoKKAnWx4fFymNXX5p9FQ5MZ2kyoVL9jhVn1NDas
dvJHzhieJPmApyoMD5n13JYjHEOc3531wWfRn5guKqSoJiPTf0e3wPI0yCjQiKDed0r2nH2q2NEV
NOyoDEe/uLIxz80kWs8odCC9g17f8t//tWSycWSQjV3+OML4VHzi4hUakpdncXXh/zOiRTEaKjEB
+n+rb3ZhjR2U2tErgnV9YD3X/GMPo+X3fTyLMF0Aly1ivKdDqK181hQOo0nHMzhQf7LVlRT1zAAW
0qO98B7xwVrvtrKulWFLlybVuDG3/rW74dzP400P8uaSX9vr2rsVtL62MkKTcri/HT4IxfgzO0Bx
wh7LpgDMrMU7J9OpLbPxaWLkkHL+jLL45dU9c+YDMJ0APsIHAAyh1e3JPYM7Oh8BoyJhyn8AW2nT
UGQfSxqWUZxEWebwr22a0YnVYzbg+irrHcytv/miuAJUP7MMCIG+PrTyAYlfawgOZopXJ6RDHj0N
ap6T3qADF/+Xufo3xGquqkz27TwhRGYfHRDwSJTXu/5aZ/jMkUa34I8KFKQJcbBP54o6Q9sNQOUk
S3tPO09pd+ieLw/kzFwBgozbF8qtOBHrEpEVpP0s0OFM+j5yxR5ukZd//8ymossnH10IEEkwitMh
gIsbFLo3ceKaX6YxhiY9toMdjebHUkVsKyw5kF7AcIMyD6zzaZypDEhmi4wm84++eChf1fDhqwMB
CEqieD9gTZzV9ZqRoBYkC4Kkzm7ZobtGrni/DgtTbTFDA7Ecz+fVhrLwXGjBFwgSqP/qO3JN5vLd
TkLFAj3HPwZBMCBZF3QnYgRpyTo7Uc2N+8seb6xgc3mh3w0AESw8/RfRNUiAr20HhTGlwtDSTVqR
QyAEfrnzx56+DvYRlnghpGE74YZdTZHhDUEuuOUmVRkO1aEKrmzV968ArDCOmbNQq9CgW3/eyJAN
sk7bOclLFVcws+H5DlLDocGOdafDIrhn+nk03zKyEek+7a5cW+8zyyW+DW8x1FKhtbkGJA1khghS
xebEIk+usOM8JdE83cxwwIaA+YMQMeRrs48m5dh3CxQUBW9I47wHYVoGWPSpPSVevamNm6K/csGc
2Xn4VaB6sKnPWI6qkhtupVqdmGWcqjtXHo38o2kDhoCPInCkKEWi7b1KS9J6pE7qAkdf2j8th8WW
8evy3l63OZethwgAyWAoDnmnVGZncO/NunHC5hYhyJGwE4vwgBn7B2NOnB/eG+HehkxVqGW2vxz7
7PzhbQ3BCRj0IbM4vdigL9yYDWunxFH0ddCobmrv2RHXNOrPHF/HRtIVQITHRba6msNKw+4RGDyd
yM4csFBMHMqivGZxuyrD/JlHbG1URbAVFuTV6WAYrQw5cEMnfxzNe9xF5i+T64iYEGzRT5dn7uyQ
/gq2fJr+yjS8DA7jNaQNklzC5bmK4R577cZYvl5/lZX+Gc9SDsanB4SH9XgsgScHNQg2N30OSrjL
e+VOdW+tNYbCzqNKZ2Elt6a8koefncYFtwiyDXQO1pLCw4iKAJqROsmV5KE3eJ8meIcVXhOh1bmT
pXntZkINYD1Sf0nckJTDAQof87Vn39DCIpoU85wYc8+2Mi30byhb+xnskS0Blc0Cqq0B5phN5f1c
1F1s8LKMGwLaQwEvYiglqSGaWuBiey+dN6jAacikwt97rlWNHhEytkV/udsPYK+HpVOr50w5sKBW
pdizyg422Sjde1eP1qMDacW4L4fgrpmCYV9a2avTyvFz5TrTz4JUdE8yZrwW2v1p+GO5gcERf/Ly
otrICYAsH7d8ZJERaxPU31tlwWYaGM22ilWjahYWU5XuZ9pWWyPrm0PHJm+fuWIIe+XNce9BzZEy
rTedSZoXXxYscjvuQoHPGR6daiKhY1dOPA4aBs55296puaEQ8PHoVpbKP6YDjOKtpm5jWJNC35py
M7Qqc9z43WLeN/SGvbVTAwLnVqaffMbZ02gK9kBdXYWum/1uAhPVQiLKh3IiYJWgIBWlJpSIsgJq
Zg2wpneVU7ibtipoPDlkjDv4yW+U6L+Bi8Ejl1RWLAJtxbhTAQ/Jq/QWQnLmfWXX5pOs3NsMpZ92
3ihdT0eXptWG0cIL81pkBy/r9d5Byo52jLXNPH+RdAh+ElLNMeOChZDPyeKSM3PDTYIpHbmxoUoW
X+DU09xOpDZRtIDZSuh6k2/d9ow9gVDmRKU3pY9gfn53mmLc62JoB0y9pHCSR31gb7gqD3uSv1Et
cM1OY/vFmlkwRn3jZioSYn7TghMZ1VZQPRiBMcaA5dvfocsr3XgMbPqVBZn5ZgNwuDFGYfDI0L7/
Ymu7/p76lfWJBrK5NSvsxs6mv4RZ959nZ85DTM0zNobepFX/qzIm4zkt0vm2ynTxNagaNzg4jPQx
8dXkxS5hQYi9aDd71KF+58PsPY0STXGW0TGuAp3t0RsYIo8N3g5lnPypNnnQhrTj6hU1Y/mdtWyI
TCNH3UXY47dUoq8KBwojTvG2zyLu50Y0TKV/53Tjs29M+Y1gUCR6aF2V7VhrQPZ2grAD/Eayw1RV
Apqavbuxetyy+bJJNPGbeBp10rrNgHlmPwpH8691FqiHBXYagpRovXA0Rb1DCiD+dnRa71mnmPvQ
Qw8RwAOV3xtWnX0qu/ar7bfVZ9nab0UKhI8edRsN7gxL+dGQ2wKrNBsT2WKRpgfMLf3s6N6OYMRm
xcxt+hh2ms0W/mZB3BTmG5nBJ411L+FxxlQbISfGPwIap1nZ01cosrHQUlUdm2CgbfzJlF8znMw2
on6V3bldrzBQdM76YASv5bvPvw+4hSH+HQ7Or6wkc0ggrxFbY6WwyC3+h0SVoSd9vrMqLqNgpEM8
e2kTk57yba/dMqqh2xLhGWNtnUF0B6ehblxkuf8iXW4eB5ZmUZnpLKql40KBLqDhOKdl2GaTGc2d
hPgQ88VRqNGIeOnxAjehhJcvG9kOgu3dZzm4xncP/ctwdjmLK78dIpuV0IXJ2biby6BCU6t2Q5xh
M2KEV5EtFVwWO+bKZxCGZGSnLNhVpWgiofzp94Dk4EbgEfNdNaw8OHZOQto3RQa7m6qPNOzH97h4
zKgh+Qia62C9cqeWTYRukrqtWJd/Jwa+PSHDcypyuJh3VHjD0eEd2bWj4W/G0ho+26pQfTQFrRUb
w9DvMj0G+5bkbtw1fHiG6UUQ8kIUn+yqZzvB0OYeILR/MwDB9TilqsU1bkx7tJaDiFvKvFcFJ9vS
ADi+8jz9yEupYtUHcGCtZy9WQdEkg9F7RwNyqPteGfMma73ii8zGas+1tqJJkhogWNO/0axpjp5M
zTBFBwFAlW5ufkmnxGWnSx4bZv9IrKmOeEofM8NKY5im/4TZGgvZWAPHWJafUeOtoKRjwCk29fp4
qFy2NQ0ftwat5/ti7FloBI0VFl2HD4Oc2Z3sAhnhXTSEdgmCR9MX0CZ003ojy6ZFF1QSfhSdjb8J
f9TtwHu1ZX2h7mZbUij1BGLjwBxvAy0bHcGVoIlzot19lpnWNgXYcgNMH5KkzFJf8fUtNzrnbDNP
eAv5RutGEzP4pi2wp4fG9Q4CwNBo8lzYIRkQ7M+BGbrrBlVGnqhpJKn7u6Te/CyCTDy1vK120kFY
XwmyDVKzDmlWTK91X/pxN/ZzCIkI8z7NgYt0FDcPBU37XWvIdpPj1jvSno2bshq8rQCqfitx8R/E
Ik9iiMI7uDBZelaVGiNDAoGFyjXowS32jix8e+PngxfPFSxxDA2GSzS2cNGZHJnFADoBRpj27m2p
AwMUd/xDUr+OdA4cEm3gC1GNuDS0UYijRydrw7u6eJIcLDZHdu2TaMoWmh+zeukE2l+WDtxHIS38
0bUoN4Mx9N8KpfNwCnQXUgtutZz0465WdgbGLCYrtGlWb0gp67BoaX0o7RTwUKfpbtoabzJHU7YX
2MQ40qx/dsFP/8E9xeNB+MPeZnQMUxsiZHxWPxviyBB+XDy0LWyzqWisGxzZNELB0N62fpHvoCeG
u7sP5j0Q+DhkwOTHvO6daKq6OXTm0j30tTHcI4n33CN6QHoMc57yrSO954Jn7XEaVLdpehN71pvB
YE8biGUq0zu2mTNsu4r4YTDY1d0MlmHkydaPjYZUMOBCdgWFXzNyphYpZFa/FbUJ8LA7uwdUp9Jt
BzzMdgxcFZpmGYS69iSANwoYsJbQTTt5FL6v3o9gHn4IkJvehiG1kIoyXHnKNndiaDh6SjCh06yF
3Jxo3Ruu8+xOGjnbOYVqXovZSCObqH5XlLUTVZKKuMsYj004Z22J2YhdDaulW2QF2IMaHMVJ5eYW
ykV0AxeeR5XllITQ5WFR2QmyY2kD37AGtM1YLx8bqIJhTfWEHGIq3KfJRcPeLQx4DQBMZ0TuAKJq
Zw9jnHrFtEmlZPta5iqZeZnuG6nkfTXDVsgQvXePc6Q3E8+yh0YW5r2omxyStbax5ZYxAqSOvqGG
D5QfVqXJY5Qz2i0v+rSPlfLVs4ZmT0maqHTIQ4f8cmOpfPzsBWzQUQMZsa+Or2Vidar46bZ98YXO
XrYhnM7xaOY/CquwwtQYywg5iBPVHXUiOSCVBYDO3kNXh257kZob9NzzsBukH5M5mDa9YlOUVmBw
Dq2bbbkBgRVoi7l7aql+UxoWNh2ebKE1NG+6oWC/TLR6CEAri506R8PcnTVUWdognFA/2WRuY2xy
S7ONR7LcjEartcnOrfU8bCHw30LNe0pDN88+Z7MLWkDfizekETnZuGgzJrnLh1sCt6vyyClvWySz
sP1Ck1PF3IWkGhFU3tPM/zmKYgzbBpveTdt8O6kJSSkgnPuUjvjsVPgMsrLxNpoP/QEkL/U8NoDS
+VlTvzl26d+ildF/8nujPErZzIlnZMwLC2gMNzcim4mJ9lzaRVzK2YqAlOMPcsKFkNvzFCmURfBJ
gbsRtFV6sKlJkUhIJj0hM4NcW9qW2xwF1dt6GoIXZZVpG/GxVcdpyqCU06fm2IVQf2G/IPOgEtcA
oaDM/OKm7wYQHPmQsXAMiinqQf+JOmR4u7TpjS0VGtcDYV4EZa4gnm1r3JdNl+8bOsrYLfyvPfbC
Xdq2PeSr0up1gh7Q7ZA3MFStlnqRHthLzpXeTo7XxGoOHCh2d+anwG5ZYmcGg54dy/Ec6tTO0XWw
sbOheRnKDq/wuaoj2hZL0qN8uCUResz7ud40WfvZkEJuau5VtzVX7Q28Jfs7vHgyfPOd7oGUYnr2
vS47mIJjq0inOHSE/8b/i8f56CgYEeJsklwPOwoT7wOeW13StR0ye2EF8JJyx3STF9mQlLoxQmP0
+cax+zKsXDwxKmDXXpyU2FtPEPOB4mB/6k2v2eR5WsU1H/OYmRWk76ZuuDGLud5qb9BPzK36JxdY
bVyfrhXWo5JbUaRRwIMDOIyvReoaseIwk8rssYh4VQ/39oS3ksR1GIEUILe2XbrbxUY+cqQ57nIy
WHHa17/SQihcFkN3bASz7hs74FFpynjyoGgp5nGA7VfQ3zpW3n8rawmgLuucO0jsBgAK1VZcAD2O
T/VUHHOzKaKsz1uAys1dbhkhRHLb0Jjt+Tii4bfpU94dDaqyrUNS6G8DOvqE1gDgVICrx1MvqpsF
iLEtW55FwTwGt1bLi7jllG4Hj+GzDrmJT65V/+SsDx5MB9ecR1ukLWNnoKnrlAedseCbLawKDe1U
xXYv+gevqt0bq6b90VfmL89vcEErYR355ECjfeJuiIJcuZ0JLD9zdFoiWvduSESjN55SDHqKgbcx
psnaZcRUISsD/tu1FWr/TmY8dF7Bj6xR1bbIRjNCPzDfyJHPIa5wYyMFPgyMyBqI1R5JKIWFJchl
ImksMu8N7QZhXrRBDKVPIypoXh5gR09upiBvw3Rs8xCA9fat7yCDAAJzephtsOhms5yP1NbFNziz
edtAWNMtxO1/a16UL65jYC5J8TpSaWwblf5QUlbPwuFtAvQi3Cwn204a2x9CpKPZZrC9eodEPIsW
HdcY9ZExBiHKCS2sz0ExA+6SXmccVQZJvxCVE/PeRJUyUv3Yx6VV3+fWaB1S8Nc2GdXGg9ujKOFx
t7lBBbq5G1w+PlbMmF5Ibz3PfQUrz9as6HNK3QdnMI0XSNVYsA0sG4j4cZoneTG+0Tyf7hpQPSLu
pr9pXagbMP+moz109cHFJyti+TSGDUzPHDgSjovkZyWjBpNjILwy/YOXZmNccA5biZq3Uc3MIByl
yKKUkfbG6SxzN9RmEHVtMGyrPC2iziGvDpo/+5mV9W9IoJFw1v3y5MrLTUGyAU8x0T14PVSBepvO
JGxaa37yYCh38JTFI2S85s73q9+iLOh+sLsinjIPeRmTzk0HTedtZVi3eTtWUZC1ZtI5wzKFvj70
1KAx5P2+VeAr7Eo8vrZclApFBaeISgsFqLo2kHHjBUaOwDRMLw3QZtt0NvGinHj1pTAM8RmoVe/o
4Wzs0NPrwqajw4OBfCpkRZrFQdehvDVU1h4W6/M9PqldOLDKe+wYzObwck1viiCwN1U7GXu398su
HG2ZI7vw862ZiQZpQNmHrK3opkbxM8xU9ytgqgtLHPG9gTrTBiYYUFmYhLGZ27Z9RMI8hwYQSWFn
YkdllIyhLSbrLgCP4TavBHv9YKV0Ke7RPwR/y1oA/6eVUjGNHplpMCfAO3v27dxcqZOeKx4uLgj4
ZbCToVt3+vu1zKQHyMyc9Op+4ofcvtJjuPL77qrJOMIyM7AYfp8+lGk0XYM5vyvBY3oo+k4QVwO/
6B1BZfIDfOOmdE7GpkSl8OiYW82vYd3OjeHvIKsGpiQVGb0BQYo8KozwmtjetZ9fLQEFaExOPX7e
R8mxeeyyt49vIbo0eIBotxaQ9OkSa7/TXoHqU1LJr4l0vn3410FjAMkLiqHBQms8/fVUjL0hBs9M
IB751UZ5CBWwj3YXweFdyvhosqCXjCinIWAxPRatbEmSmtUDWkCoq2vn9+VhnNlIiAFMAvoreIus
OaboIFAHaEGSQGLbkomoUan4dDmEhz/zpCOxDMMBxRSaYkBVBct//1fTQ7mNC5PXhiQK30ioND2T
ckCNvvzqg9t6pef+HlS1CIIstA+QGVF8W10bGoXGbm5rgg/ktC+q4Tin6hGM0U+2zH6YWqEc+VED
24VpvQAjIYiNmODOnA7PbI0p4G5HkibjYXnMs5+Xp285BuvpQ3scZxwwIcAVVrugtAvkM3XqJ3b9
c4Z9H9MhaqnhhINvWqgCXZOIWTMogFtY3OUh57p05Rfxn9MBkZbSss5NL6kH39p0dgoetyeOJEV5
uMk3BRtQsq0/TY6xGes2jS4P98ytACgRXu+YVOA/1k17VHV7w8N5TgDRiPR45N4H7VD+Gd9fEVb3
woBvej5y20syoJYqbEn/P2x46JAt3SnYoAI9cTqBDZLlANUk7AgYO6PHMrro4ECcP1MfNK9bmn2g
fWC6/hivoGd+GklbyPtHXzmJRAkt16GBOu7l5TiHQACHEC1soJF9MBZXuwH0TmH2nbCTGS2zTO2q
OqnFGIJUOLfdllTys9FXX8zU3Ula73LU89zp1+W/4d2WQKsb1zjQd4C4OmSdCxRmR/CMpToBkyYq
8up2duSVduLZELCvAdseTHhgCU8nssVbDLUERyejbH+bIj36VbC7PIp31+Ayir9CrNrZQBrxrBS2
Tor+m1VDtah+mOoyzMn2cpxrQ1l9tfH+CIImRRzQx/F0Zki8r1yy5yIgfV5cJS10qdbSPjmADxB6
YIiwlAIzcOzB7L7KVjjTyIZmMY7RouSG7+z6XtWd23WVPSZC+lkNrBm8rLtJBHjxUynDOs+7fcmb
8kZPNntpPBZsnbH+fnkyz7S1IU22CEmAT2ZDCeV0X1RGVnOw1gF1QA3EB8szsJH4ujx0LBkNxQfd
T5bz7DqIsnAW//C6TsOBNm77ynPGhEB/GFLnk4JVG2r4Un12r+mQvfuuLLEAHgNNIsDGXB9sX8Aa
wWqmMZkm89Um2VZ4nggJGlVIMzQPyVjHzCt/WPM1+7azkcGNByYL2es7WPDoOq0AQXNMFAzCR+XD
1NOKvPqQQu1oeJRjHaVGt7m8kO8SA4wWJIoFUAQLrHd0gnwgHtpKwZi4kIaKa13de1ApzxsIFAY9
OC+4zGAfbX9Q7f3PghLIROGWhvo2ttHpgrpSKihdUOhp4htQebvczkJu2HjXWjH+Y/NBf7c/8RZg
zkL8RvqzzrVKOuEl7TvYr2CfVagKXsPUvcsXMY9A+aPZtsAb0VE/HRAaVqRWQ4Ozj0d1QCF80aNw
3H84C1jCoM+G7z/wvxDLOw2DIwC4hS2nZHb9eJrJA0TmD5d3xJlbDCFwfwE0vpBqV/dxrg30OMQw
JUXbqEcdoJKM90j2fDnKuX0H0WX0NqG+DzTOKkpFU0GI0UwJtiRaoHsiln7asVUqUmQ/DW+Xw535
yLh/h1td/r3Sg2ZpNyVWDgjH9CuwP2nqbWf+43KcZf5PklKsDyQSATxFjm29I68ps6V5RuopQWnr
iaQtLmH9xlv31ZcW/M5YRAf/vgKmOroc931yugR2oZKNzwII3OsD1ZRDWcIRWCcMzpJWaqAS1G0I
kajU/ezoS4PcNHO+u9d4Que2PZgASLVAB3iPgzQMSnrJLEAS5xcLrxYifrfXFF/OpVqwBcBWBNIS
W36NiPVMhv7lOE9JZj4Q3MC2ZJFRPqjUi5gvQ2t+9Oq9Y97l9m9jPHycC4WrGLcy/nXxWIb83OmZ
c8dGlA4z7aSrodCKom/G8v3l5Ttz5k5CLNP811Mw6Lulbj3bSVBJcA53hv14OcCZ7/VJgFUeJ1yn
VCTHGCyO1pGzzdVhBC+a8zdlX0kNzo7FsaDLjc8YnmerKwoKerbD0RlMfO+Hl367hku88vP2qoA0
FXQOdF3i58PW5uFcXiu/nNnSILni7bDcf3hGrBJ7NrhoY4E/nlAB6HCnlfXSASV0LEaLXCFYWMtv
ra4LH07OyOGh3wGNsFUs3ch6thpzBqSfhhZ7c53b2WDbvHl185/BvPTMun0AYJt7pYRy5vo9CWyf
bjhOCiebiJoTwbNnwIo3ufM5HZPeljCX26vyyjPi3PWEeKAvYGMAEb5m4rUGxKG6Us5Ja2ffvcL8
3sIMA50stB7yLGS83oGs/WNOu1tnAN7l8uY/s2UWhxRUjMAkglfPakcq2pKgUsBg2mDLQP7syrfl
ys+v5cKGumA6t/HzqBqgJL3pg9//4e9Hyo/3JhC5eGyeLlYmmeTBqHRSZfCMnUxk3FlwTUhm+ZH1
VgRh4v+DOKtz1Q8mN+nYAaiaIgCAzE91QV5Qtf855Wh3mOabQWce1sG0uzy6c+cNgjGo43lYo3cK
HkKgeWClHFB6+cVDjt3v0Ey9HOLM13/RpPlfiGUF/7peXel50yCrOWF+7H4TFnTW95Jc2eNntwGI
+Lg4IPiELPM0iLQq25EzgjhzTDRMxa/M0/lB/Pv7qyObasNsCXSLkrHdDnSXWdsRiu7XqnbnV+Pf
KM5qFH2gVT0gitNtTCdkX5xr4zgb4U8Cu1jvvKusNp4GVzz/894HfL0M8q+lLe8tQTaXF/1KnLUu
VpDn0p07rROCd9wE8b4MfeyQ5DL5L3HwZgPU2n8vrJLWEvg+BTg+ae5qAKdlAoDK5RBnt1bwb4hV
9koz4UNWFCEyIJ1k0YTkmjXb2c2FtBGEepsig11tXgPAh0ZyD0UYpI/1aAOz48Vw2R5t8R/GgosY
pVQbDoa40E43WAFOtNaGi+YJyqeA3l35+XOr/vfPr94VJR6ttAKsFXh7P7Z/DQDkuv/hNllErjBL
SG/QhDgdAWRoHaZ5YyZ5F7M2yg6AoHjX3uXnlnxpDaCQCYNq8F9Pg/iDMfNGok8WzMAomX0b8oC8
XN5W5xYdlTcwL1GORblhNVdBmaYsszIzCfxxQ7nY87QJGbU2Ad9ejnRuNPjyI4tH3YrieXQ6GqBn
UYAwNFpaIhh2Fjyr4gz1xitysueiQG0FdF4f9rLv/NZMWFF7BkM2NcqtsQEA6fIgzk0X1sIiYFSj
97pWevAqgCPSmcyJdgAczbqo9P2NavZefyUtPLeHUZSBkSiekQE6TaezZcuauHDNmRK09MOh+FYD
4VNXV54cV4Ksr0fgj6Wj2iVIA73k7vPgoihyrVxxNgieTQsbC/a16x2GXL0ekKpMWBERVcZvxAq7
a7S1s8uOBA+FV5Re39GubNTrOJh6UxIAJHyUc2vv0kz9vrz4y1lYp0dYjf8FWe3gtPNTJTw8dKsC
pcfurQbooHXesDK0+S+h0D+FgCX6Z+8eIKM7VHT2Afvnk4brmSluqGE9Ds18B4vTFwEM9OWhnZ0/
CsYYFH6gQ7a+atpSuKLoXDCjSBsGFh6GzpVL+ezJ+TfCWhm4QBVQgoyvE+rvuBHPkPIBMPBaAmad
3W2o7S2irci11+rcKWy+297FxNW5hq5ycDd6OixL+TkTZX+Tqg5IGjRMUDmugi+Ggg19BQhEWE1T
sFNUgV4zxNyv1JXE7dxbCxJbCx4BtRkoMpwe5wHueYWh0BZoK/G9stgdaVUeGX7Poh7tsJDC+GLX
1dXH3+GQxfs37GrH6qwdgbLJdSLIGAGWuLnK2vujtbs+FGShWWLfoKX359X3V17tU6ZoDp4NRpaO
qHgCqFbroNoi2fZuTG3JG5hF0Hsg30G1YMDHTLVRbXhVgBwPR8ddZjddZCiXv13e0ec2wsKSRVd9
ecevGzFkhsAlzAhwgsab/IvqYjPf/IcIUHaASAk0tVHpO11TloPSxqAqk1gAoRaBAND3pZHX0Czn
zg2MQwnqXiDzget8GqULgCQfKO7ocrLieu6PKPbKHnyLD5pSLOVx1Dr+DbTaK1lQ1/3AESjVAG6Y
TQxs1MNUTRCUoe7ny1N37jgsQseoUaI8BFn/00GNLJtxX6OlWBvGnT3C/YgaO2jDPXYW+kblyD+b
Jvt6Oea5iVzWCTRWMBPelc2zbsjTQIASWaYPjQt9UjOEKjl81C+HOUc+Rtryvzjrj6pJNbeFRtZW
wLS0ARFJApFG4aVsFq9+eeM0qLDgwPPjUJqHtr+mOXxuav8Ov8riK92lKUB0cwLUqtSRmD838miR
uLJD07+SP5z7auB7iMnEtx3c1tXeZMXUMU/ZeCgKaI+0bh/i5ciuTOjZAaETB9V6AH2AVzrdKwFn
fkMzrBveXsPOMYz51umyNEqdHuWjovQ33B2LZ1nl11RDzkZG4oJUj+KfdZLvlGDZuQRTKeRe2H0k
0DeY7U/McuG0m1j+ldT1THqBTN9HfxPtsOVZcTpQsQhFqRSYL2I84nFf6W0rbjCv3ofFN4LFiBiZ
GPjIi7DO6vS5vTdJ6CWYCVgP0Sx+ggbR56+Xj8GZrQGaNbYFpASAGVg7cEnT0oUGEjlp5k/pvCXj
4T/8/v+Rdl47jiNLt34iAvTmVlKpfBXVXW1viHZD7z2f/v/Y+5w9UooQodoYzAwwjWEoXWRkxIq1
6H+fQ31ekiKLc5H7qdINpeLWSIGMm9Le/G/fn73J0bUmV5OftVqiuKoTbWNl2KCZ8A4LMDbiBgnz
uaEEC+Q/0mTUZFcO4g3i8dfKy8wO3YYfDmYMpPjmosmpgcKu+zTVLMW1n8dI20h0Pl0ewfwB4epn
q86f5u6fpWxPDTRyl9Se3qmunsTWrnXSey8y6NZtH7XBuKuMJt5WvTPRCxl/vWx5wZfDewSqbK6w
UbIWhoYKsZxJMzxyohWh35qfJeemyz68xwi4MlSVqTiJRVAt9pTIGgLZTeQWnZVxvG892dsGzvTJ
1NKVAHFxRJA+o8/BsTx7Jem9o0oyyDK3rc0PULl/nDsJN1IavY72GtPCgl+jCP6vrfnPj/a2VNPZ
qg4xb/7ue5J8V6oDwjngRGCsSOE6uzyLC3EYUoMkrGEl4t4VmXI0K7OtygJp2pVAblR1A0f5pguu
FJ/6u9kpzYFmhTBulpA/HZNKb4jlTRQXMq3ZOg6N5dendkkqIOALHGT2Z8Jmr3ydXniIwN25V8B4
jIY1dZolj3lsQPA4mjkBK2i0ydXLvdk/NH+uXwcedngapsiCL+x0goaqt5rRo6QVfRvlB1tzvTXt
l8UBwAqosIcpQYvJb8fqA3TNqCfZ6e8i2xjJml7W+QUJmQuK1jNhMf8Wfb6iekkEpZD1aoS0CvgP
vvM1pJVbC4bdcDW3HSAjjMHcq8O3c+ad84xeSSUczddceQgfQ+/q3XT6eeEIhj0sG1PG57Mnm1bu
tZhpoVw+M9WTZQOBRrFNvFycYjTp+m6MV9p7ggr+iOm19X06q+8V475Q5Z3Z/Fbm3mnpUaGxVBne
rt1tp/aF8TnjmNM+1xuvkvOppLe5Ch/aVLnatWAExM1c1wO/JAKaO6fPyilmkEr4oWxpz0w3sXW4
PJC/UK/TS25GVdKbBR6LSEOEguUTYIuIEPiV3Hy5r7rU7MH1acbHoA2jL8wy7a95+sEZ6+ZzW6ga
gWgRBhspUbztlBQ04jdO/TioVvUCsJbq4+RF4ZdWau3bRh/aRz0MfLfJ2vR+ivz01vCr+LbQgLjJ
I4gDGsXV5o5QpB53RjYODwOx453Pi39Tg4e4Ryg2+dGVoX+g8jRQy7eVL/CpS1/80YAxcQwKtwug
zGyrKdl4ZkKzgj/FmwzNbzSTRmvXx62S3XLxdLS3TcVLRK8jUGZd+zREzscmb/4Je0ndSIGc0DE3
hc20Jw8W3Ffj6H/LYYR+rEa7vUcNNQTr1JXmPwNYsj+JOkq7yytxfpHMOQYZJ0+GD/5f4c63Mrqt
5NRgtcvXhK5RmrmvJoTk0B+ZEJ9uWu1VWVBgwtm3Me1S+8sjWPJf5CNmsTPkts8CijxnJofWN19l
ud+H0t1U/inSZqN7Dz5diJdtnTvjeSj/2hIO4FA2euJX2Bo7+9aHtslUV95lCxZASEC9Rp6NIFAs
Fym5n2klN/+r0u2LG2ONSOs8ICIqxsvPJggfRFZIyy9IF/oKsinDx5YnUGnMKJ87fS2LszQM+FeJ
YKGgnJkVT+/FOgr9UlI6+zWUv3ePmf318josDYNx0H1MpHwu9Ul6XyoC3zFfFfheD4M9Qd8BZfvb
lGj9i9HJyQrXlKrye0/9FXpHXI5AOUHXg7c4HY/Xtn43JVUGSqosD30x3is2HdI3VRhPsBfZMuxN
2TdbLuKbforrF6uBQynKsmDjNdCUySHpgtqunY85Lsq+sc2k3I+VnjH5trXVCjX+geKCepipD7a5
lLdvlyfs/JjPHh2aLFAIc5VF+P1+ojSdlE7pK6QB8swtX2ub6uriCiJ8OHXyCUSLQA5O5ygg1tZp
6IxeLbncTgDlanOATWJ3eSTnO2u2Qi6GeGghXMmqIFej1opepe5RcYJtP13vErFASErhjhaEs46e
wPfHQZez+FVL5Y1h0fgvt5t++Of6cWgGVItgW+c3pRg55qNB8S5PXsdwmx/GNd7leUGFDcsB+ffz
8zQevUYipemD3uDznvFtCm+k5gkyjUPZ3EbNrVJe7RZ15GOJ6PBaJK7ElaeaYo3ywO5Ss+TZorkb
IrZrZwsOW4t8M2VbiOrFxjSoNq3IbvL6tVBR/LrN87vL35/90el08X2eIA5QRCC64vkIdTkIHS2q
XxW1jp472Q7eZKkLHmLDrJ50r+vvNUm2NkPQr/WPne/n2fJcrjcREDjjHAz0Qq2Tpqxfm99dsok+
XR7X2tcFPyyPMewcUVW/llG4NZv77h35EEoh9JkQPiDCyT9PN5oTJ3BY4PJeB/gKxk2krcWjS0PA
ZbEqZAuZKeGgaL6iZ4rO0o/Vi+Q9ydrqCsyvWGHx0X4yyA+g6Ms2FoagtCqcC7avvjbYuvGz3th6
FWxMWzlJLefOn9rwjXdevqV/V98WEq+MrdN0Ja9uD+VTfIMh/cg9B81E2au2nOxP7BgFEVm/k2kb
Mdu9RB31EHeqvQvywN6XTiJBBjEmOyoO0XbQ1I9+3xgvtmdId1GQgdyDq336NDjmaG6UXPXvavpC
CpjkLKgU82h67NWy/5Q23OG9GfZAS2rJkrZ1JY+7rCqsq19Ws9M18ercgtYZQarKWUAzJFBfA3VX
anDHX+1BTr8/379H7iqsir6uzXkJxo+p/kU3flw+B+dB4un3hU3UdEqUpbqkvPZJKLt91dTPCogJ
SBflTqNZPVDDF4jFy6vdFhsKwTZuEVR4zvpp5TJQ27EZS7ed7q3ozS5Xrtzzs3H6fWHaSrtqvaLl
+x3tugruY1jxiwvwUixwrIlh5myTmB2oA3/oBxi4gTd/SEBnGAPEedA4JDC+Sc9lkKAA+W3M0t3l
9foLNj46kyQIkN3DMIrQDkT44pksYj/1FUhCDp4SwD+QIkRdjJAC5qE5SpvBG/sXJc7tm7KVv0Vd
nG51zzzIQcTv0TqA2HAe3JeoVOzSzP7IGzTeaa0P61k6NY+d336yEnjLLv9msUZ19pvnqPVoEyvQ
SBhKamSHQi9g0JK+OE3w6JXKF6SK95XWbTMUXB19uLNT4wlE0Lad1PvLv0HYEGc/QYjBRseLEapg
2uTpmyQ9aBDz/W8GhAvF6IJBDuYxtp9h0irjlc8Lcep/fj9BJA/SeQOIdVkugbQpYGk55GUGa9Nz
kX5osfOOMRwZmSfxaJ2qCBXFUMYIPIKjSRfryuZdG4Rwn4Qw3dXJPIiZ1W/ajbAVrgk1C/7sbJ6E
rQYTp21HvZwd0v571N7rSnnTlk96kO9VaQ1XKKa9zowJm8oGRqE6lcZ4xu+19OgZBeQMnzNytWnz
KXdeoYDd1/o/nWztw/xr5O8vL9c8ljNXcLRcwpYb1FxPZA/zvbGxNDowH5J4N/UrrnTRypyUpFkA
LmMxwuyT3CuT3s4OU7JFpU0pbuOW6P/m8lgWtwaAVm5QcsZnLWCmJ/kkKzg+dXqjKnun3OdrvMiL
LuDIhDBd05TDUWeb2QF6zrj75lgrb+GlibJn0Dc32hztC09JKIfqMlDqHLnDV324Bfkz3FbRysW5
tL+hYtGobvCYR5Hp9IhCZuRTQWIQhf3aTY+eSkdN/jnx3wZoei4vyTwf4vaihkJ5yJ6TLuLjRW9V
LdNjJz9YUC36uc/19ub3D/X4K2/uUmMFL/H3l5+ZM+mXoNoBAZ3Ir19OZAx8nd2ceE23MfsCZtUo
M6o7fluxSQY4BwOjjbcTyQPoy+x6B5Cxv017mHA8SUruHGhe4DzkSrH7NHgwtTbZx4adbMG7JVsp
KCCba+WyeKsLo/+oILJ6A6Ow9VIbZfZBrss3IyrjG71ufhpj0r4hsGW9ZaYZ7TLVHu4HJbRgWK2z
clPmNtxpUPb+qsKoQbmt9G5H06ONqiGLUBVT9kazdL1Wjzjfv/aMfGCLQc9JEVoI1TSoP/2xosad
DZ+99BvY0BX3f34GTw0I7h/wiF1MIQbs8Ra2mR0MjXKzJl62bISLDFwuKQRTiMxgQksns3Fkd9Sz
XTk120n6oNcrF835UQTPAA5rlkij/1asAiLxZDaq1JYHVmWrmc9j9ql2Pnl6vnJEzpdEVchIwj8G
LAAQ4DzYowtTVpugk9gEh9zepuZ27Fa+fz5Zp9+fx3n0/amwmmDI+P6cyLf3znDjZCswkMUh8IDB
caE6T+Xh1MRgoEIoOV54CBprV9MTFuQrfnFpEEh/zGUTzvYZNC41CznQyyw8lPZjGN1m2S5OV15h
ayYE1975Ugy1VBoeunar5nAY8lhdORxL83Q8CsG7j1YmN1rAKMx636QQeu0ue9uV79tCRTlHX1DL
TUT99OQfP03h2F2JgFfmSLzHB2s0KxhrQ1JqX8zin66qtvJakn7NhnC47bIwVCvBRltu5RHOtQd9
LYZUFs42dytH7j9kK+KZG+GGLaRSCg5WDvu7UmxRwkVwJ0L+0fuUauq20e7hc2+DP635W3L+ZOFd
0O7jqt5fXrDlsf77O4Sz6Whd7UHhGRwmddeqezvYmd07TNDQyjsP/oBzyKdEsmQsmig8wFiumbed
97Fa68JZGsWxCeH4W1XXWXEchLwrtjLUhM3dqk7n0oIdm5h/wpET8wK9riQoGw+h9VVJb6Tsziq3
pnF7eTmWzs+xFWE5uA0UX0p95sqjAf2uXFPzWJwokB5UOdBAObt9Q2MaI9Rgg0Mu30P7WsDvqNy8
YwhHJoS10EjkdnWisrMb+BW3dnb3ju8jT6UTN4Ih1oUAopaUuGxCMzj45kaSYdheua0WF/ro+8Lv
d7SizUmHBYfWeaE4HmUvNvRU4XsOxZEVYTshCGKElWcEByPZq9FjjMe316rw7MjTUJRo98iEsJf6
EZKtKrVYiK9ot9n2Fvhs1q8YmS+MS0aEx2NvJ8CrM2arD7J92cjwUkHuavxo9ZvWOsBml+Qf/rf1
F25JYwiUALxLcBjGPRzi0ZprXjyCR9MmXJGdRmOiOczfR6Fcc80rlft4bp8si1gvl8LMsUOL70Ob
Wf9J1hh/Vn6+ITyttCayqipiQSZ1U341f/5Pk28IV6MaN5qNrw0OTfNglPtVOo7FwwdnFi1vlGuA
9Z162aavbWtEofFA3dUo4aZ7CaFV1r68YxRHVoQtNPSB1asVXjC2t0YK0/bu8vcXvezR94UtVMPl
lvuWHBzq6b5zo/R+6Fec7Mo8iXFWm6ueXveMoAeWRkkZTZ3+T+F9vXoclAXoByFVq8w5h9PVKJsY
aPng+4cm35TDtihuh2aFT2FhuyJ+rZEPJBfAs1BYCqA4oV4ErUT3vLdxrN+lPKx42oWpUm20PvgL
O2cStbLuyTHvE88dem03xo9O9NHq71LIaS9P1vxLBU94Ymce6VGAoGiS3VGE8NxE+k6ZExGNg+rk
OxM9l6H8ruYrEzefhEvmhAtEtf0B6QbMydrXNHK94HZMv8X6E/qmKxfi+W6eMZyU0OjDguNYhNh7
kKZNY+zJrmHeIapgZS+Q2F+eu/NdMJsgbUZOYCHpZPq8GiBoUtxM3Vq+ftMEaxHiigURvj/ZSVSn
fy2E32YJjrW03NIkgVQBtILIFRlGYTmUBvWXLBsUd/RNcFDGhyId76S8u708UeerTqO5PmN2yTCC
RxZOZBHRWQF6T3FzmHsQa7qVquK34pU3PbDIsm5Xzs7iqGB/cOjWgrxNLNNMxTCmY82oUql7MEJv
Y2cy+hi/Lg/q/OSQsZGBE9FcgQSg+BaCWx8AcUCsUAXDY1T2H2qrSsiQTb96z3jMpumjHVyf5sQm
Rfl5rXiYiF04QdA5VdQnNBKkUKlPcfpjxPugN3VXaXG44hqWNh9YyP9mi4SQNda0yojyQHGd+r6Z
XomQLk/g4vdB3ANPh171rDfFMDtgtyS+3Fj/GIa/EgoTlw0s7QMYVFXOJl1gZ1QjUKuUILEMOvdD
xCVsLzBv0ZGF6q7TzJUttziWOTcMFwiwDzECKPu+UDqJudLNekcBfmto75mtIwvClYP2t+pPpc12
k4uPQZR/pLS6luUUOzy5bNhfSExBaEJZ/awDUZP7PpYaixkz0fnWI26AQH6CZ/2TFGgbS5n0rV/V
f/KJFpkgCJEEzO+8QtnUkbQxy+Lm8vqd34H0XCkAOFSawejkE9yGGrad3A40nRjatvws0QCkuOX0
jpUzZvZOGqV06KuEXS6Po9W1nqG4kRakd/aAMl5ZWGutEUv7wwCSP3MVkEERexZiB2FtmU4pN0Rn
zH/jyn3H9jg2IMyVXXhdh7tSXCt6CofHKzGmfzfG8efV0zCh0g0/rsZJcScPXMIuvzq0ZaWPpkdY
hHLqjA5eLMWVrLuuuM/lle8v7iRQhkgcQvKticFAWwxZnLa6grTetilva+fVUZ4Qxrm8XxcX+ciK
MElemdICm2k4zDLaKW24++fy9xdq+VBE0KRI4AcD6nmVSzIiYg6wImH6xVA+ZmaM7IkbqC9qmD9V
yN4ajbfrkgG5oteuX8nzLo0O5j/oSgHwgUkTYoW8mdCPpkfZtW0YUf1sd3d5dEtBgoXToc3SAuQv
5kiRyMyLRKH5Mx5yL9wYsl1tDSluPw8EKPtOlbN7A32plYB0aWfgrum3dgAen2FQs0hp6xZYldtn
oNDaPJmejZrqV94Y7QPFvnalhrhkb+7JpH4I/eoZ20M4xoFW+bWMLzNv08a+q1EvM/eRtzKbS6t1
bEfYi+MIfj4fy3lc3tcpru5Qf/l8/YLNrTMsFjJQZwFQia7k5CiwvHhjfmsE0TN8KeigdsNzohqP
6JFdn+Niyo4MznN79FZJAiUKbBmDWf3V6B5ys9wV41un9+/wpbSrg22GK4e2StEbqZJX9pYsQyBX
bFtnK0/57vLULa0OYF6iKyr7gEfnPz8aiTaNBQW/kTxTiARNgbbQ9dUrAhsEiHmboi8GYfipBbRK
Q9+Y5n3dF/RPu4WpIPr48/IwFgKsYyPirTYmTWVFAUbynrZZYmSUbS0ACqq6f4+hueNvBtuetWdH
KNDG6Vx+dZq7WvrtNY9V/3bZxMKScDOT6wdPBl2VLMRXcZyGoSXFmpvqX33nD1Cyy99fOPg8siDJ
5LFFi5F4BeVKM1WSRAN9lD9X9deuvI0DAx3qD5fNLCwJ4RLUkjPbMtedsHe7slTykcZ5N0QbB6mo
r+hmvMMCncAq/X/qHDid7iwUh4yRXBFMAENxE6b9czN4N2W11ve7NJAZ7A6PKRhPLoVTM4VS6fZo
c9dN0rM8od85RduqWCmPLiw6jcUAuyhRgBIX37/5kE1aM3GnefmLPL4kf66fKg0KLGoWaGDR/X06
BlNy0KO16b5P0MhDJsVNC+fT5Mkrvn5xqri+4C2AnAVjp2ZGNIjtoe3ZWp16O0rdPi6ar2EQr1Sr
l8IPiBcMW1HpxkcRR4gxgabGlZn5+F/H8WYFzXGrJeE9qI19jErppomCu8xHqKiYnrIq/wVTRL1p
YRy9PKsLgQI/gx3IjPJyFGHxgxkgeO5EsHt0w75PkDw20s9tZH7RvID0/fj1sjmRtXWOfcH6cHap
3UAAIzZYdvRdeEnXQNZAV99+KpTod1s5HdrnjrwLyqG7GR3wWYMpJV+r1jJ3uaf31SZH+fgdPoQs
ykypRjvLWYOiX9kVDQD8Ej8YNrTlbUbP2fop/X1rPbEixPY/g9Y0Da4mDJ2R049GGpQ1usyuaubt
c+DHX2Jp8JFXjNvgNjHz/CWRNPNBrvR623imvWsl6x1PXg4+T2pgXUD5RV9megmyuy19zEMd3Gh2
cWg062qAHWt7ZEK4iLOedqhaoxOblMDGHJ51R9pVPoKD/hpgccnVzM8POL7oEgJGfHpIg8lBWllJ
JhddUH/YJFey3v5dMIIjVouDAUuTcDjjfiJRNcF/2W87/8WSV+Lk+fo7TdyiJDxzusHsRquh+Ex2
It7InQrHkpIUoMK+h4l8UyofU9+nRfYDegWXD93SbYk3m+eJvkBQdaezhbRc4GReNbqPqvVlD3XP
l+u/TzevgQOhJksT2un321Kn/hc3o0vHbbMzg5dJfQnXmkAXlpzdpXLD4EHmpN2pER5xg1V2o+FC
mOO9RdWny2NY/vxMWsFVTxwmzpHut6ZETzQKJ98z4z4kZX/ZwMKa8/v/NTD/+VGUmmm1VCUZBnAF
t5VaMYpu59hvqtHdDBAidqq/u2xxcUh0s9NEZ8/lNPXUYhDb/SiHiUFO9Sb0b9OV637hoiSDZiAe
NZ963pmnn2/6rsrqqrHQqEJPfNsdsugdAzi2IExZ3BWdWRu15WbT75hiTahZK4uyNgbhsm9DH8LI
urLc1rtRlBu52tUrZ2PZAuhTKN35y5oX6WjZNU8zcrLqlhvUD6Rm8/hJXSOKXDjeLMS/JuafcGRC
ykp5rMm8Aad0Nqk0e0M9/p59un43HVuZf8WRFSOx1amaGEgo31nJrbqGhpi3i+ATEU5EIUCB6Bx0
ivB9x8wzUKeJ5RrBDzN/gCq7CH/o36rpenwa1QyqCSQq5nKD2ICgZBDu2FluuVPyrZb+OMX1SYmT
7wsrXpStYuJvLdezu20v39SAKT39dzGu3LbLE/bvOIRlb2okirqOcfTKbaffeQGyyXvvp9PeXF74
xe3F3aFoNGXqZ7B5tE6kkYSP6UrGz4T+M/s11rdXdjHOFy6T9q8RwVeVXqtmuu2ZrtzYX4JUvYMy
9Mflcczzcb7B/jUhPOaiUZVDrZdMmKmsb2UX7/2sG+kzWmuoWnK73IZwQc+KG4iLnR6UIfdRV4I9
wJXyzVju/DXK0YVxwPdJzgtiYyJK8YFSTijiDmMHkZpza6T37W9rjUJgYQSUw2YqdgpjtBgLV62q
113TQwfotgiK/wrDlQ21NAA4kxWbv1UQBcLFYZayg0KswU1YAIyPym1QoVzwdnm1z8fgYIGbD18y
U1kKYzDhhZKRAlbdetiO2sbp7i9//3wQMwPjLM04cz+e4SImFOGRByM9XdPdCbTgJlfjWz8wrz7k
mEEOZKbPJdIVa5Q2OP28UiTVHQfwF9LetA6p8tTEt6r86fKAzo/5qaV5Qo/8e9CYcpxXWJKGj075
kALUVgBTovN72c55HHRqZ57YIzuFGUlpnjioqUAIo2uvbZlsisYdtGxXVU/N9SgZ+kuolxNma+xm
8bTYTqX7sKyprmX57AIks/1nJCg36vTh8riWNtyRITHFko9FYsuzIQ+V5KH9XgGEu2zh3OEDj4FV
iZ6iGZEjbume/lxIcksDxthyN+kxYj5R/7No4n3YxT/Vqf962d7CiMD9kLqdXynnYm4SZJFdqwyD
a/XW78TE1VjR1WWQ2cegXEGJlAS+SA6maLkOqZo+uJHxIdjrwcqaLBxShcDInB8+BKmasNcahG7V
wOfz1pe4faqC5yReWZPFOTqyIEQthtWmQ+rBn+3F8aZtPo5rwd2SAbSYZz/Pv/Bnp8dFDmwr1NQM
Ol4U7ovG3HT+lTpU3L0kBY5MCEFw6tvmQDMmGixEjs2068kPJv1KtmUh8YMVhLFN8oPwqIlL7eej
pnYtu6mr7xGIz7RNVt6a/q0vbTmOxniDaIK5VuRYmD3qa0iNAvvi0agKV43fVWlcNQ2pbrXf2nVL
6/D19wAWSKRT9gZcJuLjPH2slVZD0CDzf9pBBs5r18W3lw/iQv4I4S6StwjLzflPWz3dBEmieUnb
UaspiufRGPcxLVpyZm7k5N5vn/38IenS+yK/OpDFKvUO0vczs4yYzyXRaweDSpK9jhGCnbpffanf
yJn+HSKaq9PgmKInjIicChHZ8NMBqqGRKnKbk3R17rLuT6+8SFcSq867/MSEcFKjuKC3pi3JtzbS
Lu7H57qOV/bC0m6DBYDfz43Ng1uIOUopVcpYCsltRp0PLVjzospr/K0L1yeBJcw41G2Ib8RSVJD1
2jTrUbtS7+xTJ3lNS3trphBSlt7OU1DBDutyxY0ujoviAWkR2lXOjm4sRTzzM1ZHa/yNQYby9+X9
veCm2UwkjmbiCZ4Sgo/LTbsLzcIb3Tx8lssYGepo04XXXzXwfvBxwlogjKIjRRLCjmuflF4CnVBU
Tdt07aG0ME0nFgQ/OtaTFHUKFlgR+1u71sU6/++n75eZ+8yhb4OUDrJnwgYuaK9RK0Nq3MAoH/I0
1DeRkkMcP76Ukfpi+6W5iRUdDZK1RM/SuOg+JBdKpxJEpIITLYegyoM2awmh+m0deNv+emwSQ+NB
AXiWOAAncHr8Nc8c9XYMWldq+o1RP43S7dBvNOfm8j5buoNmTt+ZxZw6Mb7m1E4uS4AiJOxoUAC2
+V6uzWdZuquaB9Oe7pQm2MVZduvbEw2KK13BC+G1NqccuGiZx7OMMvWqSfK1uEWX5JM0xdukfRhb
kG3J9eAo5vLIkHBXjFozJ8yT1p1MDQbmfBMlEMhensilHaHBNUbDqMzLRGwQpzwUWlGR9G6afJFi
oGwrZ3Vpsgg54Xwi5AHkKjjSRG0Hv4gp8ZWpvW/wpUpr3mu+jfrFimubd5Z4qOarGw0GSnFnrFCQ
BRuQPWed29cfJr+/iYsfvkTxwvP3YfHt8qwtuTkeIeBbef3OOILT3afrqalnDbtPDaw7c4BtKI3y
35Isr4QLC1cEpYt/7Qg7YKo7pUcXonXDf0y/fq5+ad+bPn8uf71jF5Cos7i2FXAXpuC2mzxKE60Y
GjfudrAxrqk4LU3XzEdEpQSRVE3sb+jjMO2yum7ddkzcgX44r6w+WPYatH1pL4PqYJvJ+B7yNqer
YgJUUPvU5LzEwe6Pr6y1iS+5bZKacGexmSmwiqueh4nSh17rypmbR//o3RcCeKV9KujHir5b2f7y
Jls6Omxl6uSkN2cZ3dPh2JJWZUmCn/FqBAeDb1XxK50oHK+lCxYoQ/6yZP7X0DyvR+94p6e2rdaz
ofRFq6Odng1P0+TdaWbxqdTajew3r3qc71O4arZ68jvyzR2LvLIHF8ro/AyTvDoP1blNXrg6armw
p0bmcsrU8tlomuc+zKjiytvKMGn6b3ZNmiKKET/VXeZsgI3ehbb29o45x1dRDCGEOXuYF73iVHnL
gVNbfZMmd3Z3sKyvubcmxfjXQ4jeynZmXALQLfKxwl7qzMQYJA8PYvQoWPvZYz4Ob0Xf0QFZ9Rt5
NHdppO/C7Ivd+D+HFok4I0UJfcq2lWz/UmVU3fLhpbUpaSozW27yaqXKTS2vsQksHV1wP7QL6MiT
84I43Rtt5lNyD5mQxLzLy6eYLnA7vh5YNlOPzokDSC9JwQkrTxbXMQBtjq4uP2fKrfLj8qIu+AXS
RpRtAJVBnS3Gizmq6i3MfQOi0PWm+GKM14OMeTDi3rhEgWia1jyJRwdogpHMMzJ+fx6H25J82Cpx
34Lr0dERJuD5m2IRmypSOfYLuewHV0q0rWWnpKMPzfhLM94C+ac3Ptrlx3fM2ZHB2TkdDckvcie2
Pd74pfQk1erGTr++xwBJXTwc6y56N2qc0Cv68uAa+k3l7IZ3bFxeoaCaiXRBMFnCAJLS0IfJMTu3
GLzNi61+Kr2VqulCwIEFdq6lApLnsSNMkdrYuVXKHdIv0VdpcvbN1IQbB2BknNfBpjPW5LEXLoRj
g39zC0drouth3ISV0rkWwj3JsIf0eluEH+Xm+if8iR3BNw15bNUV3OlubDvP8mg/VEH7FjjV/vIO
WBuOENxUSq9mWT91rt+TcFNfzOot674NayxOS6ffQEyGe2WW2xQzh6oJAVJbE4Gi/T4ZT169cmUs
eEh6aOADpc5CLUcEs+VTHxVl0A6uPnabWgXCAvSj/nZ5rpYGMcvvQH1EHCWLVNCmPv6/45hNIdKn
H/J8pTqxZICUHvlo4huagwQX7ARFJSd91bttQHhZB7fX//7jzwsBZmVrbZRPde+Ww26ytvFahLl0
Fo+/L5xFOQRnN/V839bRA9542a2iPBTFTb9Wcl4x5Ahwpb7KTSWiWdfV6l2VoKF3cMZtYpABXXll
Lhui98bhcXteIsjsxpDsIO9dEwZoRw+3Pip+sfVBhsV+aFe219IeRnOFlxNEV+eMun0u8d/DgdWf
vhXxR1t+KvQVpzKvgBDw8L74rwlx4uhaqAfH7np3qsNbqM6GhsbAbZU/JsWTaYabfm1LLLmXY4OC
F6syXanjCYNm9yNNHvvwKS+/JcrKJbA8c7M2DjXEc0ZgabR0sLJy70oOlzLtS3oAlzYtJ+84P1w2
/9+McH6ocXsJWGC2Xb6bDEKksL2/bGFxfejzIB9FbzhN3Ke3GYoNylD5OICykvtH4AjlM2neZOup
VfZoDZZClk3u7qx6dO6CeDTuLptfmkeCf1KToLPPKUSNMSa/P9CWnHsfFflBG3bdWl/lmol5wxxd
n3VOBy4AXdlV8m9j7O8U56NDq8TlcSz50b9oRgCN6jnO3BzKzExrlSKC9a3etfJKKLtUPwDZS6vr
PEvnzIe2149eMbX0VoPQM8oNkhtZ+zQmv0Yj2uTmDx2aXCu8Hlzl0P5IsYduFkiXxbxhrgWIqaiT
7DYwzG25jZKXwdS716mQ1gjdRfb+Obs/t1oiXAmNAJQw8zIeL5ME5FgeKMPY3biva0QJDqT796SW
t0a1a5Rpm+B4tb7eVCSXJSQ+5AcTJYn+Jku9ja78LPqnJvslt3QPxfdluaaQoSydFJpg5vIA0fhZ
6tEunDGrNFqVJv3Wa6xt7imvWmtueTZDGvukh7f0uhKZwgD4w9Dv4/LA4d3qA2GBdui6ewKSXZGs
pazV+YCKDhaydbITGmgGLnJh3qzMi1F0lOdXvJ4+OaG9aeQ7WeoPaf5TyqKD2d6URr5JraehfA7z
n1OQAu3tNsVU3Xqa89C2xUaqfGSvX/s2Oti1svXrfsVfLi8v0zfDIGhdFVNndZwhUKuwvGX02bGD
zTi9yM2HqSz3qAFtC6SAUu+m0u+9+peePaXaQ5G5wRDwGM92qlLdVIm5NSx0XnJvQ5b+YEaHyyd4
wU3MLQ9zXn4WT/3bC3y0/7zK7gcvpfehq+vxwwid99Ms83FjZuMaomH22sKSke+g7WcOTcHSC0sW
+Z1kVDVLVkh18RTX6B0OUTc+GGNXb+2pqN/suC0+VJIjrXj7Rct/KTRJXhJdzHv8aJCGGhtKRI3F
7W2Ywkx5p4wv9fiSVf6+h+xiqq51i+TJyf4BdgKnb50VIDMljvQiShs3tB/V8fGfy0t2dtXzdUQm
5n1PRYijdTqacZL0Xo4V6im54WyzNg424HPbLQq44R18of5Kx8fZFhHsiTdJX0p17/SN20NHOSSB
uslkEAlk51am7SwInA3NlSKyUbPigXApz0DNuOmH1lXKztzCuW4/0v2gbWwp/KR2wXjLfK/hlBYn
c+axo6WFCs6Zr3eSNtVMvXGV4anWEeCLHqf8U331g2Me2pEZIaIhomg6dcCMlhk7WY83wfDt8q5Y
WCWKeJyuOS3D5hD2eG1qSaEoU+VaU/C5ncrkQ1ZMylZzPOXrZUsLU0ZLFiq+dEbO2BfhHNupCdYx
zLDkmT/gm3qVUufe65ObLmnXOB8XRqUD/AdtR7gCCF0YVRZOiuWXRkk/3iFvD0lyL1tvl4ezYkLM
M9BPakVpjglFeqiRTCuVl36t33fRhgqDj8nBnfM/p0c2pb4ZhKVXuHVo9eRK0u6mUJLkJfUma+UQ
LawOLsGyZ5FeGovFfaD65eg0eVFRzL2Z7Htjuqu7/yPtu5bkxpVtv4gR9OaVLNdGTbaklnthSDMa
0IHeAPz6u9B73z1VKEYhSudhNBOhCWYlkEgk0qx1YtWv24u2cVTRLIDpZdEajkBWsgGatkjQuUWf
BDN1aNiMBjtNGmgnDKRSnpoxq07utOaKxo7rpPn7HSUgZVFJRp5U8hApp1NuEShXzY8Y22jTp9aL
PQPnNbZRbxm/lXmcdg/UVxwuW766hFyAb6McgmfAVdZjnaqFa2bTJ+5Ylg9g0V0j3/NVIft1uAuc
Cxxh1JPFJCKimksz6Tyw0i/u2iRkGj9Xhvl1No1otsguBaw42l3KXTa1O6NzeBSAOfT2ll7bqIlm
LWACI2nk4HknHTUjBQwl0xeakGLelToBxoce3o+WhGnkMynyabMt2nREX2kS1PrbgjxYuvr724qI
H3oRZ0gipMOWOS6w/BaDJi79hzcfJ1SqgfdytKcPE/nRZol3d4eOJFBK7WWtZWp4MNAks6LA8ELt
XhYj3E1YNRw3mAVGbkEKf2kYa9B2gz9CQvNP/1QpTtW1cV9+XPr5xejXfsnx8dJ84sZuTj/e3o9r
j3T5fenQAiCfgfkB+6H5j91n7p5ocbLb020hm9brIoEE6m78aUgXLHEDjTiDRZPCeyT9M8+eXEdR
3N9YJ5FXxeyFYPhyfKHnWRQ51EFdukVGEx3IjeFcKMx2+/Oo56LVB70+csd0XzS2a2klTRjYO00v
XDNVWuXaacOvCFTN/0oQv+BMAWrOMzr+KE0q0z2wCq6FZqe28I6Gmz5zThX7vqUQmn5RjEL7NwJi
yZtl+eQ2A8pPydj44WKVYNWObm/6dS0XThJpXPEuBXTZVcSop42/FIxBozJ9YkH+jaz0OXUm4Fvr
T9qoRaNbHW1jeswMbW+sLGJd8yF3R8UjShiX5HEufoa0sKA8HoKm1GmyOnMZ5TmL0TW6H5rx6AFJ
Dy33v/N+VVxJ1yjM77pj1BMxBaBErqAEAOrra8NME2f2EhZUp2zIn0EUcOiBycpXugchygeW8dAI
2p01rFHJCtSQizgD8qzel/sO88rh7Q3ZOIUGCCLB4eigcf3qDpmmYHBXU68Sg/dorEgAxL+rWlUB
csPBQ0qAWppjCNx0ybBGrwGdl+dVaEl65j4YGOKs+JjVbtT2ZTguH/vyy221NgXiRQLkJjGHLLdC
YPxGW+lc0AQsi948hBk/dF4Q5tmH3vbCodWRSSjvd2gAtgfZOdhmNqZlNK1Z52KEO7C601TtuUEw
561IT2xu178y5NZ/0uDxM7rQK0M6zc8gIf+RryoCrQ0pAoIRnZ+YARAJm0u346/IwrrUqxNSf2Xd
15K+lebb7Q3acDUXIqQDmK+2VxqLUyeTfvptBsfbX1cpIP7+zG+OOEyp3kOBzHx20egLCjCtmBS+
bOOWvFBBul2a2SwMq4OQ0fg66vRo0RIYWzwiKgxflSDp9HR93zPccXXiTGFm7QjaCMsHaqnMV+yq
5BMv9JEuZDt3rbWsIcZdp6gs//YqsFU6IB3NDkh/773ql9chdwjWOn/pjrVbhS491gs4lJs4mLSo
QvSrP+t0DV3tuVtBR9d8x+MmWmYvDILyxMtl75tdyIBDXD+Y9GDm4+fV4Ic12INOJAzM3wAOCevy
awUq5dqskdLadZ6xI1zfFeDs8p2/9flLWZOwLD5y/RdDYmNsTHQ0vAXZB91Q3b4bNoqjhsyGKKFf
05XlMwOdOa1b0WPgms1+cArFmm9LEOiaphiWl5ONjcPr1nXKNjENFi0+ZgRVjagbJwE6/CtBChUJ
5r154+Vt0hif5/SYs6+Otr992FRKSN5iGmcv8PuqTQz/l2k+9/Xu9vc3zP9CBSH/7DDPY6+3eonv
L/qHakHP7ANfD2RUnGZh3ZL1X0iRXIbuOhOzTWyFZ7lPSGyFJD0iFgrd9qBpyz6Yft3WalMe0BHB
44dMyRV7vVHqlaabZoMOfhq1pAq9JtHdQ7ukO1N7IndP6DtoqcbthNEeQNqge+xyER1kTOxxSZuE
rdaTPXyv6N0ldCEBtX+AdoJtGi2BlxK4aeEZStoWj/rnwgtHVUvappmdfV/SYOT6iCnYBqfR+WZX
v5pSEfxumpmArBQYLXhPS+7cqqaVdb0JAwDBTjN9zM0vVYdig6q5XiVH8ub2ggA4Tw3IgYfLvenY
TU+p/7KqWK82DcwFiAW2G6Gd3IGuFUMJABy3TUo3RPVnWE+1EbbFV62JVtUY76aXOZMlHVGD5lZA
Gqxdyv1DS9fdNJcP8+DfH6wKtMn/qSSd0XptqZ+bUElLj37rhKzejYUK0l7aH9TMHLQao98P3SyY
6JUbv+qCd2QeAzt2rJnvRquzXkw750fQ+NbPGZu6O+Fy/iMQ4DJQDNfMFTgwhqy1tUNBKjarnaub
mK2/00O/SxCU3QJ6CA9tuf5QGr5BAEJrx21mvRoc5SytVrhPeeDhPzIQ3kMCQmB0Ml4e/xkEVWk3
Olactc4KYAib/dXQ2jkCqWeKjHl0npxyAa1M1pkADkcDtJPC1RHf6RS/RC404pf4YJIDuDdqYyjn
yDhTqDJyqwr6IclRom/MGkXEOuzSYp+xr336tJKjkX6b3R9pW6B1+LT4mKouPvnz2zpmoeHRqELj
x2L/wyr2QAEI1XYf7FmRuhOH/Oy2Eatlik6mAKwD4HiSZ4Wz0vaqljhGzBsQ/WZhH0y7huyHYGfr
913P/xUl+rI8eGYIvtyYobfxlLRs1IBdIFa+Gqrm2PdEjaQLGqIx9IyjGaA1SxKAqlmTtXVvxL1e
0ke9sLuDM83za+qOxh6NxBYPp4HmfQi6Vx257cV9LLhvHIaGmKGtcefZWYPx0COafmGU9/vGychn
4nr5oe0Qyt/nRGTzkBt9Br+ZR3cah6Qd9q22a7zTWCqWXGh8uSIXFigDCGWVRVtUrgegGnxtcrwH
i3BQdcWrZEjnzeO9nfUW1AD/o9n8oNYYzqoOf+kK+e9SASQdUTCKB474+7PIS+O8mKeuGABbni0v
nOpaXCCdH07BAl7LtbF2bNbeOK360+3g6Fo55AjEkDYGD98Hki8FpwMfrD61rNh2Dmv7iHhPSYkj
hRPiIIj3LUr8KBIIKJhLEWuOQm2FGlxczMcm23HVG1qufAgBmBUQzbeijo2o61IA+D953xreHINr
YgBjb9q9gY4wq8KgacuPVpmZn9fW/YvztDnMlBlHYFSML4VLgavTBKkKRWLLQWOECqOVQKKB0nLf
ij562jJ02hIXdjnt2kmv9rU/+z3aVJj/0HNwfYOYNdv5WTB9wlCRFi7j4CAM9sY7a4RiaS5+ihRq
OeBjNju9ZPHaP2jBgVjPlqqksLG98K2I5YD8ge5aeW6s4EPGlx4ieP1i8TzU5l+3TXQjTDgXIIe7
5VoQQ68hwPkEUMXRPqHCFCyKc6DQwpNiXtOZtIWVEKIFYdEDCPZuXyhuoP+tkic5EZdji82yZrGv
/6B54mbHWkWgJGXi3vdaSAAmnDgJci4pS0eADS/6GPcVX2wQNlG6hGjVq//u3ID85Q45Af1nsEbM
a8w1RKSlotK+diZ4lIjmZDDgoQggl8ksjD9k+WhNMVvMKQoIiY3eQxUrbe5ezQtBcqWMr+vqlKk5
xZqxM9odrw7MVQQ313EDIkDUA5AqgEJX9UbHpgwPCADELjxE4rqmmJA9jPbrpMp9bLiLS0mS72+X
dWxWKx/jwPxirHsnexrYm1kfHORhymHXucd8fKwwbnP7WF1b/KVYyWsC/2kC8TnEFpazPtDMdR5R
QlY1k25IAUMvEPLQFS9KXcJkzi423chyeza6KQa9abgWX6nquX3tHYAzciZA8nCU9Gztq2GKeal1
Udlqc5SDPOBNo+UCTAVLxXp4fcoQ3ht4e+OgAWdZpjj2ffDUleUIhd7SN4NGYKMt0fAXWfWxvxNQ
HidadHeglU9MtwPtRFq8nIF8ZvVKM27w0O+OmYrPamPtUPNC/QmPCVyhclmtXUraeHZrxsvwXBSH
wIuM4cB/3bazDaeAqWwUZoEGhukx+X7QGoOsNe7JmOunrnii5k6JxaoQId8QA9FRTHPRfFlWeGdE
OVotbMVpUYmQ7gc+0LEOqOjvZE/lj7l46FUzpRsSMJlmoi/exh9XWK4g3NMaq6vXuNQHe1dX5UNt
or3VdVSomJuCwIYCmCuBZCaXiEqz0oKi5Gvs9+3DappPM6F5WHBXFXxsuFAB64wcFfovcGqsy7M/
OQMBQukAjXK299e3QU8jM68/2FmrTr8KL3n5EsCjS9CBgf4BAe3VOy/NhqWxgiZxiyIk1j9O+srG
b+70kDdp5HV3JkhwNC/EyeWhecrXhnYQN60/3OqhAdsrAN7vPTmXMiSbW3nNKsfUmqTWPlT1yV4+
ZXcy5l2pYV5uEQMfYp1lSFZqzoPIig9Mcfqv/f+lDpINFK7RjaaRtQmfiyNgsFOQVNxepWsnBg8m
kg+i+QO9T/LzwpzdwqZ4/Hls0UOOWTtCrCUkrXdIbRRWbkvb0OdCmnRZ22PKhrnv8iR3l73nFy+Z
oxzx3DBlzPkgSSVeZOiVlW7meZpBTZB7WcLprvHRffzqFNGkh93wysnbbX2unQFaLxG1CyBIzArL
PZ6TGMbvMi9H44Yeeu5j35LQU7m2rUUTLgAgUYDoQCRwaWX2nE2D3c95AvLjT46KyGNThbOvSzas
Y7hnKAx8HfA9r9znL0ajvaR6eifInTgraB1FjwsmEWz0vElp9zrnQ8MWI0+M7MiKJ1I9FHURltpT
z3e9p2gs3rKBc2HSkmXdbE3eoOOlYH9fnFhftdCs8qgkwIF1fqdDpgh3txfxX+WkRcSQL0a/XChX
zu4uTUlYID2Xq9qltw0BUTWK3Wh0l62NAleRIOTJMUPel29t0fWPnjYZCpvekoK2AAyPoPMDz1Kh
61nMmbeTmdlOmicO+zSxKPC+3T4zqu9LIedqpSOt87xIqKm/mvT7WJlfbkvY2o1zDSSfpjcWszwD
GhD6oBenVj/mjaJj6/pyBv6GYOZE0AFfIxctvDnvGJ2x4f34eayfBNQdtc3QBd2KPdyJX/N+dM6F
iRU92xHf0fCCz2HNurvseONH/K/bC7Z1XM4FSFsOiD1vIbmZJ6n2iTk7UjAUwuuQtqCZyvIw1xTd
IVsmAIgC9CwjkAJ4kyTPTLlR4/2ZJekj/66E01R9XTIwUx+bvKzmLLE0O3xpO1Uwu7X3579eMq9x
pXwxAvz6fEKsNO2R1Sz1nzOJ7896oMBztkxi2872fbVriiEpCIoX7S//oFU/b2+7aqGkm7LQai8v
bHwfyIPdHLn725/fOoZI4YFZARxB1wGs19QOt/wqw6Sqt8Pk264e0HtoqThMt7YDj1jkGTBlgVBG
MqaFE+KTOcuSwj8GwaOhf7SM5aiZVsSKv29rtHFOUDfASBMsF7CNcmjRFOBITi1OkhpFvSxdDnw0
H3U2vBktiO8t/QHQioUiZNpYRVCiAQIQCVFRsZLUM9Ja77ogIIlGdtovfzg6qqLohhkI1hFUEFG0
RJAhXZYl9Ucg9PVorXPIGwUSj74qqkgbEtBRLwb90OGGJlHpRFqWtmi53ZAkzR/JY8AUzvh6iRAX
vQP8wNYAniwdSJPlvuba2pS0hhtqhHWR78+fialCfRM/8/KRBDmuaLUR48OB/CKzKXUX0wMCQlP6
1gtl9bxDHrsLU9Z4x96cVTN+74m4a4ECyccQeEkyyKWz6rPeMzInueeHqdWEmbH3x79y73ls456w
vTau0Wgcblv59W7hAajD1FAtQ8VPbsGoJlygtrPMGL1dQetWx1lG97dFbGTthAwQVeHlgeZaeZbE
N7mX85zNSVXPIdGA0NhERntqmkZMnEVT3YQ58UOGCVybaopo7b1mIq8rHrsCD8wDo7rcdQkqpbHD
2MyY+KP7geXAuOv9neHWQA0uHt1sakKgF4WdZe15rbOQ9EhbulTb2+DA9dr2d5vb+N/1HYZiFR5m
y5QxLYZBK1GqxFv80uVrA6fN6nRjQnRLi6hTOE9Z5vvhkPaBYhW2rFmUnpEhw7sf4eSlqMK3qgEw
PAOISXdNBuSQ9VChR19Fb7RlTfBcgIISFfcrgKbMn6pcK8whoS57aCrjo6FVimh/a9Fc872cjoFY
9CpdapJ5c6+7GYYiNWePkatwHsqwahQmu6XHuRDJS4JruUcOqxqToHqezQ+qJs3rxKgoI2IfPGQq
AZ0rb7w+GihOm8AOc/xwyn5jGjJc85+N7R07/dWokt4niptlU6MzkVJ4QVcv4K1uCOhHA3hgxmdq
qZiyVSKkCANNxinA3qCVvn4wnMf6TtIjRMYXq+ZKO9+mk526Bb5P6t/U+qtV8QJu/n5kXXEaMbOP
ubBLyxpxSAdbL4F54y9RgVGpWjUFvykB+430LuJhQAJcSqgq3elc7k1J0b8GUdrcR6v0vkBA+8eI
o+hpR4/05eeNoffsrLMm5PXyE7UxdtVjCDabn2mVvmVW8bM0rJ3Ct4tFl72rGPYS4BeYp5MdS05s
NxtoAJnlMWDfQKCGEY6wJHa45GSfj9/Lrj/Z/fG22K2FFBifgF3EzAZyMZeaLq6XGXqhAwiuirOf
jL/+3z4vxJ/F4hnHnPcUrDif6Bcef5aDYlRqy4chNrKB8Il879U4/yjgOK0Vh9Hsv+QYdp0cFir5
UTYDinMpUp4CPYWTwQ0sUurz6mel2fYDTYnzuet67aVZjTpyQYUZolP/ex4MWWxanN4HkPRukQJW
FFccougrdj27BnvfuAJcsrTnsDo4mqrPZ3sl/ydA7pvxZ6/xSIWhzcbdFebO9I9/ZGtnOsh9M5pH
cp0xnCp7zPfmoO3a3/db27kAaZ+Q7AO9YgcdRu+X8yu1/uTzGPjDbYn8zhVucl/ko7Y6GIcnJ8PE
ze+r8rxbsYWIXizDA4o1kAouT4vnlLmhBRyHMftOONlTvzy65oPVK8Cdtg69D7oRtAu/43VI94u7
gNmvm+A99fQlf9TbP/CeZ5+X+Wct0MT9x3vqPn2cluo4mEHsluZeb/kLcTAdBJC6P9h5C+1pGLYX
eKXSjRZUNTrUajjP4JQPFEGZ6tYXSy95ZyDPgF8TOA8Y+5Pfk+AaTgH9EaDd1tMx8vBa9A9T1z3o
E2BA6j/pYdPfS2V4L0EdyQ6Gdl20OR26JGhsYIjNR91kz3Wryshs+TVk4f9tAJPswGwDzXHHfEg8
WkSdjSHQl6Ae91llhoWdeOAPbZM1+3b3VmFAEEEbEITeUU4ujTyrur42HAi1azRGPhnt37e/v3GI
gLbgCY40Hy8CR7pylhlXjjmhWbmohijvfgyWGzLtMOf/RznCoZ5dbSMx/IUYVpvY9kF3Q+o+5wGA
sRQ5vw23jNE6MLWIfjNEB1L83FpOSrtuaZN+isb2oVr3qQqp7Do94yPDgKYTgJNiYFdu7dVM2+qH
FKZdAeLNMT76TQwcZtZ/yZqHXNVzuOF6LoRJ8UZa6JW++hBm87A1otJUOIKtc3qujLT7Ns9Lkk/4
vtG+BvQ7705k+HswMxQwFM+nLTtD9wKgKvEQFGHi5f6DDqg100AfEiv76eVDVKNeVjg7q//rtj1v
rRjufBGyo7v7yp7NljFAAg1Dko5aGE7lnRDsIrJAYQQGBpBnFP9kwCEM5tprExQ8mb+ZxlPePNz9
85GFQ8O2eAtcM46UMLyldhuwJTxn7g/P/voHn39PiaPN+pptMx8R17ZFwBKSf+3yAnhOfyIA1yQm
RtAncYVwwZCJ8Y0V6L0z0Og0bc8GpRsWbla6W8CJAMBwQNFitMaS3LBvVC6jA7BimykwDrndf+rS
4auVdS9s9iIvB67n1D+nXAtRcHzSa/9vjsSWz/AyaNZTAU4Vs3Ifc9r/3douoMFVrK8bFnj++2zp
cs2IbmhzZs2JjVya3rahqiVoSwCqzuJihY9Dzu7yKNmj5zLW8jnxNC8s0bM6lopd3HALqG6/x89o
a7pKpxRdQ5ep12YMPwKDhzvdJ3+ip64bQy8r0cs3sN1tu9zwDhAI8F8jEAPRcgw0mGZdBXO+JGkP
OqJhWn8tfudFOUY72bD8c1vY1vq951YBAAQShXfIuLOriJhtVoJ0FrwaoJ9+DhqFp9u4g6CHYGcA
Nh4Qk4X4s89bqdMCc9QHsH27r4vDou1sVcZja7nEjCSSiwK8Rr7mLKsdfQrOmYRzI/Yy+joVS8RA
0sAaVRJ1UxRwz9AarpvXg1PFoPmYiadzUtjFt27NMWNUffaZfxon1czt5r7g3kYPGmjWrrDcCNKS
KdcBMTy0Vbhv8cftfd8K4ATyDtLBoukbWYPLnQlsOIB0WpakbACVpU/LB6Z3HwyLnLrMXB8wkXGY
jfLFKawjr+j9b3uQYcG2EcvpyEZLibCyqRZUewXysPnqOh8LxU2+ZXWoA6CShwjYAvj7pW6VV+g9
XfiSgO44bLKfuh2nd7LGvd99gmMJfgfXIFo1LmXM/VBzvOGBAT26u18a0tm3N2jL1s6/Lz1I2xW5
qwDc8EhPFA/rSAGbWf5cyvlzgFrxbVFbtoZxfuMdol0MHV2q0rRTRda1WBJH+zmXJ1M1/7m5HUhE
i4oRBjfkSwojjUz3hwAndHo2+ycrj6fhDwxK5Lr/K0K+Z7Ss7wNeQkQdFACyBdS/wqS2tkPQcwCH
Gy8Q2JS0RlwzNDa6PHHSg09fuAlgsZN+ur0RWwuFiUzUSNANYqFv61IIKV1w040TTybz1exeATfc
q5qPtvYaXt4QAA44/e9u4cwhGz3vGvB58gQ4fFo0sU+3NdgqM+H5BH/8n1E7Of3JgC46r1UHiFGv
o98WtKDuKtsDw17eWaE+rvUeeW/+OK6lu1vmut3Ruu9eexYYivOzoShQWNHAFQjKOrCeXK5l3Voc
Q8nmCvgS5NiCMaT9/rauG7HXhQTJibFpWEBaCAldfxj6iGifUuO5RIgzhbR8XnSFQhvTdOi0PdNI
MsFMQz9cWjiA9yRDNPKvOrUOnvPil2noZIc0y6KGfyQjP4D6IuqsfZ4NgN5OQ905kpkd6yppdFXH
wcaxwCsG8bOPYilGpqRV9sBhbed6ixvRbJ6p15xG91uX1ujLrL7cXu2t/USULqA4MfwO3PrL/YRd
6Q61QWEz9nPk0L2dTwo3uHH63lmEgLUPNqarDqMsAOoi8RCrEM0HcsSHSnvR+0axixtqAH9OoDrg
RQNgKEmNxRoQLA2ob7DiZxU287e7V+ni85JNFqz2Cq/KZ/QVkWg4NpXqat36/Qi2HBQ4EHJf9X70
bGZO3gRjMvCoOBh3EiGJWxXwaP9+XtjbmXvyCm7lXYvPE4Ad6TEImhWbrPr90vpXLVjD2ioFnOvq
h/z7WqgKZBtWhEK3QDL20TNoyBus20hRLSwDeHsWMT8s6qeRKRL6myKA/oVsPiCT8HK9XCTOrGbh
JR59fZsfa/hVIEg3f5CxRrUe8SHYfl303UsvNw5KqtzJCWhUnCgLa9VU+NY+nH9eCp/IaFd8DbQl
MciuqaM/OWaoHZsgUEFRHwMpl0tUzd6kL2aJAHMEyCL+UcQbW1uARDu46AXG49Vks5c1KxrFHJbU
cwQ+yoFG6/3D/6jYIKvmmRhIEEXXSxXmjKWlt6xITzhGuA8QpN/tKlw8nMGcJlwR+myk7/vEnmZ3
ZInJokkLi0xhpcLVSKkJDL2h3gSqaCALeMICzo4ynoRuwSrscEo+rNYYtlYfWfkHv3kqMFRVMkU5
b+MmuhAnLRfyxaAkTdMFBzv6pf8cgA7u/smKAQgNlzAy7FejVNXczzqAmZdkrA4rPWZvtzdkI57A
hBtOmwBKwbtIstlxrjH4WnfYcGZoT0gceqcy84ff5traEcAbtCzUOCVPZG3c/Vp2maKp6/pIIs2G
94yAaREg8dKGlYFmpUzkapb8t26EDBj9txVUCZC2iE7j6KSaiWTQKzefMvbwB58HJZnI3uNykmuE
tWEg+izxjPEWVFbsr6ajsGjx+y4tGgt0JsC8tOgJ8LhL6iMxY/cHNu/7Imbm8U90cBGhi/5AXW5K
WfKs88feB4FR90K02Nnd/vyWBkjT450E7Hb01UlOXbOdcaFzMwOCOX9mM0bbEa7nyJuxu/M+yCkI
Uwb3F+hG5ddx36NBFQDxU0L1Zu/R/KjjH8ZVCZkNiwI6oYMdB4iJoN+73JGAD3ltZ4BPH2MXAFmm
rkouqQRI4cJYmOCariwIANnd4qdAWVMY1fujTrIqxAlIcCPwAS2wHDDMZMz6KYCIosn23Hltnc/V
8I+zfKP8pNtTSMYu5GMZtUMVTrzf8bTfV/e33SBiQbeKgWyt6IaQLgMkoGqN+60fa90S+n4XuY6i
srthenjROgJ5Ufg3OWgxvWlg0zR6sdlaoTX1+7oxPzqgRrht4RsbhrQWep8Rt2AuUVZEX6bAbqvO
i6njRAbtooqN97sxPJ0tMJJj6AlpJil0sVMf/MNB4cfUbcOGWlGlKyp3W0ogMQc3hgEnQE5JEqw8
WHTNyAMxyy3GQub7PT1C93+/LzkyT2tSJ5iLILZ5NFa74ev9e3D+ecmYct2bFz7i80sbMVpHua+q
cm8ukAdsa8HWLUDSLs99R8alrYANE/eURpSif081C6qSIN1Vfc+bpTMhIatf1y94Zt9eouvgCHcs
+ByBh4TyGZ4JkgJmO9R+muHzffGB2+Av7vJgBjyi+1fuT6cetBmG/Sc6nQuVVg09xpg77ssgZl0R
AWMuqlWTAVuH/FyCtGpjafY8cCBhrQ6kiPLhIb8/bEUNRowZAjwbfbTy2WBZUQ4DSvgxt/TQ0dE4
fHeiAfsCZwzIOMPBfS/fKVaD6GhKvXiJGvZ5JJ9u7/x1nHr5eelGaZ1ldcwZn6+BPVKwU+YAy+ih
VM37btgvhuMw8i/QNQDtJx3xnFhWtdg0jcGrauYvTv3zthqq70sG3Kw1+liR3YtX4KR3B+v+9yFe
NOgwRqoHiZ2r7jxQk+EmWvs09tjHIqTF3e+3y89Ly1MQZDHqGZ8HQss0hf66s+6PRi8UkBaomp3K
XidIwGzEtK/uHxmAAggbkGuAsWJe7NKBzMiUFbU3prjn9PDBLnXFJbdhpgIaEDEJ/gWoIukK8nNN
T2vWa/B/dR/WxNnRpk6G0QpRHVIEi5uy0EMgblPUIuXHuuHmFZDIFoS7wa9h+u5Yn2bzu6Zqh9my
WFza/1+KnNAwwfSwDBRSVp/u3DlAOfoPthz3EQ4dfDseCpJ/ZZibyK1pSeOdS6fIH1VApNsa/Pt9
ybvyNnP0zJ9TIKBkIXmy1j+4IGwBdYrBJDTEoWPh0qgwTqSVM6Yk4lr76Wc/891tn7FxO5x/XiZT
twd7SJcSrttgT5Xzizi/TE0RTW8tkaBORCcksOrRe3GpwVCN7WDNbRpXWQNaLv0DAbrtbS2Eg5bi
dVQugdmADnIslSt+wllew6y8zqyzIIi7ElNBq0ci6hp7pwmOnkkOQBe8ExYUOVGBnYfSE+5nVE3l
vABzJofMBnQyNDsawDjrA3/fqpMuU4Sdm5r9K0iuDa2UVdPMIEjLP5rLa9YMO2sEs9oSxFqqcvBb
h14wAb4jemCCTLI109UabhswZmvcu/v5VK1P3Pv79lZtWYPghEQXnHAr8nO3S8kEwDgEcWtVIGMD
vjhyvC1hY8kwWI9wRKRJr8cVptQqdK1q3Njy34ru1AGhLcu+FVoeOo1C1IYyEAUyLQFJ5wG//tLu
mqn0SV/Pbjx98M1PjopIdWM/UD3FUqEtzb3mORs6XyNFX3gANzV2Of2L1s2jv4ATqFXcLO9mJB0g
V7gXgWj6Pot2qYjpjVblt4sbs7nhYb0WT2VWP06uu8tK9osti/6AdX0znWW3uPX+9oZtqYmhTuTw
AIhyDf9P6ooDXDzz4pnVj5l9yl6C5kBocL8fAmcT0s8i/LrOD6NH2u6nBmIm40j206Swhc01PP++
ZAzOwpBhSbFbPaCCS3Z0hodFT3T+2HRtSGgbztMpVSGXbPjvC6XEYTjzfOvgNkXaQyktdoMvaCNb
vtzenI3TdCFACmqQD2PabEEAm3ikl2hbRXIqa/MQ7Y3478+3pW0cKNDwoG1OcJFhEFcKcQq3TzPD
xYHS8tjVfnS5Kt+5pQ6wI2wUCiygR8gpj7pmfoN5Sg1AaW7Ypm8OWULHYQejqg9l2R1uq7O1O+fS
JJMoi9Qf8ajUYmIaE6i8MV5OyifAxyqWbUsOIkK0lALtS9CSXVoBrbNUr1JHi9t+fZja4TnHoHlZ
qarrW4uH7lKM5+GOxYyOlKrsAmtZSQ91zLwKU8yNxkiDgCAbAyAKh7RhB+j2RooLAQPe43InlOYu
ZTXYGuBr7A7ZtqgMvt+9M0BEA2QNBrLRK22LFT07N1NQeXlj0yAm1c4JwprvDX68LWJLh3MR0uZ7
dWc6eVsjo/OauUBWVtjWxucBWCMm8FEnusZB0ddOs6fG92Mg/z30TbunNFPkB8V9L90KKNeh0IXQ
SvCWSe+lFaEnmzM8aAJbiwL7rXVfG/dgBRj/+pEOL4NyLGNLp3OB4u/PdiVvVhbYFgSO3wZSRbgD
FHa1cVBAdAzXhJo2APbl40/w0G/1sQZMAiBKtFNQhpqlSCZs6YAiIWiVUWdDn5sURM1LsdSLZWHM
/3H10Pdxum1VG2cQCHiIcxFxYDpdnvDDq4+uZDRIwvraiqbRD7uMndr5b81qxcDc+vm2vC11RBZf
DBcBuEB2LZ3BBoaWoQzcrk/gyTUf/uDzAEMQkz7wlDJmKorCObOnHqxx3m82FmGg+PlbG47v/u/7
5qVF8ZRSMqdgpSvbmUcub3d5Ou/10R6i24qoBElnpamBH9FRKILC4FhFtIqGWSFiA6QY40OClBlt
tYKVSjItc3X93BsA8tEwchi89pmWIC9i1o765nNVe1WIctgOo0hdWKN4kRkBMrEcQ/y3VX3PhMp+
4ex3yI+SgpDJWueUJLanDfFglU6zB0nfK/jQgVVcOeUeRYf2yWYIwv3R+VYRd3xagV4btj03/9ZB
nXn7F205qvMfJN1/XUnW0muwMLi8DnqXhWP1GdjJhCSmALtCq/+yKh5mMnG3eAKikxUlc0Nw215h
xjWIJmvPxcEIsPNAv/iB9qLQM7pPDMP+od3Ow9FbmjYy/I4cpjJoQ7PJvWidpjnsesp2+tB2u5xM
+Q4PWntXFHn1hMJSfwhs1ZDW9Y4BwRkgesBQEd0pmEK7PAZ9GhBL63kap2Pboy/CMF7TzPttN1p9
HHgfHPK+6sPUIM1O9/p/Zq3+joE1clo97sQgbGdvtzdM3H1XFoTnuugzBt2NnGsfiwJT90D6TUAw
9+pUy8dqzWPilLsgaBWZrM2DeSZKOLizO8WYiVtqY5ElnWch/PqZoUMvLRVHc8tLiqIBegTQnoMm
xkshHl91sgxrGg+1GTnVqalVN5dKghRNaClzUnA1pPE8JTPfF/+PtOvqjRxntr+IgHJ4ldTB7dBt
jyd4X4SJEqlAKodff48GuLvdbKEJ+8Mu9sULVZMsksWqU+d4X26viOr7y71zNk1tnbE0d/B97XfB
IrtXXFuqz0vPiElzQH5a4/NljPx9aAnF427Noc4XQHJwp2GaVnh6fByc+yafdq0Vhxl7zi0Vzcba
/YuWfmR3AWJF0WMZ6Nk8lTETheHF8dGOH4l/N+gs8jo9qDKwE6voMFZtwaPQ6IK8L5Cml7aoOWpI
iFsEg0of/RSNQ+JZtBM46fWN4SoKkKszuJASLrhRUC1LMyiqXPNxdpMjCJ42UFffCCv+mnLya0iq
3W1fWzWF5x2oj0FPfJURpH3VldTSkChvaGgmD0YzbYzkIacqvJbK0PL3s8UabJBgmjMMGfmBQlsk
b++43YK8XHEZrJ0xPiCwANMDgXn1bBUQa7L8HlnmmaR3omCPyWTvmylRLNEKkhtA2DM7kkMMHd5M
sd8tFRj/Nc3o94Givaoz/I1ZzI+EGiF3my1vzG2rabvWLL7dXrg1h8S6QSEMNx5q1dI9m9gkL1H6
wIMg64NSDAERUNEjn3PkCstPt239TT3Ld8S5MWmw3BkhFzc58TEpnW6bW1aC2ML9JZjXHcy4p7tK
tE5oVlQLiamjj60EGdTer5fjCx4VGH3LgwGYm407GfwXTd2vRC/uvdhBiDA3D7FjFIE/5caDraPi
DgULtm1zYge9Bt5Kjo6jkCBwCey59aMCAQ3o8Mvkxcmy+E40tX9fTNDE9AtwN0GSww/LrIn3tRZ3
iMKs+CktGahMJt2/95Piu8jG+n4G2ioC7wPbDaPlQTA0G+6q0uJPk9M3m7hsjRDq7/FjneV/xo5u
O9p1RWAPRR1qzOmfSNuIsM4maGIaKJJNZdPeGR2qJsCaW9MYFPk9m/0+TP3JDHmMMmbisGTDraTY
Zz39NpE2jaCgjh/szD8Qu9VBQSdyjMGruJ1nyw/6Zkh31lygl9cchz829Ybo9rJeXQTAaGg4QFFV
Qrh/xYAqjNRO/KLIIDEemPZzaZ3e/330nUE5AK96XMfSTQziqLScMz87WZDqOs6ZAiRwdaLg5y+5
a8dFIyDCMvmUbNLKHxMDTET2d4uHw9Y3tk78ensM1/t8sbI0g6DZDK1mMql6ng2xUU2wsqQ/6k8j
ixx2nycIGSNC9GBo52CC+C4oim8bXlscEIHhGYYX7AJ6vDwvAXzVofs0wy62x+tQ373/80CeAUi3
vGOu4LNxXkLcqR7yE8PzlW0p/fHu7+N0RGcJFh6/Vc5PTYndzp5JweDZvVhvVaVIh6zMzsXnpdnJ
sqkcmI/Pg3ucWTSCvFh0ewBX9whqoWcDkM9XSHC1+pAj7eXE1qGptU/jACZyu+aKcHXVDrQAAMRG
Ks+TMXoGuiqa0oKGiNbUUeP9bvsHqqq8qmwsd8nZ3Vuw3i3nnIOweYRWcQ9hLyrCrFfcvKtrAoge
BgLGe00mBxS1QwddZ/RUVTNuoleNKwLXqw0PX/VxjoD2Clm2K/KrCtonjBEPcXcfWPPzNuyNf969
6Av8E5yNeDlc447MGNdI1+IY9shp6P8Bs17RKe7SlVm6MLH8/WwtiAcQUKPP5JjnIZ8DoRJTVn1f
OnStCcV1auP7YM695+8/0RFmL/VvQO+uj9yWQXXM9GNy1GjaBXPuPhKvVkyQrPaNpUXFEJ2QDiq6
yNvJrWlz3BioU+NcskYo3lRuWm5RlY0PXmehTJkMqLx7Qx4AQCBCXrBpW2pGvcs0xkJbF/SnJlo9
MmkBcdwZB0VAKl/VbHYVfEk/UXpCmT1EdusmT069X/2Ezle7qbrp2SX641zVIS07xcN5dVHPpkS6
6hxtjGc9o8nJpenG8tKQDj9ve/7qiBbODdQd0SIlX3OGYMQRKUHpyvk6+VrYFvc2ek9m8QLGtNum
VgfjIiJAamORkZEGkwwWLWYwvJxiNn3OC+sTtLW2t02sHHgawPr/b0KubDOABezOQWbWTh/88gtx
wpx+ZMLOTEg3EI2rmg1cgwt4oNpufnVpF7mgD6XfKITSPzAcXA8o0+O5e5X8dyG7F2ttk0CLGJKL
5cGY/rTxn9s2Vh3gzIZ0Lgm0Jdom7xLcESQqJuhfDD94LYKmvx9NVZvZ6vosbfXInOIgkYMbAz14
iBmwxSFiGCXGP0NhbCst/sC0QQwH3DsLfyWCkcujFuplHni+8Gb3dLJLxjsbnF+mu7s9b2tDOTdi
XhqZE5pay7kIrG0SgmP2R0PH79qYKuI1lRlpeQjtZ6FVS1nR+zxlJz4/FR+IEpbdCEWHRePjiky6
R3bOECPqsb3oWTiRbq+PPYOSuWr11w4AqLVqKCsuvXMyCskyAS90LYDnnN1ofyl1xSV+FSYsOgEO
cvPo4dZBlLl4+tkNKwYC5q0OR1k/+U+mr+8Tah7olEbaYIUfWHyA0HGjuz4gLtLi4zCFWmXs4D7U
35z0V+zu03dzSS+jQe8wHmqoMlx1xKbAAbWpUeM2zHYxjSxjk4jNB0aBYp6Otlu0DsskMVWlWyMk
McmxESy9myDBtXP6Md6VTaVKzi4X40UiATE12EtxXyPIQhZemrDcg5Rcy8FEonfTp8wv7KDjybe5
pJ9wYv+uZyTWRk9Xsf+tWkXlDD0cS2OCnE8r0Y8PgblWP4ou3STajpVjYFdfWLyp5vsZVMO353Pl
KIUO1yJPDtIYeIfkgLYXJ6TnvnaM+Z+kBHMMjYMBbe+me1+BzPK2seW2vJpRMO8sHR3LlpJu01ib
oPzGSohllUN875pI4020z7e1DvFUizAwRrv2xiocGljMVcm1rRxLgPAsCVHM6zUsCqTA9ZAlTD/2
ehtqxre6folTohjiNZxneYmBr/lvjeKaqi1hIvVpo+tHz3hOZyPohoPBtSDpt8yNkniDINrPftye
179eL00ssJ5IXSy1Y2QAlqGfHSNtjKRanlf20eJZtYHIIqjcTZJuaNVq+0JrzKgr9M/ZXNR94NZz
s+vbtgznuW1+e7U3Rg7l+pMv0jrwhdsFmea0O6NO67febNpPZV3PgVlN2eNQoUMWt5TxYlRzudUT
RNbaVMBRq5E+15PzNk5VsR/d0Qg1reu3SIcVoQtSpzziOeUbp9bSLZmzcdNU6A8PwI6UhCOOkmM8
E+dTV7ugINSFCui5csxezM/y97P5SVpTSxurtY+QH44afZvy0AHZIbJvtxdixcXwmFxIB5FLwstS
2k15Z/l8rHXvaHt7rt9zvAbS7W0TK0O5MCGF8wIhcZFzmEBCxwQwaDyk0x359QEj2CQApQPvgOm/
nC82iww63r139LJPlr5nVcgzuEaq2Cwr5wEwsP+ZkQKFtkrnTsthJreLCNlS3fydDtFYHYWYgqJ6
Awfh7XFdl8JR0Dy3KG2U3CCEN7z1jnHuh3PrhS4D4Demm9bnQVzcG9PWRI7a0H+MxaZz3h8YgfIC
/3h4LAJEJrnHWLmJMEjuHStq34+Vcx/T5nXwVODstTPIglIkWKQBv7hua0vrycpcghbArOKhP4Is
sglIinuE8MBJvxvZobTsQKmHueb952aNS68pIJdbZ0PtHV3+2tc7loa+qrFZZUJyTDpTQru5QsNe
wn+aU/ajH+lmLFSPmLVNdj4SyTGhTspdPcEEmuNXnu+rJVmu7QZzc9sd10aD5iQ8LIGSAvOKdB+6
FL1jYjLcI1h4AmG89PQ191TEgmtjMYH70cBBABlseS9rOMbddAQS0+rNTTn5oTkboSi+N1QxGmvV
EhiPQCaLYBKEd5frb3OzK5mWoN0KkpXbkXluKOa5/2wWPtphHVp/cy1KtrGuTUE70mFrQ+1rz8rK
30HkMk0CDADsN4SYh4GW1V2ZCBF2pss2wk6zA6vz8uBQwDQGYhnhDH7tN9vhY+hUQguABB6ibmyc
Las8GzoG2lAmAbdZ/dL2s/Ob5by6H+3c2+KJmG0bYSFD4YKqs+li7yGlZIpsj9Zbxt3xSZ8ZvZt8
hrup6ehTO6EdAF1SPBCNQx5Z3b2bImzJ4AIttSwSWoflHp3ETa0kj000iNozooQ/WVttLci7oXBz
2+VW1gheACDYEtsuMIrLNTJqF4sEyd+Tqf8o8wOnP+s+clsVrGnl2fQ3ytOXKB0arNI+1bo6KawZ
El+DMUWxn6K5VgUnWh0J1KaXrkuQd8hV7lnPa83JJihJobwWOJrYe6z8bLpkT4SqSXVlo2I4/9mS
hmNMFc3qArby3vADv0riUEwkjgw7nhW7aCX+/0sb9v+bSFoga67JTAi2azV8Bve61TzUjhl0zUHM
z0Oxfbc3LHjmRWoA7KkowV56A8/GwUGE5xx7Bs2YYl/w73D1YNBfbttZcQf0ngEdAF9AnVvOoQDC
VzPWWM5xtnmY6v+gkqcIJdYsLD01C74RPAKyNxR2x9jUJd4xDesuDXzlQ2nFBZBwBFscIA5/1W8u
p6qIO2BDeIq7GyitLGLZXvM+sBrnJhaPP4tSTR8S0tZiotGfM2hhamHMHpJv718KyMahERPcbtcJ
DTtnkzUzDe0G9guJT0zhvmvrgFbuBemCf68i4MGguOz6Bu4LllgnA/PFpFjp5RaR3joXmDTplunr
1mVA2MRH6FSFou9/4UC9440XmCkeFLVoFauisidtyLYvNEiIAqRB8u7JrK1dmXT7xEAxPvYPvG0V
lak1P3MRuOH6RFQAj750AqaxxgZzIIBCaLonv/sO5B4KPIjKxLKGZ36WkqZ3C22BS/uPpv6Sty/c
U+Cq1txgAXsseXOczXJey2IUGOeKxkc6Vv8wgmqk59L9bU9eK75Y0GUBXywAlWBWktLaINVq5tLx
UWPzZh1SV1D42qNU6KSg6mJ7UvNDk8M1KNvFOkg3Jv/OIe2mc+OveW7tbv+Y1QGjJvE3f3utbjeU
ptabPAcoItXBscXyr02j6rNbW7eFFhfaXziBcLVerhtp6yqxSgOeaC9kqKLaVp01BjPRFUHCqiH0
XiJXDLAO3rKXhtJ2FB4FadWxdYvHTje3epY/ObPqKWsYy4km72UINv1rSF5BS9OTv/hHvzfpfSWY
szU8mu/yIf6K/O681YAoYaQ2H0eTVNt5MuO7tuvFZo5tZ1umTb3x7KqJZr2vgk5keBJb9k8ToJld
PlXJoZzdLmpjAHaIERcbdM1BSaEY+c5NPG8IwAUNW8Lx3+yBu5BT84sobTgQNwiod7mr0Y2Yujqo
27yOKgP07nmlQ9ozB4qn9Pv+PqcjvfNbf+RB7QFz4cbQTQGqsw57OtnbUvDy0Camv7XoPG3HaszB
l2KXARnRRd6AX2WXcRyQCWuGvZYyN0BFef7sTS4i137IdmNN7T3T9Th0NMB3hqbVXiwXGe8ZpURw
Dwau0KYnLU4gD2LPnwv8X09N75eb2Z3nXVNYb66T/5gzy90aI3EgHMweLK3Y5XjkbkhlFkdaetVu
GMY8NKuhDEZhQuZoTlDYnxgBP1U+hTnoxQKvS6YXiCmmgciTOqwFiyPHnfEHpLU3EPLuIkjf8s92
mdZRp3Mt6hye79A5Z4UQlx9DdFa1T2iqdnYQG3Q2naclezATjxGt0Ujj9OLVz7xBD2Y4/gZJlMII
h7ZzQhSvgKBqBDL8CU0e3UzQqKLjHIzo1gpyc/5dTe6MS1/XNgM3KnRo1W1QZng/AIvZPfUl1zbW
OOXRZKb5xiis/r4ZqI5W367Hj4z/6WrH+ByzXj/4tTv44ZSR/ntbJrodlcREnw/Unvw2KwMdwfsW
2kx/ir4fA1AxF3+Sjnw3hrp8nHO8X1q/pC/dRBio2ochBNzTDbnVaiF6PrJvnr9N9cMQfxpLzz+l
pHB2s93G+K2Tey9Ku4uSpEL3CoSS2oh3s/2QlbR4LFJtDvtO+MHUiDYyykJ8Tg23Os1eDmeEK5V3
4KengTaMGnIYFK8UHX0qLqkNALZ6V99qVAO+v87erLz949Z18eR1nRmiKGH8sarE21pFkuzAojE8
+Mz0og6qBtvR4iLK23IKwPraHPMKbRbESMS2rJr+QMs8g8rf3JQbp+lI5OImvm/swTmgYIaBjgWN
ci3/PdRxt+uHlD4TRmkIze/ks+EMehv4rEftNkl67c7l2bQrRF0FZqKnB50Rf29orR26c5pCZEn3
drzRx4jrQ7+pRG0Bo9vE4VwO6R01G7Hr5z99Z4Qp/LZBiS0yQRykCDtWDngw96HzC41GS2peOhPd
2Y1rY27YqbY2gIxYm9v3x8qRe/F56STUOnDra3HN8GCKgeRnT8zT7gxTU9zLKwfuhRnpConTvmmH
pGWnZg68+B9Bt6nYxrEixlRZkWIYOmG1/Lhip5kcbHFHrFfebBzt/bfUxVikMEa3Ule0PlaEgjZX
VAAaWA+Nr4j+1jKGsLIAwyBci+ydtO68AZ5Us3R2moSeYwdAd8GgyKCBs2h67DhSsNgwGdgCCqsI
WVdokTX6LCqSTIW+WvfA/36J5CJQ1SQJT/FL3Dgypw3RFENVfV/yjTZNAVhyNXYypo0TgZ7stoev
xNHoCAQQR8MzEElyabmGISMGG7BcY/NcZI9G9xJnJ5PeQUJH4RirAzmztOy1s/gWhDN6M1c9O1nk
N8AB87sJcxYs6tn3F/c/+35dEAf9rNhEfg1CldiysjDDgXl7ulZy4zCCctWiyYtHp7TaU09AeNBj
tYsc19cYpuTH3MWbpWmgSfqgK341qtbQlRVaEJD2IuuqXTOtakPvDg7n8ZE7fBEw76qgKdMt/uc/
PG4fnFol2LpMlBz+Lc0QC00ltpacMByTzqwTqA4dq9HfmxUa0fjY7HkdI/AxVPmiFa9YGOuWngjE
JFcSLnwyPQ56pfiYJhEuHqFqGFr9PiqowBAbC+u0lMztamaUjKKVpLAga17rz81UqrIcK7fEQpSG
ZyGKSyiyS57tlpBF8RvqHLN8p4EwmG3I8P4axYUJybnRY5ERe4KJjm+90ggMCAyX727rQbLTxcsN
LwLwhuAFcLmDcsTJuplS7CBQux5qpnhDrywFFnjpR1m6j+HKl5/vDbz1pszG3vFCJ3Le3VOFXw90
DJp10TsPRLJ0UBJNn0Xhzbh4iiYYXBRNp9fbm39tAHh4oScM4BCMQZqfQiepk05InzZJWKdgnVIc
LqrvS3406qJtcPDQk/uVWduRKHxo5SABPhhpbDgqSK3l7K9IalB2UGB4he0fqP8FXCBsHsPWRfW5
/fmBqTqzJU0V4nm79OeGnsbtZH3StJfbn18dCoonuPyR+rvC/4we8Txn4uzU5+4zWkDwX4vyLbJb
Uak68lW2JLelpemIAU+0k4me/HBM2Le51wDYa508NLLSDiDA8/X28FYOFBclUQQ2Sz7hChREtCkx
24mxU1qC2DV+mCg/0PjttpE1b1t6SKG1g2MLTnG5HWPXnLQeQdHJ8p/sIshVbVTLvEjXCAja0RyC
qwuIaDkPZPjUZMhDMagsucGIN2Sr/dTjYRP770drXRiSNr7XU8/LBTa+qf/yvG8lsYK4frVVSksr
fnBhRgqfIaOhl7REIEbnfziaeETjBig+BHby3Bjfb6/NigNc2JK2D/EgGpXpBjt14mTGu16c6LD7
gAkgQf92Iy7NbpfLb6VpaxkCy5/Rb621YYguNYUbr3oAUFr+UkEDSFMKluypcEq8BrBLs3wCr13B
0lcINKcvVUOhNG8KTZFCXXsWgFp3oY1F8OKAuPhyUCRnSWunPZhGEP77iJJAQvHba8jBKHlkp+kf
o9E2I0ohQez6mz7WfmdWrPgRK2t38Ruk86KEDi2YflGV6vXeCevS24BD+Rkv+A+8fS8MLQ57FvDO
zcy8mGvoL/Gch7xF9DQ3HtncdpOVUwI98eggQoEFeVS5t7ts8qKdWys9QeMSoigq1R/V5yVHd51p
TJLYQbnQi3RcqT8+8OsRyQCOCj+EIuTlFOl+V2tGAh6HAsJu6KyjD0PiE8XDZsXNF6Ktf41IY+ig
r6MPQ5eetOpkmt9Tx9wZRhHqxqfbg1l1LLwClhrRktSS7PB0KuxmseO7d1O7Q2oF2RoVxmJtQYCq
xEoDj4cUsGTEpR5UZqsMjT7mH5TuE03Rcrc2CCRIFj4VRMyWjKgeIP/Z5MzDgpcbnkc+30A29fY8
rQ7hzIS06GlZzHmbw4RfbZIkcqPbn18fASLZpacOmABp2yETZ4hkQpQsHPCmQjpiajcFV+RqlmeJ
dHn6AJ/8a0Q6nbmWQ2TPQQSAZ7ndnDR6IOSBiH2Wf++qH22vQGCpxrT8nLOjpM2qJmEJzHHtNU4p
mC92toqHfX1Z/h2SHG+UfCwyDQVnSNneZe6OKJZFMWMyVqMgc+nxHssy2no0kXE/0XFfad3Gy7vH
xipe6sHaIl2u2PzLQtxYKLn6IypgnZsxg1nyT2J2AYtPvnFi5bAbmyoAgvd/cj5D8m1/mDpHKzCJ
yUR2nMwpuEmMGA2MneKxpvAIY1nNM48YunjE/QlDDv8Vp88OmPnLcX97MGsH55mTyyh+NzH0utZT
JG+TDaX7Sjz6VVCp6verfgcc/VL7hga5rAXMEkodd8RbgUAhIc5Y1H6gp22RLPnXgnTj68RE9h8g
q5PLRTC8oY0juD1RqiFIR44z1ZnnEThZmx3Lfa9izF5d64WUEuIEuFdkXZLaLZF7dghgQZYV0PG5
mr6WsaL/bPmJV/vkzMbyG878KcmLoh09cO3rPg/L/vdsvzbdVpvRCP3n9mSpLEmrYbpNMtg8QZw+
bNq5DgRIAAy9DxnKNE06b29bW1+a/+ZOWhqftY6ZNJg74u4daLpQxfmy/Npb8yZdBED32rlOPDyk
9QcW//DYFw4q8z77eXsYq2agHYGc5kLl6kjnStV1XuXOI7LMhX8aUn7PqRFUZA5ZZineNqvrA/r3
pf0cnH1ynob3xZS3nU9P9VDMqP8b7UPfolhuZZ247+sEJTO0dimmcXWZ/ko9oXp+nQbMeGsxDeXz
k5fOUCqcyBBYperFu2oEb2mABdFcDF3ZSx8fc/TDI8FFT1b1g0Gjr+wV4ezqRj0zIDkD2o65w2qD
nmji7he2wMx3PtlpsrntDOvjQBsXyBqXx5vkDDTPa9Cd4Lhhw1ZDgVNFc6r6/vL3s7OgprPFpxh3
S/YF2meuiidm9fNQLwCp2qIRJ+fom9RtKUiiURvKvlrtDuHZB6bn7PtSvmFE0TFrCZ612Rwm/TPG
8b99X5p+Y2yE46UVO3lD5Bcb1ZNrdauDq3nhPALiXZbDme3e5WDsQZZ3/mXYUziWwGc5X8tZU8zT
qrci0MdjwoJMnLb8kLNl9hszEQigcS3qTgB4BzrV9dAeVBwka+MBQgS9YACgIQMvxa6iG4c4KwZk
ZSG8jhxTAY6Y2Y66xlDcwvragEzwN2lI/aIFQ5aoNZkQRjIuJ1fa79K4fCUNeqV6wgqQrQH7wKH6
kaV9VKa7IZ+jzp+CqnAfs3jcgWBu56qI4NYc3YKoMKDJyEnjXLic4CRBXrL0UFGbhv1bOyiiM9XX
JTc3y6ru+xhXQvvNnCJT1ZK1NpnnP17ycmsiok6yCVm7dFs20VSCp/zt9kZa84yFzg9FGaQ4Qfdw
OT+zNxXDUCHm8DMrEK/ufVeEY61CPi6HrnxDL9zkUJIHhvuKUyLj2ti2LvZTnGRBZz+1aOHM9gN/
Eb4PggNVsWl1Wc7MSXdA7dTjBHY3dtLpZzxA9fbl9qStvaOQeQaWAuqj0GdZ1u1816aOk9HYS06z
Zh7NbpiiNJ6moDGHg2ityEdGMom7t65X+dtaXAAGMRxM2MTIcUiGB6IR5uug9sPtui2GMTK5sR0N
d28Y7ad68De3x6kyJ51Os1GMnihhLgW0WgzjNnNIhKoPpG+nI3B20W1za74I3hEglUGCjPLLsqxn
05r1AlSlMwXzqsHeKjMDfjRDvYIEdqdS6FrbWShTQdLAB9LzSs6Aknqw274BS6oT9dUOBFVAAt0e
jcKEzBmqCd9yWnfhRy3fdP6lSX6O/q/bJpYJkbfVwpe0sPEDSioftm1mF7afoFo1VfdZ8y1VqRCt
DQEFYaRwFpYW9F1cLshI0yLxbJqdygrvA2u8t/QX4anAoWujQJEFLK2wBUob6RCFlyFL5GUZVM1/
lMm38d201EuoefZ96RQtBWHwVxBwQTER4KGsViSz19z2/PvL+M7cNgdbdWza+H7jfwK2UEv/aNpP
J1M8DlWztKzVmRV0Z3oQ6Suz09Acpwe7VQxi7YQ+H4S01ZMuYwWKdxhE+zBAOaJiv3MIIyTdPVpT
BFG91lVzJnkWmUTvGi3MjV0IMREev9jTTpnWUFmR7gHInk163C6eZTUBa95SywtmQGizL+/fh+eT
J12ijtulNW0wGk/8qSGIM6jI26/1GS99WD5MSm3BDvI8O2Wuv2/7+8y/J/EdiT9z+otpY9iXL239
0/TvOn1r6uTQqzaRYir/EriduZ/u0rnNGX5ALMJpjJJ0n8zoor77wER6i7w6CqIAPEv11jR3DTIY
HOgqe2cBjqL4/Np9Bv7Nfz8vBYNF49eVAcjmCd1CzN5mv+tsE+s7mr69dxhA24EXF3ikhYVK7o5M
Jz8v+hllXbypAwsZzl4RZl+vBlpxURiGQBwYOPEKvTwMcN6Mbuq1+Ql9mMFAv4EaqdYOY65Smby+
AKBzDzIwGAJq7Co65BNDnc4FPZ4Qb/30UpsHw1YcPGsmoHgPngqkOpB7lE5PC0jIQat7eipJi84A
iFkq0sHXByee6GcGpINzsKbS5CUM8KINgEdolT12KxaQMAF7ATAvNmj+pNVgute3c1oUp/tJfK6H
19vOtDJBgHCgYgJICl6JMm8IcrODXxGCtc6boCUlKCvzwC9VldLrCwAOBVYaB2kZUHjIJRsnqZw5
s9MchejnIt4AjP2c0+cRgXrRHKz23e/3S2vSyUxKp7ZrD9ayvf1EVd35KwtiQihiwYYACI4mzsvt
MRp+MVYJFSfCvGB88dpBsf9UBqSfjw4H4A1bGPBYBELBsdvcXvOV/X0xAOlCKcnoarPA90vxbbQP
QxG244HZn95vBfpD6KMEehCtm9LOoGxsK5+z6oS4Rex7865O9pnY3zayNlV4duMwxH8Q4ElrIWo9
1n3qipP9s/K/WMbn259f2R34+f99XlqJbqAaH3VHnETeh7wJiy7y4jn8gBEHUTZENABrk29f1yUz
FRYTJ7c71KkfdOjTpJMiwFsdCVh7DGBn8cD726N+dsNyl1KScoOf3Hoa9xnN+zeLsu6zNVR+dHs8
a2sC4iYDytgaYKVy82whKttmNBMnnt2fDPLushjgJWdfX5z7bCCFM+eOneHrrX2oqQhMTQT18O52
ABgBoSd0d4GfAjP5pZFMh7ZeIbAkPBmBxLybphNHB4tKFXJlplDgxxzh9AUGTFYLtMkUuy44FU6W
9izKU/b+hbj4vBSQEFy8pMnx+Rj7Q5xUx9SKSwFBgNwiGhqNRc39cpJAWeO61WjyU0/QjVMBrm6j
mhj5s94qIqtVSzaIdJExXUxJV6CtscI22cxP8LkgA6253tNwAGnHbcddVvXywbvgbP4zsyzXmWvF
iEL72ISZTHyp6hFIQz8w7GOs3RNyMkkbDtPP2xZXB+Yv1Qo8sC20HV9arJqybJPZwtKPRQDhkYkf
SaE4h1ed7MyGNHnQF9N4sdig9S+wt0et9/v2IFaukyUbBoAPBAiBWpb8wCNOmeVQsjoZ4mGeX0jZ
7WjH99rQKNZnbSTnhqSt7xbMI8BqgkYtpBl62UZV4LuyHNC2WaiwHHSCI4a4XI7ezQW6TBfqWONN
c7eteWep8FArk2VjyyN0R5n3mlkAzOQjnqY9NL/8TxYDq7rzo3WrYB42txdlZa4u7EhzhX5Mv+ga
2LGcIeD5W6UinLt+7SCiXsTL0MW8UFpKV2OZ0AlQKEjC+EaFneKFIjGCptFDAP0Cs34/P8elOelE
RvUwzkoB1tos+1rbj368adJdaUW3Z22FIWh5J6BmtaAJQJcgeUDLG0urjBQMmjqY+Gu0lxZbHUIU
rfg8ut9ccIZn5Wssxvd7NswimFwYsoCelPZoBuQP0rsiOaGxs3gb2f/4+cVZzg622egKv/Iz8Jxm
TUiNpVdVcUIvqy0dnRcDkM6AxtYy36/BcIh+tjxy+I7Qr1qK1uNNHN5eotU9aqOLAf2GqCnIoGZE
MRnLKbg680J70Ymf3oGPsLnTyw8USeELZ5akw9l0OXpIF7kQrwb5VZgLRSSzukVx0NhgmwB1hvwm
MkGS2NkDCFTrn9q4o0Lhy2sThScjEtBQF7wmnZyGmqdWBirvMenf2pZvMtO/h+crAsu1UZybkc6B
thisdu4XxnBivPXU+jR1H9kdQClpuCURvILK79J9Y9du6q5s6Snh91O9H3e3PWrtJIMMuwdiOpAN
Ya4uP990JuPctNNT6S5si0ZUMz9i/MBTeqebitt4dVX+MyZz6lsaF37JXUBV52yTJvZXCHEE/WD9
vj2mtVVBSh3KwzqCZVc+nUEeoPPchZm+PfxmmmK3r38d8wXULTBLcoXKS4SJtmNAkicnavpH8n7e
/oVa9r/vS5eXMbYl3l3AVVvti+/WO5BmhGAUUJyKa0txbkV6O0L6z6ssDaOw+euWpF8dV2FgzbHA
TQv5VdSdgMCXHItqtO8bjq3hGmjFrsHGHRcvrTbeMZ9sUsJUSZa1ZQG3jI1MDtJqiJQuHXkofWG6
MfYJwrXgqcNT8rZTrY0HWlz4MhiFoM8sjUcrtNyi6Bw4je3B6R89MLSj0cOP6K/bdtYWBofiEogv
l4qM4rG7Obc6o4Idr2CB06V7g4hHz1YR2a7OF7SeIZW85Chk7SkCYpx6rDBf4iHrvYB2jmLC1g1A
IQ4UATi6ZBJZ7gNpJfQR7GV1uvEgAc5U5MVr4SQSFAvX1/KIkIFCM/WYO3kjzq6aRGyIg8567oY0
Aj+AYizrlhDrQakFwbGM6Uka3Wu8dkK8By0btwj6IAOZwugorneVGePSh2crzxLPhZlkQN0B2KcK
+G7eNDtv/HLbyxZvlUMWSH6iRrswsl2hcATk/YxxbpcANmjNvT1sLf0BTWZOhxd/GNeK235FhAbB
xJk96RbjMUigQRaRnCYEyiWAKma9RcNqGdBtDh6ziALrxz+QYbgwKm9Zp/o/0r6sSU4c2PoXEcEq
4BWorauX6sVut18Ir2wCsQix/Prv4Lh3XKXWV4T7zsR4HhxRibZUKvPkOWmeAo95smhY00hbUzpX
HVUXdPYLIQ5BhldyOQaIuSyDQQfA9+8yMUVVc0y9NZHpNSPLnjkLX4U+kZyCnuE0Ny/CbSHFdHCn
tce/6qwijQiIMtrLPUQCl0Ys3xyHwsXjkpE3Lp4me399uykH4bto+kSOAcob0sbufctkPgSjTr2V
PfTjdOir4SSgTnLdjKIBCykMKBgvvOx4nhFpsrTJbDyIUsJOrXXQeo5vkibeWlpxmp0xnKalmmeH
TPQBhDbCPh4iQv+d7OzyG6SblZiZkzOnSU+av/X04yTWCryqm+h8kNJZSm0n81sLgxTDMWdvml1t
3ZlE0A8JbH3F8ak2hmfoeGxgfyNElJ6E/Vi79RC7CNP5fi4O7uH6gqn2BWgaIXIJWpn3kLbltvWQ
20pOlVE+DiO508zhsUPHxHUzylHgJQB+LB1ZLrkvr5kRlhsAHUIaYuq2Ra65v83WydZemiqnCgaz
RXSaLIALaeUhNzKC1wCxdGsjZGPGrqoPPk2DBORjqTNEDnvunbU4S3VnnBuVdoPGzZKb3EhP3sJq
VaWA/701aRym+tpeUC0WMl3LAOEmADC+dBJdGVegGgGwZ/DYXaqhZOazLMz8/se/r9aZHV+qVKPP
fu4tgUYzCK1EyWhE6Rorg/I6WrTakUo3QGX2fqW0MTa7OT2NOjnWc/0cl95D1WuBLpITmvdfIFgL
rCg5FUUfaXmzuT5C5Uwi843gBYcKoL3LmdQ9McV6ES9rlt6j9niC/vEu9qyPXFCg0XQXFCIKLLI7
RGPyCAzsACnjekKZ6/fIf7n1WmJSMRjsavARAPOFkrl8d7A8EbbZUrRWmBAXdbTD3A07iL2vuArF
PocZAq1qhHvg85QOVwJyqtIyMWfZ6KKYPYLYh4SJ9pj0P/95cUB0AvYeKNdBq1xGGIg6HTLGoWdm
tvkhEdaOG05odmSlyqLwSQi6gQEANwi0FhxpD5SGDboF0F2cNG+fpLu10rxyVf7+vMzWZ6Zjzs0J
z69aAyHcxEG1+EOYxsr1sGZFuh4q4FuTrICKXed0iEz8QEMCbKrWYiBVZhLc+WAQhR4FoBJyK7fW
gupsRNb1lPevvka3jYhDatdR7syBAO2hUTwbZhPY2eP1vaC4ai/sSnFLwvzBcTgWyUE3XcpSUMN9
itmhmsE0l65dH6odYWFwIEXATn/3wpzEOGuNGLQHlHu+0rIKu2z49O/jAcAVbVb4E93U0iHqORlM
YkNbzeBf2r7d6AC8+d+BK480utJpqzivLnrSlhcz8nCufF4bt2XAhjcJ9BkR5XsQ44o3c482u/kD
JeTFiRKAPtHkjya7S29qJzZy8QypjHLqNsVs7HuAafzG2Vyfuz95aOnNdGFHumkrwvuaJRZQp5N2
F2tOCOX17ah3u6x5AvfLzjJoaMd9KNDlhbLTvvPqcGRrbQCLX7j2FZLf4Dl0rsDTh9uRW4HNWVgW
qJiPx2J+9eMhKHRQQc1P14e+jOyKTRk7lndGCcgVAhuXdMgU3CdeHo49v+tbc+ew4UT4SqJQcRRc
RBngAoJzfC/TN1R5w6saPdTYYVFRd1G39gBesSAPqW9yS1jcRzCT3QHEHBD+6wNzBlgDYGqgZ8XL
53JXToVVD8jyJCejAk1iNEEOxYj84qUZdsMHgF4oBvy1tQz27I1YDz60Ay1IucXTJrGOLn22x5VM
t8ITwgTSqRA+QjAh14ZGE6WH1HfwDB2ORr6lxR241e0Hd60IpVyXMzvStGm9kdjxUua0/Me5hiTB
9+vLsjYOaaogC85Ad4bfb7ONa+5bEoKRV/zy/53taOn5wH8LtAxFLelmbLRWgzBUiZcNcZO9N8Wf
69H+lAmbB8PE7UMO2r6Vy1g1NDxxoLKIKxKLJZkc9Mqr3REBrO9Uyb03+UmUwmctfLRNmIvZ3/pD
wX5fn09FBODiPvEhxAtap3fRUtvZZgfFFhiFgFzdfkdp8XucrNwlSiNIICGVj5gdf1zu786AOgvY
WpOT3n3nvhbk4ycQIa1Mn2rngS1o6UtD8gvX1qURpxo56SY8b+K8C0anDtbeT8r1wYN2YY1CmCwH
MZXndhoAhumJBe54zPyj3aDS8vrvcSWyLAAbgm8aYBH5beEytGWwvMLbQn/L25u0+feGIyQD/hqQ
OU/hbOxh1kukH8jPzN0kZWgVILsJTBqOTnR9dynXBM4ThXaMCKQdl2vSF7Tze57gRa3daBvPW3lT
qPYVmsLh31H/el/84tCf6KvG0x4aAnqcqUY/DAiDbvshXmubUkVDZ5bkyheExC2eMFTwl5a9uXsU
JQ8hRRtQ59/Rny66m8FDh8oXFNXk8GDSYyImXAVeAnUmEO17x3Q2qpW4WBUQnFmRb8/SoX5fLnkb
16NvpiXuWe/sTdt5Tgpvj9gz9Iuf13eCaqkIiklLEsrDk0k6nY3Jm3YiizwL35UpDxIztOyVuVMt
ErrokDm0UBV5JylOZlYA6AX8g9nPgaHflwbiKbcLPGNzfTAqQ6gioC7yR7FQjg2ERod8ZDAUO/VN
zJI4SG1tB0rZKGHzBwpjuLaXVAc2BXQ9JOeZ+ESA/gBto8wwQwi1uf/OrLqUWf8aWEZ7Fn34aF9w
hI7m9sEBdTMImcUH3AAsgFfLBtocAgJSRmiuk1hjiY3O1xzc1noVrGwuxXoAJgA036JThFZeaQSJ
M3PuiQXHnk404DiizHRDNxG/2u7b9aVXPWUBqlxeRtjOqCBLB7Sc86KPCeqIsYhvvZb9cpo+TEFB
j2bHfZLMJ9HmN35tbzgTa8/15belOP7ctuyFCB0zO2GwPaPcYo23JXB+g37k2rCpnLemzUJrWPEU
Cg8Ok0ghL61uSwb2cnNQ5ED8hCL12mSgr592o56H12dU4RlAxYi9gbQ75lQ+TF01+KMft+jUc50Q
QU9gD05E/bV6qdIMmjUWSUxEO3IOGTXBMdOLGWkui9wYvRF6XrxPbX8lzlbNF6oXyLgvipiQsb2c
LwA0CNMWEk7L3XcJGN9XohyF58ZdBwz0n8TTu2dJ2Yi6w65EQaQoQ6fZxWIPsjBBvICBPaZ01pgv
FEGPh6Qg3ud4z6ERWjq6Vtl0eldZBZ6rLJzyAhVtELCYezdN9q27ub4VlIcLvSJLRzrKcu+YKxmP
2yb3m+KksyTQIBSWUj9IhQG3NAQmSPD9Hvomv0pn7Xn0p9ldPlooDS/JDh81VflYIynppp2JHkJg
zdwjQE80SNvWPnI6jgHSPWVErNpDOYqxMEZ+EQoTfREIZ5huPFKCfY5Ut3HW5m3AUzd/Ai9Jh2Zn
4m8a5v1K3am+6Qd73NSIX1cCRtXGXqDeC+UavKwcMVSm1zteVxe49YoXZk/AMtm4JtgakEmVP0GD
2H+G5KCBFKyeQPVVnBrijwHTs0PXZLcuXpIMwr1ij4zobTtU0Qi5DCNhW82hhw4aa9f3iOqAAUWF
pPjCL4d+tcsDRqomEeDkKcFawHdDqu3TDxQAQdL714J5acEd637uXVigLOj0Y7+mKqNaMERACCc9
/INX0eXvW21jURy38tSX801LXzzQQSTmjw9ME54PNlDl4M6QybFqwyxKy4vLkyMWJp6IruFcVI4I
fNv/GZDu3KyxrbQuYAAolG1P+80wQR0Dp+U36jY3Q6uXwVRqaXR9WKoKMbILaIJcxJRQpJP80QgM
cuPlPgUtLAut3A8TAtKp4peTVQF3b6Co7IsHQujWbX5mgPpcN69aunPr0ubrqagcJ3bRcFbfxq2/
Ka1k63VrYIslFpZ9EVioUcVAkhfiastXnAVkwD16UCVISuRQusDuqz0URg9x2oAnhJqHAXmBYql8
297NbIrXajKP3pjfsT75dX20qrDK8xaM9NIYCtd4+R0cYsN9WVTYqA2ahG2/rTdawusNCNH6IE0s
tnK0FbMLEv6F6hXQKdxv0htBq0qLdz6rUOatQmD3wsx9MsTLPw8K7h0Zj0VaGY5bOt2+XpXjNOIC
7XIAjoDTCziBWiwUrAOoQF63pfBVF7akAUER2Snj2CtORrm1/aAww+u/rziDGAZYNpYcK4T4pFjU
6tFo54xoFcytp8xwNnF9y+nvht715VfIYK5YMxTh57k5ORaI+xYg6RjmPPPRgI5lczDA6JrSO0eH
vPR4l00QOflWe30wTc88eZrGMaogujt8E/Hvimw1//f18Svn9+/45SSd1VuzQKsvPY1iOz8a4nD9
51em948vOj+HFsR4Wq2goBTRQn9+5B7Ekh4Fe0riz1T/et2Ygh4IEePZYKTN4lZGJ4ifwVqGPvL5
S5sc6+mrrv2qvWMX80CLj5R1QczNkOUPlB9QngkqeyXeV53B869YpvxszI2B8AVXOz1p3XNfBzQJ
5jXqDIVbwUCXlBBZSs7uMu1nJiaXQEC2w6oVTr9xZm3r6HRf+OYD0Hv765OqHs1fU9IB6aE+5egl
TOn0WOYdhOkPfI0mSBEhI9kAmCTqVyg4y8lNQMjqrHLgrWsPQmPkqz940XRLwy55uz4Y1W5HHI4f
tNFwh1ayy3krRhcXmoerj+bbGrpVm+s/r1qW85+XHGNqc96aFsbR5PuMRroH2lOADnbXrahWBHAh
XN/60nUlVzCxKXxucbM41Wmk08PQQod55f5cMyHtL+p3c80YTLDMjmhyx5ZY/gPapMgxoUEBCHJ0
ROly95vekMkeDBcPhiBzbxP6gatjwVTh5sVjCKmfy8XWvLxHG+qEYLvug/EedDYrD0nlLOHNAOwj
XpHvGiDtvsudRh/wbEhKSB3pIRW3NlnxJqpwDTEi2hLx7EYlUG6n1Q1TTFWCWapr77Y3sgPTgb12
QNwIVn/k0UKz0SCHmxhB3lTPLalCE9KP17ecamODHgAqR2A4JDg/l1PZ2AOrh6GkkEPo9S20y5wN
xAXKfVFCoIwTUT1/wB6ibgAx8TwBVcelPWH7ld3WtDxlmNEJmZmdSL+gUHXdiqG6nQA0+M/MMuwz
N7q0aVj+CGqFfHBvh5IEXlLe0yLdVLZ7TEHnoqdFVCE9lLrzjVWbB1GBs94W3xyev3GT3vdZvakt
ckca72Xl2xZXJEWw6NxBtzYa0cDTKWd7lxSZqU8xPSHr+4M0nCNyRedrD/mQm6QA54co7CJo9Aly
N0Z+S7pmB1JssbL7lAt/9hXSXWbo8WxC0hAOc4Lw7udZZ5DV7ILO/vSh4WJ7L42wWHXpsKa4nmur
cejJmvI7Tat2OjV2VopLO69q6F6m92S0n1p3eijK6hOZ1gIV9UD/sy8j7mg6gbslgX1/fLbGp8QK
9BbiIis7TuUxUFjDLecuZ0l23Rkrm4bbRYVRNqHF7yv0M+vZ9vpcrhmRnHdnQy1Rp1l1Es73iu81
8WM2V1yr6sJeOFxRJwas5V2dtekm300SUp5MlNv15nbS/FAn416jN01LVsajgioCSvrXmnStgklt
tJvKLU9u+hWlHbRLpSGS5IGw0G2ep2HSgmO4vLHtOzTXrqyYykWc27YuXUTd2LVemrCd905Q2s/C
T0MQzAYEh6/LP6E2t3KpqBJ4F6OVjpyLHICetl55gjjvduxA2qk/G2O16ftHb2kRbzaGDaHFfk11
VrVtHGL6C7WQjvZkKaciWpa4dObI2aCpw7NuJvrN6NeguqqNg4Q/9gwyNwtjx+V0DrXb1VMCj9vM
7fPs+MeyMm64TlDNGt1DFq9hKZR759zgMuozF9+BupkNYAc/9e02awIQxs5W1Hm7rAAZaiDMR0r2
fA0PuoxC9t3LVb2UO9EPLxegLTL3A3gEALbWwmLHzM31A678eWANluvJMN+14vjUTjqToK2IgQ2s
rO+abn/dgGorLMjMP6kpJPulVaKE+3zOgGkUzpNgB617ivOViEI1hj9eEISOBhIkiz8+WxfO+Jh7
FlQuzOpYilc3W4lgVecWgcpyl/wRqZQi/XjMTJYKDKECmRjznKjutUckaNDtMJ+sVmzKuXy6Pmt/
WjjkZT+3KfmpnIJ1rskAmwWb+5ZWRQgWnl2ySP52xaYABW+CLHdf0ggdTlvWpNuYZBFSwkgE463j
VaeGziGYt7ceZ7clT29BQXKonDrCaMKUpz9zu9hkZn/koEnTyibyeg6Fd/9oxe6hsclGL+fo+piU
O8GCNyB4WaMvRlomoLRn8O0uLYXi0LONy3blv3NRgzkC2VU8W+ARgBi63AmIYHPHy2p09/YRMjwa
WTktShdwZkAunZrovEoEILon4niBYx0mENA6nG6J9kjdTdc9cu1HC3Iz3VubPeUm/Ds0OftnmVOD
JgIgkHsNRPhN0LovyXiqu1PMeEjXWEeVR+rMmrT9ynggZmIChV5y8czTKRJFsfbkUaZYzidTug/J
CGCiX6KYGZNiX3UkEK0TFKQNssw+EHDqNdX8BfCHT7bZbPPSe6QOOo0cK0xHcAcO5PP1/bk25uXv
z9yIKFAv8pbaqpuBtZKjrjSv3MfKE3A2q8vfn1lgYyzQjYFDbUC/aIr3M3+y1sDda/tEOmWEa5np
9li5nIkwtl8mENUl9DAVYluwH4a/EtOsTZp003cFd2o3xoHQ+qMFqYy8WUnEqUqBONN4dYMP5k/V
+3LSkhy0vjNEv08JJOZF+yXOX5BM0OP70XisxL3nPGlzFzTFJ1G/lrQJKNvYEK62LR5QsWP0i8G+
8xGK2iulZWOZyXcu+uzDJGeTTW6ZNBM+rCD3guWRB8h80p706WB2U1RbALWzU29+n+ufevVNNNs0
/p13h0q8Xd+3/59z9L8zBELHyxlC539lZBRej85G2GjkfgS8L8iMausgLpm5HnTg6knsNtJGvpt5
F9r4XPBO741YvwGv08/rH6ScGKhaOQDnobovv0zEBC2zekIjcTf1gcUPaDXYD1ocdc7Kxa88T2eG
lrNwdp7mobdnY0RDjm1ONxXq0l3VHvtViQDVkQJWEh3kICEDOEc6tmOuxWlKcf9PjhOis64jQ1g7
SQBFJ1BaJjsarzVIK/fWuUnpFM9TmrRzC29POxFm/db3vo7IQ3P/scj0cNTRp1Gk0dh9GbMtuoVC
Uxs3ZLjvGMJtf02CQfmMgMKXA2pl4KzeoSgMX7NovfQkVfPrVO8gMxmUw76vHxyRBaL+ZvMvY3G6
volUjuXcpjQDxEypIRbH4vjZvg7SOd1fN6Bc1bNBSZ6rYl1szAUG5Qz1Bu1eYVW/+UQL5o5Hhv3c
J7vr9lTPFYSQIJe3UEx8x1DKuz4f3Qm7qK2znWjGaIgdFGiGO7K0jRTmyvDU8/efOTlSsUyR97aJ
HQSusRrYcrEyHNXZc0HsjvMNtBD4QS7PXlWA8d/V4XRM4HsdsXPQBZxV2+tzpj4HZ1akEAF72e57
4BpOtUD1Y3qyybEqix0YaMb2uRJPdv4Qm7dQJg3c+qUGh23cPY18W5aH6x+i3Cxn37HM9pmnAReG
qcUc3yHm2/Kzn4eiC3Rr03q3xF0b89rMSu6m63VzyHPYStNvGn0Uzk/4zyz7Ukw1JAI/N86JTzuS
f/WanXDrYGm8tdeYEZWBLuS1sMJIdgN0L038zKtZYyBHOlnVo84/6VMX5nyf504AKuHQj6Eq59oB
IY/52rlUAVvwqF8anQAosVB/vpxrb67nDER2aECiQ7PhtuE9cTF9zZ26DNBa/4uQhm701Ii3DuE5
gNL572wy2+c+q74PebeWRFEuPXY5qgqLOLGMcHGHEbSKS9Naa7ebJtFPKdQtNbzCsrbY0raIerH2
+lOQaBuYgr82pcMFL9z6tYsGPcA37wF02ojC3NCq3Xj6tNW4iOwyf+jK7tuYx3udZRFcZVTz7FZY
ZvSBnX/2KdJqEE+Y1bC8BOzJDUCuHWaL4F8bkIxuBm+v16/X7Sl3/5k96aQZmqg0YcJN6h38PvrL
oZ7ze3Lpt+tm1lZVOmSeSAc975e4td1Xlh/R/nPN4cHiJkx0FNqw164bXKJBOVo8X1LpPnOqhoPZ
H/44S6rnuKl+luN4SGMWVBNIf+3aDvtKbFA4WbkHlHaRBNctdPsifJGSF55mDRSCJsgfpf2dQbvb
Sq/fIHCwKWlx1LXqkBVz5IoP9Cv6eOKbFnJLkAGRUVXMBe7SqNBfbPrFPpvZoQFmjwMrUzvOyswq
d8yZqWWpz3wzSw0W2ykOi0WnjTC0J2PuI5GXK2CjZYHeLSC6WVxHR6fnuzpSOfLMbnSYKSoedNnR
BJSi3LRrKB/lvX1mRton1dSbtebDjBnzb4Vm/86ZuzIS9Zb4O5IlUjmfMCuJy2GGRwPV4l1qpbdm
3dNAmxwBgB0aBGn7OhfThk3QDr1+CFSDw9jQ3GSCxQqou0vLCdg9xdBBJshpixCiHUHcrIQlKgu+
vaR+AI6F9K3kroa6zw1hA/DrVgd+X+f/x5+XvJPfajmSE/h5rfw6Zd/iNVCP8vMXsk3gMPDYkIuj
fNDw+TMg5WgEv8+S9hFHaCW+UB0X1Pr/MyENAX1t1OoNALxtL8qcsBRhujZLqg12buLdMjOe9U6P
qI3HRx+sXm4toNE9PZRTHxp28QvX6IOWtOH13aU6odC7XIqwoFoExd/l7mLJnLRVOiOflCErN/ON
ZfWfbZrcA9y8MonvTSFXDkwcuicAKcO/l6YqaHWAOBqqdNiCwD1mXxtEIl3sPjLmkej6sBSx2JKY
R5htWeCRNeWqvZaVs58vWkrg2w7n+SfgD8E85YHGdt3wqhs1jhFyPSTb5NraS1Q5UPAlEgSC/qLe
czlQt+ezacc1hJXIgP5R4JhDfaitHSK01ggI+GzWLL7fnxgtivXQswMg0JRrR+MAvHRt4lHfDNon
kEJDDrdAomcldaAc18KR7rmArqKT53Jc8TDHDSQjQHY2QcK0d9oNNewb2vu35rRGrPb+OGBEZ7ak
E0eINvtOi7uwcHNw42vHojQjMfnbuo2jrCw3Om8e21KstHkqh4i7d9kx0CySt81ckJqA6QENkr0d
tdWIftVkCPyM3xQN9Puub1LVqkEvjTiAASP7Lud85nisHVaBN8esf/oTUJw46a62Esu8946gTEL6
4Q8Jov6uN8VsY6NJOySWnGkekdRqUHhr1vigVEbMBVa/SFlgD0q3o2v202BzBEzMe0anReCUa5wD
qrk6tyAFLMPgFLG7cJXMoMWpGKr3iP6y2Nr8+5JAogzgXQL+4XcSbIkZox2iR+Vwjm8a7VCRYBxW
PK7SNZ3bWPbgWSgBcq5Ebzmi2onlwehDYuJz2U4RyXdxPwSD+Rjz+2nsAsN+uT64ZY4uozFEEGeD
k1YJtI4GnS08S3Kr3dSlHaT6W4qG03ouUMYUICBY2xfqVfs7ndKqadxIWuHAYp05L33Z7hpBoxwU
aSsnSZHzuByadI2lbgec9wRDZblrkhc9r0Kf7Q3zd5p+b2kRNfQ42J/RQBjY1k0JSm67F6HVH9z0
+focqxzI2RzLOBYGSTjIoKFc4eptGuiD82RW/U3R0m3fmIfrtlbW05fumaxJPB+1dWT5/XtjukV6
39eLIEbOk8xv7lr769q+9c3LfZt1IrGZg+ff7D8U2S/dbNFQhA1b/+ihIBZX4ACpFmz/D2N4vD7Q
VdPSzZNB3sQ0h2VWm0hnr8BKZ/WvwT8JDzd6/GbNd1DeCMhA/2/uQIZLGGgVKlINQ/b5phSPtXEY
+5WxLYfuyqGUu+2a7H8PJaKiz4VtHpI23ecphLR7GvWutnJS1J76vxPpS85n9kcrtj3MpDB+g7c7
mMSX62ulurjPD4DkZLxUc3K/hQfVLBKkGpiROIhqRcZBQ5EeO827721+GvoP4DQXF4AHNFJwGJ8M
2BtblmslRXRieemuMNJgNspdJ0Q4VCyc621h3tAki3i5za2jN6xUtpTLCIYAEwwUyPbLyObZMDpn
LOGAfP1+jCMSFyGbnon2MgEYen2G1aaW8p6z9FDKUL0qyWsharwUBhDHmSFnEUt2KYmctRqG0r+A
wfJ/DMm+zHYzfcwXZEAMQhfjc81EsAAQy+TWtH+77On6sBQVEyzgmTnJnTVOmRdOtehd+s+0Aq6t
ZJAo/0TqG9362bl3Zb4fmpVnvdJdn9mUfFrC0O/PkDUDCa27a7xbs3GCjt85/kpcqTx2Z3YkBzZZ
qZ5CTxhVbAcZwM/N+PP65K0t1WL/LKawc7yNGxPjaMd209dmYDXuxhV+NIFWpjVZlLaoaV+3qbzc
z8a0/P2ZzWTyvaqC0vjJIfsUOuk0LK3ouonVPSG5q6qxez0rMW/OPD9UXhYllfPYWdkNSASjEm/J
Wtd3KIHvjXFasa10ZKBOQgV9Ad7Ib6oKbbI6uBfhyKoudKvbBLggCMWkz3Eutl78nf27RBT2P8p3
4EJGCRiNc5fzCfyzmQK9lIE3w9iy0v82lHmEPN2v63O6bIV3Fw5qBUsbLBSW5CIUSPls4VXwVDSv
w8H/Vrsr0K81A9I4aoOJmSS4NLlWvo4DlM9J8v36GJTb/WwMyyecbT1Py4eurGDCcabAyp682dsl
ogkYfzTyz/a4Fl8q3cSZPWmr54U7Jx3DnDUmsksv6aAFg79dF1hXTh1ScaByJqgFyZmDNBY8q0ew
QOR9CHml2NtdnzflkT37fcndaTrPJ+hVAhDlhcnwBFWqtYhfNQJkXZYAY+FDkBmguhQMmf7kYgQZ
2TAUWPQu+vcxnFuQxtBPWp8Wk4dbCawVPgZiW/UOZc3rVlSXLNpWdfTGeP6CGL/cYXNfuzmvNFyy
4Pow234zDW9a0gWzbYVFtxLIqyftr7HlY862M8OrPTc7GEMb/rbNHjRvTXJQaQFpALTiInPzDjDO
m9pvqUcQ9uV+UPZA+bXB9QlbsyAtS51RXjajk51e/PlT7n6+/uuqAwgMAMhdUTz3QXJwOUOxC07U
BJjYUxcwbT8NIQqq41oPgsqrgCbSREYG9Zd3efDZFgTS8uCtyspfdQnnmGUh6BaDAie+SgIrX4Fr
KPeYhxITMg1oJ5NPu98kQ+YOsDdhY8XN19qww9z7wgx7N5G36xOoXB6kxxeZw6UaIwVXDIBoZ6yQ
BmqMLxx4n5/Xf165PmizRvodGi4Qjrhcnya2NEoL/DwZnI3Gx2i2XZCbZ2EzrFhSLRJYExDjmwsN
rxzmN6ham72OiMAUTtgNeZhrdxU71u2wFCHv07T4wMaGNBTauXUbOhUyrUY/eaIB4SVyW1UkAqqH
12fOVA4I6bk/wg6LzM7l1PmMxnHJ8uKUT72O9gKKqnUyI09sOahtjsMc1RmY5lB6fTUAav8qKvAS
pE7cbOgMce0yEXMIuXtjN3T5sNFAvhagD7cG98g0PGSkHoI5QQ9s7Bs/bTYxNMrVdQRyZHQRaf6I
UrGlR1TrvTdRx/PKDpfuGxspeGTB8T+k4F0AmCUv2gwWj7WyH+77Jgsr/b61v9pzszKDUqD2xwhy
tch+Lxqk0Ce6nEAPIIee5my6z1utxs0Gweyp1VsKtIU53KScaa+FbSdPFimbow1KlrVAWHW2UP0l
i5LFAtOWooM6571DQEJ80lJIpejQX8MpWCsDSlNpgU1NPzciTSUbqdbMFNsE/q8p8sBDwniwPnAR
nRuRLqLJbTPwYcCIFlTedlzrnFVOFN6TAATiTfmuMGJVPtj807YAbQjpbvTGgYDJrOUr8afKF9ke
qLQWeTIX2ejL/WBPrZ0APom+Uz2/0akWlKLaoFEqmGt7xTcoFwWEXWjCQm0WPFKXplyvSwYndfKT
btfTfiSUgYk3dgPdrbP9dT/xJ9ckx+2AN+IsgX+agDn50pZFXVJQzUYPKEcbkjPjnJejaz04dgVN
idQbvMCzqhEow7jfdHOMBPLYeV8w1W/6xKtQFzaLOrAvHVxN2Ng7Yg50p7aQBfbbe9y5bWTpGih/
eDt8oRnEY7O2nW7Qy90GKHwXW7vCE8/3WLqLJ13EILlq7YeG8jddTOnRH0UZIcVjbzyaoXPT7r07
DyWpcE4991QivgnJxL6AOWN8avVq3jlW/wWpqG+TPhVPRoKuzxywquPkkWLD0YgEIig886biuz41
yY7P+ULPA0RbNc1I9Znjs0jbHLrGvXk7uk4ccD1zAigX3YMQnOwH5joBHxi8AC2zgAv6pvvT1xSU
LyHQJPM2LT6X44s3PzKgJcG7sgP52rQt2h4iMNUcpHE+RAPQWhA87QQInKaQJU4YM6iFuYa3q/2y
jJoOXZ8Ws9CjbSP9ySzKws7k3o0H2FvYoCK3zWvWfMQVAA0AECG60N+z7/SMzn0h8PidwfhhtmU4
269MrLhuVXBybmS5ts5j0p6aHU3SHBByPYRq8meT+pu5hMTMkGyx4isnSQHIXtTfoGVrAu+JvirJ
HuUYK6c8P+UmF0GVxcPJTzV2YMSPjwzbOzTSady4mukfjV5Pn7sGVbWw1sfhDp25ZGs1Ob0ZkSzY
8YRaK3ki1UFH0ZrgTYYc37uDTix04Ux+k59Gfw6pzqJMR2tR8WnljGNO5SPuI4OItjUILL7jYaBV
XOd2i6dNZhO6tJYNLwgSf1BvZkHLbfKQlL3YGbhrbgmpnJV7VBrjco9CaRtxKIBPIJaRG4Fw+Dov
HhJ+35Nq37vTc+u74QACppWlVt0CQHUt40SyFs/By51VU6+wOSf0ZEyv6M+LVyZRFU+d/bwM4qUG
CjBzip+fsptmvAFg2HW2ot5Y2Y8q+8C28ADXd9CIi1WTnyXdyHQQKqEvn5L4lLjJHQHJdk/X0Fqq
Gw21cODCAIHGqZeu5T5nidH7HM3ZC4K+QlexHaXM2Wr9yiXzp1Ar78BzS9IpJFB6RgW0hyWSPOT9
oAe9Zh5iKLE6UxYCGx0VHQ38bthb7rwZfH6fmtYrScfQmuo9p2WkDWY0DGt3urQ3/0Q/4F9YmgkR
SyIav9wzqal38RAP9NS6P2z7q9//ctaUm1QO79yEFGBVljE1dT5RcPh/491z4j+Y9TYunhLw910/
5muDkSaZgkY0NRsMxrGnwC8PfFz6mFdOs3rPYMKWGAiNQFK40M0ZeFyrDrwxSKDHowhd5Hoy94AK
5YolKf7+n7X5a0mKvzWit1nMYAmtJXoI6pI2zLPZujHjPNvGFu6njEHzNqlxO+oT6q7XZ1OxbgA9
I/wGowxSp/JAwU5VgxS8BBuWA1SPKcjtHOeHuHL2TU5eK1vbXLen4JACxRfywqCrAkMFPOXlXowt
0M36IhmBNYOQXDEeSfqqucY27+4Bi9HictOlXxq/Ddzm92APYabf1O2P/0fal+22zXPtXpEAzcOp
JNux46FJmqTtiZC2qQZqoihSIq9+P+qLjS+WDQvp/w1HBbxCisPiWs/gW094O4SYRhCf85PhL4kb
Xp57yAlhTYNH8fQunnegYLCnZWmayGNtvArSrlz6TeYWIGTvitm7Nni8PQ2X047pnl52Hm7ESe35
fBZG6hJNs3V5bPPHofpJq+8lFLgrg8S68XY71OUCOwvlzF7IkM7uGlcqeSRVAizOOihWBFhj33vm
6RcqY6j33Q54eUPhrgdzHLUmqH+g8Xo+NqPUzAxeE+pYWetCxNnCrXH155HoQisWHbyLOlNbSktK
p1THLi3jxvhjJU+3//4r/XIMwJ8UndCMROFi9nFKmL+hOqvJIx9Pdg/3HXOrydfOP5J+zewvlf1e
Dg/S6RcOtqsD+1/Yv92cDzljq4APaEmhjkC8ucFj9g/IOkhjA5wFrCJgfbDxO/8wInfKrC2A4yd9
F9n0Ps8n0uJG614WJvDvzX1+EZ5Hmp3Rris53jwFqDI16MoWkABrZ9B/WmnnP1fwAoWSQeN+63yv
2FZla2+J7bYxh9zgjzpR3U/Po6AbO/jz9NFj6x60NzBQLLmudPaCN6NzBGoLWgg5cVcAuHvPaZL+
JtxzeJQrJ/mlAl1Cknlka7+k/JuVe18L3phRy9x6kzq2+FoZYzGu0iLIT11jmn/yIRXszsVz4B40
FPqsiY5GLXfhADgk/j6v2vGRVlWHupDWP2S+9pJ5JHiAq0a1CspG35RyRJkorUl2HFK326D365AQ
7grWyqugfRSJ3BdbwQhkqd1Mw2OTA8dYmmkaCoByN5YgYDlwDcYSqW2tW5bw+yob221hOF2YUqF2
tjukW7vBPVCoPttoWDCQnwdxnkEMYS1KasZpbyZfDGT1aLCAkWTaEllvz1hkWnkahNzR/W9DXWmn
rOgkDZ3BET8Hfyh3ulr7Hf+TBN2bDQz2kGt3qrBiD5ovj1nhdvdMFw+Z1tubeqR8W7jNuMoagKBA
U9HxkqMyEq3dRx7ElU6JaLsjR1vwu2Pm2u8GhJZ1PhbiyQ407V4FVEXS6r0f1J0aNXlfnZxOdhvi
ygJf2FAyMqST/ei44T80uB8hfpX/VtDdXDOFCqLv2vm6ailbmUHmrVXuNFHgJcMO/R949FlVcjdk
QYtHLNwNAHwBArExx8gwSLEFdcfFrwwi6kbzJ2/8GvIDUsXK8bMYiVkfaTVwI9GznhsR0UbyqPde
9ayazn8kZlMcMqhZhQ16T/e1lxonkZRQ40i6CogQ2DG1Rtq+0orzjfRLLyqhSL/xysQ5GFYKHgsI
EZClR5VBmgzulTDRBo/e60PDKb1d6dTWmy4t7Y/RI48KCsghuKC7bruK8JVo9HqTcx2TPVQw0PCH
YoViHTwVZNOvPc0QsekwvnWTxthpFu82Xgr52jzBa1yTBo0oS0RkFoW5cW2KpKLynYVz/zJnOt/0
s2PTTrTW6zpSnEDwWpvBN5pvAqjJJ8Gv28eLd+VGQ7kfuhvgh9qT6Pv5OYYyWzqSesxPo5W5b9Tx
igoGSg7bJZbLsQdQsOJ24q88vVd3uEjcUA1mELcu7XaeQYJwrIgG6+8fqDZGDvxIDmNXVJHJv7e2
DnNbr1/xHFT8QfXqS1bpw0+fYcWYbr5m/WBGsEwxI6oP9qnGS2kDX+FxVQyg6Ba8YjHtyubQJ731
iI4R3WimStYigVXIaKrhS841LW5Z+SoD1t3lDiojml14seACiq4QjN4UVct/8r6s15Ub/JI1/P5S
iqqrp/IgaoLEOkiK8lQX+GvT4exRl2pY+YFPgeokrniiFinvLLxUVx3p/1TMgk9JBwkDS+p8I9yq
QxagdVlUlVgQIwRggHjQ8RJJLBF6LO//9Llhh3ohhk3C4BGUETis0pLlp8rgbVSzjD4MtVyq5M9W
z3/vZ/hzIwvFvQvEwPlH1TB+L5C8P9Iga0PeNPfIBde1CfsTvfMWFKBmK+hvsMnGBXXHSRp5nvUG
BQkqhV7+0auceHS0A2Srv8CpsooS3ycgnZlrmPH8NhttId2+csdjz+qonYM0gPbL7Ao28qbUHGFk
J5xyDQTawK2roU22sEEwVfPbFzRcnA0mjAkv2klmkgI1L1V2MofYElDZXKkiRqu/4PHtQFdH8yHQ
9O8fMpYkLzSF0xOBxCmx87CuFnLXa6kYanQAWqDBA3r/XFuzzgwJx1ItO1FLHTOZPZd8EFD8Hv6o
fHhIMge1W/MAcseeZcN7S8fnhRFO2fFsLlFkwUza05GD3ub5EGHHVNgQYkyOnmpkHmZuFWwYZAie
HbOyQgoPkNjtWXknCkfGjHt031UlWw3tAFPQkRbfQeQ3DjChTlYl7Bwj5bbpc2N4VRwIrIAOlrPr
JNGDuy7x1RoXxB/waOiBBiXbpn3adsDsGOWaOFQ81qVyHzIwXCKDlXI/ZKCgmqDgxW7ujTGK2yjV
qoCM3yW+ykMihfcASdL0T9L5zddURyZ1e3Lm+KL/thHeLzZ8MPB0nNeiiJE4vTQDdrSDJ127Q8YW
5l0dJxqBh2Scaa/dkOLIWaitzp5q/0W1oYkJwA8YuxctRUJLL/V1BnuXNkbSIfA4hiBBraG8UzrB
pvGqbDMmS9jkK082dyqtAkc/qUvNCTis8pkAlio/lZZ3aJIMRiaJ+SI9ugvqcpNmycPC7E4v4dnS
cyEEN5nZgJqC+uL50iMjrepa93BWtF6zd/N+3FNUuFaDw82Vqp1ih1nQBc5KMzhZvRvcc5VpOzSY
kyVrrWmV3/pTzNmfwsFtMoSbnSZJiKZiu8BqH5U1frr3BPNMDw0hgDk8vOzmpyN3Ck8QJzt5hhHh
pgqZ+0wlWrDDwvP72sH1MdDsfUIJ1SQMXLMTD14LSBuVAJ3e/nrXIjiTgTkM9+BING+jSRq0buNz
lCqMMdQcHQZBC6f8bBugcBSAIoWNZ0MzGofTbLICFTSs0LEelYYM0lfQ96vDTtNCdMFiCOBH5pJH
xrWIUNMEaBacGzB7Z2dhJVGVzlmLz1P63j0e/t5eObpaGTUNjlnr4ubUS5Y9qd5cMhC6dhFAr1FH
qQS6blOl6nwFllIQ3U+UdTQNKjfFYJnPFZS/Hj1TVduAAuvlot8Cqyy3XacFrtSM5sHaVEb659Mf
Fs1XYIpQUP6rH3n+hxi+tIaUS+vYluUur5rdUhX5ysqZbJ4mShokklGuPQ9g0pqQVKbesd4bzqle
okkv/fz8Iw7amDMLkj292JXlHbqft+fnylFx9udPed6HnKARdmkA7+cdUf+txW9IvrMl923zyqUM
pAJWPTYYTrw56h8gPNuQVe4eW68kCYQBNA96TDms4KAVMHh05cGb4GGqP8oNzQHxRme23WkJMI6s
Sx9h6hmC9mitifCah0Iz9JVAI+yN0Fp+pzkSqxBpJwr2hrMEhZzN/n93F3ZPAKi9DsbobPZJUKhB
o7i7hOzCjLhPAGX8vP0BZiGmc+FscmYfABKjRUlAxTt63iPZdt3nsNgYgQ5gH04BHfVL9PRmI/Br
wAMSmxtHTuAUVrA9HvCvt0cwW0JTCAdMasCGUHuzLkBK0moMGcjKO/qZycOg17IXPUsGPMAEXwg1
m6wpFACdSCQm+7PJoPp8tUJJQBuQVgmUGNKgCsvM5j9zDYWVT48IpxcIyg6E7/FgnZ3VwkTDG29D
ASQPMEdNHnHxmhmff0L9fVJMOdEkrj5fXDlF0cGp5XBMRmtVQsSOZytX3/d8iXo5LaEP6cDfWUPH
zsYDfKIJz+GdRtcng6764WgYvN62sFNeZR0U9ZiffTew9eLPz97HcLPZo40HSrCLcJQWISoC8ajS
le38vh3l8k2IOcPjDIVRdCQvWJgmrz1u6v5wFMNkRO5ufHm07SEsijcGzGdgd0DKkfXtoFeWOlI7
vEAnb3RYIswSEQ/qKmPdjQg6duFofnE7GubWQsJ8bZF7QK9CSAwNePSmzxc5tllvMUDZjnbuheol
YZ+kl/5dDx8DzHaRKym3scaHo/4C2/rQXtvGkgni9I3nS+5jiGmMH64VWO7IslQIkd7p0ALTfkcq
QSFu4ey8trABUoSMMLpJsCCblbBqvfeThiOKEqEWbEZYw6zdf5qtqXYFLDHgpNbsm6eex9mQEXHM
WLBGLyOUeEvY7vvtlXXlcQY8CBzo/KnMAI3a2a5xe7+jxADHu2bYmOscZEOBwmgGSM89cSCp9iKX
BMeuLbSPIWcjyzXgfq20EUd5sJrVUN/dHtLSz8++zoCHODV9TBxLH3p1gm36538faPVJ+xhnNNAC
52us9RvTABGWH1u/D7OpIbEkrXxtu0+WWTbwt/gy80Z8B22jFChvfsyKZzN141L8qMpv/zCKqf02
QRGxjmebURFP2o5D+JGFSNMju12qYV0dhIsGGTpwaJLNr5l+SBg0xXVxrEyU3LckWPf15h/G8CHE
LIfhnesZBTfEsWc7Ie/6z+WoOK+mrh4qFvjvhB6fTVErdOIXncuPQd/s2p4dXPYITN1nx2DAUBv2
Mkjm0Qmd3/kj6A9G3Y/jse13aOWjunP79y9PRPz+Xx1yZMA2pAPOV6sxSMI50ItHG0pcwv3D0SPJ
1C6xxaq0y4Wm69VgHq7HAOQqlCOmf/9w/Pqwt831tBqPgVFvK3kIAGaUeh7qvRPq7B9mbvLNwH2I
RBnk5PNgLWCuAY56eUzfWuvO9xcm7srJCJQx4M6TZQ+2iT/7fVNZdUk6bTyiH/bFMjnElfw2gkDI
IzjaEJTtgmebkCdNpLveGp5vf7bL3YOCrDG51KIBhv747BAbRZfa3OL8yA3zpWz1r6DKvFssWRjk
5Vl5FmaO47LdToHpM/DjUHl/dAl9JVSKbo9k2oTnVzJCwPgI9Wzwx1GQO/9MxKCih4UMP6bqR2/5
a9Q8oDHCYsipxP8QCeUO5OqoqVwYr6fMZ5rht/xILHnvUZFGwqFR1iEVLEe2wEWeo7im02HCKrro
8esB7oLpC35Y60mQtNTyRnZsm6FZI9IQ6RXtHgYj9e6DwRxX3NUjm5yABi7Czq/TXeE6LbqtHXmS
sORdZWYehG3rqlXDXTtMhOi3t2fkyn48+xunb/Phb7RVY5S1EOzYlfqKZFD+LYd6p6CaYxv1q6za
1e141741OHUo8EARaBITPY+H8p8v0KRlx5SaTWim2p1JxQr0xENfLqoPTSfXfGFB5wj19slAFxKw
58E67tQ6bVp2NMx3Nbzn2jfPehbyiwGp3Rr15J1OtK3ToXpOf4/Wwvv22sx+DD5trA8z25maFmSc
siOrGZpm5vBGveF5JHoQqdq9s8QSo3RukfR3vXmwPUStF5UlGAefRxzJ5DJnMXYs9ZpN7Ufjjlo5
LJBN1AiqkRf3bWkVJ25CJyLvnDQKOkCnnM7gEe4eZ+FLXzufUFpBrq3bU2lxtqt7WlalyFR/7AZw
JFirnYgo38dsCfd2bUV9jDPLFeHFjNKXjsZjTQ8GL2Kt1KKizKK+/qSy/H/zi3weqcrURJr3kPy0
bP0k6YDMzbT0J2RjWEhIkf2+vUOuzhs6A8BYunjqzwFkrmBqdKXRH/uAfpG1vPPacZWzbEFFao70
/jsaH92A6dIHhm7O12Fdb2WlaaHnooRaBUOtVokBLFLSa1ZYI+uPU4AhotRqy6+iLquVtD0VA89i
gEvQOiE1DWgY1UhKKq5/EjY5/XGQMAIAAzUBGNTNrwSAh8de5oQdawiKoEcSWulOM3fCeb092Vdu
NyCZ8LKBPLSlow51vmWYgxZ4LhBH6K9j9W509cLddi1HOIswyxEkKNLFUFYAJY7rFiwwD0beIq8A
3n3qDDBGhhe83UPXVNHtkV05fs7izs6+qkKHvnIRl7Uv1E4jn0EN446RxyJ5+XwkCGBMcrfI6y6P
9KSuAzYddA55g8tHNh5F/c7whlePtwNd+1gfAs0petxMbOhkctxVJhyy90uGUUs/P1sLgc6ywk4w
jhEwEDsQwEIs1buuroaPQ5itBjQ9qsrSpkuhPUrc7V6TgDVI1lX/osw6xkqJiFGspbcwdVcOFRAK
sJ0CnFyXCqCmk2jw9s4YFHkrueKN3a8mnYp9asFD5fZXuhYKsi/OBImA5dC8vQnifBk0BirTQUD2
XmbfZcm+cxYu16Ugs3msq8GEfffAjkmv4Cfzyry3HASp2yO5toU+jmS2hVyPgaTvIzfK/G06oSzc
O9t8dqyvdhD/3yJNS/NDrkChX9q3JYajsjj3Iry0mROl7FD0C6f+tTX+cUjTvH4IJCwFTK2u0PJO
5L2eOo8esX7eHsuV+xhCev/7/tO/fwgxlnAqtjTMmou3UFr/zC0jMgHKW9LpuDoUz0P9AyV+BJzl
F2ZPvYyW2EqkkM4udR09HjXVrG6P5toaQPkOFEYgkad20PloKgLijZtP+WpZBY+iQzenI3oDNJbl
x31e010vVPd6O+i1KfwYdLa6s6HIxqTGFjLKPRAqmQXQxV6rn29HuTI08Iw8VKmBSYHB5CwV7zLi
p3B65MdcNurBVHS808vG3/pQjoqFL/uHIuBL7KZrSaqHvAYICJBPMaezTSV07CRpYHko7cFlb53n
3nf5sIIfVATG2Ya6InayQ5IVhyQZ404tvHeuHBwQZke7AbrSuKzmq6bhAYDBRd8dmVWHQ2rDcO3F
XOLvXplZBMH/cCvaoFfNxgh3Bp1WtOqOmRHs8hQQubbb8xFWfeWuFYspxrQGZ88cSAr8BZmDB4B+
4/katfOhr0hadMeuKh6cMtFDs+hgFUreHDZB2wnJw1TYz5Xows7NorGixfr2WrqyGacaBDgI6H3Z
F8Q8UWZJJ6uAopld/Ajo93zgS3TLKY+/GOX/QszpB3igQCaKefRIjDvUVQ+FdGHZ82SqImzd/tG2
/2GlwDtj+oRQ6YG97fmsWiUYpalt02Net28uH58FZ0/aiPTt9tRd2ezYe/h9pOETEGP29fjomJ3q
XXo0ChuvtEPFv/L+wc2/3w5z7QuhuoI0F6gHVIxnx7IIwA7y0o4ek4feOfhLLsPXRoE33pT+AUJy
seRlzQd8CYrZ0lYDvRfijXmAhS+cxld2L4AMAM/hVQmG5LyiAuZ6q0vA4o5V6eyYxiLF4QpExoUw
V5bapG4yQbQAiIHf8PmnB5Sa1LRMdTTTxvc2s78nffC75/6+qrQklKjrhAb+Kbr9hS6jTm1qNI0A
hPMuYVq51wdybKV+dKCQHCuu/JiaWuimNpwiSBrJBFRoQy5V3y4XxhQWBXjUZAygoCeMxIf7uhzV
QLW61I+tEdvPwtjcHtXfyTrft+e/P7tB8bDE/d3i9yEMWoYQFIYnPQxtYz6WR7gCrkhlb/jQ/zLz
5hteNG9dp9athiKNoepIK1kSK8NZj9I/Kq6FQWZCeMz+UiTWXeGPD60IsFdMdigVFbFu8WdoPH8d
0zQy03bT+GJlmPSJ1C2AUwK0uHRcJajD9cDxW9x96aBQj7d2jl56/1J37h0ZnMjVrMjojXsixAY3
50IFfA46wdsWpJJJ5RulQZyU875KULt+4ZIBE95m5KSIz3dDw8xDPRriLs1M4xEGoLkIQSxoToGt
/9K0vnuSKQnc0OWbxD2oH0PG2zLWcp8cgsStY7f1f3Vth5ppz+XCbrhcIH//zEnz3kOnZl5W0mze
eICEugfpg2nzLY1vLxCot1+c7C5aQIAmoiYLLr03XacfVqBHicxkw5xD7btVRHN/5RTyG+Mqsoxh
BTOXPDRoGtMEPdTaWoNluHM6CxqStN5C0fINVIeQjT2gyV3yoHn+drSLu7rutvi5uIHtiE6aCHII
SN1kD6VGKCPVPuGxHPEA7/z0pPc92YFOCIeY0n43pX+fNiY63Gb3hbfpviqDB9p06f3YdAeeNaga
53TlNuCNFPmmsCT/k1oUiPakYHEHa+qw9SBZXCfDZmz917roC8CJxmM21kNIDLbSjPLenJKP3KJW
OGQw0eWBYluaw3WsGmwzFH45rEaYi8c5IbHpaX/8tohG0HP8vAZtp4ERpkZDT0CEBppGeUhk3q8T
1ItpmGTl99F396LuX3MniIfa39otPTkGOzhFEVtW9tj32XZM9K3dB/cJpPTzgu0gWfwKjvU2s907
8Icg1stjxVRMhnJtuOahGtld0dCvXtJtlZPuVVauG9SmVP+9aYx4YM5KeNoBHjM4l4dg5QwtLEDl
XSO9r4abPJaZQN846PSYKHefdjqqkHR4g57Fa2MNMeqlR7cyV3QIQHApjzUZsm2lCSDP/XFlZlgJ
vrnKcucnzK92etrzqA6KNKpVkIajLLN1Y6Q5KAn5UVkFKo5D8ZiPLLZ6+6dWO97ahgtRDKw+BFuG
+oeVet2O5sXG5bB3Qz3LbcH+sWRMeGlvnLTa2l4FcgekNiPQtABG9pO3Is+6XdkFRuxRHQgSb4h9
4L1D0M6yiKftj7GHdJibOAt41itbEAJoACpDBw3FujmRsKobY2BEOAdbC34YTfOaiYVN/rdddH5M
ux9D/K1cfNiEeMmUPRu5c9ADph8T20whfjiYr1JrahmBo4azybFiQ18nKGDL+CQ6c6vnhb7qqj+W
7m9q6ORq0D0e3ymNeyyqQ8MZuqIWdY+V3oG/48a1JcUK7t8qhma8eiGFwfYE3jILd85lMoLCpgOA
ioWzFo+NWUk4TzId0AhjPLhuG7HxyOAz1bVPfpotzNrlyXUeaPaEAl7a8XpLIWlTd432js5Y9vlK
x8cQgEmdH47cGYSGJ/R4yGGgUHxt6Zr2ny6mnIeY3dBtDc5hO00XqVYKvpPaD30pPfRnSEtcelhe
KJnreLBPpJXZTIGu0iaABDsHt/Nq4KRVtzF9/lQD02lkVhSAkmQFnMRKV8M6MHJzbbaqjztd+2Uy
uWotHickq1Yp/MeVENCTCdzpctwKjTxqbv2Nj10MktqwVWNZ4oRNs33Rw+dajj1dtQzsRqLo8wgX
7K2rFVGXaN912j4Mmg4S+PBYKetBkzU04Ox9PgzkMJqigjObfHSDeiW4vTFxAfDW/paQ8kdQZa9l
WjkhOFZGZHQdkoZgfKsL8cMx+r2ptwdpG3Eu2oNXttt0UBHJAiv0oW0j+/wHmjdIZRxnn6O5t5Zp
2oDBae576E0TZn/VpYO7jEa2sCK969Z2JlDoAnYsE8Y9tuZdXqgno7SccCiCPQqzT7ev5Mv3Kz4W
gADwTgMK9KL6npU+aEy5cA9OL1JcZrQNWy4fuZk/NroWJq678Aa6TH0n6Dl6dA7adCDNzwoeRJKm
EkQZh0DVUFzJMj/ZyXrsnwYSwJkU/GLsrEz2h5rJZn17sO704+cnH85oFyx6FHiuYCp9E+0LjyfD
IYNo255aHX32qr7a8p5akUB1aQNOXfaMnqY2GXu4P0sAr3YA+ECENNWtHewPusmK1H8Bf9fZd3lP
YF3dlnboeBlIPiPN2xCMvPxJ1uW4Iqnzs+nM9InLpiWR2bL0y1jo4hEvfGfllClEGtCC0V/M1tJ/
sQQKiLbocQ1jH0C3WAGRCf2/74nu9Oug8YJnPzFxAEmtRpmNDntPsWRvs1bcUz/LD5qW0xgl5v5O
GhAjFjzpoUlg5PecjdD9Mon3hYlEfk0Sd3gWdYsTG3nwu2Ey8KWxMqMcfNkkpJmrVRDzd9OoSEQH
TdHR2kAneqnmOp0Ds4+BAwJ1IZzdEPiZdw1JYQ94JfviYLH+W2dmK+qIyKdWXOOUqBy6VkPymC8q
HF9ZgBB7nR6uOmRNLh6WPvM0Pzfz4dAAxMPzP03+nPXbMkMbESSIxnlbWHOXo8QTGesNFUU8aOed
RLxXfOFzKXFvrDg/iWoLMXR76Vy/zBrQCp4YMCC44uSdg8SoJ2ib+rU8FPRB1qfPww8BeXFgV2XD
Eh27Z1a4GGAm3lMd10YVDBVcjG0tNHj6qrswvvn8dOGKAo0BTW3Aq2cXFFRZK29MrfFgjE++ucai
G737YQmOdiVrAJzuf1FmhxBWhdEO017yrDyES+KmtL73U9nfeb49nCtZw1mg2cRpFMK5jY5AevMH
DwjIZur66/8txLQ0PmRzo+mPDjERggRROh6YHWnDAvX18pLA55+esBPo/ZKB2hM7Mfpqmi6G4w1e
ktkb7SMGpEH++XQO5CQHcVCqNi/knVpj5KpvDHEgjid+55WuNgSWUae8sMwVZFiAt789e1dWwsSG
QgcabyfchNPQP8xe2TSdzVtXHKDYCXo3ubMxrBrIhWRcMiG/MosAjwG3baIk7Rj+9Kd8CKU7ypYV
brqDYK65VTxXm7pt6e8qC8Ynq9eLyBsH8EVvD/DKyQDuyFStA0QJh+xsgFYyEk61Uhwcu6OrTur6
WnhSW/huV9a5A+wlnFAnSueF2rFjdRxana04GEMnv9BREtRzUmMlubUEzfiLG5rdG+g4TkbiKNgB
TTbLL4lupCDpEHHIlCiOorKb0IA0zom7lH3JWmX9IrJXB89z0mOnlPZWZCSHtbA7AG5W1d975ee7
BLf2qk0yFTETRL6K+eljIAI8xxsjQSEJti5WrVToVo7Jo7SvylUJJ4xwLDNoZIw9tMhpQ9ejKP14
6FS6x4XPozbo9RAX53CXjexX39oCaEcNe4Y3dCXHZjPqI16booXUsVVD/hH3dCjdcdVl0PobfJIj
CxnTEHi/qC2cdG2PDnoXpRdsc6vHyasyMzap5mx5DbMbt7DLV3CK342xd96DUbkRa/t+1dsG35nG
kKzyrKeboqbkpNccunIcvZJ3oOC1Q+n3ZhlaRgGdEbdjw0NfJEO9UOe8tiywJCDt7AIDelFPaqvU
VDrYJQe715PD0DTsB4G8y97oG7lQa7uSTaCsjhIbgOse6rizda66pLUyQYYD03i9Vq7jn0gikhPV
YBIJpSZrlfRNuffMMnnHMzT7h5FOYrTQ3gU2At2m881NGNGAvO2Gg2/IXx0Hz9st4DKVlkuA8yun
yNmDdzZObpSZBa2h8ZAlITi7fhr74kEWJ7Hkan3lZHQBOjcwpwE6XPP0DGotNNBKSxwG9YC2HQQ7
72v71dB+3z6frqVjSI4gNe5DegDl6fOJk4VW+qOXiIPbeFGS2lVYyeqbN5JfOkQLJ02aFwVljoVT
8drgfLSwfBeODICkzmYxKwewuAqhDn0GVEZ6Us6P1CCRqpa0rC8CAbSLR46HhYH+Ah5Y58MDWDxw
6UCLkx3sYa2S9N9qQEC877cn8VoUFxxzwC3hhIPD8TyKkYD5RlwnPwkBj/sB6hcGrAw8ALfyhXV+
NZKNdyJGAzDy/HMVpLXRJUnyU+FYO6zFjS2akJfNrnT9u9uDuri5MHW+gwbJRBsE72H2jbhw1OBC
7+ckq3tv3aqFpObibMLPB9AMQaoJcsVFoU2arZlUwG2eOq1eU498lahIukwtwDD+NvXOrqspDhzg
0fLzTCDUZ99mDHSUJEZ4DARWFVstRH1RQn7KySHhj2CMFf1TC3UftGXCYnyE6NDCSr84L/6GB+Z/
AkJfAmP9viFVr/f5iQ7eVLt+akftB4dHRJG0OwWi2u2PdnVW8Wr7/+Fm2SgEUtoycyD8QkwHQkUk
Mpxv2adpErMxzaZUt8ehcqTIT/XAQs/aBWxhP10ZBVad5UEkHvbm+HLn+ynNgFuwB4wCzN4oqIyo
sl+qZnt7qq6sbwSBdDHAj94lalYjXgb5Mh90//J74r4sYQWufHjgsmx0cUAaAyJ9tn2w7nSKtKU4
tTqKARp6kfd1aos3iAy4cVF6xWMAnbL49piuThxsAnQwPiZC7uzLDJWfqsHA8QC+dWT6NJLBNsvK
zx9Cng646AS0x8U0x525DtXaMVX4/lYWcvuhHl8KNmnGLXyhi7sJlx+iTMBU/B8ysOfLwK4yWMo7
Hjn1f5F6/qiv+xZGwZBxeoaBNA0HMCgju2idze1pnEsXAJ2KyGB7+yYq9dOfcB5ZoxSYTpCyTxbN
VoZmb9DDXsNp4Mdosq1o2vfOcQ7EVbFN673J/9wOf/kVUUqA5QdAhND9A7LvPDoExUofLlDNSX9g
Y1T2YfppEAlgOR8izDvRtalXdusiApq6zmNPaf02ElMsLZSrA/lb8MMRjxLxbCBdkSZWZqTNaRzX
9e+Rv7v+w+2putzEIGtNtxOedPBDmEM6BA9Kqrq6PdlFwKJisLtYb4clKsWV9YAwkw8wJCxN1EXm
ZZHRLEhndO1JL8tjopsQBstWTfBiFc91Ye99ZcSZ4UJBBz3AvlrY1BdjBIwEaBL8B4+7K4CPwfUV
LQx1YkwEW1ZobI3ONvtsAj+LMv0VH57H2iS5XPmT6ViyySXwDxCgqqS/otW2KTe26kNcnrc/3kUy
g5CoMgHHgoo0aGqz5UFhMQXf3Fo/eWJM9jUefKdqTIrYBD4zDqyuWFgsV+OZKG0hn4ESwryMFgQ1
U0WXqNPYVXk0tM7Kq6t90Ba/ODTFbo/tYulPY/sQazadQVNbVhJkcDBv1cm32EZ046OrjNW/hMEV
CasMUMXn9TqtTdGex0F0KuETE6quj/4faWe2I7XSdO0rsuTZ6VPX2BNVzdA0nFjABs/z7Kv/H6P/
27vaZZUFr8QBCMlROUVGRqxYK+5F6hRltxJYLMwdZAsQr0GkAl5n3iuBwhj0Z+4gnTT1ccw/R+U7
rf5Whf7KtF2DFumxlblXIIQnKwSQ+u021Io6KsCoSCc5U99bWu+MES0T40NqoI2YQLTcKum2LHvj
0Zfc6thSOt+JFtHN2/N6dfVMP4ObB3AtkpNXzFFSP2QAMWDdHBvFkb2dl+3awIU+6kMatehJ72+b
W9gtmCNUUKZLhy6Mt6OODFOCA4BRB/F9KCCS/tSsUdWumJh3F9pFIBm620jEI++k6FU1D9Uajm/a
029C7d+T9u8otJmXjOnDJsvVSac43nfpPopW4o61IahvZ0kEGWe2ZJbaKHNAzMIzEjtq93J7LZaW
nqAGcCX5DDJNs1HocpZIiSTcU6398EW8UexzV98p0oM9jLz316julyaNvN2kIm5DOzV/Cqehr2qe
rbqnbvwSwJddlGt84XOtaLogkKW7MDGN+MK1D1KbN2qIiZy06KOZaC8RnYcdhM8nKc6TYzX0thPV
WVk6hjaeVduLEOMdvmm9sYUgdOO62vssMNGCE02+cuCX1pRcrFBVYcnEeLPzXmphrnuu657i8SGD
nKqnFGyvJW2mj8w3Jv5+umPAZV6JqSFGrQ/VIIvTQKrh7qP7oK1R7FDDvG3DnqEHWj8L9Ap0xknt
hXIaYlKwaQuncd4BmqkEyb6kz3/koWXvW6F1r5lZZLuq16y7FuwEtLHiC/3zsCGH3j8VYeFWqWCb
kUHibozCDrdtYrT3GSbuVUrhx0JWmzsvbSUyli25yFq12oMkV9lBSTjhHtxbjSPkxnR0SLbuIGYO
txRcA2eYsMmRqSiIF+TFRtUD2XGN4KvVmsqub9qUrKhhbitQNzFq1xAkCmmrBzodpJtCoUNMft9R
lRZDm228svcRU7c3iRxD+Rt6kjN4meXUJZJQsJGq77RAN51IVSonV7QcIb6+fOxCJXlUO6s7yrQU
HkLbzB6D2k42QMalJykNXovUAtOaiT55rdqenG4fxNmWhPZA3/dQSodizOtdq4XGro78/Bx6inak
/9L6nHi+dqDsrW2HJqjvu9IN7tPMjOlXlOp7CR1NR06C4aGy5Ork+xaQgjYH8AmN3QFKqhc/QEnF
7Sx3N6hWeq+PVXiMbKM8NImc72yfJgif7M4WRVYT1E4Vn+gtcjeBa8QbomjmMzHrbSpxEbtRq+1K
U0v3Hc2x+9qSEIkTMAT3vdc9ZrWv3wcaqBmvUaJjr7r5jlIBhQkfBR74f2xotnsVOVvd3wx53297
mmwdv7eGx3woGxao6R5dESVOr3fmQR7l5qOQpmR3aLmn0grdfUde6lRZVuAYQRc4MdUOWHJAS+iy
JPa64b7T3DreVW4EWh2cHoIzsvzptje9egYDNZgqHxRBQF4TP7z1PbFpF1UgShMaQmPju2IbucNB
stzH1qWUGUerrUQLDgWDnHG4YrlI55hPRam9vh5r8xQiyhRL40ddkp962/h1e1yLZqYEFhlaKi/z
F4GcDyHvEtc8qXohOZKivjaqVh8y1ciPty0tOi/iAg2SqAnzPbuPYsi929o1xQkJ1Y3lA0/ulGQL
KvolbNTPt20t3X0QYfPmJWN23ekTCCMn0vPck92nwsGVPuhx9CSpPeA/kdFZFG2V2F7p3l/0nJS3
yTUCzL8KLfM4QNwprt2T+lWgdrW7PaS1r8+ChlKzx0zK+LqZ0fcCKNNoVjKZC1uc+YJckYYMRjDf
4mAJY3s0evekJPG9p/mHuAi3qW2c4brNHCkwVzbE0oh4i5J+odJBY88sOSGsLhxbykkne0x+Qkm/
K8PgL4ZEFZhm/qkwQIvw21M7kK5qWq1zT8hSbWpdfrQyNBWUfwqj3vnSmlb4wllChwZ+VlAhvAXn
NVIasNwwyRQbFnLanuljj4xwH49r6Oo1M7MwKAy7Fk7K0T6N1ilQC0fq7giaVh4OS5vhciyzSL5O
tA64CUaU5JR1d0nuaP1jDua2WgGqLh3VC0O/YYAXQV3ehGPfCgxpzaGznrvsvZnAruVrqP79qoyV
NPrK3M3d3WjWUhlUA9Za+5MmhYfaHB5cLrPbh3XRDMKjsBTZoHbm6Rx6qIhj4t4+DeMmC8+AjyTp
7raJJXc6MdPBIAgl7VVNFH6VXBfjRL/ruZtWdh1wWCILNzQD3DY0rfQ86KRKAwMHwD5kaqaxXiyQ
C/1zmluoKknADbtfAXEWMu6lu7MDYkG6MQD8/W8Wp6FfWFTdImxcH4t2VezzDH6c/Lk3viKk5XTZ
0VdzmlrW6huL2/BilNN5uLBpdsSy5YDNQk82UZoQXr2YNij7PNlXcbHpen3lFbi4gCTDAHORkwMq
/9biQNVd9nzfRep1P6K+4xnAzN0vYfDj9mwu2gFVPNUh2CxzaPPQ1l5EgQpVrMqEvhAahvyrZ1d7
t145yUv+fLo92I3UzsHevB2QIrURIETXPuUl/YRiFzRrgrHX+UtegPRZAffjNqI+MNuLFOxjrWx7
8wT/zikt9EMizI9F17NMxvsqHHZAe2Jn0gmAk9U/2KH2z+3JXDjYFDyIA4VJNe5Kq0mKOs9QgsQ8
KQO8r0nrZZthRHBSFNK4u21qwQNjim5CcNBAoOeFlyiq5CYjJ3Yypc9jf/Q6XhKReQzQDlmlflgc
Fo4K+CTtmKhCvV26Ti6iKhtU81SFtWO52h4l+H1XrGWjlsxAQTcBNZEUpl7+1gywqSrPhA8Mu6lO
lay2jkbD5L7V/TU6QBiR+dbMbbFRNGuiLoD4dL5VJmg4uqKdcSrhVXweJKuBldpVnMAr6eB5Z7Tt
BmEdiVqBX5S7wgyobSHp7Ehl/jOR2+wzbTR94ah1qRxhq4Bw30hKUOCK/lxEXvdAUNnvpSILtmaY
IGEdd/noEBvWGwMxpS2/6ucQKeBIlLL94LVZv6VnKb3riia/C/zYdCq7NBFE8exHv3BJChpttQGu
BHNJIKXFO0+ytbPq+vSseMmwMQMrIm03GgdXrf2Tm9URyva1t1PR5SUWzNqdl4wtUtqG8R6hDfOu
AJTrlLLebnOkAhzTyFL0RpvxyQu772nCLxCB5d13YLo3FVciYG0Z+Rq9j+5pU4ZSQJl0SLzSPuSF
rD3VbYUYUdF+9Dq5P/QZd5pnhOJBgCA6+J6bbWjS6B+8OKoJfj36QELvOOr7EBhBphQPBtmZALfQ
pLuAZn8ep8K6zymIHUFstIcQfM+Dko/yabD04TkpO/sjFRf1ofIMeSdJcuqEaiQ7eq/J94nZWz9T
lwFFpTbe+wCTtjHKJvcI1PzuPLE/RiXqWfT4VIdJnHMvQGxt0KJX7vjb6GhR422aPGi2sVanIOg1
z+Exh1S8qOiR8jQahetJWEiv1W2Mlu3Wcsdmw+FJN0oW1luF3sFfTW9Jh9QNzI2sBeI+gePmqS0M
/R4dlu6d2YMO8qDzeixKNAJcPZSOUdspL5Ev12wsre+doBXKpzQu3RVXvHCbUXGk9QNgGyjzecWx
M0SuJ5WJHpI/7tL4k9T8bPucfgj4d7rvebVWJL5mKeF5fGlwdmVrPqJlkjAMenxOZfKl176n7rvA
PxraM+lOp5LHTbsG1VryJpc2Z1c2UZsnGgmbtNJ47bakF8/c3/bBC1cahLycuqmyA0RwZiIIG5gJ
DNci9qm3LQ9kNz/ctrA0CLokYaVAj3larbcuMfJUmoHYzqdW+0dxUewaE5B8ax3jv5nb594Q9W5q
flO/5BVxZq82XKpgzk5Rakh7VLKyY5lDsiU12fe+afQHxH20z7FuhpsB3vMNkmnlNi5DIHCRlW8Z
QfUcJrX483Ac4mP63QTbFC89uxCMLlLRP2B+DeFkcrsp8NK1t/nzKYYVCiA4VAeamGc0pSaWQq9q
jZNX/Go9RJq2dvHztomlfXJpYvbOzPO41nobE8ZjJWIUodbwX9M2mK8flTH4QklDXXcbdKHbIJUc
GxRusy9m544IWveD4wbyi1FWROThWpPt4saEJU0l30y9eF7zziMjTvto2jGF9QsMnPeoama40yIo
xFcmb8lbTZqNBFakH65hMuSSI38cxckTYbH1O/q5mrb4jEKvupED6x86eJKtC6J/J4pOo7cjjA51
Gk6sWDACjrbuvTMbI3GocqByE2TBvlRG6TEgUKTmBWliO8AUmySRfCeJUEPesyRJj5AcKUy732RB
otxlOT3zZCvNB8+szIMd9N6OHpv0JYC6bGdKUrPX4X9OagP2ILK82ybN+DcvLtKiUQ/sFUQuydSe
pGSv77hVAEjL0J/ptIJyDbTcxRVE26KEReT2/K1M35zmwuxVbYhdRZyszoAPyv3ctcU2MFXPATB0
KId2o6Rop9w2urg9oJrTTFRwrmGdmZaZNf3IGG2HxyHPXoDYfUTU0Fqxs3SyJsLU/7MzDf7iXWZ7
ctGnSOSdOrICQxA4+rim6rvwQILs9T8Ts1SHasd0SJMEPcF7psYPlcEu1z/4hGP/05T97vK/GIpF
b1SqlwzFK14aUyE6+bQq/v47hJ47iovBzOvbBeoUMbGnOOUZKcIg/RibkqPq1bumCv6JUvMDoy1g
QdGPkRY8haHsGFm9HYx8JQJZ3h/cC+AHNMBp0/9fDFaqUoQGzUqcWineSLQ8JnS6QzKyuz2ni4HH
1BSFd0e7h1TvWztG76dRLHXiJEfu1oVcCQlVp1X0oz5oX0pD/6cO6Scfuzs07FYyMEtDJCogOphg
mVd0urWcai1KLNN6biRYWdmb72+PbtkCeF94pEBFzMMPtczGJLNzcTLTd3KXMIfv0+rrbRtLB4zY
A64GghBasmYBiOzWcktwa50Q5/Pbfe2tzNI1aySh4aWB2Qk2JDsv0SkkV1m8C6UviWigXjga1qMc
vRPuriHT19nHrkFNynhq8qc+qp2m++f2KBf3yeWvmB3yIqGrsR8Zppy8QyDVCX2B+uEuyiDqEZvU
/6m48B/9um11ZW71WS016lXAVtwCJyvJTl1svlSxWHEqywMDsE34xnv3CjlWJD76B35oncI+OhXF
8CByAAt6lqNs6r4aQfyNZ/eHunR/hKpYmdXfeI65t5kqR3BKTxn8+Sn3LdmtDCUjPm60Qt7UaOJs
rNGt7kSjN0ezyIONKbz0UxwM7qnyebPSl5WiDAK/BVqB6Jjl0o+q9ViBqG23gef6R6VVLSjL+24b
D1ayy2312zCUJnVk2941thmiryTLL61pAGcB9r+PBiS53RS9cqdTAV/fXkNt8RBSGAFoCJAH8rO3
HiYVFZgl37JOaoSjbH6ZlZQ+tp2pHi01V/ZZmESbJoPNoRgzYve6FPs8UTPe2oPNfpaSZ4TFpEPi
N+1zByMJBczRopU8CoxdWDVQEg1uYjsUKtyjR3iEIzHl+753y4NCtmEDsFLagGco7nmk64824kNo
sBr22XWbbJdLhfZYGBRSY3MoXuxyxT38vjDmSwyHPLBEk+6bK0iPV9cQ+scVydiUfERhfy8H5XU0
ADLX2XurjqhPus+yqE+kPp4VqQSUpkHVPnqOGo+kQbTXRI7uai1snUIvHn3xy28DgOra2klYPGyk
U4nDJ0ozdbZO0HRUY0kAcgqg9NOMZmdqx9tbYXkn/Gdh+gUXd1pQ6+lgKLxW5CbYJlG1lRJYBdI/
LyPaJqSbTDos1FcgD8P3IRwXqnUSefFRReVrtNQVE8tO4z8b8ydR3ilqmTaGdcoa6T5uTHKm5vhT
oEfg9FF70pVw1/fSfYqc7eiv8YotxVsXA7RnjyW91u0k5JCfehjvPe3VMp8zMmtwmd9erjU7s6Tm
WIDzU2IGWSCBjfZI/S4rtuoapf/Sy+x3Awiy5izLVdW08qGPLlJxal6yEfwLte3C0QyYWVeCgcX9
PXWa/H9D03Avdh/ocDSoQMafRn2jsU5ixdGtfX8WCPilWUGNxPdfoRmY8C8rz5Sl708Mr7zyeVFe
Cd+iMUp3U5SJk1K6cBbZ0FVL0V9EnbQtgYsBgUUNdra1FL33NS/ihKbVVk7ee691+herwKt4Ynqb
Csrm5CMuVkHKfc83W80iU646Zgbjh9Sqf9xsS8g0UffAQ453v+peBxJTcdkrGGnT46jB2rBGdL+4
GNBYTxTW1DLmJKVq5AdqEtk8E7xsr1XfXE+sLPfSuZjiyQk2Mz3tZwGXXMgQBGW+ffLko61+J47e
hdG9Xo7HyFtxZ0t++cLUb293sSY+bF4RVS6qrd6TYqVO1Ti19uG2M1mcMKp0oLwnHOK8dFHYMoLt
WWSfLHk4U3I9D7X1/BcmLLgkKGxpZBtnm9euzMFTjFacfJnEXOmMwVphdXEQFxbUt5s3CkcrLj0e
S3myqQLnL9C/9pTJpPpHufGq694fmy5KXPI4JFr69mcZoNRwuD1Hi7sKeSHaPugNusKouLnSKWbi
YqKg0T2Kbe6NLpa3SpLJm7Js1IOlwvZ52+ji/hIWvncqf4NtfTttrVF7qRZPncBQKbbGQ9Y+9GLl
qXB1WYHrpNhHaXEioKLL/q2NKAl6WM8k61zrtXnnh+gvIKnjbiEMe7H70Fx5lanTq+tNWDfZs3Ew
AMwg95xXF71ChcHGSsRZt0f/o2H43ilWG+W9lWjKr2C0SZJSJ/wMoY2yHTNVLaniuMET1CH0trYU
te7yJhBPIgBaGVJHuit8KP1zqeqcHCoEMl4yEmZlZG38quwefWNUnnu99Jw2qauNZbs26EijBUCA
XlslB3/cUMD4mEte5lOt+MpP29rogWCMxDlotw01HTnbRdbHP9wXv20QbfI0gGVtDmDKqIi4hUjF
WTTWxoOtP4Eyr/pjR/rbCr1w5vTKuroMStltOtQHxVkby4n570h38zsKdHvoCOBPsaSV3X5dZJ8M
kmOmcYGAH3bFt1sRWgO9Ur1GnGV4vdpA+2AG+UMfJc/DqCLslfhPeePSGyztglB/H9vpCmjrykvN
7E9b98KdR6n7u3Irzn3d3LeR91Ab1p+GhpOJadsLVLWRwZvd4p1XjyXlTd5QVareS7ZafoCmV8Al
HYk7ze/1lTldHBJJHHQWuQkRVn07pEBtWx2FCvuswNUKxVjoreG11izMJi3OWx1xV9U+a/1eNXfy
SmC1+PkJ+kq/JG9LY/r/izXxezLlqZ/Z5zZBnhDOyRX3d523nFYEKg4E3ZEcuHLsgySVWSd6ehTS
g+ndN7+s9EHRd2Bfy2HXfXchdMs2sbWVvtw+w1MYMveD6lR+mmSPJ/f+dmAqEKo6K4Q4T3Sz7otq
fJw60YuMCDh77cbvzdrWmxbiyiCIBAh06aRGQ/utQVCHGeQdoX1OwwS5aPdRlZL7LCGFoZGqd+rI
NXaSuyY7t7R+yM39a3W2fnaZ+kklefa5T5SPydC8NjkiRn8xlcTeYKRpL7zCxqRUuKHZsrlSKJVH
bucESehI45ekfm70900VQp/647bJq5uZXUPiS6D4MrEvzPuNOitorcI38MDpgx4dzPIOJr//ycS8
36ioqy7JedWcvTD8bjfKh1K2R8d3rfNtO1eRze+hTNR5HDBgWjMXYSSBnkc0k527IP+hoemVtuAH
6Mn+qYR2S+FZlw+3LS7uRBIJGvUAWMXmT5kc8iS2fyvOruX2O7uth63timCn+WGyketa3nl9kW8H
FE5W5nRprLyWgQJN+Rrq0m/PgBsX7qD2uv/sjneluun9bW0cyugOedDbQ1za9rA/gBdjfDwKZ5M6
tvDFtHnpP6sCppwH3Vh5eSx+36LFCnCkRoZwdphTYVRlPAT+s549SPEWuuXbv38hKqSVbhKrgNVk
Qme9nahQ7jSvLTzr3Lb9wWtpIFGMXUq1sf/zC3Eq0kzy3drUMzZzgy2wWDT1OvPs5oBvlfBO7se7
Rn+M4+3tES3MmAU0inuEqhBVh9mMBUZBY5pcG+cmNJ28dqZmtNsWFnwCbKEWRHYTkQkqTW/nrPSM
jJ5f1TjrRncutOhjJ5Uf6zj78yjFwqOq0y4m4zCH2PR61NQj5FDnsHsotTs12dwextJEEZhALYNc
CZ1ls7daUChJWtFscm41kGOHrP5w+/sLp38KfP79/mwhQi/KVWPk+3K3y74mVbSrynAnBGxsdCSK
NZj34nCIfMAwTLfs/A1VqyZac7SanPWD6x3TNf7e6yoTNDI05oPvAOd6HYsj45LkudfpZ2VM5He9
O9pfRBpXTq0X7b2X4WKsziwfRcqTQEtSeRMoin3IsjE4iEZw41OXPxS22T9O9PMrm35pS1LEA42o
0dxPFeHtluQ9W8ijVetn3t4fCNOOCFNkW0ty17RSFhwrEENK8iSOLfo+Z8c4ieUwh9xdP2t092IE
dvJiU/IEUgIexuHKsJa8k0GmjT+/SQVm3mmM7QFtqEQ/Q3NKPnmrZUAO9E+j+hdblUry1M0Dwu4K
CStEWumeXxh0dH7wrcRR5adR/hTpj5n00KwFhEtrZeCXYJ+DbhPYwdu1gmCfjkY7Ns6G17XUdZOC
Mnpjbs3Ckv/iiF+amh1x4cqmmiURLqT/oOfv6R9ccYWL24EsCbh2+AmuYgqqhq3oSg5dR9F/p4sh
ACYpD3chEse7tqUG6/ulONx2LItGKRjxYCWVdcV2YiZxI3p07s/k0bZu7O0iwnhdPJKK9cMft20t
OTFQbYDOp0YvOtjeLpYBFW4aVcI4p2r6S/ch1Lcg+C+VF11A8t+lH92Cds/bNpc2CO9iuGngsoA0
Zhr/xVMIJOAAmxi7MfO7TZGcFfWoWWvshEvucsLFTQyWaKTMqwqpmwChBUp6rtJ3eRtANb9y4S+O
Ap5zcI3QIVxJdTf0e2i9Z+nnXN3K2b5QncDe356ohafVpNv0r4mZ1wuVoLQoFOrnhm7OIaG7MLC2
bfWrtZD7+9aO3sHuX2+bvFbK4BqYDu+Em5+oAqffdLE4IHqrBnJZ/QwHSX2is8i/D/zIPOhKoW+N
POsd0/QgYwhHeTO2ZvVQikkdEOz7xo/CnznKmecIBk8TbYCSzhOYX6xDDpO+UyQqyL5WiHoNFb90
YDiKlC3RGaZXaLahdKPVSqubfnO/k3gBakdQVL7ltGtaxoubiswQwSqkxVchi96GaQcjOtdQAQAi
gSOPltA/RipOK0C0OrUQ8tibB3gqfBeSVTT6eZQ/Dypex7KdtviulrkTKu3h9novj2gKWClmgpCZ
OWs1Jocpd6N+liEnse5AVP/59xFy45Vikru5Ir+qYOn0JJUgScqDT2XUoZO7JqazdIlempiFq77f
Q+1Zufo5KtXRsVtp75s4S0LYndeuUfBcF35ZHbaaQeAKMwmopbfnQ9OkmFKPYZ29yjM32RBvNal+
8MN01zXaV3gan4Kk2Klp8NKM6QrYd3GkuM2ptDFRyM5Gmo+JBK2rjO2sLifuE2RNagLoTFe6vREP
xcrlsOTiSJfKeAO8DJz2b8eaG3oNNcBoneEkcRpPO3RQy4R2/xd7kEMFaSeZezpNZ24ugCFHqczK
OpvF2YUQ9fnPtyCsF1PjEwBbyIzfjqIvNMuPqbec9eFQbNM1eNZvWMQsH0Vw8N/3Z7OkjJUV6SHf
jxMjNhy9DJNzMQ7mSYQKkNgcrvpDIdGKtEGL57Vy5ZBnbuI6neVLm0JO4kOsJv7eiqwOIdJeA//a
ta9mCevR0PT1xs/c6D4bMvvoFeQONeBsXzLE3+5uT9P0M+fDsKnKTskn6MvFzPF7IKw8jIpzAwFD
NGpOGT/nfkyZ3LuHU2t729rSVp5K8TxmaPclGHi7KJoaymXlDeIMjl63X4aHIH5W/xhuAmR9Yg+c
klv8bZ4RAjanKLlKeSGJP8ToAKktyxOuHMqFQ/LGyGwkshc1bRzyKFL9BHasw9BSxrCPt6drwU2j
T8HmJSpcIMhKzFSoVW5bZ9RRPw12tTViOpL+JxvzPJ3rjUpfjsI696n7wauHRxGNn26bWFh1hoGM
HCRtFJXmnZRmYHiNXjJXsf9JTV9qYHXgwz/cNrI4VzYvKnKoRGbzrJxklk0Iuw7jaOkR2qgryi1L
n+cdOl0DBJY0hLzduR51uVG0pXkeeicdtpm5ElcuBH3Qhf33/dmbplDgNiJzYZ5pMdmnVvLQVt37
Pk22rWY+SWL8JtToCyJ6K2anbTo//mwt3r48pq/JvFWvUu3AL8S56nZJupXvklfErroKzp+V8H9h
ExBp/Gtpvs9CKRS+ElfibBfSs++aH1yYMrxRO4Xq8M/trbBmarZWluZKfpTk4oxzc+LYgHYld4KR
xPrw/balhV3xZlCzVVNStZeyEO+JjAzSI8i53/7+4kh4TRMP8q6+qsYOaVtohYsra0LjvrBQSLB2
DaKSvSf9zUa4sDT9kosHQG8GmtxPTrOqv6Wp4rT2D6H324K2Da36J1yrDixO3IW52e0pXOiSUj3G
JZiqE1vTg2HFdy44aOAg/03dzEEbspsM9oDTyaLjYO7VDhmhlbtzbRDzuzMcwpInDhdNB6Lzu66v
REgrQ5izdHIjtBbsrdyW9if6+OVAd6x4TYHhmnEPn3YxUdbstCRFKUo6hUjvVT2Pt/yTro+voSgf
oeL/AED1gy6Kn7krHTQj2OmV9ZSpa5JoywOdahpQyoI2195uvrjz0lqovXXOPftdWFgHz/a+5J28
cprWzEzrebHHvcjX9EoawIrYzWNkqz90xabouyY7uWgGBvzfwANIeWbbQrH7XBVSY50D73MWfM29
X3GwUp9Z9AsTNzdQA4UujtnxCX1UD33g32dfejKygiZlqOjDj2r88bb/WcI0kHX+z9DsFEV5U3d6
DrzGHcptARutEO6maqH1pyd5+Owlz3VjOVWW3sEaf9v24jQa0CIAH4fbcv4gNn0lotM4EOfUfRqT
O5igUe29bWLxAF+YmG0IEE9w4NaYqGC+aw9+8edBw5Sz1w0SbZOK7uxoafEYpp5HTIIg8Jc8bD+r
mru7PYTlFSImmawYwKBmZ8eofJjVYtU8e/IXz/NBiOeTOEwKyYgZVLvaoD3FGk5JJt21Y73vx+jl
9i9Y3IsTpJOOXsKIeRtdrAY8L4zQOjeQRxhb8zUGcJCtRA8L4RGPk/+MzGbSzeXUknSMdCi++Vu5
zb/Xkp5+zmqrey/ZcvMtHb1uFw5V7QQhFK+3x7hYJsE/QalNVpgS/ezAxQCyJto966z05r2fRQer
VZBenFrby4+A+w7oqv7IvfAfra/uTCt4DuP2XiTtc6u290mzhnqbzF2FbYgn/MbFcDqms3PhybrO
G5s2c83zKDUePTl1++jRjnmW4eF+X/m2fvDUfC2ps2gULA6QUXBbV1gWaQgiuZdRMRMxzHUPothS
aNf14xivXN1Li41Pg6UHTAsNzrMtHUZpGvMjzDOySpITmPk+NvTGCdP2/diOMtR82d5TGkRe1jh7
loYIVgePyhKrV7Svni0CGTUZboj0a63/yKsnsyn2pn0c1gLvJddzaWkWOYajW5gFPFvnKDlo7ma0
tis7dulYwrjHdiXHBzfJ7BaS3Xgc40Yxz8giwkKVoGC8VYZJgyio8m+jX7xw50eOWsjVrvPl+D5P
/PixM6r8uena9q4O/eFYBBoa0tJg7orYfL79C5f8+8UPnD8ITD+cWMZY5UEL7+uMPEkKS6T5Fy74
0srMcfiREkk0gVGgT6gFb7W1tO3iKLjk8fDoc2nzyz6udNn1NS770BVfK929d83sFQXJleVc3Jg6
UlmQ50yghtkw4IO3TAm6g7NtZKgl5Rs/H96VpvtDSbtXrcyrv7gZuVH+tTfbngikG7XUK+QcR3nr
Jtk7t/gLGA0ClJA0Anu2JnWMtz6MV3atUo8wwSAhdAif5b5DOTRz1PJBW3tHLa7Sha3psFz4y3bQ
gsFI8Zd5JOg++GYqE/Pp4faGXjxxJLVIcCypLemRcBMvIKEp5XcZdDR9Wh6LUHK0Nr67bWlxOKAK
mTuyadTw3g4nGetuSIzOOmda/yMfqCCP1gcwHSsDWjEzv9nR8Ax7mMS59HRExfTgSK5/p5lrQeai
K5zEaicooaLMMZJBGiHPooGnUlA09uLsUY31FdDJ4vG5MDHba0WdKqpVTCZIDhkbEcGM81j2m3yt
5L6wB1h8Ku6AKbi/5g1irT/0HaUx82yGUO2y9tWeknGhf7q9ARbGgxkaHn5TRl+h0AMlcosqD01e
nvId2QPdMUmhK0Oz1/z6qI35CsjumkKaMbGp6eAxDQ0KsfkE+pHcSCKb3Kj6Xlc/5/4P79GkUbGw
TP+9CyHbfY0yFqQSjbwJE+UMa8TeNcNs5+ux/A1OKXTXdGMtebmwQ6nxsmdIJjPh9rS1Ls61WjZF
roIcOavmg+R+6SVvo1EB/IvJRrV2gu+SwLRnp80PUcUEhGKeFQMeBU+LD6McfxpT64VVuDeoO962
N31vFtwh2PZ/9mgBejuovBDZGOY4Ri8ihNwKqOBRrw2tzSBCmI825bjiThYOIO8r6Pan3igadWeP
vIQkelBbPbGItaVD7o9bv6a9c/H52fz1dWSlssznjea1v5et97ena/HXU7iYZF4hWpxjGeguatGu
5vOJ9WBn76jO/m/fn87ixR7rCJeGyuX78Z2q7Itgf/vzS6utEenSxULx94rNdSiMSQhNNs5VnMBu
bYptMFZfYEvfpV27S9E6V0RkbKR2LTJaclWXhmdnx+5sEj7qAAYkDzdd1GxaA/1j9Ucn1lSJllYI
4MrE/qwKpIZnGyBKO90E3GJw07+E8rO9ck2tfH5+TXVQlHVqwedDOQK0BXfNn6NVeWtNiV4cH659
9h4xK7Vuh6bTzrpVik0FsvRgDFG9YmVpPfCvE3WhzTtznu+ofY+XRy5pZzU5xCMsgke1Og7hykN6
0QqwfdDfIGSvtpsimk6J20w95yQGetjnRQLhTS8hSBaJNfc8OY65J6MdW2abIV3D/f726IQAontp
qNVzNUAUN2TdfaJZn4sm+1KC2YZfHmr8kofzn58oKrNTw6wiK1ckskmke6BMew3kef5QANMUcJF6
WvhtaKVu0wTZK+KDGqp5dvgXrmJiPKCkDekB2/3teGk8iwaz8rSz3DQf/cR+iMZk5SZeuvFIyMFf
KyNic0VvngZ9EfvC185pdZQGmKwk5IC/3J7ApWWboKYTZyg4rfnTsQ0mmm47A+PkkVVwlC75kdiF
66ipmf5S6z46xp3vbd2M3tTblhdHx1XOfuHeuyrdplllaLnMGVCqvv2ai7J/EbkZb3O1G1cOwqKp
3zgr6tHalchWPJow/EuFfnaj7CkQyTFS/Hs3C1cytUvOCbQbcK7fZuY5fAr4fQnTJGaSQwHvYr6y
5ZaHMTHpCM0GjjY7YkpoVVlv8v2xfCqG+8b9BjPiXywKOny802g6uFLx+n+kXVmPpLjS/UVIYPZX
llxqa7K6qrtrXlBvA5jNgFnMr/8O9d17J9OJElWPNA+jKQ2RtsN2OOLEOQ4UGboatdVoqNsvpjEe
3Cz+1fTOvzMjdyPPqHPFY2vpuMf1JqhJ6u4EbnwkLVJr4zmwOmn/jOg9p3p2paeW2s9p5egRA84C
9MGZlXm2teFgy8zLh98iX/ifaXuvu5wZ6ZC+zlSRAFmdWQ0B97NQDqVdG6Ho+txXS8B4xoXL8uOL
hRzd0nOLxDZKutIR1MXFAk83IrUMFeOQJo8030iprM0eEOlgoF8Yb4GJujTBepEZU6kCvjwX38a4
edKLMjTpVrPLlpnlJjubP0tLSvDn60YklLJ5yTMjC0woMr2Ns9aHG5O2pE/ktUI/LzI4OFJVZP4u
bU2aWup6mpiRjYYf0OMZw66jWQdeRbPoQX1L64dyFmJXozU/cLrY8hlTJr+LhxwbG0xxSs7zAyQ+
ynBCL3rvjapa7Lt+qn1Sq92dIzSQh4H5zZvtPruz6uZEWW19Ummb73hpgsEG3UY7NdfR7FWD5SFH
O4kA11mstNZPK3PGBMVrrj4jFik8dxx7f0xJ8lspCQCotfqXqajKNzwWSaikonsAZyziYNQPjV1s
oEcYuXPNy01V/2zGiebRLM0Coxr4sTXB+qcO8Va+auXYA24fM7rQm4Ija/n72eIpOUnyxAYAkEGE
PEi2BPlWohh8Hl0LoKUEb42MWmpHqJzSajKjpntQ01Nd33ftISudjc20OgoELv+v83H1zM5ZA53O
RDejQvetyWPqxktvxcUXBnMgiRH7A3grufjQdDRvxs6MSvZk81fonfNsIzheNYHUDx7BgA9cNSWL
BJxKU1yaEU9/NKPpW5Cn0bYEYVeWAycdugwAUsRY5LinbrKpM7hrAKfkBrpeeuAzQrer4iX5Fung
ynguTElTBhYRo3HH1IwS1y+sxxYJBrK7fRqsHdxIRwI5CP05dB1Lz5WCujP0WXGl1gOHYDmShnWc
hENtfqoGx9hVIDS4bXDFzRwc2CjgqZCWxB17uVl6gyfgszL0CJi277YtdkB5nW6bWJ22MxPStLlg
CBuGQkfYqGmB0Mxnd9IObTUdb5tZixxBFY9YB4wM12rHc51PStXbegSF4C9cg8JxO++tEhR/VsoC
nvQ5JH+2IPmr04ezDclQUNdc0aDOSkJyUGPpkVU+C2gd9Rtzt/J98CRim2JkeFLIxbZCmGDyspge
CQvdkE7mQVRq46BZ2UB4NSz1WwhTQi5Cun/qCcJ89YSABOQgPxPC1c+9XrKwZKDaM8DcsfHUXB0R
KpkAKeBxpssFtpF3A5S+0Fdl6zSMiRk0w8YzZXVAZxaWX3B2/o9KMbtjAQt9Gj9XpnvolfS+7Wff
7qutEHh1NBDbhCg63rRoD7+05Sp1Py+hcWSDKs1WwtjUNk6Eld2De/9/FuQgPrcEciQEzxJB4+8J
6IS9aWRfnWlTdnLVENqyAbxG2HjVFwtKo7EtILcXjZz9VmIt9ZwZGsslgTTf7Z26TIoU8QDe/Y8l
aYEYek1nIuBxyjdOQ+NLRzF3fk8DBuqyDzOO49Gw8NrgbFuw3rLAj2PX6JuZEQobHf9i0Dx0ygqo
8i3FenvNEyCSYANtQRa8nLSNDAIB1MwaScQntfCEWgJgbJQmujO7Psq4aQZV3aue2836s551/Yup
ggxaR0DOPaulYEO07AZJbK44DwrNswPNihwwinjYEZNP3wpnsvyJgtBfZ213tBylfkGjPYTTkph9
xuLl9+WMA9bIOtMX0I4+8CEGTwt02ModiY3qPs5RxPNsVtmQ8jKsQ9ny9pOptMW9Cw7HQOSHmffH
Fg2YThI4BdTSxn0yFcGk+ZniT0kcVJZzT5PGeETUhix0yaB4DO6b51R30ZigqO295gzmCXwqyd8I
VJ3QdGm3a+k471rhZLtqqDv0UaojlAkRnvZWk/kIgOy/RQ2hOLcGPRdhPST/jG4K9dgpdoA2Z892
riSHQoNcHB/UeSMOWjstQKOKogkShCAgW66Vs9PCaGbaoL0ILQ0Anj83SVDRMLjt76sm0GsA0s2l
jfq9wHFmoovb1NAh0xdZcWiXDaLpzCvpz4F9v21nbV+B7uN/dqT3uM3aJEXvhBml9BUE2GkXzizM
6ehnE/M0xpHO38qyrR0a5yal2QNIQq9r0BRE7rgDRNCad8mwcQCuzx4EgJfu86Wf9HKBGhN5p4Wn
PeIqHiYZBO2rVD/MI31TjGLjcb62id/JgU3Ucxb9nUtbCqvFMHQUhy25I+3vpNqi4N4yIJ0SxVjq
PGcwoI5BfGeJjbla/TwS+ch6osvhqlN/sAxWJqTWgaRt/u714VNfb5EBrESoePtAxxo4nMXTFo84
c+a5KbXJZRrBczU+CCdgqn2oq1fRnhR1CzS51voEYyCedHUsyJXSYT0IOqpFiWQJ4VBipi/g+dlZ
1N0DdnHQ+uETNZLQgPiYD2zUy+3d9J6ukK8poK4sSycovgHOeznSiXc5IHqIW/Umb/2uNe556uwJ
LkYKlfe5y01PyxnaJB3ljUym5aVussd7ffLKBLQPG79mcb2rX4OuH/SVgErtStaCpH2fzrghIiu/
a4GvgsaXx5Ifrs6DOJ4DAjWqlD1m6o/bdtc2uLH0Bb6TTV+9D5S6NLVGEyQqnXsyHxN+1w0b8O81
pz03sRwAZx7FBkjImONEwF31yh+LbCMc3Pq8dCrOCPoa3cXFnPbfdPvbx3OsqFz+Mz/SAWg2TBvQ
lUsi8sWceGAlenB7AbZ+vnT86UZfCMFhoJwOlgrlwIRsJAvXDliwUFsIk0xUAmV8oQaGREMBFh64
AUj2jllp7LnQBt9UFcVrHOhc3x7Rqksh3/P/bJ/gBrhc76a057aaCUEZwQzSWWC7qFASDm9bWRsV
8BzooUc5BA260sKUCa5chrpalGmV12rPjvNYVn/l+cu/MyMtTywgoKQLmBmgJmuSZ91+mvDS1JJ0
Y9bWzl1IBgJIBCzvUn65nLWak8pOM0YiypRANECU9dqBOWDtq2ecBLG5vz2wNb9Ds9GiHwjCK5Cb
XtrLk7rUXAa/m4g/ZtQzcNz9KwuytkLZQt9LCJVE5vB54q+Akf/J91HeBmWcCxITyc8g+5kheNCx
cyoeTGb21FG6ES+sYXNxORF0l0GfASkbyUbMp473TadFIrPMl3hyk9Cua/W1mNoxqJmVf9FM2wpU
ZrCXQRHJsWJE+JT0cVCWSI62ada+Vo3qPoLdMXu9PQFrLoPEHrrS8DJF7CT9uHYe9AR6rVqU6vk+
c0sngHD3I4nbyaOsvAfr+VY4uOY0uCxxQaFryLiqtiMlnAtgS+E0aBna8f5we0Crn4f4EIpaKAdd
sV85JZgRlDbFHVgB+G//SPOts3BtynQcScC3LX3B8iuutF1uZHZMImWKaP2XBpZ7Blj3bNz147hx
7q6N5twWudxhorQ7ZqkJRpP6MUqqRZlvzNd6/HQ2HCmEacdqEgCvk6h1oFGliLp+VBoSY+5MAvYw
oe5MXlWHmgoG+Ae6yDW93pK6WRsm3OG/8bsMkQCImQoUBswoV7VDOmfhWL3cdovFj+XQCDsQvC94
eQMptSzqWQBBNOzzWp/xCAGDvVE/L8hmbStN9h7uXVkB3h01dvBHIdF4aaWb7KYoHfAWaGNlfeKV
PXoTiABMjyhzzzxz7H8mAwP3c6zOXimsxM9Gepebj6NuxNDLKIzYt5rSfEpcBZycZIgNH6mqtvFq
oVEcgqX+qUMNOgSrJWo8megg06q33Is1ZC9wWFg/hWqnEGkfcGcKkWc7MVnWN6ZCQSkpXeGbhqjD
QW/IMxvo4CWEtaNn1/GTi7Ob9ZB7T/YK3xe22v9OBaMnMme/iNkmX9JKq0JzmCq/ZnrtOYUo7nHc
5d441+OOTPPgudgWBzWmxY/bi7fmHmgzXpjegO9DoH85rXrR27xmuRVRfue4d8iG3P7+mnOge4Is
FWoUPOTv00Ebp8rA+z7GY6XtFIBIrSPVt4SCVodxZmb5+5kPFlqt88yED6qN3xvBwDZedlvDkM7y
mbR5UhF83yQPw/BkklO/RXi6OPClg2vAPaCxA9cYeuFknLemTHwsClCNFHpiH90eOJUUqE4xgzmg
4M50n01jH7RsNMOPLhEMgwgEBBNLL7AjuUBhTo4GMmUT9CN41qShDc0yHLq3jVwv0KURaYHmogSC
uIAR2u7L0k+2NAW2vi8tkJOxUo+X76t/D+3nvPt8++ev9Fotvx9pZuTqkc+U4z/TKhpMIDVR0h/2
NSRHxkXasLURonf8oRz1PZkMiMqx2fW1ofqhzFu1qeuIGpbR5I7Erb2UqKRjFqQdSk9Hy4jUlh11
PBmg7VXu2qr8HDd8wyWuZxNNa4jbkYJB8hsFncvtRFQgt2ZmG5Fl7FjzOd5qeb8ey+X3pbvXrsdF
Jw8MLql4wD/IL1Zk52bB7UXbGoXk2KkxGzpfRlFafvXcb4GDF5e63LDLIBYdNAAEQQ0jDWICsBXg
TQxi5h7SH7x6hYby7RGsmjAXVisEuYC0SV5d0t4dGzhWJObE9AoyQSiRikDV0/1tQ6sLAmZUgMuA
1rzqyFCgaTCbwM5FLlhTn8Hcnu2GMabf5yRJXqD99wdkXYiLgQwlgCJCc1XK9NWdNfFStDhP4xfz
UR/fbg9ndeXPPi/5r25ydXAmfF7TPO2ebFWiVz+POAQghyXN50ixiDELt14kiyNA8I32QLc6i9a/
j/4tdRGIuiI8JhbU41Ubl6a4qxXgJJPffzA9YIz+7/cX+2e3ZUdEpSoc3zfRVf7o1hs1xlWvPfu8
5LVc5WRslzt/+OoIz1T3xRaB0JoFkBvicEJaGuGLdBYiOOviecbWY86RaXud5fuebenMrq3CuRFp
lWkszMTUYcSq7hs/nzZSV6tjWAimDRRiwbUrfR51oDh1LGZGuvOJ1A8d8YURfnydFwQLyJFRwoat
y3VWOwY+1NEx8f44Iqat/2QEi1aAsRSwUSK//HwMIiSAXpkVqVUgstesfpon/w9GgOQvTtmlEVyu
jkM6wRSagfBUo8OwM7jThuPY1ofbVtZOPwQ+YNrAnYesi3RR4A1f4uJ1wVmWQDBAMdJHsODt1aSH
9lYa/IEtYOeQHEN2G/m+y0nTJ2FQMIHD1uC0PlAH5V2mQbhsLgZgxIie6qfbBq/dGFDod+5+fBXN
dtJeGbNcL+jM9Yh3x8w5bF2y1268IK0X/8KQrlmkQNGfGmVaG9Gkjz6UHQKaaDt33qrcLL50edle
mJG7qzIoonXOzBAxKAW3940Zl5E+atUXqFmSKMlIDtRcwbPjXDMBJvwpff2DaURpXoXoMiDKurRu
Xamk4PkCECBGHqea/KoTG56xulBnFqR4YlCGFBkjW4/SF5EdCnL8dwOQnDzm/x0Anak3Mb+otmik
F0+6WqOzASwDPLtWagZIsjpbgACR1C+andbhMX0wvtvDVp5odaoWZPXCU7dEqZeWmKjztBrwVjLd
H84x1f66PVUreUV4G5IwyMpDTeq6kFeiKP3OaBuTl55/AXMp+upBv+lZCSRFhUA/1gzJatujKO0O
2q63Uu+JfjxDi1/xju8GBdDCxHE5ylKYomlTlF7nn5WB4PL59ijXJhFtR6i7g0kEbbjSJCZuk5Vx
X5nRpEYK/ap9HJyjqQvrE4oAICsAx9Tlz8/HzqYdLo9oRN4VRCEb/rzcj5K3gTQGeGdoyCFGkrkK
68bUCxvKmVGGzE6h/5gPyl/orvEKY/YaiNfdnqyVYw5E1OhJxssLeRL5IlLayixI3rggAo0DFu8r
h+3GWPnwdbdMFeoLy32K0EaaMlUwA4RfEGfQQQCKssL48WwgOFUAbcRxDWoVPCQv16RJNZ31NQQ2
y+bLT9G8fHiSFiTogveBFBs4BS+/zgE11PNKVCcdHSNDUOl/ucOGiRWnvTAhxRx1WdLEHGHC3Cm4
AdoNPObKEQbw/AIlhOfidSItgMMrcKI7fXlysuEIxQrf0CIQFSK976vz7vZsbdmSzvtiymLgt4fy
pKRhRjAcX/lup498S4dtLXdxMSjp5NdAlKtonJenvv6JLeV16GXVm8dMJHcWul+SAjizQbAF3uR1
g7tFqb2yZOhWx6ZZkozojJKPsUkAxp90EHU1PzHP7jeWbH14Z9+XvG4yaFkz3pYntdmZ8StxHswG
1EiH0i08nh6ZEZrZo7GloLc6KvR4oE0Kpxyiw0tfx+MEiDB0JZzS8Y6FdrPxhlp1jgVGS4BpwyNz
OY/O7lJXy/Se0Ko8UeVxsGZUKF5ojzZ8iwVT8mEEABo68AgHxhCEpOBwv7TV1lrDkgKETuXkqwDJ
mWm/ca6tnJ64RZFPQvgJyL6Mq25bQF+zycFGAkuRxh9bpEwU4+32flozgmfxUh5Y5JAMaRiF2g4j
tLeKUzr4VPPzLJi3rrQtE4tTnK0Ky8xWUJC+nsAAGtDxFZoPLUoQt8dx/RqB3sPZOKSlzxu1KpsS
44iLwHQ8ADPNbofg+raVNQc7t7L8irOhNE455bEwitMoer/Of3WTi5LFz4zuLWdjYVZ36Lkt6QRQ
hdswJYMtZ27Q7qKGCpCS0GjxxMB+p73Ycaf/TpImSFwRKQXaVP7dWKUTwga/jWtQqziJLvNzpGta
/sDafdIcDLpxqK8uHvRBbWfRd0Cd6nJaiww9mmTE4k0GgJz6U2v7o7YzrQ0za6cPuKj/a0aO3UoU
PDRUCOCIKfFc2nicbNTWV13dRBAM+lZwq8ql9YwoaZk2BHM2/cXBnSOcH2Sru3p1ss5sLH8/80Ed
irY5B0r2VKVBZvsUJTXQam1dECsjAXc7KMmXwGEZjGSla2rQghfFaQCe0LYhfzm/uOmHcyEIoc+M
SCcDGFtUFe2xBRqSnvLs10Tu6i1g/Uo5+dKGdDBUyGgCyIBwhPG9ZT+oroc4q9N2KWC87r1jv3Vb
VMdrOxfDAgRPxfQhPyzFQ22hV23eMPgZKqEgcajjO57cVyhS9tYPy37j6kFRAzUNb2/YZZdIsf2F
WSk0ooVC7TiB2Q7wpxkejlLo5BPhjX3ICRrbtsL7FU/EUwKR6/J8xQ0i+UhuurmGPHt+IkWAMwLQ
azr71pbC5sqT5cKK5CTcYVkXCys/IX9PxNE2jt34vXVZkIErqJt/3J7EVb9HWVcFnxroMeQizmBb
bVNTJT9V5G9NfdXqp7HeiBy2TEjrVI011MJrmKjbXZ/9pGWobunVrbrC2SiklQFWpysLGxsLT46D
Vv1l0C8uxDHY8Musvhb0roo3Iq+tMUmLNAlnQIMmLU5qbYeMfe+6Y6WOGzfSqhHIbQFFs5R2ZMYH
RRsGETsTTlfzvor3A0qHlf0nAzmzIQ2kLLou5/2M07Xw0XnD6wAaTh93MTxV8boAtwcGIt12lZZn
DkAY+WlKn4sKXDWfx4/jz5GQRXICnVGLxrNM6Q66KwJdrz4/uQoIHI6kOdTDp3j6OHQKZjRkWQDx
xQtfjreVPBmAcRnykzn4zXAo1ec/mKmz70tXXe6ypZVs+f70dUjflPq3wzeQtms+dT4EKcqCOvlo
jlTkeK0GtH8qs+AP+PUvZ0kKpKwO8hB1OeanuQsTV/P0/MizrbN4ZRxI9S9KQUi6X9cGdUtoJdAk
zalyQKEl1IA59w3ZAiSsWUHZxVkIOwAul2+20uqtJDa75qTxu0Y7GM1RpBsbcOVSQYD2jqzQLeSo
pKNrUKC9rbGuhesOgW4ccrTQtNmvVOxv+9aqHReVVMD0FxiWtPCpMjZTXaEFwHBbjwvXc7IeshfC
65Rvty2tTRrU4gCEAP+YA5VFKZQyeUnjXm1PTZUHjH7PALvnFdk4HNcCHTC+/mNGmrhmqoiT8hED
0liQUorW5RpENYOf6GEu+kOZOt7Y6J5ovv678UlHpmiVcRbK3J6KOfdH66k0iFdtJeJXJ3EhxiJA
9+J1Lx2admMmVj1judphuhuycT9Pr3H78XgU72zU5hYJT3C5SEYMzpljWLw91V9UFVmXU4zOp9uT
tUyGFKRB2QF53SVtgPBCcjvgRnR3suHeYy6OrlkEaHvbiC+2TEjnDaIlvc9cmNBKUHYn0y8C7N3t
UaysBqp+LkrhuMIAOpV8bc5IXzosbU6CFoe2K5+IaHaGs5Uuek9HS7N1YUdyraIgQBviRXUqilzc
AWj+qx1skK7Vpf6Q25l2BFiF+ECx2aEwx9jLY9t55Ib9Wx9U89Qkqnlg6Ti8zgmIMqlSQTewMWg4
WvZvhdEeKjEQImhVNtwbc1kcWyP5TXsk9WZDebGaxvA7nVZ+NzlfsmHAmWobn2eV6nulsd0Dc5X4
Za5V8ugkafHF0KrMtzqXeKMp0OAiSObrPThs7CaOPa1VMyRYetev3Lk+pFbV7pq0GkGP5RgHUTYz
Og3NyUdgkByIxfQARYYasgJZ+lLTvDvOJVH9dNSML65R8BAcH/YLcIgdHjVq/3Voqt6PLasPk7R1
8VdX/ZSC2fre0RgIyB0t+eqqiYUuRTHmnoE2K4Crl39NqFGEdRam9R0kx/I7G+c+OKbc/lNbG9Vd
XjRg14C8kTfZFEmuiSj7XjW7UG+V3hcVAcFf0YB0pjec8LaPrRzQ2IGug6YwlA5ApXh5bGoNn2rW
pPXJrt+G/FM3T16DV9NWqLxlRjqdJwa+5LxM6uV2LksvzR9TgN3r3e3BvOfRZE/GMwaxEpCKi4b0
5WhEmiQKvKQ+lcZsH2Ijh6YfytZ+1VTUM/VJ2c9mpgSkqQDOHZrMc8hUelNmaXfcavmJ8jI76LzP
Hkooq/h9qs73k8XzcIbkxTMvdepPTDf8TKjAO+p9G5CEF37tdNPrxE13X2Xj7JGmwUo27Dvj2e+h
r+h+nNw+VFTwJiaNk/itazaBakK1jglUg1ElcryiJJWv4cnkaWQ8GTEXXlW1jteVQ7qRll5mQZ6l
83NlOXfOchtWUtEZ+u/NqaG/qySkIG9RQT3LxmPqbkVMK+9KJFbfJStxGl+BExO709SGxuxEgCKx
xKlRvuoo8oL04UjdB+3jxFagANfRewhx1hVuN+Yac4aCX32iLSJNLXuifIsBaOXghwlAMkAGhrj8
Cvg2FxAdtHN2Gpt5QGsrVXa8ok6w4cora4THy0K8YWNvyjcYbbM6AxC8PrVHmjxgqv7d56XbS3Rp
wqZMwefN7w9u9eP219d2O8oqKEUCVb08Wi4dLM00pVd7cHYnHYcEjV2XHshuW6+OlQfkIDemas2d
IeiH9npwoyBykNzZwBWTKWMKazVFRuaQt4nHVUQV1Ff4VsVo3Rho7lDXtQETlO5kI6v0rmgLdqoa
qNO/mgj+ExcNFE3rdc4WyedatInr/x9r0s2sOFPiKBasjeiHT+PZS5SAO29Oc0qsz035lqidN5Tf
b6/e2pZF5Wh5fyyLJydntHQE88Do1iejgsLPcGz70osNxefTIZv2pdX6t+2thTlnV5AcD4qY2LMm
4urUzUmoiIcpBkpjqzl5w4gMy+BJy3tlgpG0U++NhB5HRXts4nmzGUTetwBDQJ3QQF4LTU7QCbl0
fUA2TLUzXAZW0TYYXO5XnO9bpI9vz9mVGy5mIHeARzUoOa5iaKSBYsfIM2gUWszL+08OROvdu1ag
Kmy/3DZ1tZlhClhY1P2hAIyzSArXbQuF8xjK0xF4ORKgwPJjlSoeHdxjWmwRAl253mJLh+oiktKI
M+X7G/89ZVlTYVjooGbBWIZJiXrwboAgaLZxCy575+IWfLcFJ0e7H8Ts5DyXsGgzGEneRA5/VZsK
4cEfrBFoi/9nQNq8cwpyljmmTTR1SuAM9xp9M9BWBdkifX97ida84dySdAIi8q3VWMW0mZ/zMWB4
jNa7uD/O04YrrNoBnAXitnjB4YC4dO4mHkSZiLSJEr1FAXtUD1kRo7O5imaD3LtzumFv1fVssEgg
mgPDrXyPKFZaqPWAcaX6z0r9qam1x/sfWvLz9vRdeR3euwvEkqDNBIk8+UZvOHoa0K5dRLPmPNiQ
GQOVCBgLP49xv08L5Z7qzsaRB9iM7H2waS/cyijFQcL3vafsLAaDdIKYGcYXETppO621NL/ukIip
LRuUnENihUpRJX7ax9UxFjZiTNHWX50yHu5HOtJAAbvQHdhVsp1RJnMwGBkaCXKj83W3oDu8Rbnf
qgP+6g4giavswOiKr3kygiwhtRQImzkDCPcUHYB9Sj4PzE7Cbu6458TtGA7G2NwVFuoMEwc3fT8J
bS+swfJmnlYPYlaUkGRZ/8Rpab8VaqGEFDxkgnPoLsPRWb7rtALvIQ7dzs/19KCN+XNb28evaTin
1tGxG794Vo5KMZ4shRyzgRQhGNLnkM0DCAK1JSswohWnJ2bpZypDoQVbG8Iu+L3TlNAgG7PYdwpw
Ek4dmicoE6pHSKH5aVl3nq04+p6KUvjDPL7qisIDpdGtoHQ7tuuGuceI0Cuf8db0G+Bt9oQmL3k1
W7tMmR2/5h3IK/p49FUt+W3zAoJzoipCpebII5e64pfgjwIpXtzulAGAFTLhD2av0KBLRe0JvdU9
xhARTJBPP9Sq+7vOrMprSmHs9ImhMOYY6XGkkJBpk9iA/IdOvCbuwelYaAIC1UW7Uw2ReinJiD+Z
KKKpA1C/SpOZnlNB2Yb1c+zpJkZIrZr4uVUUQYWf/M20zfSuL6Ex3vZuv8sgEfwJ6ZE08WJn/qqq
GU0h3G1N+87lLSoi1nDvQqsJW8vSPUpn40BF24Wou4EEuS5oFnWN/lNMpvrmcJMfGwrSmHREzn7S
9C2K+Xe878WRDLFJDcc+momwM4AOvzxf5rhg8YAWpSjt2gdzajzQrZ7Y8NaZ1gMESDxaKydm6fc2
fWI26KjLPY/5s2j2qgqei7EIy0z3SovCA+LHsnUD2uEBCCrVKgXHJcu8WeTBSBMvt1TPmd768teo
qd5oTP6M46W6Y0MS9hAGR2yQ5E/JaOKAKzwjfkmaIYybTySFaGu3z/BiYob5rE3d4fZRdHXCLjOA
mgVScBYSs6r0Tq5EkbUznaqoY790zv1yqMJ4/pGkT8pm++1VSCTZku4nm0M9VLPHKgKYnABbA9X0
THy41V4yIl1NqWKgMbSGkc78ahefO/vt9oQtP/LKZc4mbLlCzs5RlWsZjjl8H/krr8++u1t33paB
ZcXODFhp2cUEjaJRikNpRrNscHsAV3ecNEGSz5sGiMHtAQOYWgQJzzW0ytqXztzwq621loK4ogIb
cy+ws3o79hlnHrQPgk7ZePdtWHl/zpzNFavm0SoVjCVv/K55HpovsbERtW1M1zsq4MyEzk2kFWeY
aP7WHC+vH5Q+IFsdm1tGpF3o2HkNBXOseRF7mb7Tsk9F61sfJtC5XPmr9G5ZQRNt7KsIOT6T+kbt
gQj+tnNdo8UlG9K6N27ZmylVK/S2qkaYGwryrDhlcWM6euhYHYRnbAJaIluFzvakmGBtw+VbV0UR
Vl33vcnLn1rqfEMyfetgWCxfbVxoBQG/QaBXrkl+X2nCLQyrw0KW9mvSgmV0DCfjDfEFiI59l6a+
Pm6k7Ffd00XFATgKZNTl8FX0MyNdklcL21pPduiWLX5vzLd+PSqUaYGFIcB+A04onRZARjucTFYe
2aI5OvyeJLsxeUAux6+AkKyrXdd+M9vXkT6U/b019Rsk2GuHFRi+VLRLLw0vctaodkDrMHSkjGI7
6vXMGyB+c3uEWxakZevzCWmIAQIChR60s88/XLmBw56PQHJYxHkgJERjOUQDh2CeFU+r97dHsLa5
zyzI5DKTU/OC62oZJeQuRR2hSUG1ruoB2vQ3jvY1fzu3JD2XOqEPk47aNxqD5rAmVmiYEKEkW4CN
9QEh5WAjdrA1uduAqk5jDpZeRn23a4ZTYh4o2vK3iONXrSCvCqQatA+vyGDVvuQgW7SLiIKWntTf
2+m5Vn/14vn26qz6F5DYEFmDrBHEsS6vW2FXI88Bj47mbwr1h+lP3BcHAF57EE8xjMX82fVhxEnX
zQBdRn3ymVZPcMYNA2trfh7CSgeAaoxa68Yc4YK7Hx2w6odqu+HAqybAyYVGAFBTXiVkkP0mcZVq
VTSmvlP7yuTV6h94LiQ2UCddyo5XeZjSYA6zXYQLSfw0lyemv7Vkowq8ttDnJqSDZOKqUPJhifWz
IEd9awtYuzpL8FRknwFwvErvlPWc9oabVBGolrwxZp7hchwmHwbnLBcsMCE4bEH9ckWNwRujz22F
VhHQRiGbjrpVbdzh73zrVzflmQlpS3R9gtuzz6oIuTcr6FpLHJ3OMLyW8D5A3TXd66J6HSvsFz6z
8RFkruXBFGMXENqCq1dQx5u19C87r1xvNpEearoUpaciKfw50yCl2UxZiHyEFdojSqeTE4vAHqFt
Cqk9PBw1+8NN5NKkLbfo2S6c0JeZwXoV1S3WpvvUdx9FCL8bQFbPwMMVTfzSLWIPeTHltlNG1PzO
Bchy66NKio2FWfVgdHj/x4gc7Q6oEKLVG0ZmLdc8S0EfTmIMf2QEMs2LAhM2onSeVG2PeKJOK2RE
B++Tij7c2+ft8v9fO9c/35e2IY1jTlmHmAiv46TaT84uDsb+Tnu7bWZ9rv4xIy2Iqsdj3ScYRl/+
iOmD6f59+/vXevHvK/4/A47UMVjl9diIDn1XeVzfo3kwyI05nHX6XDZaYE5FCOquuzxWbZ/MU5ha
yIMZdXj7R6weOcCd/Get5PjS1nvexwzdv0XzCUKynohfR3OrJrQ6k0C9o7aAQgPoVi73TpwAAySs
qgI9BbJ7SETo5hYL9+o4zkwsocDZ9jSKnOBobqtIRXJrmnovtu9wxm143pYVybNtmg6cDRgIeER8
cMX4UHgCq/Tu9ppsTZfk3yQRZkxShumaAwQu44eVyxa/O5srybFdcHuDz7quomr6mrsFUqd3bv2S
b4lfrUVfZ2ZkUpLKKXGyg6A7ypEKmmrizQmIF8mPSf+DF8S5ISlmRZVBaUYD42n1GKuRPTSz8vP2
kmwsvCndZ1kMKErHMJZWY+GQI1xts6Ck/0fdl3S3rSvd/pW77pznY9+89d07ICnJcksnjp1kwmUn
DhsQIAgCBMlf/7Z8mtiMZL1o9iYnx7YEkGgKharae4dHUtz7u/l5wVwcMhTdUFvjgmm1VzPw0Y19
Z1W377/K/mn52cdu9b3aKT7R0snnjmWD7ce1vDKMICmaCeoIx+oo9q/jnz3t3vZVT5X0Cz6VeJt8
/lKbxoOcEdN9/2WOdbHY9kUQiclQ6KKdZh0bgn+QbXD2fh/7J+XnFXwx94U5V/1kYdP30CT6Xoq1
PEbLsW9KbMSPUeEXAH69ZMPK2Vi0xMYCJtYmB3O7XV1HbFVAHeH9N9nfz44oCHzgSB0tzBePdBH5
LMSbIGuiFE2kP4Cv75L/NksxLIwN3PLfHS0sWOcaUnnchwUzL0XQJ2wqTvAxXvewsGHjhECEbtFD
5J1DeaA5Juyxb9Jftb+8cefC1DYDc1Amg2+m/eB0F2I4sq52g7B0Y153sTBbdmVRjmQUtke7Hiii
Wl102cPeK+MLbplJp76/P/v79ooNdC2SkzutsXCxV2bkLoYAublsGB48cCO77Ov7Hezzy+BZgmQB
opGgklgsr2iQRkUj2kIaB3Uz3mYoH8uBpCp6Yqimeb+vvYOHnC7K/8DMCkjVW9uiNbRcaw8XSju4
qPvUq2Ljsdg4j7Z9BAawd9RedbT7+ysj5lQ117WNjkIRwz8a59UJL+KDe35XRPBraRayM90ctT7N
QFaa5k6RNDxj7GkKdGLoM6O8f7+7va+zk5uDPiqIyYKFTUbOmlgtixDfQb6v+BQ0399vf+8aeNX+
YpER6kMbgu38SWSujAQu0hitSXfDjzFi792grzpaLDZXARVaeXiRtpritvhgGixuj1UdHutkYcfs
KoS+aYBOxCQ+QUvhGhJGiQU28fcHbWesfrEEgLiCKw5R3l/o4nIo21mdQxG7n+o1QZq1/W7OdN0F
LVj4adJ7bDWR/Einew+DV50uZqr0ayHsYRdZjsAbSNOpSLnDUs/p0/ffbu8gArcB/VioLOC/b3eQ
iKIhH3YrXFrXXo+k4KZSRzbp3ncBZAMxPhAq/1J5OLqyldy0aMaQGMijS9HJuKI3YXj3/qvs3T2v
+lmsh8iv4Sm1E824kTwQfmSg9rcOwIkHiiwgJxd70yymXIWFQuuddTm6050RTkdc5b1zsZOi/auL
xaTrCmVrXSlx//9slx89eVn7R6biWA+LfWkOU+fNHD2Q4hZieYO6DPMjYbj9XeAtUHQFUpdlHYoK
6sptjYFmQ/Rk1vcaFevy4ZSJ/tnFbqpeWX0om6DuE3K9mbbOCX3kw5Fgz74dDySJa/oRigCQTnrb
vlGajR8W8FshRbn1ex1Pc5RG1v3k/Wg1uImuPXXKre91l4ttiBCyIWsbN+Sq6C4HSVJ/BvlFaJ2L
sf70/ujtmyB4sygVwn78VRG4aC0JMMYM56xCaUn36PROjJzn+53s2y0AaJmoSULd3a9iuk4PhegW
Qxii4tjk/rYI2TEvY28fyIqh3m4nRL30aPxCKdLkXZOR2J43R6vt9jUPrcKdsDeSE7/IkUg62Lgk
lRS8W3eeurGPbPZ9ze8iLiASt0BEuqwRG2g4oJIf+6RvYjrG0An//Rl43f7CmBgjb+qmgDX0mnXI
YpQL/V77wP9DaBOJ1gjy6hDeXGwSeJFWX/paXoGkLg7Cp3Y4BoxfnhvLHhZ7wqlB52jxUV4RfWby
az/6JC7JMe0JazkP6AWXLVTdYxJsFEYvHP3RiKbI0ZW86rR1Y/NiPeXFneWwTUMeafExLOusiXaR
a+vcMO495wvKvcpYUXLkxP8l4Lh7EBf+Px4GaSR7SULRQH3aGoNQXeVddEvN6FGyXMWkyt1YkXpj
2v52dN0zcEJtgs58ckpSxt7sH5OBXBq/l8dAKhtsP3gemPC3xi/sow4lPHgMC/JaURBtht4tUznp
TyMvUbpEkPYPPVrGzgzttvfX1AtN2mtfC5thBxKPUOTqQuR7CVQtQGsN1KcSVzNqlTf5oOh50DNQ
6IRTElT5xvCNe9D3hld86s/z2vsqnOHZLcR3a1SfhgIVTVWUfzTDCgXmNjWvc0uKtUB+dpVP+kMD
Lam0Aac+KvXmVFTGtvTmuBzHdRvM5040X+M4S4I+TxtVIU8xso3y5e5/ZOxO0UU3t20MpZdnAFMv
vcGqUwD26iQsqvXMvU2FQsuBIPXUd8XarM1tZOOoMNVHagdlYgTNU2EpcmTIfl2+cEbgWaGEFtpV
wIy/na5I5bMTzo246u9pce4Uf1Y4/M+38f8Uz23259j3//1f/PwNZJGiKkq5+PG/X5+ZqNj/7r7z
z2fefuO/V9U30fbtD7n81JsvoeG/Ok4f5eObH1ZMVnK6Vc9i+vDcq0a+dIBH3H3y//WP/3p+aeVu
4s//+fe3VjG5a62oWvbvv/60/f6ffwNC8mpV7tr/64/XjxTfu3x+emR7vvH82Mv//Nvx/0Au+d//
0s8vP3l/gG0Ucpy4r/tAHOyMIGuFLPFB9w8fiFdUhYAZx4ONhHXrW/XyJ+cPXL9BgutaLshEdym+
v9/2zYT8nKB/MfiVbcVkj8d/8ah+bhoo8+7IXHFXcHZibCCPXSwBIYewLSixktFHBeqqHkjxvYmc
oUxoEJIr0wCBQFBL8gWy7NPGCCaBhTsR42sQCggnNnXRfld1Zelk4ECgVFLnTwQrzk0FivizPA+I
mzBmQPqLMggbFcSUsd2IsY1NYpBLJPcJWxeCziymvaXmGLDiUcS1GEKGNuu8SQrf0jw1o1z/AO7Q
+8SaqL6rB0bucgYq0JjNRvCxRY6QxO3g8ktKlb6jk6yujUEBllkPVXGphCX9NcAykJB0fOjaQEfA
FPHgTeKzdKw8T2QkIpb6niquy11aHpKPvf9JDaB8SYXB2LiZIU7BL6xhzJGvgWJJXKqmJXHoKe7H
AtDKL0XFvzdakBpFuu0Kc2iLVWdAGw7AGBNYOwgzFySxC21+BTm2cxX4Y/vglNZ14zEoChhubbGE
5GRaw5JBQbBTsljbZYua4VB2dgzlejLGOyUVK3a9afCTHvTq57wZmLN2bFp+9Rqz0DFrhh28XVnS
iBmKZo3YKUModFtA20HcWhrdI3ONrk0QZ7X8pLQa/XGow/q67z3zxjGN2sDLgT06btqoJokrsf/T
crLMfBP02vtQ9Wz6GoY5jTYITLm4m5VzLeMuYnpFmxZEeSOoy29qJfwmAbV5XiM1NBM39dxGPbg5
yvRRI6udL/moIQnihn5rJC1UJ8+UpexvTTuQjTlHebeeIov8oHAovldlU3eQS+5RWk2Y4T9juDqa
mrMx0cTlpEJPE906NgSWYx4huSemnhtr36whMOmOUTTFvAZAai0qt6zT2o9ImRQ1EbdVP1t9LPPK
8dLCDPM705m7H60DPGziDoE0EuKR/s7lM/3YBHCOUqO2KfKsDu/OBYgoP4+T9txN0QP0f/ZiQn7L
jB60kW/s6g1/Zh+leH6WV4/8/wtrCofpf/62X79Y0+udNfzXRSueH9/aYHzrT4sKPmVYSh/Ol481
70AZ7m/rigvkHyjoeMFF4pCzdyb0L+vqwoSaICYGaATuEhxoNPe3dQ3+2LHvhWDFQ4vwqOzfsa5v
j1cDAA5w+KHkYxFLALdexXUxFh+igNZnXVFYmzKczd+6A/xsfXENBwLKNPu8M25Z7X2hsi9B53yM
cfPQk++86leXY9hf3MocWnzIWX0TUR6mPc6v9atJ/OsQen3oHGp8d7d81TgUJmRHgSIFzU79laOS
YcuKdlid1viu09eNDz2kGHI8ea9DG1cK+8JAaPnIteXt7ffnkC/c2sibXS5Bt/cB9KAo1tRG+9gw
M0rBlnaM8+LQ4CxuRBo9GPOMLqxJjRetJuugMfMjsYlDjWPBvx6ckEcEOJUwvwVauEhz171HwRP2
3D9bc8+sHhqbRalDnw/1PFVVdBsMrRkTQczEsyrUgpXmkXWz2zY/XZV/Rn+p8CfbcZwZBJFvi4DP
V43m/Ex4PTwWr5I34GZ0Y2apJ8MMyOb9VzowXMti4AY421FCQ+u2Vup6LpoobnL3GJ3GocYX29eL
HMaY5we3oGb4ajQDsFTCOxLjehmSfUO12L8kFFwFvRpu+85a2R00zGaoZOVbW96H86dWgPCZJzW5
IV29MpgfO9CrVt/yfBvINf7bRt9yMz+yaRYVYz/nbbHfu9bq3RlF3bcq72LN9XouLgz6QddXfkEQ
jX4aQwKymjke7O0Qfg7ATMGwZZuuO8/NSxqR9K9/usHbfYZadVwOwZoaE9BPP5z8mFrJi8D1vmHb
zdUr42GGIqdjOQy3jlFuHedpCrvEx4g444Vga0tD+pMS5KDDdO7WBgTKbFdCEAQksCw6J4AXvL/u
XsIf+55jYWeaiNaGsCcQ9NIJgMYIlYJdHFK5sXyM0JxgEHT4GfQFebG2Wvhc5mWLuy1AcYj4J7mb
x6OUZ/gwIescxaSA0bz/ZC9JpH1PtjBPdApIpQxe3XZ0qGNbBFs9mp9BrJIQpwZlWmMmUJuw45Lz
j5bRqLjpB3abe/U9xBsue7P7UfHoEtpTnyOn+mBPxpWKqs9jX3wyetzrFJIU1niuwcogygkEJsZV
oACcH8t+K3Pnk6/FE6FmqnNoEDJr/NoNdFU2XRqV5YUypqTK8zMR1uflPF/7cvwIv+DchK+qVHBh
lEAuGub5bsSgIJFO5XTdD2ozuxZIg/uvFeuuGAfyygFnWjSITQnmyMpH3KYzwrXXVOnUNPfa0GuU
8a2EBzCA1N3absZzr+Lngd1u+gGsK81w7VjsQ9NwiIsTlkwqz6AyeaIVXNhwRKyLzpMACNsDDjjE
HcbYn1S5UY1Nr8yeuTfl7PRxro5VRh0yVEvDPs44+qca7yD42q7EGr72aYf1siCy1nblRtTmmaux
IGbpxzbnX95fqgce21w4X25LCcRinC7rOpvHpZ9fh2H14f22D5x15sJ2D0ZPax54XQb6VFyNAEQs
b+tG1DdQQQDtwvudHHqBhQ13mDMFbjH12aQjiOc157VJjmRyDjW9sMiB6K2o74IuMzpDxXPTflB1
5KbvP/ehwdl1+sqIGt4YGrVT9MjdhMhwewRoiZ6YGyJN+8R1s7CPI/RzeedbIpPGlAH3O8ao4zhW
b3hocBYmTgEdxAbI2mQ6wHkTeYU4w0X+mH7YodYX23cMwRkfuk2fNWPzJQDRA2hbnt8f+ENNLzYq
jcqpMkslMisawH8+zRnKkY7JyuxvHNHVt7MahFCRGTTMTpNbAELhyZH5/z3Y5N8eAlRK3jZeOwZr
UQjfZWSMvs1NFcVtZR7xhQ49+GKvNjYIyN22khntww0TCCD1VkePGONDjf+yR6e+IyEat6N8zXt7
TnT+mzI3P0dlsUtzbxSKOCGsDERNzoCl8dI6F8fqxXcT9+tJjkKRt2NOB0o8XfUyi5SrkANAhVJD
PnakvrCa+Yd2q3MmmyHzalYcAUseGqzFru19f5pNshssTn5gPSUOy/uTjCWIVd++TdQGBdGuFJkt
OKx9FARxizzH+xvrgD8GrNHb1iWqRBDQM3g2yIA9MuoZX+ZgRkxsyMPV3I3mmmCZQSCos68RZhV5
3E15i1CR9QEuQ3cDdrd8PQeT+jRC7ee6gchVzDgJUgMKALFqJn0pJvWd+L0b+4Plp+8/96EBXxgE
IJaCcTRMmfEwfC5G04rVcAxNtv8yBkzh2yHJFc1FJCkmMyDGGfVEECsnuDfdYeWDKeBS0VKtGm72
25PeZakgOEtNI2Z0MhsbcJEJE5L1EhC50xpf2AhAjnJAGgwctZOfJ4YIJMgQfpOE5599vKzKsxyj
mxvEnzMvBKqomD164WpJ015Z1kkHOiBqb2dD1V6PyCkRwPS1uDGMvrsKfDYfuY8cWEfh7vevTvS8
c0AZN4Z9FsjJjguv/+5PxbHLzoI5/efwLMxCOCJqW1Wiy0Bh625N2VoXUlffAmDxYqfj86oeB2Mb
hmDnm3o7Svra6VZNGUQnvt3CdLRBAyvrC5HNtP/QcnGh2DEcyKGBW9iN1qhdIaiUWRu437jpfjf7
4fv7S/YFerjHfi+hJTofHZWHlYDs+6i2Vjeh1NthEe6rxo6YURRDyuvRTUkdPPhl6aa6s7qYwFid
G3JWCVhe2CaacwJ4VaQ+BpQZV7QK87VGfSduN5ORGHlOE04ljuOcQHDP9oG/5ma0aUrvrhtymlqz
7lKDhvZqMOYuhvifF8OqF8lgSXomQaidRqN21mHVzIlrdt1tOHkcFE0TiHp8hcRM5LLY8fM+pfYc
fiaR0eLml5drZyL2x3Ya5eec6Onc6rwd8ZKeVlNofkNCok5MHdTpRHoez9oCP0vgmxvtR5+DgY4r
bYPmZRYDh+jY8AROuS7paHXiabMUheq10UzT2HaZhCZICmnzOTYkPWLpDhzMSwYocE2F7kAGno1F
RZOpigIAgdlz4AeIOYSsKQCTz8vYqnHzmNuy2Ly/oHamYs96ChYGfRCl2xdQy8lgysttnzMA/yPa
bUd7ONLDgd2wFLuyFYhcAYLnWS7yS4OCKKG1xTGA5c7j2vf4CxNObN3mg+nyDKF4lZSRQCIygtj0
WBrT1gKo88jsHHqJhcc3zoRyEDD2oELpbpTIv5qsvTttBhZGfKwIDadOd0DQUudLKBz6gZlzu+p9
cgxJe+jpF7ZumjvCgmrimVmal5pP32sSPpz29AtbJ/hk17qAjySayr6QitvxpHzzysPl+MgxfWiJ
LvwZ5dgkgNC2n9mVGV3y3hjOnEBw0JWG40kRclRDvD3qlKGQ2Z5sP/O55ceo0PxUR/oIBOjA4C/1
a+fA76qBo22jESB7qsUV70+L7ENi+e1zk0mrAtzWflY3ifA25WmXYag3v203IKExgQzGzyC2uqWR
fiyc6DSfZUmQaY+j34ne9LOgglIB1EtIXOv+90C9/3gV/m4SXvksIgLJ3QTJoQwKfmYataObTFZ5
hLrj0EwuXBZHj0PnNdTPPKOtU9HI63wyfo/T8+eTL/aoGDsJCQ/uZ5058GudI5FSRKI6U5ElwKPm
6hi1VUZ60q5d1kqZTgjwzuB4WTh2I/hNWpAPh8K49oeRrd/v4tBgLXatEUUErJEWtL95lWi/uzfs
6Pmkpr3Fbi0qaF1wMWGSOwN01iakfUbP6o6MzYEH9xZRidCXJakHhQef8iG2QvZxKK3TjpFl2Skp
I7NzKl9krG5jMLeAVY27n98flRcE056z0FtsWmgLouAQ1UbZWF8yaP+aIUmacW2zu7zM055fjRUo
dazNSJ9t56lxHkx3vnD8bdDvKJAfzO68msl6PqYT85Iv2/c8i4PNLcd2IsBBoY5Xx/44JtBxSa0O
ElmRvTXzSyQqXHUTdPWWDNegl05a1Cyqzt2MHYLNuyRG95uVp//sLm832a/sgq7rdvb9ps3gHKzb
xoMmgqjVkQPq0IpZ2AXmyorjKtlC8ti7CtruXNvGMUt8II0G8se3T17mxNdmBWB/CB7cb+BPUlvK
i0cE56s1nx3EQDtv2o4Vfyrz4c61+D1nZvhhnGYn4R7KTWnh9zEhRbUafOSt2sGqUofb+maw3OK2
7fG5XobBWdvyL1VvDqgotr8i2XDldF1z4ggtvIQRyX9P5ShRN8zyh22DHQ2QtflI47v1vW+dLSzN
TFsf3HHAiHRjc9VOEhURuNjF0UShladP27lLJKdGBqkatG6yoBgflSqefH3//r49sHpeyDlfLc05
6Fun24Ee8jFa0ajOQFB+bNxfCoD3jM1S1LyS5dyV89hkCjnLbTnO1kfutPUVyGBlzJuq2EYU8Ock
CjuRysIYr5kjmw+zckTSa96sNZFVGoIe8qms2uEydJi5LiqEDiVugqiFsO48e4TSmNTPo3Bkl+pW
g9zSw62FVqdl5KEF9XYPFM2cS9S7Y/ClBaaREvXVJwbLlgwG1TwzpxEFybCLNn7A7j3ZHDHIhyZ2
YXMAA8LNtZEkIyF7jnj02TqGZT3U8sLgmHoE6Zdq66wQXrFye1+sSqM/7b7mLgyOFwiwO826ylBG
SVdWAcqKSXXHNutLbfy+FbkwBQ4zPD5bI5oP1sME+pdAIzh2y9QWKXfqoYakHlZm++jsjvbqGdKv
G+pGuNlvd2kTYs1p2XipBIem49+DunTtAQFRQCogBwNRa33EPk3A/UtyxAb4Awob4CMDIWF/zIdu
1SM6iZ5k+Fnjt55c/9mtVQSnRZXchS3SpmHXlts02TibT6SFaTUBcTjJUOxKkV+fYchGW7VDWpKJ
oUWuHJXnlX3anDsLn6eKSOEbhJEs74rL1u5vuDrNbjqLG4pT6LokEFqB3UTIB/zxq2JsPp02IAuz
0MDAlJMH/KHnb3M3g2zJae0uHJeWNszS/kgyZ2jsNEJZ2ZYrEaxPa31hFlDdyygunGi97a6KXH1G
XO7htKYXdoG1HSVUuOCrm4mXFIrwjdEQlp7W+sIwlF4b+uNgk2yORJv2Lbl2czs6sfGFWeBgpDP8
TtXZ1BQPll/2qGxWJ94KncWuzGcdOnoGhebEGUG1OQRng6NyL/u9jyWIgrgm6t/g1WZWHfWrQYfw
uKLcPjtpzJe1pDOiTih/r2jmdu4DrdkT47jqv9+29RKC2GOL7cXmhHIoIcpnVWZC4weG+BLb3vPv
YWu9LtyajQDWdtuP252NHme5KuWDj1isDXLeCTzfk4srNjVui2FeOcrZCIjp6P67Q+7QQoPAsNN4
lyj2j305wFqrM8R+Y5dOW8e6rAqaEgeLtH1ocfv0YdsdYsZSiljMGQw4Z95Zq7aDud6Z6j7QMTfr
DX4zY1mgpH6L8wNyOlvmfx3bNkiEvMIfbbKjInNiGU5PYf7dDD9ZOUrl3Rtcdi9xGAB49F2M28Av
U1h/A5MVtn7S1eXuWGhVF1ulu0HvXSA/ekUXj3iRin+o6ZbgfYzyOZ845vdbryCZhH7QpIVYsAGJ
gKG+wsdCQJzwHJ41onILIVz65zACqGcKZyNd+C/jlvc9yJSv8W51/qwGvsaA4DQbTH6eNy6QQWZK
gzxmojuX5jrKC/y43p1xU2DFdGhuIGp8gYjBQx6h0pI/2N6WgNlT4Vpj0WpV2P4DnqFAfKVo6Jlt
fRa9DRSf96Vy6UXO5IpCo8qHGu0MprteXtn+JeAdMQSLYh8RVNUDdGFaq3G2UfWmznZDaI1mgkuZ
Mtco6U/x5FJ+qSFcZOrpgpl92pQoH+Qp4dvdO9rqc0j8KwQBQF9vpt2JQYWXS9IrX7nUSPeCaaXO
+rqoYiv3vhb9MW7J3aLftxkWVr8oe2A0OK4RgdR3gbQ1MlBKrhwg6+JKlBJ81IN3ZOsdcODsxRkQ
tsIHwGWsM1IWl4PXfnIL/wiW+lDTizOgIx0nTPUk81XpbsM2D2J3BOfE+zbjUOuLM4CrMYIcJK66
yNh8pnq8IpIeicG+0Absm4DFEdAhae152qkyhrVfjmViCX2ODVYqb4X1v/N4enKrsfSG8qycrWtL
HrmCHZr6xfnQgDK/Geu8zkKn+YGcl5HlYOe/o35IfjjgoriGQMKx+q5Dr7msZxZT7vp89qsMdEHd
hQaM/JZBvy9meYXwB3RhrlhYV8CldCpxcxXN2JNWtOVOHyYMG39bBYV15Hg58OLLUmegcxtAosBP
YdYtvwIeormG3kDzuQLFCKzmBAL6uulPWztLkqKQGK4/TzW4g0b92DXhZzoVj+8vy52fumfpvFT2
vrILoNCdqUARS2YVxIN9DgpIYQ9RUkun2ppERGdG1EypbdntaVH9F67rVz0GI0SCQuiYZzarBxD2
E2QbmxMTjS+441eNhwD6UnB+A52u2y+M8Udq2kcofQ5s4JdV+apppxS9EbqqyToy3Vv+8BXxziOL
6VDTC9swKYPI2rVrMCuZ93lfP3TiKBvgobYXtqGteyFNiGhn0WA+5CRaN5084o/bO8u4b/Esdr+V
h61qIrfKRGBTcE6Bc9z0qHvXT1Owgm4O4LwGOO/GVWt09qrR020APHiNGkFap6WqrE3blnbc1AZN
jQnaDHqEumJVRF2KoIJ1Jmjhxi5UVNYEL5FqcA6RtMy7/MgLHLpSL+tpRT8N2uJRmamRxQCqrRks
SY1cOSNhPLJb+DMTCirwj9nTGGSKyc7V0v6DFzir2st2HtUMIBFO9X7ObHLH6Xk9GngjssHvcKmW
Pl2RAAJI7UMp3NXOdRjCPNl5W5XzlZIPqt8p9yIn37tncvhuqs+DOnIuHJj6ZUWvDzp47tV4Ozi+
1bQBTu99m2ED7rp/5pcFvSJqhUZ0FCh9i5cfp4qrNYKn8yfX1+HZUDX+CtQ+YkUsaq4s3RQbZtgG
qskjSLpA7VUnKLfO4eEIlkSezO0EZRb0nkAoZKWN3i2AvbRoWvVaXGtRIejd+n48BPWwcVQ5w07p
AfyJHrkEq68FbIYnz9hgg1KL+9JaS67JhZasT0RB7XNTcHgifc2GdYmaQ8yQa3wK2+iD2ZipN1o3
pRRwokdgLxsPBRlyngCIbLiIg5LPdZIzsA4xNvCUVZVzaZSRA09+atdg03Y+udqd15PNyMppjOqH
oXT9GEbafx7agT+XvO5vZgdg14pEZBXNeAiUcHtxB7jmQw5o+Ao7JIi7MWAILocQ76hH8zJHEf/a
52OzdWojBKm5cwu6rKe6dKZVbhlG4vmNOKtlOZ6jzg5CPMyuLwEmKjak6x6rUAwx14N7Fbr0GYxh
xX05l1+iljcPHXW9C9fu84123X7tmZwmJq1R+MEcPdwws5EbLUd1NkG/Om1QoJLMVhWcu33vpKit
gKeqwWJF2+oeIif8uoY2bGqAEeQed6KAITzN/Ue3s9ybGtrAOK4TaZTu2dS5xQpts9gy5bSGxrKF
DyArrVuIu9S8JasmCIqbnPTVTcUHB5dwQHBVVX/VI6cge4IZmWg0nw10sgErBuMUMfv+o1EH2Kfc
/YHCIXcT2gW7QbOo9BDGJ9WgoJoUI6oEh0JhqIZq2k5zlZvIJvvGUy0jO3WY4mnRV/LMsTojLmYH
gjs0sNO+KIcz6AxY2xr0SiwdBWinbTkVW5M1wQZU7eMXU3tOGnVutK3ZaG5khBqsZnJoPLRVBM5w
38uMULGnkhWOlfQoCFq3itfnOWiTYtR3wysLpumuYc1cxqZRIr4PmV23A3tf2McCthXlY9xPlIxQ
gdRL3FqUFYCpDmwOukm8pp4vI5yht0JCjlf6ebsa8sZ5cgtXQHINLLpPZFD1OjI8sbKUaW7a3A7T
KTK66zYcnQSXDOeBer1Dkt7I5WPdOMGWaQ4dqamBLlFpgkfOVkP/A1qKWKGtSc5D4O0eKxEOiQtO
NtRIkgm5YoNsVDfZ68Ev6qRyjGaFCK4PjDePAOJWozybm55vBWvVY+4J7xxMqNAYbhs+YkdI91wH
7XYQAy68Clcqp7NiaX/2OieJ7HIrhC5TOvr6rKuCGVCZKLqdmpKdQyHY+dKblXNlzQrSjRCkqM5B
5OjA9WyK7WRMEmKBPFoBKl9sTB323aqWAb2HQJFz6Rmu2LTV4CJj1kxBHAWN8+yRkPpJ7ZhqjQKT
/kIohGsQOK2s67KMSH42WMwHItocycUMcLaBKGltbUNls5uwM0m0AgkQakc9j95r5tUbCkTNJ9kP
Llj5nK6N4qgMx1VkUZCJtF1lmahLAoBqLm3czTpA+j9OETbO2On5e+/NQKyEDZ/8VHqjOa1b6Ccp
ZJ2pheLX0MDxY7ttf+v4vFCoAx/lt9oI8l1DnrpXEUFQiwj9gwsDxqNW1ohqM9tRt+Hc+6vBtum8
aqKmT5XbaQPZCebE4051U5czoIO54tedTYfNLFtn5XEFdJUb9DSdC5ud15UNfgIPbwMq+yYWvcNj
S4dA+0ylc0khRXbR9Zaxoq1AELMNTbmaQVSV+sFYrAB5V6ApgvzuWPvmqpeoaiODjhKoc+aIYQtU
ZZCgfa6lnB971MbF3gTBLKqrRHVdkreQxpjZJdc2GEL0jKIyhgU/xpoYwVndKzsNjEKn/5ejK1mO
FNeiX0QEiEGwBXJOz7M3CperjMQsoQHx9X3cu9cd1fXsTJDuPaPPiqliInVJyWxGYJ8Hl/YntxJO
Jhem93ETZVuJoyKp4S2Al27WZB+nS1fRxva7lcRqZ1KT7AJkTuz6iG9VZBvMr4sj1cx1X+ai4KpO
2kVnt9GCJq8U//NTO23enNnctYEU9yipWeedZnn3ZGXBHrgWFqiJCtEUPfd5bUiBQsaBwZWFHMoQ
bS6tjso5kCl0ZT1C70UWfcU+1X/8gGSTfIzkrc4lw6jeDOdkXcdTzFcgCNGIpMwJ79GCNryyWOLs
LvNiQdpRNmG88eDlR0aaM1d2PHTEJruwGMYXdJ+OR56k4nb20fDT8gw2vXW9yxeGuUUs8R1+qxjV
bKv7x5j3DxYi50rPhf0ztEm+37wN3hIdBSdn5hilXBFilIlpapRn4GxDWAf6s8PPSLTf4UDveDsk
VbtE8UM/JRuSXqyE/9W4PboInxzBBTAkvS3zZUQtXpG2NQI5kP5PV1Mbk35tiU9KMuAHQvdzv+9H
cBg5CjpqGDiHG8jk9N0yuKVcNoyV1sYU7+iGmSsahl0fE8Q6wDpRzpynOxVjtpNdQMqhh0STa5ZW
htIqwNRa+gH/vom/5hE1tIiHRTDTUDlcGQ+YZ77DEQ1kbTpl+HNFcAPnvDoNUMfW/ZzmGFpXaF3I
vpD9yXMlDoP6/Y0aJFMoHkWHvLHzBwLjx0OeaHqrAobsn24OH13WRzsQdx2qflgMVW/YxQeBjiH8
/6sOT+gYzs/jXMTxfkJFH+YsE4gjjSnhtTQ2PLEtRCjP6tXemMxVpC2yvY/zD2UNElyC5uA9YTtE
cOAaw+y+iwfUafdxbvDwr8O5Q2w5lmeKuA6CVrw97QyHQ25KNPpP0mJvx+afLWaPEAzRJ2WhRisq
MQT9AOekUM+Zz2ccVkNS86hgFZLIOjTVIQYFhxEwvGQJD2pc8PX/ejPRMowYoMjSHNXVcI3OqilO
tpfxFdq1RzQM5GUiUlmiZh5leTAwQ+kg//1Otrcw6poSifAuLDl60NCql2CTmFDmjQo/1ZZB2JlK
pEgJCmKWnGb0x1V0wjs9mBapKbhJzsNEppKNWXDpg+IdURzZaRRJcB1m99KEllQh1L4nK6P4Iyva
pm6T7kd5S4+dnl7pjCrVBIMcoNMO+hDkWQQvCSJAvoCAhpWa03E/Ypx7G7xo9+lvkx33e57m5mPB
D1gtSTTeiiCNjvkk2UtmnLpuuD7rX39nMfonHCau1sFqX+QW8u9cdN3Jp+t2IrKR+zjHqY03dkLf
fL7i5VgKcYj75be/fBkqmOwD1ASuMbmOzk57OaIdco0tnMKF0lURR0/bZjAoFvDGzgvNrtNAm8vc
Zh3wxzE+t5hNxlKrMS8xPqz/iqEntHKL578fGUIDyiBZGcxqcJLPSe8oJpoCOxQyGivj0v5WLmS5
ZnLF9NtE1txv+Zo/T0qhIrEhIv7mJIz2mVXNxW7zHWZGgnQa+2qXllUOsv/ab01Y+4AMjy2aAUoD
vciudXFxp5gy/0IUw5+bQvxkxRzu4lmQlw1pKLaEtX06uoZER45EPyj7W3rTT+hGlywE8j4Z7q9M
YqWoxp7L3ztblpOxvsRZyfDBBGMdOhkGOxyl40c36g3tm13X1WEiOpyFHfzUbZHvjVhuvWzoZfOT
+EyyqT3A5Ix+zWHoayq4P6758AMMH/uNWfilw7l7MXCY7FedhTVj478+pbqCDGOt8YHxW4/2VAz4
mPhmYhVUp5HfqzbdUHAZFzBAdKpMoqw/orXxty2UJ2BtnemBfm3faHTyHiX27Vr5QBRi16UaxyjK
kdS+UGGiK56sYgPhrcuBz+9DyPJrO0aYDjHEwJrbfU/SbvvZT3JHumbCExVuUHLZZIOzfAwxXaiC
XBxHm2+bD/Ou+fX2TtSvu0B0/5LQZQ9xrDy6F9d2j7ZSiUhtlDk8F3MywAIxAFnHz/3XzIM9CVQg
lC1p6X5Vc3ZAUsRwkj0tMO+acV+EBWTu2s0fMpviz1mkeRXTLaxwfSIxiIn1CG/dUgfWmcMws+Xq
RNQcW7uNN2aNpiPymboqYh7F2tDEo1/TFLfGxskLcsnma6qVrRZIAcpC45FCYB9kfBzHW6hlj2WA
89004bppA69wSk3NbWfi33ue5RVYB3pCfM34mrv5d27IwmuIH2HXLyhv9QITceYVr9axV7cRbzQ2
WHBnMlk0onQmXo8q4ZAkmu6p9fgJgJzTEyw0qAed8qB4W3SAPXa148ew6AT1blOTv0pNNZKWfQSP
dxrqG8Xcdtdj+EA2Mk1+NuAKG2o21bhij2XLs/UhqXIUg/5tWBcdJ0IV6kXDBEoyyiFN4OtepNn7
ZFxe2RD5E0kR/CA3K9wjECbek5UlOFMLamoJ1/Rz0eDWQ0/0cGkSk108wnnrGflGF9fH4xG/3oZ+
tOGXJNLZORwjyFrmkfyZ1vZNjbB8KWwMWG/a6M5tSxGUaTLqYyqWH0gMvtIutcjEdD3fIff5r2Nc
7IYIPY09icxxWXBj63nGB2WW8Bab8AYZPCyVnZLp3nc4oXKz+DtrcLr5eZ0qNIP6R6xSxaMnAfrW
W77uTOBEPYb4guB6yOqx1xtYqI3sFaNwYCT5dDP+7iQpMcVOrWN4CsI828WBUOcpR2FkEfn0qc+x
0uMUwpLnAztWOZ6+x3mZ+I7B4ADFj6V4E7L4aYylDUusnGEVqwmONTIEVQ5R3l4jh3BvGR4rxITK
13ZdodvAQY6ON/HTNOj7tXruSu7yqIZLqd9HBRkP7WjsYbJZtHMtnMGI9G3Lxq7zrSVKLDiS5x8+
MfHed6K54KKkL5PU3SlIye+6LpMyQqzAYWsQ1pUECtvjZqYTJ8jSnYqeVXG/JQeEnPlbhr/1sIZ2
O2I2kHWUQwbJNu2r2aASF1Yj9wCOFh/+xIPjYsn210tU8gYhKLZhLrZ74UH/2HH4HnoRPGS9DXaz
mrKXfBvYccb4fZFAf8t8wzKxDsyjv3XD1BHnaEFp4ZGCWTZ9HlBqdLP1CXtAfQn611P4HwaMJ5jy
ey5uzBTFjxHRbJ9A33Rq5KZgB0ztCzzN2CqwaZxsYtUuk+7dJRlsdcsIsEnRHEQlXY4aF1QZIJfh
wkAplMJTeps5MKxGjvnNEprxqtfUwXBTeIMhs7FHH0FyMA7JgudiHA+RAmSVNVa8kwEf00hTeg/0
I0G2gflkIoG3b86GjzlLl/2ohkdlkzuCYLHD6nlf51ogLwx2vJJOjtxnaOKe8iHMyjRYk3M4cbPU
sgkpSFQa8L2W+Ws20ajaqHjPzVSREFFkod7+YQN77zn76JZ++MmHRlTK0FrQNazNaogvMznxqs/W
z5BN6SmHDXzXSS8qBJ7llcY99ww2uqk1gJz9IhBIPvHVwhRkxdWnAWxIAV7lJtNyh5f9yxPeIUIN
Agncfv8YiuwAlfVuF2nssSZexBlA10MHFR6wkm3ciY4i9J7obC17TEU7wxFl0Zs+fVZEkfOEZDhs
Ou7oV2keo20N9r34M4fYR3NIKg9d4u+xHtEjFm9b0d94IqTGvbW8uUsGiydZLeiaJNn6ppeQ/u0W
YGB45+b8sQPzfCFtQB7RUAV/ZWyGV6Wa5J5pFZY0lmtpZ9XueKOgcu+i7AzgJLoVKRbkKUS16hIW
74vZbmOeXFgCHj9n/VR3K3oguynzF8Y7UTvEtLwMgBtuQoymf1vTAkcKEFxlNSLkNF9uuql9wWcm
6j5Bup2OJOCkwuzckIGQnvSr1/kTBrJ7ZAlgbY7Ilyj6Zz2M7QliXlr9drDakqU51lyGq2Z1QCF8
fItdRZd4WW4GnC/MteNuc1t/Ugvez5KGtL0xIliuATw9wBvG9V73uf+ka/w7ZKio0q3wFUNRrZzS
vViKa2HapEQwHD23lhn8N6kvN+OzPcancNdwAbC7MPw1KngdouFF9yTeaZ29I6v2JUnS9TXG43oU
0aSu2cCzZ0D9Yh+MXB8yLUipBpbj60xrlGMfpiUf/prGRCi3pm7CYxhOZ5712d6NOjwmU5xVWAZk
2aDQoindCPlJmQ6QZLs5fgiQyBeOeb6LR6EOAQJSzkG8IHEA+3w9DaLZA8BC5iEvENqqZuSSqCHd
J/mIVEI58F2POajOUPBSjzrxVSTX4U3yIjsbAr7X8LQGTtzebmTxJaUtloawOYfzUk9q4bhHI7cf
4ca7mrYLHjYi25e4xaeOb7q45GSUO1NoTAEBuaN5hE0xTfF65QPywEZskJgGvlM9Adme0PGOCf8O
51ZWS1yeN3JLLoZNVxqJ6Do3EuKK0aoSu3hwx2L/ZT0y94YZQ0pKQ1tN69AfgqSzmAC27+wXhYLa
74miMLyadUtL5EzGNXglgbgN9R0p+R7wX1liKG7tCqkf6I4NKGn0sPbDhcQM+QRN/LoNFLEtc1FK
Qq/SwSxEFnNVSrWVwmNSLgu5LlPSll1hl11no+8YV5tc5wr7HrqMQhtgNzCfFmgKau130coekrTA
0r4N/hgOSrxlFPh1K0d+N2OhODk/kQtC5dJKo+yxQuDnbyQmP9ONnLMFnC6JDjJODxFQTxpJJIGT
/D4flwlHS5ifZaGbKiDY81Z0W4FlsLiW87DusszskTV+EnxCUxgnOG07PM1h6pYHCEzb78ggYHYO
X/BE4AoMhKhYqmkZkfDoNFKykFmDWe+Y2f66hc3XErOz7Kdb+dtMPgTrRWwPy5bVNFwPggsJesJB
7ZEGTZ2nmdojbfgoyTZUNChKlAv9zn3vkAc/xWIsautx0vvh0W7snOdBd6S8mIFCGOAh3baTcXHR
uOC0zvce2uBm3Cx60EZR8kHdtXN8RbAmOdPBvIA8vUe2ziVi68Oy4NsfEwa3QJcm1dBv7mitu28g
hSqnVpjap2gg7Lpi2rt1s095gxpCL7b3ZiTzXgRfam6/thi4foK0gypLQYzIzsE36qnY51Rlf9Jh
O0/e2iPnyKYULR4VjjFNTmXRz6/GtM89OC+l6UufjLVc0HCFWMkP2sl/zdJDSY3Lgo199OvKvKI/
8CagIroJxuYRFEu1DdsDUeFwIkQNNUrzAnx2voEkiL+ugflpbXyMM6hf52LFAqQeARd0hzZzeZ1v
Iy+b1V6x0117F+p63KLjCh1s1XWMI2K46G74Gga3lOPHj9y2S9rwIqFkxtGDaOl05MXTpkMOHRE+
s98I0JUht2PTSV9Jme4QbfSUGj9WRjDERhVDXSggSY7PR9E1UMeSIQMGOfaIETX6TeYLOqQ4Q7rB
wq+dDI803N7hqgp3LsKYhBnPHNdmKSrbM6BPfr2ZZ4h3o/WPSvQRg2RQEizyW99+Z6qw501zAxxM
HXOEJI+z+GiluGI/v6Qedz/TfH5mUXyR9C8C9t+mUJ3jsKnVeofRAO2cAEMQ3CkubauhCgY0j73G
hW6rsnERb2M2fi8OxwViQ/cqFu+OaXpJ1tyecw3MjzQyvhnI9AgsNy0hWX/ugLCXym3nRSsNhSps
0CgICCpC3YcgOF1kjBjxGXRoqu8TP52XqfkA9ok45+KrGCcAYHPFIZuXpYqGayixUisRRSeuiK5c
fNMx1dRWwNxiDbkjAeT2jUKRDs6m9iQNvBrF9jYU4VImbj54CFtG5FpVBlxaRZNZ4jkjyRmtYfsG
PbHJdImC+8hhr13zTxz3Nyz+5xbUaENWjWnPbPpmpT3Q13791ySFOXBEC5c+CX66ODhGJJMneFRO
WHnGE5ReLagW0/9xqKcKzjbyeXqAPaYFkL01VNXQhfVgtPsUdT9tbEqs6S8zcs9xr+TotAHhtxbQ
slH1uRD3dwlATYHljB84sS/s91XNin4CiUCxvkVzgmElQLgw2GoAtJaJfx0M7IE0t15hRR8kJgis
+90z8P1/QR/MxwCuUplxZG9380O4Yv0laY9kc9g0eRimu9hmH4DGs5rM0c/SF48Z5IPRiHC4hve6
AqgpdzGbhoNkfwQafFEqNtXBqhbAj92bj0ReJf1wMxZX6MfDKrR21y14ZwO7IPnYp48BKC7bz/8M
5r+QIOOMskhikh2hkfMhmJ8w2QeQrAeazogTzi69CaupwXK1Od7DojNcLD4i601FQ3HpTHihKM8r
4e61x7YPn36vMyLXC5Jjx7s1Wx9hldnxWB9oYt5oIWg5Ul38RdLnIcxw4TEsQuDEv5shorVz/l/b
LWU4pACk86mr1ALDmkcUWtDf5wr1ORIrN/pfKEjJ9dJmbI/I53bnWXsc5oAhzmfkN6kg7aEg+tUt
ilZodLwBx9njGAJNElsEmzAM1EBn/kw9xHAGd+sG1sI0KgcW3X4A6gI2lnFEGwN5B4wj6yWIUXRq
x12WcY+zZ3gK1u45TGN8PsttnEIgweZPjeezWqR+zpc23fHRbHCbbp8yKv70ovskxfIHHOO2C3Iy
V9G4jjUumKwK2unJbOTahn+jRFHApGl7TKCqvhrX9agj1GkVjEXysmJY38ULP0dIx6vHHKRGG8Ty
EVUmaT3r6TgIjdWJCwvqGbg4a0EbBZHs/4pVpWilDd9mGyB9uQXoIP0wVOkGcZqMcUFRMs6PhmNx
ajSj2CW9esMW+MiQInXo5hgST7p2OJV8csxZoCpB7Vwh87s7Zsa+plOw3IZMsN2WR5CipqPei7Vb
n/pEdq/ctgCGE7485RRQHOeNuwHzl+2CNc+eqLH0YZ7Mh+SJx/yBqgP8EtN2v06a3WC1SZ6GQITP
uAniR9pMGNLo+sBAFiDxR+V7QgxGlIzT93Cz8kCHZcRnjbOchS5+lDNCnP8fVQvZNXENp4+5zrgC
r5EYoSZc/PQc+ynZpWn7OOUG0SkIpC2xlYz1FpniwWVbfiFyxEmCJKpSJOILVtbxMGBIrrLNIcog
Ao0FBQI5gFnwoJ7T5rjJ4dlLoXFyx/ahV6nEdDh2ZWGQ18cngN9Nj7yFYLmxGA0u2UxFFcC3cJwC
1tVdZBhcSPN63Ny03yI8vZ63wS5TcfOOE7sBH7t8ug3Zm+WkQakUsO7WaTqRXZg18hJ1c3IKVkJ2
wgy+QhDDpR8ICu5aUtz2TUGABDID0wmsc888SsYrIZtAPglSKWnnH4ihUAF0IQx3cdQipTFtcVEy
ZOb1bXwHYcL6wGXwq74Jf2KN76sb0/g5ice+TgMN4lGZrV6H4E2u4Aac7hW2CZD0Dp0ENEsA21kc
nHOF1yOWeAVbXwNfCF6QmgFgaYXHGQ9Qi+lwSfujIUYeIwvMAOhiltYiz7fLyvEhWp+qU8McnmTI
ZBpSI44bNMOSiOexW/x5SoO57l3q7h39hRwSR6uF9SMGqUC8OoNkzM0vxQOyu5+BLoSlAo2e4Dxn
5rihM/V2RbPDlWg97NnaQ0/gnDpYIbeHnDgiMbghJ2tGk9jNqtf2lK0i/pIi2eqNFeQqWgJxvk7A
ZM3J76WQcn5A+H9WdeDYDmB9UaWWzkNyEQkTgGFZXkqXDX/ZkiAayA4RBkToSAgU4lvI/jjJuhOK
eshJy2U7OWKSK+KktxTBgO3w7fBa3eEPz0nF0Z/8mlmN9KZeTzcooAkfKbofPpOOxOfVjdhOOZvf
ktzFf0CSZdDAsGHfgsmrIO/CXQHENKnF5vkNkM+mWpuG3I65Kso0DgcgyBnAVAEH7JWM63oAC4aG
bkFhn+uW5aRMDzjP2/wAFjp+U0MY3Vt8KSeiR31RmG6eO0zyj4Vs1d/GEk/hnBdxHQ6h/iXboMeP
IHERGtKZyMmg3gLD71eAZj9JwIdDtAFurVY2OVtZ1gH47hnC7qe26xEXIwMg+WgLxj6HYwby6nbf
GsgSyshM9LzZrr1dZ7r9jbdR4x1RSPO0s/lSocR+MY3FsfMhTsZOTIemYck/PPXmaptk2EO/mD9u
Vi9VHuOBB8s0cA88Ok0/GsL5jVL5uO/shhU/mhC3W4KhTWDTmvTKD55y/AyOZ0vtF6GuLl75vR6b
6EqXJqgHQaddm+h9G7ag7ACG5geJ3xPanJhC/ybX/Msk2XCMFgDXwpjfuIFhi5AznxPymWXrjHFv
nPw/1kMbCrYQZGkzNl82oO4UhjF9prJvF0TMJK4mZFnB1+DgBSENjA9oQBZaPAAFYMAplz8tntyo
HZfbluLLhCwuyb9ScK0PIEXHLyIy9zMVNi/blgFgI3l6rxXFQS/X5mfNku5R6IHW1MSg/Rhz54Lj
1evVBCYnitv9kGDMbXDdX/tkgQPHu0ufxerUZwmkE2uXybdtwuVT9H94QxuE2fOlPwZEuspJhXjW
ImHHjnY7B5X7jq1+AqoUwDcwuRxO95zfghd77WbcnEWH4nAbsif0LMwvKHhuYNMAqjHthmXIvpPG
AVoK8Lc3bu3PKHsQyBRGVwpB8/h1THVYEQc6iPaQ8TCg3V9hUDS3M0XLnu+EqkD70jsTo/F6keoj
0Eqi7wEbCs5EvqX/kqG3sLcBZ2lby6HEEvTBRZjRGtforpzBmtxPkOXtzUL407LMkAgIVN3KAn8a
yxqO+l/h9n5Zh20fW/w4gWmm0wy/as3zlOyCTmJVp1N8GXPGv9oOJGTI+zdUwKAtASdBUCEULBW1
jEb5SZtsenP4THY0XXE7wF+MYDVIgDxqmHwpgrE7SL58uU41oELVp8jpeoB3ernvpFsqjODkSJBc
edsnWfxKO70cE4FavjCJAU2hGAd+i9Rjv1HRPpyY3lHbQ+mR9q5CzzLUag0HHx5hmJWT/ySpzw4+
dGwPFifH6pzTHW19XI9t1EGND754K9y6L/IAfLEr9M2ydRkIE3BDDUMEc+Ri9DSAuPk7M+jrHCo1
KgPhTyl6eFq2IueHmK0AusKmu2loaodSx3FzIHGCh1KMaZ0txWsqUDla4n7uP3is1N205t+ZDtWV
uAaHwjKGuFlI/4Iz36LgHJinfg4RAvWU+BlQgZriEzMUlUCcdhcPjOw6osFsr0cbVAB6foYhGxBE
pYerc63EeNsik9M5/eSgzwSvnrrXdGUtCM4Q/AYiwmFI7gDUxOO03Gyk83XECDZBhlc/6xHDR5BM
dZcm6gOPPz1ts19rbGzDcR2W8KPLmT177kAnU2iXFt2EL60KoOTs5keMY3PlHRnw+fHgzqXLWhOa
0xoKtQiLX9+BZoQYVjAtSgRaYq9uFvz6LSSdKtk+TeM2CIKyGK+FGneUT9NO5wr72jwXtxD9t3tN
MU0HYLcrlvV/eT7nB1sAtOI8HI5xaKGKyMxyyXANoTcFSqGLnVx7ndeEPArik9M6rewQB+ydMU0O
K++C68oN+WJS4R+l9teO2vTEYdM+JKHgp05N6jBPtnnsVuACpXVpcCukdai7iO23Hlo/4XdLnoqV
oHeE2w36Gi7mA2UbaHxlv1FQAhExtv37pm/9DGY5j65pQ9vKp2CkZBwl5wRin7keFqO+uomt+AoN
9oi+KL47E42Xfkmye+R0QpjfBe+m8f1VS9CSJCHDTjIATgG1+hzCvHcA6udvtxZlc80wjpXe9PYe
N5zWfKBxFSd+eRpUoZ6lG9TeqTg5IZKT1A53w4dw4x6Kt9KqyQI64VUioLIIQvMIIB0w+BKjJitQ
8o6tUbcTJCNNCUIbf/c0qUoPHMdhRO5AAP1twNftEivsfuYSSuDhBCK8drnnZbIt43neEIDEXWif
be/lLrBePIsNojHaEPOdA6MC6Laps/RzuqOe4R8bAQYCM8RUpmvyiv90Oae4c49Idv7mUFHi89T2
kDHRf23IxXtBz43e42BgV2Usv6DQpUDgRFzssg22Bx91+iuCruIzSJY8w5uDSqrBhq8Gv9UBn27y
yJpJPRVZLnk5KyN2ctpkzdalbtZA7vw4sEtkETVGNPFPMEp6ZMglcU19Pz6gJR1SqG6GJp7IvL1r
0OB3RBwaZm8VmTOEC+vjlsqpblc071gii5sFpNQbVmVsmDyJh+9g5bDcsRl70NxSQNuG6GsbWX+H
DfqFxoM/IEw1RXxwY+S1idzLvGGvJXKTlY3zLytSclHIw4YKBsAyiMcOVCRUkXAbPiJD5zNtp++c
NS2gAPSiYRuFoNBls/sJyQbqpxuMx6E66hq76ogDHzsG0vrCP4Sy+DBMaXtK5mKGtQ2UIStJ08Sy
EgtBK9Ew4F/3/RQcfdp0xzzO6G3Ax8/AeWhAN2TUHTM0I14H4aGLyuF0pPPSglmeR/Cv6UPcZeI+
YhMYLirUg1+29VlQhNTNYOtguQNjzofOHbo2+OzXHPVghUqP6QzqpPvNjjwgNbG59HnKa5CicR03
OBwQOmrlLfTLLz5Ip4NK5v40IjezsuMGI/eWfqSQrlzEYOP3FO1rUO9Yvi9W9pr16x+B8L66G4Zk
B0EEzICo4rsoFrPHqcuPYXrrNgguMjF/BtkgbmWuxsdUZbgoc1VDvBJtAk1BDd+QUQ/VewPuosz6
4G7rZwEkP/4z40CucLv/tHm21+mhkQ9hvOhboqflNoM7cTNZs2MU6sS84cVN2Ps/SxSNdTRbgL1L
m+PuMiNuW+B2/UCx4oxDnH8XEklspaZQU/EtyXY+Dpf9KiRy+YBT7HQKEehSQI0Hp9W7Xaa+wvSP
0J2Q0aCG6Dd7ynAE3pGl4/cSCoiPVkzbD/HT+ExCCDGoNtEjhB0dDiIzAm8PaBk0tn1LA3ReUuj+
NozHga8huodKMyBHZoL5HBTYAHdjSvoH3a/QEgGzlaD9GJV/CgJ/LOQ6826GCOsYgYKFTlsgLHtK
GsiDUWsEHSyuDzclBw9vKiiuYL7ngOZOa0HE0U8MjzOPlitywTFSopCALW649L1DO+5mGGj3pnFP
BsK7A8ReuLFc/9tV5e2zDKe+xlTvjzNrmyoC1n7lImwqyCaA+FgsOBn4lPL/kFoWAJZoiq4ARBv/
yTUD0EajADBitwXFnVsxiLumLQ4o4zN/JThWrOMbhE6oHd4t/zF3Zr1141i0/kVqUKJISq9n9rHj
MXFsvwgZbM2zRA2//n6nq3FvJ93ooN4uUIVCEJd1Bonc3Hutb9m0em61X6M/7OiFbEcRZjulW++I
i0AE10mQM74rOFt8ypeeAAgMlylqG60eUkO43oXxMHCa+Ohp49+OfpZmu1jb4MNUARK1Ed1OxET0
GJWrviWDk9ZPmlZPU+kRkDWGdCWHbPkeokw91w52wianfWgVdpwos9kXi3CKhpSdroeuQQgREdJ9
8DoAWy7hQLwRFMDOEpKKh3KVVnyG3CAuzKMRJZISx3qbbEbNR6Uijo3XvtB8TI50T/mlMRLyNbE/
YYqU30MxD7ecwaMvJX2tY0gC4Lle85n9LOVQ0nCDdqleTpyIvK0ry+4cjlW6GzkYPa/pSnxDbwf2
IReYZqLjs67z/my7CTOAydByzJ6yxyAv49sqqsJv1tLV63Qf7U05d6ckp5qpbT0TXsGE47xO1jth
2bAUr5p6JuSIlixoKOc8XjPaw0H72il/3c+shRudpfONSTEqUhHp5KQoHwhMYLop3RSlUaKG98Fz
5nTr93X9Qru6fJx7ZB916kTXLfijvZHMelc3Tp+Gapxu5hExJVBRPDMlZxI52JAZWKEfjZs8JaKN
jqLKmMeV7itCGjJyczbDQHbRCcVsfaymyL0aGoOCy49lRi649p9kHLQ3C4o57v0u37Y8R/R2VMij
zkQriTSdfGfWmwmE8Fce8uw28hGfckgun4cQ4sDGm/RC/ybok304yunOa6P4Lebvt1lgORVnbJ51
E4HxWNLx7JZBtu9BBO+bMG52sCcJdVd0NWLIbBCtWHPp1z8ppO07+JnMEeO0/d4TmcF5IJtOMcLt
ress47V1V9zr6ZRfVWHQH9I1nD+MingWQnbQI9tPs63ZyhmuTqRpOL3Fk9Jna7zHjsO63KcFrZp4
+doHWN/pD/9YxTjurURZKWS8EBlZDM7J1+1b4rWMLREY7RHuEImAKGXCI0L+Bn1SLB6mnX9OBDtv
4pzx52hsssumNDm2PIG3JKfhNhrF8MLIuNjXOY7QlcPqlVgCfS6agFTzOqre8rx4ta6g0ZmwhvgG
U0dUL6+OU69YY3yFNrx3tg163sccBwMW+oJHeVFG5ahHCKshkJfHwW+Dv7ymfys87XNd8s/veWi/
JKcd3+tLgmP/+w/9fxlBiXn3/yYz/Udo2vW39Vue9MO333Ir+Z/+ykwLzD9I1tZeIBRh4YzvsWn+
lUjp638QnOq5xteBR5L4xZn8r8w0pf7BoFfwP/lKK9Kf+XX/ykzzxT+UDjRNEHTh2g98/+9kpv1q
RDauCgNPub4ILpmUvvidSFEldPGHAflmjW+C2d4c5e9ug/yDhqADX1SV6tZPpzT9gwnwYu7/f97P
f1338uKNlq4xlyC5f2frpAmtwikS66HXzKEEOLcDZ7fm5E2F/gM98vKrfr8Uwk/P84PADwCT/Xqp
ck2ydRxwwFisQ+dCjs8hp5mDt65EWXrO/b99+/d//d5/T1v71RH91xsjwhGpeyA9yWV/vdrU4uXK
hnk5cJRCy29cRpFElO8QHMCPm6ZpyxrlbktdP/3vC/+Xt6m1cgWNMrLCXfUbTiGd6NVi8eGbDPAd
Jr0WH6Mul32are4eG0z9B9fxf7teqImnC4Skf/cftvpi0bDyxvVQJsWFCJVhqdvF3WofNOVeeKCt
NPzJw/+rJfXy4YbcrzD5uGF5cH5nv/R60FmAGOlgUagwvkfYENRucPzfn+TvV9HMMQUZhjSEXJ6N
f9p+/82y7XQ+/cHOTAcVXBypzZCc2iz7E/bi9yeAqxhcD+gIfI2E9ndjOBhoMk41nSPOUiDkZTGn
X7OGIcsGZ6j4Aw3qv11MhsZnS3BD9R935ZC4nF91PB9E1KRHncxfYo8dUabe69/+7IwvfC/wOIth
ov3tLmxkVlUpBdHBCc1d3qiOXl04/+HW+y9fkEEfdlm3FA/Z79Av7mgTBP2AxlT6P6TPmDVeo+AP
y8Z/+8h8vEhKsCoK/TvDSCYR4X240A9uoO2xWVc6P2F9U8TpnyKmfnVDc5/xwLJigNnTZJqzJP66
ZGhvmWgeFsW12FebP0WI/fbLpRKXnUWogHTMgO/+t18+0UlCC1bmh4QkDX+zpiLqHqXO3OEB7laf
nubBayhpVhK6kTeiVH5GmBDNj//7vvhtn7m8DFLSpa/5lydK/LYIOxzigpVuz2EQU76+gElpg02S
en2NAisPmpOpEvk2o+DSf+/W/+eVWfZpyPBBMLj7bUFW6yKLbh2LQ5QGxXGhoXpYMqwmHTfX57//
Jvk62eWRnCEmv3wX/7Zw+Ane0CoUqPYTtNRO3Hc/WNPGKxv5K1j/cnzM22D8Qy7pf/tkL480SHcp
PXa4Xy8aZZ5g0N3hEE5dDpWjGYavlhEVoKYBseZMHwyFmK3l+998s6y/OhQIQwO+T4qI367ribrK
RVPCSYqHJ0cbYEVJVb32xdQep36s7yuv8L/+74v+9uRL5blSeEJpnCquoGL59aL+5PmmCt3y0C5u
8DANwVTs5JRK+/fKk7+uQ5Wl/ZAnn1Lr1+skaRROPR4UvPpx9Enl1r9vPKMekhj//v9+S79/f6GS
WuFYCnw+S+7Qyz77y02D0BoVGPKlYTu8pX8IAfLkb3higwDfx33BNsP3heM8/G1JlqOPB1R6/tEO
iTJ7sazV2Sa5SHdTcfHeZczeEQF0JQd2U2deviuqYAIBxpS72kwuOhPiBR1KQuljVDMNWQmbmVzn
F39QvrO1pHdfRLkXSZQNVAw8S6Gaxpzcmteaefe5QKsRb2Uwz/SvZI9FQdoUbK4czLZxqvKUTZjM
tn3eyfO4dr36VHirg4vYK2nV+alkTOvo6athPJJu0sZLHqs81C95T0IQozX/1s0G9QP1kPkprKge
CicbaaD2g3lNcxUPdFkkYxdO3gBSuhUR4DbpY+boTcsr2emhXk5DUvdIjWNfYPQzrn7iIY5ux75b
+12vgsEeUjR6D51e5aXVZ30iUqSNr9TQK2RR7pD2O99F83Oie8d4x8lD87mw+In3c9DOGptqzMfP
GWH2T9U/Z8gmdJbvknbES1JIYk+Xyi2LTVjmCK392GvPGUv7hdwwqGGrx7FuUEfHTD3MFFcvcRr1
JRYSUTy0RjfwsrAbXscKWTAkEbVGp2jQsdy0waWn2GGoprni2GI85aqlfUqdU+OSmEz/OcohNVdp
4EIlWIDWbgqSfyQTZp3NJzx7gaC3NxBIIhGNUJ+UxZWJHbo8LTEo+WEqguZnVKr1TqWrwAW9dJLB
dd4Unxr6E/KeUd0EaBA/4RaiWD3cjOlazaz8EyOwaemq6kSchPtzTXXdM1NiyjUvnnzz3HRiZpwE
nPRj7kGzG2wFqjAenK7Z0TtAK43sgVllrhBx0560EwrwQOJb1MkgH22ed1hE0IJ/hDZrApJlA6YZ
CfXja2TSGshpHTfZfZeJ+br1i9A5SlSCeuupuXyl6HPlscZ73B/Kmj3sVMS43RlOJWW18XXPK5zl
1O0tUGfnNFCWc/QHY5MdaKUj8RxWjMJ1rknO7OrWEdh8oPdus7IdfzA9chkT00yutqj5vetGe4k5
NO6Yu9tqHMUDLyfDtSZ6ElCjaJQOjp3WRYmgV9RuXds0MXPiprkYOfV0t1YuKZielssbQpMGn3Ns
5n4PKHvob/JoGYBTpi2yLwcr4VGgaSANxlV9vY+zpiwPskBXdYUGYBg2nrv28QPSvciH+uADP9Hu
ku1zqtRrLAAXZ3w94oyE81FA/AsVDZCqF9U5chduuXUMEWavdTY49KXCiSVFJoY5A6pZWu7YDuzG
GcPO3SRD34YXuX4ccYbwpSrB62Kg3y5+g8xzFUP8veuYlu3KtlA+9jMkQ9u2QD17hOswVJ9Dvx6D
nW3yIdj7q40EHpfAnXZJh6pjkxQGN0+1mHWrZDJ+dXH9qC+TasxzmsYCY4bMl59OOCgPq7AY/Kt+
XYgca4K5hgYi0/48t0YpPOe1fo0YvAxXMaDGeFsb3X3FhF7kO+v00880UpVEb1NowA5prkdWrgXJ
umlHjOpmbKLpEBTr+tWn8r+pWoHjUVVeEtDcIpibcZaI/cMkynrYVrotjt2yOMkek9vCDEQ7fnwI
m2T8mOzsuFu6gvlt5KmyOai+WN+btuLHfG9UzyD13HEb1BW3QNNL1HTGDMk3Gyb1ozUp42IXMUq3
wceN1jPXVQ1iAf3+sql83aFobRjvHhudMMCMo9Cx+zlnmLGpcOOFG+3iod2sjYFZ1DNyO5XBTEg3
Ydq2oLXriWKbkxJ5NUz/vNX6sj1g1B/qqzgfrbfzUGPQfUXFMoIwLCNv7yV+dI+oovhh8xkxz2L4
sVZkDKbbNQeGljr+INmlBvU+Cu2Ym1gp7nzG9GG4h3OgyYumdWD3fBdEz6ZLdYnD7iyGkGIaNd1T
dKgKiX086JPbhrk6LtS/zFLrCRM07D7U2OvCelQODCKnniFDXsIZ8sysgEIWVfXSdIBQiqzkPlcA
ZnYw6qpPjh3S78xcfnJWmFAbRuIOQh8QohRZsVyLC6aDCoNeW/soa5afXV0QHEn0btC8/rPJgpE4
YqBiONTyyeY9wztKBV4T3qbrYkH1cwQXPtJ7Lu05QjRwM1KOsTDU+1GF36Aj3fWqDPdVWf6sHFw/
OKAQ3jnDTzX269Pk5R9eYA6J8E4yDZ6Kdqxh6IiXBYF0IvIXxs4nv/EeVVzXW9FeMlaDLPuEZZaQ
qRWTTlBAqvIWqBJOe9Mm3XK9XETNdcqjtbDLbY1yKsTcw9lHAM9bMMdQe/W2sGV306FSfpbDkOx8
aCLqwu4AtBdt0PvW28amI5NWBKKdwQGCEKg/ZyS8bsYqPjjNSppQVyZ3TJvtzQRNq4clzcJHLNnF
2ycUzzzy0vYd4EvzU/flOO8zZA6fO2Hbc2mWYNOXnO62l1bRsdcuQ2MVqh/9WoMeSQT32oahrfcE
1md49EtJHZuGy+cUjx6N2oaGV8YbOY52Ekc3rLI7v43XZ79330C5mBtJDNIdY7403tJfSV/iJmb4
5FZBcdcyC3Wop6aSHI5h8H+2uqRB4pZjJD53YZ/4GR+IDr9MdgFpgzBjUY96xFqa2+HL6iBHxHfy
NAQCcVw/e49EGCpUwNHSXmkrGYykk/wYba93Ma3nvaCZzpRA7NaZXalCFTZupYsdaN91ovseUcpm
MIT6aNkG+YwsbbWd2KucALFtxX+cnYwm7032knhrjyy1jWZyBnik52mop/4+0C5MFPwktw7Fz/eM
tvn0PJTLJPcp8YRME8e6yJiptss7Dqj5vMzre63MuK8nZ/gU0QHY2bpUX20s0p9Fuqj33gYDPrKc
wmJM6ufZ1f7DHNAOuTwi3G6Z0NMZ+FJTwaOR3msj7HgVTr74ICHybQYz8ODha3lahuVEeVTsXcd1
PhxGzTd1GLUXd95LAmL/q68upqdxINlMxNMmn2LMBxGxs7dTXl1leAe2hnDRh5aR2IolGDXJFIcl
o+bgw844nEmYZPw1Z94+H8y6703W75rRoX8/Tt7yOQ99vLKVjPfSRzWRIv7eCjdBJO4r/EYN/ipX
IOjIJ6KqdTqdQrHeBQ7ejA36DXNuVc1UMY60fu+TpWIbrR0idhsyvb9N6OTsxQk87alKxUYzKTos
2gI7m0SxSz15mCKFQNhLPfgGZYHIvENGhfGYgQHFHG5yNYO4XUseWRdgUovabWdHHe7yEZjStumF
9933I70Nk/k5GnX+1NSEa2/iJlzOrUA0HEYC/MMUVa8SDcnnIUR1EmQ4FZd81vfZWMnP4EPTR5F5
OLs4yiNkSAcXGz3V7V26MkRhRsRNVQZTfuOzp21M14znBjHZEdnItNMrOsQZ+hVEm4FHbslcdXIY
a+Wo+faBtcuW95wcZqy9iKb6nnplYFLTmwvXpFrQv5djdRZx399RBHZbVZY9egel+eJKEB0U105P
PHih7jMsoM9+088Skkt6oQHpgmFi086v6VoHm2CxS7MvCzb0w7p68R3d3BUzgQSeswkzi4XFqxdW
jSFYzxPfEjoXN3G2FIENz9FiDoOlCtx0VcGoZ1q9BNqWdqKVIeGUcA4BL/GQKQryE14N9aN0a5te
lxgd5ZUEJdV+Ak80DDggkAbdyDLQK8qOsaZicSs4StxL/T5oa+qPIGfLS2vH/ewnDlrvgMIWPgBM
4W3up+u0DVyxloc1bX1+X6m85TK3w9nLewBjlg13qPTqDjqaxrc+he141eoe6VoYdMlnzLv1+NCS
9AbJx3nHSK8wczE4kn0otv2onIOUdcnLiIcvITXOO4CqEdcHrI/HmKpuX5Ntcjf52euIMgm1XX6X
OmO71WnisklTlsFJIhVpO6HUHJE1N4j4cKWOqBCTGDfJSMG1WeJwfl1zCB470cvqOE9LfpjZZIvt
0nUV500c/mXL+bVKHWeHg5yFVtPwQFsBkCxxP1Vr9jV2Yv+cxBHWSJntNcXPuUga88kI6PvWqcYn
7STwdHzAJrjfyoTJIZAcm3cV0m9NntJQpGl/3xRLc5OOfr7n4fHuu7LD7K8b3fqHTsT400LN3/u9
vlUzOixHdSfrUNqtWSwYy6dxfM+JiskfrtAN7Zn2hAB+gX45FWSao0XvoAIcpVncH4gJlmcl84RT
icfpSDkI9ZHDLNeS9cns6AM1Bz6BZ2YNokWY4gb4VphwoMUHl+NvILBDp44LP+QACVHmitLQHGXX
YsKsVR0fdZbcdFnww1sB53B0+eRXS+lt5sJeYFbAzU4mdb5WSzN8gbVjb4MoEPcJzgXUwjkwmHX+
rue2vGtcVd51bT3/5M56ptOG0QpxdL0xjUlu4HLpc9nKYyAS+8h05MpMKXiFpY75bJHqiSu3ihfY
XfUrnovLvokx0i0CyQzDddeHyNBe2nhyFddZHIQnGWOl8FkUt1VVel8pHtLPQzEikOk03fQNmJK4
2WddVEzHsJ/jz0DZQrhni42xFUQ5dyyV/Rs7I/Lwamh2AWsplVRJgYFfZFO48d0squgq6HT7MjWt
SLYZvOIvToHzaDMh0tqO1RA9Iby2Nyi+ABWFpjR637jM8BOJmUjb3PniVgs0rhxaSrq1ZdntplG8
+Pz5qah1N2+nwn5bevcLHSb/EOco08gyzlCvK7tLq87NNxN1JObJ4ia12D1qzOvUlrWZ243gwI3C
vRSfnaGd3gEUpqe4bL72asRIFzgRnlbRgDABhAZrqKLmeG/CjoVdJkhAcLbMzfxFdB3iR9VEB/rA
1SvuM//rEIeSuCIwvnvSsIPvZl4ivBIXV8dmHYRLiA2ZpYfYCpybpioFJmPW5F2Q1u/ACdNN48bO
J7y6QXnWNnYe2uJydoDotbyiBb7A0ikibiNwEPZIX60q9+W0qC8peSocK6ju3kQQ+7usXIp3j9Tv
T4AfludJWfEk3eZCSHBwy9RqAA8ImKzANuvV9igcFxH4mlUB3ugMR2czSPz2ZLcekmTFFWAqj5H+
GOAXabLV2TWVg5EmXBND8cnHgZSlH5YO8BHht/sy4dvflinqmUwOHqhBtUoPValFVE/e4vA8BjGl
/lw3+tz3Rn/1kxxddjK22rJiB2O370eh+D7juap2djXtJzN3MLy4QYppFxYlvDE8ac6mwXOAjawe
028jxE+QWKAv7knVg6QmgZkIiifXzXYlnB67m9xV/Eh7FvVdODcaKPtEG2VT4KL5nIWioAhthDfu
gJEgg9UTkpM9q0fs7g3G0sdpzgogIj24gK1prFdug8C4H05w8Uys/eCixOxNqyGLRgn+2bwQ2aaa
bdZT31F/7drWr4+0FPKLz+vC3yuMaT4i5sTTLrJlgdeSftOnmmHsTUbO87jNMsOqHpA9cx/KNXd3
4HXce8eGGe4o+ABootuOowS13DzchHOMmgavDjMxer2cCr2MwwlZWz4ST7wbmGtbIrQ6m7HuLf64
vtCwIW+7n/oBD68csVmQ6W7BjyWKz9UqPCds4OuxBoOIphA9JJV7R95rlk1rwuhjrNyL4qhgmugv
ERTwfuE24dHCSdv5S1xdTeXo9vsVadJI9eiqmxrZa0gfyowPMVsV4H8+2Wbns9TO+AdNkVODFsa5
buFDZnvTwaLZdEndfS6KHmejnh06VQbLznfr0roFD5Ny8KD1Z+loy4LkOGRSzZ3IBJtm3WSsSLCc
ECy2Kd2KXa6I4qHEsuVbKseWBXS2pd3OdlQfsonVSxv62Lf6JsST5RYK8bh26lFtpRTLJx+xMykN
vWzvzGowm+Pmir/zG/UHZGVKzQg35qvyhuCjl/N6UbVW80E6+EW3mUbfdlzCPOHgt/Ta31RMHUkh
Tb222dd6omcbC5pv+JhQiB/C0ciXBaMz8WjaEeqk26qjRlwcne1C0FgLi+S4AFdq3eHSBKO7AbYi
tns6W/YuJgE42DpBOIM/CB2otm1X9/SriSEKdh1VEY89ieUc1Xo3bK+qsY0hN1ArPiSoP+WVBny1
gr1JqqOKsK5s17ltxo1bO7m5x3tD8Bbx8EsB3rNmJhW26UWP5SUg+gos42/GpOoL7zl8SoMlp8Ty
ZAxkMw277gxfh7cV8BrZOE2T+9fIofP5qsgH/0W0Caf6gWPsix2oMvZrpD18s/Oon4LMg0DUxkgr
thEhzstdDNa83RahNz6nooNHp8Oh8r8vAQKKWwBP0/KJqhcrWlamzfvsAsJA34NMejOJMPBvhoYW
OaJdQmOAOdH68nfYx0WPUg73xeJaySVq17sqs3X25QdVqgPgXqSZ6rFyRzOQhPs413GRXoc94n32
TGPCqd4jkEYLjdWWMSL28pyPVW9XZWonPtW1KrAe2Kaol+0E3qe+D9iMpw2eyJjTdJNzZPdEBR6r
YKiDbDRccwHzFAMA+B5qe/BKCNd2TSckiOMabNNXISuM4YDX4vYY56012zGci2jHyLB3t5q+XoON
QgR2l+ftSMXNYs07H1wRbLqsAM/Xk7nnbm1+8abAujVZdF3mlK/7qC3i+cU2rQsMb8iDjM4jR81d
Mhs61J5DeNIevbgdS2hhDeQ937f6mMhJ1l8HP5uoP3Cap9z+WeVdJTBIElR8IE+vhe+Oxb5t3Kb+
xj4yymsvr+uf1o1b1H5ByjltmcjK2tESRsAge9TH27mhqj3mug/A3nS5jL/SO+gisGFBSbFbLyFG
RSnwlynOPXAFcub4tAls3L7nft84R8LDKrVv5lKGryQHMEjNW7envoKVhc6Yd5ScdZWNX7OM9sjW
8RHMUT6NUbpznGwor50Fa/HZlpEP/dhcTlt3a1LyPAdxFAz0rpT/WaqmuHzYGNwHq8Rj43e63kBF
xgAcFdH81Vu6wb+eLBjHY+TOmLt9cigti1pizo6Ss9mn1hrgaTbU+n7M6/iRvm/KcpzMveMcRBMB
VFRxEIfcU+NUIXmsQ29jkW1OL1HliPjGV9Yf7316CvlRm8hZoG/46NkaqLrfAK8i2uZWEpqWGQqB
vR9n5iObRpeOM72NUBwoJMjRm0er/Z3lPhFngqVb89BqKBNs/zkl9uRqpuFiyEBO17IKnD397LTa
FlE8l6eGR3LAaFk21WlCyPdB2Z367DHIYB/SCVTOW1rFQN3ixhXzDl1HVe9zZx5ghLc5x3mY2UYW
P704KhYKnQUXAb1M5+InTwAJOpZJ2Jb5efIUrJRPu8Bd1oWDxNR120S2TfKOvujiXall/xRGCTRT
YMoQGf28ht1S187TGkOdOtaVtjNwldj0R2gi2MNaMw8Zrj8BWQPHQJZe6WnId7AOSMXoXVylm16s
8r70G/8Jl5sBhCfK8WcYI2K6XpmcgYTBunjfSDux/+IYevI5DH9TXkLA4ZKs8YcUqHQ3Ko8b5xG3
lH7ErAWwZxn6MHxdJD6ne9qpE5xir9VnhLHteh36polPduEMeTPC/M4PBckD4VFiKsT9vwAjQWdb
ZIG6a/O0eJpjY91DLxcxUFZ2yXN4aQlxmB6wu2TR+JMeGSfwtYNDfJw7GiSHiNWyuo2SMeYoz51m
IWCvuCWTalX+tufuvlv7qLulDis5KveI7nFuVEF+TMWipxvQ2+zwaIUI9JGpAxMo5ii7d6OW02fA
UZZnss2iH5Qu43VZs7lu1qCIF3xXXWIPc+wnT3EbsjOHlaB+JMSeLnnr+KR6rVSn+6qN8y9tnyED
nb21o0gZBdrUGWYQ3RwXhnmOtu1nA5McemqCi32rkICl9c7XkVNds6bm3i2nYqYiglbtwIPuyoMa
5vJDgEZIgIeFquC2RCl96Dxhy13P7Ne9ypesKA5qbEocRXiyG4I8RFLaU7MWvFTg0Lh3b2SVUfRn
gzXzXe4IgBJzTYbTwaRpWz9VowvOq8O9wfxjieS4rcOpAz7pVfFLWQUXT3nJkBoLuHHtdV2VHLOh
a0ICyD2VA0mhB0/WQK+yt3BeG3fXtVX4VoJbdfYiHyD84VkU3H9BIsuChy5Kp9vY1TheeBoScT3k
Az021NT6Xa1CoeXlz9kuEt0ISmSA7LGR2LjB+CSmPA8LM9OdFHL+7pdrds0gL2eG1ufiGiRxwyM/
ze2rAJ7GAdrSt6YsnJIvruDhvA0T5tbMB/IFw4nP9AYbQqL3Lp1Dswudfj2lQ6EZ5YNOW7A5r6Gz
H0sIqTcdb4TqWvrE/1IMdy1NmQRiEQZ0WR5XZL3ZJltcPRxnG5NvQV+Zrv8kGk7QPXsiIFOMzm/e
VDIBZvZBm51uD30URpyOgHVSrF/qpGjFOQSsPJ39iAPo1RoYqsMYfGW3j/HHBvs+IF3gfJl/I/rM
aI9CIKXbNwsDv4/AigLW5yAaRk/+1LsbW6WQjYqpehe9h5oxQc6JbLpNMrtBNj2TStFmcFNVTIVM
PP18E3F+xp+9jHxjNgiWGmbj7NNKVRTZh5rZLTQAWq8G0Iq/QPDHoOZsWeTECyEd9coCUq3xuWTU
/X0JY4BKdahqGlr9cKm/6MKU+7RxtfspZXNsDihYV2pR9t5HD8teAOqbym1HNEilj4GRSQg5hsWc
3b+R031hCaXbCJu17iuzWu9zN7IdSYH/7aRXBTEMhH/hsGOtqt4NWV4OkPga3CJuVDrvK7QO/5Tz
kq6KqvWeKUpytQPEj9NnzlT0xa+9Jd/xWV8OpGvO4gD1xB8hlkX+sg9yb4lO2PL8ZVeks1vCqBc1
zcLATZP+lHO/fTVM33Ft9zSR9og6oKgMZCBoRNxukj+lxmD6JF7MA06ZgvDqDuukVfFtGnQ0PKhW
pDfABKPmZpQBvbZVoqfZtI6Xztc0kNRblc/usLsUk9FV2/iMEFpqSHuAB6/0k8q68A7oi532hef3
j0GegTM0TdGA2ioawtGZNzaSybWePueuWKZjIgalzp3jB9HJQR0YnsZ24iVS3uDTo3pC1D5ygMae
5a5Tc5e3acaLjjnJ39oCS+MuzCccxQxIJCEA0QgkdnRml5brooIan0dlbnDQd+Zoxqhv35o2F57e
lpDf3H0GHrV/QRLQv82JNSC9kp6BfWYuKJp1bHG9RJn/I27j7PPKtzeDswHx6d8ozTO7d3s4joQg
rpCo9FLT0Q3GDLGMisrxmFo6gVcYQYxmsq/oAO3lMoGfo8A239vAh+k7oPA3m3kuYcSTrFB/i3EC
1qcKxU+4XYpmzI5I9cv27BUObfEVe6s6r3Hii7fITXqXZBA1qoWOXSTN1m+Wtn82q0eT+AaB8Tzv
/Aa33bNJSioRTLnxDDseuwQk7MmUnL9cLy2n62QFJr6xYNnGw2h02181c+3Z85xzzNubcU2mk2ZP
syVCG997jxQL5W5KZA4CyBZudoUNd8JLHgTZD1lMDEiBZCmkyrPu9PVEsfYTuFfR7dK2YNRYtJ0y
DyPOGfVk+mmC/4H/L9kwFsjfLRIJyTiCc9g5v1xtIEYA1mJID6ab2qk9oVIZcbfObQdeihJdQ9xW
07mbO298nDw7vzL6S4p94EMT2vTWtrTwReJ/9HnuOLc8UsWXfrbiS6L09GaGFH8/Zy/KWjs23xEz
ZcVmkqbDjq9U+WAl9cBO++3EfMCsTbIzDe2JTRQxOtuknjt/6C6L4iPfsemvslhBZ6lm5uKfMs7r
/GBdROxRg+u//R/qznQ3cizbzq9i+LdZIA9n4PoCZsyjFJqlP4SGFOd55tP7Y1a1OxXKllwNGPAF
Eo3KzkwxyCAP99l7rW9RhtFvyHSmrntanRROyG2KwOFhTh7EIPGfErs+pNelhZVxCILeZxRRFoCK
oliE4O244MZ+MKXQAoQsK3ifVIvYArRipXCAxdMbVfugBQJv2xXUp6Qh7sQqorFYoucLm5WU6Vq8
gERjPRSgupEokZlTz6BlEKNhSEJNqamnoIwB5oa5lj0P8zBbMF50AQgEe49q21Dm5JTEypqi2X2g
0VBRFUSSMi4MBIVvhp5IzEs7XD1ksrigsqOkCpYGsq7nKlGK4dIfBgpnSUrlUkCU1IthHeMuHXfg
YyJ89VZNOSHh+2NIinvf2w9CJBMzwMRRPcauRse+y7OdR4t98ue32pUNQBe+lWanO7790J5Jvsd7
O3K7+i2A1UlovUJN6/RFOuazOLDzBOkoLqhZGtAenJEZTjzJGBdQxVi52f/Bd0uSHVks1L2pCFyk
+A3/euOPbYhjP2WYOYtFk19gpyc9w0R/SIhTEcXKXAm7yVTURQWkitJinm/LOKA6nxyUuWzFoNVN
qAeU0010b1YDVX4ZV7gCq5Cp5iwsQ3HwoNC8ely0W7QR+ui4WhS/KxpqmYnQSqOu63W+MogEAzEh
qS0ukODSh+ZjBaughiDhoAioSFPRJeOyb6kA57jSu6eGdgSwZiqnK4KLYt3JoF96NNZV0E0649bY
UdnwXLZeahxrZpd33MboYrqww2QteX3hgSUACeTQylJvNK3MpqgZbkmWdhDaWHiz9FK1axDxJbhq
SpoY0aBTgOF4cNn9ZwRM5B4YYc+uLvy2qXv0YRE3mKjjYhkY2vAq60I/mWqkPhZ6zLgmlIgpc2x6
rBfR2EMn87z0mY6muYm6ph/uW3gRz51BJo1JDxR+Z1ZrhBrJjTzP41hcyYDW/Is0LyRahw0P1xxq
rP4qaQnhCZBxAracXmK86smQSZelrdYwNhXUUGstdA1Yt+FEOVCTahmjkEIENbYZZdggggNkHBr1
FUsDLstEUtxtEzRR8WRUKogHGVAV7s48GjonzOACz5LIrXAwFvXA8HiUZPOij1xe417FZ4S+CuYP
gQkagj2DE3OErFhJ7ZyoyJJnVWuLiDo+1w8W7ChYqYFJeYeqmCKjHOvgXfAIt3iTTRVUfwJmaYmu
y5I2JSY6vuMqoD2Dhb21oD4M8jpk+w3bMKGzddB7ZkAtoj2bAAdT7P0wtLvlYPviMksU+R1OX22z
oA6Yc4VXZQdd00ZWgrEf3/Ukim4lRMytE9LVf+N11qCmkLAwOLXWgT6sdVBPyA3qsLxpMBxkvlPp
nvpWanFY7MepA/0eBKEcvBZWAfU+SfwIS7+WQeaKEzt4YTyKK7fpmqzfZB4VsGPGLeIr3+4H7KlD
Uc/JQQ8PBeInEJChnAW3ogGdBbXD18eVmfueeEVd0DaLgP7ceM9PhDlL9AnbHDcz6XoyGGnj2dil
yHIyGMnoVRoASWkwWjqhU3E9YEpMKjhhnAe9wBbHdwYIDbQeyBWXln6ie2w1HCy/hSpmKJzRqFUa
Rt6FVIIQcejvMX9jauM3M12md49MwTXuc8NN9EcIKtG4r6KRELCxNbHyhuh8HF1Pux78Gyi+DUy9
LLquBLChym1NcFpWqtEyhpddrOUGBt6asR8MQNk0hmg9cp9FRxtWKQEBlo1wlWRH+h26rLYutj5P
hgvD1EMCA0Edyk4NsJM/6wb60zktX1pprhPjq3efgOWPpGHZnlzetXKeiQsqHHxYIW+y5DUcyYXY
JqWilwcJP7UfHIY4yJiAKlHW5y47s8wa57rX4seUojgXC4s9u7VPiozPjFAvS/eSZ8GQYo6Af3re
uhJ8J6WpkQ1SKlmYaXJDlojlsy3Zs8BgSmYj2MmkHi9JrKise0vmdKE2a2t4wDpVhJRmiCwMvrJX
XyvCepurIxwap+q7qCPwp09fqUXacln2evhY9JBZlk0+MkfouUFukhapCFDQZqBjD07pWR5TL4YL
4NrmokOsk+xsyQ8SFHFdR/ff0HrvNGRd2T0EpCw1hyEVWbNG7xcHi7QbXZSmfZDJYjVEsv4QAix4
r7iLkxnAWbefe5mIp6EkdCtEHsgiYQ/zPixZrKQivsp5FMOZQFXbEfKs6voeB2l4z+3blyuAcNoP
SKgBTIiqbtFmDlVK6zdmw7dxQ6BWS87RAMOtIamZhZ2mRZiJ2WU+J71nafNRxRwz8xFA+/IE5WLo
LyU5748AFJl31FQT/KrXuvU9QrYJQxpGjMM1lLbe2oXvTVsW2z0iMitMmhe9SQAAKHBxDLQUvkHc
YUEg3jZl6m0RCMW8qVqPIp/c+j0+dPOEKiWhLTFq6qtL3zdcyKGmyfR3Ui4wrQwvWLh+Ct1hJqeR
joQ0RtWVz0MZjddSM1vzAW40EoUwQQywLAjD0WhEG3m71WPIx0vDy4gSh0/sJ1tPYS6yxqAMaShP
opiXvRSFoK16kGk06JowAJPYD+SEQ6mXmpVZYxjYISvM5Zk/1nqGD28AH5uJhtFl7ZWdvXJt5FWP
ktJTwbD/Gcq1GBLZ3yHOTsXcHwpYkloVYA1mvoQ1GbUjgCd1oOOJ85uN+kUj18BnYppDUGn43quD
JnR0kXzVcrjrRVfDNkQiyzKDz7O75mmIlBtZ9NOAMpaAR0nlKJ1ckefGXpFcmTTtcizwoVq8zDYF
EdGKY/BGJ6dltHBC6Ts0Gy3PjQ+qIX1wjRLAXsbulAZOkUjRKRfuELCTU+kBZSKXkvuqGunTo3/3
qmcpZEp4GeVuVt2VGQLRvS3CAfOinfd5PFMyLbDeghLUICBBn4a4Qj2W0KYWnYaFGVRVmp6qLlOa
+8YjTSjF/qFJ6HJG16zHhaJFUfVo0FakyGNobxHNpoqYKJ2RIoe7v1MU86FDdWJQBOYZcV5CuHlz
w/0PimfmyrFNnnkEGSc5argXYqh6MYIgyW8GD9EQ7cd2bgdSWW7CKE+87RCbqDmGPC/pUTDHt96y
wMqCe1OJZWkDrUFqT2NdDshXANb5ysXYESGFQqQam8esjhRxyGUYfnMgWWYxTnJxVPLUsB4z4DgK
x3rYYYj3omgHJaxKxUVrx+1ooYyX3BJ+MDOSVa6RbHSky1Zme0aW+kSwRkazCzKf3ImuylDspYlN
rBuvPkHomRxBQqoq0NMGQRCkgdgCEaIdhiocu5xosthlcBhQxaEEKREr4mpALejI7Ipe4zpHN9hG
7Iwdm97vzobjQInZ8ge7Blu5SbgZpaFHboXQkQa4K5Bvntav3I5qNb+2QxCv9SYk4khP1wxCRFI+
W3KQ8URGMapFIkRyBWvAqLdlc2pluRH0kvQkNuu7ll7LRExMojAfXhPih3x1ydJmyPVW61u/sJZd
X9Mm4wWma95cBWOixcs2Fr6C7CEYKkK/ksFACJrnrj2BfgodPQDef69g9RTMA3kbe6UhocL1kwGw
ej/6zCH9uiXKZ9HBODGuXNf1w9JhxGmp1QaBmN5fktol86po+Wz2tWoEbrcuGayMMAQKj75onCal
03WVtaozNbwDpc0YGE6HfOrIOH4PcMU0jh52+g9ea61GSVpY9+aYuk/2FEDg5MiKb8LGsle9rIzl
OhFS9KSUhX6fSjrRUFXqtxhikirMiO+iNHDaWu9juLyDgoslyCCmpEy3/w0f/iF4ZRSavdfnLvsP
VvyL/Ed6XZc/ftSH5/z8b/7/6MefnGb/2o9/eH59zv7b9f/Cn/gjpcwYNm//87/Tmv+HHV9R1D8M
nHIY5lRFxX6O3+pPO/70JzpTBcM0ZRmnpMq/+cuOL8Qf2PmQVtuyqkwOZEyEf9nx+SNFNjBvKapq
GGDmxd+x4yuTsexPU/n0OSWOYmqmjuX0owsMFoSVF3bR7sxWW7j2McrU2149dN40k7p09YXo3Pum
XQJRSfeRrT7+co1+41r/6YL83XHPXHwsHVWNCbPdtcNyxKmlXMtddky9W8UHe1GI2YVel89unM8N
z5hXZr82sy1Glka7Kup1zF9AiwRj9oeMTqSJ04UNmiwzLjrMYJ1mrU0bXnf02EQzhrG7yQkx9C9f
f3agCP/iop0FSZt20yah57e7KNj08o9Qf4mDJ0VdaATxhikYpmWRv6bKu9kf21fFWPvefOwu5XBw
7P5oD5edXUJNPEqPwQu/S5jIZyPVzF4Re6Ci2yK5NqNbEgucMlkKhqSu03mztEIPu82eiveIFi7g
c3+Trat1ekifAEPSLlgiklmWK4TJC5jH82rRLPr5OGcuth8doIALZPBzULqzcB4t0gvJeTGdxKkW
ZFf6+3AvBmq7Rebe67YG85hsmBvRHXt/HRYbV3k04BrGt2m/pegw1duoGBEAwAu/t3ugVayZ1kTi
pSEN57m9oDtuecuWuUy8faog8W5p2OjBRc488kpSZ1RvRJJSp9YZPhJGpO6xHlAHk3TC31BP0XDB
6B4mpmms4/KGA7ZTtButkYqsMXcZUjrSEOG9XN8V6TYa1qq+Vkg/8NeKtu7by6K5sDzE1yu53ajt
mwHcjBTFpl0nOBEmMwLNx+EK5BITgRmBb8maFmv+Akv/lsm4Hl354wE7IIoOB2RWbM/1KzphaCrz
xRQecSdpB6NqnXqYa+UFjEp+KVvSshSacAVKueCxIwJadE77rL3Kr43qINAmno0I1CnbGXU2Knpi
pChzrnoTmxUCN0Sqr5l7Yb1ofvyYrioubGXAYV1318FDL+plYSv3neE5snckEHmobnC5EHdMcdzB
PEKXE/G1Swdg7EqG8MClBfgMkpFefAnrfc518he9yVgXj4GjmnM/XqvmDpkYQRr8D0Gw8EexEm2C
4a6hjlKjo2Fsa/uuapfFkqzcRbVRF/E2vrXXYqsv7aW+lBf2fNIiaqvoJQ2+8RgrH2EPfy1LGs3G
j8tSbyiJX1t2s5Ou40uCLLZk412oR/2gbtNjfyRH96BcJruvH2jlI0Pjn0c7szKHpAOAFeZo6b65
K47lZX+dPTE6XemL8Fgek8fhOl2UB+uY/btHnMy5v5hv8cAxXqbhv1Mu5K27Ne7GTbHyL6KDsbcu
9G18lPfGWtxbR/Ubqzjak+nafVpyuaZnht8WU5LSYwvfqRdFMWOWR1cfWZtybx+Dbb8B83PTI36F
zn83bJVNsTYW4zJa8whsYbBu+f+W5VzdVNt0b7+iUt6Xl/UFKRy79JIwErK/4mrtuweaPD0uVAQn
CI7hmdLHXAq6TmLhRZj1ZgEgv2E2CQOSBU5O3yVT2REHG2Hpi4IL4hT085iZLa2NgSiCWbiAGuSM
Jpu+2f6YLU8oC3r22QMO2Jn+kO/FimK86Pd1e5JL3ETLvF7pOK6qrXe0O6iPeyorRqox8ajvQzqX
OO075lzDe09YBQDhzDHeDaR+ZIKtkpN8gDCtE9P2XFwVR3t3U63oyCA6YyTB6DM61Gtgg5jOmoeS
NvclxgJ3mUhOAAaNQ244wAUzHcWxFyFGxTlxnhhvEJdpLCW0Uep14y0tsSqSbVP8sFl9s/zdxlP8
GuePtXon0ndP3pTm2grX/as4dDvpMSJBHQ0F8tRVgn7BWzf4MH/IL1imNuDTMODF8/LVexkfMQO1
BHKSrvPSX8qnuwBRXLbro6e2mXnJvFQRnSHZnU9RGND+47U85ROiWl1wQ1TvJlrY1+DICGHtrYs7
tTjZ2vQeUWd8Sfa62g2kQjrdvXElX8kn4lFu1Afg4w5bQB7J+JCtm1nJQ1TP31B7zo0lA8kL+5Kr
r3Qsj0u7npGa1nKviHnO2svmd0P87DJapWv9UC5GR5uNS3HqGEvNSE1yikV0pFSVZ/keQcPSvpDf
/csdwaYOnP05X5TTcfhwZm7ih2LBABHYITefo8xD1YF1eOCltzEXUHQda8sp5hv2PTQyufnnvLkR
5d4PF8rRe6qiVW2fPOTfw13Fc+AB1Z/iviEJEpCUvsg/7F1xlT+Wj9wEBb+ihRYSoTovqzWTA23B
7Uk4b+LAUH6XlxARglvg9WiMrHbDrrC+wZw+8y+YXzjZLaos/ik/wJgwgI5yJQ/XVrxUT/Kl1fEq
vSKPV70i1u9UPodH/VQ8KKfhwtpLC1bohboXi2JG225OsNZ8dG6MGZK4K+nBXOr76WJKM3/mbp/q
jc3fppsxI85n6S+jA7535xEt27K5gdK48hfDulg+9rPXfkFyzz56A4MdPNbPwWV8dK+bh7acMWfQ
mfpeRlsa99NPY/C3Hbe8s+Z0+sgyeSbttw7mIfbmApXhjJgz5QXBNqmkC9IvNWMHFsLJBxKpCXAv
ZtpIecE284r7rucdTG9Lo5pzyBlfpst2x9OmvbGdyh7kST69s4gEplIkFmIkqMExltV1fjDo8A0r
JiMkeKyyPU/iuEoYLi1yH/H5HrPx0TsF0l32hDVm3zIkw2GRzLv3Dme/vRm48QVGylWlLmUM4eqy
t5fsK/VqFj0xHlhrW3UZUi0ZG+VeuVfX2qLegDezVnG1UZbNcdw0x+JIJ+VO2o2X3al9FVPKzLry
cbzPeSIJ5PK5k4sZAa/hKxLd5ASHjrkQ84sU6hrmq3gTkLrb0CFDYbq3ol1TOF0zr/qTrq7LajfW
lwJPs4ygBcy3TsN6LkYE2sd+WIyrnnTFfpvfp9fRztvV9H23WX4nlMfcfLGjJ0O6Nx+8MSJs3lwX
teMGGAqweFY33vCOTD8NF+FtfIr7+qZK4xdmWQuSqbAiCeZ1fI51eCC1kQIV6LhhLRhZ4p1m2Oq/
SQ9Aby/te8JSkllWFE+ZAKNpL41c0JoVk1yWLz5yih/JD+vRvBKX8uVwkYy901DvMaN4rZ+9x/qq
PXkPBbKIrl7JRrsQfYEuEZkHNaFYNEWxhoTtBk9evNJTxeko83Ng55AHb7Vy40eoIKC7Zk55ReNw
Vl9bP+o3xgVUzaDHo3bfHOsL7dG4pshphgdNMja4kWndCgyeSMNYI1DnDM9BcNG2K6/dQO+OvaV2
lb2h2mzTNbFZ+bV1J7cvUfU2KBvpIbmrH7STPGXG6E6BTZvilo6o/cI0jcTujOsz+bMTUtaxmd6N
zdJNlwFReQB4e6pP2thm2+9zSmGaOAe7elNtWAfM2ed5xwCANu7Gv0XyuMiIfqnvtbl5QN0+Dk7A
ss0iq88KIEr2VaIsU3en1peFsszp+0krdkbljuq5ihxjj0rkoriG1IsG4g7nMIn1MaaCZpYSjDnM
J9B3TqmH3AhLwqynEEWq3+7gx+CK6LQF+c1jwh0WzORH3m6cmrvX5vbJffXeCNYGZeED0bgckkeD
XBy/WcbDTBoIsVyiPEKNRJXZeStZnSEvV1kgVCf5kbDJqFa6cjXaJ73e0dVineM7Dd+RH0aXYl+f
sM6KfO2XzyrZMSRoai+25hDOaOibytqyt1PK26Ckd4hO2u5ItJ6RUZPQwu2BAsx1ZafS5IxfFMY3
huD1jA0vNWZ+dJf0Fbp3jPI3vDZNChhSWC6GO9bGk1k7FU+9tFObo94co5O2CK6iZ/0if1CzpxjF
rpPdB9fZhXoLU91R6ju6rdmmmvdXytMla9KinuW3wZwIYoaDtATjmU+HGRVGtCAXVfeIhXHoGiFN
sTqomSrSow4j9j3trp2nKMiB2pm8GXjrrWjpXqJQiof18OJlJ3GtMxVCuMFMG7XwTXONydyASnGv
HOSb4pImXT4S0kEI5hzUNZvL/tS9qgPLBKgS5PqLNt4QB1bOGhjWM9KSF/o+ZMxwb95Yy+oyhi2w
YlAC9ZTGXnRdP1kuDailJFZ2vjO1mzInfWOGYd9MFs08qtYECc0LpGtOfIv6y9o11+kp/iEhJz5w
hzNTmWyreM9fgvdwj44COxee3luyxO7dI1NVkoJ6fUbusY0S9K24t6nJGCrmU2EjBMZfhO8gFsiL
ccqlfMXXbCELkWf/IxgspF5u1O4CN+yAtg6O3KhrwwpP0gOurFsfAbbnRDiB5uQMKfIxrA4S+Bh3
W7Jdqqo70c+x1OfLjrw9aEnY9+ey3K1yBhGa9KgUz00cL7omOcRIpdhO28oD0tdFn73/3GJM7Srv
R/ZXw6P6z//4tdN19tv//L9rjx3hW6fv2X+Fxpj5ZWPsGDQQnn7piU1//U9EpaQY9h+miWUEW7MF
Kshi5/VnU+znH2FuMHXaLuaEEmMb81dXTFKsP8hy0dnaMH22QZj9sy0mKfYfMAg1Ias022CaQZb8
+XWcfz3//P2vVEUx9aH+uVnSTRpvlgWrQIdkZGqqfrYRHfWYwa4t5beyxKSH7gT+PcphdRuPVgFT
GH/VsQ4QMzsJ6jvmKC3vjbQUygou2NjhTunZBQTJ6O270vZaR7RJ9zZENAgJZc9vfXlSBuFCrQ55
Jfsv45hEh/9X99x/uZaswb75q5ZsjJMxeP5w903/5M+7T+FWEUCFTV0RwNPosP7j5rPtP4xJLqir
NESBWhr/vPfMP1QD5qRtWkDP9Klb+386svIfFgC2qVlhwf7AZ8af/Y1b74wDyGwRAhicM6FNJDB+
5McWQQRTxsBYW62wmuVrS4f4MHrkwsUuiW6/XJbfdGF/d6gJH6fx8RWhWmeHSgstNRBBV6saaBey
puBB6WV5MYh++HM88GH5+/V5+th7ICyDkxIq8gCdNrdNN/zjSfnwnno78qqVzOiYXlWNmrkN8gVT
omqZKa24ksaGOMy2zB9iDM+3X5/oT+bqPx/nv45vCktVBG4GXT5/nJNKF3knVysTKc/1aDfVsh2U
cGlGqntLSkC4Gt0ihAgjwq3ZVNGukAfVIQEsm3/zST72mv7xSezptrPhVZ53YwrUgo0k+HoNRadq
q8e8PllThB4kwmQjVQk9hMHI/Z3vKiV9jJTsQtf3r9xObppZOzDdyWu3voGjk879EEOxXHfZ3QDB
e40awv5zEfmXX9x0C5xdONME6WabYppEnFNX9T5g/tiP9comwHGmihbpSW3V4MHC3txmJKN906j6
zT3Jm4ElnCBpUxXi7J4MImH3tccBm9F2l6mw6F+77CWRdSjffBdC+83JYQLGrqbC3pPP7//Bxosi
NyV3hUw8hpPURFpnsozYsoY18GCaJtD80MLBztuIPADiwoHaqHXA30XicREJqyXgw05qdh6U9vdj
StQRWi4Fm43fgo9Q1FrbGrCElry1RhUYHlkHi7APCHr1w2jEcaSaZfLNiX2+hpBeQV+yhHBytjGd
9y9dxjRGRjxAa1tFFfgbVVLR3IeY4F1cJ87X9/MZTZAHm0MZ6sQRtfEfTHOvXw+Fxsz2sVdxfwSt
dGy0Xpeh0qCLcyvLvPAN9FZN2urfLCe/OUF8C0zBWEkmCPHZ9MofkN/6VlhjNRqjWRgjljbNqmLj
0QTLr0/w0z0C/551i5VYMWXcHWcnmJaIuOq6Zb7Sy9226nWbsjVTv/nGfncUg9eLzE0PlFE/6wvn
aaU1fWoVqzTIxY1NmPqauFLq869PRvnNcTgRYGgT0JLZ4dlxSqVLwrCQi5VVWW64UUspekOuwo6Q
lKf2SR9awHrRUGvzjitfztQoNFrIihadg0FoVnQIwQeQhRPrjbcoKgSA333ET9/t9Bo1TQWkL3cU
Jd3HO8omCIQ1UElXjYS/V7fMdJOj73gJvUxfQ/0yndFn76oaJFiTS8tsjZfpOrIEZJemUbaJ0hOm
m2bFrs4865vG/flyaMmyYSIUYxZmqtDrpw//y5OlJF2ZkVSUEmlOfyYsqyvUs3tEPuzbRyF9c5t/
em1NhwPJzl2nCSF0i6Lj18PZTa0kpawjcMkCAjpwRLRqc6u1yV0ZDUvmJGx+MO9Rg6JFG5VdX+qn
r++Y82/j5ycwIYZSdIPA/rmE/nLChh4EckGwwApxWbKo7CGh+Ub4Amugsvr6UL+5trxkeMYg1DPX
ts9qhCougpxdQbLCYzIzYAg4vsDeH7QlWaMoor8+2vl7GDC7YU10b0FJwhd59p7JyjY1MUXHK8UM
E5oVEv3OulHouCHgLC5ra5hiGAxVXYQi/0st8S/fqr87ODsMvlFdmLotnx3csvDN11Yer4BJS3PO
exDzEA7dViQqBHCFbFkkYgrSZMiL3yw15ys2J27yWhXadG8Jjv/xnvIwSbSyAu9vLCz9QKoP6UqW
1F7kYKh40hkBktJZfnMbfTqosNlDKTaUbkKT5HOObqq0CGvUUazCTmnXwNrk5chtxZOT/nAjxpnI
5vRh8Te/Yg5qygQX8MhqMvfwxzN14xrtMSy6FUZUa1+WVrAu9UaQ7WSG64FQ3VUYp9FrB4xl//WR
z5dZlq6JsU2BMG1geXF8PDIoQnvMK4Y9EAZpnvMEgxsoxTes3d8cRWO3y48XBhuFn9qOX55NkbQT
q8CHdeNVoBhSS6HT3hffXMUziQhkc8GmBqkJzyRKFWrBjydDHErIXDZUV1MK8LKzAGxJKbghcodB
e2iM8bdNPPTrYUjzjdlIyq4SqAHksZZXeETio2m6jJ2+vsLTQX+tSy3geTQBeD0YMgGv6tldLA2S
kuCkJ184KSqWx8yb5xN9OpKLzddH+nSVp9qXxZ53v6zwuEzP8i9XuQQpYsBVFStfmNkuFrK/UXGX
LL8+yqfFzwAtD7Jtum/I5jjn2NMoaI0i4ChqgfC/IhV8JQMMXZWN0Nb4YMtvjvfprGitqGz7WP/Y
BOva2ZdKvQMalcCfVW5OedVKYc4RxKZ/d5HlKCiVqNVIU9XYHX+8dmGbenAjjXhVj/CaslEx9kWV
0C4kLCzYGpWHnMODJz53FfrhX1/R8y2nxbGnTAxaTDhdqCc+Hpuyuu06zHcrvZpwRk1t4tANFVox
IM+6DV4dvPy+OgHhBSRaYt/z5PLrj/D5S53eZNPCx5Kto4z9+BFqrSKMO1DiFfwB62TVTGFzIi9p
+1jTxKcT30QIfFplOWW425ytQd+Kb/Xj8YLcsKTEyuJVgi1p6QolcwrFN66R8TJ5RXi97ku/Xn99
kp+exJ8HnUj3U78CbfXHg2pmCfFeqkHdIwyey2re6rzRgN/N1EwqvrmiyvTTPjz3Z0c7K8dVHiJD
zap4VRDrxeBorJS3RiEcqpZykgQMM1G2ld8PjxTAJYgQ2GzhJoJC9c1Zf/5qBbsPjQwF7Fm/EVX4
6C4pGWglawRwRUyCyW1V4UcAx5SibPH1Nf78tE6PEeudxVqk80L7eI1bGDpDh+tqRZqouUzNyFw1
iWJ988R82h3QigXYTisIIw2dknNRYEoaHjhOpqM1DHka5nTSlvhD2xf4UhIkmNyMaEHoYb5Gy23B
c7c6/zlCm7rTEGDfouk3gb1hCGA+I0dsH/7uVWAzy2uVLCKbxeT89iZDu/R9v0pWgmRkx6pGawm/
QvrmzfLpIWIvC52ewpcGMwXSWc1NRFUTyzlHqS1mCDDQEdmBpJ3DvUA9Uxp3ioQc/m+emcmKL8O1
VjSdbcVPOdQv7xgCXNMuzYNmZVHJP0xk52Nlwpv4N45CZ5yaxJg6lmfLQ1RhHJLE0MCfbOyNbrru
Emu58U3t8/n6IZ9ni6lQ3NLAP8+HYCXw5b6Qm5UhkXAsqXHBTm4Qx1Jnyae6qC9wJCd/99ZgfSeJ
iHWP/9DEeTng8n7JySKrV7VC9yaJ0wGcFTGDf/sCsmsWqqoruP3ZNXx8DGMD5iO/6lUuGxCLddnM
YX2E5tXXh/m0olI1anSfuQ95Dq2fAQu/3A1d69V+mbUptYAlzYcQLz8wj2aeZARZf32oTwuLSeqQ
4IwYxhCYYp+9oUje7GPhmgWiQh2Toq/Dl8yk13/jILZJQ11GukzJ+vGy4SWJLUyhxaoj3nVBlK67
t4nK+2Zr/rtTYXmg5Gd8RFFxtkZ2egp4D8jZCiu2vfYtmr09+81vNjKfvxuVwcG0c5NlXecp+ngu
fqi3RVfRAIjdxtrRVI9mDTu3Y9OWxTe3wecTYgTF3pAxhE4H4Ly1pkjq4Hvk169gRA+7uIz6mwGD
1Tfl7acX2TS5YFvG/h48tX3+avFdnZjfmvRHQFWkVgpLIrs5cQHre91VYKXDN8vDdEd9eIGjNp/0
7gCQVABc5yWh6bnY7xqfF6fcJqsSxsKVDvW/BK6Ick/qLRuathHOiDxovimPPn93Hw79aVcmBj0F
PwM/ooI2MsB3mNeDpiz8qo+/WSk+X1XQuBaFr1Bom3+6GQ2IInriTSuFaWR7gX0dPUvT/0DLpK07
5oHfxS59XnVJp4JeR1yNwrp7vsGWOiAgBUkKNE9GY2uUSmg5Jhu6hYqifxcGcrKPiaxYfP1k/1yK
PnybtGk0ndAqZgQagImz9aNwS3cY4qQEU1ag1CasNn6Io7TdlVGL2D30Iv9hDCIYKbLBukb4kxr1
xNLJ/U2jpgVcH9sbr3RJx9mSkh5pLEhNyry1mkhJcjkUErYw6PMlZqis1Z9Tf0An/vU5fK56pgYh
zFRLJR+QxsjZJiVTWynUmdauawC61+TXe/DNY5yhLLgJcmdLeMCzbZ8BQBdJVbjEA9Tf6SFO07nR
SpO8o+HnbusxbBCBJyF5nN98xLPbySbvSJN1Sj+Kv2m4fVb1wm7MDc21gQu2oKFWIoyHG0DoIFAB
bL/h5qRW8NNQoLsRdh7NRzI9BrSx+RDOaqgCeM4tyM0LGaPbSfO9AImEVskTmUMHJfj1p1Wt3zxo
hjohCnmpsAU7L9QCUlhlkeLLE7xHQXpHpUXMhojqt4L8o9qR8iyP4K4QHLoIQRI/FIHX/9ByNXgB
sUK4kolZTltAFCVYHUxRSiR7AdN4FrJ+wS5I2+FIUwV1H84ss17IsS84I0OTMNx2OixMnVjeXa5S
0MJW02DzlamCeLOxomwT9Xq0iBpF85w8kcw7LGhkoXv6PbHQ5gDnO26XMLmkZVB6uMAsLabZoQcd
5KISfmq8sFtNvYlgrce4s8aAqBhXSDniG9rWIMsMAZCqMVPXgZXTafsB8Imyxq8MLmLIRXDJlW+u
GvDt1UzCGvxapUW3sQHxYN+2ywo1U4sP9lR4eMwXMOqhDKcUxZfwocxmDgLRu9SUJEgWEqQCdQf9
D81WFEXeQmnz5KEb6O07ZTvYUMnatuyX5DT6x1gh79nhtIkecOPAXbUVRB7sJEqfQLPogliCjajB
1jWgwYSkKaQmFmJVGfx1XA1+fihbzdVhgNpQTyCzWc9NXsqYUM24jksHh7buE6YCCAuLdG1Bi4EI
+ginqt4RCUQbTiuD/03dme3GrWRd+olYIBkcb3NOyZoly/INIUsy5yE4BuPp+6Prb8BKqy24gb5o
FKpwAJcPk2Qwhr3X+pbUh1j77ZVGEtLthskVpIzY2rn3ExvxJJFN+VeRDcYzxmXxJihvlXuLM/tx
jqCU73Uh1LBt6ZRCL4ir5gETNJYGR7pVsbXTPoDBBQsVQa2XeN9IlZvLnz4haQ7QqFQP5p44Enft
9vUkn+FcaVOuxGAEL15m0XdWDQyzwS9KiVcxKJDiz2PgH5nIkS/PVDD6ddmOIb2mbMwtvvc0DA5J
OtTtazRrqFdS9IazB8Dr9FBnvEJsYOf0V23ZWeMOhJd9oXOMu6s8Ez7yJEu28cGEfhh9wXoO8bBO
GzPfWP0AqTalKx5A8xzQLBemmaIy9WZxZ2ZuOqyAblg3ZuyhtrXhc+KekekMCiZH6BmD1r90QBvd
zVaR6G1qd9BK2qoc72JWD0IzIIYiAR/6ftp5eYFq0m7S5eGmbKHWYxCi3oLk0r4uYSzfG7M2XpOi
8gEWRw+cHBF3KZLrW+qRW88Z85FZP9E3A9i1cCXdLCBaxqy9L1Wrq92C9Zs2dlkj24oKVz5Y7QQ7
SwxuV0LsSr3bgRBOj4KXFe0d0Gd6Z5hTGOL7DThYsxOZQanRQL1rc6sNeGYQ0bXIwnw71Uk2b9lI
RhXguigoNlNKCAkqsEIdc3a1ICTMGHfYjGvXoJdfa7CsMinOu0xk94y07DqPDdLrWd5IBGjGmkJU
zdHyOYfMgy+mY1StVWBZ31U9+eEKYMl8TXAPhoC5MwltsmCLMzXFbnJeRwGOtjgFuYYHu0XWrKwg
ATGpY8xAHTq2ZhcmufuQ2DbYOrOxjG8djmuAN3j9177ZOkcnLmHvkhHjlIAlStziA+snlanWifZ+
EPmgbMxlAZREOF71CrLP3uA4qTaW6ecHKckLg6Sop3YjbQhgq3kEr721wzT09qMHVHsLMWj2tgCO
yVOHnFsGv4DdeuODsTXID2ith9pPWYyNSTTQ6BzCXorKtcddCN10wv4tIIRAsGLi6E2lwRESF7Ok
/qnxguFrowIV5gQqwS4iqFMF9KpzRYP80a6N/kWwuvkruBr+Dz/NwwlfnKfvCmBVJX6ssX3Ex+8C
l5ZdDjFXKfwMoyfKNzPiN/BJxGC8Qt6mQSy3BkrciKyk0+62L6lgXlmZOiNgbuhKqnzDPOM+z0Np
kBxOopZckXql76EjISa3GXpQslFh6U0nyhayASnYzQbCPaQTRCrmt6IHO3mZ4suPQbtNMMITf/T8
Leu+bW3U0PFD4Wk1HQ1uUVzDaCrtNREe6WWvjcbbYLDMyEgDYEFkHVWr8ymo2JpVERxioFeZ9C5U
ag3oI4mXsHeJTjxuIEglGvA4iaIrECZltbUn6M6rPmIiXotmovjul53kE+qFfRY2pnXrWbP/QlSS
gJiTAZmF1p67hKR1SY+borL87qH0SjHfi9IbAcIJ4hJYB7rgJxDX+CszuzDXZhsNCI2gOt921F/Y
uvVdlNDhjQR8cZtj15rSlvXFAVZJqFqZYOppFVPLOo4J7UH+oJjjyrS3fzqxHPVGxGF+ZHsBjLox
gdntQiK+2lUajgbQmpiwnG2u6FWvQy+pX7uC0tIWwKxtnTt9xEqpVIQeVGK6/tG4ICBWVs5Md232
pvlIQ6Tyd2FR4K5ReV2KcwCQVXbwLbdC9MoqP26GsRPmhQgGwL8B+EznS1KJUh+IyDXtT85Qtv3+
UPNrf0ZhUliUQOlZn3ZJh9nvKzPSznFm+Fwwu5U+rbw2QWgtyeiDvUlFdkWbC5NUb7ZoXRumxKNd
TRPUAcoZG8AG7DUqqvGovlFdgE/vg+CCDI043KSidqx1Lgr/R2sEXrUrs1BdEZWAEN8GgSM/2cGd
nDz/eztLt2cJ+Qzt01zRUGVpXcnaOfZuNOCpatWZ0U9i9/d94sku8ddVaMCy9UZz51PcfH+UditS
3BzZeEezYIsA7Qe+5JgnxyAkU+CfL8V5zKV9zUl6UXS+v9RoqMlXaewdo4m2x8oKBIXKjs7XmQsd
89/vi/qQjeHb5Tj2h6pulKMlm7z0jpye7XU2TNbemFsmCzf7rMfxwSNcRIw8P5Q+dACXP/+tUjSb
9HLnuveOga1a9lvKBHu9cJaCLPnkEX5wBCEMlaYKw5yS96mCrpGQ4rT0neMQYVLWUWcdrNQ2ZiIe
4wWNIbJPDj0nhYJleLj2Ihp0PRRGSHHf3xvLYO6DZHKPqpi/sXna9nn3AC3sS9dnP0lkges1p9kn
I//jiyL/XaK/UVCdHLSmNgwKZHnuMTIDolB0N26THoNslkzedogN9rYpAvLDEDmfaZo++OhcBikV
EZcimfXLpPrbuwy11c2V27jHKWeceH23eHchn/7rl7BUL71FpepQhgmWmey3q4yj4fvIS/Wxipbd
ji/Np6Uas05YPz75Dv68IcFM6CyKWcR1vMT3l4odsKdkryhEjRyanMxpd6SaPv7z/Xgu3TUYpOYi
wz25n1mnMKE6pz8SEFFdJk1oU8VswquuF/ITKeRpI5wRKSAyIPWjB7HUmE9GJFycvJmbgHzlrE/O
ori2zqpCOt9bELNnYMXVtT/H/tr2wSgFIWRxwnCGe+JVh2NPdCTxqKX7zx8JzxahPLUB26aCe1Ja
JVRdjxYpXMfSwytaCsP6VnnGcNG4WGkLohbOaF4X50UeuP88kOhIUef3wuUHiNMGckyKjujnZjyy
sVQrPUucwlNcbwIQUPu/v+M/BxKaXS7yq7uIDHWZmn4bs01Vu7kVDM7RVDb7fiQKG7bZn82l9rLe
/FbL4vU61KZdplK68DSBTmpZBM5GOTgb9xgWCGPiGAiZ5xmYUbIl+R1w75GCfUBWhG+/eCDYt2HU
t8RoDvWZGQKcmKwW5zh9uVWmEmOTuFP6oIC6rL15TnauwLoPa7rBnIQ51/BccjJM4nX//b0A9LBZ
FSjrots4uQuK0WliipRc0dYzHxpAaKu2z3DzVSGxFH9/McuA/+2JLRL6RcDE3Ezz16V49P7FWELa
lqtGiQwTH7UbxNad7Hr273S591D+MNEmxTR9Agc4GQ7UxFGk0E+noe4gFTzViamy5mBmhCRJAnHf
DnTD124YOZ/c2wdX+eUQYPqi5xr8Uad2E6VyG16FWU0WmmdOVQfEIXb1yXVOy4+/hh1qwhCJicms
75xsgyZZdH6YEcuYINRP966MzG6tW2H3Z5E9JtiFBuM7sRwRDkpRF1eCMw6mcj3zdCt/xCk/U5yk
wMry/JMOUfTZQnzyJJYfSKF+6RdSzOZwe/KWobxlmaZ0cHSGTG4agVmrmp3q8Pex9NFVAnqTFH5Q
EqNoej+WmpIqZbAsfzmkcPAhkdi45fCZxvDPq4C3ZL5kDkfCSY/y/VUy1QQtImFxbMfgOwoCOrxV
JRCC/P1m/tyXsfUzfxF8qNyiQXl/Gd2G1ujpGJJz1pn3nF9gcjdueiAP1d7+/VIf3RHNY/7jsWGn
WfT+Ug7URIqfHGnQB4xHN7Pg6lBj2Pz9Kh/dkItc2LVNj8bGr7nztym4bcYgHcvRPpZW6V5mFsEK
LhAtTudy+ETisTyb3yYVhhuaLvbNiPZoZ3C59zfUpzYBXWFEVAAJhiTuBLW/c5RQB8dJ+kuocSBc
xNBIueq7qv/3+8SgwlhHP88u7NQRgE6nJ12Ck0/ah/JLNRKkHbjmfOYNRDL/8yNlvxIsR0aKHn9s
qM28czC6ONynppwmyIHFZeZQ7sxr69/HCFvagKst/6Vx+f6R+tImHqGJbbKJmDatEbdyY8T/F2ME
K58NTwq9E0qVk71IEUnQ2coRx7gaih03FxEPZY4bO62nT76vDwY9lwr5uTQYgMGeDHqbWAF/YLt2
nG0IzUzLKe3DSO3++Q2xuqCWpUpJd0ucPDanjJs2rAoGPR6HS6pRetVPzXDLXP5Zv/BkJV0GPZfi
G+aEyhx7erqqQPKlXd7bwAKn7CalYAxl03QncVReiXHWadUDaDzD/GQQfnhdazkKIDXwufr7kWEW
Oqcz1NrHqkmeWqrjSyTMPlThD8chLMccg/v/i2cq7GW3gNgRtOn7CyrXgeIbZTaLSUgjK0xpU6Fl
3zZT/u9XYjQuZ6ll3OM0fX+lcRqKjtAdcbSTwbqRbihXXe0PV1QF/1GeFXLY91hR+LRYJ0PXWp7y
b7OjP0UBqhRWSHISFKJi3V10oTY+mRj/eFfLVRD68m1xHRRY768StOSszAWDPqlgJqz8WTbXvW8Y
W6KXCCUraHa4nMZhSP39lZ26ENhr8RFQfF8O/xyJzZMnadmFX1ZjUh/7kUwlANdech+41fhgOE0L
BYYoJMqto5UdetOF2laSL9GfB8kYU7isWnwDf/9Byxh5t0JQgMBQiFOGYweVo5PvsmaSM0NC9I6j
LDQkiiq9B8JufqIWWB7n6VUQrWAFRSVCD/PkpRoqcr14nupjIULy5iltHmZVRzu47g9FpsxPJpsP
boplAE8qYdccqk61d8GsiP9wdHkkvxyHZCPAK8jI+tfvHYkmGzkUCQ5lACHev8q/vwZiAf9Yqyl3
spOy8Kua1CRPT8SBV1okIEUJoBFXfO2iki5JAqnzbRhz+UYxXQPMwQ9NdOeUEqIHZ3/sCHgIy+su
noxvEzubBzK755+uAv21NjMFvZs8exVtWaogPiXCAGpXVdAHksqx8k0IDjRYNYk1QEfQpriA+gzc
KU+r7jYcaVSt5VQk1VpH5kwpXFbNmag9XGINgNRhlSezTUZbmrT8dWXDfqqxr1WrEBq0uYebX0fb
VksbyrWh5mfld5TV087IzG1dDZFctyRS0Kik+/jc9M0cnfuRjsQ2tJxxWDllguohNCLr1c38Id92
Q9J8jQusLcRS0uJfjVEhvtX9tCdCdTZxjIs+2KVFoKrNRC7pbYMAk4CiTvUl6Wumix7BAsItyxJE
Ryb0fKtQeaDFDILEocdREJ4LTJgGxug74x2m2iDZmakv3RWKw1KsZySHR+1QsdjPSZvcEiFoTBs2
esml8tK62BZTx17KponxUuZA/HMg7747YIeJ8w4qGIFrGBt7CtNrnc/yTlu4hVdJCloeDovyaVEP
UlxI3wDBaKHtkysza5u7rquw8BhWph51UpMTkxAGtzUyQK/rNp7dcNU4XvNax46+SaJaBXCj08Ha
lr6ib9K6hCxsqLggr6D5SG1czyQ4rPoR5p+RWBO0+p68ExLHSMlIDHUhMp3Chxr40cSYDaLluOT6
TyHxXTSncfmoszwsARuVLVqCDVuL4ouRz2WyAwHr3ynfsB9EE1Ciybt+eAwnd862QT/ZT7mTFW9R
j9Jh06Vu/B2KbeHR3M+gIIFk9xigo28sjoeaXzvqkj5HxIyZrZKp94/Y2CyDxwqRJB619WoXEyc8
RGqBs0XqMV5xUiExm3gMighNn7H7xBRcv9a1yhJA1SlQ4YiT3sGYs+DFFXo4T2yEIBslBg1rkOMU
6P0kdCZYVFMONLKwSMb22gBOSk5gEjXakEBW2L4EdK+UI6EPBllr/+AYrdJtS9e54y/1kic5W6NF
C6+RZ32kPeiZblOeK+KP7XVtieA50J286Um8u67HIp0oZqgcrKDCp7ztZuTnG2j+ySMhYBqsZUXv
IzHi/mb2EvmIngAV41SkiDXiYYAWl1XKgRanrfnNz3QI9LqpO4feeZwfaYqNExlb7JnW4yhUSJbd
FD8lqem+1CFR3htlm9NPq07gO3U9zTm6yIkU69IzOlR5rFjfjDDUP+wskq9Vl7awwrPxAex+MO0y
A2BnDiX9QklszxDJoDeu41T5jyGecG+TjAiO1tCxy3YNRD578/M4dva1Y5b2eRNp/RgXCTChIHYQ
mdTE3/LBkFb/UurJKLcwxoOjV9MmPmhlwlYjjoI0PqmAugjKM9ezBk0zkQ+uFlWRfBkAdx/LZAKv
7liphJvialBjojWvZtszky1NUX3npnKhu5NrPG6tqbUKMj119drhbSCd1TXyZu9ORBmuqh6R0Lrx
KDsiDANPZrZT4q6MDn3S0S8CvIoQpVuxcfrS55dHM8hrYu8b8oUIeqSVOKTALea8I0Vxwu6p+Oc5
uLIZ0S3zp9uRyxQEvUaa4sxXwMrrg9BhXywWdZiTCo/sDc1di9RrxAnuDnK0BljlpySA1yZrAe05
ygmzE5Ri5ZkFI8V2JciZMR4gBOpR10dCSGu9yQ0iJg+153AXWsvkNRYYrFdOhCuXkDz2HCC7gXKs
gzLBUE0Ujf3VbiT/8qh3gxs3rB2m8KGNW7gy5CVsiD0BcCgkU7UrVfIsu9R8mci3t1c6TAE0xaab
7WfyKnk3xjQvOjanExtJcrla110nI5qwJORumwUi8pWYjo7ZizS4RzkhUDjQlpEm2S2j92gEfBoQ
sieL/rMOqp9tR4AlIYwVWot6aN10N2vCEOHil9VTgH3rXJYWmbxD7bIZAD+eQxGqPD2AEmyK6tDW
bf1C6H3K0AO68FRPFTAdb+iQFGZW2Lt7n9gud4W6Q19m3uw/zyOQ9f2oLHimxOWkm9ElmwnrS9l6
4MCM7rlFclKvKKu5D03uGt8zrINgsmJoil6MWGw9T1n21psGHyHdgrjagM2U/gFlTvymhlR+U50m
qDpBSUcTD4iCWKE5ohVKhmdrkKNUjU8oCriJHsFavKFwaVnrVNoGIGBfuSwcydg194VMPPtAvVUY
0LGMctx0Mz9wTawoWZZO1bb+3lAjVl80IRrhXeDIK+pmhYUL3+vCVTzNIxDFVqFwWtejk0P9cp0+
XHu+hANfz9Zg3nuTRdo8eRk5ORhOHLwqCzXvKq0SXqwZLxEXY28Yj1mZwYQ1yVXowSyxsBEL3NFy
RvET3aYu8gUCpP03Z6wU6VYxjLdOgtpeVYQUkJRDUzhaaUQ7ck1lJQ3gmMXJI0UN+8ZufPWNHwGf
rHPm29yR+U8EBeHbOBUMtJ5G/floSH6IUQf1dvAUsRNDkTwZCCZ+WlMAYabvlp7ylKYGZFeVRW8T
iaIPcJzdG9SLwY0eVMzuJqthoheNMx38oUVmQRmSSkPYwrbYEEkMkilNhEsEe2kgtiMrj1BbqiPi
OyGJc3pBBlJ7xyxl+tt69AZ0SQ2N2q1MFVme3Tjo1556GoSvwByBX1ZtFa7KrkKNQ/CQjPaDlzlL
bETSDDtLQorfk8BnX/IJR+Qm+FZGVjVL+ms4Vl6ynyzsJ2uNr+bB7OMMPEagR2udEdl5TaJP+p3E
LH5lYYkIoZ5NWsOqofFCopczpR5B6Xn31QiRAW4CReHNG/KwWqtYlNO6b5Hw7JhcitusK6cvFaG0
L22PGJDbmAFSkkrE82zTriQGPVSKyOgyiEzW+YaEoskmAzyaqi5jH7h8LTTy2CpWlIkbYD9d1RHM
2cU3UhK1tSKRyLsmy5zc6bwFHAAlNWerSUoMpDu2hCnhd4MIx81MZgTDqFtUPYv65q6fphwbkUes
8goVUfpz4MhgHtm6TueBJEnrEIzdi6nilzRzyJBgk8LZD+D+vO/YcEIG9pJ+E5GSjGAscOvLfAkQ
XTHM/AsJCp+HlNkpyZGmYw4bJ+iJncdIKqK1tlR6CStCLGDuAejZpP0GbJgto+kr3sfku9kW5oU2
s/rHaBjjpcG29dUKC2EdRgVaYkPETEUATmGRvBLOOqrXHp8tJFfL4K2mZUmWm8gM6R26wua3+2Hj
vHqRtu9jtOLtTjqkbmTZ7F2OrHPz1tcyuFTRYKFjJBQQGOUgevb3KHWi3ZAmQ4kGJAu/aaso07M2
r3lbImAF3YyDMcoNdShrOg+1Nu1Na3dMspORGK9zDFUbABWYtrosxJnk4DtuiBlppgfDi/WdGGJw
hY1jOykeKO2Qs8ALeWGz4OOXjLvGYvGyeYfKi7ur1BQj0SNJ3ayCJuzo7+i+uXB6E8mMM0qC5nrC
GECpTUjj1uTPsdfrs6xBi5k5Gfw4AqPhc4swOSgryr4gXSQQrE9RLa9L38xectc2nhwEVWx52dcx
Kp/ryrobqtBfF7N9bhT9kxTTQWYzYIaW/4kbQmFmg+GeRHD7/Pa6cfXOdYKth9x+7o3djMPpIZIC
37keZsh5QrasybKYnjGlXLThNDzlAyS0BG0tm0D+qejCO5edwBWZ5vYTEtWSQI2Yvu9uyOrgxkCg
tKplHFxCCgCIOnbb3K83Ou9vxMQSiBDVRSo1ZtaWagWKtUyeNZN/Ry6Dt3FVuZtCB1hhxDe3RgnO
IcpwvyD8OVNtujUr4pGjqLwUPk7nNiLD1UWU6yANX1tTGq4i37myO4kINPfG71Zk662vqvi+NAhy
4sufzqq0Na+zOAyvrcEnpiuw07M5rM8yv++2Rur414MxwHPMIcGmxPk9Bg56qCa6FxQCiCCM9JcQ
aO/tnFT1xpTPgI7TXk03k+1dZojApE4PI/Pj4jenBwoFxXyemBLdeLiadP4c2YhCMcBsUbeupWes
fdluESKSMQvrO7EPQzldkXS68erh1owv0JBusiz+EXNKzPOjaQ0SN+d0X5j+ZtRFgyBqtNfav2/Z
Jhq2BhTZrAcwCRP18XgGyirECqUGJeVN5qXftAb1DzuI8KdVbUC8NNA1rDh+kEWut0XyZTAhM/Vk
T29pj+pNFOJRbXgF1EZH9gKqvw58RVWSOLzdXNoE3Fb5+ZJttu2t5tWfOVoYNI+++PBvHlnx+RIQ
ZNtyZ2UN52bPSua9W0Cm9zzgT1F/qAhIdFjTxrBmEZDFNWEqP1qRb4NoSNfh2DvXqXRhu86vaVHq
zWz449bD2rUPe3lbksJ8T9qQfT4OnfljkHNPXpEINp5O+nU+hZtKWfU2JRRw7U7ujYfVaVMauEuy
4jbxhHHeZk21FqV4stiwrhOU2aumrtsVh4ALzOXdlSnb8MX362dBMW9jeYW71ZzJ125bXMhy3Aes
s+vCgtM5tOl3+gnteSxhS5dBe/DM+s4W2e3MzIBYcVop6R1BCf0g++1eyK/kGb4Gg971wiKXGn6i
R7bwbO2JvrmV2NoLM34wAx0h48MHMXqcYpgVQgAfm4bc2LLjjxp0AaBR5+B7noin0HG+J4V4FFQ9
odKBd1l5SQwXYOD8iCjzYVbY8WgMu2XzYDvxi9818Vuc7QqmXtvLWb/yaFNM85PSRXVDYxHpe/0t
Npr5Erm2uiPg3T+3chDZXmet+X4JkvcpTeds1t3u2FoN2zhSzlbR2MhbUSNLtv2yPyMW8sAEjQKB
PD+9dmPH4MAYvHGkY35x7U0gynhTZz350SVi7ibZ9QTQ1Un/PSNvcb2I5lxOjtEXdsr1q5N64esY
BdkdX75cAbOhO2stEYHGAM1XXBQivssJXlwR4q4uI692F/ZwTiASxdFtmiH+Z5t/rgz/UtnOWiAl
VH79vXIIm+yTUmZrGWhyXKydKINLJyXAhS39gGgv7WJyAKvKPvqJkpswUNZPFeolJDXE8SJ3yTRd
MVZ+zPVDS6SmKY37Joaqq1rnoQ/EVWxEPtqpRhGVZTbnjjqqzIlYLU0aDIM1eGeWqMVZ6HxnnOsN
snkB9xRKLis1ZRzcEzeyyOARthRaNm7YW2e27Lxw06RZuI4CgThKgkIgv3UmoqgUwz4s6ljQg8mk
2tlddcjKtvJZaSyo3rnZU28xqTmsnWKgOhaPbKF2LLXFETBw662lNEzzGETMwaCukuw2NAl8vTC7
zDbunKLFJQZhufPMJ6a1zl9brS9IDSzqgojGQvaPNVJcHqhqOu+ScmFm7Kaysrv7uSJFCVJyI48D
FYxii2EIR3Edof7f054j7o0WbVrjIvWT6aWleYKtoDMZmEXoorGumgaIXBMVQfVAtJtqf4igmQUL
bJFtnGFKfzh2Mxs7/joTOeWyaMf5qwSkTahsuk2yDt14UI0TGs2B4Ll9l4im2uV5W79hjyXwEZ2U
fUDLY1FFQWP/Vk0eS17fg3HYj1XTf7VLCSe5EukjeeWDv8rkSK7ERHX6m44n/5ZlAL/ENDr1M3UV
W5DRrZVHRJtp3fcmwv31RBD7+IUHRa67VYiCnD3Hra5JM+KdIaty5mNhY6/amANxd1cUQ8mEzae8
vUuSgNzuPkkA+iZTcbS7cOB8K2sAZIpy6bgGIpdD4GfueYn8TvKv1srA3GEpFzZ/0zV39lSml4Pn
udvYbJjEykxdSsoZu9Bs5JONkak5OBNmh13SGcjDUfVT1zfI+AOIqfkC18Kd9TmR89lS2tXjdF0P
SfqCEhtHyZyahOUlAZHDrPhpx2Z3GKono4vZtWtn+QZmHTTfeI9evun7AeqvL9IRhSzR6T98EmAF
/qTAz3k1JXvYUBYm5eTOQBdLs4GyE+OfVTK3huYrS0Lx5s/pwpC1Jap3q7DzC+0D+dskfSG6N0eR
KpxwsgGSbmNhwSk3KHKsyONa5XNBKSX2yuY60dGvKNWqGVi/qpAVPGyj+6ItpidrrqJoY4+e/Vo6
lCnWWSRmAnfrYio3ReWZ1iE1iXzDo1Pkt532SWNtk+dsqKbhShRanoWuFynWyWBm5ur8nDp1SimV
2S8lOm6KhPHWh1PxJPJZfLESoQikJ6iPqbjNG2vbNpEHwt7z9G1azsbd2KZhuR4mp6HCbgENWTV+
aj16g/bvwqiS1c62ivGmIAEPGHNmdU924jUPTavLOzfyyPqhTs/mTPRxU63YIi+qSsJ3vmDFYx9T
y3QqPmmr/NnnCByE0ovRzqavctq6hWfkdjKPoKorI9rAjBmutON1n1zlz54VpyJ0erASFmQACEO6
O7+15Ip0nsfYbEEsG4017tm6ezdhVn9rkS5sschZ21l50cFuQnGH1q84m6jE7UTlRp/0dZZm1Ls2
Elpg1EOCHhrKNfpo739IVgU1O+MCiW6b5B4hDYqiYWU00xftJv4nt/1nz8pbNKQoo+j328FpG1kl
hZXn0PeODeW8fc8x7mFiCdnOnsuX37je/SctoKWn/+7umIMW4giauQXseaqXtQbGF8fZ4RjkYdS9
WJ3jPQPMQ/5WNQUxP5zAwnpTps5MYZj844msW3x3cQ0ucf/33/LHwKKfBaNv0aNB16Th+v5BD3Ia
fZlF7tEenYbLqG5f25X3r8oDlDamSUXYRAxNI215A7+NKxDybj27luYJd+M+rPLiS1jRlvr7vfzR
6l2uYgNcQqHre6A43l9lCgopsjTSx0h61qXPse8gPTE+eMiJOG7Fw05EbvpJb/CDkYoTEcEukFK4
OafgC4RdLsZNXx+7lBCWnBWN5hHAD6Qj+pOP4oN3teiwBDxW7KF/WNvzJTtRDIE+ErGo36y+EZdk
iXafjIiPniKwVwBvfHqLruz9UwwiimWtNvXRc3JxhafSa1bFOCa7oW/rXSk4Spox7py/v7tfctR3
3wQ3tBBE0POZyCpOtVJuIufWaD19pGOVAFKMZnaYXp/br1RjJ05QQDCIW5m1enDFND/OVE295VhE
WkbZdULRkpiWbbSZO1/sNjYo5kqTHmVnLbarv//aD54RAhrEGBAhOS6cqiRU4LdmqCb04BMVL0fC
lK17QmW00W/MVCHgbJDA/v2af8xSNLkXKhraUV6/eWr8SAm2d2u6wseEDltnp/mmFBl9uST7VtH+
/fvFPrpBJqkF3cwM5QUncjIZyCllx2UeKzEDuKvjESKbNNJ+O/mJeVvhvLvXc2o9//2yH3xMiPjB
V+KCBgNwqupMnFDhJvap3JFifh6RGXqsSk4Htfupgf2DSyF0gTgHuGeRNi5P4LcpyZsLRJvSVkdC
7NutDEd80SL2h2NZVfknWpCPrsU36wdM+EhRTpVkQTKLAKOvPoa90zzZ7kwjVVBMWhXFHH6i8/1g
mAAAhvODwB/QUngyCbKHT5zOHZgEa48QcnZo8HODMj+LeZ1EDiO2+WSsfDAtYaGGy8iCtqBlT67Y
sUwrc5kB86iWu8opTEotpbj9+9D4aIIAl4WU0mbmQ19yog4djRqZucWN5YAWXzSj9wqXFK32Pqnt
R8MbzYsyxSaMIra6CVlMz2nues+qRIW4skWqvkRRqrZDGiGmoGQY7+k7z5+86Y+eBdw7dv+4cJC/
nPzILiUDu3UMfXQQpm063dWbfuiHT6aCj66ygHV5CItM9hQNM8VzqMY2nI+RDux9mdIlkVb8mbb4
o1EbAj1CMejBJArC919IUlp9NEatPs5kGB/skmSymY4Mx37EJb9e7v+DoIf/76D7C/nw/wzdv3xr
not3xP3l//9f4n4Q/IfBLtiFL+x3LHj8yX/jHgLzP8z//4UqiYXDzZ/8T9qDMP/DXgRXD+62X2pq
5of/nYHq/QdWB9ojd6HK87X+UwYqP+X9IvE/AYAwApcp6LepMzPKOe6nrD34hdve4M8crpIkKo/o
t/XWDQzjxrRrUuTCfsTWkRKwG+7ttjP2GfPrbZ3Dm2BlltuoLaNDmszplqTp4WdZpt4Gskb+YxJE
TwY5QdC4fLPxrUgImDf7sljX02AvCM1ph2jKJgnJSe7Q7neXST0iAUgqmYOzFjUN10ldBGUU31GW
01vEEuZbDuh9k6HQbGkS5f6BYlt+E5p0QepxMu91k0GiYAMZ3CLvtI5e2AffRvyRx6wsih8a2skT
DmuoN9KQcufVFOSnvgzODcvKzFVs5sEFbR8Kp12VbxAeVmeT8v2jQ9f5KMvEv10KTJcimeSjtOto
0cVC96d4YREDZPUOsVpS1m8p+o4baScOTvYhMZ78CYXGamyj5hJegbzwzBEASFq6133gr4PajM+7
NLcu8UmpA22n+XbMmuJbabvxQ5pLj9kvC2l0hCZcEycR+vtY9/3/ouy8liNHsmz7K23zjjZoYTYz
DwEgNIMR1OQLjMkkIR0aDvH1d0V13a7KnBIzZt0PWcliRUC4Hz9n77UPQigwkAt6jDQB82YKMTS4
m7ww++OQ6vXbZNHkAc/XfRm43E8MJIfvOXTSY9Z5U+eDhGB6PzHpWA25JACReczzZOda0HaLsZ9x
5qboo5KYnFOQwWbQJGb7TAq8y2Aab9pH3czio9JFuVv6rv6eWxiqV5kiyfCSI6kgpToHHTrwdWeY
7XUycq+VcC2Mnuagx6QcCdSqyavnqdC2NvMFsAqxt0pzuuZLPWR3MV2v2vSYZD+UNaUixyiHYK5R
bBxspisFh7Cd52vipc1tovUnQyMza6FlHXNUuoPoq22JzzECpfqKDUPbpEZa+MzhG5J5hrDMlm/2
3G01T2wULW8Rf7UZfYEq0In9koN515XmlWtTLNsoV8LEi0NGLu9IAgCyuGedw+VXVjIXdzRk+iuU
sOr3UR+iACDtV13L8QkQcRc2+D5I+cGZb/J/WqfvxjSmW69InkeP2UdntPkBMmYwdd9snZ6oidG8
V7yNMzqKz5gX2cubpfGx8nwJo0TZpXm2cRSvfNPnyVq74g4NXr0uFabgdJEK9WHAlFqJ5AZHuL2j
u73KUwd6DIMNp5QXfA5UvGI8j0ZER7UfNnFXbPWk/EBR6mISFqFglGGX086wkNck6WJfnS/s0y4a
A7W5Nakj94mTkuhqvbpp/J159i1TM5DpuvWZOoTnkf+9EmNN1pHT05ekKbcypwQ2E/0zpFAK7bSY
LHaGwx2ACxrJZyfxwoScJYp2NHxtQVKRSO+WxLmIyGkfG0JpYC+k+aYdsk3HJPwECMeftDIQdp0F
PXiNyfFGAnmL1YjfbdU7JErWGk+ibZol5G7xrF7RP4Zo1tWAxqCoLXMnzOJeb8qvoXhEXqD6cMGG
VUvNvDJ4PyEuwuug3RaqWl/tIRPoxDEZO0/rSaTkrXtwpO6eEWTygEyfNhX1HsvSIzTA8jxMCl+d
/NuaaczaQyPWs8bmDn1FMWB3H4z7skGP1MYX16Hzj2dUvcxt7HyV/RKtkjkKBylIcmpz4+SYyzuo
VjXDiMckFFwTSsmk8loUlollBzgQxMVu2+F9Mrlp2lS2t6NpxRulr7MTye6M+ilg+0PNsSiQtRbt
8+oa0awsC/ALCQQiYYk9ICW7hUVRf8zjYrwr1Zh+LIlXfhpCNc5x22ERaRogq15F9rFLlFs1jk9W
r9B1sCNraynaU1ExM/C0msct4xDnWsO4sr2x3S/08jgHThVjsdy0v9zJOEBzMv22i0kEc9UK4Wj/
VqBx64EqB5Rh00FjSrIvmfmExYSgSeu7EygHMomFNB9qrx4uujkR6otUIp3k+5Bp+bk0GDk7UiXZ
yiFhOHJs8RFVkfNRMGidV8ZQmicv41XNfyEYgR10S19LZ1IhUfJcprnMrhvXPBDn8KCMckZMoV1E
rH0s5tKvEyvV1haSnQep1FdclkYuHJ6CieUsn46Fjoc6ShbnpZ+a+0aoo7aqEMW8X+dWfo0SwIff
ucHKfQRQROuc7YMlNRbWGrYne46nFVtgNSScAVrlOG8EWtyZY5BOnaUFM8If248Su/1W28w00PWT
Vi5NzrKFO56cSikzouZaUljNZdRq4ibTIjBTBucEJw9GRey0emnbGy3te36R3Jl6QXtFenHgZY21
ojfpS87ghujt09C/FHUrvlVtbfhZDjYOMV8Ucl6wwh6WiMaoC0lqka+5FYLNGClEpjgYYTJly03k
1mNzqBJduW0nvuhKRb25Qpa6QphUvkUaHFX0ripK5Wn0nrMkN9yVuzhsDd5VZ+kqLnlRHsG9BpJ6
3+ylFyx1GwKfOcdWbECxuQ6NI7+PixLCnTIEsrfgaJDP2djdenHblzbvg3Eyv1x1AjXSkCSZ2F3E
1ZGPYwV+YcDgf5MSF9KseJVcJoNk3Ip2Xxu/pBDaxgG/qVzNkIx8u1tmVLpsHIz4AySPqCmbaF3p
3xWnlyHMJMTTfE67tHaVaXMPh/GbyJsjfi7n6lQugqkYP+U0MjxvldFieRmhnbD6SVNNV0sh9S3i
72qVTxhxnXnv5iNT4dgfHA11WGP7na2DOYlqzzcMxH2KpQKc8YIkLbCzyCd1Vt4muymZXjoW8cNz
dpglLK1kMb7o2twuaIFQq457QzG3Xp7dZOR49RNgonrBX0E7/8PJmaKm8wKDh3D0FObMShuNJnSM
7mtWbTxBt7bVvkphnCcznjeVoTR76PqryEUI7zTiEzU/Ek2XyNcEQVpMaKYa94eh9/geNUMIz621
YDHGm0Fa+SUeDuocEeLbTDoIJOL44LzlV5KY1iFyam4IJJAvqRy2BkGEg1D9IfpAtaYfY80OgVYF
PQONICFu2ez6U6kka4k9NoZo1vXlc1IOKCFL8aRZJCDTnJj1M77qm6KfdypDvH3WIKzktgRWkrzD
DGT8adp+1TOfzY3lgiHiOKfVCVrLWfbw/hJhbiVr9NbSi+cFNdnanfqdlXc3bmoD+gcr5exNKVeN
OSQ7KRAVUgHsnTJ56grFvC8X90uviBhloOUmxNX2+Us9MVAFgPPhOcsSwi3Mx4m0ykJ+s5cULUlE
+0bwsCpMlwZTvLljmh2RXfm5Sh8CLSVqcuvkFLm2kqkB0mx6gfVPBP1gtsH1MlkoY9e2sJob01TM
U27fMzJ8QoG/s5QxbJq0uDOG6YvxAHOyqlJXsuMYPLpm+11JrUMXo24covJRpurDCLd5pYruyDOb
U3SJF9dLGaDVo+vPhbvwluVrM69GtrxF+ADhzvBbNJRHZOv2RYY0VMldvxXFq1PAiULRGttmt9as
kfz2mTdtJUol2lgiMX2Ya3WYl9lpLKujQIe3IjPmbojtbU0+6qS4D8YwUmngz7kfoLqjupuoMUpU
6xVvdDX7Q/o9c63zYKibEaNOchVejqNgcjl7R61eMG03TAiHsx0Xh9yzbhjQYjuWiMe9tJTbOu/d
KgB3xygeaB4eeehFOmA9BUELDtcskKNihtaUg+eRH2C6srXl1MtKn8i+Bcq3I/Eu4Vwzf7LwKyI+
zNSiO1BNez3WqKmWraA2TdlWOh2tLbOO+p4mE2qZXLUfldzYg0m0jmpdHTynWVZFdofxag40s9gW
HiGUo3vIFPWhpeTRG+NbI1tOCr11KzsW0Voavr5ot5GVU+Fm1ZE96ahG1ZMyLWRN6+4+ZhF33WpT
McpLiiJBJ9/fqtpt6uq7zp4vV7ksd8RGVjXovKz6klHK1QfEB/em2nth1yVvhHjdZAtejzFm3ehX
lpKyTrf1g92NokGJ7ZUnJsX2a4R20MpUjmFy/MYDyz48t8mGyC2yMIkoYwP9siw8BWyPx2xmXBfr
8UmZYGi56gvFFEmvjIKCLB0ofDx1DJ22vHdSB/W4rrGsVvmThEXKe4KGjoEtj8NCVI1dYfgDV1aV
SrPz2u+tjRhzRl6MFnS5d9hb/Ch6UjS5d+zC3IoCERTiDrMg81NT2VnsuvMRYeFLyPUkGGNr8UtX
dz/KPJ3eBptgeWWfKv2ETDcO6aAddZWP0/cSrSSEWc69DQVQT3p5kiHGd/p24+XVozLZ25Hhaj7A
7Cp7KCVGbvpKY27KOn4su2sZ4jVrr+v7nVtZsC0NOG1d29+L0Uh4xRqX6zno68y2L2WOuAom4G3V
pR9Or1wcbdlKx8IZoRto2ry91urxphlUKPEwv0Geack6SaUvDS6EkCc9017AdzW+oVdH9Cmfk7Ok
JzR+2crUy28zP9JHehFIekvrnPxUxdNepK6WAQ9zd6chJNpNquCnO84IaUFCJEvkGzQ2PaymWJ6F
K5YL/b1upZEIbbcWE/BsIXi1Ls9V09+lmkkQq8DiX8vyaNR2u5M1qb5KqXwTQ/IdMfy7Y+ZgJIkl
WqkVQi10lC8OnbuXcnRuhTulAeeIOsCZwNeo842tFUfVGTOWouvQXpjuneUpD41C/GwW1eQbW+5h
9OpPggJGzCftdDAMR/iR0V0BgFq8uepZrHraG6N6x53H6mBZaXiNKSw6gGPV0LuB2iHK5/EUN31P
6yPXx5B+BmnNCf0BO9V3BeSMUjZof0R035nTemxrMElKT5pXLw9NJMhhjh+0VtSbqUn7TacLNYCO
f2Gkv8+k+dGlyFW82yx2/XhwP+KMJc7rs88SqcdKb81Q02kKqPQSR08/C2/0h5mS2qHymk0wJR5a
zLh6lBVqTlzamzhJD01WxKs2gXPHrNzFvawh/B0TSlLCu8cZAV+fqbyouhPW2exnbbOaE28JUvxS
waK22nZRWr6pw7GzQQFtz2gJZd+Gs0IYMn157VgrNpJe9SCsRYaKjG9hJa6XblywraXhzF1dtc1z
yyq9GzUQtIlNtm1cR68stSfTi+4LAK+rJqN3lLNh6O0IArJNbqtIf8EWemYMmof2OHbHJHL3da1+
S0f3c6jSq4FKy/xBVQQil+milZruO5lLscEQfcW+ulZkP1xKo3nWpPHoJuy69tQTtDCEyWBtVI3a
qofb2hfobifzQfRDqNe6n45dz0ua7JQUtqnefetF/pihljez6ky3bPDj3O1WCzbNYi4uyDO+oii+
PimIuPFMVSyyqa9A9VsrBOU0Sf6VQ032Y0O5M5TsrNYLT7rQ/MaqoFdeaa0Le1/O02MmUDEUBFfY
NEiCnzPoeEuBiW0Yu49OG6NAWOY61hPqUctbq4t5U81Q7eJ2HZnJV6al65GAdVUj+jpukQkoFKM1
7RW4/5xO6rl5MlL9W+GyE8i64ye7gvx0Vb8VZJht6oa5UjFF+hUZqCQXu8DhMHvUDxycAsxeL3xi
35DiTogGfpUZKo1ob6OkLvekCDbP0rDQcXYuTaA+fWUgep7nqgtbw76vYi7iQn7xnFIE6In1VE8T
B4/ZQaNH02fIm/ssKcIkSkH+ZNMGN8dDqzk35TLeZETLLzWpxtYjsBg3ACT4nOLyzpX5E5vBsVPa
26TPQ7zYzdpwFVw87tCHimK+itIMFOxEYcr1YN5MYkmOSZBH0RE1HoBqp1sKSc6GyoNuhMIyEurL
uF6NcbS3GWygjHfR86Bcfm6viwsA4MiynlNwJRp4t7Wj1LuuXI6dvaxJR7mTLjLMOUqe8iFZC3TB
a7AIh6aRJ23Q1vhmLkM8oDhL0LLHDNDchRPHGPm1GedH+gJc1/LQmkW39nIHj864VgvvLK+CHvZO
39EVFFE1Vh5LrU7AXm89CLXUz/ltZMJbQey2jcpyXZg0a9mfcjW5K5by2Zyw+Nryiv51MhouYG3m
XMt9t1Qv0Avx67S9j/N73BA80PByx+r91D0PdrlNjfUVKOMPVsxUk94PQw4Vf8HHNaGpy9Q+HBLN
OY9WPhO4ZW20ONpkeuSu3ZZChUd9Jw1khNlBMd2j41W3HDz3ore+k9uwSnLtYZJFB/RYeUoqWli4
2inq5+chTqEb6tQA9b3tkHTtVM9eTqWNg3DVtbOxHad7FcOHbDn7D1EK8RVaSKYO3VsB5FRRu4OC
oAyRWbune0oGmWojXRyMgD+ce2R3/pLMD0hEb7HE7HmljsaSP0oJwBWJ9RPZhaQEtilyqupgle6p
WtyNbV+l20utXeZq0Dlfzb4l+wMvRQBRxNc04yniTLAyFWVrZPU5G9uXrKZq05x22KCRYFxrRPVB
b5tDntDms8zb1AKEqxc7d3BvyXNF8ZUHEx5NB4094alW7mv0yIqGo51+PSu3b3WNQX6wacvq40bE
G1WfT9Zcsgp05R4lHlpL9Hluq1Pax1Z7lSOTFE6hb9oUn8uYnhyDs5+AicCI3k8atF9jvndLkzm9
UUAE0z7URHnCn6D6De5NgnC8TywK1ar1eL5VyVon82K+G7ohDZWqr5/pLRqkmwfJyEkmpjpH9Rc0
s/XqyP4VsHEaFNg5j9HVDqsubXxyvXZr5ePebpZsDSYlmNuKMksuvik6Y1sBL7f6vZYWXyM6vEdb
RdhrWk5LaiI3ReaevJQL3ss5xRnddujPbcRqSGU4rLrZcGAcCJu7yI/467al84I5Ng/nrqs4jGM3
GcLFpHkmGFROk9wwp/RlWz+6VvRaCE8L6L8Ax3v3ivhBldPRldFaLHeFTuHYEAwk3a+YSt1kMuE6
xptetB+lWsM9TcPJwixgKc9W6+xs3Q6XsdgSkfe0QINcyuw70P7P2aJc6ZN7Rb8gnaV2dA6qXVx0
aL+r3jaOgxsfo6wOa5BNmWonaIKVLCRIvFp1Ge3U1JbzQU1j8ya109FvE+6CR2Nqfsr0RvdpWI/s
vN65WrKHpS3OzEcob12GAhGto5bjHWEzaKKnMX6wW9rQrseaQseI9Y7sqsbUN0OZvPdqThkbrR18
MWvbMB/tqB2Zo2jnfFLA6pq1gSiyG9co6xYsd0O1nmlphs18o2ONnOq7djATh6YohOu5/GD35kiI
FwrCAo+unsSnvsdNbDnv/ahh0xyttaNCRdNojjgddUmPW04kG/TChp9U6qnjyers6Z4D3C1JxzN/
bdtHy8VeqTehl1K7Wuhtj/iWnKCdlLehzW9kSqtbSb9TUj65DKTCvOaZyanfdsqsOSvQr1GY6+o+
EdceKEbC9GqajRG2rTQGBKn3qeNQXzlJtp2S9Kq+H3xdahaeMxWO1hLRJm6/enodeIOSQJppeSgZ
uUzFEKSi0i+A1dMtJ/764KWUaDSiqXDZL3HEeXUodY8ULS/1OwhCG2Z2FdYSfEWY3ytVOdeDSreF
uDoqGHWbRLq9zhpM5an+Zgy8OAv+wqTODlYD1mdSU8HYouftK/SKumW2FfVGWla3FRh09jJb7Iey
8XqSwhCsniejsuCRu94bOKv5po3K6t3qaKKxuMVITDpNG9aDLXDpex0CoC6f3JVRgXU348s4jyQ6
DkypJ5r9k/1Q1CqJNUok6ptxyHA5Vmok+zWu2mbHukPzQB/WegoZf1YxElrd2RuqBDdC9qHOxbHS
UK9n4goLWG7wWXVXwkDQuXZ9WmgXfGvqqDxPBYZ3q8jcS2xKGvfDTCutcBugCjIusk3dF9yrWG/f
M1WWvOLUwDpIYNERb5PqAWmsyx5UfuZwgJkoQGrCXCQ5sDBoBxUtMopou5nVNbwHDTNxZnjfay1T
GN3QuAY/5x4qcijCgoNXSP5Hs76yq69lhhYuGI2POUShUwJaN6jHAdekaUFTj8q6/Zxh3/r4j/rQ
GfiMeTmAOJ+Wsd8SJ6TvR/gH5Aum6h0yZQcGn2uhF1kwLK6o7KPUz4dOt7F0DP1OLvbwLbabYmc7
OYdmr1nQf3VhZNUc/hVKyhoTj1+JeTxyRfu1y36sr5VsKSd/4t5ue+oc3Y/0Fms/7XoxrRcHg6xf
Fu20UTF53c7G5B4j5Wo6iWut/ZoAjuO5rHllPJTUj4vsROqbg6RbpGqK8wxSbQy7vK62rT5zvF5y
z9gJRDyHrqW2WmeRwk5kJWWK26oztWMTj9RNUkCkj+ICG6GbvuWLUL4rOI+XVdIO9tpotXgXaaJe
W/znSipt4DcGT+x7POFboPuxnKw6WdZMap0Sr3iOoYvc3Iu51HoQSa9d97wi+SqLCJGe7b4+xDSC
tvkkXtFTLQ+aplQbw+OUwX4VHaE/TieXeuZMD2PeZRV2LgMaIiJsky6DVZs72xiSO7DR5m0yTHmo
YkjZyIJD/AojgDnectZhLOeCi6F4x6u/7CAXxnTUefu/tUnmnLp5ADpWKd6da3Bg9wkLUW4Mejth
PaWzXCmZl772XtLemIlb3I5aZR600WtfsW218z7vLLz4FVXxkR47OdiqkyrdK1Fqvb/IiaqyUmvx
hd3FwONHdMA6Rj+dbt041iZmTZmkKRLPjB/LQ1EOzJwKiQdM5D3Gp2UcsMxb+mSdWUBsejQ51kX9
muiI9aWv48CpmWaPssIup9O/2CymEt2ptXKHyo9boLgsi5FWiv3Se9PTosju2aWXGzawHPzCkfEO
pvB0Aw3N2Ojum3Aba4MNJ/GwKmvefboYAh6CUYcLPERik/s0uXS5bFiDqh7GQtWKfDOwxBMknxhn
ArTtasPbHsVHU44cBcd0otfujqNdYyCQHtibaDk0RmLTZsQ5rPm2S0dm7Xb9WbcLTHrZkNy4HCPB
RCnKHEqB+cyIMq/4zj+rjQ/IFXi24Qa1m1aUxBiwMfQTqqYCgYM69g+xoTsGM9nReho4XD03tgO6
XnHmcT+Yw3SkywbXtbLUYzVP0RsGE4uWCP1zvyqXOXATLbppIfiEVU4Xn041VYSaxe/CHPI7zwZO
eq2+3UPsFeZLM+HPlqbAxlCWw6VxGnNruIu1zstpeuqa5B5VWXLJYhmvNZI/8JxmjfOKYCAe16Np
m0wE0XGa0i7Vs9Iug3IP1Nk5OaPzahaN+jnQK8YhNDLps/B94s+uOa+1hKT4oyM8YkfsOjpr2AQe
FiNZHgWbkk3yED23+ZF5pXcvUxPfIGrQclVDtgTohE0onVgVpjIbAdVPiCHIQjWxcFbKM6JqMxyL
Coen21+7VBnRFMKw52cutziOpkdDT1Gi/KBy8MUqShuHFK7Wl3gejjMOMpSwpmm8qonrPS+MGTaW
KdYJASZhLJ0YwbZjPQ+ecACSWaqz8xKu6UpFIxFi/x4fQDZae4niJcztirPMYC0F/gEzezCqgc52
w8w2NXAYOqCg1uSOR+tO9BmyA2ciRIMUuADFC3s4ydO3hS67w5wX0aXTR/xBSUw3tOjFTZTMKnM8
PedMOxGxQu8IaYxN6CZnqpwRQUZQxqnOdYyqU1kZ+arGPyr9pRi8aRXzvNy0Ztu325kZYw5qQsjz
Mtu0TiOnNm/mxYioest5hFvlLLhT65rTBvLHjsPCZB455/VhjBKP1rZXrAqP7qs36LgojYhOYDdH
BmsfExSnbcZvkUJpiDtM3lazaa3syK5vLbLcfKW0rCJgZZ4x+2q18yCrgik96fOpinYlrt9tDNdV
aJjURpXo6LcqcdGnlBPQ/keV/ciAGZTi6Kny59ltvRg7cC5v5lbKdyvX9AtcUOZWoHJNcv2y8QW/
MaM2Ay5rGLs5J35Gv+JWNwe72+peqwYGjxhMWjQCuuIlJ6dTjIAmcbmf+7H9shlQrcbKWc66pXZH
GIzxTqU6DbECgAP5v+vmHirB//7zqrX7qGoOigQR/Pd//vCnzWd1ehef3c8/9MO/0/33L38df1bB
e//+wx/Csk/7+TJ8tvPdZzcU//r9v/7k//Yv//H5y295mOvP//qPDx7l/vrbYpj4P+jfrnGvf66X
O7+37x+fxT92XfEOoOV//Jv/Us7Bkf/nNQJO91Tki+BX/62c0zTtnxoxmFfYGQgAXvt/K+c0558a
qzwIRvT11O5XRfCvyjnN+ueVLw7SFlmyaVloT3+5wlyB87807Fy8P40x1/5QN2c6v7hvfqebUyIu
Ro76dI9U6JSR5qhHYp/36imvzGCZHBoYygv72mlC6a63tNs9PWYtiLdaZA8rskU+yiny2Wu3v7uG
v37Cf7C7ngko6bv/+g+L6/E7Q8qvSj4+0U/wycnqdTJa5m6f1ereVZoYHXvNiM0TJSQ66vEKahgy
PRKy5/7oWsSjNWanrsQyfKeb+tS4ve5P5rKHf/RuOk280hTXCQB5MDqGkLPWyuKBYY6zZljKgrwA
/bErpk9I+NAd0fiIhLovhvTVNJb9slQPi8hOXPKneeli5l/tuC0BRGxFq2Ajdqs+pDyPmcwsn5Yb
7WJRBVB2z2pVPaBEe2jEcHJE7nBWTKDQWNmLAerDbxTtY2zVJ22Y7E1ZqPezVcUrunL8pt6+XaAw
/PUFNX5UYf/7gv5sJcKTAfu6meTey5Agycb1Bzx3fpy4iBwRcmCcCuwiCYYUYWRUH+c6e61KZ0ff
0kTiFAeyQwrDGJOkxGorYvsT1s1KyDfG9/ifpnOfWUoAIyNeu+UodiMUnaDXEfZ5mS7DdhZXAoUc
ILRMhU+6EkuvaT/Qv2eu60hAG87ur7+q/qNM+Leven2mfvc00+RWJVJOuZ+j8czQ79CWGRIi44aL
vGXMzZ5sysJPrMh5jgyeX2wcr2hJslAulKhW3zC1oiNTx/cUNxs4uh+D20P77kDNOXHxYlQ69Wlt
lJdkjs9DzODybz46L/sfPfbqT9r/nPM5gBy12bdRvJ0XelvWPgV3gSE2QFy/Uc3ozmU4FdM0pyXx
Km31yc57hkpJkLdjQLek8Iucx1drmFiMPLSQdLSjZ0Aoc6q7eBrv//qj/qR+/+0q/6S1TSCMWrmT
tPuBVoCWlkGJSzOXeAAl00uOVx+txePjVg+Fkd0vLe6cKInVLRWX31b1UfCqrKb27yxzf3bTr//8
9zedqkGzLMQtrjGsBsyX1sCb9eu29qcr5C8I9N/MQL9926vw/Xe/HqAr8yu1Jd+cwCqaiRiz53HV
2KQWWdfmhXTK3k9UbPetqW1Y8djNEzzrhS7uY0F/OVOT2+gqFemgycVFvjEsbKBOkb4S73Ov6d22
ypzPv743f7Kcq9en63cf1sH0PM2gD/ZTiUAq/vREi/+rpH/OUM9x/mZJ+SnD+7drov/4nyFNq0tB
/DV7rRp318ac3QiuT7xBOrgyr3VTW58GpmyeNft//c30q83nj+7DT/afqIy7cirKBjHZAksRdUCO
gskzk2LVjfYX2MgogNCjPObxAP0u22a2RXdCWQKFuo8Ho6flJ+k9FrH6kjU0ALtWfvOQA4JYgAwG
NfXvsoz/WI1uYor48frY1qzY0ezW+36Ur3VKMKMO/+CqnVlAMYA2S5tiY8feo653aO+WyXdN8dzq
GJjdGEUd20s4q/2LGJQgimkUatS0XhQgf/TzhACqKf1oUv0OQsiCEFFXA8CEYSfUvwnK0P94NcK+
+OMXWNyuwbNjNPslpTLOEZt2GDB1w35QF/0ZIQNd9mEjzNyXcRvMtb0mJpFjg3LLUP1mBtmFYfii
IPVd9OFurBiTdg7ovGwbCdDEKJb/Ljb1F+Dp/3wuCLH48aOWJQNvEXnNPusUJAaD7h6XHpHewjHj
5I2LHcacOf1kQqCKaAykipbfVXat3lpabK/EVduDsJIGU0zApaDJbUVIvcpIGAykum5LAN2jMmZP
9NIfiet784j64rxSbOhuvKuc3KlEUsNPJ7VCOzgfXEG2o22ZD0b5dyYb7c/ux0+7Q9Rc5TqmVjPh
SHy7TA+2He2FDWaMQEpwpqe8feF2HazFWHNEOtBSWZdFqfzNC/8Lsv2PLvJPS37p9u1AsGaNwrZQ
/WKZoZQKih7UbMm5pqQAHgIFrGS2S+rft9wwP2ogxwDWHPzsntFubM5QqovLrJiZlHrD90lwxIFg
APOjy3AcCI3Yshqi5woihwgQ9l7qOje3U+w7wg6Muj2IQh7Ma9AGAJMxKBPXCmHbeOty0I9uPeYb
4JjbItLfF11xKc0kkAGBWFxTqKY4Oj8ubrEz8GWu2JQYBzTqHcTsEbhS+2aBnEEyEUHDTxiiV8pJ
lv1jXjjPiZG/ShZxVDOItWJjWydxOI1XzFVi/o1XS//Rhv3/V1Qq+x+fYkftRthV+rBXJwraLm4e
OomCq8YBvULkRScn0Tk3tjCNlKE3VsVY6qHNohiwE+drl1LEZyz97iW0qNL6evqPSL8la3PfjhPJ
IROF8F+vxD8xg3/7rD/tiDg1yIUzBrln8n5q5Q2h2QA3zqZBIGOLw8IcrD2Tdz2YHEAH1AWQI2gi
YALwKBi6uNhMkCKrZMFs0N7m0+sSFzeO4m4a+jy122zrCfgRFLjOMbftYmwKM+a7kmQN57HI7aBt
YFVXb7RBt8LQNX922jsINrSmGXQzipwjDZDSpbCPrL00To5Cfp90Zx0DIE2ZtP/1dfjTe/bTZhsR
3JEmo2z3FqS6Dd3v4iEvmVz3eMt3mts6cFywH1SkK/oVfU6eTDVQFm8zaNbyjnM63prZ0qBQIvO0
UxsnMBqsCpouGUqbWEC6GaDT33zY69b8R2/wT1s28cv0TxDF7YHOWCBgCV/cpXY230RlElEru7fI
geBdXF9ABM2Ob6KT8mOvOpq2FuMcAWWPljhJzy4DxPtRuExTF7O9gfcHIrH8f9R92ZLcKLfuE/EH
mgDdZqZqHlzlGtp9Q3jUgGYhCenp9yf/fU5UYadzN3c7+q4dxiRiLRaLb2j0JvYFekerioQNJ+oZ
dizxWaf+AmTPRtZqrtD01Yc1hC+z0opdqAHIwilu1yTIWg2cRQHcWwh05lTBohr0SsAt0+4GSsKP
vJOAjC4XkQfAYhuhZoZQW5aYkYX7CbouuxyUVchHFRqqmoB5M1DZdr5fMEhwVNBzUtzgcQqgjjj9
oKGCAxCRH16AnKIuAjw4goIM+a4ywx90HsgUgCcvu1aDy9AvxWMkUfRtVaMcyuaQqeFiWspPUJD4
kMNNrg0hwYMouuwkHoVJnRQSwLQdh7BgkgYUolaAkF7KRSnE0VbV09qcDxN71WpD9vEmTSbgGvd+
WQIxOItTxl9Hil6ImL9PR16n2IjLa3slCSQz4U6IammYoU0yV9JsbccUbpFo3vFm/G5CcHw0aWHY
aoY2ietxThpYriZd4716Q3Sl1uBhKgJADLIOt5Mgujf+dBPWAIvUgXfiiDpyK/mFGtrMbR3yoi2v
lBKv2aT/1pvydkRnKFL52Qc4JL76Pn+t/OzeAN92Di9yZEpG8BpTA18Gn9UPQ+V9Xor88c8hd3RG
VmUSIOVmhtfoZHRefu8tQBtBQtfXH2VQX2SEgWXix90B4kZRknmhdwDLbr4oO3LVh03Gz5FgAOtd
0TO6TeWagyYk0xNxdaTvAx/Q9x/Yn6BpOmjaXqXZOiPgOyhzBUN6HpQQEUIRBeNdCM1wwu41zKuh
pquhnwkviIRXHpTIQFzB809Dz8g8+ugnQM6nxUY8ccIcuV8w27zFA8JMtCNQq3WoLoHzPZ8hhUWJ
uOV47GYI9U1wLYrEvvKyB8evFb1fkQqwRPgj4MVC5t65VvKcVhGUQ3NxDfwdNFDp+RDHhy6CL64B
nqCQzwN8wHywH9FBAQR7DYAIz/T1ien8vg3GbMkLfPRo7jzPXEHr7zkoSrYP9ASonTIfZAFZTjWg
jxKp+jtec6+heHYZZM1HuA5ApDNcoyTQwExA4e9rk4cAK/TFZybICVr/T0+R35wlttQE9iVtR2LG
qzEDPAM9nPRviZr5h7d48VU/NWhKAxYMIcXgLM+na4VuWDkMf9OouekhH7WfwKW/mAQofugY5Feo
LucHnTJI13rlYwRlxZUVnzh814H5XwBO0/d/XtRjJ7awDkFZEqjtaDFeed30HEHjGyAuszOawIeg
rz55Sv8NwXK9x3sMXqE0ILkwIQZmM0NPIbuDHPntkKdwxR55cJau2O9YBB8Yovx7WqOq/fMsve2S
9bvltc481pI1A41mvPI9IPpjWtx6nVHgvdTfgm7E7alJ7xkuvjvYG9xA2e/Gg63eDko6mFmF6SHD
Pq0CB1YnX3mP4mycD6T19fnP+f0rgvz/otF/m3/tm6H5of8vdPq3g+5PnX6VD/rz+8eB7a/8t8XP
+X9gNwvrLrzLwFmLBvhw/yXHM/ofiNb4VLDNrwymk/jU/48cz/9D8VeAnsTjwEapRzX9T4vfD/6z
SVjg9g3ZDPw5/shq6f+pxb9V5b/sJh+kivd5zStWqFWtNUsa0CL2ZZxB2G4tz96sw4f/DvO2W39s
cOteyFgJDIDE4B6pXvw4fPbD/r/b7Gjj7djQVj7WTRCqIq6iBDp64w6y2GQXA7/jOPr2r75plCmg
YQCta1gimLkHJfsaunbliQA+NnPrXrAs4NbhnRQ2sxP5uzLRPqUgy7stuJXBsrkYlBzx8ND44cfS
qM/DPDp+SyvtpCHoGRDsZlBrBocBwNzoMEfIf24TtyrKANSrGVwLlkhglPYpby4Bg2IHp8Ftm+ug
jfgyNTICYhZl+DxGP7pgbPdug1tlXBzP86hwciRgrOLOUxFzGGvitui2NxH3+xEPVjJMgAUjD5Om
YlMIB/vCbe5WfA5pxiZhxiiJqvGThAsHa4Nnt6Gt+Gwgcj5ULYbm1VJsTyc3FYBubmNb0QmJxrpc
fVwh2hZ49NXHJa3v9Xe3wa3wlMVoZC+hbA3n228FrmZ51X1wG9qKTuySGMIpyFnpAimRUhzmQZ4o
CLdl/U0aD63ohMwmG3xaQGUDpd1OA3dyn+Zpf430e6LpeyRthVaEZkFG4DkJVRMfMvWckut0/ua0
LMFW6LxJtugSxOtMswhGJ+yqj6bPbfpPMfJvT4lNdebt0NCA6+AblKIRCFL6JbSS1fXo+SfqxSMr
ElhHJwNNU5YUMpNTEN6wtbqoOp24LYkVmKC9gMSwxX0ISC5cPq8UvMjdhrYC04PmNkX/E/dvwsCD
5GT4AZfk4tltdCs0IYYFYQWQmhJfLq/h2N+h0+24JlZg+gwaEvAyXxJC/W/rDFgMtBc+uU3bisxM
wZHdjOmSzMIsZ9HUxgc/CDu3NLsVfm93YS0Ao02nwYBdwz7IOAIfo3tym7gVlQTCGV2wmDDJW/95
jsJv0AL6d77A/zRyfepbcVmGKkjHfDQJ1Nmv4Qx0N6nphI7pkdCxfXMrIHQJXKUWaJuVwU7q4q6c
429OS/Lz1e1NOlmCKp4aOodJDdzRTkzTeRSMn93GtuLSB9+gY7mBsmwF2kzH4x+kWh3XxArMoZ+b
tsElPunp/L0lw0sa/O02aysoq9B4a1xgtXuvuhub8Y6m5GS7//cHz88nwjer7RVB2MZ4Vk7wBlVd
19Bafhr9JnWrw382IN+MzvqF+KptTTIH4msZhR+rMj5xYh7bglZQ9lCLBzp+XBKfLcCKZt5VLTPh
VhT+7DC8mfe0ehsesjGJHOdzb/DRIDcHp4/5sy3wZmgljSBj3C6gb/kPAaDyQDi67W7POi1LGa1d
D2eDZOKbXE+U32RQw3Kct3VaFmkPA722hwNsrkBkLK+9Knc7GX52WN8sSQpFlFJsu0ThtfcQA2WA
F4eod8vetpW4FK0cJHZiIlJwKsYMdB4ovLmF5k/T+DdTh4VZJVSHjTKN0Lmqg79SvDO4bRTrvEyJ
mkLiYYOrkAJnVRswVEvlVsrawsUQZYeSU6BxpLX6L+jFR7AmojduE7cis+zWrA85UkrT43W35sFh
zZXjoWbjB7uGU69rcagB4vyo0+yvUTG3BbeRdIWHx8wM65wEKGYfyZBPr0XZu6UrW0u0C6CQIHS1
gAdcP0WGQSisdEtWNrbMFA0fYLy5nfOq2i2T+B5Gbp+SWudlWBumh6E0eH0KrioI/0Pb9clpl1Dr
uMwCJijQ2SYZos0Cq62eMrU6jh2+L9hSKPsRD2SxpBE5PHO0ty/Lpjpzm7gVl6gEQxHF0Igae/6j
MLAoKoE9dBzcKmRnDXJUCuXYJPAn4C9gXtvVy4PbxK24zPwOOpAUKw7twdsAyvrRkLvV3zYiKh5p
UGZApCf5Sr5DFusr9LFcAgfdVauKzZpo4NAXXpICMJ6D5D5wHOTUI962IX65dmNw68ScQMXSEW4P
iajh7hejgwKM3Yl3lGNjWwdmXwJslHs4GkJYs52ZiAFLV82nVMyPjW5FJqca2hMSW1xnNE7SGRJZ
C6lzl+MB62IFJ1cFCdqiWxPwAumn0tPxZ/gAzpcOGxGjW+FZMONVYohMAlL9M2XFI9cu4YORrdjU
gTcWJo3QVSYazN08gDIiceq2YXArNoce7CG8yawQ0wgf6gWcsr4+cXfYvtrv9qEVmgR+t6CXwEqP
gnTeTjShev4ywy/Xy/OD26JbN03AoPGmODZrYrrszIvSM1gzuBxA8GO2QpRFMh5TgtmnPnSmSDs+
z+ioOE1742q8vXunxk+hS9XAZHBsSRKq1eymiHx3G9wKUUX7hammXwFo0C9FP//dtS4XHyyJFZ6S
l5k/+QHy+Fx+K2E+irts4VLQYmwrOEG/BZvDrJDPrZpPjS8/0OyL23pYgQmtMEPjVeJoK/SHoYAQ
3frvpNv/aUZg0lZklrTPu3pFvhpSPBGbeIigiuDUE8PgVmQGa1AuEGFfkzVfPqZ1+xHmPonbkliR
ybNOTLwFbbJuqwv4+0IEqXVLVsKOyKplAhnFTzpNUGFJBllF13lzKyYn+OLKaEJMdp1/RSV9ihen
EtyLN/nwtyGZrSCy9hGe7qN1ekXRfMV06JZJuBWQQJ8K0O4B+1or/rFI2ee14Y5ZilshyXL02XjO
TNLjWR96IbwHozN8dtom3IpJoAVCpWjrwzDaXBtBH9Z4dGncY7ntoMz7Nodq0ZJUQftEukElKTQo
HRfcCssCSpdha/wlWZocJGH/Aibwj25LYgUlJEvyBh7sS+LV/l95aD4CBH8KFr799t+cl9yKyhw+
C8qPEDrGz6HWiP4jF+Or27ytsIQIL2B5C6R1Icj9tWzXT2Jj9juNzayojGOWD0ahTx0v6r5JK2i0
4uLjNrYVliX1wtqXDXSFxvKslhCBDLITmWoLv98sN7PCEjpR9dpCKzqhRRl8ySeQyqGhBkbdjiP0
4UnhGEbMilG/X0oyNOh08qD8BKmXQ6nlN7flsSJUah+mliu2I8XFm5nweWXiL7eht136pgkEdLfZ
tGFQ/2T6URlwiJvYcWgrPlM2TmCPoluY0vE+hYEkKDKOQ1vxWYQ5JINyzLrNW7hBb8rpQePSFoOb
hxWfvebQ14R6BVw8YXFclIu5rBuynKiWt3X93Xa0IhT0mUmUvEdGJIv+BLjccFvJfDix2Y+MHlkx
ahYReTzFhbNm3tdUF+AjTOyz0075yYp9s1PCCkLlequU26p6GA1wt3Mfu+UtGwlkwpgbFuM5E31O
uCyobtpReMC6TdwKzAF4QzBe8XjHJ37rA8ifBoHb+RZZgRmAgMPgooG3uxLOsRNkLfpBPblN24rM
uWRQ/IgzFLTlR9gJfK50/MltZCswcd4Pkgfpmui5FufVWBfXkun1xJpsv/03OzyyYtMP55oGYDck
kAeBoU+alea+jFb9OGRxlh2cfoL9bl9sNOwpwk+IRHfdLuLVa8W529DWWZS1AfwQhgyrs3ifSQ8v
j8V3a6vYToZLC/KyFniMlR0kQifafB2X3C0lRlZi0ZRVYEmgK+5TfQ5l0TM/ONXYO/JFbQxTnUXU
Wxuc/GIomksose4n8MU5I9ItKdo+UODNM5hpFmgwN+pj5pPndRHfnL7mLygmrowHoxs8WdVjdBkG
0HYneWrc9kpopZaRwqGlLdEZL7Phe5xHIAGt8GR2m7qVXMK5HIiESTBOfdg7QHDqOQXg1m1sK7kM
hQiWctl2Yh4/zGV/Lg1zerSCfISVXgxJ62aBVFcSE1LtvIx9nRkEqdwmbmeXwi/h+YeJw7IdoqCm
OKs2vx+3wa2jX49j46UL2u5g3IETCChQN1Sh4+BWgGYEBk+Zwl6pQb3dDxV8nqFg4bYRbTzQMMAx
ZWKI/pkuF2kNV5l++uC0KD/FG96c+zNM2JeK43P6FD7p8Xg1qeLFbWhrhzPYLwCFj1ILTpDZHkZc
xQHakW7N98Da4hp6TSbAk3XSS3UPSsldHznmq5+E3zdLkpZZVNY1VrtjxRcPhQrsch/clsTa30DS
iTzuMOs2k+cGH7MU5NJtaGt3e6oG/57PJvEWoKGX8RoIB7cEblvsMTYZXtQe9na4nslB3Y1F7FbS
2kigRkKEWywwJeMkqHfohFxP/N/5Rf//xp4NBSJ9A1BkHi3oK0PGy0AlHEwVp8W2kUCyGryQeqgi
JICzF1yuGZRkZ7ck6FvHTrPA/qSNYyTBiJy3S3wBAbHEbd5WSHZtY2LoluL1JDQtHAQ2HfXOuKWS
n6ydN3EDU5TCCwFyTcYFHupDtYDMXjdu8W6jgXCBgD44FyjzO++W9vW1bHrHRbGCErZto9/1AQqg
AIRl4Od/8NrxdvJTVOLNmogiYIXusAfbObrT+XAdA9Dw52/5e1IRnMqtIwfmhhl0FdE2jJhKV1Db
f9ple3l8RcNw+DjBfPSWr0Y8QNdxD4/X+dYDfe01C/35GnSeASL8JYOa4GSCcDw3Uw39UAin3QeU
QYO111ReojmePSwzJY0LsnVz8H3fkIDX3mAgUoW15sFr6MvrqD1l1bll/t/cTGysji8neHbNzQQ1
t/LF7/WlVNqJWYFpW3GzQG69LYNqStb4S9uxB7063gNtmM7s4X1Xw84Vwv3QxIOEnA/fkT9vkGML
YlVqJQSjRuWZNuG1ummhtB61zO1ot0E6ZMphYGLQ+Z0Jqw5+l4MdzU/p/Bybt3WSZVxjvw1rC53X
ARYAUpQwt5idCDj4lFbUgDifgsSMVeloVZ2tEvxOofwThdqWon+zB22gjl9K6skKX9MAwf0YNxMk
OJc93B7OqrKP3R4ebcDOwGXXALoIoc5Z5zSZpY7v0EDsI7d8aOMAYziMt2uG91g2yxvI9l+lsXdi
6C1efrM+Ng4QKI+20xTpUJCheOkJSpbd0AkI7fswCz7xjxzZPzbqSC7QqR58GB21rV5gJwSDS8gB
OaENPSjrWRksLoZQRX2bDFJBIZ7rc9i7PjlFrI08WsC79nyFmdORnCvqn9VF59b3pNtivTmIYCPq
5aYDTX6FAmUzDleka936Hrb2U0XSHLz9GIm3HGCcwfuNImoAq3VbFOt4ln0Ed4ShDQE05CGcgjK9
r4h/SnHg2Gaxkk2Xp0xXDJjuYJlffZBysx7ep24zt1LNCj++ckBnNYGxy42XQT5wpaHT9xQ2+GhJ
20jUQoGppEaoyGX5sC9N5Di41SSDUn236B62hPDw25xC19s+apzuKfDbeb8RUx6aCYpXUTL369dh
qi95LpyqchFbodlBiAgaDCChwwhmgFLNMO/mYXEiEnriF+RRFZQgkWP03FcJWYqrPJhPHBu/34TC
hh01uVx5MUKNAQTOV/j13AjjRJTFrK0iwBs4N6EE3zSLR+iopPF3CSUFp0wrbNxRATYb5GYwbzqm
l1zz2ylwi0sRW3HZS29QgQJtM+h9knRFtc94JQ4ugSlslRGILeuxmlqWDOsqLmjuf5zD5ZQ8z5GP
aWOOFBx3AMsoMHjbvoyT97rC9s5p3jbkCG5XRTu3AJFB1v+pYx5kctzeOoSty5HD3IIGOfYJq2Eb
skzhWRjB581t3lZghtC496sB3C1wiNd9MKhnv2G928e0QUfRmqqUSY5NmNI7eOucrYS67W9bC2PG
4RBFHZTcDNpYl7rXMCYcMt8ty9rAI3xMOoUpJm7k9IIe+Wvbs2e3BbfOzGyKFj9iPoae+QTj3n6f
99zpPBbCikwhytYsYcmSvGnhNdpdlx13XG/rwJwXURRDMYPAzj0oDPXqQZe+57YJbdxRqmAMMjVY
E7WS65xPsOkKqdO1VvwCPKIRoOgjJk7Fqg4UveulIU48cA9qze9PTJ6nVbhCWz9ZDBxcIYkcVc0H
p31iI4/0GLEqzSco78zNjVxJorgbgFnYuKOMKMlWYJhhlcbk+ZZQUgiXu20UG3kEg+ISvihYkmju
X+RIz/2+enBbEuvAZFDsWsJgjhLQc2DmS+DhB/kpt7GtsOQj9dUMT+VELADqVgV9mbKqdXoiFDby
SM6wroHNQ5T0UEmCQk8JW/X2lILNkUONW5EpPFJPRoF0TzpxWy3x0+ymRODB1ez99qYg4DVVNbGk
GuEnUeQfciHOnNabWXUsyTklQFlvUgEtZEIjj8WgmzbZldvwVmCmaTbqYtvi8HU8iwwtE5LC3tJt
cOvMNMTj8F3C3EPy4usa+udkdHvDEyx6v+QeAPS5LtEwWGT42Si0lyfYW7oV+GzbQm9umnCSoHO8
bZWRwOclzyN2Tmnaup32P/X63oyOM83QCDYeCSSq7oKwvF3dHlAEs4LTM8BjIIhYQvrxal3mC6lb
t7rNBh0NHW2GoBhZEpb+7eSnCXBpjuthBSYMzKZcbL0fHrLmwg+G/AySm2570AYcNcbX/rBmDLZL
6bUciye1lG5LYuONqrTOPQ4LGVhBkPtAwfujUOmwd4odG3DkbcRHWaNE4Tnk6+IhvVz6/pQI9ZFU
GFmBOTXcEL/FitcMsvJVY/IvS05it+rKxhzB6gZpPIToS9tmfA9pvOoD3t6k4we1YrNtPJOlFKvu
FUt0JtGuvB9VE31xW3br6JTjFM4jEAGQDAj8/SAUfPuWwS2t2MAjuZjMDNB9gwCr/AqB13FXwfLW
beJWSdv6eKfKU1zZ4AABqwSqatAKo1O3ti2r/tr0FDZ2x4SE4xkFCbEKg+x2zYsUZN8qCGCCyKbW
rZKzUTxdG3b4DWCcKpndZR2EMeHF6bQ6Nn6HwZ0Dh8WWBfrI21d9Ou1ntpwSiD0STjaEx/cb9K5b
bMkyQ3mo4OS5H80aulUANoSnrTG49iAtqXrYGmj2ZGr+yW1ZrENUVSlf+gjLEkwsvMtY1b5oNWcf
3Ua3IhUWr3NcKmzJQESfpno9b+vBqV8rbARPQUoULTVkwqCt3ezL3Ee12DZuTU+Iz70//rlpeYp9
zhKQZ+F6phXMWtjquOZWoPZNOWkDTngyyjE6tL4BBFasmVt2tIWISF/7cHRDeyUrIthb6gs4nDsh
soSNaCznnMw/JU5h4QSuMvR48bIPV1CnzWKLEc0m7Ye4RU+VsRCqwtD5B9dQ7twG5+8/aFiuUtUp
CtE4DdOD9L3PZeP2jihs9FFhWLYygzu5XKZrD9pscjlFXDySVwIrPDMSjf9slbg6M1Pwg07To9uK
WLFZmhjufj5mrZiszniWf60FVJvdBrcO0S4N2ikqA1xt9XoZ54BiemHz489jHzmJAis2I7JUFSDN
0FAyWfbSrrW8wemUnzXT5KRP4sE96v1uMT6u+6LG2gwhyPM+vBGv4s067c8/4NhHtapdERuW1zXF
yo/yTkH2zTDhVl/YSKSsU35AVgwtKAfvTXwpqskt+G0gkscBg8s51iQa4AqLRh+XrXIrXWwkEg1b
GJpyvEqQYVFXs1nFGcR5nfRPPGFDkTIoccCGBotSEvFiajRCYsqdBH4wuBWhdRpVEag7eFApl/Ky
8YEixV1mcNsqNhopLmRY+VtqifPgc6rmHhRGv3Mc3ArSGf6gTa4xeCb0IdfBtVCnoGVHYtQWJmrz
MU0hzRomqQoCvqtDf/hqagKN3UBrzzGp27gkGJN00h/wr8xpUdz0NZn2MMlyEojBl7XCtGkKqPn7
2JQmWJY9bJXnQ+pHJyrdIwtkwxNgSKho1SNBzmSqH5fsKy/YoRxYeGL8IznGxiiUHHbKodwmn44f
WdtdUs+NmiFs9FMYSlKl09ZbbCFd33T+ZSHiwe3gsPFP8BuVi/bSKNFtfRs360UWCLeeqA1/Aly6
ag3DvPMaZiVDB19q9AHdeuc2AqprAHVcavRyJQBrSVXTq5qsbqAw8dPX5k27qPA6recGH3Nsmlvt
1fesjN2onqCgvj/qqB9OpAkJ5ODi/I6F6QV3EprzhG2OuJbDSjXdkroIH8eouhU1V47bxIpN30vF
EIZoE5us5bti7F7NAk8qp/PZxj8Z0veg6mNJpnn5mOnsMm5ax6alDXuKQtJ2C8HEB7NuPowfSaPc
9reNGPI8uA1GM7Ihr/0NG7ueEcgIup3QNmAoCGGWM3EWJkJAdIpRkoztsDouuHWGellnhKyxU3qZ
PUzVeN9m3rPbt7SqXNycwybqEZcAIzwulA5JAbLN4c+DH0niNmZIqQpwBABW0CT2X6Wf7cCFO6/6
1e18plZoAp2dTX0PgVCW6QWaC7V+bINZuZWK1KpxdddNrdT4ohp2FIcpjQHYyvzKrd1iKxYRRmtF
t6WpVPcYBcElo24PFtwGDZF6mDuYrqJ8Vq3cFVn0IZ1i4bQVua1YFKcooGHEHSUwjLkq6vIFritO
L+XcxgwRA8yyivE5xwpudvk6t3sDA88/b8Xfn/ewY3mfxmsYc/Zej1quncmh0801zGGcPiW3IUOM
NLjNcZQqQbPWu2CA+2kRLd/d5m3FZwnLHgrnbFzmYnWbdn/VYfDRbWSrulWMTmux3eFErg+8iVbA
HGc3RDy3MUNUBIR76FMkrUduq/rFhO2T27StsESOpYzzACPH7EvR8+9ww/7iNrR1aE5eGc49BEkT
0LziXQATpGRykyjzuA0YKmEfGqRNuNXi/BGvUGdD3rtx3riNGBqniWXN4CMRwoQW2B7l7wDudQtL
GzOUxdNk2IhVSSO6D2t9X4/MKYFzW6VI+3mf+osXwpEFvlRK9w+D0U7PtuATvg94mmV9IAKsN5w5
4ZjVBrslaE5ZcB7JJjZkKBSjgvX3dvKorn8oVFA+iUVL1+Gt0CST8rRssS5FBedH5d9WsVsjnttS
Rf2UjpUH7APyydJ4OwJLg2sxAzbodj7YuKEhhmVTGdIwgcnwXThkhzgTbnnW1ivy+nBVIujxJDeS
Ztes2dcsWF6cQt+GDa1RjPfUACsOA6+7iTJ6LbyGuW1FGzc0dR6NqcHER8bv4Ab0EeLjidu8rbZt
tJn+9SOAzTBNm+gO1onjZcFNcYp+dGSj29ChiC1pxCSgX3yYXuA5nOEFunLcKzZ4aGWATlcZ0IhG
iqQL0js5u8m2cRs6BOFXUocd3obbbvKv2Cjp3gurU27Bv69rcdq8zy2awBp7bnvgBP0shA95G3xP
/bzJd7HOMscvaxW32dhD0AmeIODTz/Cg5/NuIrzZu20b6xCl2bLirgkUBC278LYh0CQGYcaN7slt
GFEjFuiMjFgetM+uFxV8ibuqdpu5jSMaPFbk+YAX0C7qxZ4qcdkXzXRwWhYbSUTx/lnFJYrbZWCH
KZPFPlTslPHWkVCyRYwi2GmIjG4MB+Xl7a4YcvCpxnR2y462dFE1DFPV+R0sH8b8jKbVx3V1oyLB
Ter9dm8nj8xQ08FTohRql+ZVs5OLm74qbsjvB1dVmcLXEi+JJF70XpTw0h1E7vpFrUhlhppp5jDC
YDzdx318T5nbgzmwze8n7nVoDyvloV3GynSHjfltPuVQeGyrWOFZdbNS6Qx4SFXE3W4tC5WUKXF7
AEW9/H7iS8q62AiOzBLO2S6g+TXRo5vgBbfBRHWp+JJ6lCXwfa3vwjodk56lvVv023giuNmPQWQ8
jO7rfkdhwd10/aNT8NtworU2sPfUQChO1QJfxFWLXW7y3q0GsPFEXZQFRVBtJXr/1S/iv0rh5D3i
cRtL1JmapV23oZIX+blk2YDWWeYmRsUjKzpx96y6tSnRM0tXAGV5vvQ3hJn42W3NrfCMW1KpHu9D
oDcCzEJ1dAFVoNatFLWxRC2Dv1stu+0JITiHYGkynmSAHglQWwRItqKGkep2CR0jebtW+osIpHK7
FdlIIo3iQnkjatFg7EhCm/HH0OjVCf3Af0EQTUOqZa/QZBnjPClYVwC9Ebspu3AbRKRgJNnHAqPX
1XBQRbjs5saRns1/wRDprFnwH1pPq6d3hRd8CrLJCS0DFOX7nNg0o4ph64wPqum16vzPIlWOK26d
nh4sgeJo6yN6Un7YhmbRfOYUPqEVnXEa11R3yOTaxAfRFrdp2Dp1P7kNHyqDmpFoFriay0nvDUqh
uKSdWxq30UPNUI3d2oFnU6vig6y72/nUPW5b1F9ReNz2MUvTIWZrsaIyzwOawJ4u+jIOBN2cNZvj
J7dVt8/PRlJCcMVKAHm4lEOgdjn6oE5j2wgiQueqVVWGL5op/VAqmBMDDlUf/jy6+P3q2Aiiuuqi
QNa4nJfSFDd128unqJ8AsATRgpS7uPT5TYlF/WFaFjg2p2xZI13JqeimFFfrobpZtx6MhMrZiRwf
H/lFVtz2LIBHW45jFeRh+lT1UeUnRSx6cEINdNmSbjYR2dX9OjR7KXkIwcOADG4bwQYfNUsVD7kg
MBQGSnAPk9WXTkfBiW8VHvll2/9/86ZJc1CKpwrfqvXZa9Nrtfc86Sb9zG3xo2DsyzBOZZCYYVbw
AA/9QxmP3C28bQASHtZJvizYxFFB78N29S/Y0oVuicmGHkGd2chYY+rd0l9OLfCe0nM7eG0FJGPq
sCZesb34oMGE7To/AC9cnhB0OBJ8NvSIwYY3botBJAbEhjrJhSeeqWrw5DvpHJacODJpd8brcsG7
x1iJ3u1os3FJdGgMvCLRwonHMIJZSEjiG+nVA3XbqL9gk/AeCSMPRAErpnZXt968I55yy4c2NGmN
4SLPZcmToK38pykci/t86ovCbafa4KQgp6kiOTYTZ9l+SMW6G1rP8anMxib5rfbnNMXClPNcHJYs
uGrTzLGbYCslMUbiUiwY3IuL7oyS6rNeFzfcELfRSbhjkX4iW2LLhDwv65chaGq3csjGJE2AlbTZ
guNAxsNDo6rq3lPUc8LgcRuSNGzJPU9L2JhSuNnPTPy98XD+fHgeKS1sRJJpvKVUNAa+L+vGLzAi
KugOhXkXHHRbLh///I8cyfo2LGlQbaYoweooYl5QQOudV3tuF1wbl0QH0IiWCWmZsl7tqxzA5LqM
HHe7DUxitIobMyB5sihIdw0UJM96vypOLP6xddk+ypvT0ARVzjQsrFC5zF98qW6gku6Wv2ypIChK
BURAPiGZjLeH+vJdk4Zul34bKMM9vDk3AdZkXSmaw3nqQ4pocKMocRsqo8Oh4U2J3la5BvNO4Gbu
LU5uvR63sTLNSmlFC2BliB6eoGd433CSn6jZjnxLGypTwS2+78Zqaw8rAi6oSHI5nmpY/ASU/eYG
YKvrrLnWRT6FQD9UvaguxpTOfEfijITnVTmUH2oqq2XXxMige5Hl/JkAQTodvAhKCLuuUtl4GAGC
2/4+HJTO5lb6pzQMPO9nsvjN7GwYXBqLlaYTnjzAQRLyJh3YoHe5KHyyG/WY8l3eV+wxT0eV7T3W
RM1F3QSmac/9SY/TumuXFWq4AEYVi4f/Z8DqKEIvu8xHvvxY8prHO6Cn1SFN4/FyarS/nGURUfrQ
LjXQyAss7kfIrI+Qi4tmUkNjZ8z5TrK2emnWgokknnNTHYp1kmrvj7X8Ek1LWx9ypeZnQ1uV3gJ+
yMedFF3W7ZdlGh/nZVr5D19VMoMAVqH6q7qp5vsFtn7hXZEpwW4gxrWmN2sEU4ZrReoshY3t2tcv
eH3k8/UyF01T7WYv0nLdib5vDYzQKQwBudEVZCNhACXMGay1VwV8bOMBQBiUUl/AplXl582MBtjr
sPhLfL4sovT3/dDL9Bk+jt2HqsHF734VUVnuVMDq/Op/OPu25kx1LMu/0nHeqUYIgZjoUw/Ad/fd
TqedL4q8OAXiJpAEgl8/yzU1033cM1ETjqg4FRm28WcQ0t573bIwVuFNryZCi0xjmn0VDFW33LFp
7D3NK9jiMGxgZMgwFG2R1toVbdPS+cpNma+/LSQi+iTXJnEEIrJkqu8DipSdqyraHFyXiAvT4d7F
TmrAtgQ07Txyy0zuJxf25oSKXvK88wM3SPxp122PdFmEbpdsEq3ZxZUc2DfbB8uY5pNyUbuWJkwN
53A8b8yCxAPXNdnPRY+C/EbSwjQ+0RTMpyvdsqW/DeI0yC7TEmTdrePbjAfA50a4HKnNc88KyPXX
7f1DAsbrihSqhuppVo4Nt1IxruIiHhG5pfPOksFeIUsg4c9NNAF4cqbZRHVUIe4yNCK13PNqE4PO
E7C8HqRjZLm1XYchRNpXsyqWbunNr2xYxOR2duzh7U+n0VzAdOaWorpmPAkhd/bzYy8UcAWYNLXk
qRUVjUo9SF5ORoeqDLaO4KmzOERKXx8PVRFui9oAz3T2Zkyj8UbOdTzkveyyVxFzLc8JTyd0ekbI
acMfFKgWvd8YD0XCu/ebow8D7gIpKVkmU9qG1V/DbRjMgWZdcMZEcgowpq26cLdOOr4jY0dOls90
LPpuUFFO1s6l+4HKhudZjDjpnI8tMjKzmIkhn+cWs+kW8Q6vXd0va84llyTvAuBVjQmnA0dIxh4W
cukrpN/AbPW0DUVf2botY7FMa054pw+TXujLMiUryw3TugFRueZLiaxj6Q6axfRXbecASagqeUyn
bBiQCq02UbI0lsNxGDVQmnnaZB7OLHuiKzNlnyWL3xvYnVQ3XmbBPkCyQ38CvdC8jiOR59pV1feo
IfhUTQO7wqJdkoWebCbq4UEHiPAqKgJPnXJruzHLie6y6X5ceXPfDtDJ59MiyJ0XDa9Ko8KQl0nL
FZLbuuE0ZJu+FzpAs7ayQMyl7c1Da8bkuKZI2Co9TZdpH3T9qvd2IuuyQ/XMmhxWG+5tkj0Nr8Oq
GaocDJRRXWTngKENEIgtp141QzGJoO2PdBO92eHMXc01WMGnni/TG9kk7k4nVWmCWUrsMyM9NQOx
z30V49uBWIy2UMCJ7iuo8XkehSu78/OYNmfkLzFwAaQybE9jzx+bkTTuEhsNKVA16KXZO7fVwdXQ
KmeOyJvxl75FXHLONVyZilnSaLmLqILHIR23dt9Nq/dIfg7X7YvuuT+kwEiu6rhSfUkoBMYsxlDj
KtuSNix8sg5QSw6NuWqTJel/T0vbp3vJXOrzrOFTlAdDX/v7MauAhUi6dfhvDMUyEMCGkx1ZmGjK
tetnMIJ8Vm8PA6sWWsJGGMq60E3bQ8ywZSBiItPNq8ssrLKRiDfTsu6r5VqA3QuAm1vf7pY1omvB
a1hB5Y1LGneo2xbZtjmjc5tTKL0vhFZ0P3dqes5WZBku68Sn49iA0Xue1nWd7pau1wKYE0i+yb0e
VuWucRYJdm1stn5ZM03qfbBBeH1QPIDnQtGMFLFoCKlJfss0MdCPZyEVkAPWTXZuHcz5Tj3ceZsm
V3KkunQWLljXdq6zGrFQJFQXrKjxuuJ1DVn70kmgr4jq2a1jRZb7/j0l7ZYyNdDCNZp8i1M4z2Gc
10lYzL/7pnzhOh2r9kIlvE9K2GCGoobrhiVlHfNwZwf5W+nAPmNgv5UQo2ChV1k2FkEKLzu0B3F6
3wKz+pqYYf6Zba0fc6JcmhUiE+yka6rhwb/469iE7qFWMU+KYYIloG4UvZh5nvs8XobugomNLCxk
dAXRbXiKTZ9d/LDZsFxg/IDMDXyTetWm0t9i6HfvmkFXXuWx0MlQxgPW/QMIYiY+TnQL+9ynJqz2
qm0yVailnVk5Ri55JSJLMFkPrN8KvNVxkA+RG8kzXionSp81wXgl262ChZ7ahn1jRB0fQLNSOsfS
M5c2NnBEDzeiThVFgHARcBePOaz30uNQqc0WsKKYqiNvsvQaKXKjy4c6aP2BVaqOz7SeiXbF5KfV
LvkUrobe6qZK42LpEVhUZk0r79tRJ2OpTVg/yWgybR6KhdrCqNbmvUMcWD4lSbPcBCpLXVGbrDkN
fdt1F5+mW3uwaROYhygimytAxwHcRyVKEMnXmu4518FwrJVKMflxcZfD5+dXR+a+30+MKVNmTJJz
4wdVHzjya8bdsIR12SbcFDSeUU6Zhg1fZ6Qbz7k1OAPylbSvLZ+ySw1FeA4v3DvVjAiyramKsNND
QtOUlSfc7CNUHLnHyyhyuhIc0nPI1Y1vqy6vw2YJkQU+H22DHiJdSJrTgdAcv2kop0zcele/rBqx
wdQzevT1zDGF0Qkwb2pxjrlYwd0z8OCl39vQdewsXMVkMXtt3LXdJjEXiZEIVNJjFSR7qkfISyUk
fpHLUcTI5UTCPh2L1naqyX20+WaveWLHGzpXzhXWdlQeh62Bp7Cvsyo92xT1SD6Oena/16hlWR5v
LaL9ZhThS2nEwttyHGUUFjVB7QD/dR9OX3klAlOOhAtXDhJBnfhA3jxhTqbrYoP59BWKemj2KRPz
r8Vx+NMMsQjrYmmwmi5JOmY3mMhu4hAwFFeHdjBsfcqmqWVYy9ESFr20a3c3VjN90UxHeEfWYECF
kolgLDgsaDvg4tFQl8bA4u1AA7gQ7KnIYnJCFmSblZSHUj5IaJ/Cmy5jW5qjHJDHridBhDvQRfYG
WinRldWyiKzQbUa+ujTwDWZvddL0x8AhZTPva9StRcbqjt60YChURVMb6G5mb5rbObKAQasYJg55
soGqd2RZ1bSXseLkCbP5OS2wb/aHNCL8Vvk1tKVKdG0eNjItD/jc4Q/KBUwRB5ge1KdwQxZKDpNa
Pv/c5pVHO6R5Y07nO7uspUprkz5DXJxMxwRPv0mLKSWZ/OE6i2TUrQZKm0vfZ0+MD17B1LlKwl2A
UNy6WAMb9nvZw123dJN16wUeU24qYtlHY9k6ONkVKPrDq1r2fkb1a9r+0sHn6iucUniYD9rBe3LU
1sNYNNX+exb1nlQgmSxLfzQzNuijaW0/7MzUQB2HzzpnyJdXrAI5EkfvztExaG+xjzf+cXDQGF22
tUKvGvm16U7esywqpxSZTaXwZOMlsVEcFxtJxvhYLxHHfjNHFSy7rV3tkWwJ2sBFIf34Gc+csguS
xLvpTfc4Qg8sibfxexNBXlTQhEh/t7JqJfd0Dly1g02Q4GWvwm6fxCl5GSJibyqKs7+MyOgYuoXO
Qv9AISou23gUW5n1g3NHbbyiJY9VH5yyCmy7exSi1BUI2qynL7zbtL5u4PaGimvuPUYflZ32Ia58
04sNBWbXVbT9oiLWuSvVszR7CVoWDy9z1IXJLfF24ccVKt6nmTKqsc5afTvME6uPE/J9WImymjTF
CL//fudd1kcFxA9h9kYpuIVDXpNtAe1vdcFVkCbCnmMN2KPY2rHVeGP0sOWjYhkYvCkod+kZqz7D
/YeBT3Bbh0IEd8iFQjmgRIA3CA9bVUkLORWe056u4boAOoH5WU4S60LoFeLpKbZtgkUH3bgfXvXg
1PIzgwml+GkbQbZf2YyVa35HEV7U8D2rsZ3QoiIFVRSujUKXr+ng6c6M7xFxdZ0tF9eYSZWtx+mV
N5NEcytrW3+PuyR58Qjwep/KaxkmiItP8QYAJVrk3nU4M9eSBvh/gRCAxi3+IuJlHNY7goTLai2y
mTazLrEXVD0equOwRFFomoYyUgbdi63WCLZ8wCCzHWx+TVPSullNgRyEKMzBxJEau4KHS8iMZvt5
biA6xxAa0sQuLVE2hnbIk1SADJzzuV3jFxIpmqLSGEhQxFVby9uZLFS+YZsd+3LJsJb2lRtTfuJs
1khbYJmfstesmiLz4CpMCB76IdVtYVjSS3QZ0iFIuKXY/FLso2LHCJF1BoKXpds1HmtSXzbknjxG
fVKrA5npPN4GhpKonLHDqPMwjMsjAlCR2Kp7V8X3um5mVKeYFYRvjtGY7NIQ0sIjSE3zVkwouedH
s5pwztnWde15NYuYD5UhFDDXFv0Gs2cJ82WQ/nsIEcEjd9JBDhJoM8HZ1NG+bAcX60u6LPVb36/C
6NxE8BZDCT80WIUEEYfNfmnDVOGv5PD6N/qm03w44iV0L1XYCp7T2fFjlGz8twpTtKtJ2KasWAGW
mB1t6rS9tngqWuXN6DClzlfbDW2+qYXiSbiN3SH9GqK3dYt9HuLxloux8VxGbIzuksxG/YUCrqOo
fXC85bLt2QQCZ+siWA8bHHpIvszoPhrhqbrLdESbn57I3u3gK2pixBtWJMO7hQK70HoCrmKDEOIS
z1p2G2WIt7tjSMwaCooxdF9saJLbst6sqS6br5nB/tZWNAdZGiLxGv2nPVEY0F+vzkmVI1Vq4Vcm
Xif0UMFAa5MjVTb5ylrDf1EfhPY1JMb42yqFEm+PoS5MZaOBCfwJvmdIAgM7rSoSBNHf4xIju5p5
wC32IUIcbjlc5OAn3I2qOYbJ0iEw3fEhoQW8K8gzCTF5yj2sJh4bkmIqg0gXgU7TJwM/4byBnDAG
WeqEyfqQINisoRnmObBgKMJgnGpQBbDNwehl9mgDEh3G5SgG8NhcJ0dxmUi/IYmcpCIq0OLxh6Ua
szQPs4X3heamfklginayg5iiQkYd/yIcB1t61Fn1NMox+dq4tGEFCZv6O+Rf2yNHTAQ+5IIDHZ1P
nOVzRbO7ZBb1tzR0LSmDpelP+CXrHV1psMPG2tw3UtkIxZJfusIJbg5MehueOrWCQR3DT0EUumEI
LFEzgpD2G8oAuYeZtpY45xzSpxaBLfMcTMtQPcp34u833WiUORGQmPg3ZLmyeuxArwdEQ3BKYV7D
0TrUAoO2myaz7ZVZWbhTLoCNT43bMe6mSTX8Aaa44VKkQYRdV+DU6l0J+JyJcnIo7kcssIBglBa0
U848pkjF5qsOptOYjuSs9rsmG24ilq5flqhxR9nycL1YOfTTT+NDgcOis1aeg9V0UEGGvKbZnCtI
au58SGlbZM3YjXmc0iC4o+NaXVta8bCQVqenjftAnEzv4f89NELWXzqJ9Lw7wes4Qo1KZl+4Wsr7
MI2QwJQZ190wM1MEkLRiWK89muoTHZfxsooodgV6J7gMMYGD1KIla+76OOY/SNe2ddmkqEzygdXZ
I0W66BlQuIaNlZsnVJlz7Z8xo+lRQQcQuqK1UYO9BFOaAJidlvVrOCzLSQTTRvM2E+pGz0P3uyVp
OvaYQxDsFmJtt+7SzWj4LvPEM5W7jThfrI1Hn8/6NoA5FMMzO3DVzqbKYaNTi8eUSc0vgQrqc6ub
dimmuPHBORLOadzN1L4hRLCROXO2SnOyxet4iGEy9eq493OBOk7c1tESXcUiu3euAnkUhnfcl9g2
t2tDax1dtQC53yCkT+9hBJG9rhzNxbmvSCuOE2lDdgjjZHUHxLxMNrfjUj8wyBPvYyuqMZ9Eur5C
tpi+RP3SnxtL+13Yz/u1wqyF9T8Xilcij41ZXoAfxDnYMajWgNZj5xzCG4n+8pZi/o3sLAOKwG5G
+fRckc2fRpyd99DQmODUJR4j0jYRy32cRdt5Nimr81Vk7Vnqw0+9LbldkXTm43Ap04PNYC1RJO+T
4Ioo+Ri1snohHIur5nUP7lLM3AHZkZDlTaAv6sJ2DR6FQgzRzSrb6CaR2/pdYMj3pWPC3K46s+SY
9eQ5C9d8XabfTM5PW9sSDJatlGfFNniecVA6L2ysqhMeTJBrg5AV8GiWbi2tmZYux+1nX0Sw+blM
UDxPhQvaGlwhzNh+0w0Gc3gbKGbQSHLMHjI0zbd15vhtQFVncOqs0uQEyxbvqVnbexUuft5vmsbN
rqpXzF3nMB5fkeISRji5KcV0vgvuSRbYE6GhRbSLWPqfMdvWN77OOsQAcmUjjoSO/+7hhPYrZrPC
jybj3BQC+67A3AOjeUwiq+gxkhhQQ2K3uNcx6rsoX3oKM4N2mqwohyxVUx5JJjyKw9VfOe9rVTDM
55/AgqEeTjxBL9GUmuUbRoS638/JyN/wYkXHJNlu+oB2N5kizTXdprnJE03d7Zhk8hrbdfqj6RBG
/i9YF/8PsOmjNQB8na3RrAYtPp2jE7Sra0Fp9jkfnPSjOUAbYrQRNT0YI1jiwYxyq42C189BwR9I
4LLW9Tird/CQqKOasR2RaPlc1E36MShinON6MAgN3nn/vn40ksPrzQWf0yJ81H0TOqyVwDG6g9cm
4cc6CbdzZICEfo73+FH4Dba6wsAblMplSR5CcRVl6uVTN/2j6HtdFUYt1QbWVWzyTSZ3QRJ9biV+
VHwDXILgo8dakVL80Ev3Sib+r4h9//dVnnyUfLs+bQWtcG0mxVfDt0Kln4vgSz4KvmtTt0x5oLVV
0H9jHXAsOX/7zM1OPgq+KfZXCmcAGJr1SHJgS0IBgr597tofiIHUjlWGrhCi7C562wCwZCPxnwKw
Qdz6KxkB0BEEMeO7PDMNfiAkzpZEtvGnSGiwAPrrxdHZ+I4yCDThfqNKhQb6GRDa+ClGQpLRv16d
xisGiOZ9EToirghGFZpun7149NeLV9jFl64ZQMZ05iZZVRFp8yn7mORjUAS8IjF4TyCeiq1/xmgR
CerV18+tlA90Xm6BlQVQ8+zEtNK7uqnifNmk+9SGknyUfQMWTbKtqqCyDwDlLGNwSlX1OQem5KPu
my1hmCWhhnEXxWwW2AWoC+irP3VfPuq+Z+lFusG+C9S77HkegUlhQPfJa394OzsPZ35MukEvmaJj
m7pd25NPnT3JR933nGyjSDk+Nma5+6VX37Jm+P65O/Lh1Zxgn5mwd2O9lLqtWGizHmtjtvJzV//w
avIVxAIpYO+oXGYQGD6VBKEU/+LETPEK/nfeSfJR9s0wx4FlL7Qw7eJQO0oqEKQ6hR60C6qBC2Os
pRp97BLi/xmh9e8//f+Qb8Pd/7q6+ft/4N8/B42ZAbKZPvzz709Dh//9x/vP/J/v+etP/P3wNtx8
797Mx2/6y8/guv/8veV3+/0v/0DkLliy9wCD14c3gxTEf1wfn/D9O/9/v/hvb/+4ytOq3/784+fg
evt+NVkP/R///NLp159/RO8c2n//r9f/5xff/4A//3j6rmrM6u33//5Db9+N/fOPlP2NMIo7DtOn
JA7hZv7Hvy1v719J0r9RSiMIZ2IU6Zy97/49yN3Vn3/E5G9hzEJEKUUkgX/J+8tuBjR6f/5Bk78l
6TvJCNsLcAhc8Y///eH+8nj+83H9W++6uwHdj/nzD1znvywRHPAxPkCGwVycUNjOftQ1xqxG9sdG
s0PMfV9KMesvFg3dVxHS9DrFeX1l1Ujus8H9KzZ6RP5xdP7n+sQvT3EmkTiJgMCFYfzRPkBgIJZu
cCA6REvaHElt9Bf8zakDeicEAWti63eCpWwtE8Tdz3sA0Jc16TG33tb2p3mvqAYX0ntwX5YDhDfp
c1Zt8jHMuIGVdL9QzBBZxfdxVMv7asii4xLR+R6AJIBLx9hEysrGVbzv0bfdEe6TH0KAvavaWs+I
qhZXmm/o7USfoBw3ueiq6UcSe3v0naR7EsX8u2+jccsDuxCyn0eMsaeEMVs63y3qjHlBHvjVNzkH
uyafDevyysT143uXfPEAtn/bAYjHycqOTId1kdNQmsh16MCHKZ/SrL3Si5DXBMm3eQ+9Yp93TaRv
KWxWbd46Pf7Mlk0/Npi4xaUjY/VzaPrsZVQSftftaktuAO4UsZUMGwEDUQn6+2YmpY4Z2HDLbF7i
donUvmk3bYo4UAbwj0CbsCEguCkW1XXP2AamYlqjzOdgcDW7dO34NdAhBH0ZgaSyJMyOKDEqoGUA
ZzVSio+gMag7oMrDQThZ78HvUr+5XgLYOVTihgs10TyWkbsCuyG6jiwNyjQk/ppkQj+1sOzdL0hY
Ozaiae4WpPGVDXLF9uMwU4g6Fv9qWY0wjNXP3S+PFJgXhD6Syxq6+HqeJUYUio7PGJYAzGOz/GKF
Ckpdb3DpXtHA556ocF/HDESkZtLjL1Bl2C3Aalti/cyFDqSuISIaZNkGDnQjFU7ngKbRjXZmOKwQ
1JTcRXaPrs18tzwrtZtusnDakTjewBtawOSj3pwSHo73FgPf256MvnwnGrBWy1/YL4Jzmw7AYTYi
9xWEXZc+6OI9qqrgBKMl8sw5R5U8UGQR1gSjwzbsvjWxTe9Nuq6/u5piDBI3a/2IXMd+KzBgccB6
YnD/yDpfgQLHHZh54fqaNnYDSs/f6YY2Ay5J4UK7oxQ2t10v9cls62mLo5+WzuJqknoo8WL8GPEe
50mHso5SnRbx/G5aG6x3LAn4G+X2ulJTYUk27Njs9yMTAZxQ5Xgr52an4TKWCyBMdwsnzfs8hF1G
D36KTKZDVYmzleRBYwhd1N32Kxnik/Nip4EOXqnMdPse/gGbDMB5icCIXsf56xKRs8iin1OropKG
8i0gj6jjbraU77oWUlUwne99Wz8Pdn2akuksavoUYGra1N1DVI1HkN7yjGKoq5ZD4uprCtRHCI/0
NAUKSGfxMjU9dAdyeur76XuglucpBX0jxbsPwiTLG0kOrQBphZWsmX9UNH6qmujbWq32OgmS4TYA
MF/UzNI7E6lfayVrmVvvb7QNrpo1Oc/Ayokhx3cV9ja9dRScNagzzpqSJLezLMfNTEXSAv4GMIcN
qoB4C4vQjWBBaX4FwpjIAwW0bG2vBnAKaOh31WJyubFjOIJBUQM+N3FVA3WxdCc2+hNRwKoAMcBe
O4rRVTt0zbHn/VPcCHaePNNHW6nxJ0WzV6pONntPWInchltk078EquJvQUaDYwKfdbUsT8v7ZCVk
dngkbN5FfSu/Rn4E9W4GQBpF+dhW57nb8lh9hRDUHhLidkOC/hSZbznY9MWmv7G5f/fmkYVs1BtQ
4weY3mBIl2G3t8nNurTTbkM4Us66LynjTxW/eSctYqZcY+Prf4kG1/dwPsh1JK4tqKmxBTam3PKQ
dizvk+5Qh65Agc8L4Kln5NWXrgq/bUN4i+HHdfqO4vD5aoHoB7a9y7xba40BPin9xI+gCeh96NMK
We7mwW6+BFyE2OvB7KKk2g2BNZjVb6cgrq9HOLywgRQ4QFGMZx6YxLjdRNipwG+9jzbuALbAVzcS
2NmS+kXWyUsEaDfO8KzqiX5VFlTorL93VXfbTOSeuEyVIIGcpwQi2hC6HRWYqoCgbgBgARaW9HUe
qvpW0eAWL/VjACisTnE1mSSmqLMTwRA5H0DcyHGWF2aLup2d2e3MwZuptb5d5vlKB+5VL/2N4Kyw
Qn63FGyKd5KaqLL0sMIeYOMmyMfMHIDpXpM1tViuCSif7tIKfdNvvHAqeGa0vyJL8A7gbnnVzfcN
DouEDG0ZpusOmDXwzoGeFrmAGwOCXKijEgAQhvcWdAR/tOxLZEFJbuFJVNTAoXcgCIHeLDNxtGS6
8h27hi5RHWL9hverKkGIpMVGfXoR1vUFk7BJqLDBX6EbHwu1hqQEmeCp0ktcNqFZLdgQYX/XD9Y/
bTwJzn0SP7RIlsuzLgYPs8dv2xRdywyeFFj0C1ZP0GVY3yGOwRSLVVp+VBs6LDMAavYoNM512K+H
GWyK3Lh1Z+l3vSQQ+8SzAPIagOCRrWkx1qK5QCl4nco1wMJp8sHUClPRZpSPQY09xhTab9/n1D2I
oXsmNrndaEeffdp6frUK/oUPpmh4uwdLMWdJeuYx7hSELiZTe8wgs7xT/prTKzs+c43IWrRXNjdB
fdeF7+804IZhvYllWy4YbKdB+gXYAaCOhhdZrF5h7LNg96uaPTxgVZ76vru1iFACDm6+pcl0t3nQ
9sDNLNYpOUuk8aiNHFNQKPkoMixE9R1cQuxaEd9j3vprJBXMAtJmzusFaNbEZmycOv419+mXYYU3
Pqg3c2l0+yPtgArZAP7KnRoLY/1pC0B1c5CMFlK2j05GJx0kx36s76COeaxU9aU19UUEcbGmlcqr
/s6nrL3pp0cXmmPrVem7DAWLz9uqf1pHsLjBrBqwUrJDtVTnBvodnGPjWQGszwfBUN7q1wyUnFkM
p2gK981iK9yb8AVhJGVTD+e1sb+V0NeZHc9T3B1gJPLqVQ1KbIA/iyNnhbEDsLcHOgCwRf5xXFS6
/lbx1uRDPMd5EqRnma4XAiQbskLsVRYrfw06cRjC8DhWIimmjRQ6rMrNA69BOmM2dAwGiP2V8WIq
QQvbCo2FCj7gqfbViLTM8UpxB18g7GCw9GjzRC2gYgTTXRT3PyZgAMUa9/VB6smVgRoTqAfAirD+
USIDoYgWwK46TPbcaZDywcNySfQsWYpcAVc/qNnOJRjH+hgKkBTMEBWzgRNRtMzHOQRvKqxHxEd2
A+pm+NgWc5zIw0DUF89AREjaae8c2S3M7YgJ2wMfgOCqiJg84JLmoSHRse6ILiLU3rturV4s0Yeq
bc/g8d7DWiXNF+woGAim37KpU/nkqzJZaZtLDbuCAOVFOSf1CPo8ynDkuvxohGZ50mKnJCTaZWCw
FCkPn9Eq3ottuyYxW8oB/LAiEwnu/SjevAals1vvh3qZcj2lwaEN1L5fI9xgjz1RlQx7U7X2Lx3M
es4LRQGOtXUhbDXPHUq3o5T8JOo6LOBDug81j8EJBlV+q35DllcVsp+em8Dd6TR6Bvh4lKIvQErH
zhE1hX1flCDPg9QFtAhsxVvf8mIYquYEVtWYRyy8DljC97TT3yKP2jaMwqwIpxXbR9vLXLUJCF4d
oE6ANf+TufNajhvLtu0XoQPevAJIID2TXuILgiIleA9smK+/I9UnTqt4JDH67T5WVBUTbu+9zJhz
oViIutt1SJ+yIdnKbNRktZ5htl46lGy61nMbyS1bm9DCRJ1zIAp5CyjxaCFN8rSG1m7Jh6oswxMq
sZOuTm5rrtRmxDP9Ma8sjYs6Otu0nR+n2eZAl8J6MN4X84DmPgtEv+guSvLDKuYD0vvvbW8LP07S
a2x2UKPhq9YT5jh0RVdIbyABJwf/A+Trjf61GaONhepjw+xT0xu75aVqG/jhbH3lWl/tKf4CIHtu
00RmLcNlqhqUZFGJb3ZZ3NIBPna9Mft0lTQ4OKOBUDTiwVM6er+xpaZ7Cdo/suPdoCvHVJZdUJyQ
FvURFWyFQiB+qMwlgapPZzdHEJ10HS14fTllMehFAzoZg1sSTDOZsWRzjXW/1+7suNvTFPYVM12D
MYN92Zg5247cmWz02QMGkqOX5Zm/GtoPRYbeKsUxm5ONqS4Pkmwum5a54lqdPnVad1fkLXE9W+44
gNL1rXB1aQimfBbhmNXJQ6HFcuX3hYFWxDSdegvr040ueiUSxtL+4lhlD8o/5mFhD1NQC9WhJSvM
25awe9PNVocKgslQO2xiqp2cWGWgpmkcDv2qfQe1Vp/tOlloMk3WiugIn+vk6shCLsGYEThM8Mzo
Juv1HFfwuu3APHtZ2ie6E70Zhal9kQ2RDtcwA1qiaaL0QkalxF41t2SxfSJir6gWq/FK29AeTFGS
zoGClsiVFO17TqbBnpEyIp6oofsxmeM1nwBVv6bryg4D7nYzNY0yB0bbSTdzJ4p3pCX1QQAQbyXF
RjEpsmk3Deu4pecnna3R1AFmqrx35whvY4odWhCh80uxZK/ML6lqC8/ITSl2S2WqfTOR7aByeitY
LLt9N9jrj7UMTod4TI0ekayJN3WNlr095M0XUzVNfypWB4VCgV2Qosq0URMLoQx0brVV0yq6z4ba
DlJH0rajHCfv6rwOi5daXS65mjSVNMbkMmVDc1rbaxkx9mPIE+mmjArVVa1oP8+oIGqnKkORGisH
qLPMUGALQTmqaOKzUZ8vRBYjgEyd6GfIMfrLpDDGfs5TNi6TOHnIAW9axRy2g+roTxSgldda4z3M
afl9rRzrfq3WYaP2Oe3+do7PA17ERZI/wQU0bjukcjj3fSN5rV2rONwm9UlypjnsYHpItmoRZn1/
rTNIznYypILvtzal+yHOrpD7tX2tkGcublw5QMfNqCZhZGndI7RegnWrEC+ZOWu7zihF0JUL0TOC
ndM6ltIJnoRTMZqGfeIodRBfCUOHfD+cBTKVgs29JRFbCN1WUVhbYVv5Je+tbKfUBjznGM/BMiXG
rpuMwYUsn7dI7iKXJVQ/t3E5vaK9e+5nlkANAE5aFVYdnRc82cz0mwxXFZM9gd2SOI1p6eoyNO+S
o8hxZ1FQNEGM/qYndXbQa32a3EYjfpQtzLMz1cJzXcuiiylTKKYG0QAxiPbU6kjzbHJ/Lnt+yMzK
DDtlQPQf253Xm8a51Ujr6h78DSHJecBplRUuTda2j8VwqM2pDlYqzt8kXSp8BeHfl1ooc8hhU9zi
sRF9BQLFShpYl1pVpd71kVKe2lEspM60BB8ddpJtt6QAKQPWP7K3mMkCAd1bpGGWcZ5z+AVXY6hG
YKrU0hIDIKZWJeHWVqp+L1Mj+0o2Yb+jbluCJZqiY81MMreNk+U5X9T4IZqsGXzHsG50sFMmZ8jp
ptEGlG0iX7xV7QqJTUJpCXHifB8xhvpGtnI28BkOquvm7Fl3huqSq3J5Y8Ug6ilqvRu9hshH/iaO
ibWuL7nCoWcybO02AfQIr4qlAwqW8capl/WFo0InSLYr06cZNW7wrhsQ4RlFemqEYasQ1XX1PjK4
+z4hfD02TltdDKcBu+s19bFViOoSdWgOytItD4jvOHBI+vrec6pY8sTKzF/T0NHyplHv1XIvDiQu
6c6xGvPGMZPGVwtp9UsDphu5p/rQVEmxTaI6C1rZ6DfYZ2XbcbFHH2MUZnMNstK8Sqxrn1NV3vSA
RH5s8aeHeoi8QkSRZ1ty+bzY0XooETdtFBRUB0sdbmgj35utxfTDCDrKwiTeU1MKOh3y2vsVz05P
hbDxaWFi7zzXMT8Rr8OXZF3B+oWTHrq6Gh6bWdb3CiDcRjIymxTSJhajarkoD5EkAxEVKBS2ymSP
F0m2nKcYL9NjpFpdAsa4KNu17m1f6CoEWpXV1inNDUooSOXnr9Vc9W2A6uorCu6S2F8ppeOqMGHS
g0FJqjBl/d7bDPbdyNOAlB6FkLrVIsUS+xxzxJl4pxowdqnzxxSBpO4ujlPctMZSoYJNr2mhxoKc
5pbKgNK0tzpEPJUF/r275IyaMyFfQUUN406ga3wpqAA+QWPv1Mwm2ZMMV+MlbjknAWSK/GQ4ovKZ
U49WA+1e4fdmYt7oRj8GzjRQs5XqyRvUTu+3ZWtKmwJtwNVcVLhObXe7Ii+rk97OE1UCYhZDhTeC
FyyEtBUmYFOC3KdHQnRRkiYKwGEh+JmGzdc+yMDZ3ffcZGZAPTTpW6JKUEvlFCIhQqMQ599QJeKx
sYqKyplEdWLlK9sAvOfDvrFTaW+ikAelo9tYcJ1ORVJAXbcJWvjiJ8sp8VSMYrZvaiUdy2FS7BMq
VXLRFMgrcxfTkV7sIq5f+ywpvoGxdc0mi4puK5y4BoRKh4gccXLSLUoE56EopTUYEBKlSKpnh5KU
FZtX1L5lbxTLSMZXTFW00x18TVycTBuSAYTNG3JnjTc+T+EEkXRJMtV+sChbcvxo43isxhTVtUXA
6Sa5g1EQZfBsi2+x82S2uYU3i6YEK3V200WgO7O7NI3Yr0ZVEgzrCQxjP9aRis5EqIdpRYA2j8Xs
FUs1hdCT+gsct/pVl8QYFqVS7fU1M1SvEVFGhdJcyvdYGfvdXCnRzdRk+pNEYHNj9AoSzpS/zyjQ
1N71KIBK9I+N9ti31J0Dp13Th6ZQzHBK0rb2SsTUXnH9vopM8VozlkKMHPRd1eqcDUtjdPdtUQia
lKacuVWyLDfd2kinlHGjb7HGnAHo6Po+nZvavmLr6nlsqukSL6XqV5PVw6/TaUdcUsCxzo5U4Veu
5iCskiPtZLkYH1V4390ys325NmXYL3Y2vsdicWoOaIeq85Jhhe+bR0lSPSUTvi2qSxTHzVaK5XXD
ZBnSEKXpwxbMc9bpVyi1lFO6j+RzbjbWQWcSckV1Ju2ObaeoDI7tZd6oAiXGN1F7csvUBDmjcsR2
9w7CTSkbydJJM+buoW/a5rGOZUpOCfOD9+tAGQ8sNZU2Sk4VzB5LS3GHUV9vcO+0KM4lQg0qZryE
nToRBlzHjlXQzX6/5gkkupI/kgxGB2GK+kBi2gVqNTQYLUvKfi5aVaEgohm3lN3qvdagYxS5Ph86
ByC/GPRrHphUi6dgTBYWGjXNpGmt+7iOYnIFKR0fmloznzOGqoRSXtWPnSMlSahRKX6NoOOlUz0Z
VnkyktKiMVxlX4puqTbwl52fFDSwXF1PnWsQYreIchGJbbp0VEONAvn8NI6teUNGolSnRTVUzY/W
Zc03axPNQTl1dXujp119Y8vNiOwrr9D/sw91qIeN7K1tbRhqE2jvkDb98KRmkn07FlDeRd9Ub2vW
VD9KtW8CwpXxEXcxlkLh6F9FP6bCtfK6uO8TZgrjsGHt2lihcKtkuXSq0Drd9MU4nhE1SrseuI8h
knpyUxugAO0Is9rJV1VpITc3FKX4oAZHfb1aGVRhMSwEgqpuDJs8FuKRKlqfu0Ma95u4yjXPXoBE
SCfLIEY4swNZVQ45cdEjn8V7X5kEDxSjwihzhjtpcIaHFc5XBfiUmtuSHSbxlVXjCyjKpLq1HboU
MoVOX6mIr0XdocRGh/hO06ENp2opZ1osyrKRRokl07ejI7s6hCYoLEX+yBqR5lMsU4ypeBiSRt7o
laPuaSoiNx1srdhYPa88AQwP2OO6UHfsFvnnkve+AQ/6DZs8tdjg/9z6imgx+abIVLdD98Z71cjg
muG7NamFP8Dwow2Y1/MAwhwoiar61mKOp2qSybV0qx+oqhQG8VyLvzl66EsU5dIlk9cHJ3Ueuiya
70qrKTeGZA6zy6ViVDCzloKY8Q2PhczEBXKQaRrd1Cg74u9JtwE1ofN3K74RW6lXIl+p7eYOYS61
hs7q/MKOq5eSiWwv7C3TEfh3PckZvciENOiYVvr6GKucWwP480uOjIRjDZ3MRMvwW5HVykMV9e+l
E1PUrZMoaKjAHJmZJBCet1oB6IuBA8PBSiY/Imq5EdmsvS7o5VbNnvdqx7UWOYoxNxZ9u6OAPV/M
ytYHr+gpGHqU/fKCfDwrjxEJGWMki0tmoGDN9LI5lLKFviyvqoFzXmrepMoUj2w+1EbIaEMyMSIw
dT0gfqp9WYsrqoXae84gOlQhmA7TTMkBYlGcLulW4wgKmEOAvrGqi/pJ6nTlu2lRd1RrGnuYaC0B
2fB06tYVsdoSMX237Kv93KmHAiCWz8R81vTO2kqa0IIlV6JLOrUN0XGqR2EL8z54liGX57GnW6HW
0rlIW/MtNuVXFPPJk1NTJusig06HPIRGSdWPtMw8Nle1LAvuuc7HvsJOYNG9WpppVZm8bErl6Pyy
lTDNbjTZT1v7KXaogsb5annzkHmWGHeaXHdePlWnCcUC7QLpTvSddhA55Tuy5clNomu6Pyo3Td8s
zxVy0WC2UWtZNrdt0WP1c+h2phB2odVN5j1Krl2jaZQ2HW0lcV09BL6+apWPcdQ9tsVq77D/lHfE
FvtFm18kMVyvvRik2zizbxhOe56yChayOGq1/BJV1cFuZZSlxW5WnLtsrm6zqTvh5VjyKLRiazvR
bTx21pOirYWXVCLyYluaXakzdxmxqulCSMvPTkk1dJR0qkPD3WS2cNKGJAedNCMqm6gCFHVowsB4
hWWWbyvV6f2aLXg4qmZ31agJS/+WwsxPxFyO5UlzWoe9bpSFW8PgNgGls2U/S1rnp1PfPE9sfeGa
GI23prb27KT54MX4Yni07K6VqWa6G1jSpZePBk1TTbOoffc5Dkn9kj30i+1MVO6j7MjgtYpayFSi
TTHoGtt2+UJPnLy76LugxZHLp6JBw37WzzL5ZzjgE7d1yO1GFzQbFfrMTch1ZDEZgdBx0iR2yT4p
bnOOujNpK7XhzlmqUDGj9SzYC8PZKvccWOI5G9Hw9XTu/TUfqPyTve8YHho9ya1JgMuM4sgddJ3E
IsdDCm3fyBJzbHsKFPQaQSmJvrmNa1FPW1mlw9W1Xc5DqunFTaWClj9bGRLoOKOPJ29feko8DVSj
5QF1o62t3iDW/LBo/XIko4S9XSiiVqTThSsl0/jFod34jvcD5bSljYcX7BnqO4DXmRYTgiOk58uB
ynEl+4ZRG7tyLVKDZZFUJ1mC7PMGoz9yVE+PhdR3xx6q5tWUxp6SIMGF4xnK0L9fJaj7OTOTZ2Cg
/jCjIKQ/vKTGzqE3HWKaKZiJB8mBaJrB50RecoyItx7xsxQTBhHuih0Cmk2CDYowy6TcU6oTj2Ml
spXkuzTRI+pOdVxmRao38TCr0Z4xsOjupFXvyoC2f5URT63GfWGLbG/jyniy7CmHEcilnbTkI02o
Wbmj1dhScmBYNKFodEhMVTIpVsblHv0ewj7hSPapiEjJ0nJRU6ZA6faTkVhkRPQwa1ZMldRPaNPz
QNRsxKJtq1tlVpCpTejWXHV1lBNxor6jzi1h1hDXKo+ilonLEnnpHEx+cJum2Ftv9EmHOSgcLJLM
wbb2cmM9FJgN2p6RxNm5I3c9pEabBpGk0LYiA04XbF/1SpZDM8pxDery9LJiXUNLuGu0G21kAXo4
co18j2ZxsCqFwTDx0N5kmBs806MTAY4Bkm/mqepxYnN/9CGhBbi9dNLFrYgQrSMUxDrZtqbloTLG
+tGMoni7AGG4NmYWwWoa0VlGn7dlnlqi4kxTpc9Ga1K5sBM8XQxZ3JfKWm9lQtYv+lqrl0LFRInY
S7z0iaSGQ55JR4Z1i8LL8TlCpOcUl3VI0vulH5tbYa/f1JQiHwMWFrQXa26ghpFxkEMmkGY0x0rM
TQiR1iw/VFVuXlo9t3wrLVsLox8Lg5/UKHbZUgv65bpCU4JNTGpl6YfCS/RkI0ue0MksAfuBtos7
XfbyuMSztdDWhHaqYp6cvk5AFpCRNbhJ7vqmU77hv2L5dICNo0yPYc9E4Oq8lK29o7UYB7FVfUui
5r6IZLjAhjyRaiy/0eZGRoWv5gFgDcj+ZSeejg5/0ynOD2yB1odMTVRvtNPvWoPFj4Ssb0Oavpzs
MsWwEQHiA612+S6xx/F2oQt0wkqGcmmEI8Q80km7ui4hxZKsVndHK3NekU+RNrWpTJaHxuJ2RoSy
uOvadZ56VdZyLi3VNplye2MstvGd7x9CpBn0pz6u4u24agn1KMkJyEO3Tpau2xF2XXfRIVqBkFaU
x05FM65oGLbaJrSPjKFLIlzUyuRc4S/qU1g3b/FMoudJQreGVplazOLRssktWmOMPWVUqRAWzOLc
UelSLmVl15cxS8bztBT1KZsSbWIxAgXIlq3s0qKkIzHlVLSKtv9RymnyPErGkro8wYzWyCTZm7oo
H9HBYRggFuprba0fY1JJt1qbn14T3aaIy8ajOWodU60YbrJJEkHT5QixB2N8w+Wo8bvUFu6KLOUo
1jraFU5BB1PFCmlwrIFBk2t11pYs9RmamXoyvgXCzXvOT00uaWyoRHLT2qJybZ1bLdEXP3UK7a5u
8uUkNZXlTY3dPlnTpoVl8KJmuCDUmt0RukFuGtlrYKEAwC0dNZQpHOpuDo+M+CQ6VKtu+eMiz6M7
aFaKXYgoDqYYFn/U0gz04ZoqxwN/Faudfdf21TMFSJAarHuwumOlUMy5UawmDclo88d11YabxZgy
bPtk9BRkd2Fcr+2XqE/sZzOVzHe97K4BRQ3TrWazZ8+G4l/Fbo/AvI9TX1JG0aobe+nbvVwK6zzK
K1WdmKEoKqR5MKYjcsK+lkJa+CoVIlFf6BFwr4o2K6NvgQXsKD5HT1YmzyETW5oEI25N4nhum5tx
ZXvEZ4zyK2YY4w2CdOc1iRNrq2jtELsatSONJCy71zrel0trzDzR/5i2SNDKkY+8m45qrKKlvLpP
dm7KmON3GWbPpzlwckSJcW+nxxbwBNWaRr123KV8MfajIM4c+ok+zWQ0o2vSIHtQFDADXao2Quoi
VFbzdW+V0/m9Bve5jCTwto8EsMhco8naTYUNFEDldyw/JC9ZlwchL0AxitjzO9ohv/qVYRCEjUlu
1u0LngBtGEnxSp1UV5O7vB88h7QZEyJa53gMqFh6lbXxbqQJBIBBaHfuNCU7C3ixjWlr7UZrO4SA
2LRgPWKX9NZ1HUYyj3FHom2sTEjoDJQiv8C5/8O//sq7qldZwj+ZU4rysobUQpNVW/3oMVsLbK+X
dsU8juEJYJqAQktkFV8wy9QfLbOfym1kS+pt10btPjJIFjYI8/HL1vq63Eoydicb8g029Z4OrVfR
WN8riaKVXk3XJ1aHeSuGmK4YgdTDUojVlyFo00/I7p8+lf+5DUvDgIh4G5WhZhiqwz/8U32Bzcuc
sr+m2zFKYm+SuqrepZnKjjnQCwxAc7qNDmCxqck+j7Y9JrE7dvCI/xV4/3+uw/ygp0hTfDEw5jMx
9Zk1L09QO6QMRfy3fex/RZWf0reu7usfw0dm/B+Y+U3zvbofuu/fh9Nr8/G//P+RLr86pP+NLk+n
D2T59X/4N1muqOq/ZNmSDUv5NwqOaPDfZDnh278cBL185KpmaXRA/pcsV81/QeE6fPyg6ETtV7r9
f8hyVf6XAYVuypqNHbV25dH/C7L850Tj/3yikqrobIg6n9Q/P00RK7Ykz7JybI7KzXy0L+VWpejt
mofhUfpkHXAfv6zm//2NjxPc9Bg1QwK2dzRvx3Py5E7BZ0LMDyvsP3/6Ssz/Yj5rOXkqSSt/Wjta
d9FRPNfHOpC/xT/0Tyy6Ffm6SH/zhKzrXf3yExPlw2FVe/nYJSK/DNYCEBFTU8jGrtsMFoSlj5B2
3heTtF3Uvt+NSxptp16eg0IdwbuyFn/TccbqdOIUzYtr2cHAarbFIo0ygmaDfpTGdmk7k9i8Vaj3
NkUwZDaiJF3t/VXNms04KR0dhEwOHTlBW23q1sZscMsYu76FmqTmqbBjPGNMYQTqYMdvCgYlPyYn
N9GQGjqU1lj6Usp5xflT+s5Ce2HJKoBVNAVdaFIjrUCbSQDvKAdsB0c0m6tSAph5TABRMVTMhdTu
TNlwNvFcFhe5kN8GG+oZrnDM7tW0NQCWHBuGSdNDQQfDRaQ+vDMmhdOIqlBYZhnWA45ag7zb2qHH
TjRU66HaGLmdn6Oe5KG2SrL6XH3N54mjerBTn/KEchKJCTGGy8NGwoDoUCBdPuYQBq4UxZoXL73D
T1B5G8rSfrPyETCaaeZeKdrJmxIp3uWyRUtLM9qDmkSTp0a48zhaFHtlRv+g1jiki0jRdrDoX0sl
FSeMX+1NpZRt+Mue8JtD7afy+Hcf0geNUiaNIurmVjlaylHST6l1YNzytSsykxBK1sE0b6d0Zzs7
fF8+OUj/KRz5z/L4cPA4UWUkjJDTjqU2TVQ/BP5BS5553djErqm2Kl0D7J2kROk3f7/LP/3iB/kY
/L01joyZOnKDW9OXJ1cLVRjPT27op1347x7iB4GnhSVlu1wXfEfFARuiUzZu5kvJ7Ujj3hF+dpdU
BzzcXFBwQJ3YV5CVpEy0h0S4+/stqn/aEa5Ryy87AlqfFoDUWY92m26cuH+YrHKz9o6ftNmJdgIj
dpwz5sD01rIcQwvrq6Er2SbBTHTfrThcwT0bQHTKc3JNcWAqgdvAGq366yQ1B3aUT57Wb0dw6AiR
/nmh1jCYBTaa65G0xgf7pcvn6r5V4qPYH4z3Ud1+8kSuf/B3b+XDKWLCDZqJGq/HTIRd90C1LirI
oEf3izW5PaZ1cMfkg3VysPZT4aWSp8JJP1rSZRi3TJJv8svfr+QPn9//mUE4kBCsi7Qc9ZDu3Dj5
lXY0m29AKtgnfzbm4g93+3EWoaIgglWKfDniIeTnhxsRSMfFA0k85yexw5XHTb1yh0ueR5Fhg7Wg
KwezdwbxC53bNrgv3Wq3bO47zz7v6U644+Gzk1a5LoPfvAjzw2Fly9jGZD2XptihLJPpu5QbShDs
qffrH1rtYlNZTXtaUNhDuO23vz/1P0URHycczktdidXI1mOcemPptrgWzc6mxl/I6M/1Iw3/9WDa
2SeK4z/tpB+nHvajVA7UcliAYbzFjduFDfQc9hltHwefPcs/bTUfxx+K2CgS5oKsRzOMwvGp2lGg
9GjsbqN757Hair0dNF60SU7RBuja++RRXjfK373Bj1u2oaG+M4f1KOPBtxqvVGkybdPZuGYFQ3Ke
SKkt4yFBxJFSTZcBEg3IM1dXP/m6nT99Qh92N9OiyoqMYT1WVuINY/Fky+aZ9Cawjcy1ZVxJrZ3A
q7l+6WPHr9vCrXI9KAwrbBPIuywuGKASxsa0k7Phteg02x0Ma1Pmh7z66lCdt50F3cZ6bJaX1cY3
STZ9kqYg6USgiWHT9jt73EnZsa/vkL+olkCrcmhXfGDrvdQ89fLdmLGEtNvUeM6WEU3N0yTTIbFv
Va6wVqZNnmLJqcZ3ynKjTeSnoF1L+mZBtvTRLlq/jHZY5OpBKeoLZl/7ZcgOiRSBNgzkueGAFaFN
vU5LLrE+7OZ+wnHXCpR0F/enoTK3syHceboj3JnmEzyk10TyzqivYg99Aey9xxzzeXDGl1lwkvcT
Aq7BOGsTU5GV8dQ2n8mS1T9sRMaHw9ax02IYV7ZdO0wPhurKp+KgbPPDmHrVRdkOm/XVfpOP86P5
PJyme/XYf7Lh/2mfMT4cw+mIu3yZ8MuxdFEpX01uBb3Z7aJiYz7VaszEFsz/9tcnhcevrL3M6u3f
F8jPgZK/WSDGhzBKsQbqxGW3HudiPKEc8FYmMTn0m7H1mcLOFhewkZ1DQVkXTxUghYNtn2NTkrZx
ZHqI+/YLrj4rZtBd/5Lk+BantECsBxoU7phFgay0QYaT04rFUD+GrbwpSnDDjg8SEnbWRdi0OSQ0
shQUSbh9BfWUndhz91mbux0EmkLp28rP2Oor0T7uOjfKv3aYQ5o30Qhxd5/gFVPW20VvN5Byx1El
YFXdBqfkvz+iP23H2oc9BNoiEchblaMDqfEw30NgPkvfTQ6DU85ohc9Soz9sVdqHnSKBt5ialZ+J
n+rX6W7dTT/mo7U17+W3+kEKMU97Gu+L73+/Ke36fn/z3j9Ol0rGdDWVhl9TQ4mXd1pRXL4V42FI
NitlZQVf+4t0Fju8lZ3V7wx33Yo74emll8qu+qTs8uKrBkyc+/Ilkt0+qComK5/t6TIiP/psPuzP
cTC/u8wPoVAJhcP0yUg5TvsFuR1+8v1qMvThyzRuKKmRabyN4pIa1a42DzhrgVZdxl3DjIUyqD+p
9/x+0gaS7WtA+EuECjQ996nKs0pEKDu+Pt+q1da4N9BojFe39Jv0OLcHC6Ixjb38syjgTyfHdZv6
5Vdler62GDi6Rka6tQo0MJJtNKVTxeMuT0r5dci3LFDXMfc25U9siNmu6SSWn/j4/OkCPjz7aCpT
bKc5WgB2vXIGxzpqivTJqvpZdPzNm/04Pzcn7AM6btVj2rXyy5wl67ZD3bIZRBW5WecImvGREdQK
qo0um1Uc6jVlXyjYoVMs1txcXxncUbBX4l2dBkqE9XaPc7Tb6FiQNTG8BTLZ0uvxysR30ASPHRQM
saEx2LkYXfCWiwkx2N/X0x8W78d5vWspmfYQ86yIkxextYnVEgyT8/nt73//53Sh3z2uD6HobBdj
pXfs08t+OjsBipeN5Elex7GkbH5I72mQ7D8bPf6nD/5jhRVdqKJPfbEckzjEPufF1hm6W96S8kcU
Wac7EHdXDD5ND7071NkNgva/3+afHqP6z28+TSZc38FZj20VVjSt6I7W0k03f5bC/dxMf/cYPywq
ZxJ1EVf2ciw37Yu8sb++9bvJ3ymu+RSUe+uQBZSvXWzmt5V7oSvgqf6b4g0h7Zxv+TeCxfe/3+jP
veN3F/JhcZmiGRwZk8Fjrpz06W2pAwXbVuYOv5RP/a1IAzMEPQTns90ulPaIBtKH7CTJYUf5S/av
iuof5VcRb3t6wPvxk63u58i231zWx6m5Iu5iSejZckTSQjP/JbefBnSXqwjXH3neeVM8YzD1pp3b
KTSa/Tr6aRKqy+IijryaWs6+0e9pzC7A0bSRjM9ylOtj+d11XTPUXzbDNkamMGa8tzVgP5Bex0Bs
Sl99Zpr6J5H6H2/9wwpTmafKVAmTj/7Yb4bjdNefoOpoSR4yv9o6J/NLe8m21abxRlcNyyfD19w4
UC6ffBDXn/ndHX6IPqlby0xEZAdZimcnCQcGHtU55qQ6gAfFpXCtJEIhX0tMumV+0rwV2yx6QqcN
PKLvbOQeMOHpV/olfme6/Te79biX8ZMQ9U/xgv4hRDXMNSln2wBciWSwvNNwMxjDeV0OKHqFeIQz
A9fXOstLRDCIfRyaHQ1r0L1QTs8acsIksNHzVE9VvTW0fW/6Emp4UJZdIU4IefDTQsB36atz0iH9
xB7i78/1Tyte/xDgVlaFLul64V2Ac8UG90ZX+IYLg+CuPnuYD13mSW7kY+vrxTsQ053ph/kOf1Sv
2ZOSuiB64d8v5ueoyN+95A+hpFB6Yylw7j3OaXLoTIaiMDsHUb11m8rbZZK9UTt3teNWE9AyYDij
zto+dfHYRZqAfnsegjh7WUdOF6gA7FXB2Rp4ExJZZtVo/4+z7+iRlAm2/UVIeLPFQ3nT1WaD2kwD
iffm179DvXulHr6muJrNLFqjSkgyIyMjjjl1lKTRaHquhOO7Y95vzzuLxxH0eIHOnLYdcg8NN00G
1RlfHz+KPYASmUrDYUVW0z0tPQEYVCg606/oty31IuYGxzXlQZulQdIFEtET/E7e4afzmrEYbM1q
725f+9vbzWKwVwKtCqsPBltO9ffhjTOLc65XbmoNNtAFzmgm7/GR2YDufaN24jGzwqdea2+K66nB
Hqme3pn+Djd1J7usCW1Ora3f4sDcGDkA7hn2FXiorLdFMLUKN/M0RjHRqsj1HLk1blfGQH2zR9oU
YDwC7jLU0FRZsCBAXu5IayrtN80egaeCbmSonOQebm9unoNei/wQSboK3qwPBmOijq+P1/Xvbm+8
OPdb5hKUxgE/ZLaNJphgrViMibqB0Tz5xjNOUau3eJM2GRfOKSsXmKV60n3+fpwIEoCOftliSOLw
sdpvs01s9WbrcHq1C4GKNGsVZR2w0R1o2BsgRiQfj192yvp/WTXcLFBDzCQe02lg0RW2KMTpvUHs
cSetZN1LC/++Wn+8GEvTGZ1N101IV1CAm2nKOb9Bv4UxyC7UH7/DUoZ3D/M/BqlhMwOTHgyiXOAA
LOGuvhc1VP3ApXmh9czxj9Fh7ey4F1B+mbG5MW8eh4FMSp/d0sq+iVAW0DwZTgIQ31B7eFaD2ZLs
8gwsCJPFoj0o5Y7Kjp2oFkgrbmx38RUDfQfALdMbpLjYE+wrkXEAKCQVZkdRehWZYWLy5BVocr8C
FwM6P8cRhTzF7iu7nwjeKvgNNPnTQC1dwrrsIOKhJ83Rr9E7O8AyqDBkDsIEK3Hz/ma/vfEsl5AZ
Hg5KIC9tWz0yElcxWSOzYjM3wbmyRl3U4al1Hpx6A1H3ba0Fu9qiN8JxsN5iI396/I3v9YnfHmK2
UMWWBX80wbQLsBECPOZloBzgLwer+WZzjWMM1N2MHpLwFxCEldd3lFbkQ/mEo4ZoEEJub4B67nPo
seA6FWKH8ZJWwZ0vuj5+vqWq1yQO9zOnC9GQlwAdRMEjBNsc8lp6V94gm7DrAWszWAfswHqDW6EI
7LXxeMzFDzPLBpKxCSSBwZh9YwXmAOGoxGgrk0iwk0PyDyB+QaniZZSfIgvjCv0zyuG51v3xG421
OycDJQRuvuKBAi9zn66ViZeylHtz7Md+nFqGUkTjucD2cTI1sG6MiTKMAaMFDYY5WmCiJ6b+YdDy
qPTckNXcKoxaf+qN3GK0ygnUy+MZuofs31bN7MhPcgjnN1MZKkv0xgYyUtRGl0104OcVQL4c+COD
lqR5t+o52vM2sXALBDI7wf46+AY32Mlokhdm49dGfxkM8ZKckm9vL1LHnDxzFWOsnZRLtaF7HffH
nPlxDyzlFCgDyAzL4AvvUDkINZjQ1BpSTC7QY7emLoEFEBaw3MGOGi3lHwPo/Vj6MTjN5SCiTide
pnZGso/cTHOEkwF7eeMirV1Jpjn/5VvMnZjHOCojflqtJRYDfDkNyNXbuRFZNDphnq7syn145F9K
Ld4FlmjJ2irWatqDv408u28lHBhcwIIxqIVz+qhDJMEEhE7jXKyHQ6SnbmAIK1O51AC+J58/ppIH
yIGkU6YX7muHd+Euc823spugvEFpyRVwZ4tXcZAfI8e/5hq1UfQ1Z+GFs/xebfkxNNvRkIIBdW4r
nxj92qv8AWob6yt04dZ6j3w/f94vxbYEVXDLmXAIMf5IFhhbFuWsTd1Sfn4/3n8M0LFwIaimBVKb
YMXgZKksUZevoZartM5oAa45lPkVrEXPhfIMM7u++BDol0sew7GabInu9QzBP3QLzzz+GXXGPEAH
6+Br0M7RE70ybrCi0uSVwRfy4rkCPVFYeVRKjB2pkIzWkJMba6X3e+r222qfVYXqoSKyOH2n2oTW
JG+NpozCD63CTMRJjOQMerTmmyC0a4IN7UsVcCWc5EdRLd9ZPTM9hD5Idm3Ql8alXadXNsY95f/t
sWb3E56D0Q35/1kEbaQm7AdusE9yGRXdPie0QYYyeAs2FJFR3cD7VPvvbOsdGjPZ9kZt2ai/OCDe
Waw5YFF3duD45lpoWgq+c8fvvAjBiJ8Ob+YwbjtDtHgtPxQa6Noq61Q6cJmOdCqO+Y6sON4vVUDn
LuDwiYeK1DRi7kPUUToQyh3VI+fBUQlwJN2v3hmklyCpaJEh80AsrXyGxVedJXNS60OvpZeZ7fhJ
vYxXNLZwHS+/kC28g/zHH3I44I3q4HCXzuE/iufHB/HisLP0jYGxVF1O71vqyXn4HvUcoT+YVh3A
43qDHUZQifL1cm2CF2I+Pf39RzAh8GwrQdrGe6Lr9MfjLk1xAnUDC+wkNDrSDtR91brU+UBXrisv
uTQm//eYLJRxSMxhboeTckCemlRm8NWCLKE2oMHWKvcGP1U1ks6DuAvDlWri0qCzMNaB1DaJxwBV
1b8xwk0JweAnw0ruv9Qu/I9nA0UiqWwxjQK8kEWV3fnn3Ix2/IV+KbFBbo9nbjqIf4kN9Cxk9T34
0mIsIv8YYgktKQq+0gH9kteQ8FNkCJTlHq5IPVkZbqldMzd18CToDtAE44ESAdbtHnTpW7EjB6gk
ARl0Le1qO7qhA+T+d2Wzdu6yJnoHev0U4Gbz+JUXIoAwN38AdWIE4w+LpfsWdG+Haz/3Qo4EdAKr
h67ZN+fm53IfnMTzPw44y4IUuJCJ0O/BDWWvfCreFRp0GEjk1E5RhT/sM3sJYSsFT7Uv38t1ZqWa
spAQCXO7iAAmFyBZYgUd2kt2rqc5rp7iQ6cnzvituP4ltVosrE1mRKMqolxVHCAysFLp/X1zABL9
946sPUjOeDHkwyQ60Lr2HBS3phJWNsdC1Ua4w2R+xJiiU4q6z7CMRIt1ayc0wFNXpwrsiOpr8P7+
TtujMRrTcZWvxG/+9yzsLjX+M66B/O4PbY83wlxuA7LlgRP11AQFPwi2HZO3gleRWWrdgX72nuHn
Kmtpfgsd4dx1NmyJgbgZ0VUM8ZDhrv/mbtA6zF35A1oK3TN49ewmOCUrS3xp8meRKSOjD0ImHhUA
FCO6hitnye9pLoxA//6mVNOAklrhZ0XhxcvNWHrr67P/Snu6HGnMYD3eLgs9LWHuXQFWXQJV7Sny
fYZnds848P0TVOKA9uYZ6ZVjVfEq7OQDr/pPoh6rOFJQpNsXUx2i3mUmhUYXWasfT6fzfwOkoMyS
pxHCFXxRYaUNBqCzWF+BRmuxCflKVdT/cFp1CIzQLFZ2zQJ4SJjbX1BDWMkQbcW2UWFEiOvZaAYm
6KqmqB9hGq2BSK8qOrSQdUzF7n+sB/5yHvhJ7VloywhzY4x4qHhKGvBlG3eqoLEqS9thqEX7AIqk
G+XcbhqL2bCv7BWSK0dK508wsNsEb5CXcFjciUVTEEz6pXaTXXnoDW/D+ytbfWH+564afNWKdRrW
WAz1SwwNmxqwHxZwO0LTaFEEK6OIS8PMwlUD2qFPaIaZfOMh9he12gj5WejBwu3+0xNHVSLyju4d
Acj1Gtp6BEhmuUa1IHst20vNQqUWEEuoJsDn3aZDLNbJfzz6kBLYEsPuHUR+De62Ya3X5ClHOQQC
EicKYCYOirJj8MHTZgKqdIq6ptfDZLAYBBMCGzaRzUl8JDK6FMqZNPseoxsGHRyYVhP/pkgqHHYB
2bj2w1tJriU0vkX6lnaMFUSiOjZQY4Q0B5QVLBI/R8UhAtMJ0gamJ5Y6xbco+wuh9njb3m9vv+wU
eQpGP2JyDkFApukqpPKfPEj7uU59QIW6vNQu21jJJ+1psMXNnldGW/pgs4wvgZMkzUOmcltSHz1U
OajeAN4AErEwXauMPj2KvV3tYlGl0PApHHjJqShMxmh4E9Z8/AzT2vjthWdRlq5LScg8PEIzaQpF
OBNMiQW1sEhXBljoh0Bq7e8p7WFSH1cDprQ0W30wIhsmA7vabj8og3c+yXkq2MUWu6GuwK88fqmF
cqogzzJCPumCMoUVAcDaUKHe9xtmQy6+C3EEVzRrC1yRYZNajwdbDHez6BoHMawXJLAvOna4CoPn
cH5/HUYY0QyCrpCpsk72RcBbjAzFiIEzei8ElfRrkGEzWXN23sGyHuCxunzjAQ4NRfTQQF9ZebqF
Y3ROkUpSvuCbgUOtAMnFjnuVbO7SHghquzqXvInZVkLRF7Lf2wzQepi3XQDJZaDuoI1PHuDmgFRB
rGJlwU/r+pfFJs1yyCKtSdR4+Czy8F7K1waavo/fcuFQnzOpQjnLSA+/5G0xaB7jlqhIM+mtFZxK
eRLCDLZaxuOBpif97Q1mITYhKEPWPd6gAkY6gDItJDfgCLaB9pEVB7uq/348zlIgkmaBCPIsIvye
sajQlDpk74XbPfknyYjf5Zfx1r5FK19kxof9Xx6PIM1CEBDYVZEImDneqvblNnYCLdZlfdQUHNMi
AAG4UrQqdFY2+VNsA+H4vHZeL21SaRZ6WrR2E2jiITAcOcg/AGSMwo7/Jp1TGyJBn9w73IU9fh3/
vvTtZoGIKcOeCNOrdhp1wBXRGPXeDswYZRqI/Fih/goZBq031hqLS+PNghDExYfOGzAehz6Gol6h
dbddYystdEYFaRZ0eJlqBKhwoUyHkvSwhyaBSuwelI+1qr70+0qf810CaIyCyoUFGMdvXPclnAqn
o/WgXak7LEXNOdUl5LO686cQ3ZqZ29vlIXGhzq4TE0jbTbupjUzvDlDeNwIXUpzdhhQrhwO3cAe6
p08/znihrbqacIiI+CovENenVQDcR8+KBMiB2SPE8BgIkKqxDUlQAYWe2KggwfPqw2GhMYbNZDEP
GQXgIobJ5UCT9PDAHVe2/cJxPKe7SB0pcq/DrBcAe5uihnzpC/q+1Bm0r41ygv/6rrUSHQ41KwMu
feZZnIGmcykXDI0L4W3cRm8Q4wyBF5B2o+Vd0O9UHHSLxH1tha/JWkKwNP+zkDMgUY+YacjC8E6R
PX1tiJG7IDz8Y1ATZ5GliCDY5LEYIXZQsetOtZO43DNaqXq0BbPWzu1BLzXBjd9TXK5pS7qu1oKX
Xm4WZKQQSmzFlE8JHPQUr5k1CQZBPmXTEzfYBCs3uoWDVJyFFjoaPEopcLuMelYboEwUd/bjBbFU
IZgz+clIsTUJcYuChwd5hQp8dOYYrTx43GsyWBAfJ5netJBH1gRYRZcXnz8rzAkpvvTUdlfWhuJH
vG8OoCc2sDk+MbU1wnjyu/oDWXg4m4SeiR6yS1DrsIVJNv3y+LmXAuIcQ837nj8MU7SFSQKqKL5F
TNYBYtGSz/84whTnf8SNhMAuvIBFNKpBnzCG57kcgj4F5KD0FpqBVQOMzW2d07uwMYXp7z9Gi4su
juSsw3cAAdRoX6QD7kDn2knNyBlPwc271HvA4fL3bGVfLhxXc8rPIECrGbqkU5GgcJlUha8NsER/
VguI09r8JXWaE3sgvjoykDaauPpYUs8BWkX5jtYR1NSvlS+0NGezyEK8kE95CpF9MjbDVidG1SYw
FbdSXDhzlNiULXuBGifbuTidTf4IWwUAZ+xyZVsujT+LO1CD5+kCorFblHq67/jSuh6kudZ6Egtn
gzALLYxPD1AopejteOgP3nvrdBC0O4pP3dl3O2j4W9BrBfmVjJr48XhCF9JqYRZmPGiK0zJcQrZt
A1UXmOWg45Y5EBCC5tG/VfmEKY7+WOYEqgIBlWPKcN/9iDcBrz5+9IXJmoO35UEooaWI3/UggVe3
ldpS+6CAl5j++PeXCvD8LBrktJIreS9DvAGWVPv0Kp98lD22yqnV4LHrUlZqJAfq6q1RohZCPj+L
BxU8ccIhUugtlOz1qj8VXKFDkQ1uWWEAzQF9BMCLAVlyn10D4Zo2p8fvubCk+Wl+f3wfhh3hQzDN
I9r2T9gwu2L14rzQHRLmOGpKFtik9zCF/n64kWN249DXg0zv+B4d1u6/C7AAYY55jkvoegMcDGSM
wxsghm+kl96JXDaHfQ7qrrBfCzbFAeen7MNUZ2X1LcRSfhYIoOIxNjSNWasdNCyyJ5jG2c3HqpPu
0keZRYLBg6Aq3SG/kRTUpmhBA+OA/2ikladfunzO8cYVpB17MRqmTuRQqlBbbDtIXapAm0CN7exB
XdxsGL2pV2LAAgJTuOciPxYZdGwLmEbg6JGoHfMh7Dow14nqO8HJS0CnQ/lwCwjmymgLBZE5qHio
U6mFfD9au7j+gUto/9NGmcN+ZbqvSobyEJ3FSq2HGwVLLeEmCDADW0HD3vmIv5ygc5hvlrSl0kUS
jhc3BwZOAEsndOtrepQ2QBm7winV8wOUNsVMzTUaeH3RDPUAIBFgcm/yBv7CquSsYVAWuqDCHPuL
9ozcKWQqtwMLkpq0y1oRKnreNd80W/QytMEITNh47EW7sxub0pH/6TyAWcJKb3AhxM/BwaEnwLKg
ww2yHOC5oYGa3LUQfMaeePxFFzbxHBcMK6gqLKgMJRiV21J7CKio1NE7P/7xBaUBqHj9HVibrK1x
gODXx/gt3Ab1pvcs6a0tbh6rw54jBq6jCdS1ftRSsWXOqB0oEc6UVI8rEZgKoyGfCIHbA+OMgYbm
XYj0MpJ1GiwQLb4Fay3OpUByX8k/NjZVi3RUTe3Govt450qzY81WNAuHwC4DygJ2Uz57b7jeP57T
Bb6AcL/x/xhOZGvYqqYYjsjOqDgC+82mWpgafGRkgkZD7zbGXayDji10jdWCd9nRpiMnD1QUP0u4
kAHFlOhRuQ0B/hYiyHYybtYFEJtVPSJpEasXYOE1BVY2tQXBiNSvPPeeoMQMPm6Rvzx+jQX2FXTd
/l4aNSV5XCbhW5HtCBhWr6jZWTIhQ6SXm87s1fyKpigKdOKx//Zf+/fwUEF451atFSEW0r45Rr33
YfnrQxZq25v0rbk1e9/l9mhV6oKRbYmLwvGnCKxteqb1+B+TW3aW3oiVoojSVA6asL7CJnMlMzrl
mxAtylqjXulNfaotb6WKu4QquMe0HwuFhSOcnLc4Axjz1pq4kuzqa2GRc7gTPvqt52TbwM4c4OjR
+7F8jez/D1DdhQrBHOqtVB038iESEsBKbQZKzo0zwkE5VsdMCwYjgbBQMfzbheS+wn68JwNZXIWJ
kTQGHLyfjPbixa+9cmOfH6/UhTzkPr0/fj4vGk+CS/iUZMPaBy4tUPU4g/w0rDVOlw6Ze9n6xwhQ
X4JCWingQ+n80+iwT3SkJpZ35J6nJBuFMCBIB6A7Ab7GvnDJ9LGstxQ3oGYlqCzk3XNkNcz4ihae
Xjz07UmrQv11l1Xtyom+VGyZI6cTTyC8IOD1YMMG+XonvdKsiasd73CKXitmKz95xVEsbl2qj4AA
50ZxlgcI5D9nsPyEJ3mawOPD6SW38eDs2UEBu4VurNuibINLobBtBTXknd7qYI5J2Sx6iFKyyUtY
TcNVq11ZZQsH5b3z9+MjZWIa4hqHdHE81P4TV58nfdvQhEU3RVa+wtJd4Y4M/DGGmFMdx0Bmckvf
gitn16jl9bjdq/EO6Y32eDkv3RXuf/8xSFaJjVQ1Ne4KjXRqOP6TCZ5YtOsFO1EgN/vNKxH09OEA
XDCvFSylIasLpy44PYNfKmSHXFnLDu5Vnl9Svfut88eTNKksQGQVGT4dbYQB1DYaut3XojkXw0GE
KC0VwPnpmT+wkHcICUTIrHIYzWwv5hYHAEMAGayx0tN4EqqpsTPBn6Btckj4PzmJTUj1EThCw5sX
UoIKvLMzGn7025F6bhSYLFghA6hjrSt4rVjz4XDI/qFBamDgGMTHOyKh/NeFKse7abgri15vfB1q
HQYL1oNcb2n+7fH3WDiH7rnMj0mIq1ER8hydY1orL6L7p3VTF9Zz1uNfX9jYc7z4wMP8iPFKxGHh
k65fPX9lUy+kpfdc6MdTQ0nQLxIfn25MDugnwHsNBmWqvypRtXB+zMHfowi7t5THrbkjjuDpyVPr
ci5j4OIBlfe1FGDKQn9bf7PKT9PDxkhqUetsTYhPqJGaO4ydOMT0TBQdlWO8suUWLmP3au6PyRJh
1caU8BjYjhzw8vEr7MVUOFc8/sJLzc05MFvJ/IrGKsICwi32wEA1Eip1SKMSu3SAStqgC2BgxZd2
egNu2a1vpRVdV1FXC2FxDtJm5bIO+CxABReeNRqyOP4Gv4ttCEL11F9RtNAajcAArFh5lV4fv/JS
WYqe5VFZBJ15WcCqjp3W9KzKgvvoNdwkhqwLlmxCE0X+HLbSP64TelYeGgYaxaEUW7Rz+4PsRjtA
ivgjdYYfrwZfjuOwcl1a2KxzPHZQZi1JZCx6PoaCNiBTRLiuzNhCEkNPQ/5Ygn1d1ZzsI+gzTbOL
uAoF4QD4F+8gcVATE3qDqyQt8556WjSKEZ1wj9MFCpTJpMJNu97mPAefw++Vp1nYePT09x9P40Fz
FSLZuBbWemdU52aX7P7ApggUDNlud8FKur20NNm/R4mCIs8qFp+tZKItzcKwp8+MtoDTIEyCYXbt
pFW/sgmXLrpzdHbHQ38bKIOJPsW74O+5wP2oWzgJgy0irAxyT55/iVf0FCx/TBvMehhFmhB2qcMa
lTUN4hvRDp5vOhCHFmiw5QYsSsu/xBZ5ko6UEyjqgCuFsvIEC/0nfg7IBgIIeI3pNQE9AUUGFszA
TYA8rK3FZAWv8t9XhN/U3684yKSlS9jrbiNYwyQ4um34mFUmAwZk7TbByqm4UIvj54DrcoRirtRj
Jim7Ur37JwOPxAWzBiIQgx4d1nBTS+8zCx0jNcYKxyI415UB+EkOgm3ohMfytIY2+n1j83N8teB5
MFGRMIDoViqy41O/WwOGL/30LGbULZx9SIaf5qQnjr+1nslFkGM45MFK2f33DcorszBQcFIjUT0G
GBirOXsQt1BQpShAzdZEb+XsXUDm8XModD+mhML9CpOfGBDWa7L3INZklHpdDgL8w57BBaOC7osP
I1/QjotvVtGhhhxCV36t6bhQ6+DnOGk413Jjx+AZYCYFfRcYEUnxFrBHCXp3kdrRN1nPqBvM2nXS
W039Ig+2CIWHZCebLVADuPvkO2oLFaCvlQA8hcDfttkskgxeCLONDg80Xlqd2mR71ghPFmMJggo+
xUoBYmnq5xDpMhCpkO5wZaqHZyFzymFDw6Snhp7gKL4V8qDyjR0GGe53OkEbNmDdTLYHaiP1V/o9
7dQwWsNKLtAQ+DlsmkolyWcV1AiEjj02fmmGryFsERVJtFvBDLluR7hdyMHCRRWRVJAbZNYSxqFr
XCV2CQ1pgY2XBitrcmFjzZHSTZ4FilfgYagh1ZoadCcWMucSCNWQ4gxWsEe/Z+gwDf07kuK2CteP
ACEul+xxRNdOOBcBaj0rR8HvOS0/xxA3YwS57xzvkDZgIzGwToc6biCsNQKnEPDLApVnsQdmSHBH
nA4acDCtfDuq7YbbtxoIlwbQOih/PN4IC+FZnkUgSkE1NZExTGs271CWVid6Ar1d68st5Ob8HBaM
emrLw2oUzQwoIx39y6DFh8gVdekleW+f2RcJCgzQ2fF3jBbDnhKuRDrsNFZ7XEtrYHbBCZk8Tpt2
ej2gW6LegSy7EiR6Tla6TAsBfO5+EMNuD6aw0+uBHFzskQ5oMjroK9tkoVLBz1G91ejDDZJCmi9H
CA5qd0tN+QJRdEPu1EYfXZgOXgeUMIVTbD9eDwscTH4O3m3GYMyy6b7MdrqMwGAzdkapMRQwidqj
1cTaJdFF+MBZ0REWuOV+WBl5ASoI2uXf+xWmrnSYsRi5/wTfLi51WNiIaHobvsUfYpPSyA26IXhT
ZRddI3DzkXoZa2nKApOHl2bRQgl9ZYjALEfXzX+Dj6A7mrzmIUBefNvTh9fIGnbNDhhZHeSd9Eyd
xlKFCvaObEQzsxv4NqnBn5VvMK3OX/b+HBXsBwofsBwiV6elemq2m/FUmfClsyp3TdJn8TvP4kvJ
8DCmFABBTPbKSwqbqFBrt9iKN08vNMglbz1TMHjTA2wSIK6V7bIQM+dYYDYdK5rAlmkrh+w3VQN7
KA+QGoaZ7eOZW9ju0uzCM6DiH2QiJk45BCBjVts1xOZSAjNXwo86CHISHhe2dMu+owiOnfFcf3Im
6mX5tj0Wu/AJS9QIreyYbdnSjkMtdoVXdjusTN3CBQvmU39vD6mASvAd11xCvOcdasGwrQD7ACbM
72Gn9X9kGOOtFeQX6gv8HBY8VGMRlAI6Jy2wwHDO1HKQB77oIxyn4eiMOtcnlLKr587tXHG1Ljst
vV+W/Rwr3EsU7Q3TkqxfklsBGgfS0U9Rh2myUxv0JjJXabXTnP020izUtDnHjEUP4EZzpqDXoEoW
zOjNdFcgzK3cvZdeZhZPGnlomTGs0VKWk8aWWbggVlFRrhzbS/fQuYK9XIiQEGGwHv13KIBRRqtB
1sjXnpg1bMtSOBZnAQJuL0PQNAW9hVn2GV1kcu2++RsQSbApCENQr8ElZI6DC99ZHTbVg57uVj1z
FrLzObI34sn/wLpGXALc0hylQ2IpRgohgsiUiFHqxcq2WogY4ixiVExP4pFvgLdCMXykK3UQ93LD
wEhzTdB5IcOag3glIpX+wE4IAM+EaHdJ6UMAodEEiCQq1UroBJGV2+TiopiFiAFmQmMtIfxJ3aUP
da98h1efJkEAv/FfqReqfwnXRCYXEp//4HA9RYh5HzjcNNQ5ME1zp06+GsXsJbOvYv2fwvlcYphP
GFmgPXiSe/BcexdJnmhxTyBLUnZBo+aJ0qqPB1qKd3MYbhuwns/kzbgNNNIBVhwROJy8xJ7eABKZ
6NBg1jkoO2WFmqUOP+pt+5qWgc6t7bal43gOy5VkuYol0o7b1nO7bAMnRTWF5FVq0CAKQn0VjtQj
tOTdsHcSzxk+EfYb/08Sb/OEXlk+d9zXL1FxDt31ailRoMsP3dDyCp6gyuRE78ZXWjICbkt6Y/Qg
mCeP+ybfR/XbUHhIGniNyV4SmMAWmdbGxVPXpxpPg7kJR+l8kM4ktjlI5Cq9b5RNYSRcoSWejUoH
VDRjXMksEaqvTLJh89xIyHuHTlTKQrKRhun6tZK+hsb8x088i2chzYVFH2GGqY3nst/pFegKV9IG
M96XNnPKrmmkXsjTymgLu36uJx0qXcqkLbw/Gs23aSg4dQb6vqY/6fhAbDB4R60XWsuQF1ZXNsuC
oBo/Bw5njCczMKCCXi3Y3+y1qlBJStMD60PgKX6qRFBN/CMvQONnvKZEsOAurIppZMRhuhWl8VAU
V8iSwKgAWwDKsKJo+BzQCgFMrHsN+m/NoOd8prZMCkeEXpUCg2/2Qy2u7MF76Pht+c3uarIU1aPE
dfAA8mrITaCdMvLmKNgRkVCJuMotROAr7EuUaBp2sNjgK6L2eVZ+QaVZ9ePPMXpvMsYa/D9y/Jwy
KGg5HU+pJW/X5JkihwYyzRDvVS5eZEWo6odQshBIt0mwy0WILFcAgHmxXjDPIho5tJAe+MzKc0ql
aJil/qkposGfV2cDSk3Sl76Mdy1lxYpRwShjwM9BEUfh0p2kyJpUGiIovF220iJdQFjhI/2d/FGh
VES1AFVaGrUARqfOjJ3qKNjeCicA7o5aaWouRPU5nJrAar0pBH7YygDU81AEVn3YYPgZqNnDVWlf
H2+OBQAXPwdVh1hQcSdAoLjVux18UxQz+i4tYFAFm7Vw9lYq+oMjI2uNRbbSS8sYcLQSJJXVsi5X
2W2E4qV5pibro8puA62pUMyEjka7r6EYIq8syKVDYY7FbhiGh0g/NhQCcpR+QBN7wx9Gg56kiKIX
SatrEOHBldEYoq9dNBZoa/wciS14Yk37PaFREs6B969O/IjmAiiL4iF8zmXdzw8jc+3yz6Yy6VPh
aYOs9vILz/RqVWfPLCiWYLB9Nt6oc+ha0aHZdrth0IJYT1D0E3YkEFdu7EtXkjmym7DgQ1McUkSm
gt/5aCoEcwKhNMgsMEblvypg7QPwXb7SxVpJZGmFzqI4bKDzPqIxJKTBzrHpO6JdHdeup0u3vDmg
mwxpFaUTTaEFwcLC7ZvdCzlm2Gk/+CvK5FAjh6biZtgIV+WUfrfnMtbGIwMNaCvbrHW5lqrG/Cwn
HUROyeJq2uwn0SWv8BqyyI5xGD1y2018SHaofFCQxUy+eDzK4z0psPcV9kv8/Q8cXOYB64Dl7zZI
yJWnlRM9vORU9JG2zQlev7UEVEjAqEwEVNEIjQKmeeGYcyj4bhlWelmlu6zwdRZRMD0N3lEOzaw8
tdmFCLAKTCOtQNsB1okwnVd0v++PHqRHYWP/FXiNW/vDvhQSW87QnSc53H8IrEdYGM5EFRKgEpdN
xdOSAjaUYbkZvRpVmM7wY9/ooHkZBwbngepL12eKUQa1VETIj2SmwjJ60fM6hNxVmXXSZBs3xa5T
LgXInhztANNm1KkcgLp3YDyj7mWNYt9x5Om115mNnL03oUMLrcbgdQX5lRAekByI/9Oq13wkGew4
4vh1UHItlb79SrHlvtKikS10HDdRbeb9M52YVI2aeiaXRIt9yCJEbaiywzHg40TlmHzvJ3DRlYcO
OKewy82xjoy66V0kS3LpwC7L5QXxzfPjDXw7n1sS60qUPsF/18p5/jVQYq2vko+g7w51HziMYjU5
lEDrlLbrWlFBeGArss3DEkJKPHbhwJIUCkp8mDZqlcH7nYOLczpCWB8SV+xrFFkJ6xL/K6sanYcC
EC3zakBkRN9UlVpQdfkWjJQmp+tT0YlvlcztlVIhVik1YmJIiUg+24QtPpqsSCDLUkCqP1V6zCDU
tGDqRPWp7sNA0qF8WCskRSWpmMVBbUsJ/7NlRWPgW1XgELxA9DdSBf42VPkSiKX/ImTpM0ne6rhu
t0IkWEwv6FkbyXbMD29MNcR2xgnVSxBAI1zh0+8xK6yxqyCcbJD64gWHrnkqxUMQVBp8sqEOPkCJ
omhtiLojo5fS4BiUWuQpBudbEaMRzx3SBFr9CSwWZaVBh8YpAxi2nqJiANXsy+NVNjxyoBMHG+I7
CbHr3O3LQ4VUOIg8jWty3YPcU69CMy/oVLrWodaKpRsgDot6Qlk9RN7rcMs3W3rQGv4Ea52Yt3ER
hQCcTJ3b/0fSeey2ji5B+IkIMIcto6hsyXlD2Mc2c858+vtp7mqAM04i/9BdVV21HJMeSQtxy50D
gG14JPkqTpS/ituJsINyRiXZiW4n2ZGwHgqxPUWYhpTwKFihXc0tuVkENq4MpNTNec7vDevWeF9F
IsZa8i3vmjke6+63bH8X9pzake4gfzULi0SZbv2QBGauvkHXMSFm0JIIi5uqGXI/McG/enTo0p2E
PS41z5V63aLnepbr0KjEC2Yjl6KTTp3ceS0pX+E6xG+jZPqxDp643XLpXDLYtsyfW14f+BjrDDcp
YNzTv0bt5kzWcFjFGP21tZ+VyAqHSr4rq3oj01Z5NqO535VE4QqJKyhLcdAyQAk2b1NWJOdUGFmx
NFQIrA6vp8xuatFRizelTdxlzZ5x355X3nlCNG1r+HV7nratdUzi3g3FK6fSW3ISLzq/XLa3qWVA
nai3yRKoRe0lPo8fxarzUMvLNJOhK+AnlUxA5SnycjI6hBgia/AElopWpD7tGUOjJJrMz4uU+Z2x
ubWmOLXR85LENpRat5I98THrhetLfayEKsaY+yQY7gSqImKq7RHf4z5+jkoq5HKsNEyiZSvIUs3y
W7Gvd0qCot3Sm4+2Ua+NvEbHMr7P82Vsf4esI7kc+jHI22eTt66noEWDy9wBu6PUa8cYRadXDrqw
S80qcqvxvOFNbqbtUUiKsATsj8W8dLrUeo4IF3YnbkNF0O/y0GOhLeR7HvActMUJ5MmKvXGwu6PB
yXYRga6N6zRg78zkUlI8ieTXF58o803rTvSFOH3rVqTZAnKNz8IKxHVHBATTxpnuDIUjffOd7RZm
g9OQDGHaRMRLSBkhBBR7IpNKT88zQTL1UdzsuLzV0jXF86ryBhqYuPVN6TBET8L2l5SM6FX/pBL7
DsIbDFzY8zF+mbpkJ2RFqCfFC5HtOK3ntRz05T6B6Gj7MjCnxPAVpvA0iwTgRQ967qtRkQkfyJ1+
7BYnx4YWW06NK03jFHxYOR5i5ZmTPF3JtVmxLPrUoBJi7WDRX6nVjAWF0TiatkvEbXCquuE3xMNw
aisj/ZbuXeovmhcVzPrpjvygZ9FbloFiGAHDYBjcLoYj6anN4vHiXnWEGgVKyhxSfJ012d2MwRZM
ohSNU09SjBlziG5h+VdseLsw9nFryG7LMfcOBz13hpqMuqyaP9R+vCwDbukYkgN9rF5VHImSy2Xs
ykiym7xR2jeKJyReq8AZ42oz8HtNy0nmdGDEgqf2lebnHqfunLZoZgbzVG2hktNLqr+KiNOA6q71
ORNfyk2wa5CAYW/ontRDsXQvWEcFWn+MVTdOmAtsxyetPjeT12PZpQIEEIxakk803LenCYFPNtwY
xayijuS8ysOl2zS8MSXtQX1ZV86javF1Rs97eXSGdSGw2h3FTzP7MUiyG2hj/PR3NDkkmKStOacQ
vCCaxSBeCmtLcWTZlyTP6p67+EWr98rjqLD16VRXB9iouDzrq9fh+wtCrdq14TQN59yHsNzL7bmm
aVFHd4pCmZm2MaiGnUXyJxjf+xYf4B9VNseWfBGD5JuydbT09kSVR27vDJJvSIM3tiXnULbemlUL
Y95oE4sXlS60aNLhmJE7U3UddBT0nKO2m2dtyz7DfMSLxZ4rZs0v5LPblZR4ma5/mZ9J56XVxqLN
HEWXd3FfHLCi2k+Phw+ia865P5IQ2m44vdf+xEHf8C5AboZl2ePb4Ujt6FbruYCln1rj2g2ONeyL
ZHDlpQ3WcaqctmuPGjiATpK2qrSXdjjKwj1SikMvfxGtXK0R0/nDdFVS4crIidNiEIrL5PNogCkJ
e10g/rTFYnKZJVtdnMzMTvPSKhxPlU5GZ90dRtmoHWtbqayknRy/jwaQ0agaFFViT7FHUZbIhr+W
S/m9TVz4maG4WekjXsYn3qoDNdb9VR1xYerdcVPsEfQf0FI8GQ37Nw+5BAyVIfJ626ur6csVbaWs
B0k7X5b5Hb7YbtXeEfEO7MrZlclgXGvVSbSjVWjosqv1YG0t8cRYinCxpfq9mXufwUryI0mTBQuw
hJL4ZDF5ryIjEKIvEcgAtM3erL1lPJFyGlixTPDpYzEzCBRVqm0+dV2gldG+scy/VYkVd8qEa1mF
USN+SRlBQimvWpvaQG5mnhjI/MsA7bQF5h0huaaZtmUcEHy3VCFb97muS2B12DxNr6X1KYuvw/aq
rpR1XlM8bcQBSIO/EqSC1XQUJnhWUgo4sp7dZln5nZjvckSiAPF9G1GllZc2bU71ZMm2Ugmh3rBi
hW5nTL5cB2KZ/VON1kusAQvdB61Yb4THE87aVbo3F3pmMz2/EPgTH9qqnI+z3pPqVg1JmKzLfiJZ
xWaY9zbV0kkf1mSniNNHzR2+Y/bSCuruS9oyr8qs32UhY7XOnEl/zXTKdyT74OzplWh3Qjml8jvP
aEymkvS2GceXqXX7AvnWOu6pZsM2Eg6VlO2SJgqIGX3Fvu+gqkKwzpQ4U5X+KRbRMzFhaRqh9ob5
Ka4GRRrLTiefnNMSlURdnbmcDwrq4r47btlnan2IGkfF2citxM7Z8NVEqCem/bnXADL1Wu8JLUfJ
tGCzA9196LeFeGdGsezUGpPjMpi7LlIujdEdNUi3uCkP22IxwkYz0EV+EWduLVU8vkbcqUMNUb6t
xyUu/XRLHW19E1X9s1lo06TqUEpsKBDXTPvN+o+ECmkoGxLjmQTwWk3ztrG/yOngiIqfyN89XK+p
VHdBujWYp3TzC5mox1ItrssQM2lg8pMIBj2P/Aa5X4kxKVaKNuWt7+qPVbF2dZ+/Vsn8KoPPLPK1
HY9LlfySDEJ4I9FdhDxNa8S9CH9TCgzT2VHzHBPtKLEC7wMBQ+yF3MubMydsXXtyf8ghoSV/tYKy
uFu0A9Qaj72rNvvBkndSRfgWt387s0pIEH82xjZsU47dVnNXAWWo9DWLz/rqjhmTQ6r0Kxfjuzb/
sAhd+jHODycqS69LMjfKFzdq/+kGcePKbz15m9EeVwq5fk6PkiLawvCrm4ItkUpdvSjmU5m6pYEL
N1B3jQ3FApaqVB+Kll2tSCLSQ8jDlXGSVl8546BQ59qV9fctKfarWb+0KeqBvtzJolOKGFozRFNo
rmHtDepE5V8Wu5ytQ/6pGjwkJ2UMI+PJjbsm9dT0OWK6tnpPFNfEwEMUjqa4K78hGDvNiYktrT5m
5V0zQ6qEbQnyHiRD2qcz2R59sjcsX2u5qWlTDtoyXrfZPMUYZjBvJPaVK0D3DgMlLYapk+5MuFkN
OZ6p1ETDz7KRAUvchfIerUGGb3zHuHhaxp6cndX2S2d8yZwykv1o7SZf1E85yC0mmARmDbnfGnu9
PnN6dtwwU3ZUmNUUn2SMJRf2TzO4pkgQCWF7qula5meMpU5HMrYcanCQ0df6kiBMaB/+w6XsG9vr
wkhfXzgDoBMpAFLYsKHac6T4WnQyLQKjHDqdhopvENzROA9KyVl0KAbcbjfrbFIFq3nrSfhBAQiP
Xe5K+UiSFEc2VXZfxmFMx6VYuRfTLcg521qEU7utFaDv4DZrfMLoLugHOopl2AtD4lsSnpnpA0hI
iUltvXj4jYjFTIvVb6eaM6620y6Y4qDTCpwgXzoVj52glDyjiPgQ3SErYrfOFGrj1NXF5TLXRqjF
8O2q8iPGmFGV3Y6r/SrMqi8UfoTD4vIeMb/RVUW4ip6i7+vyz+DoWSraDk8CLo2yUEZZaZuMbcPk
hGP7aajhhLi+Xr/65qoy9VHZ8EsD8V+cAIVN9Z1PXrHa1S8RRnZb669lH8rJeRDeSfcOhJmQChOT
AMzkePrm4BJEalonqaAyig4WV+1UM6SWNTU4Wa2lPw9rSLplwxifknqeP7RWXD7UqO2BKs1R3QtC
7SvzEmTV4IFPtE6S5L5OOnQ00PnKjHxn9Z/JXourDkP2Wd0X3bKf4zSQLTKR9O26STITU7k/rFNY
Sd3PpuvpiRL42RLjaofUxMGx6XlQmltbzn9xTOOmYqcQRYkRDEl1a0zmpyLTuomrpduLntC9rBEx
rMJTLa9OTxw1n8sV1/HbLKYkiCPpTzAlrx6jn3W+5e15653mU2n/wRGOjH7Q84yuUjjFPx2DsWzq
vHV8FHDGcKjfBJmcCtzosKgzgwfZYtKRqacmZcDPMwTSy1xpttfKkxZ/qL/qlL/eVqVntbeLxknU
x3hCyI5Vay8t9qbka33sRJ1PphAQw1q+409JIVgh+XUH8SCB2DUtYfAhmceWdS1rxqX/9G/por4q
H8LqE+4tBdLoSrrb9H6R3sfsNGq9A3OsXQcuay12ASuYZMUXO0mCvD53/GvBx1tA2+y+OI1ZWGG9
OTlVFrQ4XloXJQt0wrMRFVeG1xIzRBcc7wUKnfpFx1Qquk2t7I2lPeX/Ut2PUJ1LoXpSUCLWG26L
30aW20UE5fnaMrXW7zLlUJZNmOkBIfCMus7DdzK6chpG2a+QfEXbczz8m/ItbCS/w42qcWn9KmDC
uMMk2CZStW89q7nUxsZxipwtBgPL9xRyW1P7mfllTdm50PAU1vkytodG0EFD4KtaOUvG0sjD/K40
MR3orc087pI1c+UKC6wsOaEmDto+OarmUb9ozZEpchMjHWQzjWv9E6aWLtuLjdcSZKK69FMobSTC
51D12Ia1On34ocv2lAkCY/siOQcMVVovpRU22nsiMYBYzDdd/Wdg0JsBMBFSP3OYVe9qRzihoHtq
eywrNxF/ehm73+rbQj9X/jXTVYP9V5gtrz2MPiUNgOMklx/gTENyiZqw1e5Vfuq0Y830PBLwkul5
xE2i4HHprV0oySEFwVb/VJFXkFtelK4BaDd42KHaMlhVtgyPMUQc4ZNJd5M/rqSIjLhFfal6lWPW
HwWAFkJ0xxPlSMOU2T9qPLdtdhKWbG9lbZvfXCr9a/2rtX7cPhd6qDKTT849CR8Dkx1YGg+KNV2i
sn4igtNWGh4mQfXizYoCEhgT84XPYtRP1V1NXuPlgtewsL10CpVNkjpZWp2bgT6eplpPSqRMY6CL
fLjtFL1VwsbINOEtWqjiFZc3IDeHwioCo8rY8VgEWq6UXIW9iod0hXP4sWzrV51bsqAIkxOa2eJV
q6/xatflUzSw5E867Uyl8gaQBIoq9s8ER65ObF7X/G5tG2XfCWZ96i7I1WzDOK71tVJe2uisUdDW
sGCFr0TuJO/K4pAyZz0qgIe5D26VVWF/qzkHMWfuZZYsfc29qXxD/xy3fSmA8QbtZ5/vZgZ/jS+F
7DeRS5OxweWTz2UkwSwScyb9q9Qd4KZd1Hst9TFhIQbdMvzxl10mWN6g7mBAZyqQ7ZoaL031OxZf
ets/gbejQlD6YzM4as67e+dvrbKPRenstoMyNG6IRS1eX2+JuwQsoqmflvJjTc8bDiHxe1/Fdqk8
ZVFQ0Y/HtmG9qIsL7Gadsw4cTAmUKkSd5RicVBONGCBQQQa78Sa1Bx3ZUZ4cJkpZzhHd6XrW+zHj
3h912nmJM2UTXKAhSoquCqmAaJZT9iOpeqyFaGGi2saZHdTLYpDN8iPuuvhLrf/NxXvfOSozRZjQ
WJeqrhwsenWwEunQ1+Ao+gURw1SR1hcY2ZXeqZK5NvXCNpRXk7IicurNEVHE9k8tXpIll8dfrl2V
+loWjh4HsfKjWYWr6c957BRZmHTBqO4gObiGJ8OZiXNoXvANzgpsy4TTWt17wqCb85hdk/5NqwBw
D70wexMzA1nxuVihIv5R0bVC7OhUKTJ1THLIN0bYcldY0OA4bUsqhl2x5qleROoRO+nMcI7U+1DH
8Cd8PoxayDfT7P5nrnfslCZxsy4ws13XUbw89wTD9fFvpB/0aL8hgk1cowimnzajVMPBiTF9zUte
F4JkF1fuL8wNUwv2NHjyswXiflTI8TVpUQCXRPZyyhUY6KAkQha2ceEW3WuuE+ddQngcspGi0QiF
/mszDUdP9yV+h8TAi8auQuJM0obMdRoY53zxVPl1+1XSN5lMcIHm9y1iTJ5zWa8cseTtE4zoxpVr
cGKVJ6QkgvbTA7c+r6oJtm2XmMZ3nKMFya6DLzAwSVwnjMDys6jecMCNfJWQAAEvPnMDGREOdvJO
1v/ly3t3rblYkl2KbwtlWvSrF28zSmCgrIKjVnWUIXLR6Ew65TmwI/iHPffhilpSMz5i5dSrOObk
/pzwkJYXeT6wEooWjNBRGMdrXas/iwPSTsBeV1bfUsAH4zotLu5PCn2k9CrAd6sgyUKru9MCJIYY
w7CN9reOzjO20laofujgOQll8241LzWBkaOtm/gOvM5C7aJ7tLf154EHfiD7NcSjuDwtSIpo/Zs6
WHuvyXxxdmrBjXqvH0Jsq8X005zCPKvcZYYJE8cnZYrszTCDOMZnvn+qFnYY7adGsgEqvUvW3OLJ
65pdO++7l5ZQVhzm/+g9I6SQ6luMWtH0ovuIoPzD+BtzN5GcWsShfidbNlM+5ryb9gP8wejJ3NG/
SraXfksV537MBONI9cb40xzeF+lJfVawIZCnp/5dWYOav0jxtnUDqrxVsbSjBiGK06GLj9LPTREd
BckW5glaZYRcyeAydAs8hyB/QHYcvZdY+5JSTkpvKA+A9Zb8m8Ru0X+nRQDSSsSzubxIwqHv3HzZ
RWJAw6f/qbnhdB+Z+tOMX4C8ZB7b2adMSX3PK5NF1jw0DUodlCDvxTla2rDTT/DYNoHzKreuMILC
+o0CPrjcNeVrxAHAfBL/6vpGK1HoOzWu7XY5aDXX9ELfGhr5v1b6UbTbA//HCIqTTS6v/wFLjyWn
2tkxTXZYx1iOVu/gB1BxiQBDyfatZ6FIpKH4UvDKZ755Y0A6v4M323CtRnQX7/AmPSGH+hK0y4tW
3DPWVNJgJo5V7XxTw6E5N0pgrG60+KAlCMIIA8CEu0TdSC/D7sLfKOjEsJV81puxfI5cC/Fx0Dwj
csY4iJrKJaK3nu9bguXBwWrvQMXzvzFunfpdVe+8drF3C5zK9WDqfKDqmZGH700/ZBGxBjpYwui0
FDVCy1tbXzXomfS1F343AuxZOMYK73F4BBGoDx2bY8WlozSeJdXuWP7g9mDEXnbdujdFBV+RuAmx
3n/HK07Id1TRzepN6KUErn/i55EAENTXfRMnbGmHQguyfFdIjkXtSkSOibvYEJgmZ7Rf0PpyCpH7
LZS7fAzYmnrpg3ALpBgCJxW+aL0mX+tAp17CTcnOlOw04ywh85NPQ7uz5H8z/7iFkxE2uV0Jb1Hz
0nxVcrSPsheYk0fTY42I9Dtsvvr3/qQC6XeL4ijFU6cfpInLXGJs+cWK3pYEUUjt8BKo1SQK7U1z
MygxTuKeylmHIZ9scXoYIKVuXqPt5r/WRkXVPKtLeVh0mjbVn1lbOWOotvCsM+xQ/qqK9FFLzN4W
YHkLRAbTVZ2scHMc1sod9OZk/P96J7GhJgFqnWcnIaWprr9U8g+YXNGfjFZ+FwAgbEEbHxx2XTp9
B2vPNWSCPGtlDkpEWk3cP3dKu+/XJJSr2tHHZtc10Z+YNZ/WZH4Lchq0UMt2rqeO2u/0PPfLWfUM
05P1iYvFrmJfpZu9ImRCQGqbklsnP3LyLaNGkA+RGdCCk6LbKaHUHB4wXOKK+h+UfflDjPouVTDd
ZmavvrT3sY29cf0bJ8VFgdJzcYE571R+sqh40qaMwTK0iYN9mz9pXif5m+lXUC3amP4t+l6GOlnM
8aNSPZrxtndUcz7lLR7Mw3RYBzZxCSYmM14DSC2n5/pm9R+xJvrZjK1bm/uxkT8BAfj5+Ijvkm/T
9GjsAWoXEo2b7lEni9j7cwUt3eLFLcdrs53A1KJt+pDMe6pkT3UUZny1pgk3VbjjLdrlXBMY3V+T
5MS9Oa/+ZlFjHbW/eP6dUVrHIAA2BT4WFIYrqYcZ6aKCW1aMo5bDUfsoemGGhwf6sAJ8D9c53lXT
fgWJhayCSlDiJ6uCv4DnCTXpsOlA7rLX5JyC275egYnCbYONO3ELp6Nj6r663Cv8tjs70r2aAc2I
FJNgEvuwXs/1j4HmKjemK+AyKMU0XYVxL9y24UicBTOUk/GhmTFP1y3koDR2VhOjbfjVsUqpL/J9
UcIyx7svJOTOzsnn5tSbRp+GW+2eVeuG2gU7aeQEgnyXWfrUybyjWXWX+JBRZYgUCPi1mFipQRjF
GElV9jzxhYDX/XdhfIzzzpDDFaci4rqWnwlNYAmBd5k4y9WRaq30cmjiaMFvXEl2/XQps1dLP63z
OYdlBejV9uqA3g5wt3U7WOfWL8YUtP8daxzYkztFHiWKhD/jy7ReWuk+/Fk/RarbY+rp0b9mAcBK
0/uijx8SN8PKN4/JW918FSjBrPkw/Zf7O6c+pKgyuALjXcPkmMd2kiglPnKqR8rIwge/Uxbb2lkk
VUWXIg+K6m5Nx27yhOIiwi2P+YHgYlMx39b3FtTzV6TXBvcMmp86+tVMJ7do+tEq56LDcxe187a4
Gs97cXDO1Z1VpXB1qtd0Ji1JKr0k/Wjak/ht8jVj7i3lT1S/jji6qvmVFhASEvZIVU9bnbmDyv3J
xGAv7eO6P6gdHCCORFCMpRhuE50EyDFQn89eHqidTnrxmm/Q6chZRsQBRe+rPN7iDeubRV0PLXWc
rLvWcNykS9E6y4zpc4DRhq8eIuOR3a16a/uxiPD8jqr8rg85BYoay6P7UJCttBQbj/4mlyksUJEU
Tg3iR8mA0sdi0Df76J8lWpPGGZTdsnnKzbpO3Wv7llkO6wEQFLBCiiG3hL+i+sSVrCl966Oi0JTe
O2CWONuJleWulR2jkC1dxbCbRHTla1pBh7uP2u1jXf0o2jEJJJrfLUHiF9BzRqxhii4W10Et8dDn
QB32zUhHY5H9IR/a8ZuR3KOB57e6+QI05vYdTaglquf5Q3g4wQxHAZVG1xCoOfgph4YYLrRK9YbR
3ylWUMU+7hlYBbnxovG0xed8/WjT9zjxLPFThKJL1Tc9twLtuIjeosM9HgoQeAv6h+AOMdVfLEn8
HkvhELfcNBFGj68m2L7QvOsZx6ybjF8SJujTF5b5Se7Sa1SoDM3jqmFxpfNyEOqrv0u0LzMhEOGv
kygUZx5Qdh+n1rfKPGgNOByIu+3SoKWLIUARYk/HJuKciF2drd3U/7LknIJMx7HTISKJu53Zlc5K
OhsNQ9J9a8KzUs6Ig2Y0+Yx7skNig+Id6WOV+NlWUUOAa+vcUq3uGfnsrRp6nCIGeFDyy1DMdiMZ
pxFGH39nwVHkpzG+EzEJ1x1bCKRs6u3J6Gjv81vS4AgwFVqHBgrERG52uU64jUkXXhZ+Qq8I8wxi
MryZzZcpBaxLmnEgRWE+dfVXYbEmUgAXqlMzqc+SKTuV+ST07uNRT0/qcCn5hXHxxU8zMmSM5lOh
/kQNbtlvmYg8X6IBl58F8uMTzV+2AZsjml3q5AhVOEdFuZP+ZEB7K/FBRtp1Qw4Zyapb6W8CeevW
oeEo3L5q67uP48e3HFj/GaoYPaZNOKkGdXfqyOptXhKUX+UHV7YpAScauj0h0S6N/LPXgVCLBU+b
N3AQxnQQkEEMvIv9sUr+enj4lW53+tvU3v1PqHLZtPMItR7To7WciaJpvteURGn3PhX5XjHRZCXZ
XuYPj03jQCzmoVyk+4gnwbyv1Ocov6poGePoVezn3t0s6TIOU+R18qParD+SIgvKg7B8WBL4NUI3
Z+SjjK+pdZPlyV+Kfb/BU0VPVQyipDwN8b6WYQ5vkrDTTG+zIleffrvaS2BXdCNUS4dqV6vCVHhJ
5YlK+59ef6tATOkQaip0i511JE5WIO85jrDlbZiHc1bKt0IFqya+LCn3GjaK5T+1Qy4xrCKsM3H2
1fY191ykiXXHxpo9t3Tf+pK+CBZce7NpfiVN8E8oH5WuDtuRHT6MGuea8W8cQEq4gaVZMHdjbn5F
ybonp+85HveL/GIgK64ZIUjbN02In3pA7Y4GIzWE6ZTC7gOnmaJTpRC7OUWLryli4jeydjP0OL0r
KgKhNqamr7Y6VK34XhuE96gIR+t/cpx7sqaEQouasdzeNvEBAXHkxCKp6/K5SGByEUKp0UMZSN+o
Wt1baRGlJ5jTXp0nZgHwVbPVSt6NVhI5bWbkzii2U5AM6nfcGbEPE4pqYU1OZoSARFUmskMlqvvq
Egn+UOxUyWK+zWXuYFbmV4H7PdKu6/RM+9llB8tkdqJN3QpFUvWt6aprEISw2VpHO5Vjpm8yCeN0
8V8q3BRCimhCGZWxlPmJiCZIOAlhQy4xY7YMCjGBbX0rTOHQSsLsmILiafhyyGxUyzWH+6ilrlTt
VuVLM+G/5KAYWA3yV7fQ4peoKZoKrgTO0nwQdLgQ14pjYGS0Ne25S5o3XZfuMfdmPMgeYnZ1n0na
ZcJ4E5hgpYo1gbDIdKcM3qU6XIHyoSZ4VCbJFHZ9eZzmUYXVimC7MBhOzKBtRV4mA3OOYZaREwm9
anetKnlJzPM2LGiSUc5WF4Ln1FfdtZQtx+QUEZbmrPSfVkbIOUYj7TTWJDhp7mKhQ9WU5kcTjkZd
hmk8Mhs3puD7ZSBGF23yM1JQLMayFCKpV+GimBja4hRQnTOFwtmhijSkHSEUCrfFEp+YU0qpOtfy
ZdX3QufL1r7Wgni5T+ZBJc2U8QB229AMTyzr2B8I7IDOUjew+kwAj1TQgElIsyQvWxRwf8l4YVSd
a77CpCndPvul24Ov0I3Wg1N2zw2pGTHdzQV6WzAOanLTNa/HaqJ3rRScCaI35WYZ6SyKbUcHYDEg
xUiraXojEw2Kh/zBrzGwHVfDVWI+bhPGrRmOa+KPKBBGmcayfU1mrx3HXVsoYasOKtwbJVOG5hDR
M+fva3urgVNH85/BuU3xO0xfxWBhWKN8NN0PwFnUVechTs9SvSvk+bhZv6oJ2F3SoXTyftV6f9V5
Do0Qmsm3ohLaIriMn+EWtS+kvnGsSvwSrYDIR7drkL9YXfTVVS0BOlmEiAQ13iKprlDrX6khbVQ+
BAP249sgiTs5S+5rlDtRa5J2pzpalKKEqAV0uFO/Bn1nYPe51KP1M3WN6I3iarqCFKeepEW/Uo0e
lU2tjD2Bks2AbDgTyVsoNaXmf0AfJA03+VaKSDp7EsGM2DogwVZcGEB2Rz+Wfp5lu7G1DsmywOQR
foOKaYaQr5cYbKzRFifpax+ora5VJGcT8I05VdkhW1pwqeTaMtTWAo+MeXUSIOOUSdptKBGXsf6Y
JctPzfyCPPecp9lT9BhQVMCdRsr7jbmVEtWNruuiJ47V6OvNQyF2XrSDqGbmbUPaWc+65VcP0S46
d2dOsMmPklCf7M0sdxZSf42CSqU7yZhNqlEpKPeBLd9CL0VlR8k2iJ4+fU3bp9ruZPpOBTlZh9Im
oTxhRk9wY/3Wy+fFsKh1Gpdk60jWbHn4H2fnsdy2sq3hJ0IVMhpTAsxiUrQ0QUmyhJwznv5+8J34
8FhS1RntXS6bIAF091p/WnzFz7og+s8zb2IUCBWFcmZRpZuvsVTSwUimO6RPWRE/KGI0TyM0N1hC
Qms+q7eVWHOT7mQVZzN4lCpQ6p2c5fOCy0JyJ1PzrTB50bRfaFpWbYwdTUZBHGjlZ4GUP3Y68Sv0
/bUWQlaUoHCxrNvO2IgtY4OYvPRZkwlTD9Q49h0Sjqo7ddnv2HsLOuBOlrAYPxAZ9FTYaYQfvwGl
GGVlWZmrqV3VuCPkc6evLe/iKUfNa4JzjHNTQ4V4ZwzT77Do+l1UP4pk3STmh5GGjFnp1gZyMWb5
rVDK59rJ7Jkb0CUQK25TOHFzH5qqY5IPa/VOgho31ppNMyvvyLtGGzLYaH7FMmwSIIZzXh7GAMET
6lWhprD8qWsG1cYMUGIvibezRiY58HYtesKl5qI2g5+QYfakjZ1ImCd/cfgiO0HCVaECkem6i5eQ
ZL9UYXvVl1XWH6d+G3p7VZxqI3J8tpi4e+yqW0gnqOU+hUhd2RnIG6JTG1uuIynGqpM51mBogi5+
6aTgFFON69V+kF7a3l6xaV9CvVxJ/YOu6USv9ngTNDeLJeNiUOulCXKGrmanTS6+KYxNU01kgFD+
L3OvhTdVLnx+pwYOIiYKZBZtHjc3IZ1Ymk4HXyGpG5xCAwRqughadTyJxJxVTMo6lTdJ/jqNJH4M
ulNNqqMoz42X7+wh4Xfggo1fLQvtFP+wnuFAeEjlM20RwKr1wgKTb/Bq5FoSuoDh02hiOQXpSKad
zfxqdXLTIoAgIcg7FX6ProC2N5I+UmGiIEXdiNA+jNaBvyrIh8kBsONw0xWjoL/blqI7D/KIu6Wr
w4JQVQjtLIG41hvaz5JAFLMewRy0Vdd9BqUlblEGlIsuyNpzG4Dos+0P8Fp+oIyuLOPzsAGqohu5
jUqnK/RHCxkKBo/cNM5Fpq1DfC67ClcyxhUp24iUcY4ShXc7ChbshIhyUL3AnROdfhUFub/j9BRP
nYR4Y6M0csYBCDpShc1a9Q8Dk5wKSxeLUo1OmbRMEIi0OQFzmka7aEkwC7LA9ZhUG7WTkLQOYIAU
YpdW8u/8LnHHQRM3zTC+DhK4oWbIlStU1MO5Zd+WCqPT7OEWxDWunqq5U65V/zO3SZkPlbNGIaoX
fezktnVWa1jl5KR696jUk2UcvZQMHBme2opDsyjvPHHRCLBGT9jKTBIQj0P87tF8VeVT0D8rbG6B
uG/Mp8EA1VUeZEDDaFYEPUU6ZLHGdVxem6Pd4x3wgrK8sUZIJs9IlI0VBuqrh1s1hTj1Jzi53PNc
m+JK7lba3Ny1EOfeVNogqda2r2L9tZnKZa+WGJq9+yHsNppnuWk8KPey+O21ksOxYJRh+IhEirkM
JoKMSissFMG99FbJPg6U6LWu0w9/CkDJnoqp3paR9ygBL8jtfTgAyQYmgpvaSOJNYA0qywdVby67
Ka/fgn1IGJaCEcC/0c1NIr+PAUMGhYauWHtPQ3EAvGgnIUMnU5tgy0H6xj5u5GyY1jrLPrXMhGBs
iCQalHYvD4FCWPB73j+ZLT4hMHldtznv4nU9phsTFM9vX3NS0tvgHicWcndUiB23m+2hf2h7pKG6
nNGtRK4BoqJOsEOWHm4aymgQdLCpfv41UbXKygu0bEInb4vn2pJv/cx+SYuUAhr80hxTCW3BHO6A
6HGdptVjY1LeAbhFZncgkDiSVujG/WZYWxiiUDDrECLCrSq6nSqaZeqMyFgEEvQGhHaqoXoxTOTf
RWR4vwB+2cDKD1Mt3jqeLDoOJUA6SthefCbIGJhEupXao2AsjVPTX7hj+USuI2oWzXfSHpSTtOQW
W5fSsk/SzKW5cUn5rxJPy6Zrtq2MCGQSe6acLrAVDwqilko4SROuQ29kjjHwjPQ0+jyxUjkU1g0Q
5KHqAL6FeVb8fIN8OvX76tfAHNmszfEPoVYj4dlq+P8M9oNmeZzWxDNt64qFZRBtWHz2HkBePti/
2riCeg7ouiUczqmpg8voxQpzwkDG6RFZe7mtE1tsJrsEfg30mywC7aMWkl0/t8uD1qI0E0qF2Fje
eSrFcFS7UWTQ1fm8hbXcUZfiRKkNtOmBDVuoexezNwGQLOMoWeLOiktH8Y75WN2YVPSaCFa1ACwW
DtvYPrapVyDA/PqpjBGn9MMm17UTQwGh7h7gIUc8Fuu+/1BLa59G9lIXPGH4L653D7pbpf3G78pt
yNdSajT83UOu9CsjemHj34x5ug9ta+PVa5rjoD0YDx6anaJgtjeqlTpXHA9sd7I6Bxn2LvCevYrd
kRcFcU0QTjeFb6wa2G19GIBixUNBRFzeM5XGPJtIvbFbQz3LTjl96Ci1Gq/dltmLzSwm4h/myqlH
G5f9ttsnSb9rrd/owILw1ZchUtCxtW4ovfbkdOumzU8F0agYHRGPbl90mMgi1ONwbkD8sX7Womev
P1Oe5g0YVsEqRnQhWSu5ke7UvNrYgbaqiI93xpmL0QZ/S5e+1gQK+DHfdNJTX8ZrkyRbO9yrw2OB
GUntmOumy44I65nmMJWkcpJOAoycF33Pxh4R2NK+20YfbHTV28aG9RIw37Yrk/Vg6YwVx/CWYbxJ
EeSpsYnKDGGCqexD6iAd86ZX+4e6u+v7cF2MWP/MYqdhIcAUuCRQcfbBtzp3SuogO5FdWfqCHrnD
Pp+DltEm+cawi1F7GKB0aXBXmW9SeCebLv4i5GvPo/qmFu8WvLxSkuraPufZhAc06t/HIcdbX2TP
Sh6di5AQ21przspgPQSTTH5BOjmFPe6lZF/YRMzVTLcTWwVULKKrnO+DH/A1LSyIFc8JQ4vsB78R
JXEe78GOWVvsnrkVr/0c+XkMlXloi3Pg3dHMBDmk8D71Z9vkqmyjZWNE7wbAaX83Sg/U+2HpnTsD
6mogAED2e8TWXkO/ASRP/79rYnTgRt9fZCSpE0pbe+w2Dc2JEGGyUEV2VMvRnYx0NwaGesu8LDSx
WoNnMmyGpWhR4CqKz96dKOvCGN9VYb1l6quVnCfROkklIXBRayRZqe0fhTG8omDPY3vZeYjIvUEG
Vc7n6ij30gelAs2nBXb9qGl5L7KZCZ/THahshmKk1yV2Q8ugskZ64sK3NrJYKRVDFkPUpdmReTmr
Rq0ci9VMNr4utH2cQi43wtsNsXanR8EqNjTXtweMGOsiWisSylKk7a3uqtU6i46S8G4xQzThe99b
F3/8Zfi/sfpC5dOFmobkqsGtYlwiSTvX4OyVVRylQXZMXaxyUzZvrSFGCRVY2oomjgCntF9hRXwJ
e1xXPQltqYj0V8uLSZvtSoaBJv3/l+tSgqhUiWlPRClBnJVYgduW52QMqylAc4RhcsiehHhF+Tdp
7wVkgYbkoXMHiRqGDaV4FOZ0T8+0NTl1MgVuxPblY4cJSmrehik+Wsl+LGE6/NwNswRrhYVoaNzE
w7gOhH+U0BqUQ3QwomKn+gYemcFYtYWquvh/lolRgjrJu9IDNQiL4LGK5SX5vdwCfCchiuG8XjVp
f/Rrz/GhV/JpRJc/Ra4mLDfJezR0dam8FpNtBkArRLxKT7VVOa3NjrphggPA9VZF3NYzDcDEreYm
PiDtSeuf2Xhb5UmMW93joTnYLCn2b6eA+BZU67cU2IV/x/uh2xf03KLe2rTMnrgvMhM25m4yV0N+
01BJKCWggd6se+Hdsb4ymTg96SNHJK8NsVPpLaskKRAm2gVSqaiQXEUTjRP6NTdYydJdUvdk0QHy
RpFb0bn7oVvC15R9v7MK85bhW4VbG/mlru/GYK1prh5q+wKEWNEemjKnhPZpBJZ54mmLssSSlq9k
WFdNDE4ypy/RrWjZKRpajONPWNq2tpytfSVW15MyvQ/mbU9tVkxnW/qdDk/Q4bTosyOUoTgE8xpi
crw8WkHXJqOBblPsSpQPot7IgfLW1QUi43Q3AMSo2U50v31tQn4evltqAhYucfbZ5II9Nnl4GAgB
ZyCdeAsmmjVPm/Y6DP5ELdEOJ/wuoCjjcuQgH08SC7uTDawIyiJsh19Yhhr7d6h9KuZmqutzapxg
MqGJR/zGUnkMqszVcORHRnVIpnOlJ2tmvi4ruCMtvVTZsxU9jhXnIF5zsU96tOwVcnHtWJFNFVcC
kHLmK1a5hXUqdJNZhQg/a1C0okKrJ+tQSZ8akbkJvmGzwgYzi5TasMCbL5Y4iAJy6epmw5whJw2D
JRTvyMREFcftCvGzagrH7zo3n466mfGXYeQ8CJGQs1UqgRYRomJJzJLNWNyk6o1KfSOvm2lHZizA
/mIiB8kaMLROjzPx5S/zYotDNwSVNLYARrq+brpT2TopMJd/p/vLMqPIRp2tf5TzbCyAERE/SKg7
0EmgVApuEJMvYu1N0D/DJqCvkjqI1wqHrnRsA6QojL+NEePZNOWqxjOCHQhPMJqSwfGKsqL0Uies
s1U/9jdFDblxCNt9PT6PuhuZhqPG+ya61MPBRDCqhqdClng1g/i5SPWtJQR3790uzpWU7UwLlrey
UWVijZTeKDu2tOXAfRi1wZGWdRK4UyN2uW0zFhDjFi1u3sBrD8ajrH8aaYauy9yF/vQQla+20qb4
VrA6lL3i4k51R7VB/hCvpQiBrNj78y9q32jTefLopUCnsf61urfMmuJB7tqbEDqmtQiOrvZS52MT
k5ZB5d/70fxWhBfDDncld1r1lBWsi6NV7bbRDkIeDRJRKWEjv2baX7yRm/qI2Zji7l74+S+MGggA
IARWjGFbRurWiwlK7gxEJeOUuWP3ZhgacFELPOAXa3KxwFMrOv++JancclR73CryOLplrxPJmd3k
UUIyS0AVlnUN6IrZ+cPKEw2z1kra3nJo1xMTwrS4wt0J8tQO9UNY5az22peZcGeQsaI3qnr2JcV8
mHP7ZNekv3f9zmi3tgJw4NtgCbqNblMMyESxQGFJkcancjoh7YyVX3GVO1NNUgF6+BLu+dniaB/8
uxISyMA4YVcrL6pe9eZcmZglRvxg/ZB+ZDVm57H2qFFblP1K+WgxcrhKW8qvvnkPNPWmKpWdmLMg
ivRckF1k5iLc5N2lAjiGU5uUeOEDggmIY0vhWMQyMxjGqjR/M9yInKNo2Hr9h49F2Q5o4ALvYneU
SZkYi1NWIVLDX9/ReTJ/1sDb1ysnb+4eC6gQTX5OFOMX0UdS3m7TJHrWfPy4WTreWswSuAM13VB6
NjqYV3fuE4RPCq6GZc1aq9pbQVwPsv0weB+brRpKS1ldCqvdwq6sC4KeiiS9C8jLom6akKqRLUiJ
zmQG1H2j/uLHpzR1feTZqELDEXXDeA5JNV9QZ5MfgPQ3kKxzOk2O1ntOVC+Dun5Xm2LNWnK7Oti3
dE5aLDkG7KOVQF2X3loFGQqGO32kMDPvBKirW3vj5FhpQolNOpaUdp/p/MKFK8aWrTXzBsFO6d31
OkMZRbku5vIC1K0sXrD8tv1KhLjZmE9lgpHzW7EelOoKEZHIYanJM8qtk4yGL6K/UGLCnE38x141
DJQSWN7wLwZh4k5Zxjk+1Uerl2ZP5AV0J4/uy3KF8RYv/jmEDB3p3h7Qi5IfIPOrB1/FNwbIsPLT
e9EuvfFWIZNF2rIssbQW9qqSXvoGYU20ag1nqF7QffvM95Vva28X9Pejsu28TexL7hCevegmQXtq
u4N6l5Srsf+dpUs7ew1h5c2X0ICcemxgUcPngL2if5STpcUQqv6gAnBKGfE0Gf3sVNPfp+chBTEX
yizyDG98i8LmFLNp2N3FNNxsOKrdY6bfic48Sb7xUnB2JuJIDezK3RFqspbbhzLYtfaTRrFcgIMn
nZcva9v0TqLtHbXmoYV4PFoVExjNCiP/9L61TnZJ2GGNyj5PLH2vzabashREfkKLOxUZ56lSU4nW
R9tA2jNFbFFTCsaYaqemQo2l5eOmlQRMVF7vPCtnW2hHdd0hwHJKbFdK+lTK70k0rku8JGPBlN5q
mgjA6UL+krEfNW+rRNW2KspNIuGWSqS1gglAkAiT3gTzPJhhGUy/A+EILzrJeWMDMZu7QpHpPBTU
06CaWxvSvwbWK/rnIGaQfaZSwJhwG8pas627LqeKRw68rwwKohE7Xpm+kDt3E8g00Tme4Ci4dFbG
9juuBRk5Q7puzJOmnlRtK4CEYCBl6yahVa/HgzCUhVGW1U63As+NAuMX3ASBI9DcVUCEFMRiwBPv
FP3dV8UmwuMVTzDaMQp8WI6g01ji2sJU8WQRkCVHb6lA9RpAzYyqvga+LXSKWjHtKi0+pFp9F+pI
fqXkQfLDvYc2w5D8o1GH2kIUmNCaaGOLYKNOGCJIWBvy0SVqo4MAzC5k/yy06rGI8DP0y1y68Voi
o8fUcIrZfhTDEl9aXtWOzVWbncpmzEZXlibqblPT+J3NLeg21Hy+8OgWA3XALBDW6aIt5V9S6T1L
EbQwzJRpknYQGL9NDusqWSoI8+16O4QrM6RcCcZPP4r2mY2CHaMCFZSRA9KNs7IzW7d2u7SQsQVK
tvTMS+CHhwZtjiGDUsz1eYIDNzPtnVIR6nSvWsTIWWiBYoBdmLWmdCM88cwwN3AX1tKjr1auDTPQ
JAGCjYvPN0LWHRmlO01wu9n4u7SRgUhQMoS+dCOGKJHeWKCGFQLTNkRShCpwocEHpkm2rPXy1suz
k5kEZ8Y/b4dUnIv2EPWEKrXtB0KaSNoI6eTHhkvkxi/FC/ZeaspOHGBOoMqHhrQXYFiH2EPjFA0I
ir+Po1K+iL/XrwLvYj+bUsvusdssZOdtesLwvJgjEy/9As/gD5GJX8RRX88ILuKoM2TVQMGnrwLp
vmhuG+/xhx/wRYb39aDgUg/kMdFUZS/LfTELRNXqMKpBhBTRgB1SxqJ8buMea6xRGVT0AZzrR+sL
aCV9ClAf/PA9vgi41a6ijuNGzarORp0zDcc5PjfBzw4FuJpc9F34lNRlmTjMS4fz9KRDBN4g/3Bp
66tbMH+lv6b1VI1mTqbFyTDoBOuS3WX6nowhb1iC5aGWvosZzwl3g702bZN9p217ZWu2r0ND0EHN
CyaV68bGq4gbJGx+lYm6jCT7N6dYHWxYvwBzGXfTXJRgD3p9UY3RUUcqNZsfVd4G41PGNly/aqWy
CdF/yDYm88g3X4P+gTMU8xOWTEfgMPOKgdET7SYypF2i18jrSX6fWipajPO82Bpe/HRh+vdMJLEq
Es5KVvar3GGrzDZlW22UuNllgYQWSWdIK1Xh74T+QC13Kn82JDjvNFjc7x/pn0f3j6C264nIXREn
eZrJE4MYg5uTm+68c74OF2/uY72Jm4W8RloiL54kB2sdWtnFrl/cta5YAE47/vrTd97xIB1ktNDL
77+R8u8nDfz4n086M3vPaHUlPYwX9mMshOZHWqxUdqeZLnSAdKiIv7/Wv9csgaT/eSnLC4o2k7hU
HgXKVmQVVk/SMYYZIv/+Cv+ObtXMq62nkarMt8KQO/SpL6WjiRK6OKC6/CG6e04q/O+npxnzZf9a
FTryEl8BFzqMyEOS6S2pf9py/r1natdxyZ5d52ZS58nBUBf5kZOdAgurb8t5+Tne65zohus9+T+M
V/niNhlXG4uUE98VjvyOmNrhsbqXboFg52DC/IcLqOZXe9d8C/+6VYGQ1FqyfO3GV7sNyWcyyiGp
/MXggl+VpS4KWwP09pcAwjO1ilYaLXIY9fjeNLo9QkHhxJKGmn/XQoJ2NDSbkjEKb1H9FNLxpeTk
GucyONtKsrHwD7Q+Wf4j3GVPLK5sqEfE0+f+XS4eEmM/fBrjfAGLGLhpk2a3kfYokb1ZLNFI+Sc5
IAttFp0c1V5gm3vqUH1m5g4Xtd4uEdFemGO+tO7gOqbgYTRWMqErMSG0B4kyuXUtGgt0DWxUO/+5
UfAZIDLD8rqcdJz8q6yHSFkTe3k7m3RB/z97CwUVhlaHeUHyQXsn2LA49+2rxmlPRcSWk8b7BBpx
Kk4w+UNBeoS0Q+ZbiWHRE43XLTwSxjJQNbDK/tF6QhRgaDcaxRFdSNttIMSwUdb91iSNqo2Pc/Zb
qt0PRDQjTlR/1wVbK8iKh0iFaXYTKpz+zdBRuQftKkynI8ZX6pYgUBeybLJ9+uek8nGa6Y+Jqp/D
6ODnKK3sU4qolZiLCOCxXjbjtlZ11MF3Qj223gcjkprhpA3l0ijfpmyPUQ39w2OFs89kXEzBtk88
F14rBXxUvYvZqJXyrtLDljx3cacW3blqszc1tlybTlqhkEwzkAPSD0kcGfexYTv0p2G1HMifAMKg
L1iI6E31MmI9ilUAc88E9cLfpN5rLR8z2jPAoEIXJCITqKaSkYNYbhMnnGXakcpogvPREHRnfKu4
X6NZRuw5RaTjFLQeGqP3tKcRiwk+wKh+qMZdm+1VdCsVCnqUmWVEmEAYcSob7acgCtCTMdHqvcOg
c3MCY2L8Is4Yazi3+iFNL2QLKf7WNgleCpc0IL21L2vcjTF+S/+5VsNfIgge42yTyY5dPMTNpchU
V+n8W4luIu06jPQMmMuEE7T4lWotWA95vEBSXyCsbdP87vt99c/4kv/e+TAJ/edy5hXphD0WCIXJ
+MH8RB6o1L2GNd0TGtgOebQJjxzQBkyJcpH0U6qQJUAeKeqKPqgWSKcGDT9rDJKWeIe+tD4lHdV8
2swWn9cC4FQGrKA77AjxDy7I2Ynd2AfI5HHsxC2yWLNyUAeXFjUyyyPeKnUNCXjopV2THCSx69Kd
bSqIdu4TeNwEyVVSX4pxM0b1uQNmTGwIoKJt1gl0wMIIgosR2u+5Zzi5+F17ew8RmYxpJG3uYBqW
RTNc4qF/07xuow+jo5HKMCSEUKv+UZ9ehmyrNQdrmv63k8u4KrgGUfWZThTIAVHUhITwaD6r90j1
p1fjh+jmL+pyzZiP5b+25LiUFKFFXMJ/Hd6z9/hT/6wv0i2NVqOsxXtzUH660lw7/PfbohlXmz/P
3lI1BPCH/pOhcez+MJzIqm9VncRyp9oFH+0POcZfncjzefrXb4ok2ZSFJ8cHKWOztpa2Jv3wQJSv
Pnr+cX99dNB76phYU3wIJKR4uU9kXG20+AjrhFTEWoZEDgnJyNLJWPaA+K7UWEx6NOv22NS5vs6T
Jt8p2eT9UKn9u3rStauf2pKrmzCTS73xYlZLKHGKsnGjzcqJa/x+mYt//2b9Tz79X785k230+4k0
3EDU4RcjirEiog9xMoHBhh8tRK3jE09W6I0OGSqaIr6RwnePfHrJmxD0DW7aHSe04tJHXMJEhPHW
r6H/Kmklsl0Qs80q8AMFLoQa3DftXCO1XQ35dDj7Pcps7UEC04mTtBjX4jZI3hXlLog6F+TU4VCt
lENNYJxWA5fH4XObHXNE/CSq2AlnhvJSMSm1HVa29FgE70osX6oJ8jdK3S5ApamQx21HkDZSyzTD
x1K/dMxcb9IjkpuhYBTG8FKEhNczFaOFQBvtnWSj9qLnuemz92F6UCuIuyA9VgM2JrAAuPII2jJM
Csv5/hF8UY/r2lUJKzdAMoZZQzI160Ai4hBX9i9J9x90HyvTzktJHCYOofuhI/l3Kair85///cSz
rB8R18j7xi/MO6uK6xNMJYaSNM9tcvizjBCZxHKR38UE6AnLOP/wQ7+oENU5JvyvK8vSJLNHjNpe
qitY3snLVvFo3kktdUuGajCzBh8r5cmQGzDSj7SUl51Uo/ftgVVaUPAccNWWQ/HDy69+9YWuquI+
SOvOD0ptH/S1hEs3aTyNaQOZ9BzmMmlfIazw715Fya93FhSgqcroYAw2A71JCH+x9OG9ipNZWJUU
W5NEfvJTszrbNz2WyTJWq8tgUbmouVff97YZoY7uFfQV86IjJiJErJlMZP+0ovZ+2MX+vDb/vRXr
f37sX3e5VdQokkmmPZitSVqjBSKXr3JCN7HROa1nQc9C4snFi4T22RA5rQ0ZT+PJ18KZrUPVU4cf
WZveFcm41hGsp0gjA2aRCiZK+qiOq6rd9BVkHj7lviqgboj2tMJl6pu7798UMb/6//oNVwfXoNue
rMZ2TjRYD4mJ4sqRX71X8sgjSCJCcoSGN1RsDA1Y0UU0W6Dk/zDuikvYvfYPEj0EbO9bf2RZEee0
nvYSYjZ+Ps4DfhBDaYhRejMrQlk2VvQKmk38sLqwn5rPOLnBfsB7+JHkRxPYjS7pqWLIC+3lOzWn
hB5npGVGcCbVy3hXEzGB951phWs8Bk1GhN6ifMHyXsmL9EyKqdCXcX0hxmYKfBSke8iW7IdJE38m
fP3rPs27+l/PWh2VMp+I/bohzn+lbeIdBNYNmttFwJxxaXEvGBKnO+aOabtOsLKRyy4kptQVK5OB
XSYoQ+x6CyrSDQjs/K/c1MEe6xKk4+hgeK/aEvvjOnHwoZ4wvByTNUXyDbnYyKjX0MbbZN1u2n2w
FCtMd//rG3x17pnC9yoz51cxb9shnGGtruULpmWSwZkL37sEbC3NLbd5MSx0l1Rb5+P5wXfjFb3t
njyA8odSQ5n3gX/d3quCIJzaeGDXVxntBz/t4jNy5ltkLgBKHCIgFuEqePj+lVfmz/zXta7q7Yrt
IY7na3kH6S7bMsDiPL4Txe5ky/8RQVWvDhq7QTJUqaN149nYCcr4KFR0m9kQqz88uS/20z8zEv56
HRu5K8UQ99aNIs0m2ZaZSGWUk6Qvreyk/HE40Be7w5+xTH9dJtPsimD+CUgNXrzoW1cfH+gPEKhY
q95kvkW9F0A19k9F0hcn5p/X46/rtXnflV6CPaJrGTZAhqlU7lIgeuIHidnp3UJlNk32w4vwRdH3
Z77JXxfT4OD1JIFb5eBYT/KrRiKA+dOt+6LaU672VV83izHWNcYq+dalKzFvEqP5/Qv8FdD5p6r+
64tbVipyM2jBrqucbKu4QnsRB7bZODhtCEQfTMpm2cJYXaDDOikDmoDQII6MMQ/BMjUCak4m/xKH
rpEu0ZYNiEdu+4thkluU5CrxMSOyWaYaEaIvS+HerFV5m4hA3rdki7hDg9Gpw/NPLFkmnnWVNE9m
MnvIEcPJtm5EqpAE63mEpSWy/bsljthJigGTR6LnJFwQWvj9nfhqFVxtX/Dk1YQSlYkgNWFJpLCz
hzjkTSxU44d9/4vGTv+zifx1r8PKMLFgcYlAi8N1hZaS3PbAWHYW0kRDseRlP1j1Qe0K7xQGVbtL
UjyIRPBGmN+KyY3Y2H44q796X6/2rWBMESZY5sBzK+m8w51A8jaG5Q/V8Vc382rPkkzNjOTBH2+k
8sC8C3VYCZtsn58Gqfx705WvauG68/R80BjdECYVnAJpvfWhU+Xl//QiyNf1bhOmSYlq+cYUZPzo
sv1SE2Cr1v1b0kU/vGxfjRGUr2pYzMDBpE4yFxmBMtoITX+ad7so1anogr2wp9OkjdaCTHpX1ZEL
ff/bvthJ5Pl5/fUGlmT/lKWnDngTH9r0OY9+wJHne/OPY1C+2qGEBTdelXyur+zibA45RDOv4IEN
lub0Q93/1Xef//yv726GTVtm+fzdJZQDYhXG2Q8H4FeffLX0K5JCrCrlk+cUuya+6+UfZn19sQzk
q0qkZbpr6kkKH5y4BECPiovum0zD7x/mF2tYvlrDVd37vqTy6YYVLBhG4qnE9q+//+yvHujVAkYy
NfjR/M1tHLgyPq45MyC7FbqDpPX7S/z75mj21SoOUs+fugShka5iw9cg9U2CMN7BDr///H+f/5p9
tY7DrJ98Aonzg4lw35cnb6FYlrrVO8IOmVQoeFHZe+0ErUOuksr6/VX/XXyiD/nPtzRIkMFNepYf
2rB9y2PNABHX0nWcEHaRxy0OFBKOv7/UF5uIZl+tZrNtc3xQU3TAFRUf5YcpxSjuSJfhQVv8RKV9
9ZSuVnYRhqJgJmx0aLScIj0rQxJ9S/EWWShzC7IMfpqH/O83TrOvlncyhLaieTWhuFgMcD0l4aM1
7KURi2D9qwuKH3CUf691zb5a62UqJbqO+vbQySJ8KHnwe8/Ovc33j+TfS1KzrxZ84Ee+7RdVdND9
VRfeR91JLn5YkV999NVqh9dvJE9PooNEYmpqDaQXL8vqhxP1q7Vytdx7i4pO6bgr6SOZ9Rn+NnLn
FAIenYnY3J/22S+uIq5WvKFFHWLZ+d5Db3Xr6jfcR8TsDG8xEHny8f0j+GpViKt1Pwql6caEq0Qk
jlVu1DGggiyLBb7EVtp5GDnKH3awr37P1VqPwyZmSDRXQmaNTwHAEi+zqJck8FcMzPjhB33x4MXV
KreZAezFOSmbo/3UJc9JUhNG8v79zfrqs+c//+tMbVLD9oYwTQmSOHd4j0kpD5rwh9vzxYr+A17/
9eHY4WpNReR/0A9E5rfY/UCaz3K51PMfdsAvFrO4Wsx603Zdl3GF9v+oO9PeupEswf6VRH2nm4zg
OuhqYN6iJ8labVmW9YWQLIlbcI3g+uvn0OmeSqtGVtcAA0wDCQNOWe9xifXGveeYW6hwVEu+c+lv
PZdX/WGumrBJR4sCkmWCc/xdUz9r3hmB3mg1wateUFndmJN9VJznYgcPxIbQAVpvLdvYtfAG39Md
v/FsglfdwFXNXIXrsUgNv84Sl1Kd/L7NvDEjBK9aPWl2budnfUHNZUlzIVQXuETfSab1KnH7++94
Y6skg1eNXjrEPMI8K87HJAer7lfDfOlYVU8eNMORkxLPW5IVaR3V+Z6sxHEfLZU8ZsXyWJjQOnaS
YXxnbHzrQb7qI5EXp33lN+pcT5eWe4bv6Z1G9sYRggzWb/xLB9HprMJWleq8AakRcRRKlQQggU3/
Pb7T1BMjaXsvfeitm3jVU5rF6dOwbNV5TgJ+G9wa/c4I8lZrEL/eQ8/B2ZL6UXEeLtbBBZfTEfbP
EB4E782pa7v6572F/JH69pen1Cu3s5qKb+gt7AkGDs1VbL2YDvKszHe/b29v3cXr/p5kRPg98pFy
StF793MRkypAlkO9vKeof+MF/IgF/+UuCr+efWdKOQEX5a3Shmxq69vvL/6NB+S/6ulpLq2oWwp1
vnwfbpzH5iW+ozT495/91mW/6uxGmkFR767Ozex78PDE18613olBvHXdr/q4AZfzZxJYTxIYesxb
/yi9/v1lv/XRr/rsZJOS2eYJPQu9B+eDJH8KF2rPkvvo7yBBxyr6v3xC65P7y4sNmtLvE8MTohIJ
eVkPPOP39/DG9Om/6rJVi5cOIiAtxpBI87E6sq+i6mPz8N489Nbnv+q5Ua+9Kkxo8/hNnRvO/Vfh
eEf19YYMjt/fwltn8/6rRevQ1Flqr3l+vbcpL/RDc2V9YsKQ93KbfAuPt/GedOnff9cbt+O9+irX
17WRjVOct3hkSY+6S754a+7ShjqD33/DWytL79Uooe2RynVkhufVd2q9SXZT4UZ9Fd+D6/iOdfLv
v+WNHvfaDx61dWCjVFDnQUrskWBo3XXv3MBbH/16oGjskZx3rt8mVlsGKE3z+J2rfmPB5L4aJ+xS
zh31PzSmheyOyqKyXw7NBClybHe/fzBvfcWr4aK2A/AQy1CcD9C8qJMH6eETGH5vc/LWx78aMsq+
mvHpMhmXJacsH+fsMKbvRCLeGI3cV0NEaUuDUpKPHq9BdiPU6XbTQ/n594/lrVWEK38dgKY286xw
JNEDZ+N0M1yRcbHaoC/Nvb4c7vXjO1+zNvL/wzTsil+/RrUZ+IuCm8DvhjtmXt0RGzBmziHjTAVp
s3ynlb7Rkd1XHXnK4ijOSJs8J7cABpdngA0exniTfW/em9Xe6smvSx9WebUL7Y4pM0Vvi3CFih/G
v33QHXGkD+M/fO8U6o0+97r+oe1LjXaZx9YaCFPWcc9I+Ps38kaDfV39kNvOtMQtUfDBAuWGVtn6
VgPK+v2Hv3XZr/qzHK1+iaiAPjOQ32ymhdj59OOT/+379D+S5/rqzyaj/+Pf+fv3GqxalqTm1V//
46Yu+e/f19/53//m19/4j/Pse1fr+sW8/le//BIf/POLdw/m4Ze/UD2bmfm6f+7mT8+6V+bHF3CJ
67/8r/7wj+cfn3IzN89//9v3uq8oT/v0nGR19befPzp5+vvf1l3Kv/3143/+7OKh5NeOuufqe/rH
oc8eqofXv/b8oM3f/2Z5zgffcQM7iFyqNgK5DhXj858/cj/4NgXbQSg9P5I/ktqrujPp3//mfaDC
IyD+50dBFFE6zdvSdb/+SHxwhB06ti2dMLJDP3L+9p8X+Msr+scr+4Mkkas6q4zmt3+kN/6j93s+
IVLHEzagYLg4lAWLX0eB1jiiaFE9whaNh+Kkt9bDXJwfK/5fFwPFGaKDQi+URwrzmLXjN9mlLv3X
FPUujIcYbOE0j9kO7hNzRFPb5QShG0adF86OCy0LlGmWm1VY4i0jzBYBhw0+DyW9WUF52Lbp1+qS
2aG21nRpctlpcIFHMnQTfJqNgU4YC4jNq8RwcZACLdZJPXb6JQp1eTs0JXljedwYZJVBTOHX0JU1
ssayxzPhztqinDXvkc7rOI0n7BmOfzrqgXQmHn73jaaWGtJqQ/+65Qjq2k+KoTwu5zp/Kqy5/VTY
UQGzls3nJhnSFn6ACaCZTHAvLwKqco5HWyJTyNMWsp4gW2lXhTUo2FqkdwbM1CdPKighJfoscebG
DmNTtpCauK21535pVTRQhVNYADOi0SqfHBH75S3WOj+81eDd2l1suT55Hc4gb4aqnIAsBwHHJfbi
9SvKcECpYODTglSCPNhtQk/42ZVdJlSbF1FRIkQrZc9bTIeJAsG8X8/vdFqWPOtiQahTdcR/ozRp
T10Rtk8CVkK2tWfwq0f4IEJSxHO18jBiMhb2TbTUF2U/YjF0cq37U2nLCdxmo5byNHNimEb+0oOO
MKUPiiaOvOKyaoC/QVnySxgHZZWj7k0r85RGk+jOeopnAWuUssOwboUoG0b3yU8r6of8wJ9v3dxK
vip7RClThJD+96JxAd9hDACEK8uoByPdjBrUZmPbgpL41n1OKgypl0WrXecozSwnssEiT/kXo6Um
TWWq4A5YpSQOJHqe7abyiUo4qZ9TFxUFwOi0anr/UxA01CXiErdPosBLgIBNwYRmIPXBb6igTdKb
rsa8y1GHM48T9cz0sy317s1dV9mEJ5MumR5FnYbI5aDYa7z2c3dXtpOzm9rO4IAr/fAaOHRtwVJb
VHntmCaBVkd+nXXiKnd86QxlAnA98jR9WOtrwao4sQT+pO0OZvrsYC2QgUcy+ELZRHxUlaXVbjpN
tdO2XCaYuZ5ReQ/GJzXIP4IK9murW3R4RZ4k+YG8uuzOrvz0GZk2xN+KCkg2Vj711rgd5FjyriTg
LS+prlEtutORVC3Q7bmgve+ywF1wOoL/DPEAgVgDMD5CQLeGyH0B2MJE4+QGHiYEW6HPfGo7HwJH
E9YbXdl9LkbJmWIqO9FsXUuBB6n6yG3P+7QG3iPKhni1ldgkhw+16E9JdasbzJh+cuSIxs6OJ6sq
D1POOeUuVfZwvdRtfNekSUfhlDLhRWnruNsx8pkb1ZVpiZZGFjdJEpGiMogp+JqUdvSpMUpc2bPV
nedyYeGQ+D10UEuB7CMKVsO6L8uRCEvag0SqdevfM0JmXyOjp4fYm8PwJIx6UmQZqVsM7lPWzdu4
iKvLMcQ6BAVR0DcTQqdXs2ocCYiyj90t4B8OO+1OuGK7WMRsaaIjlo1QFD3RlrwKjsHtYUNOZzIv
T1XcT2Tijj0JX3IIDXC/bIAd+K9P4G/Ozr/M6Jegtk3fPf9x/tDoP4766unBMHX+N5jRIYz8bkq/
QVkKMyLT5uGXhcCPX/tzSvf9D34Y+SL0bccOXLFmV/05o3vig+vZgRNE9BDhSabmP35O6K74wETu
+wEFZhxcuutV/JzQpceMzkweURfgshrw/pX5/NdwF58uWU24kXRcQKMcr73aEA5xIivlQbASTaeP
RhfmdOpEziqT8Q4jjfidc/BfV5N/fl/o2dwZq5xQvo5UCV9HVQS3fF8WLUclKEOXXWgl8XuZbK/W
9T+/KFyXPBKcdPA6H0HkbVhboQjJGZrALuZtr9WhdTMUtQnsZI6GLMqEfDjGTE2FHzunqohkQzUb
qSXvLKF/XZ9zLa7jk+fE43VDj0f9Kt7vulkoXA95dmovxXHYOsmNn4eYo+eFrdpfmt/PBdtfF2i/
7pl+fFfIiwxAZQSUO78O+k8ArFrwpdG+nyaLDVprXxkPxL0ZovKrw3rpY5Uu2ZUlhvfiv68i9X9+
NS2WhabLAjV0X+2fczstPMcfIiiozngGDyK9Ztfbnftjze7QGWzyHkLHR+ASD/oy5TkfFFCGGz15
pP3bjR9jfqnLL79/IK8SM39eVmizQJbSscXr/DanqfLBcr1o79VtcxQWaXBcyRkexCyAigFto5IY
TaHswF9Z+DqgH1nVR/SX/m52Y+yIv7+ef+pxrhOyQGeJL8OItvBqs15hdx89sxJ5lpnAVF60PjUV
eUd9yFiO40mdJIt65zv/qdet30lfR6VJh7fDV2/GlOXsiwXnZD215kwpSnn9Cjbl7+/sn5qeH0o7
WIc6OxABbfDXnQF6AB1a2eTtg7Tp5EXvDCYFUFqw7uxSq/w+WWURnQyiCprjuihRY//++4mC/RKZ
CCSDSgSDieYXuTKQr9MkWfu11H04ZPhOti8x5hbYODYyELbYUi/RPwwitO+nhYS+Fj/XF7ewne4s
mqMWJZRu6geKHNSzStaSTZWWHrpCO+uXIxybDkTGTAMRjH0OKKhqtVJxWQlfXY45VCtY3e58o1gh
tF/m0PjXApFNsCndRLy4VTSZS0uXvQ3mgkLqLzk0mgY17tRyFhpW/exBf5o7gpaBUdS9WmmhO/Ba
IgRS0g6cBLkda5gtgo3oLOPUzeytvoAs63sLCE5hfHOVF1nGI57x7LS+hwCxErYcD7XQKfxUq27x
iOjW8/3LlpPBW1kHGeDeaWVvTLpso8cSKjJ0e6x16Li3XWMFFJSkFYrb2i6omNQa5PGucQRkaCry
HfeFai53/jx0gKSOF1srfZW2zvJSzo2ooXWV6ffWTiYWq6nn2nsdKjKIwjGjXgc3rXE29EoyGcbZ
iPvRDYgnVXG63GfCaItS1x7DJgMJ1Urd2JhvhRtFhlGjJCg6TXb+bVysyd3Vrr3y+UUgyel1VgSJ
gOUcojGl7mszNm3CCrZlMNyUrcyij3YmO4PwLMrJBrci0Gz5IgD3LZbNYl8DTi8Pfjy41nHjCQsP
iOjncxOMLj5fLdSmSRsKpCnH8EC/xI06VjRL4jowJamd1AZni5QtKmjUPshx5lpzGhbX/vDS1VEK
CIhh0T+1S6+eAhJAFejBoOjkNyERFnLX/phepZ5doxlnEYp50IlzkpfTIbUfl6iLCDuzm6o+z00W
Ox+9QDvReR2IKAsOvJ4pB+oL8OJrz9ObDgmreYgM9qhD1tA1Y4NF8UrLIcIy4hNygLcyCJGuIF2v
2XMmNbiMkqUZt+0U0+qMawjxhXlA6WrtjaRN9IUbo0e2suK0UBPcO2jYK0WI2R67lRVR/D7pgVzG
IBQNN77MERjjiNKWfa0bkx4WT/lUA2iFw1xP7Mi2yDKgnnVunt04wVpsO8/1uGNl7xW71pMJMPEs
8gHih35+iNtpXfX6ylA7TulbhztwKtTOMaq9AL1JvkpWpf0JQ6nFvbhRC96sVa4B3Lioh0xqfz5E
bdHlR8sEOJUytZS8ZOHk4qP2oTxvfNvMzzl/PBSxhKDBEsERdzRX35zNaVU5Hw0645pK1wgN1TIG
i8JTrvRwn8lK0MCHYEwepyoZNTXxU0yYwQH+eRjCkcBA4BRqzyposg7RtKQ5px+NjyXZbTQBg6TG
27TI0Z6oSYEfto5juJsgqMRIQKVcdnY5klsyBckkjqlgAsXrKbTPRVClkuxg0/j4bFZhRNUGaAc1
BXlUgvSwT/Yq5sluqwL8IuwtFCb+EGbBplUjsks2cMgvVWaHd0uSZRdK9FTrNU2G6k5BIhx2AOVj
Sn1BLT+p2BUnY0YKA9OX65zVS9rdp3kh5UEtIRo3TxrrxaqHhF15N2Nca5M8MhttdQlIzcShMH/M
5XCmCtYHlCsGrX28tGjid1mZeH5O9lfiAW2ZMwijW14afGnhtcXnyk+sB802+BJ0O3oza3EQFRQ1
+z1iTVFudl3tZrehs3h6H4twHcjioqk/K4CPVJmkcQw2dAkNvGHHyWdsXMpQjYyn4mZBAeWdiUWy
X02MNcQ7yGwUwTZZQ9G5jJtGHWmS2qdDWA1Rfza4XjgdLD9gvxYV0I/2ulLqazUoQfxm7gZiickY
HNQsrWeG5QjxSZxYZMKnQj5FBcvjLUtljjKczOAeT2w5ICGPWpCvlSurPcOwYz5mFdzt425acNyQ
VqjlyRKUaX1KmR/SOksIhptNsKRucRgtrwuAHVTIz0QvLIGvsakWlF21TM9kY5lnuHVV82mRFLqt
BKTguvMjyikrwJn9mc9u9bwJxxAqkhtTc9Txx2cgUT2GP2QzBuZ2lb9YXgPvAT4xsrOg8cKPxOu7
8NzO3GCxIE62nQMGaVCm+Th1S4b8NZsG+HENbN7SNCBE9DCDVrfZyG561cO5zBj9qAdSMezrPIQT
PYxNJrG+UVi/yf2KWyziPDqpFhvumSEJ+KxmvQEWSdeZjes+1fMlAZjG/jjHrZd9NZbq6rPWJdnv
ol6KFNqwiqxuN5LtuUADqhNdiUvqZ0cgg4CqDWXrmVMWx66RY4SbszP5gBhNphBjTel2QKPiiZJC
nmaSByFwBNM7d8wUZsBtFAX+R07pGvIvla3MdNqNWdrfSU94a7hukIYzkkmEh6JwyhNQ4h26tbE1
8/c50EF16fgJxWmmsSh/IyZVj1Tr9QSFgJ43WX/Z5MqOdyPN9mvXMO9t21FWeHyCTGHBm/Lxc9ct
yfzFpF41nQ9FG1tXlcj0VQCXEdxB61AjWJeWd251sZp3LBWUhXypzJLPkWUl6B2Wsj3raj8yOzF1
lPovQ6PyU8r5E/09FmMb7wM1pfquayj5hL7sVuOV37r6Kg5UmX7rnSz+mhEGyY8V7HdiV6TqeNQB
+5AYZEqX/1oDuAI9V9hJdhQCgGVpmPmfjDPxnKcepcGRXTgJ3E9svpdzF+FR00uTMHw1UcIRfmvw
KjjdrO7SJiaM5zmaMSWOY3jKHqIr5B6siaBg+GFsgZmzIePUQwSbdA6a6Lub5cOXqRgqf6+tKLyi
54tH6GkpSkJLp1s1+fMTHIvlOmpy5JNWTMgpb1PSE5dsaS/ymFjXx2TKJ/XsDnXyyUT+kmwMjPfm
bOxXHZI9MCGRgpZaj0CoWPP1RaBYhXDnzrexMj4VQVlpus/aS+3z3A+BFRjL5Wjf6URnQG4a2Lep
UDjDlSSCummIZl1n9rDikbyAvXmaBF9tDC/W3qgQJ20gC09AfYo86iZDu2tPvJm5fT/MASG5vIxA
UncZYwG1Tx2VOkSOsHkFid3kO4xzVrgbGOpGROUMMxsRDPgIqjDO1HGRYyHYJUQisNcK0gQZ62V6
q4qKt0uu7nhj9RIBKoSJ4sUJEwc14VxSdjuEy13eE92C4DsW0JFMSm41b4gLSuzc/uJnQfdQ17ME
LmOEc4fAIa22Qbqkj2zVGnOeLKzOBryMY9BdR14NYXKo4oJYajv55ivtQYdPhUvFwTfbbkV/wtoR
+Na+i4eEhWoOpzHfldrNvRN/iqMRNVAQefNxpry0fmBpVF9UOTktlMBLaNSlq2T0GUKsn36U+Koc
YDZzRGTeKas4Piwh1SYMaEp4RAoV6+yIObJK7GdPNKGCBRnEPGqjbIF+nEKotB9Ggn5FBp9l7Psv
Focg5UXEchUEu+jw3pQSgW46T4gCOmsuvmA/nyTFxRKrmZxdFW491q/13ieEke4DR/nALmaDAM12
IGb6MTqWIw9TQMs/Lxvq8S13wtTQdPGz7ZH1gjZbR2czDzCC4jvZ/abzAqCBdhWXx7NX5MUBTF3B
8FuWEmFf5gU7wrXyPuEw5RuTjWsAZscK8mPKNmRbNNlwH7j5QD2vt0ohQp1F84p5ga1ZJhOziXSr
FBKNCjpzRCRep7uqzjn6aEPsrElrUUOQ1Kv8IAI4dF0ZEpkPs8rBFNRyHnD4xYpZubC140CYiUyy
a+w2+G7TTnAFNPRy4O+E5DciUhMTVLKgLxTMZk9eVkcclQRRvK06T45AJZeedWWTCXCNjQ6usdYU
zfEcmRAGbOCYr3LmVOSoHldJgFdkgb+VJa2pHrNh2Sd97TybuiKFra5sHGr1lEf5sUDCM1OiYBb7
1FiW+41on3SPY/rxRWrS4MUTOXcATn+G9ptHzlXvNSt/tchoH4vb+Gd92BQrAT3J05OZhMYXR6+e
Wy0zRKVJ0kbZQbqT+GqiYBox01k9+rF51fosZRacLbWD8xrTXokIJZI9u/jRGf1zjqSQqZQm5LjB
FK4WsN9sDcQlZHgY9oPbNusRyDIgRRvT1cFqU6U3RQLK9EIhhLsZvMDCtMWXH5zAsbIjAQTc2mds
jO1N4hTpV0Ihabi3Jo9NrKoTWlRLSNndxZw4P8jcWR0dC/ifg6n64duQF7bcVuOwPFZTPkQ7mioU
9XnO4Ra1WizhClRN5WE2NhFA2VW9PhaVaNVT6flJ9d1W4aROfK+zveMUzJ91nOa+iFE6sbo+qjxs
G5eMT/6w9fgfgNFNMfyEn/1L59P/xfB281x9Nt3zsyG+/d8gqL0e4BKdefuk+lKbrh7+OCFm3zd/
/Nsfe1N3ten/wGfyUD399ej650f9GeompPshjAQHxOvO3XbWw+M/Q92O638Iicr4vuexF3fXQPN/
hrq9D57nBRwm09LWwCXh0Z+hbtf9AAfBJYArI49wOHV+/8LZtR+uiSP/OLvmY9jhcgGBbaMjdcVr
hEYzlxU1rsr/0nnOEwt1Aih2x96TKey8XgAaCj/HK1Wh6wiDi8UplyNYQ2fGBjaaOQMnTbP7NLot
qxRKU0kAM+Ia+Ex7rTXbz3IOJ2DpnfkU56I6uFJ56JsBxqshibD9lmd6AEjLOgqieT8n+yQCodIv
8Xdly+ugYZ9fVu1dmTrFkQgMxks7eQJbDcbfwsMJxvFzOScnOg+/cbp73WCSOGYr2ezHalizudZ1
bSlhtuaPlAXdx2UMwSzM8q09hhw9Bhq3hYWtA+IpJbrgK2qbSGM05/dRsdyKNvki0vK+xidBDnrI
Iav1kDqYU3v10sc1ez3bvYCscQSKuzuRtUEXKPTXuWtIu+8ah5PK4jFzwhs9u0DQ2O7Ygi+ftH8R
kzFq94G1l1UD16FKP6a9JkTECTKmvQ6ATR5628xZqoNthuaoT7k6jA7TGum5pUqMcFwZ3/S+8jeM
Tv6mkjystlIvnPTbAPrtW7vsZiBgWjMpOSDgEv5ALPcUWJqVkc19A0xvLmOR+Ns4wHtAmfOVXib2
3oa0ULvEV59IiLFTVvXH7qDj+7FBc8RiH0UkbPYrNQBwHVTjIvfB2uisycGTGlfemd7qLnFPI448
TyIOGbZ45Ju940feNs/4/mCxm0ffq527vqEFZEGywB9VzVG7dHrn29kTNUnXUWCdOiM3HaRZubXq
9KWy0pdM4jhtRk6KJdz1GZVh0fCIksDFG9H1+Jen2TrOBnKXaCbZ1uDJOE7G5lNQVNVGc8h8PC9M
/X2Xk0CxuO3pPHH79AVm22E4NxTgbYhrEEoTcNQTMd8OYeoeBtYem8EZOhw1c3EaVnZxVAEN/qrw
0G2SlAaWoAZa7PE2ttS8DTQnuZQwX2s39jZJ7MkDqPcLSw/eRda47XfQJtSLhfiok8a9JqO+oarc
uS7InBjz6TZvuW626gsZu9b0peyhEhlDK0p6lFNyqW58nyLEXlkZGEE+Bf7PVdXJ6yJjw7GZRt6i
K43eRdT3gcaOb+I2f7SWBq8Mb7/OeQZFQyHQj2deNZplLe4Ty6lwiocmB8eerpvUK3scSDBUZ06G
B3JZqmZLkiQvBSfTtqho7JoVwMabvIPLYT16Npquxyp4Z1ljchaV4QkWTxp3XV21MsiuyTi+ELxN
zI/NnTURQ7QGtrmy9shtqT/bFa+PSvP7Vi+3CSo1BIviNja0k3lEx2eVodkR0zlTXeUeoW7FB0Rl
I7dJBLPRLB+cLNQ3LCQCUO841MChYZlijYkyxtsrq9tnLvfe2f15EqqzpeF6gzm60aK5qgfakx0F
F+3CPdkj356mZYP4z16ooDDjLhA462uPXT/M4lbVeidFUhIfBN+EIhQVXmchCvbb+P7H+FcTnUEL
rIL9nGT+loJ/MmTj5daizHlr4xncExzSW2xKUAId3nGr0ItRY+1tfZU9AiW8ti2PVIvQry+rEpFp
uFDqZmceY26IQMkmULuRa0pCafFG6s6ZaFFDIfCTshZDVsjPk9ooKgWQd5YRg0fQdneV091Z5EFs
KPPXRBbacDfNFRwlikvk5OpPxfoiWX0ceTaOOIvQ044x9ZaUI9D9OryJB2YBm4vZBFV316fMFE38
QELIS+mN3UlN1gXj5mD2Pz67kqJgjYMkow+QXS8JeH6Q48VSPM6Dsne6hiiok3rYEFaFfzhWhKRG
eajS+TbO8hehYVQvCClPowEcvmPV2zGhy0I0y/BZKjzgxVlLxfiGae8i0uO5ZBOxXzqmpdDN7ynR
uev6UpyaMHXISlluGw18sxloiIJMKxD+4BtI4CCp6aiKLNJ38sCq5q3Ol+48Is57lNmzjbdOZCQ6
hxeykdfDSL+zk+ZzVFb3rZVjvWDdl6S0haKNkl3Q82pd3Kkb4vbZ1lsKd0eQ8sJJEgLlS2U+y6IJ
9sLg1xDWaidgOph6fafasTgdnfypcfCctL0R27G35u3oC3mqvCE7ToQLSCoMHYLEsCiHEX28Wdzr
Ua6+eyL5qD2ifTIAlxs1dokp9m9qBX73hwJntGgv2qQvrIE/L259NXnF/cRlbeeEf5x72WMy86uJ
qM7ydr61jH8x1G2LmmsIjrNQgTV1eaEm6e7KRUXrgR3DU2g9Rwn/m1XpSRWpe9rBXTXRqAM3uInK
6HtspU92GJCdIhZG74zSaTkvSJmm6koV822imjv4asO2mfLuHBnUAMUJE1LkW8/MNJrQZvZi2ZZh
z1iBWy3Le8eKT+fG5xggTZ4smK3bgoObrdek9SbDoYLkQt9NI8dLWcI1OjzmYY6jEyuYb6d6jE+L
cEDMM5X5NSk3TKVO8tG3AXOPoDL3ndtxCV7xpKbkZZ5QNxuUUT2jTFOn/bHVqBpTDCRGFuAAPEfm
OiJd0aZyiYW69gI9i60E/ZMXy4SFjTYZXbLZRh6Slb9EGb2ts3h3zsgcmPn0GafPHgdpnZYe3Tkq
rZveYyjv+yjcLN76QHwG5z6n7RMLK7YJKWqcoNInyaUh2NNhcurWJ5gONcGMhAQtYdd1t3W9eEYH
6Li3TsrTIEVuQg3WpPPOrbNHTzLzEiW8wgPq4gpFMC259SiPqo20plt27xzHFHw/HE+GoyK+SV37
2mSEL6OlAx/o0TGWNpCHTi3NRWIcDbg+TS/h10yn60i57fV0mxFNeegGn5tRGq9He6dXyUtWjNUh
xySCsDiuQXSxqGkEQ47geOYoAGMG0oJxNrZJb7dYCO6FUmdQjR/qGU58PtT3GB/wh0XewYx4x4cq
ecqok67IctoUBaO/DdR3T5ImOWBxVR97M0fxdo3La27RwqVupA+WZISEF0rkp6FpgkVTm9xl7LY4
1LsY28awM7Sv7RyOXyKwzgX0GsPDRMo1b3tQuMPI9c02udOpD850yVZrPPnOmyzlcSM+eCRpLSO9
mol3Mh7HTzO/yc4W1bzj640KUpSroj+aOxpq4U7DVqzziy+Tp7op7pORMMOwLrFTVeLMlAT7GLLQ
XFSkb8RTOSKwCm/CVLKc9iFyTotzkuAF2XrQwx5JQsSzImfrMbGZzNyGknW9Aig5wphOfgyGmcu+
lgSU0zL1XkwF1Dev3XnLoodc0dgcj5PQhyiWxT4b4OpFnoqOBkMLFq4zf0wq5rd1YCHwBH0d4AkL
6uBm0ayXOd9pN20GNi4TE0cnHTNRnk88xsKXp3aamsOPPdr/gw3rm9va/w9zqskg/d1W9fND/5T9
8T+7h8fsl5zqH7/257bU8z6Qb0SMT4ZCkiH3jwwsyQYzWrk6hEsEqc3rT35uSyWJ054gPcoOhSB3
ZE3O+rktdfwPJBV5aH8RXdqCFI5/ZVf6gwHyl12pcLzQEa7vyRB9OZlA6671L/VjyRwkSjukNirM
49YhTpLyOXMjFulVF3ink+dk+PxYoDFnCs7jHEnbXJa5xCaTW6h0bb9ULx2YpM8kK5bySLg4PfpQ
AGBLF+ywlg2ALwtGkgGzCNoPfhD0wfnc1huRd8mTVyXtSaitL9XCEqgL7eqjQ7iRAh4Zd1+zvA12
osqspzh07U+YIZ2j0eOkmQf9DREQp3UlI3SEJ0YRq6mkPmm6AnItcexvMw5zrGOB+hQ6M1QB1rXF
SZHQwXglZ1x3xHDqhG5HwoHwXhLDNLpR3RqR7iv3yiO7eSstjWo7luO1Jz3SgYueokEov/Vw0O7Q
M9FE7FdmbQzlKJOhkzoGxsBJA17J/RjrKZCnRaFApoVpl3+mTEEMBzlOc4O9Mi7MeVpMQAClFue5
hW2IaTTw7mwTZNMX4fXQuZc4Vx+DTOvnOPXVgQIqQuNpmIKeVsSsvkxpTbru7CAS/VzmSZuMx1UF
Qvp70WLjxJM4FL0qbyvdztGwi0f0Hu0hDBc3vuE0ak5wRTRN66R7dxj6dvhf1J3HdtxIFqafCH1g
AkBgm4n0Se8kbnBEqQjvPZ5+PrCru8SkxBz1auacWqjUXQwCiLhxzW9e+2BQGUlzkcmCynJpAk7X
lL80J1faa700zdRy+GA051dZ6LU5tnhpVclCvRjA1sXp0p+i0L8MlTbJAwKqjY48RpG61caxWNI0
dQDASUk9NnVtFboqHmT+UqfZ+YO238gvzA66SCITFEpfto4FTJk65yinWmfmYHWdt4JobT15pvSh
YVmy7NxyGnxmTb10aLGbk7bIwRUe7BkdcmRgKGhPDFVG+9sLmlRdd0Prh2x5nXuyNXT4pSCYu1tL
pBiPi9SwxFfTDMaVOTG3XuRY3zhPjhMT68sYgUe6Je1aDZr4Bg0r2d1qkYJ7W49gbf3YK9J69Bgi
/AhUbverMu+K52GMs3Az2XAcsyFEjKUcHKfH7iY1r2VhoRLfFkoaMmNI4+Ch7u143HStbNJlD27/
u1WZsb+M0S8bXbyO5Pe6DAj2dqE32LXow9QvtaIypyWXXO3sGapPX7glzIsy0Gr/MOl9QeHnIOOw
sIdQD3GWV6bWVcAJXJGhdwMm6MW4mIDVgUWzx+qmSFv9wTRHXQF5VI5f6auydpfJIF/WpGTrrk8B
tcWy0faa7MZFNg2YlHomyP8yHHEk7aTmPETITEWrMh+DXZWPver2SuHjruj3JeWCX/bTN1X20Ocr
Y0I3GLF2v9gzzC/rbY2h4LBsEkPFgcxviiupeeosi6bE030WMMfmOmcvLnqt1BASJyGBaDAa9o9q
yBJrqSTo/Lt6XxX3bRL5za6QoAjQgU9JwrBvD1NgoFa3DjVE1eEmOA6cD3Sx+kWhWcE3uGZii4lJ
wGRX68Qafdf4q9ca0YwUcoRCpg8XBSav1tcHegoc/8gOxV+TVRjXhT7oe9x3DZ/xWxm92pIpyLpP
8gQDe0cf4dtPEFPdQElCLEqYs7qjr1YW8BWAUqnaFrk75n72KJVR/zJhZQ4DYpL5k0758XXQ2kbF
Yc4KfVfLxp7GhunVYBAAxZMx4nDUYB3s+8HKGCyDMgs+PHkXlpyH2Cg8lAsYnk8MyZ4UAmux6B3O
EM5jIt3lDCsZkJZA9ZGN9+Cypr3jUCdH5ZSQ3whYHVQDDQmjjsFFthw9xTfWDTNJFF0b0BsHo84p
SPQSQB6ctlAwrcf1WyIRyxiN7bMx2t7zLByUU9NbN10VTKhCpyoOWFi7ahX+VLivVv1SURlpHovc
ivKQ8CGkli5iv+6f09J3VqFeGrOfA+K6iuzcNMrxiZp5QaPiFdd2D3pe0Fsx07IzY4bQvFO6c8yv
xdwRVJNMI0PMVHYHCWkNVh+b7VlHmZcrV6HRIjDk4mtcIxUjfABcpWGWVbyLTKWMljrXonbMwJQi
+xa2Gj93Ffid2ufrUeBBRdhB9JEJh43ybRL72CxLAevEA0QPeqtzfd8f2nbV4m7bH1AxpA8JDCG2
hvhaEZMnzUUhHAgkUa0p383ASJmh9f5QHqENBksFIBDlHsn43UjZXLumbEfH9WWV3ZHB2zmeES2A
iT4l70b1mqnvTSRzvz16hrB7PHCcadyaTMpfEzOr7/FYh8PQ0L4GgYfuwF9BGiT+2iNHhm00JeWI
0+qgPxdUGNO90vdptvQthJ5RyNZjc8O007Ov9Jj8+ODjCR4vo0H1sJwsAgfLiBDYHJ8gsTGZkEqt
N5uy5penUKUYsdw6lZ35pWMEptB1qqypuWqmFhPbNvWpxYoo7WuweEkKJqMvswkrUoY6T4YeNNbO
mEYLqzW1xXQiJJAce4CO5krT+ZnTBtvKRFxGTG7160nNUgNP2iqI1yVkE+uGUa1mUPN0+rNfGyif
JNpUOPhaSizjevL8rexHedXwRM6jL1ucqemU0lFMEjB6e1gc3FAx8m0dsDsmEtlVE2v9SGGq0nvP
Zvv0qW1SYLbznOA7YDrMMGTa9l+TUvGrZYrI2aXZKeOdWXje2g4EYbMaw0AEC6FHM0hRA0nzrIVV
UMxBR+TPOLWGXxKtoS9fZLGcMM0eJmuXAj4NwQ4E2Z1GB898VKLBHlXMF+JE3xM5HCT1wfo2CZWP
U72KnId6zGWaAcuNUpqntWxKE42yWVT6UIGfVjdR0SfTWtZxje+zV/f0+SHR1CEGu6Uojb0v1Oh7
kXQW9WjnY3EQsBfHa+hLgf/cNlPyHFmDaSzpQfKLRmk+f1NaSMWKbqYR7kajq817ipjZeSk1zSZd
kxvS00F2EvQZk3vv2DqeNd1qcvK1+3AM1GgFcc9B5MBxSv0502nlX6cj3fSmGOznKBFgWoc61o1N
24RslQzkarUye4EVcQ/uM+a1Tf2QQ01KmSq3kWoaRIc6Mdfg1nFECSolMZZdbENN6lV/pIEIU/eL
x95WL+DlVObGcLwp2DWyQLhbWgVXgTWhHW9jW4gGOu0HpYXKVDsVHiG+qdFyV0axJu8KLjRQPE9Z
MkRXuqZg45hj/sHwWTPMVQOshgaYRet702hcwercEkSkBT6jJTsYVCAJDWxdY6d6Uh2IsUsRtG3r
jj1Nj1UyxVZ8FZtFE19pmgmnoY0zZzuFUHL2o5Ngh60PONoNidruvVqV3zzANN1SMUv5TKHe9m7K
pkFYHbwHzUPPZgI9xriEk84mrxZkr63Xzn6cUSvq11w1h4ei7bRN56l2sE1gQN1OHNVx9vFji4Y2
odPiEXZ0iRI8ykP1xqum9qpStPoHQwZKfg18M9hockewdLMdqdAN0SwZfrNflD5g10sfK3D6laED
oNrpmWjTEZ1A5HST51trLNTFAfjZQK+tBk/xI43T0lybSYw5ji4CcLJ2Svm/KzvD+pIrcXTIm86g
R+upPRqzU468eR+rwzezKkcBWrsMgHiRL9LwqRP0kUbNq5CBtfLgQtE8cCZ5zfwO8n+qcjXkrX1N
lu58S9M4X0dDw5ZoDLDaEFFbzosRCWbpZLndfQBas91OTTBeW11L4AGVx1yfTcfmDzzLWdlNhXyQ
Gjn5LqXzkdAsUIxy7eSajbuc2bf5vhlaLV31hU2/DZQsseWn6vUXBI6ZDPJzNWhD7DUtYYHVh7Nr
v80wf6oGc7oEeZkVGaqvCeE9nkz/LsqwyUmSgO58aqFi35GpXhthk28nLvZznPgTtgDjWcMGvk8B
zdTW0mcG8s/1KJdlCXiFQFmkqndZK6lY06OsXz9/zhO1AhgCPKgBYN9GOF9gTXRCPZqSuRiBw7o0
h6mowbnXDB5aK3SO+tDjHOPggIt70oQw9ZxLcay10jKmZWBb4l5IiwHC57/Rx+cW9lyAS0Dw0obF
8P65m0jJvUSEaP6Ch16D9422tLn8mz9fxTAZQAtMz6B9nawSgzfu7IAc3pTqtKM8ESQaXnaGCzEz
Ot7vIgbwjqbRvLCgAp1K2JqDpHiDY0RvgOqZMKozaoUNND5EIzDjfzee3hH5fyYdfXxzNjxXk9dH
p8TiR71/c4akTm+8PiMtcjg0KGEPK9UrunNmcSfcGbYMzBld2JY0NcMyToX9ukJtuXQ4G4h+dNE6
V0yyRg/dETqNRbaKjSb0dp9/rhNSy7ykrVqGas1sPIOq8/2jzUwrLrg0ha+Z1a9VaBnXGBJ1BzVo
rXt16tPvBP1hyYBliM/sx5kv8+4bzrFWA8CLibQ5b5f3S4OsHnRTm9Il1AduzZii4nUw5zkn7QGi
V8PgbnDrCmDPme/5Yffwkh1wHLxmE+LUqZY5uPrCsWa7KD9OeiL1YCq0iuoUe+fKj/RzatgntB3d
FrppqWBCYK5Bxjk9EjoI6xTgALlNB0qf8mzgYoiScXwwOyCqS9ZHYAed7EdZSpysQTl7zJTj8Mvn
3/rD9uL3IOxqsGh0x9ZP5QrHWo10A94KzV94fIs+myghtIpcaqmW9GyBTlhn9/QvvrJFnDd0bQ6F
5umeDj0jnWIJc9psTPMR3j/GhYyXHBPSeKZ2/sbx5YR7Rlw5iEt9/sAfvjOQG9hgpjOfJw7uSSzC
OHmugQO0TzrbO6jmFOQUhbJ+9QNBCfP5Yidv19BNE0Scamk6ICBe8cl2HmurVQehgbSlPsUqvLNj
Bu/W16QG2VlJOoNnFjyJSvOCXF6EWhq+POHpggV0gAAaA+PSxqYfGpmdi9/YuXj+4bEsHdFgSPO0
g6E+foi0MkyCwgE918TY2lWYFrmTqANYK70ebS11OHdxnmwY+tQsOC/HZrUxSD8Jtlbqd3nnFbhz
+Yb+nFCwPg0EPzomptv69IGCbuSgfv7xTnYKi8JdpeLQAHaRm5xGhBr0aB/BZ6AZ2//waMEsnbz9
kejWcOaj/WIhAGKQe/iHO+VUlycYQ63QK3xjRo7FAqoiYv+QfRaRHo9/vhSEQbQJDBZ0xKlUbw/c
QQ0pAhaDBxr67aES0lMXZPC5pTT9fSyf35905MzWpts6R/X3sRxigxmByAyWhcETaUWUSRqefdNd
RCWWfXtvsv0bI6+9yyml1EI5HQrMUg7p5G06kVjo2GmAjVZ/+lXFjK+Dk6wKlQnJyfnPmg7Zljqk
RTxR1nlqBUFDttHKmf/050sZ7BxKZJKEDy87nJJgyAI/WGpl92C3/UOXtg8qf/7zZUheZwyiZmlQ
7t+/5yiMRJEFtMwbLcLTSUuSlYjgszgNpuJ/vpRkDASRl53KJnq/VNjChe1i6YM3SLFtDyfvUpL4
wL/hT58v9fHIC0tnBEWgdnSNu+L9UjRYkrjSNX9JlhVt6TZzvoeunXZpTIxhvuFfmErWff981ZNK
hD1L+s/lYMEdJnKf3kxdFiteZNR4yScBBtEqteZlb7btlQPN8XIKgv5pAoGGlQfjnEaW6ZlM+WMo
EDb7U1IaQKAhV37/1BTLvSwVY77/u0K/ttVEf86TOTdILcg/fxwNeFT82jQVIXrWPUn00H0r8KEp
ocVU4wO6izS+rebh/yIWfHwsRn02mRUWbtyC5snH1KJeogw00uichreTwODsfzoJlsXhfkvHJbJR
J2+vKfIhtMyWOYc1wd7jGz2WQ9sxtuJPn2+UXzzRzGjn7fE4H1OYvmmkb2gFr66O9vPZTtVw/7+c
bTaCoHDUqEptErT3+yExTTLgkjmpFEF+oN/6I4V0cIiC5sfnz/MhcbBs8m3SQPYc6dGbu9lPJbgZ
KGEVNbQ7IqFFW2H2nXv+aX6xiA1eCWIsffOPizR2OobIAXl4GGbZnTCD+pUTJdZ//ChyruItRyVE
mafZSdrnJZOgwQPqafg33C/ZAeLauRzo4waw5/elG2RABIpT5Qfy2xAYBb7veg5gyxU8W7dpRUT6
7MQ1GfznD/XL5cScttqkInDo3m8Eb6wzzx5pleowOB6Sfph25UirIrFAWv35Uqi3kElSTJsfDqtR
TuiMeUSFKo29wU2cMD+oMYV7XobSXny+2IctQftB02xBradC2zytNeM0ckaa3pDXPFWsUfmnig7Y
fH+4Clkj2nLINOjsB1Oc5I8Qk6pOsAwQHbZbTccVMLD84xfHKrw0un/zdcyd9f4btQWiG1aFHatP
0d5vWyTqANwaqX1LLinOST98SMJZDRAHQYiEn9TxJNgNrVFLy5+9vcM4fDSMWXwUnbXbUeuYt0eW
f0a5/cOXYj1Hl+BJuCnI607WU6NIQtJEYeKtpaxYeucOjoy2f/ylWAfVDnYD3IjTBNWjtMmjMvcW
QaJ44wGhPMpBLEVL/LD+dCVJpANTC6QFjZBTP6UR4DpsAiQ29bTE3ovZaQOlTabOOeHZN8P6n5oa
xrwl5szMQZiFeHG6L2q/70G1c3aTOXZ3TjxchJ6nv6SgEY5FbXgIFfRFflU4DDsVVIvg9mNeCb6j
UiNAdEEMxpcBCUTLzFAxZR/T9gi+AWCv1qThSrPH9rJtOvPZzC1DWcZBUl/aMDkeA2ekd0Djc3yw
RJMXB7CrDKLsMqLy7G0R3jDSpuMI9ZziHzZg6e/imknDlvnlU+n1RrRPPdP/WpvNEKz1ucp6GPrK
u6SnDi+N4U0OHUnN6ocekLV/WTephwlEqxrXpa/Lya0BNBydQZv5c1g6QP7PDYu+stSdv6ZuwFyF
WN7rrl9ZwxY+by4vm7DWngHmku7gT0bT54+/O20HSnJ6d1ysp+emTmQ9RC0kwdYnh61jhG+q5Ow+
/ng65dtdynSRRi8aQO9jgcfrUC2d60HInHaSkQzeZea05JC94l1qYzGdadqdHk9D1Si0AFWBraUW
OO2c5VWf0CKa0YZtXL8OTio2Sdb5Z1TLf7EKgZT+Kh0yuuWnDewIsZvJBO6xqAaDVDwkzZpM5Zyq
7+llx7PANXXoPRIIaMmdhGsvCfW2DlQE37I2P0Q1jGh8rT0qgBRFhjOFxi8eiQqNA0rqTyJ8mi7E
UdGGed4qixb5jEWeci34s3jT2677I5ziff6/C7++k5bb/JXP6qr1/w+0O1vMGu5naXeHNvtWB2EF
8e4/fwx/Rb3794/7D/XO+hf1C+pLTBW4BA1QhP+h3pn/oqRR6YdRFtN84KP/h3on/gX48W3c46DZ
RGPuvxhHYfyLMkXTOLk09rl79D8BOULw44z/FPdpqFLrqA4NHUmkgRv4PgaUOZ0shYYjLd3oNob1
DqfBUla0RV4gHhbgkUPob21ZvDSk3us4s3MXEoJ1YelF8Q1a8Mh4NpvWYPHNy1EBPP7GJ8rA11zM
t8TCKqdHAURiVcVZu26rBrR6UMHhSH2AXIMRbicD+oipeuIwOn1+1EZQf0kGfWDSc0hdtbgZ68la
91r8zbCzcZfWIatM/DQgadBNrCJw80aUrq1EyTa1IURNdV+7fcVkO4YZBk0ZFYKiAOE85QFjzly6
RN+1Pc48Ox/KRA1fw5nQV5GxWe1smbxoo3GDUOmRiuNHOoUvcOORXeUvcFJ+FAH4c4Sj1jKfvjIg
RzkjLu9aJzkqqiSQRlO4sZAkAQSSP6PSAu+f2Sqw+aJY9w4jaaA2KEjBsl96Mn7VpbcX0Lr3dqNM
29CMX4IRonQd5He+3V0MxUxVC2EHhh0cQKiSM4Q9erEFwHjAbuEG7BDoJi7ie8RLk10IPuxKNhPA
qwY1s4NnNuPGGjuIPlAs3jh6MPGhgAy23KQOH6lC0fY4FNZlG5fQ9azhuiifVRr+hLTsOekgW4l+
hvX3vIX5r3Iree7H6i4b8VSfmmKlI6YFQSFLgQxE0BA65fsbUQsF5G6ZaYA5RwCgyHfa+FqLBMin
dd9mEOyseZpbJc8l3Ii1nYzDvk4wy5v0gan32Gixm7dDs+og5CP9WwLfDlUA83we3YH1MagBCH1A
iAiJRa8zoTEe59+xTZ5BJVLnzAPKVM2v35hU4YxOTLK6eC7o5ANig3VTToZ2RLYj3/Zk5ZfjvHUG
o74gJWPYmXftcfBachnLx6temeBlLICi6bcJJJEXJn3lDb7GXwp0GVEIle7kGFuKkJcC7UHYaPld
YDXDJbKqz6iY3nkimkff2R3N9deohBegptdajb7X1JO81JUSryI9fbHb+McYzQqmIkF9RxiI1BgI
iGZ5ItZiZmsi9Qu5NFD2QQXvB1mbhR7wvE0W/9BzEzaOdgPRgqFMmsfYlUPoiGMw+/UYh5doO9fQ
CtHPtRAbeGzRKT1Gnt0OCy+GARCNybVemdtmUHzX8LO7auScjU7wao7aTQcFfNG3CdsuzF7NwgIg
DVoP2HHKJrTUbBMqYlx7KfyzOhpi10n7iygMnsH/qQjBwnkAwUp3t7AhvgdCM7ZO0+cok4z+EU/b
Zt15prVq/OmiN9kzg8n3VEMIEgk6PbyLRjsWQzhchXqdbaa6hloYe8kSARt/lTuoIkQ+NICe4d1S
jfkBplECW5bRhBUSRLoM9edmICC0ozWLGUCWLHM/+NHkzncjhIfpKeErkOrNG3VHs1s3FYD6/K40
r23CoqGrxs7KUuEmNcRYx+cFtDKpXd1nRUS8oK1A6+JNWit6M8B1VeCSMlbdToxMAUy8sNQ6+NGF
PbDg+BVCffeYRLA3dAEDRZQwQ8KQX612mAD1UZNtWl+HwZwwbTL06gu9zZdKV79JtUvQyC/DTWbN
1BYP7KkGAXchYkiUsch1tBRhY0izI9JmkDTzUFLESkgsAHTKfatG7TaG+3tFp3HaysErv7Rw2FYS
Z8Fj2mXVCxjDdtGFMMe8rr142zdmw4Sfw4bgsiTEYXCD1k1cjVtVY5PBtAi3ioShJsIQBpho/13i
/VGS8luaxLsM5Lf/r/8HyRQGtRdX7+9TkLui+tYk49/pRv0z1f/v//bvfAMShJjn8aplzkPwmbX/
d76haf+auzJ0fZC3FNrMZ/g73+B/IWFW+Y9Ube4pmyS7f3MqoFTo9tyVIEMgz4UL8Sf5xon8q4LK
JxQ7QQ/lfZpRBb3RjaK1d0a1x90G6SLLTXXvIdO0jVLlS1HkqH1dtb7j/vSWrv+dyfwMgXhf4/yz
4EkvKs1nva+aYzOphlt2zkZv1XIhp/AxHIuXz9c4UVj9Z5E5bf+pIan6gKATkHC7uL0FPuuKrHF7
05oxrKtueAHTy9nRDyC4YWBVy4YLWYDvPbO6/i6F+2f1k1YOECxtBL+s7NQIPUmQaYmnwLtlSFWn
JBfXqoByOoHZisHFDukxS8/0QU6gQv+sPP9GPz234Sihk5VKvVMIkzLfNFW4MzsNoTx0E9Tuui/t
gx1bbqWUcMGif5cpv0W1/HYTneSqMQIPpUmDZzdCOb1qL5Or5ikAxP2I6UVwZpG5fPsnL/7n0U46
SIoW6E095d4u6wwXpDGJYk+P4wr1BbfNESCDOnvm+71Pwf+71KnqBcZmqlP2w7DrLblBkBEeNXRW
4ImmH14n9DqkN20Iw9Qi96ZRkzFXZ7qov/uAH2bVaB4Fk9Y3qNMDU1SvkZ0DveFvEeeEXIn+U80b
FQdgAG5gaWde7fv51T/PO0/Tfto10hkwH7IxkI11dVH0jmuo6PR1YuNwZMTgbbxJB+guNmfe77wt
fvEp9ZOYA05wlGWDsHvxpbgL/1J8KLhLlCq8p+rCQ2Hn7L783UInsQZBsEgasVHuHMVGNek+1eCq
gjqftw9eiK5vLAG+rrXIeFDPBjgAVr95vpPoY/ZkTL1X5btmbSEv+Kh9yS7AYgYA3eEsXGc7fd+3
qDBiVuh23z1rD0v9Mrvo6u2ANODiuxcdoDbBsOyO8SVw0PoxujaVb91RWTAyAl9qXJTf8sv8NmlX
hhuvyg20GWVFYbKu+OubKNo1F7LQnpISyZUn+MyL7xLJVzcaXFlvG2MPPwxlwkX4tbntbmt5oa20
ZX6UzdLe1LtoBdB+pxy8cTesB1fAHFuPm2qfrxD9E+64y7ZVBsLxe3BRXdbbMN032+rSubX4iQl2
qMN9equs26vyurQXWXgjvJfoyTjSie025dY/5NtIXWqraRWVP5IbxGjVyu1exKzAe6nsMToZNtWG
xmN0aLf1/xgZ9ZOYrEH98ROYKTsyv4XdILCEGIzdeBhldtG1PReenoG+mb4A4OzC5D9ztt6klH+1
2fX3h0sx+rKMYaft2vn4InkGpxItFX3h6c+BF6K45yGG8hxqeIsRVrqmuE5DfTOiCdKcPeFvzo+/
+i1OI7Q1EDz1zttJcVANWqjoyKJ67vZOtK8nD8ZDsvDr5Cnp1YOH8O8qN/39FJhLhSzeFF40C6Mg
SYy699D1kGp0bEzhIcz6L2OvkAh3AJbD8jYK3QoDCPqjerfHcCFck6SvyrByuRNbt9STK0VBQrlX
gD/rVAxp39YLs08XZo1MciXBsflP9hiy2cBe+tpuCGWwpvMCwr0dvyJWe1UPAYizxEfTTFwPmnkx
ZqYro6RcMy5ZoKfqjjOzyU4vgy5zFbTSqbvvkLzc+lqNhJuWblWYDmu65AAhQ/MSecwrJ+sRTnzx
5bPWXJ0JdL+7SE7urEgYWBGXhbfzQgT1vziO/yIV1cVM5hoe3CKYVo1V3I4SJ9AR7VDUSakAPl/7
NzF95un+HNPbwFchESHMpHnlS2BgrjK7hxikAJ7thr59wEkHKRLjXEz/zaNqJ11XUUmm52rq7cps
w6OBb4XhhZQ4t+Yiz2+BWC3q8BZTE8K7vwWvdeY5f5d7nIqoT3Sw0mH2uLHmFkrcLjAiBgZluAE6
FU5UHMR06MybLL/9/MX+Lrc8bc4LI+1qw6yifbYrHIiLdfWgNMF2/qhR7q9i5aKrkmtT46a29MPk
753d5yv/JgM6FWsfEQiNa4iX+046h1LoaLx0h9pBANMaDwX/PqdBny/127d6coXlap9gghLqu3xU
rwNP3UvzftbPaf36AWAvmVGIFuVEa+McSugE+fXfLOTtff+UhQxTXWW09OFoe82BScHC62+lgzJw
EK8aTTuERENvtK/eOgD8KvFonwvSKJv/+so+hZuJerSMJCTlQ3g37p2th9aU5HKI8iZdaAP2MYxI
H0VCiIrj5pgF8QEq9hUS5lpZXUIkPUxJv0tK72th5EcDJVYUdA0H7T4jWioNsmOQktaxsS8RBs9R
VCYUbeJqrfD1tDWuHmixdhAwtiMliU5mIBWiLFqkBK2AL+t50G9b1GeC+eJeBhNMn1tjOvTFi0CS
gyQx2HT4w6P4K7foQg32dqq29rBWkTak9QqrcWOR0M10Ne8wxl8M/bJPD574YorbVr93hqdCvDbi
MYWN1W1iY9PZr12ztetdV+9Uc61qG8R+1XSjDfMvXQfrCunDbqtAP/J3vrkzA8RO1rTIYE0tcBaC
vFvox06OFCJdNCDRrGwjw7iKq/Y+0qujkUc81oTUTXxwinLX0p6zxnJFR2VphN06brE+8N2gKy9h
Iu+myLizqmbTjjtVnS6FfDKshy6npzWOWwwIlrOGTVOIQwQtKkAXMpDDDw1+ri3HOydBWKI25KuS
abdjLR9Ec6nlaLIl1r1jZBeZkX5vnADG+nDLQHHuAu2A366CpHJ9jKaCIF5qjrJCvvM7XOm1Q5aT
1pULKvHbBK8JvmBwE0oatNNIzBEPKVqdU4m0esTLUJC5prmjHvH7uEcbYAeN0Ez+CkKki9GMr0sa
kK+hv4XpnaBj243pojL6iwBSZ2RWGzU3p1WSoc3bW9sSKkKD/tMwZS5M5n1v6DskslepPl2PpbqU
NJi6okdjaNyY1r4Mk4Ms5I0WVNsMvmSJBKZThqsCjzAM5rFk2GKWcJcM2VXE4D/SBOmJuvMwyFrY
Gwbn86u5oqa8b+InI2aMPgH6QLaIMcE8lkj770WGMkmmrp2p2NkCcFtRX1iJuhqjKESaebgcQ/mX
0DGGKy5K0S9pVeGYG0OWtdEn6catDvap98VtPIgLOn93vW+/SLzDprhxY1XfBkmyHk3ziNy1NV6X
sULeaN5AXD3i9gCH29r1aruB3LoxUm2rePkOIBmSdXJrBfDs1JVpmgeYgoeojVeB/hVpVM7vcBP4
AnkHD0dX5M9EHH5D4GXtB3QE6nZhqF+IrIvYtqEiX2NFeu6e/F2gOUnEtNGp6P+1LQCc3VQPmNsA
sp4lxwIksudy8zXFYbbxSKmsae+fq57frHN+kQC+BfqfoquNfqGwa6PbSYxsEaK78BsOeNqt80i9
NFq8huG+CVjYbXFZIzycp3fILrg+CZ9q3YEWYpwu0UEu3QKiulqoS7XBwCtjAJCWy9zbRi0ZJARl
fN9cJuIo7MfImt3XGZLDZDs/wl5fOR469prgjkQUQaLckafLjhRtaOtVq4+wum/8DoGh2xgdXEeW
S/s+7afl53faW3n5i1dwitmYgm5Cv8+PdwZuE3p28JJ9ot9n6teZ6gumeCGHFpUiTIB8BLvH6xqJ
NQw98WpAmRG7zGGnQjJDaRxrey6/0GWQjsLDeJmW1uomiM/Zw7zh7X/1i57mUpoIJswcql06GruA
Sxg/QhddqA0yao24VR0AFPHSRtkn1m+AuR4Zf+3irDnqXrNGwnhZhRnf8TrULzok+thk+iFRy31Z
8JqDapkg3YBjYZV8MRq22wtDxGWZeJsao44Y7ZIhspY1ctR+nLmWl60DjvgsVjiZSGCWPoPEVW2G
C0aRaE6KRZnfpz7St9MyNWogS9+T9HUuAaCwLFHaXdUQfWLoj9qI/6QAs1GpiOEzkmi+Kf2z5vfL
Xj8WJgJBynjTGKOrxyoCmTdxs0uCHRrmAglAC3C7VrMLwZlqWXjMwfA361yXa4mOGpIry7J3lmNU
rzN+fAWtHjXmlZ9aS6f5mqE9kNr3WBosxPBiE3Tb6Zxh9wlQ5795y6wT+3OmjeuLb8S1Rt18lJG2
yZHc34Dzvx6bfOPH8wRyZzZ3bfTo9zMB8msZ3Jhpt/SR+RqtdjW1cpk09b1o/bVMDhHjhRiqQvRW
ZO17G6Z1OeBnGCz9qkKzLl618TxzQqXd8TZRXF2h/36MQgQUUU1OLX2HRgFqgDNwdXQNdBvevEyA
7GQx8lbdtBUlZHes6TFE3MeOvY310o1S7lXse2Aqr1BCWWmZ76Izu9BJRz4/fm+ApV/t6pOuj/Bw
OQCHVO3M5KtXI5GNdwKX90FFzl74zZbp1WUZOjd4Rv4olPC+VTeBreIiY9/HfnJpINXeWeWNVu0E
2zwalavJQhykih/qQDzpab2z/GaFEh4yqagJ4GRhZnMR3fnUJF+tujqiRnCQSr5F8mihJt/wI1k6
3KWTH6NsqGxkpKKI0C/HTLlSkvKq6K2dX6CXhcFE2bZbbXwWyDmmU7XoBrTGm+GisFs4/MU2bLwN
zpAr9Bo3pWoxFLU2EN7c6LHso5U1V8z5nRcVi66apfiQVw9XODNsYhPhvUpS+Z8LHm9lyK9e80nP
K0e0Bl2nKNiH+HFJB4fror5paWBiJXsYm6sBu0iMhTZ4OLhl7TykHuIECLZB0L9GbWdzvq1ozEv+
6lc5KSKmER14WgDKTkZopyE9Cvjsqh5zjXYm8754al8wlMb4rL8n/UYX4a7Z+bE8oPtK/GXGWzY3
1cLGi2oCubQcx6cxeZiQTgos2gp9+oILw462/l53FksvIQeVze2U59HeQFJQd7a9uWviM4if39V9
6kkHyS7+D3XnkRxHtm3ZqZRV31+5Fo3fcRE6AgEQCIDsuAEUrrX2Vk2jplcjqeVkvpdEUMD4vpXZ
/z1mJjNcXXHuOWevjf6mHVJ9W9EQ4U/hk0JGq4SkLTmq6vaxvs/b4EINcl+Mezrp3LmFiPf7yfPL
iy/hxHfbdzJXQEvrnjINCeFJkmH5mvuiRMStdvuwkoH79Xsg7d7yGS3gSzWfFbuot66/ZCx+9imv
whbQI7og10BSYAbc1KW/VyrNpa559mNy/AXZyiV3NWhnvAkuv3/mX2QwxKvkCYwKS5TGSdtKHGtz
ikWmeV7O9UvmJCU0GULA6tq/93WRpr1+wWIktnStWsoW8saDztoMXn9Vap/k0Npr5n0WlW4B818N
67OgTXvMF/Ya56DfP+rPT/Z0fL6+eF/lEs0esrbVYZgNmb6eu9OkQy3kMZvEX8vVm7n3Ze79+CFR
bb6+lNzPUzi3nBOr6UaCcUXP6oPIMy5vVuiEdf2lqUxnlGK2ykZxwSyyDxCaxm951f+ixEGj3us7
yDEKb3FmMrcJu2Umq248KY6UkCvnfQLDdNtWWstYOkBKXCXc1u/f8S+ve7Uwpmkv1YM6mdvGKgns
n5a5W/mXRjYIcOa9xKvXc8Edy+RcFW++71992qs10IowEsXMzdrCzikc8oANhCSK/8DBZVvQDFuX
6Log5LRwowp2uanejsHT4Lcf4DadA/LRSk2vlf9Wcevns4oms9dvP63wLUKSZG3LVH7G/sNrVG0f
ido68YGGZeKedp695GtvnXd+vnCgwXx9vUrJqCL3pbVF3PliUnrM9HqHf/WyXplK6MmR5hbFY8Rh
+N/8zldLVaMFgSaYjHCNmROpeJVppasMT35gYhXTnIeJZHH5VBlrUQj+rbUKi5fXT4nFnjYOENyJ
2Pt9MGv7mGpZxwxelkUzN/YixUqJXfeNZ/zFWzWvVqtOA25aJ6qwDUj9LQtGwTwdZ4Xde9rLtWj7
KjTrRnI1zf92zT9q87j/T/Si/hfs8ZCX3s9fd3jcF3nw/H1fx9e//62rQ6Ab9B+GYogIoNDC0a7N
cvatrYP/ZNFHitqBfQpLQxxF/9XXIUh4OPC3F3UiDaioZViH/2rsEGT1H5IO6mMRO9GT8YcmDl/t
Wv9e6TW0KygHMJpAcKlxfwpX+j50MJIo1kJcRh9GkEoHGvmbrRVngpuj8rjT0rHfcN7K71Vc40C/
JVaxUQH4buHLEvaKfe2CRaK1LpTq2fvuNZ6/3cOvW0C4M52WFnQ7ixCcBpjrA3k24gwZREL74Ith
7fptj0eKXknnSu+TVS2o6er313u95/11va+KUHrD+cerWRqi4mH7C/oHvMw6Lx3oQs2glb218Lye
lN8ug+E0qi4R7Qbdu69feOiXieTnYf9QGkni5UgRgMmHS7ojtEhpd7PphLHZHjI00G6LDcBiNdWd
f/+sr9d3bsKUoH7QU4SOX0FjdrXbRbhRNb5lFhdBE6ZNI8vC01RNqWuiV35EGtJ6kLQWNmYh3tJk
+uYu+8NLgByLWAXBGWrYRen4+iUQejbYOErjJW+BRpLoyeDejeZZEVsJ30mjdzsNC0mlasZTPKpP
HQ6Tb3yIHz63iV4LEZqKws4g7r7aevM2EeYmDdpLLcs+oGwZfnVt6G9cZXmQV9NruQrz1wCzwgy7
1taNYzwAIh3bC6ydeivDqbY5+WnrOibX/vtvehX9Lx8VZRisDWYxHV/yNepoLvtBgrU8XSbqmC44
vhjnKE16JyamtetlOCt2UYbSk9UKT/rAGTTNqT1EIBMfSfnh3hyR8X5D1LGM5tfPjwBCYbTR2Lbo
Yq4CCqSLVZx19XDhyPOhAwKMq1i+iUftdkwFSLal8kb+7scXDpwCBjGWOayPGOC8HlnogtReL9Pp
gssU530a7SAtDgakp+itouIPl7LouwOmi3INwalsXY0gBEqLX1dBF2iXlVgYq5h+WX3o4X4gv/FU
r+NDPi2XAnNAkx/trzJ+76+fKi+ruAz9obvgvZGtRsMSdn6n145fa9pdMekiQq2aMk6RKd7vR9XP
HpLuQQRF5oIjujZAj9suLNWkHi8ZTYIbqe0EV2+KdKVqU/jGpZaHeDVWeEgMOg3NWOQNhnb1Pscg
zEkTyuPFV/2D0SRPUh+k9mhEyMca5eX3z/XDwORi7J8684Stlpf6+o1yTDRSuLvdJRlL4m0MlXIn
iY1mg5NLeZhhedK/ZRbuH19VAtbCrs/qrRnXvU1Qp5MpN0LxMieZ/wK0/qMS0TWvRLKwEVC9ucYk
KF9+f83ltV29Vgmwtg77jIdF8f36SbkLMMhWJV76IOgda/ATZ+YHNn98FVlmkVOR21Kfv45xAb3D
jGlxJtGb0PJCjVoBTnX+G3v0Vd7q60TgvSG0JVrReIVX4bs/FUpfar1+iUvzmHXY1gRLraE8pxiu
9rUnKe9bQ8N3gMLQZYTzH4vTBoidrQeED+Pl9w/9k8mxRAoak5JQjhju9autlLAU0iLTL+aiXYgA
9hejizXFv/PUuNyzVS70qh/UPlNiDHM/tfolhMEabQeQjPvoaL4bVE+55SXI2+ojPSLBJ9wWfOuN
tednD/n9xa9mCqy+1MrqRr/k1lFFUGGcgvCP8GrLV0UsJbFNKBoMeJzEXr9HnC1yET8LjARHMcX0
uM5W2QL6plqb/PE4ZZAy8YkrkYbzp9eXEoaMVjKqx6Re9cFLZLwV9Kp4i323HBGuJh3gYgltLiOD
CP6rfuu7jJxkxDWCdtG6mNiDYCWZFpgFD2nu435kxKgmMJKvbb2Yq92Qptm6bDE9wIELxi1lshjc
UaWq78Uug98u+XqInEZQc9z88jLCXhiMGYe4kGrLiB9iuw41RBb2XMEXc0x49nu1rPpz3ek58FYd
w6OJuqKLB0yBmVWECt9u1NbHPaUPrS9mEWVvLXQ/Ljo8P/x9eIcIK+AcvX7NmpRUAc7bBpD2tPBK
0sgQ6Zu3gDs/hLEo8Fi7OScg7IZxdLUaoFiWa9lsrAtQBlod/cV8ym/xbyfnGw1bnA6n9tBhvnSO
/SSpPACYbzG/9B8+9Feqi4L6n/585fqUMgum0YwRqQJtkEnjUKt0ZeQrG2EoIOiFyR+fUsAPWohj
cRxckJLqcj/fDaxCnatMqtvkItYUJoyZzDdioMT9/cL244vlKvw8ulVcNxHMvr6KPEr0f8tNcgnZ
qQM7UEqNmkrlb5Kh18550NdYddA+psAhtiEglm8sCD+9/nIsNVnvEFRfPWUN8jCdjTy5gLWKTmXb
vxeqXN5HBUGOngn0Z46jgaymEJ4Awr8FxLhKAi7rEY+vmRAlFa6OlPL140OGMoUw1ONLGi6wR2HN
9lrvsfkFxatM5X0cwtrXJz8+dEgbHbSS6aaaJPWNdPOPk0gHNQO4AjACBEH16jZkn6JCKfAVwGzO
6zFqIcB2RbP+/bf+6VUUdOTEOKxX17ntgVbnqjIYUUXVZl6TjuOuhNx3+DeuwnpLU7iCceR1h0E6
ZEaOl0Jy0VtBgkkQllQVcQH//VXknz0MUnWS8Yi8ifCuduTO71u/78X4MgmJWeP31BxxcYduGzSa
00XZeQ4x/8NURrUei6EKj2lmZQ96NogfRauBbbe4fuEQ/8Uwxv6LIXZAk8fBICeMhBCD2USQ1yr6
dOrXbT15aZRo9OckkuP3UlXav3+an8wCAlOwH8vTLMf118NQHgPLVHxqw9lcpesO3oAz+ouOUaAd
uJtkFcx88ZLl8m0JPeGNJeCq0+7rJEA4icSYwJGvdn10w1AtBQpZx5c8rTWPd4dDl1BK21qU2lVS
SvgNKzSSYWghript0E70Kk93oy9GqyDxw39jLmgLNZTtFLzC9bvQyfxYUNrji5WKxrYRo2I1hGr+
xlz4cTVnOyE2+HodUmxXsXIPAbRue9RGszkkjp+g7cTiBWv4LJu3c6GNb1zvJy8ZMDjqKhM6wEIJ
vUo66QYuWb1YNxdstd+XhkbzU0h3wiDpNACNEJ6ltn/q1SZwe1zst1K3tFSDad8rdZG8cf66aufk
2MXxiwiMMNMkaQkd4fV4wyYTseKUt5cAL5rKFv222XFQyrzAasI1o7555MXlKyS1WWCXYXChS018
Y9D/kJFc7oK9XCOBwVmJqfz6LiqB75woRrukDEynS6v2kfA0oI+r6DyaufDuzgNhrdZZTudXkr60
nTLd+4L8ObeyczG1d5NWW28kzK76Epa9YMmv4G6kk2Ah3lBe35VUDLTRUCR/MtjtDwFAnie9adrB
xpmTTubaMJHRNnWDhmSihrB4Q1ZPejWprS3FMy5qU6qkpyrv/A+h1Io0tRupdtSNkKaYfuiBCmfY
sZb2HPTSfaaOU2sLU1jctPpiU0EILj7JgYXUd26H/B4vCkm0MX5Lz+iepVvSbVlM/iZS7+WmVEZb
0SpRcGq8Oj4E8OY+Yiyi3qdZQaGumhucg0aOaZMtlnPc2rLmV3f9IOQf8qyWLhOSH83WkJTSogdB
JnYkPQ6fZbGdY8cMcaEpRj0/1kUdfOwzJWdX0uTiRZmn4r6QQuVTawgKvrRJJr8ovYmCTtZH9UXC
K+lWnUWMbstcC9ASlSLB7MxYOkStEn4sLSPL7HwgOFe0bsbrwrLqe6HBpZVMbEkHkRbOkEEL/Ofe
433gfzsa/FHt4pfi01cS1Zv/ZgbVAKsRgjKRfl3GOD6nz9MzgIw6Sv/v//4/TbL807qenj89w83Y
PL8U2fM/qRnN9+WOf/323+AMoBTAiABHLTBHYvK/wRmk5AioyA9AtFiSzv8EZyx0jCVNuuCSsIld
Aq6/6h2AMwjDFswFGTYN6Kf6J0LW1zvqklcCEEeIw7mEeQwR/vUsnqykTvFlqh90H1lUJe4zVXdL
LDsKsXP5n1dAZ9dxMb0l8bjKzX67MNlZsmjAPwjnruISuGty1bZK+4BholcTuraq+hBZiScsPqci
CHxhaCp7mvsjaskeZAR4h6IZajomNYdlaT3kiduozU4d9dViLB3Pk0f+dJPL/V1ci14ad24glhhM
leeheJEybY0/t6MH2m2WJvdF+RLSY44d00EtZq/J9Pt46o+WTi+MRQtxMhao4+lXmce1EuvvjRaH
SMKDe7EVDVupAET5Q/wSquVabNKTNbOiqdEzdhDdtq/N+yCjn64u35Npf1BVOlGq1k2j6FOYA8sL
g1u9Hu96DLPsnHKvE9fmCfuU+6ie7pafxD9920OgILQZMCAxbwar9+1c9sMVoQC9a6qLE5knJM1q
qZuOnbCL6Q1oYW569P5hXON/nErMlfMh3+QCTlUh2W8oAuraGMony/e9UpkxrWo1uwmFkMZ3YSXP
vUea7mGha4wq7l1sxoLTYqfTVXRh5XWC6oszFqoDe2mXMtJmV9IWkKvZQTKBrdCfqkYEgfpbsZf1
OufydbhwwEMLDjiRsXq921RNhZWKJNQPcElccdT2JNRWVjUhldJuJ0JCW9GHGzmO7ns92IcWWNaa
/GVqnCIatVH6vytbY1VNkArnqHkK0vGCZZgLpmsdCtqGTlA3nn0vlHpXi9QNXIzbuS3XEcamE0V5
OyuQHOrVufBJ/DYQ00I+e6wfULY8SX5HwdxH7DHuqxxI/QBTYPk6GLx7tFe5UD0QFkrdHYBLvpmp
eFFg4k0W9rCHaSUIkY3id20gs05S7YB1Tu/0QvZhsWPJOg1FBfCGbirfp1q9m/vkZMjapoO3aOnZ
OZONQ5yON4Ey3pRV9c4KfKwchH2VqA9hRPeeJT9gLbKSMIaZ/OxsME3GUD0lcr0y1PHYBx9JYrp6
lp0DMMV1mDsp/peVxAghrlXSbGvm3Y4Beghn/41qCMwnFpi/k7HfPiw1GhY/2giVH4LqPqkJWwa9
eahF677UrftYhNuQmqupw2BYBNgySCAyRs0r2/jYDrQS18Wd368LFUy/Nt5wCl/XVXyIsOcVi2BV
xoUtl/Kx1FII6+VZ94V7lcNAlBqHckY4oeiuiJWKjcHcvq6qrbY4bYOnycZ8O2m90xqD15Tto89K
2PiZEyrqOme+xca0jxKMYPVi7af1joSAq9Txi49Z8tDr9EiGMX1mwwVzIbfsFO4IMQkeZHrTuUnb
rqwJZywcTTjGODj4rPqudzhhLpp2Xn15prV7M2ndsbR6Zyx15nDiGaxCRZsjtWuOgdLfZApdkjQD
Z8ZI48LsCWGziqXhmFnyGu9w7OEkzLNr5JJdTKOIdQqri6r3N/5QborkEwE+9B4cX0cDLNzHWuYR
ZFAzdb3rmnJDJ/s5Xhg8baFvS4WV3xfeiBuvVL5/fXBCfGmp5ZOyWWb6d/ma2NAzXYvK5oF3fexa
lpRAWwcTPjhqvqlos7IGbWP6wS0JPJQ6lifE5boVsLIbeY0MDhQU76HPeJYalUsecVMCVZqVelWr
6sbXVczFkxPFWncsusfGRD6sKA+VH31cZonMvA1Y9mu9d/zJ2mJfc6ohsX4XKZy/Dd9fV+q/PSNF
ZOq5nGEUnS361TOqmDYaejK3D2FsVFgZl+tBxsWnBsw3+vFb59KfrY0KWEo4WxT5OKy9vlov1IpQ
DmylatHuwOSsDNtwlbZEfrCnJvfgG8N+6rVDDZ9izPH/6ojMpR4SouHn3htPfj2fgXktD8wJmQ4F
8jRLwPHd51VwMcTwrB8eBsiDc1xtBYv+w2VTrXIdfZMOv4ooI1XXtaFu8CTcDK0G80ZbZcwnMelc
vdBPcaucWkx/Wa93YWccClg3Y56f4zzYV6yocp9vC6s7yn1xJl1wjrT6UZ2DPWwbBCjyQyb0d3rL
Y+ZT90hV5KRguVynyqGu9FUQB5+yrFr3tPSaU3cUU81Vkuhzw65NYH7TxFyEEAhk5DsgTITdwVTb
k1E1julPF/wH8Irzy/dBptyq/AVbSFnnZeG+EfXDqIT7MsU2+PfvdRkx3y+Ti3uCStWR3DGHQOM6
/1dKPvyykNeqC8qGvry1kvrfPt3/h2j/l2eC/4LNSgbdMry27962+9w+/4/PeRu10wL2+4//eU82
vxYOn5v286s4/p//519xvGz8g4oz/Fxq27QaLXjov+J4OpBElSD9K42GwjAT9K84XjDBzrDMcXiX
F34smaN/BfKCtcBqKETS7YStA8mVP4rk+b1XY4R0GJ2RCr8og9TjJvWr5H886KXGcbLci6KaT04g
T9ZqCmoE1AK8thj8uBOVeoPdnpl4mH/VJHDq8FH0Z4VdoWusVV6YIt7ufvhpUNFYWInsf8G8LkHm
poexJ5X4QZLmSHv2mSwMz21c+7tIH6CZibVcMyXz+QhGsgvtjAzJuTAM9BO5oX/UYz87dQJeYJSb
Eo9US7qSu9oZ2rCzU1WtbzWwnY44Rh/roeNUr3VYxueWUjxTR/C/+Jxx+dsYYRROpRQZgA094N/Q
M+/XHsKf+WaYZv1TRBbl89d7aXwDOnCtaNhvI88tnTQU59tJ40/j2Ee3BSz2e9ppxC3RWcKvmp2i
en7QIcmss6BALxjNR6M1isO85D55wj78JHYSD1f0MKkyNP9PSgkAT2QXofFYECHKEqnOqOyqY9zH
jeCocTJhGlbhfmbIgZ2jEb4DkKwfgqbN7ttMLt9HWuG/l0ZpBMHaCdPozPqca2eS3fPRVAd/h+UH
Lf0qXmJY6NGJBZUH8FXARzSnyLJ1SOy7OOrQCfa4Aj9KcuHDIZD9+3Y0MkA+NGtvJprRKxZ9DgFY
rCZ3Wj8kCjTeXr34fRaeh0ROQYnUSlfaRIXNY5mZ2oe4FI1NU/Klw7Fv7iXJFx57P0GQPmO4lvRB
7tE0pWxFKwP614yyI+NaVJKi+aDRFP4pmmJNdiZa5W5GHVEs+b735P3G0ziEMxGeOtwYOTg+khsY
tFZmdlbFIvxkJksbuzjI70GJJmdqSP77oUuUztYnUIMB5w6XYzPu6P5XJWO/Ar0QnsYoNo9z3hdP
Y9CK1EHC6SFC0nQWezp9apO/oiZqculnGGWdLwqeaRBpd2JNd9cgCQRTmYxayzTXajrV2yqee2cS
9MSzxrp/YP+5iWKcxCYCNS8qRuU5XKzt09Bv4SM1kMeahvmQW/pi3ZaIGGv6Wflet2jVopo7HbVS
Cs4Z9tIfZvTK66GecKNvmZvIhhBtz3VyJKpPjgrgwFucKv0dCHfFluY2whMa3VarKUTmeqftgwic
WpPBIkmtEL1dnGO8m/J7PW7C73S/KFeT3KFF74z6TAJV8LIoFTmp1U/WwlKLZms6KvKUfUmtfDzp
7RQecfkzPvl6BGMxGXuYd7G4AXedHFOsjQMb07JLOkUYM86CnmJ12+LyHeClTRQW1F3lZmJdoG6m
Q62SmKaS3wOeSAakc2nfBIpdUHK0W1P2jxQfDBCNKhu+hHQ30sN+J4ySuWvNLnnn+2qxlzVtKuyy
G5N7MZSLJ1zMw3dhF8q3LWah+1pHBz0pebADGFU+FDUO2mDNh3bXQUvelpEhHBNFbI5aFHU0eqTS
oRrxXyQjqc7noperc4dD3KE05vyuSnq6yrtE3wSsM9vMF6XVWKJK18RKf9agJu70MPAfqHRJTqCp
iZuX2fBGHf6qUvN1+WarsiRqNPiXmNeBcelr5EpDKdmrUpBeCjWAwkciQocx2VXVupX8PT0bWGXT
BbIpcql/KumqXBtT2z1pcTSAK2z7tU+j+iOEqVM5iODtQIfjGG7ET2ITJ3uF+HkV5/CQR61C0WmU
nG+srLDeyOKDe3+1F8H5ppEAoTBRPrR1AsHrCFhWCTKVstx3Yz89mrnKqhlB9/syznP3IVzeYd1U
Y2brX9/u8p6n5Y3ny7sPl69Q0mFBL57Ml5mF/E5OAViqI3qSZIzF88i2dOwVOJj2VEki9ELMG+xq
+ezyhMpMgL+4Uye8Ue1yGSDzMlSaZdB0y/CJloEULkMKTlbxVC3DjPwdI47MCuZRyzAMJgYkC1i3
a6R2OEIZiN12GbhlFApH/AAI/FoEClFrnINhjEuQjon6CdNSFma5ZEFEXObmoyS6ml50TpVNR5xv
RY+G19BFIzo0/jZuciBEwVYD48iMDuJoi+/LjUXuJd/jbOoAFXdzPd2H4ock2sfzs0AmOmBfKXFs
vouVpxppWFt+0SLOkR8CdlO9VRzArU6Gl+ldXj/n40Ol5N6YbeXiJh5fLLMEkX1SVKaXSoBMRQX5
qyW5QbuPHq2e0x/HFDZV3HLLQx5HHiLSZ5Js1NcnMImr1rinW9JroxsErkBM2Du7/gXsROQ7sRZt
k2wVpi7VacNo7oKX0thEHLdhKAy00676+b2QPk6drYrnJMcFGb5KtvKtjyY0hxeDITNEN521Mqfj
JKUgATI77Qrbr6KVwjtOFcur5b0ZPrZigYwscBpaPDQ0MWaOXzqemttILQnQRfkhz/tT1o92PGi7
vqJDCBnhIlEP8sTRcwlwxB2+zPTSjTtkfDAPaoyjAKMIrYzCHV/0dhjETWmG9OHofunlS1sjTTsH
Ads4JxYQQRKcSIQDOSc7DaNM2RBIWaqnrJ5XbWIhhp4mMBz5+GRp/aFLYbQTa7VBADqcgW5G6tEC
aBFr2UqLllTbe13hQBHJypd5GJ7EXP6YTqJL1PNJnq0ISuY9beBeV+cPFanOsWr2A/KFrC12Q9lp
JiSJJ6nbjHlxStWa1S4Sb6izBTbLzTvswTeGnG/G7N0crOZ8r6ovcwdZahp2goLOWaewAVqsA+0E
bMciwTnW00GbhxzMlBzCYpKn2puzSGMtJ4GlVTAzzCxCPxErXquGzUk0/XONS7tvTiexGNdxEBzi
2XpJ4CsPOXytbhI2g5R2DsAh2Qty413age+AeZXtRuO5KfgsqjOZL4pxD+gKz9m1qRyKYdXHHwuF
rA0qVKNk1seDl8dHWbZnfMcNP/QmjUJwFtxQfskmFUF9DWkOeZiEfGWdCo9zSWBWTW7b5dBIb8ti
xSij4LKV6/eWgrz9g5arjwDXVwKNQEJ8asT3FGWqyiSYzfaG/05ToHWRakxkN2t2EV2SrbFkMKq+
h/hY2xX16BKtfoAsLthHynuMYGuIjY+hbDoBasQ0qFditA3wu+8WdXfHLGGmxCQ+2sfZ8vByR9Xd
2q10Y46x11W6Y9SfjAC83VF5mKQzyFS7fq4jxLrxJ5iF82eyYVheOe1YOnl/aGRXls+pPB/L6sQM
pOtwU1gfrGQvRzd9jify8K7uchAt0kaO78wsOShi6nbj4MQKbK8KypLcO/VwTMLSmzWXQESFNKCJ
HZSReqUMG8Pw/GncKhg49AYgank1WdKqJvqcq8YzlMcyPalatha7L+2MWTpYiKr4EJC9n+vALQbo
dcAs6LDlfhvPbG9pCnXpxDwEQOeiuANItcPcgEAdsVP6Egb3Wn22ADLG0lNdA4Wl/UbIvpQpTq0p
cW+8ldPca/vOpZf0otQUxXovKkdXSsPbDkJKhJL/U6DTRwYye8FdS5vcOqmgxNL7HGJEVm5qzGhx
/rVDs3wUSaHixd5GpGwJyQG2DPpsK8bBGN8DpLRB/m4n0dyQ//CkYDNEg60OX9REApO2KsVtm1ee
HD5X8QdEA22hvZFgucbkfd1aOefhU2QuagHCa7be7zIsuE2XuCEV6X4sfAZSjBmBS98QAymyKkmz
oyKf8BKX2/ymVqeMsqIh9h9AilnEMyMnDyU7tqIw7WAyEFzgSWsslGFenr9EAsLXoACsbr5PlkjB
kNt0JTZ6jD/IxLyjwetGTyUKsV1Ub9q8UXchVneu0hlUK+oY9F0fs7xZab+nW2JykyC+ZY2+4MHJ
GFmi4hDB/tCuIgMuU0fpJ5x2k3hXpvuoibZ4yXMEwfZYST4bxUuBlbjiJX31UCSzWxi54XZsEjua
AheskMi88jc+HGgKuP1GyaZVL+NVXYae0cztGjvjAKJ0Nw8nMaGLci7vDcq8Afly8Shk3VFHmT59
MJWnuL4VBnObhbWtloEtwQCT8NDL7oIp23O4/UzZ31IuqRxsxIQcs1Z2XsIp0aLbNLzvKBZV+2Qw
Tsh+6ZfpbbVBs0FpV58VWpnTeatbFG/6/KHl6xhQob122pk+ZYbm0xyxHQvnSX3OwnZbaP5tbjxw
4gkdXfLkGY5UryOYrzeZaLld1e5n03gn4QmSzordh42tx/dFlSyO2R9CnEcUuDzVF32+GFPjJBa8
dIOQH/XNG3nOq24NxiJCBrIa9DVaEmex6/LhLGo1vTBVv4+NgdBhFh2tTEk0dh+IheZjQtfjes7H
yBuaoGTHp9AgF7W4Cmih/5Yh+6P01X9GaPeqnv3fyPTBQh4gL90Zvy5lv/ucJ89J90/m8v9yo+di
6lrK17dd/um5+D7r9a+f+2fWCwsHncIw9GQKxSR0/856Kf/4mm3GBY7eqK+J/L+yXrL2DwrL4tI+
w3+hj5m7+6t6zX+if5GRhtwJu0qsuf+kek2p+NU5g+if2pQJ0vmqJ4aYRDWiPlaO8TbaV7vmBINi
o9gljCnbPMq75R/Vk3nSPQOKxKpxjM20k97RlS7d+LfRqV/5Xn6EkLDxvXGVefEN56cdTvVus4sP
yXO6XTZLy2bvK7doU/exF7jjSnekle8kruzqnr7rt4nXb1Sn48+0ua9LN7nzdzKA0XEfOpNTbap9
49GU5gEbcMOtsGG/dME5bOotdhMrca3uqnWyjt3JE1bFRt+V74Kd4kpucmrW0Wh3R8ktt+WqXJEe
PwWnvrClFSK4jeoKxwWPEtnmITkam+ok74wbfV2dpmPo6lvVnXfpKdr2m3KVbZo18hRP2HQ7c1fc
+mfhlL5LdtapOGabaqGRepEj8ZwwUzzhqK0NB/AlRCvDzo7hTQpvAwQHYc+DfyZlY48vIEy3YIm8
mJ9VVo39ees1rr+6j2zLkda6G3my53/RHd7rqtzoX29D9aQNv+BWa8UlKWgX22bliWf/MO6idbGm
LuogONt069wNV8Oq2s6esq73nSut643+vt6DElkpju4qu+RgeMPKWCdbaT2c803P/zXcZbfhal5b
tzjXNFvAsbeDazjJOtuRgEjWOCc5+XpyeydyfDvehbt4Z66UL9IuOeM08NH6QKTEfTRubXf3Dq6b
LmGl03varjkMK/2m2GJTb/desi434ipzww2t/7f+zXSY3MoVV6JLRGNXrn4T34mH7NN8IZgi3gjI
8ch2RVB1Et3a007KyTo22+Rd+ZB71Xb8Iq5aR9sabsaPROdw36/lTbzW4Mq2nuQlq/ioHjU3XfvA
jTqXI1v0zjgb25qrkdBdKw42Ick530UuBIR15IqP6qbcyfvhEX21Cx6ImzW99mPEnydX3Kh32V7Z
dhs2rklyzJN6J50ZiWvfi1apVzFPRP7dp26fPkjniBMZ4hE7voXDtuaIre/UtbCKbpJ38TE+yLv0
oB8xS7yLjwYzoD7E23CX79R980YDtPJVB/p3CeTvqU52/ft4Zyg6XP+KSjpOzuCBVRpXrVu6EOw2
nW3YJfdQu1++tOtoZTAr0225nV3Vg6jmtK5wDyfFbrzsmRSnkzrE9W67Gjx2RCexL5EbrTp7cMhb
ehZuBRvJrbfMsFWykTZGa8cfI8/wGEVO6FaO5CorY8Xhnu+tMMrbvRrssnXigL9yWhuDAjdbj5vi
VtsDVvPAp6+DdbSOPmeVnRo7rXGaz/NL9tBv2j0smweTprNNtJ5uyg1VToccdL+/ExzDES6qW/8/
8s5zuW4ky/OvMi8ABbz5CntxDT0lil8QFEXCe4+nnx9UqmpJXdW9tRO7MbPbiupSkdcAicyTJ8/5
G342HKLPia+HxUkNAV+69aP5Ob7IoXQVp2eTuXTRr5mQYRzKD9uddmd4vT8djUtpHOJwOsbn4rRd
RX7vq9daoNQ3Jq/GMM/JbOmyBJojMb3xk3Uif3JMW+Ln7xTjnZfPhf2KaLGHz4lN7u/2nngcXMX+
+o6Jrz27rEleGzmIzzqrXbp8kteH2nE+Z4cpyAis5lV7GBBD1vwJhTtbcmePE5+T+pVqrweL+Sic
4k/MOLdxXnRbDFNnc1C05uK+EsPPasBDuQin6rz5pFEeOnjeeLJuCgcPai+/4nTtm555pxp2ESBQ
zdSTA82llOAiH+8VXuXgzhsK1+tx/97isn6Jr3Vw+5WNVYaTebWfeCyBsD3UnhqQ0nmLm9uNI7vd
1eCkLo4iXufOjupIp9zD7c9O/dyf7dnuEHce2Wp6T7BLe7TfY3aEySXq24tbhZoLvzKxrTDjVe1B
vGsPGbpsxufY7Zh+6VPHp9NvDAV2IIFpnHFrKMW50Z0RIqRny4FwaPiQ5Ng8xu7o/LDx/0lnmqzs
51biP9bRLyW5GetCOuGmeGk9/bKxlaFSFgj24LaHEkQAz6RzN79zTYc7YChHxzgnPAlQEQzOzE8F
9x5VMX/0NP6aMhofW1vzV6+0v1ZO5Yx2bSdOFEyMpOFy5j6uh/E0sgyxQvH3Jcuxyl3cZzPQg8ln
a0afO/PR1GBX7L3OL2Z7nzb7JskvXFxQHByCvIl36wFnzNA8RgSqzjcJ5ZFXsITF5/FYhPsH9ged
OSY65dXit/wtIWi2Xs+f0esQsgoQ/7ZNZ/8RM+hln8/9ATEN/hsBtDC/U/mgFvVPiykBpj3IwtlZ
uNn9w2HKhBmTZXB/u5GMRAGkEMEgcU23cDdmJQfRQL2gw+IYdvtx5O5kpo/OzTC1rhg0NnHFJ3px
56wNv37JHvh8xhW0rBN5uicGg09bxJPc0kv5oztkFUc+j+FmTgk3xWPkmV7LJa3vPBYHyoCzfgEB
Hd9HSA489qeWuUNZwEWRzsFUxdHDkucMbJXYufgVj9Nimlo+UtUSUuU4qwR0iMhVmOiu6E3uysJZ
nV05ff/dPmZIC/IwYz9m7wDSxsaIHw0LAVFqViOLLgRo5e9TufYs3ie5NV9ScQ+AV7WzZBdu5Ebh
fjt7qjT442k9EAl4eiuzhQHiFYK9Tz2sixi8KtyezMt8XBmOnqs2efbkE0EUNOck7I/tPlFdPRCu
9ydtuOsB9xomrOnFfhcUXufco5XNPaxMuMp5p2hkW1xuQlTAgPzbWGg2kot+wajsgzxw8Tn/iOwD
IhkNkkkbE5bLOcinIdAP+mFgV07dyLMOwokYdBJu5kN/wI/G379LJcvb10jsZl7ybWJKbBUzF5o5
TdDpjhDiYcG3yZ7BytunRHUmNh2KfSYTXUSmWELwiLwuGBhi8g6HlqXTe9vT9pSE+ynVTdCDrw/I
ToDcYqs3mN9qMAAkY+aJ7MrtF1Rcws4HCsRPkmA+CKzifaZiCBagj+8Lh84/RM58skKEcoN9OQy8
BIVcWyECTx76wW5CqkuIdoRDEg6vKmHYOu+xCsYFQyozpfdbHe3UrRhRhWnQuQazSmYsqfJ5rEVP
vDUf51v1ipjGsy5d6VK6+3g3XAy1uQPpr8un2bk780Rw5XHIkfyO66iCYh8PJ+U12DyxIAn1wcxz
ma8k3r0HfoX3NOHISoiIRQpXNbFRsC5Io8XAvGivOstXvF0Dky2GLrHbvAhBTVirec/o1R9nlmNJ
GrAQeKh98WxEFuH+zZZt+DJPqgjJXx3StgMFeLfx8WJ1kBwkEJie5dYuyZxTMMiDz8C64hGDTp6q
+G2GL75ExNp3nn21ro60hyGRR81KdRTyz4Zbp8187hH4ZB/hnO+0DlQ9l+qnJ/moQM687duux6VM
54TcYrIXW7Lzu+RrfbUPdXvUuNCCYSB68vvGs0jJzSB7iEixm+syaElUElchPnEKP236pboub9e3
5bAnCgOZTUq60h2IHCz1KJB4mXVllfZ04lTiFazj/BIfaflnPl0Ytz5WPhKIR3puQbGe8aFIrkE8
XvpL/4Zhl736VoDOtEMSREn6kRZhkB64Fp9qkAM8zmeC2Yk7B62z2CkODJNd2GB0ybobH/s8MiiS
W/KcjCMF9pNOR1a0p10C55PWSfY//mCLXwUn5sxgOY235y2NxwPy18t4tZx1J/PRNcYswQoGErWF
6r3d8/Eyzg+pBz8PZYur5qAEm9eSsueOGDYn7Sp6oHg88Bfx3nhs9UfK3PqZRMxLgCXZZWBylNAC
qrOcAuyUYUEr3dMfJoJJOJyisH5kfJkolDeuR04h1Um+mTESb+z0UQ1lMjjlWf1qPqg3acDw8Nrs
PuZy9M/pG/KkJ/2mDBCjg+RrQ5qOafE78S0NaY+ST8AWSZq556HSZmteHAhey32WZIoxP444L5VO
YdPJdnHDGA40N2wt4Ad26/T2DbnpC36QtT2sXn5OzzHsCWf0lWD2aWnw/PviRW0PFW2H0HrWNDvh
bU/yfUTfinnCX+oHXkzOtz9e5IR9/Hjg5UjMZJMxrMP9HGZ9e24WHwgg8UVdTsIz6SkTUOjP0aF3
TTt+oHIrhymwkyDxa6dys8+UXN3XhYcYvc7u7C/eCxVGgkJnm7bJSuQaDcfwVFu3dWZX7zbM3YH/
Wt09DQWsaavfskYQlXwF+McSkWPOXBwvaZsEso/OMT9d96L6e09YHVqHLt+ccjnyKzymsPOSq03z
l/fV77yIr9uzW4wmFo5fLd9Q8Pkyy9bkm7gK2wI/eBBuZV/3sUTgMgby5KyHa17cFVdrHKh+zea2
p3UkQYS1iDndHDiIXgyP2U5Yj/3MK11Ai3yX6Eu8huJ9wJ7Dg2PuOi+Do7DRcvHOvmgavr0h7d6T
7tTfk+19cm/HzXl8z4I9n92Haz+CDDZHaL5kZYtuHPGTQIzS7emIHqzdsWXvFzU6/JsABE3VzghI
ZOccBGR+JrHv8MnsiwbxH3kzMuk9qxNOmcOmxmG0Iti5CPqyjZr7fTDoHEMDyu9cLAV4LqRxIoL8
ng6izU2qm3mm3z7UBH8rLAKsSr5ZmSCcxyvZfp3lWuMG1IN1ZB49tCHjxaYEAvfj5mOLQVA22Xsz
bwrMA959NhtpsNdfoHjvYdjbR5kjAEGZtOA8UdV/78kYBb/hizJvZm8hcbF5AxdMIuUnoXhMr7Jw
z7FBw6a+bHMCUd2Fm6H74TVvHLXZYfbjokBW8a/zb+Cff1Gx2n/+Q9meHmparnUjXUhSyTRLrD8p
LLGve1/JUzyU6lf2kIoGEDu5wRdrbLITtSAqR8S0nAiICw1bHY4cJCqbGx+Kmz3fWkJp3xcC7BXZ
FSRqSWSm9nYdPUaX6NKdrWt0drwpRFGNCgdSFOwW1JhIquejRs2o/1g8rF58GMKIfG92dCI27Im9
UHMoj/2l8KcTcuj8A+J/3zQuw0kP94g4+ub9tB/buMLp0/JpsW8MNqEy6B9ptV33l+y+f9u3Aelh
399Kije5px1omLIF9LfGabFfJxZ3yX6whyrLprfN1k+cZ7dTmc6Jqx0gVmz8GgoIIRgPTCdzE/DQ
5Jn7vmK63UkgGtLlO+rvEokv9SO3GQjamV8xeBSWKNLtW8rGwXImReX7HSonzurTOeec0e9Jq79v
SgDQ/NklTPCaPUeLbhd/z240Cg1kzbb8cXP33GAv38le4/cEsn0g2EsDIdD92t2+3Q4+ZSSFLWGK
J9KzjajsznW4HSvlttdZ7nZNKWsiog8wf9kyDSoIGf6IFIigpNxz64QBqAre9FG43VhoigcL90jr
MNTYtacDG3OwEi9puwYZ56zUz8iVzGAh/+n8PY9EBJQMcc+xOS1wDzQLHG24tm6ai/gpu6XrlYqk
etllZnnvQQR9xdhxSpKwxkEQO2UKdu4+J2f+3nHUOgG48h9hWjhj2NlwFYgRxe2iO8kRRpudHfaj
LYdr1uzMcyQxt1mA13uKOJL/7Cme4rV4IiV2cyw85EidPTFcGLgxZGslljREjT2la0jLqOSQ1DXK
eT+UGKzH7FvkIo6do9fiKr6Z3YWYtJccSsIMtAXy2X+9WpGF+YvVCtjzx9UKZAQiZWIal+hNulaP
Fs1O8mTyvUfxbrvXcxutcH9z90TWJDTuqaXkVzfC9UyVefishem9dlOfqKrdbq/Y6V7P79A2fOXA
Hu+ZR/SE/eQ6on68Zw/RDUqW97TLTlKgHLf3mvomCuHO5slUOVc/DXUSw+HMAZo0hqNxOJESc4jz
u8N6XZBr6Dew8R+3I/U9tw/ZNL38WDNF0nN57jliXj6zORL6XfEqJ+BtnldRdJFv5M/DsTyzC5HQ
yuxlkT9S5GwpTegHdO9uzdidX/GiacPWx0btZF0XIfGdKE75nMqbci1f9Scj5Ojt7Qf8LLD+NziI
/5W2zn9DSLK0q7v9dbfm8PbSff3eq/mPl+rrf1xe3bp6KX7/Wf9ju+bbZ/3WqtmVFWGDI47KpmNC
Fv4DoGzIH7SdNw8LcXfa/klZUZM/wMJABwnVQ1QIfmQaCpryQYLhK5qSiqkm+OS/1azZGX3/qN/u
Xw0zDY27b4gwjd71z0tKV+MZqGkphII2lr5VZrRQQL621UrNbIwUf9TWR6q9jz8M3p9UvNQd9vzT
92pwHNHQoWcuSnTNf6kfW8NmNrUV4QOU991NI/Ys5mqO6k8wm8uXokqEu1pqam8yomEIB5jGiEKh
3ZaDtKO+UwH29dRGwg9DB3gFEBxvnaQqqEcVYv1EazROoMSZzZsyjiowrmbJLuuYTu+JPosP65a0
70I2AindcKSJpHH1Mimn8QwY9LXqysdOlZrRKYGEmnDTduFBBOhuCjxZqgqoRqErwBEmeR4GYBht
hscN+JRro0iz30bqb3VQ/xLa/1N79H8a3fc3NCK9w79edS7spxpi78NL/tZD7H/5cZX98f7vTVFF
+sB6oY8JgB8lup2d+50KsP8GSq8s0pXcEf0UWb83RRXjA1PQQJNnly+F7sv6+N4U3X+lAJhEHUmE
EMAH/p2m6C9NeYN2qKbuZABTRHGIRf8Lpxe1vK0W0OG7jct3zHUWsUP1v3chITsLUBlY6jtj3DEK
NnHKihVAxh9G7k+W3K/k3n+6gl+YCACic8XquALM3MAo4L6OP0INLW6+rKEGjdTEbHx8LvXB2U37
LOHrtwv4PzCT/5/bWoAPA1L84Xn9E93l9AIwJ81/nN9QzL+/7ftWYn5AAxRkh4xgJM11mZj52wQ3
TJr+0M8hs+B4j9oSi+r3CS4zwXXFQNZORvsRBbN/TPB9vaB0g5CGgZQFW8nfmuC/cAh/a2EYiLT+
EsojA5hJ3a9REBfzpQdMa4sCerDJVHzJpyLAyyGY1L3ZOjppaoQp2hOjXh7r/L4VdtUm6XaOMUrI
Jp2jvhi9xDLmCkYhU8lEiQebKQkj9gL5hrmUT0sByYO/eEpfPeW67FvW7TD1uzbt2ZC6IIc/sqnj
o5RvmLoUN9vQUqAzs8Qx8mu0I2CjzxTW1BWw2x1io18XzGFQuRj5Wf+YZ9VrWyphbEmZuyQZdqKa
fKVL/RlSDUQPs9tdRjJqvUnrx4rB9iOgdYFGlZvFOsB5VpVkrWjjFoVnDTtTPO7fhK65s4o5iAbq
J02O01CTnuZ5+DTFHAhXDLGSrwbwf6ESqXSLxv3uZTlkT1HyPvYlUB3zaU402UHT41MqXbeK1njq
OIGBH6hF1OxV8lctAyMKm/dWEjdvBTts1X32kJemfOm0XDwu2noN7Ujw+rjgoFXRsTbX4VlKJ9p8
Qy15qzx/LBvtaoMoeEQrrnkyVmgvS5lNwVB23fOUpc4kL0DHhq7jyJnWfYN9jg7hN9ZhwSym7GVR
lwSy0aocfrfevNlmqb0a9ZYXSv1Dmc8IA2Sqn7ZzexoxuXhbo7SBFyinj4jMZQepFs8FjHu3ntbJ
m7rvwoz/10LQf8u89VuU+JeqGTcvQpEKr0n6gtPp+Ccxhnd/jzHWBzQndukJmMDf8tU/Yoz1gXiE
upP0nRb3wyaK+AUMU4M0chcq/QY6+n0TJckFo8SvdpVBQFF/L8YARPoxbfxHm/SX3dOS1yZrUEw4
1LWaBpEOGbsSUlpk8tY9W6AN7UW2UIJAOPEg1ineC7jHAIlNOR/LhdyE4BU2OzfN9MWYuvrYiQta
eGqtHeOteMrm/nkZ2x56hkEjqSof9G5iOZldaS+cOG0tKVcb7lfjkBBSw0oy9B9z65gkhXGXKItA
ew01mqDuzWshGudzYaFUpuW5+gSRHk3DaU1JF7n4C+qJz/DZTMzT0dTpoybyVVnAqkPR7iXtBcJX
50zSStMl7enQtapTyXPvSn2fXaCi1pcqStZD3URYSHVri90B6aq98uqDhizFq5ZW0X2SdRIWYBIA
3nnV9eeY3eQY55vhNa3RIiMCenHt1/I8FOjGuxW2kZBto/pNyVScjXUlPtSC0Z2atapeNzmK/G7T
44cIHuZHY5B0e27FFKR+3h0FSwK6G6fKbVuvikchZfOLIh+PiQQqVDJWQrwl8tc8ipETYn45ulFZ
+CCaG7JEA8Q8GbiqDY8zvpp3EkAlqVMYaRF1IuDzrz0sYRMnXJSIgAKLrS2L3XxsGUxYRtgUaVav
BKpaDRBBliK7TE3VXCCIVTdYZ1eHKIV9YBf5IPqJno8BilTVRR10+dBkYnalY0jziXNB49RCZNyh
IGRdr4g+n6u4nh7XuiiOXa3RuMZACeR6WVyjSptfWUtLxwi31rMayRiMNdKkA/iPImgEIEjmOkku
I4q9zpBN9MV0YXDRz6jtBdMDWzU3iTjfbgLSi9kqQmIUkVdKB8dcFKIh3MneMteP86RkX+Kka+BL
Tbdm2YBt6Nj+wLib10YHVbzP8GqKBh6XImPuEq39m1ZG9LVVBCOMRP5Oh/r/On7u9ql/fQK5Sl9f
upd4/OnkIe3v+S1gCqaMdQInCEQJLXQFUOr+PWKiqfkB1phMqoZi9C5hz+Hie1qGdQJgS/j4RFlV
RDaId30PmZL4Yc+iOJGjqkJsV7W/k5btydc/ztmQvfBb5OiCVBzfj2vWL2JpRoEAoVpg2NpBf7X7
VtPuDXVDQSSq8n+jnfgzu+zbV4EtJTVFjhPmivjL+aLWlQbGG1Sk2ajDthxus4b6tyk/qF10Qmzr
txoUR9r4DbulYo3r6kc5h3/+OoZckilfUFzhUPdL2pk3ornOSAz4+qg8qBH9Z2kr7FSCclitxWXL
itj/4cn/yTf+81jyjbvMoY4ElIQE38+1kqnrtW4d+cZE1eiS9MhsTjS7i+rfKVXIP5PG96HEEGwn
EkjMBP7/l7aE1tRdVplr57dx1B+UDguGVGKZY4sar0fUy/KTZvTDg7ZmjQ+hKkzW+Z5Pep7U5qlc
9aCq9R5m0Gxt9qp316IKUUqXo7DSdprxWLb/Bggo/dMV6wgeom/L4zAMRoj5/GNpNpNFWSpwp/cz
YQC+357Xsr8xYms9I4oCGl6c3AlNZbucJAz65v7faexKe6Hqp4m+XwDHGxabyiL8VQsWWXYQiYUJ
MlPqMjaRpc5PNcHZtxaEhQ2hsuHqhpYk7HxuZysNjCat4xJrL6I4n+p4geglbq+cPeZ/c/Deb/2X
K+P4tSsNSIiPUGj7eWhwfs8SDc04P5JzDVxApNe7Vq3Wh5Ce0MWtm80rlaYDxCdrs+qWjarc/OuZ
ixjsLxdBIEL8l5iCRiCaPvsx8KfnsxkkTmwcWM6NMaWvVXve1lXDibk0xFCQd/m+BEfOmyotys9s
QQ/RvG1uJFSg88hAyMabjXGjkodwYdIcRW2jaYAWoa8Y08MYjdTBpxi4JSvEtRo09rYa5Z44f0Je
XZ4U2ux9lAheDAU9hfcoTzP8rwy6WbZmKY0YS9jGswykFL6/OolfdLShpjsoStIXsyqyqyqqW1Sm
V8H63LXp8Knnf58E2DZf1q2eMXzdus0glTE2ttm1XZAlSVEkaKxo9fsms4Jp7EpaaughupwzqpNW
ltWVMa+QpJK6n97STYEPO+tjhGdr3+UvPZbWH7u8WkPCUE6XZFkAEQzF6udVKwRiatTLp35cd43R
SFz1o6ZPVrCgLhAaeqeA1W706srsS8qYudC8lXwZhNZC12349cU5aSV0H6Ckv8vrkrV2LpnRVdEP
9ac1xumxySloQXtZW80u1pb1nE7bBMpjrIuz0hnDOxv8etCF2vpUoR2W2sYilE8IO0SYeVvzRTIG
jBqlAqTDkOYtXtbqBElayTRnyE3MNDu08chhBwhUk1qD2CoiSfZ7xLkEW0PjakF0qoV21+o4PyXy
Mo1BP6P+7plxA4AaXe2ztfWwebNC7r/sDNzreNSaNUzIwaioxrAXPLOn+gDYT99onpGVDz5jOddu
qYoZfQ4k20IrThtuEuHdSXfHecBWuO0Q54YxbuGpg/+qRnEsxeNM0ygAt01L6tNyuL2W03SND/Iq
i5E7Kbly2kYOkk7V6RKMoV19J9Yy0Y2UfnmR1RYim5Q1U4u2EgKA3rQNa3zZ+ljg6J5lKsl+nt1G
udpYzriWwkNcm0tud+0AMgx/OwXb0klIv2ibOaTOghLm5pdIj9Z+1Bl4hQhrlIRmPM5XdZ8W752x
qm/mEMGu61uJ/nxkAKgR8+rSauZwYeCyd3RVG09bzZto5QCvFPEjviHw/Erj62ZV9w3iXI9GVeYn
obAAbSkAKSKxa2jSmZ16HTWQtZH/WO0U7V2fhDFx6zHSb1ccPkJpW2VPy5EoUNVEOWyNSDu9ULNT
YsigfEZVg8U5dW6iQuXN5Kzw4JfWjz3+3C9RVn0SFhAvsrIWMLd0qMtrBP50Mr6IsRmjl5UuboG6
tINFDnCebhBu48jsIfaac2MvCQceaVVv62k5mkpjnGa1BYCN4h2Ce10XZjWiULXWAcdXpKtaiBVP
kMfrVRrPaGU0x9Ky0AQqlzATO9iwybAdNsm8F4zctOUe4MwklH5dFcK1WCsU4aUYS5N+kMJ5NMpw
qM3mUixpBTmyr2gMWuOTrE8SXFP6a3P2nlH0DaU0LvBIFLQHQZSaEEpselqy/Aui8PNFrJTtfcmk
9LEkbj51RpmEXdqX7jRUt3FS6NAPSyJ52Vmlg7Fl5fSMidsYQ3dE5lQP5mzsgj6eBBauyhKrpnG7
XaK1A0ut6lIKC7b4BE1f8fU4vZYXtKZ7eiL02/UEHq+Yl2Rt8kAHtpHu5jTVwHeYs/Ww11dcFASP
VS6hcYFVXMGsKrurohMS7MxBNqvpZ6jSKqlRXZ10LUf9W8w27VML9+sqwkP8lOrl5KFp1B6nBMZr
ncp4vM81iojrfG4wmUV2pkivqjK9nVOk/mHMkUF6jdp1rOhmvpqKdXxPkM07LkPaB6I8m9SslubT
2CkW4Jx4ywKORYXbxeAqhjl2NAuxv7jpv2ZqYzim3LXXUt41lavWaJe3dQI3NWas7cLK4Otua1cc
jJm0wm6WDs1r9eNSJbEnmsuG5oBu3ValBX1IH1q3stTsSB1SQep3SII4rsFrdI18llBbcYy2es0x
QLieJbMM6nrbrtR+u7OEOD6YAmiWsdZHXILxnnM2BMzObUWmgmKW+lxuzfpUKEMF4G6xvujdsDwX
hQmSzdDgwKdCrZyHoSrZPFP2FRNLn6BBCxP3RbJC3OOHh3rNN18ao/naLIrBaQ0F3EzbSh7W7Ws4
Jxh0pzKsbEeO6ukQo1rkD0tfe+jxgsBUks9dEitB3o+bZavdCqmqitXXJeU0ib12exbLAoxBKiP1
vkR8fpJsQZqWuaMq7Zep2o5Tvb3kiDbTU8jAenILNT66X3rCk2eW1R3n5y0QC+VGGUEuJkn3Uo4z
EKZWFp2swWmtgTwpTWmHKrl+3STzfYWozKlt5NdYMQGyyhsw2SrTXBEpaj+WJKeHhe+0U2PYWoZR
dym0X9Zi7q67aLHCCG4zDkRHNTVeU4m6cZWP4FNT9u1Cn1HVq8pnSK3JzbZWs9M0g/AmG9ldjCxB
bG0ghswEvTmJvQ0x0vSN6qIUDl26a2AnEI26YrFVVP4ABoyW6cb1oIIfrfPOFhsCVaHqIyYBKDJE
lvRlldvxJZGTHhlGDY2ULW/o4C/MdfyEO5Wun6VfbayuhNonS+YA07x4RNOjLVzLnB6aOY+dzuyV
h6lAEMQxrfEmGvSx8ZJc7dyi1gH6xOlmj1z0fVGn07PVCel1JXX56FDDSNPTVuN+Pq+J9XnLN13F
SEMtRETMZfEjKyHFP1zpOrsQqvYNq2WmkJVow9O2SsmtJMxLkDZRTMW0rAiKzYhtm8P0jSoHcVZ8
4NGpGUx3XcyWXCJVyOnSRkSjTwZHATxHQmvWkfO4LZ1m7eRrLUFtUKApKtqoLNcfI11YRLfRFrk9
bIuF/OjapulDnSLDg5f5nMEGaLAgUChz9dRnuv69RykKZJyw1Bp0YTOt7U7rm4ei3cj1kq54rtGX
drWtIAo1gnQulVa9wu2jVo+5EhsRZZ1s6QO97LQLBbvsq16YBehLK1HCHh2Nc9klwM5idbiz1tJk
FbI/f8qIAagVDtX9Mtaegjb1qUlUFaqvOFSELDH6vOaLCmE3mk99VsyHuYkbzLsH9Uue7BmmrfWV
9bw2s/lelO0SMMu329mII8pbSgbnr2+VQF5ojfWse6Ba0bRaNPEKA35OtaUo9xdbjPxTvt5kcqxP
d5B718QdU7FkC9QxOzMGhY/tM6QkR9T6MfjGdH4jy6FDDTX8WA9Zfs4NM1sCsUGfQppL6yK2o5aA
wBkGEQ++DDkkO1GqBCyvUSyv2DRNb81orvdSPvWWOxQNlAyptWABLHEOCacTxS9pvxDDSZPq+zau
iuSG2jrBALW+VXOIG+zCa23xLLEuumsLJkSwtrVwRfdkrRBJWQovk+fKk6WkfxKw23jq+ezEo34B
ZnIopluJM8IxrZPhrko3AShyMZyNue0Re+xIluB90w0RxWn52KyruZFU4YIAuGlbNKcVrRoMr1LH
KnnnpgAYjRbck4pUIxHrNu2CXq8IcHEAnmBaPSoNPFrAtmsmRfAvkzWyjUTrmjcifDeAWVak0gyU
Bgb+AzrAmCwNmpCF65SQEWCXLlARXLThY56V8U2JWkaGltqS37VyN4u2umYDhgHK5JRiDT2x7UA4
xijWokIeocKC6kYwyQJ7YNekIK8KC+mnqucuOYq395s095+zYShRO5hT41228vmQrxCPRKzJp0Xs
H5eSDcewsu3TkDbpQZ6LcnT0YtgC2ayA2cUWzHWUaLxmWeRDImyoiI1bcoG5Dx4dz0I4Ux2AoDra
HCsy2q9yVA6jjRUuLC9zFB+2xBhvv50h/1bt77/SmP0Jq/A/iMr9vQ3Lqf2vq4T3L1X8J20V3vNH
W0WFdg3tS9cVAD97L/iP1q2hSfpusol5Cv/+oa0ifVB3hxD8QWB67yigP2qEABqoGeIzQW0PLQqa
NX+nRoi+90/Vgd/bKhQJf64KzBEWCfqQwjKQl6cpHaFyxAOqVl0kBXmM9k6GVoWn6SlE1g2VE04Q
lV1XyEWMcdoF3M3oNHFRnAtBmd12zUCWlzWprlI9o+8ocawUt2NrNuVLF0dTmApR6UvaNngL3Wyb
jVM/LOoYc4bQFrgaPfJHWa7RDExf28KAfBbLzRXdhKmwcwvuvDUjkCaiaI0Gaeo3bS63ttHp85d1
HsTjWGWioyL5d6ywHnC6caJXTFXk2OgTB9G2oViITix5dKmahS3WGaV7Cpn2vJj6rZWzgy1GrX9s
UxnsT438k4KlOk4JW+1W40xDSYqAQ1r4gOrVttDKxlOBA9wnIbOG+zpRkS2S2/Vjai0rqKFkfaMe
NPpWZwDKNklm8A/THblXkK7OM9itdUX0LZp3jh8YKXCwteHvczn6aEh2bUw0ztFdXsXcGTUJdiT1
1Ye4WE2kdcwRWLGRjg7SFneFqiUem8Jl3kaLm2il8jBi5HXA735xAFuBgx+a8rngSH5nVhFicvW8
XTR5nVxh6BDtSPvZz41a8HEC64+rlR4qXX7i9EuM7xPwzerYO80gwjsmPfFXVYV4sumNbOddbvjj
skEIm5eHpM0Cc0EtqaxzCGBqd/kmW6d1ceIU0SQcing5l4x3oBgLYSwmVqHIrM9ZFK4Gcj3SqEEd
MofSjpsCssRkCFRLlvjQov5d6sqIheXcndHlylFr35PAvgfWPhTWc68MAFYReT7GCxAXlYziMEVi
83FCXf1+msrJTeLRQITb1AHeKkNEdoT6UTEvkAWWtPs4jv0YGJQnPVXQy4NVysWnvx9F/9fgXH8e
a//7dqBpbvx1gDy/NEPyUvxJjORtv8VIU/yASqqs06f4rVNM/+B7jLQ+4O+DuOt3jVei3e99FEX8
gODOjp+kT4IKvk7I/b31LH7AKkpH625vKspYR/29GLm3L/5Rxv0D3vJrLb5HHhChG+p9soSkk9I3
ZABmzuE7DasGnHizJJ8rpo26Sp8XAGA2WnbIGjahNgGQiPKydUal/ixJ8akvl88Uf59W+BFjfjTl
52Tt4bSOt3KHEOgklf/J3pn1xs1k2favNPo9CpyDBC76gckcNI+2LL8Q8sR5nuPX30W7qj4prZLg
Ai7QfdFAvZT1SZFkxnDinH3W/hEW6l4Yy6dYTfe9npab0VOB0rrSt/ra2URdQsO6GV9WYXQyE8ZQ
KIh3Xu9dDsBcfE9m+7yGcxNLfBjqpdtNYnmy4tRHMUkJFsSpqlu/1Acq2fkPL+VKVSXnBLKf814/
1FasfKVjzuJ4GxNXgQ3OXweHRUYZE2od6Vi9/RR3zte5tx4XLfk+eDEFdsxuEsN4SEd1GCDbDr37
JW8QxphLGoIrw6R+kFepmwcdxAXMfe9mtmK/cx2/GxsoaOkUkN57qnL9PoommiXs9ntnTrd5FQIY
qLYlKUoYYzfGzMXBVfCFqqK6IMdF7E/2gmAIJboRO7ulGS81UExs8HRlJUn0rXY1AjpNkeTS902N
SasQCAGUojW2oR8gB2nE3/Bb/dZm09jY+QQ21OlvXFXRnupceiLTT5zM3AtNxh8y7F28hAx0aE/b
0KCNVraXZaK527nOvECB5d0uywK1wukPEReOzaz19xI3nB3I/5HLa1SZ+wZS6z4Zkvmcm1xyaLps
r42w0RdvGK9U1NrfuK5Ffmp+jefGPbD/kjefIRaR5aVjbqQLptauvQ4fiNroE1h8ER05S1NuU5mj
MQ+5rFmZi3Chz5wfcUb+OV28X1ZXfxQP/n+2kyHzfGsT+/jUUw0u/4N7xvJ8J/v5a782Md1AiYfX
MmbwLv4hhkPM9ncRKj+BzEOJipIsZhlsVH+vBVv638DyUCpht0Jdg4Lmn3vYzx9payUQWQ1yZX70
X//nRYW0O/r/zyum1ssinTR0Ak9DUgHSUQQ62rHYu6+FEU2zibZTA7073CTWTdg/hSExVB90+Bxo
eznfaY6feoerXYFqjbykSUtkbKBPoWO7qHd4JbAUWbXtfdl8NOuP6MPj6YOmMDW4HsjF0W3Q0JxK
A0lI0HPjVF9dvFjncxne4vL956fp6+fki9vGv5ym/x1PUybGvz5H/SfSb0n5fPbp/MKvyWdzGBpU
XbAAc7xVA/3PE5SfAB9H6L+ehhSUVzn+32ef4SDeQlfqIdBi0nKR/ufsAwuFYAvlsw7RycYzTf+T
2XesgDbJl1pY5xJvowbDMG3Vdj3rtbPpbGB7WoDxxO6wW6Qgb5vmJt4irjxXjcgDMyWFlqVkacLY
U5+NGIcUbSFNYJqTdfLsvb1SzLdeVkRxjuPjGHwK3WBZrRz/o49Tl5Og/Y8bS60GpKnp4J16UDLn
bV4NEILmJHwSVjNSaurHYqPqvPE5QGgK1UIoO6DQPwM4ta65VnxxEm8JQmsy78IFlO4mqyfro14s
2kZElng0qRskfttSIN602Zrdm71afjQirk+dHMV+kX2igeQWLUljx4G52EehB7rWlHeLssFhhOm0
6ZwssfwW4L0FLr66sEUfW5tWyvF77tY9mUPNQqVqOBMWkKaMyPhmBdeq0Vucz0vbe34htPQ93NxP
U6i/AqNfLxIQGTb2+GWuN9aXL9LtVZ4KQPBBI4etjjTXmMCLz1gCT+hQexFejMU3vdb3Yz4i28W9
DT5yfNuMuCxp0a6SdyHoBLlLakC26XzS5IM/DDBo+WeS6vgbJuQp4Qhb7sGqxMU78+BFWPf3T48+
2kZVTRi5anSez0rMiPsqSjs+fTYm0HY7mBtZ8p5j4/pXjt+Rw+2e9gOu++7Pyfhs7uuS22ABlS+Q
Swn0y+YrLcOboTjPZfFZ4Zvt501Sbd5+NONlyMqzMRVgx2g2j6fZjsnSfv5skdl2ae30tBmWTUHt
ptDOp2JZueiJNj/ZRmpyQbVSrLX0qLqxCnKUJBg1PO6qoji3k6U6z+nhgS+mQazEW0CcY7maPqSN
nn2IsQoMGtxT9rOz2HQgu2Tv3nmANf/w4rXxAKuhoQkpE1npMVWTjUTZS5RRoszHOaCkDpQrG+ON
wgbKN1Kn2rU4B23UGALw0IZ8lywma06jvlTp7nxidzE4FEG9YEaT4vdG3R0gP2ZBMdk0YOIXZDsd
xmM9qb7VwaQwbHmhV2K6wkwVmlSt3fZUIa6yNCoDsrD9Ow/IVv3y+WxN09mrOdqRz7IxvvyC7FHg
KjdMHJqj1R4MyqJN4o6YRFg/MDShE1qpd0b8bddjRJwhcakDQ46f59F0zzMUE2PBiHXb3i8NNaxl
mIwgE2TdO3P79ven/zYBGY2IA3dk1+Uaph9t+VWWaW1nIZq3NWeT9/bKYk3kprQSgY7epAl9oXRW
XXPJcDMrSOYfb3+An5v4iwlE9oZtiafFlp5L4tHeNIQCxZYVNUHkeNE+rwp4QkMRnuRS4XHe2TRJ
UwLaDmUr/aFpvE1lNuw0tqw3PdpY1BmqO9dGj6Z2iVeU2d/j9LVsLWSiG4GmNDBwdw2crATVAgqU
TEUMVKt0zMDrcKaJcs2+L+Yby00BeONmcF2UCDFiHNW20+hFt10q3PsxHuCrACDfyhQtryLtsLXn
eCl8SjfVB+YkAJMW6MmMrj7JzfRs5rN9TOJmONWrmh5syVc3Z2r+per6fxDi/0/rPSP8eDaTfuvG
uU76r09JW/4Dzvki3lp/9VfAJdD9/A0iNolTBGd0j0kkgb/CfaGTmqBXx5K4ux8ldoVhguLUSU3g
T2O4uAf9FXMJgq41x8dRZEH4tFGaHkX4b0X8L1c7HrlIcFYtIckRon/K+S/3F4cWlHocSnVpzxVm
E8OA1DjC8GROsiASIn3nwDkK8dbxXBLc+tpk5+irhPHleK1VzInuxQY16oT8akz20qAmtOlGqqiT
8VnT82pXhX26F+F1UXwSUUNJqzGW/bNv65Xgbr1NPdtY+SDEtD9Nd5CIetBO14T3s/O2UqS1p66q
LmszxkoW7X9YJlitFHOMi9RTV5QgcJJ48isrlgcisx9RR12baDiw5sG+LGV3M2Ccsy/M6V6i5vHn
wtJvDSs89KlW7aKqgOPTmu12pCqHA8GYnKhHw1lp5slUvaOuNPUj6SnyVm01JKW9y5JcFX/KL589
T203cWHPjYF7wIZM6gAOc/HNrzYA0ASSoHE6gJDMTy2wg/2u7Q95d5PQpXTtoWqh0mQdbKhj36tT
UDYtopT6qXO3lGMhd89rbvmywQSkuyCnUp2nyQ4tC3mRjsQrGVpaE7YRHOXAhGwDppKSZ4TLgY/D
Mm1HWAiIHb7B6nKCX1Ie4gf9c75sFgmW8lRfLiwy8M1JRXn9yis/OgKsVPW11OkwOgzyRM5buwzC
A0YM7Lg2NfUx8LS9XuwHEsTtrqB6OmyQ9UmwAvYOzc0CgsjasPsmSG1uh2tuCA5F/Zv6g3w0H2kB
WSJfXnuTr7H7UiHsHtALebjuQXFKfXG+Quu+RFsPXLn09YfqRjzAmNS8jebsZiSaYrt0ZLe2o0FK
6gJBCIhOGPLABBFmniGx/9xoB5vMUO4vtp8Ve1LdNnyoC1CbkMLkXeNuyFGH3zu5Q6vlzn51Fn3h
W7PvaOUa0sMiKaf68t70HehOFqwqlH/xRfKgIvT7B7wQwVh7V9PHXXjhnQ9n4eWCiuK+Out3+TmO
BbpvXWBn2UeUaoLoCz0ULowS6BInIWUAnyovgOq5xs3Fn+e9eY2UD0Wrh5Wkn115j/lenKvH4gt1
QntfgKqbAd8AgdhPP9Zc3Q2uiRvv3DuJtzALuAVt6s8L3Nb5IzIHIDK0W4CWy1hTsZ9vac6LCzpQ
NvWP9IeH8usHSrQU7yZ3Y5+2PrH9Gdo3Fp+6hpdaBbzQx3KP3uUE29U6BVWib7Jv2Un1aSFrcOue
q713MW6nE+/7eIl7602R+GLZ5JfqiWXbbrGraUYfylFyDfbmpsTobYOdwwz9Kdsg3zPhpAD7t39t
a/97DP6nvsqk/3W2Yf+knv7jDu1M/eIAXH/p1wForhxqhyTwr8zBz86vX+cfPwFp4OHLRskTAoLL
UfCPllT9b+ShKF3+nu+iromCm3CNqiZVT+yZ/+T0M9dd/ln0t+Y7OJ0tTlo+Ic7SR+E1JXlHhnXE
JdvOoV0OQpaX49qPRKgfUn86FaFZ5puoBrxnoPiZ+CcO1PbQkgGgeh83Jk4mADovutFAct94Ytmh
yRjpe8Rm3h8QVVx15sI1JC4j0KxzKKqAmLFAhTkLcdVpXXYS5oJNdikTO0X8gTdOWDt4FPTGEAEz
LqmS5ovqqt3Pb+p/J+1/6vqbsdsJ5jkvpuv6n/+ars7aqGj8vA7j07DW4f8RrlnW3zTgxpTabSxC
iV2YSv+Yrh5t19RtSNx62vrrfwVra6wGx4IOGgv9yfprfzJdX8YskD5o0CBk0qmB0Utkemsw9+yM
LxVetmljGFvMyDAqGjsjOYvTTg8PszuaQOCqqpYHo4zwifCfLetX4qWX4cWvoXHnJhzVCGJxuzoa
ulFJklmhRltxkgaiTJf7yRrBvI5aXL4z1vFjct1d25qIbdEvUO5bF+2zxxyLTrcxVwacORXTruvM
b9Rz553KI+dBb/r6Mo7S6Y9ak2hLXcfUGQsnRiqBx+kXW2S4hhQSGp21mL405+Y7ubPoQdSZuMya
+pZuROudMdev69nm83NMWl+htFhAThDSvXxOe+il1lnkBa06ilFt96l5lS00afiinPO7AnuTm7e/
xddGpAONgJc9T4K7eDnitNACkccVnLmpwVYMLMmZI7GC0Rpz+khP/vBOlP3KeGt+acUHMF3dn9aX
z77JLk87OhkbcHMm7t5jtnGx9LvEBC454VI0vXO5eGXeeFiXkb4AWmND0Hj5dG3ndUkyG8CUsgZW
xrxc6SK/SIpBEIraB9ON795+nWty4ugL9JijK2th7S+Ta3Lj2ePR/R65mOwtQWI4H7ox9U5ttRTv
vMPXBqESQ+uUy02Fa+TLQQwxgzPpMGRRoU4nbjfhEeGrynVP3n6Y39+eZE7Qg7QmRDzruDmvyeqG
LkF9CaKpxYHFaYsxuTKdyoh2g8AqdUtCOYZMnlKjtoM/G5ttda3eU8AyKZWRUTx6xiItyobmomAc
kQWPUd1/0ONR24Wd3vhRgkRZlbzod/aZ4ze7jkrTI3szxz9f39F8QUsbSkgq6F3nMiwCywkdmqpd
PVK7tx/vt4HYydi7KfbpzBUuvi8frxdOW8XSVkEvIUNMcVzeGIXWXP35KB4iddIFWAlqaxLi+WyU
eFPmwo41DJD15XOWep0b2FGsO3+4zCRZAnQYKCZY0etAL8cZG6eOUnSFgT042TeLPXVLY1txhdBz
OCs5xDYkevvonS/rqH9wTcOvpSFNco66JAOd9YR6ttjcIcwjzBDHwDH2uLf6+KhiXbp3DPPQCfsw
pR4OfcNeowr59ns9XhiSZlW+P5tKEDds1sjLga1h6YTIOuwipEm3PArkgKQbBiNuiWYsspBsB/2i
99dvD3t84pKaN3DjJntOsoLM/NGwsvRGWhtwIQzddnG2VmuqcMArk8a1TV5WIvnTMgfj2UhkSDNr
rP7j0wiv5UlrQqEFUdvo9O1U1SH0svSdpXB8IkgoEFSrdUAEaBJJfr18mXLUWdNuDvY4WeyzOZFY
rS2lQjsh5m08J+qdE++3t8h4oCeo35Hj0n4i1J7PGtFa1TSr2A3M2APK3Xozt/944sae9BwX70yV
3xY6oxHjaZRBCNQQbb58usGaiz6hwBPQ0ZadtL0LCzKe23eSPa89E620vEibPBrsuJejoCiObYGV
VMDVRX4ttar6amFI2fm5IUTwh7NwfSLSl+uaozf1Zxrt2aqjOWau6UeUwaiFuIzQTnFhO0ZyqsZ5
eWfCv/ryKAVQZXPRIfwksD4bKpI4dTqKl2dEaX1Gth9/AVl0f7pLrg/EosLCiKiccvbLl2d0tjcN
aYbnhxyr+7Gs09MiSst3vqLXpvnzUY6+IoeOhW61sA4Kx8AyI+VlLfSOBopOHUopcf7h7a/pp8bs
eSiyrqtVssH6ZYME0/fysVphhSP7F+xP0pof6jpN7iaERGdZsmQ7PaVphJ8aJJw67bQ1xRBk44Ch
jzGga8yweI7G7PTtj7SO+NsnIg6DnrZOnZ+Vn2dfZ0xDkVwKZo7sxmIndL09R+8rd91UxptWG75p
U2t8fHvM9ej5bUxb52bE2WQRB758C0NRqmoudBnMpgGMfrJJF+Wi2NOAIT5GZnWL8/R00eezPLw9
8KtLEnwbwblck/lHZ2LchqgVClsGZjOaBx2Xw20yYLeeJ5p859aw3gp+f8a/hjq6NbilypNJ8YxD
PCEPi8k5D8DH49KGrWsWBxpZ1F2DA++uMiGgvP2cr65RSg6r7bGD6uJo8IpOsHkSfKltOiV74AHm
fum88t/ZdP4a5ZiE10SLE0+jlIEyx/kMD2LY1djfbmyaC98JZl59oHXLZkcg4WQePVCuJtEQOfHF
Gd64L6WsPstqeO+i8Oq8dGzuCVzb12Lny3kphiSyo5TXNkPDOvVMJU9Hmn4fZnAJT5Vul6fc5+m1
bSzjnVf5+siuzbHksEcc18dpW9JgoTFyPmX6AiMecpqjJWJnD1V8Oje0oDk01u2mdsy+/vlcIeQl
SGRJAJE7OgxVotViEiNDmwnEMiBHp4kxR+/sfK+tvOejHL3aRXaTZnYUAEStp2TnK2vT6B26kNkb
fukZX6jlXqjjXll5z4c6Ojp67GSlG7PySjl2J2mT4tHUD+9JGl47OigJAoMlJwGmYf35s31TllpX
1QYPhFrTC6gvYumOQWigy5FWIuVW3TtT5NU3+GzAo6NDM1sNjamBLYmT519L+EOQmPLkYzcN5r+x
2khfIche3dLNn3KUZ8/WIAAZZo9jcWxb86tsx+Wkneb+nSP+tQcimwKzE+kEGsv1589H6ay4iWzW
dGZ5MLo0HNgNWjLQEbnx9u05/upQBkhRBJ0EfD/zy8+GamMtiusqxVqsXE0jCgyf5WDTWhHG/TuR
7Gs7FelyCr8Wsexv84KufNVyKZBBb1pA/eqm3hbC/rsd5x/NcZdbJGk+pHgEsS/fnetljkm/iBtg
nG3vdPi450s1DSdvv7bXn+WvUY7CoyXruMcIvqGlTdnl6YDfJmZV/FujoGEhtQfh8hg72YSultAk
SOdro6TfLbPh6xm+6H/+LFCNHLRHBMpcil++sWwMlaUKnoWbsuV7RlSwt5vvZWdemWgkXTl10ams
BZWjUTrDHoZ0qvXAS1Ov9ttZH2bodaCG7DCMvHfW6e+jrUkgJMdcubl6ekdbgrKtbMhCG6sp7iHJ
zkGE1BBFTpo40SqaYN8JaX6fDrYFBA71m6bTA3d8odGNhA4mDQmxaAuMOhdJ8TpyzXcuZ688FH10
azgKAXVNoL/8ojp3MFDfaZRt6c2GjS5rk8psG42p34ARzf54XsAZMslTkEyz2SGO9vGxaAgpMgPu
X6LZ30hwYW6+lPP0Xjrm5+d+GRA6JlGFR1nApV31WKZao81dauhigRqXbPoSlo3TyK0uhbacZN7S
gwB0O8vMHqxFWnRajOYEQLAwEBKlRshdgrsAP7kl6W0ku4rLebPz9EzzVrd4D6cypklJ4ZvuBuy8
ulHlm3HUW3P/9jr6/etZRW7QrFzYUEQrR+FCBJOp6luT+wKuyRK5pz1G9MVYTbKbs7K6fXu041N2
lUk4JFXhyyDqpODzcjLwjSnuPai7SpvclT8VInscmrjKacGmWhmAdQnfE78cPyFjeoh5cAHX14ak
4wzW0EVJlZeWh/JLee5ZPZmmTirJhC2TDSVmfm8/4vGqWvsBqGhC3CSbQw7paCu3vWRuaCwOSejE
kkQEGqDH1hmNd3bZ398k3E7CFSYfGDmygi/fpHDLNq36OAxELps0oFlRfl+KFO8dO6w/29mgT8Gf
Phgk4vV/nPErL+toIZMJnsgVGxhr9lN7qLsSV5ipc995fevy4aM/X1lc5/jz1IU4Ecmp/uQZPzvd
uxYyDFWgajvhVY+5sOaI5iBdgpfbxFD0Q0aNNoeVv4TDJ4CfUwBhLLvKW7BD0WjOWPDEygS6tHgl
ToB0vt81aRY+KWj6WKkLOhjZDatPKovOvEjH1Z52RN2gc9O30tDEwaPwwku9IDJ3nGK6JtDN0X2T
efkYq6bf1olK7wxX626FsXZUKB05/Fmqqbo+myB/BDOxVXxYhplCXabrC6Kl1kYz6CTFvd0P094M
E+tEy9n+tolMbXDDHk58YbNcCqP5XhsCDIQ7KDzWwlj/VqTN4k96l37WF687qzuZX09C51gVVRvf
m0NS7KRJA1bIJ/FbN8TT0F6+ZDPwT3+wlv4OyXeFyea4lEYwp6WOMW8joL9Vk5Xicws1CMfCbHJg
uKjCBX2lRgAVSNfxMuktdXCmwj1reoFDYW7KfBOLFRtt9+qy6Kp0K+2h3Qia6jBJahtYCNx+6AYe
h2pHO2qGF0dG95xvInNOt1aHQzLtxt3FEhVmuvGyUnuUIfiB1CIjkhmGvcnsDstE0GDDDi6R+d0y
RgMygxCIWuIhmfy2qkG3RkZ/SGPi3Y99LXFjEbq9vqkyiuRlnE7gpO1JqGJTRGQid6FTIKh2E5Bv
D6aZT7ZfeY32caosCcV5sumfFrpXBLWrV095WqISzQCx/6D/rjzr+IqHe4FKDrF+C7m7otJVUWKM
fIdeafqp46GevhdKxvo1BIYORmprOFdy0b3wlD/bkZxUmUXCYHaMekf9ivJYOvW5ftGYg4GVYN7W
hzDKrXbb0BKMbLWKQNsWoe6cRRqwZxSl8VhfNWw69l4WdqJ9G4ciATPoNfIhM2NxCpRIJdvBjYoH
Y05v9XipgqUauk9wuGSBbmyCiFFUaY1fVq/wJZvHyvuq9D67XuoB79ghjzG30qPsYhJGOPvIXq2N
peX9ctN2MNHZzWpnoiMJFJXflEkUzZtyKmDk9Mmy8r5SZ7IROKVOY1fjLpF6jO12Zi24gtcqLnZl
4uFFU9Ep6GfV3E1o0Lr6su8YbDPRXG77TeUmeZA6Bhi0inN3uUjrJDOL24prDLmWOYJl88EcZp11
NEHB2aQ5bTebomiW+JYDckh3hjEpewvGoU5vHVsVrOyJFtaINgIrH6srr0kFBuF9J2jT5nUY/Wa2
ow5Lrt6tbd/LZGb5SI+7j83kohuTHUiizyWAMPMgIeGiaU9RaZ5Wbt9dCWfxRABVe+rgAEWLFlPy
rItwk2gJNZMRwAbauUqCuBGyH/nDRrjgnOZ2qdw6LoT1ABE6wrgkazwkw/AIdhZrdQgmrUwxR1vc
+todWUnwb3J1DWrHRZrnjCV1pnnhqmU2kfOtCNvO3AjYBDHdO6Gpo9Hrkbe4DT4iPnTKpNyaSNrr
wNWE4W7jLlMfRSTsyhemByBYJmlEh3s+x1dJnZaKRrKyfrIyDfbMHE5JMGiNWIJK7yzs0ZAXnce6
SszAnSawekYkxamb6NG3qOX0C9rOUG6gFrq3iWeinPaZMp3wHW1D9WVKM83c1KU7Po7KyOTeAhfC
tl110ZNDZwCKvirSKLfG6ByQNCYpn1fP4genFY3mm800iS0lfpHsaPSZ95MtRbzREg06FBAlFHWt
0poelmOznC29GssNlIMaa1ZJy/C21jp6E+rILIwZkzZ3ToPEmVNUj5M+ORec7eRomQOFfqrRrZDt
tCKR59mSLB797AIm0uDJeQosazYe4qjBe6Q3k1nRyxCmjq/KcfmhIZaI0dvVgJfGOILHlyUcWaNd
g5I33Vm/Npp6wUi+VV3MLhvLH4OeeZeETqZ1gNFmPzpOrzDK7FtF0WtOvfRg1d1YbUCHsY9UqaV/
ryfIg1ursOvHvCgdHmpaqsq3loi2nVnq/YPyepBlbgI/6dBzdNxkdWJwQFTwCDatyoEh2qH0wk3P
ve08pG7zTWSVhJmsT5Plp03fYQnXQIPf62CksckdpPOVSYbO0eUc1re6gkPg1+YytrQupx1e9b2V
p/t4bM2buEpTexc3otA2zVTN36oqZQ9ynaVDQUqPLtBBq4zToIzmSW7qQlq5T4HIWzaa0U2UG62U
eLRjNnw2+YsG+oIwnzZoxMx+G7edeNRay/w8QaShWFIU5qfUKjKbN9pl2V6nwHzobNmavt7M64wq
6B+BN2V457qdAplLwHt+b4QFTVDaYNZ8r7XsZtM4dDbvMhIdBpDoZLhy9dyhG7MS5DLI3IEBsxYr
d2lVMGf8leNoNgPgWtmHPlE5ZqeFmWEMaE7NsLOtaf6iQjbrS8eIhw+hyhLYE1k8fbakAivUwwIG
AVUzP/oyKr6Lgb0RpkMPNatyJoUvagJbzNeXrsACFGZbRbv7HLt+pcWcb6No+AK9wpvMYBkziXfr
EkKRM8u0gZJTqaTaDbxsXA6zhUec9KjWaATNNWg/1NC/2uCtzbNGVnKVCq8WBKXpKijq2kIfWzbl
brVhiSXJJp/FgO9Oxj67yYEa4u8gYTAFRqZXl/EYZmAnyDB4hBBJ5HGb8Ozl0C6VtqvaqtA30pta
gH8hO/3JWGeYOSzdZBtP4QAxaKsso8suq1JRsPchdYOqTMpxwqIuys3mRjW2yvD06qo4/SIhTFbf
+lk4IelHeBv53pqcUeEVkWW5qi4n2Q8i25WDpiIay5vISsubbkLtjoG7vZJUtuHcTjW3eqG3ZF4y
I0fBavH+qmGr1apBslo5wunyoFfzmHxL8tjIPkm9NFYMWGdDJDIJ2CxWGuzyXV04CyZ5ZdKGgd3D
hfOTqOjrq9DI01OTD+CsW3yK4r2z8u/s1320lU2Lm1ENGs5GyE4aip7ApsLhOpni710ahYAEjLm5
0wq0TDvLVva+pNKQ72IKnInfD/wLoESJ/pyyDofqyBfqm2x80aasCYQuWstIvd1SRO2jxd8WWzeu
xd5sejCvouihGLotQakPVTRzt2ExTzd52lvO2Txl4hOketaBBS8Ue0tVqmk7FVmre7smteeWelIE
XgWo4rBFNJYuAOXcYdzlKo1OtQi05slQ1bP60LZjjKWOa9XuQ16JFnJgJZOnES2goquv5/QDPKe8
XTYUrbmZBrKjm0kt7t2c92Wz4Q3CfImHOQt30RwP8cY0AK1ACCh1LDON0buNmqW5NCCe2WciEeMZ
qhln9qk5xuDFTPMxTcsqvserIGv20BTSq3ju2LFWYu1pu0zTin3CqWcrvDwlZKTY9QjFyyg2BvkK
nLJ1vUp5365V7mjmdK/Lpct/6FmBbLzoOqhsIy1xhM4mTZaBlcr5Npd1+YUd0bgvSn2hQc4I22iv
zDSVPqoLh4KrckDPlD12IqgsQKBlxvBtEV2lcYVxSW+G9VIfgF7VGF27FlyIinPfJ1GjYRuY9eP1
vNIEfLvSw++p4fTcXWqH0L1ZVPZ9djnOthV8fBqlaJbbDMLgZK76HP8CAA7taVnGhIVjZ8p6l3Mi
7ERGvigw9dREre6B6YKDr5oJrlo2fqrgVIZqwSk1j57siRaLrlgf3HJ68GYW1EmaWrA5Dyf+cpiP
Vzq+KFetO3yrey8JSDalF3NU8gBJ17pRxsFTddcxax1a35z8wBDAGE5iZyjprxuanVPELb6npQuh
laOwoxl3xGDXkWKXZpFBhNyo4suQj81DKqy7mYsQlGD8y0q/Rsop/aXMrP04Nljnap0KtDZp8PVz
DDoDhsjRAuJx7jJjgl1gnIa3xeRq2LjSQ3nuhuJEpS7uy8us31saXfIKIuam7Rf3wo1lszMWz/vo
UYA884gRaBYuIQsN2iTu66QUj4WVlXeYJIhdAq3wvjWm8WZ0CyP1Qy/5DCOOLJCtxNTQF8Dtdf3a
2qBWrsKdQbf3SVjENHik8iFyaX8pPBtEr6HGS8su8EBvWoIqgdGDYxf3ai4P+lAXCFZ6dW6MzriZ
WlY29r4LFtIaLRyEPjAN3dR6SJo8wcylSD9hcjFvRZ95G2tqyo0dzu6FI0iVMDeN0PZFyGNV2XLX
Sc5DOtqs02lJ+pOYDLY/99o53cVnssRRHTsaH41qD8bSwqc4JtXnObQKZxOEUJQLxoPGFfsAkzmD
8TkbjwplOhnAPP1YltmMZjvS5JWK1bhrZ/dsXsLyw2oTwWenwTgDk34WWt4pbAP9xzJ2zck0Jp+8
woovTU3Q4mDRUVIn+eTPuS0eYs2Ecd7a5T0ee/0tVsaLsxutMOfGOhlrM87SbzWmoqlGc2dm8nHk
ugnUVDuhzFQ9tANpXZWX6dbosZhbxqY74xKaLJRdNe8xaVIZ7ywgV5u483DCLVr3oKI0CpapwhEa
xf1Z3hXqh+sK85A1OSF1hmOSxzVaTdpnp3bEbe5l4cGIeqyCkzg5JDXpCHzqknSjz9F11dvdtZXr
yX2SOB1WrkN2Ec+zOCEvMdOmUrOXjcv3AaXGDhyfDsrTGT6Rj6KTeMh6H9Zv9jXMInVaUXY8z+3q
qST24mZhSj+tLYv+kQWfo6LEliYqqntkv8ZpKdpu24SrecXiOLxjFxqoVTcjTM6KNqHQErnp22Sd
dimXer9jyZwgxbpRXuudWSOy143lYIutVMkELrPJ2MYO2OiawuypVpYC2Jd+OuZTeGI5MOCHzP5o
haa4Vq4++ziN4CyuxTT8WGquHpy4lpdIZKCLOvJ7kVqcDU5kXsss/NFb3cPAMzxx/ajaTYF52+c5
9+LVwAMOoZ2l3Z2hiv40V0l7MLXpOi8Hk3XDpgolM0xRGzvmNXIMwi6rnx6TMaGPTHEDnocwwYHK
5CbCuWTq8aaoUUL7XPSrkFlehJ90c8liLlHkyTbL0K28baN3PL+0dAWPueHITuasJ0JP2rndt1qH
Yw3x23AL6scJuIzqt2NUafOWj2+3WD6RVQjgtGeLbzW5EOxbzf9l7zyW5EbSbP0q13qPMmhhducu
gFAZmRmps0huYJQQDgccWjz9/QBW95DZ3cWp5Zj1pq26isyIDOH+i3O+0z5Oo0PV6jeFee1WDG5D
yAXWO+XIaoF56JqfUGRLAg+CNj4Iu/JAwPdufpmSoOxDxkNFHIKqGZNdzbuVR4ojgmjZou4kX3jl
fzY4YgVfPdc5Qrcxic0ZphiRlhDUW3EL/JxRC35ZEMngaaMRzvMlDTRcZhmfIZjo2qjbB1umDIqd
hozGUBZNThausnrjSpT+iD/M4cXDKDSBHBrTAU6d0NOh2rmq8O61OHP9iKwVD7uWb83vtdyc0yjP
XaCXBdjp32FPGzBKpeFmNIFm14W+7oy3lV17c5QbMvjSVFr7ye267r7AO92GsWYn+K84tT+TQuSL
HXebtA5dE9R8MNHaEUwO2b7dZ25lv5RK42hDU4npctTImwFPyRL4tmeMMkeiG4WCJQrWYdfORZ3v
89Ztn8qhyog1R49ByLEtOj4K7O0+FuaMzymTjQctb+ymGP1s5zAQG0tsX0Cwfeehm+34tmsNnCYl
SyeikbJ8vASOIvugrBM4bgJm7ovXzcyNy6WNgVCLifu2mTNQ4ZRi3/pGOMSSy0F9rMRQy6sJ1w46
7zE2vVtC22hxQFb4gNaruEJNbAsuGrOcKSl7Sn9IRnFdv1eDz+8gZ6amwcDkKOSk5dUzEzhToV+Z
co7MSSmMlIbwb4ey8B+XeiBAROaxAELjNvO0g2lf6zuI1pp+VQ/U2AgOmvGQY3fGVNh0OSnT/cAR
mZXI+neIPeBNBaXvNmezaHR4z3qrnebYeW850kz3TpHkYj8yhu3QI4Mjiea5WcFVMum6fcG5/erW
Vvw1ybl5otmty0c/y9r0xqSowza0bmqY+RT+F8VqctgnXqfzEUzS+BFnve9Fmmni2q/Qfsq9llkQ
OoHSJi/FEDPJ5gOY0/b5iYvBDpChAkfVyTocEzGALe5sUKO2OVvi4MfBcLtUDQ1ZMLQMkJQvYYRl
eomU0mSA5Eet0n26R+n15nMFyDr5ludCEDVfSLO9Mhi63ZZzovonHRKeOmpAe9c2pF7d56XNi3Hw
M31UTEiqQe5ASHCB6NbgOLtsUW4VTWWQ4WaMR+3ao1v5krPAGSMPqnwZErJR6gCrYPvUosw/GlMA
rKyGeQjJfOYA7AEbYHVaypKIFNvpLj1MsmyXWoXGJzKVxvPQe4l37PoZayWSPiLkwMx7DAITEq7C
oaElOwPd543f1emoOnclI/fcPp2a7JeODZB4aOq2rG9zhD3Q5FOzKBbKt4ItsG+N8bcaCC183UBW
WRhLBdgokaov1oF2P7/4XaEV+5Kzjnmt6wn6HDbX91Vf6BTGdTHhNgxMUAld0tvjPnDHIr6tZwc0
I2NRB7kNOWTtsVRiBdIipTdRZql2hIZWj0uXhXPeB9W913GOhvZAaAB5smRY38/CaIxbfS6BagRD
V9GVyKbXmY1bBFQRv7vQio41r1NsJdK7mgby+hBVUCn8PjMeJPR6pDo8OBUqtDKMMQ3prxMMFsc5
TBMLgetg9nKw+4kzdPdtixh3z5FvDk9O69NX7XvTgtfJLDMDU19lcVM/54VjSz452jg+xLOlJ9+a
SpfaOUUUps7+BLrmwMFSN09jMJgo0xQIhE9Vaik3jcjesvoVgm9rztFhM1RetVS5EGBKw1VlyDcv
qy8ZMz/YoIFKB6OKdMkWyQgn1Y+VHnVLpWYjgpzufgPBMn0SDp1aRDs2MabT59Yt7POgiqm4YjzT
BS8F/kEkpEJqC4FsxF+4OEPpBSFchUVrtO5LMAlrultazQses8Jk+GNk2UBFRDgWSYghizz6gDlw
hLOfaKTlO+bnxbjXUrvFplwbORzLMNcWR1xciapKHVlXgko3HODdp8pkWhQlWq3RQjrjEGT0lvPk
UueVbJsIV23bqcXf5+T1UaUVsHXdazTvPMaxpinYeJYC8UMJmMhXcNNjf/TqaaDa1rjKtcfRJE5D
hPh5tAlecJenNRkVspNa1MxBNR7b2KmCe5l383wdV0GWXLs0+VmY9IMtdhabgmyH+78hD6lhZiNO
WtF06pHtFKE4TikcLLauWbGID/pa+WcRI6gFVN6WfnmnusqrP0Ipl/7TXOi1dLjuJk2p72vh/7gU
/8Ze/oe95z8RJnAp1j+5FNc//t2laPtkMCJjWB2yyDCB3/zdpWiRAMvGF50hoEvDX6VPfzcper+x
XV8FZX/8R7amf3AwTYIb0QcQA4ZvyvVYqf4VkyJRTj+vTaHwIENG4e+wDEYU5b/ZzzLucgC56iWH
spYtUdPA8IXNX5GdUNK3xVlxgktNq56QU+EyUm7G9OTQu6QvjOW45fQpddIHz6ileF4jJzvW8WXD
4JdXxYRwWbEb0dsWJ6Ds9CA/eFxiyVEf2yk5BNww7hk1rPTO7gII0w1F21j1h76W9vwYV4o5F6jv
oDjnpdDsV3su2pZzCM8KQ3tXGv4xZfv0Xp/IyaPxZGxH3aZxNcTb+d5vZ32znftJs94BXBjcB/16
NUC3L+B4ZXUJMmm7PRK13iTpdqvE00Ksor7dNs128wTrJQTPy6r3oEv76jjoc8dFNQzYsW6d3rPF
A/U1t5m53WxzXXdccyyoaLt3uPzG8exst6Hcbsbc5DSBjbXemMSccHsG82w8Z9udOmz3K5mM/UX7
fuv2ghvY2m5j4hHmu7aYXwrhVOxV1ivbVxPDk7XJA24srDIU2/3ur1e9vV76RWvnfpRvtYCx1QXx
ViPUW73AlUlqYuNkRnpot5oiwbtAgWFs1UaS2uQbUtvWL3ZtFKQ8rvXIsJUmYitT1FayFFv50m2l
jLWVNXNfxNO+3sqdeCt9htqjDPLWimhMLFscnK1QAm/PxylJegooEUge2obUn+6LttHraEpIfbpy
1tqrId1ridRWkiXWWp6p76Wa1saP6VbAIROmmPPXui4WkE321lbutWTLpDc1Fc9juhWE3lobTv48
vxKH03T7utdIpsmDgEKykZOB0QzEEvzgrdise/99ouvaydpK0XgrS4OtRKUlorQwt9J1HiasOKXw
qTjlWt2yJ8K4VnpTYlz5WwFsxWqZdj0Rd3zEtiJ5XOvleXS9W2srooOtoLa24poxd9WH5diyMjFl
WtwV6byujNaqnBQsv98ZW7GOEmzVCTmy7o7TVtATSkJx326FPnEBFP3IhBp5pdZegK0RbYG1dgh+
1jOMcLbGQa49hLu1E0z41cuSOjQZ8dZwFEM3XvK8IRKGMBjAEe3andBk0KgwwaZp0dK1gVF+DsR/
rldhmNyaHEEn9zEwEnwV8dYGVVtLJNbuSOcuy/fj1jQV3xuorZnKt8ZqhIU7sPhdGy75vfla+7Bg
a8ksn/Fo1G6tWr+1bWx3aOH6tZuLTRZqu7RxaFPqye5IQ+u7T2LtAWlGaQcJMBhvaz4KjKFGQcOo
tubRYb/4u9haykSs7WXrqfm9m9U0nYm2NqBz6rr3xdaWjm7ssbteAjbf+ta6EgRFG8u+nJa23Npb
d2t1na3tpSajBc63djiwFa3xtHbJWT8i38q25lnbGmkrSKZy55iploSzjcXzxH4TOEaFPfkzIZD0
5PXWn2fxUCCJ2Pr2SrWSF37r54EciEuxdfkFOtH4kGmIPhJmmZ/qbSJQr8MBb5sT+EtvXs/b9GBZ
Bwl27DFTGLb5gpOD9dpZKKqriEUklvZyHUcQ6e3ussLvHuEiMK1ILJzfRzo5phikCK9LiHW40cc5
y7MZ4coQ4Vxi/uEsKAZ2xToWcbYJSblNS8xtckJsBFOUorP5zFksE65MH2xLnS3D3szTu5Kbag03
co04zVbW7wv7UOvKKxSTSzO/oF4fbni7ElKz9QfhJONd6uU70i3YHhSJeJxc+7rI6/pe+CWElTa7
myUicV+7rpr0ibCX9UYwr7tZ3ccjabZZq9mR6w/31kybpddnVyBDpMNTuow4/6uTpGqm3XaN3ajq
+oE67mw3+lWaLAzwWgm4x2pfueMETyB+9Eo/fxHz+KpAUu51noSrp5Fo+v5Lok+wcsxXXL9XcZai
gsVoPiaxe2fE8VEEzif2UM80IG6EGJt3JDbVaXAXxeJB3BLIwUyn1Y4IjT5VrnhpPVIotL4712Zr
f1XGdJjp1G87HBTnyWq7ZdejEHlnJ9kUuukwRwSvQwYa0+ean2AgKU0YcPppEsU5YiYGTHzew7jv
61PaWBdGdUbYsBKXuo3MR3HKVSbL1MS8g0PvH6xMuhDZZ5Hs6Zag4ZiT/xCAoT8ti3C5V1IN/YT+
0WObiWyxgj7TVsSwZ8V1PFbnjrVsZA1ZaLfzXZHJh6ITN9owd1o4EoH+pSdORmgyv14SiGxeyY3i
1pPY8YPQOU2XvM/6ZzkwOwPcqZ0IAXkZm6y85W0fQp8G8yYWrRmR9jwefcQ/tIgUykK3H1L65OPg
QEE8kqZzNEvNO2m2eKllUTAw4OZlpceIOe+vAUgxpZfBqbbFbQxK/6llc8C6QBoPRm/6tBLWw9TU
oDr9sfzgmEyLfFkTD6cxu1hcfabZ4qpG33np/KApIhEwTdo5rHeehlGV3xwPhpPtVwQ4DOl8mHvd
ve3I4rmDxPfFzBPrqtbKXTXTnoSzJtj0OmYbRICmv7aVcdeaAB6ZDtjkaJPQ+uSqkeiFiQhl2ZZl
yAwvu8+TCfZQZhbDpapTb6dS0qZU0KkEBcB4T4QS/UeaPjdT+rtOfNODQaka4epq9lmmfo/7gfS5
MflMHNYHxuiUNKvO9klL9OrZhRJ7iGthffGM+CXX5fJSoN4kOcamflkY2c3jEI52RnqZRJrDrpHI
q0KcEmV9wAhmhlNvf2EjG7kemg7iQvdZkGhPHvKdfjcU7o6wvTUFML5RJi7OqZt5/h41a1bdiHp0
Luwf2cZZ022LaAK+uBPkR4/V3lVnB1eacNsw4O6qynK5mjX0YUXLFhkJ4cE3vOK+dxOoWFbxSHzm
u9lMv2W9Njxo2jg/m0yMPyRdjQbliiQHBtmZA3iDX75UJvlndlvCftKx7uw5UE288W1axp9IllT6
PXjMQdyajLp8houdmJxvxPQtE2M3oLDWbozrjveot9v2sekgjJxN2YyDFdnpEBTfYJ2bqAtJxB47
pleVuajdVOl5WV7qxk+xTxSjN6DHEIK94OeBFB2V7SuMz5NEzZRYpbiwSOotptN1JuWZdr3HbFuY
EjXcmksnxUOeWl39hERFm94Trpl46xqXOso6u/OCveWYyhQx23MjAeshNnKlPokbAPSM7e+B9BZ+
ez8I8jnyj3HdJLXctfEQf9OD1INxjrSJp9QiDPtgY7mEQNU2CwNE12DqN9judOwt5T7mRISEUieW
6eAqRENt6A6Iki+NlmvWC6m66p1lmUrfl2Zq6L8TWmlr5Xdx+H+6Wrpa2sF/D4w6V82XN/Sd9S/8
AYsKfoNwigCOlha+wBpa8wcsEVjUmqqMlwfjuO7hIfrvxhZkD1IkTAo+Nz1d50+NLf8CgbDJlx8h
L/D2v4BK/A58/kEPTEAvxsf18Wli8Mq/NUMPROp1rdmv+WqDcXJM2d/kZLOhJa2bwDvRJZK9NiZ6
fmW37KsPmid3rALnhmrS7q4TML5XrWG94shjeUgC3YNZd+/7KttZWOUu5ZDNL5r0rGcTzHMZQYga
j4SxTgf0V8vNBDAnC1vV3eOtr29bR7rt2RqNINkXE6fy3iSRpDkEik3D2ctEt9p9LbKCQ1g7WRG5
nO+3HPZ910e+W2YxilESHL4WzrqZY1lnA4ywANJkYZCkvsYkmTHYnhwdk5iKLpcgcHaVnUwTo33U
s+gKS6ZUo01yZz249bXyUpiBagYgLXMOJyt2mAPrDYFquypJODibcbzyq9JkQYEMLTS6pYTPQh3K
7WJl/Z7IDKNbFUfj4l7QNqVmpHPXmceyp8h6hNWqWOyBA69IEp2zq7ab7OQ8Lpmh14j0KPRxYnlZ
ctVYKni22j7WRyaAbmuzcmI+du0I0Fyaocn3JJZN3k1RK863esIDkSCPvEMJCiduxkLt69IASRfk
U38pAsXPZZniMagsA+ej1ScNvwMC++JZdxnTMmrYjr7FyBOZHDh44jxY91bw8NuJHLgUZpOfB7vG
nOIXg6wb50rlftzmEdxsVzsHAlMA4T4opFEFwRL5nLgoHtH25o53rbOy58rhQ9RFeeMWE9ravvRD
wzeA6kw8KJ2tD5Xj4LR5f1Bl1+hRQfis/Lj0g5FHjRFzpTr4XqyvhLstVGdKEqo0zuinyEhnZjgK
iepVZQ5xjDTDnzszBzpDoLHhRCzU9fcsArNkLxmD609mQzr7kVl8/Nr5Q/KxsNnxs6NGHxA6mQho
KfJUPJEw5JC86pMpG2K6ZoxLsEtfRame+/xuquqvfXfiutZ68j8cWxVyt7Iw7trEQ/jJsJgJscHm
GwZ7KrOrePTtb55tSTc059i/xiqEyhCbczxEdqUEdYlmezdMT02Ud7UXnAoLDVCYinF5RBOt6Uih
bF6sebKDW6H7iKAKBqxXorEytBRLbpOjWC3zc+M0aR1lo+g/+ZnqKPcb2/uSem1P+qg36e9g5Mwv
lqrMOFLw3UpEQTmA4lgnFSWy60qKG7NE9HDbz6kVHEFzaYRtpHFZXieNaLuw1qr6aw/OI94PtsxT
hI/4cumJkq48Aeowbu0hwWZKDvS1wYjaOGiqt+FUmvaw7CYxD/pN4uvduIsbLD+8IK6qDgtSFXNv
Q+oqwnawMPeULsvSXeszPhOmfNUaZ1H7xRv4tC3MRJ71VRPjoie6uHrZEp7sLtkhK0s0fHlGI7F3
CfysI9shouVhUd5UIDOz1KvXJO3XPigD68C9P73LGikefTR+KCpIkDgBhkLTk5Lui0CTH+Qdas+b
7ljRlqeBBTuO1tlgjGP2iFWboxPbvn1Y4qkVB8u84dam5SN1uJGd6x/QOMlQHzw7+c9FTPbI1Zf/
+hsT4D+7iK/78WPW/TRgXv/CPwbMtkWiHDfq38fI36GNtgvO0TIMJGg6OfV8mP/7HtZ/M/grLgi8
DXS3Xt5/HzD7v20YCB+mjeVDWvtLISXGRqX/4R62QG7BLIZVBYAAz9iaiPejwXcWXo/cBfUwOYrE
zSXMDZEV6bQITaTT7VQNxgxCG5gwYbgj5c0dJ7LN9boO+7jRjYjPZCajMhHVTKlcxdAxsjQ+m6C1
iGgcYrJO3WBqYpLEUoWFuE+NKWLgksS3vXAFUzmWNyVh29X0uUnyGb17rK+eHtxO1g5Y/HReFbF0
ZoNvPEC6S1gR42JhmYOwNGJGMyBr73ufbgU9rwqVMnDR6ODQURQPCpUwkcRXTA4m4Kyq0W+12Hf9
U0lS5U2TSZudnm0yiLInO7uXpreUVyOe8ZS+um2G3VhWPii7Mu72opizO33pLksn/AsVvXZrBogt
+AUbO3/Ah5u9Z/jp0FKjPhxOGqqridVXdp9OQfxqYeVGlMUo6rXs2NJG7PoZo/M9ddlS1hp5Fm6c
9F+CPtecfUFyqMfwfdScM+6VMQHI27jtnuI+3tVzlSHQ8mKbLjAl5PqSaDMJsM7gm3TNOiG3l35I
WYK6iIE4h4zghNDTWI5Mqa30oUyDnnlYYnXEUGVdfN81tdXvRwuBDamwfnnKrUpdT3Vd2p9cfAaI
aozO/FYySeTMDvJ7RlYukw1eZXT2mfsUG0Zx0zb5wLx7Wmb+7dAQtKB8q0TXOqnPqSAqVC9Nz37n
JOZ4KliErietujgWqVluiXlZ8jKGVuegTLbPcdEUv3uC9UdEUbVEdNNFyLxUd/Y98aghfitKRDY0
2d6Ypzsy6egWe6qdgZujLpMo8MZqALmM8vyYV1PzCy7NBqv6+avD7p6dDN8himJ6wp+/OnaVBnxE
ln6nkiw7rJPHo6ljGQ0pv+WI/sUdMIBQ5YW1ZQ9sX1t8oGVZuieEluoaH4j3oLzKBkSg0tu4NJDI
ra8cI83pVza/t35JbKB8zSFfsU7CY/iWVmh3c6wLoh13CYaPjKxsKxb3cdb6Pu90LqAJs3FH3Mzs
ARug2X5gvaJP15YyRbC36nbYiQa/JTJ+e2nCCW/VN7dzEzjEDqYPLShPGomOT2YquFxy2VAKeXle
Xadm6e7KtPzm5v6tNXrVpeKLeEAsqSp0hD1kdKJ1vgazkz8otXQfJOqSmvVFCZAfPSsY7DY14lfp
aNrXOYmrh5owyYt0Md+EcW0pIOstPyIqCO7miWHgPvZS4DBJaSDkL7zcxlsX4/oycr3CuISlyXJw
/e8/uBhzY/KGMTV7QD+Z81jJZnjX1+6LSDPzNCdFd+XoiYjKJp33NVNltLedh9exb+89bSTZbMi6
l5jR2k4Uw3ztp1p68OpOHGbNHH7xlv+Lp+r65O1gled9hw/w81MNhjJFloiDcGnM/nemrIzwc7Uc
ql43kexgQsfqil+Qr9KvolD+1TeD5eiKp/dWakTw5mUKAjKj5Yz3KgHSclUK5JQGWwkk97N69rXB
uFjShBGctfIAjRcRTVUNpMFXB5Rwy14XwddYJtqNPZuSIaxvnidsdr+AtG2EjJ+/vz43LC8Ouj5Y
s/obl7Sfl5Os3LTfFT6ZeNA8212ftPETwlrujmWmoWhRJYBbn3sTilvc7+OBuOTaE+8CCPanIXPt
dyZEScY0pnZpYq3dG/4gTy666NPkFf0xKU1mjWmc/sHw+0tTjz/Ngfjfm8m1ZlX9+6nHnXwz81j/
+PdSywl+4zAGGwWEmkHFRqj7Xmut3NsfIrh8mFbsH9f3nPnHP2orw/3NdZA6c5avA5K/OOPYDoMf
P18QhldvNaS8wAMB8fYbmHW472QOTMDQ/JWDDQ1ZHFBjE2FAZK1xPxDd3V0Ngz/Ut1BqA3bC/cS4
FGkuZkBN0XiHGiu+b0qLcU3pmoovuVkNcVjLHjXhOpNb7QtGwH4M5tFnv+0Yx1nJoCAdBr5AfCsk
CSgQFZwnrRyGV32uU4jwYFbm0GvM0t7ZgeLcd/Vaf+g6LX1XLouDlyv114E/35spRAZIVhQtoSlO
kMec4ppBTcrot22m9xJ/S7MzpwaXngg8rLpZXTfGwXE0t9h3nVH1B5O++wzALY+PsmYUFI29WhbQ
ac0qL55bQ+wDtUjuQafIxKEVWWY9B0ghSV4R7FkYiOb885Sj98uSOZjJ66odAxJDj/4aEJod2vR+
2tkji1HsxJhaT4PBLxlVM1xS6r/mF+iuN9EbiJu5RslbxjWoG47DuOznw7WIDQ51SHBMggNyGICd
M5eNRynHkxsX7kNeVGTIOzSLnZl6F73VO5fs4QyNvDF6/okfXP4C+UeD8bPB3kB0gvydUR8dLezZ
n5+SUahEpmMAJg95wcXQ3AlWy8j1nk7d2cQIePjhW3f//XP8I8HpXzweuNc1SZFhMYTBN9SHMdaH
wlxqHm9ql0MP1/597FfdTnZV+9lg4PEXmRYM9Fd9Cs0SmFmTqfHPv1+vWuFDIfR3oKsnuH/JeIZH
mUdxFhe/+NU4QN68lDzUSp/j6rLX8cDPD9WiwltDwv2dNmNSRQJafc5GtfyKTvVPD8Pxg0yI/zW3
4L/1Ff6hmMjGrsqXJPMIh8G7Czy3PrCV9MI/f59McyUA/XAOAT0ltMgnORdKI7/NGkf44+OIcbLH
bBntqItBjgR7d3I0ePvJaM3nweqy+gWpuO68L2ymeXDbzOxbUuam2qN1rPwY90fj2FNI7DUhcnoK
3ftuGpH1IOEc7fh9zopShYlZASdARqxMFtymHGOc8HpSnpDAaF8DzOPyNkgsbTiRXu3+bo94OPZL
1/MBEhyS7GxLm91YiEEbS+HSOQCzRn9c5PvUsGttJIVkmSVTWMTwHepnZh8HdJXF02hpnBHdgMpm
lxfAqY7E2MX2Q6mRJhhhDXV11qJsgeVucYakueYeRymEbqnX8I+wERx8J4oBDm46ydSZEedpkxMl
wmVTpZVkoh1KQ1ZVZOBzkhdjwfq169w+LyUCPpqw6x5SIp9EKYW+T3Sjyxk7Zqoo2YaMc3wj6aez
vYOgurjEo67cF1cyQ4x8pJzOJyZYJThQBsP1MfXJ177WqzJ+x9JRa3fBguz03QQL5fOS68WDIwSm
5LCtjay7XxBd5a8ySPPmwZrrfnjWA0/lJz8TVXa7iJK0qrYoZbG6hUYEErscaLtxsNt47k/dooYa
C9SUi9ckm+38sTYxeyWR1aTZZelLzYRQPfXzJyRoJU+l8+vgbmDEBL5X+k164BH9in2lynCFZ7bz
aRZFAWUgmccQrIEz4MLMW/UFq7ggkivvEr8nG2cOrHBxUY06bFsbTXvR+iLwXrCPY0nNst4vDlW2
BPbK6ZXdS5v2lf00wMGYXhEbJ+W+TfwJg7gsoEIavjYPd0W9lMkqiKiL+B2+Fcs9w41puhD3k1F+
4L3AbXpKu9EzME+AwzE/mknvad2RxbusP8Me98YxSqjqKN/9IANikFikucRWZpg7j2HsU1e6aC4g
Q4tkxxZwKK8LK/bp9pq+nU84TJHBIXTxjpjdLfeo7ArThppWMUXHm+sf26H38ZhqmuXtO543o+Ry
SctD3aDuOLHHrd7PJp/J3dILklz6LiinnT7i7UNkm8TxPhM9RIt8nFUXeWMTd2e/Y7C5LxRDhb3N
1GQM3dhHbD3HyY1e4mXeT5aTMZjlVw32nd8amLRGu8EI5ykb7c2EdFCLS4Y9PWvClEw+C0fXVM40
iVmgZkw8aYoXzFWolG+Q5CIL1JmUz6fUVM513mVmecR+GXzIKi9RB0amXrJDlZ+rQ11nnnvlyjol
eQMjC1tSA+Z22KFdWZf8fnlrCnLZ7oYOucBzmk6mdqqsXh+w6ejlpR1IhuM8UpXAex0nz/bA7xsh
O+Zy8blnWIQbfW7J5Xa2G1Vo0DgCS/KUF5c3l2deeDzOKlhLM7mUl0nLQZbICQVJcCJxtOAEskmA
to/IeF0zqc9wpmpWUbu+LAoGLn5WtzvNW5S0j9lYxkbyi4byTVtum6uC1Ld8w+CuIRPjTQtSlnGS
ZoSKo0Av7btg0iXj43gMrcXQfnGpvY0H3B7L8rhq1iuU8vbNNUCdpvjKeSmeyaE8MMsnz5uV7c42
K+d1BnH0qBBJ8+/M5BL7mr6vGFoxhkvV1Z/fSG8qh/WJGCz9KM/9lexsvfmlAbS0VrfaE0woWu6J
Qzz5ZHPSTGEGGCu48ZvY/hXZ681dCyZqTdZ19FWZ6/pbrMiPd2DOdMXWbHvcGfU477qSc6uYqr/I
KeNRKL8w5QFd9kj+Dd7UKAOLt1QNq4xvXHHmsN2PQ4DM+89fv3/+XYjSZX9K1b5We29RSnVFRVHI
DCFp2ukwXGzzatRa7/OfP8oWF/lj2cAvw6CDBGOfKggs2psal9utK1HwQ2KacnYTuDZEbF+ATdZi
3ysvUK+T1MblykRRkR11LTE/dJzgwU1Z1UN3Uwu4eMe6nHQ/Mjp4KuB7YKG8/PmzXKvMn57kGr5B
q2b45E7avCo/1zZWa44sDot819eFt3eC2o4cVRiHoAq4Ifxk2sE1yr5/a/9S7/1vU65/6rv/tENf
H+8z0o0mSwBP/L//+8fjr+r1n/4PuBL2EA/912Z+/Nr2Rff3xfv6J/+n//H/fN1+yvOsvv7X3z5X
PWtLfhrW35/ie1AH/vD6/5OO/onn+vHHPcf25//Yc5hoB9C8wwplmbA21v8QHDi/MWRBrrru/Fct
PduMH5T0hoG4nr8JJJEQwX804xY/jwEUxT5v65oiE/wVwQHl+frl++GjgpTeRpCP0G+NFuLheBY/
HgFtzy4t7zSEQJa27mstsaxLRH3d4q4yp5KZFJ7KrDXlR0OWrR7Z6wLY2nbBBW4/FTps00UUuwLu
D/JpOe3BJKFhEFJHxlQlPIFrRJHsmr0UO6YPbC8+TA0bUxX2fYeyL+i1rMuj1BmAZVh6HL8QIiCC
3TQ0OtovjO4Kf3zmpl4aMqlzEQQRK2nU2X42urr87MrS9NH5f5cRGV3QISoyIKz0T5nHBh9z1dyR
qId71UWClBC3LL9Z38VJAQg7JNRWN50k4q32cfouYwKBv2YLs07HL7SJnSxjUz6ZHXCG257tjX7v
a0b8KaftRIzgzKZFQ9BPZd691oXsyyu3nJAWzB3Ry6vci8a+CIbGr1E4+kvsh5JW6gNkqfm5yN32
Dud5aPcxXKpxSk5eaaSfW819rWLrQrpjODA3vDGL7gjKEqaJ9RUKwEONaCqLqJVpFfq6Csva0MO5
CyT2z+pWo+VAC90SH+i3zc06/tk7FQpNGWg3PK3fY2HzmmZYAVqBuylPrrEgfpzGy6yo78v0Gm3D
TtReH+HinK/AJcFdI6/y0e2cmyABV2D6NxgWaVrsEzLGQ926uDCEep2X+lYh/zJvNVnV57Fp7xYY
K8NuRlYbemP6MNJPHRK25xYcnf48Te1liU3n0Hrr9gkc6d6eZvFusavp4qaOze7GuNE7Tl0+GLFH
sSWcp5EnGRp98soS2To1+JUepDkQOD4PAAKD+JSMpE3KCZ3JtOp4qTheOlQe0ZCjmcOAGB8Hhbiv
7uJzgUicv9iat2Iq3OCUxZZ+AwXriVtnZzbyVQlYQMFKwkP76mSR20+qjvxFpS9Y46qz6xKebsy1
Tzhhkl7rwVfX8xMW5A6LahtcDoSZ5mbU6oiONrJ0zURADltrvuD9zp19ZVn2c5WA4NorRuYN60fY
odim8apKdcocsIDrpsHz/j9759XcOLJt6b9yY55mHniDIBw5j0gYeoryqheESgbeAwTBX3+/ZJ+5
R83uW4w5vuNUqyVVFV0Cmblzm7XW9nP3UB+3kQlJdcbsg+Uu6Cs3LgVzb4cxXYTrsJgDCL09VCgS
lFFr96c296h8Pihp75JIbq3Mz/qbukZYGMUamo6HdNGMIqmTpav1Qk/KAyqm2dBtUnwW/nFYhml3
WvmQpd2m44eJZIJvFYZx0438GO3WiiR27ufWbAho60i66buSt/Ykr6LvNdnqEmBT/G5C3qe5sXZ6
bRpdXbd9ebRBX6lLidlZmUapbYwIyRktOc5LX63QSerQqJsmp0koBl8DV1D2tdvkqKOcMnUTo8pq
GTFd3ptOmwlIvbrNVc1uJmAxDs4sVujSrTXH10RJ33tVQcCmzZStNkV0UbZzH9bFgd7wcUpTWlDy
vLrKS9PuUaN1+hFH+NJEgA9BEyOMxCjTdJT32gU07d7JO0qv7kSNG/CPeeUN2QFlnSrvKCRSfCWO
h5GnHkBIBodu3aOIku2yavSpjLpdE5afdASagBmPRrD0h6K9B8oztfH57xMTfLbSnaywbR/GFbIE
tA0q12PdX+KaPw9mno6+0wQCcRCaj9bTYhErYwpr0zGMTsXP1bdm1hbWuM+pyQL22tD1bUvZDbUT
hOmI/YvRjWaESxovbiMkCWghUVhdmWq79IB4YAIxBosGOGZ8gLU0GssmnQT3olSVT2p0NPNMp4ml
HqqPus/8zzo0v6WzkQMY9gBlPKGF9LgEVXH0n/zDsCFyGYFzBUk7ySekS/wZPUYP6rYg9ElEWGhQ
t5oyS14Lf5TvghwyvwJh0641UiV5jIDBYQsou55YRTKlRGKOAKt0CiurK6aipZQicUX0+ZyB5C11
BEaSfqXEp02jHVSH/cRDxnH8pBB9CYQEQgDBZEtXhMMppoawkt5Td2br21O0KMmqkaDRKaPTxqKj
nbbomzHMy1LfkhdoF6XfNrZhhNN+XlaYDKMffR7h12Nz0MhtODCCoslENJh3vhq+6H7/bOqFuR5m
j0j8zAvkb4+HqiQL0axPvi+G+LToZkb3DOl8jDhPt8jrtX5aHGfIqKXVLqnQ1IG2XglVZ+0X1WNQ
j0H7IWQiZP7TIepcAWs5ii56w9LRxCcM9A35Ee1WBb/2rh4+0jJ1qIdxB0dNk9xEGAfyEvtZiyqa
cvRaP1mbJqHuuKx20Umj1Qt80296U92iLbpOQ/XWmL6WrX5Ygz60yXLP65O/q6pmM0Z2cT4akAE0
iip1NYQQv8+Cblea+rIPlU3WKsshTvfJZEELHvcIfa1CKDJAiZAq+LGmJ+u436BPuA4GpRO5MnoY
Bn1rlKNd1YaZCPJ6kU2CD4xvHyxMH7mUiY5yH4Vut57F6+nos1TolMyh0qQuzsHTYXZCcdKIwQ76
M7LoycwCrehpWZRGNn3p3krsZFHeT9Tv0z62DqFm1fF7R+01AKSOb+COAXWM640fqeIoCYR5cB8h
GFBPFUxRCyMX+k6jwBuK5kYLrvcuG9VPVbeIJvG846hGqsIOTh9TA6ZsCTDSHNndsXLh2MyzvNsa
J4zPt1MTiQ6LYhqc7YYpzOmWIs6GLXuDPynSDJeHGmF1gpvf9RwDGGNaIyYNEqbRYdlMjvNWqcDI
vaW1vptG6k2YFU6CiiPce5ZRiX/xoo/WmaqREULADpeAwudhtsk6aRWfktSkJy+tmGbORHuvxxPs
1CS6ASLB/QqWx4L+uPXJcGpfJTHYONNRtZ6l5dHygx6wX9HOij1dQ8F3ayQxJm44wf84znYl6dEm
QaPeuKkQT4F/VCCaEcaTTV506F72RNDEwOU+RhousfCRJemgpnMuKU9b5mznYz9bnFRPH3LreFDh
Sza2UrJa0uGtLILDsu9SaBM+3JOpvushI0GkUACjzMqSYzg4NUiojSYLBOnyZTHSo3kw4JdOOxcV
TppMxy17P2+fYYKpi1gqdFm0Kcyh0PtRvZ/00W1W78wwLuaHDGx3V512k2mzUurDatI6tQr2ZQLY
EIZXZmIii+RWBwf7eFRnh7kRMAOJeShnIgY/XoAnHJKb2ey4CHgJvIGZTUnkLsATEYOud3Oq+kjs
DMhYJvWqRgIZjaRhPR2Hd5WKwB6gRSjY6iJNvQKSO+COvnT4FnqSP2t5Hy5BmLO6NR8R3NrA7YnH
R01MJ+FrODEWphk/FQGVVvB2d/4QOiHAD7VCGsBsFpqe3k/45LymX9XIGHvxZPqoRZ2NqjcV3slW
a/cVeGQrVlO77FRge6bgLLalvnBfDGslGg/MLzcGslu8CM1RzImBlMx0jmjd4J6C1vFxjodIF7Oe
xRod5ymCVGGK6soRFw9tHjv0M7ccjZ9VuFnJUaEHdXmXacWWpkY9SqLqQzOun+SrjDp9BK9/F8Wj
b5DmN+ahvR0p4892dHjokTq1alwCawY2pkWKlYLYbLQ79fldiQppldKK+1htxqmyHKkZ+GVEbeiu
ACJ2cqdozcMRlpZafG9SthdZUou02GqcGqwA45vSHF9mXf8yrc1N0I0d45QjF3OcuXD9vTwqH46F
v9U6fd4VgeGSGMgIRnKalrdj9aGnMZ8Agus7cKQHXovMmE4JcQTTXuhgQxaTSHPM8CTGoy6kHWFp
DHYWwEiMT1O0swKXoCASFdldmkR8aw9RDYLkWM39WrFLPHqSNw4gLKdrK6dVU5DLy1muvkz94yph
rbRHQLU+NGUjHDPYiWOk9cyNi+kyIFc/ykoUbpFb0jvCKTTkTlNjQP1oaOZ5OYZvqdqotqNRCNwL
6xgjsar5hh02n2GrLWFE2GgyvprN6H7mm/dBekA9QrFIr4PkMo7f9WQFb2hmaSWN3icKiq3hbGfE
tDaGmger8rSKZ2MrOOn6khwy3UKPeNeaXs4B8GOFVDxlMtTJhHqt/jzuxx7pV2cyQQe6LwGCFb1r
msNtZEYLpdG2JI5R9iR6wFPByjhVU3xLE8MpOdl7JJknJtp8ssagp2tqw8vwtCvGpQX6io51jtp+
BsXI6U75PhoOFIQ7qyhqnL/WPnKPtHw3zpAPzFES1PGM/R6vKhjvTxOwS/phrnG6JQHat0lrQ1L7
VqT1ZmSMHpt2h2baXaWHdEQnWAlee/xJG0FbNzCMDSRTO277x+Kgoj6WcnqcklFyXw5Tzge1PiG5
FmzjRlLaotGnoQJohQ0rDvWJ7pXBsDKUI13rYdcOKPMNVfqWBDOtW/umjps3TgoiHARzB6IhdRo/
mV1Cx/spsL5SdKfCf4MWNgJBNqUAdYvSRorMcV7ONM+EqacAPhvGH2YTT96Uvg1u6TGtceFKZLyG
ZZ19m42bTENrqc0+ax8FDFHRPGKDNulsuIP2jkLQOBiGakMJNl6oLVkfmzpIDgZ4plfI8IxhxBDa
JMruQAyHHpROAUTEhlrD2vTb+pVaWYyXF05TVZh+oI3gD/nNyCpACslQKwh6zqws/IZwJ/JHDSTG
paoPB0OMuw4pqVk6AcY1jZvRWGRV1wauqXamMy78o2saNcjDRM/10IGIszUM1LjU06AiixSOv6nV
DNRSl41hO1HTReHtOEKnx6mOuRPWOMkQzDQkVqaZpLOjylkkPGNEua/Map8CKRnAVc7Nxbs6TMbU
TcG2PkACMDHdehds9egAoqEDzu1z/A31s5Z1Ej1Yp35oT9SuMdzkEAXr0xSVddtHHHjLwPr7YNSV
634yog9lTN+Ru8w0WTTRIU/u42OZ3FN30B/AU/afI11BBfk0rmcpwR3cB9DxEoSHOgmRRX9E/8WC
mxFTbdFSHLhJQaMR64T6zcmuKrMKRXDQSfybGAxTaAfCTQLl2rj1Ka7cg22nzJINB+Q9lFLvR+u4
Qb5EwGLQDbcx8r5m0yE346inHAKEbkR6b9FkTt1pZyA+tExzN0XlhjSTROrjWQLaPykSwJ+cwfza
GdjfnkH+QaTEd0pLX3dcAkkDKCNgUVYj2QERIiyPypkykJ7pA/0vVALJKqA7IwQD6CuQDRBJf0OQ
FQLC4UxGICWfj8RwJimcU4A/s6H/S7b/+J+BSKJ4K5r/+N+rj480yoP/8x+LJn3N35uv6VH5Br9k
R2fGf85oiYJHR4VLUQlB/192lEemwJXIsxsUg84Z0D8lR+nj95/AdXkNXCyNJpW85k8ocGpx/8lG
4gW0MqYyDYD7/yc7em558+fcqMTp4YNpyALTL9IYa5d4lpMWx+mRc8ijwA2IeBUHc47e6WSXZYuW
tmaZneV3aT62StCs2nh+bOeGujJAZQ+4B1W4zNlGsJh8JOHsMhJIfMEWogpbTznSHUPDDhP22lVz
d4g9deSN/HmdOLhYerWWCpoKuQDDNeNlnS/Ufu0jVhg6PuoiqW20JLVW5WmB4rF/mEfDPfpNVrMJ
V+Zjc5+9H1/1z+Nr7o207ZDto/hl0BaZfwXse25a/qM7dJE9ntAcABlFbeJNR07zbfgwn4pv1beJ
IfSn8YcMI74rpW1+L74V37oPEnVJYp2+H9HbuyOu891u+Bgi+CYWigtFZ+sFTXZXXfxmJNTCK0/G
7yrRsTsUixaJ6wAf5SUdfSJeZWV9iKDoDWWrL6v15pexfwXwXCTEfzPp04vaCaT8RvVR6PB687ms
99N0Pp6u9NFDOSFfYm1Pn6P99Llbo0b6mLyoDmdn8tLinR0EfCKYwDDsyZqUt0A9UJMI0d1tLMq7
VzrFXR3mRd3ynzTMawvkskXMH2CBXLMKU/XXFZN/P6vw60r2eQdJEDgcVorK6ERdYOAyJa0yIzNU
pFGRFTjAPxGxSqsTooZkaKfOjzfstU+7KMj+lZ92AY/+5eJAp3G+4KcAfL+weLV2oqB1iDSvE4Y3
iN7RRGzHNptezBxMvDjxBZjUDtzARp3minlSDLmxL0wuFe7/HsBlbTdLk1MJcEvzNK93xg7J8VMn
CFdRmEJWUH9GEmNNgQVIyOF++np89+ENPBA+kZDmJ0l/KIrJsrwj6kI5PTh55E7V79Eyo7uGb1M8
qh6yj2DfooRniABH7GG0RU23XUUP5Jf5Ez+Tj8McYfhf/kJ6QtJWaXEV07LE6mLLdBJodb6TNE7c
Wi3Jnvtg3X6GmQ2qaRPf9pCMIVUug5vg5fRK8r/TRL7t7cNtoAk/FWvf6tb1o5GKMrXWJgnWZ+Wx
eT94yW546leBnd1WloH47G0iaYMo2Fj3qnskfVehZyxg/FRSxtU9vcQLIk5okdEn3VmCz/Itfyvf
gAcDJOJ/kMTG9n28VTl2aUujMGCBdlBKBILLj4Qz2TvdRr2GRgD5t8kqsukB1aNAEVrdXevRfQjS
M2We0Ep/qaX/j00Sr0/zhX3/Oc1/xGm+Zk3MC2jM39qa/Bon8idjBhVGR/UA7P9vMDOHowJPLtW8
kvx6P9FuhiOJwZY+PvNZjRDeCKGzKzCdax95cThUf4OPvMB4/ekyDUWB7DWmNax+cUQk+oSQWEXA
HZ6gONqNuH86OeFWdFeu7eoHXRwOf/EHSQGL3xwC0CgISjSiE0KTX/sg0QSqwbSp0Pz3SR6AL+qt
3IwLqtvxfBIdj25TSgQBiG1BORadiBNg5BoVKKuuh6mjKyMYppDJFoMalkvAQMA6InS0jVNIN4IB
y1tvEe4sBV2bOOB8UMR+cn+cUHIZ08Tlyn07y1pcnmlfL+digiCFG1EdxZo3UwVKDT05WQFFAaZk
VTME+q9QBbIp3nCYkdMaWeNnKrXH6oaDQ+Yjc8s8bvJXSHa0Yk3EtUP3d7fp1/FdzGuQpYhAoszu
DXj2C0Cg5QKlsDQX8V29mz4b8+l88lwSG0x3/ffD5ujVm+hKy+FrU65fxCV/8Cm/ZBP8o6dcrrgf
rEjJlPoKiyrCLB/TnFDzqlcyv3TwKF/pchNu8isH/bWlhYDMrz7o77G0rl2rRFZ+YVz8xdd6gZ38
xQ6Dc5tQMxjL/y6sVnMI0/jU06nk+XksdrvAaq2Xl4e7uytZifPkXE7e18+5MCfBFEYCasNs12Vw
ix6sqKzx0veCebv4Xi7qhYbbbggc5EVjHS2PHkECaUgL325dbnPr9XVpOyPPWVL4tRQ809J6gr9v
5dYW8R1rdtWpl3DC36y2rwO+tC/1EUw1bc48Oh4kt9g/n8a0+5kb3iihk4gKqeoFQlM50gH7clnt
0F4Za8KEXPVgLn4cTl0bi3JhZ4K/41iuLZjzeftlZf6lC+Z3z+0v9/+Ss67TtW6mZ7KFjttyCC6b
b0AVrIJyG/KHDliAv/IeX2z6Pq6a8bhmviksvWVHe7ZL7wGm6BNKCjYyfZx3Jc0V6GEyVyMxU++T
A8lDQZcCH4C2jcrkjwd0bcecJ+LLjf6n75irMyYpBF8G/NfO2AW18TemS5EO2ZfPa4yO9hERK0Qi
Wr0xYbHw5/SXUT5VIeGUJxsy1o8n5epOvDCXf/dVcvUmXNjVv8VN+L0E4swEtjUh508+Sb0wjagw
KKe+KTXPtr8V1rfS7b3NNzoM289ubFsfgWM1dmNPdy9i3ziqNb+726qC3jf2fDWI57k9f4it+Y8n
BgWS37PXfx6UdmEjU0DLTXFiUGPPtGqbg0YYe9raueG94XU0jrARHcUJXxYrBNSs9tnY1O54X3y2
bzyzFKP5wNZvXdV6HLnv1Vx90W3UKefUT+dU2Jzpg09wsved/SOFuxvDGZbkS+aLkRgJ2vctSKSJ
43xqRx4cIsG301reDYK+7nEVuh/0wnJOorFL56NeabT0ub8hNTVy8J0/io1vazet9TES3iLxTAcy
nG1YwnlprYS3p43q+9T+QK7cckRtLRvbd8PvHNXfA69xQRrzZMWLxNuNvrGy9c3UhmDgLGacUDS1
ZByGnVpO47bWeHEQJv+s8YzGnYnI89f5U8RHIoB5a25lukzxxoun+LNddu4TbY+XXM9bIt4Me/3S
20/bqfVEeks83dxmwtP4ODoXL3obBqHlPfHQukELarl0phZPV2mCRO6N/ouL3Fpu7/b7zEqs1tUt
w1k1jvx6RqvNWr0fd4lVu52o7cZp7VUn3h/pXuvCW+Rwj8U7XXos1Hqd2s7XNI1zn1edtUkXOquO
A8LuxfNmFS9qu3LIDu3C9Spfyzcr7doNF/3y8Fx90nhNSnmIYRmv40VX80cqP1a3jMXIPd5MSB/G
62Gp7uTHyhH6wuf7EUglX4n1vn3RPX83tV7nn531+DjeRzaCk2PLqtapVXGPS6exx8/OS7JoHcM6
OMXiBaUGG8mGJZiIDbcZqVprEVjeYA3WPBfznuu7shN+Tbr5k1n8shEuslR0Ug6hLLIRdKtxUq6U
C9i4i8KLrN3maJ/cfN079o3pUSFevjQLR1kyRHdwHWFf8fquWQrtwmX/h1iKa/fn4qCv26pqj/X5
/shF5W/MXe9sRhbS3uIb6AobkV2xfB3WwlE99gBihm5ws14u7/ZXbs91o3Xh5v80Wj+N1r+n0brw
Hf+em/KafbhwK/+e9hN92d/xaihrIeGENgIimBf+5khr/VNYYKzkYVbbY0+ej41zcA9u53TOyUXQ
wskegXC71J6EfGxYVpyS7fl5siIlHxsEckqv+UJxFXe6PNkTodi6S4tEkTmJEzmxPXIOc/P2MEcL
Thg2Do0943eER63vqfhMOmHWbv7Y2UdhWOvOdg6Ovjw4r3Bv7KkjT1LDixe0SbqjOd76YCsuKs8C
5JRNnYaYHY8BbUoba7pFmdN6eFXFKwp45xAfp8H7gBx1Q28x6zbxbm41u8UxOli3hVhPOitZz7bV
m+qdxJqTNrfWN+unF4OkQGjN4e9Yj4U1s07nU5tj+n31qOMrkM8wLTzAQejWvrPe5b35lAO6++T4
5nF6lp2divf3d6qhSxE7iQuV2kM309aswUVS1ZG3JbSbh8oeXMPN7NKTTsFUmHbq/fjcZj6vzPWF
K48ycJgHdUHmn9kDhStQ7OVbzjx9oxw5k6uDLSucchppiOqUi3wx9crF0R4c1R1TegRIKkq8cEQc
5qkbOKFLw0w7J7+eOaGdMOGqbboh0y//DRkHd0QyI3ZR0BYpj/NsF2kD5zTPvIRHj/MEoX+rnNnj
XQbzwRm79Pax4JSth+cRgFxaVu8Ur3Z6t1mcnMHG0/ediTVxjw7CFHjTJT4YF8OXwqgix+cyDL6B
xy5028TjrpxOZKvKUXeGp7hjEkHp4uCWNhqreODQhlhgiVu4rUB7QIgcPI0Tzq3qfrw4bdV9sa4W
k3XridCB1iVIAFsnhqMskWq0LNxzp/JyN3PcftFu2+3YHdv5knfa7G3kg0S4zHhVsQLuzvYhArAR
0cWRxDEU0eOBv6dOYR95R9pO4EvDVWEdt07LrViRd8IBnXiFM3UMvk0uCKddbh4SA3NzPVtH7nwm
6DJ7P+w614oWwUKEFprn15bPVVNxEZX9NBV/WFOBmNCPTcVlsOt32iiJppiKg9tgKBrH8A4Y/KPr
749/Ohh89tIEGyEf0Z99T9oHxR47AzvQ98ZiACWBDo2beSPxBjhfLlpnAbi7eG4IByClOJkdsZ5N
NmEqUm9p55t20y+M5yPrWbOQqxKn5bADdmCzKwIHqQa8Z+ILdi9dbF26gdjabmxtJ8/hbSvS5WzR
eq3H5nNVD/TVItwWC4r6YnreOVi7azAU88rxeakkASJ4moc9shkqKQG5oztBJL/phTweO0d/O7kH
u+RYPLn6c7o4YZWATtuqLe2k/DKEYhmi81I74+41QnNSu/FiN+S+IWdi00ZyHji+7dtHfgdO4QXL
yEndxqs85bu0vQmWNce+ouHshXfydRnoFPncaB9x+AKps6sNr8P2Kt/lOyjz2K14PRon3sjJhG+P
uOGHFT1LedYvz2w+5DMKvkJX/gyWqRstlXnl8ZtPjJxKNF7GuCPmJXUrkfIzYWSJQ6tMlzFxjTmn
QOp2jEBafd+mpRKfyfcm8+T1yMxFsIzt07yQ43Hlb8bJlRQ8S37y+Xsnzwn5Oozt9jDPMLnS7Jo4
ECYJhUjcJIsMn2F9EtJ/gDq615fNIr2Nb7XnYoH55mxtt829suztozv1SNicnRw08Anoa5L7SNPZ
nZczC/TzFAmnXOdwYmC/DQcOztlGFzZ6tw7WXcjTZcJ8BXO5HtHg4mTsOZcguArEgm0Un251oVBQ
SOzQGd1EbuJCwnHseB/inIzsEce7PLrgbpBA8J1hnnoBRxqNU2zU/b3WJZMgHQqNsR5ceVSHnsxT
0FKYQwBF8tvBVsR66pafOo6FL5BNxWmAxHFDbXcZ2HcFqB+Prl0i96a3sRfZHPM+55ovcEoG9pZT
c+d07iQlmRlZoEKMNqYHZcerFs26WZve3abiqKw5xjY9Z+iEgdcisZ8Vl4afLPCKAZYse7m/0OQB
/ITKtggAQq3mq9mitx7lFU65MQyZ4dvzbk49lyO3Y4MwWpueoHZBaqt0zD30ZT575lgcfQfLMska
nMTDHAYNGZ71nFT4olmoy2ateJNn7c14a+zhLWBlNnaynq4P8wVxdSFAh1vAnwTuV2atSOXYm5P7
7B6c0YapxfMMPFBqN7QW8lJHfObYh8/PVOzfKaeLu4fta2w9PPTWO16fz4SJbh4/GFt7Jb09xTpZ
tzLF0lj38lNolWIVfNYM99Ak3ZPhHD7O5rVNGsSWy6xy+vnsJmCGp9ypCn8aLhCe7MHVbSh7ZKTI
N3n9vFgVTIy0hfJu+UxNxTpAQtCmLoTXswZ4RXqvd9VlOF8yk9IdL7j9vZCLiWo5S8gXNNfizzEv
SDGuJ6fCzxSmVyxMT+HG0RDleURqKPe4LLGd2LoYuDFrEc5les9yZp6jOtku2H3CKcSJ8Fn7iBqx
NOUlSEOt8q/o+TFUwwl5m9GVlIV+hr9cFvK+RCSXKR2tRBn/cGyok5yzdZUzOcckcsNKD1VuCioo
5/jk+CxjD7mhiy2HjxvMJ47unuz6XncVG277WsHAdttgZfL3dgHbhz6lc03IvWuIjXRT9XXpfles
7gErZue7s6eKVZN2DI/Vzd1k2Xlo9mOLk/3w0Hn1XWp3m8ZTLKwdz8MSesqq8LDTWOYYC1xwVklb
h+dLbhNG8fmLMGNWCm1He467yV207l6ULZ2h1sFC3x6eCg9uGK+CuopFI7N6MyM2kLZQ2mHFYmzS
ynIyJF7CvjWwhb+894i/BWvYrERMGj4sy2YeuFM2mZwlmWDEt14pzlGEj73Ls0jnwnMS/c1BGIvj
CsvspXeBI0fZzknY2iTuWgcPNn8I7BQfm7z0U/9Ue51d4XfCJ2GbT3lX34m9KeYlZhMPHNonVtNr
LQRudc3yZJ6YwdBrvqcENaU92RPHsf9lCBR7yoJsKKuQdKn0bvl9cOVMQx/B3ehwNVp8X+lsyDmX
DnsFkKcmGUt0ykLEZ/BoiUaOc8Q75l7KvpliHvlyYox2xQKWh3LHzQhZ1cizM0zpVA/2zOsJt8rP
LVhI11zLJK15NmMoepFMhedpFfwk3HClJw4fnFNFJlpbh7b2xAozYg7VkltYbtcZBntGmErrMCfl
nqdCvcmeMHMLX2SEM8wVKyHDtMmAl8ATxKgsYLS8vwx3usXYElhwtpN5PorOd2Y+4i3Nl341WtDm
A2vAl5suDx6NYhb5dgxYMn88LPUN0yWT7lb4OtpzkDv+nUFxgKW0hdm+4Pu8FKfAVX85UI9W+QQX
hmHNhL6d2irf8nBNHvzF6JaDeZU9HObHlTyY5YKT7zAiNIHdzILEKXHpbDeXweCJTfSdyLtZNNAf
0NLGcvmOnI0Yoz1x1xPXdN7kQo5wCnovJATE6eAWZOvTBra4N4/cXIj0oyNRPWV2OwohFfM3syOW
cuuFaJtY4p11zA2Sd1u7DT25qmWEXD3Ju82pSLDDWr+Xx9DoXj5X/it9yufyz/oi9ia38uSU0WDo
EUYRDfJswbK74hBejbG1i+Tvzxj7Z4zdZTdFlLcNzTSuhRMX6XrTMNtT2pONi3F+5cEBA168SjOJ
PM2VOo5xNXiRo/lS3/4ZvPwMXn4GLz+Dl5/By/H/Bh/FzS9BylceocyA/ih0uajs0AAuC2bSfAM1
ICe98Ex84iskwGufcVGw+Ys+43oQdlEq+BmE/QzCfgZh+F0/g7B/fhB21Yu+KFT9VV60ecUeX1I0
xuMqyWZHKiW90M51j3IhC+f5Wt3JwqpEjlF/tEhWUN3VzzXEktiUFl8kqjRnQh1DJ9eEJA6B9ogE
pcwVgNOb2m8fMi+biI9iZo3fn05L0tvwJR3d60kb0FRaHAE9FnYA/E0mZGTO45c860rGx9dwX1ev
9AL39ce90qvlr3Ml/Utk9G9a/lJmv7v4DSQEaaM2RoL7Il7t6wMScGhFsvjJ1pGvkzm3x8f3x0F8
J6lagIJ45B9Km2z6Cphgz09VptZlvo881OJkf789WbuKpzaCpPr9yNoBJVjmu3zXeNOb9mlyo27V
zXGv3ZdOSUK7AjliUq5qSC1ZNzc3bymlwhuymql1QyrqtDwtxwswqcuTV9k6qf7OpS+9FbqKKBYD
YNbKlqyPI8F16Fq8Guml5Qs6gvvPz7vQuqMMwFhH9ntk7z+pAahcQ0JhLwPn8ShhmyN39bgi8b3u
LF+8v8cC7AeVP7L/j7X9SGmDvKAuLxgIJ6iQTv6Wj8ir3z9yL873iHduXX7wDAkq2L//GOzx+1n0
LzNzEdvTPWiWTJMOSScKE6a1ouQjvvUOnXCsZ9Ny7yHiPB2swLo9WvdnLrsHeNly1hb4lzUImgc4
Mk5g+XZEyUOW7Q4UV9yc4lXsRBQmuJaYnOvjO1Cb4XzXPsG+xM7ncCVNcS6h/sap/nIlF071UR1G
+nFCPcD4Vj77H8CsvX5p3kWvxn68n+yPN41jIhiIehIQSySgZtYRkcaTZW6md5ADNdozxZJNc/xe
vBkU+WgnJWg40fgwvATEwcnecOhOeHj58QxctBP9BSYLoOq/98aFoz7rGuQAffbGsFUi6rQfsgSa
iTeFmpEdWNEmCsRD5pLTdWiCd5fchZuJJSt3ERUhmdOW+OAfj+lMsPvRvbxw69s60NSklLUVKlSa
oBJFKUR12/UUHJes5wGIsZr5GWsiWmj8ilOABFKeencJdgnGFJVNqoDNuSijsuZjhgomhhoRfSy9
dEPNCK8p9/QXKKpXlgJaQL8XYH25p/LxL3Y5zsOxGY0Yv6wWTBmvLNJSN9hIyM9AyVZWB2R9KAe4
1DvBrYQvHajE+Y/UfsCjtTuJRmseUn7L8rYsMvuUn2U5XcKZZPlbguzleo9ERvXdq0sn0Gx1H9zX
s1Wl2ZVq5SSeh3kM/LqhgtnY0fpIlu7V2J2cuYT8TEXJcU/hl1mcUjhtqPsd3HM5jSS0HHG6OJ5h
STM7Ab+m7SRe4eCoS5QfBUpj4Mi8fvX+7jufnw/rj8y7vUGnMs8t9h82KrL5EbIH7z5ndgNCTWbH
Zc5bnvvyZ0/mm7o1hYJuLv8uq0AyV055keR6fa4nU7L9K5fX5IIi0Wm0fx9Uljxdlc8YBPi6c3l7
+wd1jh4k1bPICkWEKcHwLpdYjDvEq61SPIyth8x+eLgrKHKcrxCbuH9/z+HeSRv5433w+x7in9fR
maD5ZR2Nj3l0UDsGWt2mO83A6wJp5h28QqLAvJpJOq0nT1c+9Nppeeb+fPnUn6flP+q0vLoeLqo2
f5P1cM0YTy6cp3/ebrlmds/IwC8L96fZ/dcyuxce0r/YqX7NUToLRXxZXf8IR+ma0zm5cJT+VZzO
a27/5MJB+td1+83fk7yiGc5EKorp+NEX1lEvqgDREVy96f7bAeTOrjjOF7v8rtkoc0De9gdICie1
PpJNgCcH9sDuHoDRi2iJezHPlmB7LMA+hHdvR6F7DVgyNKs8wz1tCjIxsQVQ77BJzriKXEiWQfgw
w/OOaE2wL72C7nL7urL2KZEeZM0rruzVy7uIz/5gl2f8biF7OjYVZYxsPTzeXzvq06zJolY6WONB
5PcdEBntybSfpWsusbBHG2dc1PeEHwQgyTxZGWesaCW6jcSB0jUSmghNE2mRN1ho96YStyfJA3a8
A2Tl0kGTkF9Cjjoq5BJwCZRHqMxpII5eAIMAPere8HT6X3XOjx25qxd34S38oS5O/V3k95eZu9h3
wzihUbd2QK/DJNmx2j+S13h8Jo4Ge4ecsuV5NzQsAnF0zk7eeDf7ErqMIohHroQT8tj6TbD6ZSQX
W6TyUTJKdUaycxfLux/P4dXLvDgz/46Xqcs7+qPrvEgU6GoRGV1NqqZyJJY02Z5I0rg0nbS+y+TL
98V2Yr2+rL0A/mi0XGxJ2aBOwyO774AdeVohyKHJtMLgfFM9BP7d7Gay/i/2vmw3ciTL8lcC/TJP
DNhKI4HpAcpI+iq59iX0QkgKifu+c9D/3oeKzAylV2aoY5CDquoZhCCFfKHopNldzr33HHNj7q0N
NAdaXWx+fPWWM/rRGR95x9m3VWGNOGNw2672APR+fHjxh2n+uzt/5MXaBNowTMF6QFmpwjDQ5CS3
T8swGT0RDsFPMGifys3Sobl0oqcu3azofmkbXzL4cBW6l03m8NcaU/lALIYT7lAYB19zJ72cvVqj
OU33g+df/vjEP7gu9nH+O5rECGdcl+ziC0bHLj5KsP/Ya3y/MPYRBF9WEL3gUAxb71tMEUPM1AVb
llMA2wOEaujrZWXMyL2fgKuutnqNSbYcD8jV0wx07wVfL+fgurmp9ZcSMW2tcZYYaFsQwhBZ+K7W
l/CFGHC6Ao73SjRBW97rB3eXL1fhB6vnWBrSKGcjJiE+BKzKhJO/t/V9BQB4QYsfTpdHerda2lnh
4Fvv5Mty84x1rd0f36yP9p19ZMb/+fedvViSd5Hyz+67j5bvkcHt/vLle2R0/zWX75G5/r+1fD/w
jseapD/lHT8ywG9I1ruF9k9jgP+QMM+yUIhSRECwlRxZYKiA00aag1g/hRhPatYFiHsANt7B1jlX
CFFuYO9czFIsRaoPJhcoWQzG3xu273/8yDqnc8sKg4+Yr82c6hBjomjGLOzknb4xe51lHt/kaLZf
2vltDFONIJtCn+eVxCDU076+CmoNDe0whiNH4zVmuhYLD04Nvuld/wta0leHA8HnYO4rtNrcfm3t
Ccq/EDTEVE7hcueK4L/Tdlwvo0YxAPtoRTaQ5tEBpkhQpFmAVsihbBLkP9kq9jK0WONJTH8wBNDM
JS5zH5c4usITPza24N384OIcZQRTFYGF0sedcRUmqScM0ywWf1/A9UwIK5dfCUz/6QN5m6ZZZmsw
bYxHlL7/tYq1TGGPmC3nq8VHQLoOswEPNt5Z4eElalomcZZ5xOVoD5XGc9/+hefLa8AfjKTwGiNg
aOJf2vxLFDNQMvQYioMWJqJmZ8R411JlB+XW8jva/TGRhLFwhYmB/m3AYsC7MDsFtcP1t+59uqNw
UJBX+SBF/BP/9H05HfmnLKBZVyRYTgRZUqWfAr2tnMvrAKEeQsNG5+5qeWBZI5mXbx8e7ib3jjtg
risR9Dw+fgWDDXx4rL9evO4irPrSCbEYMveje/vhwj/yS/8vLfw/pI16b5GOnGoFiZy+zHAX38L5
BalY/i03bQnf4tX19hozRJglwgD5W9AP1Vh9/fRUITC7eL29BfXAy4sF7qcE+bC/XSI8zNOe7F5f
XzFLeLVxXg2UY5ebu2N62c/OFUb0IozolJjDy9cYcFvqtfHuKvQm/YHN+/DTHXn0f61P97HROvL1
/99ofWi0jlLDf5jR+jBSOMox/9JI4Q8DbZsSCkEbyvgbOPEuvPJ9M0qnEb4QXqrBdg+QwsNbFTAJ
u0dzRXS6+8BG/yHlrPXuTx593IgZrRkz/MlQ0a8QogcrhVUvGsxPIsT4aU/7dRbT2k2SLFvlMzhS
BQXVqEg0FMTvhwFE+xWUwB2DlOdZz57KENKn+VSvpUoabQ89+eiM/zBg+H7G4iiUy+IkkX4Dwwkm
EoilYczva+iUW66nU+CDLQZ7NyVoQG4el6aE3QEiax91vL2h/H8X0L07haOALquVmEyopq2RWC8m
+hLKV2gZWOjsUr3QwixzgwH6hC4QXV29puiF+HHYxJao6EdncBQ1ZWPXJGGFMzhdsuOvF6cLIeLZ
Cpx+LSKUk5tdrC8++JMfXffjsOOvv+5vTOY/+tRH8URTdi0kmPGp6apCJIe+sMoB9gWoo0JbQbWe
sV8WYgQw+fR6cA+Y41tCw0xf5OgmiFw0SEwb3JIl+pWA/YFyoEnp9fbHV+qPbd275XHk2kerNwyW
4zRv4a2flggTURnCTkAaS0h77657B3xEpT5fSBafBYiFFtrG9aFe8pBlsHuzuV4igeXUhwWPcTCI
fnv7evX64zP9cCEv9/ydwfnrF/KHt/TIk/6DbulHZnJRLXt/of7xZvKj3Xpk17Mg4UNSYg1m+vT8
5AOc94ODH/c2/9zB34QmfrDL3/oj3i3KeOSS+ANcEnZLgw1MQVMCYhInOY3vWn2yTMFHTnoo0FLV
gXIM/Bqg+yr1AeQMS8fT16Xi8MX78U75aE8fd/7+4/Y0/SCIOCaR/yuCiA+80dvFe3fH/gJv9OEi
ObKx2RyZqqyXRUIcUIkFaORFtAQP0DgL9e3iEwz9MLrI+dcSTXQTAJBk5R/Qi7hGL+MVZvOdDyKT
D8/p2Jr+M5zTkX39KzfTT8lh/q1roNiaRo/5J93VL4/dp+L101X72EZNGz03/3M52HMBDdgoCNv/
9ftfm2+/Y/bOfWwff/eLl7dRO110L/V0+dJ0Kd76TWdpeeV/9clPL29HuZ7Kl3//t+eiy9vlaEFU
5O+VKyEf886GLMf/5X2HxwzvOxSfssf8fzSfFsnLv3vfN8lLLj9TAnpFW4BmkVlyAceGl6b993/j
4jP0Ljk0XSiTtjIlnvlF85LTz7apLEgnUG6ZilrwRb9oXuIpi6IpwuJKmZaU8La/fv7zbxYWl+5P
dafUW1/md0usmCQS50Qs25REEesNDn63r9N+6Awmk9GZaLeNo5Oq5oegLJ6KkqH5m4HwwY/OI27e
dL61K3m6U3N3WsY6Fcme8tLUMyFfVEmVY5iNDvn4Esx8NWWgJXEUMYHMWf6KRo9Nyx4Mn06OiAp0
ZghROHHfPvYR8C2imyQH8XPTnORSxjqwFJRtqkcm1oxt4is7PoPgeV26A6gTy5WPHmWAuzsbXCPN
Wlq7yjo/a03EVwr6zE4YnoxICNaV8DLuDOBjAbkfOgI6iKGtpljrRkH32kvzhfN/LD0ioHR+bicX
kEGPiks/3kflCk3jErQYmFZIlK7WLDlAQtsW2/QqvVp65tMzP3itbji5rE4lgLXAwXcOvZ10PlnY
sOSd4btTpbMHa1qXV3Wus0RfG+hXQLoXOE30EtLL/ApabNcV/Jxxy5JWS2vWAUBYbfCFyyhl5WkV
r0ltrWc0rRvjGorvThkhXAT//DYdT2q72pjdRWGsw25VdWo/gC0mT50mhktF30veMmcMne5+ejYe
jIfpmbz9JG8/l+/hY/v67Xv4yJ7bV/b867/+NX6UMKviuX8VzzCvth4MNmhzOvTNyp9WoIpKTpiK
tbATDbIMzTtQWe/SMntIIV+9IoOtWfGlYnpWbtZrdp8+Cu70EK1LgMOGlyPZJq0XsjUw1WIbAnDN
3CFY2+DO9s+SzKFyBRnVPtVmcVZXzjifmdzh7ALHUnSN7x3Az+LMqjeKI32etKkzhm+5XIUGRBzc
L5iR6m1dp5qDo3RX4d34mVyNzljrDujwQw9OHlQb8TrrsRBePmn1sM7qTVw+M+tMlokOQX5J1gEY
SsE4Nq546k7n+JwhmNshJd264hpSTOJ6Og+ffLKym/Ms2qt8N4JBZ+9zt9yg2OlYDTga08vAeA6a
s8w8Ydu0WwVrvL0Ib8fxcuQPMt+dm2QVG/dYqoGoXCWUQyFEzobeITHOcCpWowGJwVDpTBlu12+T
xJ3Apyn2taw1H8/DbsP7NZkdC/wohpfjAxdyBSm/6nQMiWNYiXbKYC39U+6flidQCweT1K7ABMDF
g5xrbYM3KXTss7rdheC7LLC/nYldN8Z502MIZjY0RHBjch4j8XoNr6PDqbtyrXRnva4qDJcYh+ER
VNdyyWkS28mFM8+rCA1V4ByC7C1YmkIw38yezU/qXqfXxlkfejgimzwZeM3kjSyEeOAuZSdJ9upH
d1bIUP/3hAGWHtE+jobvNTxzBOFrJkstDKklA20qDXUV5U4dEVfNxsYO92kbOzR6gsi5Oza7Oj5J
2pM86HQJstcaCDnEwXFuduuV5+QxwEBGoNmtjYDiMqteE0voAElcOnoKlZfL2WydsOxcAgVqCwbm
jIld3JBN/jUq9iyErkwLLdgI+iGt7VAsKae1vp6tghSnhjsKkcQtdVPMEhGHqofEn5xQvdiDcdfG
qxRMqiVEufaZ7UHiVVvBdUjvhCXxSdc5Zvvy25zcktQr+/10sB5ZDCnFsNHKcBh439M9Z4kmmDMw
wWC26tJzMl3HzBHlqg9OulN1N8AeUl1cZBfQf8TXJBY9SPwnPwOR1enbw3js2zME5hVkUkvbAAwa
RLm/fUm0WkBHIBqdZtjCMM77+W4aStipZCR6zqhrYaZEW+eVOEjfodMTlj2PXGN8ajCFkzcHOWFo
gt0ZZBmniDrsqQrdXVCtNLjSKXmiEE4OjEtVG04QbIPS0AJnofJtE2MOUoJebQCF77Tz2SqEoI+8
yTwfrK+AxidopswduOx8874hsKuhNstLXNUcQj4dFsagZYBr82Qt80yda0Pu3GaO1RXoMLPXRaPT
Du0Rvl3ep4O50IBBg12VGlrG9qN5Ej91mOGETKSApn1xMIPbAu7RD7Sdb6zYVahngbnwUE46E45E
DYnd5zUIhmfIHfeG44+jF1nYOwSOhIFTKmHnrQIHEcEkTfVYU9vLdxKbNmrvhBy9UoADrAV5spq9
uPBX4IN5DSRkMWOYWJHpuAPW0Q5uwm58mjzBsX+JU4HCmDFqYYENUSZu3ZHzrK0hG42BKDHpeb4g
BXetAJpqNvj6Oup0gm6b3ISWcblPTcydTGCCMkBDWYBrd3gdghOruUuMYW2aNNERQVOefW7wDjS/
VKB4EcBQTGCYlLnwDMv2xmi2ndo2hKZNv2f2WTZe0WCEnDWUQZnwSI5xPIJJLVYGQDt66NMl684Y
HyTtD0lMT0aZnql0vM1S8yvLxUkgzsL88S00+6mI9Kx8ya/a+uWlPX0sfx9w/lPGn5A7l8jq/1x9
fV0g9Px01T19RUxdR8/t+yj0l3f/FodatiQUyusIN3+LQeVn6LBzanMo2yr2uxiUf+ZcmghZ0YTL
qLCAxP0ag7LPpoXpTst+U2o/ijd/FH+yJaB+h3Iu8SesGbeJxPdFd/0IZ43KypBc2MRBVwMamjJT
OKkd1zA13ba30lXMrJNZ0TvZZue1QFQfdN5UqFMTR/OKttnLzNxkmOUb5uzMMMxd0YsDlWpvDclt
VIYHEs43/WiOcINql3bDuq+bDU16bGH2NJFgVwtyWYgE1JyJnTsik1+zEKFEn2Sa01cIIkbor8uG
dZqm6A2O4yeVJOZL2fdNrNnM6M2Y291ayio/SKMAcbmlIBsWU74dw8zXJDW72zappOYsHR/I5DN3
5BkGEalhXYS5+ZQ0j0FSFmdBHSOyKM3nkkSjG8aSulPdZDvwivSrXKrwjFMVbkTcQA2kZALBZhtY
W5PHkG9sa/NynJKrgMjiWYVFu0QP1DUYEYc27uSqSHneuXWlqtAJK6goJrklNyRXd1UGMzh1Ntgj
BVxZZqWhM8katXYA/nWgtjweM+3HFeRjuvqqZDB7vdmEzzIFW2WB1zRq2CVZE1zYWbltqwJxL8xq
VPeOXyRru8+8tJi2Q1+4Pgl3k4w2Ktk3Q7K3YkzpcWimZ7dN224Li2uf5CujLrQl50MUVbqcEGzF
fng7BT1eUBxCAXdj1y1ykLJ5koFa5aw7x63/Mpao7ZeBQ637skhWs13pSOTbOV03iIUMdaUykJ3m
IJ/HOJ2NzyTaxolt84SGBgZix+48r6b8SxmbuMK8Vy0KNH5QPjd8lm4sEaJSUTZbyvLklrcM7N25
f8jKBFptab0ac/IwCk5v/Km8aoKJbEY/js+q5JQbxU768Yvo900Yr7DZVio2Em2wGYI1gbzq40Rh
AT/XSZOeI7aRm6aLdnG/iGjjFLOqN9yhGxKH99MqoYnAysy/Yh0YzqxG6uK0khUjfrnP0vQs9VV2
qhjSnqaSJ2PNsi0Xk3AiItDNUDVKW21wJuY5xxhsmCOAH+79EDnXf3+Di5Z1StXSW/nnNve6y58+
bZsl52/em9vv7/1mcaX8zBlEw2FXqakgjY4k/lvmj2cotwWB6WNUKcVhWn/J/Jn5GR3zRNg4C6IU
zO5vVnd5igulbC5xhoQCL/gJy4vjvLe7XElTUr74AwYjzo9l/yjLsD1kB7Em0joYFm/0UIT3MU+e
si6s13ZBx1Vanby7UL/AD+9JkugC2b1DG97+qjIZGlv4IgtpHRX28EBkTnEIxuWyLXQLTXlABuku
nqJs14voMNUFAkaTr+MsPQ9kqJwmQ0aV1OFNDCvrwo9A8SmPxern1+pp9FwXDTS5jgMDoCnfYap/
tRDil1X5Qxzrb0/dp9OuQUD1DRXbfgU/4bedgPf9tpoJtEJsZQkppGUv4cBvq5kQm5rAqZRkNrOB
P/66muVny1bctLklFoBrCTx+iSEYnsJhBKFwVNhz1P6Z1XyEiCssLEU4UDShOA4rFM7uffHG6OZi
MIqQu1Ub7PiEwHqKMeDt8xl5G6OeDOPEG2R4ZVNkHbM5bHqC7JrLZCVkmKzkTKfNGJjbfMZ+aKRV
/B9Yw/+eK+wthkPwhniQQTRZiAVD/HPz+b8vvSvv8tZz/+PTHXDQlxrxKyDg3y2+Pzzkb3GsDWvF
YR6ZxaEsC1v9C54qP2P90cWsIvExyYK0/oqn8s8Ihm20XOBdXGC1/LYOOfusBLwyujHkm70VP7MO
YTh/b+GWePb4WrxfiHXb8TrNauoEmQ/1bYkOT2qGXlSU8yZqI6GjoQ/XhexPZWpcxKK/RaLmdgEy
MiniHeFQl6w7cBrX8tD1iVY8cTu7OSRVkz5Y1ug7vSHQ9zmZaNtkAXTsRvOO102oozQudhNFtGrV
E7QREhvTUtH8msrgizDCfDXN1nBipD7S4XFySJpdDiVS3SwJ/YuunRJH9YXYljQtHbtF4jcNuTvY
dugjU46QS/dFXV3WDMFxOFJwJHTRuJ6GDCU5RUeH5iC5GJVX5wAWMkus7D6/S+KwPBcRcDdptcgc
o/q6EPwxrKNDnpmXJFS9lqR2eGWBeT+GaANXh7mIbls7uogNegJh4dMwAjm0nKAZkTTdiewtTO9J
PrhWXM7QUI0R1Sp7LUjHvLwhp7zMXokf+04dxNQRIzvJuvlkmgkmz0QFYKe3wNhCyEsTpo+Nb6J9
ZGyAORsGnjeghzjWoLhvB4SGjbVNS9l5VE3BSV4iQ6c94Jsm2fMSDCJ+bl8lfrotbOusY8G8ztpi
fKmb6tW2rMYJZYAQPZm2LYWwQxI4Q249lv64hby6RhZQMCeuYmQZyPoHX53lUfraTfWsYzRBIEaF
Jg5TdXlmzsUq6FKgM3Gcgqw6JEBDmqBttmwik05rQxzyGohpT+J6LXAJddcIIABk3BQNVVcDfVL5
BEqzsIl2UwSliIDNiLDzrNSyrXt3xD3uijm+i6L5JgvVuokCXOXO9L0qH4vzKRTFSVsPw/ksE7BV
GIOxm/PmS9OE9jorseJU+tznHM3DyHjakPmekL3aIYaPkXKM+b6h04kyCNhN+vGmaUvoDCWtBTb2
Esgu63QRo42RpRtbZWdJ3Fz7dPZQBgLc2Om4fs27aBUtwTpv15WND9h03Ony0OtLsEoE5bYAMl5P
D9UEavauAhhpOs2UX7Q59INswDlZua8C5uTkS49kx46hIFRnnoHu7JHjZgCgqGKJzWGfj1a6VvU5
Ccf10O5iO1rZh6SzdGqW2uS3IpKn+YgpVIsApzfomUKQp1uUGYiqnbzv1/XNXxib/K6G9s9RNIPZ
/XPr/7f06TH/vbHH67+ZdkY/E6lg3Cka+BVBUPCraaf2Z2YKcMKYCC9g/s3vAbMAFmHCtBPGBH7+
zrTbn4EowOoTypciGqz+TwTMR6EroxYOv1TxBBPMZG/tWu8KZVVXRVXeYsH4cdhfJHmbVlr1seEV
aTnm+t1F+YNAmfG/+3MI/20pkCKYuBScHQU0lcxiEUxJ6LRQ7bqf7TZ6IkjdK502XXFqGaJrV4OV
R5h2zdjwBGDcCnQasP4wxZPJN1me+ugv6mR8NvpTkHpB2HRgqu/K+EJ0AmxIYWtGxPG5ne0b0WYg
KMrLYdt3JEfbsC0TqjEUZN0nflD4Wky+HJH1s3pyAp8WsVYszm5lWMOGUAAXF4lZF+f2kPU4lwow
dZBECmB4m4reNQBO3td+CWw36oxcS9nZttOIeJi1H5Wl1KTOGTQIEp892NxQlTNNKrxtbGmiZEZT
O9Vjno0W3mks4L3R8sxF1mUox0rK/hDUaXHXjH62L4YyvgxyVcebmE8C3GA0Lzts0KrzHdILMEUZ
XVWd971igUfbifYvsUoq02vp3D4EhS3PQj9capjwA/dW0xmYJKxTZmo7ZYMJeqm8uiUDHaON0WQ9
KMSSYLpQSZtD62tiZeFYpVF9YcL27yJ7TAsX2FeKgdqcNIMOyAwXxMkwPAgSNVSzkFp3bOpHNDeO
bfaUZVM0rAoxwV12VdOgVkgsC/POgU0vBiPI+Ea0sgGf/Uy7i3jgpgGQu8tah3eRhRKNEj1ZD6PZ
dU4+1NYeq7YkS0hgX1sWC0usF5hlHeRljqqUocyHcDTBlJW1TDwaWWMwJ51jHnhmMoWQ5aun6nwa
2v4prodOoG42tzDXUTdKJxNNX2lBLHYjiKxnJ5lHa9VX1Ryu22CYMNQxDNNNWw7AWwAWx7CgwuzP
ej9M0cXRZyjr+WEBzjTDBopjIudcg0KofolKUuSeYG9Q96DSE6sOB9thtWV+DWIjpnpKJ3KdB6zB
cENY14DWyx41GUrqBiB12nf3YlhcFZtCFmsOV8K8NFHDA5z9iObW0eSNrosawX5QKdR/RDcxiabX
wc622dSIdGuKdAodLBPjyYpNtZCMGQ1m2E2FwA4dDiHubOjHrZtYU8PBPJZCt6cLjeqK1xLGgdfQ
3FtRDAWlHksEGx1f5ahFNNUwPlmDLRKnqpI20aVkdeL1M6/QR2hEDdOknFB67mjSgE3JNodXu4tL
IOdWit2M07iWfBxQ+o1C1LIB1Ap08xpTGToDmWzDUVnaQqDLHrproMYcg7RRVRcempGTUyWLEoLD
xmgdsjE3MC40y+rrzPtudqhPOxODSHYxebWK2sfStBTUQkhQKC+0hvRhmFrk7awrfQgKRZEKPDEH
/GXgMmtP43JSzWos6wZNOiGN5M42ZhS0UMUYPDbmdb6SUdU+p+FSUuv6jPDTdmoSTLGOvYUwsg67
QPNmRi1SmKn5MJtGjRwtrhnK+2q6VVFDrsu0zy8DO0RRhtRpfy7tVFJvriyGIkPCVeb+he73Xxoa
ACT0A0edfy3q+ndZGV7/zVHTz8oiHNkUcCqFJJ7+loNR5FlItOAnFTw1txj/LQdbHLW0FHy7WiAB
vjSq/oIF4ClM7KEHhVJ4OmupT/yEo34bIn4HMi14llrWvEK8QAkTR66T2bkBI5LE2vcL8hT1sToX
YzHqCYG0M5Mu0w3cxdZHJe6mV2m78bvKuPGr8qTiBA0IqYEi3OTAdG/jbOoR4Q3gaevH6Has4VAi
KSwvwIJDPwgKBvHYP2ekfpiDtHd7Y7rwsULXimepN3Z26MysSLapOXcOaXLMrgWifqhp9FCN1pdy
QHycF3w/jf4NMUO+ytsJgiZVvadWZjiInG9Kk3aHeYhffDjBqpgzXaCIStIhu6umvveaalI7xop2
zVk7eTSjyouNxgKB39g+C4Nc4lSy0z4Bn1ox1J49INvJxRjpupzYWTBbYKel6IvJsfEcJI3wvYOJ
sUOjgOz80O7bmhqrKehyb7bMedUOdeCVBf9aiBkl1cHCQKLM1p0V9tdxWl7yoPzqJ8ad6H2GKx3J
V2OkO2uMwms/qcUGRnhjFwj1UW6pnDIrQdvZW/m36aSfqvZdFxm+fojm/dcQmfVLsTR8/St0rC0I
259val00CL4/Abn+tHmp55eg6KOljvod9lve/8smR/RMbfSfAdZboGLzezQOoIVZCsA2YD1zmbX9
vsnlZ7D2AFJGwKrQT7bAI983ucSuX7raLETQS0/bT2xy/qYF9n6XU8UXbiDkA2CfReVyAbjfxeNj
h3w860XsCBT0EOmOwje0n6XWKSVzipaGvGy+tGMXJHpGkUgiBJpREs+qAPMsLfJ7MMoQW4CIuemG
x6Ad6E0DOCJ2/WnOpVNkdR174zzAx7W9pBAstFrE+ZKllbUtzXToXNaP9ogOk6wHxYLpN/VBgk4O
6kvNRF4RtQ4p3mr6o9f1aYrGhMRIbw3Z5L4GVBrMTi5jBa1LYfOdYi2RXgSjeos6enRXB2GC9q7O
ppqmlrwahhCBni+BhOtiHrOtn5YdWCykGvBAwOiGRj3DgERuk501WUN92tqZBUiCNfXe6gduaJRT
TS9ACW8fidS+IplNT6PJT12U+XFYnlv9Yej8+BBNPAUdT4zhRY3IIMu02c3Vuk0I83D2yb0fBPU+
zQoDsacJD+5EySBR6pynCJO9FSJudHbEAIuMoX1twjzz96nAdXerxLAJmjAiO3L5kNbg8ewbm29m
0RD/JKmTqEfpkfgerUhqO75Zh4FWpR09DIIAKxpaZZ8BIpOhU7WDtHXYp8GpETfmg1FniCE6lffP
RULUsyHKecKcUlLtW4k43PXrSG0CP7Zsza1smWFK/fBGGRzdU4PKR+X2JEkOmZVBLpI1aA5kVj+C
OjP0scpCqx16HVMKdpWk9B9Y3fmYN8kjdstqA61s8ZLG0CmtNxnkeGqUUWegOHOSI6SimYhu+jRG
VIh9Ud7EKgue8tAcUt35hbJQ987mO0xl0QCdN2UGfctJvP1pMG8DQspRrqZgYT6f+wjtNkWJGoub
m6kaV3AnzN+bZsfQQFkUtfIs3wQhyjRNgS7rKJK6jGP0AEVm2F71s8CpVapDu95kx9u0nop4W05V
95TG2XBQ5pw8RSNpD6NpFimq4AE9mYeUMd1J079q7ToA/pM3yFxSP857p67SiLs0irL7oZdT7hmZ
ASjRMqEc6Bfz+aRwE12eDOqhCRg3nXlskCmIPJswZG014ZVhMz6jmW+ynqO4N+4sWAEkQ0ZvPOKU
poscpcx+I6faAnJv9tJwugil49JPSnrKh94aHW74BBQwaR3YLkB8eisrhX7QpG/aazaEWe8YfK6h
AmYA/dnVzOzQb4BiOuQ2ExVXB/jEEb1u1BZfCVBUqC8hcj1P0A9wF40pe7b9rH7JB15RD3E4LtuU
XDT5MNxnkg73KWHJJR9CPq2Rg+RokxrDclgXfWIRzahvXfo96oHaV7RBi4wc0QQz0snM0E5o1bYT
56RFf6SVDhd2RGympxaNq6o1dc278g5Jx/yMQB+NqB2J6gTnSUo0pXLE1vYoqwidVELs2qZMmWtV
ufg6lIn4QltkFG4T1Ui1mDUo6dQ9PHdUFQW6YsMghPR0kNgXTcPZ5PrlwEsHA8stmnNHxau1Tbtc
p5HwLwlMGO6KzwI99n7ceUaV+Ojbmqa28eqxraYT7FaJfa3K8WU2hvRiHvwpBbKLyUMX0LN5oooO
TZcDq4wKDVvJ8AwvYeQuuNAABaINu9wb9lzUDrYAMg5mxikodC063jUFywf0gEVomWongJS6HMao
OImLcIJe6ciRhxpjDCAgRuUmO2RBnT+jfBXjMg5Dd+HbYQ5oUBbykqkKoO+YcOKg+E1jF03W8AVz
O7NqyWtR5I8au052ykrC0VGlH4OUP0JV6T/ZO4/uuI0uTP+X2ZcPUhWAbTc6MTWDSIUNjiJyLoTC
r5+nZc83EuXPGi/nzHjlBakG0RXufdPd1NZqO5ugzRuzDdtQcqInShwHf+lnCsLekI6dJM4LNEPp
47MEzTrWbhI8ibLosXiptpR7EVjWHQsLEYJCvtA+dFmsEJENfEmoNRL7m6knp0QfXMn8aW3Xsrzq
zSrEswoFP55yXYVbX3REMxOep4PrJJQJqujWDsVu5Mr+EM4+fa09Zz6D7X1f+3uBvPvOUsX62DSD
sKNQpCPqal8tn8a6Lt+q0WvGY9PE/nXs2aXe1NkwftZpNp8nvr3uWtZ+Um+m8JxaYz3tesF22mTA
2UUUj2n64Yd65G+Ar8ut/fOtjtAooD1AdASr9zrE0KtncNkgYxqszhHTiiQ9cWv7kfB1snPyWkbl
FNbXJp/8PyG3f1Ux/p+Vg//XUcAXJ9N/Lwpvm/JLM/1UBdqX3/izDHStP2wFGhsqIByLnu5/YbLI
ERRALJCrBe9LWcev/EW3ecEfCBgAXm2kCn+Wev+pAuUf3gWLhUcOAjuAsv03VaAtv48Z+GHBWBLa
zqXVuxDJREa+zkVawtLtu9QDBlLT9TSLat55g9EPedGh6ZknuxMHyJp74XjBxsp9e5cVIzMzZ0Ue
uGdV+ZEINmvY96BnzbYIUu1w18TLY63MlavKnG07fQHRAUPUebe3Bgi60E/IJBwW+WLZCwEsfXvt
tEa8S6qZaJAwzh/XqUZaUXu3UonwUBbJcGUN8E59Jb45nGC3tjJPaqBVInDP3WfW0kLLoe2c0VCO
k72JQdG8qzRL8k3qOePz2lTJnYcrOvITd7buZdYUdWQnU1ZAksROsA+6WejPVPxW+qZY7TLdz2Ot
jkXHdQxeVL1Zq/mD07QBUjinBsbhSLOrKOxiw4jcKQQ9G5ul3dRGMHMw4WjeZqtB2Kkaczs53Ys2
lehxZJj4sW2GZN1Ni4yZ8iooYutsyU62GL14o5BP7WTRJed80M9OlTpvg2T0bhY1IOqdQ8h4EFNi
7NyajtYeENKPLvRiXfQ5X9hHGDM05H1jMbS1q/1zOVVlv/GXWO2KYonPQ1q1n4Kin9HcIvhfWs5a
LUV8Tmo3na6oAeQzosDAOYIjU0qlfry8CYUtH0D1NPNtMcR8tmTN+W/4ctCRd8MVYf3uFhLNwRhi
hRwu4ziPH2UF9pgOAlGfl3ho2ztqxTL08l0XtNPnVPbFCU1uiNStr5F2U5AGSWE3G9n7tBpKyOtJ
F/I6zXtx1kWrxtMcxtO1P1eyj9AFPceXhx+V2upk6MnfNwUzyR1HPZrwvkmahNyeeiIpXsucknNg
iuqcb8uhYCbktBhJbdxlNwMs1XGZKA3yQjFUdwValGLJIqosBbOZqOPEdtw43NKbbiiYXjFk4V73
IAHe2DDpthqvlyZ4myjNuHN6/Y2xmCEu63kv5mzcSzTNSWdugYTdTRZ6atf4OffOLA+hiPHJxDU2
AxRktV8S3JnvPQN0GgwO4mmhHuKYQQtL4t+wvCK3d1xKWj/fFStcdRMAQwsLKEHW6/tkWR1MOKyG
dDUYZ2g+o86b9qsK5620HbWf4pXp1qv0ogWZ5KlN8psZ0wD2nbms5cnEHZCpXpnLMUgZ1bHWV0Hn
gWa7o7jSzoyeuQifZEp8gRdQXOuRqqkMF32US/lC0QRlgfMJwQv1Uet5u1nQG2UUtZuJEiuJFkWR
3pYJLhT+CL5kcy2C5jwYJhIv8U3cxAzmmTRzejwLETiB8g3NqCifQ6vOnuemzE6zl0fFZD/7plA3
U6fqTR1gikp6B1+EL7EbuNm3NUdE3gfzp5Vqf19O/bPTU4Mg4HyAGnmXhFN526B2QXq+tsxODiBi
xmV5SNs1vegYzSmpGDAATr7PlFKf9JSvh8StQmjLvs42rdDHjpLkxa9cdmBdy+c+sLnbk5b6IO+y
7cB2+ybjGqKzUjaDe8cJX0uVWM0cqSIHT5LltG+HBt9OnN2tK1t9y+aNsc3ki5fuAjOVz2Zt8Sg4
40B7FEyFPteBGyEvuCmbKb5RZkaKOlQSZ0B5QBeLxnF0HtZJrA9iFcE2m5Ov49w2V2Uq56OwM3Uo
LYWHwTiqPbaJfxmxUc4f3dhW1yhP8VMgX3X8FlOE00CVZfPqYndgwb/IVq3k7lCTPWk/gwYQ9YIx
oy7cZJ9XPpB959k73HD5AwvFaSkNnfeeZYJTw+LGUtR5DxXVGt+6boMrXfbtS4uggoMyRZ20l5yi
wa5qMS0EwAQbRwQpaRp+aVu7ue8hlCnpNi17Y980qX0qvWzc6nUBG0iNM2ybspFgE4PCk5LG+7Ut
GRKV1vLoN2G6iYP14qVqYhSbonLS3SBt+hjacLIF4rA6WFPb78ppibn8ANKnwnfu2i5sb0S1oEbQ
1ICYErybMXQZXG1xyLUTWv+mcPoo6b2x3TaecB+z1B+azTJnnoz05GcflFn9cweYubdkReayLJg4
gVllZBveDkX/bjanqeTJpeqPCFN3aaOy21ap+2bsml1v8bNxOa3XhXDKczDXeFD6uEf10SwFHdiK
mUp5VRSMdLVOkiu9r1mr2qMh6bR4W8eJuEqtobkvE0xhdm7i+3XgPMvcekcNHzmjRhGrmpusk6zV
qj5XNO673qva89h2ODqQdkwzoGnJdYfOAwQr2Zl0cnemK5ab2OnyfT3SFFv5gKnY1lcogJNHOlc8
hfIpW5JPWWDcbTZNl6I/JPpkQUZrr3KqNr3JQww6qXMfuhfldNreQZvcU+G2V27p6dO4CO+J3v/b
UNjfJttublr60M9mHevIt7sKpOXOD5b00DWFOkpW3mMn+KM3UqxPNcMqNuui05ukrsXeH3BEhiqv
bjC9Wfe1qnJUFst4KuE5d06VdOccWce9KC2efajsT3aA16ap42lvNfBLYe7dZn74JqxN896xu/So
Bo/1ODovvVjXjde03F9ZbpzN4Em2RBofxwKAbVza7qEb++QJejB5Mcvwbcy4aJx51tulmeO7rC26
fRoCRHTVOG+0Uo8Tkmz+yZGYOd/KDorGdhfkfflpcrGftYvor8BxaMa9YbitZXrjVnOwTeG/tm6a
fkxF3z5Z1pQ/FcXcXiu7ARhw6vVktRRKtZ3Pt67ElsL7wCwYqvdlxj7gS4q3WW1sjuwF+0DsteSi
WctVY/n5DfIxwR2mwpMqKhTlZi0/D7PjbZrCWJvYnp/bxn/Jk3pf9u58Ndm9zU4L63t/AsnLtN/s
dFr7z/MczmdU+cE5LetnO8iYI+UyZNxbh43gWn8UJs52VjI1x8YKG0x6Rf4UBMlyvbb5gCAMPGzr
BJ1Eebv62fsO8ZEdaXaHPGQmuzTEMWYWLcROmkLW28pVznVrZ1UT6b6YMTjUZQt2h0WkkFaaRU0f
flz7sHlnz1Z2i98omE+6TKedcMv14zy5RbDJzTB+QKkvH9Wysvn00rxUlfTuL/r/jUrlcCWl/2y0
kEeX2xwegnMRJtN6CDvb6E07pOmb0aTJ+1ml07diSepdq4c1qvqK1KA2FIQYj1V3XINl/tba9fQ4
2bV/XaAJOMQiNBCOY/Wl8scOsZudflsT9TWvIOfrWY3HfqzUHt2DvrGSWT1qV+qdz8m/9fy2MdE0
V/XWMZ6VbMtGOEcIftyYqwzErU5VIyJVSv9CQ/CF5zOHoOWWROR69I3gjOG+HlBi7LSkZcAFmOen
WAbL9aIlCOyQ3i3Z2B9VwMkoQlFzPul1306Fe7f2nfO5UK3kiWAdar0O39gjtd54K/aorPNzvIto
R65Uv7xdGtCIPi++asnZjPFCvehu6q9Zf+39HOhPuT8lpyWhXMj9hmAlRwGNigYdUSHH5zZsyj2K
ifcYwBfo3XDcB9OE8zN4TtD/N551AoG/kmoKtkHjx4fUGdpDCyBdrwViN6fjDVrDm3pMnjrdbFWT
3nLfbXSe31vDWGxyQXb6OtwFZYBPONX+IXH8cLPGqTos9XBfB9Z47Pz1YxOIu6wc+g3tQrhtnZkz
qa/iyKOmhBa2mKiGtlZ4A/W14++QkUR11R8oQbJTPUy36ELaQz5Mw6lJveKKdVydgdHmI4aGbAsa
pq+FZtch37D3wthkO1s+ppikrHcmDsW+WvP0trnYaEwWDigY6/CYKUD6rE+zjVxsDrl0eZEXgQGl
DgBVMd2IgJIuXe3PxXIhASfnweSy3lWdITRycaNSlTv4811nSWIcqTZqqxiRb6XFVTHE3+y8verS
JDzFNBFbYdzqKV27+GRmm9lxYdJHVTGVV7oYMG/McXg1tnOyL/JMYOeNyy2+ihZNWxzvSn/OjtIW
V2JhfbtF3B4nudY3SSMQHEg5bQur/2SnmC7tfNnAXoOnyXqKnHUubrrRJQa5RyBo2M8DdUOgtkbP
H1FO5beVEO6Zk/htrbv+qc5lfHC0Q6VlCjz6xjuua7NE/BAXeqk7dk5Z37S0eps+1HiKkmwTWGWy
6f3lfhyC8NjM3psyxX3sreGxD/2occftHCynLO4YAtfnTK0qwhfNeYJCB89Mb/Bfe5PayAvU3CcY
s1qZuqfeXYb9vAoO0GbMI5mK9diG9SfRKc1bFlnkL3VwA4Mbn4PAvA9UWh0tjmc/xhbeuzuufJGm
tyC+wzEbXHROlcQes7jM7GJg06rcdCeFve5xbnXHhZI/6p2wP5amffZciNaqE3CMg94HYZo+l6Io
P4TJbRZolkur5oBPmqbrujBzpNXgXBRdGtdZ/MgdP+2N193YqCuWoZ24beJjmPCV2BPcrS923djw
ldbPssu54pKMuQNdd2x8SjVrHvcLMQEzuiS2bXUo3cLs+8J9KXMkKzqfi1OCVudajHqm45Q1lJDD
pUiF4ffZtrCHq8XHH1T46c5f83qfpCtld1iidBE74tcQXVTxsZ8YYOfFOo+GutY7O2mvsjkfIoE+
JLLQkkSdIbhBiDElOGCEm/J4eM78k4Nd2a11jeFCyc1kZfKIjJME1bzPQKrre1O2/bFYR/+YomU9
mnyIj0qGmpNb9DvHNNSbPrXyuhuS2pzypVDbLM/0NhP5lyV17wcC6AeV492w8uPcVemxGPS7vrXF
1q3cDx1/W1TahYpmjoabsDqP09eZXhW+SBJU69inMLeizsb72rfvCjUtW1V9gFxpjhDpx7mcQXKm
Fg+I+tLo6oPwnYlfoRN2qvG5aDpiY+khisGLjLydx/AuC9BHL8GnOEEPbYahjEqprnWBpXbKl9sZ
rGcbpvZCssHFkZXDl9T9enJbdqVocSJyozMgJLWW6xxGfT+VTIGznIDhZWFFCzGOGkesN7GhAYfN
1LfbdXRA4uupuk4ty0Sj1A9aleM219MdIrP3vmNIOOrmpyXGQcvlhQJXXeL2Mlh4q2MKZZMNW4TO
D3w7w563kGwMuMmYFsmuDNbTquSu8ELv6Ntagx+goxoAwSgnUvuYNk2Vbnyj6WLV9I4dcZcl5aZZ
xqN2/AUQHqPlurTu9iLvAa7R3S6eoHLyasA5/xKEBAvgbpzvHXArTry1jzy7uS5jqbZdGuaR1Zn1
ZJoK9s+piAmolhCUX1DODD2NisqHIqqT0HswnNTI3q7srgswZBR9tAikd+lwrtr5nJQjXR/3ZgCH
0QQVKU8xRkLOmyTyZ8R+wHXXsGbsgFHtsoTjF6fJm8x1blPwmo2SKRMdwfwIf0BUp1M72Nmm8Y5B
JdutM1WPdQW9qvNmO8zTjdfOxdGW8TkMW5JKhqD91Do5yQloiO+WNk+PQuTfMp8mdnTb9tStRRqF
GEPQVvG3LQhYIM04Mmtp4Q9d6g9TOtNqXFiwTHviyhaWuqpcOJ5uEJ9tDArb1YOw8Jt02tStV26y
xqkOjW0cOIMVr6eyh13uMq9gzPRyjlcLgSYcyaXpKG4p4y8dqfvEyn0IgnFvMAPe+usqgD6SaReL
jlez5O0Wx+8b2IrbGX43buTnuCMWJRePFR35sdPZo5wHoEerfOyZIXDtlOZEQMtD0NQW1GR1ZXS/
T2Ty4ijri1XpYm+XOMb7Cx/jVfVIrEYfRp3DceiMQXFS8UPvlxVVKjkrcVU9ODVic8EpIcMOc6uw
DmkabEIXi6aVB7feWO5gJODh2/oxd6o3Sa9cshR4lLmxs6ikR8CBhk90eTuFpMG0o8qipV5WJPxI
b/yui1K/PIdppqIJOSOuTkhVks+ggvMrmIFnf54Oq8DTr+rkvkxdffJWZW3RInyrExKiUvR1hClS
XkzvQWuPfTyfV2t6tBIBt9B8Lar54+CPBnQqY3cn1gRWkT8GaOXzNfjkDb51qBqD+D5wzTEL3HAP
A/SxdEsySngLpNVc9b17aHOHrF5vcsDvChqZlPyDykoehqzg+gzEezj4D7is7gGnvYi3mEVTMqK/
Icg3YFqHk1YMKNUPQk8vwBKEF7Rtj/Q1w6uqiLn0VextHIg3NJpFfChMfUacsF38t6ZpvvVxx1nk
u+UmTqv7UEF8UdjhKA2V2Lt2yXgdD7RldZIIlHjcWIaU9Dar9mpIwr2CkK1cKryU2RmJ6K+tTN+O
JVJeu+i+Lo5+SXrkfbnz0WDE2Dgo4NEuOMCE8OpwqkB7AGFbbvMuIvdh3U4mOJfZ8gES4FPaYLd1
CyrGVOefJx8Cs1pWuKtk0hTblJilD34ZI2na1o7eJ6oMNiYPTvOCingl5KZMFDCJ1TGmE33xpsz1
UwnUssXG3eyMUZd4H5JJHKsbt4sNMBy72D96ZExkr3TPYrY+FB7FVLxk7pvSbV9o20KSf5TPc+V3
XSOemtX7oHX9GTFAlNiok5Q7kWJgMszSADLb1nf6zeT6X5C+zJhokUfY+Hn7uToro8sL9ZyhwIDA
zOz6QfCLiBlmK5p754St+aqWExCpMu124uO2dZ0zTNdbsA4YY+/cvpDU6oW1dVeCXlYTkPUhYtZN
J754yAQ2Tiarbc30la3vIiVTTT4gcABOSR399hK0YCcujTkadWwV3wbFp4mMW60sgyOKDbURpe9s
Ezj1sg8dntQ6ADE9xXWfRy26+32aX0zDOWIwY8Iumlvxzc+nE3zv16BduE7s+3jB7uyPH5PAzGSQ
uC+Z7zRbz03PJq83sIPHcdHXJN8iHZmDdVtq3iPg9nguIBmPMrAWLu/c2lfTWEV+lZp9ijJwF4Jg
bX2EQ2gsuEz9pXgEs9hYTborhX3MTa9e8rS8Nq31ie56PmTWzbRMhzTs77PEe14K411PU3KBj+Mr
knI2Q/kVN9Rnu82vUjm9G2Hd7e5j5oRvg2r8MHmxeiEnoyHEY/WvbIu7qPFi3OspkiJo/G1qxuJQ
WKbddNKDSffro42gZtHqRTreJ63tF5wq6RGOKeJtBccVbpuzJKDOatMSfqMsIvTyH3Q/cF/kzjta
SdLuF0dGoluDDSBXEemk7rcs/WhW7tWg2s8o4kCq/GK8Kl2fB0AtefK62SEVKZRHZc/nGaDvY34B
fbuqfzCjAJ8v3wSz+4Dy/J100ZO0hWh2jqUhKlrKISnXL6lFDlA8Cb6H8UPQNBPhSCNjXoK4uUhc
il2aSWJIhVH7ZQ26DRaD/hp4/Xopw2vPDW9qwhu2mb++b1YxE+2Ukr6PCJ00ogo/UyW6r/46L2YT
9+m+V/Ls4RDYDHHxsIwabsZDyTQmb5rYu69G737JOajtYtkhmcAcNq/HupJn3SAFqVEJbwarJQli
UmhsZl0dA0qODTofwoUyajU52w/TmK18OMKlOWUCXDZEMqZssuqQyPM2LKJ08JFlI7LZWsEQPqbg
FeDcc3Muu+HTd8b0/5PH/wND5T+Rx0/Ej9x+7LO6+UlFePmlv2SEzh/ShukNPddC3hNcXJl/+jVt
VL+YJS3+Q65EAskPMkL3DyTEIVooByHhd63gfwhkF0sx/1RAZp5zsc7/K7/m91DXH+hj/jpkzJhI
FK5m4LmLd/lHFaEGGHDUTJSG77PAarVkhzAwLLB6CKLGDOHBSd1dbOfTWUzyYHfZyct1u0fy86bM
nR3r6UlmUFhySbubvpEvboXkyq3AGkQwlLs0pJrtJ7c/qYvzsvTQ2w3d1OzTIg8Qc8RfcZVwp09u
Tj1uM6fQ8r/5uNqyKWTZo0DyE2C+aYG2VaP9NCkLXjPhUBKXy6jiZ+Twvk3GU919GBv8BbZWFY6b
+E01Oed/v8z/n1TVXmIT/7uC4glS+tPH/stPW+DyK39JKFy2gO05QeBiV/1TKfHXFrD+wFCGTtax
JPkQhDv8R0MRWLiZfY/4RxlirQeP/o+S1vdI5vHJlkB+H1gev/hvNBSXlOD/vQMw1LH0Wfk2RaAD
WfJ9ZNcPOlqytse1GCx7h3ljPttNwD7wBcGUdIxVCE7TdUmwH4cEBrTJrFLfiAmN+dsfXtjf6H5e
Gfj/fAwEIz7yHxrX4Pt00x8eo0aCPISm4jH6LKUQXBYvJO4lXOPNlM3xh2y9qLRyvy3fjZ1yls2I
KdnsclVIc4Tkic8Yw33vFCe8uq2XIrhQRS9aitxuyvlFj87gN898MRL8+Oo4m0hTQvIZ8NwS7+HP
h0eer6GNawlKI0UBbLm1OWSxr+8aZbXXlCIgzUWcPg4IR3ZizNWpssjgyyEZrxMCdDZ9HnfMX0vj
oN/85tHQWf/yaDyb5SLasTjkLo/+w+scLV6dLWx3x01ZXfuG/KPQJAiaUxAuBIUP+Zq5YLQOw1GF
zVjVFUFCaY9d+Zsn+VnQRT/OOyJqhIQnh2SGS2jJTw9SzB2eXLAJjEJQAxuviuuvphflvQSk28fd
hTeJV4gns5rfzsz7u5dA0EnIrWNxZaBd+vEl9HG22kHs8/0od7UQLy4J/vuR4rNANZqj55MFwEg3
jtG/f/0KGQlyJSRJKrBe5ZwMYx9bc9C6uzpJ3F0lFqKIROAExyHIiczUc9WfrBq98sVT9ziP2JbN
uFTYCOPwr+QJrEek4/7d1rp82M/LVPoO/FogPQ9vzEXI/+NrUGvQy9VBu+3A+aMG8EVOjqPtdqQp
W43vRImum5yYRMeMtFpL+bG1V7IfVdslyMb+cy7+3bNcPuvnZ8FLaDnsGZT7HGGIxn58ltlT9RoX
Q7hDlGFSXDVDt/exSt4mY3HJhuOSfJ95KqRLacs71KfmGaqgezNJa18qwDFuStO+771F3Cx5Jqm8
aTm6Vce/OZB+Xbffz0Ubg5NFgIn36hvUWS6TzJrDnTApFBO3soSlXlps8MmtU8blHS5a78mYNjn+
5h39sncpb5ALKN4T9grUdz+/o6Zb46nvhmwfkK27t50WLU0zIgHdzKK13mfV4Ly1x3L9VoTpckS3
k14v+Hn2BcFjf174/3XtXPxaP39fPEGA1ct15CV22L4864/nSJ7k1mISmtAsg7EtukWxVRuOtRsN
qwjCBpF85XBCn1eDE/4UTh1Yk86WIIx0YK8PA3hpdl13wp7ekqYVNXUixR4NOMDV2oz9tHctY9+Q
ApeYHfjYog/4pNAReX6JBaAwS/c7d7X9y44gIIY7ht1p25yS/qtDKYeRkxkZcHtPgp9OSL2ONmJY
ZNEzgEzXuHu3cE2zqZ3883Lh/AMbedVvTsbLh/y0FXgIX5J84yPdv/zPz6+WIznJFKjsHuhkwQ5L
bloJJp/bt6H2n+uq9A7/vLD+5svkciU32qFsVpQNrz7RHfultQ104uKZ+b3lNs2eOdveG3RhdRB1
GdRJO7TLTbc2YPOttIhqW9Mr6Wj/oW6qL4ODRGpaVQc84OQvbaOSnT8hbwN1Lbcpg5+PEk5p2qSy
asgbExo1IG7uz//8d9ivSxb3UiQoKiPuXhu/4avLzRWuZ4ICRYMe6DAiaCBNIvQ4vPNE0l039iSP
cYiGLBMJEqE1MdFQNcRgDO2D8fp2H6Yo3MoYlZ3HtbeTGdRDV7jBOS7cKWo5QX9zH3yfY//zd42N
nzPvcvYpJZ3X2yjUhQBlnRFp9tk3ggChi5t5PBOMah6wmztHhw1zGqVTPfpi/hzWTXjjNAMUT9Kp
bLfmRtwESN/eNAHCVQduLtLCBYFf4tW8hepjMPNaL+d80c9+IorT1Me3eHByslN9rlhLTNPdYq/F
/T9/F78u4ss2QshLugLxTq/PBwfsngw/e9rHo2VuhkKMu8mdmjOVnDnFrpf/Zg3/+nnhpV/kIgtJ
HPLcV/eHHMmszIki2DvLUr9ztfhC0UHr3/XzJyvJdLH9t38fxeilRbwYXS/f38+btG+nSstinPcZ
8TzPQSqLr2Jd/GviHiFQ507+5sC9NMqvTgXaUZeSSVkBxnnr1Urx0dUFiZWYfUszCRHhJxauz+pp
zorOgl7y70TKvdONYtp5M8E7KFVrCXfUWPb9CBb+Bge9tdV6Ub+5l37ddTwZrTKgOaUcG+vnVzFr
tB1DBh6J5Lo4xBBSL0lMfGBIwOXdosHwKoxkX7VGE+U69bD752/i7z6e7DEqOXY/e//V4dV0lYfO
AbHqahXLsyVa+4MM7YPwqkDv9KBdiAf9JRhke5ViB/nNH/8quY461mMNgDaEIJQegXmvFkIQ6Bo/
opz3Q0PNQoxuKN/0XtttS5CpMcpXNBBT7d9r8jKzlKT43vKns2tkgCo3cMthg2lewI2V+pCNdfL8
L98OOf4Kk6br4XhGy3spZ364p2EXs7myOnevKAWOvZc7Z+TD6U3pdN27Wbqfg7nqHnGQYDEuB+vp
nz/9+zb/6XyTNLHMXQ18C6cAW/Tnj88GjMluOLj7POsd8SgQXj7PlhvOJMGzq6KybwjySBbV6t1Q
DMD2WdL0R9tOiwz2edD/uvTngfzvDgTv4iV53dUm8TpawJIe5wRqW6S7AuQfTfPtIor5PbTpDTkk
3umfX8MvS5QPZY9Q8ANOsRgAtH78EqrVixfSa7w9cn+XRi+c7G+ozdeDwRJ48BAvffbD2j7qAHmj
Qb/U/qakuHgufj49COslxsFxSMKjdH09GXhJZ+Wkk1J7HbuIMgq9MjmgyOasPhmYkStU9Xl1MtmI
pKPgR24IPm3me1fbE9MCcrgLFm9cNb/Zuxfs45fnUtTx9ESXr0W+Xh/KONp2Rn8fF11MDljZwVqF
PujZVlvTilQ4kA0zKHgxNYZ4VbmHbBoGuZ0yrU4kq072Vk9OYI6h3azouApEtDC3wvIj9M4IKFBA
ZBuRjWt8QM3HsIU6Fcv8u/d7+QZ/XucX9zKmaI6WAN/xq23WN1Vpt7YGDymGPD5e0JJyE+QdkEM6
pYjj4zpBopK6Awn0cRgQi9/UvrX1C08WsFTa6MOcMQXArvnNbWv5LrSZMRBa/3YpAm3i0HY4tcBf
X/f/fqN0mVW8cAH4ExWlkSc9Wm87pwxvncyUAOq2+STb5mCUk+3/+cN/uaQpcCjQFBmloF7KveyT
Hw4jr0/hE0gH2YfYjh+LOpnuVRpaN4VN82DBUt798+d9L59+/locmhOLq0E6BOv4r5YXAMOg7NT1
96lfj59aBjFf8vPWSOSedRO7wmt2sYd8nDsVyVwSWjukYc3JKTmIfIFrsFn9IpJEJF27aAcOZPBc
BiiUoCEVAQnvUr/1NrMZqK8MYpd/fnrb/WVROVz1ZFzjZefif32xIi3JhTVm1h73X3Dn9mH4xq7d
4bpJ7OSlWuh5ywXX3TbOjL4J0ddjFjQ6apfWBz1y82nfqSKpf1Oz2pe1/PNLdbn0/idn57UjNxJt
2S8iQG9eM8l0VVle9oWQWmpGkEEXNEHy62clZh6uSj0ScBtooCG1VJk0ESfO2Xtt/iFohs69f7vL
/+MualomQAu97ZDrQg2pYd9bEXzk3QcZMo78hMLfbs9mdeDO+O4ctlk96fB+3LzoMgZ5gK3DspCZ
DVOpr8nqFjlCLms1d6ZPZsJStJyD+w577v/mg9+yNR32aUYE4bsPzpPgNiEkjoMTL4yH+qQ2TVZN
TN0b5udfEMxB98gd1dA+9KYYT6/jmK8T6ITitlWjt8Yn7Ii9HBqn3tFsj05TvrTU2vat4h6cKXgW
EWSNv33w31dvzmUwNJOIxSUGpPDrFTfdGInVQdgme9sHzuw547egih8d5RXPzU18VIMp/OrrwXou
XDG8YZUu0WEuzUM58mL/5bn8j49zO5pilvV8z+NS/vpxRm/m1EHNfwgjsx6K3CNyxV3kpQ2D4Zoz
q6xTiAmXuDXJpbXG5UE5W33lP84InIq/xA3/XoAFHivujcFmc4WC9zv6qlqkI8NChSNblHU5rjab
UemL5Yv81oZw77yi0odx7O37ItQTE2FM/5M/zNk2rURYlHp7Aj6p9skwq7+U7f+xAnECih0uVsAu
x5n012vlNk0RabtHk8iI1b+2tK93SQjb7MlatGj3ysNW8claLUQyLlqEQ4ywdPkqEzBpO1XXFgOh
JWqdK+16eslIrbowjZFYrHur2kR92dzGa9Mu6scu7QOoWQe14cQ6S04tf7vU/3Hjcd/eqkmaIzdm
6q9fJkYo5ZUYlA5Nk5Q7KfCHDEUYo/0oLGCgwbBdPehvAN2LN4tr8uTpMjx5ST4cK8XG/ufn0P19
02Ujs8kosG+za/d9mz3k7pGiw3Mowno7l/DpHhr8OHHqBGSy+KPnZOPqDfsmQQKRL+tIR2mwn2Ik
WgfRz/ZpHFEi7m7+UU4m6NIyLN3a3lVguvabrFE1K9xhb1EwY3qoRYlMsT+0RTl+l+1SflF1FH78
83f6jzWfI6zLt3ECXi+oR79eYsThq1XpMDm4vGCPwqm8a6gLfUgaVX2bI6IFiqrvGOHLlcFGnvyU
hfnOjejSbVjFy2hX7u5/8ZE4YAWscLfO2PseRdlOo1sxbzkUNIruNebUe8nzCogfSIo7O+sxVGr6
nLArPbAurOlCEYeTxwmzja+Cngolyp8/022F+XULok0XMzTmdEOH7P0KNEMSXHAf54d2DcJPa1mT
ah4G7ZWafs4QHFof/CGq/3LU+4/njZYvzxpzMSYHlBS/3psqKJGmxJwdRF/4Rxqf7mlssPWXQ70c
HVHXd4SptZ+lLsu7brDDf41XfUNispXIz4L2WMWjvoISRRXhes1d4A7hg5XgPMSVi9yxSRJkV/WM
cB4r2hm1eP7Wwm55Y6O5H6xN/z9n+/+3iYuy8N119Lmttxc5opnBnP19171SWErZEu1sAASX7L1l
I5htdAOsEom7IhPHObaBkaD1kLIId1WKCS85L/UI2M6HN+Hi2Bx7ZKO1Z7qPKK6KInWRLxHaNcy2
+7DaHpoQ254X/RUQHqoOxhHHjZBoFEql6xdp1YRvQSXWzzl4T0YvRCi0i93uiglVRt8FTYMoxhm7
bEoU1Xvp3XR+Oa8JInvq44nazTdPFUw8+s8CYT1CM58EmSYe8OlV0qGrCYv34oFMNNlMqjXyrRoo
bhz2FpAfZ7GStIEDQUEA2U+dc9+Gd+IqSyPS8vJnLh1i7rLU1U+84B6+72oBj6/mosBYTpWTn1xE
saj/3XEY+ILWVJGi41TPNHL0v9J1CTxb+XIp0BJshowHsDL1jtrw+gz9gy9mGLcKuySxXIs1LPvJ
JCjL+ijoHShi5O9A5lituykf+885piXye5jeclqyDLzNNrehjU1Ty2Zfr0Al8ibErTIE/UxYwYaE
04vRNG95ESFFn7X3CIbIsi9Oy4wNr60SYSqKuLdT0dd2fjTj2DlHj8SJFy4ey6Gubhcqrwp7z9tI
OJnThtGPum9qMqz+/F7/1oDngWQ5dwOqChQgnFB+fcW6PtSNYEnPanjVl9KuyPyIcIdjSJNXb6tv
pp1FdQeHTfwC0bg6c350/nJc/63Xxg9wb8222+CbY7P/rt6yfb3hyd9ypMndeFaQTi8YKWwk1vKh
mExz9orwNR4sSTcV4FENEPS0Rol1ZCiSZMW4AktEd/Tzzxfn/enp/34qapw4DJlN2O9OT13P6t9v
BdEqa21+qmrBTTJBJJ6nQn0OCtUe/vzzfqtdWOE4qbHBAu+HpBu+a+x11QyhRc+Qg5IluS9NXl20
LdQXTEc3oXLPu1H4zc3VVZyHrZbNzhbz7ZjlSDQplRMwtijF9jFcdf2Caqd8DepuMMglw6sNeztb
+mqLdgkWlJ1vD479t6cJrc77BY7C0Aldag2XrYI989fnKfGXoHMn4mg6Z9pwp/uRjs+96kMFUWYE
WxquQlxyxYJ2tJW3vfY8f5ClJiTXBxM45roU8WCOlVm2Fq8Hh9p9qGT7RQ6lwegZ1WdMf5UH5Xwg
Ma6qqLvnRlbIcGLdtKm0u/Gjbvw7Kw8KcuIjogYu0Fs1KN2qFbiy67hF5O5OIdyFLmo+i3AzLHxY
ymG9w54g9Q8/e3kaTAFVpy2XXGXzNLfbuYhVMz4leb5qJPpxcLmdr5PUtbUTZI2G8Xautrn+3nUl
wZWlcquNyMtIfI/AJyhsLIR6pCGBOV2qfD0Nu1A6oCXKLUdA5MR6vUdKbLdpVXC/aNrpHywQanyj
CaO/C91AFOimAp0mW59TX5qtISdxudkg0rj2ggcVex0vgi0RZZTzZr7hmK7dg7+UZc2ShmLxOIW3
ARNKl6Y4E3FSYOpgbOtnCi7rsK/6hLSgzsVPtuP6E+03Kxmbk9NJ1VwieAvrtdT15KWN2bqjsU1+
xelU71e7227X2n3J24SCCAyrxtWRK/8fFqD4KQjAHe/HUtapB+s0Yd5YuofahqFLX6x/9b2xsU5Q
qjhLeGVAemdAo/YRiEgHUyqogOpPiY1ZX0A++xJLK3kaygLTv3CQ6WZsRYRV5nAT3xrLaJNtKlBP
Vjti+reqeb4ujRn1Xnp8x9aEzXBSS0m8KVJezDT5ZIVLNsBEdw/8bpIgvKYxvJtKf1Ovka7lA3V+
JC4L0W3HyNFF8yott68zDOND/wYDcxqeoqht5iP2WciOayusH1XJ2fVc4Mnqs3UbQDWE0M0/WMWY
zIekx0OMQQaSBGGSo1rgp/l0yUYpcSd23dpmaoXfwnkeAhJ7zgCQCnJYYvonb5bK2XtybT4kWLTV
/RJzEdIox8MGwamcjjUH/REUBvlMCOFLLBfzXDn8ZlVNmq4eHOlDacmYnACs7S8N2+yceo1cU0B+
VfM0oFxj548nC8XmQspSytOIhNZMUXFtfB82R74t8qWZanIUyinOl3uXbKbu1dqwdZF8OtjmLHXk
gVXezGphZgxijDnxFDEeW6q6vN/gkWGZmnGb7EavW9Rxcysljk6Iw9LQ0K9/VkGn5M42tvAvdYfe
bk93NO5PABcSYg6kBXrelb0z7Vw6nbcEvK7CKUdDdnvk0SMbtzbE4+18QShUYfXQVcJYI6QanLg7
1Vbes6hzauGQZ5KvOI8HUCFOTuIXLrB7buTAnL2alvNUWURc5rFMXnXDGPmJBWVe0wawJwL+7TaK
MUxB35RxNbtXPAwpJrwIA4LDvnntnAC5sV9Qyh4cX+cbknLhgQ8rfASHeEQ6tVeucgIiRNfktR6I
BbyAZQtex0GaH4GeWpa3dgZXBenVGw6uUfhJ6txnymbRfRx2vd70F98FbrXvZtX0iHlx/O4s/CP1
ju3U0hSViWPONikNU2aMlh8rM8U/DejIj36lmx5QCdFuO3gsRXDXq5tjZ8IDDg9ibRpK5mkeCGWT
XgLRI6rL7yBdzZhtXjt8DBn36iPiDbPRz8O8jpcC0vhRtcjKM0cVY/UkeGJgDftNNz5Hgi96QOxC
xbi4lcR7Ey3LXZ9U6p/Sia06G5M2IIYec47/bI/deDF+TsWn/M0BK8SdCa/CL8VXqwb9gRlGsk60
gaBaYbCux6wPQnXSQxGRJ6FAr+/oZJskxeMAZzpQ8fiMO2H8sA36prMHhlFek74cumykX+B+SPAO
/cvVDZq7mgPWDbYo/I/WCqGG4Ft/uzdmGH56pH3Qbt6wkmReNI722bI2EAubFDp8KQKILGkQBMY9
LvjL+uNCRTxnpVqKD5PuaigcTO28c1iQRIEFWk3nCkzDK/Zo24GiMNbrdZHWgI0SNVd1QH1vgIIk
GzSRPhop0mJ7uHn8V/aZgF7aCFhOQEqghzTi6tCQDFIP3hrpyVZfEHpiu9iEiim24dHEPMBiKPwL
GJi6uVhUp/sgwTuejc3WjcfVrX1ChjvbfauwRsvX3JJs5ZMyib60YtrGU0NtSsU2Tm9dQoAl4+fi
GcO4M2drWDpPlajDzzM2/QXxvr1O17UdllewaGTaDjWoQUA8Gxx3Z7vp0zEKssRi8QutPd9lAa7T
SxOlI6BNar+y1UiiehtlRumAmRFhVBv2aOl+EtOUYx7bEukRGL0MedYGanwxc5Rv+zCKMC6hwgMH
qZYFJK+zeF38zOxgIcfX6ZKfooTGDiekp0VJf7iDGmD8Te5hNfK3BGPbnZc5gBYwzzi749vqtdNb
wS5I6J8CVbFqT+wMKM1Lm0z0vleDpA5ib79CM6mQ9R9Gfsk7KfxIhB3r0rlotwHI0RihPq5keZd3
kAfIJ9HEd6z7yq0NJBcm0xc5KmqdWOGbP+fhhvrDmpTeJ1Pjk7LNZX2oEBciX649l+KHEutujVqO
arCWJ5FuagtsMv3gULahBQ9hKoZlue+6mNksUXnToQOnQYNsocF8ySvSGbOGSQhVgaThBQE8fEF2
BIsnDKAxvdVKGPuhZmwm7qZiCr+jXSPUA4rwiCUI9FJJL6LQeGPcfvwmxluYYzB5/DRO+duXyKqj
LpvnhDzCuN1g5/ubGca9523qhojo1xf8sNuYqc1afkxLZH+LHPVc8LbwufqJ0HJWFxpME9CKY0i0
INap1vaeIcW60/7W5UbSxwTKgURqw64Ki8q6uo1FvzxKlhny6pLY9anC/jEfFr/FJyKJBEjJ9Vvz
Xb7GsGSiybJOZUMwdGc7dfFB0n3d0d+sppPxB1FcMdwiOXDpahGN3bWkFZeENkSAP9gqWhCw48u2
NETnRlvv/4wasTgHaj7Lft4sHeHLKvIwP9SeGJ/9hEEUhriBJ5WSguqo2QTl8DDkJaypZitaIiLH
5MK+iqUfmWrdpAtK2PnUEBg5E2qsYHzpmz1jHyUJGe7RTEvulBtcbPt88vznvvcMbmtTWacxIHxh
37OQ39wYhva66vwuzYMu9s9RkzsFn0JbDATj0TpNOt7GbzQ+7WsbDpa1IxOOpOAi3gDAFHU45Ue7
CzHpVA5+sh0QHJhFXicbjtXCSg6ytZbtGCs50oAgoCY45p0fkvXCWBTeA3GP+Qu+dPeMAC3frr1Z
jXj04znQyPqwcGKqc51/aTp55rJ0yrb2vt1Z2ayAjWXRuDCgrIekIQjGHqNTI52w5h2V3reKU8dE
TDsagnRc1KYfjLVSWUKRKvqTDygnTvPeiYgNoAkQZW1S7GuSxb219gixCUkjKpw6+qCSuDGpG04h
9FBf9XBlGnxg3JdiKEhsWKIvFdkg8VPXNaU+wEFlHQJNKeaT7Kew+EzehF3AkWnE4zjVbn/HCk4f
BmPr8mDiOqkunvHJKiDCRBIIufSgkCtCfYNdUmyTuS99XtR7b6PN8Wg6X6qzrAuZZy6ThifR91QY
otOk3oD0bJlry1iYe5FMvrjrpTAlcmj0Tcd2ALesSGiw0r5dWVOl59UvPPIoWuBpUXb2voo4hMne
bw9OuwIbcTlopmBkwyjzo87cQ0/lEMEe7DjXAt9TTvfFi7+NeJyDLAdS9qPMVdFSNBI8mjcOXgtc
GTDVbLsKXnqvxzMufARjGQeWHG90I+pmx3il2OByLF6x90fDJ1misAKcVpfbd1tWFucQKYoLetME
tk1Xcgmtni3b1FM8kiLizT1g5AY0i2QEnBmcftQ7Y9H/xAjO4GtRlvEeSoscltzd6u/QJjiVLqaL
EUqNbSn2jVXjqdTUb+dWqqk9BjBlOOj3C15v07ayyyzSiepDYs0NPUMf9Okhxhe884d+8PdzlQ8Y
fAGRTJdqu+lig9rXb7e3AeZaHYAeLk3RfWRe2b9iOMZmG8CdgT5VLgZmQR0vWPkLjmI4wGQ57CqS
nQMSrwhYIsRKSiA3KAON4xT/mkrL6q6fyMFm3Oh5gK+iOsxssDryYpWJMYc+UhDZ/BgFSMjKBVEt
4mh1z/s8PRXEXsWHsbabbw7OcHnspG+Xd6y947PhKEHyCvieH31jHGyPNrSu12T26zuJNe5En7vZ
U584LQNIz46+Yci2H+RC5U3GrIZ/3JYmfiMehz8bbx3zigEaLmEf3kTWY7isQ5NBK871UVodMThT
7G9veG67+cxEKb+vu1CH+9J1QNwJZLDDwXF6zrO6kCoGLDRF0E6TDSyDLHge0jxuxLcp6voAd7HG
F724/BmvcvnSdRQLZCax6/8g5kZ+nPwaPAZA5+WVvp140X1r/8NTUWG2o0IChhjk3XamlB/FQ9H1
jUx1MKsfgyOGk79GsMkgFFIfRKsAfuNHZliec2oLO3UB/iOSrgW5PYHTO+4RywPp4BUFXHQvtsaN
76Om5+NgYpqTPbZHegY6YiayD+G43NQplKmPXh0mkAxGgKpUHqsTpAttuxcfTdeSbvMWs07IPu+t
XTK4ef1EFVTdnIDWdC8iKzwl1HHu1VunaKJ6rhP5ZBk4JGk7W1hnXemal96GxbTz/GJYjy1bS/SB
KQ+O8QQ1IsaMAuN45hVL7z121Rocl3IioMS28hvT0HTJFw8daJYjJ2cToGjZzolbBXTQXSuBR5AL
XXwQRU854CpguCAPo4tIVr2CKSApgVQw0OIZ5bXTXnyC56JUoyC5RfD5ySmO8DrSFqYL5Cmb5Oih
BaK9LyXKpH1beps5+EMi7uxV2N+Aj8fAp6l0LrfQKXNZl1b5e5oO8v7Wlipu4F1nzYgiUeFLstLh
V05oUKt0Lqt+EHXDeAfcfCYepfPCR2osbWW+cMxdDnhbZ4CyHHUQDWFDEnEL7Ve8L7OJ9vAlMFsj
9yPuadUVifKlovU84CoFYAa/u0rUXdAlYHsgrUw0nGWOSX/IrfiQCxOctYlIUinzfP4qNvoLh56B
P2QKJgH9o2gT1b4l/WQlD56KEjzat8yMakJ/zS4Zmy86adisqLGoGhpmvmkjJlDbBZEX427qorx5
isEkhmddNrl7Bj+joBqtDVtK7wwClgoYeRwQqm8bqg/Oy+e4mgLAimE92B8XjrJrNhoqn2x2ug7o
Ulk5JOV0Vf6tLGOWwaXmOMXIAeF9asU5JC2hwhBoTeJCL94Ke8K9QtfszgqkZz9ykaPvwmrCfB/m
ebnudd8t5aOzYPhIa+DP/9QOTfm9stdtJrEjlyJrgmZpTqWSwTGqWq88bzDwOCMOIwG1fkMelsPc
ZNjrzVk+S+hfGuzZMrANqgLlQCJ4WPedIxJy/mgepFOM/CWVka8/baGQBPV5fOXdMpDx87ENOs6u
E8JazLJo5NiaoLiND+O0IXpHVzOmxm0tecX+boC3xyLuz5HmNPzYKLv6uLRV+c2bSd7YAa8Txckt
4VYBZ7HD/jwPEla3GIz4zGhq3I9eOPPjMTa+bQ0+evr7VrBcOOhMDPDaKc8I+fO8lEaVuMikA5dH
3qPn7Ju+7/JdVDhCkFxVllecOvldGemou7drzbk97+fOvwTsG19GBqZgJYXxv8PrUEVWl3nTXX2P
psjB7WRBcqLNCZ+YgAqS4Up3crlLksXfnrsqQZUeNdhU9gMN+c+mjkp9x4NpWI+BvkdfvEHXn51V
MJBseEX9R2mVW7DPYYKbs1O07bUSVh1/1KNbIvQIhb6oBkI8RWE/1vtkHmgFhmExT9wBOjzHYcbO
T3hDq37OUQiOdPHj8l/O9W1z7DqghA/BsjKCbVrjfZ+bxdbI2p34QST8tTs+mhsfHan5PJKsBsI4
VWA9owD09ZHOkcwYUN/IqIsy9tXZ7HhNuSnU4R6JA88NvR6H6rhIfqKFI7iyMHVpn8quZDY4E0rz
JLpghR1JwxjqPUUz9e42JRyfmvlO15tLuysCL5FN4IbHQ+KsYGMsvtG6n9pKcuDuGarvmHzDclQy
qn8itNnOsZqc7/QGkbGoPMaCBtc8tThvYZkmO+TzulWVy6lplSAWRed+KfUSijREz9ilyzQQjznl
9UiSJl6RjVrLGoYbmhH+chcO/9LqNtFz4slFH/B0W/rFY3MKCYm3xuagNyiHrJG5hwUW4oR/safN
VbdSF4Z/YhHKcPUas+iUZIjCSi3JCWfHvTbnIGf/SqM27tCXjxvV28Jh/XVY6Wdc4rFf6ksnevsK
nU2+GnjPlAHxWnLcaRPIMJtFgqir4yqNZEyFuQbKonfYwcqEZVZxiuRUI56KLoIb0Q0xAVS0MaIr
5mHZXxhPh8NBeHZjHrpER/rBjtaAaM9pnTnSOIR4fZusSjCYJHfj2AqU4qqzra91CNQHwaUpjlSI
DUlhVddd0aauwMWQpZZUDNYakJRaEhM3KAXHxwnG2b/1LKKY8Pd5C449cuvo0W4qXDjj1q6CP7Ws
4Sd6mF2d9V5b02qRNRQqvnHZQQqK3SHL8VnNl15ZgfVa5p69XUbXmeRJqgr0IVSHEqJcbOe0IOQQ
W/dymDUxyMYYHPysaNvd3FCiel0wU2njVO2pJGDLHa21dXOaFUmt3MeuF/aZunKkm7q5+tFQNTkn
U7sRAnYnoQZPaH0OX3tC7JIHo8j8uCwkkH32qzL6jhoYIJVoRmEfYXQ4b7mni+c5x49Btpc9cGQg
xmm9w+Q5Nseh8Mgw0Ozpu97uEG+tfSvsvQOhZr0PqPY+bUQoRSBFvNJNh6AFbleEQO12LGt+lfr0
zb4kWx9/gu9xk8jndKDSmgPhSsdyWLOKavh7W9Xiu91Oxdd8Lof1FFtEGeytsJY/aPFNZ99MTnTQ
dr7yaCYwgnYQkaZX7EKFs6PgC8lL487Q8hVujHaiqPWtE2oPe78P9NktnehTX9nbj0rqUZ+h4rak
Ala1XR54n7vwWEg65Kkzj95y6sFeRndtcut+0hg24uos7tyCUMxFfGxmbf+kyernn6O+bMOvzG7X
/J7To18TcepMzoHkkCZ+6dAkESixRMv8M3TXBMCcLBJSO4yPcLXkSfSetn6r9b7yQJymFHNwvMow
UuBdZ+Z/jIerbzBokRsFq2hStfjRUZH9BCVj87S3u1lDjlwMfgzsLo74bqBpJeguwaBQ5it8l4ab
ox5EFJr2sDGT/jovOCuecApJsbciaLV3lJJTGrLnZNpvpHXo6bMZzPR9nsNFFXP9o3OHQGBu75rx
x9qOEwIfU4Mr2XQxk2UZ25zr16aGzEcboEqugsbVc95AbmRGht6DWIFk/uT3vVzvc4Op7rRQa6Vs
UewIhk6b/50UlvjjQBJel9leSSJt6SfuRU4j431PEmFCa9ef3LQqASr9u5BwW+0N8szuEARNuN2V
EugcWXq+B02ktLU5yZZhWWqQvf/gNF2u6eq41r/sxpynOmuCSCZRK9qvzcbTQ9QX1DFe4qQ7SelH
4X1Dgp/PDJWGPdjdChAjeV52B7puHN4gwPHC1o280dpFF8dZO5ZukpYyd2+Bv5CidouueITz2Kun
oyW5ADsnnw2uWNTSUWbXvXex6gJMi7TDxtqxYOs0WEvPO5a1je7URjUZpWXL+HtP8o9XfjZ6Ey4n
zsLLPzB/ax9Ri4zBTkx6rO6muSNho0bPLY9qrJJHbGOEVcP5dK29GQs9ZfzCsCtxDf8TY2UixWdb
CAZzeuuT6Vm4dl1NREjKGp3nHLtcFjV6yzb+PBQdL4Vg5ryjF+CdLWUCoP0FaNT9NHjFgxxrXR7m
dRjN0WckQuhb7jQJmwFeO16wmO6cFxbdcM6Bx0x75a80OoewQudiJjkh/fXXMATz1FklYyIk8cTK
ACRPt1DTm5udBV6vDqTkpKHr9hm3o0OOi7XN0bfFCYe3nqXvs3aqSWY4CMHROXL0rsIN4HyqeNk+
rqKPnQt6YJhUvgH7gBLWs63M6yIxnOOpE3U6dlXsnAK5tf/QZuBadVCTeJ3GaiayxpWky9QkXR2J
XzY9Sd5aJccRHTPHqVYW0a4Y8uXjUEftP/kQGOapDC2jvZdH+cmgLyanmENewew6gvzjmRhyTt9t
TGIt+mW7Amc2hRxA1PDI2z75d1Sr+OyGOQh/chLql/0Yr23AiUOZGPywg4Qkb0vmbdGsW3rSZYEU
ZnGmMmOqFN/aoq7zqDoe+T3qTRZKwogQGdwOQFcb7baddcYpBCVqBw5I5bPYLfwvz3XtzAQwtaoS
Z8jp4t6O5CzuA5non0vlg9+bZ2WpC5Wbom2BHf9QsRJPh6YWcXmqZ/o3dNYYo8IDNcDaRGSjU2r5
nuExQsLqH2LFDJAZgtT3jA/pEzZr7v5bFjDBOXerJXgFA5zLQx6OyBc8v95I2pqYpkMspH+9B5iT
22nImRUy/hrTiHFC5XGmgloALHLhitfEJFwGcPVFNvSh/RVcCCx0+o7L/Dfp2m9Cr+AGMrm5P2LE
jtAjftVBFBWI68SZkqzN6SkRrQDhcg6mi23JGf9gW/wo7Bz06eaQ1EnjwzksLSw26jDvsoZxvhNm
cy+AvcmNaLUiz3oUHzreWQr4ovjiECCQ+UObQDXL1fDhz0KU94JzNhtMdnzwwPWQpITvRByqXlU4
My05tNg/d2ROybOIooSxzuyd1aAYojTRQt+U4d1fJCTRew0+Xtyb0jLwHabD/Pe7n82Qaov9qt0O
c+AOj1OARA3EoOPuGpXY6kByZL+gDmf6XR6HPDZ5qkPiI451ZDy4WYkNwkG6dTicdNfYwKjrmNY+
p2wkcmaofJYdimx5x0ZXPA+mNm9l5JoNdn1JgCL1qqko4jsEzIuTTznzjLAuKPRo0WW+6mZ9EHMO
8txl+MOAhSFNkOl8qbuHgpTaT2RS3jzaPdzdxZqRh69gtT9IzNmkWmzjDw85056GbvMJEez0xKBD
Z3ZcLgWyljlAezKMETEESEvHjlMal5qbFMpnSpSt/wYWLIxTm6gEkpgY5X7bFmCc645i22o+03TG
GT74ARlMImirH/XWoE93Vs9+muYc2Qvj23J+EYWet6PjI7tihc7br8FCRNp+aI31FeUK6nK7EP5E
K9s3LU1WZdHQBprrgArr+y9lCNPib4r733RDt9sO5dK9ASJutsZf3xefXi/d9wh7p7LGA2tsvKuw
I51dLn/mjcpJTbTN33VSfZnDXv7085qg4mK7hn7EuBn87aMBRviXp/E3dfDtaYRHBAQAplaEBv/X
jyXombi0DpcDIpTugc3M/piIcjz6wFle2xvesedp2NFh0HD+p9z7GIQGwjCi3T2M15m8BVN7f5HL
vRfj8qF4NbhGboQUB7TIrx9qhCk32Zj0D5bqiguc8el2UujLs2BR3BkOnecAxc3fXAi3N+9/aoDx
yGPlI4oS5BO74nuHcRiNFE4+w6yho6kt9UDlWfn6AS09chL8zkzQOD2/WgTRXcgK+cRf0zyquNlO
RRjZB205yVNQ2UO2QU1f/3Kr/uvTgfdgrQ0x1tvvHyAHMXTFFNQ5sMI+mgpcK/kidX/tXDXNfxHC
/+aypNrzQ2RueAx4MlB8/HoHBENm4U0FizYBt9+ngVwT3LfrkI2gfH8QdV3vexCjmfS79dq0Nh1x
1UVMp/Mt+/NS/fvXjsAWYfdENWlD5XtnsRlBYBHIKJZDDp3tpeLoTrtJkuke91v5488/6/dtIXYR
Qjo2Mk3Mx++XZpqTRA84Yjt4UcfBPEIeuiMVgZlgG3DEGpj2fp5iTvwTxcBffvZvWkwU+sntiiOM
xLkfvVsfhiXOmTrxzBN1IF6Az9tpDFjW24H2GjKiqSzxlwfKdd8/73jp6Wi7WK5wPdjvXzNnElvs
dk6eTVOpuIMAjgSLkk3sgFdT03tyms9TERKPRF5R3+7HxmmPNLA44nMkss9N7FORNPYtKw9J9xg8
2VZFWrZjbbQpK8oBnhomAWDNqBXTXCmOfNKHUnhBRqasv7lJ3l9DqPdkokdxcEPQ8NC807OO1cJT
1AsO8Eidv3Pe2ci7wbX4xvLf3PVFYL70cY/Ksl5Z0wD6NSjGEroZ+maQZfsNdpDQb7nphX2dJsv7
ukSk/vz5IfuvD3krPPAr8u//oezMlutGriz6Kx1+hwPzENHuBwB34OU8k3pBUBSVmJGYE/j6Xig7
3CXKIXU5/FAlFXV1MWSePGfvtdF6//hqsdWrqmLMfRibxjP2S5mNy6PeaLA89UEB5sb8Ng5vv/7Q
n15oLg2PKHw7dNymj6/9x09FvqR3NsSfgyQp5YzOj6Qys507arRktzIwv7TcZDp2C8OTcK63AyMB
f+LIMPp3dr8/zMl/Xmdd0hb4O7gcTPEJYLf48e8iNDNrdMZPh8TQkdc1qAPPm743L0nrWr0L6ZpV
dr5y5iuueCMS44ADL/fOOs5OeIk9phhhgCvegsRIgNYFgleGGGjIOuN8kgatm6Xs+RW961nGtaJ3
rpivlOvetfy+PZsJCGoJsk11okJ6mVwEGQKO0F172sZSmVl3WSFy8E6FzTp3yo3CTC6clQZb3M/0
d8LVnuEjZHTmTOYMFvxPDqBrQ0HLGesC8X3/4oCSWV7Fmuv5ddPVNHRVv6znciIN5NyyO9u6MgeE
TJmT6+6F4FErI3tM8eM12sjBGDmu++jh8U7iOaic+QZpGzmRtC9xRnQYYQ+/eTw+LwUu262+GTaw
9FMSf15ll3Ko6Tcq/YDxQE9gDARwAel7YjMTugfRymrx/kWto/vgoEF7aQgCS3+OgiQby3Nd+TOa
n1bvpt+UAp+Xf9Zh0/LAMG0oCOTzn+oTbJ468DWxHNZySONhEBJjasHbKjan6m8WEDbST0si8A28
KABGONpQf3if9r1myTWg8oM4oFzz2k0AZjTXSdMW3ytLk8vOwhSBlAvU/XA7Bv38FIx+5p9GGoTi
epkwpBwIRHL0L8IfOW8rIi2tW/pv6VVQIauLRCAm+7xAk2S8Nlpdqoc2zdpy11Imq52UfafvHJ8Z
R+zMOuU+WV/ldJk09NsxsvxxwRsgYFernggQo1z9fOepWZSHpJg1aMvO7BTG05gJtRx7UujWR89A
/h3OLdTM0AZoYhwD0mYPtoalLd7Goy8BwbEfQwOu+CAMD5Adyc30tUwS4gn7bMvqC2k/xkE33MQ9
lcaCCheTVkKWDqBrgdEeogm1v9VfI+HuHMbn1FYHJmJVGvewbV3mUWLsd6OlTcljz9D+ACqVM5+z
VM27svSp3qNB6nx0ybJ9CDoTQ0rbauN32VRER63BXL6za9DxqQJrrF4Y05igftPMeFhUlicR5ZDV
PcvCEWeC41N1Zo/OdGc10mVbSwhKO7OI5vtmsbKyxDdY5MnIGMcHn2DA+WxmemjFTKn7l22zCsIW
hWkaOflMikNjp6QBu35pfTdKU6cVmw3LR42K8h7qbud9KwofObqWEq5GtmuSFDnO7lkIkku3qA2D
h+VioSFZRHU/Kzf0fLylO+Q2ZYsAKxn3tlfVzFc7RV+R4Q+nGKQ/owZiP9OhpxVVQVyB1bRgmMEd
WGyjXHH8K34uDi4H1jXSCdB99RV94NADxUk/yyU3mg1yJestKFMtPzTKc3ZmjvTmKFS+mE+YZ3Ec
m+swnWyjy868SVv9Hbq+jQXNuI71bMylfyRZo6+I1vD7D5VPzB0rQ3COhCqOTRkBHHMHhGvDfN6y
AaV7JaBuhRrn3+ZIX8Krz9NRivMZdmJ7osfuYcgCfK/Cxkqzr0Ne5xKr8QwDziBvqIqKzmiYXkyr
t0as2dwGUsnIflqmpTZjxpfixswQv9PXcYAeaxZxFDutciBdW25f3etInQnHrlV27k+FjX2gdZ2P
NTdp9ONMIUthbpLluuLHiXFmWfWv6ZEjhBGrdqMar3vj9O8GW2eKtGByCr7axeqYe8oozjoejvOI
qD4CsxcivwC6w2MEeTQZQWRCFUYlmRJevMs7Kzu5RmEUu3qYkNtpVf1AltZyViMj+IampCUTys8Y
C5tFYe+lBS/lrLa4gwBMSjSX+GR8GWucY9cot5sF0LIsrIvMdAJ26alGCDw4vUSpgz92y95zzdOk
tekT7dixuxSDVHfkwnswLStpXCDp1Lp4Gby2vqBxCS/SWz0vuZvNNQ3O86nPnRhlCw8p2fXma23o
dNT6DANhSEONy10jW8RTZghdxR1lrNq5hVIMryDVdcy8k4IgsDJdjouitYWQLQfXHgg6HVh48CmE
pZMMXA1nzRAaBYJVKNjkPF5i9xe1zJZ5B/Uys+hEa/Utqv32xaZJ5hFB7zh32aRcQtx80Zyvm3s+
1CkRrNgr0I6ErSrm5xk5QHPyfVj3NVaAl4qatI6WRavXuJa5UGdT7pcv9LSggtN9sUW0MpSpImxb
ZNl3QbrjraAlMEsTtoxRZ69EUjTTkeSN7BUTIxaaJBBzezDLVT4RHZeSoEHIBSsf08Sap6Lk2eaP
9x/nLMvIWHST/LnpwAzBO3MIiVtR/uzXXFXtDo71lkVqBnqyr9McujTbcr7cDnbVBbukdO2bWgpG
HLWdNnd94jpm3IGbRh6yopWOtlkOcS2ANzP696b9Lgvq9t1UrZ48M+xhfSEyizLE6nlSM2he7jNR
BQVyEyRLRBo1La5EcwBYn04zA/xmkYuImsIy9wsxC0ZkKJKnNX4BYrf0EOSmutO+E9pFjaSaDNAH
onnvdi4Uy0+dDsmXqmJWH40gilh+SMO5Ru5G7My45OvjCtmLIHK7M++p2+o8cic6EWeQwjY9e4Bf
KVod+OiAjUuN9pWpEbaq2xpR16ZOMhizJvWUK6alrONKpXeO6Itv3bwat6XebMFyNQROFixtrEKy
rgzn2WCuIkO/gxJ0gr+g4ask1SDuma49G0WNS39Cz9fsGHW6sb4w6hGloeRzJ1Nziju/RpXOMsW0
2YZJCN9jCez1Bo692GsBwiWyl/QsOy4DpVKIkNvQ95q0Kg6nTAHMQzlh85st5bv71CYvbJ83pONF
aW82HzjeegQxpeQ6py2aCOQ2pesjSfR2WJhOSwd/AXfliDNsNTO19bCb9t1nCEuIBgCNOXIX5XjH
ybUS+0H2vqXQW4+TcaNIYnNJeuXRI1ieKiIH5URvK5gSoj4cBBhxnifiziQMrMYBPqlDR/VARsmA
VSskb5ysVDHQ+vTkuIJNZ+53FfQIgGIu7fjFWgotKYko0CZvn7FK8DOzEcDAExopiJ7CG6orU+/Z
TdsuOZsyrczO08o2Ho2ZEJsz2vb4v2jXD+8FOq0a70Wb6Le+Xtk7bwzA4SFGSjskYAaMf0O2z4OT
FfYurRGz7Q0vxe2x+ICw0LcWm8MjqBielULcFazK72i/84yLaNnuYe7xcCDfrbP9kqnxyUv15N0x
1kAdE27pLi0q+VZwUFz3LUl3HwQtI/LreDOriLBPX8Oy0FRj3OItrlmcCnphM+EiOmoP9i58GM5A
8gTGzjGc51adexx5mAYb6zST79KB5Rk4/HIaBuh1ZZbgeh7B9SbMbjXVevthbNx7woEqsXftnHWs
dK2en9eD8tFbl5lYnjxYL6amgM8JDKg+K02OBLx4I3dtqOFvt43jkrQFSzLSfQwP+2S18UyqzMfq
5ysT6TMRHzloXjks6y1mPgl0sO/sklQORQ5mV1QLc3Y3yHOm2439TXWiJQ0jk6Z9IHLJ63jOe5r6
q+6h7Rx8noNAyHuDjAGBHG3sHye5lCsVo2NHFXEv/S7lPSMNZJGMw6t8UOjOaJ3V4Rq0qt3zpPAG
EVigzqtiXaYLxjntG4ArnAeG0ifnWmOoPEd+thhXK4I6lp7VkCquayNLL0iUGjtSNtbkizMJ56Nl
OSFeas6d5rxeJvMGMxwDHszPQ+Gea7VFvkYuW0V0JWB5Ly4qFusLuBhSbojTXO7YDzKyT2fDTq54
6Vcf3dykdsHAonWpMYO/NORSO+ejpJi/tRuhYfhJgXme/JqbFG9HaWQkqT9VkaWjLNuT9ONcUCWv
SxwUuo0OJ2/8F02olPg5hQQiJEuLEIdUFCkO4CVbNcoNYEC7RUPdW4ce45rgKk04R8QEZ69+pOai
Xa8Lx1VN6FvJSMTR6A7rkQI96cc4bUZ8/6AfjDgnDdbYoZeUWkwyKYWi0DGrvEgkJA7Zvk1rsG0R
1hb3pj1cgpTWqlNFQ/Nt1UeTNvDYZu+Jy72OcNeMw0VjIJM9byurdK9BHrnT994h02xXIOOfzgiW
sG+1nADXAxVVz6qPwk0R6oz2oyJE2w5ejdSujyrNyDTiT7HxOPVAb26yPvUZQUxmre88mhbVLtc0
3G22kw/iIrNFkN+V7pzqe5fVazqb/VKkDx5mzM0OKS1BunquV9fZip7ksoIWW+5xh4j5xZiE5Dje
L35ao4EG/eOVaTIdGOI14q4Ej409oJ0sY2To4/bL3nWrJEdiqAiCmTmFY7tEimlQ9beoVBDya/MN
fNaOllaZN7di6JGxe/Du5siamV1diJl+6bOd2s0t6ke87muKNIDyMqte9EWQJ/ib1t3PPSQqfXQs
RGK6VgBF48cOSi0yB3mAGA9I1ZorIBBfJAY+gPwK073M1O/gvFvj7M8dG8ghzAngiPgAOyBufTLR
Bxy+y3lZxkO+FNNTb2XEzRRafjenw7hnWkE2e1DPL3Bmxkvq3d/5xv/Tx9MAAC5G64hO5aevO/ou
HeaOqYSezciXxkYDcdHbdvc422n/FBi9+F4ODcqpJusvNEv7/uv2yOfP3yY29EcQc3Mh6M9u3ZM/
8alony5dh1mKqCsmQyEOLrow1GNnyJ+GHRSPdrf6zbSp8dDUU1u28a//Ap/bElsXhPkMxY5BV9q0
P10ASTWhA3lfwIWhJkdyLU5aJvXngK9+4bvj9OqwF/+m8/4TOmH7VFpB4MJcxpWU+T9+bYE1z+yS
FNS8VjwxsclO01wPxPBmfRbrOSYHkfs+WXXANUpk33egJarf9H9+uvRQ8Jw/4AkgjE0r2H7/T5fe
92fMwtwZkj69siGJFKjbOfGH0xwBQGzX8xZyVH2Xtnb3rQqEfg1SZej3v778fzSO//z8U1QBNQFd
wBzWpUn26UrAZakbw0Amni/OQt7fkFB+652c12+d087THbIV04s62inO5pEbvptU4tm+BNY0XA55
b5SXpT2b2k1RB03/fR5kiQk4cz1xLmyvWI+UAMsUTsEAAWaSa7lLEkmCntBT9Eh26rLgah1JH0WL
LCbSBqPUz1flI6hVbdrMe2nrbnLMgVlVj9gv7OYFnbhvXvn5iPHCSZNRHOkBS8AXLniqY+mNsx0V
Ll2Q/dgEdomFHMdhSIB0rc8Yhp3mmcE7YVHjaFbfsI7qQzh3yAcjCTjsgfa7wXEHakp5XlQqcX7T
Jf9pMOkZDJYByDgWbBzHsz5dch0R7eIVM84ysM6xQhmzTxp/jZ3WzJ5yhCAXTtmo09hUTdhQXV9D
k3cOhdxm5yNxWI1OkOOvHwPjp+eAQRgDOB/ypUeXDfLbj0/jQKyc0ODQ7YPeh/M04zTTTkOdG9rT
QFSZieF1whmJjrKNhBWs9W70qIyuOvplvCM1rNAnRUJFd4asbdEPqHeMNrQnmh7f8Fb3Tz62eXFc
EhpGu7nW2lePmAfUnko5L3J0fJfa1Wuftb4r85PKUQCXgHJJ4a30NTnaJtaCcGxNSLDKrBFnwMlA
8VIlC7WhoO23K7NEohsci8k7x64x1ye6H459O1u5kvvShi577w+uaM8oOwed8Q15unuM7mQfDlru
XxTwD+2YSarzbLZrVyL0bVVHs3xM6ldpeMRjLIM9ctIF4NHtm5z2SRhgheOIPNF6ioxhcNBcGOaQ
3ywUqt6J4w8Db8DTa75bVN6N167Z1XQQ67a7s3Ops6Eiz1nOXEBA7tNowM0SWm4hnkKf4T4KbtTT
PDXWW685ozzvFe2XXZrCa0MCaybpvl4Zr6CQ7tHlpmazrvsSeVl2NQ8dmU1Zv/oP9mQvTlRIsd71
vFh11AARceOc2iDdV4lGV81zqjnjPDcGeIhzfAqIGRiGMScMpitnyoMmBtNAxxw+ZLfjLqxJjMdw
Kfa9449vshQ2OR0gV07KEIhixzTv96NacjeiiuMrpGPqomCa4XUiELD7MEjI69v1YOWz6ykHcUOw
eMVj7iAomiKyeZr5Hd4p6n2y/1bYzNBWB9A8DMI060J0wXZ+NXpSPxnjlQf0q/5yIwsSr8JM8/oX
jmQUwkhfUML1hZmqa9EHrXtnjE15QsxkoBz33S1qfsjGA6KnxtgnBgl1h1pThnOOE5AvnQGJy64A
GiQvWN1hoBNIaHcgGaBRVZ2RfNjpgB+qXGYEYzPUxlNfKq8/LVqHlElz6/mJmL+RdDx9Ihzt1y/t
51IJwCF1r7OF32zhKdYnLQHEc0li+SqgawHHEyrobteOlBfKmfWs5kH7i3Pc7fOoEzaoF/fD8D5t
WBSj4ziZfJ5VadY9/OL3BZ9LGqE4+Zo63fz111/vpyEunwcq2w8IjkC3AIP1xyXJ0wJZAonBDec5
GGe8Tl2nRCx2+CBf8wqyDFCrqTwfA4J5g2y2SQcOTHVg1u6/mq54Kzy95oDs2vG8eiBmYUeTFlUn
c5bEAUq5iHqouSjkVF+k2KLxm2b286+/w+ex+/YV+Aam6TN6MXz906rK+SxJxwLqnlBgX3AbGHsP
X1Tseis9V2ECRNNpA16M2BIOv/5oc5t7/nlnR49DMAOpR0z+A1hsn6axTTOiixwTd19nWG6QL5Ie
jwC6xkGW6A6hvrU54SdCbozUtXcFWg9tztcXNbTOGJsDFPCIohGyU88ZG6OeNZpHDpl4G8Bvre9u
6fKsuSuNCZyeHGIi/D1BuvedETGzaA3tUmYeEXIu/acp/PW3++nZZwjAtUU1whJkWJ/LFq2eElE3
k8SdvOSxS7/nu8jhuRokFeKRMrT8N3WqtY3jfryckAaB2KNCo2KkZv7xaRSwBsEPifYwLzpd70QQ
N+OPFZQ6nJdsBHY3Z+ce7YjqYIrOJYKRwsqKcQBZ5KIPWbFEdqNjMIHOETDXcbvqqe5Le0CBkGEa
4DyGD9lLLUxGK8PqJ60a1aMw20ycISWiWZ81aVRyKtaPuPkqzqyEqJ0VaDjeJafD3bxNj1l9+6c/
LvVfiuW7lh/1/dB9fAyXb/K/tx99byQhUiId/ue/f/i3y+y9azCFDp//qx9+qP+fP36b7J34bXj7
4V8YGzBmuh0/uuXuox/Lf37Av/7L/+9v/tfHH3/KwyI//vG392ash+1PE1lT/xAvtp32/p28s/1N
/vVzV28VP/dYdG9Z/fHTT/wzkMzW/w7NlVKJM4SOG3xbnuaPfvjH30zz78ZWRbFiwVK2Afv9O5DM
Mf/O7yDDQe7Nb6Ix/XcgmU0gGQ80a9lWkZPAEPyVQLIfX35vw3dxniJuFDUVe+jntbpK0ZSZYzcz
ZDODE8pl+wRP/XfpK//xU9BQ8RUB0DFk+vGd8DLpV5mkLa6BVdZw6RTDUcE++c1O8OMqun2Z7R33
/C3gDN69/2kjGJwKYbCbTiybzRjilmmipBLakR5kdoJ/3j9q8KPOm8LIf6si3Irx/3vt//nZrDTM
6NHd6PjNfvyKFTrBUi+bKW4ExrWvmC/9lY2n9Wnl4ionxH2gp6gOjOFKxdA5EE+D0RmvtVm1SUyc
C3Y+YEelikhJZn5WdTrwQaaypGD8Zk38+W4g++QIx4dwmv9pTQS/MDE10qfYSK3hzlyNXJy5+lJa
v1ETbkfyHy+Jw7GU8wt33ONjPt0OJpX+vK37MYCTgQa7ZSrn2hyqdr70gXB1YMhGOJ4vaUCWiPtX
v6TvIJ4kB2b7P5KybWP406l5JAbOaK3cj71ec2O6Ud651dKb/9OLfvPPL/NfIK5uGhxj/T/+9tNd
95keEAGxdWZ4kYNPn9JaC7MEHOExQWM9qlWiXCfHkk+4CV5+/Unbn/TDxdwqAxcfi0kBZ/4kzHOW
QFZsNkYMDIsMbKQF2H0ntPa+Utp5WThIhH/9iT89JixVPMvW1nJBqPw5AyQbR5w3bo4OY7Fp1bpb
v8FttN+ccn96SP74FLTo1D+IXP4Ao//pPjmMtgnQ4FMsXSZ3OTSXfellepyTHM1+1j5ZsCpufv3N
fveZnx5MoIr2Yq98pum3eEkraF1G0b7LynWfB79AcCg87/RXP5Mlie+KkhNbMHXWj88jbreOcw/c
AtPXktOUr8ONYa3qRHYwWfUILYphI/HNyV8q/lmXaBjaLsBJYvngbn5eE0U9a0QmAAlg9FDeTdjA
3xgduCHLrzeGEx6f39C5f3olWAH5n2GRb0lB+xno2wBD6svWcWKSG+S1EchWxsSD5MyA/Vw7+/VV
3QDOP74YtGTpCvJBpMYh4XY+n25gWtElaYuJ0jSBGITiMa9PMteG9TkfOmhzgi8JZxkbb30whxKL
rwlLqETs6AZHx+ha402VimhHnIHF1J1AtfmCEaS3aHtIva0XQYolfVwpCRyErgMBB0bnJO6unjYe
IMsaBRWBnso6jiNYcSZiyD6YZ49ZF1WAReV115NXck6gkFGf5jW1rGefYKMWulQZ9at1hkIlIJQc
Mh37FpJ385ingRq+2lmrSsZ9y9xczI3bukeOhwEQVzfR3o2uIu8ctYB8aZjDO2cuREgkBw6n2dBB
QFfj2CYSIxJ64xCbPREHEk5dMB2ysiN4NKkYEYVWKcfiMtcDYJWQ54R5EJqT35AbgGZq9Ux/uiHF
JbX2mK3kC/QDTdvna+7IPQcA27+wPcSMYdltwhKDwe61r9uGdXSF3j9B0fU9TgQCwFfo1UzY31kd
bWXvpCmQFkZJ0pOZjTfbLGYiOlfPfhx0BY5fNgsUU5PGEuwYzKPmTie/GMUCJRyp61UtDkFZmEYI
FQJqhjCZ0J+vnH+PpkJLuLMLD33rii3wNpBI+g/E3gVfEt8bRsmsf2pdWqhz50FSK5Vv3M9sF8at
3WKup8MMUvMA2Anddajhfxc7LSiGGbBCsJqg46dJu5hThW1F0xAbPXgNpA9kGgJKH9sESORmGFxc
ZgbAtxCVgVvcmEZfQx9p0TdEOHv456Sj4xmPdATUbov1es5zjeZMglDovO+572SurJrsLxJcjg+E
UDRYR3J4T4z2pvbJTzpTRyQzZEGkmIIXVw7DvGWPmDCBt8wGGAZ41gEdD9K97+hiqzBhhNucs65T
bFQyoE9Rd71ZRW5XO28dlqwmahmy0z2RANRe2mGwPxLs80tUgW7YdPdllUUm2UfkM+SqfcI4qz2Y
JvqTvWUxtoTzs4kOGJEYSDhFzhAKDeucb7MS7TtPPjoHt4F5EFp9kjwBHGzBA7pYGWnKKnx+K/SO
Ns4SQfLB6sxppKZB3tajwaAcLFrSgs/2kEohEhmtgwfn8rkp644/pNCQowgCkIBhIEb8agkkSVdZ
3mxoL9NdvEj5BTk2+YiTJFzX1JujeU6Mb4E2QjMDw7QoHi+QOxGfM7w7lbnqEbA2NqPeRtjK0Lpb
GoDTVgYcDjHscsxSI7D3PXAiuV+wMQYRR8J1vJYUVjTLUtBbO33hvXmoNPRwd2yCebZngpiOEftb
e7UkAfY7XIvV6why6UWb2vyaYEjHPoyZQnTEMa3IiLcqZzJlA830H03L0k+8uvrrMIN32nVSM+/r
XqzBl8KECLYn/9XR0ghTYxd8wVhXpTcWilYAiZNRExpPn6zowXjJxGlTvC12BeVBn7tnA+lNf2N5
Y9ef4ywf7ydLOOmZ3nQmXqRxYA5CDETBprwnT8cUZ0TrbVKimi7ehWQ+Vuw7c+nNm1ZkXn83e41p
txGjObxF1UowJUHfWdF9y4vCUA9am+X1kXezLndA12z/A/94luwZm8JfMMeEWfG4aAq/8jyvgFRr
2dd3AKHdraVrl3vl1oNi4AACeEWT8CXzadxHi+HiX9SdvrjFTU6YgpHI4o4iWn9KV3vAw+9LhF4e
1tVYp+t68l1Df20qQ324Y7l8r6kCrIPTtem1VH4mbyDYtl9zrZZfnMaab81CBtjL0Qg86uPgPOnd
gKXLIzmOGS7rIsp/z7/Ly0D7JoNmfelndIvxwhEx30n0at4JlWl7QN/STjEeF/zUne6g8RSWwES5
wM89WrKUVxq62bhGtrdGPlzkaQ9bp1ExrFhQE5KBKpdQmQgzpZ/ICxoq3YNXCFasCcIvEXVqtXfM
TmYXKaJTPc36zLIKKYrMpgFkQB/7jQMhxSmn8WMOUGpGZtBpT6ItzBuM3JoVYhDHE9F3lon/k+z2
vUlY53BCJDYdfQGUBtRgw9ueDH55hIOR4LAfB/dtLnycGrRSxxemPtgHKxsNRizzRV2NtlxvadgD
gh9TJCahcNxUw5MHNGEHKR0JjgGSp+F2580HjV7AK1AJSGgP+pzkQWZgfVw6djlHEwwE/VDqoyXQ
jOf+rWWUbfcw6wP4HAMXw9t2a9/RFVkUWMMM4Q1uPig/wyWj67CQNHg5e+i2I9T39qGaamuABd2L
Gx2PlUdfZklfFofvH/vokesdu7BOM1B1rQmkuEOEJHC736za2nbx0A+Lf5xAiephEtgtO7gnaTkN
a6Z97WgmIrvUmsCIp3RO3V2xWPWXwfSS4Ar2eoHGxmYPedCXydbCCvrtZT2PhoHqx4eKoudWcvRQ
/X0A4iFGqaZzLSKrduS7uyUc7Isx1wIcysL7jsWx0+IEGB6kNbe2uaNWN+0cJN3JQZVQPdh8l2ts
lY46tF5Ayy8g38sJG1qlzybqoX5fJ4EzxQ6m/SL0ixpwXT5QMof5ajjp3nBmWQGlnZMc5GKT3agO
9SZemcZ46wUG6RBTg87IrSgABZur5r+VDH5eGn3wzbCYG1NGia2sx3U2yDnPAgNT34oY6E0DIlTG
KPTRTComRgukR4U4z+169QXQUyL2BJF3dyL31jTm7CLHyC+CZj7Us9/rkZRMDOGxmoQi0IBHkNab
AzmrftKe3N6qll1nbABZm5Lna8aieOezOcOlsBMiGSZ/Bj3S1UXa0yFWA0mHq8+yaQDAw6jgMwLa
9/aqD2eTNnhVNPqF/Vr6EyKzAo6OCnvc8+OuJ62RwAAcJWzgciQ1xSvM/qiKoXtAkJHrsPPKEUUL
DQMVB9kq9atZtDUcIFlwV4thSO9AUDNFgw4vtzlWtyBaAoC7szo6uXvQ19PXHHEvJSsWdBwebo5g
1x0ChyC0zNWA+KZrALO7GifKqq4QV7nFIPk4oDuDB4PlzWJIL42zDFwWNaQsECylSa1ey9SGmp5W
FYTDGT/gXQIlcDghjHDYgRAbPEnaxWvoKxtakWam1nUrQZUe9NkV7tGzEDztrHyzGGVGnz3PkFHe
OnPO/R3yJd+L7SnzvidVLt2wt5I0jSaW6e+TUwf3BCsGJ32WyFFVL7snfGfF02AKS7KaoO4HXVAZ
hyHoAZ42gZegdGxcV+IbWbqnua1H9nhvlF9Vkzb3NXCNx76TaIemTsqj1wx86U5mjhsVjg+73IMI
lMeLHfjxWtkIb1Th1re1AkUStRYUANQ6RvsMlUPCX1B6fWo0dyXYYTSwsxDj4T1pKWOBEByJ34Ef
Q6W/26ykkiFLR23q0N7QI7c3gWzYHZ0p3jQGSLEH5n0MwYx552bFAQnXvGFdAvRwEAYyOPPCldHS
Ek0eR+EQYW6aABfSofz7DvrzE8NR5EcGIsd7PNp2cYA+XV86iFxfOiq8fGdB8MJo3gcUdGZGLltk
re185oHVf06WhHDrqqmqK25na4KR9QcnMiFW3rpDv8AsqztyAaeyuh9I0bg3zaV+ZAeqgLjOQ/KB
bq4dQpEtI5x8hT+w9YtO41lb/Cs/GcjawEYjnoK1Rdwt2hKGBiW2ep/Sqr6yLbWdObixU4gQesv2
wMRCASyUM1Irpj6rFka6M+lnAI4hOcANlq5mEYPsKfNZw9aAxwCprKA6zrn4EwypMycnlC1KKFhv
V1bIjkdiavI9tNTkfrFHNhHIA4IkZdtswUiO8rvBLzMiB4X3Fc3iNIVuanXXc55wJFBeUCHV6tcZ
1OwQIPYzIY54DSkmYTmuVCCZ6q2OhI9Bz6JMufOrEI5cw6BunUum4xZczX5u7lEeaCzOMBg5ZzA2
78I2gRF+ArBHDpJiKUI8mKdf/aCW6lhC+76uJ8JDzlkiq9d+sarmADLTv4fE5vqhpprxy9C5Dv8o
Zgt9p3Kq2G6a5MnnQSjObLOpngMd3kg4JLmBQGOwtQvZkgeHEHEO7sqK02tsuxlWCgpbh/Mg9TRV
E0IyXlgFbySc3Swj34ksQ0qTUhgvbg8rw0FIn4egSBsQ1CUd/93CYfEj7zhpoUXn4LpTQg8U+W6b
MX81Gvw6ANlBRRRyaOItWF6Fk5dVxFgou+QU5KlKj1ZPh2oKcwJsf++rbTDveOkBJNWUINMzrAfD
blicHTDlr9QtthkbTi6vmwTvXthNw8AMyQMpEZpUAucQ0nR2K9i6kEdnJNC3I1jZijHKOL9OVlA/
oNcGa8feVV+NyPjbK9qC8I2pJag9OmlWVFRwGsjG4YiKvkP0GM4G0J+KtlDTfslMBIx8swBsR1oN
I5S+nCF65Ix+9WAIaT/oow5K3h986z4tROGHRj5xhGp9ikZO533ghhBGs7cU8T7Sh6Bc3yogifz5
lc+SPjo86WGWBJitR8Ay313lpNw5KHH7hOncl9bJpg8SOEjcQlTI1sT90GA59uBuaD/a3NWG9J+C
QTN5SW6uL811vVg4QdoJGhZ+nhEecsKhFdAM5PNqv33TDzwyE16TPC0PWFcaEjxqilpIyCBMS84X
xYauzz8yAnI2CA4lcFgZ5gqUWNiFG3k9tX1oMrm/IBS5eRnHkvl7r3taBECHA2fqu+abaVTaxdSp
4XUSegY/uWM5wQmTD3ftwEANIIGeApUxjVyPC8cpuZALhpq9O8jkK+XBSMiHpy+cZTWXv0feCEjY
esf7EP4ve+fRJDeSZeu/0jar9xagQTnE4m2AQMiM1Iq5gaUitHbIXz8fiuwpFqenamo3Y/Y23cUi
kxEVAXe/fu8538Hh51zadmbfKaJUHno7b17DMF842WEJ3ZOowm0mDSvoDEobWncM4BnuugXIzXMB
esLYuQP+BrrSGV2LmUvJh96Z8TPZ7DXkHT2hn494RO6jDIY4oCtUuev9CQ4rfsRFHrikUl7CPsv4
78ioOnb1KIv7jC+6IE1EiD1+CrM5DqbLIF6VkTytkPFNjLHwxFAC/as+I/Dbs6MukGXRASp+pNfG
7WhlaFohhQ+mhxS3uYVVhUw2Nw1M2o0oUgrpBVLbxu5N4ovmJqIAxYjc3iC4wSnOpW2uKNTZhwMF
s0HtFcogol2PgebKVBT9qyulPvp6rVA8si9bEUPLnvZSTQ/loi/mSiH8gwiXTQ9Dk+QjaOX0EFqA
i0jfw8R5LZlz6Zt+KWbVm/C/PUGnIdOAwAAImqOmxpo3GiK9mnpHNARPaSi8GlfCr2+Kwj0Qt+la
mxYFc7+BBDM8Shs2qWfKQXvtqU8VbkHzQkYIvo/qSBKUhjPXTarO0wclQ0OySkaUZAZTikBW1ieC
oVr+xGp2cZhOPI/QmRhUw4MxDqK1eQ+locSvcLR4mRLWj3tqO7dS9m01rSRX1+LBMoeeVxjn2lld
WLEl9ka48NECAiyJt2sxDG25EXbnRCWw5TBiOEBGwrSXIC1s+64n63hW/K5pRtIKE1m5gRmRfb7B
xRdtIr4++N5mQxyV1fGsBCqUmfoZkr4GTq8kYBUY+iQdb0IbbfmoLYBe21A+d8B9LQt1Ll4GNq1Q
dzZ6MU4PrOBFbAnErW9QRIt033KFYrJfhGRYtaJWR79FQv2Jp9NAlzvMM1uFXN5NaYmjrlk4LRrS
B58FQNynNtXb94gpNCEXZgwRVp1G8Un3OKccMaOk3dCJgT1nj3r/MdoTkCMK9earW1ralSNrkmdA
nzkPnFqV7ZkZz+luGIbqhhmHap+d1qwfsNmH0uvUxr3O7TJ7pq8RAg5UUNUGXdOh7O5WpqnX2Ou5
r0wOyCOj0VrFE1DIiUfgdvG+IOiCxhQzxiTtOkFLNJFhhzRBjert4ETmm5Gq4R3xU23sFzaqhvPi
wKLcIuCcX2xjhnalIe+l1dAOxrjP2ixPrhF/9fUG+Ba2HMPubJ10hQZrqLVSxeRo1KXYLGGZMt9i
/V7ri86K6KGffSuhcQ8M3w2qCI7UPPFxdCCAgRowFA9KllYPc8Msx0sWOd0zlDdjcPc2VYMUXEL3
g41LjUUkBLK/Ka0vIJ+ynZvj4LIrDEwY6PvVwMYs0ehUQHQ/L3oTNhNtk7jGH6EQsMRdP4EpY9E5
98w+WgZPaiHReXmog9ZiEcIWSUQ1+FNtOU9q4SIbhAEAw6mvooEXrtKZkqBDQDAvZB7vSVtBxd2K
OHpyFZo7wHkrnYCluKLl1oFe/WDW0GqbnN2ABIe2Ruhekpn6NcHgS4HZpcB0tEkj4KzSlwyAfb4M
z05RWtEW+1FJ/a3SevKiAtUVKbwltiARNvUTvs8KGIyq3aWlI8PA6uORL5P2Ff6xrnlgxxwu9cEW
wFe5aKKoYIP+ZuRd9qbjGqUQwCgdkQvOtScwIQU/kxuFDK9HmYYJakz6s2iguJMehfIrwNFF60Sp
BOHDkqEldi/VDMODoAVMt6uoFHI25owg3lkxomfDKJtrN1cA+tESCEnHKJFmxNqUXrsTaXy07Up9
HxnZ4G5NbSgulWwuOrJ5tBBulxk6D3Y6gi9qO6NxfOho3D5VmevOtrLCLiboQlsNkHY/OzD67PAi
VhlY+iJChH9Mi7p6DmmzNqhl9fib6qIV2uJugCE7EdhxbzJz5UtLhfISSoECceFDqLY1rb8osMcc
BatRueU1JBHnfXQNor9jEMBPqgVqa1MPWvaQDBWJISQEMS/qpqGwffjf9sMwZQ2nPvvDtM0NLXtn
2EwTidjISIEcmYvlosoygUxc6OVLOc8GNVKiGs3bUJuIhWSDBdBjp3Sj62oQan6ATTR+GqKXH1pD
gBCAx7jticdgKuN1ykjcQBXn2pVpwC8kkGDsMIrjZJ42TeNCptPpWpxb9gmFfbGf97bZG/ICUWP3
pMIAHH2TcuVgIJyWbB6t+Y4lG0Na04T0bRXLKZ9SFaPgJlRn5yq1anE70+l5V2mF0U9CTvgWdxU3
JciGibNDIy1pcWh2/Q10WwVAFazf5cSBYXiiM/Q9Q+28PsI2cjDv9Q325rqmSpW0bj9dd1HYn3ql
uFDwtYd+0eUCc7NcsrdobNOJ9VSVdPexcEqvwjyJMtBNqLTH1GCbRYJtD/4oJXYN7m3gsFoH0/C+
Miz7qED3/EgFkj/2UWYH7Jpgk4IC/7a2BcEnSr+kZd5Q8oZacprpn+kkHNnJV/x5PCzc2EBCUcSz
isG2yStczfPLhEieq56BT8qjFMWvSRe/a3aoSlUwhurc3sdYpj71ciFoKq07EoobAz2XSrYDbvlk
RQ82maLdGjG5CV5oLh3m5TkeaHlEPBZ4ncNkCAbGmbM3c9FOD0zZxNVoyKHjqmoQYx2NdBYDq3Xo
EBi0bPSA2qHG/aRzbvJW4jHywau592NRRKEPOnXNt6FmtE611SZi07tELxxk54hLVPXqtbY+25RY
HLibRtYaLdkcIzLzpCIcGQ3V4mKccsnICNuucoVTSI8DNCYhOPlsZkXnbaXjxsEEzfSsVUJnR8K4
AWUWGzzbU4kxN6iBzQIcw0bPLMup2nQXpvQ0LoBl0yyUOsfjOaMvqmwIwE2WTWEN5VeIHori125G
mEDIZfOGekSpAspNqi8bPeMDomOxWnZFuF6oLTvBFJSBO++WBaTxiCBsDJwC5ZFPLgrO5TmsaYAQ
y1fEW0Qf5Br0Tg2fOsVXEmJ1sgAcrQsFepqC+Mgvy6Vn6DHS8vL5Kfeb60Kt20kSXhiDVq19COFE
lgci4KyzViW6Dq8f1J2nogjrsMINRr4rGYG0m8ENh1Of1VYPAk1XruidQGpNwAZGfqsaYeW7aFM/
zaUtuk3CSHA1MnGv3nLztBwf9lGLIbdKUyzfbTvfs24LJcDly6HcL+wKCOLU8CrJDfNSrYzqbWAY
sPgTPRvi1VLI1B78toyZ70Ip5Gt5aoGIZ82FGFeZSW3dsFZm9rg5vBV56LY7t4mzdRdPKwMkt8HV
VR1cdU81PNlbShlu0WquLMqRMthGpz0kanyv0tCW74lKOYaffY55vovQUejv8KrZVVXDhthR7NOk
r+h6Fie8XUw/cbs4IAT0vDK9euZatq3Hrj050OKeODOlzkCg4bwtE0vttkzz83RvVHl/pVmi7y+5
JoTNrZqRWoANwKKvFkX28IwkgC7ywhis526cOxoIuRRu2CbnlDa3CTMHJ1iq3thS7k+ab6n5ymMu
FXmLail56aokoS2b0671wKGO7OYJ1WpPgNRdIV33jORljs5mZNb1Ws7GyhbwZ4xSXCstMsuaEo4u
EBju7oZY+mwzcYUjiCt1SY4sMPu4ngYMadobcYH4FBd18VWx7U7dVL2uMERfButrWw99zuQgIdJr
0CvSEyA8Q/LllfOv7qCosDQ75rN1pqbf3LnKnqcEXR3AjLx/d0Vftx/cYhBjbWMVbN/Xit2qaLwR
9+/S+JUE7Bnk6Iq7pyUn4Gxj5ZNW+y5JVPOR3ljVBy3WIvCEdpmT5eiiKPDsqWaHMHKmiR4qe2f4
1hRxzObWtTReDZJjwntGEbHkTjW2r6Nps38osFQiT4ftZ+7GmLmMx12TgIPGDQGr54gK9pECbYxO
sps4gdoiXgqATZh3JUFMdLwWpT9Mrg0mg/i//HGJgQBs0MNV3clh4G8E7qI1iU+8DIGbc6IZCJxj
h2UfhlpKJO+irOnmmlXHx6plFrmRFEExvVu4HJtWadRsm+XgSQ71KNxrh2KvwEPZEbhDZwxmyp6+
zNBEvh5RYr26Luz8xzqCyX6orLiGzMylng+qsfWa63voYEtsUrzoqs3aWNvUcPs9tw3puA5LQSes
7Uq89rXd4yOKDYtjRZSVsmw1yBvx2mKyxuM49oRCDUXmbvECEYdeR6YEpZpZXBomGXer0NWtKp0Z
4dIf+J+SeTKU0TXeVtAU4YOb0dV6MKmrdZuGJXHk44L5C8dBcqMBtkrLvGRY4NVA1T8kxxQJh2PI
nVAx5sEHOlSbPkGN4kA8nbQDRTY9/cUSHiTgaHqNNHJVHXByp8mZLEEa+X4Bvrc7ibJ1xpMiwDL6
oyuJz4QJnrpHjSH3eZklqJLUzgl+b0Ap+BYkO3dH0jvOerPpI539kdQW7pEp7fe+1ZMdah+S02hV
V8tDTZZ9uo8BihJ+oDVuS9OZ53I6NFluvVd25b5rjRxhBaJZgKY82Eplnbk7gDWRaBcarO6qjVOK
Hj8w9mzK62/EcLe7DGtnAT2cEcBhoF8KZ2RiJhBIstuuaDFh96OPAvJJU+jXkeZO1758nLm+VjTJ
l84+QIrupttQx7J7QNEtzR2nuWptkxb5QDBpDk1/2Qsmu2aCZeFCiwxK+YX+lrozmCjGV1ObmG4Q
m3ZTP+sciuW1obiN4hMSQCAXrQu6gEZiNd91YX9Lwfxf6pL/oF7+U53z/0AFs4FrC0Xhf61hvkPB
LP9xfm1lUv7j/2zb1/L98//+rGj+8Td81zQrlv7FBSCLgHQlxvD/CKS/i5qJWfqCKtXAk4vazbEM
HcFWWbUy/n//pjlfNPZ1aIboJdGkGQjvOpLuv/+WikzNQTlv8xijTf07quY/atAEmjeBBl9fyX7I
T4X4RZaZTVknJxVQ0Lxo+r5qCtOPjUUNDCwOf6GS/E3P/7sw8/trubySxpgABaP4xRjM2QZ2PQXF
ljIvYEiLcpfCljG96RsVat7RniEoRqnf4j7Y1Gx2DHx/K288xv/mTn5LsJ/tyUl0Nw4CBU/ljDbb
8oLoP7H96Tv9F3JV84+azt/eLGo5y1KFCUlSc9YP7ie1pe5Iuxv48jZkoj1GGdv2NDj5hePEZ+I/
ADpQZDe182CRr7GB/kUnqoSCsHIMOlqeQjEGn/YoXSLDecuS5t4m48evJbuS3dD3E/0qqoTjnVLN
ZsBTtlMyyF0U20e4lpNnKnUeCDKqNin4N8JGy6gOGJ41/oiGw1/59FtNB1VAZlW7FvlJ8hE74a3R
uNMuFMo9gs2jCMkj++2D+Vsr/0/X9B9X//DZyr79ZL3U3T+2ffnxKrmP/W9wMtj6T0/Mf3IycI15
TdrPn9e9vv7EP1c969cVIOFUW/APxmr+/Oeqd76Y+pot7+D5otGusbT/uerxMmg6GxDqO3wLiPR/
X/X6F2b5YKVxMtiWwQ//nVX/G//156VoWdxzkP1z21utbtYvS7GadWYdTqFt6kJqT7GVV/4kzanz
Fvy+ZLpMThMQacZ8Mm8eXZqQd61JbkCXcEcXLpWDqS7PZIX00JzW3CeV+dF71dHa9QCFjkVAvwTL
K5r8bcfU2h+SpQ/Ig5Pv5mrC7PuoznEIT+7XjAjuM60R61NJIoLgQqCbh2nSucBMmWOdR7j329lB
4DD3XMf4YHSq0moMv9rQU+5++g7/xar/o0KW3Y+PBZ06+y4iddP5lQnKDA/ZRggZoyNeIoBcVG1y
qOgBbYpmM2GPImg+bINCoT/795fVf/NA/V+7pDQOmT89Wg9d/vmP6hubxR9MRT9+7sfSwtSjwXx2
sVejtqdgZJH8WFrmFwfzBJxQdX26QXbzaj+WljC/wFBHQ4uo0/xx1v44UPmtdVgAWtQGl4wtUvs7
S4vV+5P7QEDHVlUXhb7j4EHQsXX88dxo6QjByYuQJtlpuJfhK5KfnFkmRBNZJeIGRiy0HQhioArE
X5ywYnUH/bSs1xfHo+QYmOChFum/evhUsucKfTSYatbccHo9tIlGXcDiYIWODl2jEt3XjpY8FvBY
bpQeVh4NKg1p2NgdQUNlpMvhrqVnim957bDmJznyLylDnocZ8nscE2d0opLRNzX0D0YsWXidaMX0
PqLZmugIcjMvkAsFUSvkU6vqBIw5XETR6yX6R6INNIYrqI7xFtFJxCmX6FUAka4muaQl/CSM3Zti
LpIXuUAzY3hM9xi10Dg9Woa5tZRcvBJNn9A1NySqhNwghNdzGxovLWF232apibMjRtf8/tH+rWPv
v7k+/8zY9z+w4AX7YeJ3+Gmj/E+HHUDdaqh+Puv+44e+L0pd+0JlS96Pg5LM1lSXp/77mtTVL6pm
MuTl3EKCgBnvP5akaXxZHTqGymIxbXzJnJE/lqSpfWE9rrQaDZ2CuTJkfjNF4ln8sYtjd6TQ+P3X
P1uPNO03SvDvC4P6zQZpzFNq0YG1aDivq/anai5PyWtdrKzEoNy0t6giliPE5+jQ0NBDgEYZWuUb
MkWYqcyVuh30Ln+0Rf0RVfnLMBtHHchyClMvgEK6BPVMcWpXg8FI0ELfvdjGzURgs9e7hBiRLfsa
JdO4nRHIVNo8YzzC/q804xVRdPDCy/BxtIm5slSI011xA4wp2ccO08+RYJa5jlwM4NoVsgUktdAp
GASOdBo15oCJfteOx4qkFtAH0O6V+GFK5CdRNIz8aAfgQMausHp5N2Hf2Qz68cQRVd7TmgjfNHfE
ndRclpO4mOzsWbe1ozkUK1akIb+76A9aXUTB4GYXoS56v7fqW13Vi12JOp+B+ZTvxyW/XLpGP4RK
frLt6sIhPcLGRXdO2Nz6mS7Mgp0AjFTlz/Qbtk2WXqXKnAeDAX8Eo+s1VnflaDqT37fzPh3QY+CC
KHduWgRO1u1sQNe+3nTIriODpDnrUXYqSUouQyPoaWhF/dRds3EN4w4M02VTD75rVreqS8RlTzpR
MwXt0h6SafLL2jgwrroY1N9ihS5WNeaEtCQsEIUWKftcWt/nWcifbOwHtyuQTJBaMKPVRJ0Myp0C
bucW7YM+QfVEDraXeGPOs2nmQUo4DmiNhAxQ3swYvWft5Mf2sqshZ5KKHOuHmAvCetk5lHF4B9wA
ozJTHhihhk8236aEieZh6grSGDBvgU5ypoVHt+xAf2uvl82+EdaZvNct9KpdaTcVc/As2URZd6ob
OKl1CN0lZVqgtDSa+TaeMWvbyMxxNKCP9xHtbPXO/mRW06HkXNndZIRXjVF4fWLTW+/faZJfpG5G
jwLXt5fBpamLbGc2Dn8OPrGqM59HQbpPmyH10WC/Ek354pIcNztNt5378mLJi0ely64Lq79q4Fdm
3XAf4hsIAcdlUxnA7oBYiUS0S7VdUiOITFIQbaPpvEEL3mE1YF9nDkcNWZakfqEdSfvqONrqPiRy
HujXQTWsC26IBwt7jTfMGCYyIh+82jRooCniMSztS3UhzMrpwVE4K3R5rC6QUUU4wZs9OiZktGoZ
ECPI6FIvgbX27qZgQoVovAgIwr6ry2wLISOw5/BpnJeIj0K+EcdFfzSmZlUeZwAjRyOC5zOY7+BQ
X1tSUyM9frdVemvKJO711s7feyu5E8AMJ1u7MMR8YRSJl83NXo+QXM4zeVsi2aVM/duyJs9zunEV
IRHuuBfkPj/ETXoTNSQlVMZdo0c3tabcJmSlRC56oQZPgWuV93pqaF6YaVuOzZ2lUq6bufu0aucJ
x7w0u/B1QZngL0Zz0zrVpg6BCqHqXFKOZjXFeKGoe3RWg1e6Yh/W1Yct80PqfOhEcKKErO7QGh+7
EH2VjMxo07b9sHVKNokMQrqQltznY0tcb2G+O4iSDrCYim09PRpqdAojAgOLgg8YJS1QaP2eXzCC
7O1gBpI5govlEQ19DEmXhW3CcWsaCLxsOI2iHDWr3yL4y68amKoHqxVbq+rvm6V70MfiakAy5rdT
t8sqDaCzKkng1lSxYxYLR6uOH3AxbFDkQZp2nxI8i4R4nQcbDKEzJHtGCNnGtR7d8iF2HsiZXnwm
3qQBxvNGGY2bIcF4y+z/TEarV0z6Y9a2CGjDDYGN79Xc+ug4YKzMDQOBzk33tE30QMstf631xJRc
qimE29BkOE+/7cSUCTI8Vqeegb7B0vXSceHCrz8Iu7y2BYutX1JWiU59M4eYevUOtU3ff01scQuK
28fuvMc6eK2b/RPio34TGqIl6Ax5StGyrRXmZTwbqV8vwwf0iJqGYGEwok5v+ml4KapopVq66/fn
PLRjibmLVjL5NsIHdfA6xonh4WK5qRp1W2CeQkDKlsu47Gns+VVnEl+ullWyl4r7BpwV2MdkHEe1
vGYrQICnjE9WxgVsmOLHzizfkDRfIOp8pw96HRX5M9v5oQ3VQz64C1JQgp21HgtIv9d75Odghw9Q
RVnNCR83PoltXs89EarMEoXFPLcB7ekjXjsCjHtTLFwSuNU1b7HHDf6Z86w77/kwIR6lBR64rfFY
WgVpWlYugxDN4zSanEygaLXI/TZy2dsi3uvZ5TVyVkskmaltDRdVE71MeImI6TouZrFrmTV5HG5w
RFz7fZmGU9XXV4mh4oJajUv1MJHnzM7AoKt8KrW02VpRcp0Y82OhKp+DBlPbHeXBnLVbOa85A5aN
5gv0rZ2dzUpeF+jswBWvTnIQ7c5wacLnlURnbBADn5CdJ6jh7H01anhRkpEO2eTupW0Fcc9AiBTn
mrpX/7BT/Zqv84GNq70gvHOfoc/yGSXU6Pr7W3tE7OsoyOnBB/iMIke/6qfPKdLu0LqSzKEMJ4Sc
lxwdGQ45RFNkhQUtWM9CdpbHMGebKPNNznTdG2FXbc0qu+bifSxq5yapMqjoSw/Mdchz1G1cNJIx
eusmhuCDy+TXzN7xsx9jN2T8ji3nTEXD0I5QAsZC9tMItJHo044R+TgH8FvJdEuq26QmRxeBKYd7
vh9IuPNxEpI7YbWBow2XxVp2yf5CzxnnAkVTXIN85SZnYGh8Y4gQKK1zGhyyZEkfZW3hYzRNAkSM
CJZWr/faOam/WvTi+yX26YdvMN4dpFAvM+nuYjk2EK2XyYN/z/bQbcdi3uazTXKUKw8CSYqvZcsL
3Y+3WUPdbUc9MUdCvZrtdOfWy9cq5HuytJS/upowaaZ8Jdkr1Mz4ZMzTCXYTdhh3uDV0tM/QTXaY
BlHfzB2Pcwmpu6PvSsfP8NyePOCpKoYdKekJkkvxahhLvpHJeMYKCbbZEgNx6ngvHVKVzAF1NIqU
B+EUh7kp35vB0nycH+cmYlKpFSMaZJnsLQJst5qMTSC/2b2SqCSDh0SGkREahIOJJnJKmoC4YrwN
aouFIsrTbYvglhERedRAuC7QDzCl7Ng1Uu04D22ICyJ6Gqem3y5zY+wMsVqn9dVDiJpsG5Nl64lo
1D2Sjn2AuwitU1Q7ZXVZ2vqrVpe113IWkFogL9nnToMxXLCTE96kJ2fYeK92zteVKCjJcawoPjgM
JkrYQNUIN4WUyrbI4Ndm6SQCiBJXFrrdIBfOg9TnW6tPvo7LfIb8fdF16avd29JrbQZJ6H2HQI+b
zBMSO8rsIr23mppSIMxnnyk4+YqR/VkbvRWwLybgPmaUFZpnNum+N5tzU4eq1w3jlaIb6WZsjBs5
sTFrJd6UdkLuZ8iTMzH+6hXlDqXhbp7kqdCNY1StwtLe+KhtUzsRxHC30D/Gzhe0ioPj03R99MuM
OOst+Qrb2KozEtWKagvbhKWl2EEOdRfncWUQ5Z1NSOVsHCoqU2cXftMsI783YbgTvngxkwQLFZod
X0LxTayZzM8cgjtqCIpkKPhum75mU3+haZ30aDeOG2ZflxZ9F+bOKQ35uFtg7Zd7oLSc301/w9OH
UirUP2RTPYRhyWQZQDRxPbhcpG/Oyz09kdBL8+Yej2W9+rZOnT4/Y/Lj8oM1zWun+V4P24spNe4Z
ZF8h3b3tyv7EM1zwtY73mkNSQ6qJt84dzlJNsY0p03FNO53FeDJj4xDRc/EGma7RrCKYiZlH1N9f
D4ROe22hfOpVg0CZYnipcxTeqXsVCQYFqIFPY1llvr7wQM5Em6J9ERu6CdLPsnAvFPcaQR9yl+hb
iOpmJxgTE7D4iPas9MKuEsemGJ8y4px2eVS89EoWiNY9YKN0LlQHQBHqrP6Yxdal6aZ5wKfnsRdt
oyw9143YU3YF2GSeK6JuD1Kt+wMSArnH1jLQ01D7fVO7KH3UWBxiwXaNVazfz72kGmdbPRJ/pwYy
zMej0ZbHRUwPYYNH3uiIHE7c16GncO1IZQlmt9vYtjjW6KWICOyUbUJaDGWKOnuCcBDMWjyqnXSP
E76SLb4v2Jzj/Nzltc7VWFzH+Mv6uUsDuKbcQrPuyZDFhV4lK2zwlBDWGoSVYQe1lb0aNavRrAiE
xh60nVosParbUgYOuA2MskW4Z61MaSDcTZtfD4gnyIJFWKeNDXLLOH3T9Hg5YVM5FgLh2NCwJU6G
soObTFg5oC0/tLiOYhi9RPlwHcfiVQpAWImdXkoFFkTTVtt1co0ojrYWvTW0oNniXJpUsR4ChJ1q
8lgoTaA6IC41RKdAbhB0x3g3UkGuCSyXF2vAI10kDyzXd8ZWVwSFcL9oUXg4c/tBtE3tK0t8Z5Xv
s5E/WUZbbFuj2JrU1txgcTzMq3JJMrAl5HPRXmINjoAT16ivUMnwIELmRwOZX+iu9qphC/FDjZ8i
VEKl7xLfERvOEF+ieFpyZ0PLjdjOWeEC4QaNlmoMsdcQ84vZUZ5TokcpBGWuMTHXBNEb5f1CijzX
kARBMcq3yPa0FbadDB9OFSwzE/uBEsTA5i6vawBp6L2J2Y3MfTxkt5ZxBWAfYd8q0tftdlPM3aGu
EXRUuABV+NGKI7ZJ2C1Es1gndw0p1fT2uYywWdEhYFPsrTmwwBpwops3Un2eSMo96LUJRREgPWF/
VtlLz3Sap2kQCb6j5bGxLaqY+Ryye4fjfEk7sN2GtnGlF2I1q+0QjB+marwpsxAxrCR7uKpOeBDP
9H7PkhIstrBZVe09grY7N6setVHbdzEuNKF1qJwgwMfzPW0ElApudw1bVaMyQbNf6SMiFv0rQFbN
A3/Rctntn9P0skAb2xYQtKO4y/a6NX+0i3lsCMjcmlRg4bhe45G6Z3Xfe6qINZ+UBN0X9eTnQMq4
GJfHwU1Hb+nccuWwInIIkyM+AU8J3w39aWRDHJbmJhnmeDdE+fOpsNxzVRfnYSB1d8q5XA/hVdwO
+QF32rHkddpiNnw8v5+d3VzUqoPuqNgpNbdpVTQXNspWgBIeZebzUrw2/bWoX+maM8fJSuSMwxZR
/Z5NVPX7joSJRAsPhbzsWtCJjAVvp75fvJIUlQ3ygrvZsJWTOvYSXTUIymYYqPVt9XK2zXs4JQ/A
5kvc8HjxgBtr+9VzgeInN6oPseCYAgl5uY43F70fd31b71VLu6w71yfReY/S/R6cYrst51eRile7
se1DNn1L8+mQ0kkgvW41Ri6XAisxuOYPjXf0ZKqpBz3quWyWat/L7KMiFs5jDjRczjPCTlr5vm7F
sAMaTF4ySfWATLaYb5xkTlwkoO9junXYPRTLMgly6ZWdRp/PmEreO5FdWNAS/Vu7CiEnSaFj6jLc
6XhCzoNwlCP+8/RkSUNDhkEbAOwGUe0hUrmuF9+nTv+/t/xv+jqB+SspxXXy2TIhfi0//nEmlPUz
/wUpt/4dP2Y/wvqiOpSKjoFeCwaSSh/3x+yH32LeszK/iQuydMb1PyY/pv3lt+w4lexhlHxMRn5v
M1tfYM/Sn4B6yEOg0oH+pa38Z21mhrh/HL9gKnEFPWZehDHMKvn4Y5fZhEoW45qJdzH5Vnt7THiK
rW3TFRc2hggPD4uKMRwSRU4pTmLILSGEp6UMna0zpDs0TFFATzTei5QKRmrGi4D67PVqE1BnEF6f
FCf89sewxQZQqXdwV1/GNv9mIruahX3qLeUYTWRBDsBk0CKlHz2588xCHp24WtPVJxnoffXsxgsY
dKTc6z+kkSCrLo3xBk/RG9qFZJ/Yy+AzHsWEaNhv6F8/kZUpQWgpE6paRwmgAOcbmvZMkIxLwyxf
EhXtCOCITRqGcBAEtj88on5ssgVQN6IA1bMFIdey7NM8O7cT57JrjLyDJP3mrGo4E0oAhIPmOa+L
F7ci71oLj7IHE4PRlOuGvdViXp4y602l8toVIVB/KB3197eVdKiv2kaQpVLWfpVGD9xEp9q4XhYn
CwanemGOfBlHE6W7RCgROvcRVsrzwiG3KZGbeIlUH3Fy19dmQ/9aMbGITNw7OBb7TW+nH+GEMKXK
3toiQlfVoJYe6/7SrLSnokMAko0vgzU/dh3fXJKh35iL+A1I6mFxUpqPektgQ04pQTzPZbfQ94pb
GWClu1bc5WmhUeNj4OXW7giPJtBNL+vrTG06P53578ncxfVxdRo7fTFXStBFO/XymDv+3IzNtrCd
Z4lzGaHrQGoDEwkdPSp7lepP5ldbpa0z0kAh2QabfZW8hd00nxzicoMI/WjgzmZ2jKsGnRs4PW+Z
zRtLpQlrDb1PLWQcW4KBDkkYS/jKhtyWk6H7tjCmYx7OZ9ll2LS71txQ/U60WJErlxNvAd6PNy+d
TjvaRU/p9pL4jL67B1c9eWVjdEErWyAgwmKMR+yTV5rhMW1VJOUwJqawS73ENHZKzpjF4uSabbra
IubRRJYrMLjzsKPq9exaC7ifEZzhHjS+LFMrX5Z6GDcldq640Y6amd3maXttq3z7cUMXRrucoxRG
R/by0+71L+QDbEw/j18Ze7qAK2FQMmVCtaWtv//TlIm+VWXS5yUQMGceY1diB655TyYN4GIz/wsc
3C/EffH91ZioAcrhVbVfiXoD0AtF4Q6+sx2EoVbk7lq73ylV+aynwRJmlyMxZlKC8k2y7i8Ye79E
hP54cQbtCNE0VNfil62uLDSjqoQe7XCuvBmCnB5sML6O2zRdAAB9/yKKf2fvPLrjRrJ8/1XeeXvU
gQ0Ai7dJhzRMepGSNjikRMF7j08/P6h7ukgwO3OqejOLd6ZnU6rSzTCIuHHv31RYPoKZSiFvjObm
/GR/lKb7xy9A9ZMjnZNWxmnh42TrGFMmhaF4Di4uR11Nrjxf7Ar8eAaaM5kbXZjumRX773gmrEHi
qbKJMMassZ9qclWiIug5aJbogOvF0h+eyuimzvnkS1Sx8CGyHwG820vf6J5CXVB2f1WLchujtRxB
gbHcYGPU6cHQ9Sfok6ukwZCgfbIya9Oo0QRdv07swhl/SnWMfWZcr8whXytTPy1ttLt0wGh97Mxd
ngUvYVftJK86uIW/5jTiheO/iaK3Vui/fu9jCQs4TbnCaRInNJl3ot/W1NoVeAeobPp+9wI/5TGB
ArWIZK08qCW6QW2n/zSL8mtYWelC5wpz8ka583W9QgGuDHj5ggZGbexJLTg+LUrkg/Xoj/LTgL3z
Iiita9WwhmVm+fs0aDZZLm1z8HXL3+v+l7Klxyzhf3MU2Qfk2f+sWe+8ZZMybTX/q/4X9umnDffv
U6nFWxyMH+Fo/Pv/TJss8w98OTgq7AneQppDdvTPtMmy0dyl1f5bOhddyT/zJiCouq3zbSmqhq8C
5/C/8ibF+AN4C8BV9ErBSiE0+BfSJiK8PzQNHQFoNH9VFcXFyb17wmS9OzQbiK+KYI86teTvLN9a
BWm59/CSfTcdJ87m2XHxjzAKGaNh6QaHFlng+zDDWNg2FPzK4Z1/yGqZ8u6rq/3Uev821qML3rAT
hu/zoAD/gKhF21G3Z9EihqS46lg5SOFce/QflkHRfYUMWC5NONxLCL3rngt+QatgVVr+LX3w74qb
oFISHGk57vryXhd+hBFD9Ypg8mNdSU/nJ+S3XuifmAjjHzOCuzMYZCZfMWcHmgJOSO1t+mmu3QeL
gU6EluNtnGPdugpj6cFXiscCULDhSfd5BOqOLhEog7C/1UP7Slb7HUJy1SI3YkSesKaDPZdcWLRP
kOFpc7DHAHSQVuNYOq3qu82BPls2Iv1QORocRbCBw0LBLaKlYb4gt91LqCfo+N9ZtMPp5fZHz9cp
Zxam02vJtvQbYylLzTe/LL53afowUs/MsqnMD/FofX46T604ABh2MF8a9+IMUYkGiIYGDbPpqXSS
ciop6wBxvoWG+FdEVWOLomtFXSlFKhKxgPPBp6WaLyWpB68JHkWmKqYf926aZOhpInLzykFuZPLS
5TuSvp0PMf9MsZCaNKnZz0JDY2cOjQTDg9W8FtJ3kK0DJcJtYESOkokL1+w8q+H9RBwNXCp6rJrF
a+/jUEStoOyW+pVT2uWbh6bXEVm/YJ1pcbqCiIVlMlS4VTCgt4ZvfLQowvL+/EgFB9uH2Zx+gmKZ
MscfgCH+7+NPMJLUhIYoQfCA0H8FeaRbl0nevlrYQGzqJCvJPOtueA5yZDlayVW+eRF6HBVSVVey
MdGdRRIHby1eC/naNjMLtLbW70YacVvF4K/aCEOqvvele3QL+xrGWnLE+9l2FHpSYzjmK19XALeX
4BjwKHeURtw0udTQ4fXkFSqYN22UbfpwdL9kUyWrDr0rUL4aahvGlUT7Zo2GpIH3Ru896rWsI+dI
wRywLkUON7uxcrwj9SAEpB7R8+tKE38s2b/qIkrFsNV39SCjQAHhUmA5tPTrSHqGUxxtoEzjwaj3
r3oCox5tOOySAcEICPxqp661travDJCN55dDm76c95t7Wg5A+DbYSoWser7zsFW04japcK/B+mGt
hn60bEIUCDgaEP/CUrUL7mvfDhzSHzrCeU793kxLHfiNJr/Rf39qGq276RqAMvgH0GgbE9OpEkiA
sgexbGi9Y0UF2Ss9DmSGLD33JX+YY2+4KAvF++4hcAdqpdlyiRgrOI54GMrWr/PjPPWBgUEF3ApS
jdWa5bODJ/fGWMUlB0glfYEDVh+9sXosmvjtfKA5yPn3fHJ1a7LK/8MB/7i96Ybj09NQHc/lONpS
X5OQhiNlHKg0cGrFDeoabRV/C9kHi/OhT40Reyxd4cNGpcGajVHWslLJ67x0IG1Hb0VlHXkzKt/c
Ebr3+Ujz655BgrKHN2NxrgLqnkUC0mfUseziZpGat0ZTUBiM9QePNEMf9Vt8jX6ej3diUsHbYj/F
6wCN8ynDen8Cw5dz0y6SaTnUMMgrzdwrPUgntARXbq4c9UhBcSG5MMgT00lQQL8mnbFpNT8GlbKK
GmrQlU5ChxpwS3ild/6wUHU0ds8P79SxjP4FCwflCIqCNjuWDbSx7SIqSkc18zeEhF40sxsdeKPL
1i4nJ/l+R/X4VyHDVKmS6Mf58CcHqukcyJQgTHW+ZUVhtWZps2+AAC5QBzoKv95UUI3PhzmxaYSK
SjaMCFtnm84GaTexqOlslk42qi3M7/QpKFEFHgBwi1h5zJXUXp6PqEx/5exwEzwqubN5SQOCne8b
BdZvT4vKUWnNPePrgrBQtfNh+y3EEN8PA6o/kibyneg8dW2pZfjNqvJ1V4tsQ6dw3PlDLq4v/Kjp
4/j0o2jw8bpXAc7O95UAAATgy2exXXlTmw2MXWt4ye0fZQ8OyBwnm1aZhoOtUp7D1eZC1ndyGWzw
3MDnedxTlf3wLZmuFhplx0vY6ML72u4cNxmuVJFeI872GlIlXZ0f76k1gKFnkXFwJon5cAdgIdxA
RuHEo40MRfbMq/zCOp8aEhrvXF48tagNzRI0T4QoJY8YgnslDmlINYFERiN50ynDVw/cXCNdCPjp
BcIBCH76XxHN2QHo2X7aoxFFxAzgZ+hK7U1e5uEqSduXysjxZC/NNKTXahkrs6u2BqlcI6JvbaVe
owu4tUNET12zemkT9egVUsK/r/VItQZv52f/1LcNwJebnX4oj8BZ4jxUICfStikcPEKf0LM6dqg9
G7Q6/7Mws00VNdilCUS0HQENYiXV0dKLezTE5c6/cIqcSB/F+wFpH7dvFgO/GXsGFIzjj0Br10kr
3cQNOOakv7TKp77U3/ccFSkeSr+P7XeJPy061ddB6DghMgdUUK8gxYtFGSnXlWUcZSveSVG8lQM9
c3D8uj8/pae+G8H9SjlMh28yNVbe33ldHwQdChaFk6j48qbCal+rpM8vlBovRZn+/N0Qs0nXFhmA
AsRxu6RWsEbQ4MKj48TlPREUDKoQGD8wZx9D9LZboK4PhLJs+iNg+2+ogNwrVXhrgtuWiwShXTRq
LmyTk1cqFDNmjqgGpImPURHoU/sxN3PHRcPUkdLeo2F/n5LW0vzn8HMDmsKiUrZhGtPAV/TH88s3
r+FOTy0qPhxtMm7PJJ6zd07YD26v9gnrlyvfsyJ+RqPVg13fgZpMvvRF9E3Pg181buTrOoLOhxLq
6vxPsE98/LyVbV0TMBHowc1OqSxge0VAwZwM0LSDQ+RbMCr3bdqbiCFJ5qL1B7DEZnxXdKW2T5Ko
c+pWXfuBbq573qkriinRXTW4vqMU6d6rBE2aqkXyHKlaLRcoHvUR3Hp9WJYpPa4yG69to/U2dSs9
VKVfHRSve8JbEDR0bxz63o6cuq6yFdCLyDFp4i8V5HQQMZN2cZGOX5sAbWE2g4vsJ87QCSuGwe9A
9RugUKC6Af2IiO6PFj10k6WAyPTbHAGY0Ecm0reNbgULDeWoLjlC6EV0SUZrRR2DdVN7j30bQxqO
tH1f9leeFWhO5BfI/XgW0MxRgEuW6LHp1BZ0oLIVTaQg3rRS8SACELSD5ImdO2o3fq+BDcGnB9v6
Lv2G2K66kDMXX+6yQ/MGaFBlWXjFG/FmkCWxFDn6Yaqi0FSvamUfldYEgEl/JYaJ9HN0raXDLpBQ
Q/YqmM9KVhqHqfewyzz9r9/8k+cF2jeqgkvFnDyH0qhmQ3nJkXIFADp24PB9z7+Tq+DWs8N7/qsL
H+GJe9niwUXfhmRjeit8/AZNy+wlRENyB//TYTnZmSC2Lq+xrdxbY4vEap1eGOKnkhZfnQXOGzsy
aHp4Ps1C6iV9XnxRM5JM1NEL4BZrCl/hQ5YCUWzT4KUp+EPRRvY6t427JEne8qy+4qelRw9kzcLN
/Xin2KG6MoJ+uKGjkL7qgBE3jSKqRWhhjXNhlk6dFLTcOSY4pbDandjM789gmMLRYNte7lR5cmWZ
+b7ppXo/JliYaHm1LC2AKGirhSu7QKBash70smsunBUnjgp8zMkQzEn1gP76x9+gg7TEksTMuG3g
7cT00zsIHP6IMv75Q2m6UGbZLzCC6TzEn4eKw+xM0iow1F3WZw7qmN9FaGx4cFzIsKej/VOICaYA
xxjPrXmGS7UCEGaJAlXUqU9VhwaUn6ZPceZvqctg/kD2IzztzqwQGTs/uFNXnZiuHNkwgFF8unQi
/Ba0Xs6csAr2kYVIZe4+GlVyO/jprZEhpZ2G7QV3s2lHfxottqMITKgmNaPZykVWibpOrTDaCPTh
4I4P6FuuTTQENwjFXAh2amppJFAPnrodn6obzRC7WW/ZuYOa560UNhEC18kyAmCcm9lB0s0HrRAP
oS9f6P2emli6F8KCEgbEUp/tGqMTfibpyNy2yoJK7zpXEYGOwXGucvRojWHCJ0TR8/nV/KRSwWFC
kdKwIF5ChbbnhN+orZLK4GJz2tFG1FqqAPTyXNMr41WLkJwJvEEgQJ+8BtB2KC+t0ig6KAN+wBIo
hGVk2sWaomqy8SA9Lb1Sm7BUpmYg6shxX4Y/dD2nFihVazS5kboWmrFUqvLBjIxXjH6+mch8IXyr
fNGiBlqAYl+PZiQ5lWT7CyvzX3JNRfwVpwhqjdaBOg0yaXrkr6Cc+euygopnmqUKktuWVm1QPJyf
HnU6l2Y7b3rI01TiVQeTdHZuGbEucrt3MxSfE5IpU9KR8uMBlsMoLEdQvahLmxsA3fthyg58SS2+
x0O6iap4fJBBy9eNX63NLNkZYwYw3AR/3UmFvgwD/ZuA17wKvQCxReFfqpSduJiQhFEtS6MModGy
YmTvst7aMwKMM3JuCYHaKAYI46JJR2XVVb13ZeWsalNY1oVv58SjUaHPQk8IBjtcDHn2Fovj3qAT
bGRO2ek1SsG9ucQgwp84CpgmxLm8CcYkWdqG5G7yOFCWUHc5SkIIO7arfTEs47Xv6qemhcbTyeMd
1gX6Hjc1ELiZLV24SU/cSlOSMAn20VyZ6P4f5yivaq9AxTl1ZJtCbR0+wqytFwEWFMtC9vrpH/Mz
6wn5kmM90BTJtlM75cK99PnAQdCGXAU1DTQHaP98/BV9WOQKFiGpIw3RIR7kaxnrk6ga1rWvrFKI
fR2K5oaFxcX5zf35/aCRSYBeo8iJmzN75WNgo+zx0m6DzImbHOlKxXZyH5maoUYG0HvFxeqBXToJ
zRxBEpyP/ekunoWejbmoAjSc8fCkajVsoc/uhoz+Qd5eWOELYeYlcatVY8TgIj4C+AA4gVBcrRw1
u1Rv+nThT6OBpG5yjnJOiOnP331rngx1VQuZyK7Xy50rMP6KFbiJ5+fs9HqBpJ5a5thXz3021RF2
qoVMIn2KaKPW+oMv9GsR+K+tbd82HigSmlqHAsKq2lh/K/iEm0Q0g7xTm6b63RjzuK15DHgEz1Fi
BE3SuOHPIaoB9OYvRV3sPNTsl1b5mA7Z7sLAPzVwpvl9F3uW8YaSFPi+R2wPVIhhx+tSTJ1aHn2D
wD2jfSz08GtvSY9YmVzhkHrhQ/l0lE7hEf+gb0mFla7Hx6F7+D2MXQTav7Ve/UEFVw11urhR0YaE
7nIh2KdcZxZsVhMZJU/iAW2moJrLZQuhARQdnF+VqnX8H4aabVsXLUv4UlbqVOgIZB00AE4/pb1X
KcqfX8HTg0LIiGsBsQgxO2k0vckLofCBwEjBkFCIdGoVYR9kjsO1OhHS/kY8Ws0UliwMneclwYSO
JFBBRjbYZbMJVKjEAOPzjQsrYwUNNb6wQ0+O71282Q4xu6ht1IRFC7z81lS6Y1UWu8Kql7Jab//O
0GgvYMDJ1z7vo4QD1WHUKFJHASi8yC392q4yNByTjvTwUjP9U046bcbfCD2gKKjezNatkiahZ5Qw
nWAAwyVEsg5Kcd3YcPGLEUIYeARJ+3J+gJ9vZTr31AOx5Ka2BEZ69gXopSzJtTst3uQaM6jSqnL9
17pAGNvLYUwlV4VfoHMZD+u0Nh/itrzwuJqOsg9J3+wHzL4LfNP0Tu753gv07YNYbHU6FLHV3Z8f
6Ilbgy3DC46S9SShN8s+4gKDo6BncitF8ffk5gWuqM2lrQng6vNwKBICUEfiTld+w7Den9xVPXJs
R+SwQpW+B0jmgsJNxIaMAK+RdF3htHY35H23HrThx5DjKdVS8ltFaqBR/JIfIqn4ZaEHhC2X2oIV
DUtkJ6mvxUX+EMmq2JhjuR3U6lBk2jHs1TsQx7CnAtHvIDS3my5AJtxvC3wN2x4yiWJL4JnzL9Sn
qqshA3ZaU+7eeGWqH9wkRXRUo9a+FHUED6pBN3sixKBfkGtR4FRtYv3KWtnb4jdrXGUQ89tUum0b
LTlERFplAqiz3cl7pdEwm2q1Ay6f9aat7OYWDvYaYf9o25aKih4Go4+S8WdeR/o1bkFfPepbq56e
b2GUcFKSunUsXfoCfzC+YpG+G7HoH7Bv0GAZeWhSaPm47b3SAPLsmluRQ9fHcrzYda3UIFJeI5Re
hIdm7LdZDtXZTkBVmnFT3PmhbjlNaro3OkrpDig5YJQCjIVu8GoSSg2PCLJZ4Mrf8qp57CQXF89U
vTFdZRcpqMfQ21ONTVnlGFPQ8PzmE3cZGGp1lZiQKTVPGo5DJHeY543une8aLZLGYbmnWW4tC76w
vV/KYmFMxcPOj6I3CbWHvVCH/FouST1xoEQuzSvXyPAaa4FnzZVleBDqE32H8ayx1kUt77rUuwLf
Te8nibtdoCstRh/KAx5dL26CoVPYPaCO2+0DxUwWLX5GSyyff6RofV+3Y/nKM3tk2PZKo36+sPWx
djQtDtednG07sAVrHUAYdyDivxPQZ2sr0M3VUNm2ubW0IXgshT1oay8MjRVtY20rifSGyjtr17mQ
KAJItIuxyYyvQ67T1QCA3xwA5yCzYGm4X6Klg16ImnXoSPr7rgyqLwogF0DnRQuUHWNaJfHEyhz1
DFXYqt8ieuV7y7BAcMXLvmZWFW9wcYpA1nfdnVW3Lq9DDW3cyj3mYpCfO8kz9p7qRbclguDSOmtC
c1HZ/ULCjOBKYKK5cnW9+456LfIsTHy1lkEBaJs2FXKxbXtFOgq9iLA87EojhYAxLGwVv0fT8zet
NlZ3TdqoDmyLiMMZJei4NWD1ogeN4VeOLwutip0k92sDCrMTZhn+g2r2ZMr1FmJ39mI0Itu5oXHP
Ozp6orcpw40FAbmDBF6/+Bq6xCEKTJhDwTN/M3wfi4VY79pib6sFlDZpkJD6C5vHYFC2JgULDL7R
m3X7dY5kX6LZ9QZtZrHvVeOb6ffKoZAxQcAlCnF90xxvAAWWy86TNk3Jmoxawwu5qBqMRBtebCCF
3XiZjpgox0ohcaTgTnqlet5LjQHeGivMmhjG5C1eeiMwauBljoe17K3Os+faTCpEjLUS5YhcGdAz
0bCl3shjRtnT8spxmasVECUPuRTk7BuMc/OyN7EWDbP8BnfE9mhiDrmvJqeWjRI26ToRUvUAi1zZ
6eiH4/kEs/JHn7k3Joz/5dhWYp21OnJLsivfSS3tVXQGOcmGRKQ4C3e7tqsgonodLMb0p9Gg+bLM
fbQk8sKGSohFCDVJHF/ETqkMrwIZX3bXuLbfR1oC55YXtE0V5hBFfofDgauvCqmHYqvfYEl5C1Tx
rlP0je/mz3kZ/iyHHMsnWzoYcXxtefLWDLq9PubDwkRiAJIvysBNqTxL40hZRgaC0VghleQYtjAw
G2essoMl4rtRxsjXCsp0PVZ45/D++AoeoVqJVNSbSFaeTYMboyDxWQ6edmtN/JUeaoHT+/UtNbuf
6I+7i74aOqQ2vJ3i692SK+dJjfnHdm3+IlADCdI94tJ6wF3mS9roq057bmv8GFi+50okzz7OuJwE
Eo9kOb9H4fkhsrSjlKT4J9doSAXmupN0QE/FPSLIr7oJHqgT3dodB5rSwdZjZpTBvpPwNJHdJ7vB
/EQS8hoq2caymiPGKHskAyYlmQ5bVGpRq6GgkCpK/8pNDcy9k7ewZQLtJx+TvSK3v6QpWvaK2OE1
8AuTASdMqqOHn5xvYM9mNW8YT38BEL/yO6Xbj5E6FUvJ4gWgsVB7MBXpwO2PPn7jDIGBszkcZe8b
XrUxn7n/3ObiqEWmumRjotgaYXqjjVtbcBb0XpzeSwpfejQmTxrClt1gTT5iCI1Au2prY+LP/PBb
hFEi4SERgnFdoHyT9OpOj/psxzmzaCzrO9/U96jFVMyM1nWvpK/40iwwMT7ISL44nn0vEIuXlN56
SbLoWCfiWNZKvAxbtmNXStsh1vdImytbjX+A1Vt2G3oonBe60a9MNAMjo8UAkFQitSei9yBg+Vuj
oxfVfZT2b91QtfuC3j1EpKrzRO/4og2qr4Pft8Gdkehpmd25MN79NRhJsfGCaNxTwfx1Pg079aye
gO0aKHLTIvOc1azc3jUbaaBShgfTlYkvW4qGd2Z9U7ubQZVvQOM+eXq3bazg0pv6xMOSnjvlXtkA
KkPX6uPDssD/UmIb4SNRlXDprG2Mum8kPWRxd2274lbLpZ2LWQ6IA/a5eFMCYz+U5l2tmIexesEV
YYUt8/np+Jz8gtJFSnoqCk3Pi1nK3+l47nhWkzqei+2Jii0BmmYSaNDzYT4npSgr0TSzwfLJgAhn
OXYUqViZtXHKxq/xUVWxd+eUGO/bDqX41l+hKnThTfh5YDLomUmLmVIXWJHpz98VMHTZL8AGUz3p
DLFDEWZJsn2cvGHOD+zEU3Dqi0PhoQOJNuFsTX38E1Jap5nTVs3esw0n8SXQkOVGLtQLIzq1c4lF
dVdGPEcR5qyKpmeiC2uTWGaCo41wN2J4UdMnvcpHHIsrmkIacmOUlnPrUt9z+qs/vZH+DD2HR2ZJ
6aZBzWwO8XDwAvoHdjxd/fmuw2AD0mRFH9Tcowzz15/a78c8/2YqqZfKpPMzR3PtR6WsNkaab5oi
vVb7en9+KU/tGEoIFl8ozydA+R93TD8aUZ+nlJ2klKemptzxRIGc1NycD3PiFDDQNFeh/E2yzPMW
jKdmCg48jKiBHS/sZxzgaTlpW5QE1pFkXoCqnNo0kEAnyhsMXKrfsw9cFo2pooDFdzBUaDS0+yRr
ceKzotexnKTEmN6FO2hfvMLfC/MSDvTEnBKUzjXi1Ta/YlYpifwY35wkY/nGZLJRRisAJa1gWTaK
fuFL/HzEyHCPpnqdCiQAjsvH5RvyCr/Lssgcvx2NQ24k6NHglEPzoQu2kQGIa6xG7HDHWjycX9ET
L/t3keEYfoycS5ipyiaDNCtrN3UPXUt3zoc4ccxMNSCW0eachpr1MYQ3iiIeA74/Y6gPqdha8Kh5
ThhCuxDoxO6caO/U7WiE6eac5IPKROm7HWcMzsNf1eK+HFBSkKw1CoEHsxIXvu5T2wMeClV0WCL0
JGenJw6DPY6e9AVomaFpIjZ4Pv2m856fvRMLNL0PJ6FjfSLvz+6CMojHQfX55IAkfC8naKKh3/2N
ELQEKNbDzqKi9XGB+klrK4eV7PTBcBQJTjhqbT3+ZzGmTfLuSvPUPhW+zQGF4Sm+Kemiji41HU4s
CBrvHICImoNs/t0gfRcC1EuXU85IndqWIZoGP/HJ2fry8DduZ/7+iQ/IQxXM8Gy62t5KeozwUqoy
41ObhK+tBtkc1Pj6/JSdHs+fcWZTZupeWxg5tT2gOtJijNpVZ1mPBRX983FO7rB345k+q3fzNhlT
g8FjPFD87mRTu8PJ61Kr4GQMA3rRxKfC8XU2Z80gSoFGHveT6a6xL94W5aUU43QIOpO/vQjANn4c
Rm4NVg8sgQJwLe3DOr1qW317fqZOnGSUGgF1QCM0GMvssJRbG3SiTbk3G1GicJvjJHxQIHkx2pfa
+SdHY9KfI63VkISb/vzdoigl9mksf+r05Ce/BQBCqN9/fTigYzSBlAcPijnLW7GzyG4xt3fAIV3b
UlYsWqvdTCKHcmhdKFSfGs+U/EGpM6FxTPYR78cjujo27EwmVi3fjdW9hyrF+dGc+lx06CGT2Qro
1k9pnlJmwjNaFmdIrqZX5cSLT8zgAvblVBggKDb4FxWtlXkjPgZAYnkul4yGEbqOlUtR8upBAOT8
aNQTWSvXpUl2TvdEAUv/ccJGauGWG7MBKELfZJgOq/jzoaSZ58XKzI2NFIJAs81VXRo7g3KO4qlo
oH6LUOLEaHcRFOky+pGgIIG1BXp+yWJUbdRk8xX58D7t0K7OxrVkRttSaxaKdt0axoUL8sR1/GEE
s3sfkz6QADZq13GtUV1+rXXVCeXsqKICraulc37CTkYzgLJBqGR95m8mz27kwMzZzEGJztt4I2Fi
LGGR1me/AvtSk/DUJiDT+Few2dGc9ND3rIBgsk+t1kqw5DQXpnj+O0PSaESSGIKinGUYqR9hSdkz
gb0xLPhgcJz1HQ/ce05uL8wLT7TTY/oz2uwLbVtqznlGtDEzN7gfO4b05KsX0s3TQcBxoC7B7TnJ
Hb0/BhBoQwc7B8ZiYawopXeyneGFUFwYyqlzmoz9X1GmvfLu8IzbUa5ModKWQ/Fetg/jb0GKHmvI
/3A4sy2eA45uB41ALe4pVvIDvTW8ly8cBSd3NkglzYIjRPF/9jgwaci1SaNMeUDlSN0vTRROJpkr
yl34KdoXHl0n5+7PaHMuDdiFoKk6onl6te49ezXCBx0slS3+l8GnQDLt6TYFJkJfcb4ZRCHnGCYM
bAbM7aAibBLLvDB3J/fbuxCznVA1niW3Us9OMNUVVWUra1a+9rf2G4Rdkk8uNzD+H/cb/ZzApbuR
8k49Gr4McyNb5zKv4kskyJOLwwVncfWg7TB/5nv6YKbC5Batabn1aCUPCm7UyNXpyYXb9HMkams4
gZEc0O/9VIJK1dyWw4BUZ1IW0rRiV1V0SIrmJuThff6Y+3zTEQryFlBx7TdT9+PstWruKw2UN8eV
zI1VDE/AHxxf8bHE9p1Eu6Jdm4b1haCfNwZBqbGhJgRQF6zMx6DYqsUiSUeyhWhcy+azncUoI3YX
tt/nT5coBveRoFA50S0/RrEVDKLMhPXqwnENpYQGYIKi2HPQqlQVxIU1Ozkmns1URGEEf0KuY6Mc
Gl7B91RL0Qq5MCeW6Bd2/fr8ep0Io1BO44OldggocTYoupBx5IdDQqKlLsm4rxj5osAd4XyY6a/5
WLaj3k7vTDegDYEim37Gu0NcHkH4BpGVOF4lR2Jl5XL9aIUivIQSPzUc+GSmbQK2x35wdst6aRsH
tY2OBYLDD7qRr5TOuIXc8pcT4Aler8GF4B0PPmV2RihjFGuxqSUgSKNyaRlgJAPpn+qK/9b95cR+
w2sNARtgreDB5zDJ2grbvK/HxFExCDHU7CqR7at2KNYqGiwpyvXnl+hSuNmYeFp3Ln3bxEHdfENL
4sZS1cXUBcC3eYX9ybe/EQ7FEfR7KFYDEvm4I1I/k9VWtIRDWBaFHaz/RgdN9EUcWEhxVRc+3hPn
EpAXTkABM4L38WxjoC/sd6WcJE43Jote8V6MsVgD70MP7joYhm0zmFvJu5T4nzh4P0RVPw6yQQl7
HLI0cUAjLHMM1ZUWpbkqcKJE/OND/v/qUo9D/vb//u+PrEnrcrh/83BhfG/oZHDU/Ht1KThz9cv/
uQ9+vMz/m/9WmFL/oJIBsZlSBgxnyDN/KkyZf8CrRA0PnDaQMI6a/3Y7VP7gPwCVAJeHk4b26b8E
pgykp8jtIPtPfCOTLtZfEJj6zU56f2ryuqY2gdMq3QDUC+YiQlIyNnI82NGmy7ggFmQ/9bqDpruX
YORiqJ4M8P38WL0uge2uJUng/J3pQHaSMHuNQOlc+GY/QeSolSC3ZNBkQnkJXdLZMT56dNai1sIT
pbeUR7+ytF0pKnvlK3l3mzZt4LQiwBFmQgUVg+w+pzgw3qVBOV64HUFvzm4UQdt0uh6hvqtM+Ry9
LqB9VmgiqusaLYfFaCWTmUmb7dLBUw6qYv/0y7hf9mUJC8ESA7iAfvLR9lv07VtXvhoRor41AEQs
h1HTvqoudk5FiRDUiOgy9kDxpvHrOl4hNGwfa9PrNxXQGsgX8n1h1D9ctfLWWdw2V3oUWkcAnj56
0IO85ymDAzqdaWuRlUF5W8E4uzf9jEZRYhoHu8GBywVKBccGGtAvrdeFk0SNe4iNKD0CTzQRKI4P
WQdiHCZCtgykpHE6Tf+RIKROZh1954eAOTL84SdYhRSOBeK+eaXjtmN6OLDEB1y79Ke4FsUm0JL+
JVJ0f9P713EMcqWQtR+mFH0TIbL/fv6la2tzU9CRXappcIwyP8ZVhCM5xmDmDmCuvzBB4iMRqBhX
pYyxlawUw7qryuo4Fsa40jq330S+UX1J0fZfWnZa7VDWhMcZK9rOHhCtCnp90BZkoREIB5S7uwwD
nroN1kbeC2BP4Y+ksFDHRilcvnEbqQNQEgJZyzQXcXFVHt7S0QNblch+jGR6pC7rwMCUx/RFqb/E
iLLHe/RNriTFD9xtaSvLqBtJZLJthX38UmqfckP+KkyWL/cKXGh8zEIkkbxKQ7nXKv8XfVtoxH69
5lpH3zWs5S3O4TLQsaw8hHIlkLS3Utzt4x+25VKqUdBut7Nulw89LoGtUR9T3BOcxgjyRTvo+Jwj
+492vv9FDSxcCPRawi4XNkM7QqHNtNfQdjdVr8g7AHTJiiInpED8gx5NkDYLuLNXfuznWykffoZA
wdaUwiFEdCg7qVInYzPsvylhvs2G9GtUjQrgNLfe5jkmU1UU1ls3Mh68HmEzPS62piQDFDStBPlR
80YDhxSjjo5XqVzL8ppO4z2eNuh90y3HzbiUbzEgGPpNY7k2KDOh33quN2yHsbG/IKjJkhaSdTXm
shQsigqtcDeQlZtMRD12MnWaLK3BzA80SMVtigXpVQqEbNrJEHPWOfBoY9moOYCeBsNwPF6qzj9k
nCarQMXKIU3x71iozfASyHJ0JxXCkYxpD46RLpnHysuQtcaTRrgHYbe5f5O1tKKXAQgpSmVVnqrj
pMwO0q2HfWIt/LzolTsc4PtxW2blkG1MA9t2R+/yGECYFd107qY3vOgrWr871Isf5SA3VnXroQvv
ouM/1LGLMj8MstEYZf5VP99remfcD+FYL70RGI9aoBiLSR7u7HqmvsRYtGLAO4K9M/wY34wELBye
7LpP438wvidocb/Jvtnc2VYjP0ot7FjNTeAzuK5Z/JQyd0TuPSo2Eppti7gc2kUp5/6xVrpyUeAv
izxzhS6GJQOhc/GRNuN6dLQuxiUI+fFga9nh+Az0q1l0vVx9GQLxX+ydyXLjSLqlX+Va75GGeVj0
BgQpUhIlSqTGDUwRigDgGBwzHHj6+0HV2RYZ1TfLanOt26w3lWUZEVUMCnD/h3POF1z5wbg3jW7a
m1Pm/cx7ro9IN5gwympszmlFtPCmHUv3ZmrrTBD9byAEEUgZR0ptCEj2yuJwmB0QFMsEq0HvQ0J5
v2/NdtJD31X5Y8UTxpnG43oqldM/pzmyrXAZyZXeDY4mDrrjxfnzEkyufwEEVvpXaELbfoE34bT1
j8Vv1Cr4E0Z8l9m22AVBx6BU9MLdMibUyZepaudYV3oA9aDq3WdP6sYl9qpbc47RotG1n3xnatuw
TQhPt3PbeJ3NZZs1EulXW7XDd9i+A84vzzoIq5qiSQDKsw3UtrIOaosbS0wRVJZpK4bO2PikTxys
2qNaqwYB9adTUAGDWF0PsbVUq8bOuGDaLOOwGbsZYZeXMNvTW6VOiZO8WyoOqk07+wvnRBXfNrlX
PDH+wZo/ZINpbSopxPfZc85Zy2SFdD1fnSrcUSceGXXyMNveVrJO67CpUq3ddl1tXNbdJRgcflPg
F85hilHwNCMHhg6iMbTRlpxTv532DNXLczKXxdl0tRPv+3RI+f6Pgz2wr1tivT0mjpdss04zSFNG
NjmhNt5n5VDyQ6yojwGAXal25AEfl/LRdVcmUUNmNqAUz78NhHWoJ4u4ZYuot0u7NNbbjNBg2EB+
MvpztpoNe2NOdokcRY7pr0cnmkq/1RHX2fXRS233peYcUqE7rNn1fMUbLSkSEVaeQ3xYXyZj1AxZ
/Mh/a66mNi03WZVjS5N1/mBVPTLDSjcHRNet+8BCEkIWOqbWCFVT+dukqZf7ym08JOCkMRuuZhVb
N7eKR61KtqZf50+OLJ1k78ySY2BU/aWcvVtlj9aOh1A/zJkvefXHchsUJJBH+jhJ3KfTMFzmVuSn
BOD0QzVK0EeLpV+VbrHclkatPWM1LzaaqV9psCt4g2Pn2piWiQC6vHkrlsaPgJlZb2Yvp40+iGAv
Y63hcEirS9eK5i1pdPeIS60+zeTH3QmtDaB12ej1ZhXwnfLeJf4KBuPayNDkWqO5IVrBIwkTQWEs
oHZAFXhlR5c/kh2Dpkmf2m2ytPHNkvv9WTdzqA3uoK/QgUKzDqkcLKTXYoDfknpdE9KR1m8BYKzb
eGoueiXqj8weeA5he4S8DP5HPptcdZqQ6Qkyo16gJ+6andIziDdTmjy5RjWisa5M98FqmwG+RDGX
L4K8EAT2RelcO6mGcTa2YvSrnuTud3u/jVy8vTEXatqCMciqPrI6q/vsVZJEee9uG6/Nd7Ym4hOU
C3831U63MUBwPgR6UR91Arg+Uwy5evT1DppLwcOSVi4pgTYq5hlUyV5wXd2IeBCRn8z63iyaYmM1
hkKuNBbXKgvqt68DIsmyAb5kEL8tBYrjAqDeXW00pUUFp/OmxXmVHQA6pvaGJ0tuYzK6oYOMtp5c
L5M12EddFual7UuSjcfMvBRDZ0OI5JtVQRQI3+rPMUnJn9CEOQpcd+KY8Xt1IoCny55SjLJA+0Tq
2ftRc3nXgOSlUem3PPAKpTMxgDFVHfxJdfq6lhvIr4jduyb4WaVJcBsgE/+sOj0YJHQV27jkQue7
NSapIzKHhSEjyzNGtLBND9qGAD+h4CYl8wk+pB+h3JpemeNgyRyT+JSWLrIZFK0EJVp9/WbJpTvG
gTEirWxsdfr6l1QaPJDCsfhPF+E5jM9pqt8IDwHMJQfHz4B+OvwFpI1YGgc31UKqavd76pT5T9fK
7QPyBf6YDaIRTmBCsMykDHUi66N+Q45fv3Y4ute4d4Gj2Ohdfskd67d5GfXTSOV/VauG/3PIo6C/
hiYwwk5wD53LsZxuWjkSPWLrHEzJPPBvfXtIToEgxODr60+CMbi3neYfrcp/W2P+f2Gi87rw/a97
7m3xH+ePYvz4lO2vTff6h/5sur0/cBwz2GQWbaGDWROa/1esc6D/gSKNtg4/6zpA/rXthoS+OsoD
/hArbnq//912G9Yf60OOz09f/bA0g/9G202E0G+9JcH0lPBwIBxTd5CNrb3nL9NKz17UzETX2Ykx
vgwsvs650uSH2brLvnfyuNjpsdNvh6Dmjera9cgdxxVuYJTtqQe9vHEzvzBD2AY8jZ2pjTURV878
JoHV3rguweuwGxJ1n/henG500jLIRelVVGVGRZVdZO8x4LvHzrUWDGepNB4wBtF8BkZ+U8sy3XtJ
gvHFMZUL8pMAAA+9WVRKz/vW9oGITCdbBjzcoyu2cVu022HVTLLK0K2XNNMsSDpOPr9WoqvnFX+g
H1NYSdiullJ7EO3cP5RG6XzWWdXYUbCkZg11qCFTb2gzm1jg0Wx68hC6BOPEUsi9VdDGbGL+Hl5U
OJkX7AXvbR82pemCbcJq/tZKb7lVpgGjB/HCe9YzSAHoWBDaVNjAazYUx8FLPSX2R14683VclDpI
4Wp6px2Ig7DuLMn/HhxA/P+Q0Pz6U6sKyG6ONRPqmterhYkfQIl9PenvC9Nq+asr62iwaBVb4iP0
a4zeV9XUX1NFuNHi+j/1xOkviVmC1erZbtOeATnhmjOJl0WgWR6NQhN3VV2ebFy3n8QlKNxFrQsL
mGUnhx9mD6gajlboTwl3bcw2f5AfUnU67pAxSPd9Ra6YPvevKm9gYNqVti/KvA77mkj6vpvaKBbm
W2n3VhKRnaBxfGp3sbPmOo1w5oG6+Q4Bc4wLGmE85UZ719G3HVtwfKgFAvt9bNN3jBkLqEMt86iX
ydb3tCZNwhGKqNdMGE8balgrq6/pHKrdRPF8pHQ4zu5wl6z5DECHYBJBlu34UhARIMcgU7XUivkh
XmuRvCLQanXNXdh/5N+dnkgxZ57K7MoB6tTzAPn+y7IYFnMgQflVz5cllckOE3y9760+BhpW+cRM
WSYGvQ5i6DZpezptkTqYyQpxHslUuVK+s4EESwPu98W2tKqfLoxUCMXmuE06TfsBJEvH0TF8tJWA
sTT0r5MJ7VMS7aHnBlIJg3FMSrcohSaQWAzvriprGsKuiirD+ta4Leip1IUVYhLq4HWMghqa4jCG
mwTfZZgPxJESEJzW3a4KujaasNfBWHoAKszvh+17yZvgB6MQ2lwJgHmQ7al2eiDs1Aah7HhONUNL
FiIHyfhdeha9m1Lz7DFEM69ta9tQ+ylPsncZ6Ppra5uQ9sxpon6b6+oqdwG42oX5IPVcbmpfsIbu
jWxrKn26721mU0XpPoMmKTa9VNY3pDmuE45GZ73SJjo8QHE7EIju5/WmqUSg0065dEumcWoHGGFE
Q9s8qzPwSEeScwIjLeqJp94YDT691p3HzeJr5nVCrvs2B4MdinqwUXSbwaPHkCCEBmxs2xnUYkZR
Gs6AhXcyNmSCUcTVADhWXfBsrgRpzYeKG1X6Mm5VXPhWZJGBfLFxIjrR0mR+cqfDqNnZM0N/zcqs
LmIA/2jXS8VuyIv7E502bq+m6V5w98RnNc+TfSJNAcuPgdUp1bJvuY0gZtLn/DqYJnUqCuGeUYg6
IrImSpI8S10RJQYWsaUDDp0A2Lr0o7fs7Rx0Kq1nF+W2R16WXneR4NTYoXTPNuXMwI6pWI71QaHd
Jb9DuHjzUO5XcxUQWCPU/UhdcisV7F9wF1Tl/HJF6id2o7B2yT5aHBVfM0tVp1kIXOeC4uOHM6xv
GFkBH1kFkGYTqCr+OQS0Iqc4ATTXkkHIG+zW7hmqe2fcFl5PdOAvd/HpH9Pj/6iG8kRMWt/9z/9h
/PPlZnHD6kgdTVKivPUW/fVyMzF+zE42OrsxJcI7Ad3auMNW7/PrMjOv3aQaqNtzbFs+3aFHUGqd
DwTLELAgm5e8Yhnk+kt3+vtP9SVP+3XU7aw7SHbusGfoYEmh/OunsgRqsBRD0m7QUmujtPjFKabn
RU4ukN3GwtG7XIyF7nqovls8jGEDTBe3qnbJM3fFsFKSS0FpuZrTAxlEtlOWoY701cKiTnk7ANuV
S4gh8Xp9eP7+438lDv7+8Q1UymwFyfhCsvrXjw/CsKuT2Obj015fBUjYUbkfE7yOX5CoNavKDeSp
YIYQ1mZ2JQrdZt6kQks1W9JLr5IxLvdYdf6FKvCflnp8rauJYBUdu44H8OIvP2xbY4zeo33aeeCS
N7gKnosU2Hbv0CwnSA6sfvyHrPK/rdz9Cwvl/yHKySrz/69r4qvho/9RfhR/WUOtf+TPithnpUTF
Q/IABS5CdErOPyticwWdIOJZlRusg9df+nMR5f2BSQQ/0+riwFSxrohxLfYpr731B5HAyPQdpCWs
V8lh+jdKYmKdeVB+ecCJlENjZXIAunimUJH8tvnJpzLH+FvluOhUtq2+rrv14qOYOOmZT9W1Xoq5
SH766zWpe622RlU+YHLbCzG3kblequR7JyCBzPkQO3lyMHOP29fnHo5Rh0ywtQBvJwSCkHb/zVzI
xJ/tmtJznt6lyICbr5PgyhnwXdqUIJB0NyyXH3J/fK1Kpo9BPMFnZiKZ5JROnvLHbTPPAKyn5qdD
oYpiw4VPZ7mbhbDLKzgHYEuwmJHfTdnRDTPZwj4E1iFF/xN2X5WLsRYxFdqjXT/pl2QtcKzMs6Ji
LXr6oNH7qEjsCshQi2+Tljr/PvfkY87GbO34Zfdojmp+qEWNc98i93wfr9ed/1VzTTFHEsmcd15t
3Km1MPPXEs2mVhu/ijafpEURt8wY1orOmuruhmEqdV4FuOQKVJ3z3qylYLsWhYLqsKZK1GPczmWe
u2TIa8lPQq+oJusguJMJNvIBU3rCBMKkoy66yCCLPczXkjRbi9NpLVPzZCKTIDvaXbvs7NJ2nuZy
fnJIj983k54cq3QoD13lmx+yreBZNHNvRxlX9nsxET5QGYvJPiMfu2tHFW+YpudPx2u628wu3APG
5vlVNlr3Debxh77Mlb1W70BQPatxwLm2arxibT5wOHrBtLD3mbyNUG12mBwtuMfvxZXlAHr1GJxB
WKuaS29q2aZ2Oy3MGLl2tVm8LnZcHvzcGKJRsMXxu8n9pLAZwqp188+MQon6uyE+5QEoq6Ud+6lh
sNYrsw8n6IYlo69eE1vHSfPrZQT/uRlVPLZsFAlHRU4abwaVNNV+lBrO59gvcijbs1k9pgmVSIgr
jJXK5DHMZyF4uySOdYtp/pGWE1v8uLo9K4/R/pIyYWn9F3cq7gLAhbNmzZuyLl7MfqKjm+tnisou
str5zETVPrOhym88mQIhN5qcFmkgQ3bYsFCY55eaJI7mddQKeXQay9/3LfWSUw3di9KmbJcZmffd
V0LUEVOy5ex2ecylzw8wSdz5RadQ3qmp7M+C9NDbsnTiiy7L4EpoXkVWpnJ8cFsOr4dAWe6hjXzM
ZVvcqy4rX62ZV7YYpH7r6YuwttkwC3lvzpPG81Ba2a6afO1FloxshsrUGPjRQvLuY25O+Rlq4opV
ndwz0XtgZftTj0d9M0/S2Hh94IWuPxTRYhgG6BRruM4YzcMCK++LOH7NdRVpo6fvtem+kXD0lGPn
BywKGb6E8segJkVeg1XtmlHflYLgJOiFQ2RVWh5irgs2dmWriwF1m9nppvNac1uVyW4Q0IMgt96Z
ovuMdav/0actjr8sMNhC2nZOMPmNbaSp9pR3rp9mt22iFUV3V9t55szbZOoWMW871ukE7blObKKO
7aZ6eEYcerPQ33+3yFX8ZKnrvjqyck9xl4LubcCitD34R41NWdL7eNXBDmr+Uuybxi739dKywFuz
5R5E5nzvexYPQgUwZckPqdIx2Ba2wRYsScfnLo2tu0p7hEM0uzCpvToi6HE6Dg2E5IIm6jbw8/RN
BH18DxtkhGxcJseB5TciIzLpdmmruXfl0PXNttOsHQnPt2rKbvvYu/GHVoZKVd/MmZ2gTjsxdhXx
SvWwMTOVsZtqzzjGjagL9AdnUVjsKy+aaBg3ltPkwNqV2ml5k1/L5q1R6SaznDFMcAjeEP7un9oi
zrZDWo/3gSjzUKNHf2YvMjCyxugakiHF9NoQuhb2qOZ3NIB5KHXlqTD2PAQ3hpTZljSQaGmX7wU2
K1V3TIJ1axoPdVmbzFpS6+cIjF0rBtbBwzg/rGcmgiD3CKxyJHXSuOHnxWLcZdeWVZkKnaZhT4cz
5eKyoSPQwLj3C63aV0pXn6aTF7upY/EZJLNxrfrs3NmE83rsHS+Wy/JeQijZ1BSQEW7qiaTNNtmT
sZ5seX7rjZHh3gurXj8XrSYfx47hTqaaV13zi5u+ER5A8eSTc2qnGqmxyOeNkwrWjjcEJbTKtFnO
vRE8k5fi7aoq3VEd5CTRFC9JTbKutOkQqZNnlOdze8LExfOoVL8pWJq2bXzrkLn5jt4MOg5ObDjQ
hb5zl+mKmM0qkqq/ig0o1GkZ0IwauOTM/MkuxuSqqcYM3Eyjdr6d+7uOu/Li9clTbDcg20XnRzL3
zuO0vC7jlJ/HTjSsC6bxltSQcm+PXbqRakh3AxkkETUIoYM2qRlEkxDBI+8SNdx1Ac22Ae37JhA1
KaHEBx9Qys43KeLaPeAX2OQ295hOniGJYqvagBnxNpuZvqF8pBsedVwU2oOvDwxF+rmCuhnf57Fx
l69jADl04y63EZj73ghU0I0VeywOpnbhpOpzpoBq2YnBfl0IH7Uyok6ax3Sd1HMBdaYj7GtrTO0R
TGnKQDE0ZwOMOgs33XvWiiSnx/VHMzKZlPQf7PGq+zmQ95Vh7kyGI3lRPXN0O6HtrjzysQfdnGlk
l4OaJ2jWZIg02i9GbzpXU5fuVRAcTa95kJUg8Hycj5a0kdABYyfg7IgNaEeqdlSRrMHEP6TZOeAf
bkMiy8G7G9VOTAQbZS9cqx9MmEhaUSwEgpwel8fCV+xKwd5TayFI1uFuLzHDyzhl4T4fqjTbKtJc
urH9PtRJekzGQJ21KT1Rij5mxC7tUnqkvZZLPTKhkFNEcdu5UUE0R8gzz8nlx/n3RqbGmfgj2pK1
TksFjOApdp6cqU4jRDlzlMghOE8mKhpzCn44wVAdB6PjkFH2d8WWaCeV1z5o7TByicR9TaaLuMXd
qbNIH+xxMtMomOdMbIeCwntbDyQw9KGUabYc2zYxgdH7SuZ3NlId55gPrFNEaDlKeAct6KcpREoC
zN6eUzG+5MGUBd/nuZvJDvlqA/5/u3T5e9keLcnf9Ut7WX0O7Uf36wLh64/82S8x8LfsgCwHn3/8
pV8CDIleDuE+MQho5n4lahvgJNGv2diy1ybGMxD7/dkvmX+gIuOeYpr/tXmw/51+6Z/nAbi38MSs
CzKLocbvTmxsgEOR5q67U/M0b5lQh2wgnRuo9g+W1pFmRMD/ELuQzHzmls0Le1b3eklK8zCSM7A1
gFEvlE270sgef/ke/w/zny/Z8C+dnIOikJ0LAYWA5hEx/u5Fy7xuMnubc3uZjPitiKsYiVSZJ9WG
jV1+VU9dorZs4MsDM0y9uGVfSdqNS6zvQY+1+bxksF0ba+guWjp2a15/Z0e2ZlC8seY+mX1vkKia
pNlJyKWv1/2IzWBRliZZzoJ2aZBx/AOFXkCcVdqyQYk5h281mwjTv/+rfiWr//ZXRa5O88ZPwCDw
7remtUtbi+gsRR3DBvGiqqGfdjHXNzlIBrlp2ZCRE6YtB18j+rnVhuytdGptDLs5pVGAppcdtd4U
9xlhM1foofxPtKAGZVm9/Ref9J+GchbqeITJawI3//jdHZbS5416kKVXYlrUSZRe+eQ7wbYlO+Sa
ddh0P6IjeVKpandLO9r3S1D7B7F4GK5knwybeIBq2ccyu3GXedr9i0+3arH/8j3ygXB04JJk1sDa
7rfv0ZUo3+gbnF1dd/1Z9o1iBqj7m8koyn2Z5eMzU9h7xGYxsVXswRw8R//CQPCPlNnfPgRDrDU0
mM/BbON3wXgnMYC0icXc3tWKI9SRxLpOSr/eCjt/TdAoRbNVzBsW2W2EHtFGwCPz0EueFrZWGNMq
4yZvFpOSfNJvNYdQ3maaNta4sJNIRvlI5107odTmvYspgtW6Y56szJmulG3QXYr3uWsNQBy6eCZu
vljlZvlzN7eMjD2iwibT3rTadEFxUR8b5iWhjfxoJFN9yC6pNaWUComJpXWU3gfeDgOxbm4Wu1gD
oL5BXlNFbjykT6XeFFd6q98SH7r4Ico/ZtAVcPCQfLvxINsg18Jk7vWNwJP5MsTUIFjjsGWiL2Us
Uox1sAtGfRsY4kLEkooo3U2DxEz7+wTf8d038mafNRA/OlbolISJTgr1ojzeZdYh26lwmIHU6VT+
0LTC2DRG7hBHyfc79W0cerVgqTniCnhGCDHTaUCHXKCxvAfIMe+0cg1mwcB91ZtDvK1j+vbUUXKv
2U33EZPPIsqsuvWJv9g181heD7lJxBqTkRCuR3soO3mnqrykNm0c1IOjIEm8cGmcCS2vRw0cvYsw
LZ2N6pbc9PRH0Bc5ep5mPBhafbag50Vly0CIBeCO9ep0pQ/z8uoVssa04wb3RRO0uMfGjFlSFwTv
/RS/IY86LbM+NptxcKyLZEezQal1ySZVF1Hqz8FFAJL7mRS1SG+UFrh3KHwV8kXDCD0TQdGokVcU
zjnfPfp+dZeYKWsarTXLszujnpsrw71yWommSvXnuazlLvca9BgdrEYU6kUf4nq9pKkIIrqmedhA
DVJhUUo49xk/RGXKdIdQxTjQpmc/WCQ7m0CvIIZPPgIIuWb2T29FGmg/gNuSgqe6FFmGfFcpSyhX
8iUvBDNuXeHGVwy8vmszu5RYBWgupvY+nvtvFNjmRgW1s/E9S9tIdEVSJOPW0QhehDDXbBdRdVHG
g1R2yrwZF+0hbcRDETvdKafOt1t3OBT5Ym14G+OdPcT9Z144J8eIl6upSe/KOpl2KQ4Pch+979qI
7JBwtjVg0GfZnpUAMoOMn5iZtRsTgFIYp7FB7mBn3qgxTn8yBunuOGt09mxDar5NC6md0sjdnRHL
cZ8tuH82cmkNQKTJfGinlvauDn5wVXch2Xb9hmdyuq/nfNnlIusvc8EeK5GNfWpgB1SscUieLMao
bh2ijTJmeLdO0+Zl6FSZzurJU+/kOAbfrLKxDwgk3VfEOfY7MfN2OAd2dhuXrH43Q5GTi5vBMts7
3fIozWC5Q+1Ywnaw3Hu/qcg7nV+SjnUR551zi7Iv2RPzHe+0WtrPrbV05zSNr5e4WK5lWcYPuWJ9
3pfTGgHq7o0V8SLi2YXNYJhinweCaYYj/IxFuUyHnznv6LtJsIVPsJ/JoAQtzX4NqdoV/URzNQuS
z6ciMpJFXPUtQZgoZVT9MlTo+kQ58boRsjYU8/BTd5bpjg6j3TpLWy0Q6gu20Ymbi1PQddqGufGr
qOfbNobwnnYcY4RcNiFyz+Y6dUsoYjkjq7nT8jt/SdyXDEU/kPhJVTeSfBqaxuytC9j/t1r6CL+v
ubOTpNjTtw5pWE7VteEhQvD8KbhMFdFInLvGY4d6LtLNrtu5bkoJpaO1DBAapHXkJNl9kg7WTnrZ
i8RZl0VALrs6KseBYH8bH2efjJoZ2pXRXokFjbH0+vZatzq85muTxDNRbjCxySREkIiqqwfjlHVl
BO82PZRGI14nYWRPel7pPxnrTkfa02+4ELMbzwnqAwpf56KQU0ZVEpgHYxI/A7c5D0UAhCgYXpev
iipN6mqXEtByTOAGH3K8oCjea+/YeCxnqnaM74VbPpRL/yxsST9uuGeuqfTashQiaIhfhyIIdrop
62u3nW6F2917s2NtaX/vasZUodZJZ5NnbXvw6pK5mN0Y+zxbvBs7Wa4ZsD1UQzGQrjvVIYle2Krb
ttceRoAXhL7N8cZSGbLHNkt3sYi/VWTNRimK703ZuMU+mRNmyWP90jaJ/DCapn7KTFFsEQrKMLDG
NsoH27ligwg3urAFYUG22lhkZe7dPEh4QW1zq4IxPdhp4z3YvZ9G6dIUu7JAZ2x+6VD91r4fSoFE
r7F5vrn5xj0BmfmNpOJ7moMKHErpfSpTIyEwexoEJmpjjk/NONbbFpXjz9ku0USiJzuK2EMbrZyK
9j+eUEcAIfhRdVnx00uG6a4ZmyRq6x71KQtgluqVflIiqDuisLRSRiZgBpQSWk2D2I2xQpmc9Bxf
BkbvIfQTNQKmomltd9pQdf5Nm42E/lZ+wvK3GWfdZqE+agYQMCXpykl1LazznHktY/0sLioYYk2T
RpOWVWboDD1ZsgUD9+JqqK3ye8XlVBybUUzejVtauNINH47WJ0GrDHMzMqX0jc4DJPcVsFEbGVzZ
52cGbuWtERcD51PAwHh0nb6/g5Ii3X3SdKvGA5FWctB11bg7c7LaiWDXmQWARoQtJY/XMalk+XQ0
7Cn5ObQz6/EgTaezKamv7njMBxqYFrqSSisIyp0i/VTxfZhIVQE6oJOeKMDEeLvCMstoMefuxTYK
42lo2b/Y41jc1ZXPoTs7WuRlZfCh5721Rz1hbSvhe4SloNnzeGHrNN+y+YFJTgYzqwKiMTbWkNrb
YZlRWo1dMgNJszzQjwZr9I2mj4q1iCkXuU1JYSXmVXpslvq+F08eUU/aqbQHm5heNzkNaZbvRhQt
W04Z/QbXlXW0XIsF/CTjNw95drvtTS+vo9Eb5bxN04yzKWgFK15Vo5NgABFfa6UeX+dMZvTItbvq
UFfudLZGu7k2h4GwZlNnVpFmgOlbe5i/8Q1Qpw1VXFODCvdRNjK+TrOR2mwpocWZxL/CFx6/1Z2Z
XQ+LZrSbNs6yk2nG1otkYPROrW1t+S3LNyRdyzb2kooESU16P5BHp97Gyzr77JXTuV13CIOsnsum
lVEcZC8Z3xvxYIivTXEHdPulWzcRi21RsK7bCYzWamvm3ePYjNatrGZ2GOs2Y8jI0+4rPWfF4TbV
IzmZmdgLc/FZgkyGrPZ1PMYoSpIiEhoZ6ZsKHqCDYMUR12Xax2Jre8NY3tYFMatOHKdkAucDgcNp
3HfmQ7YEKQaErM0/p4BMZJ3y8pPJenOj+wAJGJmVh3bd76QseuS68VGLlxFB7dYXTbosgMhiva5H
yHFrHsu9Ngr2Rn3LBmmuWSaJr8WSse6Y3K91k/haPaH7Yg1lmtXHNE3dNx/vwSt8Svdge+yturyd
Pwsh3tS605Jf661U1gjqIPG9u5mkAV7aPCGqpDc/BNK1A+uN5Njj2ttn8UimXes8Wes2bRqSY7dq
woxVHVZ9CcXcVTOm9at8zF6VZBXUc4J33ZRpcfYlNkPdjvAMg5D4LBGjISYSd7y/5bH+kqoNfPyE
DZ9lRZrBoDxk3URtg8ANPpEblUjeRqRvjLf1a3TKyOGCVRmXrxq51Gn6+2bVzfFNIKGzv+R08Ze0
Tq0qO/wjBNUgvJOrAq+0pIYGfNXlBatCT/f7BytOUOBVrGEjXVTxS/6l59Mqv79iFVNHnhrK+1my
Rl3tOYTuuCF0FCaSAnONP47aBhYReDbGxSrwtYg1sLEx2kAL7Vr7gcdO3eedOHDvcsrFVf8z+xIX
1t7oB/vBtXsvarXeJQu26uW+/5IlFsWED8ybcziyRr90h9quuyPf+c9Kzxj/BrOzt2Snb9j9bVvN
lqGPan/qrPSgOUGPorx8mPqsiPLcf0maZtkgcKeYtNqPpEsmpO+8X86IriNWxUMucuOoADE8+eZC
PI+9qiuTL6FlEdgx7oeg3BFxrL5xoixEdOYRS20EnYxOD/RY9UbUkxMGLj1qN/jpIeEAjmKAeyyq
Ep/BES5DHn5mxIlLInUQpMyQVuFnJjzxXEyp2DgNJSfF93grV4UoJV1+Y6+q0aZX0wU8/aFQPRLV
pjjP2C1DsyjnbVy7NHOok6qnepEqSpU3jujyOsclcVuzzr3K11ExlAkUrHrZhgrPz00Kfio0G07z
YDacOyVsc6XSWtvOJEyYG4fpqyAWocXAvpMZHEoyQ70Phu/PdeF6d24ei29lXnY35RRMW/ZBKSVr
d0jQAtqan7/F5PY7V3ohkkPQ/id7Z7YbN5Lu+VfpF2CBZHAFBgOc3KjFkuxS2i77hpCX4r4zuD39
/CjXoJXMPMnjvhtgfNEFQ20FGYzlW/6LiL+Damw+h4PTHyKrDz4R2Cr3hSu1d2XW9S9yauqnaaya
nSoQ8pmfLAlvyzYSOJrngvAB1tt3tQ8o0Gtj6Ryy2rK7rcplgKQ2cLVZs2cHcau4j2I9/vlaPvn/
Jd6VEi8Qkv8eEPNfeRsF8uVfL/mPf21e6m/yxwk0hn/7T6XX0v6gSol4GpgU3TJfy7n/IGP4EbLL
VM4E6Bik2mZFjn8jY2wd5SjHMvDTw8vjDTLG+gPqsADhze8C1QL4/DeQMWeumI5lGTDHMU7G0gpK
Mk/+Fk4ndQKYEsj0Lu0y+zmiJ3TXjs5YbOfq6TdRuoRDZpf4h17VCEUhKo+bth8rQA9daN/qg1t9
gJPowzeajM/opjagCduhxZS1Vadv6BWn+OwSVG7sIV8TchNLgQIwQ5rqAhxCDpAZmQvib59eUWGC
jQXmrsi4jy/9IPTnxDIhyg4uZbGQGu0nrQv1TUE3loAOFxuqpgekInQ4ri4YNhjTLh5eiNkW256y
O156SoKIa6hhcaHajzDrx/eyFf1fotZGc1NNAteMIZoOoDemvWWntdzEmZL/NQXgRZ/QGK/DjZo7
4wcrjhFB1/MEFnGdYmmaGUO0Qbm18ppI7dYkB5cl2HkqAFNpiEAit4Ei4OlUaHSNspRSJy1y09/i
vmZv5KAqW7dUrRUM5hKVNw+FPI6NtKlq6SgFnA4VFRmsw4yiDpzkep/mpXrXYLWx1d0Oo47Gt71A
5h9+/xR6iL7XRVP83f6v+fD6XpQUJ4OwfV3+//7bU/ezbmX9818PL2Xzr4PMf7y0iC4s/83Jr2j+
9+uPg5/F7qV9OfnLnp3ejh/kz1m9oZHpr+H++X/+T3/4r5+vv2XlxKG3c+3M+fSSA8OTJz2l+V/8
OmmQwPlDF/Op8doaegPBQxziD+TZbZQeLAMNEY09/s85o4CzQzvQpsMDYwTxIcHv+6elBMXvD92k
7+AKjSYiNTX9d06ahcchLBRHQ14BUB/m144KQeZ01cT9nIHAAHvGbMP67PhYQ1eKamDfF+Y3mFKU
JBdCvGuaRL8F3xTf13miv9iZRVEPb0H0IZrqwYzxvwgMtySuENMTqhO21zhGQWlvar+9md0LrabT
w+XXA8+KGhzO/LGW6orBNJOp4QE/+1in0gKepn1H3rIr9MY9gKuLd9fH02eQ8L9bBP8MyNS4xNXo
Wc9IybenGfVwCU5GbZ67yFU/GZX7ZOFzvRkypJPk4HxOUhxV2hz/NNfG3zSR/UBU06V71MydDZ2f
h4RAYxunvb+1bFe+ozjZ7Os2rbbqiHJn4cY2mHXD9mJEMm5FqI+/0LP/reYP19LiDWivuLYBlE5w
Ir+Ct98wjyaNcDYZMyBYJn4WbiZ7avuQ0V3RpPsxtZ9V6GoYvcjn61P3etCfTp3OoUeLFS3wWTx4
0V1RhrjLppzSdOGP8m5UwCjrwEbuM9nKO7c1apxTFHlbBH5/U45wNzOkTHeOU7srZ+OlJ2F8dEEg
X9GlfBX+eDMFKSdn6SNO9kzDtIGVUYh3TkhUG8mqvRlNo3kvnUo7tI1KXQsPkIMBjA3xznBNF1K7
8DEcggdg0zRNdWd5OZbGkGhqXk7PyVhQj6fuCddY9h8rVpBnj+lwrAeKE9FAK0zDfOqR3ZTss8jE
6rqr/Fupds6HPukB81Hsekgb2X1ywIg9qoG7Jpe96DjPax8mkMWqwUSBvvfyA4rM1tK0TfRnp+oj
2NVV+T0ss2BL4bp5oP0E7GqoLU/6I1Wz0sKSqctZYuOUawf6ZMOBqtB04MeRlwP/fVIipDOuL7LT
G/b1EQnS+K4G7BZCpkWopMigMgIKzM9G1AiPmvG4mTD72uKpu3aZX5oOZMDYQvbsxk50c3oUpFBn
XXUw9OeuMtyc5C7Kp41VhH20a7M00reYO2bHLgccv9ECVf1TN/vBPsywxXRPDQ0ZyxBAFnxRdN+G
gx1UpnWvUFX93MGC/3F9YuaT+3TzzU+I1DVCRMDL5jvk7bnVmLU5YboqntNsijwqv9MBMFHpqe1Y
we6P9XtE12cre0RI0I/QVr7LwqmND0OkhkM54c8sN8T1cjq+NNJSpobtPgutM7+kowV5pcuChriP
pO+5RQBEbKhaQInh2kkGyBe4eOzsOBVQW6Avfs1cZMB3bam5t5pf4hg5KIP/UZBcfXdn1RZ7aMz7
JNNsuLbJSBoWWs4AHAnc6ndKHBR6ZBhAOGkyTHEYXiAL4/ZkhHUAk3jjygpB435KtAC+I1CyXSv1
ado2aGtlIB8H40hD0ixxVaKcsalTmfyAq+T+sPUANyZ/zAKkaZykOdrmzJXDHWX6ibU2MMigt/Rq
VxojXYTAaBMVndGe2NcssR49uC0B/L7tsxKGhoM+o9NNCLbSUsmi7ZRSb9xrXTrVGyBTUbIbpRY2
B6j28b1q96BcVb8W6SZDSSp5iItZLE5SVE12EUhL/Gma8hhbNUhkVwYJgWcttMOImJPvdW0dD7sq
mWLltjT7+LZX2xr5CYyunkqg1+2213uT8kWDqMXKPbqwapjXg4amEoceBNz5UFnEp0FuNH0cS/vZ
Qsxhr0wUETK43we6r8bXwtSpQNW8Mz7U5rOui/DHEKbGyqI8Cx5cTagwgoSpk9iBojldk8A3wyws
WvtZyarE06dy2EJDFBv0UoqbzNb7lZc+O5wYj1QIz+3ZLBRRqdPx6GpPY6uHzjOmr/1Nil/EziwC
NCzdKdhc3+4XXg3BT8FBjXS2ZZ+ljP4YK2Y/uc91QZIBYjA4JIpGnNLowSHT3fRwfbwLr8Y1RuBI
XDTzqufneXOj5uUgA39w3OdkMoPtVBm0tNTkZ66ma+q2l96MKiOkMkQl1TPJwsoINWD3qv/cl1px
q/b0eYJS8W86LoRdX/vDitr9pZWKjK5Nm4KAjxx8zrTevFpWJqoN5F95hjZZ3CRNLfZdlCbPmsMu
zS1utKiVNoxeGpe4eRs3bkLD5Pr0zuH/6fFN6I8XBhcbwmhgUxax0yyD0NSFYtLPUTj6KsVWxW1S
VWq9SyPf8XfmkBkcZb4xNRtf0AbctizCAFEaW3yckH8tQVXQRV97sHmfntwrLkUJCiMAvkyUS8Vi
Tc8iZElc+e6zGUmL2qp/WyJJQyHV0p5Fntj32FjaNOt8CreKXRCdj/1jZ4XWygI8D8yJ51Azc1n2
JEPk/KefidOvssCfJse0zZTvftBEQN5d46kKRftDMhnjTkO0hFplnA4v8EL0DGmUKNDo+7qK9pfb
uMmnsAUkEQsz+ERzu0LH2FZ87SFpSvWj0HnBXRTaNnVQVfXtjTqCU96WqSGCbVSiv/Pbe5g1jqAx
3DnKP7q72FP0r1oA5dJ/hq4IEN1CBkZOlnZowlweBlGv7eHzncW20jBrpWmPvvLSBluK1FKzyfKf
Xb2+gfro76Ik+XOKsqe6deTKwrnwvQRYK05D1g2kw6U3go40FPgVR3nOHSN9LkQbPekwCra9b5Xb
XI7BbUj/cAPvEKhV3fY7tI76GyH17w0n80PQKgiijj6oKJQAb9zYcmKKSU2yzfwAdiwNOefWrptp
n5bVdD9aUfWXQCF/5TUuzRnLjXWP2YpNyHm66hBO81WpRAFhHhiTyPK/dvH0o+n0b6mh7q8fAudn
LDMG1NNyiOGIocTpWOhJ6VXfmMqz6EGZAN38GoJlhkwgvlwf6Dw/4oCdXTFYCohhICV/OlIPGyND
KiE4Fsgffq3GYnoR5khHuzBQiNuOlRkr2zz2QTMUeocKD/0P62uvZS40fE1pyxUt3AtnMA9EkDAH
CiSRS+c2I4ejnuFXdUyhwSI3V/Tv23Eyt31txzdq3LT7tgJHKo283Duu7zyRlpQr8ECDlz496QQY
RRdnhTl2IVtbTEoYx7iihuHRDXCExeiTpkI0xisxyYVREM+GOE2ViPxFXWz6vEHVLoH/eJySFrQC
Adguksl/sGxnoWQSOTI5Ds3FUspQynB1PYqPbTNVmxzvTxOKTVtU3U6T48/ry2lRv55jPXJPrlCq
XlgGQSM9nbkxx52ZFn585MYGr6JirdsP0gIyFo215tVhaz5C89DtHQ6hWfxh0nXMV+tSG9/3FZK6
+8ltx4+pXrrvO0cpvqHSZtxa/rayK09kViMIlnPYeWZr1zfXn/20jPr66AC82eA6BX2osYsw1dI6
xZ1A1xwbtbmLrYir124+Fqlxr5rpd11bVWw/3+SzHcnsfAXUdHaFOJ0rM8bVOGxEfESpDfXDQQkO
9LpUQI6du3J2XRqKmqOYs1d9TutPh0pzEykMqSXHvhzdDZ0va9drgAhGLS1XVvWloayZ4MtLWZiu
L47JWo8t02y4nIl/Y9QZisCz6kRBmlLrVm5N+zwiQcGUS5OPxXl8Bj4HixgnwmiLY2JU8oNj1fpf
weTY36xc1b5I4HY/RCeVhxh5aG2LKpT9FxQ0LG9pXSPwYcpI+Qjhkng5ru1w09dB8T1JJiPZBkoM
HrO04xq9kxH2476b+vadXyb1tGNJignN0qh5nycm3XqK/TGslrStv1hKaX2D/oQ/ai+GLt92aBIG
dzFy+vFGUbX+SWkr+zYO0dJ7F1jd8E5tghSrQWCvZHZjbQkkGCeYy0McArucJvzNI3fQx3s1gO+9
5fJ0PtRoMU7bTqd7fahjFf0YwyqrL0pmoPig+2H4VS0H0SC9B6MSnTO96DbtEPd/a30guLYqeQBN
ATKiA/6H0qAs0wClirF4rJWSbrJm1S6hfdB19SazcE7fRbHbvBNVq0wQmIbhMdGqj63ig79IoYre
p22prpjpvCpHnB7CBghjuOhUqokbUGE6CcZ1keIZrdXlMQuyMKLTquEoWMQdMgeDifrjToMaqpKN
OxbM18FJvvlWPQIwTuv6Q9HVPSeGqOzPEzE7NAGYcAdwvTGkH39obpGNELO6b/kpDToUX+BcPyY1
MIytJUX72FW9TPetI7oP0Azc700/UMrVs77vEAO1k59wi9FfK7JUB7gethokh76N/6LRrqylQfqF
k4l0krmAYUEJcwmYRzcubg2R10cj0d3vJihmKHbNLCKpdWXZ8RRRyBIKJWqno1qWqmcpfYvtMEV+
CKlaVhyyzHHh5rkZgoYqZs/fsfcRUOnqSocWKNQvLQiyeOtURv7AK5XdFrCEDZJ6ikzkkJSEGnab
BprATsLMH1s+wKZqImvNOe/8VRGoJ/8B5mnRN1sml0BXYuQ43PKoAsM7aG4OiEnrvreKKPcAp+17
1IXWEujzE4vSOCQfPC1mefxlwkVbF5WrrimOGlXrXVXW/kHPDHuv1v34fP2OOb/yyermKuLcY2a8
xZquOw1Tai2uYP4n4d7SGrl3h2FaOYLni+N05zDKXK7U5klknNOdQwHZbBG8qY6DkYS7RnWeQqlU
e6xw423Yjn+ijIDQVZesuT9cSF3pS5FY8OHmOveSDDRqRhlltt0cG8KOF9We1AdkVcOH0UazqABz
9r5MEGOyOPx2iZU4j9RK3Z9xGNo3EdSdlQv94uPMpCTy1dc5X8wD1EeiR5Dmx6HUBs+IsqNez7ag
puy/jWXIGldpDDsFLMYaWAB+amP3IfOBNelola0Ethc+vUkjCXMjMSuoLBvCVmzUMMPV5thXIOGz
qg93at6tmeldOCsQ94ApprGQYb0sc60qcDTZR11/jKJYe1CDbvzeQurZt25qtPu4sEaQUkpQ7dXC
aO4wnnfGvSbcMIIBLIEhpmrKRWQhGUU9VZG1c1sFQQvx04+m7zKFjrszkajstxbOqsiejViw0Nce
s52DSzmk1LArMQ7LavO7H7XaVm+VzN1OaJwWKzHNWUOFIgRLjcnEBw+5EmsR2UrN6YwgGoejS4fN
07uGWzNp8KOpwunQUsfxctE07/giH0E1xh8zNMO9Ao2+TUhXDHXKeKRkURV3g593hyJstLs+8OFA
9eqwklAs9OXpcPCsFLI0ymUqvi/WIgAD12RFbWkOx0C1x09pNXTbMZVpuomSFGJWEyu7xFFvpjhN
thpr5U9lGpRbAHPFXWUH7pMeuu2XGCTv4fqBtDz75uea9wZbVhczy+r0qCg7GQLOyscjosBg/qqo
u5d6l24cOYb/wVCsx1dL2TkOXXyuQOmFlbf6eAT06W7hrWMIj1S1J0W4ZpSxvEXmt6LvITAS4whk
DZ++Feolim/iUX+cb8ZtZ4fNcewxSQviqnvI08R5QMC3WlmPy/rAPChOrPDtaXm4uLKeDqq5qAuD
A2PQCgwvhHixqY0B1+yAepRahWsl5rPjjQFZ9VgQc6ioKtY+pwMamp62jWzVY9a440EQnAxb6Arh
u7KrDdjhfgXkbS6sDyb1kE772NWF/AgA3H3o86BeWeIX5pxPS4WfshLTPiMh3tZOZYlLJJmheqRc
mWy7SA5/4skiNn2faYeqnnVKhn5cmfNLZ8BsIGzMgAD+LPcVkH6R6KUzHU0fDN/kIsybGFGFwEDQ
eg0SSHuB+sGxRFjmoMJYOkKQMlFM7sp71BMeFNod92ZtqB9kqbS3ilpO74j08cGwFHMlW7mw1WiM
0YUAbwH6bBnPTgl9kAQY17EOo+xTXEh9jq7cQw2bZGWrzUvtbQDAyiDKIHYWLA3KyYuVUWgDB7CR
akfDltMtXYrxNh0D/QAjTkD2A0AJgW1ASy9pb6+fJ/NXPh2Z7YYQ3KsinHoWtAMlUak9u9PRgqVw
19b6+N6PlZfrg5y/njUD+Kj+YonCpbqokI9DmpHipuoxL2H2dfz1c64a2cY1iuQgmnK4q6use8yC
tttfH1nMAdri/V5z9TlahPnsLA6xsQsqP4uEfiwnY4T0rxh/ImwDSDR0we5tMiNK6t00TepL3qDa
vmkLFGN2iM4gFe+rmb2nhwm7onQ64bIxw/Kj3oTmzUDrv94W+GHj1xa7j8Iuaoy9YZD9PaCF2m1L
JFueHdByz32hfDHNKX3v1CAXDiwD4M0GFLu/jcksULQwzOmujWaLEb9Joq8yQLKhjsA2bA1ajJ/a
0Qwx0SBBfEpdu8DeBcjKmuvda7HkZJ4c+L0qTlMc9LSJjEXohdL43Imzko9xo1b3KHerchebxfDO
HoHU70M3rfQniI8BQGDbgJdk58CxCz+DISqiBsLiMGXYfhigtxUIEUrebuE+vOBeEs9NW93ZTNDz
wOvneb6L826AqgDHtLhXYIwnOMoEsb6BDtX9OWG6ExxcvTXvRnyG241mKtBRqPc0N3RSnO7RyKv4
y/WFsuDFs8MxdkNTwODWp/yGyPDpcVgoWV/0oq0+2iIM70sYUzdwTgt4dnB4glmzvYiwDpHVI2lN
fBP0MOk2lbSKEQlsBQOPAnp3uK3HUCQbMaXdTTAkqPF0Fdo4kLk1c2fQ6HhwKodWM7YKRblzwH9/
M+hLtXunTuJDh+iwuvVzu35Keo0aY2ZNRnvQVM1YSdbPtsXsUUSLFywGFx/7//Rt6V+UXRI4xceu
q+pDwO2CqBYaIth5uIbHKin2mek0N2oQImI/ZUm1cu6c1bGBh2LDBSGOSgqC8ksneUMiuiGdqPvo
mkl/kxRZtYeHl9y0aotGaGDKW6VPGq9wdC7jVAAvLaz4Q2hno3f9y79qS54sfVDAvxpUQDBm+NXp
XHTqEIk8LwZUzvr2i631Doi5NjQxbkmcON0GpUn/aNBL/a9JnUiMAjsJnnLwyt0hHdP2QyY6Gwna
Mf31kX4LOf4/xGyWP/Pntv75swW0+f8AUlPngvvvweHH8Ceg8PAlOxUAmf/RP6hwW/+D5TtLOrBp
UWCdS/H/oMId9Q96V3SEBdsZ1Nas7v0PWlO3QXha7hzsAUUGesuP/gFrgtXk11DctW3DJtuzxe9g
NU8vVdo/VArmJIfOE05hVFZPV5RZ980oNLP03LArtqaA24Hs3FrQcBrA/d9RyBkBv7OTl+uWLSIN
MQigKb6/7VrEh31cP7YQ/Xuckmc8To7rzJsP8f7XrngrH3vxzeizExeBJCArOH2zqQjhGlG79DJD
L/ZjzSVIDNasRInzh3hza/96Nc5iBCdUzNfMM0RSUBAo+w3Zn5ZBzDQiOJw7NURCrVDdNkPWt1DR
VIFj8I4NCJNxQnztjl2MgiwUF/O2UlHx3sg0+xYhIAR2KC+keI6tVkhPL210EmhCKu+Azir6e6mZ
xFoSH8D4nsvReZDkr0+llqU3TYNS9vUpXKQB88tRbgGNAWYAbRggvadzCAPIldLtCq+ZFOO9ouvB
CBk5pMbghPpHaUl/M/awyxpMJw5xrXY3hlHGBxQPYAEolb2al8wf7d8H4K8HIvaksQENE4Oy+Wu8
QVGgTBtGDuLO3qQ41h1pyvAlAmW1mdRi/DQqbvpemZCGCZRuNsjOYZkBrVuBcpwvLLIxjZwW5Bii
tMveGlV5HwkMO/dsP+0/R1aTPaAKPv5WSM+bCkqys98k/4G5YS3eVInUXA36IPWishu3DmZ6d68k
eQKTemUNn+1ODh9KWZQMwRNZM/j7ZFINs6UDpeahZ6BQeZ8N7fC5RYcDLCJkK3UYlB9aUFPfu764
zqaRUakjUkBjk4K9WuzPsRSwslo38AK8i4ONGg8pChtNdnN9mLP9CUnCIlthOuck2l3MY6DbXaW1
WuVF+CPCWm2TfUpUdA9U2vndN3odivoyoYILfGRxO/ulmxhDQ29AaZv4GPrGfaMQH11/n9NSAOuC
QfhO8D8sjlL+5/Rjxbme9iIuSy/yXTQVYL3d6O3QPWVQfx9Sador+d7Z4qDWyiHAUMCKiTcXR0DE
5eVa44D3N8ojuojeTUYMQ1dBLWFQvpsDbO3rL3i2LhjQItrjg0F+QgDq9AV9TsEptxzObQfgUYZg
zC4Hefb734pRXPy4rBlx9pqMvTlIbJnrGai30tNynWxJl81e0/zsPxmF96HfT85CK+D0XeyoZUbR
o/H6uvL3wDW/DTOw9PqELeLT1yVBpADMHwyiBVV48Yn8FkkAViXvQvMQqaM+3+oanOV60j5l2mi9
wwkwuan0CX3hVEZAM5GBKXrVWjlHLn05m+owulDQTOxX5fQ3c6pjaWzqPl8O8d8SdSNXHNBA9lcW
5JksPDvARVXpFblnUI1YvG5UJZbTaLyu60MOcVp0cOOw21OjQq2mO4Inx1dHiI1QCy+Iqlu/1L4O
AazkoMbss9CQ4nWDeuWpLr47BxnzT5MJu5jTL41iZYL0FkXgUcij4tNgMqpxLYy6NMhcAeNigKMC
yfB0EIHTlKXWDFKWbe4pCj1gNOSClfV04cScGYoQCrjigFosio0NDfYirobS8+tcvZFJGR0TTrU7
GATxyuF8Wm35tXK5yClaM2WU9xY3z8jH6GQtS5SmMEnzc9S5Ic3ku1KPS1SLkY8yMzw8axXJhN/d
NMAgKSUBjqByxu23GNq3Ah/pn6L0rL7pvsTSzO8oqyheKRFgEURn99Lui58NK/gBiaz0DoAeXBvf
jFZWzvzRTkIaB/lT4LWcD9QZiStOP6qiWqJoC7eAxVL9raooOZcjRB+/9cUmkV2ysknPzvM5ZZi9
C0gfZ/D0YrjGd4ImQwkWYlAWJwA7qwBRCpbvI8pcZLcZtJp91hnjx+sTfrZ2GRciK9cWGfSMhDl9
zda0+jruJZ70ZEsP+AljOOcG5srt+Fr8Wcwm6YVmknHRB+PmPx2GGqEJiX9Ev0gq7UcKGCOczFTe
YHur3I9l1W2ddsRhMAtD/Ort9NHGGnhPMcehOZ9NX5i48dZwMrPcpmZvIUPcx5jAjIV7tKXxV2Zg
NZPgA/KO3AVhBr3hIyVVdevGfbsb6gDTTUW2uE8OcqegOvJB0J/cJ0GNhHPaqfe5nMJ7PA3bnWMo
Ea4GItyGDqLsbcuZlATS97J0SB5LIJS7ceJc++3PABYUCiDZI3+WwaviNsi/2Tg/hONo7uC99rsq
7r5cH2TBaZljBXwuLWiI7twuJMU8/Qq9jhzbmAy5V/vpd8hZT4MFTiuKIkiqWofEXZe/DwWgTXXa
x3A9NsA1PTAGB10kaGzlJY4l2GMOpbsWXZydOPOTkTZTSMFqg7Tt9MnQoOsKp5pY/vogbyetpqRa
Ui/V9VjbdlrADtA5BYxIc1Y23tmxuhh5MSdmhZWe7NXcy3psPmRn9ghRjPYui2Txn3zk2Z2B2iBb
/Czm7Sa9V2WfYx0zoBVmVeG2ssK1psOFHQ0FgYIYxygE9mVSn4hSUH+fd3QjNRB0fFcx+Z+uL6VL
g+iziKKB4ClB7+LYUBWzitRBybxac6rdJHWkp/p+jUdyaVVQlwC+RrOLZGHxbSxRB7ZfxnwbgosD
Wl/JX6EPZnJs+uIhjnuL7m3bbRD+wlX091+QlpYJjoB9CT//dEF2CfaNaT5kXpgb0Sc6D/lOqXvz
5vooFy4ZslVgbHNBCTzKImaaGn9EoDbKPB1JrHvsjvtHTkUMN4MILcjACF+uj3dhQvlgFF8YcGYc
zJ/1bSiIlD3onzjz0DNTPFNg9lR3AVS6ArnSFnuBnd7Z3DM5kIHrI8/5z+ICgJNKZQyNAIi1S2at
m9IfwP409aYxq3cmosnbSU71TiR1/GzxUfeBndc7gP3VpijLNfXPC+v1ZPj5FHjz4pJFVCqyST08
EFDmLtCPH6x6WIleLnxOoLDcprOsMFoTi1GSwddLPOwYBSLDzUDkeRNTaMIPTJcHU9TtyoFyPqkc
ljMAFyir7SI+fPpWkzIQVWO47hX8bJfHxV8oKJiIUcbW1pUWd2ARGk9KaBeoOXbO7fVPer6YKLzP
0FK8FCnpLBtjvQjUrrDU0our5IkzGsskaStPlaxn83esOVlk6iMC3bvr455pTpDyOpS95siFm+yM
aaWJqg8iYBteVUVt85BktV8AEzRs5X5IK/ET+geiQU6tVM0HdOGbB9IAjF770VdpSgSD+3lIJwci
3cCxATrG+lI3WmfvgKYrL7gY2zHQw3GoN23sgJjFJ44qqA276081UdCKKqUkbdEDXwu2A0ZfGijD
uPmUm628xf6toAFnR3BHnLKEUNg3zhN5DgJwiuV8QYzHwTit6DHdc7L65/WpOV/m2tyFm5UCSPYQ
tj5dED223DGQr9KzXUX90nBjb9qoLr5cH+U8VqXpj6ANzdAZ9rvkTCEXJjKlagtPocDhB8M7rXeR
iRT50RnrcqM3zhrGaUERmCOXOeMBIaiR/Zucl6cvVqlRgyt1lHuwaeStlfX+3agitcH+CO5cHel1
P+nzPW59PtUXEMlPjd2vBWnn7z0/BNc3QcqcoyxOawRRi0RvwK9AFSU6T92uupPV5NxqQ4BKQGYH
2j0GAtOP69N96eW5AFno9L7JRpY0csvyw2Ayjcyjx5sc4rJQH5kwZWfYdbwbgH0+RmHsfPVb5O7s
AvufuIon7/pDnB81IE7IyZC94Samy3H6AVwFoW01nLg5clEe4a1iChC1LRDYKkbPOkTOjVp+fB+H
SGQbSWKvjH95Et48wGIFoB2WQYnXZ/DQUHyo2in+MKCStQf4ptBnNsv7ACAChiCoNXUGTe4IQ7OV
S+x8e51OwmJ7+e2o2v4oMq+K5EvQ5s6fJoy8lTv60iC0z5Edp7rHfxeHettQ3u50dV5lInzfdAb8
cj0TN9e/5+VRnDm24YuysE6/ZxgkvSzR3qFabqi7Vsv09zW46pUL6rwo5ABHmRn7oKQ0mDWLZSM6
TDANpyKMijHSzIw+fMbisN3RRcAxyYzQcZVD9z73SedzJOMI7YbkJ5wxZAkHrGMQ1E5QCpVwm5M2
XsEvXZqDtw+3mANphUXsQvLwKgdNNR3Z0A+Kj//P9ZmeL/3TyIcpMKGPoddDXWMpYoLapagkxt9e
bpTpR/Dp+bupSiJEx8OVLPs8/GAkjNpsk344gimLleOXdYBkapp54xRpW6fOBTJ5brgvo/pra+dr
OcDacIucXtG51bhcGE5N0XpFUnWHvLp/awknvnUBZ61M5MXx6PDMglxEkEvgV9MGPWDFLPPUzg8+
oiOoeUoDIBX115aqdOH/djTHdILvI2zlGqEncrpFej+zsHhnPD+XCkqegb1PRqPcuk4zerrfrxlr
Xng/MNT0kMHJkCIue745XuthP9JaCpGawFFchnvHLF4mbcKQF2jM4fq6fK1yLxbmjM2cWZoC8MgS
r6IEBYDBQkk87jpEO+Pk77YEMNkiuBfkT4oaIZWKjoEWJe9ipbqDiLyzEbKtcWBWiuAd4G4HBZwY
Qb18hzj6QaSFRyi2C1M1XPn08zGxfFSkZQTZw6wFtPwUnU/voSvpIM5Yqo1D+UGIJzr15dYZWxe5
dly4rs/OvPfPRrRmUjZVXfqKi4MLoyQtbF18NQWcAE/YylyhipKt2sQPwHmsuwCoO6UTq1k5Mi8c
SrT8ZuYHEQZI5/nnbzIVJIDx3CuGxBt7ae6QC652TYG33fXXW0BWXgMqgxeDQMVmAp++iGVgmIN5
9MPEa5Pc2aY0tA52HjZPmBXbN309RXe6b08vKRKIOwRM1EcVvNUtaMIEqYvOeYxSlNGvP9OFgxJF
VQ6vV2U98qfTN2/cOvezKU48uzDVWwRoiXDUSMP511lrcl4carZwMcCQ03BaDFWlnUNxl7dPWgO5
GjUm8QXyftsm7ufrL3Xhc3Je0U4leJ1LP4t1lCH7bDiNE5Or+NmuEGClWjBBK1N34egwNQDQiHAS
/9NUWkydOhqzI0DsZR0rx+k091nGYD6lj25+XnXh8fpbXZg/WJ8MyG5kAS2BrfTVO/JBEXtuoOFc
ZTYI3ET1eOfIfA3zf3Eo3mwWUqKPs4z8pVJkQ6S3sRdmHRJERQi6eRT6rSVjY+X+fF1hi03vospM
95GVgY7O8mM1WiFl5+Kua2j9ERNeY+t2SeGZwKt3iPg3N7VaA9nPQcpblWU8TIqV36KF398LJ/Q/
hJFh7EcqYj+EjY7MRhnMnzWeG7t8wEBE7bAnQLiUFhjyu/dWklrbMfe7p2TSkXjASWGLGUj6u7AI
h8K7AO5PrgZkemlhI1UIxw3K8t5As2NndSU2XaZMVo7LeWZOZ46aI1aygEDApgOvPF2AWgZbHN+Q
yCtwATwUZmntO9OROJ/EhWdh7X2oOJMOv7sKIYFyO89vRWPslSv65qgUY9iiuBhGHtWW5BChwrWv
CvA6tt2trPcL2QdZD2Hcr/6+swzKB9R6URoSoYdpoeL1EtsBTbT6nSwgivYhrmvoC7VPZk8Hoe9d
Ha5Mne+uv+75UfJLioAmjOBuW0JPOlK7CjwS+k5Ajg5mkWLNOeD8cn2UBW9lvhkYxqC4y4mCIsGS
GyelAl4CfWCkFxzUkrpAwbI9Vv2dMvkDzVpf3KQgRBDOLfLb0K8DrOjyrwGiTQh8d2KDyVl9L8ap
8lYeTD9fYxzZADhgd0DTWrK1NXovsN31+Rso/i0iO8O2gqJ5Y2aTvhnzfHjMdexKs5nShyWhfTOV
wImnOkLYHHX3lRv0/FzC0gjQB5cnZzu5zemKN62hN6rCCr2gscwv/jiqh45kCAHkxFzhkZ3HIsAA
eV/q0cRrZ1vYbLieRWsm+A0VGRXTptzEks7ViO/IxsoN7LiDARYEFI+VJXdp3ZO7gPG1VWBBZyhf
XbZRN4pZPyl2lf2AWPiGAxT+s+j6m3Yq3xmj8uCbfrbBj0T3nFDUz9c/+4V5JqeBpuRwixIazz9/
s8nt/v9wdh5NciJhGv5DSwTeXCmKqmqrbtnRhdBoRpB47379PvReVDRRrOaii6TIyiTNZ17TwVFT
cUAM8qo4avTokN0GLF7DKd2Z7cYlhmQCbFAdORbKZ6t8UBNxZE5vr5qqNncSCmN3GQJvLr8tOTZG
X7ldW/wxFmXRcQKeAXAArOI74JBl5uUEpT0+TSqWOTUi/R5Nyt14b2sZMU5cJIY13OveFNx+W0Yt
r/B7qPT4xMP3NI+x/TxltnxxIjs8lErSwvstkWHB+ZlAXoY/gPDC5HVCb/BuDCsan7b0QOvgXimV
8suff2ILgBt1JVp/3GzXnzjS8EixR3xk5nR6Smy9esAfGDFSp9Dvbo+0cYWCWX9rQSMIJq8ZS3qi
tKWZZvFJq0wo9CYcadfSO2whb4+z/OLVc4gMLJxmuCoLyHW1aQnGpFnB3etkY2uMs6gZYjna/Bur
MrKIkC1vj7a1b5dOH+LIEOBoKF2vH5QbOTLAEp3IIAN/bnRiZlFhJqVnFXaaGCn0qPPtvBNbGwqg
AikKUFQo6qsXP8Y6phpGh5AzLwS+bmbomw7RrdZre33TFeXr7UlacgIUdekzMNyqsIGvnRINcsAG
kZSPUQt9vW6fCEAfAkM9IoJ9jo3q0iTURgPFBUr/KlcVAObmyRYNkiRU3Yf6SQ/Gz1bZn2+v/Xss
LucXFWaFgh2oDXR1rhcffzRpItiLTymlT8xydOtgQj52LUUMnpklhj/Edfk0G2pxYYrhsQvm/oQU
qgmcJtyrIWzkdcvPeUM7ESzTCLj+OVVDTIRiRXyKe1wWBXKt92NW/0i7MvkQNsPrEGMeDBqcxgDe
TofEbMc7bHTrI0oPjR9hp7yzT94XjvlBSKyR0S4gyTUJOgf3IasDF09cWqh9Z5g/IFddwVGRVXyU
NbrHkWN+LWARnyekEXfu9K0Tj4QwTRF2zoIqul6P3sLqXMZ9/eQMGMZoSqVj+mGaO7HJ5iQtKhQg
oDXEdbTrUYIiJ/qVJkahbXKIqHh+gWeueFSjDSQ5VKzI7V5240HPnppC13bW+G0W6/tmYf/TWTWh
wa5v9zHOQskpcLqrUoXkJXrp0IvoKvMyKAm8Wxu7TVgEfGCzc561nBvIqeJnaoKf6qE8zUrgl7Ll
tY2CwBNQC5HcqXZ6h2fEfQMmRc/xT0jKByvsHwAuQhtPXuRy+GVM5UOu0uhSxdEwwk9hMX6Y5PBJ
ybUDGJkDqBnHNZG6HZ3kMDvqh3FMvmZV8XOJWq268kmO74DsYpWuP2o252NqL4kUnGRklSsAOUO+
ZEg2UnilP2jGOTahxYngfgydO2QQHoe28zssTzNJ+VCa2UWewp/oVtxHg37E3u1ZTSYV5ZCCSzD1
eLsPg1l8Q1ji3NvGKRjzS6B0KJIOFYLI1cfbF8Pm/Wix4ZfyIXK6q0fN0hCrHQYOYpTTDxXaiHd8
Gwl+huN8uj3U5h5HvITRCNnfCc+Pwpk7B6HP5Xq0T5GDaXXYpXsg/+1RUGbhPeMytlfl3gqLOFBo
cnzCk6y6G9hJrimpxX94oXFdIOJcmARA4a5PUjVqqZqaQ3zSO2X2wkCOPSkb08vtFdv4OBzERWGG
ogLFr9XHKUec1nOauCdwUjpIo3Jy7QS7+qTc68huRAKMRIeelo7DkEtS81vcZfS1HsU6N8Nk2hCN
pUSH51XYF63AjyVOymInV9j4SsR3kIDJiEmM1zJ/GaU+lG2ZWUoVHsJzFz9NZrCHbd4ehXuSavXS
mV3ddxQRukwmijxlHeoaaQbpOux5c29/pc1RTAjk/xf4r/eCRZQ6pMva5eZU3ZvC6T3yvWyn6rO5
F6g7wvUCgQMZ7PoL8WLPKNB28Qn3t9DX0cbzcJQsj4ZVhsfbE3orVq3uaWBu0Jhp0Kgg/dbr1sti
kFooHfHE9eDSz8gqvDJFM5xrDN+fO5zi5qNAp7/2gYa1xmGmSDzc1Xpmx24dBfO9hWJ/hXSYVgiP
lzX5Wkdq9QnvwH+MAH18aWyNL6Mwq/SYWBJgvXxy0kdlAuDgVhge4clolKqBmGHVfgzloZOQqR56
PGonMybWt5QpPOhkdj8t0Kh+IhyoZ3KIBPYdJ75SXgK1dvRj32f9t0V4uMPsENLjqTJ6ZFIFZKvh
kCu9eUqRBlAPQV2of8nk7bHbFXqG9yG2GwguGj8BpBijq2V0FHKrQIWymnw1R9760IydmN2CftqH
wQaOAfBQTb+XraMuv28azyaek43bOujZHBo7M7+lJfrbrVlAyrLbtv4aVUrz9zzToT1EXVQ6Hm92
8o0jc+F/5tippIZ+1OTU6FynRAH+4Ki9+ZeWxNprTRpkgIIakuSQ9+YQuVWCBS5aoWbxUoP+PHeZ
UsZeM+MdxJp18x3ad+HnKrGrC/Ym1YfMjOojWhoFvfhZxchX6XzZmLKzIywh41SlQlxG/o5qpmVW
81etGW2aC4EUZd7t7baRFyzNK2oltHgp6ax2tlQrQVXIhjhlBqXh0rH/7bQmdO06/iDXZXdXNLa+
EwhtHVkCb4urB4Qjbbrrw1RHWk5eSU3dQqfVGxtpPkbCjHZqmluXKqdIRu8GDT0u8OtRurBlPeke
nwZyPWIZ1ehPM1IrvqoE0+M8KJV/eyW37ghKqA5IJ0huxrqzKsuDjDYn09JaqmFo4jb4BVCQGTL7
8+2Rtr4Z+SKiuxShweqtFjDHRIFi1ShOaJC1vhRq9quUT5TXs2k4oakh/52ac7BzL22t5yLk4QAx
oXj7pjD02yOVdmofiBK0cz6M6h37s79gTlycinj8SX9N3tkkG6tJkRjNCIBK0FvtVcpUB52l5GZD
Fl5iU+cgqOeVpfgH6rq6M7Gt7IyhaPJQmQbssO4ZY6ZWNzDDeejtOvsUYDx7km3cfSugNAehV5aL
YUZ0xDwa60ycAu9rFcfOcCb4DHt5j42y8XGvfs2yML+ts40TqSUH9DLGcTj0RdGiUKgjZxEmIIET
Kbs4Otfd7Q21udga2J2lyUvgthqzbbknrZrzj7OOc9QNDG67cjL8GYvMnftmYxshNUngBtNGp1G7
inW49kOb142Qd07SMzB02Q/jOD+0ld4c5YYa/e2pvWdYUcT5fcDVczrYcTeqAIRP1gxOL4xHoEch
VjRaHVSekTc9lP9AuhRxnvtqifVxm1oOWmTjTtC1HMrVs07BHMAFJSXqa2uNtwGlAjNRSHQWcoeH
/mNJUTr/rqajfIwdKzu2jY4yD5qYZ7Xs9o7TSoH1rTyiU6nH9wEyJeSgVcwM7GnMYwvDFcipCU2n
4lg4SBQm1UNrdv/OlnnUJ+GbSf0lwAcAPMoDAdyB7eAh5vvXqBTfLDW4pGb2bMn9YUy7T2rn7Ikk
bLwMaEEDbgAfC3JzzcLsoUaF1dIhGkx8zes4d45JVww7u31jFDQhWAdKnM5Cjbw+YQmQdzmXQnok
kz24XacWp8ROlJ0LbGPjLTxjrmd7YRpzrq6HQU0Czrogba4lINQD5oxHM0F6IpvH4EI/2HpwpLh8
LfI0QFMQ83PVrOVT1ohft0/A+xO3NCpJ+izuRjojq8M9BF0zWUFF0S9Si4fEaIpzJWnqiZSw+FFV
mrVT7dobb/n73y4wuVPDGg/HwLemePL0GCTXOCfhsYowky/Vutphur8Rx69P1uKlhbsFgTkkvrXj
i+qwaWio6D6sqOi11KLZQKMggQQd2K1muVi3Dt1TU/blJ3Aaglp2YxSfRNBoaGEWASbelYLODGop
U90TkOXafYsu+eTNYCobr0SD1T5GuOeWCNY1FqapmpHJLnZ7ymtQclzctBFjfHDSIlYf7HqqKgqs
iyBN1NVy4zXdqP3oHKNo3SZ7M54Di/yPkyfDDwjO2TdhFS0BL3iKAmmwuO69dm7mSx3pauXHzUzJ
PZcHOz2g84mrqSJJs4/YkfwK11LGRC+tWvvOzoMkOwdGgYiaYKkeetGmnReaUkaWIhmzq6S6UXom
nns9Np5hkXpI+pdQ1rLRTLyR6tTLmFidOE6T+JoYUlMe5QDf0YMVSPI3tLH0l9EW+DaX+TimeE/P
o+3Ryh+svlH8FIW7zDOd2QQN1GfjI78+fugXwalDMuVJcEg6WdtD225gBwlZF8ypSQXR5rxdbzZV
SmNweZaDgoF6SbROk1xJr50YhSV0S/UJ57ukmCafjkHgKghtIfKHIFPXCfFsV0F/JxycR/BI6RAH
k/fQaG8F7tXWBGxBXwzN60VQf3nsfzsLMT6mrahsx2+sZnKrUD6AbixcLTc8XDmUA3HwK/xGnYYZ
quqo8+AI0zEDLKOnV3MCsRw096WVf2RnHv/4WoDUTDcJeY0l3Vxuyd9+mlVWkxLwFvlWGz0Ms2ZN
GMXi1i4K/asicXxvD/fu+SNWpciF+YmBFBBUluvhwhaJ3ajCeAhzpuHAjsIHOor7R1unEDjGIdiJ
oDmKRPlrLOd2J+h4F1MtgzNF+iz0rd+h5uYRles+asQJTn+Eu3D4wRzyL0qSZG7Zlb8Mvf9we7ab
A9L2JVRGRpGO7PVshTRjkFX2PGSY957SJG8/mhPUFWeizqpX+N52dvvHBRdA/TQHeeVZ5EW9/XrQ
XIIbF/XMUu5MIpghdQ55MO3t6XfX+zIKMQxviQYAbV2rd5IR3kDI1KpQKS+hIVO2RTT6GKHOdRwC
3JtuL+WyVFdHaBmPQhVFa3oEeLatZjViJJdG1ZLHWU9VAeuXopL9iLja5NL4tdC7Lo2lbbHXtXkX
JqwGXl0tVR/WY2eR8MSZwJoI2Ws/6NE5vT29jeXkZSbsBrsP+GuNsRtNvelVMQFYKPLuJM2J5bfz
KI6mPI2PibHL/HsflkBWJhJcKs4LLmENA5PCUFLjoIpOQamqZ7NLtdcyHLW7MmSnNrYoL+3Upaep
N4J7JbQwchfIAsdOLH26PfON9UWOEAvDhUJOX3sVhpVjXElRHkYExNPP3NDCJ4F14OX2ICvBNeJe
pvv7KKvtg2iRUUs2jOEgqgWidk58UKXmX6o0sHN4Plz6MBenGv04pCFBic+bCiwdkNfUXCdYhJHt
+kgvTfeGRD4G5kKhmqLjJOg4CF70UZZfhib+0GY0TQA8uqKyahf4A/YAwjw2bdvsHIitHQP0YOkl
gvTgDF4fiKor+8BSk+jUNJLuDqQwx8SUPwNL6z1VN/ZIee/T42UFLTyOyQ8XHZHlO/72UIxWJsVz
a4Un3LL/sUSqevGkax8SKOdeFhivhjYlRzBj0QMXcEvlKEj9yYRn1WvGH2N8l9+CoNyChOCKM1ZN
3lyz2wKmf3hySi0+ojccohLUzIdAHSh/pKbu2+m8VyDYuIGWDgCaAwt4DXbN9QKQMYaZ0rJRRdO+
5AgI4v/RZR8VMAKflEiv8KqhOOympRXs7d6Nd4ShKblwTukQrRU7Kf7MyiREdBqs4j5U5shNgqAC
xZPSx7YoIbaJgJw+fhutjnsqeEkt66KZ1U/qGf9UOAwnyEpTe+9/mVFCOzcl3JP6H3Q9zqFjy15T
d49QKPAgqKofllE0xy7L2yN2Wofb53DjsEMAJvtdcIZL//N6DbuuMI3JYQ3HXG19x2ot31EQavgP
o5A88p0AVWDweT0KRU4hYBeEp4E00mNHq/ALJ3vnAG5+FDBvtIQgUHAsrkfpkmQRvkf9CDDMfECO
QPaiJFUueOC2XN5LJkEFbWcrbC4gvI1FZQL8y7qzlsgic3pLC0+N7vysWkU5oumb7cSE76sEBNKc
cvAviyY1dYrrqRW4h8U2kAOUHuLyWa9MxW2UWT6GedT5eailHtWU5Aj8T/oslVV7qOpUPoLdFB8B
pw2HoR91Kt668dzPre7RDVSIYWtrvo/LHL/GpONPKd0VqdtcHfAlCBZQxab8ev2741gIxEBlPknn
DC5mMz03UvTrP+wu6q5LnXy5eVdPSZkUQW1XDCKbTXvS4sw4mnW+Z/S2NZXFIpCHC8W9dyK9GuqU
Az0tPvSMQEU+Wbg5LlHB7bm8T5z40gtUZhH7gTK5jlCzLnH0wGq5SUM5/lINs35JZbpL5ox/haBG
44EPgzoxgGqey/EFHRcLhABQygQk/HkYJ6T7kxo0S55XOxWErRiFoj1q+MQFeCKsYz48gc0shH3u
85Z0P0CTIU8M8euAOVl1JxtNTCLN2wLJQHcnM4Vq2Jl+HJfN3iotn3QVfNI/gASIRBONzHUVep4L
kXdJK/lTVjjPoRgfqlCyz7Oc6b4Ra9lzXg7ZIXKCXzSlsl+BHhIAzP34UhqF8nL7k21sDOT8iOzp
mCyCk0tc8Ns7HDrNUDd2IfllOlUeAlsK6vtQa/50lAU/SbQNhGoRfVw9dk2hwLCYUX4yU3V05Tau
L7hU7glqvL9CGWXxfFtshIlhVvmRLk9mkitz4AP4U70ak96zQJnvgCPVeFbBlxzkXB2921OjxPfu
czIsrQveVPoK6NlcL2EjJq02xjbw0w4xKaE8oHpe/qQXZMtHWU+GUwku2XFLp6i1Q5c16asRWCM2
MpkxKu4gzzzCpSW/ArSbXsCJSTzC8jNGMM7HsNeT72MBEu7oALKlCzSr2aco0tSflWZOM65B3WQe
5l7I37tUybBd1e1JoorUZvoFoWdJuA4N2/QQBInaeak2x5/iekoDWI3CmVyRRUHoWhqYQa9RYmf0
BNahgRf0huTgyaDWMdiXNHzs8Th8qLMu+Auntmgp+JQ/RNhNqZvEi1uVClb2pe9K/bMyjNkvtPfz
v+MyrATylrKBh/lk9GxnR5AXSOLvRG+dJ4HAkek1ucxQAWVulKJncyQCs4YSyIoJ4X3uk+hnbFec
gCJpxA9pcJTMRX5AfA3VovtizhPMd8gfX5RiLnGq0dgDpzhS81Ovth0IIXCtP0dd6Z5NkWMjByOn
Pk/gq18y7FEMUEeq9KDUugiOGuCdc9Rp9KhVSU6/R5I9fMV/qXlJdWV2q0BuXmy6R4fIyB6SLpMQ
VLM7OQcwVFJwyYcAIfLKuOd2sT6l1EZfqjgOjlgd1Y1X5w4GELS9nXMrxULHPCJ1JK+2m1L+u7SS
1nb1wRFINjuxUSOnmZAqoNcmNW4mBc6AM+8Uflfyua+8TlG6p7iPkulUG6WkH/4nbWPEdSoVHInA
gABLTt15kRIzf+rl3PicolKS4TA2BB/GymlfQ/BXoZvbCehpJZNsCkRyEn62U1N6GUSWfbl9RJbT
fX3fUaOCPE47DHGYd/SBsHYs1N/jwA8bpEGDCIGGrlDUk9WYn/98JJA7CwMVDQwy++ujSGRRqXWY
UR1HbOS+bKJfbZdUT7LTiJ3Qc2tOAMQw8CCIB52+ig2KOAyjfowYidTAr8Ksvp/LwDg0nfTt9pze
I+GB16JMhuINdyfd2dVQiV3aSL8LkHJhg0yTNmefJItOP3eDduYhmbxIb+j0AzD2orCHJ5lke1fr
23xW35AfwQ/Az2dp9awuuaHUgNINgYOTCc606WhmrjE6o1/o+Wd16u4hSteuGdjDwQiaH3lsL77L
TnFfS+2/ofM9lob7tg3+ErZ5b0aa+asr5/DcxFq588pvfBcKSSASyWRxP1gv1lhZsy4X7LVWavpT
Hdn/pE3WHeFHB38csPNZzAWmBTOE1tsqY7bDAOCWlgZ+YJiF12cG7b7OsjwK2TJKEKk2ujpIkD/f
dzR/FrWqRU8LvNr1Dg8DMeDmsJSmrVD+1rfKhPtHPJz5t+Z/WEpYTtSPOLhIPq8Ok6W0uhPlDOUk
kex2IkEL3hIYqSjtnonU5h4nKmV/Y4sFqHuV/aCj3g1oeTh+Xw/AZNDmt46OZDTHZlYRogdmgYu4
DLbSUHqvwiH5UhFJ7Dzly9qt9zgSOuR4aN9iVrtaWzMU4USlwvHnWEnxA1NpkGNf6IuZhjWauPWn
aiQ7SY1876tujkxbBbknLhT27vVXNeQswiOPsnkLufuY53Xl6lFl30k90qqJGMLPUxHXRzUx1J2P
/D7+A0iHSwicQ2rKyjr+s0PkVDCqd/wOlPtxKkv8HSZnT21q61TiEUVohj/BQm2/nt9Q0aYR+ej4
uRQIr4nN4AdsrwfQddZOQ3xzPmQhIGYoqrwTqMaHJKvSRHV8XZjVE13Dgp0r9sBGy/d4t1PA3hs8
MgqlxuVX/BY1GyAmHAIORsmRcuprrfE1ZUwf5TKuH3Mqrzt3zXLFr8fDz4bAFuQeyfrqKPZ1HI2g
jBxfyqPq2ZkQvQnLtjwWRZ9xy/Sq17da5mqNFj3n9bDX598IrJc6HXkCewUjoNULJHAAieSM4QPN
Gi5WNDof1NiS3E5FloV+F2QwWYxfb797W2fit0HXElPYsAcg3Ri0oSv5szGD+F6zMuHDw8teJkev
4TRjPSRZ5qfbA2/OlkoouEyoQWTl1x+3Nce5BpfEx6V/hmhIXXi2lqZnua3qw9RGxUckuH7eHnOj
okwJBiPiNylMMonVDdCZRhwg5cQJUaIfRUr+Qnoe/dPrpnTotKn3EUqZa7fPddW34jC/q9HsdUOp
yfygNbijp6wB0yhNNE+sr4ZUVx8aozWf1BmBgowt4kPWNc+VjrV4T3/Yp32vXlKKa8Ay0VZFDi7n
v2rdzzrPwtfbs9vcvou2APhK4DlrRLoej0VUDKyokUtJ48rgre67xiGQxynhp0jRUU2UMLqXrVBz
FSfYs4t6Ox+r80N1dzGdpuBKGWp1/0T1bJFt8by0Rd0+yrJIH8Vod481djCHWcuLR9noswe7tRy3
QbreraJq+CCRx3m5ksiemVjpJetG+zwgLeZOXR8c0wwWdYJn9aGXQVS2sz3cq9IsuwOSWwHinWdU
ttCRnDPzUaRKeETfQv5s2P3oNmVjeQ4if0c5bLDmU0GjjPyWgzmryj0Sg6imKRqt5VHMdLiPnUYT
RUfhiwaqHrXVyc7m/FFH9f+booTJ5fbX2rhCUT5E7hfYA4WvdRAtd2klyTV7ymiz/hH3IOcoi0jb
udI2jvci9U6HCsVr+pmrDR9lhgiwSCWgNCTrGGYjYqelEnth3VAqmpLUU7M28wseE//2/LZi2QW3
gu4ntzeJyer2LoTSDz09HnKqOLuUkVb19xDV1e5gm6McoMJZTt9TI1YuZciBUKMEXbZ0tI4wwcbp
AO5D/ysXdfexLXFBOCD5JD/YclRg1K41DRLMQhGXaLaGP2Y0LSyLhcnEvUQUvm5UJFNiS6m0rFmu
aGcpTNuDpY4l8Oyq8GZV7zzT0JCbI6HwJafbAxFuvOIcHZAR8Jmo8q2xqCFYj3GqC4K0DIjtpAa6
25ZNejaUYOcK3tqCALYoFXEBAebVrq9g0dgY/ZKq+oroQ1/YaOiFcijvbMH3lDXWk+B9CYAMoMNr
telRZCJr5poIrx4G4SuNsGsXvC0CfCOhWnoQfdx/bOo6fGkcnK6GIBXpWUipoP0BtpMcqJjaxG1H
R3y8vUlX3ppLi3HhbSDdAVEEVce1Lm3hWFIcWKnjD63pVZLzfYxBGspddsxD41wWyX1fpE9OQI0k
1F+zQf476efHcsruwrp86arhOJRYl8v5x57CeNlqh8Qaz5JSHFWkjCUHWn3Ihum03oPDU7sq0jI7
67vxkFL0W2ADkDWpx62iFpGaXQLFwfZJkEC6duBTsrLTD41uPChO23rWAgzdWbdla6yvehr74BXI
lQnkV/dKOslJN8+m7U9W13wKRGw8O8AmcoreY8J0qxbzLpAhf0NcV7+BuB5qt+mcH1JNScqtejE9
T5DNfwZgG2tPH8fHmOo8nqSGiP9SJQWBywml1K9pYrSRWxdoqB6mIFC/JUGs7LF5Nx5OVpDWCaqK
QJ3WecHYoWEf5ZPtt86PNM3me6Rvs0tegiize5Saazkx3aiqk6MWwny4vZQbPdpFmwmLSZoGXLNr
gmkaKIFVwifxY/rBrhVX90rQnKS4/oQ9OK1vrGylLv2YO8prZEq/dKgyqmj2pHg3d5FF64j86O35
vr4LFOSQwwQwmj+HzpMyREv9fua9zEV4dIKqda3g39sT37p9QNuTDi1RIHCm6xEx40bribzYL5UB
DaIMJ/Qi4gq6Pcobcma9U7nh8GCAXgyTeZn4b0lEIWSUXDqetzacvkPatf08qyGmABDHUDMTLv7F
A+2IwLqMSV6fQRx3B0eJjM92MEJeFZZ+MpWwOmFOR+NW5MOZVnb0MKHYeI8YoeanJeXb0YzSJ1Td
/7xhuYiqL5igBWSCt9D1z29mTcqbUrN9LIaTe1p8qi+rQ+NGoVqfnDmWHkNJGneulM1PQ4wM4xmG
GQiX60Gph88os8y2T2UmpoJZmYAtK2MnQtg6dhQqF9NHCCVECdejmHNd1low2H6q2IUPa8mkLDo4
fjUX8WfDEM2DwEzzPst7+2OdVunO8FvVEIogi8AMygQLefh6/KDuKyeVGD+ZYqRWCMeIJRNxKUBG
HNogcj5aqRiIAobZla2E6rnZqTs/YnOlF9gXSD5ex3XzUyoXY8Se6ocd6Yo7BZZ+bpHc8G4fgtuj
4OJ4PVMDvOJI5dz2Ja1uHromRzHAkfaMhzdHAS+nADADtm8vf//bSaNqM1FgadiqSofVQKdYXmgj
4vIf5gKWBb0jQlqgbNejpEaiZXrXszdFFHIhmx9z1BB3LuWtrQkID74gPKdFA/16ENXOWySDuQ3H
KFefU3sWT7NDICZNdnzWUgvNkLFB+KEq1KMD2mxnjlt5Kr0ufgH+THBL1yz/wNKSQkdtmaMRWehM
xfUMzzvpMDeobPt7azrxN2xyx8LFVEme8f40JMwIAVPrd2ScieNi3VOGuOzkwa+up+bm4uXb2x5A
I4teR26gPKpMzCOsCgW1vdqB6YtJddofksoqn2d84sKD1vGnKyXV0kmxnOyV6zN81Zy02TGb3EpT
iLXpGxODgexfZY6gMqKyr1JimAJ6OBB3g+iBVwGK5nCOyamPrdYZh1G2po+3t9PWu7eQhOkocgfB
sLj+0omqViYNdV6hOYw+1NhBeJWZfFPq+qPd2a+RNe+BIpfQaP0g/T7iagPrqQ3AReYdQkvZo43y
M7XU+Qzz6zAPs7Rzv2wF33hvgAFD1hde25qwV9WdwEeTVzYdpPxbVhdj5Zboeh+rBq2KiMjjYW5Q
n80n6Utkts7dgDqlN2p2cujs7h/Q9X9sEAi5nGd9YfeBlABPfL3itSPZnUQTxA9RfTvnud7f/T+y
jo3vejXK6gTPfVSH4XKxTogSnFAT131UAU26ik3zIQkn8SzJ/yGfQoPNBsFEUYu0W7ueGXt3kJzl
mtWKeSARmKeDuRQ3bu/Y9wJeLCA6OtisLA8ni3g9jIkvoVIAVaS4pPYvRudExCtZ5Y2REh2bULG/
1HE7+VMT1F6jT9pdoeX6D/qP/bNiBOldlEjSYe6AXdz+YRuXJonAggole5YpKl7/LtRi9bYvUKiJ
ZrN2uSSbxXOSTKmTjUOWZDTPNEnxe0P7ast1//n26O9FZBwknZY1QSIBRv7asiIjEZlpZgQ+KWNf
H5w4HB6jwOjLg4C/gUQf/oZeYjfhq1It2ikLqT9yhSRZ93NbGTg9ghl27ZwExZPoGh8xY0ojH4Pf
dDkLnC43sVN952dv3HyQacmNF1IowMjV/WPhBS3Fw1JxctThceq67K6Squ6Lk0bIi/TopVgUvny5
Ccwd7s3Gc007gl4xVHUgI+veaiIrFM46RBGoHXX/KPHYHeJ+tnfY9xujvEEgOenWonxrXG8KJ07j
3pxty1cmvFpdxy61xjX0MnNvf/735x26KUDLhafHLbcuJ8upVWtF01s4ZDupJ0tJ9BrFdXww9NE6
jaQ9buYEyesfD7o0W0AXAYVZQDHXk2M7lmWiYF2iB2pTubPtTB8KR/kamGr9UJRz/rO2RnMnONi4
0ikbQsJcChboiq3bPHgaCepPkeUjnh3eUXBtXieD2oIdKhraqtRLK6UMnmqcsd1xNJ0n5ENKvzBp
YjY23WvdKv88YaBMxtGnlrlAXdeYoKizg9BuNNNPnSA9a0nVnXC4rY63l/v9y8ko8FzR4wPXBc3u
ernLVI8E3mWmj+Ndeq6JJzyURDwU9UaSlGJPRHZvuNXWbTSnadlVpg8LyDw0clkfnR4Er2x1gaeK
/s+jdI4/yR4dNQ0hyrfv/lv8LFKplmZpMv1RK+vT2NKDTUtp2Nk+7y8cRlkCdO5ozB7XXaa6MTUs
HRrTNwM18bSgGV96LdSA4EmMhyXygwXi4DCLcY9cuKzXdeBDoREsNq8+RWEa3tefLw1LJ0un0vRB
QEuHKW2Qw8Pa/CISq/9T5XfKCqQ5bEV6rdAmVy9xmSKPQwBp+KIY1AuMvOAij0kV71w6GzNaBICw
yaB7T0y3CmWoGWQhpCvDTyMpvE9ErJ57YER+UVnFzm29MRSsWho1C5IRFtbqcdW7CLGJPILXLaQC
6by5OuA84nhlMe+VgjaHWoTtFq8y4Fmr7xQ1kWjqwdH93BCFLw1I4IaDOpwUeIQ7m3Hj1sYTzJRx
vVgAAWs4No20uo1mXfdxwYZnmwSIP0ah8STPIvmq1Ip8omQ373y1jc4Ey8gp0GFUQ4JaU+ZlhaQJ
d2oNHVuS4GpA2m4sbS9ILf2uT5MaHcxefx1C9WfsaOJjogEjxAtG+OPsOKcoMZS7GS0Rz0z11g/t
JPXLppbdFjGjBysYvty+9TbW6K1IRryMexxCZ9fHhowkIAmc6TVkus1lx93gH3SQaOc6C6Lz7cE2
7jzyTtrPrM2Ck172xm93ED06x0b+SfdxRdfuCT2MkzRJPTqHGKBMUjb8MeqfMAt4D9ku0pwgLK/H
G9Jy4AiDyA1mYJu1Ass5szOxM6uNHf3GI8LQeZGlWB8eK+7jqkwFo5iT/mo66XQM07lF7p/r/PYC
Lj94dcmRyEJQp3kEBHwNU8WRPM212KIqONXKc+A0IaIEYi/U3gD7I57FLY4IN81sWtrX61Zl1mgg
2ar6mBVLd5JjB69NEpZ0pdAxSVyhS8XRrsrxgvvY+G9W1JOfj/p4qdGHeKZFY9w7Ju1QQ1TFjOhO
mqJPoSR4r4jI7axobg6AIs0PRhpN/p8uEM1hyplLzZfDZ60uslaritYsbdVPDIrsaRn8tO06/C+D
LFIuiIFqS0R4vTxKNWcdIsqqj593D0SuaL6bYZV/uj2V94cFm2TSPLSlKBLRd78eRc/CJEaMgNIy
CnsufZjoMLctaQIwClSixZ7z30aKcz2gej2gNEDyjkfTQuxCau+mtC6oXUbZv0ORiLvoIYLrp3T9
gfTMQuqlIxMTY+QjCzX8leF0BRvccl6bpqiOlqDGSQ6Zn5oSgb3b6/L+uPEzaast5eP/Ze48uuNG
0nT9V+rUetADb+6ZngWQiaSTKFOSWtrgqCUVAt7bX3+f4HTfYSJziGGv7q5UlBhARCDiM6+hobJt
+BnJ2gDac5xwSbImaAYCwXpSBx8sgLGz0FfoBoyFdgBFXM4rrpLzKcG3yAPDhf12EiOFCPWsPWhV
pQVKk85hVNZUypHvvlXrqjug1LQcxsxUArtsyp0z5vLD50EwN5CVXBK6LbXP9MjQYHw4IY5k480U
oS1vLN5e8ehK0ZphYBLQDoAwc4FRiss17yLa13QdYuj+kJVu4kgMfuM2ZFdWjfrLgmRjjgvZfQ0a
GoVITdtZ32uvKl01Zb8RHN0Wl1WlgrSHnn8oYsfEc1VUgaEO5qtPUgJ9CTIGvkBqsW0xqrWrVdKQ
KUz6yTlEy7TcpKVTHl/eqzJEOz+vGQUSLxJCUvBju3/UoZ1h0eiS0uYAAnS1+UZbnV+TcEi6dQ3G
05QVdzoxwE7oc+0jkTLnssQrtXvkgz27aZGU7aO8MZnEtXbu+86Kjl2UYxWulXtDXTunOJ0IvYGY
Ik6yiYbxVDCUemG9pmEuD2NKR0vTkhRX5Z5L3TJfn8g8pWi0iEDQSgLO+atpKF13yjw5oa0v1a0+
JLmfj8LdCR2uvhXnu/zq5QG8eatRWyRwf6ayUDpuQNekJg1PypukmD4Zc5O/e3mjPFHELnaKbMRR
qiF83H7gCXU/AT6QLw9Q07EqmzmIvEEHg7xEoR4b8e1qjLSQqEQAXk3mOx1vSEgfdX5TzOjxEij2
B03tzVs1NVCNKMb80CvJT5iI+hs6eRqQX6u60Xqtvuuz8euaQ6/wNLAJY1QMj2XpGEdID7GPFkh8
0JBiP/QaOJQ4jUqQ/qs4vfzC1+aXKhrBmaT6qNu+tNEMRr2sVFSUNtfDPM+ikLID48EJoP1oaHuY
Urlg2wnmWJPemvQBkPo/3zYZDUA1Eq4dLn1VorM/eIHDPB4EnhpBHBu130GPuUFz176ZiL9CmCcY
A0yteEzMyb1phtHwlXhdQmvFUCcfzClYVJgkY1doPlr645sB05+HmPuRvonb3XmRO9+49jgdhlWC
Pad4uXVWrw2AgKmV76EmfFO3Ef7IOHsYHaq1duX6jOLa1YztVmqd9MVI76sZbYF/q7W2j5O2dcKs
gEBZK2t3l6fceytNxi8vL861Y+v5XG02f601gj1Gg6jz9MZv+8L4bPWW9thEqRE0KNKfkJezAg/Q
VPDyyFcOf/BcCMl5pLxk2XLbPDu35rjyzM5JOJZHq3kYZrTVtbzrbl4e5crpCDqOKx09U3lGbkIr
ULJzZsNuDse8x/Yxt+qbxKgeZmvudo6Ry/QKO65nI212XVEYSJ3nMcdIHFuBoZcTlhiAtJUVyJGj
YJnbqkr7r0wi3AliYBmkbp1NFPgcfdOl3DpWOZ9Kr1boGaR7eOZrk0g1nvaYbABZ20KhaERcmzWF
wqwdUKhRlRK9tEm/6xVrDzN3dShOCwmgAcu7NToWSpvElpY7BJtZc2g8/SNs3/Smq0ApvLwzrrQ/
SHmeDSU36LMNWBX5AGbXtkPFtpw3niPqsIuq7MGEgxXOXlR/U6r8z9Sde98eG3GXuMR6Q9k6fpOr
7f1Q2j9yAP87MdH/8Fj0P9CJu0Ld6cfSS/qi4LswSlU9ORqmmYfFrXT9mFSq7btwv5ClSKblsS5W
s/Ujq+nu3cmsu0ODA8aNvVRAz9A5av6W9eq8Vzy9kjJSfZdNTuDBeEltRYMQuGLxR5bIFDbSEyKs
q/l+9Zxvmrc+CgVUlaqRwJgw30T6zhjmm1EXbyaJeB6y5N1SK7e2Vn6urD5YDPVt5yjBtCJA+/Ly
Xh4vRHsU7rh4YMMgDna+uh3tx16vrDVEUD+6ReVtCFR0AHc20eXdJkchQ5c+wySJspX1bA+5kWoN
iJGtodWJhmwgfxNl0Vtt7OzAUaF6vvaduI0oWQNCgtdyUcGphyixICrp4aAbTQiZMIfE2imfXh7l
Keze3J8y/YDhTkRE5WHzUhSJnLXLKY+7ihKBDBim5d6z4vHYJz3KX/hRhYXe1Tcxzid+vVbTDfZ2
zYG4OD8uszEdFSwDjlmxpDdKnptvvSFdH+zJBvvO9XpM7VX78m/QMTRQ8BZ27TWm12rpTEdwLaYP
Y2oP2XgFGseWpdqPPphEEG9l+Ja1WWInM+1Qauz9WOqu8tHXGQ+paqLtHs19oBijflL0Yn0nvBLQ
pZdQ/CgK64bG/i7v/nJv8jgUqSSzHabX1ocD/915SVPPDoXEtnRtgYqRHpsnKzILP81XBH9dJQkK
qU+o5vavdixHiOd55hPZj/7UqkPYQmPd2V5yXS/WnWIKUHLyTi7M883sKaB6coKFsBPRAyFR+dHO
4uZjPyJmXKvqLztx6psCym9orChUvrzrrs0JWRrtPXS6YOpsLmp9GrPUTiM7JFVcDloyr5gVJXv+
0JffK3w1lECpFxGNosp4/oqDFk0dxW8abRXuvFY0TA/lkn8y4Wkc0957PZKJ4XCJA4/pkJ9tIQqS
qjEkrWOHg4icYzQbyaHRUdJ+eequNPIYBs8Kk1o0medW9KvohKEpEw2mMssGHxmlPKDk/mXVG++w
8N/fpgXJjba17oy4QnfafeMq1kEM8+eXH+RydrGYR2YSKSQYagi7ns9uq3eaHeeTHs5L/pVkVQ8s
BQJ07OUukLSy39mvl7ECw8EZYz0p+6Owdj5cY404I9ulHpqrogw+BaTBH/NC3Ot2Zb66EXQ+1nZ7
cqei+phRCIzU+cG2x5+OjpzmvzB/LlUEomKCya24SF5FmdXaIDOXBY6qO3jq0Vjq6ui0PTmps+xV
Rq5NoAX5Wk4iwH1ThrTPbi8seRcJGNbC2al7v0Kv7pEwsjx2ljYfX361a0NRwFMpkFDTpvtwPlSp
FihKoO0FPKFUj0MChEztXazXnCjbGeraLrTla3GIQJXctj/R9YVAjisEqaZpPhpVXd8h81sfY2CA
91FdNjvbUO7q82OTu5iiCAwVSc7cYvw4rpdMJBWvtqqUBCfKescE61cyvr44RmpTHBRYiYc59/a+
gMtDk6F1egQwcYk/tj6UAM4TvYtzLcTovj1VOJj4JQY3OxN6fRS+Z1iFqO9tyz5rryyN5iYabr6a
GfQDFSa0D/b8za7tEHqgpILIDkFu2+yQemhr5EtZNukKAMtrWbHurDGRMZt254Wu7RBAOdy8JE4g
VjYfM1LaGsyyRgvVtMv9NJ7tQysG/RCT+fs9JOKd1PBK/AE8WMNWDRkvC8kp+e7PPjSJ0lsnBZnr
XOuTd4qLYJCpxpaf4clwLNhAwjfQEz/YXqTfqI263pp60wRt6XRBNNXlzo69fH8eh9wHGRkp6rZt
nUQdaSpNbTWkkmQfl8odQPFlmLpBGz1Ct/r+2m//fLjNtVCqlTZyBOF72LlQoNQmCSfuyxCW8R8v
j3S5U4n3+fClYgxx2fZA61BSKIqSkaTex8lroumYa2WzYz1zuVNpJXLzUG8lg4SZdr6ablcisVt5
K2JzXXlLSB6HJfDPW0pvey3mJ4T8+eECEg35IfRjgQXRgjofyyubIibbVMNh6CIjmNQ5+raWumUc
mgnlH39Uuig7THm0EpXhqn6fAjStw7itxHDHX5niY9XpQjkpUVaPCBMq7ftldo2vo5kaTbBWznoQ
ePa9bcQ0lBiorGCBe7tvUaktE7f7oCvDDysd6094haWaH9XD+iVdo3by+3aAEilGRadDkU55/ijc
iTyg0NJGQ/9XYVqyFujr7FSf1HzS4LsZk/nN6gbO4Fn2Ww6vXX6bfB4oCnUDyVzfHCG4OtEztUc1
nLuiP7VzopKjCvH15VGuyGZx5sp6Jh0LiiJb9QNBcAoVDQ35aFbo+yaTeFuWa4uAHqoI6YNVL0oK
z6G00gNWZg0UU3fs33npYFBzjYzlIVGs6T4bov6xX7MIZiA4q73EVJ5h5xuHfUPJSzZWsHvagi9W
SE95W2s9FeUZbXm7FgH9DxfN4cld58NcmcrqW4ruqqdmzLHrjCIPSG+X29ZEHWQy+4MHLvSekkj0
3erapJDmWH1+W9uRUdw4Xk+MkPaNAbYh6Y5W5yATajR18p1G8eid4sRiAIGI7Op3Bs6RULJciJkV
2KvSJ5kpNR8IQt0EZldFN0ZPFRDms66/heazPiRO53xQzRkHMrXpy+4QOTiG+aiViTJAbXI4ajpi
JYEWWd7sp5U6wu4a9e5hSes8SOGrwhQusvJ7Z5WYu3aqon1NCFDeJBWOKzdLsVC9QWFeP7pov1dA
RkCqB1GKHrHfidacD7lrDeOD4RUdGZch0EsRtCOpBFOWf3lDXQYQIHEIwEAtgGgyt9DGSc0SfS6z
JTRmu7yXnNaDMYnibdsrAFoKT0AG78pHO5v3hGcvz0tGBp9BBZHE4YJpgVsqbWCP1nxrqeONDiz1
YLjluLMXr4xC1mjgrsLN56BacX6GEWSaypRSJOmHdEJKdsX6wJztVwNEMa2Q375kXxL4bU5lzWoc
hPn6NYyrPrm3wYgFiV24/8K7PB9lEzpkDVRxo21XyEXNcCiapQo9Az7Xyzvi8obhXQB9ECswYShI
nM/Y5GaTgvIVM5aVjV+1ieGbWbkGMSfcTvL4ZDm4OSgA0oEV5Mw0yNs2desmb42xWXRwHeZAcUHM
Rf6lJatq73JFXzkRlLx56GY1Lu+VrIU1LYwJn5lYXSrFTw3FtY/9avbf61qMD55riuhkRkvzyaPu
LYK2VuC+1ZAC0fJqPMX32nXAtK8q9bd9BGf2MDZauldFvvJFsdtkJUEaL4B3O5+/LMMgaqE6Gi5u
5t4tUx/TxukksVbVy6B0O+WoFAsVeSGcV99BElXHwGCsCGK2RKy8nFIccVKWLjbVQ55Cj6eErP4r
o0jEoAS7uaSK5y8Yg+t1ksVdQhIh6qxWMR0UI9pLLy7jREkMIF/7JzLlfJRWbQtIjCYUgMUQn1dr
7E/gFPNThQBQUHgIz7287a9wLKnw0aiRVQzwgtvAdFrtvB3oxYYFyOf7vNfHKtCS9UtsRAhv83H7
c0007C2a9Rm2lPcOF/n65ICV9A13LD+05drdqlU8YgWGd4Myqsi/JRWYpklvbsy2IQKv059mr4pP
0IfKnSPocr7k6cNpSgUE2MK2k2x3tTOojTmHralN4dSW2YNYEvtjZM06xr6DvRNYXwGtyM4WnEOE
KVF+MDfnBMHNGKHsMqP55IHgTpP4LhFddDfr6id7NtIQkRIIJGge3pBzFIFWmcObpDY+vbxu156D
ho0MumWnnqrm+UZplii11bmfAKyW9d+AbeWQg+j+vavquP1TUSjKABKYivJoNNPyvtSc1sEPzvle
mlOxJ1VxeXiS20mtN8JAyYXchMxznlhsjSc1b3qKRusMDxZCc4diyfVX3wbAhShpcGtLRLm1uXOc
VGAalTPUOE7xt3FRhkMHfGcn37g2vVSvqQcRG0hu+WZ68cHy7NHOp5AC9x+I6kRBPtKtXVYEY+b8
Ye2tu9mZzEDRx1urT/9OuWEPCHclhSVVJKkirSK2BhR9vsT6Yjljvgi2dYaGksVOwmNRjx9z02h8
ansVTQDPCOdyKIJ+Wrq7KMXLoUriPiiS0dw5KeTGPr+0eBoqVnR36L6QVp8/TVZT+hgVawyLxDY+
1F29HqahinfYhFd2EhrvqKnJnifV+s01ojUu9IiOUZRGbxDij7uP/WoPqa8qRrfzRhddF0lZlMU2
KUlK6rqt5UwTlHDi6QY6W9HgNeoVyZe8NpY/bT0RRMxxu1a+jYTyQMhaD6jl4z+jF8VgHuE+p+Ry
TZWZAPfitfCH2Jg+t+WoKXe4CaYtSgl5SQQLk+V95arVBweFn5/5WGHvVGKIm44qWwbnL3svWdpe
xfK1qMFxPMl2B+Dc85VS61Ix0Q3DxAaw2ZGs0/06I838YygNbPh64b7PIyv/5ipZfGtWk/PGrJXa
R8aZ5lGCzHVtju19Wzj64qeZ6vFSmnMD/BaEtIBT/vJBtt1W8mEpg1KhAW4kAQPnD9vWtWJH89CE
k1k6gVhXh6hlWneiu+01wSjsJURMKFqjXLdt2kdOKwUC0iYENAZLdCDHyUVd+VGyfCsBkrz8Thdg
Tzkc9V2IZWDwJQru/KUIxtxeSFQT8sU/rNjuw7UhNNE0pb4z2jm/cVerA1PZGO/NWZg3qoqpqVek
yk1nNX9P24nbVI+7o1fB8+jmwrkvZvXWG5Rl75y7Mv06XWWJ6UXHm/7/+ZPmAOzESDQaVsIWb52l
SR6MXHjv9d5ubzWlojnUG1GLEUVbfYCOuXxInUoW/RcgKqmZ1nqwdpXxfvXMPVX0a4/GAUy9jOyC
MszmwCkX7NCtumjCGZd2WHyGCLMq3rN1uPKxEP4wCrwC6kvbAobTqDjCRDU+1Eubv0WdvXuDzdQY
DElpvamj0n6DDG12FOjq7uSgF3hQdglOArgogTcHDL5lXkWFjvgeVidhbhWfC7vy/NhQ0WFpM3X4
OOMQ9jbq4L+aXfS1zmzEmbN52ln/7XGLjiQ1e9WlkA6liArL+fLj4Wzpk2OM4bjiQp60dnfXtJSu
UNLYUxe/OpRsVEnFIgm8Ph8KCVQl6V1k1tbM/dVli3G7VMkXu6j3eBAX8ypfyiYZILkiI0CD9Hwk
pMKronaKMWwifEhVgSuPk2XGR3tp42OTodQyo5p3iKa8/SNTy/VoGq/mEvAMJMUyMvMI5Y3t1WLH
zLY2ekO4uoAujKTouSz6vcPzypzK1Ns1qb6q+CRv5jS1Vg/eZDTAdC0zcJRdFJAhDfcFyf/h5TPt
2lBwsizmlXo6HdbzSRUdaDynsgegJzknmRnnd1W1NHfztKeFt/0i5dQBCeW7oFgOSXqzJ1fLmCcR
028XjloGsUKbZXCt7KbFNds3VqP7gHlvHwIS2jPJvPANk0OjJ0WlmauCttnmJfFrM9qpbocwTpYB
zzBD8616gFPvxa2vibWkUCvK5mMnZPKtrid7AHg2aG19vwivvol0kls+Nys0jCLD3tBc/2iiMt1J
eq6thTRgl0AbCbWRP3/e26CFEQnwpKE6gUiwUag/tXE9HsEKWzvLvj2EQUxIjDWxBEcEbfxN1kso
vwx4yzeh19dqsJgERMMU7V2YT8ofz4NLhrGoi1E3lXA3eLnnb0TBE3xEXMkq+pyJY9V69bcIYPkK
bzvV7uivN2WQZZYXfy0XvdV8atlpgqamMUXI4NrGQTTZUqCSZ2RHNRf6aZpirfetZoBJUo9Q2P2i
ykeIatTYZ+ChuK74SuGUCtzbLvnSWxFZUYrQ/7sqpdBMeb23wFqlbdIFuV26P/kd6i/LHPpPtWnE
8SEdu7GkrQoHzmc3cdB0ivp5sPqesCK1BGBTc1bSo160VhF6kYV4h1tqw3tr1LDW1dV51HxFS6r7
RlnbsCsLK2hYhYdi6DAMpFcQp0ECra72Cz6Hx94cMfV4+aPehkVMO4Kp8u6XzM7L499LzclMrTrM
q3E+qEZWnybPx4ep1hJnZyx5Fm2WmPCL8j3JOkAqe7PEaIQsQLOLOgTi2h4KT48OyPhmQGtoUdeO
Eh3Q/Ny73Z/0v85HhaJm470qK0TEfZsgYqiheALtTnjDTgEemph5dijsVhqPj6v3aDW5N9AUnFKw
vhE/RuGwVX9YjsBLel3gpST2En1DhGedjoudLG+bIausk1n1nQhNHYXbqI3sjMZUvtbHGc385db2
2uTDAlF39BUBi/uYNH2k+yXeDsfIE2ilGeTnc6CkxoyPEMmffqBNC8feKfoYVjQR4xA6U5xkCEVo
Kurz7P/MxxxsXo+TmxjLbZvNyw/VLEZ6S3Z1a0pby0XFCothzOEPhY8aJ/l19CruBQuWycs756l/
ejaxHoEZXwkCfFyxRJDnX2zZ9Gqh1F1GvYPlTJWUvmkxDOu7ZK2zAlJJlfm62hol31Am+pu+r42e
ilmvfFtzZKlu1XWsfhnDmoBvo1TqD0WBTtMiUsfxo2YcPgxAhx9VbWyOXrd2/dHUIls7oXjFPBWj
kU2wuaV9w1QuVfHu5de7yL05htgs0grGAADIApy/nhCD0WdDm4Q9ftiQk0ZzWA+moTTvosVTHLwi
E68OMkVwT+Sw5trDONdeHtQz5LFj5Zoaleqo+q+Q8d9/zP8n/sXJki9xVXb/+R/8+UdVLwBvRb/5
438+jr/afmh//fbme939Fg7lz+99UpX/IX/J//tH57/iP98kP9qqq/7st3/r7B8x0j+e5PC9/372
h2MJ0HB5P/xqlw+/yEn7pwF4Zvk3/7c//O3X02/5Y6l//fX3H9WAEBO/Lebhf//Hj25//vV32UH+
9+e//h8/e/u94J8F35fie/nbbZd/L39223/363vX//V3xfH+QtqLPCSBNZV8kvvff5t+Pf3I1f5C
x4fiO0cCa8yJ9PtvJZK24q+/a/wrartEjpwU3ELykoIq+48fQXhkM8CuJa/GpeH3fz7h2aL99yL+
RtHlHS41fffX3y/qDhIkA3YKoS35FOSk55urnMepLGuBnkqS9aeULOBRL4Q/r/B8tG6Ow97Qkq/I
yPx0Jz1+56gzPhZrd1AbDUOTbIw4ISoPueWl8uN2SQ2/Tlz9KP3p33XmOAfamN4O9vg1x473B80m
7daewTk+m/h/vNbZa2z7nU9YHzpMlG2Rk7wwaBPIiCetQaN8NdiYcfbJqZfa15sJHXx7FsPbZVlO
oll6PdBFTeyU1rMRVHE13tDbSx4rnUpyrs32Q6PMxp2qUriq3XIGSZ2Pw8fWzeoP81p/UfM9eYgn
AtrZ6QVrS0IW2AeG7FZsqg66myVNDHg17FC5F0fNbP9AXWb+WpkNojMe7PXAnuvqe7WY5Ye6mT7h
hKm+KWNsRZKiLIzANMr03agW9ee0WfPF1zsvArRuD6ofe8X0SyCPfVuK/isoNuO2UMX4HainTgiw
FOX73h2qQFEXmqzoYt225PmO7wliOr/qwf+aeVmHi0i+qHYexQfwNBFXyWIJxMESqo1PC/mqU+V/
PCHOTpX/5dnz/+GpIr/zF06V4e/0Af7reJJnkPzb/zxLzL9Iz3IZIUFmAW/27Cwx/wI2S6fr5SJf
A9aI4OIfZ4lu/IVqE1UFCvT8f+rzz88S4miQEiSFUnfFeM1Rsg3PyQAgL6NBBIiLYazNLVw1fZ/h
dTmeOoyzw9bQ4kMi9HUnCdjmG3IU6b4mJWNR99oChWulcurJzseTUkOgmil6QnUU6SFRjD112r2h
mO3nqQ0Q7YlWczGeeKIfVo/sU+RGZoBwjrpT+pCR3/MjgJdC90cqN9FFoP6yGcl1p9zMdX04VZUC
Jw89iYdinDpcHntRn0bPqzGFVzt6zVr3dfJaY6eTdGXpKL8iI44Ir9Qg2iwdWIpISlgO5JC6TXkb
82wnMqrXLx0HtMR/Ug5hD2/i364WnRZJTR+tVpT7NW2Su7jQFWhnr6dKMKFUcdmHtEykS8f50mlT
4SLujptuN48ucZqEXwtvr9V0ZdpovLEZ0f/wrAsqZ2kMdew6UX/S1cijFdI7HynB7MH1ro0ixd3Z
9pKvtNVpG5wpSfLa7E+125v3SzVHGCp0e+TebaWDLci6QDznfABBtzV9w37elaSu/hTrZXvbaGbv
19Qjb8H8OHcYhToBeg7eAR/kPZXKa+/n4mWH/c9TGLJJxtRUIdMo+/40DASwcNrq40Sic3x2iF6J
EC4/ZppW1CgoLvKw9I3Od4SzqmjdFXp9KiOtCpAvxEhsTuwAjYf2lSURcjuOWjTEWDO+6K0aTQSD
Qe3quT41WuHcrfrg3BaV3b5tHKu8ff1bOZT0uA9MKHpb7FBfjsJci4QmODUsLOzbIqjwdg6VVX+1
fStv9XyoTaBoNHh69kXOUH1n3FRmZt3PcbH3Qpeb4XyUzUk0jspQ4wJXnQo+cEojpgZkK85u/oVp
k/ga3kkCRTcnUVKkS9HEMe+yxsuNJfQJXVMrgRBUJIeXh7r6Qv891PYkGiPRR9gVV6docdxb6PoU
6hL918uDXNvciJ7+8322l6I9gLyDUVWd6hTIE8BQB7kKRaMbPfb+y0PJZT6/qiRzXQpHkJKS0myi
VcSyoiVS3eqUdlZ7ins4UomK9UPiFj84DfOdlbo6fbjZy/QEOYytApeIlTWFKFCdcidRQkXC/zLF
yV69SLKHT5+XAArpv60AXzMqTgnnsjxRHfg8zGN2rD1zCl+euYtFojhK8EYBkzomzRuZwjyrlFZ9
quNQq+an3sXm0oZC/tPAHgQCXIs/28tjXUzb01hPPVepI7LF7HNbRRWRYn6qR3v+HsWE7CQhSbUz
zEWRmtscISRoD9IT5JJCUtHRLkTZ5yfVzcRbxfYSCFUdbgYZrotrWw6Pmi3mN7h0Nw/S6ekxo2Ly
ZRjKNQ00xa3Ahor1jTMogoBjTu+5AbqPJayXHQj+xa6Vz8mkS6YE0mdbXnGEeISV9El+GuLB+9b2
kfVWs6vmpMSmc1CRltzpp12Zf2pSgAek4oHE2p+vtYmsX9nFTn7SNeXzoiJBnFMgeu2uhSkBVQjh
M2hXKMVsosZsBYieqU1+yqK8DZ2iGY/olA47U3dJ+JWEDADoqKhI0taWqZ8j4KAqg5KdcEsU3+tc
GMvBVoySIqLpUjDr0noMaliJQbkW898MQ3inBlmwPzjJdV/oXf3R1WL9YVoa56EwmAi/UcYpo3DW
rUeqElU41ZVWoYU91u9f+x2AWAG+IWEV0jJbfpPPvjkdGglCmibtjxwP8GIAp9Iivr3zZV/ETihn
yeYwOFpAR2Rm56MosacOLrXYEwXy6OtSo8FRTUscLqOd3Ldj2z5E0/LLQU3i48uvd4lFlyPjPsKX
TpsRjO35yEZN08C1+/TkCJHOyHSmxkdrXazvVd0uSTANjoP5hG3M75dUzapDUy8NCuBofK0PtYvq
kR/1nfcto/3/LRb2MgeZhaDznjPG5edHbkF8B16eSu2FVjMARW2aqSCfQPgZ0BXSb5YocbbuiyVY
VmOvIHxtPWjhqFJciGxji4vLZUWqVdf0BMjeCFApR5Zfph6B3SfRyc5q8xsO7vapXuzy08srcvnh
g3HxZChGrA4wyThfEIEF79KJIT3NkV0de9HbAZaU2enlUS5Kwip+KcD+YAqCtpOyv+fDIBZpT0mb
p6cmbdvSz1VEWe2xmFHlms07h1LY3bJo4tNKHSeo8Jy5nZoxMg9j2c+3yEF5r72m5fPInM6SZwW9
7vPnSVCP1KraTk5doWZsfuRG22TY20ZXJhcEC+rG1Cq4rreArHZd5nVAr+Q0CGU+ApSqj1oKHuvl
yd0bZbOEWhIttGoYZVqc4phxn/t6me0qql+GA08QI2oldHk5wDdHU0R5zx0WU5yWsXh0S9X4KJK4
xaRI0AfykesfuqBuFhOOvWInf+SVShe40isRuqAtbxOE90r+09N/6nxUf9azk+z5yF6bCVgJ1JU4
QMGEbE6XvkoUDeNUcUrRALgpVnd9Z+ZGenx5vq9NhI0aqRSLlCn7ZpSsWbU4xaLjlGTFdGd5DUYF
3iCORO7jztLKz+IseGWb0nzTACpQaGUnnW9TMeUdLIdenKiu/DmnzmOXmJiF9c6nuo7C1NX//vKr
XUI3qQ5QUkHKnFo9lEM5w8/uH+Fq49rOpTgpfZOdCjzgYj+J4v7QkMI/ato6nZTW7u/nFJ2g1YpL
IA2GeMdSWl9efpTLWZaUWNoPUDFAFLjyiH72JChiqsjIJYKIMF//sOlkH4TUNjFgSewcBpen/flQ
m8OpWo1epCND6YTVIX4P2Y2FZN5pTrz4wR4QQ3r51fbGk9fB81czu1FtIsajiJ2FdlUbP5MsmwOa
MSgtgfQLXx5PBm/nu4hVlbGd7dIwAT90Pl5KrNN7aiVOhoi0myZTzdxPHPpn+DKO2huFTnIwOUiu
R1Hvfs3TSPvz5Qe4tq2YYlD+3DWIkW7NS4SRKU2nsY/jRm/et2BfPzv0u4Ihioz7iVU+Nk6Rn/LF
zO68uImOgyu8zK/H15YfOI4hjSD//FSf2pJ2xVw5Xpy34jRPGnU8PrtgGIfWj21wOS+/87X9S/0L
gJgslFJwO5/0aB5bLa5icULHIAtWJCH9bFncINfrPb2ja/sJZgVkM1yb6YltTom+SlGYzJ341KhC
3Blino7gJqJjuiSKv4g83dlPl8csJVfZBaTbJ8lFm/GysVW8JjHiU7aK6r5sR+1P1Sn32AmXZx+j
EDNQZdZ5tS2KvJnTuu8wRzupVTR+qWH3SJiwFurOKIKZvOyA/9Reyffqq7FDCQ4sYJNb6FlMrZFQ
s4xP9KXrj2s1TO+FZkw7B8CVcAixJCgjQHelzMvT9/LsBFAUd55zJY1Pa24W77M1W37Emtnd0Y6M
3upT49xhoCqOZqnX1MfSMhhLZ34Hsr/wnapc/Ze36qUgB18F6BKg47IMTWXufK+KZuUASQum2vCq
x4wI7nMpVoUbtGswlMiMD6pbWq1vLUbzq0o146gWi3mDJ136ptbj+NYoM7F3911bChsYMDcslD/q
recPVajapCRKE5/Amxi/QPmOQWGPgI93Xl4mO9vTkSMJTU+CQYoDm3GWyVg6uxfxaWA//L3SaxzB
W0BpXrFa9/UAPmTxWnHrxbCw6qKu36/zMu9Fihe4Swl1JtmXIi+oTlBvOX9b9oI3RI6CHtqSrn8r
p9YMwCUOh17kHVKyvUsJ2MsOPazmt3izlX6ReNXfXp6KKzNOyeEJ/E49HZ7C+TOMDkcWcBIlLLD9
eg//3zq6XtbubH75WzbzTQNPQi85OqTz3/ko8rMTdjkp+KP2n5V+7t4kogjLxpo5v7ydhPPaYHxe
wGbJQFzIL+eDGZCH1mzslXBOMyB/JHtH4gkLgefSvefU33PGuDaFEhSGUKAJw8bYXLUA66Dh5gMv
Z3hwPLRsCpTEyXZE8a+OQucUNr9kkG4Nh4cSMQR7aJXQGaochauUWDCa98o1Vw5g0N2kv4DA+D62
ejU0OcTaNowytlb6Ll7cAjCR/PaxFUZ4s5nuwc0kO68mV3+7O54PuvkOYuTDB1jmSpjC0nzT11N/
3/SLdxq7yvy7A2LxpnPd8RTV0Z7M1ZVJlYbrRNpwsODJb0pgWalQz0liJfRiYZ7UkVN/Hev19PI3
diUsYDNKBiuaWnzu8ufPTv5EYtEttHdDrbDzYG7XOLAqT/exDd4Dalx5Ie4xKrjwOlEX2GZDY9Rq
+SRaL4R2535yp2a9bxFd3QmpnlCAmxUjrIROQLGN1HDb0tH7Sm1XhLhCu4UiA55OFEctSpF2SWb1
h6FNZbimavLTTt18DWbIbj+g9Wl4h6vZybGz8YCpavyuGwwl9tEgBqAKolEJunGt34jScg+4A/1f
0s6rR24jXNN/6BBgDrdkd3OyRtnSDaFgMedQJH/9PjW7wKrZjSHG58IGLMOurmKFL7xB7OgjvTie
b3+1TaKIru1LJreJYVSSmsiJUmyo86J5MgvRR+GqGZ2b+m4JnO4mU8YEnTNHXT6kxWpOvqcm6a9c
qfMPem5Fz8ni6Kk/YBeJ5xOfvPFtRLqqYBHxGD+/edPI0FlWoyj308s43zRt7o22oo34GE6VdvQa
L0X+VSmOTgcG9H811LbtqArwk90gjRn7dH7HM9Hf6vosHtt5jXa+wZWj8Pestk2MZRJR5NSYDSa4
U31Ce0O9ceidPLTJKP7LrHhfIWyAV0Bk93wBxzqPM4/u8GlUu248GE2WjEGO+9+HyC3t4+tLeOXc
SSkLvhTXs9TEPB8M01prwskaeXxrWAMlcdejJ5CV+C+jQLYHwISQwFZHu2D4JevYE1TuR9+resVv
kmpP5ehaXMJk/v8wm62Xu9aqzkWLt9vUtl/wuqTtHSnmg9aof7Ih1n4YkTVSE0itQB1xFPRtG1zr
f5gqMSC8cXkvb+MS4RRaZKoYbCpdqfgqcho+suhW8B9GQVAbrD7y8riznn+2dfVyLc0bdr6Gryb/
lLCqZbwT/VzdHMQG0nv7RcfifBR3yXCTKSscH1XvTzK3MTLeGMS/PpWrJ4tEW3ZASNS2JJ6RIg75
Jts9bUfzKUmU4gtyTlbYN9FeyW1vqM17XXcYLIC4xvw0H8p7BO29cDDFGmRzUx7ePitwCvLxfGHb
b4bS7Sn5v761kxojiTJk/d28VOnBE4PzH44w3QniAJARpGmbBklP043aJke4hi1FBFd3R6IOfecI
Xwmw0A/AzhW6Ff2qLT8kqnr0MqaMzyQm665d0vSuAK12A2Hf8FPd7e6nKmm+vr6KVwel9QmsCfIT
kN3zDTihV1BNOV4a2SSao+yA4XNtivt6GNZ3lI0HWg1GunPVXwnDYS3gC8exQnJuG/M3nedM7sKu
b7LcfiqFME66qzRHqxidRycx9jyOr5wyaXpNKEd1X4LQN5PMrbVRB84yumnVYUyH+mDVYs/z5spS
UgfHABH0IOCCrVg3LmPqok6MAstgOopYdQ8VOcVBayDcdPnQfm69ce+BvlY7oF9D5RkNTcnU2+zN
DH5eN7HSJwKGrKQ1qffv9Tit6pM9Vu63seCONBujeo57PMeaVHbUBBIQ91Ue67eA7vfIKVeuAMBk
UCFBZRI7by9OaYGxYH2AqHcdpcgWjF2gqlF7Qq73v3xXZBJBk4P6g/q5eVpNQJpdjtfDqQED/X5C
zdk348ndCWmv7R4LIVSCWsnx2dIzbKUWak9RGv4Ce3RUs/KQjv2b/WCZAc8MAFQ0r4BQbr5jPK59
FmWM0oCbP2XO+GNFODd8/bRfmwoEfZOUhq4+Ha/zg5DjZNUUJdD4tM9W1DlRNu0wvnj708l7BnAM
JIrMoeVB+Supcb1VT4sC4wvD63Ag1TELEG4y7nyWa/sMNApMOukEQ9/6fBQ0Y4vOTnq0//vFvRFK
rN1FSlK+h53bHV5ftmtDkQMCDpLdO474+VArqjGoBqEg3zmVfbBjOz0qZCGnKlHNnS90bSg4E9Ie
EMAHG+F8qDzRJmed0eEHsdAc1mIobxrNKQ9wN3eDOflCbpIe2khEc3Q9YQpuC8WalsHZAOZx0jrr
Ns0VWEa1cqRI/Y+jDBhex87nykN5vK1U7oxe/y6G9ufbV5ZUBnFb8A2y43w+3UikUZ7TC+T2GiuM
6FyqerlZHbvWEzsfUYamF7MlOqZ0IcnML/S2v3alNbtDXqr4SvaNrtzHtaUfmlhPgjrStEcr1aEy
i6o9wm+Z3rttvydBcu3o8b7iQ0D6LdWxzmcae0MOUQ1Z8gL3XN/B+SCYuCt3YojL1opUFeHulc+q
CeN8E6DXOC8v6dRiC4BBBXyuNKp8SEjObwURmXtr1XDkQOPl2NVZ/XkU5nRKq7F/NrNVf7sbKpAV
SgEygpae23JF/lrwtdX0GdE3+zS4anlv2mlxh7rh19c30AV5DlQGCkIIjmEWSrlh2xgUzYz4Obj2
k2nX43Jc21FrIUKWwC/VaZxP8ESX35GRE021yOjNVBNQPFy8tXF8x0iKDhprqs2HQdTlHE6D6k3h
ZPXVH9Q8crykZodXtYua6V4dixaOJUTG6ePcoVHk9LTtjpMmauyfLG2qcKhX851rTl6Wf29bmDW0
BOQTL6meQIHOVzFePNG47TSF6MPVjz3ZQlBVbmqyW1f1ppkIK9RMV/59fVm319DLqBSJ8NgG70Kr
7nzUxorzUtcgQ9hd2x+zvIA5M0yqX3V9f3x9KPm/2kyQW0gqEEkDZh6N86FgXESWy1sHFqTE5MfU
k+d1NZ0AfR7lOWmkHCqCYT+G1c13aAvbpaUqSszkEIJy3fIqyn//1wb1EiWx9GqdwAeYyx/qsr9X
Feewsovbm9x245t57ecfr892u7AvY1J5loRPBt4qcSTOUnX6xOc0i04/rPGMHE9SuwHwumXnGd5G
2VTg0KeU/HvUMdB52lwFlpspsVHZbRjxjKLdK03RapXzD+LRV+zK21nO7QUrx6OUz1aVetwU9M+X
U0ebspymsQ3nyuiRc9bX2ynO2tkf03w+aonIfFro9u3Mu31Pix1ruNfXdnvFvvwAiizox9IjpJh0
/gNaXLbdyC7acBl6B6IvD5xfqnOZ7lyyl/uG14PGBLxfCZvb6uK7IzI83LxN6LlpXAVNpU+/ZnuS
lIO6Sm9dbTQOJTjS8PXpXW4dhqXuLtlQPNtblg3m2mSPtGTCfCq+Y9yUBV3TfoLouMdRurKOlIsg
XFEik5Jwmw9pNK5QWm2pQ8iV1m3Z2rW/xMpy8+bpWACipfUIKRkUgPOvtcZCtZupq0MUVcRXYUTK
LbF3dVArJd/LSS5nBK0MkVLmA40CdNtmLC3HBnzJqjBR8HExnV7zAUMWh9dndHngwOxJrwSiayrs
26adWi9qShGhDNt4hHmuDSgL20YoTC0OeiXaE169NikyHyp+5H3E8pvtPmddk1dkeqFST14AaCg+
Ffmuz/qVSZG4Ss00g5PFLX2xdNlaJlYdjnaOxMxqBFlu3vRDmfkCxbadJbwyJz4yRGPsaWUEvAl/
YU4jJmHpddjN6vreGOrlJDz1rbBamWAZEu1KJMiG2NrtmhHaa1qr1SF2uOaDgDf7xajVPWX9y/PK
KFQEpHY6wYm6ebmLpUIGaTChGqxqdIIBRZkeKfFwLo1dbQY+wt9vqJwQTUYAaGRCqBHIZf3rJctU
q81zRa3DCcUVXwX/R59+3FP+uvZx2N0AWHSALPY2FFEoZFvFXEDTEEIL9GYdIBwoe423axsODxfA
toTJHiCl87l4MwTeqvGqUOSt+0+y9NpxXDz7mHtTHnROG+0EWNdm9cJL49WgPr/FohajVuatvlbh
iAPayXWUJCgx8nrz24TLJdUDYlXpO/sSxv71heaxwZFGFFVYgy06Vn0Bbt+unZ1Rrmw5GkIQJsAO
8Bh7my1nIMvfaTjEhYmYULk2q/K4smwAToc3S26x50gcpeIW6EeqCZs7tSmGtFQyXgkqtIPvZi4g
ZeMrvdqfXVL8KYvpPhmrj/Xi3Tdpt9MWvvLN5NMBYpfBJSHzfI+ILioExYU69MZ4CTJtakCcVntT
vLaaVMJgI5McI6C0uWB1rsU+MmtGqXsAwQMXLI4L71O327v2LkMniv94PJEvvdgsbEbCxt5WIEPU
ITD05BS1o+W7vTGGUdFnT8Ya60ENvuMG2Gf8oS3MPZvBa8tJT59uByRNKNry3/+1OaH0Ok07pnXo
1N4SdIpunWiGvlWPV24YCmhSI5ce1QUcl0CjVK0JllIyWP1ztiqAvFOM1shkcqP0q1yddo7DZaAm
/ahRbsRViGt+W1HPtbJSkP2swqJf2nvyQ7K/uDYfOw2ldB8tTN0HYNDumbdddMnkTFHAJuZm25A8
bbanNcd9pUQJV9iMX3w0psrnGDndO7fTzV9o16f+OCbG85BW3Z1OpPhlBOXz5iCVgs4LHIRgkf6j
vGb/+qapWQptVL0y1AZPucvmrHg0VWrevTXAH8306RFEwFsxBkwcjJ58HZBr4/re3AkQ3odOoBcX
diDHbjCW8fCOjIedyPHKdrWI8SU5Ca4+79FmatzWrlXqZahijPZ+TRrEcKgsHF+P5rZ5qZwLHxF5
GSnqDDDgfBRs5KqxKkQZRu2AwMba6O/gqyJg1g/JAdc34Wdtovh1O8aH10e+cu9I2TQJvTbIi7dY
0aEc9czo2jIsG3RyVRIlPzeQal91dU+08ALr9zJLEidOP3wTgqHzWfKngIdEU4aKbf/SmurBUobH
IfUOWdE968N0Y4vSI6Jwb9ulPeSIcLVGfNM19dfX53zlm1KWJmamEElBcFv+1qs2rgYerXAcO25A
hEH8Ic/XnZ1zZWXhAJPty0wK+PPmns0tdKRRmC1CRdjdDTYR/U0lpq8Kcuo73/BKFMOCknVInDNF
8M26DkuhVHkFiHmutNTvndE9gGLxlxR18OrNLXG+oiTSsVkJMIhjNkG6Ec3aODQOCpddg2x7W3Xf
zEmsO9bEV65TmURBXOHRlX4I53uldGKRGlqeh5aXz9+TWe+POCN3fj1n3l3RTtpdNsXaHhf0wlJU
To6ZoWiGHgKB4eYmS1YvqxJ4GyGQ1FpgU5IXYQlj58YpbCR/slgco3LR369aqaELu9Jyxqv5JHqT
Xq3lFkHcrAZuea2zE4Vc9N74Zbxm9Hxl5i1bHecLsiiI/4J0zcPaqCc/UyLHz5MKrwDTe3DN7CmK
0vSkq/E7Jykfsko8la2r+5k1/37z4QHzQZ2QAJPAeYu5yrrKxH8EfppiD9rd2HstmvfjtHMhXjmi
Ms+0ae2xB3hOz2dLqXEerUrJQrMVPYhou7uLBuvX61O5ckIhNMpPLZUSQaudD9JXhduYi52FEWi7
w5wka+D1cKRGb9wZ6coJpaXDRqZLyeHZgq6NGfjtmi1ZaM9rHsQpV1zvxHw9gv/16xrne/ngRW2e
7QJdClNXad4FS+1ibiJHNhHWm7sidW8ZMzpOZaykH3F4sMLGm4uDMqfdoS9cz5+XJbnvljoLVjst
d3butU+Jao7kE1uyp7U5yTJYmrWozEJNnbrjWpdKoACufKOQhJyv1LIH/UrjHazO+bd0nSQuklrN
YN7W8WksMVP0QNQcEIJSd66mywm9FHCpHEg/bs7k+VDqkpjCicoyhIOl3JrR/LMXpnq7szdl+nSe
ZjOKA8ueh5nm9nZCVRsZ3lglZdhUKHwEYmnS9r1JLLcc4ZlFfVAJNKeOeTK7sS+mpm99nlT9nUTU
g5GNxPqT8m8xBT3IcZ2aEA2xQ2LO3Xu1z/uZy6Nuflq1E//OUdSGhauU0XC/2v24HDzCVTsogdv/
Rq01/STKbkb2t1yOk6p37/JMdNi+a0aP6U7RVWUonGWN4Uchk36jcAN+UYde1GFvLR16WTbempFm
fG8NACcoEhjlsbFb9UeKlO+/ymKqy8EZBBpjbuepP5NWWbTjUIzRjalYa3vUm7pc/Sl3QG/qqI36
Js7S6c6FcyWOZr1JvbgKJBR3W2hd1DbLBt2AIZ4169ep8+xvbWbh4a3hA9aUifaolaZ7AqKo3zkV
xkOam7+1IUsky2+gbgh0j9rKNocgBS105LN5cuw1Ps36JF08UBwfTGcvXbm2ieXGoqHFgDgVnG/i
UWAp13uoHugtQmr1gjUaicbbkz2PQj19c8QNIIFtzVe8xrCq1uuKMMkj48YqxfRUQK3bOfvX5kI8
Ca1WKjLRpD+fixnnLOkqIHE19SfsreIwikplp+Nw+VggHPPXIJsFS/QlTfKFQfI0o82ZuXnYpHYS
0DvfIzldHYpEUqoEk6JvH78qXsfa6aYinGK1hyCGe2oEYNUf52XYmdXlw8SsQOu81HRpUmyuzRW0
zoJYHR8IT8m7vhl0+LR1qQYFJpOJX1TzHunlMrBjRN50CjoypdqGj1nUpV6XMaLV9sajQ9U/sBbh
HDp82wMpznKaMuPttSoGpf4qeU/AXbZhXZ5n1DK9pAjtKRV3U22k9GPThkd42WvYXNmMEEzY8ORz
0mp4UxZzZzGtVeXl4ZKW4rEodftH3jrK26uwdKFlE0zaX0Ea2zxCTl+CD+wMhrF08aT3df9tqOJy
5xW68rE4UUQR5BZQJ7dwpL4sif+hkoRZXcRB0rTaLYKK2hxAq9YexZTah6lz3B3I3tVRcTCXMBGA
/dvYH1bkaC/tkocx7LRTa+K+qA1z9mRHuXqqYzP7Yq+eFb7+4F77bsyRBpB0jIdieH6JIEasy8JU
Hg6NNt2k3hD5rZO+VaCMG16jDUXRFFgIj/rmFmEpTa2vhzwUaxs/zE1UlH5tTfXOjSiP7SZ4OBtG
TvavgswyJLY5I74XWoOb3drEuY4/D+UvdGXyEyaEdlhkmJgHS5m4d8YQ7dklX/mCqPjTBgaYR/67
xX71eIpFSRtl4VqZw9OEyFcwmzFWlhPesVNvdrdKWcZfXv+CV1IkuojUTqkIoSZGQH8+67Rfyqxp
W7QsrCltjzw03lPadM4piXrjj3Dd7tfUqc49YdWEyHE23ySKooc2LMdHtcyjnR115RqnCQg4BrdA
otMt8r/k7tRnpclCqO0igHNZHKtFUw9tYiQ75/TK5kWTUCqbsHmB6G5ug9KNFr2YScqIKgY/Q1T9
WGXjXox0bUKOrE+ZBKQSQHi+vmaqdmoE8zKM8gRG97o2p0rNXIw3xFtFgTgntJY4KVIPWNZPzody
ajXSWouhktb7HttudaemyR7h69ouBRgBoZg3EKzW5jCOcwLpxdWz0HCjFNh4Ox+baokfzGRRgiS2
7Vsgn3uZ2bVPJQ2SCIqYF82g85llUVmPGHtniAtEwtdcXXyYp7r9/PpZuPKu0w7kkX0pknrbpAtp
s8jUSxJOx0rFuxxLpOcqi9A3GSustYfIsHZunGvTwlseCQziPeqYmx2YLW0zTHFH4USr3dBSzP6k
LOqeMuG1KJ1MEnEzlg407rb6UChqOZn5lIVeMYk7NRHzrSg1zG+aMX+OYyjbBDLFLYjy9Effr9Yp
Tsr1/8l5I5l7XQj6yjlgadFYQyGLMshWaK3PsOV115h7xl3NL56Co0GrIlzRRdMeneLKsnLYLBo2
TFqaGJ7vllGMYnbLJQ2rWq1+eKnJ7uy96vD6brk2CtEYzTMDzjv+XeejZLoAw73kiMUo2ve2BJhp
YCfz9usQtI4UbmbvI1Mnf8RfbxKVZeocVZKGcx4rAWW9Kag0e/FLHYH51+dz7QOBBgeJLlH4F3ya
chUVVgFOEmqJ8q2N5+iQCv1ZwUMz+A8Dse0ZQhpuXFS0PaOZFgdhmtqx46BeevWINUDia9GbeSHc
iFB3Xkpv9MMv9FhwA9MRVtDRwDFb6n84Sp9MJXaPr0/oSuCA+BTlVhzspBC7vDL//kidNZU6kL+Q
PiCyEbAnovTkYGPUH/mm81EstrMEEQCY1RcFJA+SccXa4RBdXF7kPlQ+ZGdHcmK3uamEkA5xz/lC
RLN+l05ZH0yAd30iReeAa3m0U6m/2P5yPMD2srQqOVibKxl/5g7JqyoLJ8fB8kMVo++aQ7yz/6+M
Qj+AocA5ySrzZv+bNqq6JNxpqHniV6uM00HVush//fu9MPzOIj/CVGp+5AXUGUEfyU7TXx9QnTtK
yGmbhgq1hIYeQA8mREHurkh644ObevmTLfCS1c1OCZ1MG1O/7PTy0dGRGYx7fOEDT5vwP+rj3i9a
VF87Q8zHGTAhfleKcujSxAqSdlyVwDHa5VnBtvPL65O4OL5yDjiN0KIhX6MvdT6HEmXJTh9YKROb
hf7QthUi+LVrF6k/E9AeXh9Nv2i+YRZPyMSmJ5+S8dr5cGZq5lmsCJRZdB2Nh3hps6MbUSK9U6md
RHe9I0G3RTdDLYjm9ne3LvGTV4sa5Rrp7OtGmnsHabv6ndiGEtaLPpd+H1v1Y1o501OSm/FxHKP0
sV6FA6p1rPwJ8cCgMlbzdhgyN6wmtbsphWnctpHyA1T1Hp/+cu8xRaQdoFNCveKWP59iqqmVBjIC
Mae6sJ6WvM/83GzSnXP0wjo633worRF3SL8F1nNb7rHxvtGKbEzCSE89f1z1k9roH5J2APjufelH
/d50omeU+ArfLM0TWfGtZ+KkHFVdkFTL81xNn6KJzoZQhep3oju1xWj4C3I9tTHvlD4u10RWpCQ3
hQAT4OHmpMD+9hSTZuPJrKZl8qvaLDEKHUdlZ39d3maMIxMAACSwO7chS5wjmYGAgYtT72p8xGKy
+llT9i/p1Rflh5Uq7s6A1yYmaR00N0GD8df5x857Z+5GnoZT5E3KrZeRdxlzUrw14AM3J9EOklsn
u8ebLWV5KaxEmh1QHDpxi79SepBKe/9lLmBFCNBlNWDLCbeNelibkrlkw5I8xmor/KbM05306fLC
IcgCTyzTRiLuLTExcfV6ygXMkKFt2oPdJv7k1v9WAFR2pnNlL8hoDoAeImeUKzcZx2DEQ530rn2q
4ni5F21BCm445B6TJT63i7137q+Px1sj8YcgwDcvW2paQ9kSZZ1K2D3fxYjQJs59iz8gvHkUtWbt
3NxXtp4k4gFI5d2Gg745U2teDRq6XvbJ1Qf9Pkqs7EjNaD69fmNf/VyEQuBEIa8hHX6+wSHve8iX
yVkZoIcSMCk3vbHMaATZe4T6awvIW8TFKZFuwJXOhzIWF+lBY4XiQvX3bl1b49000+9YH6wua3a2
4eXqSflAZIDorHOJbsWthtSqayNKjVOnL7afdB0fSijGToh3uXqyDUdLlWIoj93Lc/hXhFDjPjgz
jH5yW+/naudagMu4d+qgnOzU8a7NBwCESXRMUghK/nzxBpx0uREwcus8pQAob42HMi6iN19EzAfw
Kz1pPhPP2/koixGrIo4NnTZ0lvlpPmqflV4bP711zwEDoj0Dao1iKDzQ81E8JCiTOhKY0i3IH6JF
k56yxlI/9roV7Qx1Zdl4OyXJFvwB/rebPbeaiCHX7qwTd7e3/WRa92Pp7AkBXh2EjwPIH1cj+hrn
85nbSEWimEHsolqo9jvuXSqUvS7TZUlORh3saEIPCavYVlWrqUDjtSw1/DSr7lOXDAVCK1i3Ju9x
4pqyZy0Sfe/naoMfsxNVjeo3cKvj23rtV4SmVmQ/j6tt4XL3+ue8nD5R0As8EECn5B+cT1+Ny0Gk
cCtOZmzn/xaALun/q+1Op/jy9qBsrlLJlvRX2v6byNIrl7IvrEplkemvue6CzHxcPExJ2wRWWXQ7
J/vqcNA56UyjbQUscDOpDJNocCvqiQOz3laNqZ9SG22meJIuVfi+7dzDF4soOTgEALL1LsVG5E3z
100yRanZmZVpnczJxuEIx7WjuuKX/PqnupgVowAT5VUmNYNtuLlFsOtEgG7Em7Nf0t/mNDhB1y8m
8gHDL0Wxyp3c89qcKFKQCtiGLLtsDt/cpFnfdqp1mhuzCFChb46xZxQ7N/21OYE7I+gEOk2BQv6K
v1auhamYNoppnrzEjsPZowtgTqu47RsH2KiZ7MlwXojPvxBvcUnlLL6ISmx2YjrSthnRSz1lbUQn
sVmnIcI/pC86/G1N4ACm2TQJpWkdffd+LXTLb7tYfMGMw8oOSM/VTWBMuj4GbiIG7VjUmmLwcLT1
gLHoACi7EM2y1+SSV/dZPkHrgMQFLDvVYJrzmw09ZkRSmdaapy4u5q8VoIvjUin2wWigsqGb5D7M
wAZ2UujLO+tlVFSGqYBIMunmQRlnd1WdmPwkXpPiqV4m795D7OPeLVwc0FrsI/zcrsXBihulYg1s
90QhsH4y6yz6ORn2ePP6AbiyJSlsgEeDOC3FnDfHLEbnATN4iPpelZhPCypCvlos/VufUWaNYCgi
J9RVpU3K+ZakXDZgLzOgjjGYy4MpGpsqlqO//XgBseA90KQS94WFXmfoKeIfuXlaMOEIrAkF7NFk
h72+Ytf2DSoKgBRJ7SFHbVZMr9TcMYRrnDB2qKOgdIv5oHkQpfwOM+kbUiLzlorem1u/svQNwYzO
hbQj3BLM59xZtMIgflNoJPqAESDsDl63s4RXJufq9LC54bkNuXjPP5SozFFtR1U/mVLZ29MY54jY
moYxNu+5n3Ip4itoD19eX1N5zW7OIuoH7BBQSUTUW+E/eylM9DYXAgZtjv1xmYtPmZido9YsLiWt
aMQ9M1LfR+7y5/WB5ce6HFg2S2B/SFXO8/m2moNuOXcPUfHYH4epHJ9ytOlvl9HWdk7aS4FiOxba
ADKD4c5BveJ8rLwb02YcF+1UpSo86y5pigAFtp5Zz42SHyJKbr8SrHcPILbdI03q8WhnTmYGOCwP
RyTlujueDCfIBoo+fWZq953RdndFnOD94gzI/Sp0zbyxTu9bTomfLHqJZ73W9DuV6SuXBo1XULpc
HHTwt7QzD4Uule+jnTyrs2+UOc+CiMbJzkG7OgoyIjojSDLJZr360lSpogzaSbG7d10fOc9DlGk7
O0/+TzYfhSdSXv+MwFuwCQDqnoLmrI7aKVVWbt10+uk1pY7k2HS79OTqr2+3q1MiJnToClIN2ILD
q9RIxqhvtNOAEYqvDoZzm68YVL0+yotN3HZSlNh5kbkLqedvJlXhDdQVc6Oe1MqqrACGdPcNYzHK
glRD3J9KXiZf6kTP0mA20HKjnjiL/lRMFCr9OBtVqJGu1v9pjTlq/A7Zz38Np19/iKibcn/GJ9M8
Qono0kDpTKsIOnDWaYiYH49XgSdug+C2Z/+wysbzDqaxoGvG3yDf1oaG23ZjRDgAp5lZfS9F5P72
6Oz9q5EDf5pMV3yeBwXHZWsxzG9YN+SzD8vb+mrGPRQCaDCD5quw9kC36i4QtsKM1Tkokbr94OaT
6gZYmtAegd9ZfyxSkX+Lu3aOA8Ms9SmY1HrtAq1x50qSZorB54cv1vF/3NpxErevcF+Nisz27RiQ
sK/WbvVz59NcbDewpFywFJ14bGFXn98Bnls0K+An9URq5hz1uWh87IobDKLmPRWnS0YEmSS1UlD7
Um0Y+43zsVRr7PJ+bddTQjLUBuR96y1pe8XbW5Zpdzt32aSgFphk46EYY/sL5iPNT70W5f2YVtEY
LIWgSmrmVf3rzasgRZ5owCB1xEbd7M95bpushroEXrPVAw9S5IEGoubrTbtXgL+84HmrpRGINPyW
t/z5InD3xV5nJeupizRxRC3XPCmqK8AMTnsLfvl2MpRM4HnJJCB5EwaP6qAMbm0tSG9G5J1aGzXv
tdXEj9c0Y+V5yi1seOLFQMfq9eW8vFWoTKj0rWlIUovb4hmswSqSyJyX0yK89S6voz+eJdSdyIBd
c7l3ebRkzCqpGQAozpeyWfFunjWvP0W1yL2b1hsW5Via2pofjWiZv5tWC35YrWOj9u3Bs79MqZup
rIOwQd+2fRQdknoutMNklZnuI3yrmH46GG3qa5rQkuPsNZZ+5PGfzWNize2n2VvrJBBROmdglNFl
uME6kJpVW3pze4qLHj66hQ7xsSqixbhZRdLkwdxTbvW58FFEwTMgi4M0ovD11JQlRijLWjhZUFp6
/E+7TK4SNO6UuAevatwHYGixeWPHLWhSp6s9v8mF/kkdxzb2J1EqRCFRFk/Hye7K/BjFZfreBkVc
0nGJ3SF4EXY/RKMay0l3Aodw0gjZ59Si4mBoi40RcqSX/6TLEH0Eq1+8n9zY/t1Go/IRVBqW7q3S
aB+dVtO+jsboKv7cucWInVNNjt32tWUDDNbFo1loOohha/beVWNXR76XO5kVLEvtzKceD2bEjB1l
rR9KlILoq641ZJYpVcaYrptLQtY2rpc+kX+VGDVP2vBM7bqH87Em6ud2cos0yBtjypG9WMvSX1Or
jPzUQGojbO0mKWFx6VF2oB+ofTBFlxpHUeh9c1Mm3fjFsBLjB83QAYEOifpOO3t6shUlKXw35tR8
jtKmv0+TVV+PremJRBLDaiMc6qaqAlfN7UPmzqXrm1Zs/vG6yLYQwLEWsGVmEhu4hC3au0lwxfp5
KtQveLGY3YkYJPaObJXufVErU42mvoZ9krbqA3URO/EG31ky5aZv6UD6iDoqEbf8unzL+7xl0VyF
c5qMyoKbVtOTj01ewxlOU9pJXmSMv9zIMn8qoz0gjlE66d3Kf/1zituFL9O5BG1izfsHKiSrcWr6
yfg0TV4xEoOpycCpj4UX2Pqs2xhtjcmfyqjNB90S6TO9Q5QclMJNnwvC0Q9u3BbEhZ5TTYehdana
q5nW/OpWgY/R6BSCqSk9LvJcdgJp8dGY7uokt37mwAJoblH8Y2alt5rHOIuXP02XWx91MdkO0uq6
RhdqsBdxEA6RfoBpKlVHLHASLqnaHdcbcDZ9GURDrD5PtgJP3aZlz9shYhzsobTflq47g3zJ0uaP
XlvRd9R+2m+VC8PQ78mK3vcUvI1A90glAfRr3WNvv3Om+KFNm+iTaFrlDwlTnwftNPZVgPCq86+A
OPAty0ZdCzuvMJeTPhlleV/YJost0qz7BTvJqjCqS9zkpI9JnvqdO2VPFQjbLHDMxf3RtO30b0qF
5T2LE0EXYA/NgYr26b+1l4xOAMlcqXyBe+YPtOfHT8si1CasEUzmTx1vGg5GqRl1MKLkHPlrk2ef
KB+mRaDS39L8CmL9z96j1nHEclu3DuMSsUHywor+4T9LwXWNwvbzWGRJkFqtcwT4ZxOSW4rzYVAW
VOOsLHd9Q+uH58JoEOjCWdNhV/aJFG9PPT5BXzlJ4xvAUe89oUftbYQc+XTiRHnv7Nh0cQmbF3rj
plZ3sd/bOk3FFPE7x6c0Jj4RCq2dzxcUGfGTZty7tb18MMpMDURmQMwV6mLetaunsWe1xBV3vS4a
mK2kQEOAsGpc+kxQYBbn2P29Ytnp+8ge5uqQV4WFocqkmh+jJCrf20nb23zCWsPLyx60G4ui/3Pt
2TB/HBolhFdI17TH3sRrQPGGCgDcmD6siKB+ak1dW0+201jtXYXdXAtSR4EX0gmu0iCd8uRB2rew
N0xhz6ea0zad1nmoq3Aas6aimFW51U3edBOwkbQE8znX/T8FVfw+SOgqhm4Um1y4TYWee9kL68Ed
OyjZhd5qTyooJzsQZTY+am2PpleJ8WGIlSW3aIWjXnqHJ3I8YDSSCC207Ik7s4Up8qnL/w97Z7Ic
N5Kl61dJy3VDjXkw66oFgIjgPEiipg2MoigAjhlwx/T09wMzlU2G6iZLy3utFm2dKolEBOBwP+c/
/yDKh8zUpvTg5P6c7uUo6vxQYl5FH0Rdax1yZwqoUduMrUmkefuFC8zAlhnlCfLTwHhHAkbBRLrX
qAR6KrEa5qq2FBF+7ObHtSIv9NCr0dNPCHg1s9DhKRY8mByNzRxUsxNaKvGbEG2j/FT5uY5VgdAR
x9SevX4iopqUs7WS5q1vFuWppRj4h/nUNXNoWSjwd8JL8+EkYTPWYzNVnoajWuO9S3EAd8OAM+uy
56Xzzjyv1XQ8wu2yDE1Rl49lrnqMunAJ+szEuz9v8G9N4FoZPTBm61GHL2u73CTBqo3EwdQVe3if
OHPoCYF0Wmh23UUDntSn5Zw4YUM3cFCdp0drKi+QHQ03I0+fs4haToQmgV/D3mnbkVuA4wO5X+mW
UclQWN3Y+ZyKELZX+nlwtEpFTj9CgGckJc505bTfGiA2GjhHOSIUtk6FTR2stXEpaqrgZFk6I0xb
t8njZfG0C1Vh7wmo4mSfLVu6l+vSTfmBjdKa41YzOc8yQ2ihFwhCElVld+yXnZhvHCWGz1WTlE1k
NV6+sJc6BWKpyWiTeIWnUYTNNDljzAtTBru0GuX9yvjhgKX04p9NWV6cdD1HRyw8itT7wincdZcX
U2qcZrWWffH00W7jdhoNFTGYyk8aV6idnPNmP+Qt2ivbKjojqpe2uuBeCvqwvBmaKF+1tI1MvOqu
1hK56Vd7mQFYVSHd923vWI9Z4KJwdYdy0nel9PGEr/myKhQGx3Wo+z3bg2zc4bro++5Rdhx0B8wE
YWxZQ7LQ3LHtDo/ppHxOJR1ctk705aNhzdXjuBom1UHXL/b7YtSmB9l/y8q9Iar1G0HM/ue5XGsq
uhb0d04k7AwTGoEfaqPndjHPzWH8STDkbad8+SBVOX5s8LQuww7N7od89sZv9CeUd61rtFO4mAPl
nY1LYPluK09uM7Vo2WEsMywgA9KvxhBGP3qM3pFqijDBmLNonVc0NnqQj+/73vQ+tr4jPxV+Pqgr
JP71A8rfwo38wfD6sEq0/sqbh/y7I2vzk2nZbR+ldpJ8Z2PjaB5MG9iFFNUqDfk99Vtl18ZdoVfe
u7FbdIgwlYYjO5P/sovnnBIs5m0sg1OqKHfeFY0xn7orywkW7bZ6CmQCuI1kKEb9VHq3pGcVZThn
bYZ6EpOsW70prTSeNFl/bpPCeSzQ41FEizG40xwzs1DxO9XjkATadd0v9aWYjHmXj0ax7Gqjr7bw
glzdV1XTPSydRJJVJUm7vp9QpLEk8jl710wBRbuXFoZHYCFCwXBMMBTkOxQLguC6Ke64YcV4NuKM
8iFrtLxE0NBo7dXa9YYWjzoAZeyx37chuBUHkihyxzu0hgFuia9C6sRlKs2cRmWoxLU+uUtzN+Rs
GtHQW/YaF7MO1ZGdQN5iJN63UR14iwwrlupV3ff6LZJ0l2QJfWJ7o/Kql7AFCa1CIyMjNfSVCJaw
CDD+CxnCOemJGRDrRtzb3OchA91W7Qrppx8IjA2+NcyYYM15c7aGEu7bu6JzScGRrq59qUggWamk
y+ztZHKKhnkOEjX3drKGZgZLJpybtGlCLeFx8jrWaX3mSGPOyIkYrasKg1zzMLgq/z7LWtFZm0US
B2KuPCRe89Z7CMuQESkRrYp6PDW1s4n8qRxTBj97L7xytNn/Fm3+QILvMp4E/iqXXUUXSByi7nYM
pMkY5ZgJTM0BwXRVu3eTNa9POvj8F2Yv5RIXlgAuXsug2Ce52QwYyVnO9y1lmVJ0qn3ntFHN/A2i
pdeeVbaV9uGgeQnQjJlWUYHM4JNlNbxJhfQ4SJpezcO1SWZvdZL2qgyifnLyIjbmdf5QW1LdJ1AQ
06hQYzZE5iTb+zzI+zSCoeg91GIl9lTV9eqGfsnzi3JirJ3Q1mT/UeoMx6BKVf592Sjs9tCSgjdV
lZNeYLveaTtduobYWUObEezGyWyFM7TwNC5doaextqYjt2fNN3++tFirw2hWKBZMbxQ5uSRYeRxc
r8SOYnIVqGsqGmu6wjeinm7GwXPvNA/rmMiYJLu2rufeySgtNYR64oNa4R2LYR36kAW+KDhY5KRj
p590Q2mZn0vCQtSVNgytH2FTVF9mS9o1p0GxZFcVdYIbqqK265A+VH7Gdkfe9AYR5OG8No6IAo1i
NOLNRq62OqZKopo2o6FgYZAc+t0iqNpFWbzDcam0QjXWAaGYgxqm0MVouWYGEQzTQfK4/UMekHQR
+Wk2ZudmbQXLOZURSQpea/inZdfqsNFqPFWjUnj9u9Io1Pe6YEeMp2Lp3k5MiG4rVVDzi5T28Fwk
Q8negaqAiK62kdmF1mr9HPpL347kQ1YFrtj5zBs3Z1PTh7jv2PdIwYcsLlynvZlnMkZONMqAQ1Ew
Qdw1o558WQrudNxT2hWRLzv9tlUdRaM16Y3YjWrU+u3WeOoW/LkJYlkoOYT+GnRWKGqLGyctM22p
J/VGUcPMLCQwHsbgkN8c47zI2XjOsrGXDRVI2n70NF3mpwXCnc++jstAvK5pv8ZVUBPIXU4LPodU
UPIgFegnxsEJ4Zpy8ebHCq+Cs2F0aF7HlcysEG0Y5jt621UJ25VfjSHS9vRyQLN542ete2tqPlu2
0aWVvlv8LjHD0aV6BkYVhQdQkmcB11JFGwWZH4AIrJP+4I899mpmO8tvnWDudIJCLNk38xoksVsP
9YMarF6P/8vKxqYlPmzaF1tD3BQmxWOnzboT/Vfr0rJ3FYN44HmPkl1O1nuvBXlKHUzVIpxkidfC
TiHIQkDo1Oa5WeU7PnPwmn/lz6Abhp1wQrH+x1ULEcxLpMglT3r0zRJAKmWIy87BWeA2/gBJzHnN
2+pn8IvZIlpjoD0kSj8N/RRMk8kQ7bLPm5GzWdnBdTZl5bdfhdjAuxil+7CrAVOP52JGPi6NtdTz
vh/tS/w0XeqLAcT4l5E8z4NQh9+xiyofiPTljROL0sbW0Ke9jqYUBjDSp1pfXrPa/3nmQWAxwYpo
6JiX8gq9vAqnyJClmMGTCKXEZSWy6qavgvLMSBxr3zW+9YpJw78Yem+Mfwixm4ECJmtHyOiad9bq
OOm0n2yS/hx2pqofOa+t+YOGAUro150ddRg5h85KO1KJW+HSF/S/moLoIB6yNv2etU2voPi9/OK9
HKlRUlNiQCSmk6klt6nG6eCXHyJXwTEHrjLf2Dg2VyhMhDWpNck9Qk101b03UPCQIPP3K/KndwzH
TIZWcPH1jcVwTF4F6SvzJh3xGk+m8VKUxMiALzsHGoQy+vtL/fSK4ckIo5TZ0JNtyvGl5CzbdB3L
at9Jb4j6rM5vhjmfXnnFNtD/5dAKRQ1kKZzwwJgxSXj5cPjwdjXwXHg4JXOdkeLVFQ9zMoIgap9R
nMHvfo1U/tNNxNtL9ze1HKohIOGj961U5D1K3eFR1aKIjEposQcfLsKn/5eleWgNWBcUV7wClGhH
74C5Ds6aOHLZ26TVhDnN12HFovuVVfHTo3q6ClIPBBoMtI8zmkpR1ZOyO2YQrbbu6AjWcDWaX/b1
2q7C/23h6uy9xzymtPImz5D1wihldkMHXG6fSzIe10H70/v5v1/o4YZ//g9/fmjapSedVx798Z+X
+QOJe813+T/bj/31z17+0D+vx8deqv7xt8v7dvhtr+pv9zJv6uOfefEruNKfnyS+l/cv/rAjp1cu
t+qxX94+ogqST5dDw7f9y3/3L397fPot75f28R+/P6B/lNtvS/lYv//5V6ff/vH7pg397+e//s+/
u7qv+LG4qfI6f7g//onH+0H+43fNNd4Azm8sOcSC7DkbrWB6/PFXuExhmre5d23+Xex3dUOr/o/f
DecNY2HMOeDkQIHDG/L334ZG/flXGwEELTkjw82XMvj9x2e7+eN9/eP5/Gs549Os+flrjdALF2kA
CkZiCA2PXUk5zEQmc6OLTbkNG4SPWru0TS1MNETFUaUsBtBeiz1qaONwGIR47QyxYyRu3BWV14aT
1P3HohZn9rhoHch4e2PUs3lQg+uSXgc8DRCtEUCAJc/chs7sgamYAWAsbzKDBldbuiiDlXPR+5O6
EP64fGzJbzd3mT1WH1xlmHd1V6kDaWrrWdDl83kyt00X9m3PiLsjmRiF0nrVGrJT+6cn+Z/V/Xx1
s+m+vrrr394+tuprmT+8WOf87I917r+BcM9CZYWz+yAP+Wude+YbXgD0ukzWNyPk7RX4sc6DN5sa
FM4ZphnwSLbC7cc6995AfDM3Gou9kVqRsvzCOuetOTq/8HDgfcKSgCoHov0xQavVSlMsVjntmMf6
3rkAc172jcSUa18UpXhvMqObdtjggCCvySDG/QBnpwvV0JXng6E3ZmxpRdqcDU658A8DfTwoA9w7
ylWW36/KZPi1lo31jbEaIWQFTIsqbFtb3dWCoyDyJugxoSlTTQAD5X19yky4ceOSF+Iur42GWQau
TfSv0pJLmNe+XWDoJzqCGLwFDBUhpl9c1mU1pGE/TgGvlPISEUHVWNLD0AhPg2lRWFeFKZ0Phitk
G5HeiC29Uc24Dffr4LW7pPHGx0A5HhisVs/vezrp6qTw/Q1QtV17vOqyCqvJZBzaLtKCDFemIEi+
bd54KkSVZ9rxCHDwDjZz6V7WxtAGUUGjdzkFY6DOCFA1l3BpBx9MqJ+riqNgNZEKTew02JBh1BAZ
AEz9Xhp+Xl2xG8spHjDYfVcJUOYTQy/VhviM0IoZn96MDhbu8UQE8b0x43UYei4/HcE+nocdXo/4
V1luopnRpOf1FDezVNmXTNb6NcCP3ob56jcMGihtxytaSXs6DPnUfxwqZ2TUGqBaGXdajiDipGvb
4j1oVGFHYx5UF1aejXPIeLu6TLxRv588X1wT1uF9xQ/dHsKEJo/tkrTuOTRSCF9IyBZxXdqB/NB2
QeFHVuvreVjP6E/jLNGsr6s3p0s4zGK9S2EBTMy2kpl5tAv7bN8hM2A0oa1aHi3NACOmb3G/JtS3
c7xb4QHjhcSTjs5h1ZrOOrPtLDMBBqZkjBpUrqRyOcbwFrMJr9vjq5hcts4ozRhU1HvcqC3lFWit
+VaOhNVfCHs03ZNWWWYRr/bqE7k9J0UV+9Vc4vCeoIc9b/APmk5rDaQ5Gs3FnEBxkkHGg5zbNCpl
ioWOMPAtjYyxC+w9RqmZFqvKKYu4LawyOWidb1/abiVklMoBek9PIqB1mA3mqvsiX2CCZs2g3g5G
5oEVJN70YFTTPIauhrVGyOwjGy9qyRAThjvOoBlowhwFDFPa0DN734m0YlxPlT0MWAi5k46bkGuN
RiyNGmMHBjxdEPt90bzDFS1hsFZraRBh8GggkC1hO35Wjpb4jH2x7ed0KrSPcsBYOhycWfvQ5+M0
xXnlOR/8adI/BvAMkpC+vvZ44lv2C6B8vzNyRruWP3cPQdPh7GcLnQOvFvnCvKkfv3p1Md5o8zzj
zD4uFnNvdBHfwXvx018KiF4YPW3jJ1k9Lgkc38PsrsscrXmRGOEY+Pjn5QTqsIn2VVSWs1NERZYO
DxJGlYymcvUv2hSeTtiIjtfGy/L5faYK58qG+QEOXwedEcN6q/Yerj5g1eniMf1r2vS0Kvm2sSEl
gmGF8WIVN22hdTG1dtvEptMHUFoNCR5SsVET1mT35P2g3GTCGZAltuwAzL1LBnhGG2mew9wxmJlg
RPWYzzM0rmqyzs3Uwfqk0vWHykzUfd3bzFKciVxFxNalbYeLuyrjMCOQvLOFqEEmybl557AIWyTL
Wc6ULnXUR90FTw9TibkOrLZlxqoK24Q2zkeWbjjZGbwV357ASHMegQFLO02/pklmX+qycKZQV6al
sXcWQRWls6t3od9oWAbaI+Fhe19ZhXiF6/fzqWPBdsaDg4h3nK+ObVNcRH/r6kicQ9fW2CVmEoTg
/K8FaTyJSZ5Xcdi+bPJSWhcPSpl7bPlh9nqmhrmHQYUXlmSC2WtupEteBqVWcZkJvYfeIJIvU5E5
58YKISC2UVf+US+9aAZ+q1V10+S1HP7x+3G/5vItkdag1cR1G3zkqInKBqubOtfqdm5TGWcg/eNn
pxXDXZfXNoXFX2XIn4Xs80ttlPSX3xi3WwjXSIuQZsFef9mO1nUSGEOZt6gRVF5Foz07w64wJp5y
IFvfuOi7EnpjVpmwREGhdBUNosn/NG/+T4X4rELc2u6/Hs3WXr3ofw7q/tsjN7l9fF4Zbj/zozI0
KP+AWbANIitsUxn8VRnSHPEUN5dLnUoPJRqvz4/K0H0DFZOGnB4HSjY/9r+VofPGRz+7KatABwwc
iX6lMuSDvVhIYCbw6FH8YNJK339MxnWpeYLFGlU8V8bHpDfXsCFBI55migP4BK8AAP+i34J+CFKD
rpJ4hp+0hFQtjOso0OI+sV3G1o4vdxTB05eUBMuzdRpQOcPLIz/MSb3sG1FjbX3S9pZxqher1EPX
yPUszD1lfu7NktlenWhv8RBi+CeMxb41a/a4uLY4gSPBVz7A1O0PDDN0jvTORyPQQY5aGIWVpWm+
z2ABt9FMakMejCh55ko/XZZ1HiLXSaSKF4dSInWXLEWQt0BGIUa4uJ2yzGfcHIzi9tnS+Rdv9ZN/
6vPXensa5GWzSGgheCislefiKC3BYZpykdsTlN2Xuq/aO3dCqbVzNWjPZoevdujOo0dSUK194b/s
dG/aJYNxjSKBGllk8PRWwS3wZp1asXCZnQRDk96JtmL6Qz7bEOEvgb52rVcjdAHfYemIUUHBg2u3
MxrX+DaMoxB7pQKXkZ9YGMwIpwtl7Z7MuoRR6JEqf67ncOqmxdIuGoQJ+9Vb+U3eZJbQayojvbXS
rPgEPSNcE9yz4r+/U0/ujEd3akN52GRNdDu4GL+8U+valy06hgGa3+qH41gaocNQuiJOkcxgEmBE
e4HNonYwaLWloZxwVelOZvg7mrlhntfGPL+Tk+4cGG9BoBxgX+qF/gH2eXqohrncvfKBeWGPXzRU
CQQ/UDMGdHtHIqMy9aa2MEsZs3czAVz95GScg095n8BDsXE6JdmOAfCsZ3GdrxLZOj5/ZdGPr8Dd
x0cySwz9DPp73Ok2FPhoicnSoa5yUhmvUlo7ij8LhtPgvfZ8tl9z9Hw2zRaPgHcYbHa7Hc9kfkJ0
nV8WQsYYcG3VZD/HPoRMsGZ7iAZpzScBM4DdJnoMSd5IzjDmMCOnwUvIKJPmtbv/8zZnoeRGRIG/
uUU+y9HHgSFae2aD1BUCX3dhNmV7ChHYnKJs60KSbKpudTLVzV1dMRMW5nq2cNifq6Kvrz1THqzR
X+u94Ldn4TTWyeWk+u41yfC2Zl/eMyRbOL8g5aYa9Y4tJ2fJYLxP9CGGTWnGZZBfrkZ9Jqnqz5R/
LVdp/nFbfun4vm4f63eyf3yUIJPHcOQLQPP/XQgTgOXZ2/rTGX5yn8v8+fH99O//PL894w1ANSXs
BjYyIPrr9PZsEBrAHs4x8EMOY97oP09vU38DrImPgQnvnRduW/0/cB3/Df4kHssarIjcEAR6v4Dr
HJeBm8ekTVlh+BBO+H98uudv2er3lkbmLxTzkU4tzBvCZXIsgU+bJbeTMDWDBp/ZUXuE0yqv3blP
X9Mbbld4vmb/+ATU99Tf2DYcZ7CYoisaeGLeLoV7s+87y4rsrDZ2kEl+VaW5Galv+ydZJNu2cFTy
Ol2vJRV8nF0FVyfW29WJM9CgVzaun+8o34gsG8YGiLuw4np5RzO/BOpStr3TxkK/7smaG5j9NThC
CRoKe29WpTzBlkm7crHp/wi508z3zxbfzR8373ltf7wNbEIJ1hNflm7CZN768iPArYYvJ0xUTFso
aOsO7mW5JEE8l0NFawzV2NIT7eTvL/qH/+rLJ4lMg8MU2xwgST7C0WXNKulKvXd2et2KNGyyPNNP
NbuEfLtmZhvsgtno01PZGxOgRdCBASS6AwIStEVznUrNvmtXfVrCEdrxRd260Ar00e3ui1wGUPub
NAUtoaE+74wVrlMrsLjlIKwRXAfWOhdhniWri06gTolC4aWSh97P7Pe6v0XG5s5semHvidz+JrIB
rN1HgzztEc4kd5mVi088LPHWKy37q190xbhfOBHkSSUM1OxuF7hv0yXIvwBBOe6thDNR3dkQiKww
cLC9OvGV5n5OnSWxr6wSTvZdYS/lAWHzOhJuWxhmZDy137qsxo9k29KUG7MdtFd4GZnvUtejbV+2
Dn59auaBCGjsad5p8punhr/een9oUcYDFBGdWLINGmieYILkCTLAPwCGbPcEJdjkU1/CeAdgIE8K
sMETiGhCJaRDpeuXJYAEi8La109ABcgdoMWWHFExydjAjKqZuiyWG8ZR96BbaM426IMeutrnvsdJ
bKtlncIyUc6VvyEmKbRH2vNqXUlF2DAVb0KHFRF05j9UT6ALBxcADOWTHcPSFgf9CaABvACscXlR
1GEq20eNufC79QnWGWeBsMDc0J4OA8cMpcEGAnE7x5saYKh5gohK0dgKyrxDlW1vKFIikypacTI5
6bVp9HYJHcltKb3sIhjc4FOfjtkjug6ECZamb9IJf7VgWI/doR1KefBszT+visUbz4UW2J87wO8b
s7MawFAokWfQhTyGOqCSl/Mc+NDpVyO4HbEL6WNIhtBokPlCwCqaHDjI9IZdAvQGLbvW7TUaQViu
ZiNTXWRXpM7EAR14Hjqmln1oizG7bcui1Ha53QbqhLgCN4/KoUx3JLfN4kM1ctPqMCUF1z2DWgzC
3uJCUJ/NtkjWCwJfiL1vzSp4m3tBp6IMDpOImqFYDwAcmJSYi+90sUpqq4xXpa1rPGSN25zYU5l+
ZQblot0NSrFpeVrfjeQo7bALGvHQeg0Gd4yzdCIIwEWbyKxczboWcAGSaCGESe6KeWiuUD7KOcqx
7HoLntt89kG0HzBvyiGEdVpyS1aGf50VwkOp57TpXac81jhUzuHRQ5J4E6Af1iPGZOJ2yQ2Z7kSi
l31s5pUY9r6jOR9srEy/9OZcfwd+hl8bdOX4ZaAi/mogl2QchgSAch4nS3K0bNLET+hSneR6LPtF
h5MLMyjCpkCpSJTNbITs5SXRvvo8MRloCt4TwxPBjQsxSsbmWNPYVkRTR0atEN2AWzaQOfPavNKl
sIrQ9ekP4kItkv/uGBrHmUl1F8JwMLAR0ZvWjs2JkcsGi6+fO83VcMkqZX3vpA1aTTOTjdjXlWLa
HFgabgXNaGrgiYIgsjj3rYwgK9UvBi3XEADAaWuZXlstZqqRVVSjH7t+SwCWGi1857VJh40OMlsy
gm/nvgwl7w4UdqPLIJIbGCEA6OQmm8voz/ez6jXoVI3X6judwWAVSc/SVrpTO013neitKSZfVs/O
7IS6P2rRWmxsOr++91O7ullZvQg3cL+wQqtv1mt30Wojwu8heUAyKzYDilF9LlNNf99pQJK8Efi9
4Ebo4aTX6yZqjkGQ9hQzB+59kEtcveKg74sgnobaeU+UhvRO6sYSfVy7/ticTUqyMueid+8USIEI
W732UfW4Q/Gaqv247MeKnXZnAxpcGy7KsQ2T37ADof1xdlqnnNtyuG1gEZ2JtWzf2h736u/P0H91
tU0JSudOQUZV+PIEXRukbO4gnF2OyOsGUu4aT5Pm70ertAEh5ePfX+5Jsvn8xHa3uTrjAmwX0HWS
3PHyen1frz1biL0b11TdZn5eZ2HmKA9lUR+sKnRgI/bRlAkmewJL4voO3r2WxODmEgZhADs07my3
XZByDYDEqh5QP6RWij/KWC/TpRXAsoyxahuWiCFbLh9rTr7XUoN/hm/x5US7yYkOB4UQyKPmzHB9
BUEDQ9dSTRqM+cELjK92Ng4cRGsRuOfUSrN52omK3ojRydAj6NhIxUzDXfVHAfhLPdH/75QOUKZn
S+2nfujsvro/onQ8/cSPjsh9g6mCCYxBtsifsOWfnA6PMTgeGUjHiTKGTfGsJzL8N7S2GyZgeQAg
Tzjoj57Ie/NER+O9cTa3KP+XOB14PLDun78X+JfoBokrzM1xGcDJ5uV7YUoonUFriP1q6BgG48OW
3/u5zexkYpeg8mzqdsMkAuNtY+gFvP+h7saYTNVxCUsd6UGEuQOhPFU1tNBpNcMmXR0GL9PnzLuA
kmVVsHM3+v1sMYFSbqmdeHmJu+mkxuWuDoI1CZO2U2a0oPf92EoSr3akvJ5lSVa9XUphtRF0NSyg
3dQvkQ8T+GsDMdqUqiUqOg4VEhjS3eqhgQzz1LE+VAQEbcimbV2Uidl86krgSMhaLh/QtJJrv2xq
yNMFpmnkk6lAHDpnMG6GSa+Ck8yq5g+uryEHQmu6dkhMdVVFVTfZaLAGSiVI7v5Vg7hkZrxtzI+p
EUBXQdA83xmwYk5moyirSF+N4pQ/gvex0RsfSe8yvyLbwgqJ8MP8XpluP4WdWaRY66WOme+kMmex
M1alf4A+an8shrzKT1CjBl+9vOvO7WlyvB0+oVob6ehQbMjTohSxWn3tveEgPo7w1iw+0YTbjGJR
11KvqYyHM1i++NR6A4fdktFnh/CtBxPpYJIsoSfhlUVMFbUvyCtGgzE2Ctl9CvN311u9d99opo/L
mpbLT9Dws4cEPNoPG7dNrk3cIfOQWIHeiknFk19QW1kWszwT25wWjG+9wMdHfNJQ9kcDp/AY50Yh
KNYa6cxM47T8S29rbRFqlTPY6C0D63HsFHwiHMzmBq1zL/bD4OSfRjOxyp2bMr7XbGRn4ZyYE+7W
CKOR4GnBlERjkm1JjWq0b90BFROxrtl0Zi82aWZcAH+OV06xnzr6J7s65kq8qbiWH9sfiGZAXYJO
YQ8/r97lPESKW/zUJEf1K5f6udnGkguSIzMGDjHgyJcvaqnyMu2p1faoLW80bxWwQSZyp5xe2yE8
3c6lfLxo+c8bQ+jTH0jof3b6Z8Orp5iA//v06rJhkPnY9/fyBfy1GfX+GF+Zb2DxEkYDNZkx1ZMj
9Q8Cn/nGtABinlBeG6Ll/wJghvuGCSg4K/UXvNXNt+bHXu++YdrErsz/6HCO6+av4F8/mbtxAuEX
CiXdgjJuQnB6uYJGfxooDdi0lGsNdwKl6uesmA/KLnWEJ/ZknE3aZN1Wnds8ogFybzDSmc9qS2hn
tLvqs5sWJoKMQp2beLWcLrlZvnUNGqjw6QD9z1p7ttZMnuXfTEpvIKvK5re3+UPzfLE9/dSPxea8
MSH8U62zsDYEjgr7x2Lz3vCctywIz/wxRv0xK6WyYJ1j+w7P3GGbfrbavDeYQaKUw41ZN/En835l
tT3xCJ4XFpT1kPEYIEDV8zF2PSos6nxMcfUcKpw2XG2HV84U2wN2C4i4MGgnW4d6Grbr2WJ673xd
ofos6l1riYxp46rjO+7m1Am0lpn0GVoJzb9wy+zrgmztLMs6TpO6OzcUrkK5NgbXKQPgs65c5O7Z
ff83AEbmC4S+MG8GSrXhZxxx2afWNvLEyCvIAwkhhYsa4irJbxzK6wi/fISJwpj+eAH+bW4ExwnD
DQYwsCSZcR7bZWE0gCoUZG+XtHoRW0H53fTqL4Fe/apt9vGFjmBMFcxr7icALtRSX3qBStCvgvd/
fwOpll8UmNs1+Db0XNvqYvt5uetIZdFqSeoz1GZ+2E8DxDDZt688pqc69fly4zKUBmRjg8uCPj0Z
aT2boblZiyNUWxE84Ksghm943lTBxyR3DoHqP429uusHY+cVmJCJ1bit/Pnm77/ncUP79AEw2uNo
RlVEqMLL7+k2oxG0AllwUDQXJdLmS2ZQXViMuJYwb3hNLPVTI/h0PTZyTgc0HeaxAga9qIX37ebE
o7olgiX6NYOqhgGYv4ZJ6V3XAXPS3rFvkbd/B1p+9/dfF0L6zw82IH0B+N/CA2trRF7MU6x61uwV
oGSXB+0ZRclVqa3mznbF91S16y2awVs08PWhGlsLLLr8ioPPd7I/L1pTijCr2iEuFvz/G33N9lg3
2DfK9q+6HNWiV134mnu1iuK7PthXde6jB1yAn5dJQ7iq0MsahZOcVSi3bgoDfh5zpW9jCRmy1zdG
ZGLdrlZhhfWav3OM7kuRuO8H375teufW17my7THltybAbkd89aiMw27tGZBzNSC+Otw+hh+4MMhq
7/2E33bYzsatrdKvCZ05dDb9s7+IIBy3v3IK03mnJ7PcuSZWRWXm9yfuMJtw1blUOdQtiADUSWCF
9dbuGz8mWm0I27G6yIV5Kwaq66dvZgr7ckFufm53256Xa+RzaRMBE15XXObF8AkDL74Vkuz1EqV6
NM2TH2v4we0Cx73qrAko2HE/a95Qf5QUxDHWHUHU4DZJ9Yvw3ClGi280BAczaUQIV/6rW3pX8+hf
OUI2J8XQrJdloYL94vjv3a1fYg9fL/3WHiMvy7AjttIc10McbTh5rgyntkJzCWqsz3CkXT3rti2q
r8VifTBz04wDb/iUVFn5f9g7r+W4kWxdv8q8ADrgzW0BKE9PsSndIEipCe89nv58SY16VCU2uTVX
58TZEdNjuqeEqkTmymV+4+eMGpDgKeZP4r0GVnGk0WWvsimLrnon8GGwKm5f2S1T7Vz2hkqXfD1q
tJXeLg6wWRb5dRknnUZaYqMtFgEo/WSh541MFYswQy5dF0rhbOZIdlw7ti7xcXQ2RjPPGxTzbXQA
42e9QGRGS7tqLYMAX4VIs/ithKTY2GrLtiyNmzIzDaCsbAUyIOMwsgwRCnTrBp0kP1mc+SIIASHU
kpZ6BgWdS7cU3G/BFVfX2Ys9Vo9qZO1evzswhmIjF9auyBdQtxOye4P6Av74HmHfag2RoUTthR85
1NGLOYegy8NRxV1lRmBIAXrdx0NHL3yut+mQ3eQmA0u7nFQ/1vjeKY3OtRO0jzB+Zc9IzJTKyplW
GUpVngKLdeVEcbjWkmLeFC1H0Cq6x8VgA0hG/CKFeoEFSfPYTVbqTzaU3VFiUGJBpEXQcuJ6deIK
ioZy4yholgBupexKaj4dFEdxaGS6XpsRIUyX4l0DcW7cIOdDt2kAtDpg7AUAPOCP7gEtzHn6Ygwc
smzJn1GRuoxG5UINxqtadu7zHsFVuunpRQ1qXjg/O5s4UNtVP+o3SwDutW4nG1ls87IoUH4rstgC
X+NcKrN2g8Rfu1LN8FlzWJi5VHhG0DwaanmkqnyUJFZqtuI/KX17Tx55YQoNTUSNIuk+wTD5IrKi
eaWn4H+NQRxRa/k6YBnoTrZ9Ly8LWp65dE+uP6GZYt9rIdymNnsuQo4s4pD3baRIvgi+XWelXt02
j0mu3jRxxaGFs42cCxtfDlAEwsQHLpKE/II6GmhHIGGk6YSMxWqmfRV3037KMaIWcwY0UeSOvrwe
XULDXwIXycRkZWHotTJavqSMRdWFzHAObyWbI1plz0bH7MTIkZsAxB6upZp5SDOU+dd8iXapbseu
U3Hi26R5bKwI+eH+scmbR8B6wuIFS1XLbAjKFvvEjvjepR29ZDGKg6/nVKqs+zyTlw1tegDIEI/d
pmzKLYprnAr0LjzIrqprD9L9NKdsLsnZO2lWrW3swm5RJc4eBiuA4CwHybzJnOAvma6Gp06a5Es6
nwpk9SZLc23FlRk80RYG0ybSvsARobGelKNmoU+BCIehbLR2xO3ZsMYrpeNd0s+drm2NIMhcJfUZ
mmo7XYxFx4atHdRdO694KdI2jKETZY30NE9hdK3ZuYqhRllue5WAnxrlown2lGNDDXfU0fZcK+Gi
3ipLDBZ8kObmMFgzkVZLpXzVRZIMHToy+KTSS9tc5yujBzZvQli+fjMPRPpcu2kilbg49YMLLjo1
aa0k7Z9NFkVXqVRkvtEYT9BbU09X8tYbnRa+U6TJjxNl5gEhyQqFGrn6rEj2tLGLYL6QMprc6IhF
z20opbexLD0pNRR8mB3i/SUyEuHIgEi+OiqqP4y1/o15J2p7ija4achhGTK44/iKZP6E6IrHSNhe
W/UgP45J9jxNXM8iOCHkPe01LmyASAwdhubx9Vokb72ZxwboD3MMt5XFvZgGzQElC+QobOMSD4wY
DgrHoCJgaLSQPDU3moOudJLbtuMV07T4S1kQwV9jRBqbl3JbFXdSkTyHWRVQajLP6gRSgBAv7pTs
HrtwhmamhVwK8XiCP+Myb3zpK/W60vqLprS+6lH2ubDSQ4pqDDNKsoR2Qq6oLHJnnQyyiqIOB04l
xK37GFpFKWfQHdFjWjFVmg9TLafHebIoVAK78UqZTiKHbqemw13SDvlazeTe6yZjusYEjynO2FIZ
I4/uklE+2oX4mXTUeCjnMUvr5UsfO3AJo+cYSdRV2sQvgnjrKrU4tCLBeE0XEHJ5nM30GU/xijur
BWPG0OeDxpGoUE4zY/jaQNiYGlAVwvU8y9NySr1iWiI/w6PcNy3pfuRJBM3kZYwbFeoAzjKAc+IP
nvtKkzp5sAlPUUcdVRhiUwaeJYh0ZtseXUeIuNZwFcWW13XRXtOHmyBF56xSgDuGCCiv5CbzyEcu
zE56UKz6McEoz0oLOo469/mia6Rs6BLLTY16Rb1OmuUupKe4Cinc3Khtd0EnfwUcKyHKIf1Jb+XO
qBqAE3a1ridjH0nhJ6XtvyVqtlVCi7k523rIgpeqgWkS5fEenUjStGyYLg2pS/f5zFkuAgI33fnd
KHL3kabrSuw5IwHyUBB1Ek1IZmZEyLZLr2YbCMeqQT3DBYNM1gggzY3HdnFHe85XeZVOrjC893tJ
/cCf6hwB8x3VCYSeGhtM/7nLTVlZoF5iW/JMlSQEbjdJmmLuFit8SSqiJxfry/up/6s9z9mLxRAL
/gANCLbUOZ5U7bWiq4NM8gqxUrwcHX8uUlstclCzbpfPvW0xgeJWyTN9MwT2pUgn1YWAngMddjvc
zNBz5M4VOZM8kgKJt9yQDMxa+oyJXOrlxBDU4egyDV6LvsmuVLOXumoetYpMp1+oaxLtZrKJ804L
5SSOK7Igrn01ijN/6IA366SOIt2UFjKHnCS8lTmdKCemPiCDeRUx2iNro2h5zemGBnbaotr3dssR
kbif0rSRtsrI22Y4e1kt/D8ppB6nRGnvS0dFjaodBWQ4FLSogGv8+81IzRWOXAzjLEv+NEWoPjht
A7ZjrAisiL0hB8Ot4DizJBI7IIz8aPhIKTBG5UaL60f0wzqf5DnYh9jwfHl9fb/VXrsvc/71LoLx
fzbX2/xVCm5ze/5HiW/zN737/w5uNgXJT/v8l0He3RNElX8d4q5r//VUfPvX5V9D3J423/j8j+ab
+gcgPsE4BWIHg0V0NX4039Q/8HxVhESx8HKBY/M31FGBp6ogJoVsBbNbiHP0EH60ehnrgXS2UapS
RNtM/q2xnvpLM4KnK3TxkKdmUsbI+zTmJ1U8A0UKZQ+rhuTCLPX0Vis0eeZYhep1ghQZbtNltDfK
WAl9zSgHMHttgJI5XoUFsz+pw5wwGJWvJYzVtcxE6yEGbFbCgjLmSxUrTPa3utTENiOXDkiUf7HD
YXpGmd2svAJnaRdZg+Yv+Or/Hjr/Y3fsFw0SxFQYHAnLDV1QmM5t2ByzDJ1inBYvRNbyCWUu5WVS
TOmYQBwBYSeBgIerqewkDLTuHDpaisDMxY9LPex03BK67xfdbx2o/x+QwbChPz5Ax/5r/HRybMSn
fhwb+Q9QwYxBULUQUFzRU/pxbKD+MOKA+gMGhQJL9It/9Kz1P2gwAduQhT8ic0gO249jo/1hAexA
kQBUBDbWPOs3EMK/Mm5UAaoA/IJzBfvqdef91ERsZqMLKmSyvHjW1rA8Y8dvsWZfyxwVh1ziK0Kv
9R04xe6YKailrWatzTbpXB7QxSvQ1jR0ZKo6a74pFsisKyPXlycE6qJjN47FcTHlBCRaWddImQVR
f6VOzVHLHf06lVTnCRJqfB3OYMmkOFbcEJBffdHOiDTXNuXdqkV4f0HaZJbXOdP3wu+MenjAMYs+
m9xTXGVBvp26f0uE/Nb2/p9dBv/vgt5BSb+3te8bdDu+PX17vRjuy+en8HQsIz79ny2ucyMgYCW2
M+GX0PyfLS4UDMQMFw0eVGrYxz+2uPKH8O3GS4R7A2i4wIL82OLg4/FT0WUuDEGa1PTf2eKi2/5z
6uawrU1mP2DQIZug0HN6MTBgDqc6RLorGsd+MwyUHOM0fWQtanOOf34MDlx4BorMFMCVOLncgT9j
7ZsxViRzSsFGBUlwH2uAEPysHYxmZY9N9DmNdEnCdFiqTU+ek0nxl4E9vFK6abqajSKe1yjsUBqY
lTzA3BdQsfUc96gCaCYM8jaS1elYaXp/ldMuzXxSy+lZR/SUESZNpE045d3D0uqRBfZCkw1vqNWZ
NC5T2s8L1cE1sqZheGjNBRdZuPk0kuKebn2f9U3nEoPmBo6RlIN9lEnBdgHqqv0uoU6+TjjypPpD
NV0OKAGYvlOnjgTWfK4btw704pgXQD1Qtyt64MwQyUE66vw8V0bT/2W0xjp0VXp/dACi+CHG+iMB
9mv2DzVj1dGF9hc3IEyK+YjBdaJhXtLoOzVB0WSmDFlWyHgPCwM1A/pfDho0XQn5YMMt02iYaPGW
swBf9qjVKXpxjzfeInklo8DLCMlh+tyjAe5Wl8YUkfgsWGtFgSh+MOmB7epdxvQgRq0FTVopVS8B
9qvPaWgDCM3Nyf720yG6/r7tfgbvn21GUR6CYaKQIKarMkPM012CoH2nWnMj0SdonW07IfbrYKuy
fv8pikh2ftrz3x/DpJPqCM1oQPunj5mLwO6cvsVDtS3GHT67t+2gqF7Z6e3BBlqKq0AQHJSk7F2O
bXKcAkQm3/8OZ/nY61eAPmaQ4eF/zr+ffoUwqYCt5xVe2EbUXmRTo23jNlYpe6LK72MYTO8/T6zc
+U8myLC+HEWCytnzOl1DmQKfLrfKwbzo0Mq9rEOqvSgsZfP+o84HveK3UeXzHBUWrgFF9/S31VUU
xK2dgIvuilja1GrcPkrzgK4rAg/IvqNZaSxMKRIDyLDRXpehLP81IpWUrjXAXUdgi5HtTkU5XNUD
33sTgCNyqNKH2O1Q8OzcQAvrGP1kZ7HdGTqlPwEePVRqm95EKMqiLlY23y0Z//fS+xmDIF7VP+Nd
7hHT/l4KuSAcy/ZfuzajMDqticQf8e+bD/IXPs+kaGIKC8hJ3GH/vvmQ9SGnMil8xCEQp/Dvm09V
/sDpBAYPjDHqFIa4f998/CPyMHhhDGOE4hQ2XL+R3Ikt/9ORIOtE9JFLCYNAKjNSzNNtOkuzFEQd
vXF1TLuHOUegQmGw55mZ0M7p4pcBp94HTSnJbv9etDeC3NlR/P5c0lpZR+pAqOKdPneZrWJEgx1H
ZV1G4L7VmtuEzq4by0X/25px/EY0uoRQp1hs4+zYs5T9MAy4N2d2iBxrzvwHa4GPJCTENz5fSUeI
W3LoeaHnSLS21a3cVIRHtG3lftfm49oKlHRL275ADX3Kj1IZ+Kq+adox372/miJWnz0b5pWho5BB
KkMqdbqaBnqMi53x7Ak9TN+KkAKTlgske+O12sSK31T6R/3TN14g1QV1pgGZDqz6WS2tGQGjURmd
mzGoYzcoZI3lTXAlrI3oA9reGysLYAppSziUAhd/dlM5TlQ1oyQxFGmr+FpF7sdzliLeBQatbYDl
X4xUPtgIOG6zDjzl+0v76k18vrbkauJXYqOqopVwkrSZUpvybIMe+FDablRZywZ8r7bKsdXZ5qPS
eJq6WDCS5n4dJwst5G6QPMUeISUDOgVy5kZybHywJm8tPwAD0J7saxXRkNNvtSjcmMx/mQfrmbM2
6yVzASNX0ILoBf/+CoB9EoAqknHmPGfnR6mTMc70OFoPoVPCNwuM56i0sy/FUBufmJEMnmOObiUn
xa5PjxIyNS45VeLHmJ+sl6ED9aAEyrJ6/2v90s0hdDlMgRSsKkEWkiydLgFYoyrsWiFfMGm0aJrM
yvHpne3SiytHKSkPM/uejqZyqQ2Lhn79OEcucvDzpYMu9n5UR+nP3pz4FMaTkdciqeOGRVFB7u7x
wy40C55DHnqoIOvHOJSe8xTMcBRFNL0lREi3iTkad+Ab6KS8/9N+wSQKbir6k0JSg7kc+/70p6VW
GVGr8HYbmr5rY1j6A/4MOZOUUkazJygj+WUKSjTGEU+fPHwdhKTTPKgr5JoqOI60Vy+QLCNLqIbK
+RMUujl7dRhGSLdr80fc+FflgdMzwuVF84LzSYyl93D6ffHDNuZyMgLG1EHpdU0Cta0sCrTNofsd
cD9SbtssUkqCb9FfLJDgrxO1H4dVMgc4GeAkhiKErnVof0/ou63GtAVAP2b8jU51IGpOKt4sKBOF
dzifjtdxLUc3Df3peCWVk4XZUmpcM2bIbuPMgDhWrEOS/w7OVKdvID2pe3BSxm1sBvbkKu3EpEtB
7GlEwOJTCgngU0K++LXTu36t9M1HGOWzhJ67Di6DzEWNViWDH/3srGqDMRihpgd+oMXDp6ya5U1h
18YHye3bT7GZaQFVtJFMOH0H1RIlgeTIge+ENkNTdf6rrEz7g2go/pDTFy1oGfwWoYKAaJAISz+1
ghBNi5faGAOU9c0OeMViPTaqlq/CsKA9hE3Yqq/Gxp2bQv3ginvjycL2VpB2ReYumsQ/PzlpOwdo
bev4g6ElKbZTKcV6CnC/aSFDWp/QrIoeJLuwPvjFomlx/pOJMWxvMggkss+pIE1kxlKUaI6vlTLG
b9pkBw/a0LRPeHOkCHk1huTliiyhxTbmlLOgmbYloAXD7RO1agFIWNUxSuX5G63kYz0y0VYRaelW
eA4194GaSIchsrR74WqS4z9RRLdSWuRfYYToUPyc5Hrq0+CD8uTXK/V74EQ3iAYKm/N0NadKq+eq
kh0/qpxhrY+2cwdW7RaKPwEew/A1tLFLxtrRxsH99L9aUg4c7DNZs6iOTp+eQlKRdAhmfplW/aZr
9MgNpKJxYXBYmySth6sM2exVNYPVkpKSG1Yx0vWSydo18mezXxf2Q2oFJZL8weLp6oL+iWyh8lPq
NB7AQbh5M6peJVd/haibrfq8eULpKrjsVNTLPojV4po5OxKcBmI1dSXIXNLxk40ZTpMyRINl+XWo
WrcL4WQV6E58iPJO6QCwMUtmbOjs4i7Qvcyond2UN+V10LThw3/xVbDCVGn80kxG8vn0q0wFTghx
WnJGGlwLKrlvnoYe9yRT69udvSjSlRUBIq51fLAA5QgnI+uoaE13+8EXERHtfE1EJw8dAhMw5vn2
cnib4K0ivkjdHNFT2iHhJu8UzYyPZGjYnTPqcTF6Oc6tpG9pNjgbGg2ZV8Wq8cFme2On02wjUonZ
j1AwPV2TCCO/XCKx87EX1D4hKGRfmJzUQ6sUNVIuoYW0k/LkIJV8ACBYf2Aq+UZQ1ngjREtqON08
L6/KGs+6pObpkxMEF0Hr2Gst15vve/B/y/Kfy3JRYfxdYf4ypwRF0OG58a8HrFbi4s2iXPwBP9rR
+h8qgzbGJvRhUUgXsmk/2tE6vBP4S4zxySwBeHDef7Sj7T9IcUg3YYqQd5Pq/F2UQ03UZDrYUFnI
fmh1/5bWroh/Px8fQMx0DDgDZLWvs8/TPTsvTVNN6BSQk+IOpKOk5hatibrWps9+1yBcPAuMBCpw
ENy4C86KK7nFOmdoE1LdwuiB2IWJb9Zy5TtR+0F4eq1Jzn8Wktxi0qWLvoaIGj8lD+h0IIMb87Pw
MXVxbjkM9kORT6OH7Fq6zhGjxu5m2JlpIGHHXj3O1gSAQL4GsFl+ybWXIbyFR5mgOAUYFoYeZl0o
3GqpinihlvvRR8I051W1WBqGFuLyp3fwC/Ub7n1uYHfmeP0MqGFpa+qaEQkIa6Teq/D18SQ6Pv5P
2/b6+3KcdH/PY6dNocUOEx4ZVADAyE9XKWNclvVz7nhVQvvarsubsB5eMtXJblDfuRiDSJAOx/Ii
ioFNTpri67PpXAzM2FCXAENZJV4c2zcRFEDcRjVXa3ELDeuLaniYpHRcx4oyA/DGdXReIJ4YOWIB
AEa+zIYJSKsq78bGvJmGdvI7HdTlDAYdfqodISOCCbaBuliQAwTDBm52mwb9tDyshBRq9mcrmtbT
EB/fX5I3Rtu0wjReBHcavbRz15BmnMIxTjvEKO1+8horN1xtTr8h3ROvYu5mr2/Dx7xD+kQhxZID
Z58hEr+qqtD8IG/6xXOat0O5zVtxhGUELfrTtzOXqaUD3Xc8/NWgYYpsbq6oJ5Ic/QGMzrjbMtKq
WPXSSEFFou06d9ah0Bv1n3iUNh/cL79EitOvY511YRwde8N0wEHIEWRRZI5Db9AA1Wj9QzMuv1vI
iB8viHIIL8oQ5s/HZBgT4p+Fmq5Xg3NaOWM3+BgNDh+cAGLlWfjjMUiSEpmxC4RkdJac5no1ZxjS
OJ6UoXM3TN0XDQSma8X9RS4hbBwmizdPtravItK5QDH2s4UCATMgKzK2LSZS8GitdmNO+W2lCaen
bNjS4/+GGjZIT+eiz5TgYhnl0JW0fh0U6uBXZbyRdMmksGillTMA2YwHt46cT42hXDEh0g9g2Wpv
AVW1qsMIQGxclT5aGEjv5h2oa89W4n6HLVKOIyI5ay5ZlHlR7utT22AwGzxJcvItLcbPIaZBRxtI
quSEC5p2MlM1h5CSxp+GWLjFmDWyiiUwOZ4T+WkBAcAZio+q9jf3Mrg7VPwUmmos9+lejqasHs00
w64pwwILBZ4yCZH9KIxy2xnSPQZb5UGRI5OZf4RBZOjBCZtIYW134GPfc5h/xK+c13dibxHwGM1Q
D2joMZ5+Gcup0PQIAtuzUGxaAWY2MXIrgUF+dcZVBbIUqkInf5AcvvlQ0jNUx2Cmoihw+lB5GRHv
RGHHK8LroeschDqHbqU39cUSN/T0oGSz2z7/F+EMUwUGwTpu6sATT59ajHRSBmywvNbody09ed+e
GfAgerUqB8lxpbb/YpWLBI3G+jLLaXzIB2ML/i764Oe/irud3MgsOnAfMiGotzB0z6JZ0BlLWfUh
zLBm1N05x0Q2kCEqRAg3uXINs2VxNMutw6nZB00yAeXvbF+1pMuKrGRvmwywesow0NDb9xfplZl2
/tXYl0LmjlEdInini5TC64b9T6xx8s+aVWdX2Xw5p4gEjOYa7IvC4ZGxN9a1HXpxiwkIHM8xooUR
936SM9lLQ+4oRUbIU22aVVk5n9tcM1BSinJgqrex2uCm2ybOBhN2/jSVisQqTFez+1UwJBe1Pdo+
zLnPUzx7odOgmpo+mTLi4NLM7gARno7JFjZRgIRUWLh9GSerTqrx8zCjJ8a78ipa5nVbKsvRCq9q
qwDrmsPJx7T3IMl172G4nrgZCx2GU+IxKLc8SApoDNUZ0BX9g4bxWzeFxahVRFXSPOcsqAKaqYo+
sGxvTJzB03oJJA3CuV38CUpS8z2E/29BclKQkLn9c0Hy6e7dWoTP/qcWQayTzhJCza/wl59qEQMR
SAOLG0sjJFLY89L+U4uAlQQZBizLBi4gWrI/oDEW/Hj9VYtZpEvMnn9nQHhewYokGJw65Ggqeb7N
2SVBhquOIcJzEDiHtRrPm9kOvu+Wfwz9YuudHPWzR5yV6IRKxYG7FXhThPdchVBfBSJ/cO5+Wv83
MutfTsDrY8AR0ccDT6eeBfsO1EbYyXLgBdm4LvX8WJa4hxrOAzFs9/6jXrnI5z8J3BKyFACemG+e
BVbHQNFSXubAs4fhECndAVkzKDFo+AcQ7wo8r7XhUGI6okfpPs7ny27Wt3OobcXqOuO8kSXzg5//
y13Hzwf0Kgs0LeHH0U4DqoK7RlYuE+pbkURalG2jMUTvvT+E4sXioBJm03e4wD++2I8eeRbDdTWc
GVvSxMvl8M9i5rGglKaid4s+gTYXrozJ+aBWeGu7/vwrxV77qcbsbBh3Tc2vrNDESdAsi/T0g6vp
LVI1cDS6BOil2hqiU6fPSKyZSWDY8XKD8nqRiy8YzWwlnsUI4MLM9YvB7A9th+9pV17Luv7R83+p
EHmT9ODF4ItbCb+10+c3utGrgPBxzhy+VHpztXS5N7fZNi2cox3Ee2S29onh3I5Otq1z+1PUdh9c
Jq9NzfP9DR4bmDd9EuBx4iv+tMxOMNuhNuRQaXMG3kvyWW3yY0X7H735TzCAvDIOV3I/+lqIy4oC
bdHGENlG3aBXIPxBwwuRggFbtGMrHDOnP6TQ+AY53Q7ViCdwef3+gRTn7dfvyzsT6SXH8uyV1U1V
mHpU8spm86JruXcl6P0q0KbRucPW9kBz5KKQ2+f3H/tWZKOE0UBpUC+iUHa6THlgceDGgt1YjM84
OF9X5eA3ZnT7/mNek6Hzn0eHkYIUgQSuhbMdoYW2EjQdTZxUvqenfl3oOHfmEGuqrsRqE726Qd8z
/lvLqXQUISYpIx+ixRGW8nEsspuqWDb0aFdSvHiTFd6Y6ejnHTa0EqLmGmRheYZql0ChLLOtU9VX
8LY8VDtxFcrRT9f2Mh5APHw2os37vw19mDfeHeUJbTWhwMEA6HQRl8i2U6mzHK9QnPvIyq/VaTgA
1rww28DLsFFjdp2uVG1YL3G3m8wqXHXpEy0BH+HLfaLpzAjjz9OEUikzuIqZ6Dhd1Ww/mPpuNTP+
CAwXJiMahqjcWQ128dawzgCjRaO5XZbkdm7Ylw3euKmEVgI+GMq8Qa9jO1E4ThqI+zbcFLmxgqbm
i5WU4cIFKpEVnymlHZ+tFl+R2tg2rGjI34+c8dKo66sg/1JbEwjEdodp9nFWpXU/RbfzCE2YitAL
Slw10yGBopgfHWvwg9ZwnTr5DMEHmXFspfPymlN+7OfQtSDph1PmdWb2uZ67Q27Z30ZNWrfttKlj
RHGjZL9M6h6m8ipA9BPk2lZgFgy5eYIhsI+T4nqIw9yVouaKltiFHc6bwYw2xoiNEYBuKwzucCh+
kioy7qqZLtWRY6vbD7kS30L4u4rrzPCqJb0f5qpcNUV2nTj6FhVJXwojvw+7K9uWgAjE32xIblxG
mzKM/awaEO9S/4wT3qhpPyTiXjAYrM2O31mu2dPw2xjaRdrYYDcDXwSS0nyJWFsRd8VaV3MFYNPX
6y/0VSE9Ffwtzfg2hfq2EKNlrr2tZVa3SpIfmyDz8sW6k8bxkMXSuimko/izSrqr4dJeOWm0t6LA
b7vsiPn2Ph+Fx7Ixb5Aeu8fc0R/CaC88JgQ5OpeWT4FmXJgGG09adsx3L7qwR4kLwqgzbQpcyjHH
3taScyOijhTLm1DRLuws2kDPRlzT2IYp3LseB/aCNh3zvsKl3/U8Y3OMk5/4a4VIMddmC9I2c+4Y
dHxilu5PHSbVAzJqq1HJj0ktb6reWGFcibh1u2sRm5UDHQ/saC9147pIk71phP5oDQethHHZzl4V
dLtswLh5RAG2Y2Gh9cVhfxuAvLXr5oppu1/qs6fNmRfWuVeMfCZkE1pj54Ly/toWeQplFNFwtdn1
rb4XrzrK+N+ADVJbepCGbjfqow8XdyuHg5vVwmUN/+ZwWjPztFctzLhi6HfdGN6SHO/TeQHaE7zu
AbD9e+DILzPCtbWKGEK0eJYa3plgGPSM24WL1VTvbaVHyiHZG3DgQ5a1Ea9GVFFN/LkFqaHn4IHZ
J0OebzFd/JSr0wcR6q0gD1iPtgV20PiNnAXfpanNzAamgLtUc2Uh5hcWyEcZ6gfXvioui/MgTzEM
u4cMFpjFWWqTBHpW1ehXQYhOXyJOcWOGUCrL68yYvVbR9/Gcb/sCSsRc9n4tFdeYrD2KO1U2gj8j
ROZWLR0xtGr/xFv3iPK2m0yz9364/rWpRHICRggqCxKKDMzP0kyk96IiD2yad8ps0CWXs9XsLF9H
Q98mqraf+E/JUfaQwp8X5JMhiG+sBKRIWH7Urfy1bSy+imOJOQ63BjCp04tDNbIx0zLmDfMY3cad
fa8Xy3OfzpuOHp1pUf1q3aEY66fY6tzaIligr/H+cry5N376CmerMQ25lLd0kT1Dmy6tOoSMXmIO
0Vr37z/nrc0BrU4H+wEBlT1ytgmHrI4ltdPEbCX7XMn6BYxmSPnGtluc1zNSDIFvWTOt8sSttehx
bq50R1prRCEnaHaSPKwbxzmWTbzPe45t1H/Qqn4rbeb+ZpbCVMPhv5ythRnOQLQaMU4pkR2cBz/C
ob4F1pek48rMhrXQgugl55MU0oLKud7eX6M36j+anIoBGJTZCk3s0+0gJZYW1ZPsgNb4MrWRbwfq
15g8KCs+Kv/eqHuYAgLPw52ItOy8sSpVKAOnGbZ5arLD/9U3E9VL6DJW6rzRKp2I/J28+o+FFvjS
X4ODoHwxt6S1g87T2eJmJkaRXcwj0aTxUy6O3mB41IB5JdFtFDVaWTUQRv6hqDqFGEav2RVcxnQr
dgTi3a5e00jXRn/WB6xj1K0xZ1vTzI64yOzxHdy1XfhI4wsRBHnT54Nfj4OfmLk38Zl8GnyLLKgJ
wwvbzI95LD3QPLub0shP6vZKmRNkz51jnHL5Rca+awYXTVIsW+J9m4NibJIbzCtXFo3O2kzoehZf
EB54kLP62PClxee7CUF++uFdpW3B/e3hXGIZ2Pu41u2lKXoU2VjP8+DXH4w68qus2w1FeDElCS6e
3ZU+B/5AFjgv+l5BtcOmzBanBKFT7sPmSiZiOpm+FcnSOPZun4aPoS7R4hQSJcke7MDLYKdbjVpZ
76fb2lmu+wLvyRSrU7MiRYzbnUIeLDIti8u2GwZut2wbRJIfydKtnYYbQwk33Haob05fdbU7LOF0
KeL33Oj7QP0S18HtUmU+Ge+hdbCADFCPFalIMNhHLQl32XRhRsUXpQ83AZJOdRk8yC0puGkfaUO4
8wD8jfcQLJ3bVuwCJ74JyT5rsl6rhIbeOcfZ0ldZE+1HbBnEGg5dfSXn4a3DBEBRnY34XLyQGHKj
ypOxRcb2QnL4a5Tuxjp+mVi/MukPuX3fDDOVnuHqTr/uZLj9XPhqyigmSG9S8BzgVG4Xy/Gbjvwp
y7xRnjcikdET58HWaYaagXbRShNkcetTQD0SON2VVcyXQzwc9JQLP+GdstdCjMTlND8aJmoE+dVi
JbdJQ9LdfgEn6QKquhY9IzsgrTLGjVJp+zEfdtWMsgK3UKcvXhSnN8scu2E5HgqK09JIbwoK1sRB
/kRqWDY+HGFatV+q6E70QsQeMSekSwhTw0h4Yg+KKxZ5rd1sIYzRLhtdztmvo+/o3c4kunYB+xOK
o9osmyYyXPFuGqnHOsFEKUq6s0oWSKLsBD6KVeZWacjkxnuO9Kf3g92vl59AD4gxJVhAZnW/TAYV
Oen57UwGQ+lO1AOq3h8WskqxDYpE38ZpeGcBZo71edMGpIGa80FZ+kvA5SvQtATlZSB1B0r3NOCW
ci03sjYx50BLbyg6CP46tLJsO+f/Jhu/EwBF9D7JjkQzBvCjKoMNFCiM04ehcSUVOJPanm4kewlJ
KiZ5HTaWbXRryYunLaTxOAHcSEbkw3rbJLXyUEfTFyxjb6u57gFJqfugko5DNK4pZID4js+mHrv2
FJquXlJyEhuUhKtpHsjUkfA/Jmm8HxZMfTtbpDlicSnSmCht+hgb3pmigCGxrY6b0exd0exakK9H
kXzamBUyUSMGO3jZbYOgP4AD3peWdoGS2d7Q6B9Z8S31x23L0QHNdumY7CgAcQg/jivcOEj+Z/2i
zMLCi+HSoSG5uH0U/pnYS7QyzeWyUGZE20QF+n/Y+44ey3Fszb/SmL0K8qIWsxhS7ur6uOE3Qlh5
ylH218+nqKzuyKjsDPQMHjAPGNQiszIzZCjy8PCczxSIUZoqoNXEEQWXcqe35n4UyT3X0rOUVyfR
lpySKXJbA4eKGvESzuKIsZir6IjManTVKtFFhlAPHyUXcfjj7QWMUQsuXSRstnCCSK56NQa7SS4C
XRfPUpu8zZMJCSyiBSavT8TsNwOWr4RSBFR6rvIsR/toiC6VaTBFwxeIG2lX5vGd0HAixMmRDxxu
y83gIhKEcVr60JgJI/hDCAOHOhANwgSHNZXjDFwNHlASE+vi+KoRMsRtPC3HXifIDhziS457omR2
ViLhyUuxa2QtBPdmT3CeLiTbXddFB7i1xnXIVM8Oplk447CvmViiOGf0xuCJOgnrbPTyNr5awyzk
8W6UEXpXomdDixaTXkvOx8XtLEB/KKcQJ2YW0MxGUwRCxaa4rAJ4+IsenDOQly9qDXBiBPsDlPdf
LRMc5Z4YGyVBB1okjRYAiUAotO3QqnkH67GmHVC+VI8gBirlkKWbDhqZHUMY4GPypzwnl7Tt4T2z
IkXywBLVbj14ZwjKCw5StSyek7YgEL2TWppLyxyi0X6GRNctdJqvOpVcNQjOrt2XCFikPMVddLMe
sZMMVogT5HCkFvhoRDR1QufczKEKFLtmgZ2yAth1hKV3jbN1JbmAoG9knJMhCPhogi2+5tuFYqfU
RMyEuFu0rRQtRMk/LCzzGr7DcBVepkMOXx1aWRYa9o1WYG/PHmw+QAURhiY9WiTbdadvefxN7vyL
yAHcJnJmdFqRPX2t1QuUt8q5g9MrsUdkRxhMbLyATG47sFZzVCd+H5n/frtVvBQ5PwCjwCN+RZDI
qQnpcQi1Ad3Qb9f8JMGpmXD+tM70ehq/ud0vNgJIcgCXtjI3gE/7QFt8KtXOwLoBbDZaToWgX+CA
3aYWkJ+LDDUhwSA7/ijPyWUk+S5NSvAvezbZP1wp/wv6gf83Eizr4/y/pq6yJuL/vknIgMB9earQ
C+QCCNPN6//8Hx/1z79ag+QPUEAAkAY7HY2btZP3T5ii/QfIbPjjdcP7gUX8qzWo/rGywGR0DUEf
Bu4V++5frUHQCtGygGYEKHcokNj/WWtwPVR83nMB4UMDEgLcAFCA7/qV8jbDpgcykaDpQhJJeoWQ
SHLI21HU26FuZYj4wLMdrurcq2vdZHyRHxaiZlsgyywglJYmWuDa3Thg7ChATHWDdk5Bj2eLAroX
1WH9kjC97tpLrAytB9tXG4JzWWUFSmKj2wGLGUACYYa0WXC2NdyKVEixytQdMjAI9iJJtzmk7iBK
mS4PRG+gmWzYY2e5coe8kiQIr5UCJBnY5Qg249DDCC7DGTVBEo1z0ySi/htNqq/5ED7WmpBhMFa3
PYzZzylKvzI0ZMFVR+qLEA3BkQERdiunNbyShrH+/9r0b7CB4J8XC3AM0OP+zQK7rOpF+6enFr4y
v/jBv9aZ9gdWF+BH4FRhzeAL/WudaX/AGRZlJKDqwUHEivvcgkfBD8xHkFJAhfhACv+1zmDRKIMY
CRe8j2X7Hzk0/gKlA5l7G9hHXTPRb/tKfRFVlYAnpWtAjMAItVXMAYZzza2RUr2qbwUUD2lU8ese
fjsAjcY6y4u0YDW2cezS2Z1I+5HpZvJdqe+jjPF5+YN8vLK9UN8AOxK/W+f7p51lLFBN4cagOXUO
50jRDTwwWnkLjPIz0CaSC+WVR1DdFZoUy6mGvETOrZ7qRXU7L/K8sdBSKECeaWtyoyitTEe0/nBU
2AMVVwAzUyBr7XEw4SU5LUvUOdZoQRsyHxrATrXMc+IcXic2WYDIhVgng7Shr0LV0iQ5oHX1MoMb
KW+RMRXOxxT6L9jN/vtKv5jo8CBpgMcCuqUEHI6VdfvvN7JD1b5XRf4Dd/95pf3yQn+uO8ydP6CV
ra8Glav3wyo89CcK/+NvUOG2sShXL5H1b37sbjBVwQ+tme9aX/5T+eWv7Q2pPFaraegohIEdqoCp
+h9Q438O1xBjMj+uBMMhaHBAqX2t8n2a3iCLEx3k5uSuD6F7Aref++WbDeGLBsffb/EFJiIUTbTK
gls4gF88DffFcbBwp9Hh37Flfy5E/+1OX7fqwkJF0ia4U+W2walgnz726c81/xm0/usX+SCrAriL
sueX8mMM779cT8bkDkotsDE4LHeRJ1/Xh+8UQz6Yr/+KOT/e49ONvtQUdGUiWa1OyR3XmZa4JVwY
vRZKZs+Jtxkojs6hCOttdOqdjPab2WkPGupx1HSIl2+QjnhQPlWs73LsX47up6da//7zVMlQI1iK
OblrSYDKWx541Zvtoibmjk77NN0OjxPM9pTvRv3nOvPfB+NLAE7aSNUbC7eVQ8Vpr6fNsssyCrHP
m2GrhBHtTt3AMkTQMPyu4fBlU/rz3qDkrxsjOl9ofP38ylIjZaaeieROeYFpFAHC8rFi/QOwu/o1
zEb1Y+6lqmugGff8+7n28/np7zf+sixttVVbWVmn2uyugJOWLrcvVfD7m3w5Nf39Ll9WZqehPwms
e3JnthQkifpBbqhSAqK93hBUC8AiUokNGv39fbU1B/w6v9E5W5UG4HqDbsnPwwr8d0aAc0ju9NJt
eSe8OJ4XdyR2TWsc85AWa2ChWOa5NLKCzdNGgxQULVtTbC1FKlifWg2Nh75lcjJV+0LRD7bIIdo5
WZdMah+llTpZkswtIdEO8sTao5beq9lKAquyYN4K6ylv0kBf4N3dMi8djLfqH9pp/7Za90VT4a/R
/ddbfgkXXEmseZLV5E71paM4oUZ/lTLlENPhdn5WHiC0/V3zab3i78b1S9zgyOyHQV2SO+2iEwZ1
AInqbunGlBwBqyb3RP3uS65X/N0dv8SEaC7aoW2U5K5xy6cmiNyZsN6dvGIHoHHHQBIZTgtFwcSF
RPbMYMa6IlaArc8D2GmOIMEHiV9suqDw8f/5UXLU7XfIy18FEHTqQYNTsQGDxvrzbFvIICdc4Bnb
3bK1DzgAfdOY+sgBv47Cyi1TQAKFMMrXHuwsqkbT2zS9g8oCM31wTvf5VXXVvoqaLrRhkvsCCkVz
Qx6WbeLMR3GnoDnopo9iO/d7QTxzM5/UCyQ7ac3mu9iJ3CmjEdyMN5KnXKZTE8gg3L4BbPcA4Nhr
qzu54p4BtDz1r/kpohkdtzOFm7FK49PTSL/rMn/Icf3uDb/M5SJpFBm658mdQXs32QwOP0p08SCA
UFCgbNzxStZpHiYXsoGPLiTcWERVp/T0Z5O2LHmUaYRfmwsQMhS90e/2iJ8bg38utc8f4Msnnud5
4boSJXcoee/mUE5Yd4uenz8EonJwPCbCn0IllHdolZzsHWjrv49oxq/WwecH+LIOOAB98gANx7uc
1js9TB6g9RhUrN2Op5xdW0HmTFvi5OyuDTsHUsOYFE3YMBF2+8Rrt9OZP5+eXqZz4aZewTJ2j3Kr
oz2QEqOVTDTbV3fqVbcdZVrvx23/zTL+Qlr8MX5ooCAPXfmRK1P089aeqDlodlBPvhOOcPgGdrym
b78YnuJwL/MsFzG5ds3L4vbH9FUwcRM7778fwS+Qih+PgLQW8GtkyniUnx9BTWJpJmaW3qW36q36
Jl3pr2ZCRchLFy0yHaVwjY7lNy/+pV3/97t+SS6WLs4NjZfpHbz1jkYg0VO3Ez7ahtvvltC3t/qS
S7S1VYMyjlvlBy5ouUdEiLx0w93ogMD5He9J/eWM/DSeXzKIRrPB4qt4eqf7UTg5MLM4REw40w78
FiYdpmfJnR/kDZh9TkvHTXfJHVAz7r75qr9cmJ+e4kuGYc1lsVglXhqL0h/9Olj84jk5Js/2IQ4N
F9jN/QBXl310kBE7/d/f/QuA98fXRcEDxkw420GV++c5xQs+KWWEMejdxSmc7Aj5jm3hJA7MMln9
Pj7AIdyJaB2q29hphbOHO3b8zRSDvybu8rfYuXYJ13Il7Km+NO3gmBFDswFjcL95LmlK7y/751sv
PTSUO5hxHQNInj5v9s8W3cK5mipOyVyVuqFf04SeNjor2VFlMivDkt6b/iP0mr3Sv0YMSbwrN2fB
LnE8yNDgepuTq+P9Bvp8G3uXkh6jDXZh5m0ZEHcOjODpPsYtOvp43lvetvIfzzk9LvhZg3oWNRzd
l+kZ/Lfd5O2PgzO6HYscVlDmz87pzTs9XL2485FkVHUXL6X7o8wMqrKKbgfHDI973X28TphG33O8
6f720Wno9W2D37+0zsyO+4Xqm5IGFb0uKO5PFU+j9160gaD+xwAonskSB1eFtQvC5Nvx0cLDnSun
pJfDTF/3jwtewdlKjnt1pC3dgTJJjY3jncPbio50j/d5RUfUuwleY4/g4VAkosFNzyL2eh+5t4/R
JqUVO8EHFZH2Amwfq9gRY7nOjmn7jO8BzCUt8c4Vk+jGoOf9xRmc/UbQa3+ij7P/uGWv0CPCHz1O
eCmZLYia2MuhrOp0/vERJzXkXDbzSuYveMN8L+iVia86n0xcpWS6g3Xn4fqCujBypfn6mxfXcF2f
UDaFGmMXNzyYNPc3J2+iD8ENHlVj/sA2HT2hJIZ5u7s7XLYFO9DTbsF03gUhSHWscdxwF7pXO0JD
27lv6Dbo6aV1N4a7w00YMi3KoNBG35+I0zFkpAvGx3/QqY4ZdwKeIyQU4X3f0wOnbmAgl6jwKXp2
uKg0cBP6ungGBlQLXxLHHz0p1EKqek/0cAM85HVMH6E/5ZsYOPcKv9Q0jNdvl9Fbm1oO7EcYOMt0
92YxN6z9aOuGCluf7K1ingPVJ2dg5vGww43wnKxm+2PquO+uE/pva6LjHl73PQvRwKM3CGiop51c
7vpvC8uCxt334Xlm+8EZvMFRPOEEOQ32UCtjaniL1T1jWu2P14PjzWx2W+fmdn806H1gYUUMDvFl
3w2EY9Hb/faMJ88dZGRuzeBDQ7e9e7zNHVo57xq93L9iJq/LyKLvpeMGN7fMPYUzJuDBf8DwlfT9
NrgfKUZ3drLD0w7qt/TwELOH2Zvc0BVnUGnp4g6u5FdOQrNtRLG34z8fViU09gIMdh0mNHZw1fV6
PQO+zpHWB7pxb/B0wg0jdjnfP490OzkdBsSiWHkenN8217cyvpjpEwzh2XKKG5kWQX1oQ87C7ptT
5Ic23O/i2xfougp/31RvEN8shJd7aXu/OM/7DrPmFl8KC3aTsL3OVAx9xZ6vfeGWmxeUDZrNHaG7
NXcFysrT2OX/LCsEmHQV1QP3V/+y49YZWNOS1KaoHPCN7MZQ8PPrTYye9SXzBApQ49EMCBQFXI1x
TLjf7z4fULu/jcun23/Zge3ETkydd2tOqJ4fq8O0sRAH/dTVDlFgHk2vDvNj883XWC/69aZQr4Ie
K8rokLL78s5ykqcD0cYUMgVp7SZGdLIhOEwlpXniwNbBFa+uGJiu1ndVvnUv/duNUbBc22UrAUX9
ea8tS1KNioQbj+6ykd/Ju/4w3qv3OJHUe+skXf8Q6fqP6tP/q+/EKmr0xP9B+/btqf9H9f6Pi3iC
SIpIX/5bGFMg4fz3BWdaFenwRVIfP/CjoWPAUgLVkFUdEBUqeVUH/9Q4haQHHGFQtYJd1Eev56/S
sv3HhwbqhwI4VFGhPfDPzqmkwsAC/CEIgvyzR/Qf1JZxvF7X/r9mBareIHBBEBzSp4YGwWfry8GC
jEOrjmituCjWTDA1hZw3QGKZ2vbDnsepOl5LgNLJoVVAvJvKSWWidV8p+vxszEJ/juM6sh4hMZUB
1WfDGpVpJrT5aWHqsdaDErHkAL7BT+1KVLC882QYXqFoJTLbiFcE0pSAFjFz5dgAvI5j11SPCzVa
zWh2slzppGalZiXjNVdqAwn52PAgGlqj0twhN5ZJZ4tomg4Yx2bObwuI9+cbvalanGtba3wHr148
ZnGrWh4RIHuks2W6HPZETmSnhwmosOu2LzmDUgKs27PqKPV65+ZlD/LAnN6afV+9wKTOcDrwbhwr
np/llGjbZZLCWI4jlliQA0wECN8LzxtapzWndano/gI5NVAg622eGx2z4lx4ChzZN/Ngb43OKI7w
041NB4JrDJCQczcvqZO3dQNvA9Ahh0IMB0h4FRRkXVSLreQclVAiIFl7MEDN2Yhkbi/9UJsuGWKy
AT8P1nnwR/A0Ax3IUpkcpbGOMTiIm2aAQTSp3hVpPmtGDmXUKgbdZEpvin7o/XGAs6E1Z9VZKdRn
O8t01gJ96ujwDbypy7R1c7Xkbibnz0C1PfIJpmJoQla+KS8vmplIR1nra1dNswaCBQuOMQTHBbVK
h0tu9/DP0pWrVQAFzq9SD5xWHN3k6pw/ppgBQVqbNdRU0WwXLRmZEsOyiRJr7KdrlAQT+XVcmvxW
RXMdtZnR6s1LA/X5jWmXkRZ2wyC012goiIUJWUlwMNMglKMeslTTba9ODSH8TDJlWJouOnHtIm7A
w4T70UWaBFcKqKJJMNB0FL1JldHRBoWg1kOEnpgnaxY2qVwCeS6DALIUi3nexVbf2eoJQBlpjFEY
E7IC2HBr1NzRF2to/MYo0QzQ46W/iuW6mrekkiHMGkutchlRN32yFoswSYAHBLX85gyTZvs8jF0b
QHDMYsoEKhtwsFHCzFSYkDTE9FikntAKBzi0NuVSBHBxbPZtlNXv4DQK0Ph51TDwIMxw5PF86OPc
6jq3quEA1d12aTSPzMqg9Z8PHO6VELA5KJN2iq1KcxpTK5kg0gBfltJMULKKoHoHE4C+HlbTOI2E
qlLMEMPrGmlagg76JnA7nKTtqBRyQGxg+UBa06BGL81QalJxGkqjptt1dRO3QQcLL9np+BSBs1bl
s/1sJ00UFMZQ92xMIqiPQ+Y/CvpIimEj2N0kbWU8QlIooQSqthDeG6XRm/s6OemVOfuWJCmuLSm2
B9CC7AFKgQwBJzdGImJStdQLsBpgJFMbUGMRvNko49rWzZoFVoBtBNcZYG8hjbuEnQ4qDrge8Boj
Ryi9p9s2qvmmjlss2BV7SOR29Eist/dVOUvbSozoegPFtyfLmD3FkP6CJyamPYriGAwNNle6sf6T
BaJIgFMWPslH4nedksQU6I90S9oBuWvVEp+oUrcpVpmHrDcW2kEkdpcvNjlUHK31ys7kQNbTbDsm
o7RFS1K/SQ0ZKOo4gexq1xbuvGSbLpmai4x1Au1Q3DIXc3MBrpxQ2f54Kvs2RtUXp63BTk0HnwP3
TUV7//EFq66WIQ25aA5R1ytI5vjWTi265mXylMPIcTuNuhS2VTJu4oRP12TGkCD2RkchtI4pVlew
pK1RGYFYiQfBWrxfM47eKFfwdO2hholCirZJ27SkI3wMoToxAJUH5CBLayNh9WQ+kGjOnj7uX9km
miiWCauWDv9CbmL78DGGVVxN1zL4BBsCacZpHxcGWkxYeq9xZ5A91xLtdcqEfO7gxPDUWQWHRu6S
PeW91t5zHi3PUzmUq6kS7BbIMCP0Qc3sIVekaQO0gn1tddNwaRcu3aZ10kB0CtDATEEJvik42Y2K
CV8FlYzv6SjF+7wj1tZW4FoGdyW7JnfQKrAla1NH2QQfcIyxCU/dWFqqYgg10D+zhEGlSoGNLHJf
NUFOC2mZEE4iXUtry8g3EiCV111qgI2ENgTg+OYxquSLaPKr2eTBxEHprMiIFHH01aLbALXgqf0c
9Jr2XBPAjGSALBwSd3y1IMbkr8lx1BpMdKKcSLzcDaldwVAXzhe1CWWzBYw8f5GE5OgDBIiw58xe
2gKcbMdd7um9AZRrRTR0cxZCiQRT8Di1ZbDWEn3baVXno0iPI8uQasyEUwGUeIw4AIs4htGaWSow
cBBPVqOobOpRX4/G+RY0tRTjX13navTYt9ELZCcrRwFYF/48zQF7iQ3A5swDKCaWbtaPmN0WQjEg
SmhLQEo8QNPIvJkqY4Lz5tLdz4moXWuwpG2bDhJIfCDh8RbdI7NLNordzAjcOnmf5M6DtHsANjAt
52LElpUugDAD3yy1E2DmGpD0JgAjs5If1Vyy9rUxJQ4ZRcwAeCbbueAyy3MchEoThdU6uYk4SFPS
CLm3senCRmR3jVj82lSnlTNk+oJoKBkr+UuqpzMF9YizolLbdwE+MYXfLrTCu2iAfKCCzroyB0sv
NW5vQKJdtifuAPoDtibMPmO92ujzoDpzBs5LXEAOFUXVyak4dGB4kSAMGpYUDjLERuW232C9Zr40
zabbK/VG2GusrhIG/2X+lM0poMiQMz6P4ND78ThEzIga+wRdmuZK6aCWrVmF7HAoVF+q1lL9mM9a
kMM0GY2pIp2cuOxSp5MVC8U5S+fBAErVOYo1gGZGAn03WDRvciDXRky+JD0sXVkc7UIpPcTqIUE/
SZLPLYnaOzi6mA18WSBNBfdncBQ1HRWquMI2Ys6qCC07esWxaD5EqjLuZS4KOKboikPqujynclNB
1KyJId05KG5UgjyLLQ/Kv5Heaz7QdZivOlB/kcwbr5Wz9hqejjqKphIsBHqokj9ym0u+1RutMxkQ
3FmWeNwMQ2mCaQSMdjo10jYtSb4xeKdsNTOzghHx6nXqqxpTMpOOkH8dME3jfKfY7eIhLiqAketr
T38aJ1Ynkl06i44gkwByOzuqmOFYA19NdaGZgCxYnMIrHL6eCdhHsH90gNvukStW9b5KIdOV5Xnh
VaBeU1B52guH0BybNWSMJgGpus6t+XFQJUGzQk1jFrdWfAUo2OhYUOV2+TQmb5lRGe4IHQMfXAL4
pyYQK3f7GX1iUdYGlZGpO9Eyzqd6VO0zjLTWFHqCBUEuHcZqjF5w4fwENbXCFQ3i/yCL5WYA8cSM
dEGhPpxtltEGXHrWHTOf57dYLc1XUluyL5kQZ6pjeFznGhgdGYxsjCga/UnJgEwfTSt1IHogkB9j
T4IZybuNgjMg25ZFsSffi3zs9iDKVmcd2hFs5NVtk7bAdScyfFzbPLm2kTKCdWukGxMOd0wTSEDF
3JtuNuNCxOLv2NGvFhW+d3B6RESTyWGwwSGWdfQwVZh0Y1tW+6BtsZsAwFme9RleychqENWaybor
bAHHaWi5xUb3atn9CxxokXsZkubwvAaBeVSwmcXqYgqES956g5o9m9Awcvo4e7KKBbvfAq1gpW+O
LdYY6Aa6Tmejx05bQ1cYqQaqlsQE1SiXC3CiZVSWhLUvOVfBNgKpACawkAKQi+QWgFkFrX67INsY
EqCsgr48UmWV2ci+0fGvRm/iiKMtznY0lnjtpbL6RLIC75cBgC/WGYEkPoTDbUKlpLKDSE/r88St
kfVK0WzLJOf4TJC6aQt7CHt5Qn1Sni8zJ2agN41MU0g80KEbC6jU6AdumE+k6G4yrquebOWLO4se
bIncBF+hicD/leEP7VlLfSVZyCkBWVo/6puWEhRUGrM/ge4EHce8eRs7CYlu05YUWhiw9tAGflET
qz8PEgc1Rk1NNVwkFTapDckw2frotgOIrwafBopbI7IlOtdLA6OgVvdtK2nZVNgvA5RIWG72nOk6
vlPXqtFmwFYXFJp0nVcQ55JIE0b6KAdCS83jkDd7SVcWX0rKOAS4OHaKituIIrAl7mIblR+pVVnR
g1s1Yhgptm0w+wG7jDexoWM6IwN3RLrIVxHE/+5GwVEki6YzCIxPQCoUN3wEPkPo9VUnadl1rKuq
P+it9oBzVedNRH5t0IkIoTeEWGiB+DZJx0WuDiVM6UeCTIvHUs3qGl4GuVnOG6XSWvhtJ8/5lO7g
BkzuIuDWKNJ1fEdlxSumdpibwGC0UacwYcQgZBQdvFbVIvcNoaoytYta34264FejToQH5EzD5mhF
k6i57A32IoK8WCJ3tefeDlGM9Ex6tHjS7y17QDUdtnZvEdRIb7VUKR34l9gejKqMAPErxmZZQ4/c
0PmhSOXRX0wj2qPahC0sIrIzTqRwoAm9kSIMpimP8Wm0NO4sc2ccQX6FRaxZVfB64mLcGyJPKFc0
Yw8+V8kS8IAP0LWE0LqkwXJ6LptDqs6l39bAfVIFp3g4WyyvXIdURTYlw3maC1h+redQJCsmnXVh
4ODd9M96ooNb2KozaCDggODUk3DIb4CPAsDLCmdJ2Qyon2+mRr+rsLDHvFYeDMjzMYNkSpgajY75
PyPXEfr9PBYxa2DXSWfE7DsuWa0/NpF1XXSWfI7hcrvL7BrFhWmUkJjbCxviOd6mPD8PDWT1YmFq
HleLOwLmVED0GqoVA7FYIWCFOQ6QTiFJMyJsmGnjmfMUwRo0SVcB6QPYU9B/7LXRuMDF4KE19YVO
Zp700L3X7RPnfAF1Se2eK+gAMZ4BDoUMLcqpISMT6XveID8zobM7xiAACknechOyLaTHGQrZhn3W
tWK4dESNcWbPQBuuK22+SqpYcXEWzoOKG2Dyxlm/wxFVuJUVW5shUTqnb8cc7rtlBUfTGduAjji7
B4tmCcpCtNB8MPJDH5HhFUqDiONlowZWXsSXEl1nWsAt0Z0qXboXmjkFld1rYIjy+lhKeQPkk16H
aS8lcBfJs8lTGgQXoRvJbZdk50Su9joO/3EiPxZG3d0QlLNYDnkUrx6Ru3I7avxlMm5WdRA3N+by
Ho5uzS6Pa0I1BVXRpragYJIhCVCU5alVh9rNCshk9a2x7HSDv8n2oGzjMVl2EUw7qALybaDlk0A2
0aOwD50Sx87iLtA5XFsNSS8piEkv1aR1Lnz2noem6/2iLfctjl/d0lXH1pr42TJn8z0yCYhGcdzv
BDK+s9RGqQ+d0SWl4C/Vj5wbxQ5Dl0Iik+g+jO4h/Con3dlCMn7qcdhCkTwCyBhFB9YjeVJA9upB
azOxWNYxiiiQ3aqCB1q4hQVhKw4ENQ1nSZoZOg1Zk12NSTeBOswtf0Q1j9lGOfo2tyRmt410b9dQ
8ZCNJXGgJV5ewO6foAoaA0kBRb/VFZ57HdgVNs1UqHLkhqFiEmrgUSmQ0Qc+clYHv4Img9uLqDlA
zzI6THbeMSS0UPSYuP5YzXioboizDnWOxgzUuimvFqTVLk8U6cYUOJ4kLcwQe9XKfb5WCeS4lz0p
w2475/LGbmQR4LmSjT2hmIRaQ7HXh6L1Yx3+UcWSwj/LqhVvzEUBkFnZ+UNTzg9djeAjQ1mxoAh8
+oupNpCVqRbyRIwqdzPIFQZwaCOB2fFqJX4393Cbn90s1cEsS3uhvNq9zG8FqbuCQnvVvlJqIh+b
JZNfuA1BE2MgLQO9TX/rUU4CXHyOQYKC2XU/Z9yze1Ro1AiT0k6m+hYlqOi551l1gLGRYFxY1S6u
RcPikY8vqd3fabGeH8Y4bYJedEhsDHuqQFKf9Ct1kkFYmbLpgaQ1tBMGnTwP6ZJs4XA1BDk27pJN
42xedYaUXYYuQhCumpqN5XrQhjBaWE0KtBCaJAXjBZtQleDUTOMSrkoAGypkD25fuq2zPn3W8rFo
120nhiC4WmYgby5oYw1aBoXKLoVGTtdaB82U8nk7LhCp9RNT62hami4EInJHry3Y3CtJik0nU4Yt
BBeaDVwOFZzV4sY+8imzrlBty/dKncdPhdrUKYUdAwx2xqVlMD0a7koFHsoAuNkvLWpu13psRlvb
7CWnmCXVU+14DKs0rVmvcTD74J701tdVSVU5PXVNPJzU0prCKipRP4N7vB8pDWJjvuwhdxj7A+qN
u8zKo7OEz4akdLZP6lQqKHDCzmTui3pfR3IUIraWhyRXNLc0mum4Su1Ta47Fq41EqK7iZ021nyVD
vugoru5ADr4TILGm2oJ8aIBnkWzAOcdadW8S9bUs+55BdeFxlRsqCvjKtFoZb1FcLK4FfKGQBamO
nFs35liDEgzGFow+Yk9R4FAzQl3VUbAaXG1WHQOJLNgHScwS+JlTSHt6K/jQN5oBIb4ekWDOdThU
sbi0EsG06fL9kMQqwl2xeEMGVlACBlHYaOoAd8L5Ftjq+6qxgWgwerfjg1fhNEqVSB72EBtIaQR7
WyxwGFQqUrSvhVBX53S+/d/UnVmTnMiW57/LvNOGs2M28xJ7RC7KTamUXjBtBTibO+Bsn35+UT23
S4pWZlrft3kps1t1JQJw3M85/y206xAxa0moiDNSrrlRio9pFpKy2csjyrL+ME8dfo4t/j52XJya
NukxF2Ar5Wz3vg2hlJss5eQnNfPebfR40BiGeIObr53cTfeqXbyfga3ax6DorO1SeIxmXRqpZcZ7
z0WnciD2DLlpL4t1kPnOlt4KIkBoipuxjpm9Vj1mQdqv6SKlfDEI/Ddkl9l3UvbWTa4tAf9lMd6W
IyX+AJEFz7J8eKryUmxEhwW5NUN70n0v1tp3y50Okux+6Jke2GNobTq3u1lSKvquZHxrTJse4y5o
bmpmSbuwHemjXJrstuHZR5jhtIEAsf/7zlgOT1M9P8TnDKN8IOaFupOqT+t2de6snDgDmfXtcJ37
0ykx2CLjNaRuR9kcnUZ+Ul16Myjrhxok/hE5xhT2HOa3dtrdkw8DzTXs53VqJ+EBc41gY6cR1Z8f
fYsCrKLTqH5hxKPXA/IjmqgoO85uGq1Vcq7bK2fXTMx/F1NtybVw7wflsgDGipG0CzeEdmItFyKT
SmuwVkXsNtFqGqMPGR/32nNUjj6uqI5RFV73fbfrnOZlnG284MuQNlhH68IDIZV5s6V9SFYB8NBO
e0u38wu0ekIv9gZw4saTzdPkS843QoK5cnBdx0W7clsQgzrLcJxwwwld9ZRvZaR2xAky3csUQHcy
OdgjFO5TaHWfIQDRewBTr1MrnDgx7aukwWFNztG4qbKou/Ki8WM3xxhgmYaEZ2W/yMhN2VqK4RCY
+KkJKLl07043kPTQVdOL7mMXAwjlm4cwUKAjUzncYp2UQnYILJINminf+fW8i53hy5BhqZUwEpGN
3LPTm03RO2dhooqOZsLRjvJR7vP4+4LJAfO7mqGvHT9RR35K8+kDjQbe+m6TPeam/jGD59wWiIx3
hjiaG88SP8IEwWGsNnYO3aXt1T7WS30Yif49udG058SExW1YEqHIx/18bgNi4qtKT/0Y+uqYNc7H
hPjcTVPYD0viNSeZVvK6rehsYyE3Tlx/xZqf+VZF34NpOtBW4nXHwkUdNuPlvILwTcQ2thZ0Selp
DDFNdizxvRTqKS3yrwOZ2qdUWeKAnXGJt0UJkkTBepX2qb93KdWucddrISBH46FrYtxNgiX+MLvO
D7caysfCdqZjY+l57WdK3buRRgxQZ80mzUy2pnlv79PFmffE/n7OJ46R6zEdcSx4Yksfj2U1qpVL
3MHeqQB2BjLsv6hJCSyCapa4jTMNdRf2YMgaSAqTOGYPe0iJx3JcPldGXHep2S24w6/0ZE5lYT40
hgWY+0mxE6X8PDfePc/7OLne1q/Py7PgmJu1vWXquu+K/HHCQ3CSQH/a1MldnvF/Gkx11eqOdIdO
PYC0PbhTuzNOdlR+tKkcB16UJgCrGviFWvVXXgIx1GR3JhbPVsqnrqZjUeATsWgoyOUEv9AS37rK
Pvp8DQNLYz8aeaPs6IjY6VEEbkmARXWaOnh/brFFd7Ba4sK5m2QjVuBr8IKZUG6wUj2VTRfTT+rg
OWvrF1/2lL+1+qwn684vkMuK7tHTGVyeRRxHkMiMbnELzqte7EXeZsmE+L/fcERtplJ9tDNy86hi
d3Xg3rpCQfafZ+dosPe8TZPm0PR5sm6j3Nvm1VktMIN1OVa+GdPp2+K54clqo+I0WJjl9H3y4p8r
C9+igsIUYBOYBuN2k3bbcp4+V5mNB+KS3OC5RWFm29tWJ+wNfEdljGRBNfGHFABhF+nwlEZZfKU7
kdPhuXX4iYEYxgCpzFd10o8fMP+40gt1HGYaCBmCPt8xalAvXjv3d1Po4f8h8/wmthbFJCGUTFNR
cZRusGfOkh+xVwh2vVOeUzFCo5498g2/wdLR2KMxd2GR1+XXPPDp1qmrvYQ9X7kzcsauVduJUo6o
hR9BMEA+xA8QQMY2GzzE04H6C0y3sjvwPEZP2eCFW5c3E5Ddt61jl9Ob0sRLxCbs2q1vmCSnTDOI
TXvMo7P1aYiLkteZ715RMHkApGJmsTImP/IG11SDDUN1U2/02BCxZnz/5IzVg6iCAUjD2mVmfvaS
+qTR9a+Mbd8FZim2TqhKUg/1c5mZu3FwPgKFkjiswP8tBDwbLdL2WC8t8YB+9L1NtaAxt+GHEx/8
ZJohPEWefOiX4Bglsbsz2k3I+BDzynjLvaMWta3aoTm1A36g5QzlvRafh57EgpEgEowtQNo8u7j3
eaNhiINIlRMzMhC7NAOMriIGtC5y7nVVJsWGaLXbAieikDA5t8OlIOuzfsXpcxgy1KDk/e0a43/p
IvHFDCRCtGCK20HlYtXK/jltzPfY7rFYjoFSAn87eGnOOnbvMjOqXVN2QEGl/Z34p+pgYXCx8kLw
ubAgDh0MaTtEC6TXsrxq+2GTmjE4NqH8bDWAEUXpUCr2t601ulg2a7FbOv0QJYKW23/og7D9kE6k
1bTJFFy3jQd1tme8jedgv2L7dE8RuXThmDYbMOjs1A+5t1uEbg5xQdkOfM4wPaEJDYOmWrdp9Cxi
2d3WqvBvsj6/6rC02oZ1ehDJ9EF6LEPi4W+LhAajlcW2arotyGW+Ggq3ZQIEgls48gMxA9A5O9tZ
yXCu12NOtLQBsN9mJAKsiwjXDaDy/FhGDK3twAmx7MuoJ8vh2i+9x2EZgu3kj/fahTFih/Zz10l7
5afK4x9NdswH56s7McZoKkwvIaPPTl3e2KkHwd+Ny7XwaFTC2aW7IQujZopLY3eWtkjmnu7z4Kqp
rMi9VsL9uTgq0ZtEg96vUNI1w9FtDOmu07QE80rprsQ3zHNFuxb+UOBFFllCXGvVZpZiVKFBotrU
suTO7+Kx3TBHb79KhRclr61bPmWM6qZ74riFWuUMI8c9/3H0b3r6z2ZbRgRc3HG+J+2H1mrmv5Zi
itotULtiXl/hSnvAja5F0JbUAxY3E1BJs65S3SBL8VtLXMP+oCAM5jD7rNWYurc9ru7qwQEUo5pm
3Rf59eTnjXkY2iSmcE0dLfE0iYgGrtMM96wYuJvhvR+bAO9SQlX3TWC3YM3F0uAFljJ7nW9HzITb
TZI0jLR81+v6jYwk3QJ5JYPIp1Xbj5P3UutxsU/xLBaXsmbyBEaHAev9Qw55gnVM7kCwEhbOMaOQ
+YCsLYrvYFNEt1hPfsOn9i5qfYwzhyFYl0Gd7/uiG7Hn9OCCSKUPHbnwkuVk0i9Ytqk7q8BZHbvX
foFLanOWru1aREeIHg/LEPpPVVq8pG24C2TGAFwka6cy2PUU7l00Vj/cxGwsGDgVWaCtdw9w3pxS
K1LRmt3QLM9ebqKIFOrWOV9/CK7iuvs4KrJ+Rp3trDT5nnlG7Ksy3Mey3auBGrgtr2c/F5tECjjF
ssnPmQzY6S45U8fQ2QFeIKwa+I+17JejqLAqa3UM7Sfsp2e9+AfVTs1V0js0b5S9V2M1w3uOJ+eq
8rNsE54fUu3XLqPvdt9abnPsphhDJ1d9q63oNnPiih5Jn0ZFjUd3NLHBLVg2FQ7uU1bKPho46izR
4wsZ+1B8TLqQ/XhygpuS6KwN08sZKoOE/D203qd5MvAUx+WT6osfDUXHpp/aveyW5BAqLddpj2ts
vvjyU63iH84cyaNpzG0TtsW+GcanbMqnq4HJ170mFBdRZtjuZG5/qXssNvKs45RxLebRLVK/naRB
q1c4oTVfw4iGNl6WnTeBk09Zd0z6bNrWcNdoqjRAhJ5PgHbugcAgs4lnR209ga1emZYBVUL4YjJJ
p1x3030qkmAV+FW6DpxYMj5OIJ0SNHQThe2DV0fqCX+eYiXNEtzD6YsPo07DDeCK/p6MeCaNOV6x
sfYnsJlOHLoBjlfbdvQSEqQ2a52U5BpACs5ZC0akro987cxdo+gqh0zzQwMcMNxftm49jsuHyJnt
dV3EPoZklrMak+JzEdB/djlHW+PIR0z9pnUVTdEWGPZxmarqJi5I2e1iTTUYGtKo/EpOzySQVBQz
cKROAN5mhmnBs18xFsV4Dm+25Sv0MOdbGZd+c9/HNIcOU32xq0sxwRaYG9lhnZfZJ19W6tsyxMwD
ySjS/rVXVgs8+9L7VOQiB2Fs1EeYbf4VpEecHUidXpmlPS3nLQv3haS48SJVA4fV1yV0wbW2mbmo
WBEGey5uRGctB2oO+SwLlcF5ysaT0yXTiQ2MwjpKMHlqFetgWyctAW2tEVRdHTHtqItxupArtzdT
9IOmr0aYYfx4i2VYfd3iltR4ejxNaeM9WH7QnSJTOYQ5WMFdXE0o3gJfEnCQ1Q+Zqr87berc8BHX
66IqrfumqO5JFVbHtrW8R2CRs7P2T7+VZ1c+eR0MPlvh4nn3yggzbHKRWJslSGUCByhb+qsoSL+4
ZfMR5NFs5hwdlrato0xokZ0cCzXsx9bezGyKc/gQadf6WWs4Bk0crru52Uvsw9aTXsYjO8TO9yH1
RHwkW7JZZsMiL7yN8BPByRwUN2loPw4x2J5dij3Il1o53nilvN45Oq6FHASfjPWQj7slKnj249jl
d8R+DJTzNXhkn4UIAEmU9iEIfHRUH96mQRV2NIbEHTeyRRgaOT0GYAXhdpnTflxk8exGJFiNRv+g
AeofoODBcmjGx4xtd4F3NU0/SQN5YkCU7wx4C0j9Q1oh80vamJQ6Mz5RgkqylNgntCH+rTDq0xJX
MePZcjwlnc2rET2Y+BjU5+5ibEec5lfzFPfyOvV9H6HzGH50i8C7KUe/3EFkyPdT7GwlPKA5rhZC
wKIV12a+dU6AN7UJmm0Fv7a/DjNdeztHWN+MHQVb5kTR0Zly+zYys8dXxwpLBDyVsY2gprmpveqk
Hxxc2AF4wvZzvxZLIW6Xpv9S+Hq8MYUo9qXs5m1pUu8KMLK7dSft4YRd/6hZjxtl8uJKt9BWV1Wd
/gyyHKaQ3o49ltOMzWeHLy3WjyOhabsG0OJQ6eE6tMKNiIfsULkQOtx+ERTjmG43LqaWYJwd9U8M
NSNodhqgoYP5A/R+io04GCA5Z+7R8XZnHzgYEZ0Uj3Ha34aVuq4ItGcyhj2dqlIItl7rF6SOhmab
LrFCrU9i3tzJbOXDVNq0tQZNTUexCTLSbXUeJYeu9dTBMHjjfiF+5fH8XIm+WZchZkuSp4SFKob3
UqKDmOSD1WG73Rcz+BaS8difklU/Yvo1Cv+uqYbiqqx9MC0Q8zypuivyALFnCtQBqG7aZIKSvGkY
VLoFUVCqiD6XmS2ZoFjfXTE/Lso4657x+7Zoh+txlNbOGoiQwlKV9tCPvJ/n4fOReMSfQvZnnTVx
WtuCUgGT8mUh60FUNwleEXQgf5O//0eU95v8e9t0zV/9/z7/sf8yAvubpf3P//r/15LlnM71OiF+
97UsAFJ+/Cn69Pwn/2HGhyJESQqZwTubrvzCjBf/4Xro8GIX26IzKsWf+hcz3hc4JMGKhTwRh9T6
Lmx2QPc++z//y/Kd/2AwT4iqy19J4CUS2v8BM/4iOsdyyGvkV4SXGfJtbspkoNM6FJP/YcoWZgJ9
gaWsn7uYcbXuF7srrI+hW04veaGKdZPD/aiUwKAymWbOyTne28t5vmkn4pkFqje/PM+7/6Tm/2Zy
clZk/sPY/+eXXQhHMkvisQBvFVJDVuGjOqvrYmqRxSEYuHFqOL5kWfvkP4c2/glz+di7EHisTOwc
O4UfOCf+sPaWMgU7LJ1dQmW4gdYn9mETTdvSd9yHd37p71bx//zSC82u3Zgg6+MCfXciIkbwhrGH
RWlNSGQGs8bLrgJvamD4ZWTN+ZBT6JS65p0IHvHa1S90ym7UJeyhZGXY2mGTCdXI7Dv1t5H2nXWb
9RUDRIYR2TiqjRLjcBUwAnpHbv67yOefO79QUzRYmS7Y3RWHBb4gWgAICPdp2nRHC9b/2h9j+yF3
c/Ji+xDTkLcf9/m+/rQuLjS0dCo2o1RHHlBWVLuxMsEKgnR5AyL84+0riNdu60I6FHmBVZFSyGxI
pNnVorC1noq6eaqCfDzIBbdh6RXDOk6pZkNV1YdqGXoI1MttQe8b+2drZa+eKF27b7UOvF2TO2Yt
LJG889L/TmH500O4kLhZFvwdCI3y4MANIKY4Jz84arpdSazfwV3s+kTNUJzSmJYoTILsiUhCuU2F
Jv2duTcfb9qtzs7weyD97GSPwrlVi5muXK3mo93FZl1oaiQKyf6deKrX3tuF6rjqxrwvab0PSzKR
BRj7ejNNcthjW/r49nu7sGX/13LEPu53yZfJCtyC5dgcysEuT6hNaFHqyDr4paITq2gFHWh3e6uD
TrbUc3ukY6lOQwVv1p6MuI/afAZ1z/wPTaFxM8uG4lMPSn5IVWYOoaQwGhyorsmS6r3rl9Z2mpph
72eCyr4zYluU81p7zoTPS+Lshn6pryAf6+OkyBpUPrfcdmK68lKPsWfRKOh0WHPhRnkD9STajWnr
vpMZ9eenHcTnpf2LN5Kc/QWnoKA5QAyn7lZ5uAFCaFe2msPd24/7lZ0Hk7zfr6HbkKZynnjcIe1U
XoInD+zV6742tyqtPo1J+9nrs3ozwvlC5ODO77zoC7+gf170xY6rrMSEXus1hyIP4PTT6WB1OXrC
e7bTbPhZwSuio5D43G6icC5IUlYCi/W4T/VKB5NvHxZYH807O9KrP+diC1ZTBIOiIcC1VpV7PS4F
tVzcMe+cZz9coXQ41VFaAl26gGEM6LeWKAoyMTUUFI9h5Tvv43eN2z9P5WI3Hmqfz90WzSGN0/xQ
n2WWxTC3jDaTj9pFsJHXld7Odm+tspFua2ljhBLR8p7O9fz0//um9N+y7nxSVy2g1/LApALWo21F
GyjP+qq2ocMh8ku3b9/oa2v7YnsmBY0va4AuP8ip2ndzAOktifXGFvrp7SucV/Cf7uRie4UmSh6O
inF77g3iObJOYCzjWK19YY7alWIrnVl8evtir31H4cXOaOo6Wyq9pGggOnc3MxG5LwtI/1jim0Mh
gm6DE2Z2tDz1lzFeuwkmWb/zJTl/PurwHfz9Gw7DOZpn3Vv7HBTu1CnLXdtNtHyesee7UULUW590
pIV4Kr/dJ8pJJx7zgHG56wT+N5uJGIwrHny6QeMb38KCQ23Q+rM55CRY7SxIRge3yoVaT16svhV2
VL14eQYia+ysX1tORammaz21GyzxJ8ZJo5o/6D6I+/3bj/dvjekf3+bF860maWrA7voQBfb8I4S1
ma40d04202LFu87nudPQQdBmhAUSUaY2bP/eJBOUdS8uCWzog2lbBKoNjhbMERmMLL68TxjVkk1x
M5UtWWhCzvZ33+mTr7pKhIFy5srPxdyZzxm0NnB1UuF8w3wZ8AoLdcbOnFXnQST0xLnO4gLqeR7e
MVFpsTiI4edAeTkrLufJuenMMN+6SengHFKa+FjO0BVx/RPWsi1JvEMLBXN7IpzQyvZB7Sxik7uu
uYNbDJI2hjX6SD9iiuGOmbyCWFWCOAVVjU1d51ifZq8t/oojq4KmE8MWu571lH72KduuciOnM728
FltyIDwXa7sKBZhyW0x4jBxlAPks1MGWMVO6cyc4NnsH3eyTa84z4Llulr+sRFo4TmFK7iRWRNjI
XLv3OlqgIajY8q5bGcRPcxf7Yiu8JFdcdCa/Lx0qsgvKxrQvfpxAK4UAYmWrjgyQdltFbutfz0u6
di1i56FUZGiFylNpL1aJrCBntNoHaLHWwjHyqzyrX928Kj4U3aCOui77vZ+eNQZ96/Pm4XIxTxlK
lc0QFrwxP3Rzl1sbOvr2bK84+PulqMVLYA8D/BC69AKgPSg+oJ6IrVPW+91PPPXLv0apYpDsUME3
VV1NiAZgB87EQ0cQWQu1Tdd9QuKzb6pzXtYUPVXRwlsWUMweahjyWJ8oJ2rQIFTBi7XkDWN+MhTg
7Lgxw69wENXLWOV1wgAg98TWU0WNFNFJreoQT5n7IudgOLhR0cJgl/IrvPXge+VZUA1N2sz1R6z6
g+8xSgqSE7wAjqEcnCm9D3K31muhLAQ1BRAHhJvCaR68qqqeU6ep0/VSQp0+FNrAonMFhv9ML2sP
zW2HLsZKLbPLx3ZBRdQFDO6nJr/u/DkG+weqwAJF5QPpmdHIk0Htau7hZlOS1cbW4zrKO+fReJaT
bvLe8TCdmYEjUZFiUxJnBLMTk3Tltw0Oky5sDSGSscf/EIJaJGlOQSnl8jmefQ1jK16CGo7h1D9q
5UMd8b0ZjMo2igxCKO97b2Kwt4b73jMfZ12voeiy2Ms+/YtJpEKn6Y8T0SRC+tu2KVImymbR5wCt
ajdBzwfk60XwyFDevLS2pfotIyrWIUuHKePkUgwRICrvuyzLMTBFU/Wt4VvTq7Bsw8fEqPovy+2C
71EKGLLJiDX4qWcXNrbQBho+1O3ho7Q6B0J3GMbf+qHrs7XfufXPJvXkx5xYQMRE9uwahlowIVdE
U81ipYWpv2pYordGuM4ZvkBAR3jAU9DmYA3dWcjUQ5xF9+ZbiUAF7txGXbRNJ4WxlQLx/mtKoZ1C
PvfhYvvqlMIhgIhXpe1qkpX+GrKcilVWAZEdnKaSu2LMcNArkdF9HjqU2ts6bciAsbOj7pMWYr4U
Wh2iqWxgr85yOvReGTrrhCH3t4J0b8hwncRp0UklKTTdMkICX9LqIdHlxK7ZYwApsGw62XAPb3Lj
Lkdtsh5bDxU2z14nefEmnqNrCFLwz4pW77zIgpJj0gThL+FcUPF9fWCGOQWrERwU05JikYRzIPFC
S1OyUfRzfiDUoweImeL4p9/YebKtytH+ju+zJinCy1Ev1vFkvmk6gnoXKTZPNI3ot9eBZ5U3c9z0
eAoGbcBcsFcSVC7MOCyJ+kaTpbzPdtxXX4dyZLctO8fFQ63S+TnavGA9I+xOyNmr2DPXRElB+rGz
zL+OJ4/v8O0j8JWC6dJTV0N88o1qqU/7GUpZ7ZJolIDwNoubbN6+xLnG/EPFdJmENpmqq3TVNAe0
UugCeoR1qZznw9t/+zl6+49//UXBny8O6GvoIBMFNdyKurD3lBPeyqD8WHtF0z2W5M7tFgeTUMYO
3npK3OBkWkrDGPR7VwAnbCLfiJX0Gh+x2JjtvEXmz2oIxR6KLoFaZZcfpB+SJw/ld0v7v5y0F3W3
diu9f7NED8/390tbBucJU75+KQ+oP+W1vcBa9SXcHukQ/5Uvs9h2aXP+2kg70pSh+zLR07VQg7N9
+0n+eaoGRvH7Dwgp46oi0jk5Y9L+IAcvuZlGJV9wll1WEDu7TZ666cEydbaXSzq/0ys6r1TUofv7
deHolUNmvPyQSKl/SHfs/V0O7QtP0lFdG7dC3uOnBnI7NPXxI0h+97WnXWEeaWZw+UAV7hnR6XBL
DcEFtxMihnwNzJPzL5IBpo0nW7VCJjTM2wlD8yerrFIa+6xs4m2QDcFnq5+Gq/JMAqdJdxM2EA8T
3X/vuV70JLWnJIJ5SpDMTA5VT3YeFJGFtjXT2PmrSSc+faqjUm9V20n9I+tk857B62sfx0W3srRN
jbaG/iGug+pzkE7zdkb4u5FK/r94g1c9ZF9p7aKLNgH/jLDVUYel1YzgWVrVvqqhhWRW/mNy5/Cd
h/jKjUQXQ4s0XHIr1WS65YPrXafo1TctQpr1GFBkvv2eLtwP/6tJjs4L9JcvEKlQYJVnAo2LvGMH
5IraEXo6JXgjwk3I8bOGYTuj54hhoJkmPo4RXFQ7dZKf7/yE85r/w14ZXWxmobJ6qCMkNlmmb8DJ
CHqGUZrdiaLP73WKUYRhoPuxFjX5WD7CMKkr/x5vEARsHXsqZhfVO83RK59ldH4Tvz6NNs1ZmH1x
sCibV1Fp4wFg473RlI21hqEht2E8D//eTCq62HuYhoWF7NPmYDCEWgcB7OrGJbjIbZPm4e1n+9oK
uthmwFSbcGrd85BROqCGBW6WZBdsilHY7yzSV0666OJLV+SqDgVDbqaKcKrdvGs2XdGLd+yrXvvQ
Lr7lKEFwVYX4IWjtt2tkTE+4+8RXXTkixZ/T8Z3P4JVj4NKYvh7GqNZ09wdEOMvW7u3xtkytmxQD
o+sKNsF6RElNCrRPiTMk77o0v7LczgjZb8ttqiZyturmUCW2fkZdww0FlqQzgXCxvORuYCOywOiB
phfNDwTrMsGBByUPIphEWwWCsZawiSTJi7/qqGkggtAIr7pgaK29bBC6UtCdG2prZi9e6pId3/V1
s59VNd4pAjNfwilHGTi2tX10HLCKTRJ6WbJyE8rNvV1gW7AOLQ21x8EI5F4USqWryiNEfD313XCf
J6Z4rucK1MmrdbO880JeeTJkKPz2ZOJ+BM0qC4nxKkOQsljUTnX9cu2WkDplXsgXVO7pO4vstaHP
+Uf88tUHAspUE6n8UDjLT9ft75dFdLQv8hb5gth30Vh+8dJ/wcWvHh6v7bnBxYZnBxLHpQiICsL2
tYiMuYckY3PBCCWDk6ud6bJ4V8bF12QJUd/5hb0ynNZ3/9amEFxschDrSwUDpzh4HZMspO7VRiA2
PDpVmb8DyLyy7/xtufrLE22BXKJpqLMDUJw5Jrljr/sqb6641rJ5+y5eWyEXWxti0aJSxkqRdFfu
Kh3JLWOPKK5VixPGpAdDA+hZ39++2Gv3c7HJ1UTe0rlH6YHesVtHox0cYzfGrGCy34txeGWnCy52
uizEAmChBUL9EDZ3qMgtJAxw0fqe6PGkh9z49q14r632i/Ff3ENfs1rKI7hw9ZVUs7tGkJRsRON5
u9pyrRsTdcWps80HwYd/FwZVtQ0FIT+mdsTXZqwwJsvEz5oWg1xAXOyj3n5KR4lByCpA4n3Ajbxb
ZWnxacnzYLf05KTTJMMfsqxpNeNRtbNaTJybiomUqqBIk4zH3GMoPqC//o7qBjNihTRQ+lZ8QKSG
8RwUnpVpKICmAPuGmte7TYqW41iOxVVhECx1HUFfS5B8CXsE0xBl+ncW2mufq3+xS6PJbWAyOHQB
kaLdl3WDDqRvg3VQNsFGl6AGMP/sA7zsZDfo0vqcdpp01Qp7k7ff2Str3b/YDZshqOLFFemBgM30
ixMu9ePi6HLtGFusB+TRagXfe/j59tX+tl/+Q0F2mSUf6gG++Vykh7IP7Zsw6Jqtm9TLQXVtexzx
Id/3AZzHzO2QJIYDnskTM8HKGQhWzYNkDbr/McYSZd1VRbs2xDHtPDjB267yli8BUMsZIpQb34HQ
ThteESIKIfztH//ao7rYW+MhxmICVvAhnKZu6zq1vWIjmm+Xyv/U50V+T0JK/s5reXVlnLeLX7a5
eUaKXqHpOjgVvbjnzviJoJb8Fg7zcIVz5HAa4N1eZWVGtmFRYWOTyW6jc3Rtb9/tK8XX37b3v/wA
iWdVbtk9d9tbAcRDiFzIQex3DuHXkBj/Yo/VXRsPTgpkkQqsABZH5IdmGdttuHAKx9MUoi2enK1T
YUrW+jpcCc8O/jNB7tVT8vwM/7QIL7ZcWyy5GhRljO2jDGgMNkl2IZH91E77zv29suX6F1suQyfp
LbOVHUIERy9u4kw3dpd87yKy/JDwoZ55+y1dOM7+V5PlX2y50VxDJwpIN8HIJ17peMKMEcOYq7Ht
+43TJM4+8kt7h6OE2Cxyyu9rxxA/EeSUfFiJAWMw20cYhM8eohX3NPsObmdhkPx7z/oyfBTrAbef
Ecwd8FuQ94nDOFgsDmbsri+e334Gr7zOv0+jX1ZqTr4ivoImP/RZEe97ywzYdkT+B894/jsn2ysH
26W1LnY19hS6OZfoZHcKRwEPxyrinePDM/VU7sBqFGYLZqTeueJrN3Wx2ViVqxcV9fmB19evg8lB
h6YwmPICVb1TSb1Cvgm887V/eXDu1KeDV8ZMqEIre2IEW+2HuHXuyrYliyTFomjWzfDIdTXK4jw7
kEul134aLbs2rBGFeaLY+uHZKzWeyo1XEwLNEKHftO30Xvv0yofknbenX36jiXUPy9jKaZ98prmj
j3sVcp9dgyXNOswXvX97Eb12nYv9KAm05WDDmh9aMfuA6dV8tTSx2GWM03CKQUL+9nVee68Xe09c
1XDEtJ8zvTXLsRwIe7GS2Nq2Y1m9sye8snN7F3tPAxrYiwVywjCMyXbp/y9759EcOZIm0b+ytudF
WyAgAjjsBUhNkdTF4gVGVdBa49fvS45Ydm2zymbOe5g2m1LIBEAgwj/356550dXFvP73vsBPDxwc
r1PBXV8A6AOBQ7WetQ4kbwhnZmr/bx3iw3T06ZqnddkZfYZ/KQFC6lnSUZcUQx+pGh5/83r94iqc
6vc+31WhO/cOWAC+ROQ6xwr/su+WzXIFue13V+GLG+r/9IdF8ULNn5vvQsAND0EgKsqPU31vixbA
ThZ0+1+frC9WJcZPDwo+ejP1qZGAP5W3dltdhklL/KnUstVQQZa3sSn/+khfnbTTr3+6LIvNi2Wc
2UaYBfMAWZD4TlStoyJE7m8O8ZW/58S1/nyMLpQFvJMh2cEGwjCvTcFBTBSRJUMh6ZMnRlCfRjYS
eWEdpwScGuAVhyZ31DpTzm/X5V9dvJ+eBk4Ez7gCELeLwJiAKHWdDjyppetPQV1WxCLmpNkPMujB
PTT9c96W+pPVt0Byht40XrtZGw9uegqZpew5sMZlbCOcUEdA+fW1+LhT/2IN89Gz9ulilFpssb3H
s2v0MOGSRdzOZs/sHn4R8IFm3U3IrVgPMfXapQOscYYv2gmCeCQ/6Si1rBXWrfkyzriMY2YWTHtV
/a0PdWfbUZfuDcAaKaYn9poHxMeTMAERl0Znzdie10MO6KAl39vDxBBMC8+HObS/2cBTtnlokMMM
mzOuYL0dOs1dmXEogWK3K7353TPiizfyya/9+UYBd5DISudGYf4v94k+sU9xE3y3omGzuMgfhKPZ
uzeN+5sHN3E0/um/OuU/PflwakapM0XJDuwM6QGzL4le1bkooU+n07KaRB9uLcKmLigLLb/Q43Lo
Ee7R99bgCmAsdTGWFEg0LDNj3rSQTif4sP6YLIXXWIZ7YPg2+NLSNjQ0h6hRBefW18JsfMqz2VDe
UGoBcUWn3cuYfYGXo8G+RQN5Jjpom+bKqrXhiK3JuM0Mfbrqa9t6I6ESAUASQ9b6XRvbF6TbQd64
XQvAIDFkcMxdzSpXg+aONyGjVcLBlV32ZA9fmZISH8rnQFJcpJNtZdvFDEIu+YFy7iohPNfVIf1M
mJXULHCox4wPpzXJdhhGs6OyUyKLqaCmtCUjQKenag0gEm6Dozn5u42Qs5qURTwlnoz2ewOR+9np
HIyUWt24zCOEJWY+2hI8C70njSZy4sgku6yZ+Wqru8cqHCjYWGbycWYT9ZU/zLbGZKFV8rwcCwH9
S0RElAIwqXCVUVneyEDr50ESBpZvGz35TEwyzcYGb/osVdMy1wzAsvhWnGcRcTpTf7S6Wh6yqKjX
EcyOeivyAqlCh1GWeHQDN7rvEMLZGRpfJx77UvkOr67oKudpoPtF0CeGj1Y+vZei6sgvRUN9k6hk
YFTuuFlwMrm4r3VAChg0pJvtQmEa5arQ7aCH1DHncKyNsBkvO1fL3oqqsR6zmV0ogZ1UBb5azOTB
IfBIDhQe8LcxjuD3AEUhLtQvo3Pfld2U+MMSVi9JP/OjssDjo6KMzsC9PiVG7wmm6T6ehFpusOj0
3NKLtBlTMoXPPG7I8XHW9TI8xPrg3FcyiH9oWJ/ibdHmOQDNvA12oM8Ti2xqwVjenLFhnLocSf5U
jhVknh12vbnN0nm8Y8dR4GHq4zrZsCOxFhzCuTlt09GMPcMYDLk+tTybEDdUfDHa8aKzUxvF9RhG
i/JLu3O8GELNfWjo/AFHL4hHAKUQBmjGRegeHKysWJe5i3urbrXiJe6AxAJY6dynUbkbwIEJHhIA
OFeOO8+pl4Jo2A6C29IPiU/7id0OJ95Q1p6PWTWnG1St+vs8xOFzK5aYUFCWnFSsKPGl3Qr3MDBO
I5DoKD76yBj0MMa6HHwDpeO6V8TH4IcRkMVGo1Hx3DcVF5Snt/niJlF/rwVtPpGSF+qQSH2CLlcU
gsiqEskRLGn/GPT1QC7YhjUuyS4nftGE7m0Yt1qK35Z5KKNtt0luUJrLbZFo1utgzxVk41QjNRXk
C1pfWsf3IEDUG4SBlJd2kk+cErellDHuQL3j9WJSsOncaoFR1QXVRThOJOoNLWuvQ6sAu+Oge1j+
kroBjyun6XuiVyOafRktUPtED6FPqyfMYKg3+T2WaM30pjQC+6OX7DQJ2NXkukE6czDLtI6kCDHx
l+lgU9AFqWqLWa4hP+wGFv2CiImXWT6lgzfxBIlB/SxUJ1rVoJEuyVrsZD04rvVsaPBUMohQJSAQ
8JOmCKo7IjPYvQehzlNjTJ1N5ObdGyFyy/UWoMObGQA1Yx5qVhEWTPhqiykzh6wtd4PbDejkBsDI
wWyBufLvOb6cgnAHAjORh75fKnPNV8c2WEVN9ua6A1ydfNR7WHW59d01G8Dq4OBIWIJcHJy9YeKP
8vLW4htw+w5n05KGZApJoB6FcBwqo8i273NjgnLguLF1zU99jYUwcok15tzJ82oOgc+VS9EDnkPF
f7Gs4cLJ64dQ2HGz0um6PpukFr6Tdo+5EzDzeMCi46OZK+M1oGNvWg0JLeVeYktrH2KvVxsDugqp
4yVmAlsIS11XE9CYTSlOqucEmRk+Ei9UIMw9iOeo6ZgbtEUKjxCKFrP3XNfhxNVKPFIHILNdlwfH
GsTrMYenfBeXTBuXlKyuV8vK5lZMoMJ6AvEnwHtVmOeARDEiGSDhriDUWjRRdZX+XQFoLNdWi9UI
L1V9bAPZXUzxfI9h8WSbIF59p6WLBtbWjtq3bLJLiDAYu0At9Wn+RBaZD1fGKTzNJDCbAwpjvvg6
t+xqrkpt9KbYEfSNdml/gyNtvIkSd3oi3gsuzOkMTa7t1Go6P6vjEdrUkLkwGgJNMJ4qQ7Ej25sS
Yc6KlyluhrulLPLLysg6E6tYSFt7UYx1vJq0QKPQihtnJ8p2pvM1LU/sADVFvR/HfWxsKwJprxE/
u99ZGDTSy/EbV9jsIBB48xA2gL9JTBZ0qQZuh+FCBXuzLxD7mOj258y1aTIbW2OLeg7100zO4wH4
rTdZsr35Lxe8VsyqwdkORZJ/w6/DR4ug+n779RL0ixXYh8T7aQWaBDwle2G728ThYaXH+qs5Zu0R
pJjY52FgMtziTTOkvfsbveKL/QcxvD8t+Xh0TkV0OiDvo+o6xQj8g32uDTI8fv31V/pKlfwIAX36
TqMw28gEUrFVVMFA/TLEqoRpvLFjvX0Bg8IAuhuyVZWfmjWwG666rJxefnPwL9aX8qf1pcAlamuo
eNtBH+9CSxf+PESEWdLR8GUI0U8OVgxdgXubNHa2z+pRnI01+PYKvDVAmUzbEGt9/vXH+eLynsKS
nxfYE8SSvAJmvxVjyWsnHOwNjQbtpRtHpMpzsF6BiPtNyCLlN0f8YtP1IVN9Ovm8NmHyy5SghEYs
XJITWhk5TK+YB9Ye1/70791HH1Lqp+Po5SgMKUcFvdik+yuTQF1O0ftKUuPx65P3xa36kQH9dIgl
CyqQH8rZLsuM+uLax2yasbgGy+/cNV8d4afNeJvkuqExPNrajnbfJYZxlWR6gYllFr8RFr66HD9t
xeu8yJiZmQwA4hq0odPmZ+VU6htSoeVW78FT/fpcfSFg6D/ttYMG0EsVTdo2TKNHNrF7TScg7uTR
Wx2X8z61O/UbV8yHXPsXO7gP1eHTZbGbrBGY8qNd0JPYrMssvFJuMxyZNNne0rX2zrB73KltUlyQ
QYOQ3gAmllEEpJqXx4ObuT/g0LFmibv0HOCc/pDko0HGB2A+ZVZq7YS4F8xSA8vfdzlMNla6Movt
K6ObwKkrZq02ujSOtYIcuZbAb51pQteYQm5qfca+7srsGC56vDVUlV4EClp8C8n1fNCqaR0pke9z
+kT8MYt5qxYmRPYxoScXq/pK9Vgl2InSTrS08+8kmdOO+q9O2unXP520OswSLHSAr2u7aOnCYDRa
Tlm0IsTY0uYEYqtwZoK2aaod2rgTN5GusyBzwEj8+gb5qVX9nzOOj6f1p0+QyrCWDXXu22FsXcpl
9CU7MiU0Go/2h2ardLuWK6fLXDiZZts+D5J2Fnuy+61TVgM7iDnVV2NiWZdugj79m4/1xeNa/PSA
NKKw7cCUR7smq/VtEfNOwsspV7/+0l/8fMuf/nU4EJo7Bfz0WaQEqNoGH28ZM2VfPUrDrw/x8eL8
iyv7kVT6dF57Ar6RES3prjEMd8VFnTdViMDuGip8DRr8uWWyjGRr62VdFkH4vbdxHNNKQw+XXOZD
Bl3YC5wm3C7gJ9Z56wYXUL7iDWIFmczQvSrNLLtOu/K1sdx48+uP/dXI68P4+uljU/gAMjZj3rME
S7cese35gB+oVfqIYS+dumoM+3WChXKezaa1c2NGMzIGO1SdSFCG7k6XWGT50QtM99aMIIDI1tXP
fv3xvnhsytOvf/p0Tjgt5uJyUgOnUtcnarAH4ASkLJzNFSfV3P36OF88Nj/825+Ok4YiT0OgZtvI
na9cU5bb1G17T8HH97iI2yUk1fDrQ331lX56E+TO0OtQZIOtaKbhfMYX5rNXHDfSEeQOCXv87dT9
P+ziP96LLu7m/dt//yfli59O/uq5e/77b14+5+///Z/bfn4unqFa/Pkv/ANyYf9hOjxFlTShttGz
yJViO9sBq7CBXNA2rStURMt2AGD8E3Lh/MGmmtJIyxBCulS+81t/Z1zof/AXpBJClw7EG0mI+V9A
XMCY+tO7wrJ1VlC6cgzb0V1wnj+PoCxTOnZaDDAiJzLfXswTpfCJYZuV30x2AMWKENHTsOjmPdFL
HbOP4yaxby01PMRx6obbMZ4mnMJ6ajy1kRNfCd4ALYTdQrub08WgwK9y5aoNwUGyP79hvk1eptMm
yF3QWknXVzr+jNAYwpsyMKXytWJJr3soPufk3lS9cqfGepgA7FACvhSgPJ2sGi1fmTNVBVmqw29q
l1DcjiF4W08iFz6i+HSXSBGxsWrHQO822CP4RipI20ddqGBkBErzwFpi3XpuzD68rqtggPLYG+l7
2EZLhJcmhBg5TmnTr5Oxszyt4YXViAja49ycXPTwpSDxg/NWZ7UMLNKMJOfCVZXBAfUak4OtdVk6
IHRGPfzeAYi9GLoQgFiAlgUnKMzn64h9v7lFJm0PuaAecZXng3ZsyLBlm1bRqOlJhN3BSxUKhJf3
JNRWBdmu4HRdcmtfLULuwhDCBTz4iAqI0JrUd93qgtA3kbO0VdCmLjlZcjbs6tWQUMXJ/wk9nKQx
ImDdtDh56CHdVbZKrf2pT4JJVXCjJWZIN2Rr0D2IZ1+/0fIozFa1ctSFyecLV6Q0rd4PDbXchw2G
UQ+jqrMXdh5op3ETJONIw8dN9VUkE59zyIY3yzX3xW4mgwo42+pe9AmnNYwf0hw7KXLr1upo3URy
zoa7Mc0UTEC2+rzsekrNUPSRd3rrQH/Gsh5Hmg3xhLi00+cjU5KsG7mPJ03pPxwcbLkXoLwWXl/r
LRyzEKynJ0YXAhWRPbMmh9XY80oNZBz9kpaqY9Kb85vRluX7sNjix1Qu4mg3M4ProJAGXc4CKoxf
jTjb1lQ1uZATTK3jklGg8BLZYzd6DS9bUk9OC855CiqqU0rw6wBSydgXM/TQzKaNw1us8WKh7yWG
5Fpg1wFWRSxKLk3zlIyOA52Ozg9ZyiHe6GbamWv0SvtgdSycEO8DtXhLGElzTboIyceWZdW8zFqQ
XQaLmxHTiVS77+MQ6KYzZLm5xipiWVslh2xhzNjLZSVb4G2JkcMuq6rqzhS54fhFHBEaTaRdAyeM
B9hkeJvyZVs2yXDduHOe7JUp3JnuN4YWvqMtzktVLHBvGhMVFfajXtqXkybRGylZHI9oTiXY0bDP
3jrdaZszQGDReWWTNfBMMU1iq9vVHK+h1AjTrxauBWpKWf1AtY/eU5kFj1jJl2et5NL7zK7t70VG
NNLvhFkBhNLwRwLjHUCqQQ6nYYUYLmhGugaocQ8iagvZiAOITOVwOdCEFHus1/snCyGdXhcSkCu2
GJCL87FIj8WyaM+qt4BrT7rjvqkWELi3lEF7F2M/7/YGj79oHbVdfVvUuX7NPWa0p/xKhdTalWnC
vCQZCCjPLsU9E+HFB4edd4HrlRvXa2rsg/D6qBtaF6Ws+jOQ3a5+6EU1TpeDGU90mYzKoQAb3GR3
sEFc07lQN3j8ckuPIr+XxHfACy2NfVfW0Qns3FW1LayVmcCX3ORJnyLeAkk7G2nOTS8pQYnVuola
Ea+g0av5Ihmj0DySXhQvWqIkJNssCpxtli3Uxy6xODny7G6ajiB4S5ItRiVSakdI04DKqKyrPtPm
7rpcENd9sy3igPIF21Q3pq5FTHejuRQHrY4ZBjd9btmBt8S23kvPpJzXnjyVs/pGQdXjdt0CGwcB
PNrNihpCulsLU43CR/7k/o4iA2CGpFCleVCW6LL3NAPKAn6arOyGYuuBzs/aceZtyrKGp8QMnJAa
BucKSllMrY/k769y+KgvoVVqLwzOAHdT8Ym4mxrxKJBh8w7YW9TSa2fWhbtJ6lZNhPNjG4T+HEWX
lkjHQwsr5DFO8oDaw8VNLhboU/qW+hqYzQyModuPY1m9hl24vFpt2tD+kCZPFYViZ1Fk698CfqBf
dUYNiz927mR4PHRUsyJIp97UOPb3IG1L7InxkNObfJo/EXQJosSrBD1LoFECSoBkalI2OUxueWYj
rjEdXHKW8XXXtGvp1Au9CjWPnJ4mUMMLQJfXnACT7khypCXmUPfU7kWsGdkRW+SttAtz3o1tZT2U
45gxRZn6GQpgxr03UMVDm2MdMogzxpHWjLhDg9mkeYNrGxmDE1hjHK4PehzSe2QvQRpt9IEpJxWr
k6JeLKj7B/GRiteUaUJj008kdJp9AOH1DJruYzW29GcolyRbZwBK5nWRcNTEDdJzgIB8H57HtIRY
4cJtFpfySfZ4t7ySBwpQd/BjwyahnfbJDq38hwoZc7Dxsqtmo/XwBYqynB4saJygCgJhv+BT6O4M
ecJUMr3Kci9jF8FbnOzCqyo1dz90bvvmxHN65dZ9yQPDHPDWNRB8cxrorIxOL5qhpy1vW/CJZ0VO
0VVPzQZadtjVmCIZnf+Aszj/GMD4/tDNSvB0ys1LQlQ2qOy0aY9WQRSdXFN5wQipeyycmp05gfHy
Lm6tOvUWsofYm01d7gHhV2pHKS/7pYJd23nWGUiJ1BtALKdMQ/YrNtbdLgiU0a8x6eXUX+HqKbwu
MsSbPU7LvGJeDQsG1krQrIwkzPZiGtzUMxIp7xyjN+9wMIf44kghJN4okoBBblix5poS5w6GZ2H7
MT0KBE2qgn0ttQ7iURT28OhSzWicxrMpEPTWMGKi1tZyycAGvkPb9+0ez6JjEm3PksveDKk8yKHz
6rAm8/CeN4pI94mb6g9K1ZL6Sbj3m6i1mexA++7M1RzRObU2VD8bGzkVAIWKorHvO4NJ23Zh5fTY
qIhuAMOI0jsadqor0BMUIg5CQ92ewjQ756EePeOmGt7yPg3fWM3OLxnkhSdnSbFCMMDi0oHpknxK
xaX2+ZlX5C6rCnKibQfdVayC6J65ihP4Yc9yzBsZmgs/0NL0Dmo0hHAa3+3vc58sZ1SkW/XGosfN
PVSKFDz9NEGn72leppKBAab+UOdDeYWXqcx3cMemN10S+VkZvDvO9KAf4S3SGDUw5qXaz4uCWu1h
rAzS63Qqx8ZlSU4U8sQ+gBRjPMJAgtxnG7WK6XnXUiQwS2aiJLyrYOsYA8/GRbI8WIRlhZuwYt5L
z+akP7JGyCMs9CwSV07ttt+izmby0QbY7j2qj1PltR2gVBJcdD3u3ACGFp2kAUDuolncm7lYZob3
jhrvzKSOvpWGW1W+loNphegjIwrQ5vHdUQmAuSJl6eQVuoXz5qNRODXz6LpnylsT1BjVXV4lxAZ4
x4eXMTPKU8apmhOfhkMiZBoqLNm7KnIvF/ooDPD8PSp/rz0alKwZu0QzFt0v+xH85ZjWkT9Ys7VP
4YrdJ8zOeMA2M/9AabXBkTE1n2EsAkZnw6yDzUYENBBP+og50cfe7/83xJ/3t6dE5Nf4x6vn5jns
n+c/bYlPf+UfW2LzD5rM4SabUui2zf/+d0ss/7Axh0PcsfkdwI/yn1tiTXf/kK4OqtU0//6b/9wT
4/f8w6aBxuEfdfkvRrl/aVP8py0x5lrokdKFSGmyXXesn/E/c1o6crTDdG2E2W0BKMWjJJ1CsAAK
9KcTc/U34e4zx/HPkuE/jkTpgtANxmE/m5XNIaXox4Sbz9Jsvqx6YV0ByjJRbbG2/OuHOqkJkh0/
39D+aWQlTbPvZMeXIrVzFRHr9zXdugFF/RvF/s/K09++kmGQhNEdppycwz+LamgaYBxTWibSSdIR
3k5sOHky6GdYpEmzJwSCfv3F/qyq/f2AlmMb6GWu+pvA8UldG/CfxCZhQBT8hubh0mELlTQXGpT4
TRq5mmdFbfs7hd35YAL8rxLLYR3TFVwzGj6oA/9QaD6LhxBra81t6YECsKauNFib70U1B1gdcdAb
eI9uh6kaL+fTqMHo2moX6052mEArXAZsMlZWAyTEqtL8m8tieJPgGToMSthXS0QE2MzB+ERz3+xd
WCo7nQ3+bYJlhhXQRItU22aBv+TIpYy5EfWqIXMO9lSm3zN87mslI5Y3aQ1E2W/SqlsJWP+sqTJe
AQFURgxOqfoOnDTfRnCCTK8dW+3oDIy4qTMzn0wuXQxRAHRA3qREL7u+m89VkFPuXWZvUTokvjDU
5dAqsEnSHXzy6VT3LUaXcD6UYjlrofBjkjhzmgb2mU56gyC39k03I+fSUvW41nPwkLbd1/QpsfB+
KJTVbuO5iY/p6Egvq+x4b2Is21kifxYlLZFBfdItAOuELC9L/blBer+tKAfiJTsBJaOSZH4VOFiI
plHdvGGX3W95e+HZyPJhoAqxx/xCDx0nOJNJf7RYcVFrXE8ZE2OXtztopPMIOnrCIIdC9zTXmkfM
eOkNBRLjnYoqfe/MibWS2mJTs1rIF3sxsLzGlJC2LAOM1RLE2vkkQ5DhsbBYCDj9a2jPmhdEVHRo
RnUSmcvAomW0oz3JLnGuDjSO7Bt8Dmu5wAyDlt0eaDtLj0nWhFddVgd7XQF383R+cdfnQsMskWcU
BQB236TkV2wkpSnw40wOhwoyzu1MER0FJ3kx6qwTcnXoEiv6HuqGrXuLE5BBGjKbIBLlz2y9jYOr
jOJZhm2DRahL5OsAq6v3UkDSuzEg20D9SWOzbG6cnR7H7KQwhszrHg/qysyhPYoyPsatWpCbl/7t
RHI9UCGK31WgZNCrRAXbTSe65r0Xoj1LgtDGXc3JXSzT2MQtYqLPZovyKBojCN1K1jsJHaiPtT2E
e3tIDGxkdEgCn47Uyuixuman/qshj5eVMQ8jjCfdekD/Ka+wr+D9C4vUD8oq+OZ0dCpDRoUaZebi
wLAyfbAY4DteXWdPs4YduS5VxRzOee/0oth0Rawe0TFYr0L9votdWmCKwbLhv5vufZCncvRC29m2
OEgOLiTHC/yazoTeoIt7Y4nEsTeq4FLXYwQw4v3TbRRYYoWjhHpzWnqOk1UkPtX06ZkbT+k1VNj2
0QHe08F+qupsrfEx2lctMqtoLWc3T3ZdMYtyMxZDJ1aKiUU3YPc78QGatDXqLQahugYoZE/59SBk
Eq1qmuXFW+FmY7ZhOdgH22KpnWIbWKTLPYMmtvIiIuW0S43WTe6piDJ0L5wz8dYObq82M+288zqM
WZFhlYP2dMErhfO9sONz/GDuzKel1ihfn+SiFMUUed+ttCA1x4Md0+qIh9C5ElB2VSJ0a4vcFqKI
wqYZVyzgWVnSJj3lzzif+rt4KM10ZTGHUWvUaPMC+GLLFo1h63iIrDEoDwW4hW9FDtcEvciYnvMB
QZ0yHvZNfi3b6bUXibbgrWmNB9qiXXVIVdT9yKt2vtXnPDLukjRg2lvkttb7KpdLtG80DaB+Dhl9
OosS9mErVgTZDWZex9Pi4J48fLMV2DWYApuaH7TduUUaHW9XWTJ2Vvg1u4akJyXJPqpWtarL8dQW
tanZwvs6zL8HY4gbYjZJ8sOMZpp/KYHx5tqFO8ztNPEHK0d5JinLbWgZh6Zgr4EFR5xpvc3zgvNB
5YZGp7saziljr6466oVIavcoWqUld7ijsJ3Nw23K7VV2wh9Dwk6C42316UTsidy7tm+PjW3vgiJ3
Ko7l0FtXt9sqtA+S6pCVAwGdJitTP8KSfkBy94sl2vIGgpTcnKluPLMjbZ9X6iybsodxrB+tsga5
H8yvVq0/G0NNs7251WGwo+TdOyIa7nkPbRF7dsJm02k3uHMwZ9FKPEKTCuSI8hz2+7IotwvuIG+w
l4d05scGWhnauVqes7g5L9P0grckwnTzA8f+tjTMo2lWqzyrbss6uy4Mt6Dh3dyOtrGNVdQ/9Twb
vDwKGHQrjEbYPL20aM3LoQh+ROZ4B2XuqGj77t3iupKwWJVs1mXkfmtOTePUjIGO74J8E7bttVNx
Hw3LToma2Cby71wTBUyi10lgGO9nL3Tf+wrLYG25q2jJHggadF5mDTwyM+TEFMIZyEfQZcW5ZU3f
Y1vtDNPyh3byjZLnbqqvMyj5Ztc9NwOfeNHPKVo4QlRAQmtPoAad9WYFpL+rN20zknBWx66lYtIS
9mVYSt77Rn9hmY68NRUFXqSP62Gi32ak3xK17qKG149iw30k8x2Ip81MQzCstfk7nLMK22x2GMdu
bcaUDksKUHhYatIfmTOvRsyg236qKc6bqOeZi9H29ZFpculAa1MWKEC38Usn0zyp5BYhEs14bq60
KKm/6c5APaRhNscebKMxmMTsgskoz7Olj1CpGGuQ/zuYmOpX7CDpSU2zu9hiaSjS4gJxK9ymlA6e
SARicc6sNnrOyvSNPsn6JjLD9axAEZqUkiY2O/5TbgCx4dbNnbOZVsVjoiUFyXwS4xyAL58UaxXM
5IsNsSEdiz40Od/mYH6nLJEFimX3Prth/O9Rn/lLy0jK7nR1LVVSXcYiyVcZrjFPiOayqmDSTq7W
X4PEcPduaT22WsIpa+czVyUBvZJijxIntmHVdZQr9TSE0VS6ybVg5y5yfJbaFF3UdJ4dMIlcBXGx
mwWqosnM4CLVrH3taOUuHpd9A+QHq732ZPCu32EjGLzc0S8YSlwXEwBuCmYmhNAEkKZwSC1Ul3gO
2kcMd4Y/NrST9a3czsEIOLFNQXbGj9ia2k0zYdrBps6fCVt/cqbrdogfSn28yR3zzB1brK2SSmXU
tG01SnmpK+0CEzbwQJvRBp0ht9MsLmn12Bt5de0a86GP2/MBXCPAQmY6Kzcqxm1dOheoU8vaEfg7
6/DMNptdOY0Io1axmXtJX/R0V836jzQed8qob+ooeMgy+8awjMswbc5VFl2lLsVMw4K6NS+nXEBv
+PE8vdoI2TNWYjN19m7X7Nox2S61ea7x44ouQdiwTS8YuVxmSZpsHCe+LAf9xZjy1dLHeKWR4WMg
KqfOqSfdrG/CWafX3VTHJM3WTEk3MtWPDV0rmD8BYkSLdm6L4q5bxAvuOeEV2bCKtClenVhA3LJj
dGgN7LsNXzx0kNcoYZ49OwPiFY09AUjOC++l5RyzNdWX/KyTnudZWDKFimPLuFF1B5Nv0j2H6qhd
l2qdPzUOJNEKhaerKBV3K3mvtfq+wDK+Fs2iKFAZ5r07mtLXGvkmHC5ieoqJaKdm+1R7rShu2sAN
sw8gxQQPxfY+K83bIuo1cpgDlpARnmYrLZcpJzWp11ZzcntLKGKhlAtqDdbm3hleh7AM/GKoLnp7
1A7xSLMuP9rcKu5jmxVPU1OsVJsstws62Yl9iqVJ8XIC0VJvqpFIJg7Mb1Y3zPyT43csyBd5xvtG
2TigdOzXkG7pT6LRtVx1U5u8yUG9yC7bzq12Njflc4BdaT0Re+ExtTZtTi9tTt2mslPy07a+UBBl
h5vmQ5IOh9uGDnoyGPae789XsYvLJK7es6k9c0RATMo+hQ9qOoNj2gHwSRKRmkDSX4jEVZ6Vt5pH
FWN7FgwtcPpu0vZAZduEVpiy2NlJWlD+YydiVYgqYc0anipoyWMY5fyeL321QpSOThLVCe9aFXjJ
6nrbYV8rVqBWgbC1YnqAOzAdmCtZr+Co0ztwj5dU2c1Yyxoa1XsYJiA/YINHgTzPceOwz+ps1PRC
6XQUsT4WIONfiobBCN1lkb7OjdK5hazCCiBkz3f6WeSuC0O6rVy7fKdaaTnXqth6GELLRSmPhm03
GhA47Bz/8kx9he9EaUeB0gkDEw5ZdIP8aj+nIpt2jWlcQEOMNtTwpJc4heJ3SrFUtzJoL37SbFfz
e/MERmKWEvldGND2CId2XzgREh5Tp3kf94wAqX6TGCxx2LVeqOfynPbP5AAhmY7xsa5XBfS//2Hv
vJYjR5J0/UKDNQABeYtE6kyKJIvqBkY2WdBa4+nPh7I95xSTtUyrvl6bsenpERUZAY8ID/df3HiW
0a2MXh+uqjhv7pqm1q8FIkfHKrafEWWkSEvX78NLkDlFYaLheWP4xsKPidHcbvJDxSm41ujDof4S
G3fVmEVLGZHHqyaTMEpVkwG/oKp0C4niryfr3TWtd+Nh7DAvQ/i05RE1FvXR6Dtzj/cWCJ0IG4nb
wvZTN4aluRAefSOk+NrHcAzUfYbv3y3FAUg0diDiI1Sr8F7yY9JfT5b7chHP3q9ErPkP3bEcpkxu
PQ5E4U/TbCu8j3v1bcDp7YCxHgbl0ED2QVqFCNsitYbRKlg+LMv9PgVPxt7fwV7y16B7zU2Jz+tR
95pkmYTyR1uX5groQwPEL7Duo2EQ16WtlHf9pEruWPekZ6myDfTJQ/rceu8qha4vB8munmw+9KBW
biDjv7in3dKeKj2dqxpmNJRrOBRl5g7zl9rR8Zdw7XP8gKwJ5jmOuON4kFNVaNbPDNS8lS8tnXC4
MQN1HNujrJWh0rulMcURvKMGx5HGGWnfiWU5xuApk94z0CxMzAQ+yCApx7rCCOTGiC3lsdFSIBJz
oxaghJb7p1QbD4qucbimfb2VA78D6oEM8LpRS+sxG3XBY4sugOb1acoRky8Nfj2JaCBWlKdVDNKT
8lBgNbmkO1G7KBPJS1ym2yU8wHGpIE+9bhFcXCm20W+wxiU9mbplhUXvgj/DzXsMzeI0MynBRBoi
1KJxqRNaB6FolqO13k3Zz2aG8HTgnNrDGqdJb1pAjp2VpvlccdGtmeqwo5dXYBLo3Y3dgH6x31tb
b4Sg3TXlMmp6/xjVw7NmTR9GCOV8lBDY6UQjLVF5FruACr9WTScr5pGjChnD5LSHEe13h8EfGzeZ
FH01DHBzOsRrd9jWVMeisfp1m0zJPgAxA0gbJrA0CvHk2YDv2M9rX8ZTXqNVjTWp0S6R8xqBEWr3
nkoSPOr1igaezYtC9RvIWHawoINi7Bs1sxa6LnXHKjWLlQcNd9vkOrq5qUdnOZsG6QprcKO3FGxz
csk1IWg5uj69IehK5GmDjK2dMFajAj6eHkabLtLAuNU1bV/puF9ZsFX5PZimjCCIKuKodHI7z93C
krdoQJsHtvLAhWlCvQQHRJ800K6rorgaQjQKA0NuVr422LvS7meb2GaMHmusp4RTF36/Rdf8rchr
A7fYJsYqROmWNW5p62EsNcxvfdSOZZHCEqxfw3HKVjBwwHeGFv62OAZug8kqr0uMNGldGq5Z+Q+d
TD/BHPt4WZXjy9BgBlbIHcK5MC037Hdz4w/GuATRw23dyas8pQzRZYp4GtOsXHkz0nGgTgDVUFxR
6hyv0DerXV6VqcsTo93rQIYXAvMhUiJdH1c0eRxs18ZFqhCYvhx7oAw8Sne+5O15qL3KavyzQuAp
sDiaERtJrqJhtI6h7V2jVsFzolK7Z0FvfGuPAJucvBN0L1UUR2fh5B96xymIYuht0cjhwZKQwgbR
Za86GWS2penyM86e2baIZYxOs9I8csTjtFta9YZnTII9Y9A6lFiSBWwpdTlWpo6Pij7LbyjD00R5
dVkb1nigDp5eR0M/8tCJsjfJ8/pbGv06pqG2Hj3rTRYvC0vxth6TX9bFgM+62mg9Ktb8h20apDtV
xsNDrgA124UezRAtWvN+Ksk/rLLlspSEgXV01t5lqFvteYsXy7yCRu1LyO0hcVUCjcjsLQoPCqRI
XMr3YYSmMTwzu4AZmeIHLBmDAmCqfBjbeNqOXiwWnTCJTlHB4FNVbGX75FWFjLjguiDeoHxNmrhS
/EK+RlRP5lzCVHVnllmE37IAGO7Go20+qPhDuHQjfbzsKmknbAOWG1APihD5jxhcFp18BYZWYC68
KNdIFkFL9GDl3HEQloM98xPhEGHQNs1stwiCbYQihqN2pKAB28PROyJFI1GulZdUQ5FYNApFZ0Ev
jv10YwwdWl1Waq3amHp9hO3fwrYK4wYhq/RKq8QVZKWkdiaaoK4dInwm5eGPJlF+KBZgizoLeMjn
OvnfWGKjl1WcEoSEVdmyI7p4IRrjoZzBMkjCksJMK5wqQOVkW7vNltpQPJuRtYmwRxaj9YJgwBup
lE6KixMOpJnmOtCGd62YtFWk1enS00yeHXX9FuDf3sR48yBqzSOvlDEsrHr9hj1XHTGrbQ4VV/wm
jZTaLSBYbYLSH5ZGAevdD01JvkHKPd6NfXjUw/FRlOOrRJuRF1s/3mWTXJ+0ngJH2fj+uEiqFH5A
o14XLfJb+ND1FrAhpXe0sN+3atuvcGG1H716HB51lAQDR1jSEbmbY5uEGk10YG6+hZ456uR3Rmc9
mLaxz5U4WSXQcpNY54arfFrHQ/mcGWPpql6PheywM1EMImlwKegeRlOzXsqRezQOZJf3FN6A7V1f
gaAaLDeNp5NRJMWCCvwKb0z4d3J+REdfJfeFdYRHO3TUMLztq9qlAO6is+/mOrEYYcfTZ+HWHPQr
M7Sf7EreR0AsC00FnRzt/FLbWFN6P2iytUoAV8En2uDIvazt8LaW2vsuKH5UWbuocmtDTXUVIEbc
Ug6x027n16GbBMYKHOZHQ4OgRlJ2NOqbTJr0F1XFGQNsQKJw2WIN4KqltMz9alnn4/QYmelmwghQ
D3RMJcZlQaKeJNK+Ktm9mb0XprJKvQ6l/M6C+TsAeaxvLDxtbT19KMCrBGH1jEAo3ESexvPTZvJ3
sL3BUxXIX6NIBprpuUshTMVIciBYV1QqcERAubvRNn54Bdxy7CUTrSWKJteOS6xIaOpHiGOaVP4N
lfvNNAHwgcj00/dUFOXVkNr1pldzl1tj16t98dQLscO2eR10/VYLuNVDb9j6vnCDHHkODR8AiruH
Js/WPEyJVU8cMkimFAwWQ4DDKb809vPnIqpcP8I80w7dNCtu6IY+mRLHoOVzacvGIdWzU1ZTQAJT
Q2kFqVzUS1ZmrtAVUPgY7SIyjcNg1uvAQHqpTW6EKGBSR8ECuMrSbKyVZMfZgaU82rp33zQVWcY/
olcPdRiuIBnfaL22L8GZuXVS3xtecjNaAdXlgT+E6jOPHVvt0JTwD9hZ02gK0zu4ysdkpPr1y89S
dSfAECj4ybAve3HrB+hMTfYLzHlInLDUuDyoj0qbQY2WQmDkbBjDAQDNscaZ1W6to9QWe2yC3ERn
L0v5NvN49rfsMXug8ecUPVZz3PK3ReIfRBe99HV7M/pZSAuh2am4ggaKbp0orONsWiRu7rXN0tCN
IzYy0PSluYCJf0uWd8OtiFXK2nrMhdBEN1z4t4nRHCtSykmOKSColNaYfYw/b6zbzR6NhBMi9q1T
md2+SGqo8xRikc1fh2h5FpqyH9IWtHKPkiplJ4yb04OGRODC8PsTCIa7IPFcM1Kx+kC2IhN1v2xF
lTiNzWnqSeBnAzSDVk0ob8IAwQFBXPG2XRqR9iIsD7+TuH3Otfah0jg6wVBMblybe00dTddPqne5
b7ld2p9DMGyrPtpque0OWfjcBeYtHaMfqp5ZVN7bl0R0+ym27C29iHuNU6ugN0iPE4Jc8DZ24y7o
IOdHxs1oRxvf8jguafYooQ2SxbNXplKdep2igtrbODhg+VxqylaP07Vn6z+sSbo2VfLkXJqAmvna
XRvi4+tB4wUtdOy79CNC4HYo1XUxSNe2EbzadSctqLtsPY2H3/yUy5l6L+XXvE1cIcd7PQn2nj2c
8Mg+tTLNvECvd1lRX3H/veQh6veGYv1I/GBYp2pD/mRi8kBXEDfs7Bp36kMFIXntSdMjHWynT4c9
VO5rhCQm3hWefEDoIrxTfN7hEt4vV9NEV663cp9Mo1PbuylM7+OoHxYBlizLWJb8ESRrxbNL85St
aUMKUuR4PCC53DmJPV0VFdqWVs2+YH9gAT6W5tofNAsivSg2TYkTN9bg3hbvLir0itWMqMI2eNwM
QJfVNqPgY1Xo0feks084BEcTQWdP+1AWylHV9WYRN3VSrnL8GZZKVc0pkGWsaCTTRC6T2cUpCe5S
JKHfYqFGN8lYUvWJ7bEE9ufJbhuG6qkbQ/1GmAEE/DG0fRSKY/mj62wqMVD/Wg4iD4CQ7yHMW8rB
WxIMXrXxQuw+4SP57bPUlyM3ZJ/3N9h4FD0qBlbLZYWHCvYS4RviShhfpFl1W9I93OSxat6J0J4e
DUlH7CntrCvJLhV0TRJezHboT27daTJ2dMlwQ+lQPHtSIL/0VJI3eT8jsnX4nOiDyN4iog2XLEMf
DyzAu+nKM8P+VPJlliPpzdIrAH4Cz++WWe2Hr3ZpQg6spxY2WoPbdl4I8nF03Y2oGfZ6O4gV7QSV
xM6zT6hkYJIh17wbE5KLEES9KlYKVRIO9q4/gh5E7GLUDb5RpvYPSYZbt8fLfdfpvfUaIO66ApE9
3PtxqzmWBaO115LhB6QFoHjC//DRjXHzcQzBR2LCvVBsudjUatbiZ82bqA/r9ygIXsxGb65DqgdL
BQzUfZtqcutoed1hlBHn23Fq47tKp7Ba9Pj1koYH7lQpysLMdSyvaaXIKZUfj4OSpiQFVN2c3jJ6
g0jU2Ha/HaQ6WRd1w/kjT+bKtMpiX+ZVxgbiaCt92dVy5Sqn5r4aKLudbHmK92GjrwEm3NIaEqcg
nciD8WyolzKoHnewsmzZkW0/DvWAphpSEEu1bjLkhnTuf91PKKiHY7dsKKG6qqDU1AmKDWXoWUcv
N6UrFKxzwzG7IS8cPcQgK8Aj+Fode1pmmebvtWrouTt6b75NQFw4qF60VyEwRSRIlWjvBVqE0LL5
UlZquaL+U6/82EjW5E72QjL1FBGJnIu9RXH+Su7MPCQCappN+LPHO/Q47Du7iZFGqNu8fp8UD5kg
AILpqjT79toq5JTnmoG2TDup7brrbbCsUFYHnvimtp60umpICyKa6VWAhguOYUI7etWg7WoIqTst
LhJgruWEEYkRFHG3SvGD3ODn0lWujdU4ub9aafdK4auFqw8CMKAtUwEAfmxfp2kL66EYpZGMsRmv
hhh5GABvzZNSK+km7sIAI07QhkPT6Ecwjzl/pmRcFV5tujoAadZ0TIHdRbnq/GfKQOwUrUIpwVZH
sPOWL6se57XHUyJPPOXJNiIjeBKmiUYKHkvo4JrGrO3ynyZQSqWkFbn0OwBWtDdQ1KI31pTyFe5T
dbP+T5zGESaPFCqKCANgJwgZazES48MCOeLgwfdwXlr9wgr9LzrvN3SeqkEW+5/ReQ8f2cfUfiSf
GGu//j//F55n/5clG8ZMCENGB10kEFz/zVgzxWzLDEnMBmilW78cm//bllnR/8swKTfYpq0Bi6Lm
9//QeTKYPsvg/2MDN7UMFQrX36Dz1M+gOV03dJMKNLQ4VZdNhczsM8JMhgGSSvnouQ/X4Lmd95fQ
uQmda9+5Cpyrm4/1j93Pp/fd3W+L9Aeknjbj4/4/3uvrqDMM7TeY2YR5qZ6i0ui+lM7Dbe7cg0Ry
nvibt48D0T///cd6+fz4erV/uDq8/vh592P/fts7l37HhZ8x0/l++xmUWwdpipk8Mv+K/FYFt9/P
0/6M3/s6T4Lp9wHUQWtUfZ5n7jw93OLX7Lw8PD3s3z44lpwn/vmSOpNz/3Z92l6/3G99Z3tybran
0/ZwdTodFlfLw/q0XZ9Ou/nfLXe75f7l7uqw2N3tFs93V4u7u/317WL3c393tbt19/ufF36/DkL0
u+90jnO0DA53qeX3H1+OT7e7zfHl+mX/9LRe3++PT76zPJwOy/XusDydrk/Xq+v5J+5u7273d8ur
3QW+7y9r3W9i5lzNPac8XdRkU6zl2xw2rOXb2/3Hje/c56zm5Jw+7kPWkqcJ/zaf/3X9cf/B8t4P
czQ/8r98LJyb58D5+fp89fP9+fU2cHavt0TX881Pouv27ufDz/fcoSxPVP58KNkQT7eHw/Pr+/7n
XeDcvl9YX/EZbvklPox5/X8LQNhoqqGDynHd1dHdHN35ryvHWW5Xq/XCWTjLBX/jbNzNBajsL5nA
7xZTfB64AMCe8Gz2XGZIGN6+/9y/XafM9+304TunK9Yqcw7Pu4fXm9erC19y3lXfjX0Gam16jYxs
ZNKSsSmNx1B+8eMbvEHnDq2Tyw/f78Ffgi3nwxmmZZggkRVhnStG4vTQJoiKe+5UlMewP7S12KRW
TyPkZ2mmS7DrL9PwGkpimXUnrXvUNNTTtZ00vY7xj560sr33RXjBovqP5y41V10zVQvoq618/gDo
0GWySWeSaL5/Q9HCOYXO29vN6+Hm9fnm6v1Odh7eL23nX4IRX5bit0HPwm0KqpK+IIPWMu1Z/dE0
RyfmGT3eWbbvVI2HpMVeaS6AmL9cMaCJLVmzFaHMV9q5s9MIgxHjxhK+U+nXLvyDCeHCtPfdsemm
f77/2udjmSZdsRkqzR2pwhU/i62q65sqbwCMopjXHet+FK+d1qunKgrTm38xlKGAsOdi17Gm+PwF
c2znZbuLLDcpm+lOn/wmWowS+b2RTOmP78eaf/bvH26eli6rLKRtWSrJwuexzLzNWq0yTZeOrH5t
17q3RBU4uRCUfxrFYJ9AMRQkFvLZodBVgFqEIpuktS0GGb1prjMQku73c/kShfNkDIvUR5vpCrI4
m0yhhwCmR1gwaj0Yq0AT4rGfEl8sMuhVuzCt1MLJvSZyy9gCHWxY9j9RRkJ9AcP/x9naKI2BPad9
b5zN1myDEls/ajmgHQ03sCns9vXULL6f7ZdRLFkH0U56p8qG+cXBvNYDJMO9VrhtXYXr2JpUh+Zn
sP7bUTRQGIgLCEuHL6CcbWyf2n4fGCZApxJeVWVnAAYC++/c33QyRU1TeCdCj1ZMW5wLVRnQyiJ9
rp4DhLZ3QanYi7YRgav44SXNm5mb8jniz8Y62102kkOpYjHWWEXIAcbAqsxFWTebtvW2kVkvEyl9
zOF5lxiBIz63Ic6WUmmslKHdKDSdaQ4v9WF6FYbmmrJKe6aDiSWUH0P0lwcByEgb0ibXC3Qbcvyz
xQ8Uu58fuK2LdU4NAgS+5G2kocqH/p1Xd8vvP/W8Oz4dBfPCwG/RbXJ3oIhnCyMrngDrwMKILMpX
jSWehEXDKIzAD30/0tfQZSSNwGJiss1b5fOhEzdWmohcDK6Hd+Ix1jX5IOnCvLBBzlPkOajYGjw/
mAuElvlX/JYC5R5N9aHUBje0OpPaa9ivkr5Tr4wRjH6BIvX2+1l9iSwYTbyoZCFkXjw6xN3PA4aN
BH9IqUZXOSAcfN0+ZMfqyX7XaHM7zSPyzQ/jzXQVvE4/wxt75y1hv11IgH7J6f3+Dc9/wtmc+wFH
m6TnJ+QP4k4+mdfaVf7TWPs7cdtTs7qx6PP+kG8iqj3beiOuxb124ag/X/XzX3B2BneBAKNDv9/1
ywizIQThfW2l6v0uB/7y/YKfhxHbQwhYWbZiW+Q553pRUqQXclM3vYupu+Qo1lTdVX4mP10Y5Q/D
0CLnSBBEKvfK2Zr6hfAUAM+jqwXpluJa746d8mTR+EDFEypERa05BvHxQyj9eoCm09o/zBQ4ZoH5
nGRNjglA1i6fpn7V6rBwg31S9ZtUq91UOqrgjJXZvhAYrIhebWCzI8KI/bOiPA9IgXjFVsFjcZLf
VT6gLD2aInFQcFuaFLHj8D1vihfu65VOZ+wvrzGW11BQszfIrizTOne0zCPs4yeP6ab5ZL8Nsa+9
5Gly4dD5w+KSwWlC5/RXTehan/dMpBjw3agLutqYyoh0d7fAjIYLXnF/HoTsADKZMdc2Pg8CmKOq
Ja3uXRAKo2PHFgInjRX9i6mwXspcQVGozZwl3ngp6J6pRj0Iw1ocdFPD3RdXhAunzPnDjq+CUJHB
CWOpgrLjvP9+O9VAihpKUHa9O8TxLBecUOkUEWquMHrWOdymRTwO6gWvmfOH1a9BTRBSHG/sgXPr
X8/HuRhMf+92tZXvzKp6LZFaCTFVl8C4gCWMHQWWkpvgjv33UWgpJjk+ikZk4L8O3d/mq4tUytI4
Y1V1AUq6kjyXKrJ64eD8U4RwlkBbZZLzs+lsVdHbk6dKwmwz9c1VpCftTuGOv6BgppwfjvM6anPx
jbcZqH/77HCUErwl8jrt3UhTBShlFEkwpfVvun60drE3GxvEQ7rCgl7lfyJwVO7z+hkrmI3WoVmq
jb3pREl6X/TmMtSUC/Kdv5K532+P+efB6uU1wHsAuamz2PLVllI0t6WriNqn49NU2Zs+KMV1Febz
WRR7JwOB+c3Ea5hnvOLXt/VAw3whG4kaL6RJzf75/vCdF+TsF6GrpXMSkUvzq85yEvqjBoCitnUp
24MQGQUYGRpdqwQL6gvbd/6jPg/FyWBCh7X5QuTtZ9tXLyy/ULSudbvQApODwZTTIDVBib7IFoDm
wsMk5A2I2VMhy8OFXOXLPBVZtmZWrMFf5kD/HH9QlCoLdhQiWmmGi6+p4Va3oDud4NGBD4FyYa5f
4pA4V2VwhxCMFQY9u9JkeJ4iGWWQxVF5nUjNUyH6wfHM8YWO/SWz2S+HB7Jqiq7KNjxtjqxzhzoJ
3QGw8mbsepHZLOURIGLWTu3WaOruVIN054LpkzV6YNbq++j5clb+GnnOSFheYvssz0wk2AlVbccu
Wi7AUKXiULWFv0Ag7QWW2ybLM//Cd/xyjjAiKTTSbzZnFlTxz98xFPVAXd3goCorTEKRzactnV+y
Ojr7fMb8Xje4lNkUgn+ciyqnEIVw+5sKF4yrLg6pFSb1yUDrWsyOA5CM8mCIL9lnn4Uog5rz80DM
Y1oWhaXPU8v0wqfTVCGKivzGPyFYzDUSwnSuYOuK1+8/3NkyzmPpGIpRjuCu0bhRP4/V8SzwEBtL
3aYJlVsvKrxZ26n4u4/1axRY35pQDVIQCiCfR/GmkcYZbC1XQLReT0oQvVaolVy4O7+sG/Fgyzb3
vakrnGJnWzscSt/IJ9aNxhnIvVTU2SMoyCJZtVVZX8i+zx8AFD1kagFcZESZzJTOAnCknZmUHYyo
EJqMtTULjUpI5gvwHValJ9qtDFbARqOjHCfjusBK+BlXNKmDI9eO0RLFY+BAagia7SVF3PcNoHwW
fViZVB2RTM36ZQALAI1/LVTRqR1gA9R7zGFqZCsxOLz9yzAg7UaawCTrpkalyGd5m4RKTVWhewW7
IghW1kSJw1Pi3v1+lLNTAt0tRpn1IwS6FUghnIUBdtgl4kLoqnV9mZ1UkA8vpWR1zwoAiZlmNc7S
bZpx//2oX0KcD2XRFyP+6JIp5ylVCeIGQx0+lJgiG1UkqOlplHsX8povJ4Xg2OWFjRKlyaH0JScd
7bIbpQqjGLtUoWJoDdaMIHcka9HIpfSiUFjQ/y7bJgQVRecGRS6DFf0ys4a1ayY9S13KjeWyj5D6
BwKQX9i8imB3/nZf/xrGUJgaGiDUEs7l1GOALV43kz7KAXg2EGb/Cn0+GGFdOe2U3iruSixXFn4Q
+qu6HYJlY9WDo8DiWptl7W9gOCuPf/tN58ycJ4ZmqFw3587kqdVoYRqBAreh4W7CSO9XkVSJCzP/
GjmMQo6q8Gri7lbnhfktIwZHHqZpyShRpYd3qEIHN30EQvjv58LROJdONBnZkbMjWKqBkYtKQ5o/
VIErtVK7BjKd/YtYIdtRVYWsUyU3/jyXOMh1KSnshJy+gwg49KqLdeL4b+bCTChrMZD+q27824pN
yH6U5KwJ55WS/MyF3C/hhQWXXJq/HCQEPooqGl+GahOP2c+TISfAQ2UeJqlz6RbJfaCT4QT/rAma
NTXHeGuGIKq+/05frxcG1UiNqZril/bLW+v3uYWNn8PeSlzLwndJiQd5o8XgzqeoSv/6yOIAIT8m
l2OWRPnn+cW6XuuqPQQulWKeYUoGbzqakrhw/3ZKxAJ0fYVUXtO5ND+PA1VXk+ucInMG5uep6Hly
4G9Th6qxtPVGFR/fD/f1s6m0JpCVE5Q+IQKcTStRKqMmFWG4HOhXxSmhr8Z+BExUQLlfY7AEXZ9P
u/7bYQkXLuq5z0MhX56P7t8+XATvTUhjAjhZRk1jaSgobq2xGwMr2Vaj7iicWZHrp2l1oap89tDh
4JzjlGhEQIKr71dr/reBh0rpmkEOJE7K3tsHuZluY9OHoDuM48LPxhJEaixdlYqIXAQ++wvz/nol
UU+SgcLZFGRkEpXP8waxUg2AwzHZkmfLXFS8g3SVpkqEWkYqKD8XqtUpF0Jq/oafLwsGhSlrcDPx
7j53qLA6OU81w/MWSGtIS6mNwY5G0XBhlK97kVFYX1UB0asSUp+nZkdNhEWL6kF16qb+gBAg1cAm
AAbjQqQDMP19BH0ZjoxSldGYthmL1uRZ0cJvB01vQenCzpxkWHHRQyJkbaOWCMH85UjECbfAr6cp
UXM+Eh1JW1Stai1ib8h2mQGPuO6UGIZC5a++H2re3J++FJkem4FvxKsNePHZbjTQKdImDb+3QDUr
2Bfq0N0ayJmGoxPFQvaPvGiB6DVR48O4FB3KLX+bsPPomOszlHr5kxBX/fwVk1qr6FUl+gJdTXDl
BS5zAPXT5iEvLe1vHzrzWLOq7/yOI2TODoERkHKaW1Csg6gtdm0s5UdVCy+9F78ECqMQ85rF0jCv
8zw6GrsslajsgZeV43IpaRKCmT51VnlRzljpv46WeRcA+lI5u+fs+vMCDlpFz5obBGyv0e2jWAU0
ng3KtZlizPF9tHydGUPNxRq6/xTUzLMd58ciCxJ0bhYpSjrYGuql9jyWErSREhXeC1ftl0NE/zzY
WWgqYRGDax+1hd93/apQs96BTZdeOB//NCVK4dzpNObZdvN//9vxzEE1qqPaaQsITDDyoqYysTc0
YbBWlt78i/UzObRMLnVe9r9gZr8NNoXYh6kt6xcIT19pTSIv5VCTDupoTBfm9eXc16kecOEZ+lzs
py/3eV6TN0L0jRhKMdv6NpiE5WJXJyNOkYxIZGXphW38h69FtUKm7qQiJaPLZ+vY2l0lwrzWoII2
5n2Xyv7GNtPc/T4A/zgKMnMcWNTuvpRMa8Uu8j6KNfzHtOg6ixKMldoo+uuHMGtH/Z1WPFVqnvef
124IGqipZkKYm+icxDWEAqWfLhlQ/+ELaQIJPVSz6VNyV34ehT96qrUMy0bk8c13vmCxbA0IEnFZ
08FUs7q7sHh/CHU6azK9EhrdVMPPBkSpsZIo74PPkHCAW8hTjTp9TwXyg0I3rcrvP5XJz/98syga
QAlZYyU5K85r/GGXmHrpMxp4bBu4eACKPwP6jS0jvquVYV93vexfKMjw9J1n8WlcSzd5fHOnqCRb
KBF+XtamiyZ1Qtqc/n3Z3BcK+nibRoTNATiPgElX6EgvZGotPYssxzkL5jy197Gwlqk0ReYqtjOo
oWbehCc/wnXYqTVlAGwWaaDKKx0Pw1b46V2MX6pwDPSP0Z02kC1ckcbhQdqVWnDnsRWQdWyafG8V
UgIYHpR46BSGgSpfKw3qD7XU6+e0iSaIQH5RdIu2ydWVb04eSJpG0/5BBSk/xoU2WW4sTBwyEwu+
jKv5RUxHsjWbDr51Pt5D1lG2VTAjLHI0s3dyJJsftmQjjZIKr1nHpRcdIHL61A+FZ/uLoNaja6As
abbwyz7ZVCjF+ksw6MYbbjcISbctpWIHAd38UBcVYtRBWEqon1Wmiq5VFPnPmKcUrav7CKg7tRyJ
/WjII9JJXmtRCes6q1igWZs/xjj74hcZee09D8L4ucWWM3FSrsfY8dGJOLV5EY2wfbnuHSpS4ZOu
WvUE/B9DxJUyDfW7r0gIMet9Hd/bViLGbYa/NupUU3YLogkdsjSUtPtO5CHkiaQJ921hmDmWhyau
umUNdiPxMfxEzQni40L1GmSD5KKUbvR6ip58hXLToglyq12WBlyDhRnNzgvSbNHksFkwJKiNtFyb
yHgUAMJEP5tf+Gg8a1PRbxDJqgbHCjTRI/0chM+jYgTP8IfRPKjqQdW3EpyVzm3BP3zUYL8O5MIs
2lgjRiXr5VAhijH5B9jWmG2JyLReI1lLVCf2fTNdNLw/xQJVUhNrEC1p3kwcPtARCGPtsavG6rUf
a/0ImdF4Kelsm/scBnePUrpZQuJtewwZbQOKo2w19cn3EKpYqJqHIadaj5hxTfgxKk5elBj7mGOX
WsuuLsRWD6dAcvGBmHvpsqgg/McMthCxJbZ1W6RvsTokNzaygu9tkNiPASLSwwIzo3HvF1X6ohRa
/UgnTfoRlor2j58BQEO5LbeihUHRr1yaZidvg1AjETPCThuXmEJqtNtFK4ZFFnTydWOjgL+odaHc
w/HqdHSU7eYGZabCXJDgQdmC/1TzZAyMZC8IoJ8BRA3PHXyplvGJ8CDCGLHw7zpO+PtutMcnVN5a
tJzqFhUR9Gb6wkk0q+kXgYk7HHrferri9ehHq5zuKJLsXQB/nFJzvxonqV7b6ojvZqfFGMGIHs+g
Ra9p00OadOXe5zWJsaEotPfR7JCnMZGaizeG3ZVIZQy6t6jI3XDXRFANjRm/sk9SYE/tTqac9Eg1
adJXWSekI45uKMjAg2+2YBeyveyFBdJOhmhuQ8tKtFXtNf42nsoocmkFWsgiIQIVryTQPd22V8ko
VlM9Jcfa7PSPxLCGk1FmkwF3patUp2IJakdLm0p2kTRK7qXSCh6kTtOu1b5W2ZRj2mHs26SNsWiS
0HqZlKG8SvG+gDGD4oG9pGeZ66v0/1B3XstxY1mXfpV+AVTAm4iJiRggkUnPFJ0k3iAoGuDAexzg
6ecDVdMlJtVk6+6f7rqpIplIuGP2XutbrVacjIaUTlB3yuyFAoq8uzGcV8KeHbWtT3Z4mW40igmI
HVmHcO2s0fpBhvMEBSpd5B2TkO3shm7GES01pZRbTdGtxQcZIMutdLN0j8HGVTfTYFk3gwaRZlMb
cwLNvG+Hi24pQHKPxC1kQa07sRkQ4NZhSuWl14KpXuiZTkWjqTC9e6h9wFGesGG5OI/ypP8+gIvd
L0Ydf6lgH9zrbMRfABk1jBoyH6jAaUW+4cHJYAPnYD0DYUblsxANLr62WvLkslFRw9JvmufrlBBp
sOSkPj9iKiteYE25sOZZlI9H2pyQVCMT2+O8+/FO74fuJLYUPfdBmqQ3ZtPZDyzgG7GFbDZd0P3X
XiJZlJcKmAcZuvNcPUwNLzXx9Z3xw8OFJ48Gdp010d1Zfg+Lj+AGEmRWqyTb7o0wmqo46YUYHg3i
7WCYL4r8gVZJqluP631uwUGIuHQFT62NmnprF7Tqw0i2fKYWK0C2XMLUs51eiPFLkkbKF7qyysOs
LtPF2hy4J1ITNkJfGNpdObrFQCNVDHQybKIWMERL6qOJJemCmEtDrzGHQHJilMXwyGKqv5nkwMNm
u+V4rcJpfSTWghlBTiDYfC/XmofYHmeGxjRiJrFAIzE1lzjAcIEnJUR7PGsB++PorvmZPLD8zCHo
+6z4YqjwCkHYdEa5qWVep0EGVn/fmh35ySRJHEtJvkHSZlEeDOTKEhLxGoGwWtxvmNjsH2CLiEho
O03exaORfq9fIxQMZqIycNZkBUW29r33GrcQZ3VLIsRrDINlKOO9lhFuQNrOmtMwmtjcUCDkZ9lr
kEPiTBqsn2pquTqvYQ9DkWW32WsEhNcrxEGQF0Q0hNow8gV6gmUZ8yjhEXXEN/VBFREqYeXArHDk
r2ETU7KSJVRJ3MxmZjGrbxc7BrLgkqg+EpKuQSbyxKgnW9Ou8cMxvlt3kbtY85GtDEReKIj5wlhJ
KjC/KOwWpPxrTEY0RbHhG2t6hvEapNG6SbXyKwunC8zXxA1jDd/oXnM4+jjx2s1QjpyA+ZrVMYs1
t8N8zfAoG2+4lWuwR0dfuN0osasZXJbOk4G3xoDkU6l/bRqiQcxxTu+pTLWXSkdwiFwjRJREi9uA
JgfJIijeI23HvJ+eN6UCs69O60zx2zWWJHpNKNH1QczbCE8fGQ5i5ZItdQ1RjA6tuhlbpSYqD1do
SvoS8SdDn+s/6l6rSGjI2rTjwkuXQYfQFLLRWQrh8ozmnZ2NE88hFj8kja95K+i0tMjdCBZ8UH8p
pvfiUfcy08Ft32Sk2I5VVX332H+JjcL8Um3gQlnXoO1i8rutmCCTGb89CBDBtd/15Rg/T64Kjyld
yA/aKkNRfGPZiaOJDUK+7Lo+440hLFjXIE5XgrR6wIe8dpCcOsB5QwISzjBr4JO62z6mo6UOW3qM
+RIwLQFsSYoUlqcQhZKejFRgzQ2oDg+Hos0w6lCY6HLrhEJix0nnqZqeDvh/sX2WGOLXuGfwAt4V
6ewalMGpL51vsiniGyeT7RRQPm2zGBZPa8fH9DiU5c4lb96+7Om5Lcd12Sz5iVPm6EAzYqOXJBCe
q+enSk7COrhkGIo7uFNz9oU0R8gYKfiJTWwQXHEystbWT6zCyvonE8N1Du65VTKif2hhEkRfFcMc
lBiE5900uAIFIE0yLwoVVajxJhnrEapmhkvlO5kpdSSPaLQ0NcxXI5q9E+Q3RXfWajMLP4YTc7jO
Wd8Mp3IECfXFgPOgqr5AbNOGfLaRbucqnrxbgEGIzSZrdL2jiSHCvDJY8kTBRI8uva5IjChu3Yk4
VYi3jprFXx3CZlW/d4SrfktLmH4q7wkAFCZPiy0Dv2m5x53ZgFUpiwRmLWRzpDcZcE2AKcyjGkiN
DGQsi7QCnAyTgUUWK9Plri0Yp29wlWJvHhY4USeO6NoRLGmPXX1uhDPealq2LHszoQJYH8e5rBHk
TWjyBXCk0knGZzeKgGKABZzKbWMoBTS/qU+UOwfgeX4JpIBCEiSnwVo2pB1FKtkb88o7GoCY3Pc1
/e+CNRHbFkzU5tAnkKnilhAdaGVhPCA+uHFjA8Ywjm9D2SUt5O9zSKS12RBMMiqMBuCDv3UDXD5W
CYmWbY1oaVnp2da6Iev6lRtTy5gDc/vEcQ0vnOWU50SNRhJa2ncXtVqODK4YPHD3j9CsltM+oobw
4pHMlYcGyDT9wSYyxT2v7KIfr2o3t4xd3wrYEjLumvEOL4WzTv8T6Z9fZ60fS2AhzhC1l8AQKNn7
jZJWbVDmCfmRvSeq/knNIEgdgzy2cioSVoLtG+VeUFZGflyNYlyO9VSxSFIZta6YYWQ2Zb4VSZKl
Z16XCOgdU+qMe02VVev3tjl8J2C3mi+NlsK5b7StOjxh5LDK0LXG8atMdYZo15nMZmO6bQE3MF+8
K5pEWhka0NKqIJkRBIeNCrZpNzSJBvTI7B12FJ5ptep2ka10SGIX0k3CtI2amiUdRDfnBR+5Fl3I
TmF5N86LcRvJUUwE7bC+2Q4Q04DN6YVjbHodgtkp6gAsFuSjgW8CsQktp2vSUb/puYnlFk52oW0i
QLPqD83LTfvIgehmQLvuewfEcSOr/MvcuVrrw1Hri/MsdSNxDj0C9dAMnguvuzIt9TW1fMg/g2JY
sCzGOu1vJ7MqU7D5UAlgiCRNq+08NPriOB4yxjlhTIay7ae2foks2X3TnGWp/EhpB+fYnq24IHdN
Bwo1xlN85XkJTO0YrlUbNKox5aex0mRVAAsfF9tAzfuElqzRBzBi2EZRSVO0fVfSuPE1XbJnrV0B
0lEtQfZtBpvVEf+FUzzO+4q3NZ9jUAWJl9osMgheEvCB5Tz+kHNWevsM1V/0QyxamYDtzQ33tBtn
N/sqM4oaYLbUuTxLDHikFyNffLlQTH2azouqs9h9enkLI4o1rZkDaUS1eVSrkue/m2rT3ieF5cB8
kak0HNZ2S1zcQWRR6vslbeSzkJMFI6mMOM6VS7ZQFBSCqnhYaKDgHbclc4kCpeXOtwP29eZlBviW
xUeCOChtb6t5caeNPC6hHNRob9Yle3UxlFE41Cm+DS5Y+hLzSnkhGUqusU1KWbc+6PFBbDh19zQn
w6s/habE9j03PPME7mXqEfxsDWe21Vq8Cl3plmFjJUCIkWroL/1EfsGGAgMzQ5fVzaM1xi4bsc6R
+9RBScfbkwPVqOwsIsqsAyOz5fNQ2elKbH1ji1stu2WQ+S2xo8kSFrNrFoHbNF3km1Zvns1pXBlh
NVZ6t+tWv5PPBiQfdp3Cy4NohPCIsB0z52Vp0x0EjKreDXY9nlXDilOoPVjbzM3F5C/aFHUhRMFG
8WWWZqdOKVoBOMTLplDodRNqzaj+MDpRAitP1/e8VRtyftzUIWKYDuW8EVi2brgjVBFYNkRXPby7
EnTLpLdB2szjI9GZ9pN04jIPlFEuV3VfzNTYVK05d1r4EAFoZetr36ZQAh0L8V8jC20JeqGLB0h4
VbdtxCgJqnfzsr5oFbW2Y1+oUo1JvhPzk+N06F1ZnUSA6xTbyh6spbDOdC+alsCTwBVCS03Hayok
jRaaqdZe52AJIcfri5DBpNXD3aIYOaLbCXHvZkJA9711PZKZ7Am0cwBitYOMY9TqSyOJgAylRs8i
mCe1X0gx0ii7Km1aP3PjcseHbVyNAVaz+B4+n0JhwGyBUmO6T79pooBUDgSGyTP26vK+6shc3daj
Mke+bo/K96lcUiUBtptpsIStQdfC2YhZhaRsEoeg60pN80c5alxi2ZlUsMuq/uEYaVVAF4qS0Btk
8dzpomMPWw3ftAl+USDYr/OFDYWFecKW4RYf35T5bkcxdNMB3SBTQ9riRiWglUDCniDcQJ/Hl6Sk
wBPMNXySnUdKy1NrrOitnGfn0ogkCkablTHVS5dAcvga5XBKBrT2pFjpIP3Jc4YbbUJYJrPZYH3R
UO47IvwRTK01FLV2oudTAm5qiqunkmxDqPxVK76R0utk7HdY9G+UVF1KVvEmae1J643fIzfTmoyd
AusNU6A7JvPEH3LdOV2M1qh9GcVAcGJDo3bGwNKzAS686rvUCVWGLKrUNE9EThSbYvTwR7OisBfw
ZQqDrSZZ1QIqi12dcXayKGa280RytVsIktSWOXqSQ8N4Pkamt0blpUrte5Zr7FkMsZolaUwuPovD
7rkRkiObVREXgXCZtxHFtagW+l6Ls2NCFhQXCqpI7bCtI/GiFIMOhNBNrW8y80S3iYo1LNXMhknZ
DJVGgbhpxja5IKuAmJyIIW06F26eM/oULul/WVvrrLuyuj5jrUgURwJ4h4gRtVu+mkZDJ9aZ22EM
AIfykhC00gybGFPXioqSznM8RBNENcZU/QhaY2YAYWmxtom46h7mpZPUGsca1m9v9gAuCY/r4NfR
XIO7qBJVFyRUWqjIWGZ+Xav5XFwoSuJmoZ544p6HMZ8DlymXGF02RTsjqdPheGxsiKguhX6CV5jd
LfSpBHttnKou4t3kVfUSRpEbtduhMyEU0lQsrU3cy7rzU6Mh1ZCyOrhmt1zDdQfZVgkrWGg2Xlvo
KlDWvjUJrAE0tRlopZWhosBr2jheb4M2ysykPVKi0vSOIXlbz4MAABTC2ZYotNw4vpp6XQKlL4Bz
DU294ePRNAKx6bCJem2uwYu1Zn2jjlrRhjUBOjOM6KqNNnpjjtHGzRZbDUdrFi/F2BDKKOViJMc5
BjtIo+xWRnndEmU8BCNSOMpGHWE8kcsOJkAWqD67RUTQa81y8bQuVNntjAUQNbF3rBw3vaGPV/3g
GLe8HiC3WrrE8NUqzfILJR8usLVSx1CKbKTBpcDItdI63miT4PWh6nWbkkur8yy46vcIv5IIvWqm
JJQYyJIC0kTyfCc0yV/LtITLai0plXCtciwJ8kaoysbNI0q7VEuU6zYtRMzkXqmPWiRskjeozCTH
y9Tncifofri+Ppb1pSypAkAhpyDCjmGYwR3oo3eaAh1bTouJBXnA5lctj+reKsjbJdqQ1Y7bubdu
7SlMf6ynxGZBsdfHVzQ2kmLfstu4EA6r/40DBRCc8lw91gRWxkHRN/kL2ZTLjUWXavHXXBGN2prI
z0Q2auiupLla7S14+uOAsTkb2vLIiVxLMKFxkakpzd2lHIYFilk5s0BSZZKdtkT5eGHh2ix7SWk+
YeRcvpGzSjrfEtdYpVnjTeOOkqpy1EuDvIQKHiiFK4WY0p/6uD8i4VzWz+U1mTvP/flD/b/WP32s
agKW4qR/jRT/598ux+cWcdDzv/jF7l/boXx66EVVHv7Nm4/o/vfrj+Pnao1Mf/Mv4WtU+pfhuZ2v
aAbkPw/392/+tz/8G3lzM9eEsD9iJ+/XT4v5Wm+C5xBZ/GcYzv8pnlvx+FD+6/qhqB4O/+5vIA6a
yL+QROo09oDOePbqV/sbiIP/4C+VBu0qtXUwG6+ao7+BODR1/sLShH8QxYJL8prDn3UVe0Ki3zWT
gHd3VYUhdzNXTeufEHEO2qsOiB4D67tmrdoI1GYHfcC2R4trWqNzrS+aviHSwKaNNPchQRrqccSe
8fiXa7T/2WH8NbXOWMUPvzQeIVMgccdthOnCXs0IB+IIWLpeUyzVeON4sxHRB6OC7rda4p4sdB02
7mTqZ0SaxluVGvJR5ZnxrsOdUW40HvmTNBpJ0hgEdF+D+ffYEMZMdtrwvXCtePIdhG1XrTnn95Rn
s10caQr1YWdUQqMrxPFMvOODNLOY2kFVqpvEZh6BGF2eWBU5tNHdWoJwqG8telhTuvn+8bkfdJZf
T53OsmWyi8T/qx10ljU9KiJaB/0NqDp68+DEN+SUfgOrZn3Swz7oKq/4j1U9TnPeQomFjeBtd9fr
1byFm1vclI4gyz6PwQiyzd1ETu9QfYzr6nSYYn378fm9Slbf3tu1iY04CeUQngznQJ5Lcl0lS/Ct
N21jaFQWB4dcdYqeJv0I37L0jKCBNWSmT85KRz4CcpU3H3+FQ7vz65nbaAlXc5Zt8M69PXMg2nNr
6kVxw0StX8QNFALp9h5c/OKCiAeaxwY7jBqm2DZRly9q0g2wgnkQ1YweRoaWNCRIY9rZeZt9z0wK
DrPpiOMUReCJ7X2ntKxvu2SCLd7Of6iaRTaGwAYloGogd0CnfvB8xMtAihQK/OtU/WrrcVApJ3r2
2aNx+MKvB7G4SyhmOdi7F36kiKOIOFOu7aTY2eK5L+odo8BOpnevt+KPZolz8Yh1sHrpD0f7N/PF
h3PJ/8B5YRXf/ed5wX9ui+HpzYSw/sHfE4JtQjRzkMsgbKIwZ6+knL8nBH7kMhsQfekyQKB/4kd/
TwiG/heuBSxc1qrg11/nir/nA36ElIjJgq0RsJLVi/o6ATMj/j0cM5lyuf/591+HZ/tg5LBQ9KyC
ISTVmLlsNPBv358GPJoNbrrdSi0j9iHb1UheJjSqJuteHYOvdYXJZzNm80XsZkeMZju+FP29MfAS
7Tx1sh0RUH4z341LFmhdE5TSC5LMY2XUHUVYcuCPn9Qx5g/jyezvERD5shmOcEp8rbP2dhhKkjZg
jSbpkYZbrZwQG1RbWS+bHpSsEil+nPa7pE++xpjVJQHwS0X5iDVbxGZHIdKLes4ZKdGGd9TapF65
NhkHKDt8VnerYCi9AZVAfMF4tSQgUAXEVei7trUzMmIg4GmzS/O1qf1kSD54795d2IN5D7nRaBdR
1277pjpZswwme28OaTg21ifDsPl2hn13pPXnv8jnavI0E1lzCz19r+jfR+0Tw7D5/lRWN7KtYaOh
xoN5+O0BGoeeNJbyduvG5wRdkcNwvWQgsSN2EH6m3sR6FXg1ZOkmu6iTU6Mqtplub9L0ErdL0K4a
jpqkkjw56RRrY49fBxRHqnYneXCSCkpkDw+bv0/7Klg/q2/mM3YvxGuRkGB8UWZSqpAPpKx9WXiH
c12FHW2pgYiv1mA9rGS4KEkrL0lusU7wUQW/vM+/WcO8YpV+mee4wlwAtOq8I+iOicV9ewEQFDog
CMZ2SyuHb8wU85iypvCGr3DNjzJKJMTVmQ6bljwi3cr0cz3aRny9j7/Hb+/DL1/jYJYvQDXZAMrb
bUqfmkRkn3YDe1PKD9ZnU/vB0uXdGa8C6V+eqao2Ry+JJcMCpXVMcX7ECoy8+k/O6FXG/P7K2sxO
r2SmQzmcl7Q1Hk6ubKffJLV1nKoRCGwakcxSSvK19c6IbqIYcELN/2pRLqqVI7981emhL7SEy1qF
pcTu/cfaeP/4ah84FP6+BP98tYPZ2cSuNXbp0G5xh1ICczYU15GYkVXSxCGz6m60EfGP8dXHh/39
Tf7nsAcDsqfQ3qxHbnJjk/lLfmSlk5JVj9s8+ky6/37gWB/rfw51MESVlqCkP3CoWVIZacl9L+4/
PpnPjnAwciRDqxJbxRGm+b51brrhk6Hp9xcL/BRQL80AGfT2McUFwW7dYZAdtMt+fhwcno7Y8r3o
8ePz+O3rgGscgA+sF1M/eB2E03uy6DhOk1PAHHcUctXl+uNj/HSzvXsZXJbx1mqNMbSD97uzYgzk
BU8cQcqMcKi7AWwnwj3WF5XsCvqPbuTTYiIsZNoK+7SzVIoBFCEd405SVqQu8KJbhOtOA7xvoqbQ
VN6OCGt8W7Qd7S1+1aV7lUXjkZJbZ4W8TTOcWmQo0l1EYpZcKkTIFEMWAoXYqfVT3E9blf7RAIS8
dx7V5okEgSBz6hOlVk80yoSU+V36kBYbKxOA8oLe66kzb8FwLwT8WFTQCGxtFu94ZP9VOrzdZDYo
CmZTAoTiJdpORcoQXh9HEh46cDbSukjvIQFEOwHIf4SQ66gn3KKmuNTlF3r5rJ4IrfohWufFMsc7
21quqYZe9c6u1y8mIb8MufOSDmRtKig7tDaMUvUaxSWdhOS058J1CRXcik0KUZRi8BB+qRQHnY09
7ds89pXpvs0slBDGzpqsHcVBAl2yIIsvdAoyPCL7os8usk4/y5qngSUEqUdf+uYxAynH3LiewlRa
20hbiGNCyvlQ2o/xcj+YX8kmY3J6sED1RcTn2POwMaW3yaYFOUZLaFQa9p4Xznilpy49X6R7OsgV
vXA7Nc2WDhwbErRHgPtJQVCX9Dydp61OmNn6uCjiqRHFVqrpzjGTK27PxmXOHJgpiplqZmWdkUP2
5A5ya4LgR61Jb1Ylfowc2DPwX+cVPDsfxeWFMU7XNerggeQH2VxHSe5782mhEzXRiHDQp0BX7dMC
HZlJVJpLdmth+dM6PVA7TdFuQgwPcJn49IgReyk8Gz+UIt3MpL4RjiuaJ8kvEa9DEOK8cX/0nhIS
aRAKxLlNbx478Skmb0rqyXGaPhhGyuJM3XLNS+qZY39uqj9XBGRSp8pwhGlszS3HLh77RW2EBf2J
fvRQAF921rRhHeLNJCmy7OuHH2u7ihagp19Uw3ZS9yre6qUhlLtLruiOb4EvbWRdbNB6faMLwey3
ZibxlmWEKqGThOy01fGIRYPHeKyfe8m4aXJ9a1X5ReuYBKSl98JcLku7uqiW6aqb3LOCpaxqUrOM
T7Cd0fFLdv3wOJieD8v+ziDNJ3Jux4a1S1IHcfWjn58nk4hr1M8mOG/4eiyEZuIbO2o2ZcguNsjZ
Yyf7QZBdkT5pILaNnvlQ08CxkAXas+GOd+Zkcx3qnUbXgbb8hcSOqWUVeWOBDUYqRbKSk/dXQ/dH
43VaNHTJ9fpcxuV9zacNuh661WWFfwXdd0rOEcjxyyoDNT9MIdBvHwjLFp0O9I673GLv0BRHEMV5
IIkZr++Rju/hAoaJTT7ihLcirgMCXQhsvibtJCRSL1BUZzcShTKzB++U1l8Xk7h0SAL+0hbW8URm
gJiN44wYHtGW29xWAkuN7gwiQmGJb2Csbhds3WVC31KEZiPPvNkBJBKxRFN9qy5qJH48lkV37BFk
oMzkw6xAE9Q/6xlmbn9NQWI36vfjFIdpeW0hIefm1NNFV5V7dD7HSVncu63yRZBtIrsIRwqtjhjA
lnKm2HrQpInfLfcphQ4khfDQQfDPpPVZhMxE131dbTUOpNX1lnzqYzPKt21nHhnRcCyFxys8bs3B
Q14c+1nlha66Z6G5MRrE1PbiCzJ2ZwK9Y2WDOvQMxVmIdXkXZc5p0sZfPQYohdSiQn9RJXJ8dZ94
NMXGhM5k488x6vb4i6OPF0Zzb+nxVTvI43E8rwkLQL4fohbyAahv2zWcoDwuVyhlnu0MhruJyApk
w3dtVAakO5229nipOcX5khEob+EKsESoK/mx6CCdjUcfz4Kvvto3kyCb2pUTABEBqDjAs7dTukIT
KBH0N7aWqE5ShBo29EWLZmZF0qmq59uiZEtIIJEk8w/d+Aa4X2i6yWk2qufg0OhRjMQL32UkqH38
1d4tCA++2cH07EDsylmQtWgHEPW20aUazUR+EYXQ3aHi2npdse37P7TNURd4ez0Olh4Geot2xnGw
VQjr9My7fkh3JirZT85tXeu9u+xYUxiY0YljZXt72ROnW13lGScHpMYe7CNLYbU99PtBJfpacTa0
F0Jtmi7XBQBpk+FMSBhi7VN6Tt9ibkVu0JxqgnHOAmc41RFwWXRu1j16Mlk+gVz0scxbszHYNKJ4
seaNwaeSPE9eE2+NfTzZd/1VL24wr/sSR0bWaT7wqfHIYEs4YjCJ2sDCLq9WWaiZ3+ooNExWJ3GH
woLsPBdFemLtUFNeUArdm86ydY1nkcX7ROn26ztna+MdUpdvyKE3eAP3OVoMMJzn0VhuvXi6S2wt
dL3pS1fr91MxB05ybcdL4SMO2hbzct0pVJDH4WiNa58n+1tOf2hha6Lq7U6hzYVow6+d9AVJMW4R
WCTg90gY3XQFCw0mEiPlhU4+AzEcIih+PiD/3LnXLdYvWzWGwKidqf/yWF6ojIlJe20q27WM4y7u
2cg1Xu6Gk6Gr0DVcR94nK+N39SPciD+LUSANcKCtK+dfjt41rrRQA7XkV+86MWzr4+RC0CTskc69
PqJ/VF+8qQr++bC4+N+VIHfP1cUD8oTDj/qfWH20eBf/c/nxXTcKg/m/q49rz8kEZut5//Sc/t2O
0sluwIZG0wCb54p++Xc3yvgLk5+KUZ2yIDVBg23bL90ofNHQfUzaGjSRLOtPyo+vNNJfhh1K0wbO
T9VClOKawAAORzfbXdpylMZNLZpG+a4klncpJB11v+ij8ZiYZMf2l6h8KMc1Sq0pqJ61ZUtmoxMt
9VMtEKIkPcuqSk9mNXDRDOUBNiWmrlnomXNcjiq56qJCqI9v0evCeJpILelym3KcBUY7QErcZZh5
ZpDNqT5X1+mi3LcjDi78cFP1QzXIUCDiyyBgK1oM5QoX8MLIZiYjAjaS5jAoqlbyVACJYyFcliwj
0qRdoCz1eb3nzSfwpZ/GJpj0UQ6fVFAOdtir4VinZQgziLbjOmO+ff9abix0j1y7yVURBZ0+tKgr
zM88kgf77Nej0EqjVuypFKMPIfN5myPkqIV2U5RmF5YJk6A0umGr6EkSGpB8tr88wr+puP3mueBU
wNDRrTRBTB5ChwcdAh0eq/mG6Df8U0AxvksyEo0trM75BZEgKnFdS70dyUIJd1lzqPx2BOoFpP2Y
1Bv7iDxQszQfi1LtnyO1IpLW8jIs/T19fPbKMynnRIXzJOm1iaaP6FqQCYZBgVHURJ6XCHKYWrCK
DUj2razaLIs2I7EcJiSeSe2UNltH7Lad1hEbZRr1jOYxigihWgb0J2Zdn+qR01xlyyQfFCyRaMa6
wWD/Z7cvJok2TZCatUPhcIyG4pP5/N0No9XAVO5CtgBPy0V8+1hMstP6Qdrypo/LF0xmSDi5Novu
HSlZJH7erT8amf+7Yff/t86P8WHn57rKq6Iq/3Xc5Q/lU/erJGD9w58dILTsf2nQ0SFJgDn5pf+j
WdZfePkNuLPUqWjRcQ//3whsoRRY3zX+AncdoUi/DMC0hij08iNuMEY7Xp2Dfs9H/Z+D1QN0KBpQ
1JtcZ40ToLZ8UOVsy1ySNlWIfTGY+klHJtXWRvpP8d6ON1YXjSdaB9IHYUAU5s5ihVkv5DZLydwr
7GHY0VryPinqvda5/pkUfn4nFyIkq1B0Epzr24fXKWLZm2QP7DGSON8igsNMv7BkfmOQJPU8zTkQ
XdT155YplbXP7MRfwAcnqo+0FTdFyQpyVyPMu0nnvCTk0RRN7M8yTSpk6uX0yQroFahy+HXhU7EQ
AoP1PinBwHhgZ/osiDkne3FTYYu5aceq6QKRO8renZPapUFWk3WPGutKzlYVB0Zs/7CyUb9AoKzf
jrUrb9aELstn1d4+57RFdoq0oy8zBpoXPRrFo2Umy+2MzPcao+mVmozK3SeDLpf1/Xk46zPqgf88
ZARqCcYOxGpib+vEPbqxiWMTMNLPweI/dhzfllJfby4PLe4xTAcO/xyMTMASXNH0kgcOx8pmNDV8
XLJpTomw+Iyyzwt0eEJMV9CWoakiDXDWn/+yNh0z4dWuzQkpYnjJR7DXPTWbTkER3hIt+fHV+915
gVICGMnulUiEgw3U1DBRD4kp9kwNxhnx9X1Ylql7rhWd/ASR+3bO/3kJgfWhBiLXykN68fa8UNuI
YkFxvU/LRGyn1Wa9zM1nRMLfHoWRAdURhDs4rW+PMheWKqStkvYYF+mW32hDyQz8yUT1/iioVtYB
CGARbDTivt7cI13DlSwXLd3D38VLglx0G7mpvvn45hwoVdZLhrbRocvEx8CbPVxP9NIUokwyHgXU
kptSL5IjhTHNFxT3nLjgAja67juzi/9bVrNvwKX5BAWyLmXfvl4AtrQVL7fCV2kivD3T1CrJ0x2x
706J/oIpoN0hrqSzvQZTm4tAnzmiiO8xnHzyxv3mErsAb5lvuMQsptaf//IaIN6NQPi66Z7Q5XiD
N32g3NTUn9zI9y8boFQ6xEhZ2AiiMzs4Su/q/E+ke7XxUHKO1oM+l18VohnJ0f6EZ/G7S8mESd8R
0YSB8untsUilSebOrNN9jz42bMfeCskbUvzGrZONIb3mbDFxeuaF/Rlp5Tdzk7UKM0D9MEy+xtO9
uZhjMrj4Wrp878r7rBvPMdmEE6VnN1XJlldu0rwM9JiVZBltPEcNi+U6mUG6atQRZvzzGX3E4enj
p/v9DUb+BbuExQS7OTQ+by+HPTaJblVLsvcgVN15GKSv8Ee0u4+P8ipXe/sAk07NjAycbr3Vh5C/
yOh1F0tlus5oGXZqLwumye6PJg+9dpckzpEjlfS73Q5VCJvSO0Jr3RFkXH3GqX5/+wm8WhnOPG4r
RuVwqNXM1o3GlJBl2lZHdW0gX+xVSb6qmpCQW5rUDheBbqVNgo+vwfuHnCPDseLsVyile3ClMXbT
mJY8eDLxZuzU1Nuxl42hV3jWJXZr9ZNrvp7JwSWnGMfsRY4hI9jh8XQNMLBFivce2aS4WXBxgRaR
St0TJ29Yim/qxKTA2m+KYyUXeIqiePnklH9321mLgl3TmexJnTqYResZyaXZF+neqTVS1HuqZjZr
Fr8eiLgdx6w8ptHTX6fSIfUPN2XgjmIOLLT3n6wLX/Vwb6/GmrDBVG5Y6/h5SOoZao1Irbno90L0
TBZJVWPaq9CYD+THa9hRU4Xs3wBFf3yKBj+059FtSJTFMB1UuC67oCmUcU8dHltWFRVZ55cDZBG/
isEMEbAsbfB/nSFwXfWRe9b2pf69oi2KTjb2XB8AQ//NGU15VaSDi0dGb+dnVS7ipXG97GYCIgBT
Iq7blxqchv3HAyxrYpWZg//zsh+iGoXXx2aRZN2+UkY96HKWmp2GUCuxFpQgjTCuP37W3y9omPoR
LMPgX9PG9IOdgeGMLuAHSe20beoj8NoWi1jUW2ml/pmCaZ2dORQDF2g4GHHc37cDmDbUzdyrWrcX
TMUnSoY800lV+4/nwXUto66TlGewwj2YB5uZVAH5WgxWDZ4VWX9VTEJzP75q78diDkL3Al0Few7W
0m9PBXt8YsPdoW6OG26bL7Huz94iNn98lFVNTcFnnW7Vw+XMrDQ1ds2eMnes5yEmnR9ZYnw2o//m
VAxWLBprdIMawiGS2p0hxna1GPa5PnTh/+XsTJbbRqI1/USIAJAYtwQnSZYMlgfZtUHYLhvzPCae
vj/odsQVQTYZ7oVXZVcSQObJM/wDEkG/B9k3d3b1kt+tzrQg76MKJXGm9ljlsh23u9vZsvcTuC4P
oSkhy7hq9kD5Ge7mWeQekjf3LpBrT7YU12Ao+UYIV55/JMuuaUtKwaIqkLPUHHqYFtk9B7YrB4ic
HzQHJ8iEQLna1XmhNaY7NY2fxoP03DpRtgovgCrVvOdldaWMBwOzUAgodoRg+50/kchbZxDQmP2k
lMzY1czeoT6k7aveDp4DvXM/6EY0ebgV1SAvdBSxw1p8yuoy2VmDPX3Rx078lary26G2SJSoi4E3
o/+9StIsc8BFJCo6v5hn92CH9u9AccTu9kHQrrxk6geahcDPKSrfzE7eJbddZYSZ2pidn2Ii/1WR
TcpQPDSAkabNeIhK6JNoSSEZbwzwQOE6jDLHXj0xYd4x9k2AI7Zdu5dO8Yq8NKiF2i3z4s6vvPYj
YedB41g+0IWJUZxjlVPBWvA7dxEkm6HAhbqLZKrTyjuR4dpOIFP437VWO8G2Kz2nfdD7GvJnexNO
50cjUpjPICfzoE5GtC8HzfxQma7y0VYRIstpT3hZGiTHRAsnz54j+87jr0D6b1th8TPRHU7DW7A/
351FJ6NAauboVyX2F0kOyVU0lQ0DNhjGX5YWm+Cc5qKlQ4rovbV3jaLx6QBVqtcOXYc6DHO7diud
COOMyI4YvUfg/nE0dPuOjq6VMT6vrb7dRygIjRuzyMAz0SGpfKtELepOSrTitPzP85ADWrSmbUqB
NRzMKeYJwX639+NatLs0ahLEAYQGeBlamp2jZpdbye/EpvkUtO3wGHSPyAZ1i/RYklnNThZZuJ8B
2GybCo8/IXXaRlmmM/vSh//GgvkyWpSgDlueNDbNP7DEDd8xhnBfxon+oUAA92FMRvfgIIC1HaO2
fVB06McITaE/CuLuzq12uYEJl8uIAb8W7rR1cVepdk/5rI6+qrSKF8HxeLWspgT8K/5OZXJ5t4jK
806xLqHEIiE43yv11A+GNdujrzRSHKI2+13DozveDhuXFwCL2PSG3v7Ya1cxRdRdQ2iafHps47ZU
Itujt3fPu2zJjM/vNjpdNEAJTSBw6eSeP4rsUjzLNGvyh6T9HXfOY2IzsEZTcDN0zMFvP9K1T7TQ
rCjOMNygP3y+WDAaZpqXwYRQT5NtEK+Q+zyFZVwp9T27tJWD1P98I24bOp7LasJdrQW6PgmkmUq/
Cc3Kc0MnfqgRld/rYKG2Q6HUj65M2x9abOmdx+eznpzRAWNqtmUL7GnM3Q5SaCNcGh9hrh86Ox3/
JAJS9J2XcuU7L8NFVOnJYJh2Ll/o3e0wtpAfmHNOvpBoFam9G3lWA1P69qu/UiLRE6A2xoF56eys
e5p1rit2rvE+5jmpYjSRUvSPtNQAUjtaDULYja02R7QU0HQz2lb7gSpHGO5hkLefgh4S3p1L4MrG
ox+HPTCtJi7fdYPQDEOB7Gw1++Mcaz9mBTMnDnXiF3bTbrMJIfs7L2D54KudfrbgaqdDClAYzbJg
B836o5zd7AArK/ayzAofJSixzdhXwbdCleqnLsvEfpimvwPKvG1Kkix6XMyRmWMsM5P33zoKbfxb
82n2a1uvDzPccGQWlG5biNC487xXzhpZ1pK3UiGZhMbzpfoZbnycj7MfWJBeRrd2PNGjxmyM7T0U
+sIKvXy1HDFrmYgsfYDztZAbZAw0mjMNJ0ccBt0RqJ0a4VOaNs5RiQaD5gN+glEs+93sArkcRBN7
ialUn4NGS+5s9cuGBKq8OMZgUaYvhpfi/NcoVeMUMu1nXxIdNq02mF8Qm0ogNxbtI4pSLZ5lndzx
9n41zaDcSSmvvXdkleDCYjzFqV4dZ61PzS4BAOmj0vitCwHLTXn5tRXJPfLOW26+3tDvV1q9dWRa
oROO6NrklsyeAfa62l7TWyR6Xa3rPs6GhVhZFmQ9Ev6i1fwhbHS6EFVuHebOAY8naMB9DjsUDzdS
NfUB1HjTbWncu+VeKfTmlxMPQJvtDCnGD5xQfHE01Uk+FHWJLnBdRWF9JyhcRu03lqigGIGSSg9l
tWsB1E6FZirCb5y03qOhqRwWpR8/MhDxg4hbSXfrqnC+N2LSy5PLMPBVpqWKT23tBClYRXM+2LGL
KlKKOAo32ah8SpVB+3o7mqyDNvgzACYCzWwLB2DIWed7LI4hvc9J2fqweU0QiGJGpKG95yZwuYpN
KwBjGaTfgC7Zq5A1WnkqkDLrfcPq4mMjZLG3HDl8v/0s60hM24wK04D8x3ERSKSeP0vhVkM1ts3o
T2MnP4TUs5sK4Y0vSlzYDxK48Kfb671NEd5vXFgDJE2LPQpzKEHQOF+wyjQsq9tM9dFhtn91KYn9
ptbsUIE0MAyhlyU2rf9y8Zby+H/oHWJZAvB2TPL/XytS9PmbNmzQwRyi+NWu+1ZDqLRwERHSWi1D
pm+hyy11Xe7ZXWR91PIYcZCqttDf4F8jIi0UNK2tom9/No0WPrd9BWJ1VHA4LyNT7dHWg0jkWUVA
Yy3WmhbBN3ShDHQ/ESLdVHq6aB035sBIGh3hbTQaWFLinAXnpwMsWG4jU1TPseI0KcLLU/Xr9it8
s5g+f4WOsRi/wcoEGkVlef4K+15T06Joe9+NtYieJtZDRxcdwhejRndRKF/MdJbfZ1whH5wCKSsV
Z4hyy7giKT0AIe6jWgJNKlCwijfpDCZ6mycxhrlNWiqvcrC1Fm1EW32MFlznB6z85oc4WMbXgAm7
n1HkVCgrwzg58nn5MvnoRr7aWM3nKEOYyAszx/L6uUnVTdJ3lXjuExQiNgHytI9530GIgyWm0oiU
WE9vQNeH9a4Xg/G170PozWGbKIc8NUMHfaasqPGk1sfnaK4FAHAEQr+CmYZyVTY0SbwFqJt6bdH3
1WZ0evPEABBtNBP310dpdijV6UEw79DgKAAsuxJkjNHZzfykjIjQP+qD0X3R0wKuwdC3veOFDZDp
Jwdi5LMSzsOpLJ3Z3mSh+i87DBCMGvWInxVZgM27hMEOeNSORhw/RFr2B1NHgJOtFpbglYfyc5ym
NXonI5pUXu5W6bTLw8JEo8qoDnmRy+jYx8wA4BkEzVfdoISBRxjhapPP4ltgaWjoEJsb53B7A60j
C9kmOFqX5t/i/K2u5+itzGO9r/TeV5EM32kYWO0w6xT7v16FhhlzWYRN4AmvTauqLDd1NHrJwQ0H
7qNIwfOneH3dXuVicMrDsIzFAy2IbEiQ54chKLu8D5RegpZtcaG3unmX0n30EjGPB2lPP8xSQ+VO
Cvg5PZU2RpftnWJtPe5ZfgLHcJlcLvr8a+l6WAkBItNBz+BU07YFAA7QedGGBnHhZaGZH2vkEFGX
+H3n0Zc7fhUHAFBxRywyGWSWqxyg7AZbKE7NwKDtQyBfk9K+5ryGbjMqrvunQOLxj0sSknqJPVsv
laXBe6XX5VuKYnjoJX7VirFAM4rccCc12XQbZwxxG+rQCrozG7n6WxlIEbeoAcFXnH+mFpjjnPTG
4E/DwES70FUkDJJsh9Weepwqt6P2sv/OupJsdPkwtOuX+5px4BozjgDj5PSZNfg9SmbeqCZUdTRv
vdvfYZ1ysgpdRLjwFtopOonw+aMVWtnZtaqM/ugo8VEdZsgxTjwPYIJIp753aIPivCfr6E+HjGrt
BXUg73V8rrxezhgDR8BIC2R2dSUkQw8EUipU8qMzHzUknA+h1OOTWQwPbtYEn/PO1j/ffu6LTt7y
4CS6tPiZVWAFtOrkYWdsBUOoST9WXUh63Yb87YXC8bPOBF/Wqsfd92PIjC1MFr8iqmfaAkJPtnd+
x5V4xu94w5m/gT9X56Crm46YG1LtTN304ES68YR8qPGINae9KYXE71WPUJWrtAqFPw3VLlPazIoU
xOB7VP/yQte8Bem5u/PDllxmdUCpcdl4S2yi3l29oAznQa1M+WHO0E/QzqI/jkK3pU7i8tjqRMXa
7CAqDGH6I0ssZz+XaH91Banr7R9yZXdwCkB3LB+KSL56QW4ZwDlfyu1w7MGATkX/Ea1cdauaU+2F
osRNTJHVw+1F30AOq6dfMkpSZTr/yxE5PxeWmSUVoFOKIdBAh8Aagr1Vpe1hnJXgAXhYsUFB51Ot
Zf3OUAx1A2ial8GcAOZj55yor5CZLwqN0X1afzASU24QCumeABYp+6af7Ychtbpf0o3HBxGhITxB
9tzqg2Y8DqrxFTFUoNdkoluXL4/0VqnA+gjgXM4jZL6iyGlzNkjTqTbDlS7dMUrMsOuT4tmIh+IO
JGoJAhcvY5kKo3ECpnxd27SGHSRDps1+K0HtOgMaQy6mC9soR08bVLdx505aV6KcTRwpGW5Y2gKy
XbCb75sNdcdYPu0Dtp7ej35qoeCNmnu3A/hdHm5/6CvHj0SUbjOIfDb6W5h418NSQrQE+zlVkUbV
rOM4R8ZhcJV71eG1VehnM1bWAZahM3X+QJjEaUlpDqrfmiSzejHYx0HlHN1+lotuxvLeLC6OBQyL
MdJbJ+3dwwDqJmNvI80PMu5XUDJLvifIp0+DVaTfw2kaXk03irpHNDXhZIaTlnt1Ztr1XkkNtfay
soEqePtXXXt2WsGLpArIAmetb1EFegx81FV913UAkKDF6MXE2jurXECHcDNi5kgKQ18OtZ91g6pE
dVHEXM1+is4doqpuKLehmsdI4iKb/1WUSfRK8xZacBCGtZ8Moqc6S2MIWeOMpDTDQyM+mn1e/LSc
qH0RUwZ/10b11PUMAwH5O2Ht8rXwe/EQRX+GuMbs6nxLJINLO02aNDdUybWKJutWk0N353q/PLm0
4kHkQR56c0VcbTxKfGe2+lL3bYvg0aMpRZ0lug9zm0XHZJzB9d/+2lcXpCe83ORgSNbniasunGU7
674VONEWBfN2A4BJ241Uld6EF9n29npvadB5bOIJ3y24vOd3e57uACalvdD9QshNaMfJFlHYx9iw
P9AsjvfaWDrHQemCXeKOwR73CeNAqwZdmr6s/6ETUmzxipGPZVv/mFIn2dVMKh4Ka1b2k3nnY1yG
NX4q0gNg9WhX4J13/lMLw0xAtvBTWwVZYq5XxJwBS3ooFaZ3lrr6Gd4ttUqpXDKeeWJA4LtG3m0Z
FdBbygxtY40y2sMXv5dGXtvNnG5EjkAaqDTGzx8tNCT6kXqu+yI2wocwVnkqTCfuPNVlKvB2svkC
mDeq1poOF1SynMZUZ3OZtYVBRW37hZUmnkFOskfl2t6BIHNfb++wywLJhYdFHxqJvUVZcHWEClUb
3NxJhd/NwvLQw/yjVqbzmRm39aFV8eRhlDr/CGLsqm4vfO0b4iiGKs4COwTOeP5OhYVHoKklwp/M
Kj4SteWW0fP8YuTo4LhS7/8/1oPwxDAHHBjznNWD9pVp9no4CV9BHRPNASV+tt2m8vLIkBBU8/JO
VXXlOLBdqDnQUAPZvYZA0e2O5dTns0+RQxKXSP3g9OI3GqfpnZWu7E7mkaCTASix3rpPGKA7PcZm
M/sIzqqHIrKfwb7eA9BdeRwAwA5fikUYVK0+VyEmw1k8vPy+z+ojOVm0nXVmM0HZhHee58rOYAoD
zpqygankmjDmujmGFJUy86Uc/WM3leI5Ta18n/VSO9AFzO6cu6vrLQItNq7Ntn3xaIvp22JM4SfJ
bOxtCrbXOuv/VYSdvszp9H8VUf+fJIYrbRGXJIYtaCPsCFNntRMlctoVRC7VtyoVH5LRbU4iyjEM
CQLchKAD7kOn1jZV5gx7s2uKx3ZMlTsVwJXPyW+AuANFDpvOi2ANw0vmXOE+JgHVPkaEm2ljIg6C
Buud13tle5K54XpDUbBIga2uMGSCOssCbesPsR48yQnNjRAbhjtx7GJCQYa0jO+oBV1gAKRj5/Gk
rFF3H5aMQ9pO9QtvDC5kgVqyiSr/Y6tm0ZPaheOjjo+PJwykFayxU/aisvRDaZX5Qybi31jlasdR
VsW+SMdoezvgXbvL6Xcs/KsFm3CRJjtN4shWzVVfuj3SDPYYfTDHZDjGbfx9gkN7AAgWP2ZZ/qqH
RfHBlujoVBMt4KJKzFdFghbvGgcIxQA2vB5NhFuKptl2RUpX6U6ic21/8NWQm8UHmsnhqjx2ihoH
Fd1UfbtzYKhXff7PYBtLeR7cow5duYEEM0radAv1BS+Z8w+no8VlZWao+dBemH8zdniemqx46ayk
BQrsagtfS+WG0Lv/bn+Raw/JjYDy2cIhxoH+fOUx1tsoGWYNYgcqclE8/9uao3nMEm3Y3V7pYsq/
7E6u2WU0oAM9V1cZhBN0M5Y5re7PTvVSMgQ4aGHe/eRqKD5lIrM29IhadEcy7V9tKvUvZpvJo7Dj
O0PQKykGcY5SV8Xhm+C6euIpiuNybgbdD/UGzbzZeClGB6MNOiXbOXGAHIXap9uP/hY+VyksU3Wu
DAQrTa7C5Te9S2ErFHXTKTCFjzR7s/AsouyDMUGt2jC4zFIMNtJHpOvhuTllOuioTDWmje5LVsRM
bmTqF7X5h8liE2115ik7V6ruq+Uq1k+FRFPZR3aIgJ8TVwChejst/iTJOI0IDbZV6iHthg9ao+A9
sHNsBf9Fp3b1b1qfyxdpTuNhlp1iPRtmGz3a9aJIxTav0XfJ86cgHS2GsTh8dMwnzKrdxmWAZWml
jMMTlKSBSdXcSjhoapTlW6mFc7UxNaWW3hRpFt4DTM2eNVtqQBgolErgz2jJepbZt5OXyWCR32ar
HEzbwphQKYpf8KgtHCpItz62ugVITa0rzF3oGZZe3Tnlq1BGVd9iIeNgnRpVw2s1xzl6fiL5LzCb
snro+tBcun2NW23ysFoE8NwSXacgCO+Byq9tasBCSDsunRPopKuQOzODwpCrFT7InI/2XGkf8NWc
v2Bo3v8xpDo+dhAXtzbjvu+FGigTIPiqfdHmMjve3mNXrhgKIRBmXN8azJ7V6RqNVFH0YBS0WIvw
gREi7EPbCQ9/vcpyhHX0VqnFdX11kRV2qweJEgg/q2NnH+hWukPU4sdfLrIIImuAgVTEui16t+en
ZbJ0NKO6zvLjbqx3tWG52zmO793JF5GPVWx8YBb6nA4bZTXp7bXImNRAs/0Jn5wNVnrIH1PkHGvb
uBf6LsI7cyxO/sJJJu0mgzx/oHFMDRSmUsUv7UTggVH9k6qy22RpoTxiFtdtVTeato5R3kNWXVl4
AQRSYBB6oaWuMlYzgXNfYl3kW0yjT3ZTjV5W5/0unvP/HBXhmCSduy16d/d24/+0Ac5CHsh3imBq
RVVfoAirkFcDPMWrJU5PTmtTpNLVifYtDpfPfavE85b5l8JsWGuGZ8aAydFszWpXxTO44xySqRGq
NC4s7Cc/Goi6/crLxP4aY0HwcUB42vDcoC3LzzRWYuTlUlkEey0crXZP+lPu8CbNA4rHqG4RONUR
1GnbqXysLV2vN3YF4GZLeLU/pprd9Ru3t8raQ7gPa9wGb+FjM1dhhUTSPPmu6YYx4r1ZfLIUdzhl
OQfQk5iQ+lqduy/omWU/klLLCNytiw5VhmGlnypW+ppEUhtQhBzH31Yz9zMiZK3+W7ODaWPKsc43
3eg+RajGtc9E0UQ7tFotXztzDAU+OyIP921rLiKuSTvhZmKK//ImVP+U0H6pSpMWwakFTOoivx3D
dY7MSH+QZoz+NSzT9neaZw8KkYnwHwaweETHZkC8IB0xJXKNT50544kSxpl1rMfZwlfGkva8611c
m+0cfMKmjUwZbZtO9P8N0WQ2XjwOCHcOuhj2qFIW7Y6eeXzUlEwP0RTuaaY4NSN7u6CTHpRoY+Fk
+m8vsvQ1XxTG+Talq7w9VfJId8/waRQmr4ZTt2huBZGJ2t4Qtd86o8XM1yXf8p1+TvaGW4UPNY6p
33GnEmA/q168RCaMF4xPM8xXprRowzsJ+0WSsOxeuhBMjfjG9AVWJxbfQpvUID6pbRQip6QqOy1u
y21vVN2urVAErLDBvZNwXnZ3mYCgar5kSZjEu2syr6rURmH1TnpSEgZx5lhXX2EMSq9WlOqoyzE5
OFi9HfByMxezW/0oGObOGHI+2a0V/20JCg+akoVGDBNcGOBL/HyXsyQWn9dNg/zE74h2ODyLbTKN
xqbFoA9CV+DeuVoua0JyaZM5JUMI1oT7cL5gn2U4L2GyddKStN8IW5kPSQrPPC3z9uM8OPJJTbFq
aatcO8S46f2j4YXy/W+vHvoVBqU934Er/UIO38ENxykS/WSHAS7rOEM+WXou73zoJd6fx0ZrUbQg
W1iI20wnzp9U7zEaQtTfwCk4PSjGhJVcpGvbrIQIGunRizPXEwqk7rAbJfZutx/x8t5jca47Wqpw
XvQ1+ZeApttg1QzfNJrw2TYw684KRPICNAVur3R5+yBztLB8gVG9fdTzxzQj3ETVJuUxW3giEdMQ
WcjkgFUVnN8Bq7da7wVx2nL/kiq+CHuQdtARWijjVBznCxcyAl0at4bf6G7jWYrd/gin2ti7oysf
U2sct2iQlTtM/JR7m3jJTdafdtGxoAlFAMGE8nzpVpd4Qde56Qe5/CrTzvps91YCqNSMHrVFHbGs
5QMxJ0LhpnRfJi15cK3s0CnRz79/+TQ3KOwIX/bFRM+qLCtze9P00SDpP5oz9fSmGhr9qGbKd14+
BFRIJTkZQDp/ub30te1NW3OhI9LeAWJz/g64M5Mqj4UJNHCePaeP8w+xPYUPuczGj2XjPCVVBts4
IbKGVCm3F78SRminwpRhFsfUHfDg+eoiKvBLncgeh7hEHqSIq+MQYhGEX7zzr42f1CYyWnzh+Vn1
CcBOtsN7vPl4+1dc9NPYge9/xGobuIHdD3MRWQxJBtWbcGXZhyMFttkhNgHNPt7dXu/tajjfdxiX
WBANYZiTjK2xJBNMghFXW8tv1FwBcpZk6TdhJfkPk4viH7MCsup1qpOFXld14hv5hIZ5WZdiShXr
cvF0ioIx9EK06rN9P7bIy1rgVb+RUACXwxfM6jY1CNYKQ9c2PZK+moAoqIjgSmDI+w1jMF2BOZb2
x0zTxhbrslH5NTXkPLef9MolSRbN1Bi2I0sD1Dz/vnU5kYo1juXLifF42SrKg9s27kuSB/0evDCs
JonjK4AFrKBS68m1+aUVbmj7Fifie1PJyw/NryGzX/q0KmT61W5r9XIcxrK2fIByzako3N8c8PFo
R7nzNOLmubn99BdVns5y7Gw6+FzN1C/nDx+DEaxjc7J8TYvFB7PEGjKKh+jh9iorEVGQSSxDebTI
bTDVhbR+voy54LMJXrZv1Ir5EzA8lb2MTlqsux/1EpXnUOmUb0Iq7ecBX7pnjHCfusRV/oMuRkqt
56G5C3UcALeqnge+G+Cop2Yijb1CG+Qd7MJyltZbHw23ZfpuEnTWWZONclvVO9LyRzucAUOGyOEC
VtyApLsn6395o9GRp1mGAsmCVVmfstSqRiuuhO2nI86foetqh9GW7lM4BWKjBSm8/XJ0t83gqHcO
+GVCapuko0tOBjf6omFe4Bc7J3YUnjQ5T0c5KOFDn4XtQ4+5jheqSb5j8F3ciaWXgZweMukfo2Vi
ORiZ820QzgUunY4ZnRCFyJ6wx6sfqfiqbVzrxmaaxxnDdRe8qT66DyD85+3tbXh5tpbl0VPlCqdb
9yZy9y4DLY3O1NWS5Yc6sI4Mk3pGLdiT9wqYZ5BS92imV9cj+QaaQmxhGnL+uKma26HMnOiU9HV7
sMesOSIXpXlppqAhjinandd7eZgXtA1EGIvr2QRzvlrPCoQGSiM+DYxZaHGAaiiwBr0TMi5xE1Qx
9Doh9yzgFBiI58v0oJkZR2vxSUcj/pM0oQZs6gi38edQKriwB0VWfYYzCZw31TvMVMOhxNo5AgcI
BSgME2dj6MM4boSBPHw3W+J3Ho2hurVkm39MBBpod37ylduMn0zyAmCQQMTQ5PwnOxpGz42oklMk
bWVbxBHXZ5rr3+YsUg5qoYTbqnO0Y6U1/FonqB5SUdsA74XyiTLa2QVpIo6WkzrHWOvtnezROdGC
qj/ZbRE/dkLKHaxtH/Hb1AW6L9pHu3Xao6WF1SN21No2KRDfxT3z7wwXlsBKys/sENMvEEnWOrBa
LuLPpZMmp5zmQNfQeBri2KDsxiHVQjf39gG6jIysJoD+IkBPFvy2M94doAZ9TrNzwuRkZgh9A7VK
trrZYrxCT/lO4ntlL7MUaF9E55Z6ebXJMlrqeAE78QkDmvS1VKMcSdC2vVOTXl2FF+cufC4O/xKf
3z3QkNZK2OB0fxJzHR4gcCjbzkCD/vZruxIHyBv/d5UlLL5bRcEodDYTVokEdvG9mgEPdN1/HLXW
9jBp/j/CHGUg6PAFPcZ0cPXq1GkcbGdQkxMSmsanuq9mb5ASn/pIcR/7MbrXm7u8SoCkYxcjHCzv
GMStcoioUR0jGyAe64D99vBIu21ZWVg76aSBJvYpWxnX1t/HclpqtgoQnoeko3D+Tm2Zhz1ch+S0
EGWOmFhEHroZ1i6K4l+lSO5VAVduLko/4NVA7hHnXXNQotBUIqMb01OiKcXGFsVTNymf8tr4ow/i
5E7JByM3X6a6+FvRDw444x1Keh3CN2CEVekZ0R0xtYyYHvTA2ePQRtY7l/f0ZK8kaNzGi7AlhTVZ
gb7aol0RtEGk0p9CxgQOBySq7rWAO6NuxpSwtZkzxXzA6rXDh9ei69nD5MSFe0BUKMZpEj260VB/
40DtR/M8losacGvunDGZ95g/zP0GyYf0Xn/ryrmC18GphQK/aHauovqEifocKLSEEZtdZvtdfYit
ND6kc2J5EpLmnXN8JfyRFC6keyab2LOtogUMwUw6QUI7rRm+x/TBH5J2+A0V5p7G05WwBMocKvqC
H2LJ5cHfBYx6Cty8Guz8FIYxNOkyMbxOt6c7R+jKuXWWAfGiuULbBuXos1WsXGpG2Rv5CZUfxmuq
Ym1H6GpeabnprkC0adsgUrq7HQsvMQUL5AWcBBUBzUnm4eer5lNDstmHxWnUGscDTJnv3dysnxxA
BYcmKsdTPhng60uU2ZLMNX9UuGxsqfxNGFT0dIdYGfd4ZBcvTe/UL8Z8t3F45TM7JMXL5ItuLVTB
81849k4ehpYsTknWp0+OOtNXV8cJoqDT3fkEVz40X5nGIAMqGpRrHEfXIeBkw8Q/6Sg7eU2hIKef
YVtw+51fsGcJItAqQR1wIbylC+dPpNqjhtJSWp7gLxmAxIX5GGDI+W2uh7cDzfiEOeuHOQmHA5lP
ua9SvX5GfZRWh2nW+2ruYPQo1e+mKuM9gKli1wTZtMdiMH6whuy7npgQu/Vq/hXCqvMyBcrZ7We4
9qbAJTARRWqOHGRVOijjogA5OCW5tKoRgFsL2YvoHq/kDUF2XvuRrLsOtepC2wEBdv6mQhh/APvc
6lR0Rsp2TIb4gHEJ0m5Kn4ts24sq/hmlMIO3td6Jr7MMK3szGkbwg3GEdhomffoS6GH1qZgt62dQ
yLbdu3aTnEpTD37BoNMLGogLyrpJOg0beifI7xyxa69q6XwvLec3WcTzZ5jdWtRxmVYnYZQZHjNd
gKlOm7vfb3+RSz4Mu4pp4KKXDCmS0uN8ndC1qmnCyuYkggAxhfFrOTJCSUcmYC1d/XZn9NouqTE+
mM3W66fxoR3V53L+Ox+QtxyY9jPDUCYr9EjV5X28i5YCZQE+aJGcLGzyPMTlpofEFIMnErc9uPP4
Rxb2vg+65ouYiuwO+uPKWyA9pYh3wCNaSA6vEhEtrdUEBl5xasRgQxnVpq8iwuYGHpF1SHAZTTeV
wIjKVMvoeUR1dFdZg3OAo5p4VtSYu8IQ5R09zivXOeFroQnCkQIG5K5uRuhxIfJC9CNtMYU/mjbF
CV2A3PourUHJN0qtl9hWSSdEqc6In5K6EUdDQJ7b9KGmBruYv/UzszXqoilOoJR09fQHjyr4qkkR
qAz3cEa7N8V4y9nODx+uA3RCGGozUUCp5fxDJkE+ZZBJqQlbo/lH1JH1hZYEncOQ6QNaUQhLlluq
DjfAk9SuH/gi1QH16VjxxhjDEa82gz7d10Vv/CwDVXvueLi9XkwN52xSBkA5Vp/A/QsUPClbYuHS
1ut14PpST/1BMWDk2JXSftfinP8GLdAZ0WYdcInH+umjI2PpbCtRj9VOgwadbjs3kc9mT3q4pTk7
wecJHegCrVsU3hBUirUXNZDc3ei0cej1jciq7azWNl02EEoPSthH6qMyR+0hjWw935BfFCdLawww
ws3cYA8WopUIikDZUvt5XWK/IGI0+9UIMGM2Z+tXiShMjfmB0nzuO71HhV+Nxh9qYxupB+ITt66q
TYtfQTCU37tstvCK0pzi2DmIr2DpEuAfNDEizjxDGQLgQ9OkYOg2plZP87WsGk8jviPOG9hgTeq8
ME9datY6jd1Q/pfCOao96bZMTRNUk1Djz1Cc3PRt6/yRRsUg9nbMcS9i23LUFkwbjVqLttVqYwvF
MGN4MfPJqlNgQ8QDxCHrslKxjI2dDMLxbJP79bNbHBQ3G9UvCeDW/aAXaP6BDtHSJ+aAU7Vpy0b8
1qcp+GwOHYLq1C+h1+BHxelA+xCrKzR6/62GOeg8mHPjEzR7FX4rn+CfuKee2/WhoX+PnS7KN3Ju
IIYbosFkVWrTkz51MyTcqKlZOtPFYgyq/ogLff5aqhkHpx7qSmyDTM18DUEtJkmdTLMdhN0s8Eqs
+KpdOlX5T6zhBn1b6k6nb0dOPMY9rhyhZWQOVZ09VOK72qXywaincDHDrJ3h4GqlGDeNYdComLJO
bzDrQd7KbiXYrVIMrrl3+mrQNgosiQ6e+uI2aUeFuitKmWO5kbiZJ2qt2NQhNhpBFZYxIMkwyrw8
06zoET6fQu6fiOiPOnfhK0qeySct6vHHqxsLvcBqYScYYvGJZSjj7jD4AJM2ZqmE0iby+SmFI13s
uCCN7+jX4gyh9WH4I8A7YjOPOoTZZrSjxa8PSLmnKHXwHKV5Wr6EXaqPeNCb6nBwJFiz/dyU5afb
e+yiJ8u0bwGZED0WRI+6yjSiOEiyuO/a05g4mWdWlf1o6M2pVcNmM5gokprZ+LOdhHun7bxEt7Po
R5McQhmzaqYtizD0efSTCTlYMsvmVKWZ8Moe6eQy1BFdDIz60A13GWZXnnNhqi8NaBUa2xqv1CaF
Njn/h7vzWo4by9b0q5yoe9SBNxGn5wJAOlplJkmJukFQEgXvPZ5+PlBVU0ykhjl1OxEV3a1mURvb
r73Wb1SP9hLvuk3IT7WeYgLwTa/bKtuwtrD1lZV//aAlCqWPRJrk4mZHm9NuyrovmZPc1ftgZkHP
gvCrREeA/+NJPIvhKWgYM/wUjBIZkGUcV08p21NMu71UGvuhDV4SUbVuerWSL6yW3zRE6DOrowCT
Zt3MP38XfHgNIji+3Lb7HAFsl0cLvEyKGeu4rC6F8b9pCnA7MsscgNirLusSvQRSgfhx2GcIDDuc
CdMKOqV5DW8tvtCr86In2er3bS1eaZGSg1Fqh2Hfx+gYNSUlQH9CPEyJZWQuuAg3eFcYT5rGjVwE
UWWT889XH8/h+VmPCwc6kixSMiAIHJ0OrRGnYEZMY9jL6Ou5eq1bV9k4XdLmOkdc0lXesXOozFIh
oXDajF5FcalVwrAfZCnfCKneXVd4E64qtR+vAT6YTun30cFMgA0ls/gwOLTWFUrN/LfpBT7kTUOb
FBOvj+WHDGOEDm7Z9LzH1coe+lJbAerI3Rhjd/fjoT2T6aRIwD2K2Bp7ce7+YmwRfAGok1TDvtaU
TZz4X3vTDJ/LsrRNz9sobeDGir8Zh3IHsuEaDPVDw+qzC0MRbo1qFCEO69uPv+k3y5sJANdI5ZO0
x/I5EbZKaE6tNezR5Ew2yET291EPoLGSSSX9++NhVqziOWyByyLzezrnVolNlErWY19pDUC0ODKP
UW8gE6mgEvVxt85rD6SKdIqe+F7AQQO7ctqWDuRJCHxV2vcAdnn2iUYmrlVCrszuLAtaX9hHheBg
aEykm876hY+iIAk3YT0ghhsxZLI9GVr+qeS+7O2x9dRrnzA6mmVTYTI0XqqsAPzp3yY4ofdJyJ3r
VEP/c5jy+DuXTYtbbC9MO6i+3MjGAAztdvIwxf336xdRCDLOCPvN4qKLoxDYUaf4oz7uNSVXYIZg
MRiQyDpQSSgvvLp+t1YoJP9CVZG3XOxZoWs7YYyFcW+N3ehmcZc4QYq9nz8GFwVc5wzr6b1MFg7u
1FwpJVtmLOYPwbdcnnTa0prQcPKmLODvY0KFsxiWh0JwCxlGcGNI9Fvm46aXrfzCwM4tLL7AmKWj
kBfgfQkI6XQFJZagDcTc475OQPgj8CUSmvmomgoT/xNB+OdEzDPKplN66R49D0oAgEAO11DwmzW6
F/E2xbpJC9pk2ms8Z/DXSpGj0vuSRxEWj+Mg/ft9SX0YcjNcdGC+S0E5LNarzjBGcW9B5DFCuXxU
UqXZDT2s84+35W+OfVhaM62JoItXp7KIQ1rsw6ciSbT9BPbj0bMAIUQWntROWcLisjvkene5AHDC
zvQEPVJrsgbZ9YsYBFJZG08ff875XTcD4En6Mr+kA5fMxgzJ2iqXZkTwYD0Dn1NRzjXLCyfs+WRC
CAJHRoZrTtgsV3ImW5j6yaW2r9QgXvddRZdlNdpJDV62cddIF9IQv+mUSUoE5zOY5CQeF7uUBDxi
G36l7kWUe3DiI/VV5Vaz/njoftMrbkuAaRa3+FxrP90dbVFXZMhrfZ9VWnYVQ3vZtr4SbHg9DAAb
RPHfQrE4DubENfD3eaKWOtpeXSbTqI76nlKK5KREs6tW7ElM+4m1bUr8Vj/u3/nuh+YDFovqDAqX
/Pdp/9LMR/1BCoy9ZAFD8uCfw3xphJ1fkmaTpqp2psw0NpMQ/Pi44bf5OT13uI3fsIfoyqqcgact
60GDYEjFyOKD1f9UVUJpX0iqldYKjwxxfSio97thbYKvFxPoNwU20JR01RVyCOOdFGiJY0XKt5rg
0EZzOtubiBavvcZQ7dDQsgvL+w0btfxeUM4oWnBiURRfnJN1jJHX0CrGvkyEbKVDDHKMto6evRxt
NrFHIdLy+tDlkTXe5HVW8Cb2w5XUFIJbG3phB/DtnbgHVfTxQJ7vA+AfwDHmfAUlnSUOxOsYDs0f
/IMnA3sf/UZ2IkQpL90S5xcVZHMOJORWaANHl9PpAk+G6zvV64NAPnJv4d/J+3toLYRniqZ/yQdP
3RslSQNnoppiriMfASEnDCUpR9+v6nE8j438PuG2g3MVhOY3DKda+crEEmmbRb61CaII7JvpQcO2
hyLEJH7063JyR81q9mOp4R2mZzyvbVGLKvy3NS19Qkt8utb1rEoR3wsseA9AzsEni+q0MoIo3kaW
1aXPoJ4mRC3aEuP1xNCTFama/LPVwtrvqiA+cDunPww/VJst2lPZY1mpFvCWIpQP3mQYax4z6YtY
5kGFOIc3pK5OZ17BFoiTzSk0PctKjDlX3YyoSih9hX940VbeqpdKaQd4JfoRFlIkcrElse+YqVqV
6NTpxXXdVtHPkpAUGXPZnz6XuazfR2WbxgjHx8pdKqMuuDEMHG4Q/h463267Fi5a5RVBskn6rHOS
INFZVyXpVXBeQ7OSk0K7EXxA2qDPVXzV60iPpQvrYT5dT3fDLMM/i+8A8iJtppwuh2ZEDNVImvAQ
NWjOW3ovu0pqNF9qVUC8Remaq8oQlFVeUuSaEI27EKKdH1s0/5ato65FJXMROYQT/jOqh+1PFitf
0iGAphLEumP0oU7q1Wg/US7B27xDw/Tj3Tb/xSf9RkyVGAmgOE8Y1JYX/dZDHGlaUAMHijnV7ZAb
nVsFunQVkQxba17k3xLzCxe2+Hk4oRGZc3uz9cAk8Fo9HW0hYV+yn+RD06b5jaeRS+1TYXBTau67
krjtWstjb11gOEaRYMpWZhxnN9BzywvX01vgsug/uAgUfcF1IpKwTH00lSz1fIt6mAIdRN3Qmpqw
imStvx/MUbqTooBsr5eLhWLrqt8CWuq0Z6XG+wCyaNmhml/l9XXH66hfd1mm3lVWj3xTlk5i7xYE
SihLFthoOJ3lZes+8muAwOjz2Kjrtf4KMKkauWquWruYlw1h6YTEvitJWYEmGTlxTOwrEPXgpUv0
CX2j4Qb7eAWcRQRMAkch/4EnGEI5y7ijiaq+Is45WORpQZ9ZqQNJcloXVZ+t8P0I3Y/bO1vqcwbt
LY9GeRW8xvw973JAPlrbOEJGyqHWq/gWMyMF2rFnJo+lmD/ElSg/l3mvPeN6WF8gJpzdLHPLKAzO
dWpu6GXxqVKEupaFUTn01TBbvgu45wYwvj/u328WN9UtUiRzaDpn3hcDmlrp0MtFqRzC0c+vQivB
HFNLo20aJwZX2eSj9ydHdxKT+1Ub4y9mo4Y7lKkvCbudPfvoLjgF+BxgcDAhXoBhkkJto9BvlQN8
ifFB7LN8axUU+YJG8J8+7vPvRvZ9U4uoi9guVVVOzkNqkpwcCiF1iJD61cetnJ3RgIqA3ID8xcaB
TOX8Fe9WTmhIIgpLrX4IRkVax2KY7kC8K3hxjtm2LQrpypcVPLXEdrodY0m6cFSep/kANJHrBn8A
1p/xXIQModpz7eueeijUwVxFZroJgyix1aa8Bo373GXiXT11u1yt7jsjvNT6PIanJxXIHUJ3HtWa
Tll9McZdbwhikwXaYZqG6bbFRXqPim5w28XN5FYhOFFottVrrIjp1ypJHrM8nIVrq+hS4DhfCYsP
Ic6dSWJMA0n/+efvpqG2WmMyqlQ4iBUPCVsyeirZiLI09xU/+6Sn2MHaZTYUimMibfez99ttwyEL
jbSvR2dqsOJ2y8mKvn28PM42njpnJmF2ca3I4M6W81PHPuBxoGF7uR39zSBqN6Y/KltDzZUcv5x0
vEK6t/6kxWBnyigVyEfE2UvtK+Gl7bDcetCf4NKRBCA7R5S5BIhJRhUGOtnmfVbIZeDWo1DEKzkg
iLfiMs4cSDLUKjT0T6YbqxAAkRdpiXCbr1rNF5Pf9dwBOfYR9ForKe6kmMlcAOvVcFVNKDLZolrr
HJskLpETzabsxjOS3rCrPBa2VaJq30tIBDdUFvoKImhYP5vcpa0N/6XobTTKu29qO6mfLbEIb8pc
pLag8HCynDyD7uek1Zw7i/x4eDKVsQGjHKXXOAVqiGpFmWwTvRWyW/GUEZAuKabBaaYki8izUO61
pSENL7lRnQGh5gcVIQMUTdCt5+o/ot9kUl+U8dFX40reDROYG7sJfJQdw86sZZvzPn7tYjl58AS5
JnM3xc1RblplS/ydfAulSAVhTbKYtGFk+YGDAC9ZDAm3nZ8X1uF8DrzfIHwrxiIgCSC4g1daPi2S
ScvrNOJbYeUiZBmbSeN0XSltUkVsN6oc5LtAytONHFXxcZwFKwFfdK7Ux7FD/vOSkoq03LB4t1B1
AXoyM0q4/xbRFsq64ViVgnwUMA9BJH1Lcnol6V8Dk5RGra9nDZdcf0ml6E6bGLm826pD/C8DbD4C
CgXeqqjjwBV5E+l4d2ogr6K1mieLxyRvdUfHcdMRp1HfdETeV2ktlnZRBP3XHk1olDsvxBxnSCUC
XPKf1syL41bmBD09s5q20TxDT43jJH8Kk9taus+pyppK66JP6c4+aiqSvFF00BsL47YvI0Q1RS0c
X7tNiUgrc6Vmkm3Jn6Ms2ohpdeFmO7ta3r4PsORf37d0QBvMfhBiKTGOQGM36crcdSvTHlaBvf94
bS6v0Lkd1CkoZLA6yectxkHtiwG/IMYhtmUHKRSns3uXLXRhvM+O4mU7iyAvVLyi63X6IzqSXTuB
iwqku4pssCG/1tV/n6hZ/TKF/54XqKz4+Pa9ecb/nz/+r9vwO1F2/rP5n/nX/vn//+fkT/fFa3Zs
qtfX5valWP6bJ7/I3/9X++5L83Lyh1XWhM24b1+r8fBac6n9bV8//5v/rz/8r9e3v+VhLF7/88f3
HO7K/Lf5YZ798dePdj/+88dsWfjf7//6v35295LyawAb4v/a1clL9qNe/tbrS9385w8BjvGfb4YZ
MnB9UhyzUVT/+utHuvbnTH9B+5pzgWQHE5TlVRPwa+afoIRnHsEM6gROPZe7EH96+5ks/UlAO0N6
OUwUao3yH39/4adfR+CvufFf87/+/F9Zm34Cg9HU//njdDVSmqWqPVMkyOaSiIJ5f7orDRL1rV55
PAUEebDD2K8cNciNTaPZXgWvyvDwGuCpNE3Hd0P1m4ZP49W3hgFvz9aQc4VYWr4/0xEsWE2u9aBk
Xu7mRmBRNJouEfnmc/Wfe4BWqEHMNGQYIAThZJpOu4e8dtTiaSDukeK4FYzyFUuQAJHx4Sruf2BQ
n10R0V44SeaN9VGbixg5p+hRDJEo7mtErVNshTZSnY7rQvQ/mcWlY+s0efCrg5hGvbEVibeWxbpc
SL2uQcNtH2S96Fpxq65KcCsuKvHTMSWHuP542hbHyluD0CJhpKGmj13kW07z3SVCqkipSIjK+8qP
D7Kn1jeVR9E1jne+0D9U6ijsQrm9KtWt195pzXSJm7KoBL99wJydpLLF8Un5dXGu5UhWV1aTy3ua
Um5aVb4LrbzYlEJvbHtQKHah15YjdrkM5T5rjjFgqhbqd5FFn/Fw3wm7BmmWC+/aszmHX4TBKaxc
UDhEHouHns+lLxVJaHya1Na3wxrgUJNgVWYUxrQ1h/LSGjsfhZnQxC2KZATIG0SHTxd21QEvMMtJ
/5TBNndGMzxWknAtpQXg5wg5KqGRp4ckGwZobAJKGogh9X3oCAU64nKmVa6Y5ke/NQzn4/Vxdp7w
XcSGCjbf4DnR+jr9LlEeYtzZJuNTLparLtF2auN9xe24XCEOiHKjLt4ARou2YyJVFxDXvx0T6jak
76h4ULlebPYq8Y0a1rnxyfDrm9SIflJsVR7xpFzztcNnw2rvg8bONpNWqSue7P7OkrpNbvA0USAc
3ViDJ1+4hX+3LqhCcvRz1P3G7krmfPVLmWkqqvgTCvSQ0P32NRbU52wuQ/y7wQczz2qA1oR/A/UE
Yz4s3u3NPvQ8tecUPJhW+2KV8q4qhDVArIdhkL8GU/M4hB1SgZN34cRbFDLoGdcbxkFzFZ0sByrX
y4aDAgzdJJH1PobAEmLTd9VUsf0rX7vrhJuyWXUtFhKpm3jEeGHoKt3zx31fQIj/+gY4shA9uVZZ
eqffQN1OUadelg4dGf9bQ3EC5Zsqr1v9jhoGa+Gnoa+HcKsLjp9hGOQEO2+yo0vObmeL8G0o3n3G
4ngicTomvsBn+D91dV19l9qthIpQ5wjGFX4jXmtHiJC/kGE0pCtVuLDeFlzX81FYLIEm91NPHGm+
T/BG2vrytgth1tqZcd8LW/9RleygAjf6mGRu+CVLPmGEErxemIrTws75RyyWQxulGfgSUTq0eupo
5XMHphzJF7sbvmfivmCBVNbo1KN64fBZQFf+ahiuBZc+VRseOqdroBOJXccwkQ9qiquqo4rO5IEQ
d/Rh000Hzx95r+MAwgLtb5GVArb5dcrvMvWK1HGfPBh+DCh22ynHoHXTAontXQqOTL+V5e3HQ/QW
V70PEt6WCfsFdITMNaYul4kmtGQKFOkQV+vB2kydfY+zrzmAo3TxqzVydyhcD1rTscN1/nv3s96B
xBc2A3FZsi6yTdnelbgmWGQyievFtfY0qzMFTmvYVHmtditPF56Pixfcr9Gdny5zwomjahlMFQHU
D+ow8iHONn28HV8q+cbvbCF7NtRVghy2bxvbUOXjVyW20JI7+fupfxyEVZe5w21w4bR7c6FcjuH7
71nM9iDlQZYLLd8zOlFKndIx7szu1o9XU7jWARPzto5va3+n1G4wrNPyEVI0mkm22d77X1MOomSf
iteauBVBqWikMz+HAJHzlVxeGcaqq9TrUt0U4UbP3ORLbO4Tb6tXtnhILzFg5w3xUU8WZ5clNk0r
NIws8qP4dlnGOkk3nvnSjk+K8unjpXcWwcHNBNXFNcn7gszI0vhJRSrNsjJVOmCiSql8nW7zjbe1
bq2vxtWl4s6b2MxJzxaNLXoGuUU1AsAJh5ZajMI/kL5XIZKaqbEy8isttS0wEMFGja87GDCeA9UO
ZYVD2G/z8UqJ7rv2rpFWIoSIG1S40tzW9vgdxquht2vT6RPUBG3pGB7jzilzu/6irnPJjvXbCCU2
3KJtpX+ole3U3QbRKlLddLxRfJdfDr/rGMEJBzm7UEc8vwHeumwBrSX/RDiyCEOINrFLyUbpMG5A
Vomlk2pr6bvypaeOKGObuKlTpzPcMLgpoTxcslJ903Y6G3EuYb6Ce5kA+fQMFPqEQjMaxgfLh85j
46lkTe58AmuZ7XHprMboLtM2eb+K0P/fgpIffqg6EA23kewsv+3LdeCte/KHcvQkFAgD2p5nI4OW
YfzCXktwVkCVzVaP8jaMSWatqteycOX0i5UffMGR8nUAwcN8mKRrsdhiDJm7uKl/vIjPz6J5kImo
eAHPSkNL4FVd1JYx+QxyEmzqyYkHV34ROT2fdN8OCqeVbkt/LQ9XGTqIdy1SAzoirs5Qr0F8iPWm
uXTvvyXPzof9nw9aXLxe00lpPQzSwcT8AzlF+SlSb/rYDe4FoDbJbdncd+F9p1+10bWkX2UTKh62
fNQqjMttiUI7fAzOT9+tPSzKeLq4A5MClegeS5Egd9pv9ZPxvXDHQ7DXXnTPNo6sLm/arTGgHhMb
flR1QJH0C+hL5UmKbV+31Z9cLaZm90/pHTGAdW99iiZIMUCpHFlwsBTkkVRcCT8+nhx1+Sh9O2Eo
K87Ob6pOnuJ0CYJuB8gr9NJBOFr32vfoh6U42rdUvm7UnSitdWHdclzfVFfaawXagaz1PX1PXwjE
rS+gXvIXQXLTu+YAd/wpfSh32s/qjiUnIsfxBRfAhkvnO4X6G+8a20BhX9/Uu0vS/Yt0N7fdvMIA
n8nEtdQSxfml8y6YBm2cN4NFJxjcqrM7xQEMm94JhVtVm0LDnnnLtBmvDTZRFI03F02R30oUyyU1
P/IotiECg8jS6Rf0tQW4G8nrQ/CDzH79GAgOXPHWtdSN19tkZZJ+nVhrDk1oxuIXVJOv64fswIS2
u7RwcY5LSKF2t81jH9jm5Br/Uuzt1xhRZzFIIPHg4hV1+oVWalSFbjJGlDhGmMD28MD9r+1XEUZ+
n5pH61J4O6+csyF51+DicKuStBX0eWVl+CV5tv6aFW4h2mPlVqM93cKBy4jqLskALSS3zvu5WAsZ
5SozndeC9zh9bxDYumtfzQdpH710L9ZTciF+Xr6h55X3blT1xbwLlMh+teY/eRoEJMd8kX9oAcZY
DgpAH+/V3y+yf0Z0idbzp0YH7MXTbZwccdgpLZjk+xyFHBzx7CH/EhipPaiJTTyVJ+sQJLjgFOY6
5Ab2Hlpji/GONW0L705Eq1WrntTsVmW5dby8tHuvPOYXyxi/DWDej8/ieAkiNL+VkKO2NFwlcEfq
rNu8cnt8h0fudZht2UUPuzlO+WDhLYELGaYoaMTSpsc8SDb6OYK1zuojMaYAqvpRMNzsEPk2XUf6
sNh8PEu/7zJ8D3StyfueVTMFHx/IdkrBjv0UX/zxynu2pFX2rbiWVFto7sP0Qmx9/qKf1+A/DSqL
NSj7XVZbeSkfdGslm+4QO5q1TscHSjCjVtoID9ths8nka2M2qRX1tZxf2Ou/u0Tef8Gy2F5ZNaAK
utw9VJnNswhJXuL0MX74eGzPYu85fGCLzzx9MppLrczAr3okXzzx2A+8GSubWthYrrvUQx+SssxF
Fvql9pb9ituM2jTtxeMqMbdtumq6TVK6o+5MooOGfJO6crlPDDfm8fzY7WuUCFdhfGGGL33GYhP1
QFy9vuMzTOkKyhDWWWl9JfnPYYZq/r8/ZRaDvIiJkdyaTC+gNQGh6NApBzev10Fnixr20balrjr9
Pr2FEe2ZK3/Yic9ALhX/VleoRrg4UPOPL67H0BVy8PxOKZHSJI3vFJcE7t6ShCcbffGl6umVpsWg
XwvI2MekhTzr+MVNoKymbhORKbwL6p2fXxcQjUqnnk2mN/gf4msoI2n9vVTv1IIYGySdkaeuUpBM
qG5782oq7+KKBJg7CpCXE87Rm2BqUebftCIqQFxcujOAhNLL1mlxQBK2uZQ7Ig/V0jim3Y+P1/ui
Fs1Kf4uXIS3gPkOq0FqkHhAGilpcWMRjl91/LazeUfFA1neV4WrKsxLvLJ72OBaBKNAvRO2LGut5
08t4wQwtMRBpOlBXhrWJegbBabG1D5yarSA7snepyXk7nc0nWPS/e7uIGLIs7P+az+QmF3dokXZX
nbUW9R9GwIa7VayVUV84rt8uzWWjMvwIaJbouKnLyC0QRKx9YFYfycI15U4VN+VoBwrJmTW0Vaud
H63jE/rvseXK4VUUr41gg0NE0K9l1e4abs1dmmygeZMFiiD9C45nrGRgioB6D/2zdSuaO0/9Lnwd
n33WIpLpjCJu17yPVdnuDpWyVj2q5I51a4Y2acZaImCdA1U8rAMTxAtIFPWzCVHXvzIrzIZ5QKw/
Xmhvd+L5KCC/S60IsNKSmJxYEWZbjSAeZ4361gY26d90P3Unm9aGd2+pjpi5rALV6YJvLQ4Xocv2
qT4PV4NDgsB8EA5xbicmA3BLgKcGK9HcKvW6RdTu2X+Ib1P2pT1oq9B0k24TjNdtvR5MZORsv8Vt
+dESVq36sxWuEtHBnLxv18hchKYtb0gVTQzm50AnHf/qZTuTNxpZ4UuYmbNIjq02u5v9PQKLQ7ax
0MRvI9Z7Le+bgmfEJhS2+u6lTE1bumTnJJ/FKIvWFodsIJijkOmMN0mWXfXdYKrNdNWXxI9AAv3C
MQNbeE0QrJXtJtvIBM1XvDF5V32vvkaYsHB4fYsvwHt/+1Hz5jNQ+gaMsxiCmbAeom8lHSvFBWba
+Q7vko8X2nmwMnd8Vk7nr6ehZcYFn6IEybpBOhp4tcu2YNk8jZsfyTdftiPPaXp3quy8QMtx63/+
uG15/v6zRf6u7cV9ocCrD9SUtsPaVp+Mz+KrWcxLUPvcfe4jgE4QSWyD5/gz2Z5acvzPHjmVbcxY
+7Z4gcD0u0v9/UDMk/HuzepbYt6HkM+OTepMqZPvU80RaxeRyEulpvMn0WLMF7dIZk2jgEygdKxB
fpoxyTx2o4sOhSndIPvgI0CkrAXxdrzk4Xex5cUlEqdjII4enaxKXDRslOLhdaAxUfNCAYRWuKVp
o+5kXHwFzlP50VQvrpI0jlRl1GhY/9o+Vc+sMf1lMhGYsYUn4TXAvK10E2gDl5Jdv72x30/r4vmp
AWUzjZix1pSDIrlq5/rlRrwjgFTuxxf1tR02hcJMTxeWk/z79TSX28EpzVC60/VkJUajdL0oUQ8B
BO8qiiOM68rbQJ9xx6+62dlt8FDlXzJjstXoe+gfx8epuKqU51KS7FT61MdUYKjFUgpEIDiVHV0e
bQVJf0WuqbCsPt6Mlz53cdYEXiF1DS0f8RipVKfgnql3nvRE+bG9xOg9f5LNG2BOboFyBQ+9tBFo
EiHpC7WQjlmzKnXJBtflSCq1AqAGN0Eh2F64LoKri6nPNyLK2TJ81/BiNZRCbhatltNLwvbE5g6k
bFTGbiKvUCoXVfg8btq502cKIbG8bgQHyeA4drOaTLAtKqtWcut2FWRuEO9GxF8ohjcbNVor+o1u
7Dv16IfrqNt1/ZXW3k7DBoPbj+fpt9fiPz14K+y8O6bMLJSEOi1ZVrNOINZcrA+yoWP03AzbKSDe
id2PWzxPSb7NFpgR02LayOudrmScvVXUvojIAmMHOxAxs5taanl/INWX7OTWrVGcaTel6FTqFlnf
9cAbUFKc2XKyWifZk5beJsktSTfcirTwHvy3KTud4CqyXRW7sr81eDUZ+edKfA7b27pbTcmXRN1V
2U42twkGNPF0U6QJqo/lKovIl8vkVKRD4MGbP17o7Nk+IDWOXAJoIIyRFWC3p50dQw38MrpIR6u4
zQntVDSe2oY0s7lJnyprZzT7qLhnt2Jw5qc7I1pPCWXZvVbbhW57sZMVCFS51mtjOcpPaUS2w41l
tyVWIwgjeLgThBVk3CDj3XbdbIrEKdfJuBqQmDd2/Rf5WsQ+iDIbIBgXgaiPu/dWxT3ZAIvuLS4A
QcOvravpnjqsrJYXolOXTv5iOsKVhef82i+dDGv5ak8WGXmTeFr5xrWqkZBaq9WalFpB31TH1FxJ
Xnm+Y/U/0auq5FXLMCnAqZ0IU3thUxQb+p5Cxtmq2bESbTVx+nrbGLZlOmLganep4UiRw9BUpqv5
Tjqt9fgFe6lGviXFXoduK7tUbKEStmgqlXY4oDBtN18HoLZfeb5W8jopcEbyHNVcV9rn4pJGz3lo
NI8VUgBo8yM/QBr5dClUGFODtPEJjdTVKK/FILan5lPmF3YDJEjd5KpTt5/88mqaY+/hSm9eL8wW
DZxN1rsPWASlVSf3jV4S/5nR1iwfi+YOvStDvu69C1v8/JZcdHUZiRUaIosmwTZ6cA1Py3H8Iul7
GexwYbf5leVt4+raCN08d+uLvvRnR9qi8UXkJaYKIqjzmsT4j3K0nrgWi2G4EoVNn93U3Q5HV21Y
ed5VWG1AefvVRq8cqK4D1+Kl1Nn5O3vxNYsDYKqASntRIB1TdH+NrUl1ol2px/wHuD0kvor6wlPv
4tgvtiSIHuTfZLoPwDEbf5TdLjWx7lI+i+khG92y3rfpF0ad0MUb6t3HS+z84QOaQp6JxNCVQcye
Ab9qORmySY2PqVZ0BN9mZqtNigiYNT17Rp64UzKpPC7br35pBdfx/PxCR6aHRc1rKIP2uxkr766v
0gztuvGnKeejLUnCa9XoX4n5xo2Sjt/RYO+m3rjlxnqY6qq6EGydRZd0QuGxCAsSbdUz56U3BVol
lOJjlc2gCr0cUEOTLpFNz8MWHqP4zqKSAdEWBO4ipGsMDHEj3wiOpak/D3k6rZSwAeCbN5SYYk9a
AVW+sTjVgKdROW0pqivdpb6eH0tvXwF8FDYXZtLm4joeKkhqvjcGR32glBnXvmuWeuRkba3vVKgQ
JrApNI37FS/0NN8KAo5v8tEopce2D6cLq3feDe+OKLhkgKxhLc1sIWyLlpFcOQxlE+CNeURYXXbL
MDkGQ23YWAX/7KtKuBD8LMRtuZY5hrHKnGtmInSpJUQyNjMNid6cvnfKjS6H0lpSGmQ8GvnRgw4D
aTDcNrJSrYosfSljXlKKmAvXtTh9yfEUxMTIEGxVL8qVn6TfKYD6battSwQB8dZUFSfkYJG0Pt4F
unZJPXRZd58/fq5CmKwdwl5MG07vk3HMEZEA+XBAitC3p5L0YSVl6AF68c5rkltNMKRd5g+Y5Qhp
4Jp+Kqz9ihoSxCG8B/X8acxhzIeivJML3DkV8xqnFcGNjAHJ0bZddZpyaX7l8wl+g1lBsKaeq0E+
Pf3ofvRaTzZ88Tjo0h0u23ZfQvntzbC+niLvAUVuYS+nk0/VfTC2SVBkq6yWxU1k9ndaVDTXw0Cy
EHjpzRim465VJEy7tNsQXLc9imLwyaOfTttORAG61t0FYtvfhQIiqnkaXdLaXp52TAHyNgoqStCl
Z/2ixVnbIAlqhZpYH7vIKjcRIhBrH0MQgovMWGlVCBAr+oKAXruWa2IjzwdIY6SIBOjYtFMcbYcr
QejJRlFZzlDUvItCUnD+pGMBjo5f1ZT7RjZQcsKEAjF0PHlzofJcGUviC1thidkEKg1YFIkQ9h+c
KNDMpxMj9oMF2bmwDlFR5ddC2D/KhJqpbtxpLCSEvYvaQdZti1cjxb1B6+/SAEALTPL4KpHiFaru
WCkmEQoM6LoBd8LfQeG6f7tf/uKXfPp1FCwILYs//n/Kb5l5aP93fgvWB+F7Xsv8b//NazHMP9n+
EFpmnO0vRgs4iT8hd6IIOYv1YFrDbP5NaJHkP1Ud6RniUHDJs63tCaGFEJVLAMTU/DLjwPwXhJaz
9BBhLjwPLrgZNiFDajldU6WZhI3Gyn8akbK9gpRQf+kCVfiW1ZV2HyjZdB/r6eh6vNfuBFb8Lkbr
welLOfk0Nj3VzHdD9tfaeU+wObtw+R4NmWUJvUZFh4Sy2K5ctgFeroLxhMursmvUvLHrJMqv1clA
tckyG1sQ8ozUtGyu0ELzgSIWsoMiaXohE7sMMPiQmSqAFNBc9Tlz6vImWfEyq5WevKxKVoEf1C4y
y/X24/6eYXCBq9BhWLdMJY/PZT11THTBa+TOexK4zRx8lGPXTMXJmQIDlJPXmJtBb645GCZHrqf+
dSgw9UYIztjpURz9b87Oq8dtZF3Xf2Vh33OBOQBn30ikpFZHt23JnhvCHtvMLOb06/fDnnWwLaoh
Hh9gMGNj7C6yWOELbwBPVqW7TCnb/ZAF4KDyKbizewS7885R900dpS6W2sO9mUrDLikwNVTksP6c
NQVqdBTKHGiCFVejpq5ZPy8PXvTbkCeB+MIVyMl1FToZY6NmHS3kEy7d90UrUQeonrCsfCiRpqus
/KDAbDVna1SBUzda7xq+F3pLp3woD2FABC77O86njZpbxywTuzi2DojQfWwMclIJE1uVzEFaafRe
f/b5qaFd27OwFb+83A8q57/WN419ChFePkh2goR2Ua61vN4dBQgQslkWcsdLybdswJjKjnL7NMIx
Re0a9PFYW8NKpHaFrXzDQhHpEyZT6ocidvkyAVr/oZqq4Rlni+hDqwDK2MO2AjqaBGn9oar1Ut5p
dhydxqpouRLUvnoMbeSlt2ai56XXVGo/QZEqAzzxJjMTXuaMmOze3gTvzAZkV2TLdFiYFqoml4+Z
pFWKZEzmn+KikLDyBdGtjvWafuF7W411iCsFAoYEFm9R9m91tL6oZKiakn+aNSoPnYiK+1KVMeDI
jYbr2yBMwSgZrcWi3mPIbm/HplQ/OtDfvxpqNLoSkei2r5AZGkX+Iwpr59CTSL3EjZlszLBDSbo1
NZqFNYi9qcN1oTCV3dhmOcKxkOoyrNiOaqyKFWXhq/Rg/sxvbnZIvwE4X85fnkWqCtzFP8kw7o/V
yJuY1fidGyjZ2yZa5a1Iu12LvgFsiqR6zC1RboRI9VcJXclji/HyFivotbN8vjp+SxSQfWD3o2xA
U5cIWF72mYwhoJIWoyAdqHpwP0QKQSGKe/e2X4r7saLHyLFWPdZZ3bq3F9Qigv1nZADblC4p6RnL
DLfRptZE6SI4Z3b2kCuO+dGS4p8Vbml3TWyu6dHMV9LyPclAIc7D1eZuXuwyo4eZAM4/PDtpQpFC
WIBVey1AhCer3aIsKIJGpbZycSwrKEwuuS8qKbBdiR2WjtOBINhwhGOffBirT2FUWNtc0/Otqufi
C/RQXMz0/Ky107Q3ur5b2bHzKy1eGSqhTkEfDabZWPJyx8bKlNQNmvynMeiMrWamf4VIVG7TMVnr
5lyVoucXhamFZCyy8LN07OVQJWKHRmpEzknqKmzRMWk39wHSCt+7sg0PpdY/WL1tHZS+/G7TZZuN
lA5TNRiuE1i/OjkrXfhv4kWL1L/awcfTvNS/EldZu0lSsSRVkw48cC5hBZr8SnQnetJ0aGdKnhjb
GDkgV0R+dW+02nmSR9krnLihVEYTQGkl6x6P78gb7aq4R6rT99TJ9HS0r8rUqe5EJsE1EVH2bRSG
g4iS0dyJqg92Q40inYMUCQ2QSQNjjmzr7fX/zopE9pISJlLjswLNoopYW8agdcVgnaAuOju1o4ie
ZX5CTTWbjpMJNrjLsj/TS4BpitINFtUkXKhlMzjx7O/d1NgI5EIrTAcOhjAfhs7UXMXKpUPGWXon
kHNHYhrk+wykA+nYtysb4p0laXPUEEKRGVGZWOzCxpBHrUkT1kmoyZs2U5uXQsP/MhNiJTK8qhfy
820clUxjhgRxkcwH328XSYWgsOmMoXMyoyl/sVu5dbVIk93arMUG0ZR+l1hVv+3tUdsmHeBQs+nH
Nd7EHIgstiBekJhH0WyE874sLQxZ3feSIaRTKjLdrRpLPGSFUu6TKhs2vqVVR3VKtQcVU4sDBQZn
14YiPCBbEa5U4t45bGdxhlmaE91RtO0vZyNKOn0wRGGdhlpJ9zqh6caJhXiKR+O1mWTF++O1DcZb
w9CKVYYQ2yJYgK2rI1um2acqAvJfwIffxbaQHyQNbY40HtWn3jF/3B7zKkDhtXSysFk9aNauXqyt
Pu2rSVd6+1TLoemNUf6tGhJ75dK6qgqT0MMT4xKZrS9mmYHLiWwskntskKOzkKjLiqnsvCbRxru+
N81X36rqAxq+wzHISu6zqo72oaJKxyJymqeshMneUaZYW+rXq4wrFHFL2IHkqSSJl8+EJ0beqKIm
tGhzNDeVsXuIu35ylcRPD40xyvtQ00bPj8qIUqDdH+te6fcUCMeVz36dGIJZwR+cb+8QT5AlXj6J
EEqaBXhnnK18RjGnYXOAyN49k7b6f1mG2nnRYOV7QTHxYIRZcsw7kMdlHjb724vhOqyh8sxxR3mM
ZyFJv3yQeKDDPfhldDakuBTu2CTKp1IJSIXrNBwECt5Z3tDECsJzY7dC294e/gqCjoowCSm6dzbi
d3PueDk+Otwlmnddd/aTctqKQtW8XoBYsnX6ekSn/aGX/O5MYZaGdzLBffSdEtxqbp9jXx8e2qGr
/0KurHhOdDX42I4yLfEmrY71xF0IkDl7QfO1dnMzlDat6VubDuvsQ4lw6DbJDGUfOwgE5InsYOBW
de6gJObK/XV9pAAU4EQhVqcRR5358hUVkYajUOQMNU6sAYoqVfd2rJquKJ1uXw/qsDKn1/ubxJpA
FfELRPb0ZZXfqNKpLoBmn42si6j5TfUe5W995Ya6Tseg91BSmK1t5szSWmwms0zzdHI0cR7N0d4E
pYF5rAM9QkyDp8WjhsbY0NIxzqXnzOiDfRnVP/pIlf+OcWu4s5ss3eU4DZ0QA/VXnm3ePZe3CRk6
NDgOcbKfqyhLZKnUZGqenNUo0Nw8EMifVkL7IBdw2m4v4Ov9Q4+VOJk4gdEg3V1+3Epri0EVan6e
xjx/6StRfG/HGGeCrOj3YY0nrIIK1i5CFmHthL0+zUCsU5gAuQ6lCuGFy6F78A71pNbpOUIR4WNg
cEBoFoRbuTFHjD168T32QTEQOYofje+brmVLyLrUoHNuz8H1Aoeh9GaCNQtbo9B3+SBlb4TINxn5
GSeAZKt0frYxIVhauYN1kVysYbGuazEcgDhNEpmBLQT0t7g0DRUF3FzN8nOkTcO5MaYYWqXc3Dda
HW9wkug+lApqbF1WyV6oxtRWhqzcyHGpPlhDOh1kH1UAJyQ7zsNMOiIQSmQT9xpmOVHwSO8LQyXT
NPZGZo9uDKd+44ztcK+ZBf4zJUoat6fvOr7lFAdOhLbhXAhfZvKBSGUf/mB4roc+/VTHFoQqPbDd
rqycfafWlYshr70Wcc2TdLlHqBoYyGUwj/x7CYrJBB4aoZ/GZy7L5MVPFeso/I6+h/GXbX6v5Lzy
Mike7+Mp657i3Frjql6fUlDHKBLiwPBW+12s3rpR5d6Js/TM/di4+ljU8GeKbmVur08CRgF7DiWW
5tuVvu6YydZkllZy1uUaoAqSx/dJXFh7VTfX1HjeHYrIFfFmAM80yi53AbK91tC3aXpOhcg2teWX
rhZrWHrBnrq9YN6JrVBYRHHDQIkTYZGln7ATwYNDujQ790Fg7RRqAzupLeuD1Wv9xk4kc9/W7RfJ
gqs1NmPz0iYDPe22D73KRMPQyZ1+JYW+/pqz9PosMA/anqLXfEz+lkREONZVepzxRPjJIbSnQWhx
pLVE/XqnQFm3QDYh6zrr6S2m2FJ8ZSyUPjtD04geOqszoaMN+a4WYXZw9NZwpQGU/O3ZvvquNrIm
2FMibAMvBgm7y1fDnE5Lp9Aez5Kl/WyNKtx1daIiMFA3r7dHuk7FGAorI4JmeqzQ8xezKMuB3cg4
9J7bLI28wXQ6j2oq5e+gzI/BFGCDNgHpC7WhfchbepZtr2d3tx/i6kuiIcNFxqY0qVRcPYM6x6W2
r6vn3oJzkFsdsKUci+Lbo1x9yRmQNL8naoRIgi79cygDlbksacW5U6voTqoV40Eext4FCTHtgtj2
MSco4pV9c3lPEWHSaGJekT+e68d4YF1+yURBQba1nfpzYJgPSht/qPuZhRIqpyjPft1+wTcz+/89
X/8ZDIE1BcFHPijPfTkYpgtNphRB+zlDcijdWI1RAOyokj2MAWvbCGfcp3ZjAljmfHAqRX8Osjr3
Egvvai6Z7n4yQUbIsY9DYd6MWyXsMF7McADKbAiYVTt2r4qVOltyp3hv56O9Lw28h8q6XlNHX4ht
8C6YjyCmzP00A8k44C7fJWLLSZM/tacRaeFjhmS/F7BGHv20zDZ2GakeRn8oOKAt7YmAKglYlxrx
GVoiupFaJyTDIg8fnsLLbSwtbZM7NMny5CRbab5vy756Yknbx3QwbK+p++SjRADr2SUkzwnXt01s
RdI9PYxfQ+wM+xLR6rOKqeaW2nj8tw0IH6T9UAoKXVZy1JGdurcD+t1TaCgeVogFiM7eck2FuuLt
z3y5W/6ZGWAs89Kao+Al2z1temUsbas99XUcerHZaBvsLldDvcszaB6GKI9FSz4t08i5YmT6YeY0
ui+fxs5Wef8RdbEh1922E92XaUy6TTZFxq6sJOPgYy1JCoTrmTQghY5PWPpQZxi8Va0JcluzCvdP
5wDvOrqurAv2LTWzy9Vh+1I1ZmbPwzk5tDcFox0aXs7K5l1w8v+Zg1kvEaQO1x59psth8jislag1
5JONorE7coYBhm8r6FR6+kyrmndV/ND2NK0ptsxL+ZeswjicpBEyH4a2mwm1w61f2Aq6IUbyRJuh
X5mJyzL2/IiUz+YSg4EYnEIwfPmIehh1cmRLyimJDcMlMwOWGvXwEhSjA+CSDwe/NMJ9KwU/7Jpt
cvs7XC8SShusRCToaFJQy74cvfBFKAkzUE+pPcTH1gKHEwXUKDPUv1Y+xtVJSr2KmBUdGWqjyKYu
qgY+dllVkebaiWQi2+mt4ruEsflWK9TgMSMsX5nYRWP/bWZJoQnikFPDKHop0KrR9R246TVK9L7+
dcx07U6utOLZmWE4BlUEvExR5qGxr91J0qRv1Srzd1ObJC9JUq25l7z3+tQUwNGgDYHv9uJsD+VE
ipgc7RT1xehSADc2AwnQRksa3c1bK/+jEOQ/b0+a6Vj0FEkW5lPot+hKRcA0SEpLO3HA+/fEhawh
MShPuiVnazM979aLe4tPO7fg5DdeA6Xny7EwJbazrmUNt7WwnicKw27XSx/MPjC9Se8tAE6FfJbx
NN5paaocSqdSt2SpI4Wa6pMKqNCNv2v7WtidJxlYYUGcX7uQ3n1G9hhmasA9gJ1cPqOZZmGB06hy
6jtVf9W1fHjsa5F6Y9EGO5te7y6LheWKbopfbu+xeaavZgf8Hj4GjkEfZ/ElJDImJKwdhbNOVXc9
Dq+7yp6qP4rB3r43BQyZYBCxTQoL807/7XsbFnjWKZL0E4a9Cg6WFFDrMF3lRVy/C8t3BmvQR56t
8C5HsYYwdsIgRTyMWqWni/xTpXdrdeB3DiW8GNC+JbSV57r65SCKhFOY3Y/GCTNe8y6QpeCgtyK/
N2PU4P742yDWAsgGzW8K29ri24wJkCBtYihk+n0AlLQqcy1rV278d9YeNdtZBFVRaFYuOxWkXqHZ
VoN+igh09lNgWftMxMaHfuyT+xE/d5jGdKq1ypHXtubbubJYfaaJxj5ZEJ/kKu+LhdnEHYj/k9IO
DmwMXxp9L86a4Fuasuo3IZcKNC2liO+jqIs/V41kv1K5KlHej+y/CYnLxyI1nbOC8kG+nTrF/ybl
tfQh0IziuSlSbFUk/OcbXaanHpdW5G/zNJ6+Q7uL4ZgZcvJtasZc8UzAkPZWTUzqAnRriwdnUoOd
VnYxl0CvJMUmLuzqG9LDlCClyLDv8842PFSr4KXaBuko1pCYBjcT7iwbp2qMv/3It747ZVdpmxqr
7ngTGM2oPYRhpG61nFKmmxptITzFqs3yvkopoW8ju5K/6Vpn/ZD0pjC8YRr6Q4S3QLNNFFGmbhAm
9cdRb6KPmt4WOj084b9gefIYCsyTto025vJd1ejW37PaLOSQou49AsY+2sdTQMk4VuqkQIVAxPeO
kfTOxncitFjMXGkektKHOFFSLK+2g5xbX8eeZblpK9XehfCcAP+MGrGyn3b15NXpgBZdKbT0qSQS
22PwQghT1vqEfYNlVOcmsalBlXTAw11f9lynxuDn36YMdFBDeyy4y3uV+fO1UfvRDQ3FLsI6Dt86
N59KWngRhJI2r7Zt1iO8Ipw4ngHBAgaKMYVydFDl1v/YMf2wj5K8OwWdZP5yWjQHIi0Wz3OKArGc
G/2uC/Lqh+bPOH4tK0SCREGnypva9NvPahoPuUte0nwuyqlP9o3StF/swTYOsToYCjKLlfUjCdPp
QRtq1G+LwmqIzUTczW5CeULYHo0hCoYgcaB+GWW6LTBfutO7qaAdjXzaS5U1e2scdPUwxiTbGx23
5wyEczV+6VDSt7ZyFijHNNDEgE6NAYZdjYOh26SqX35VWY/kyEqDqnSmGOXWkiqsKDOQML9wtKKe
piAT2WxkedLONtqs6LpMkwMtLNIfmkCWE7cbYytxdXOwn9Wm8LeyYoVflAx7x81gd+YOO4S43VK+
ro07MU3i1+2T7DI7fjv/uemBAtA9k+fGweWhKU2d1FHGBEbH3fJ5wOk83zjlIPmbgcUPjcgPvDbX
o93tYd8JsQFIa9Ty6ZDRv1tm5alVF0OIHdQJXSfjsYz88uzkEiS9zqh+lZXhgwJpYw9nc9T8+rZ0
u1T3D0Gm6h9sI8oRi4HqP5bkfmxJ+5gILVq5GZczQy+RUxyrJOCn3L7LXAMTNFUTedKcEqOLnpKg
Tj27i62tPtVwuZJZ2LDCufH2vLw3KI5ZCuUD6ohU9y4/B2LtgLDarCPaxcg2xtBri9n55MmhNzo7
q8t/3B5vGV7OL0lVkB7l/BGMJdSoKzBQGaSyO/lTua9sMvshRrWgFUp1AAq08nZvRkS/3yoMNydu
cy+SsieFxcvXK/XcHLXO6E791PU73ZwaNwXN+hwKXGJjboZtDQvZ05yoQp8m9g8hOR6CaBrOgEVc
ug2t660Vpo7Hg0NwpNW4lQC/e2EU14+Ob43u1I7jym34zkcBtDBHL29NtSVsQU/r2gmNqD8l6mgi
2aPbL0qoKmz2XDmoZet7Ya+tYfve+TJYfGuwCLj4HTDQl1NF5aVPmzLvT05ZlYfRlqRDB8JvA+q0
d+Omy1YC/3fGmzGE+FjN6BdLXkRPXZI2tRbWwykIzNcoVjEdTAJsHwvnGOhjtTLa/PSLhYCOm00B
as7iyQMWb4dge0+FajjVlQRHGCdFtDiqtQzjnXeafblkamNMIL3vy1GwXZb6ZCiHU96U/bYzxuzY
9OYr10FzT4q+tnnfHc7iWyHIqQBrW6xuwjUZJ0Z1OE1xlaFzhNKTAQj6Dk+gHxSexMpuemcOKZKB
pyFKo/C3RC+Koet7f8rHEyJL4Q6IstgJK1A+//EJwe2AoQoTqcwN9Ms5ROjD9vPMGE9yY3wz0vbF
UbufwTj8tIYuX8n1F4BMiCaz7pipcRzRVcZ8YpGNBKFtDQWYkVNmja2rJnG2gYU0eV1c6/vRKsJD
T8S1kewuuuu6CL3QXBtcK8yDbZ1G2raQjdDNiRFuz8Eys6DgBg+GBJXyPGt16a/mRKlUobTanqSg
63aFHWsuejP2QRZc+beHuio/zGMhLTKjwmDggKW/nG9ackYU+XZ7agnBN0C1pU9l6McPfWEWnlYL
oAraAALUQeJEdpTxOOh1sffxbL5riMT3/z+Pw7lApZ42ED3Qy8dJET+WhR521AOk8m5SuXoBaMwE
GX3YjBO1p7oTGtB7kHqqP6B8206l2yp5fYjavF+BTF2Vut9mx8BeiBU/Bw+L2Sk6keGMKFEeBl99
L+P05RoDoawDDME1VdRH9TDL9/KY2psii7qnIfKdfWkjnuGPPax7iKPW1GR7hw7u1pYS9bmeUtsz
CkN6aus8PU6pChcfatoW4N+A1DVU5iYV/QpAaH7QywMQjzbqChpf26DVo13Oa+tkHVbtQXdS0wn+
lnC0p0QnxQrDRt7YoeNvU1oI93qsn25/0YUk+LzHNAC+zB20OoA4b2CL3zJ+udMqbmjRnTg60P6W
xukToFTC48FC0geyl1tXsNh7oxz3NT4Le2y/v0axr35op6I4CyO2PImQcKsHcoSakiFtnEQxvKqn
1W1rkgQXAZcxydBrt61CfWeWnQ/HCg3myQnFZzttbTQ7NPpaZlRtlLBq7xUQhxvNCievwI9si4lO
+iKpar0vsbhYieuuj00dQJZKQ5/+l4at+OXMJ2EDXLaPxpNhjygSaKIn8YyMle97fWTMtjkUSGei
AjHWYpSxEnKP5fZ0wo++3UpVZ+FL5+R3ZdOveay+80IQ7vU3m745hF/ccvBNyZgbWT614DhRKe4Q
SbCzNd77ey+ETqI6g7U5no358vtt2QQ0ZcnEE+UE4AXhG1hPm6lwXuxMab3bK/T6GgUfDfoWEzji
EGLTy5ESzarof5RU3zvlICdKuTWV7EMxGkcMwde0/K/3Ia1tBUAYMEwKfFdHO5VdpfJr7ZSYibWR
glHe4hlUPcoK9T2/ieXDKGRxTuVprcbyzmsCxwNDDTySxvpyQiepasnhQ+3k9IH1qQ70b0ooyz+k
yEF617L6lZP8ne9HUALQmE4rhXt7EZzUem43BSaJJzmTFRcHA2sf2UiEq5LZfr79AVkRfKLL0w2v
X8Igikcog9BGv/yEijkE1Rj71gnjufu6LHLbi6omeGgExSr4ILr1aYibOtnqiWR/FA2oEbdXusTe
Tr2ZHx3VB1MuRoLQttEJesmBDI36gI3EmjOIHCvESI6/Uq4NPlcWBI1DrSuV4mo6+es2dgpkidsM
USz83Do0KPIBVTxcudBGj8y8jz1dIqzgEoV1v7GrVj9afWK9An/k7lILZ1PTaTw1TQRMEWtXqr2E
qkDSpUNRW+LV8rFShpwQGlBVyu616FPUPIKeid+o1KVq15xC9YspFG24s4ZR+RLq5WtvDEm1MdQG
J9Euk9KvsZ7E7d6GatBsAq7SFLXKEQx9EfFswVBLdzONHOVu3KpdLH5Ih1u5+WDEQPGpuYydetC5
wj61BOo/aEdLL/2QTUhjWYX/eRwTxyF/lzs43wC2jpiAE06FYYcGJ/B+CxXdCkx+Bbjf2YbUtBSu
nLTRN6Vw0J0eIqOllJJQct0mZj/gYy5TmDMwhJxrOEFy36azknsikq9KO0rfOR0owEEDKzhPU/Og
JBPnvlqYPfaVIgmHjaPG2V/gg6jFzHVPYyvGSfqaAwH9VJU6UmWmGak5dr24m3qIftWfKd/2IN+B
Tn2U5SG4x8823Vc4xX+sZXv6S7GkvtrXYa5gUp/qFUU3vZ/MvQ3UM0ZWc2wGz6yhZX7OJ1yVn43e
waiD8k34JMWduSbD985ZAncGPIUD2ol+wSJWUqg9FzBoplMe4f1smcUBvyp714SatBvZZxsaV0jF
yPHK1r6+AAyq9zOqFhaTTCZ/udvKyBDpEErOCYmB6jDK2IlX2io34vq8mumuFF7njijQtsWeLvTJ
lzrRSCfCs+aI8kC9V3shoW8zGyYY+lokfH1gMR7xLzTPOYFbWpf0wg8t7EulU2GDW/YFojZdrT3V
kAx3a+fV1XHFULS7IDw581Uwv/pvd5viQw4dcH0/RbUV3oeOMnkKFU1XthpaO6UmuQFGoq8xhoHP
jd7kv4IiyFzH6DU3NgtpjZZ2ibacI7T5cbBrAS5Hf3XZ+aHT1xImqNKpmszRbcIyeqkrfzzCCbA2
peaXO7Z+uJn0wDhWCDRsbVY3xqzRWk3gvYUF8JNbmCyTvs0iiFFyCRtVNQjOvSQlbqtPFCrRONjc
nv53PjR3MEkPCCCYEEsaGFXqKuqtxjypYQi/R0tDrx5VdW8WyHTdHuqdF0LIAA9E1E9muvQiVPIN
c5SE3zqnOG31OzXIE7fAvG3lhRbgqrcPaM5lFBPEHN3Nmbv++3pCwj2xsTZ14GLjzSe3CEAMWVbv
OIJHT3VoXJh5qHpT0GOZKSYDQYhRWmkfLnD/bw8BlsagT0W0S19scRrFZZUkWlCFZz/swPLXVu4/
kOUgtpBFuggAL8zXpIrXDl2Rtvg8QaRFU8+S7M+qI0ERuT318yF0GRLMRBdoJxD0cYBcht3IcsiB
HwpIjRYSPlv4VUG5U6fCmO1R/AgLhrRt5GNdBk7wx0PTpOMutyklkvksqfGBag9Dzrl5khQk6iJ6
Vlug6s62TrKvSa39HIQuebffdq6KXL4tQgN4z0MzBLAMkfhyBcRSK5vTzE4vh1H7mQIFnpkNdXkK
9VQCweCjo0ILAYPBrWlEaoIdMyixlVrC9WqHvgx2EeQrAEYAG5cPYYrWiaJGhR4sI2+tN3GNExjs
g9uv+k7R5nKYRYVoMgGexBnDlE5Bp8q0io3F0XFvlaryYklZ+pwMdvU5S8HBqijLuGQs1iZNovCp
qEyIf+1YPo9lbK+kYAvs6rwDOEm5Gmk6q9xXy4/Q1r4ytZGMaqZqih1/LH3UkcQBhhcWD6k5OV4C
JcmNoqza5kGbUtCdhr8ktRzgIsexqwR9sJJ8vjdZlL3ncw6UJ4JEi4VRlY4/Bd0wU1y0fp9ASfH8
Oc6V0hEtpLGj5ZLjFtjY/U8QxM5zofemS5zImT8guqPbdbppHLv/44OR/O2tC8Sd63B4XS4V4Qeq
SYeJNlCn9RvKpZlbQMVb2RVv9f3FtiBznIMVEgNAJosLJcxgNw5RAY9AyuJPUjlJv9RILUYvKpVU
BiOPIFRIK9kNWm3KEdXN270mx3g1FSHO2RtVr50Xh3bvBwm0iOXWRYRDSjzIiHD5g7VSbXrvcREa
YGLgt1CtNhbnuBLiJJ0ndnzWxsR+mibac9KYBE+c7igpTABkNEuqXzFgjY7GSMAQjl12xJ46wRpK
r3eilIu9bMJhNtoqRhYzwjRwAKiwstHfW1XUnFH9oJuGHONSAnu0KHWF6mCfihEJYinN8IBK1RKh
+Fr6Hgx+9yMcKv2rCNIGie6G2N2osSGgLFXNWhmQdQ1BHYd60Z9B1ec9yIELkIq2FeUu64p0NcWt
pMeDc2oSqJRG3uduoEu4JQknXFnDC7LGP2MRxL1VapH9XAYSkaSVodNO/qmQ7ewuUdEjLvS638Kj
ML2yRaw4FvgtVOE47evAyPZt6gfP4AZ6GMumvdcsVFQHBSkuuYMlWOdheMyoRryWLXKyKRHM5660
G2RpexlEhMxPDuzYc6wWs8cgS0+3D9br45tWmWaD7gLoTnd2ca4WXShk5FOScwJ44tBboX1UhPh2
e5B5CV/uyBnoRaxpgTsHWrpY4rruK4PUy8k5HDD5C4PMcKl7tm6l2ONamH19KQL+oS3CMuAQAIR7
eciocZSPUuAn50IJzU3ZyqorxXn1UGWi8WT2xkEipnoQBS71kjbIR8sfOkqKLWaSHF9eMGXmM1RL
xbMzs3atIA68WnPQCaY99jGQp1UO/Rz4L2aHej/wNGzW0AxYippQuk2DIp/iM2GjCeDZj9IvGTpu
6sbpuz6Z4SblM9iK4my0XMUb2UnSu66qBwAy+thC7tGLHUbs4UPvj/4no7d8rIOMOHvlHBmogBpT
cupC3/nQZ0XyKA2cQ5tppGjh5WoRvsKrkKHuJyW6VGqr+Q+x45cZ3mcNmjdBXUffqG9mIeDLiGXS
UHRXmGPTdbJo2Fr8iKOd5FlDut1lHyvdLjGxQ5222prNgDeAU6vwpti8igTioWuecyVtv8plgMlU
lKLJtXJOvTedhGCc/4BG50D8cgHUqG2lXIvx2ciVELfcrHILqlLf+0SEHmP/KQp/Bs8BikcNisrL
DCu/HE+a1dgUXYoh/pimq5UIstooI211vXI8dRyGlUT8ncCflubcAIRZwQm0RK+LQbKmQokblDtq
lcLNaDvnsLXGT13fhaVn0fB/hNAP8TdLUwnIjxyh3dPlqb8m/6dcbzaH4jaiJrT16TA4i43NT0Q9
u5S6M4WV6i7XZf2TsHtnV/TF0YQ8dCT+MF6gDcgbYQd/lyHYbWwzip3cVtXdpBiBJ49sNWdQemJm
Ue8pi+Jt2E9/kfWsGQFdHUMAHLkeQCOQmynG0izEBlg+pHGDBkJG9Ii5l0imTZ/9JyL+I4m15+Jn
/rGpfv5sHr8V/2f+q38LvLwjJGze9MD+93eP0d+VqMWvZvmnLv4SEm7/Gd/91ny7+I2XUxEYP7Q/
q/H1Z0097P8Kjs1/8v/1f/7r59tP+TQWP//7v/4WLQhcfhrFyvx30bSZzn9DYu3nj5/Vt+bnj399
bPhP/S/x619vb5f/5IxY/px/xNcUU/s3RUMIGQSEM+Ceb/YfBTbN+jc306zYQh+FrUVq+R8FNkX+
95zx0mGiqM0v5vZmLdom/O//Uvg/KI8ixAdy/w3g8if6a4t0kh9AlMqiBaMDN9h8iwV+K9nMKLLM
KfLkUa6jrWI3XpBIm06mepipm8D59Ntsvfxz4v+urra4iv8ZDQWkWVuO+0CeD7bfRpuiUZHGuEse
hdQdqlZDYmul6HM1Au0bhZ1qWpAzyZMXR9XQlSWAukx/1HxZ3YZZj6dKlK7Z1FzNGjcvbY4Zz8yp
iBbE5XtktiV1hp02j4WRYnXaGrpXVlm779si9MqJ0q1dKvpaGD1H9b/dolSlqLQwIGXDueO5BDU1
UR4VAjLUY02k9KD4+a/CGlM3QYUH4fJ+JNjAJB1mb+yOE1uVYB+p+bwzV/2h5ve7ehKWn0ZljUaZ
s5hlbMV7ic5v9djkkb0TEx6uvlYpX6TECg5+3wSek6r6To8034VUSM8uwzGntzvhlnKn3A1Dknhj
qiX3ljHz+yOiEgzsCoRCui8i17FGFj0KAGVr75UM3NgmMvXu3qTF9OpjiBTSnhYNcYRtPshImX24
vUyXh/4/M008N3Nt2RhLNF9qxwRYsPAfCYSrnWb0ZwGwacMOpo4ZNMEuRsvqQytg0We+FT5BOwbg
2FEa90FfuQpqXZ6ljp9A5osv1OTHFx9lDRf1XJoIqMLe3X7eRTzA45KxkHWy7GdBkqVgapaPaD5w
wjyiX2HuewvfogEsFNXr3kFilBbj7fGuNxl0PNJOjiauaRqzl8vfSGENTYkePcpRtJ3yaIO+i3t7
iIXWKKnXTPn7bYzFFtMasx+RCI8eaw831G5j7NAWdQNP2rIuNspW81QcSYWL1M7K213P5iwiA3CQ
5gn/LKOrQpbMYJiM6DH6H+a+bMltI9v2V84PoAPz8AqAZLFKJGtWqV4QGoFMJIbElAC+/q4sd1tk
koe4ar8c27LCoXBt5LyHtdfq1t6cfSIlajz+dDfZS+itj0rG6TmCKVT2cJ3DtULEeTqRZpflTT6Z
ZNet3Q15pM/Bofzk3mK/G2/0UxHqm/LTeDA33rpeowfyZ7ALHvb1vtqaB8jU2H3k/BJDmBzIwuwr
Ts/H5B9/l3K+cwAMCUc/w84SdxOIW+vSXWlNBx3TeU2JF2ZAkkPm6fqSn+0qEAOgKQ1E17hXQOKt
JJXtWeNm0pNxB7jeLzufNg7ao/50bT9sIAIBmA1nxpJX7NEDZPRtrZcWG3fguA8NKGk5EGAf7Psx
/3l9MGraGGlQOZrflvCAH1uiNAPeuoElK5xjKGff0Pi7EzVRe1iKBs4WC5bgoKLLEC85+tiVVFiK
jnnmJrBEUTuyEgEkOnpPp6/D/JlA2IJJ0R1vISd49gB82ERfk0yKAmymeMU2m61kQLvGLmBILwFu
jDaulZft/OCpZVD74wvP+pI91XHQOisYDNgD8TeEa6vdMJfr1Pjldsk2hWyGmS8YvLQZ4ZjZCD/g
buG30+XTzcEbuVuNO0Nk41ZgtSOP+fPCdjxbugBlWmxFCXREoiVQLtKUVT0TTsv33sBRUkavAcTR
AjSEoDsePOHg1KmyLehyFuLHs9n8MAvP7wM8rKv98TPaAO2Rcr7XAvKga/m6S3CPe+2Km9U7SATD
FKK518/DhZEC9QvCLFnOASBPOQ7c0wwwc2GkHK0oyB5tUbpbtw5Y8PQmSszioXfK2zbYXrd6dpUj
CgbWBq1fwAEi/6jcrwVpgg6Av2lP7CRGf/cqaTYe1EJoXX6/bkkF4uP8yf4eMCoYeGTxt7KUfsUa
O7Nma2fvtIN9K/b5LTId5nOCxyqLjA0aqVe2F/bQtnMWllP1Rv8yLY0adoCOSzn3R5faWFmTGbSO
BfEfN8KzGTtI8U4I/trCBi5B/2/MyUwOOJJRDVLd0GAQxBpTzdqlvh5RcQ/GoQ0T0x1qT7nJESX9
HV/9f0QMH2M7MqasoEtAtkfqD2N3vvZuJI9/+vNlL538C4ccaB5l2Uyv7iyig8WXi6Rf9dXsgl0R
PcjXrShhOTYHquFw2PELHNdnfXsSU0PMokr3JQik1iVv3yuWsxs6EWt93ZJ6b8ESrMABR/CIe8VT
HtEKSIBizmayR68R2WVAK8VDZi0l9NRzhVsfuGILvCGm7LD4SPgf7bjUmCRecSoPmWaB9C7zred5
qI1vJIOCPdfZ+/VBqfcVzEkSThDuYXeDIksO+sic3Qw0m0FpeUACHCiW7CAKK0RWJZ5a80nUBiS0
Fo7zhQEiTP1YLsTl8NBOLdY8mznlQ3uwLAZtQkNsnXTWIX/q3fHBW9iDZ7sDw4OfiWquBdon5NdO
jbVVBQWGpGkPHa5j2xJTSG0wTgfO3fVpPNsbeGwA5XIACsQ/eLpP7SR5DYCm1baHnlV3pL8r9GDz
zywopwlUdDSHrk574B4gaPrBL/OFy+fCXMleB2xjE+ktzNbpGOpq8Mwh7dqDB+dN02/NdquRJXoE
teIpEyzHVlTyhsJo5yTIYcV+qQ+eHs6f8yrS2jB4IOBCC9lPyCFVS2Xms2tcMar4puC5mipk8NsD
0LzovtOMVYJKGJBuS+/FheOEswtqJeBP8S/1VWwDjbe+3G8V5Grdsbq3E01AxC0LBSiktM7goRh+
XN8Z6vsvZxRlsADXNbwO86PydnSEs9RgoBmam4M/RSaURfYWvWnBvJFCkjBqF0UnL5kDRALkG0Cn
ALyhuBvunAC25zgNFtC5qe/TOQzW1t18l+/SzbzJt9ZtcDu/az8E4O0/q8/Xx3rpnB0bVy4PuynQ
ejHAuI5WT6u6BxlrfN3CpRUEPg5ADElJHJzln5JKDEMBC3hP4swBBw0oWK3UIbg55n0yle9VSRYu
4QuHAjQDKKSBOg+sDmexExJ6vjlYmjiMhhGzebgH6AqqfG1sQJVsMAVSh/a6yd9HPV+5VRAK4aCv
ZHt95Ofn30E2HlkZUB2BVUpt50L/yDBBj30+GEYZedA56catEyxs1ktDxYuD1kGAxkB0eeatNv5I
MPXTwTBDaDYGRmRbofndfxv3IuTfhtfmpVyqNJw/ORjZkU1l17RGDpIckWJk6MJpwIdQoH22ROLD
WUI0yc1/nHVAqhkNKEivwFPF5lHrh3wmyGjWxnwocNFAgIuHhR+bP7z3AepaRdx+sl7mJQK08zNx
alOu69H5T0CAkub6NEPSA6jp8XPdLdE/f8S514alPG+Wgdo9AzDlYCFVZN3x3RhqqyFCvHinbbWY
bMeQbCYRkiok22ZT/Mo2wbNfLhzNpYEqT2Db1imChHE+BBm5NccbwFcXQtMPB/tsoDJFIgFp6IpQ
HorZ9PIefdrzYbrV0Re+qV6zH0OzzSpAsEOxYU/+095YaQ/696QPtQftge6b1/yZx8EKcpF3/YJb
cZbq+NhPaEQFEhCQ1jPm6xlZWI87hX7IX5F1QGquXknCnidLC70vSyHdxbMJubW/rSnLnNdg1gaJ
Cqz9Gn441tbhm6AF/C+0U7xhIeAX001F1slCIKKQpwKAKE/NkV1lYa3Mt3tLwG7xizw662xtx/nW
vffusifyKbubeah/HheO6vk9L20G6OGA64u+csXbAbo8m1INNvVftvcpH26KLbOe8FhbC4ZUiM7H
6IAVB6YTu0r2cJyez547FV4tdzqMb92afPWe5+/BXfWYpyG501+mJkaLAzjRXKDi35aY0y8dGdnE
hZIN0iAgfz217WhJEJApmQ6z6YajFpnzktd4ltCXi3dsQlk8z2a1B8jadNBvnRiUwevpV/2p/GRu
2ttyS7f2Jr/h9sral3RLID+54LQuDVBx8CeRFWbRZPOBzUwL61Fb854t8fNdNAL+XOkcI+uhSiL4
DDylJRQKDpqN4wAl55Yv+DWX3l7JN/0fC8owtAJEDjXDvdM2rzPJ79jk3fBCv7n+wl94B5EpAhcP
vBtkGVXGb0J68JXIa7wP9sG07sXnplyhMeG6Fbngyh0qAcx4BhEOAa+u7PfZ57SiUzLv09TeT+m6
py9g6n6Y5k+BZq+u2zp3RqW3BOQWaoXgn1LjLn+mk0GD0tmbNADXbvYyBlud3AVJggIlpK+7Mp6H
pZTDhXsSGCGAuSSnsoVSlrJafMq7hvK+B3WJcVPP83aC5kTia796bTt53aro3BUry/XQfBtMPwaH
DSKdJfrP88VECQ3QXahAAI161iTpZhZAhrk+7tGKO92Zk7dG7p9HhLfPra8tlS1kVfx0VSGMgGo6
ku9AReJ9VF7GGtQxmhjN9JAgFA3Hzl5V4GDpWLn1WbLJkK+aEgqSuWzrp49D00NOYwkkfXZIUNEB
LhNwR0mNfsZ5lwwU5dDUDvaE+ziDdo3KicPTtZ2nZKEgfNEUUDK+fJwQDisrbJV8FATO+j5xZmfF
GJgx9TaBwn3V5n+6hRFpfzR5eiiqgydPOS5s7HTSp/p0EDM0yVEJGrOfZHwBy/EnvRigKXnIuoUS
w9mpkSZlnC8xQKiQKVe2zS2zAZBgOrQcbDtOeTMGRkxs6x4ZlGgyu+3UzptZLEn3yEk7uRhk1l/2
MsrMFpr1lcgRokweGwPRHAaTm9GkDcNdwJJ5NWaZGVKq70GdYWwHd6rW12+JC5sXlpF2QIuBFKJS
wRGoeAEGyXgLy/mmIt6NA50yzUBYnjrZNxR2VinV1wMYRh1zMyS+EbqAOV//iAujx5zi+Qiwb0D0
oK5z24xT5vHmkM+aDnKews5XrA1qwDmD9geELqFI2dXG/WA0S1kJRasUexhiQrL7FTS6YCNGlKm4
AUOm9znrm0PjaCQLA1djm8rLg4PjVeXOAHb0zguyGcpNUxHVAAKHopvRqxgYSFp4AUQBpwwAQ8CH
5wbCJ9AgsCE9CXJaUtE0mtGgt80bdwy9uuCb69N29vbKT5dXHPjNTZkWP/10sEfMWcOS5kBE0K+A
tyLxqLnBwolQYXEfM4TEHcJeFBlgRZkhm9fzWAbIEFEawE3qjHrlOv1bnlPjbvAhAW/P80NasiYS
1PJX1G/4H9Zo5RqBZxgwWmCZ8Jviqs2kBK9porcHd6j77dywcj0Kny1M5/nRR0JUHgK0lstEpTrO
AJAFH5Rfh7Z17RU6FIuvIimDyJ0m8ZSzvAd3TU9u/IGJfcVt9nh9NS8dApxDQB5x7ciiwOlqNrbg
XQ9k7EFQ2964JUd7WjVYmxrFOKMWdO0OwJFqtjZF1w3LH6zcPbjOZZcJTGO1lW3kawm4nHLh7vMO
FZw+sPjGbEUfJdj3kUZ166bJg+9/aBO9E2A+ATYVD6aL83c62AJVLSPzUgun7pum7YhIIjRHxgZ7
Femf8XLjhCu2lPGNoiy0vk7MQwDV29y374K5vau8pSL/2TR+mJGVRtAkgbdc2aTVnPpGD22Rg+2E
7s8U2cYpNHb95+sTd/b6KlaUXQKm767TKbymgY83VeVFZLjN0nkhuD7bi7AS4EYEPgS0KUihni4P
YqM80WfQa4hm7c43k3U7Njj5K6O675ZUSM6cNSQtgZFHyImGHxuv36ktrZuYzrwRI3pD44PDViAx
srbXZ+3saEsb4CpHQRYIRkAiT20Y4ONrO0zcIbODKUza/CWHRrYPTMlst1FiVKCsm8xt2aTxdcPn
z+upZRVeguRQb8wB1xEfoQ+mr8gN/KRIm783BXmsdA+MD21sutqqAzK312P0oSwIOMj5Ozne8gsA
kQayRpK1qh4NXnc/T8faOAQeW3tausqCzxOa6PvioUuthZf83P+X1uQtLclR0JSrrGYD5xSKMtw4
sNGIheduaspWbWbGoqOv9viWMPMtq54cNIYLLQ/nHgRLFVtwai5tKThwIH9D2cn40BE+TvuVhVHl
FBxfB0hCx237bhUk9NofertE3nFpXwGnAQ8KFxaaNRW3bc4DnzZNYxysJwqpyeadk7vqB0seuX0A
xOf6Xro0KkBlDcQzeIVRmjzdxEQ3pjbPDesAhsxHb9bvQN6465rircm9hfNy4ZYBwdtvU8oqjpSM
JBhNC7Ua8xHkIeu+G6FvvkSDfWlryqAFIGV4MpjD0xHxAtwNEFXEzQwyhQhd2m/JANqCzu5frVzc
cAjNLczheUoGsSm8PB3TJ1vG1fgU+r89aFB4d9DBS/rGJqMLhwbygJaZTVFaFM0W1+FPpufeysvt
aiVKqM1nwydQDFVhouOpSkgRzxXhuwlqD7s6b7+DYJRsiNMOn68v+HnyD+RqAHfoeFQ+YInKioNG
1DSSjnV4JSG6bvvlFx509arqoD6ZNriSbbiidwMafsNM7/QV8+phNfG5B1sNWDZ6ENuFRQ/KrYoF
5vr6x52vneQBxDMBmip4Da5S8m/wPIi6YPCWBh/tGB39REEXFA/OOK8sV4PcKa0XwsEPAOzpVYZs
mtQ5BFATkHa1zyDITOjESbwr+nG899Tvsx8i79jTJMCUHiITL97HwgqqaJ6L4kvVE8sNO6rlSAuj
fvM0cp/sfc0u27ACmrQJJ1BzveSMau81140CYY8HXLA2BeTdIsZchwKbJAjTxDQfaNbpgEZm5nwr
aOc82LWptVEDQWEf1Bgso+DzypNnH5wo+MGjOYOV1XXafanVSGcaBsm/IHs+0TD3Ne/dpqZ4yI0p
Bz1V3YtvU+uisjsUtHjWkdYGXpe5wyvAI8U3IfpmCEtepIdRoJyxcCLUWwUlWQAq8ABLQW70Cyje
kV6nLZAjLj/g6o7TcTWZ4HLKugh6dtc3jHqnqIaUwy40XbQWh6He10HAhtYwdgiScWE48nOPt4hq
RTkyJfI81VDCiqMDQwtuC7SILLzp6owhQYDcHd44NCiBYlRNFYK0xehKgw4HVtB9moEElwQU1MTQ
PilyZNeuT5s6IJRagXTEKYMyAUjcVDYCWgLCVrNhOJAMmZ1Jr9uo9YH3v27l7CFDehUJFsRX6CME
eYsybYPrjoOhEYA0smHVtCILh8577LgAKaEVTsOMcqRfRqCQ+sNdgTgLhkGBD65W2f6qBAK+cMeu
4gWCS9sNq6YMPU7CwV8Ynrr3PqwADID0BqYTz+fpQ4N4DiA2q0SSQxtisz/4BgkrIHiuT+L5UmEs
R1aUHU5Jgu48t0KYShmI9oLkM2oPSwJKarcwysOwIkNEWEIIpeaQe2cWeuZTxIldEjPqHXg1h133
E3XcKJ9raIvYN3UgcHfNGV6sKbSsccSfiJtaWzoK59sGvg+qxyi/4btQLjqd16lgkBewk+x+1FhU
Bi6YfOt4zgGRMrsocew17x7QpbhwJM6eHjS/QC4XFNlA6oPP0Ty1akPSY0LpiNxDgNwJ1mS8dcC4
ZG+Lz3+6nnjakHqQqHCZ4FXW0y6a1jBLjdwzo9PWOoTgw8Ixl1J/Z/kVRFgIf6ReFXK4EuB4OpzU
ZR5haDk8oBt2DO3cNIDyEdN6kC2pAhzCeLdspHfar+2EiIVU9RKwTt24+IKPwgc8Ph0ZMFXotRSE
Q+fU6A4DoNfgdSoE+LeLasGpXLKi3DGQ/AO+udK7wxigb7sAwN9DR87C3rhkxLEl2SeIEuGQK3tj
FGjNHJHDPVipi2cz18v6RYNK9fr61lDfADljeCxBQQhSYbTsK2Y8OD1+BdZiHEKvXKNFvYF6itbE
6OIna95yvnCBnQ0LLhZI0uDygBBDVnVO94hV29QpLYMfUnfA1fyLOy/XByT3svJuwgDQytgIkm5G
Ocnwzd1KH9APzbw0DAj8GJSIstd/ZkTZ6WNTYgeAaP1A0KpP+WcxP3FviU7h8lT9HomyNFAwb0Bt
CQ/AqN7B7BaSeQqvD0O99eBjnMyV8mYVPHNBf27xA+hcx23RhjYOKkWVOky61R+KziMRo1iT4z3C
sEAK1mcAWfFDYT1LvYRK3CGBsXBs1CtVNaJcdUYNfQMql7/+jvHMW26DQR4R+oKZpbVRrgApGNOh
JQmEMcM3C4BDshQiLG1jOc6jybII+lch7ccP0KwMteLec54N/9f15V+yoZxFtH4XhDLYSCfggf2v
VvHq9AsZ7yUbcgsejYNU7uzNA7YYLdBqZgCaBbnIxXL0wnKogFMxt7StA4xk8Ana6rOQ20uk8WcX
5enuVVufWItB1NzkB8+gN9wTaEs4CBNcyPW366tycQfj9ZQyr+gPVaGeegeiLKfBsUdosfJRq3HE
uzdZKy94TP6QHvavI3lkSzktPkH7ZVnJUKYJot77ZAwvbpHF1wd0cQscGVHOSqPphAlT3mPgwGTW
je5rkfHfhH/oDfg9bcqB6UQeNO2HFTOLahBit5oZwnTUl3++pQGgRHkDiUgUyy1lPK5mNkGr6bj8
3Tqyof+AeDmEINP1WbtwNyOZBDQRAlrJFKy8Y7xvaVI3LT9YASrGCK5BJA1pu1BYqKpG/lK4eWGR
YA4eOTBxSEqcleDA54d6vMD25l/AVhXmVg6NlvX1MZ0lVT+C2iMr6n4bHcaQDOIHyCbKyGVf3+cP
dAp1yCYPIf8+77IHcynwvDg0cAZJTwoVDbUbOe+IqZlZj/UKWJwk4qfbD7HNyoX09EUzR/kH5bn2
fGTIUYmA40G/jsB6MW2f9z+uT+CFS+gkx6E82KZt5J2jwQZNGCSTHxrjpe3Afl2wBc/g8kodjUY5
TtCVFkPX4roTIDYwUc4LZ3/cNcJ8q1gaW5WPKl6/QUH60YH2DAvo7eBZm8FMFx7apRErb5RX5Uir
CnlD0Q7KoWZsdehe182Nv6iyfRaQfuzOozErb5Xh55WBFhV+aDMQA8ZlEnbP7aN3k78kLLKKGHWw
qoiqdfKHBJfyGj5eVlWZOjc0loN9GTckZXHHknCYHq5vnPPYTDGheqw9REqQt+AHkB0Eb/0cGt9y
HuYdes7iIF0XzsIGWlg3VSU+NYxqCgCFOFijE+fTziQ54KXlutP+q5vr96qp0Evi5Lg9CSwRk69s
csvzYW3kr9fnb+FwB9IBOXJjiqJPm/ZjhSBp6fR3kCjZ6ktaKxde/pNtoNyOidaadmVhjfRCbIyh
CWc3XZm9CLV83xjp5vqQLj4wR/MmV/BoSEbdEM2R8zaA2nzME2CAN/VcxYH9AvUqqCgkgA0txTRL
20K5Vob5P0aBY8e1csjEiz9+ntuFZgu17PvXgULNTDIPyXrs6dggj1uWfQf3vCurde7oIVLRoQuQ
sxdAGber9v38+fpsXrYIwT/E0fil7vcKdTpesBnvZx3ECaWf6nKKyhIsk47/CArsiHdLYKMz4Phf
o/xtU3kNupQEws0QS5e2FgnrDdzBsW8NIC8n66oC8YK5NQKIddxai02sZ+uIbk8gE0GVi8oTUkvK
Y5dVnstaU3P2Xf3FYlBEQlcuyPtiYOtXfzixiiVlkEFAfVsUqbtv9PuE61urxQApQtWOvHRQ20B5
YX3dokobj7v4dHDKYbcmV7hGApP2JjZv21dzjlAzG8Gi0oYAkoTeTboqIlRkXp3byX300TZ0R+Kl
esZZhe/jMwDgQQsNhIPAHna6iblWzmyY8Rnktf0qfjVxs20fm6f0wXusV+xrv+2fqnsYRwktXix/
X1zgI+PKezGNYk5cE8bdnUDKHPwhRmjRCGolw10bF/fjhr1UZTj+XKIPOd/VcvYl9lbKgJpAMJ0O
O7cKy4fQlbsfm3gYwiCLpy5utBXpVkkXOrG5cxe22Nm9q1hU3n2dTRAtrGCRT8GDWT4bM6To0yFu
ktcZsivXd9fZS3JqTC036kGZ8ayV+xldYOC59D0ej4G+cLkvWVGWj2lzmTQ5hlS1EJcHFydKd5Xx
/fpQzu48ZSjKJSCATLYKV27QrNiY4BDuy+DGasYVxAxjlzchtPwWMHwXtyUQ59gYIH1B7fR0c/h8
blAXS5w985OwYGPk5LHGbrOlJq/L8/fbjnIFEMbMYZ59Z09StD1Z+1rfmHwhYFgai/yGowdYVGw2
2irAHVo9s6KPQeIa+miwKp2FC+3csf1YqN+jkV9yZGlOdKtqUS/bQ/hBfwi+d0+lHpJP5pZ9678L
CEyGfhH2S17t0hwqbz10Jka9QR18X7arrBEhhBgg8/FyfQ8uGVFuC4sbKQWduLO3tWDlE7Kmxc+W
mqvrVv6XS+n3DCpXhKYDhgM5EGfflqvBPmh1FHz1fyDycT9retyTtVsvnODru8PUldu/aoHgRijg
7Hm1sYI7Bm0WNByAjvD6yJbMKBfFPNV2xlIskpPWEXgqgQJ+K8fYDJYYeM/czZM9eFbr0tGGRa0J
CwX2S5KGuI9kY/gGnCW6FmVV9M+GpdwTna7pVe5j9jr7e+LatzX/hug/Eo0VXzd0HigDxeTD3wNr
LfqGzjqzC7v0yrYdnf2I/j06RMXjCI6ykPwIhtgNn9hmqZNOXj0nBQ5pUPbvox8EhW613cueACNv
UBveBxYEYUASjLN7fUwXzhQsyDohXmBQLiqbPQBWHPpZsKBnPEHGjrXrqQIpn5c7S0/vginVx9EK
d7AzNBntC5dGJV9Rs4ks8usfjUfFOfiQ6yEcGJa9blZhDjVct62jwlva4UtjUZ5DkwLXZA0Yi+eJ
yEbhQSdfq2GpQebyhgPQBSVd2WioprPcYC5AjK47e+Op2EtmfzBFIJq3Ywfqy3XY8BBKv6DK+W/m
8LdV5Z6t5kmvwIXs7CsJTXrunDd3iYbvkt+NfffbhrLvZAPU7EGHYg+k2icHGsir8snbZ3HzxNZ+
3MbDL/rV2VhRsTa/6V0YfKm+VTf/aJgqytVOAK8w+OTsJ6NHfBrECE1Z9XLdyOUT/Pc4VVG2yuBJ
XiYYp9Bepwz64l/+7Oc7OLo+YlBAniW9v0qmDYmLpCMp7+9bOrMYzYI/tVFf6jM86zeRl4PEHYIL
DjDEMyiKD8CgwVpjuM+1Uh9jf0y0d99vhrd8mvsvtllyCj3pvvlMWYF0aJ/ZBIFDUgxx3qfjKxEG
oOUTM8W74dbOGAGCkbKwRjfrZ6smEE4akayewgIEW2VYaG2noduedws+rOr7y1EA6Wt6OE4Afqhk
HkFv1V0Kvan7DAqIz0PJh5A2vEAm08uiEsLgksZz4SypfvOHTRCH4L2Qujrq026xvqh4YHX3uMuH
n4agIgICloSlAOmkA+2mL7k+vIyWs72+Ly6MVRJRS30FCN2AmPPUDaSB0aHar4t7EAI9iIyU66yg
ADf3qCmAwizbmIX3889NYmaxC8HOiIhOcS8mBkylmB1xn/hgHc2S4aeGQwV9p+fOmndJz4Y/fPgx
t3Ip/zaoXMLUAREvtzxxj/pJthJMew4KV4TmhHastk3+MByBNQwKHKdSK0kH4dHpjBp+7dJUH8V9
kGRmlE8NfXQT8VoxL/nRNsMSb4nqrElz4DgCQhv2gKJQLmE8MKbL0lLcOx6Ygayp7+IURHBRUeVJ
rFXcX/BBz9xetNEBSgekKlBtKA+pcLPUcdo603zrnnm/iJU+OuDwzGv7JtfhuyVmPDr+nSmKHeX1
Jxt6Qtc3z9k5AYoOhS+wiACjAu5n+eAehS1B4zsaRafdvTXR99Fu0+2kp10kyu41qC1IhdaZF9J6
iYXprNUBoz6xK5fhyK5IXMGm0cKoqfF5nOx15lh3QjPRk1qHc9WFLeC4TZtsqTAAgx0tNOOUC3eE
+kZA/wu0D8CxQDwJHKoqTqZhvq6R2XPvnVz348pyylC001Jp7KIVbBqkLG24rx8zcTRSA6vbyDa1
e6gB8U1ZWBCfydHDcX0dz8j9JLEuqn7oBgXvtgMtzdMJ9fzK6qteIw/jCJVHs/B9GiUi0Q/QwSur
kBel+7WkLZobGKmg0MdYB7m/2ivr5xQsmQ+QiRw3dOq2aVvl6znV+e1MNfrXU/BHrOz/K9f6CT/7
Ve72/4us7LgF/2YNlKTv/yZz338tQOa+bn6W37P/uUeQcc7Djv/zLx52Deof/4KKl6SDkrJwH3f5
X0TsCAXsf8lKAsIgHdp/H6jbfzOxa96/wJAFokO0LHlI60GE6m8qds30/iVV0dHLhCgDvyPX9x9q
evk1aVWC1R4zn/6s/v3fx+zoHw1AvyMjifZFOARY7Md+BlxD8R87OhodAeBwJ0ifrDkclLtOUIBk
BxzPvBHDrh87sTIMKMeCbGu+7cuqXJl6zmLR+DykTj3GiHZAeWNn+lpzbRL2MytuuavzcMxI/0wK
V4tpOb82Y//CJ/JV0LF/hlKJvdEdhH2ahnaFo8W4MCyldIdh4R7Ae41GSldKeKn9lAJSZBXOwrhj
9exvwYCov9dI2YAkS9t8fKiOeCNtSXZvu2RCqFstdbYpRMv4BHyBDYUWXEWIc0GXfXqAXeIG1KoN
fTdnw/rN51N5j+55Wt0MubYq/WZcG2OiZ9DUMdM3I6FZHQ1+0n3WZ6N6oKKsgPZyJ1uEXRXMN0UO
GHUIytHyrYeO83eQ9BQHauX9rbBaD2KeukO3oyWA38hmukXzgf2paXhVhayCVkjY9XRsQ94ycBCb
LID0UqdRD5fwUnJESZx9jBu3MNrswHYs6dcU96XhWT8ZvBl3hRNYjyzt+AxRsUDrw8pu+S+DZKBc
GRgTa1x9gB2NIrFvRwft/CYPQgO4JGDQpoJ+gdqmNSw8EUokKL8O5wnHEcyOkDoAt/3pqtCc0IAJ
w9xRsLd8LVnGGLrDcgjR8Mn+gsYjZ1rljZUeaFqPt2wAcV1kmyjAIv6FdruGwBiXr8iTBejK6asi
v8uD3Bt2CToV4eSqQVRL2sDNm1bsGkLfO1n8GvxlfKxMgJ2cdtwn6IzD+P+SAsVNdfxKD4mTotOd
zzsd4UfUNALOECSdQt3JnnLOu1u4FfNPIzO1VTbrQJsWTGvWRd0VzwWrUhK5kK9xMRcDDWd9SoYY
PHhgYi4sbWN18wAPteRoIQk8unfBBhpbxtSBpLn0HwpoZ5URCBa/Tk4FCowxmwCbbA1iP9mjX7x7
RfNOHNRuVhkBcT36NKXuXdnEAgrfeQh4PTXj1hMwnLv8BzZeHuMZZksO1IX9i2sDVy9a4OD2o4Z0
OkfNLMyKZqO+w/vbvZn5ZEvN7NJp8LGWFmkVadcJCmh2S2s38ubee3IzXoB4A1JeQSyey8hqKPux
cKPJjXm6dGC9x+5Azz/CU/SFnX5W27ZdLupg2pU1yJm1ZDZ3+eQWcWJa/bYQ+hxpmhDbuRrE6zxX
EJ2jjnczsbx4W/gSeXEpXyKbRMBvBEQyYFaKi2lAvJSWtaZD86hCFTNhTgoWAAuLRFsbAtjw9NY0
rSjEPSp9ekc015hh1WIC89Gp6lXu4iyF/TS68fUvO3X1UXjD1ob7B0YpAD2Bl1Zu3M5iHVTSkuHB
y8uvtYlp8p0sj8BiDm9zNBciQ/XESnYZ5C6RTgpkL5DqaWujA1024eoP7WjxL/bIsnVBm/Lm+pjO
XjIE7HARQPCAgAJeoAoy0zTTyXueGg+TDvLKoWXaquUFyL8S+LjTgKquXljvtZfkYQtOq3daiHIp
pJErerzi+AbpjAAq5Tvo61VjqDmA39GWPeRyxmDceG1Zr4WttyvPxC7MPH8/BN7Ob11646FbDm0Z
Q7Lz/Hxf4OeGVRIASKBbwxwldrJEqqQEHnLR4ep/iBpjOUAVpcR3KGs7vckS9hCUhoA4lo1Lp5BF
5wlguZlyPXJzXq3qrHMeSdsUUWr0zipnIK0Z4B4vbEHpLp3OFL4G+8GH2wayT7Wp1U7LcSx0iz0Y
hcE2TgqyPDT+GbEf75EycZ+cwkb9DUIxS0ukXg8f03BkWIm/kDrqLZPq7AFNEE1o1a2+GnULKupF
yV8SDoJfUqLnafK4vupr0kTEKtc+pJGX9uvZIQRdJ/YpiK7gnILQRrkdxtywx3LUsgevbtCCBK84
rseyu0l6q3ooaVnFaQYEe6klZVT2Xyqn+9Kiejc2bvci2tm7p+jc3LnzOK9FxpayAefHSbKJys2M
IgBoRT6i96PordeQQ0o8Sh6stM/iMfGaB2HNN87opncGFbjkG73fU9oFdwDroYIPveiFPSJ35Mke
wSegGw1JCQ9ePDxv/PnRJ/ikpJlVCdDg2wnK547+aKdTtUJ8nWzbzjDCqk+yvc+9+v76XXJpaQBA
QfZF0mMh6Dg1jO58Jy3mBIa5066tHtsjK3ISQS0nWyNJwhb2gqm+FKYcKdiz8d6DEheYl1ODE6NF
ZzeUPjgBAwgioWLL3cQJU164W9LxKazbxlwVPUtD2QsYNbNPNkIv57DXuHY76uKdU9qvp4aXK2cQ
ZWQjAxrrtLJjUSfTe5sVbuyM3avb1MY6da10gfDq4pzBXUQOSerwOqrHRNAK3JCePJh9T1Zabs0x
YfSNQiU3NArbjq4vkZyRs73hgpgbCSv5nikz5o960mszow88857R6TFs6v/H2Zn1xq0ES/oXESCL
+yt7VaulbsnLsf1C2D42950sLr9+PvpeYNxsjYgzgADbkIEiWVtmZGRE5oS0n4U/itg9F66+RgVc
9JlzgKJrqarojpMouTS0LjJAM4mmNFSRAY/NGhjBF1/UGafp6aGAUI1KQ2S3aOwWr67z7JrFc9RH
7blou0MNxLcTXqPw5d//CvcfnV5NcgIVJtrctTn//q8dkge2DJWCM0RrBmdjFPZnIeTL1IbadvKL
NUucBdTyP1/AAfWnD5R0BeX82+GQkU/abmyjl1yZzHRTo8GDlpMZCNWrh6n+18i1KyDxflJmQmYq
aFSNQPiajdqE00FGCoUVYR5lMJqfqJ+m3/nc5ppQz5+nuF0asw49TY+zeiA6x4vohsA7q6J+iiF7
Z/pFDtr0qZV9+BC6aVdtciDwzDPSItW9juJdTF4VJbvCZq9tNSvWP/Sm7J41N01/OtQ5gMY0PH+S
xuqMrWhy/SmH+3cOLGV8yVNTfHl/Rv+oXy+eHua/w2SCa1BeWUyp7fgFsX4evKT5OHl+5VS7lOrB
MXcnsYk6Td8SyotN1kViGyTJwR97/XFsxvGL5WvuceyFgYBKcqyrgWJdF4dbVWtpWqCKYoW27Qkn
6U9C6aFlKu2mabRpE3GeuoPvb43acr1CmsaG1PcXWLByMutXB3/gD4gEl1vDSIZtlSofhqQVz2Fe
Dxs9GcpjX2XOvsqtdDO2rngQuBwenI4MZOXb3O15mghw7UEOib5e1ZwDzb9WO3aiamAPk3Idy6Dz
RNaU29ycohXmzJ9rZTkDJDRUnWgoJ0JeZL5u0GiFNmTBS2NX49YwS/tB5AVebtxF25o2I69MqnbX
KNr0Ad0nHTHPqLvQb/ox9PPpidbB4pS6KSxoo/wu7OxTl2DjzD370RqHr36fhbspyHZqU/WHSrT+
wReAO4ZkSjCqq1Yu0fmjLN6GY2vOlTEktfVlPdBRu7FmRSlXvcE9cKpFenWn8H/hzf8nPPZGuMA5
NEPpNP1T81oejr5SgjKpVnaNIjaWL22C2mAgO9bzi9G09BSE9h6hsHLrZOqTWZvZyv2zUMmdDyee
gBfEaAmqBBHu7epQW8iOw2hmV0wgPkblgVq54o+e/SM28P1r7V1jJ4/atHNpGq7H4axX7qEfuqcy
/B2IaDPE7gpSseBY/u8TUf9DNGw2f1mKBk4VBqUUcLLrFLT6Uaf862ljJPZTbMAWwbT2ke5Y9aOs
qoxDp8kPeWtNG9XHiU912nGnD4nc9sUU/6tQXTqNmYLxUGCijAkviYArcf7zWpkvE5IXulngGS9P
TqgFRqUlRnaVUCd3Y4+vdORC63p/G98lSUwUUC64F8MgpzCHfX9t41RFhQV/2OzqhLI5JF0fbFJN
b7b+2DkrQ93fj3jgzeE17Qc6f12siVBGllr0bnydoizYihGadOCj3R7ZIt4kuro242+82v8dD+70
4oIURhzX0oqSa5w6D5EjOQP09rFJ3GNoaLtSD59ypzylermBnOJFyrGS+aHXR8+R1SkY9u9/6Lsc
SwCkz7cIcDp+Z8v26yBrWyQj6/RaJlgylyaokhFj9VjI8CishBgxclqPMN/cxMrg794f/Y3ljw4i
xzRJP2gd2fDtPJs1nr+VOcTXyDCmg2XX9Qd/rOwnW+9PIYp5yPQJ/ak3lA42htbB7hz75yxXgnMu
G7hoCjbPpzGptWOgNq6X+yi2K+UYPLltHJ1bzf/4/gPfpxsIHqEVgZAIvXHUDG6ftygtX9cB0a7N
RMsqMwgNW8bmNkeObROk+bRvbOVSOMVaW/EbhyfQBa4ms1oP2IE+n+F/7Qg7zXvWBwIRAHjjvkfz
TDrG9ElK8a/qBNM/rYaFtV6r+iZ2Ix/XAzNbCafvFy5PMK+U2crepSB6+wSiGmh1kFN4dZvmNS9r
caXfEWWfPM9XvvIdsIwYDBcrWR1vO3dPLPbkGMd9VXYFQw3FMbaRaVCcRH/qlKJ5tLPmuUQh4zmU
3bZEyBFFwm1QQ64DsH/uRpT8/vOcayrCBGQSGrnXH9bQX19e9LY1dfoYXXWsUGlMT5pnx0rMF+FM
X6K6OdZWnn1QszRe6SGZZ/T2ViaI+R8iOiEelPTb741+QVXZoomvmm+aB8Wiw8EV0t2+/3b3xx+z
OcMLoGLwdv5kNH+9HTRPf0r0PLzG9SAf3DjoN+B85W6yjA+NNq54H7yxhjjZDYrp4J0ATPPv/xrN
qKykpyUmviqV+zHN62Q/TuCXAAn9w/vvdZ/8kSY71LBhEKJTs6wB1KLqhwZFqqvstX+Llv5lzRf1
ZxR6f6Zjq/4Ls2jNI+Otl2NQ5DU1JIbQzrh9uaKKMtHHqJxosa6cLb35HCCCe0wt9df77/bGnIGo
U9BEXoIEZtldFBaDnBru5ksVCbkv09Y6WhGdEKIvH0foSisb4I1saQanWRuEKDMrYLEdtTL1wZqE
dpnC3H4yhVbvnTCanqkuAXiYEX2RsTyGiT2dqZI5p4pa0Re3K7d1VNkPdeiLYx2YE7WM2g5+dm07
HLpy+K2HQ/IKc6PZZFMSrTBj3ph/jqp5kRFCuMzK7WSIEAVai262S13bxraUZfyiFMa5tQk281pp
6HlAPvL9eXnzQ0E1oEgNXAl8utiyox+VedtV4mIm+QGuyKltPibdb10Rvwiojm2IJPPoe0aW4Tbs
tl4cIKdYnAz/0OSZl5jykzMpLmeMtTF87Rj33cqZcv9VyBpBRGYGj00P+eKrZD56SAhhBVdRqNeu
c1+bXtWfK+GcDbXOXvu8ClfCq/tTbM5T2Q5zcgGmulg7ZdngC1v5wRUgLfYKN3dQOte6w/tffkEU
muPom2GWsENOxN8Xlh1crWov6nabuOlJmm68oVr4xUqnL5PTHrJAOdfG8AO7jrVyyeoDLL6sOUaB
Hkk3uLI69koPQceMXNUjKdx3pdhLN3lSUvdL5p98miozd1ozqbg/FAhLWO2oNnB2IQV2u+B7v0oM
qRecPpWOZhUSkNnY/dYCzLiz5p/3P/cfsPH2buKLA/GA5FGzuSugpa0eR5FQg6texa+qRhCWlmiL
j3km6LHQi70xxvVvMpfgcQajv2pq5Ty2hpUfjYajOMEEEK0/wz03Y6D+jtvSwrooVazYK53qV9n4
YOzdVH0GX+gbdASDg2InKAoaxpA9Km4YJlsfjcYtKoPxLgoEgnFDOj7FTujuhTkmz8JJy70vM+uH
rlTppi1H/wuaYv7ZYZJWjpq35p4dhVUDhTwExJfhiq9XnZuUUXTtoB+drGz6BXGsOvlC2etSdCfT
lgDwUwSyZQfFjsKx9qnUyxWE+D42pZpJWk2KjeMMdqK3C6BVDQDfWguvJssQBfHktztV0UHWfXIm
y6m2Wtv9m6Wt+vv9xfDGuAQQcG/s2VGSq+92XIFOZZA3MrgGOLV6MYH+S9Hhz+CP4qoSxD0MaHEf
87i1V7SV30BbKeMZKivQIqSghno7cqF0XVVRU7iqgtIdLMLfrZ/F20wXabmpAppxyrT3T26pfFaH
1n0ZxSgOkJ8hJLRhuDObCB5OaVxix355/5u8EcGCK3K+AoWiMIsW1O2jRQoKyGBE7iV2xfcSLGRT
/iMow8Nax905GZIPVpucO4tssxfZqbOTXw1qqk9jEqy16b5xAs+IC1AnhmFwsuf5+yvmKugbry0s
ZfElTIbvbjElnmpPycoquA9+qBtytRD8gH1ry1pQkUaAvlhJXbKiu8g0HM5N7NaHXtZWtHKlvHGJ
YR1JtgqEy0G3JL2KfNIjS/T+JQNu2yWujPdBFeReZVtyW+mF3KSlWJMkfAM7YoPz9WaTN+wdljOa
VyKyapqwaI5Hm88zasPcNAXCeYURfYV5a3uZtMJD2o0cv3Eu/C0drC/65IRH16gq5Elr2900bamc
NNXGh6l01N9NZ3xeWXnzOb84mqHIgc2wE5HBUxcX7tQrlZzUzLkEvZUdC1FZ8IKneNPWovuHA+R7
runleWhH9cRTOQ9OhYNz3IU/V55jHuf2OWYDCoNiCLEjpYD5vvpr2bkJHTxt5ZfXbsrLfyyEVx5I
IGNCsbrfjtR2txbJ2lFY/ifFGPudJI7fynHYlMqQb7Ny3IkhNs+9gtJrO6XRfihxSMvHQXlM03BN
T2t+mpunBX0gWoQfioSygz7o7dNqJqh5wWFyVauh26hDDfLfxp/caXI3w+T+5yXMcCjbc04TjBFY
Lz5OQqoA/1QPSKG7GLrglO0Hxam2Tp2neyvMmy2XbrpyXt4dBPOg0Jg5BOD+28sIoWYJ28gzBtce
JGYDNp1iBpKNK9fQn7L84lPOu3IGCpC9x47l9lOStyKAp5buJWniAzAJsHbuIU/gdd2DG6EQEOjb
LDj03a9UPhbKw5CoFyk/iaKgzlI+KkOyDZDiGaL+UFTx3iw/4eXqGZHkT2PlYe8ISoQu7GmiXg4v
Cy7QAtCpc2zFqqxQLi2Fg52dSfTA6/gw50Ef4aslxzTqlO1Yu6/22JgnmSGBnKc+tSt1UHOgftU+
RhDIH1Z2z90Zhy0Q08VskS8j6L14LjLypB/GMbh2VNP3Qe1Hx4Ak6QFOP9LJVnI0SqrBpAzBs6PG
8QETlX5r9GF3aOErBV7rOB1Kuny0dox+BVQjX6BdTYf3H/Nu1xjcb7P+A0DtDNjMK+6vPW4EZd1q
oSZeR0rz+yz/EaBSqk85NOo+274/1v2VOjddMwyTRTQPQLQYLJkSokXyuFJxrEtdGBc7GrDzjCVh
Y1Dap9BqxOMc7xqFEz8iTKHSVqz+0LsIQWrqjfv3H+g+20O3kosO5yZNQE1dUgCcqXMJQYR77YzG
PQxdMyEVoAaAlHCHXjtUMJ5q6X7FX10cejqTdnZRCWVL1yNzWA3ZAeVVH3HXqvnowAj6WVYKaDC9
U3W107vA90bX+Q07GGX195/8btp4cCBEajBE8dpdmmok2Ilpqm9cp7DfTUNkbxRRvFCg47qgAPTf
B4MiCZZFEDIPeDtt0LFob6pN45olyXi2zDzf+DnVxhYDiyM6C2JlvLtTjpcDfDGwD2OXslZux2tz
FmDWd7wchnBeKdDcsqW6dsq9OQqrEG9xViL8uNtRsswqK6e2jCtqZsNGlhUEHFevVgCFPyjVzVnK
CYAUBdeoir8iyNLtMPCSY1QSB/uaaUKeVaXtPhVJ0G+7pjdfHT1XZ10oMozYnhTai5J+08JttHe9
AjNm12mdhui6YclrQXASeFM4+r/tdrS/OGPjf+i7GqW1IFet1psD1k0aAt+Qxal97smhdnbCxvTe
TrLkE8RqOD7R0DS1N5DSH8dgMIEKBbba6lgk+NC6ZvYQY73rBQr/3kCZLL+7oTyWKjDuxvVremun
QISlV1loZG9imYotBRKfCxCuY4LVml1oSrsrk0Hb+0YKybwMoiHwpJ3SX8S1Fazs4budwE1F1x2E
QNJyvE8XsTFZyxR2patejSiPdg2EW4TuGoOnShOob6smwX9al28mFAI7DmF0cc44DAKxtxPaZmYi
2xR7WU2qJ8f+qkn9W9s55yhM4QPXXhCfKudbEY6vfZp4GoTqKk6POtovvrsBMN0JvT0KPIUU+1fT
/U6NXxSFqRUL6sKRV1bpvqWqHPnKNhUvOjUKdAMeSwpJOaBdpnxy5Ngip6+9ILi4L7R8p6bKtu1X
6uN3ycD8lrN0CpxwgMNlI0RH8N6rfYkH5CjJ9EXdnIegSv+NJvnx/dPlzZHoSfifwgil3dvv2Qd6
KJ3QmC4ytsd/KHI/srLzh6lt0937I91nm7wUgPJsKkUvwl2vEoxAzbfcaroU5gD70fjZpOmLY0EE
LGRzjGShe8bY/o5qnArNxkvj9NpzKSdhvy0dAHy1Wjnp7rk28xNxKRJHooNESnT78okQkTqq+JKG
jd1ukk4YD4WQoWe3hh940OXKXS0G65ClmnOOZUatxjo1Ge0B+qDkW1sDLZFW6Tzbeim2RZ/WKwX3
u1OS7kSNrkRCa56Rc/n2AQuV5M8ubO2iTG78YDoVEWDSXFcmZn7N2z0FC4+NzMxQJ6EH8XYU2bst
3Q4CR2Hyvr0m+j7h6kzNh55Y1GtD3/naFe5VL1xxtNJo2PiTCkeOTpCDFYW0hbZlZz/J0P+3D2dG
VBSFTGWiJZ5UjGxlGf1hoCyelsohrUZcidCRnUUYk8RGqRmh0l1si1tQunF0sI3I3GfoDFZkHk16
ck1lfIowxPBKo1EPZPDowueISPuBXl9TlJoOmV5bnFJw6bQhR8uirnHh0Opu3IQlkhaT1mUbSYHd
w4gwOMjOVmxPD3JeqTCAzdQUMVyjyA6uPu3dPGt+JqLBgBkqiP9QmX6wzduxPeRumlN37em7Ge1o
D4wgHljn/S5s43o7jCI6UXz8lY1Rd5Cl3n6Ixt7Z4/734oyay0IstehbP6jupS2LYk9Bf9j50nzm
1j43euweOgWF9PeXw58u4sUHpvsDOYU/yScR2u1yKJM6UhO9HS5WIbjeXLMNXgLsRPvAn2DYV+oW
95DPjRb7z1Tf7UtkGFibqlZ0rafKueglWWeX2dGhCofmMOGC8th2Ib0TTTA8l/BLHkc/sX/hKKJv
AfxVD1fd5uiCvq4s7LsMGl+YOfjnB+YPcMfti0hrSMwxDHtMa3ptF2LNsmX5ykOda+ovVtfPqo2Q
gmxH2e6TodbWmArzvll+SEj5aLFiLTeLs96On1XUOBrsQS8iju3PmtLAe7YH5zT0RKQEIONBi6Pq
U2cGzbdGIUvpUMxqNL/3gs5Z84b9U1pfPA0dUFCuECSfibeLw24MdCG7srUvtMvFD6pVwXN1JtM+
W8P4OjmdKnm6Fhm0WOpA7XHzPaPn86fWpeMrBYfmoy59y8sIDp/iWnVfKpjsj6Oe289Kk2Wzn1my
pxUr85xSzegQt+J9O8VyZw0BqY070hxaNiFV9cyozQcRtdY3CODhh7wsS3dlDd+FJTNbExY60TlY
2l3pt9ADIM/a6S46KokoCjXxBc5NfIABrG3qqq9XkIH7NNhFLJzL2oVjDO9maYXRw60vcWhwLhoi
kHu7zKdvJBDBU+SWOJkktbqNa63bs/rlwRimChVtQ/7bhXbxHRZeveNEFRuBYdLKh7i7QAAQNAT+
uG3BFO8ylVHqsZFjZ3UpkS+k2a+wHkrRr0mazNfQzdKiajIn29SKSVOMJadJ1/JYFdHkXlzRPslC
KJ9b0Z9oGtR+vH82vT0QmSIAIkyKZSE1zkIzlSHGosi3509oQhYb2w+bQ9mIeCU1v89OZ3Md0Beq
7X9A8vnT/pWbY9+ij45InYsix+zfPI/1F3JQ9atV4xHjxlN4Tsfoi64gnjhUxRwgZu6HQB1ND4GX
5puiKDHM3NI6jtmYcbUo8RerUOSxJwmXng6kiCiG6f56/wvd3eV/OnEpbQuXhc8BePvUY5c6eHW2
zgW7CdT9VK3xrAhLMRi4sj8nzug+KWY+fpqqZM255w5yYeiZsj23MNHFu5R2k4UZkujhV+t0U7xT
+1d7sNVtj85b3Vqhl4z+Gvr01svabPUZ5IHbvzzSajOI9CRRnAu7M9lOUrG2ssyDZ6YVi0Pa4MKz
Q22p9axwWEOY7lNLXhcMndZ7WDYqT3H7pYc6dsOkaJxLG43aBzVHIE0PEXSYaqd4SmSn7aPGd/ej
UyP9HTjOtDVTrdjkehNgFFMRNgSVPPdmTamuGtVvNA/RJhNZE6IqU5eRRlYhn26i9bBLWvU8mdh5
mXEo8Sbl1gr9EZcPM0TRaaJj8ti2of2nIyHYsQharw/HdC+berwoGGUGgDnYNcVKK7EbwlBeZorh
lZgUTB4syehYq1F0Cqep3JgTbbqG4z/4eVU+xIFsn2L8xDZF1Ru6B8ARbTJnGDdWp+of31+82v2E
0nw+M4XI+ulHWXo24tumRWmX4Pan6Ca+QZKmQSyZnqJswvzJbEWyafm0j8T0n6o21TZxa0VbxGfk
A7Hih6gV8S7UcknDaAdPwM/65sn2jWinamKNrHB/FvGscBTgPgKsaUsZJ01andJEKdUvRHS++06+
0yeap4Mpen3/q9xfZhQhUOiZ7V0IeZcKN8MUlfB+Wv2iTVeCVUiqvW0fW1F+HC1tJWS6vy8YYCaO
cmdCVlsesHYxFKGemjg79qF81prW3GRyULb/+Y24nJkkoHQoOEuijzUIgyqCol+qURB/yQ7DwCz8
ERr4C9g+zIP3h3vjpeCyU9rnKIeBs5T2rbSsw7eIOuWk9NQ57c6npOb33co83VMMAWl5LyS98COE
HbKIN8ei7juL/OCiBsE3swsh0I8+jX+N2saeapWP0TjE+2lI6x1aGcaLCJMP77/pnzjj9iampjfT
RIjg4TUtLWzxqZ96rZr0SzslyU7P0v445ZFzbU3/BTrF+JWOPK4Esy7Sz1ppVRsL1H5wabHu4lF/
qkX4T2SO/RMdDN1jNfbDXmlV56CjrL53S7+5BloReOFkyAc/7QHuZPM4pobXBjUN0Y0oN47MHuOE
1pwUwnaxs+HReDWtwts6iMJTnGvFWuw1H7SLd0b8hDoE9zTZ8jJJrsOxql23My5R1qFyb9vDOS0I
sfQkFZfAdqp/asW9gkhx4lEpgNag2fLr+x/+LtUgGqB/j1CLJJrm1AWcaYbI+NSZrl8cmpMeOtPE
tJr2yscic7otcm/fW7PN97CVL1Y16iuhyhsnEa5dc92NPB7iyiKyLzQRR71d6pc0NM9CtiL1ihzD
Z6OGkvz+e76xlci8XQuOFvUvyJy3l55mRyMO84VzKfox+hG4+bcK2/qVVfzWRmIaiSNn5SAW8Xwi
/hV6KVapKgoWBReUnGmwSXsFhiO336xpSAmpic+2Igv0oHL7YGb+ryqhb+f9F33jJgIUop8CcShC
TXORuyWxojudnrkXZP3PwhifxZhlLxao9WasiuzsxlyJGSan7w/7xveliWHGe4inZyWW2zef2iYy
QBvdS5El2r50A20XlDiK/n+MgpUFZz2LFY7w7SiZlsmw7nz3otB4ek0j9axrQ/ry/iBv5ES0h7G/
5z74uV6y+IRmF7hNN1jOpUz1K1VCvEdp4DnpYVmeS8uoXvXCGJ8MW36Og0F9McPM3PuN3exTI+8f
EjtoT53Zrlxw9xtVAKnOti+4puHNMu+lv5ZWpY3UjOBlYTA3flNk0z7GFe2DvlvIeBOrLapcVk93
eMwRdFJ8w1m5i+7XFbery/A63fN8/8XSrh010BKNrMLAovHU532xbdoq8vTkpWpQyc7zLaDlGrXp
PjSnR4DAaq63oEawvJnSMFKdsdLsiz0VX9JEQjdDOKLo41dKt991RcqVI+m+Ex6Ufu63FbziXBdY
TH4iEy1oamW6EJt1h7E2o0PpTuhDjX79pFnB3nZq7dGIo2JLr0K2c7Be2fbwGDYU7tc8rO65JzMx
gUidFpVZEHWZFalK2ZOgcjx3ZW7ucK0Hy3WiOPuWUFl5bPKxvLS5o/2rugEOvJBLxinZusMA1YgG
cv2zoaJlI/wp21WGGl5LXQdK0rnX//PGFDSr83wEKhx8ywbfOMpqtRLElJoRWVfLzZ/SrgtXtsAf
AO/2whQEkhzg86UF/3kxN5COu1ijWnYJigw71TDELiWO2mGfje1jmGT51myncZd3qti7evehmfBI
Kg3f/b1yQryxLLkucW5mYc7hoH67GX0FATxRKtqlH7XkIYin4qE0TBIgIKQY5XilNL754YgOb94l
h7Sxx2ukVw8d7YNfm6B0ntwSxRhyvpq0ZsSY+CEQWXZyu7Ws+v7UILRAzh5gByr8vWQrBd9GiTXr
Mgll+hU0CBUVUsNgxvBG3T6GQ/wp1ZrpW4HG1MqS+AOe3M4WY89Kvqh6UHBeMmuUbtLj3h2sC04K
HpjIua300ktcpKuU0zT9rLN/Kzn8LGLHg6D2kFvdyQGQ8PKJOI92FvxihvjJbhtPOo+xhagABjyN
iZCju6ZPeR+IsHYRW4BCi9gVuMntfIZhATcwCI3n0DF+5zIqn7M0KLeuIcOH95fOfU40Zw90wM/h
Dn2XizhEDeJGycoeXXcNeb8Ky4F9n9rFroFwsZsT95Vw4L54xVhISMG9Icp06Ry4fTVTbSmItKn+
XPeIdThqZhyUNKKnN0qtnyJ3zZNV5aHXz/G+mcymDn64AxIxPqZWqOAQHtv7WlbRpoittaDhTt0L
rIdGcbAIFshMGVpcagqnezHqrXUJ/GdIAWWNM/sY/gyNL0qmbSMEjmRiPco8P+M2PmwQvvES8aM1
pxcraB4b5Wg5aAt9VJQPgVIOnqs+1+Ipcl4sCeM2TEnE9W3tUhtHbmmAhTs0x7Y4SMVeW+xvRH68
CVE0XreCkGGpcEpyP+UWPwBs4eewns0BphrztLgrXwLfSbYNWh1fOktrNihAlYemVFY6bO7PJDIJ
/EcpGPzJFRcrC7Ut4QaxJS5WH2nnMlVe8HHfdb3xpMkKtl/Uf3p/Kf/JDZYbnFUF8RmyH/oCi5Ag
0FqrDoeAbNjMToZZ7ySFihAvlqRpdkn36sD2NxQo6Wq0n8Z804VQI63iIauKz4FqbarpdXDKjWqe
Qv9cGL4XK+VlHHZtEm6cVhxTHXcgbNTz9vX9J3/jIuFb0TfFMSLgSi5tryq1sPMw0cWFtHp4DlEx
fQ3kEGOh02gb7jIueFsGO9NQ1EPTGObOj0S0bSaI6O8/ifHGAQ3AwzZgg5L7Lq+0QUQ59m2ZgW7b
BO/AeIzxKCwzcU2ifucmr1r8knXx1lHCY4UMJZsIpsC4U8xqB2Z0dcO9CJWrLD8PygnmpFl/jpVD
baIN5/yM1GcT/bryisfIRyuojpWbH3tbfI7yB0tV+C/BxY6bXaw+dzXoXE5hJQghQrTJT1+Yh0pM
L/TUf0hzHDXMljrIpNif8859mpUDSF3Wevj/iPIuVhR58B9NFxAWmo1vDyurmJPVUqqXGm0mQ+HY
n3zPSv5Rhn7TEfpE9nWMPwL4NRQbcZLQIzykzuHwe9L/GfB1CuQFNG3ow30Z0DVPJ3WRqw+do39D
C8/y7Dx9Qc/hMuEG1n4qkBVSzeP7E/pG8oC4BJ0RpJgcbfrSPRHdGNTb6m66GKE5nUNFIHlAtnjN
Sj/bR5NID3FT9E9d4ccHVal9yOhJNnr0U3dbxVTTR1um3UMYSGetWeE+RYPAQCTJSYtwnbVUvO9l
oo8ljODL0EanGPc+L7J686g5qeNNuq0A7mbtNwLRcU8QJ3+2+RTtzSlWPdctPhZ+NnyRdbNyiLx1
cFL0pbcWFgOFiz8b5K+8ph+Eb8QpLW3EQtqpMcRXwtsQgdvCfZFZGB0sCwsevRZw1ECaT3aor8kZ
3t/+QB9IB86dyHwaa3H7S8WNzUKH3xHoyVFDJgCOAB1bj1MYrgUa933PM8wCqEdOg7TxXceI6SPb
J1t/vDTOKE+obZ0no0pPJm1rT0GCEl3V0yaDy3P4NYBM28ICyliwMpweuYWzbR6n3IqlHnVPrhTa
d1cJ7KOoA+tFHSf7SY98deVeuS+rAyWwpOEuccwLRPNuN2WnJZFTVe5w6dTsRFvFcIlaCt9eqArw
wMj0Uk5ozxps46VRx/BRjSic+y6e8q1MghNChJEnnHB8bupsuGhZ7Dz3po1+lt2ecQqqdmRQhyBo
0C/Iq+TatcqPwEKYZeWofSvyMqAjIidGkAdh5PY1sm4yILF1+nNcZ1tEEvwtNJ6LnPRu45bGymD3
e42oizyZOhaUJ3sZ2EDdc0KzqvTnQem0TaXo9rZq6l/vnzX365auH8rFnClkPVxot2+UxGNcQkVN
L74R5pfKaV7HyDWfpqT8z7n/PBAlUnAtlPfVBU5H57svDdGkFztQ8qNbyX/r1D3FfRRvei0558T+
Xp1k/1nGCbq6STGQ5hWosqy+2/eThZ+4sZoVl8h2g8/6ZH4VY/jRKBPILK7THZOw8Pfvf9L7eZuH
pA9An11V7nrpfLqy7Wxqi4sSONYZ2R9xbs01ctR9pDYzAMlfyTboF7XF7XupvS4zVD6IdaB+7OJ2
dMBci3hnW5nwBiEGT0llsrKN7wONWQYfhRza1UgGl4RH28kDH1nv8pKPZn/gClZem9LonuvY+e7W
xpnyuAYGrY/nwgfiWNkP970BzOXfw8+P99cxH9mxMsVJU14mtfZk9uKnTwqsrF5iE9jjQKWaHzFo
OBrQ3YvuR+FIwDS0g+r8Q4X9aml+qojdk/YwVWeJWxWw+jenrK9uEGH+pb2G7ppc41srgXwLNTeK
9jRQzb//64FdNc9LZ4xwqO+Ram59V+wct1jzZHtrKVBxIf/hCuRwXewsVaVF2gzVEhmcJHhIo5CP
k+SfRyfLvTHu6qs9GWtxwBtjIl1E9zjHucPLLaZCVKPVTJaZXebyvgX71TCbV1PJtpE+7uLK39SI
KHfyB+ISz3H5IXOd10IqGy7vE4r7V0MPD3m/tifuT2d4CTPbiKUJkW+J7A5TMXZlouWXuOj/aS27
ABFRrYfJyFDVqMrVtPj+I8DA43QmHKIGw8F2O72lqKuId+4uqTTyf5I0DfZ15Uyfo1FAuRIRvemp
EffP/4e682iOG1vT9F+pqD2q4c1E3xsxQDraJEXKbhCURAEH3rtfPw9Yqm4mUkG0ZjWzqKiryxIP
cHDMZ14T16p/0ejOu4wN/T4TJdGQhc5g5YMxcx0z0N6lTSYuosKanlLHCB/fPpB+karMAHoOXuIj
xJPMxWGRCwMgWFWgJU7wcqgt1b9ues2sPd2MPw1Oc+dn9a7KKfG5imRm78sJB/KcfGPlDjj/QCS2
3JxEtGDSqEWeTlhkK0Gf1KAX5QpxUk3qpV1bO+U+Lwy6hUq+ptR2Xm9mPIKO+aikR71sTIE4LKMc
StZRdDi2q2lZbI3Gjm7SSt819qBc5z26Aq0Yos3KjM/xzGkSAgaFhigYvLmDoi/2pGpNmmR3VnuM
hWxsRVar+240pEu/huGRNr10HwYDlKGiQSINSu9nwU/BSAjjOPlFvelTZ00u5xerlfwQIBSgKBbB
0swkxtpQTmnaHNNGNQ9Esv6lYZTZhi5d/hmwrbPtkuHz2/NwfgByV4CJmQvPBpJZi9u3GYO+zMXQ
UQgnJbWV2PImBc2zt0c5j2FAKr2QRJA7pf84//zVMRuVGG1USVUeEcuowQ+m9d5WCvl+Ch2x0m/9
1QvN/CHYuQAE+ManQxVNUo627RfHQRA3+GBaqAlV08o9+9KSOF0+M/UXeAWHK/O2VLCCD0o6k8n+
bVTThTbHJLsggLrOUsP0VCxitkVufC1Gfbjq0JF7dhoo7ZpFhp1UMcwNughbKUlrzzSmp4HIaNer
vnCh0GtoCSTIQRdmuh2lTv/2u1+CdUVaAmEY7Cc1w9PpqczGGgFQ+Le4yVOnieHt5WZW7/uK8u3b
Q/0i6SMImQNKmW/Pkb/4FHWKmi9wmPII1eOpIct7J6rO3/ZxgCG4sB034eQ+aLJE896eZi3Gpl5Z
ePMQrz+ThoMdoZdJ1c6hqLB83WZorSozmuaWeqe0620RbIUz2h86OxGHPs7FoTPq+tiF2nXe4VO4
NgXLLa2h5DSfMOgbs7f0JQpLjMIShd1bty2Sz1e9rZYXogx2gz9LvcnRNovY1aGmT+Tm8WfRmv6F
1EH/a8g33hVSh+lPUoa7MVQ/DX7WH3KhtNu3P9PZIzI1JH6Uw1nGXMrzhnq1N50ggDMy6uKuc8rv
Yd8b1Fzs6kI24vyoVQBmNZG1n94e86z/NjuHUUglRiXg5F+LQYMM0XM45dFdqunBQx848IuMCAWZ
hJanPcC9Rk41PEia2nhDLWXXaJWnXmxOheGGRrGWECyvvZfHwQPz7+iEbOt0DlqgBEDybHHXS87X
SG0+pZqxxwIWz6wy71bW5PxuJ2tyfvdXgy22IDmzoFxviTu9FfaVHzdYo2do5b49xeevBHFxbuUS
3BKUn92sSheo49CJO7Vx0kc78clB+MpehUfOQSGjXFnqyyOeMocCcJEwhp2GMs/iiFep5wg/4636
wPg6GXp8YcRN4YWjtHZN/nKkuX9DisrNtTzhc10if2sHcYdLh224GdpdbjJ02uSSPEbe29N4dtC/
vBdRL6je+UqRF+/VxzA5OeJhDyiNV2jRTrPn7pVAQrAfhsmb/PZdEYM6ohwOE8faGsF4kNNpV6Tx
zTiN8CsoiuM75BHYuMiq7AItuEZN5lIE8UrQv4ym5medCef6DMjjPl88KzJ6lh+ZjrgLi1GFAJLZ
76ZGzbZFhw5FLot+k4+Gv9WLYS3v/NU3odFlIOVINksf8HQDZbFdVdjLiTuRGrqrtJF2JRLfdwNZ
z36TdDS/JJ3h+T1BonDFnw4lTeZoVAIZrlBYKXayg+lJTt+vfPfzTTrvUiB5LDOixGVb0w9jqYm6
ILor4DXSLIgJw2AS7t5eXb/apFwNpGcsLQRM5p+/OntNRA6hKPbiznf82yTwu2NFTfaylPrhVqCj
dvF/M9zM00XpAgeVxYUMcAd3kYI9Cs0DIVLzByFmuXUk+6uaqMP27cHO7xVmkPo4fTIDtOyy/oHc
qlpEg8wxN3SGO0ThcymXSHW1Ub9PUvsuUutvb494vgg1pBaYyJcKM6jX09nsJrUIW72nDa6b4IqT
odoh/dm6nVb2K6frWaWDAA17HJ1iBwfsDLM+HSvuDAhVmWoA2dB2au3vBqqgm8GuoSP3zaXUN9LG
Du2vRv6gBuphEDeJfpcP78P0rq6AHOqXChhmNaQcmkw7IQ2qV1nZe2XmhSt9s7MTDSWpfOWxz/JM
Hpv6HrXKWaYPgM+87F8tuL4Q5uCQXh5jHGncKNX6DTrlxK5hZG/i0ig+RigGumbTmLeK3HWXnYLK
S2Q5zcrK/8W3IsmBlkvqYRAKLL6VUTWVGcWIczeiUa7m1vxhkAScVsDbKy89v9PpfWvNDgLAFDic
SEMW7SZk/I3SSaXhmIUBik2oBu4Guco+vr34zrfy6SiLF8qDojArPxgpY9pg0zUVAwdb2ccaTS0/
WHPvfukYLl9q9juDmo57H6j00w+pSAjv2FU9HoNM2Um1/1jYqu/FNaTCEE+Ay7L/LEXBdatcZ9Gd
2V9G5TsRfRijo+Ffq8O3wD4a0Z06O5+OXlt2XmHeAZM7JsVTHX+tq8u0/x40Ada/CPDsVPW7PX2d
WqTs8RjAB9223db/3CMvPjqXjo2eS4P496emuAuGa+F87R0Nk4IKxvUBHz3PUR40416aHmV5S2Yr
9feNg15YtDfKH0530SsfkM3vKEdivuFa4Q/J8XIjxXPkYM46Q1+z4GMvxW4WfaOfHodQWOonSzxn
2Y8Uhrzt64QZl2N9qagfC+fWbkFAqZsMKWEJ/LaVXGB7shLtnOU2s2ElQFNUjKnLUz5Yzr9tiCEk
lwI92NKibB3lAzL8xrfGGYKrUg0D5OFT5QK6hH6dA+tz0d211gxdXsLkxSogrZjRgkTuKHzPu+zV
dk7jwYbM5ffHpsI5UsiXUXEYjeYJCwkKRWHyTBMw2UyJ8U3BElFWnqKRSl/mtgBxSjzrtMtOTNdJ
/ckevk/Ks6McEhs+h3Tb6k8SyIp8Km7i/GpodlFufdRz9d5In6yB7jHKGB5lu5VT4TyAASJMbkqz
gyv3jOpryGFo9WaiHVUB/1oLHyUqp56ApLPTMyO7QrPf1ZzSWBn2rJ2rvbTpwIPOLmyAHBYhuVJm
SJwZw3hsdT5SZNXlfpgQv0wMv9nrEYg8tIc75ZPQ/H2TZslD3GrGjciT4i7OO/2maVvfM4HG/vaF
TVkGXz70RsE0nwEj8zg2wgQH2GONIG2OePVO7zLbo2bmljMQ7e0j7PygxOSFs4Syn+bMCNDT1YTR
eyCPImc0JG93Y9FmEGCHNTDEWXOUyeaW5uifJTQRPF5sHQt6rqoUKrT2VLrwOZGbC6DMmHI+dGnK
GuxCWmkG3kNS4EUB6MxJ+Rr52TczLzQ3q+oHtEb3VZx43QDnXptWjdbPj/KZWcetTt2CxGmZDYqI
Hzcj8gZFYfRIfGnSo+FIwvPxMnqgxaL9eHvez+9CfiFTj5QpSGRg3afzjvBGaVIal4+qBDO7ccJ6
1wX5sNXMtdj5F/sLlj4XlUEjcaa3nI40pfoUSgGwBQu5s00ggDVC+21dP5yug3BPUc3/1hvt+7ff
7wzfOn9xYg5QRICtAYDNE/7qmNLSHGxRmEzHHnb4hxSQ4hWtrxzBfWU8ZhS0j2FW9pjekOPrkvQt
byS0q8RYeI0WAKUgz9t3MFIvTBjwrpxUHXZRffzl7cc8D1ht7lNOAmohM65/EScI3D2isTbR7tD8
HGJXrdxnZW3eFvokvF4Y0Vbr2rXu5y++PUUQEMjgrslmltqSGVJuld8rfBEy5mlQbKrd+EEABehW
VtkZRpCvANMcBCTUG9KnpZDjKI3AtGwHzIoamRulk7Hlrab3SRFPIC6dRn8eazS6nCK5pwPgmvhS
fi4cY9jr6Cp+rob4UQu6atc1mvbbERq8FJNcjsejWrGkkKkYuIf1UFRHWhsB2kiG5BZDka4cb79a
hnOn7+Vumb/zYhkmZQFwxiiro6gnUEVJOF7ZCPi5CtTBm0aT9F00lFtZbcSOQMTcCKtHCjyrjmhF
aFtAWdkub+XP0M4mL5kdWMZ4GNYe8vwQnhWwaAPAsWCHLrHgVqMizW1UxTGEBvZeN/ridrKjT+kg
nE9GFcY3kWk9KU7avJOsTr+tLdEC8Ky7e8SpP0aiokdRysna1XCmzoV5PWgKSB84Gc4uCou7wW5a
oOFmmx+b9pNAh+xS9avqUk+M/lOWgeTJAgdupj8a1xMeQXcNpjBbOS3CT63cX/bpmvPkr2aJ5QI3
D3wfnLLF47QN5jdtTUc1CcLiUdR5uOuyeNq+fSL8ahRyV+o+UDHgDqun51YLhrspgdkfLTsNr9tJ
oPprjmuWG/OyOw3iQIbN3CwatbPMy+LcSRJQDnKZlxDxyYcgU5bb0jamjSmFgOyH6DcbJPOXZCxq
0QSOGkDW05fqDbuYhkLNj7iLNVdyKxMA9tZKH/H8WOOcoclL3DJbsSy3mtrIAZm3WSDSEQQQy+v7
fFCSbw4KjG9/ol8tTMpOcwuL/TLLnp2+jqpMoZVITn3kIkPEo1X8g2pFezOqx32OJsT3olIPomnG
L90wCg+Ya+u1qhajFK09Rla2pk92hpdlfuczFpIw8wyPYRHeFA0YjAgD12Md9odWN1w7KpDpwtTX
h8ycxrKXp732ELJjNrkjb+WmdzaT3LYf8V2cmZ+6k9Osz3vXCdGtcVDfvebv2m6cNt026hHE5W40
ui92GrUu0pLjY9c48kWd41QoJ001uaEmgM8lqfb17cmew4OTlUo3h/BkhnPTM+Xjns510Q4Tap+j
fJRr4Ct6OAmkAHPnslXQCUlTW1x0oDEfc6UQF0KWppWa3Pm35lxELo1GuT4T35ZFOTsJK2eKEuWY
DGn86NvOoYim4eAn2g6kJWj3rvb3yH19yYoo9oy8MzcWdg7qhF3eOPXZShPwbJHzODNjiTY7VgRn
LjaBYjY0l1LlSPM+uUzUILweof89lam/lm+enUTzUPQbId2xvpC/OZ15vw2b0XByhepCPt1JhlV7
g0qP/O3vexYeMoqNSys1GZgSMElOR4FakITI28vHmRzsJWqTHrRc6dEbG4cjW6t6KA2j25YIrq9c
e2ccAa48irpksNTVoAksS9eAxcvOdpr6iHUytnJpXH+ScAnZDGmvXpWNMh6s0PiYyQARozwAO4nV
33FsQ/thtLCUpZncYR0S+A8JYuOHosNXN6/KL2DW78jSZVeJneZydIb0KIU19zhlmR96MvNNEEhU
DwWyWTttwJW1L6RdAUJik2SG9Jm2ibobsWxdWcpnsSavSxUWsir/0CxZBOJJLpwOd2k6j2WFLCr1
q4014fcZjQpGAZrTomtlxfuVzzsf7af7l1HnFg1QQlyBztw0rcmO006vj6j87UF1WPUHgwqgVHRA
pLctsXWpx56a79PqEV0ct+8vG8gYUvYpiMCGp/dBXW/mY7bQdWqd936PYIRazPpnBynCy8p5Knp1
FzfRJslvm1DCAWGHfHPY0v1Q0kPha1hZIrQjGs/W422gMv0huoc3cM6D2PCkJt+EXb+LrGgHE+9g
Jf0WHu4GNbwUeEJYIfmZhYdBz7Z1lGzmQDFBFDHhr/kY1Q6HRg8AfAJXAV9sbzWj2mU2xtP8O+hl
7JbtnZ6IjS9dgN7eJ5bixcFXmacZ9H2rqvvaH/cpNRIEpKoujLgYoca//RHO018KHPTHLPLKuW68
bElnZi3Tq6rko99ObiFNnRtjMoh2m3MtaWNwHJmt/QCaaaOaSQX3pZ4QoIzLy9G0fkhamV8kRmZt
fFoUHsbQwVaCcbCpK1u7IX1bExU+07wATY7sF6Uu1gxH/9Jow4ltX5ESlRKT0eSHrBDlNSqtCkXD
XrrSp0C5DeVEuCGQbqW39a1cNf62TjTlCo/pz0AcjplFi3wWkym9KY76na852Z2WTms37/kZCcaA
Fj9lXroO9CFPTy9z0hutHsFKFVQLNmM6BLtRtcr7t7/fr0aZSQs0awg8aV2fjuIUstFBDGyh+tlY
ieUI4ZoyCm1vj/KLq45oBsQa0khzSWwZFFZtFvqyVrd32CBZl3TCPqt4IbhVqj4PMnw+TU/xfez2
1OW8uKoRsLGiyXHTIBZXzK+yWXmeefJOjw7gYLTJSdJA6SLdcPraeVoZVSDFxV3lZJqn5XF/tDNU
uzMRGDtRhk94FHfbHoCfl+WEXhjYW56Im4e3n+N89mcYB/OByDX08+W0GCIYInxfsrvJsZ4cPcJR
LZDzlWvwbBAdKDzuF8g40WM+a5JkTh1g9hFJxwnRzWv4iFT/6iFfOY3Pgql5FGQNWfwQlEgATmc0
EixTTRmlo6Tn07ZJumLbmnl3cApwELYdRrtW9OaFNNrWHnygtBKhv2ghnHxRPMsAhs7y5JRnqHue
jq+pU6ZFRm/cGr1AjB17VlcZcKsp8zDYkOLpMLSoE7qOoIJvj6inifT76HSaK+LkTquRKqvVePQQ
xPkYdR1AokDqsFesLPVucCLrYNN2vorrrndHDN+3by+EswuU7A9OF8JeeM7MOsCnT58Pado0jREf
47RUNlSfMvhUEQWjvtlXirgwRSuv7cmz6xPBGe7qWUuWT8aXOx2z0oeKaaTFk+Ki5DXYmdz1EdIh
1pDr3yyhiYshpzatTJNxgx8GPpe+WVzUk7D3I/KO3tszcBZ9UptkE8yapaiNUds5fRoHjX2/EFMB
18LGbcUQ2scSQeEf0ijpK7v/fEPQOFOx0aVRB1ZyuevCwdD9WAKuUEpZvKPsAFwJGcWVUc6iT2YN
lC4slPmr0lY5faEWfsNI7SI6+lab7aIQH9QY+bIdMufBhzLtxcc498NdRdtrZeTztiiCYBiH4roF
z3HOIk+Hjofe11uzKY5t3xibIZTbGxwYIvwHo12uD/EugNfpVkmYX1h4HHSINXpRpndf3/6k50fC
LG7EhQuAhiL8Ei3mW71Or6ZOj4YBTgRJkWbfGJanRGN/X0TjiAw6DZ5c75FY9mt1ZRbOtxRJFRL5
gCdfRD4WMWmv4hIxyX16hFoTuhmEqb3eGt2GHfgu6mJ7mynRmqfaeU0O8APnjy2T1VBjWVakkUOd
EPmy1VsuLn1LgFpsifSKdNPEevA5kOT0EMoTBP8cyVOXsk/o5kOLHHtgxjdZEate3kwFzUdN/mIU
LZs+LmLtSktk53f328ysRhIDdjUNV2Dlp2skmrLOLoZBvtUl9T1d8o6Kk452j9+tXD9n3wF8BkkQ
8BbKtHC65934qloupeAlipyBJulopelnC9vJLEd6oqriD37qr/WS5993chHM49F5mAtQL7XH0/Gm
Ss8qWv3yLdTTxg2tQXhmkCQrb3V2XM2jIBlNrkP5merr6ShZnPiIxfXyrSSl6GDjDXehcmK7lNmn
lQrXefDEWDpUlhcuGwfJ4mgsBqGk6VTLt6GpPmgzsBZzl9jTQUQ96+3Q7btavvEL9UGYtauCsy/d
uAqcfZDSLc0G+/vb2/pFpXo5wzo4B0IKmguEjqfvrrV2JQanlG/toBg3mRn6W6RAoksl11o3kX1n
H8lhfJh8OfpRmDhjunCSwy+OOmkotzeps8VQq95XgdW4WI9nO59Wxd60k/KA0uT3wUzCA/BJaS/H
xrMfx8WmrNSRY0rSrow+Tm/FlIdPpemPnyq02w9JrhpXrdDNY5k1isd5jv2q3pXXXGTOo5K1q+46
89l9OgM0MQHnEG/AYMM//nQGLCuPolYtYBcqrbkxe6jjfafcx5HqOXlvwErm/677Ct0+zQ68spLK
lYDhvFdOWQGvJqIukEFzufX0EXzTitQggwuiZtKlZkjXrRbU27KyhqsUrb7LOkye+qmLrjIZDUEM
Jgt4B5GG10aciuskYUK1YFL2ONN2P8wm0Td+XWHQnEC/j4rgUBHk7COu7G1J9LPtlUG+ru20uCyF
1niyhPS+N40wKqdRM28yX+iunafStaIpJX6LGWe9hWaTyO7eXn2/OGIRBqFOPuv5INq+PE/KQSqi
toxh2IyatNNRovdNrUZoQyglx6Vo2utUcqpNFU+HpJ8emjLZJBrWt3JXGxdpRA+WILDxH+h/OhuK
GsfW7rWV0/X80OMh4YCQVhFjcBGcfh07AEdV2bUEVlwvL+sxRDIxgbkU2WBURBUNbt1p8sqNd37y
Uaml6UTJy+HiWyrvRVgRFTMf41gGwfSAZlh1I4fRWotvXtsna38mH2lgMmc9EATQFvcq+s0lL4GA
gsz6V0e93+ZDH2+bPioBlK56EJyffhQVaB4RRlHfB9Iwv/Wr+8M2OWmNZFSOUVyg713UJjWRdqg/
5b0ubUu/wplAE7djragXkRYaXpyjG69KQ71Ro2R4APa2Ftqdfd35kRDzIrbgYKOhcvpIWY0GiDWi
pIP83Cf+Sb0kLdJvaQ5MJdBl8X7014TYz77ty5Ag2hHvIc950c99NQsYRA/mmPvKcRRG4DXInm6i
Ie9/twSMChI9y1nklSYRRfHTF5NlZKtjGqJHvVKCnT0l9qcW6fZDKuXaw9v7+Cw4JDJjGDpRTCBM
scUOiYo+QnYYGT25ittbEV+1ToURoONIiYe4kCZ7tNi3Kmrvl5CEVwY/R8hg8vUiHkk1iHbLEhMx
xfiZCbNJjz3yd3ukF/1DbFgVBQlFgbiJvZW87Uv5UbbDYtvViYJLQd5tU4ribtEbvhcE5rhypJ+H
7fNDATtmXmZK4ZKzbsedxMUepkeh6fUFRW15k+e5s4+DynBjmkYXnay+C43Bi+UI1SYRH3w1WSur
nmPBeAyqI7O8DWkEicTpItCAVGLw0yfHrFRuRlkEN2htaluibIBMSplvEjgdG6eV482QYe6dxNlK
cHW+v4gqSB1IHqgmnNlkpFMQc7V0cMRb/UHXpeCiiVDNksKi2aDltU20cm1L/+KtwWkBkIajI2OS
o88B36sNliDX2dRpnhzHIquQYS2cL1Uo4UbXxJQue1sG3kHlIKJixiKty209OBQJ3t4U57v89CEW
cUVKjSiuqjY5SrGQdqUpRdskj4L3vz0K5H56PDRoIeEv4WFp4yhSnEbhUe1DMHayIm36DBLT26O8
sFFPLwrKMLQMoW0jAkjN9XRGxSjrZTNm4TFw+g2XuZvGHxJNbOAq7Qbjk6PeRcZlo33Q+8yzIt0F
ROs6SbsZJayG21vLH9FjFvgUym4jntQpvtWyS0N/bgMdw/gHNXzvD7hKxEAv296za6AmZXIgMt/Z
Wf8eItS1HXQfiupLjkfatiq+onb8+98LAiB3ICACLoIlKxnSTxu0Qg2OeKpc2amk4hVRr0Y8Z8VK
QAo2IEKkBGeSwDLeRmN2IEIpw2OMcP2hMEbL82HoHUYn34WSFWyx6Ki83o4czwJLd8gSVXEBONQr
X/QXq3NmfYFvBjtLMre4HWpEPZwWfZFj30UazQ3MBuW5Qvr2ujnf/HDLWDfzCYBc7fIULFqnC4SV
Bcdsqh57eXIeytpqHiUOKlxQhEWKwwJ+99uDEk4DByGuB7y1DOjDGhBVaCMtNMl1cjFhFHEFsBz/
FX/YJbHUbYhE15xOz1+UlJiJJFXFThty++n+qPUhpCvcZKiqgA80zMj4INtTs7GzQdmwjIIrUabJ
/u0XfbHhON2VjAo4CaAJeBxUKk5HdVL6aOVYZcfGOU657ykh/oZGguJY6uYwDKZ+18LRzh4HMLhy
/5hIZHP61u8vCv9QUKsy49umvUC4xbXs+0580UvHM8fxEI8HRcOdBvoX3Kw032l96Ebag5LeaOGt
5VAGDoz63pyU3SiDWa8TNB5rV3CtOiLd+U26r5HK7JRm0yCXadXxUwrweTsmYGbtCsBi2OAW1Ff9
4e0pmTOl1zNCSYIKHW6z1oy8ASB5OiPWxN6We9G/y7gcDqWML1qJGeRBymWN3hwaCo3VWdu01deO
yJeo7WRotG4RWiFon/0cKCWcDm07aThxKSXvEMpU3QYB2oc2Me4qtQku8G+hhRYw176d+lstYnub
ba8fogYkeWqOyGV1qYorryku0f/RPQ6hcVdyZFqYtz5MKbZbg//h7ck66/chLUHmb8+yg6yiM6vH
YQjiUK9M6Z7U+4CISnGZW5I4FmFSb6XCqA5SW28SQy42Uk8AMw6yvfV1SbmLbOEchgaH45aSujmq
2I13ivYw2l21afIgvkvVSF1Z7meB3ozYgZCPOQknKM2PxSbLJadsra7S7n0lIFFQ9XoHkSD/BML8
i+S3qJAhYuDJqp/fBJNtuKXptF4sunZj11a8w1Kp83APj37zCga2R2dvTmNnBgeV4tMPH+eTlDv5
oN77eRBuI1OqN20Q+iuVo+WB/TIKFBnszeDg06U9HWUokjDrp9lKYxTFDvs9tl1ZNhdvL4kXFZbX
qxiAH8AroN0g/Ajpl/dClyqJ0iSScR8pTrkzK330CpRe4UPLTygDXPaxFm9jO3k0Z42OsW63WRcV
23FA9Nexm2qbp0N8cDJHuURs5WOFi4/bhg9hKEKkku33kSEPm07L8kvq7CanAxkQyiqlpwZKuM10
q7x2/NQ4hGGRecokxTuKs4any6mFcmeD6hs+1V5W6vqjHZuJp8dWiX6cnazcXGfbmYlgFugocLgS
h74sxlcxpCj6yWmwCbwn1tkaO/TevdHrLsSWMv/V4OU34QaK37H40jyLB3/lCpuXzOIrzOh6gDtz
OZIs8fRjI7TcqGHVqPcAPg+wOPXK2pj6XiFdePt7n5HFXl4T1AWCVBDRQXqfjoT1op2y+9X74tre
m/v4dtgVF8oOprUbbBVX3qWeti8+dFvr3thbl/Im2web0JV2bz/H8v5cPoZ6+hiD2baik0v1HpVg
10AKLjG+aMW+Uk3gmytrfLmTiJXBtcyxF5EJUiKLV9a1uZoSorY2KJlxY9nBhzpznJXs+9eDgJ2m
rMfFvPS4IKAqKz9JAU8L3BRzEYktBnJi5VXmC/5knaBLAgSCXv8sXcf1czptRh8i5ToV2dFsA9yb
4VojB50HMzPf3yCW8YXWQHpXgpnzpHhaWzzn7zhjCf+u5lDWXjL2KA6P8FAZvZRjE/bkmM8Z1pqL
62IUwF4zygD/3bm9TglPO33HNKHykyI8caSCm7buBOz4kJBQ37+9ApfgyL/HoQaOBgi1MPb86Tho
jPjsBj09DnI0XITZ0NOpzb08jy2uc6XBXLQpKq/yjWpjx2i6AoafHmtD9vdKhyddk3a5y0rIt4pW
dVdjOIbuFEP9LqvW3AfFcNGGh7gTX3u8/rxGqa7sIn6AFh7tc7X4Npp+vNJHXwRDf78RfSF6WDMC
eimfMMIa95tMS4+lE9yPOuXeiu9kQAR1UfERrh6gUVkosv17m/llXJ0OESc4ERXt2dOZHAFCWmiY
U5CpFeN9kibismhJ6Ro9DdyktD7WxZod9C8WCYgUEMoU1HjdJWIh1rlI+lIkx8bSw4M/TraXaFCj
XtbIf3wb/lfwnN/9vbPqf/8nf/6WFyPN27BZ/PHfx+I5e2iq5+fm5qn4z/mv/td/+u/TP/I3f/7m
zVPzdPKHbQZ3dLxvn6vx3XONqdDLmDzD/F/+T3/4x/PLb3kci+d//fktb7Nm/m3ojWV//vzRxfd/
/cmsvNoI8+//+cPbp5S/BzBN1E36VP9xUSdP2fezv/r8VDf8Ftn4i8bvDJr+SdL984/++Z+fUOEC
mEmflBbCnNFmedWE//pTUuS/5iuMJGUGUNLa4FHqvP3nZ/PvIgClsUdpHbD3P5Nw8iH++8P8kbXp
XS6ypv7Xny/4wP8+CW2sEmbzZRga8AAg3r8wTF5d15hJBjHBrHIoi1q7pJKGqVQppVa4gSm1AdOI
QVzmp6LaKZFW7nQnwVhMJi3ptP46rXCecpVa/gq6r7gIzeAOVeHRQ+DynZPolIo6XCdvy1B1Hju8
HL915aB4BgraqHDoY3ah+/VN3vXx33oCv7Xe/ndbN9VTIp6yP9y2en5q/8h//PHQPJE3NeJbfbrk
/t9cgTNc4j/++bhnK/D2Ca/nk2U3//c/l51p/jXLGKGDxyU6cw3/a9nNP6EtQp4HWJUmxqtlJ/9F
+IpgisPfIIoDHMi9+M+644ckyzMQnrIotz9J228tvNOCDicrrkg8BFofQG8QaZmv6FcLj1oZHhFl
7t/N5ciNGqK+X9dfMdYZD/CeD1qsSi5goMmrbBQ/42fah4+SPHUbsL9YnSIKXOOy/UFBgjEUw4XI
29iTfStAAO+bNKlff/8EuxHfqrzOfzTLtXNylv1/d845b55zd0/J0+kqm//7n6tM0/+CLU0eTNWI
suyszPrzcNOUv+jPoJJLkZUzbu4O/Tzc7L9mqd4XGzNCIGPGyv5cYupfLysPLAEVCNiFFEv/Wfz/
g5Pt9BKfLbsBn6gQFEGhzGKk889fra9OLf00z63xmsJKswHmAotet0d3UETudsWI0TyqibrQ1rpU
TMer2HIeGMQqwSvnM2UC2p+nA8tFMDqx0lfXdjihd2pGpqdJaoY+MeTXVxv+5zu/Pr1Pb++fQ82S
aOxINuSyutyhIzW2fVah/OkkxJCdSVHZFNuVUeas6b/viJdhCCPn4gzdTpR458d4NZUiqIMW/ll7
bZOju3Jlh7taNpL31oiwSSPkfmfEiUKJqBrsLeLmZewO5tyU5qH7J0j1yrbXa9PcYJdc7dmcfuOZ
OPPkrjqhW1EMVW7Nnvfie+HEt6y3tgUTMY7vlW6sP8Zd2X/vRCh9tiQtceFIO4aLemB325GABa4z
YL0epar6Xm/78nMTYPcLFuWrUUfyfZVl/UbtBswZR1+GH+9jaPzFmRQp/zvGOQlxVr7FHLihR40w
xXm3W1XqVFV6ubmOe6vdOX2ebvx2SFe++GmC+/IpqNTNxDX+4QBffAqTMmRQ93Z9bUzhh67caO1t
WPbFXjP9NQTdC+Fu8dm5H8iRYOYQ3NvzQn/12es2GAS6XPW1P4pdOcqUGlC59rVdNCNEvwXRrlDR
bYhrrwBdgYLPru2afQ0zA2rhxq7u1PaJJh3qaPlzIOnYIdt77K20enB79daoHdItzK97bWOkH2wj
3bQlAkxT5/XatVLddeJSRp6pfgeEBgGML7oAk3pZ516SedIUeKElQzBQt5FWeXbU7qQucqNpr4QF
q+9j7SNIOt7H2BA4/nU0TcjV3I/ms998wAf1qhfviLd2YET8LvUK5Ta1Rq83UYIKtmrX8z+f/g97
59kbN9am6b/SmM9LgzkAiwWWrKhSlhy/EHJo5pz56/c6JdlWlfu1xqOdRc1iyt2GbUnF4uEJT7iD
paVXdqlu8u62Jk35/Zo6agw9PUjQ13iKc0xTKDkc3C7K875olOa8CCNlzV/JQnN5FSf5tyihnzAl
SnTOqZhiZBwUa1H2vVeSBAmhUl4J5btFBpt0V9S4cWc+ZBhInIgerXr9W68otZfG+rzI+ry+iRsE
e/y4KKnhzTsUWdJlG2qapzSgwuxB+ZqWRov5ldHvsKSyLky9qdxcAoJbV2l+pyUAXpMRoSkjy6e1
mpcvOascwZafxgLmOge9aD8e48hADMnAWcz23GhsSDM+QEn2oulsLmfD03Ot/9sZRrZvK+3duM+0
D0GTq9tcG7FUGBwTkjlor0iJAQ3jMeZJwFJclG4cLzdiXPHYaDao8/HOsDGXup689DCP+qaPN0A1
QSAGgCVDrDh8mFIXGgiHKO15Ng06DqFB5SE5aq5b1CKXjT3kCM9NCVqBcItLpXsPbGla/35C/cOp
QzODbZoDR0Yx7Gg+DSBX5URNunPJHtnlHCneUbkw1rbhmy/sQf94KY7VfQDJTR/tQbkeVlUzd925
AyTNHfVJAROQyB/Drg9fWCZHBPfHkQWDgeYUqQlAiaNryUprN0ZXNudpKbeXmZ3ZCw2Jo5uhb4cd
g6G5SUjOag11co7hbLms1LpZGVIhyGWVAZ2sMFcqnfPLOqVP8PsxV37djfeMH4DjxBkGNtyHzz2A
uDc0tlKdB7WvLpvQHCATA9lw4wbhY2nQuoWFD6/ntNoHH8zYQhtif2Pkw7DKldlcm2CzNpKUDm46
A9YMjOnPTAXF+FGw49CmGotwNPL5h59Q9wPwkpNWnhdjW9xmeV0sw2RMz8y5ztfWFCbbGElpAGvt
n9G5uTI9UkpQgMsJGRDwIgJ8fnpUgax0Vpjnuylp7KU1gWDEY97/01MX8joMf9R6aHAQoxxlEWXv
lOSUsb7L5HpcyYA9kXrJX6qy/vKcdYDk7NOYfcKVISk/vBcTz5s5nfp5l03KWivretPNsuISyFZ0
eJ6ka/4oe/3/M9cAo/lshf2S0d49UKT4a/Mt/ZY//I+//nfz5VveUJX5i/LKX/ei3EIu//XhLw+i
1MPzxHf/to8piaS/AZNKdip6EOBKRXnkKSeBM/cG3VhQCrR+Ae0+T0ok6w0KiwQ61LXZRUVh+Eda
IumkvjDDePL0qamX/ElWcnRUCNod/hJwPAQ+UUjpHk3YeUT1ISvCMzkJ+3TVWIWsgk+e/Srf1LnS
Z28pwpfF5yDRx9J3QfvW/WdN6dRiGatWGGovrJ8j1VahNoaULZwoYQZFock8CvJwDZkS28EGJAUl
7uZ21dW+R2cqqzVwu1MRfcGy0m7DFepdfae5zWyACRgbFHRS1DQKP5eWozmrpuvXjvXSBisW1s8Q
lOIUdVDaacB06FuKysPhwgucLHWsHkR10cYqypwlvsrqWdJaYbpG4bZH0yQPaz2MPV8oS8xea6R2
dR3n6eisAFVJ1o0SBPZLzipHDEr2eiYXCde+YiukJI82N1WrAHnScoYrnhYTduidPp5LIENM4McD
HiLIAZrqLOsuCLG8ejcOGlI3ieJElu1R9fZN29MGCeMXFwMEQi3UDZv4niai9V7pE6RPF0kdR6Hu
1b3RNW7pK+AFHs/x/4R95r7I+O+3ZY9/uWGJj/Oj0nsapV2ipN9tQ/dF8u2o6LH/iacdBobiG4Uo
i5xIyJ5zHvzcYSz1DceRkMLixN3vFd/LHpL9RoRnwCiw2aQ8YIqV/7225rwRLApyeKEYQkPqj0q6
+1bzz0UD3kyoxQKf5EOzmwFTPlw0KgLq02yW8p2q3GjVVR4s/FWc30zqrlB3Q7DV5NsyOJ9yzfVH
L0MMKYN5vZrPdMet3zuJB30bk5guh3J9FjChfTo4fxcLlM2N+3qFfWwFvyBGcPQyaLwuXQT6VRZ6
I+xg87rvLpxhHUzLUTuvHN1VdfTyOCljL5lcVmvsvw3rj3KEkbGHBcHotb19D/x0gSMtpKgzI7+O
ok+S8tHM6SehlLFpqitMtfOQwkNSurZ5oSTvAh0dO2d2J30zBedpcNePbsiv6qqpztjE/2yTfBpR
ThkeOZ1JCqSHIzqgH1TYYSbfNZHxwQCatRgD3dqhU/bJGjs3aZH9qNAix+6spTOq4R8aD91L0oDH
OA4erNCuBZEPWILT61irI88bu4SkOd8lofpO6RT71gjkaFfACIniD4NdPJil/jaTR8lT7XpNVqV6
hpZOd0UsLeZeeftsVfxD9emwwibopfRIKCCLCq6AgR9lPUVhq8Gk2cNdrdbyqisjZ9XM+odWE4R7
0OeaAiefltNyf9n/hG3rv1opdq+p868L/vdd/5B2B4GPEOH5sS05b8R2RJYkznJYF9+3JURt34Az
V0XZHuei/Yb1vdNkEPdwfqEpThQNxEuIQH3flehCWSKqxhNPuFUBkf2DcuwxYIIGI+kYuGI6+yoE
hmP0QGPpZWtQaXjbpX7qZVNn7kbNH+8MMGUbhJ/sLYTsbG0GdXGt9lp5ppd+uUonc75utLHfdQny
gGB5MBwLcZksquTccdrqXlHG/NzK5WppKmOw0etm3kXKLKdA2Bv/vKJ3rLaGX/9REsz+Loi64LLZ
6gFW0Wk/3BJkHatGn733zki6YBFkub2MbfuLPMTS9k+W2dOVRDMGISmioWMsaJc1TjyUnXGnZqmx
DMPRRlSuj9a5UWa7ygnNi7IT5WwnVV6ScBHh1c+TZH9p0ZoktbVNGtLH0LzQhrNoZ7J/Z6BtssTe
N9ilvq6fB0hmPa7qf1k+/eVSTDJk+gT1QqgjHI8nSCS1d/qMHs9gtqtwMh8yM5QB7ynGC0/uSJeG
u4L3DB+JaUj0S9/7aN8i5DYDoIPVfWIB0wmaLRJe8Dza87ySl9WYrWiXu4YGgCaBR/e+kqUbpVC9
ON4F/kNmfSPd9Wqp2YSIQk/ZtVyHi77XtxnSqVl6Z3Th29EA/ZNZm7Rsdmjo7+o+uG5DNQKQrFz/
fnaID3vwiCgHM1y0WsDrQ0M8KkHY4xSbIW1bioMY+1gy9VFcJVQ0gNvCi3TpJVrC4aYvBg+xCKHH
LXRVBcP0cN6Xw2hhX1frsEJkcz3747xxpDHdDZmfb8txcG4SCdyZWr84Q0TYcninVAZprbDyELok
/jq8shXD/sE1TL/vLHNYAp/BB1D1X5JnPao4iRtEaoRBxe5R0NaPK05KqXBaot193/lKgdQxJE49
keZ1klnehOXmQjWSxvUDmhBBTa+l8UMT7W+QeHFWR5corGIDQ520q8hhf2z2Lx63fDBKHUJ8ncq/
MKA+thIqxyrtitgP3kZ+UHh+2nZXliLpnl/2tatoo7rslRAFQXKe319431Q4GHmCWc4GQg8KSBBj
juaY0s4UtUyjftvqS+pGzQJxLMRJhvymaqb3tdbfx+k0eVbgyO6Uap9RilsMWr2wMnTHgxLBk0Fr
3GlSHoq2XCed+i2g4ITqr/65MOeFbs/rsayWo/wS7foo22bMRKKPLiZpLDWoX9iAUknoEsz99LYy
1AufituQlovCdi4bZ9jB9sfAASqipL9Xusdd+7+jlH9j23w2f34p4rx/SNOo2ddsVl3b5czyR7yN
ANXsf/ZHwGK+gRKDWAkaDTwc0SN+7B5LimWLFEuUZEQc8T1YUbQ3Iq5Bv4V0aY9texas6G9QogXs
QC+UH4RS8CfRytEuQFIH9QyUI2c7UAhS/aMpH9DDiyJFbt/GXZyj0aNl6eWYR5bsGePYrZ1Brt14
DIJkOU9q/5mqCSoGNkZYyNuayVu/aqvLdNSyW/L2ed1YWv3CeXm47+8/IEkk6FPKWSSboin/vLw6
jHz02jbbt7gsXpeK2p0hj2fPC7RT9BcCkMON9+lSFL9ENVekP+S7zy/V9tbgo8/cvkVuFs/GoQ6W
AZzaF0B3vwSI4vQnZRW4XZbrL8Z+wwzVq8ZS6l2PzORaMSsEpsLheqwK2UubplrJpFSD27Y+h106
2ZdzJV0kdbqrQ99wTSXIt0qHXug8h8ZdZjPikuIkyK+hc2P5t+Cdy11CZWsTB6VGXzH01yjjGQun
d+QXmjHH/GymD2LbRNbsliiAIs92OGQTkWE9ZU34zrKk8CvaJ9r1EOJMSJBFoy8qHTfqlLNRz6xF
p08lSsizF0yJjOg+7jc1MD/U3msv7+4NvY+X+FA8IWD/e3/6N6F3DtqfFUwoSVpKovq7/QqfnrL8
VrfUmX9F8v3je33fv2TnDTpFooL6VBn+uX/xJWIIei4aQkbYdbJ6nzYxkiqAv1gxQniBcAP94cce
xpf2hGPBOyYvxmXsj7aw/ST7eWz/8tGP2cVO0EQo6urxtst2oR67lvItw4pdz6nEhLmrTJeJBatz
MVUoab7FwkzOl2gGxMbSDtH9PUOYP8SL3fI49lGYsL4kpqvLW8e8rapr07+cnTUlaj3dWPN7uzuP
ra9Rj3jgpLhR+6XSbxT93A/uex9P9EWA5E3iKcZDFN7ZyaUEtRFYrbprzOvCPtfja7iDCb/vJH83
R1fNuLZtLJb8nehlq9ElSA/XmrBmai8tfR1IIdWgz1a+8f3bwXlnRFeF9C2pcUHQL2sMmhqnhliz
KtOLLL4WIuPKqvd3RrE04XTBI9Y8lc5NjP/2Nhwe1L5y6yJ0Fb/x4u42m+5C7X6Wt1LyXpk/9cnW
Ci/8ZpO1W3PaBcOaJpo5rEx2knRtOOem4rtz+s4xFmriAXcukqtxWpvRSjeuQudcGZZxumvKzRie
acPF1F+DkGj8RRiezf1HjPLSJncJfTRKahL4lI3Vb+r5w8IINtJ4Jv4rVrP+PhxvuuS+HGSX1m6W
XeTGZa1DC7zDkDfGVs3w4mQZ2theYnDmJvMCL47JPKuljVW6anJRKisVlnf46E/1R/vIP5eHxVuc
WOGXrYD9gI414DJyGIA6VPJ+xOC/hDK4wrbfvu5Bo9+avy5wZ6r/uuradIry4GmzaJ5HN//49k+7
hWW8YV0DCqPzQ7GFAsj33QL92zcgfTVCenAgwt3wx2ah2iLgEbqE1GCQDRJOZd+rM+wjwtqbQi+h
CqUBeld/tF0cnvK0T9nJqNEImhgFYrolh0eW2jVZ0Edm8LHqy9zt69C4VZr4sqScIlXVt4EqcTHP
d8jGTuvEBuWgZ8vWxv0yipnhda59fTbU/5DusEk/S/eePo8t4j0BE/1Fm2moW12apj74mCVltZIC
M3X3vyVKGC2kxLLdrJPf//6aR/mCaP9RYGXLtqjtgIY/zm4bDSGZSYq0+8mUdoZSL7NsqN8FE+4o
bY0UQ12NOiSqLPOqPHxnNsoLtQmm38FNO6KrxOFAnGyI2O7oIWQhDjcVKLrb2ZgQaOndsNKmlZ5E
rilt0QogOIi0S2iD8wsx3q8Xxh+BwgiVBLAj/Dp8+nUThAoVQO1WNSWIt1bSuwOtWRf/+DunGVaN
bt4ZSrmpCv3jC2POPH1+08xgHjClZJ4zTXZcGo6uHfe6keMWkN0kbuIC6HAvLj5tt5lnecG6d/1z
49JZGpftxl6YW3Mbrc1tvTO31qW0DBf2wvGcpeSJfxffV27qTb5p3et60/JHZ6lu1evWbV3EGrwv
vffl2lzkG/ljvXOW+sLiy/Hn4eN0ne7IQW/GW+Mi2JZL5XK+DM6dt+PNcI19wnStbntX8lrX8nrX
WtbLL9e86ZcvLX8cvW7BOHnR4sZYdJ69lFa+53uQ8ZeaK23MZb2Q1/K6WMrrflWvsr/jbbVsF4Pn
bJyNsYDEsoHiYeXu/FW+VLbT7Xg1Xkm7bGcurXP1QtrI6+ls8Kpl5xW8m7Kt9+9vL40tPiuus5mv
9UttK94J0w/v782ucDsXSMxCfAxnUW2qXbNJvTuEdzy6jttw7XvG1rwM1859sxncl4Af+zbEs7jj
8XmiCYWICvsZ8+lwLkUOBB/cgdOb1eLqPnKVHbbW6+Cm/xyNnoYamY0fxTLT3XE3b4Ll7Ebw5RQ3
Xc2baFms+dYltZTVt/Xl2URPp/buJnfYBIvcm1z+YRkvk8XEp04Z8lz8fzEp3uDeQK6L3QE1rbfO
da67EX9fDBtpEaxyT/zsZvP7ibuvWB/dJ4R3XFeEfITY0g/vs9SzofV7LbtBLyrwNGOwz8a+irdO
ka+HKGwWxRSj7xfYFETa6vzxtyw8CzvMFfZ/a6bhYx70zbrKIvDIVtFxfE+9p4yl7tl94ZTkNZW8
9RWU4tSxONv/psTtl1AtA8/qWKG0A6g/WWwNLCN91yrDlZ/H8pnPwjsjBnz6LS9M7KT8wFr8/Lf9
9+HU/ZJH+x51czQyQAqoVnOucXgd19D8OR/jCYWnG9oAZ5Iunet5eBu34bmdfZPa9k7xjYUVoWUh
KReqMdNWs1dzte0DZzkLSuuMIMfXAAPfXB/urTh/QAHmprKiMyS/d13Wvu/oHPrNkLr550gfPkLU
2RRjuDCmehXV3aVTmOtIeWcrsw2pzLnWcW2rynF2/Tlcm8hvgMw9H9tkFesR0GR/WYRX1PGXbVsu
/YBo10IL1Ow3qe8sgScsdL3dxQSZ+Iu4SpXeanl+N7TF2QAe+feT6ugE2m+GAIzo4FoMHRvuUeaY
xXYHzy4Lb+SEo6aNrd5FuN8d5L/l1mp2UbtWjOupBegtDHZ/f/HD2q54YjwwTkAAd4QiwGAOJ7Tt
D8Y0toq/NIx89CpniLx4RphSr7V5aTRte1vq4VJr4pek0w9Pn33YhE0MLgCEZgr46aOVZAzIhI2D
MV/FjfotyQjew77KVnOgXvlBgzx8qxnu7JSR68SNsv79XR+x+Skkka3jBkwnEgQqseFRrafUOz/I
O0O+r5RE3Ux6AJrcRvUWMxJX9qV0BYurd1FNvwBJuo3mqLtIjGLVK6RVjolEt54/6PqcL4J2Tt1g
LL8g6dncZ1b9Uo3kcJy+f1JqmQLYh9mWeIDPENm5LeNPRvxwjzvDR4jJhpfJMgVMzdqBpPrYJQaM
WdzlUyRHX5gbe6jNzzVNJVXoAVEWZ1cX8uHHBSdlyGpbbbviJs27RToM/rLs5+0KDFCZrcMaTflO
DeiCJHNzmUWAsDO8L6c87XZBXkXuUHXOOXjJTVCH7a7XlQ/2lA837aDWa0QwG+SI+atZhNXS0AcU
pycrWrfy9LYLKL1hY3NlV3p8Y7Wl/1ZvL+dsmM7j4Myxwv6uUMLaC8tgdGN9khdo28ZeM+T92Zzn
8mLOm/bWCvxL2eyNBR3rt/v5838hA3qeAP2X4z+K/vG/To3W34o6iB6eZz/iBx6THd2EFoSjBe4t
5FsUKVnPj5VdoHToT1CSpzC2x8DwlafCiK6BsmMLom6mEvvuJ/dTrqMrb+gL0qHG3h5ZLuotf5Lp
8FFYJj+nMl0rmli0rmhQicYAeO3DZZRV8R5UVi9nvICSdTrFpN+DVZrvIqPR6T52vtx4VSAcJ0y9
Ht+qfWo/8IlHZEiKWHX72aQBkoSdLrkq4LfujLa7SPKxefhg+B0o1BaJTwqykZMYaxqJA14Lc99f
jSgSVcQEKjkWrUf7U5uawNsaR56M1exU/gVyIk3r1kOLeHdoFVLhZYmFS14iD+N522JkBu60U73A
AiiGCpEfb1AAcM5bM50uA7UqHnQjrv4uSogvdK/khxlxSmEvYycfCydPNeoo6ZDjoRnKl1GUjB/b
qrfeojE3ROsQ01jYUXGIEI45BRHWNYMOc2qAkU/AFuCEYiaV8jXMM0V3pTnK3qstj9qVp0AbXL+d
sxyGVQ+L3g6bjNOyrZMPRmjOuzxKTKTPEU/jaE6vVL22K4rJTn2mhnqWrLMmlwBpG0PhOiiLfg3j
RJpcuP/TWW1iAEOJpLVMSCRTA7EoQXnCM9R2QMmilvp+AQutiRDeyTX42RKYFYoumuYv/bwrKbnm
WsnuHQU99gyd+klvED52C8wYbigmBhKHmlx8iFs63IhpYYHlVmprI22omZKXBjC5vCprxhq0eyar
S0nS6/daYTifQeolsltpSUBNJxuUhx6NptoLwsyGtCg6xH1ImX7jyxOVG62MQUopat6iEVvple1a
WTdfmw2FAzcfJhj6dqzHjRtYSa6vpCFXNz0Kh+rClIfU9goCmrdZPkSZJ/kxXEdHT+IEug2E2kVu
5ZG07kbHkghYJKs6q5oSI0B0aMgfq7yoILoUTtPBl+jgtaAJWq2Q9ilGlxqD3S9DJ2wTJgqES87Z
Wr2zh9a6zccWKzAufDv6I7F7pOLODjSUORYE0dR4VtP0b8ekhrhjWTHkfcXpMvNsDnPIFzEN1oc0
QEEPhKZp7Sq78+vlZCKTCkbJh1FPJmwhFILMEeJGs2RfWHMhhH0HC7KeCvBRQehMMvFKspp53sTV
5AeuHtWGsSns2gwQStRy2w2zJIyWk66Mn/J2dD6WkipVnt7aqEjYDewzOBFTz5/TYVrJU+18rueW
d6q6znHDqawvZi0HawCNRN4gSZAmyyEuWLZIAQ6q65ihFWKrPU5/JzAIP1rdzKFm9W2ruXFcGxPk
ZycyPEdmh3Bnuar/VgIMn724kPRkoRiJEiz6guaum2pSkXpd5BvvrazIE0/TxzhG+EivGExdr5HV
iNK/036QPmVNW2G7W5f+txYz4sJlBQ6XRq/O2LGUaIV6XVNkWJ7UMdypxKlTcsBICd8jtKDCYtIq
U/Ewd5WRy2zDTqj6KMEMVCROERCd9djwUsWeZTrbeTG7iZg8gjXTWGe53lZICLehHnpa0o+pW+pY
XVHwlOZrYAcEh5URZtlCtttMBu5adjVqWBJtecB6lrw1Ib7E65Y0wPfKlB7WqpgLdVhNUsDWZMaz
qaHelkSBW0wt26EW6DUVFhrMOsCFEoDgXA5SvQpRRehx7yPLWsl9on8ojLoiPbLH6J3dFs7Xwpe7
D1D+dfI9OWr6NVz3QMXXr23vnXEyiWKxpjQ3Xdmq+VKbukZZ+VJsQcKYFGycswZd+C98nLHbRmYW
wSMwG/3T6Ojd4HLj3S2+PSgUZaXUD5u66GZtjcO30t7qdcgMkaTJMK+7kWL7lmGUHnJoBMlqGJqh
XDhIinyVo6H1uDw4zMyEQ1dGN3qVwtOxqi5WvLCwMmZm1m4A1Dmu4RPYofrHY6VdxuMznBDZsBgP
byNbRwg6n89FfhEP5AX4Um0NHr0d5Tu7mK6BDy2dANOfSBlcJesuk0BbmCzjrOyv9Er+0nBt2aC8
o8UoDdXdWuuop/n+4IYmH6BPhoVm5ztzH2uj5a1hLtmUFXXloNw1tfEBusfXqcnvRoroqNYTBqsP
SnDdt9VFlkypG00brQm3TRtvS/I53LNYDkgSBenViClFVoUf6t6WFq1RVRurHu673FciN47GjWam
nZfnt30GUxZLYDf17Ys81FQvrYyljKW11X2xkVP2+r5YDA5XS+VgHddQ4AbfPnO0+L0xaeGqTWWY
YrgJgQ9ZSbPpor6kL+YkXTTadIbBQnKmN5p0ZmfdPUj7zDX0ZlEWQ7EZko0Kc7MvpnqbBFPghrm9
qYNsldr9bQNKoDdxx6YQVthx4Onj57mHpJgP1rTl59/7dfC+iXXwIbl+lybRWW+FOzvRzpN+wpDJ
xs5Flqd1X0Fdk2Tetgz0mzAdvxhSnC+zHg0+bzCUHvxR3bzL5cDNMxZq3S4lXV2Fvc4SnXdxKZ+l
ubIbFEnxslxxS0PH32tg1rDjADjfBn5Dum/blRAHX2Rx8q0wnSUmkpsuVjfyZL8rG+D+5kzgPJHs
vAOq7sl4+zUq1ZhI09zZzi7YizTXHDO0m8YY4tA8JF6Y4+xdgJpoFRHIpO2XqFBv6yqzvY7F6EGM
WVjkTJh/3fdq/IHtFFk/J9xKuXrTi7Z52xbsAZHBOV3Bu1kR+txVVrGrqvRBTcP3o9/aEPEV5d5S
Ja/RVXxLAebSDFY6F3bbRTPI3SJ2Qq8zivGmD3nPkgW0LPAviliNKmygrv5iC/2JwuqVi0HBrLsd
P+hCO9mJzW9cboEK9WUYYWmzaHvDQf7PF3ZYykWs6Est9Ku1TbixUEvp6ywZi7wclnM6+2dqWZd3
jW4RmqiYOI3SmZRc6zEyf7l2G8ul26ROF7mFilIxIYv+sav7+XxOgkWCHS7y7sCF8+lG1YcV6qOI
pOOXlds8Q9Ao11mOdFN9WQd9sAWHc5nPiVdK7bZOc4eRjz7PUXgxZy2FHI6NMbiUTGPbTua11cYe
AUbkjSVKU5l2pxq5oNbCfTaDZahb3TIs8fcg+oEInWAuIletutALH4meJNu0mCyoUnIx1cEuScxr
VclucwsVQysh8e/Xgexcq5wzBqk5IrzAvn3EyiomG5ZjwbQIbSq36acwUVdS3bwlyPhADwW3wy95
SXsvvYkmen4107m46ybtDJ/KyDX6B4JAyYuchh+ONkixD9dd8A58iWcplDnrdtU5X6WiPZ/MeElV
0cdUzNjJbbySUmrw9uSTdH4bFA1OsK4sqzCp3CYcS5czplw3s4p2Sd1t0NRZxnkvL3pxqSbKP/lO
ca1jM6SsfQRQXEQxFkFiOiukSK6MnjPaMWnL+ezM6vwlqTCZLBPsOxVV79ypJhiR5/Zr3sCKGUqw
3jMUDRiYG8fMLgej2eVjnS+SlO2kiT5kQ1gvuLXCLYbEcROjeiC0xhSoeBhVqUQgTZ4cCvxAHz6R
3iL0G8yy9VVL2ytl8KuQtKBt7WUoyWrjYpssLGuTDpmM2syST46cOLYXm6kdr+rCGZfQqORwERbm
ABYFcb9VltCgcZuyiy71fmgyr48iPUfkL9O/1EacPSh6NvVLcKB+uTQt36xdv8wyCmyGkRJq5XlU
L/ouVTaG2cum54wmJ2ILWN0FotvsSjtTMJQbkY8hgem+MbZJv1VN34oWZuQPMZPSNm/iIMv+TlFM
oAon1+VtLdUzkaddDYGLoGL+Tk7J5c+lkfAKH9OovbacPgzxHev1uxKVO9stSkdPSe+R73TjaSy/
srRkiN11Cv486605gzrWTagP2NzYorRakMYKR8PNMKhN4ylYhl6lWOO1y0yp6deObTYOG44e2Uak
MeiwbNNjPiB28HF6JpemzrFoqyKwdFLVPCtQJH6PIZZ0SWAyVbtkMpNl1kzWV6U1OWbKEhdbd5Ti
+fOf1xj+JcPm/0mZ4akcInqky2MRpkeppycVpr3S0H3xH/um7wBzcZlf3+gJSPaCcJOAsB8ULvZv
tNeM+t0bpCgDtd1XpJ0Myg20QyHkiGoXLxoYaZEHT18WCA6hrWYBtt2/KNFyvWcD9Osn/1Ws6j/2
Pb+7gWcoO+Ey9Koh0I03MCiptghuwK9DoOpvTFrOqgp27/F1akPwC+bnTyeBCdYQJWRYXE9PmWL4
s0mgMkAwJugQP84B4Sx/WpNA4QO/ag5I3CNVcSC/AJa+P+VnQwBA6Q3ASIUqn6CbwY0+uSEQGPHX
jQGlR3oy6AjwtPevw2lA2+ANeEWaFqJVf2IT4PF5cDo835n/YB+UeMDg2+BSI0y/fx1uhJLJ1yFY
Q4t+WgWPw31CO6HgfrxuAojdfv8S9hjPZr9ksEHsZwTHxPeZcWIT4LUHoW5Rkqf+iXzEwb1DpAfT
SBGftsv+dXIrH47ZKx88j5cWKAhNEJz7F92N548foq8B0RfIzeMQiOlxWo9ffe36N2TIgVCIkQ98
HILDWUAMYApS2vcwSFC2TmwEBFfuVcufTpZg3oHmpjUtXrzhs1kAPA+ONS0usA77FyN0WkMgiAuv
GgENkgZukKKZ908jIBlvwCkLN6aTXQdItrxyDHTnDYEgxFVAlvvX4V4Au5ayKljzpzlyeoGQ+upg
kIUAPAJ8KoCu/etwIXAiMAPEOSnUQ8Xr1BbCL2q+f5oQ6CooXRCK6LYc7AFEyehLCqmSR1rUCUU/
3z/Sa0JA4luMboAlHz5wyWDWo8nCdPi5Jk5r64MB9rqtT2ddC1QSxPfnm75EzA+NfU/QeFwLJ/jg
Xxv6aY7QAhYGHfjiitfRGDgOQA4AyuDE9sv9qehyQpNfKC6+6uQzCfHEeqdb+DgERwmAI2D7pEbU
SX58/bRWAH5MrxwDzaYOBCkfb6aDNaCx6QEDw6jtKTw+ucDnaTd+zdanvIEGAIRJfQp/D/d9CRkg
WOgW2PWTW/97r9VXTX4DMRHuXdABHic3m+mzwJes2KLntleEOLE5L3SVXnXrEqwbyh5w84R23LOb
5qQX5Aj0Bx531xPa7IRc3etumsks2Bd7rPaze5YstKlMk6huL2/KXDi5XF8RAqSvunlVfYNgDnsc
enz719FkF/UOUzQDjMf99IQevIDev+reRY3PJosFdfl474cHvaZR6jEUDbu8H0PD9U5oBDiAXzkE
NDs0yvwC9/4Yyxxu9AoaScgqkUOd3NMX1JtXPX2R2YL1F6j7f3r63Do+EJCoT/fp668tcJDIYGAA
SJlC9+PrcNPH4kDYo4An3Y/1Cc18eB+vfPz08Xjsgk7wvYB1cO+iBkrOL4gRj6/HlXZCQyC0KF61
AAzRxzNNihc/g/hnx5+IBODrwnk4tYePgNXrb10TUx7k5T+tfVVj4p/aXSMD/sq7FpUqB7/1w9CO
3Y8+niAsCCWYEzvghPrsqya5oFbAdxDGiD8O8WeTXFEJb8QXnkL90wvxhI/jq0bAsJnMMOjRZH0c
gcPHT2TPk0fsS2h77l8nNwmE5vjrhkBFS8CAkotC5P51OAQKYiY0soVf4OPr5I47mtCvHAL6mahK
WXSs/rGhxRAY6GQiw/Az4T+xrUCw8l41C8QQYC0nQB0HRz23jooE7b6TK+QI8tjrbpk6Hepv9Gi4
t2fbHkmfkGb60d08vZ4FSecr751DHLomq14c5c/uHYdBqpu0LsWv/TVOKKgTMqOveuKiaok+5aMR
y7O7VhVyXQp2eyVVsc2fXDzLDv3Ke6eOY1iKwGwcPHBIl3ToKNYjV7Xf309vexdU+Fc9dgFHwvoZ
ad7DhS4pqAlCIAWq9j2RObUpD631lTevE+GQxZOq/nKuYyCK04QpbMl5ndyDN1+73A16lOTnqEg+
xS6HI4C3h9D1QTv1KfY7vSFAt/K1jx+YmgCp/ADkMqjPdj6JDEDIXSFV8jgLTm8MEBp/5RjQlELW
izqu9ZTmHIY4ZH7CMU+oapzc8rdee9CzBjBcomkhZtKzB0/tkpyGtsX3kPYxhj6h036fir9q38dZ
A0VFBLCfQZCeDYFkIzqAaizz/ynBPb0UX2gkvWoMJKqY5K405J7m/tH5j+b2GyF7Zwjpjv3rMaw+
qYnw6g3AgZaAMIplHC4CcQLwBSGa/XjvgtHBcJ/QzSPr/coZQMdW2MYjbPHUxTg8Adj9KHGC1rR+
lnpPawgoP7xyCMAqssZVop1/7maolijygVYUNnj/3pv/d0ySH/wnL4zSr3vmU/SteeZS/+I3fOc9
/foGT4wfIZ4tNBkPvlEQoR7f+pH7I/7+v748N7TfT/FnX/yf4CGe/fXgex8t0Z999f9wdzXLbRxH
+FW2crFdFZUNUJSoQ1JFgOCPSFA0QdEV3wbACBhxsQvP7pIGXanKJQ+Rc04+5JZjbnyTPEm+HmAo
9GAFkJqOaalcdpmUqqe3p6enp3++9ufDMbVYayGNVT4ZYx3qEIMI/C8PjbbKDsYz9wezxTedqgm6
rXbTkbYcSQZ68IGNP/2BcbmkImupZqM8VZ4OSQ8XXyxRTBkrbhRHNCc0qWi6OjOZJ+Ng0qGf0UQB
OZ4NjSdEZGnWeyzZ9lgNPRWiSWmIWJrnelr1UzNI8ndJOdZJG812uSfrFsHNELvInp7kA4smv0Gy
eT0BDWxDu22es319LqAs7XySYwy9FwiJhxDLYsXTBgGr0mT3nTUDzFn0MvKU3TpwnKLXUVOdXGo7
1J6Wo4wLOZby3nvTB6YH03jqyoql2xnNpqUnQ8wSQGk00Z8qVeawe2lCw501M1WEShy9gDWl5WQJ
IDyabDk2wEli7L4UOJ0XOPYHatLnlGk0TyzHB6rPDyH52tFEx8E1QBhi0URXFAFuTDzZ9t2/S50M
vzq6zo1lpw55/XjyxzqbMXUATnA81RPTD70CFN4J0NVFXo7Z5dKgUtHYvQO/gRTIx4yl2lVDNVLF
QFlPi+xPQ+Ia6apZXpZcHbYFDnJXperGMHYJRTteEmlAVOAUd3GRDgZcGaigLp7ZCtYXM+s8Kbdr
LwTOclcRZZVxM+maj6OZzm/J/gKgg3MtoManBi4+oypxZTiqgSAozRUriPl9/KxlikJVnpzbQUqV
xVI/v/u1yoCc7inNCQsI+RwvkyEzxMjy+lVqITPuA07rHlI9PRuMdZpqpsyIJAiQhrc2XjicnhqJ
A7gK/scYvjM9Uqkn5OhShil2/3p4ylqVnOg8YwcFA4sEiOcTlXKVxkhuAbrVUDGNQ5AsnupFzl9p
Teq2j5bv3T/zBANF7n51I8TO7N2/soGZcllvCcgauHKmCGRNEajYD7hQ2W1ooNElE0/47WjlgFPx
ayy/rcpemUwl+6pgNyHSCfHEEeIxgU+PpqF4uh3EYUqTGU/JHW+JC/bHlTcImgL8Kp9ujX40k77q
33AtfiEgiJ6zob2V800JpWjNMDa5gDPHjCjKKuIp7/Znmu0dxlqinxLY84jRA1QANf0bD0xdJPI+
pL8an+QITI//84U0naJh+uCH6YLL0dE10dXPIBLbxpuWexASZuvAap2lMF1ebUiElIKNVc+u/tkE
zjvVS8WS7SmTlckZXfPaXUFd8omRT/SknQp8J7ASGy/FqNNwqNjvuA/oIQyJiJ4n6LgHXsO6q7p4
YJC9razp9zV3LRCzIHz3dTfTnP7THWBUSqCi2Ccn1h1g5DEybMSGw5sPIIMNf4clMZ4q1eJiu8ua
4MZ8cU1bfPIDVWA3K5HYQVCdKRh65lfs9yPphq5ZTVTpcRQ7lc25G4masNXsxeOInuaWnjA1R8zd
EcEhfhzt3aqgiHzgouLoRop27jLU8AyMh9UX7uN4fkMngXMMbF5MsGtigAiwBHbgPlDyPUblzoAN
OcrDVV4AmgTd6PgXBb0YZEclAHyVCgmO2bke4fH9UAMHnVGBImIcMAoMd141UUVNo/zcTL7ohVoq
pcRUr1Qlf2i7iXxowUdyHAXaaNehFtTo5bqIgk7zEs45O7Y0FOPV9g6Gz6FU8iVmW8HNEVhMjcZW
9z0luoBoMAj9A4hNlObReD+Jhe6vo+RUI41oyenATs+lRctitjvGwkKKVCaFSjDUCPs/rnHtn/qW
oiGE8W7m8i1LH4mc/PKvOjjflKl3xQrsRvR/4n+5LkjUUmMLt8kLk2RNdWgf1dMHXi5tjF3gQVSJ
6OyBulU4adZMPYeOXwJwi2X4yAa+kETw5qiwSrM3WENCuOD1J//FTgBUgRQrgNe5DSJNjaaAp3xc
3ShTevYctxLP0BPdVxl37N3Y8VgpvJkEaiDx0v8e155lIli9SKsPV9wDj1hPVUOT7FoVRmlo1Gys
HHozJLg9Gdq1Jo2Ui6W6eDYRz0lnYlDSwa9M1xYdu8gPuiiTlsquPL+O/bWX7wMl/hc90cxSAkTZ
L1JzCz2Q6mmeQOm+KpLwpb0tYdcOUEuVJb2qPwR6PF6T7Cg+b6K3Iv4LEI/t1w1Vppr2xktqf4zd
091+lXSrgmnkgrqAWv5y3ul1zi87e39NSHm0hcBC/YeDhSJcwCk2gTWCUt3nmzO5dZf1mitcMMzl
HnH+9l/3SK4+WJ3P4RFc+2JF4+cmBXvCnXAP1S9wK1Lcv/yG2LgLc0Cvdc7objbMkaLz20mGWyBZ
6V7jnNeGQJSupdORqSbLzEr4Ya0cM8KUC18eanurR/k1cjxsFYH7HcyrwEGXqP1pVekIkUXGLiHZ
xdr/PZ1NlGU3usTVe2QhBh7eppa2WG47RRkGOQgGIZZs+1YPxly2EkUT+2Ylxk8jGGK53Vc213Ve
wdrIxAN9pn281gbaM+nshMCJPjB9RO0CX51gmGNlcVDBpyj0zFMihgnGJJqutnAdOVkJOSDvw6VL
7daxzLZtjsQvMw0OACyW7mGVweYwITi8iVi6R4MV44AWzHg5HJUq5dwSSkwst6+1DRQM2OcCZPF4
QL0hf/Y4OLVYhk9UeR1og0RNxInBMMzQNXGIS7EM99L8Wl2FLAvI+MTArpcas6x1EIiTqOM4qX7W
E1TX25HXBrI+Dlk9ViLdPB1CJozutoBZ6+aZCtLD2wJHBPWtJWdWoj7kIwHrhkQZB3JUN4rbComr
+YxiAkO2bRKP9DNk1KqgcK8hUS5wjtq64LEByDfP/6dHXuhE65Aw4e3HHoyes5rWZLwsS+LV0ZsG
0XrXNh7N8LXCg84ynQBqrIAkbvSQXx6uXTaa3xtT3s7TRJ5HsmqAwPI/frpWvL2ihAhzLpExFKCb
mVIPk2NMzxzm/Nko0R5xSf1x0Lu2KZnFaK7NlD3Q34ZFxgWlR5YrtMSrpqdtGMCW6HY6KlJNTYnd
IJ6/LZLVmBcPdNVAD8OXHsBMJPy547zIr5m0AWf5HLhI8Yp493cy/3VPMwDKYjIAwJUaWzuIPmM8
zMblni601nSlULGhtWX+/39JVp2a28CixO9jOy9KlZwHBTwiNbpp0lPptUI0zrNJ5pXwiWIt9wGa
JzVK5ZkjtlpyVH0ITD/QRB3m2ZBqPjyLzsvdHBreHJQ8hYCtGlWMYzdVIVYWZ6janHCym6MCywrb
WZQA/DZZBcBov3pQ6d3S5n0OWYV3I7SEIjvGbwoBT2IXLkpfmfecsEA4dNciEclfogIRO+RMR6ka
6mK8fIYkXKruTFH8lpGVYHhchZsmEP1qAXyBl7hvCfAKTIF+PuR7JhHv6FmTnCDZzcyIhD+JtCFP
O0gEI2CkR8kx/ae3e76sDm4SRKw9PUL6KNNB1V+D0N8FKPOta0j0jL1WU24aGhJFFsczO5rdhuYM
LRrxYpi7vcd5gE7Q2BIQ8by2tYa2wJE+Rt3Y1XhVJALn+kRxQA94zvFyxsNC5StHhKaixSoyHnJA
1wl0WcJlRHBtaK55OU/jhcBdB8JqFp5pCRyPUz3lTaaNlwJbdwZfEYmDutdVY0eE/tWKqwL483jN
OAMAlplOEflgLvT6+t4H+uY9xDzUFGbDs+mCNQSYG6vPF2NlwmCmmzQQTVi9N6uSRq+bAM/KoOHb
03GikPAwLtANSm5haOaaEhbp7W1f14iD5rPGSvrS6BLvIE/IyUPC1L1BvVt+nRyVQNOaJt8mHYD2
5GW1OJnLy9EEEYEPWSx4XGWqGKMB89vE/6+pW/Tlc4n0Q2+KKsp0VmdvthpUhR69P10zHCKW1lFF
6YnRHs1r3D9OHVbkQSgFC6n1xuYKbQ0ZpHb/v4jhBXkKNCehu2FjUGrzo97dKgobZE3637/9o7hS
M5Uc2Bm6KMHBIYCHJsrvGrOHCDq92JKAnbkwAAN7dkL1hstipUFWGOnlf/XpYeyexqPgyqt78e2e
UfkM7yWTfA9wOcVDi4DdxASV+EX38qthDgFeqCs8Iw0PbgDFGZ0wApt3rCpjDasGognOLwAVHf8J
Z+pZap4NUGjzrCgqT480frGGQJ0b8kOjGsoCNuhETctx4NbMRbPx4nq6wNJ93+lnEczdtVVfsd3z
P3z6YUUvpkGE0VX9tZTtAxTAE3X3of8hZoVRZVIedpVwwIhbxImZjZTIfxCqHHqTEB9lpCUeyG01
Qz657saUcGfagXZIQGjt5RMgZvBGXQnnwdOtx4yUeL0BQiBEJpAoNUAWYYjG/op3Ba+2wFaPTyOg
W8n44za3+gL34mvocbB/DRoBGOs7d5UlLJUQ+UsCVZRSvgUBJjGvryHRR3OGcsgyp8wV80KaEv0u
cwyIY1OWhbOmp/racAsi4erPVzmpBjySggkF8Xt6gboRM1RDx/5F3kfHtCfq7gKaZRqrN/RWnMun
Db3Mizpj2JQoCJ8L6tKgWhfQHJR2JpTguVVYCTVI4C62CL6vGCeXxo5MrZFHI0+8AN/21q4gkCht
oQguAP1sSiRg20iSIrroReBUSsL17ynuFTVfCtg3BI7KpFMhpBFiMjYlSt/n2gkXphzf/ZrqyWxZ
KtsSxb7uA7oKK/AqKAAmScQw5x8wvwWSr+dV8d8sf8QWuuU3PliezvOnGo4vMqcMlV0BAJGoLEQG
5l2eXtXEkzBGqQnwnlcY+N54vrMDEJONz8mn2/c5Xknsc28NZtdTwfTYEV3NPHEqEYRrIWkTlMtL
dOe3rLrlIHESQJBtpBJYUEsiXtbO0zwEGZcIE3cGeEvwOicJLLJ9PHwGY0KID+DGJerC91V69dEa
PoEA20GFgg0WgUDsy18rnx6D6CHaikg/Uw1MdY0nTEk3hE/Y9d3YEfCTz7StPHvuMbjZqG6OPb+1
VchsU+KEXKJC9xZ4d2zjAJnjP+BjG/d010AdwNQXeCnMMcYAKqAmOdscCQ+zhR7AMFwo8MDpkbnN
ax9QEpUk7ZxenV8fa1TGZqNv6t6fEq9BV7BCeA5wkckQ160j0bHUznPvk7Fgg0Tb0r55b/wRJhsk
UaWwj64MQl8ZLnDLXKW8GdjV8qm1aJAPTPEt7kK0Hc1WyrPWolk+jr6rIKLNpjDDPbohVccFWGIC
FwMCkCxjLQHoc6jRgbPQUPcN3cEeggCp/x3TLCAgeqX4mF3ffBMdI43Wx9PaU3JXnARCd3tsUYeA
2H3NQ6UhAQhwqm+Stkpr2i8kelJOTTBKQaIj5VJlqH3n7oREjOQUgyU4VYkzSwL+UaP2KmgUpOHz
sdHHM1MOENuqvVyAyyiwgJoimUafsDqhCZO0JRZIwwETAscRl1SB5G198ZhEj8Q8XHSoUyRl/pjs
FgjKFsDUnEea6cQiLYYCiHaVjZmfArjMeJld5FfwTZmmYuqzBF0Ul3kyLpwpUY56UaElMmBWQDN/
wPaaeeR9vypRKcQYl8gVrjiZTYmSizbVBlLWxh/aZb63EWTElGLEnNCj9h2KPCSalBdYcT2Hq5p0
0UtrkzcVSp3gL9a6cS+pvOQ7mpSLKBhNzP49P3xqMG9jHz7LzzhyCdbDhS7/7c4ykqggDFkd4O5v
+5VzF4jiUfezXT0D63CoDnSO7BE7mxK1u+dVERQyNyUqvS7u/oM5IDO9fCQBp+x//Jh7WKcBv00j
WR0yst8Wt1cL9V0T313pK1v+mt+H9tdBMn+BX1mDB/3lfWUd/PTv7CuXD0CNQV/cBoMUj8w//w8A
AP//</cx:binary>
              </cx:geoCache>
            </cx:geography>
          </cx:layoutPr>
          <cx:valueColors>
            <cx:minColor>
              <a:schemeClr val="accent1"/>
            </cx:minColor>
          </cx:valueColors>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nter Tight"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nter Tight" pitchFamily="2" charset="0"/>
              </a:defRPr>
            </a:lvl1pPr>
          </a:lstStyle>
          <a:p>
            <a:fld id="{58655C63-88D9-DD43-B669-AF65D1EC6B65}" type="datetimeFigureOut">
              <a:rPr lang="en-US" smtClean="0"/>
              <a:pPr/>
              <a:t>4/21/2026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nter Tight"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nter Tight" pitchFamily="2" charset="0"/>
              </a:defRPr>
            </a:lvl1pPr>
          </a:lstStyle>
          <a:p>
            <a:fld id="{A6B54B98-925F-9742-A41F-DF406CF76C25}" type="slidenum">
              <a:rPr lang="en-US" smtClean="0"/>
              <a:pPr/>
              <a:t>‹#›</a:t>
            </a:fld>
            <a:endParaRPr lang="en-US" dirty="0"/>
          </a:p>
        </p:txBody>
      </p:sp>
    </p:spTree>
    <p:extLst>
      <p:ext uri="{BB962C8B-B14F-4D97-AF65-F5344CB8AC3E}">
        <p14:creationId xmlns:p14="http://schemas.microsoft.com/office/powerpoint/2010/main" val="100964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nter Tight" pitchFamily="2" charset="0"/>
        <a:ea typeface="+mn-ea"/>
        <a:cs typeface="+mn-cs"/>
      </a:defRPr>
    </a:lvl1pPr>
    <a:lvl2pPr marL="457200" algn="l" defTabSz="914400" rtl="0" eaLnBrk="1" latinLnBrk="0" hangingPunct="1">
      <a:defRPr sz="1200" kern="1200">
        <a:solidFill>
          <a:schemeClr val="tx1"/>
        </a:solidFill>
        <a:latin typeface="Inter Tight" pitchFamily="2" charset="0"/>
        <a:ea typeface="+mn-ea"/>
        <a:cs typeface="+mn-cs"/>
      </a:defRPr>
    </a:lvl2pPr>
    <a:lvl3pPr marL="914400" algn="l" defTabSz="914400" rtl="0" eaLnBrk="1" latinLnBrk="0" hangingPunct="1">
      <a:defRPr sz="1200" kern="1200">
        <a:solidFill>
          <a:schemeClr val="tx1"/>
        </a:solidFill>
        <a:latin typeface="Inter Tight" pitchFamily="2" charset="0"/>
        <a:ea typeface="+mn-ea"/>
        <a:cs typeface="+mn-cs"/>
      </a:defRPr>
    </a:lvl3pPr>
    <a:lvl4pPr marL="1371600" algn="l" defTabSz="914400" rtl="0" eaLnBrk="1" latinLnBrk="0" hangingPunct="1">
      <a:defRPr sz="1200" kern="1200">
        <a:solidFill>
          <a:schemeClr val="tx1"/>
        </a:solidFill>
        <a:latin typeface="Inter Tight" pitchFamily="2" charset="0"/>
        <a:ea typeface="+mn-ea"/>
        <a:cs typeface="+mn-cs"/>
      </a:defRPr>
    </a:lvl4pPr>
    <a:lvl5pPr marL="1828800" algn="l" defTabSz="914400" rtl="0" eaLnBrk="1" latinLnBrk="0" hangingPunct="1">
      <a:defRPr sz="1200" kern="1200">
        <a:solidFill>
          <a:schemeClr val="tx1"/>
        </a:solidFill>
        <a:latin typeface="Inter T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54B98-925F-9742-A41F-DF406CF76C25}" type="slidenum">
              <a:rPr lang="en-US" smtClean="0"/>
              <a:t>1</a:t>
            </a:fld>
            <a:endParaRPr lang="en-US"/>
          </a:p>
        </p:txBody>
      </p:sp>
    </p:spTree>
    <p:extLst>
      <p:ext uri="{BB962C8B-B14F-4D97-AF65-F5344CB8AC3E}">
        <p14:creationId xmlns:p14="http://schemas.microsoft.com/office/powerpoint/2010/main" val="323631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24B48-9B59-EE5A-95A8-3F1023EA7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01A35-904C-4229-D527-6363DACEE4E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9BF7E3-5228-B978-2DFA-4426746F1B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A8A80D-EDE9-BB9C-0759-A2820845B93B}"/>
              </a:ext>
            </a:extLst>
          </p:cNvPr>
          <p:cNvSpPr>
            <a:spLocks noGrp="1"/>
          </p:cNvSpPr>
          <p:nvPr>
            <p:ph type="sldNum" sz="quarter" idx="5"/>
          </p:nvPr>
        </p:nvSpPr>
        <p:spPr/>
        <p:txBody>
          <a:bodyPr/>
          <a:lstStyle/>
          <a:p>
            <a:fld id="{A6B54B98-925F-9742-A41F-DF406CF76C25}" type="slidenum">
              <a:rPr lang="en-US" smtClean="0"/>
              <a:t>3</a:t>
            </a:fld>
            <a:endParaRPr lang="en-US"/>
          </a:p>
        </p:txBody>
      </p:sp>
    </p:spTree>
    <p:extLst>
      <p:ext uri="{BB962C8B-B14F-4D97-AF65-F5344CB8AC3E}">
        <p14:creationId xmlns:p14="http://schemas.microsoft.com/office/powerpoint/2010/main" val="1071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EA1E1-EDCA-A238-C749-8A8B8AF42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4BC33-7056-2E1E-8BAD-37DAC42B96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49952D-6E57-2F01-3063-D0EB9E9370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4F9AC9-B176-D9D2-0371-DDA2E2EFF24C}"/>
              </a:ext>
            </a:extLst>
          </p:cNvPr>
          <p:cNvSpPr>
            <a:spLocks noGrp="1"/>
          </p:cNvSpPr>
          <p:nvPr>
            <p:ph type="sldNum" sz="quarter" idx="5"/>
          </p:nvPr>
        </p:nvSpPr>
        <p:spPr/>
        <p:txBody>
          <a:bodyPr/>
          <a:lstStyle/>
          <a:p>
            <a:fld id="{A6B54B98-925F-9742-A41F-DF406CF76C25}" type="slidenum">
              <a:rPr lang="en-US" smtClean="0"/>
              <a:t>8</a:t>
            </a:fld>
            <a:endParaRPr lang="en-US"/>
          </a:p>
        </p:txBody>
      </p:sp>
    </p:spTree>
    <p:extLst>
      <p:ext uri="{BB962C8B-B14F-4D97-AF65-F5344CB8AC3E}">
        <p14:creationId xmlns:p14="http://schemas.microsoft.com/office/powerpoint/2010/main" val="380912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B8C14-1F2C-6E0C-6C8F-764D17BA1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ADFDE-643F-8F29-0050-624AE7F9443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D0D19C-0C1D-A692-7603-3033C02F6F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EB36F3-E7FA-5519-4433-F92BAD7D1487}"/>
              </a:ext>
            </a:extLst>
          </p:cNvPr>
          <p:cNvSpPr>
            <a:spLocks noGrp="1"/>
          </p:cNvSpPr>
          <p:nvPr>
            <p:ph type="sldNum" sz="quarter" idx="5"/>
          </p:nvPr>
        </p:nvSpPr>
        <p:spPr/>
        <p:txBody>
          <a:bodyPr/>
          <a:lstStyle/>
          <a:p>
            <a:fld id="{A6B54B98-925F-9742-A41F-DF406CF76C25}" type="slidenum">
              <a:rPr lang="en-US" smtClean="0"/>
              <a:t>9</a:t>
            </a:fld>
            <a:endParaRPr lang="en-US"/>
          </a:p>
        </p:txBody>
      </p:sp>
    </p:spTree>
    <p:extLst>
      <p:ext uri="{BB962C8B-B14F-4D97-AF65-F5344CB8AC3E}">
        <p14:creationId xmlns:p14="http://schemas.microsoft.com/office/powerpoint/2010/main" val="4115700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4702659"/>
            <a:ext cx="9144000" cy="1081118"/>
          </a:xfrm>
        </p:spPr>
        <p:txBody>
          <a:bodyPr anchor="b">
            <a:normAutofit/>
          </a:bodyPr>
          <a:lstStyle>
            <a:lvl1pPr algn="ctr">
              <a:defRPr sz="3200">
                <a:solidFill>
                  <a:schemeClr val="bg1"/>
                </a:solidFill>
                <a:latin typeface="+mj-lt"/>
                <a:ea typeface="Inter Tight" pitchFamily="2" charset="0"/>
                <a:cs typeface="Inter Tight" pitchFamily="2" charset="0"/>
              </a:defRPr>
            </a:lvl1pPr>
          </a:lstStyle>
          <a:p>
            <a:r>
              <a:rPr lang="en-US" dirty="0"/>
              <a:t>Title slide</a:t>
            </a:r>
          </a:p>
        </p:txBody>
      </p:sp>
      <p:sp>
        <p:nvSpPr>
          <p:cNvPr id="4" name="Text Placeholder 16">
            <a:extLst>
              <a:ext uri="{FF2B5EF4-FFF2-40B4-BE49-F238E27FC236}">
                <a16:creationId xmlns:a16="http://schemas.microsoft.com/office/drawing/2014/main" id="{D8FC8E1F-6959-17A1-A4B0-C0F1EABF84C5}"/>
              </a:ext>
            </a:extLst>
          </p:cNvPr>
          <p:cNvSpPr>
            <a:spLocks noGrp="1"/>
          </p:cNvSpPr>
          <p:nvPr>
            <p:ph type="body" sz="quarter" idx="13" hasCustomPrompt="1"/>
          </p:nvPr>
        </p:nvSpPr>
        <p:spPr>
          <a:xfrm>
            <a:off x="1524001" y="5783777"/>
            <a:ext cx="9144000" cy="365126"/>
          </a:xfrm>
        </p:spPr>
        <p:txBody>
          <a:bodyPr>
            <a:normAutofit/>
          </a:bodyPr>
          <a:lstStyle>
            <a:lvl1pPr algn="ctr">
              <a:buNone/>
              <a:defRPr sz="1800">
                <a:solidFill>
                  <a:schemeClr val="bg1"/>
                </a:solidFill>
              </a:defRPr>
            </a:lvl1pPr>
          </a:lstStyle>
          <a:p>
            <a:pPr lvl="0"/>
            <a:r>
              <a:rPr lang="en-US"/>
              <a:t>Additional information goes here</a:t>
            </a:r>
          </a:p>
        </p:txBody>
      </p:sp>
    </p:spTree>
    <p:extLst>
      <p:ext uri="{BB962C8B-B14F-4D97-AF65-F5344CB8AC3E}">
        <p14:creationId xmlns:p14="http://schemas.microsoft.com/office/powerpoint/2010/main" val="81645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xt left, Chart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1099899" y="1694021"/>
            <a:ext cx="3896202" cy="3469957"/>
          </a:xfrm>
        </p:spPr>
        <p:txBody>
          <a:bodyPr anchor="ctr">
            <a:normAutofit/>
          </a:bodyPr>
          <a:lstStyle>
            <a:lvl1pPr marL="0" algn="ctr">
              <a:buNone/>
              <a:defRPr sz="2400">
                <a:solidFill>
                  <a:schemeClr val="tx1"/>
                </a:solidFill>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6096001" y="0"/>
            <a:ext cx="6096000" cy="6858000"/>
          </a:xfrm>
        </p:spPr>
        <p:txBody>
          <a:bodyPr/>
          <a:lstStyle/>
          <a:p>
            <a:r>
              <a:rPr lang="en-US"/>
              <a:t>Click icon to add chart</a:t>
            </a:r>
          </a:p>
        </p:txBody>
      </p:sp>
      <p:pic>
        <p:nvPicPr>
          <p:cNvPr id="8" name="Picture 7">
            <a:extLst>
              <a:ext uri="{FF2B5EF4-FFF2-40B4-BE49-F238E27FC236}">
                <a16:creationId xmlns:a16="http://schemas.microsoft.com/office/drawing/2014/main" id="{786643D0-102D-CD88-9C37-203D38C59B76}"/>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527DCAF8-0332-2272-68E5-C30478B57974}"/>
              </a:ext>
            </a:extLst>
          </p:cNvPr>
          <p:cNvPicPr>
            <a:picLocks noChangeAspect="1"/>
          </p:cNvPicPr>
          <p:nvPr/>
        </p:nvPicPr>
        <p:blipFill>
          <a:blip r:embed="rId2"/>
          <a:srcRect/>
          <a:stretch/>
        </p:blipFill>
        <p:spPr>
          <a:xfrm>
            <a:off x="494944" y="6345650"/>
            <a:ext cx="750144" cy="252000"/>
          </a:xfrm>
          <a:prstGeom prst="rect">
            <a:avLst/>
          </a:prstGeom>
        </p:spPr>
      </p:pic>
      <p:pic>
        <p:nvPicPr>
          <p:cNvPr id="4" name="Picture 3">
            <a:extLst>
              <a:ext uri="{FF2B5EF4-FFF2-40B4-BE49-F238E27FC236}">
                <a16:creationId xmlns:a16="http://schemas.microsoft.com/office/drawing/2014/main" id="{A3FA7411-EB02-4402-BF2C-E15D7830C632}"/>
              </a:ext>
            </a:extLst>
          </p:cNvPr>
          <p:cNvPicPr>
            <a:picLocks noChangeAspect="1"/>
          </p:cNvPicPr>
          <p:nvPr/>
        </p:nvPicPr>
        <p:blipFill>
          <a:blip r:embed="rId2"/>
          <a:srcRect/>
          <a:stretch/>
        </p:blipFill>
        <p:spPr>
          <a:xfrm>
            <a:off x="494944" y="6345650"/>
            <a:ext cx="750144" cy="252000"/>
          </a:xfrm>
          <a:prstGeom prst="rect">
            <a:avLst/>
          </a:prstGeom>
        </p:spPr>
      </p:pic>
      <p:pic>
        <p:nvPicPr>
          <p:cNvPr id="5" name="Picture 4">
            <a:extLst>
              <a:ext uri="{FF2B5EF4-FFF2-40B4-BE49-F238E27FC236}">
                <a16:creationId xmlns:a16="http://schemas.microsoft.com/office/drawing/2014/main" id="{DF7489A5-E18F-2C5B-0AA9-29FD0CD8867D}"/>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8773276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Text left, Image right 3">
    <p:spTree>
      <p:nvGrpSpPr>
        <p:cNvPr id="1" name=""/>
        <p:cNvGrpSpPr/>
        <p:nvPr/>
      </p:nvGrpSpPr>
      <p:grpSpPr>
        <a:xfrm>
          <a:off x="0" y="0"/>
          <a:ext cx="0" cy="0"/>
          <a:chOff x="0" y="0"/>
          <a:chExt cx="0" cy="0"/>
        </a:xfrm>
      </p:grpSpPr>
      <p:sp>
        <p:nvSpPr>
          <p:cNvPr id="9" name="Rectangle 12">
            <a:extLst>
              <a:ext uri="{FF2B5EF4-FFF2-40B4-BE49-F238E27FC236}">
                <a16:creationId xmlns:a16="http://schemas.microsoft.com/office/drawing/2014/main" id="{B1309F1B-711E-0E31-73DD-A88B719CF72B}"/>
              </a:ext>
            </a:extLst>
          </p:cNvPr>
          <p:cNvSpPr/>
          <p:nvPr/>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B56B082F-8FFC-E0E3-42C6-2F82D71FAC23}"/>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4" name="Text Placeholder 30">
            <a:extLst>
              <a:ext uri="{FF2B5EF4-FFF2-40B4-BE49-F238E27FC236}">
                <a16:creationId xmlns:a16="http://schemas.microsoft.com/office/drawing/2014/main" id="{791E90B6-40C2-29CB-E9FE-AEF38CF6B9A2}"/>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5" name="Text Placeholder 30">
            <a:extLst>
              <a:ext uri="{FF2B5EF4-FFF2-40B4-BE49-F238E27FC236}">
                <a16:creationId xmlns:a16="http://schemas.microsoft.com/office/drawing/2014/main" id="{62991DAD-2081-5A3A-3F91-6875F0F32885}"/>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30">
            <a:extLst>
              <a:ext uri="{FF2B5EF4-FFF2-40B4-BE49-F238E27FC236}">
                <a16:creationId xmlns:a16="http://schemas.microsoft.com/office/drawing/2014/main" id="{8E0E36B7-88FC-F4D3-D98D-2F1C7A3EFDDD}"/>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3" name="Picture 2">
            <a:extLst>
              <a:ext uri="{FF2B5EF4-FFF2-40B4-BE49-F238E27FC236}">
                <a16:creationId xmlns:a16="http://schemas.microsoft.com/office/drawing/2014/main" id="{50AF8DF5-0D09-0C50-21F4-80D7911A2370}"/>
              </a:ext>
            </a:extLst>
          </p:cNvPr>
          <p:cNvPicPr>
            <a:picLocks noChangeAspect="1"/>
          </p:cNvPicPr>
          <p:nvPr/>
        </p:nvPicPr>
        <p:blipFill>
          <a:blip r:embed="rId2"/>
          <a:srcRect/>
          <a:stretch/>
        </p:blipFill>
        <p:spPr>
          <a:xfrm>
            <a:off x="356279" y="6165848"/>
            <a:ext cx="996429" cy="483501"/>
          </a:xfrm>
          <a:prstGeom prst="rect">
            <a:avLst/>
          </a:prstGeom>
        </p:spPr>
      </p:pic>
      <p:sp>
        <p:nvSpPr>
          <p:cNvPr id="6" name="Rectangle 12">
            <a:extLst>
              <a:ext uri="{FF2B5EF4-FFF2-40B4-BE49-F238E27FC236}">
                <a16:creationId xmlns:a16="http://schemas.microsoft.com/office/drawing/2014/main" id="{8C61F419-6D8E-5FC7-A860-66A73DD788FB}"/>
              </a:ext>
            </a:extLst>
          </p:cNvPr>
          <p:cNvSpPr/>
          <p:nvPr userDrawn="1"/>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0" name="Picture 9">
            <a:extLst>
              <a:ext uri="{FF2B5EF4-FFF2-40B4-BE49-F238E27FC236}">
                <a16:creationId xmlns:a16="http://schemas.microsoft.com/office/drawing/2014/main" id="{91C94BE2-9B3B-ED03-D6E2-8623080319B8}"/>
              </a:ext>
            </a:extLst>
          </p:cNvPr>
          <p:cNvPicPr>
            <a:picLocks noChangeAspect="1"/>
          </p:cNvPicPr>
          <p:nvPr userDrawn="1"/>
        </p:nvPicPr>
        <p:blipFill>
          <a:blip r:embed="rId2"/>
          <a:srcRect/>
          <a:stretch/>
        </p:blipFill>
        <p:spPr>
          <a:xfrm>
            <a:off x="356279" y="6165848"/>
            <a:ext cx="996429" cy="483501"/>
          </a:xfrm>
          <a:prstGeom prst="rect">
            <a:avLst/>
          </a:prstGeom>
        </p:spPr>
      </p:pic>
      <p:sp>
        <p:nvSpPr>
          <p:cNvPr id="11" name="Picture Placeholder 9">
            <a:extLst>
              <a:ext uri="{FF2B5EF4-FFF2-40B4-BE49-F238E27FC236}">
                <a16:creationId xmlns:a16="http://schemas.microsoft.com/office/drawing/2014/main" id="{956AC1A7-17CE-BE24-87EA-283DABAA195C}"/>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29719429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Text left, Image right 3">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86181F4-0344-AA04-8C4F-F16B1ECEF3AA}"/>
              </a:ext>
            </a:extLst>
          </p:cNvPr>
          <p:cNvSpPr/>
          <p:nvPr/>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30">
            <a:extLst>
              <a:ext uri="{FF2B5EF4-FFF2-40B4-BE49-F238E27FC236}">
                <a16:creationId xmlns:a16="http://schemas.microsoft.com/office/drawing/2014/main" id="{1369902D-60D9-2C98-77B7-B77F31D8FD19}"/>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114102E3-B153-2B30-4F37-186B9810FF3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0286D23-7BDF-E1F4-16C2-892DFD2352C8}"/>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sp>
        <p:nvSpPr>
          <p:cNvPr id="18" name="Text Placeholder 30">
            <a:extLst>
              <a:ext uri="{FF2B5EF4-FFF2-40B4-BE49-F238E27FC236}">
                <a16:creationId xmlns:a16="http://schemas.microsoft.com/office/drawing/2014/main" id="{1624BFB8-E7A2-A9F0-524E-BF7A789533DA}"/>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pic>
        <p:nvPicPr>
          <p:cNvPr id="4" name="Picture 3">
            <a:extLst>
              <a:ext uri="{FF2B5EF4-FFF2-40B4-BE49-F238E27FC236}">
                <a16:creationId xmlns:a16="http://schemas.microsoft.com/office/drawing/2014/main" id="{25E08FD8-9652-D78C-4631-AADC9AE1CB80}"/>
              </a:ext>
            </a:extLst>
          </p:cNvPr>
          <p:cNvPicPr>
            <a:picLocks noChangeAspect="1"/>
          </p:cNvPicPr>
          <p:nvPr/>
        </p:nvPicPr>
        <p:blipFill>
          <a:blip r:embed="rId2"/>
          <a:srcRect/>
          <a:stretch/>
        </p:blipFill>
        <p:spPr>
          <a:xfrm>
            <a:off x="479424" y="6278744"/>
            <a:ext cx="750140" cy="252000"/>
          </a:xfrm>
          <a:prstGeom prst="rect">
            <a:avLst/>
          </a:prstGeom>
        </p:spPr>
      </p:pic>
      <p:sp>
        <p:nvSpPr>
          <p:cNvPr id="2" name="Rectangle 12">
            <a:extLst>
              <a:ext uri="{FF2B5EF4-FFF2-40B4-BE49-F238E27FC236}">
                <a16:creationId xmlns:a16="http://schemas.microsoft.com/office/drawing/2014/main" id="{8B46BB66-1C17-6234-0AB0-FB514BAA2032}"/>
              </a:ext>
            </a:extLst>
          </p:cNvPr>
          <p:cNvSpPr/>
          <p:nvPr userDrawn="1"/>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5" name="Picture 4">
            <a:extLst>
              <a:ext uri="{FF2B5EF4-FFF2-40B4-BE49-F238E27FC236}">
                <a16:creationId xmlns:a16="http://schemas.microsoft.com/office/drawing/2014/main" id="{8E7BCCE4-E45A-851D-06EA-A951243F3B29}"/>
              </a:ext>
            </a:extLst>
          </p:cNvPr>
          <p:cNvPicPr>
            <a:picLocks noChangeAspect="1"/>
          </p:cNvPicPr>
          <p:nvPr userDrawn="1"/>
        </p:nvPicPr>
        <p:blipFill>
          <a:blip r:embed="rId2"/>
          <a:srcRect/>
          <a:stretch/>
        </p:blipFill>
        <p:spPr>
          <a:xfrm>
            <a:off x="479424" y="6278744"/>
            <a:ext cx="750140" cy="252000"/>
          </a:xfrm>
          <a:prstGeom prst="rect">
            <a:avLst/>
          </a:prstGeom>
        </p:spPr>
      </p:pic>
      <p:sp>
        <p:nvSpPr>
          <p:cNvPr id="6" name="Picture Placeholder 9">
            <a:extLst>
              <a:ext uri="{FF2B5EF4-FFF2-40B4-BE49-F238E27FC236}">
                <a16:creationId xmlns:a16="http://schemas.microsoft.com/office/drawing/2014/main" id="{F76DEFE5-6C04-7132-9BCA-A0A21983385B}"/>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5769630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Text left, image right 4">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CCD390AC-BBD6-CB78-B369-51AE3920FF10}"/>
              </a:ext>
            </a:extLst>
          </p:cNvPr>
          <p:cNvSpPr/>
          <p:nvPr/>
        </p:nvSpPr>
        <p:spPr>
          <a:xfrm>
            <a:off x="115408" y="118768"/>
            <a:ext cx="3988380"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5" name="Text Placeholder 30">
            <a:extLst>
              <a:ext uri="{FF2B5EF4-FFF2-40B4-BE49-F238E27FC236}">
                <a16:creationId xmlns:a16="http://schemas.microsoft.com/office/drawing/2014/main" id="{1964489B-A6EA-C69C-5230-397F53E4C37A}"/>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F9E567EF-D39B-1B5E-754C-19D6273B4866}"/>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3" name="Text Placeholder 30">
            <a:extLst>
              <a:ext uri="{FF2B5EF4-FFF2-40B4-BE49-F238E27FC236}">
                <a16:creationId xmlns:a16="http://schemas.microsoft.com/office/drawing/2014/main" id="{4DD3608C-EF22-F711-BF4B-7B121BB8F275}"/>
              </a:ext>
            </a:extLst>
          </p:cNvPr>
          <p:cNvSpPr>
            <a:spLocks noGrp="1"/>
          </p:cNvSpPr>
          <p:nvPr>
            <p:ph type="body" sz="quarter" idx="15" hasCustomPrompt="1"/>
          </p:nvPr>
        </p:nvSpPr>
        <p:spPr>
          <a:xfrm>
            <a:off x="479424" y="1633486"/>
            <a:ext cx="2991363"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8" name="Text Placeholder 30">
            <a:extLst>
              <a:ext uri="{FF2B5EF4-FFF2-40B4-BE49-F238E27FC236}">
                <a16:creationId xmlns:a16="http://schemas.microsoft.com/office/drawing/2014/main" id="{7A8CFB40-2040-8795-ED7E-2B197240FBB5}"/>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 name="Picture 1">
            <a:extLst>
              <a:ext uri="{FF2B5EF4-FFF2-40B4-BE49-F238E27FC236}">
                <a16:creationId xmlns:a16="http://schemas.microsoft.com/office/drawing/2014/main" id="{CFD85F05-95D1-371C-33DD-F1D175471807}"/>
              </a:ext>
            </a:extLst>
          </p:cNvPr>
          <p:cNvPicPr>
            <a:picLocks noChangeAspect="1"/>
          </p:cNvPicPr>
          <p:nvPr/>
        </p:nvPicPr>
        <p:blipFill>
          <a:blip r:embed="rId2"/>
          <a:srcRect/>
          <a:stretch/>
        </p:blipFill>
        <p:spPr>
          <a:xfrm>
            <a:off x="479424" y="6278744"/>
            <a:ext cx="750140" cy="252000"/>
          </a:xfrm>
          <a:prstGeom prst="rect">
            <a:avLst/>
          </a:prstGeom>
        </p:spPr>
      </p:pic>
      <p:sp>
        <p:nvSpPr>
          <p:cNvPr id="3" name="Rectangle 12">
            <a:extLst>
              <a:ext uri="{FF2B5EF4-FFF2-40B4-BE49-F238E27FC236}">
                <a16:creationId xmlns:a16="http://schemas.microsoft.com/office/drawing/2014/main" id="{21859519-1F62-3989-C26A-8EA9BA013A01}"/>
              </a:ext>
            </a:extLst>
          </p:cNvPr>
          <p:cNvSpPr/>
          <p:nvPr userDrawn="1"/>
        </p:nvSpPr>
        <p:spPr>
          <a:xfrm>
            <a:off x="115408" y="118768"/>
            <a:ext cx="3988380"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4" name="Picture 3">
            <a:extLst>
              <a:ext uri="{FF2B5EF4-FFF2-40B4-BE49-F238E27FC236}">
                <a16:creationId xmlns:a16="http://schemas.microsoft.com/office/drawing/2014/main" id="{47432FE3-0C3E-89A0-01B7-A87E14139BC8}"/>
              </a:ext>
            </a:extLst>
          </p:cNvPr>
          <p:cNvPicPr>
            <a:picLocks noChangeAspect="1"/>
          </p:cNvPicPr>
          <p:nvPr userDrawn="1"/>
        </p:nvPicPr>
        <p:blipFill>
          <a:blip r:embed="rId2"/>
          <a:srcRect/>
          <a:stretch/>
        </p:blipFill>
        <p:spPr>
          <a:xfrm>
            <a:off x="479424" y="6278744"/>
            <a:ext cx="750140" cy="252000"/>
          </a:xfrm>
          <a:prstGeom prst="rect">
            <a:avLst/>
          </a:prstGeom>
        </p:spPr>
      </p:pic>
      <p:sp>
        <p:nvSpPr>
          <p:cNvPr id="6" name="Picture Placeholder 9">
            <a:extLst>
              <a:ext uri="{FF2B5EF4-FFF2-40B4-BE49-F238E27FC236}">
                <a16:creationId xmlns:a16="http://schemas.microsoft.com/office/drawing/2014/main" id="{5A0440AA-39D2-6AE4-F30B-ED6879B36069}"/>
              </a:ext>
            </a:extLst>
          </p:cNvPr>
          <p:cNvSpPr>
            <a:spLocks noGrp="1"/>
          </p:cNvSpPr>
          <p:nvPr>
            <p:ph type="pic" sz="quarter" idx="18"/>
          </p:nvPr>
        </p:nvSpPr>
        <p:spPr>
          <a:xfrm>
            <a:off x="4234648" y="118768"/>
            <a:ext cx="7841946"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2002453408"/>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4702659"/>
            <a:ext cx="9144000" cy="1081118"/>
          </a:xfrm>
        </p:spPr>
        <p:txBody>
          <a:bodyPr anchor="b">
            <a:normAutofit/>
          </a:bodyPr>
          <a:lstStyle>
            <a:lvl1pPr algn="ctr">
              <a:defRPr sz="3200">
                <a:solidFill>
                  <a:schemeClr val="tx1"/>
                </a:solidFill>
                <a:latin typeface="+mj-lt"/>
                <a:ea typeface="Inter Tight" pitchFamily="2" charset="0"/>
                <a:cs typeface="Inter Tight" pitchFamily="2" charset="0"/>
              </a:defRPr>
            </a:lvl1pPr>
          </a:lstStyle>
          <a:p>
            <a:r>
              <a:rPr lang="en-US" dirty="0"/>
              <a:t>Title slide</a:t>
            </a:r>
          </a:p>
        </p:txBody>
      </p:sp>
      <p:sp>
        <p:nvSpPr>
          <p:cNvPr id="4" name="Text Placeholder 16">
            <a:extLst>
              <a:ext uri="{FF2B5EF4-FFF2-40B4-BE49-F238E27FC236}">
                <a16:creationId xmlns:a16="http://schemas.microsoft.com/office/drawing/2014/main" id="{D8FC8E1F-6959-17A1-A4B0-C0F1EABF84C5}"/>
              </a:ext>
            </a:extLst>
          </p:cNvPr>
          <p:cNvSpPr>
            <a:spLocks noGrp="1"/>
          </p:cNvSpPr>
          <p:nvPr>
            <p:ph type="body" sz="quarter" idx="13" hasCustomPrompt="1"/>
          </p:nvPr>
        </p:nvSpPr>
        <p:spPr>
          <a:xfrm>
            <a:off x="1524001" y="5783777"/>
            <a:ext cx="9144000" cy="365126"/>
          </a:xfrm>
        </p:spPr>
        <p:txBody>
          <a:bodyPr>
            <a:normAutofit/>
          </a:bodyPr>
          <a:lstStyle>
            <a:lvl1pPr algn="ctr">
              <a:buNone/>
              <a:defRPr sz="1800">
                <a:solidFill>
                  <a:schemeClr val="tx1"/>
                </a:solidFill>
              </a:defRPr>
            </a:lvl1pPr>
          </a:lstStyle>
          <a:p>
            <a:pPr lvl="0"/>
            <a:r>
              <a:rPr lang="en-US"/>
              <a:t>Additional information goes here</a:t>
            </a:r>
          </a:p>
        </p:txBody>
      </p:sp>
    </p:spTree>
    <p:extLst>
      <p:ext uri="{BB962C8B-B14F-4D97-AF65-F5344CB8AC3E}">
        <p14:creationId xmlns:p14="http://schemas.microsoft.com/office/powerpoint/2010/main" val="16723128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Title Slide_for mo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4702659"/>
            <a:ext cx="9144000" cy="1081118"/>
          </a:xfrm>
        </p:spPr>
        <p:txBody>
          <a:bodyPr anchor="b">
            <a:normAutofit/>
          </a:bodyPr>
          <a:lstStyle>
            <a:lvl1pPr algn="ctr">
              <a:defRPr sz="3200">
                <a:solidFill>
                  <a:schemeClr val="tx1"/>
                </a:solidFill>
                <a:latin typeface="+mj-lt"/>
              </a:defRPr>
            </a:lvl1pPr>
          </a:lstStyle>
          <a:p>
            <a:r>
              <a:rPr lang="en-US" dirty="0"/>
              <a:t>Title slide</a:t>
            </a:r>
          </a:p>
        </p:txBody>
      </p:sp>
      <p:sp>
        <p:nvSpPr>
          <p:cNvPr id="17" name="Text Placeholder 16">
            <a:extLst>
              <a:ext uri="{FF2B5EF4-FFF2-40B4-BE49-F238E27FC236}">
                <a16:creationId xmlns:a16="http://schemas.microsoft.com/office/drawing/2014/main" id="{4A149C1E-F814-DF6A-9D18-2099D1D437E0}"/>
              </a:ext>
            </a:extLst>
          </p:cNvPr>
          <p:cNvSpPr>
            <a:spLocks noGrp="1"/>
          </p:cNvSpPr>
          <p:nvPr>
            <p:ph type="body" sz="quarter" idx="13" hasCustomPrompt="1"/>
          </p:nvPr>
        </p:nvSpPr>
        <p:spPr>
          <a:xfrm>
            <a:off x="1524001" y="5783777"/>
            <a:ext cx="9144000" cy="365126"/>
          </a:xfrm>
        </p:spPr>
        <p:txBody>
          <a:bodyPr>
            <a:normAutofit/>
          </a:bodyPr>
          <a:lstStyle>
            <a:lvl1pPr algn="ctr">
              <a:buNone/>
              <a:defRPr sz="1800">
                <a:solidFill>
                  <a:schemeClr val="tx1"/>
                </a:solidFill>
              </a:defRPr>
            </a:lvl1pPr>
          </a:lstStyle>
          <a:p>
            <a:pPr lvl="0"/>
            <a:r>
              <a:rPr lang="en-US"/>
              <a:t>Additional information goes here</a:t>
            </a:r>
          </a:p>
        </p:txBody>
      </p:sp>
    </p:spTree>
    <p:extLst>
      <p:ext uri="{BB962C8B-B14F-4D97-AF65-F5344CB8AC3E}">
        <p14:creationId xmlns:p14="http://schemas.microsoft.com/office/powerpoint/2010/main" val="13620185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Table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8B5C-0CDF-E6A0-392A-7D1017B51FC4}"/>
              </a:ext>
            </a:extLst>
          </p:cNvPr>
          <p:cNvSpPr>
            <a:spLocks noGrp="1"/>
          </p:cNvSpPr>
          <p:nvPr>
            <p:ph type="title" hasCustomPrompt="1"/>
          </p:nvPr>
        </p:nvSpPr>
        <p:spPr>
          <a:xfrm>
            <a:off x="479424" y="304800"/>
            <a:ext cx="6226962" cy="1108993"/>
          </a:xfrm>
        </p:spPr>
        <p:txBody>
          <a:bodyPr anchor="t">
            <a:normAutofit/>
          </a:bodyPr>
          <a:lstStyle>
            <a:lvl1pPr>
              <a:defRPr sz="5400">
                <a:solidFill>
                  <a:schemeClr val="tx1"/>
                </a:solidFill>
              </a:defRPr>
            </a:lvl1pPr>
          </a:lstStyle>
          <a:p>
            <a:r>
              <a:rPr lang="en-US" dirty="0"/>
              <a:t>Contents</a:t>
            </a:r>
          </a:p>
        </p:txBody>
      </p:sp>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22" name="Text Placeholder 21">
            <a:extLst>
              <a:ext uri="{FF2B5EF4-FFF2-40B4-BE49-F238E27FC236}">
                <a16:creationId xmlns:a16="http://schemas.microsoft.com/office/drawing/2014/main" id="{C529A663-DD47-C57D-32FF-13435B727A6B}"/>
              </a:ext>
            </a:extLst>
          </p:cNvPr>
          <p:cNvSpPr>
            <a:spLocks noGrp="1"/>
          </p:cNvSpPr>
          <p:nvPr>
            <p:ph type="body" sz="quarter" idx="14" hasCustomPrompt="1"/>
          </p:nvPr>
        </p:nvSpPr>
        <p:spPr>
          <a:xfrm>
            <a:off x="479424" y="1549813"/>
            <a:ext cx="2568577" cy="365125"/>
          </a:xfrm>
        </p:spPr>
        <p:txBody>
          <a:bodyPr/>
          <a:lstStyle>
            <a:lvl1pPr>
              <a:buNone/>
              <a:defRPr>
                <a:solidFill>
                  <a:schemeClr val="tx1"/>
                </a:solidFill>
              </a:defRPr>
            </a:lvl1pPr>
          </a:lstStyle>
          <a:p>
            <a:pPr lvl="0"/>
            <a:r>
              <a:rPr lang="en-US" dirty="0"/>
              <a:t>Section title</a:t>
            </a:r>
          </a:p>
        </p:txBody>
      </p:sp>
      <p:sp>
        <p:nvSpPr>
          <p:cNvPr id="24" name="Text Placeholder 21">
            <a:extLst>
              <a:ext uri="{FF2B5EF4-FFF2-40B4-BE49-F238E27FC236}">
                <a16:creationId xmlns:a16="http://schemas.microsoft.com/office/drawing/2014/main" id="{537D1877-1290-0F26-AE5E-09532DCF8BD5}"/>
              </a:ext>
            </a:extLst>
          </p:cNvPr>
          <p:cNvSpPr>
            <a:spLocks noGrp="1"/>
          </p:cNvSpPr>
          <p:nvPr>
            <p:ph type="body" sz="quarter" idx="15" hasCustomPrompt="1"/>
          </p:nvPr>
        </p:nvSpPr>
        <p:spPr>
          <a:xfrm>
            <a:off x="3153889" y="1549813"/>
            <a:ext cx="493202" cy="365125"/>
          </a:xfrm>
        </p:spPr>
        <p:txBody>
          <a:bodyPr/>
          <a:lstStyle>
            <a:lvl1pPr>
              <a:buNone/>
              <a:defRPr>
                <a:solidFill>
                  <a:schemeClr val="tx1"/>
                </a:solidFill>
              </a:defRPr>
            </a:lvl1pPr>
          </a:lstStyle>
          <a:p>
            <a:pPr lvl="0"/>
            <a:r>
              <a:rPr lang="en-US"/>
              <a:t>##</a:t>
            </a:r>
          </a:p>
        </p:txBody>
      </p:sp>
      <p:sp>
        <p:nvSpPr>
          <p:cNvPr id="26" name="Text Placeholder 21">
            <a:extLst>
              <a:ext uri="{FF2B5EF4-FFF2-40B4-BE49-F238E27FC236}">
                <a16:creationId xmlns:a16="http://schemas.microsoft.com/office/drawing/2014/main" id="{EFB0AE51-FA0E-1DFF-266B-5DEFB493DECA}"/>
              </a:ext>
            </a:extLst>
          </p:cNvPr>
          <p:cNvSpPr>
            <a:spLocks noGrp="1"/>
          </p:cNvSpPr>
          <p:nvPr>
            <p:ph type="body" sz="quarter" idx="16" hasCustomPrompt="1"/>
          </p:nvPr>
        </p:nvSpPr>
        <p:spPr>
          <a:xfrm>
            <a:off x="479424" y="2110311"/>
            <a:ext cx="2568577" cy="1225439"/>
          </a:xfrm>
        </p:spPr>
        <p:txBody>
          <a:bodyPr/>
          <a:lstStyle>
            <a:lvl1pPr>
              <a:buNone/>
              <a:defRPr sz="1400">
                <a:solidFill>
                  <a:schemeClr val="tx1"/>
                </a:solidFill>
              </a:defRPr>
            </a:lvl1pPr>
          </a:lstStyle>
          <a:p>
            <a:pPr lvl="0"/>
            <a:r>
              <a:rPr lang="en-US"/>
              <a:t>Page title</a:t>
            </a:r>
          </a:p>
        </p:txBody>
      </p:sp>
      <p:sp>
        <p:nvSpPr>
          <p:cNvPr id="27" name="Text Placeholder 21">
            <a:extLst>
              <a:ext uri="{FF2B5EF4-FFF2-40B4-BE49-F238E27FC236}">
                <a16:creationId xmlns:a16="http://schemas.microsoft.com/office/drawing/2014/main" id="{20E99077-501F-0C44-7BF0-C0E30C8609E0}"/>
              </a:ext>
            </a:extLst>
          </p:cNvPr>
          <p:cNvSpPr>
            <a:spLocks noGrp="1"/>
          </p:cNvSpPr>
          <p:nvPr>
            <p:ph type="body" sz="quarter" idx="17" hasCustomPrompt="1"/>
          </p:nvPr>
        </p:nvSpPr>
        <p:spPr>
          <a:xfrm>
            <a:off x="3153889" y="2110311"/>
            <a:ext cx="493202" cy="1225439"/>
          </a:xfrm>
        </p:spPr>
        <p:txBody>
          <a:bodyPr>
            <a:normAutofit/>
          </a:bodyPr>
          <a:lstStyle>
            <a:lvl1pPr>
              <a:buNone/>
              <a:defRPr sz="1400">
                <a:solidFill>
                  <a:srgbClr val="00B0F0"/>
                </a:solidFill>
              </a:defRPr>
            </a:lvl1pPr>
          </a:lstStyle>
          <a:p>
            <a:pPr lvl="0"/>
            <a:r>
              <a:rPr lang="en-US"/>
              <a:t>##</a:t>
            </a:r>
          </a:p>
        </p:txBody>
      </p:sp>
      <p:sp>
        <p:nvSpPr>
          <p:cNvPr id="33" name="Text Placeholder 21">
            <a:extLst>
              <a:ext uri="{FF2B5EF4-FFF2-40B4-BE49-F238E27FC236}">
                <a16:creationId xmlns:a16="http://schemas.microsoft.com/office/drawing/2014/main" id="{1127B592-136E-429C-4C40-D56EA03FA7E1}"/>
              </a:ext>
            </a:extLst>
          </p:cNvPr>
          <p:cNvSpPr>
            <a:spLocks noGrp="1"/>
          </p:cNvSpPr>
          <p:nvPr>
            <p:ph type="body" sz="quarter" idx="18" hasCustomPrompt="1"/>
          </p:nvPr>
        </p:nvSpPr>
        <p:spPr>
          <a:xfrm>
            <a:off x="3963660" y="1549813"/>
            <a:ext cx="2636837" cy="365125"/>
          </a:xfrm>
        </p:spPr>
        <p:txBody>
          <a:bodyPr/>
          <a:lstStyle>
            <a:lvl1pPr>
              <a:buNone/>
              <a:defRPr>
                <a:solidFill>
                  <a:schemeClr val="tx1"/>
                </a:solidFill>
              </a:defRPr>
            </a:lvl1pPr>
          </a:lstStyle>
          <a:p>
            <a:pPr lvl="0"/>
            <a:r>
              <a:rPr lang="en-US"/>
              <a:t>Section title</a:t>
            </a:r>
          </a:p>
        </p:txBody>
      </p:sp>
      <p:sp>
        <p:nvSpPr>
          <p:cNvPr id="34" name="Text Placeholder 21">
            <a:extLst>
              <a:ext uri="{FF2B5EF4-FFF2-40B4-BE49-F238E27FC236}">
                <a16:creationId xmlns:a16="http://schemas.microsoft.com/office/drawing/2014/main" id="{1A88DD5B-6DAE-AC01-F7A7-F0B820F01656}"/>
              </a:ext>
            </a:extLst>
          </p:cNvPr>
          <p:cNvSpPr>
            <a:spLocks noGrp="1"/>
          </p:cNvSpPr>
          <p:nvPr>
            <p:ph type="body" sz="quarter" idx="19" hasCustomPrompt="1"/>
          </p:nvPr>
        </p:nvSpPr>
        <p:spPr>
          <a:xfrm>
            <a:off x="6706385" y="1549813"/>
            <a:ext cx="493202" cy="365125"/>
          </a:xfrm>
        </p:spPr>
        <p:txBody>
          <a:bodyPr/>
          <a:lstStyle>
            <a:lvl1pPr>
              <a:buNone/>
              <a:defRPr>
                <a:solidFill>
                  <a:schemeClr val="tx1"/>
                </a:solidFill>
              </a:defRPr>
            </a:lvl1pPr>
          </a:lstStyle>
          <a:p>
            <a:pPr lvl="0"/>
            <a:r>
              <a:rPr lang="en-US"/>
              <a:t>##</a:t>
            </a:r>
          </a:p>
        </p:txBody>
      </p:sp>
      <p:sp>
        <p:nvSpPr>
          <p:cNvPr id="35" name="Text Placeholder 21">
            <a:extLst>
              <a:ext uri="{FF2B5EF4-FFF2-40B4-BE49-F238E27FC236}">
                <a16:creationId xmlns:a16="http://schemas.microsoft.com/office/drawing/2014/main" id="{37F95617-C9E3-51A1-1A5C-992220532618}"/>
              </a:ext>
            </a:extLst>
          </p:cNvPr>
          <p:cNvSpPr>
            <a:spLocks noGrp="1"/>
          </p:cNvSpPr>
          <p:nvPr>
            <p:ph type="body" sz="quarter" idx="20" hasCustomPrompt="1"/>
          </p:nvPr>
        </p:nvSpPr>
        <p:spPr>
          <a:xfrm>
            <a:off x="3963660" y="2110311"/>
            <a:ext cx="2636837" cy="1225439"/>
          </a:xfrm>
        </p:spPr>
        <p:txBody>
          <a:bodyPr/>
          <a:lstStyle>
            <a:lvl1pPr>
              <a:buNone/>
              <a:defRPr sz="1400">
                <a:solidFill>
                  <a:srgbClr val="00B0F0"/>
                </a:solidFill>
              </a:defRPr>
            </a:lvl1pPr>
          </a:lstStyle>
          <a:p>
            <a:pPr lvl="0"/>
            <a:r>
              <a:rPr lang="en-US"/>
              <a:t>Page title</a:t>
            </a:r>
          </a:p>
        </p:txBody>
      </p:sp>
      <p:sp>
        <p:nvSpPr>
          <p:cNvPr id="36" name="Text Placeholder 21">
            <a:extLst>
              <a:ext uri="{FF2B5EF4-FFF2-40B4-BE49-F238E27FC236}">
                <a16:creationId xmlns:a16="http://schemas.microsoft.com/office/drawing/2014/main" id="{6D3EF935-DBCD-1026-B041-F9D1705E4965}"/>
              </a:ext>
            </a:extLst>
          </p:cNvPr>
          <p:cNvSpPr>
            <a:spLocks noGrp="1"/>
          </p:cNvSpPr>
          <p:nvPr>
            <p:ph type="body" sz="quarter" idx="21" hasCustomPrompt="1"/>
          </p:nvPr>
        </p:nvSpPr>
        <p:spPr>
          <a:xfrm>
            <a:off x="6706385" y="2110311"/>
            <a:ext cx="493202" cy="1225439"/>
          </a:xfrm>
        </p:spPr>
        <p:txBody>
          <a:bodyPr>
            <a:normAutofit/>
          </a:bodyPr>
          <a:lstStyle>
            <a:lvl1pPr>
              <a:buNone/>
              <a:defRPr sz="1400">
                <a:solidFill>
                  <a:srgbClr val="00B0F0"/>
                </a:solidFill>
              </a:defRPr>
            </a:lvl1pPr>
          </a:lstStyle>
          <a:p>
            <a:pPr lvl="0"/>
            <a:r>
              <a:rPr lang="en-US"/>
              <a:t>##</a:t>
            </a:r>
          </a:p>
        </p:txBody>
      </p:sp>
      <p:sp>
        <p:nvSpPr>
          <p:cNvPr id="37" name="Text Placeholder 21">
            <a:extLst>
              <a:ext uri="{FF2B5EF4-FFF2-40B4-BE49-F238E27FC236}">
                <a16:creationId xmlns:a16="http://schemas.microsoft.com/office/drawing/2014/main" id="{B1BA1478-2F35-FA39-9D28-693FE2354A7C}"/>
              </a:ext>
            </a:extLst>
          </p:cNvPr>
          <p:cNvSpPr>
            <a:spLocks noGrp="1"/>
          </p:cNvSpPr>
          <p:nvPr>
            <p:ph type="body" sz="quarter" idx="22" hasCustomPrompt="1"/>
          </p:nvPr>
        </p:nvSpPr>
        <p:spPr>
          <a:xfrm>
            <a:off x="7516156" y="1549813"/>
            <a:ext cx="2636837" cy="365125"/>
          </a:xfrm>
        </p:spPr>
        <p:txBody>
          <a:bodyPr/>
          <a:lstStyle>
            <a:lvl1pPr>
              <a:buNone/>
              <a:defRPr>
                <a:solidFill>
                  <a:schemeClr val="tx1"/>
                </a:solidFill>
              </a:defRPr>
            </a:lvl1pPr>
          </a:lstStyle>
          <a:p>
            <a:pPr lvl="0"/>
            <a:r>
              <a:rPr lang="en-US"/>
              <a:t>Section title</a:t>
            </a:r>
          </a:p>
        </p:txBody>
      </p:sp>
      <p:sp>
        <p:nvSpPr>
          <p:cNvPr id="38" name="Text Placeholder 21">
            <a:extLst>
              <a:ext uri="{FF2B5EF4-FFF2-40B4-BE49-F238E27FC236}">
                <a16:creationId xmlns:a16="http://schemas.microsoft.com/office/drawing/2014/main" id="{9C54EEA2-D827-F260-891A-73520C53DA92}"/>
              </a:ext>
            </a:extLst>
          </p:cNvPr>
          <p:cNvSpPr>
            <a:spLocks noGrp="1"/>
          </p:cNvSpPr>
          <p:nvPr>
            <p:ph type="body" sz="quarter" idx="23" hasCustomPrompt="1"/>
          </p:nvPr>
        </p:nvSpPr>
        <p:spPr>
          <a:xfrm>
            <a:off x="10258881" y="1549813"/>
            <a:ext cx="493202" cy="365125"/>
          </a:xfrm>
        </p:spPr>
        <p:txBody>
          <a:bodyPr/>
          <a:lstStyle>
            <a:lvl1pPr>
              <a:buNone/>
              <a:defRPr>
                <a:solidFill>
                  <a:schemeClr val="tx1"/>
                </a:solidFill>
              </a:defRPr>
            </a:lvl1pPr>
          </a:lstStyle>
          <a:p>
            <a:pPr lvl="0"/>
            <a:r>
              <a:rPr lang="en-US"/>
              <a:t>##</a:t>
            </a:r>
          </a:p>
        </p:txBody>
      </p:sp>
      <p:sp>
        <p:nvSpPr>
          <p:cNvPr id="39" name="Text Placeholder 21">
            <a:extLst>
              <a:ext uri="{FF2B5EF4-FFF2-40B4-BE49-F238E27FC236}">
                <a16:creationId xmlns:a16="http://schemas.microsoft.com/office/drawing/2014/main" id="{1096ED01-8A8F-7CF7-42FB-2DF14CD6AAF9}"/>
              </a:ext>
            </a:extLst>
          </p:cNvPr>
          <p:cNvSpPr>
            <a:spLocks noGrp="1"/>
          </p:cNvSpPr>
          <p:nvPr>
            <p:ph type="body" sz="quarter" idx="24" hasCustomPrompt="1"/>
          </p:nvPr>
        </p:nvSpPr>
        <p:spPr>
          <a:xfrm>
            <a:off x="7516156" y="2110311"/>
            <a:ext cx="2636837" cy="1225439"/>
          </a:xfrm>
        </p:spPr>
        <p:txBody>
          <a:bodyPr/>
          <a:lstStyle>
            <a:lvl1pPr>
              <a:buNone/>
              <a:defRPr sz="1400">
                <a:solidFill>
                  <a:schemeClr val="tx1"/>
                </a:solidFill>
              </a:defRPr>
            </a:lvl1pPr>
          </a:lstStyle>
          <a:p>
            <a:pPr lvl="0"/>
            <a:r>
              <a:rPr lang="en-US"/>
              <a:t>Page title</a:t>
            </a:r>
          </a:p>
        </p:txBody>
      </p:sp>
      <p:sp>
        <p:nvSpPr>
          <p:cNvPr id="40" name="Text Placeholder 21">
            <a:extLst>
              <a:ext uri="{FF2B5EF4-FFF2-40B4-BE49-F238E27FC236}">
                <a16:creationId xmlns:a16="http://schemas.microsoft.com/office/drawing/2014/main" id="{F4423F8B-BCD9-CD89-70BF-BBF2E01B3FD9}"/>
              </a:ext>
            </a:extLst>
          </p:cNvPr>
          <p:cNvSpPr>
            <a:spLocks noGrp="1"/>
          </p:cNvSpPr>
          <p:nvPr>
            <p:ph type="body" sz="quarter" idx="25" hasCustomPrompt="1"/>
          </p:nvPr>
        </p:nvSpPr>
        <p:spPr>
          <a:xfrm>
            <a:off x="10258881" y="2110311"/>
            <a:ext cx="493202" cy="1225439"/>
          </a:xfrm>
        </p:spPr>
        <p:txBody>
          <a:bodyPr>
            <a:normAutofit/>
          </a:bodyPr>
          <a:lstStyle>
            <a:lvl1pPr>
              <a:buNone/>
              <a:defRPr sz="1400">
                <a:solidFill>
                  <a:srgbClr val="00B0F0"/>
                </a:solidFill>
              </a:defRPr>
            </a:lvl1pPr>
          </a:lstStyle>
          <a:p>
            <a:pPr lvl="0"/>
            <a:r>
              <a:rPr lang="en-US"/>
              <a:t>##</a:t>
            </a:r>
          </a:p>
        </p:txBody>
      </p:sp>
      <p:pic>
        <p:nvPicPr>
          <p:cNvPr id="4" name="Picture 3">
            <a:extLst>
              <a:ext uri="{FF2B5EF4-FFF2-40B4-BE49-F238E27FC236}">
                <a16:creationId xmlns:a16="http://schemas.microsoft.com/office/drawing/2014/main" id="{65A7433C-CDF7-DF78-39C6-C49B4C6859F9}"/>
              </a:ext>
            </a:extLst>
          </p:cNvPr>
          <p:cNvPicPr>
            <a:picLocks noChangeAspect="1"/>
          </p:cNvPicPr>
          <p:nvPr userDrawn="1"/>
        </p:nvPicPr>
        <p:blipFill>
          <a:blip r:embed="rId2"/>
          <a:srcRect/>
          <a:stretch/>
        </p:blipFill>
        <p:spPr>
          <a:xfrm>
            <a:off x="479424" y="6345650"/>
            <a:ext cx="750140" cy="252000"/>
          </a:xfrm>
          <a:prstGeom prst="rect">
            <a:avLst/>
          </a:prstGeom>
        </p:spPr>
      </p:pic>
      <p:sp>
        <p:nvSpPr>
          <p:cNvPr id="7" name="Text Placeholder 21">
            <a:extLst>
              <a:ext uri="{FF2B5EF4-FFF2-40B4-BE49-F238E27FC236}">
                <a16:creationId xmlns:a16="http://schemas.microsoft.com/office/drawing/2014/main" id="{1E643DB4-8FD5-7887-0C82-A0F0E17C7B5C}"/>
              </a:ext>
            </a:extLst>
          </p:cNvPr>
          <p:cNvSpPr>
            <a:spLocks noGrp="1"/>
          </p:cNvSpPr>
          <p:nvPr>
            <p:ph type="body" sz="quarter" idx="26" hasCustomPrompt="1"/>
          </p:nvPr>
        </p:nvSpPr>
        <p:spPr>
          <a:xfrm>
            <a:off x="479425" y="3587956"/>
            <a:ext cx="2568577" cy="365125"/>
          </a:xfrm>
        </p:spPr>
        <p:txBody>
          <a:bodyPr/>
          <a:lstStyle>
            <a:lvl1pPr>
              <a:buNone/>
              <a:defRPr>
                <a:solidFill>
                  <a:schemeClr val="tx1"/>
                </a:solidFill>
              </a:defRPr>
            </a:lvl1pPr>
          </a:lstStyle>
          <a:p>
            <a:pPr lvl="0"/>
            <a:r>
              <a:rPr lang="en-US" dirty="0"/>
              <a:t>Section title</a:t>
            </a:r>
          </a:p>
        </p:txBody>
      </p:sp>
      <p:sp>
        <p:nvSpPr>
          <p:cNvPr id="8" name="Text Placeholder 21">
            <a:extLst>
              <a:ext uri="{FF2B5EF4-FFF2-40B4-BE49-F238E27FC236}">
                <a16:creationId xmlns:a16="http://schemas.microsoft.com/office/drawing/2014/main" id="{459D0EAD-CA42-A21C-E0D9-8FF81F8C5170}"/>
              </a:ext>
            </a:extLst>
          </p:cNvPr>
          <p:cNvSpPr>
            <a:spLocks noGrp="1"/>
          </p:cNvSpPr>
          <p:nvPr>
            <p:ph type="body" sz="quarter" idx="27" hasCustomPrompt="1"/>
          </p:nvPr>
        </p:nvSpPr>
        <p:spPr>
          <a:xfrm>
            <a:off x="3153890" y="3587956"/>
            <a:ext cx="493202" cy="365125"/>
          </a:xfrm>
        </p:spPr>
        <p:txBody>
          <a:bodyPr/>
          <a:lstStyle>
            <a:lvl1pPr>
              <a:buNone/>
              <a:defRPr>
                <a:solidFill>
                  <a:schemeClr val="tx1"/>
                </a:solidFill>
              </a:defRPr>
            </a:lvl1pPr>
          </a:lstStyle>
          <a:p>
            <a:pPr lvl="0"/>
            <a:r>
              <a:rPr lang="en-US"/>
              <a:t>##</a:t>
            </a:r>
          </a:p>
        </p:txBody>
      </p:sp>
      <p:sp>
        <p:nvSpPr>
          <p:cNvPr id="9" name="Text Placeholder 21">
            <a:extLst>
              <a:ext uri="{FF2B5EF4-FFF2-40B4-BE49-F238E27FC236}">
                <a16:creationId xmlns:a16="http://schemas.microsoft.com/office/drawing/2014/main" id="{427DEE51-8D37-1F19-5FC4-836692DFB049}"/>
              </a:ext>
            </a:extLst>
          </p:cNvPr>
          <p:cNvSpPr>
            <a:spLocks noGrp="1"/>
          </p:cNvSpPr>
          <p:nvPr>
            <p:ph type="body" sz="quarter" idx="28" hasCustomPrompt="1"/>
          </p:nvPr>
        </p:nvSpPr>
        <p:spPr>
          <a:xfrm>
            <a:off x="479425" y="4148454"/>
            <a:ext cx="2568577" cy="1225439"/>
          </a:xfrm>
        </p:spPr>
        <p:txBody>
          <a:bodyPr/>
          <a:lstStyle>
            <a:lvl1pPr>
              <a:buNone/>
              <a:defRPr sz="1400">
                <a:solidFill>
                  <a:schemeClr val="tx1"/>
                </a:solidFill>
              </a:defRPr>
            </a:lvl1pPr>
          </a:lstStyle>
          <a:p>
            <a:pPr lvl="0"/>
            <a:r>
              <a:rPr lang="en-US"/>
              <a:t>Page title</a:t>
            </a:r>
          </a:p>
        </p:txBody>
      </p:sp>
      <p:sp>
        <p:nvSpPr>
          <p:cNvPr id="10" name="Text Placeholder 21">
            <a:extLst>
              <a:ext uri="{FF2B5EF4-FFF2-40B4-BE49-F238E27FC236}">
                <a16:creationId xmlns:a16="http://schemas.microsoft.com/office/drawing/2014/main" id="{DFE5BCD8-E31D-33C1-B950-E0B5A3A055E3}"/>
              </a:ext>
            </a:extLst>
          </p:cNvPr>
          <p:cNvSpPr>
            <a:spLocks noGrp="1"/>
          </p:cNvSpPr>
          <p:nvPr>
            <p:ph type="body" sz="quarter" idx="29" hasCustomPrompt="1"/>
          </p:nvPr>
        </p:nvSpPr>
        <p:spPr>
          <a:xfrm>
            <a:off x="3153890" y="4148454"/>
            <a:ext cx="493202" cy="1225439"/>
          </a:xfrm>
        </p:spPr>
        <p:txBody>
          <a:bodyPr>
            <a:normAutofit/>
          </a:bodyPr>
          <a:lstStyle>
            <a:lvl1pPr>
              <a:buNone/>
              <a:defRPr sz="1400">
                <a:solidFill>
                  <a:srgbClr val="00B0F0"/>
                </a:solidFill>
              </a:defRPr>
            </a:lvl1pPr>
          </a:lstStyle>
          <a:p>
            <a:pPr lvl="0"/>
            <a:r>
              <a:rPr lang="en-US"/>
              <a:t>##</a:t>
            </a:r>
          </a:p>
        </p:txBody>
      </p:sp>
      <p:sp>
        <p:nvSpPr>
          <p:cNvPr id="11" name="Text Placeholder 21">
            <a:extLst>
              <a:ext uri="{FF2B5EF4-FFF2-40B4-BE49-F238E27FC236}">
                <a16:creationId xmlns:a16="http://schemas.microsoft.com/office/drawing/2014/main" id="{1292CCBC-E35A-AB3F-8DA6-C4D6F8E8BD0B}"/>
              </a:ext>
            </a:extLst>
          </p:cNvPr>
          <p:cNvSpPr>
            <a:spLocks noGrp="1"/>
          </p:cNvSpPr>
          <p:nvPr>
            <p:ph type="body" sz="quarter" idx="30" hasCustomPrompt="1"/>
          </p:nvPr>
        </p:nvSpPr>
        <p:spPr>
          <a:xfrm>
            <a:off x="3963661" y="3587956"/>
            <a:ext cx="2636837" cy="365125"/>
          </a:xfrm>
        </p:spPr>
        <p:txBody>
          <a:bodyPr/>
          <a:lstStyle>
            <a:lvl1pPr>
              <a:buNone/>
              <a:defRPr>
                <a:solidFill>
                  <a:schemeClr val="tx1"/>
                </a:solidFill>
              </a:defRPr>
            </a:lvl1pPr>
          </a:lstStyle>
          <a:p>
            <a:pPr lvl="0"/>
            <a:r>
              <a:rPr lang="en-US"/>
              <a:t>Section title</a:t>
            </a:r>
          </a:p>
        </p:txBody>
      </p:sp>
      <p:sp>
        <p:nvSpPr>
          <p:cNvPr id="12" name="Text Placeholder 21">
            <a:extLst>
              <a:ext uri="{FF2B5EF4-FFF2-40B4-BE49-F238E27FC236}">
                <a16:creationId xmlns:a16="http://schemas.microsoft.com/office/drawing/2014/main" id="{7D9BD016-3B60-FFD3-A95D-ED35C986446A}"/>
              </a:ext>
            </a:extLst>
          </p:cNvPr>
          <p:cNvSpPr>
            <a:spLocks noGrp="1"/>
          </p:cNvSpPr>
          <p:nvPr>
            <p:ph type="body" sz="quarter" idx="31" hasCustomPrompt="1"/>
          </p:nvPr>
        </p:nvSpPr>
        <p:spPr>
          <a:xfrm>
            <a:off x="6706386" y="3587956"/>
            <a:ext cx="493202" cy="365125"/>
          </a:xfrm>
        </p:spPr>
        <p:txBody>
          <a:bodyPr/>
          <a:lstStyle>
            <a:lvl1pPr>
              <a:buNone/>
              <a:defRPr>
                <a:solidFill>
                  <a:schemeClr val="tx1"/>
                </a:solidFill>
              </a:defRPr>
            </a:lvl1pPr>
          </a:lstStyle>
          <a:p>
            <a:pPr lvl="0"/>
            <a:r>
              <a:rPr lang="en-US"/>
              <a:t>##</a:t>
            </a:r>
          </a:p>
        </p:txBody>
      </p:sp>
      <p:sp>
        <p:nvSpPr>
          <p:cNvPr id="13" name="Text Placeholder 21">
            <a:extLst>
              <a:ext uri="{FF2B5EF4-FFF2-40B4-BE49-F238E27FC236}">
                <a16:creationId xmlns:a16="http://schemas.microsoft.com/office/drawing/2014/main" id="{2426EF16-4DF9-98FE-69BD-8CDD82307C4C}"/>
              </a:ext>
            </a:extLst>
          </p:cNvPr>
          <p:cNvSpPr>
            <a:spLocks noGrp="1"/>
          </p:cNvSpPr>
          <p:nvPr>
            <p:ph type="body" sz="quarter" idx="32" hasCustomPrompt="1"/>
          </p:nvPr>
        </p:nvSpPr>
        <p:spPr>
          <a:xfrm>
            <a:off x="3963661" y="4148454"/>
            <a:ext cx="2636837" cy="1225439"/>
          </a:xfrm>
        </p:spPr>
        <p:txBody>
          <a:bodyPr/>
          <a:lstStyle>
            <a:lvl1pPr>
              <a:buNone/>
              <a:defRPr sz="1400">
                <a:solidFill>
                  <a:schemeClr val="tx1"/>
                </a:solidFill>
              </a:defRPr>
            </a:lvl1pPr>
          </a:lstStyle>
          <a:p>
            <a:pPr lvl="0"/>
            <a:r>
              <a:rPr lang="en-US"/>
              <a:t>Page title</a:t>
            </a:r>
          </a:p>
        </p:txBody>
      </p:sp>
      <p:sp>
        <p:nvSpPr>
          <p:cNvPr id="14" name="Text Placeholder 21">
            <a:extLst>
              <a:ext uri="{FF2B5EF4-FFF2-40B4-BE49-F238E27FC236}">
                <a16:creationId xmlns:a16="http://schemas.microsoft.com/office/drawing/2014/main" id="{9E98AD24-B885-21F2-F6BA-DF04DF9C236C}"/>
              </a:ext>
            </a:extLst>
          </p:cNvPr>
          <p:cNvSpPr>
            <a:spLocks noGrp="1"/>
          </p:cNvSpPr>
          <p:nvPr>
            <p:ph type="body" sz="quarter" idx="33" hasCustomPrompt="1"/>
          </p:nvPr>
        </p:nvSpPr>
        <p:spPr>
          <a:xfrm>
            <a:off x="6706386" y="4148454"/>
            <a:ext cx="493202" cy="1225439"/>
          </a:xfrm>
        </p:spPr>
        <p:txBody>
          <a:bodyPr>
            <a:normAutofit/>
          </a:bodyPr>
          <a:lstStyle>
            <a:lvl1pPr>
              <a:buNone/>
              <a:defRPr sz="1400">
                <a:solidFill>
                  <a:srgbClr val="00B0F0"/>
                </a:solidFill>
              </a:defRPr>
            </a:lvl1pPr>
          </a:lstStyle>
          <a:p>
            <a:pPr lvl="0"/>
            <a:r>
              <a:rPr lang="en-US"/>
              <a:t>##</a:t>
            </a:r>
          </a:p>
        </p:txBody>
      </p:sp>
      <p:sp>
        <p:nvSpPr>
          <p:cNvPr id="15" name="Text Placeholder 21">
            <a:extLst>
              <a:ext uri="{FF2B5EF4-FFF2-40B4-BE49-F238E27FC236}">
                <a16:creationId xmlns:a16="http://schemas.microsoft.com/office/drawing/2014/main" id="{BEB3465E-5140-2637-0740-5EECE764C54B}"/>
              </a:ext>
            </a:extLst>
          </p:cNvPr>
          <p:cNvSpPr>
            <a:spLocks noGrp="1"/>
          </p:cNvSpPr>
          <p:nvPr>
            <p:ph type="body" sz="quarter" idx="34" hasCustomPrompt="1"/>
          </p:nvPr>
        </p:nvSpPr>
        <p:spPr>
          <a:xfrm>
            <a:off x="7516157" y="3587956"/>
            <a:ext cx="2636837" cy="365125"/>
          </a:xfrm>
        </p:spPr>
        <p:txBody>
          <a:bodyPr/>
          <a:lstStyle>
            <a:lvl1pPr>
              <a:buNone/>
              <a:defRPr>
                <a:solidFill>
                  <a:schemeClr val="tx1"/>
                </a:solidFill>
              </a:defRPr>
            </a:lvl1pPr>
          </a:lstStyle>
          <a:p>
            <a:pPr lvl="0"/>
            <a:r>
              <a:rPr lang="en-US"/>
              <a:t>Section title</a:t>
            </a:r>
          </a:p>
        </p:txBody>
      </p:sp>
      <p:sp>
        <p:nvSpPr>
          <p:cNvPr id="16" name="Text Placeholder 21">
            <a:extLst>
              <a:ext uri="{FF2B5EF4-FFF2-40B4-BE49-F238E27FC236}">
                <a16:creationId xmlns:a16="http://schemas.microsoft.com/office/drawing/2014/main" id="{C69117DF-A5FF-D8E1-3E3A-961ECD7058E4}"/>
              </a:ext>
            </a:extLst>
          </p:cNvPr>
          <p:cNvSpPr>
            <a:spLocks noGrp="1"/>
          </p:cNvSpPr>
          <p:nvPr>
            <p:ph type="body" sz="quarter" idx="35" hasCustomPrompt="1"/>
          </p:nvPr>
        </p:nvSpPr>
        <p:spPr>
          <a:xfrm>
            <a:off x="10258882" y="3587956"/>
            <a:ext cx="493202" cy="365125"/>
          </a:xfrm>
        </p:spPr>
        <p:txBody>
          <a:bodyPr/>
          <a:lstStyle>
            <a:lvl1pPr>
              <a:buNone/>
              <a:defRPr>
                <a:solidFill>
                  <a:schemeClr val="tx1"/>
                </a:solidFill>
              </a:defRPr>
            </a:lvl1pPr>
          </a:lstStyle>
          <a:p>
            <a:pPr lvl="0"/>
            <a:r>
              <a:rPr lang="en-US"/>
              <a:t>##</a:t>
            </a:r>
          </a:p>
        </p:txBody>
      </p:sp>
      <p:sp>
        <p:nvSpPr>
          <p:cNvPr id="17" name="Text Placeholder 21">
            <a:extLst>
              <a:ext uri="{FF2B5EF4-FFF2-40B4-BE49-F238E27FC236}">
                <a16:creationId xmlns:a16="http://schemas.microsoft.com/office/drawing/2014/main" id="{0F8113B5-0954-43CC-7EF2-F0788BF718CB}"/>
              </a:ext>
            </a:extLst>
          </p:cNvPr>
          <p:cNvSpPr>
            <a:spLocks noGrp="1"/>
          </p:cNvSpPr>
          <p:nvPr>
            <p:ph type="body" sz="quarter" idx="36" hasCustomPrompt="1"/>
          </p:nvPr>
        </p:nvSpPr>
        <p:spPr>
          <a:xfrm>
            <a:off x="7516157" y="4148454"/>
            <a:ext cx="2636837" cy="1225439"/>
          </a:xfrm>
        </p:spPr>
        <p:txBody>
          <a:bodyPr/>
          <a:lstStyle>
            <a:lvl1pPr>
              <a:buNone/>
              <a:defRPr sz="1400">
                <a:solidFill>
                  <a:schemeClr val="tx1"/>
                </a:solidFill>
              </a:defRPr>
            </a:lvl1pPr>
          </a:lstStyle>
          <a:p>
            <a:pPr lvl="0"/>
            <a:r>
              <a:rPr lang="en-US"/>
              <a:t>Page title</a:t>
            </a:r>
          </a:p>
        </p:txBody>
      </p:sp>
      <p:sp>
        <p:nvSpPr>
          <p:cNvPr id="18" name="Text Placeholder 21">
            <a:extLst>
              <a:ext uri="{FF2B5EF4-FFF2-40B4-BE49-F238E27FC236}">
                <a16:creationId xmlns:a16="http://schemas.microsoft.com/office/drawing/2014/main" id="{560A162B-2191-898B-995E-EDF6F82B9173}"/>
              </a:ext>
            </a:extLst>
          </p:cNvPr>
          <p:cNvSpPr>
            <a:spLocks noGrp="1"/>
          </p:cNvSpPr>
          <p:nvPr>
            <p:ph type="body" sz="quarter" idx="37" hasCustomPrompt="1"/>
          </p:nvPr>
        </p:nvSpPr>
        <p:spPr>
          <a:xfrm>
            <a:off x="10258882" y="4148454"/>
            <a:ext cx="493202" cy="1225439"/>
          </a:xfrm>
        </p:spPr>
        <p:txBody>
          <a:bodyPr>
            <a:normAutofit/>
          </a:bodyPr>
          <a:lstStyle>
            <a:lvl1pPr>
              <a:buNone/>
              <a:defRPr sz="1400">
                <a:solidFill>
                  <a:srgbClr val="00B0F0"/>
                </a:solidFill>
              </a:defRPr>
            </a:lvl1pPr>
          </a:lstStyle>
          <a:p>
            <a:pPr lvl="0"/>
            <a:r>
              <a:rPr lang="en-US"/>
              <a:t>##</a:t>
            </a:r>
          </a:p>
        </p:txBody>
      </p:sp>
    </p:spTree>
    <p:extLst>
      <p:ext uri="{BB962C8B-B14F-4D97-AF65-F5344CB8AC3E}">
        <p14:creationId xmlns:p14="http://schemas.microsoft.com/office/powerpoint/2010/main" val="1244177581"/>
      </p:ext>
    </p:extLst>
  </p:cSld>
  <p:clrMapOvr>
    <a:masterClrMapping/>
  </p:clrMapOvr>
  <p:extLst>
    <p:ext uri="{DCECCB84-F9BA-43D5-87BE-67443E8EF086}">
      <p15:sldGuideLst xmlns:p15="http://schemas.microsoft.com/office/powerpoint/2012/main">
        <p15:guide id="1" pos="302" userDrawn="1">
          <p15:clr>
            <a:srgbClr val="FBAE40"/>
          </p15:clr>
        </p15:guide>
        <p15:guide id="2" pos="7446"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Table of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8B5C-0CDF-E6A0-392A-7D1017B51FC4}"/>
              </a:ext>
            </a:extLst>
          </p:cNvPr>
          <p:cNvSpPr>
            <a:spLocks noGrp="1"/>
          </p:cNvSpPr>
          <p:nvPr>
            <p:ph type="title" hasCustomPrompt="1"/>
          </p:nvPr>
        </p:nvSpPr>
        <p:spPr>
          <a:xfrm>
            <a:off x="479423" y="304800"/>
            <a:ext cx="10272659" cy="1108993"/>
          </a:xfrm>
        </p:spPr>
        <p:txBody>
          <a:bodyPr anchor="t">
            <a:normAutofit/>
          </a:bodyPr>
          <a:lstStyle>
            <a:lvl1pPr>
              <a:defRPr sz="5400">
                <a:solidFill>
                  <a:schemeClr val="bg1"/>
                </a:solidFill>
              </a:defRPr>
            </a:lvl1pPr>
          </a:lstStyle>
          <a:p>
            <a:r>
              <a:rPr lang="en-US" dirty="0"/>
              <a:t>Contents</a:t>
            </a:r>
          </a:p>
        </p:txBody>
      </p:sp>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lvl1pPr>
              <a:defRPr>
                <a:solidFill>
                  <a:schemeClr val="bg1"/>
                </a:solidFill>
              </a:defRPr>
            </a:lvl1pPr>
          </a:lstStyle>
          <a:p>
            <a:fld id="{C0EDDC5C-205A-1F49-B1B2-33E9132FECDE}" type="slidenum">
              <a:rPr lang="en-US" smtClean="0"/>
              <a:pPr/>
              <a:t>‹#›</a:t>
            </a:fld>
            <a:endParaRPr lang="en-US"/>
          </a:p>
        </p:txBody>
      </p:sp>
      <p:sp>
        <p:nvSpPr>
          <p:cNvPr id="22" name="Text Placeholder 21">
            <a:extLst>
              <a:ext uri="{FF2B5EF4-FFF2-40B4-BE49-F238E27FC236}">
                <a16:creationId xmlns:a16="http://schemas.microsoft.com/office/drawing/2014/main" id="{C529A663-DD47-C57D-32FF-13435B727A6B}"/>
              </a:ext>
            </a:extLst>
          </p:cNvPr>
          <p:cNvSpPr>
            <a:spLocks noGrp="1"/>
          </p:cNvSpPr>
          <p:nvPr>
            <p:ph type="body" sz="quarter" idx="14" hasCustomPrompt="1"/>
          </p:nvPr>
        </p:nvSpPr>
        <p:spPr>
          <a:xfrm>
            <a:off x="479424" y="1549813"/>
            <a:ext cx="2568577" cy="365125"/>
          </a:xfrm>
        </p:spPr>
        <p:txBody>
          <a:bodyPr/>
          <a:lstStyle>
            <a:lvl1pPr>
              <a:buNone/>
              <a:defRPr>
                <a:solidFill>
                  <a:schemeClr val="bg1"/>
                </a:solidFill>
              </a:defRPr>
            </a:lvl1pPr>
          </a:lstStyle>
          <a:p>
            <a:pPr lvl="0"/>
            <a:r>
              <a:rPr lang="en-US" dirty="0"/>
              <a:t>Section title</a:t>
            </a:r>
          </a:p>
        </p:txBody>
      </p:sp>
      <p:sp>
        <p:nvSpPr>
          <p:cNvPr id="26" name="Text Placeholder 21">
            <a:extLst>
              <a:ext uri="{FF2B5EF4-FFF2-40B4-BE49-F238E27FC236}">
                <a16:creationId xmlns:a16="http://schemas.microsoft.com/office/drawing/2014/main" id="{EFB0AE51-FA0E-1DFF-266B-5DEFB493DECA}"/>
              </a:ext>
            </a:extLst>
          </p:cNvPr>
          <p:cNvSpPr>
            <a:spLocks noGrp="1"/>
          </p:cNvSpPr>
          <p:nvPr>
            <p:ph type="body" sz="quarter" idx="16" hasCustomPrompt="1"/>
          </p:nvPr>
        </p:nvSpPr>
        <p:spPr>
          <a:xfrm>
            <a:off x="630315" y="2110311"/>
            <a:ext cx="9454718" cy="3615786"/>
          </a:xfrm>
        </p:spPr>
        <p:txBody>
          <a:bodyPr/>
          <a:lstStyle>
            <a:lvl1pPr marL="285750" indent="-285750">
              <a:buFont typeface="Arial" panose="020B0604020202020204" pitchFamily="34" charset="0"/>
              <a:buNone/>
              <a:tabLst>
                <a:tab pos="355600" algn="l"/>
              </a:tabLst>
              <a:defRPr sz="1400">
                <a:solidFill>
                  <a:schemeClr val="bg1"/>
                </a:solidFill>
              </a:defRPr>
            </a:lvl1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consectetuer</a:t>
            </a:r>
            <a:r>
              <a:rPr lang="en-US" dirty="0"/>
              <a:t> </a:t>
            </a:r>
            <a:r>
              <a:rPr lang="en-US" dirty="0" err="1"/>
              <a:t>adipiscing</a:t>
            </a:r>
            <a:r>
              <a:rPr lang="en-US" dirty="0"/>
              <a:t> </a:t>
            </a:r>
            <a:r>
              <a:rPr lang="en-US" dirty="0" err="1"/>
              <a:t>elit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endParaRPr lang="en-US" dirty="0"/>
          </a:p>
          <a:p>
            <a:pPr lvl="0"/>
            <a:endParaRPr lang="en-US" dirty="0"/>
          </a:p>
        </p:txBody>
      </p:sp>
      <p:sp>
        <p:nvSpPr>
          <p:cNvPr id="40" name="Text Placeholder 21">
            <a:extLst>
              <a:ext uri="{FF2B5EF4-FFF2-40B4-BE49-F238E27FC236}">
                <a16:creationId xmlns:a16="http://schemas.microsoft.com/office/drawing/2014/main" id="{F4423F8B-BCD9-CD89-70BF-BBF2E01B3FD9}"/>
              </a:ext>
            </a:extLst>
          </p:cNvPr>
          <p:cNvSpPr>
            <a:spLocks noGrp="1"/>
          </p:cNvSpPr>
          <p:nvPr>
            <p:ph type="body" sz="quarter" idx="25" hasCustomPrompt="1"/>
          </p:nvPr>
        </p:nvSpPr>
        <p:spPr>
          <a:xfrm>
            <a:off x="10258881" y="2110311"/>
            <a:ext cx="493202" cy="3615786"/>
          </a:xfrm>
        </p:spPr>
        <p:txBody>
          <a:bodyPr>
            <a:normAutofit/>
          </a:bodyPr>
          <a:lstStyle>
            <a:lvl1pPr>
              <a:buNone/>
              <a:defRPr sz="1400">
                <a:solidFill>
                  <a:srgbClr val="00B0F0"/>
                </a:solidFill>
              </a:defRPr>
            </a:lvl1pPr>
          </a:lstStyle>
          <a:p>
            <a:pPr lvl="0"/>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pic>
        <p:nvPicPr>
          <p:cNvPr id="4" name="Picture 3">
            <a:extLst>
              <a:ext uri="{FF2B5EF4-FFF2-40B4-BE49-F238E27FC236}">
                <a16:creationId xmlns:a16="http://schemas.microsoft.com/office/drawing/2014/main" id="{65A7433C-CDF7-DF78-39C6-C49B4C6859F9}"/>
              </a:ext>
            </a:extLst>
          </p:cNvPr>
          <p:cNvPicPr>
            <a:picLocks noChangeAspect="1"/>
          </p:cNvPicPr>
          <p:nvPr userDrawn="1"/>
        </p:nvPicPr>
        <p:blipFill>
          <a:blip r:embed="rId2"/>
          <a:srcRect/>
          <a:stretch/>
        </p:blipFill>
        <p:spPr>
          <a:xfrm>
            <a:off x="479424" y="6345650"/>
            <a:ext cx="750140" cy="252000"/>
          </a:xfrm>
          <a:prstGeom prst="rect">
            <a:avLst/>
          </a:prstGeom>
        </p:spPr>
      </p:pic>
    </p:spTree>
    <p:extLst>
      <p:ext uri="{BB962C8B-B14F-4D97-AF65-F5344CB8AC3E}">
        <p14:creationId xmlns:p14="http://schemas.microsoft.com/office/powerpoint/2010/main" val="3699619062"/>
      </p:ext>
    </p:extLst>
  </p:cSld>
  <p:clrMapOvr>
    <a:masterClrMapping/>
  </p:clrMapOvr>
  <p:extLst>
    <p:ext uri="{DCECCB84-F9BA-43D5-87BE-67443E8EF086}">
      <p15:sldGuideLst xmlns:p15="http://schemas.microsoft.com/office/powerpoint/2012/main">
        <p15:guide id="1" pos="302" userDrawn="1">
          <p15:clr>
            <a:srgbClr val="FBAE40"/>
          </p15:clr>
        </p15:guide>
        <p15:guide id="2" pos="7446"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2_Section Divider">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3D4AB32-1A8E-E2C6-32F6-34B4B1CBD791}"/>
              </a:ext>
            </a:extLst>
          </p:cNvPr>
          <p:cNvSpPr/>
          <p:nvPr userDrawn="1"/>
        </p:nvSpPr>
        <p:spPr>
          <a:xfrm>
            <a:off x="214152" y="150876"/>
            <a:ext cx="5806440" cy="6556248"/>
          </a:xfrm>
          <a:prstGeom prst="roundRect">
            <a:avLst>
              <a:gd name="adj" fmla="val 346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85AFFB3-F07C-1097-9A9B-77BCAB244C00}"/>
              </a:ext>
            </a:extLst>
          </p:cNvPr>
          <p:cNvPicPr>
            <a:picLocks noChangeAspect="1"/>
          </p:cNvPicPr>
          <p:nvPr userDrawn="1"/>
        </p:nvPicPr>
        <p:blipFill>
          <a:blip r:embed="rId2"/>
          <a:srcRect/>
          <a:stretch/>
        </p:blipFill>
        <p:spPr>
          <a:xfrm>
            <a:off x="2572982" y="5989003"/>
            <a:ext cx="1088780" cy="365760"/>
          </a:xfrm>
          <a:prstGeom prst="rect">
            <a:avLst/>
          </a:prstGeom>
        </p:spPr>
      </p:pic>
      <p:sp>
        <p:nvSpPr>
          <p:cNvPr id="2" name="Picture Placeholder 9">
            <a:extLst>
              <a:ext uri="{FF2B5EF4-FFF2-40B4-BE49-F238E27FC236}">
                <a16:creationId xmlns:a16="http://schemas.microsoft.com/office/drawing/2014/main" id="{F40379FA-2C19-4BBE-91FD-C67F05FC6E86}"/>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564603645"/>
      </p:ext>
    </p:extLst>
  </p:cSld>
  <p:clrMapOvr>
    <a:masterClrMapping/>
  </p:clrMapOvr>
  <p:extLst>
    <p:ext uri="{DCECCB84-F9BA-43D5-87BE-67443E8EF086}">
      <p15:sldGuideLst xmlns:p15="http://schemas.microsoft.com/office/powerpoint/2012/main">
        <p15:guide id="1" orient="horz" pos="4156" userDrawn="1">
          <p15:clr>
            <a:srgbClr val="FBAE40"/>
          </p15:clr>
        </p15:guide>
        <p15:guide id="2" pos="302" userDrawn="1">
          <p15:clr>
            <a:srgbClr val="FBAE40"/>
          </p15:clr>
        </p15:guide>
        <p15:guide id="3" orient="horz" pos="3997"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3_Section Divider">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5C3BB0-3FFA-3FF6-DDA2-4C2D968913C0}"/>
              </a:ext>
            </a:extLst>
          </p:cNvPr>
          <p:cNvSpPr/>
          <p:nvPr userDrawn="1"/>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bg2"/>
                </a:solidFill>
              </a:defRPr>
            </a:lvl1pPr>
          </a:lstStyle>
          <a:p>
            <a:fld id="{C0EDDC5C-205A-1F49-B1B2-33E9132FECDE}" type="slidenum">
              <a:rPr lang="en-US" smtClean="0"/>
              <a:pPr/>
              <a:t>‹#›</a:t>
            </a:fld>
            <a:endParaRPr lang="en-US"/>
          </a:p>
        </p:txBody>
      </p:sp>
      <p:pic>
        <p:nvPicPr>
          <p:cNvPr id="4" name="Picture 3">
            <a:extLst>
              <a:ext uri="{FF2B5EF4-FFF2-40B4-BE49-F238E27FC236}">
                <a16:creationId xmlns:a16="http://schemas.microsoft.com/office/drawing/2014/main" id="{5B270947-3F0C-17F7-69CC-2BB979686785}"/>
              </a:ext>
            </a:extLst>
          </p:cNvPr>
          <p:cNvPicPr>
            <a:picLocks noChangeAspect="1"/>
          </p:cNvPicPr>
          <p:nvPr userDrawn="1"/>
        </p:nvPicPr>
        <p:blipFill>
          <a:blip r:embed="rId2"/>
          <a:srcRect t="21716" b="21716"/>
          <a:stretch/>
        </p:blipFill>
        <p:spPr>
          <a:xfrm>
            <a:off x="2412117" y="5969180"/>
            <a:ext cx="1410510" cy="387170"/>
          </a:xfrm>
          <a:prstGeom prst="rect">
            <a:avLst/>
          </a:prstGeom>
        </p:spPr>
      </p:pic>
      <p:sp>
        <p:nvSpPr>
          <p:cNvPr id="2" name="Picture Placeholder 9">
            <a:extLst>
              <a:ext uri="{FF2B5EF4-FFF2-40B4-BE49-F238E27FC236}">
                <a16:creationId xmlns:a16="http://schemas.microsoft.com/office/drawing/2014/main" id="{80225C94-C544-AA8A-9E6D-1A767BD8343F}"/>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3266627430"/>
      </p:ext>
    </p:extLst>
  </p:cSld>
  <p:clrMapOvr>
    <a:masterClrMapping/>
  </p:clrMapOvr>
  <p:extLst>
    <p:ext uri="{DCECCB84-F9BA-43D5-87BE-67443E8EF086}">
      <p15:sldGuideLst xmlns:p15="http://schemas.microsoft.com/office/powerpoint/2012/main">
        <p15:guide id="1" orient="horz" pos="4156" userDrawn="1">
          <p15:clr>
            <a:srgbClr val="FBAE40"/>
          </p15:clr>
        </p15:guide>
        <p15:guide id="2" pos="302" userDrawn="1">
          <p15:clr>
            <a:srgbClr val="FBAE40"/>
          </p15:clr>
        </p15:guide>
        <p15:guide id="3" orient="horz" pos="3997"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4_Section Divider">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FF34FFF-A4FC-99F6-F7D0-CA2E25A57243}"/>
              </a:ext>
            </a:extLst>
          </p:cNvPr>
          <p:cNvSpPr/>
          <p:nvPr userDrawn="1"/>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bg2"/>
                </a:solidFill>
              </a:defRPr>
            </a:lvl1pPr>
          </a:lstStyle>
          <a:p>
            <a:fld id="{C0EDDC5C-205A-1F49-B1B2-33E9132FECDE}" type="slidenum">
              <a:rPr lang="en-US" smtClean="0"/>
              <a:pPr/>
              <a:t>‹#›</a:t>
            </a:fld>
            <a:endParaRPr lang="en-US"/>
          </a:p>
        </p:txBody>
      </p:sp>
      <p:pic>
        <p:nvPicPr>
          <p:cNvPr id="7" name="Picture 6">
            <a:extLst>
              <a:ext uri="{FF2B5EF4-FFF2-40B4-BE49-F238E27FC236}">
                <a16:creationId xmlns:a16="http://schemas.microsoft.com/office/drawing/2014/main" id="{D1976D48-5BBA-EEC4-BFBA-950CF294800A}"/>
              </a:ext>
            </a:extLst>
          </p:cNvPr>
          <p:cNvPicPr>
            <a:picLocks noChangeAspect="1"/>
          </p:cNvPicPr>
          <p:nvPr userDrawn="1"/>
        </p:nvPicPr>
        <p:blipFill>
          <a:blip r:embed="rId2"/>
          <a:srcRect/>
          <a:stretch/>
        </p:blipFill>
        <p:spPr>
          <a:xfrm>
            <a:off x="2395981" y="5819775"/>
            <a:ext cx="1442781" cy="700087"/>
          </a:xfrm>
          <a:prstGeom prst="rect">
            <a:avLst/>
          </a:prstGeom>
        </p:spPr>
      </p:pic>
      <p:sp>
        <p:nvSpPr>
          <p:cNvPr id="2" name="Picture Placeholder 9">
            <a:extLst>
              <a:ext uri="{FF2B5EF4-FFF2-40B4-BE49-F238E27FC236}">
                <a16:creationId xmlns:a16="http://schemas.microsoft.com/office/drawing/2014/main" id="{ECE80C11-7DF6-BE60-5AC8-A5B512D132C8}"/>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3753374222"/>
      </p:ext>
    </p:extLst>
  </p:cSld>
  <p:clrMapOvr>
    <a:masterClrMapping/>
  </p:clrMapOvr>
  <p:extLst>
    <p:ext uri="{DCECCB84-F9BA-43D5-87BE-67443E8EF086}">
      <p15:sldGuideLst xmlns:p15="http://schemas.microsoft.com/office/powerpoint/2012/main">
        <p15:guide id="1" pos="302" userDrawn="1">
          <p15:clr>
            <a:srgbClr val="FBAE40"/>
          </p15:clr>
        </p15:guide>
        <p15:guide id="2" orient="horz" pos="397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rt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739879" y="1814052"/>
            <a:ext cx="3298721" cy="3598605"/>
          </a:xfrm>
        </p:spPr>
        <p:txBody>
          <a:bodyPr/>
          <a:lstStyle/>
          <a:p>
            <a:r>
              <a:rPr lang="en-US"/>
              <a:t>Click icon to add chart</a:t>
            </a:r>
            <a:endParaRPr lang="en-US" dirty="0"/>
          </a:p>
        </p:txBody>
      </p:sp>
      <p:sp>
        <p:nvSpPr>
          <p:cNvPr id="2" name="Chart Placeholder 2">
            <a:extLst>
              <a:ext uri="{FF2B5EF4-FFF2-40B4-BE49-F238E27FC236}">
                <a16:creationId xmlns:a16="http://schemas.microsoft.com/office/drawing/2014/main" id="{B29FE4F7-4B64-55D3-8A78-8EA0D7836510}"/>
              </a:ext>
            </a:extLst>
          </p:cNvPr>
          <p:cNvSpPr>
            <a:spLocks noGrp="1"/>
          </p:cNvSpPr>
          <p:nvPr>
            <p:ph type="chart" sz="quarter" idx="16"/>
          </p:nvPr>
        </p:nvSpPr>
        <p:spPr>
          <a:xfrm>
            <a:off x="4446639" y="1814051"/>
            <a:ext cx="3298721" cy="3598605"/>
          </a:xfrm>
        </p:spPr>
        <p:txBody>
          <a:bodyPr/>
          <a:lstStyle/>
          <a:p>
            <a:r>
              <a:rPr lang="en-US"/>
              <a:t>Click icon to add chart</a:t>
            </a:r>
          </a:p>
        </p:txBody>
      </p:sp>
      <p:sp>
        <p:nvSpPr>
          <p:cNvPr id="4" name="Chart Placeholder 2">
            <a:extLst>
              <a:ext uri="{FF2B5EF4-FFF2-40B4-BE49-F238E27FC236}">
                <a16:creationId xmlns:a16="http://schemas.microsoft.com/office/drawing/2014/main" id="{6487FE78-5F10-2524-B5BA-779DED8BD022}"/>
              </a:ext>
            </a:extLst>
          </p:cNvPr>
          <p:cNvSpPr>
            <a:spLocks noGrp="1"/>
          </p:cNvSpPr>
          <p:nvPr>
            <p:ph type="chart" sz="quarter" idx="17"/>
          </p:nvPr>
        </p:nvSpPr>
        <p:spPr>
          <a:xfrm>
            <a:off x="8153400" y="1814052"/>
            <a:ext cx="3298721" cy="3598605"/>
          </a:xfrm>
        </p:spPr>
        <p:txBody>
          <a:bodyPr/>
          <a:lstStyle/>
          <a:p>
            <a:r>
              <a:rPr lang="en-US"/>
              <a:t>Click icon to add chart</a:t>
            </a:r>
          </a:p>
        </p:txBody>
      </p:sp>
      <p:sp>
        <p:nvSpPr>
          <p:cNvPr id="10" name="Text Placeholder 30">
            <a:extLst>
              <a:ext uri="{FF2B5EF4-FFF2-40B4-BE49-F238E27FC236}">
                <a16:creationId xmlns:a16="http://schemas.microsoft.com/office/drawing/2014/main" id="{E374ADE0-5D3C-6B12-1961-2AEB2AB797B8}"/>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E51D9DC7-389E-76F2-E30C-E735565108DF}"/>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6652CC74-DD27-1F05-4076-F89BD941F06E}"/>
              </a:ext>
            </a:extLst>
          </p:cNvPr>
          <p:cNvSpPr>
            <a:spLocks noGrp="1"/>
          </p:cNvSpPr>
          <p:nvPr>
            <p:ph type="body" sz="quarter" idx="18"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3" name="Picture 12">
            <a:extLst>
              <a:ext uri="{FF2B5EF4-FFF2-40B4-BE49-F238E27FC236}">
                <a16:creationId xmlns:a16="http://schemas.microsoft.com/office/drawing/2014/main" id="{5D045AF8-8B7D-1CAC-D796-50ED75DDD1EE}"/>
              </a:ext>
            </a:extLst>
          </p:cNvPr>
          <p:cNvPicPr>
            <a:picLocks noChangeAspect="1"/>
          </p:cNvPicPr>
          <p:nvPr/>
        </p:nvPicPr>
        <p:blipFill>
          <a:blip r:embed="rId2"/>
          <a:srcRect/>
          <a:stretch/>
        </p:blipFill>
        <p:spPr>
          <a:xfrm>
            <a:off x="494944" y="6345650"/>
            <a:ext cx="750144" cy="252000"/>
          </a:xfrm>
          <a:prstGeom prst="rect">
            <a:avLst/>
          </a:prstGeom>
        </p:spPr>
      </p:pic>
      <p:pic>
        <p:nvPicPr>
          <p:cNvPr id="5" name="Picture 4">
            <a:extLst>
              <a:ext uri="{FF2B5EF4-FFF2-40B4-BE49-F238E27FC236}">
                <a16:creationId xmlns:a16="http://schemas.microsoft.com/office/drawing/2014/main" id="{0C10479A-A502-874B-2AC3-0BD47F991FE3}"/>
              </a:ext>
            </a:extLst>
          </p:cNvPr>
          <p:cNvPicPr>
            <a:picLocks noChangeAspect="1"/>
          </p:cNvPicPr>
          <p:nvPr/>
        </p:nvPicPr>
        <p:blipFill>
          <a:blip r:embed="rId2"/>
          <a:srcRect/>
          <a:stretch/>
        </p:blipFill>
        <p:spPr>
          <a:xfrm>
            <a:off x="494944" y="6345650"/>
            <a:ext cx="750144" cy="252000"/>
          </a:xfrm>
          <a:prstGeom prst="rect">
            <a:avLst/>
          </a:prstGeom>
        </p:spPr>
      </p:pic>
      <p:pic>
        <p:nvPicPr>
          <p:cNvPr id="6" name="Picture 5">
            <a:extLst>
              <a:ext uri="{FF2B5EF4-FFF2-40B4-BE49-F238E27FC236}">
                <a16:creationId xmlns:a16="http://schemas.microsoft.com/office/drawing/2014/main" id="{C2233CF2-25EF-D931-C107-AD59EBE1EC14}"/>
              </a:ext>
            </a:extLst>
          </p:cNvPr>
          <p:cNvPicPr>
            <a:picLocks noChangeAspect="1"/>
          </p:cNvPicPr>
          <p:nvPr/>
        </p:nvPicPr>
        <p:blipFill>
          <a:blip r:embed="rId2"/>
          <a:srcRect/>
          <a:stretch/>
        </p:blipFill>
        <p:spPr>
          <a:xfrm>
            <a:off x="494944" y="6345650"/>
            <a:ext cx="750144" cy="252000"/>
          </a:xfrm>
          <a:prstGeom prst="rect">
            <a:avLst/>
          </a:prstGeom>
        </p:spPr>
      </p:pic>
      <p:pic>
        <p:nvPicPr>
          <p:cNvPr id="8" name="Picture 7">
            <a:extLst>
              <a:ext uri="{FF2B5EF4-FFF2-40B4-BE49-F238E27FC236}">
                <a16:creationId xmlns:a16="http://schemas.microsoft.com/office/drawing/2014/main" id="{F3F967CC-A7A0-B625-F0FD-06B3E557B564}"/>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2313429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3_Text Left-aligne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3" name="Text Placeholder 30">
            <a:extLst>
              <a:ext uri="{FF2B5EF4-FFF2-40B4-BE49-F238E27FC236}">
                <a16:creationId xmlns:a16="http://schemas.microsoft.com/office/drawing/2014/main" id="{0F81D565-CAE9-35CC-ED85-94E014B51501}"/>
              </a:ext>
            </a:extLst>
          </p:cNvPr>
          <p:cNvSpPr>
            <a:spLocks noGrp="1"/>
          </p:cNvSpPr>
          <p:nvPr>
            <p:ph type="body" sz="quarter" idx="15" hasCustomPrompt="1"/>
          </p:nvPr>
        </p:nvSpPr>
        <p:spPr>
          <a:xfrm>
            <a:off x="479424" y="1633486"/>
            <a:ext cx="11301888"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7" name="Text Placeholder 30">
            <a:extLst>
              <a:ext uri="{FF2B5EF4-FFF2-40B4-BE49-F238E27FC236}">
                <a16:creationId xmlns:a16="http://schemas.microsoft.com/office/drawing/2014/main" id="{118185E0-85FB-98C8-2C8F-7FE2F655AD1E}"/>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97DD3D99-913E-D7C7-A698-87B9888E1490}"/>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9" name="Text Placeholder 30">
            <a:extLst>
              <a:ext uri="{FF2B5EF4-FFF2-40B4-BE49-F238E27FC236}">
                <a16:creationId xmlns:a16="http://schemas.microsoft.com/office/drawing/2014/main" id="{AC348A30-EE3F-97FD-57AB-68DCC4520666}"/>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0" name="Picture 9">
            <a:extLst>
              <a:ext uri="{FF2B5EF4-FFF2-40B4-BE49-F238E27FC236}">
                <a16:creationId xmlns:a16="http://schemas.microsoft.com/office/drawing/2014/main" id="{F809B866-0789-A6CD-1DB1-25A440015075}"/>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87722650"/>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3_Text Left-aligned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rIns="0"/>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494944" y="940474"/>
            <a:ext cx="5973390" cy="3078373"/>
          </a:xfrm>
        </p:spPr>
        <p:txBody>
          <a:bodyPr lIns="0" rIns="0" anchor="t">
            <a:normAutofit/>
          </a:bodyPr>
          <a:lstStyle>
            <a:lvl1pPr marL="0" algn="l">
              <a:buNone/>
              <a:defRPr sz="32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a:t>
            </a:r>
          </a:p>
          <a:p>
            <a:pPr lvl="0"/>
            <a:r>
              <a:rPr lang="en-US" dirty="0"/>
              <a:t>Ut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12" name="Text Placeholder 2">
            <a:extLst>
              <a:ext uri="{FF2B5EF4-FFF2-40B4-BE49-F238E27FC236}">
                <a16:creationId xmlns:a16="http://schemas.microsoft.com/office/drawing/2014/main" id="{9374F1A7-6546-81E9-A7A9-6A54811B465C}"/>
              </a:ext>
            </a:extLst>
          </p:cNvPr>
          <p:cNvSpPr>
            <a:spLocks noGrp="1"/>
          </p:cNvSpPr>
          <p:nvPr>
            <p:ph type="body" sz="quarter" idx="15" hasCustomPrompt="1"/>
          </p:nvPr>
        </p:nvSpPr>
        <p:spPr>
          <a:xfrm>
            <a:off x="494944" y="5002924"/>
            <a:ext cx="5973390" cy="1114096"/>
          </a:xfrm>
        </p:spPr>
        <p:txBody>
          <a:bodyPr lIns="0" rIns="0" anchor="b">
            <a:normAutofit/>
          </a:bodyPr>
          <a:lstStyle>
            <a:lvl1pPr marL="0" algn="l">
              <a:buNone/>
              <a:defRPr sz="1500">
                <a:latin typeface="Inter Tight" pitchFamily="2"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6FA32537-D74F-A66F-A45B-E92E6CB96A66}"/>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8198188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3_Text left, Chart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1099899" y="1694021"/>
            <a:ext cx="3896202" cy="3469957"/>
          </a:xfrm>
        </p:spPr>
        <p:txBody>
          <a:bodyPr anchor="ctr">
            <a:normAutofit/>
          </a:bodyPr>
          <a:lstStyle>
            <a:lvl1pPr marL="0" algn="ctr">
              <a:buNone/>
              <a:defRPr sz="24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6096001" y="0"/>
            <a:ext cx="6096000" cy="6858000"/>
          </a:xfrm>
        </p:spPr>
        <p:txBody>
          <a:bodyPr/>
          <a:lstStyle/>
          <a:p>
            <a:endParaRPr lang="en-US"/>
          </a:p>
        </p:txBody>
      </p:sp>
      <p:pic>
        <p:nvPicPr>
          <p:cNvPr id="8" name="Picture 7">
            <a:extLst>
              <a:ext uri="{FF2B5EF4-FFF2-40B4-BE49-F238E27FC236}">
                <a16:creationId xmlns:a16="http://schemas.microsoft.com/office/drawing/2014/main" id="{786643D0-102D-CD88-9C37-203D38C59B76}"/>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7596228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3_Chart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739879" y="1814052"/>
            <a:ext cx="3298721" cy="3598605"/>
          </a:xfrm>
        </p:spPr>
        <p:txBody>
          <a:bodyPr/>
          <a:lstStyle/>
          <a:p>
            <a:endParaRPr lang="en-US"/>
          </a:p>
        </p:txBody>
      </p:sp>
      <p:sp>
        <p:nvSpPr>
          <p:cNvPr id="2" name="Chart Placeholder 2">
            <a:extLst>
              <a:ext uri="{FF2B5EF4-FFF2-40B4-BE49-F238E27FC236}">
                <a16:creationId xmlns:a16="http://schemas.microsoft.com/office/drawing/2014/main" id="{B29FE4F7-4B64-55D3-8A78-8EA0D7836510}"/>
              </a:ext>
            </a:extLst>
          </p:cNvPr>
          <p:cNvSpPr>
            <a:spLocks noGrp="1"/>
          </p:cNvSpPr>
          <p:nvPr>
            <p:ph type="chart" sz="quarter" idx="16"/>
          </p:nvPr>
        </p:nvSpPr>
        <p:spPr>
          <a:xfrm>
            <a:off x="4446639" y="1814051"/>
            <a:ext cx="3298721" cy="3598605"/>
          </a:xfrm>
        </p:spPr>
        <p:txBody>
          <a:bodyPr/>
          <a:lstStyle/>
          <a:p>
            <a:endParaRPr lang="en-US"/>
          </a:p>
        </p:txBody>
      </p:sp>
      <p:sp>
        <p:nvSpPr>
          <p:cNvPr id="4" name="Chart Placeholder 2">
            <a:extLst>
              <a:ext uri="{FF2B5EF4-FFF2-40B4-BE49-F238E27FC236}">
                <a16:creationId xmlns:a16="http://schemas.microsoft.com/office/drawing/2014/main" id="{6487FE78-5F10-2524-B5BA-779DED8BD022}"/>
              </a:ext>
            </a:extLst>
          </p:cNvPr>
          <p:cNvSpPr>
            <a:spLocks noGrp="1"/>
          </p:cNvSpPr>
          <p:nvPr>
            <p:ph type="chart" sz="quarter" idx="17"/>
          </p:nvPr>
        </p:nvSpPr>
        <p:spPr>
          <a:xfrm>
            <a:off x="8153400" y="1814052"/>
            <a:ext cx="3298721" cy="3598605"/>
          </a:xfrm>
        </p:spPr>
        <p:txBody>
          <a:bodyPr/>
          <a:lstStyle/>
          <a:p>
            <a:endParaRPr lang="en-US"/>
          </a:p>
        </p:txBody>
      </p:sp>
      <p:sp>
        <p:nvSpPr>
          <p:cNvPr id="10" name="Text Placeholder 30">
            <a:extLst>
              <a:ext uri="{FF2B5EF4-FFF2-40B4-BE49-F238E27FC236}">
                <a16:creationId xmlns:a16="http://schemas.microsoft.com/office/drawing/2014/main" id="{E374ADE0-5D3C-6B12-1961-2AEB2AB797B8}"/>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E51D9DC7-389E-76F2-E30C-E735565108DF}"/>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6652CC74-DD27-1F05-4076-F89BD941F06E}"/>
              </a:ext>
            </a:extLst>
          </p:cNvPr>
          <p:cNvSpPr>
            <a:spLocks noGrp="1"/>
          </p:cNvSpPr>
          <p:nvPr>
            <p:ph type="body" sz="quarter" idx="18"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3" name="Picture 12">
            <a:extLst>
              <a:ext uri="{FF2B5EF4-FFF2-40B4-BE49-F238E27FC236}">
                <a16:creationId xmlns:a16="http://schemas.microsoft.com/office/drawing/2014/main" id="{5D045AF8-8B7D-1CAC-D796-50ED75DDD1EE}"/>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1533562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3_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699320" y="1814052"/>
            <a:ext cx="10793360" cy="4081099"/>
          </a:xfrm>
        </p:spPr>
        <p:txBody>
          <a:bodyPr/>
          <a:lstStyle/>
          <a:p>
            <a:endParaRPr lang="en-US"/>
          </a:p>
        </p:txBody>
      </p:sp>
      <p:pic>
        <p:nvPicPr>
          <p:cNvPr id="10" name="Picture 9">
            <a:extLst>
              <a:ext uri="{FF2B5EF4-FFF2-40B4-BE49-F238E27FC236}">
                <a16:creationId xmlns:a16="http://schemas.microsoft.com/office/drawing/2014/main" id="{91EA8BC9-11C7-29D3-84C7-D1E8759AFBB4}"/>
              </a:ext>
            </a:extLst>
          </p:cNvPr>
          <p:cNvPicPr>
            <a:picLocks noChangeAspect="1"/>
          </p:cNvPicPr>
          <p:nvPr userDrawn="1"/>
        </p:nvPicPr>
        <p:blipFill>
          <a:blip r:embed="rId2"/>
          <a:srcRect/>
          <a:stretch/>
        </p:blipFill>
        <p:spPr>
          <a:xfrm>
            <a:off x="494944" y="6345650"/>
            <a:ext cx="750144" cy="252000"/>
          </a:xfrm>
          <a:prstGeom prst="rect">
            <a:avLst/>
          </a:prstGeom>
        </p:spPr>
      </p:pic>
      <p:sp>
        <p:nvSpPr>
          <p:cNvPr id="11" name="Text Placeholder 30">
            <a:extLst>
              <a:ext uri="{FF2B5EF4-FFF2-40B4-BE49-F238E27FC236}">
                <a16:creationId xmlns:a16="http://schemas.microsoft.com/office/drawing/2014/main" id="{E95F3310-CDE8-30D5-8A63-1DAE2E2A7A0C}"/>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2" name="Text Placeholder 30">
            <a:extLst>
              <a:ext uri="{FF2B5EF4-FFF2-40B4-BE49-F238E27FC236}">
                <a16:creationId xmlns:a16="http://schemas.microsoft.com/office/drawing/2014/main" id="{2CE955F7-0C65-BAAA-9F16-600375B0D035}"/>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3" name="Text Placeholder 30">
            <a:extLst>
              <a:ext uri="{FF2B5EF4-FFF2-40B4-BE49-F238E27FC236}">
                <a16:creationId xmlns:a16="http://schemas.microsoft.com/office/drawing/2014/main" id="{EDF37A09-E47C-DCF8-EBC2-0C4D284FE6FC}"/>
              </a:ext>
            </a:extLst>
          </p:cNvPr>
          <p:cNvSpPr>
            <a:spLocks noGrp="1"/>
          </p:cNvSpPr>
          <p:nvPr>
            <p:ph type="body" sz="quarter" idx="18"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spTree>
    <p:extLst>
      <p:ext uri="{BB962C8B-B14F-4D97-AF65-F5344CB8AC3E}">
        <p14:creationId xmlns:p14="http://schemas.microsoft.com/office/powerpoint/2010/main" val="41305674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5_Left text, Right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1099899" y="1694021"/>
            <a:ext cx="3896202" cy="3469957"/>
          </a:xfrm>
        </p:spPr>
        <p:txBody>
          <a:bodyPr anchor="ctr">
            <a:normAutofit/>
          </a:bodyPr>
          <a:lstStyle>
            <a:lvl1pPr marL="0" algn="ctr">
              <a:buNone/>
              <a:defRPr sz="24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CFDA6E14-B1B6-3CB0-E981-FC984A0AB449}"/>
              </a:ext>
            </a:extLst>
          </p:cNvPr>
          <p:cNvPicPr>
            <a:picLocks noChangeAspect="1"/>
          </p:cNvPicPr>
          <p:nvPr userDrawn="1"/>
        </p:nvPicPr>
        <p:blipFill>
          <a:blip r:embed="rId2"/>
          <a:srcRect/>
          <a:stretch/>
        </p:blipFill>
        <p:spPr>
          <a:xfrm>
            <a:off x="494944" y="6345650"/>
            <a:ext cx="750144" cy="252000"/>
          </a:xfrm>
          <a:prstGeom prst="rect">
            <a:avLst/>
          </a:prstGeom>
        </p:spPr>
      </p:pic>
      <p:sp>
        <p:nvSpPr>
          <p:cNvPr id="2" name="Picture Placeholder 9">
            <a:extLst>
              <a:ext uri="{FF2B5EF4-FFF2-40B4-BE49-F238E27FC236}">
                <a16:creationId xmlns:a16="http://schemas.microsoft.com/office/drawing/2014/main" id="{E89B03F3-780A-493B-E0B1-83C4784D08A8}"/>
              </a:ext>
            </a:extLst>
          </p:cNvPr>
          <p:cNvSpPr>
            <a:spLocks noGrp="1"/>
          </p:cNvSpPr>
          <p:nvPr>
            <p:ph type="pic" sz="quarter" idx="16"/>
          </p:nvPr>
        </p:nvSpPr>
        <p:spPr>
          <a:xfrm>
            <a:off x="6096000" y="118768"/>
            <a:ext cx="5980594"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12802041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5_Left image, right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7227430" y="1694021"/>
            <a:ext cx="3896202" cy="3469957"/>
          </a:xfrm>
        </p:spPr>
        <p:txBody>
          <a:bodyPr anchor="ctr">
            <a:normAutofit/>
          </a:bodyPr>
          <a:lstStyle>
            <a:lvl1pPr marL="0" algn="ctr">
              <a:buNone/>
              <a:defRPr sz="24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452252A7-E04D-1D9B-2523-F4E9AF0CD5CA}"/>
              </a:ext>
            </a:extLst>
          </p:cNvPr>
          <p:cNvPicPr>
            <a:picLocks noChangeAspect="1"/>
          </p:cNvPicPr>
          <p:nvPr userDrawn="1"/>
        </p:nvPicPr>
        <p:blipFill>
          <a:blip r:embed="rId2"/>
          <a:srcRect/>
          <a:stretch/>
        </p:blipFill>
        <p:spPr>
          <a:xfrm>
            <a:off x="494944" y="6345650"/>
            <a:ext cx="750144" cy="252000"/>
          </a:xfrm>
          <a:prstGeom prst="rect">
            <a:avLst/>
          </a:prstGeom>
        </p:spPr>
      </p:pic>
      <p:sp>
        <p:nvSpPr>
          <p:cNvPr id="2" name="Picture Placeholder 9">
            <a:extLst>
              <a:ext uri="{FF2B5EF4-FFF2-40B4-BE49-F238E27FC236}">
                <a16:creationId xmlns:a16="http://schemas.microsoft.com/office/drawing/2014/main" id="{0D89C838-AFF6-DD31-EC33-7A16360052DA}"/>
              </a:ext>
            </a:extLst>
          </p:cNvPr>
          <p:cNvSpPr>
            <a:spLocks noGrp="1"/>
          </p:cNvSpPr>
          <p:nvPr>
            <p:ph type="pic" sz="quarter" idx="16"/>
          </p:nvPr>
        </p:nvSpPr>
        <p:spPr>
          <a:xfrm>
            <a:off x="230818"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12723005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6_Text section x5">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A3010BB4-AB35-F8BA-FE55-BA46C0B33A5E}"/>
              </a:ext>
            </a:extLst>
          </p:cNvPr>
          <p:cNvGrpSpPr/>
          <p:nvPr userDrawn="1"/>
        </p:nvGrpSpPr>
        <p:grpSpPr>
          <a:xfrm>
            <a:off x="73284" y="136319"/>
            <a:ext cx="12045432" cy="6654893"/>
            <a:chOff x="146568" y="136319"/>
            <a:chExt cx="11841523" cy="6654893"/>
          </a:xfrm>
        </p:grpSpPr>
        <p:sp>
          <p:nvSpPr>
            <p:cNvPr id="12" name="Rectangle 3">
              <a:extLst>
                <a:ext uri="{FF2B5EF4-FFF2-40B4-BE49-F238E27FC236}">
                  <a16:creationId xmlns:a16="http://schemas.microsoft.com/office/drawing/2014/main" id="{679CB546-74CA-BC4A-1177-1FB17A3030C3}"/>
                </a:ext>
              </a:extLst>
            </p:cNvPr>
            <p:cNvSpPr/>
            <p:nvPr userDrawn="1"/>
          </p:nvSpPr>
          <p:spPr>
            <a:xfrm>
              <a:off x="2520470" y="136319"/>
              <a:ext cx="2324970" cy="6654893"/>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5" name="Rectangle 12">
              <a:extLst>
                <a:ext uri="{FF2B5EF4-FFF2-40B4-BE49-F238E27FC236}">
                  <a16:creationId xmlns:a16="http://schemas.microsoft.com/office/drawing/2014/main" id="{2EF06D3A-9D59-F1E3-0CBF-7C8993AB67FA}"/>
                </a:ext>
              </a:extLst>
            </p:cNvPr>
            <p:cNvSpPr/>
            <p:nvPr userDrawn="1"/>
          </p:nvSpPr>
          <p:spPr>
            <a:xfrm>
              <a:off x="146568" y="136319"/>
              <a:ext cx="2324971"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6" name="Rectangle 13">
              <a:extLst>
                <a:ext uri="{FF2B5EF4-FFF2-40B4-BE49-F238E27FC236}">
                  <a16:creationId xmlns:a16="http://schemas.microsoft.com/office/drawing/2014/main" id="{E73DFA49-95D6-BB03-A972-C534381C721E}"/>
                </a:ext>
              </a:extLst>
            </p:cNvPr>
            <p:cNvSpPr/>
            <p:nvPr userDrawn="1"/>
          </p:nvSpPr>
          <p:spPr>
            <a:xfrm>
              <a:off x="4894371" y="136319"/>
              <a:ext cx="2331953" cy="6654893"/>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32" name="Rectangle 13">
              <a:extLst>
                <a:ext uri="{FF2B5EF4-FFF2-40B4-BE49-F238E27FC236}">
                  <a16:creationId xmlns:a16="http://schemas.microsoft.com/office/drawing/2014/main" id="{84E25072-BE92-C81D-B876-FCA831797DEE}"/>
                </a:ext>
              </a:extLst>
            </p:cNvPr>
            <p:cNvSpPr/>
            <p:nvPr userDrawn="1"/>
          </p:nvSpPr>
          <p:spPr>
            <a:xfrm>
              <a:off x="7275255" y="136319"/>
              <a:ext cx="2331953" cy="6654893"/>
            </a:xfrm>
            <a:prstGeom prst="roundRect">
              <a:avLst>
                <a:gd name="adj" fmla="val 2476"/>
              </a:avLst>
            </a:prstGeom>
            <a:solidFill>
              <a:schemeClr val="bg2"/>
            </a:solidFill>
            <a:ln>
              <a:noFill/>
            </a:ln>
            <a:effectLst>
              <a:outerShdw blurRad="127000" algn="ctr" rotWithShape="0">
                <a:prstClr val="black">
                  <a:alpha val="1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33" name="Rectangle 13">
              <a:extLst>
                <a:ext uri="{FF2B5EF4-FFF2-40B4-BE49-F238E27FC236}">
                  <a16:creationId xmlns:a16="http://schemas.microsoft.com/office/drawing/2014/main" id="{92CD0C8E-0E30-37FF-C09C-2C636EE4010B}"/>
                </a:ext>
              </a:extLst>
            </p:cNvPr>
            <p:cNvSpPr/>
            <p:nvPr userDrawn="1"/>
          </p:nvSpPr>
          <p:spPr>
            <a:xfrm>
              <a:off x="9656138" y="136319"/>
              <a:ext cx="2331953" cy="6654893"/>
            </a:xfrm>
            <a:prstGeom prst="roundRect">
              <a:avLst>
                <a:gd name="adj" fmla="val 247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sp>
        <p:nvSpPr>
          <p:cNvPr id="17" name="Text Placeholder 2">
            <a:extLst>
              <a:ext uri="{FF2B5EF4-FFF2-40B4-BE49-F238E27FC236}">
                <a16:creationId xmlns:a16="http://schemas.microsoft.com/office/drawing/2014/main" id="{C33054DD-035F-0314-23BD-ABC211C5609A}"/>
              </a:ext>
            </a:extLst>
          </p:cNvPr>
          <p:cNvSpPr>
            <a:spLocks noGrp="1"/>
          </p:cNvSpPr>
          <p:nvPr userDrawn="1">
            <p:ph type="body" sz="quarter" idx="14" hasCustomPrompt="1"/>
          </p:nvPr>
        </p:nvSpPr>
        <p:spPr>
          <a:xfrm>
            <a:off x="461924"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01</a:t>
            </a:r>
          </a:p>
        </p:txBody>
      </p:sp>
      <p:sp>
        <p:nvSpPr>
          <p:cNvPr id="18" name="Text Placeholder 2">
            <a:extLst>
              <a:ext uri="{FF2B5EF4-FFF2-40B4-BE49-F238E27FC236}">
                <a16:creationId xmlns:a16="http://schemas.microsoft.com/office/drawing/2014/main" id="{D32591AD-D0BF-85B0-00A3-7460EE3BF71A}"/>
              </a:ext>
            </a:extLst>
          </p:cNvPr>
          <p:cNvSpPr>
            <a:spLocks noGrp="1"/>
          </p:cNvSpPr>
          <p:nvPr userDrawn="1">
            <p:ph type="body" sz="quarter" idx="15" hasCustomPrompt="1"/>
          </p:nvPr>
        </p:nvSpPr>
        <p:spPr>
          <a:xfrm>
            <a:off x="2900007"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02</a:t>
            </a:r>
          </a:p>
        </p:txBody>
      </p:sp>
      <p:sp>
        <p:nvSpPr>
          <p:cNvPr id="19" name="Text Placeholder 2">
            <a:extLst>
              <a:ext uri="{FF2B5EF4-FFF2-40B4-BE49-F238E27FC236}">
                <a16:creationId xmlns:a16="http://schemas.microsoft.com/office/drawing/2014/main" id="{0ACA541D-867A-6053-1209-0F104895153C}"/>
              </a:ext>
            </a:extLst>
          </p:cNvPr>
          <p:cNvSpPr>
            <a:spLocks noGrp="1"/>
          </p:cNvSpPr>
          <p:nvPr userDrawn="1">
            <p:ph type="body" sz="quarter" idx="16" hasCustomPrompt="1"/>
          </p:nvPr>
        </p:nvSpPr>
        <p:spPr>
          <a:xfrm>
            <a:off x="5338724"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03</a:t>
            </a:r>
          </a:p>
        </p:txBody>
      </p:sp>
      <p:sp>
        <p:nvSpPr>
          <p:cNvPr id="21" name="Text Placeholder 2">
            <a:extLst>
              <a:ext uri="{FF2B5EF4-FFF2-40B4-BE49-F238E27FC236}">
                <a16:creationId xmlns:a16="http://schemas.microsoft.com/office/drawing/2014/main" id="{9D4FC775-68DC-ADA3-97CD-799E65396805}"/>
              </a:ext>
            </a:extLst>
          </p:cNvPr>
          <p:cNvSpPr>
            <a:spLocks noGrp="1"/>
          </p:cNvSpPr>
          <p:nvPr userDrawn="1">
            <p:ph type="body" sz="quarter" idx="18" hasCustomPrompt="1"/>
          </p:nvPr>
        </p:nvSpPr>
        <p:spPr>
          <a:xfrm>
            <a:off x="10215840"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05</a:t>
            </a:r>
          </a:p>
        </p:txBody>
      </p:sp>
      <p:sp>
        <p:nvSpPr>
          <p:cNvPr id="22" name="Text Placeholder 30">
            <a:extLst>
              <a:ext uri="{FF2B5EF4-FFF2-40B4-BE49-F238E27FC236}">
                <a16:creationId xmlns:a16="http://schemas.microsoft.com/office/drawing/2014/main" id="{C051C78E-EDF6-47ED-6063-63C596F6F13A}"/>
              </a:ext>
            </a:extLst>
          </p:cNvPr>
          <p:cNvSpPr>
            <a:spLocks noGrp="1"/>
          </p:cNvSpPr>
          <p:nvPr userDrawn="1">
            <p:ph type="body" sz="quarter" idx="45" hasCustomPrompt="1"/>
          </p:nvPr>
        </p:nvSpPr>
        <p:spPr>
          <a:xfrm>
            <a:off x="410685"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3" name="Text Placeholder 30">
            <a:extLst>
              <a:ext uri="{FF2B5EF4-FFF2-40B4-BE49-F238E27FC236}">
                <a16:creationId xmlns:a16="http://schemas.microsoft.com/office/drawing/2014/main" id="{94378EB0-A7B7-57D5-FCF4-4E6771D8D78E}"/>
              </a:ext>
            </a:extLst>
          </p:cNvPr>
          <p:cNvSpPr>
            <a:spLocks noGrp="1"/>
          </p:cNvSpPr>
          <p:nvPr userDrawn="1">
            <p:ph type="body" sz="quarter" idx="46" hasCustomPrompt="1"/>
          </p:nvPr>
        </p:nvSpPr>
        <p:spPr>
          <a:xfrm>
            <a:off x="410688" y="2236640"/>
            <a:ext cx="1698530"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4" name="Text Placeholder 30">
            <a:extLst>
              <a:ext uri="{FF2B5EF4-FFF2-40B4-BE49-F238E27FC236}">
                <a16:creationId xmlns:a16="http://schemas.microsoft.com/office/drawing/2014/main" id="{7D3CEEA0-E16F-82FE-68AB-3AC443EF3535}"/>
              </a:ext>
            </a:extLst>
          </p:cNvPr>
          <p:cNvSpPr>
            <a:spLocks noGrp="1"/>
          </p:cNvSpPr>
          <p:nvPr userDrawn="1">
            <p:ph type="body" sz="quarter" idx="47" hasCustomPrompt="1"/>
          </p:nvPr>
        </p:nvSpPr>
        <p:spPr>
          <a:xfrm>
            <a:off x="2805748"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5" name="Text Placeholder 30">
            <a:extLst>
              <a:ext uri="{FF2B5EF4-FFF2-40B4-BE49-F238E27FC236}">
                <a16:creationId xmlns:a16="http://schemas.microsoft.com/office/drawing/2014/main" id="{E1421B18-EDD0-5E3B-FA5D-4DF3C24FB3C4}"/>
              </a:ext>
            </a:extLst>
          </p:cNvPr>
          <p:cNvSpPr>
            <a:spLocks noGrp="1"/>
          </p:cNvSpPr>
          <p:nvPr userDrawn="1">
            <p:ph type="body" sz="quarter" idx="48" hasCustomPrompt="1"/>
          </p:nvPr>
        </p:nvSpPr>
        <p:spPr>
          <a:xfrm>
            <a:off x="2805751" y="2236640"/>
            <a:ext cx="1698530"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6" name="Text Placeholder 30">
            <a:extLst>
              <a:ext uri="{FF2B5EF4-FFF2-40B4-BE49-F238E27FC236}">
                <a16:creationId xmlns:a16="http://schemas.microsoft.com/office/drawing/2014/main" id="{CA33FDED-74CC-173E-8BA0-C07572880392}"/>
              </a:ext>
            </a:extLst>
          </p:cNvPr>
          <p:cNvSpPr>
            <a:spLocks noGrp="1"/>
          </p:cNvSpPr>
          <p:nvPr userDrawn="1">
            <p:ph type="body" sz="quarter" idx="49" hasCustomPrompt="1"/>
          </p:nvPr>
        </p:nvSpPr>
        <p:spPr>
          <a:xfrm>
            <a:off x="5280724"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7" name="Text Placeholder 30">
            <a:extLst>
              <a:ext uri="{FF2B5EF4-FFF2-40B4-BE49-F238E27FC236}">
                <a16:creationId xmlns:a16="http://schemas.microsoft.com/office/drawing/2014/main" id="{B379290F-688F-0F13-7036-B8F792508472}"/>
              </a:ext>
            </a:extLst>
          </p:cNvPr>
          <p:cNvSpPr>
            <a:spLocks noGrp="1"/>
          </p:cNvSpPr>
          <p:nvPr userDrawn="1">
            <p:ph type="body" sz="quarter" idx="50" hasCustomPrompt="1"/>
          </p:nvPr>
        </p:nvSpPr>
        <p:spPr>
          <a:xfrm>
            <a:off x="52807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30" name="Text Placeholder 30">
            <a:extLst>
              <a:ext uri="{FF2B5EF4-FFF2-40B4-BE49-F238E27FC236}">
                <a16:creationId xmlns:a16="http://schemas.microsoft.com/office/drawing/2014/main" id="{267C24F9-8C3F-05B6-DC75-EC164CB226F5}"/>
              </a:ext>
            </a:extLst>
          </p:cNvPr>
          <p:cNvSpPr>
            <a:spLocks noGrp="1"/>
          </p:cNvSpPr>
          <p:nvPr userDrawn="1">
            <p:ph type="body" sz="quarter" idx="53" hasCustomPrompt="1"/>
          </p:nvPr>
        </p:nvSpPr>
        <p:spPr>
          <a:xfrm>
            <a:off x="10120948"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1" name="Text Placeholder 30">
            <a:extLst>
              <a:ext uri="{FF2B5EF4-FFF2-40B4-BE49-F238E27FC236}">
                <a16:creationId xmlns:a16="http://schemas.microsoft.com/office/drawing/2014/main" id="{9A95BCB1-71DC-DDD2-F907-5FFE6B37A449}"/>
              </a:ext>
            </a:extLst>
          </p:cNvPr>
          <p:cNvSpPr>
            <a:spLocks noGrp="1"/>
          </p:cNvSpPr>
          <p:nvPr userDrawn="1">
            <p:ph type="body" sz="quarter" idx="54" hasCustomPrompt="1"/>
          </p:nvPr>
        </p:nvSpPr>
        <p:spPr>
          <a:xfrm>
            <a:off x="10120951"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userDrawn="1">
            <p:ph type="sldNum" sz="quarter" idx="12"/>
          </p:nvPr>
        </p:nvSpPr>
        <p:spPr/>
        <p:txBody>
          <a:bodyPr/>
          <a:lstStyle>
            <a:lvl1pPr>
              <a:defRPr>
                <a:solidFill>
                  <a:schemeClr val="bg1">
                    <a:lumMod val="20000"/>
                    <a:lumOff val="80000"/>
                  </a:schemeClr>
                </a:solidFill>
              </a:defRPr>
            </a:lvl1pPr>
          </a:lstStyle>
          <a:p>
            <a:fld id="{C0EDDC5C-205A-1F49-B1B2-33E9132FECDE}" type="slidenum">
              <a:rPr lang="en-US" smtClean="0"/>
              <a:pPr/>
              <a:t>‹#›</a:t>
            </a:fld>
            <a:endParaRPr lang="en-US"/>
          </a:p>
        </p:txBody>
      </p:sp>
      <p:sp>
        <p:nvSpPr>
          <p:cNvPr id="20" name="Text Placeholder 2">
            <a:extLst>
              <a:ext uri="{FF2B5EF4-FFF2-40B4-BE49-F238E27FC236}">
                <a16:creationId xmlns:a16="http://schemas.microsoft.com/office/drawing/2014/main" id="{2B8952FE-4DE1-C930-5E6F-6FAE39CF998B}"/>
              </a:ext>
            </a:extLst>
          </p:cNvPr>
          <p:cNvSpPr>
            <a:spLocks noGrp="1"/>
          </p:cNvSpPr>
          <p:nvPr userDrawn="1">
            <p:ph type="body" sz="quarter" idx="17" hasCustomPrompt="1"/>
          </p:nvPr>
        </p:nvSpPr>
        <p:spPr>
          <a:xfrm>
            <a:off x="7777757" y="1520825"/>
            <a:ext cx="1514234" cy="549307"/>
          </a:xfrm>
        </p:spPr>
        <p:txBody>
          <a:bodyPr anchor="ctr">
            <a:noAutofit/>
          </a:bodyPr>
          <a:lstStyle>
            <a:lvl1pPr marL="0" algn="ctr">
              <a:buNone/>
              <a:defRPr sz="7200">
                <a:solidFill>
                  <a:schemeClr val="tx2"/>
                </a:solidFill>
                <a:latin typeface="Source Serif 4" panose="02040603050405020204" pitchFamily="18" charset="0"/>
              </a:defRPr>
            </a:lvl1pPr>
          </a:lstStyle>
          <a:p>
            <a:pPr lvl="0"/>
            <a:r>
              <a:rPr lang="en-US" dirty="0"/>
              <a:t>04</a:t>
            </a:r>
          </a:p>
        </p:txBody>
      </p:sp>
      <p:sp>
        <p:nvSpPr>
          <p:cNvPr id="28" name="Text Placeholder 30">
            <a:extLst>
              <a:ext uri="{FF2B5EF4-FFF2-40B4-BE49-F238E27FC236}">
                <a16:creationId xmlns:a16="http://schemas.microsoft.com/office/drawing/2014/main" id="{A23BFEE9-B8F0-0479-008E-C07B39CE5177}"/>
              </a:ext>
            </a:extLst>
          </p:cNvPr>
          <p:cNvSpPr>
            <a:spLocks noGrp="1"/>
          </p:cNvSpPr>
          <p:nvPr userDrawn="1">
            <p:ph type="body" sz="quarter" idx="51" hasCustomPrompt="1"/>
          </p:nvPr>
        </p:nvSpPr>
        <p:spPr>
          <a:xfrm>
            <a:off x="7719124" y="2716788"/>
            <a:ext cx="1698531" cy="3233500"/>
          </a:xfrm>
        </p:spPr>
        <p:txBody>
          <a:bodyPr>
            <a:noAutofit/>
          </a:bodyPr>
          <a:lstStyle>
            <a:lvl1pPr marL="0" indent="0" algn="ctr">
              <a:buNone/>
              <a:defRPr sz="1200" b="0" i="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9" name="Text Placeholder 30">
            <a:extLst>
              <a:ext uri="{FF2B5EF4-FFF2-40B4-BE49-F238E27FC236}">
                <a16:creationId xmlns:a16="http://schemas.microsoft.com/office/drawing/2014/main" id="{F4B13E6E-4FC5-C1CC-9F73-2867862F9D1A}"/>
              </a:ext>
            </a:extLst>
          </p:cNvPr>
          <p:cNvSpPr>
            <a:spLocks noGrp="1"/>
          </p:cNvSpPr>
          <p:nvPr userDrawn="1">
            <p:ph type="body" sz="quarter" idx="52" hasCustomPrompt="1"/>
          </p:nvPr>
        </p:nvSpPr>
        <p:spPr>
          <a:xfrm>
            <a:off x="77191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5" name="Text Placeholder 30">
            <a:extLst>
              <a:ext uri="{FF2B5EF4-FFF2-40B4-BE49-F238E27FC236}">
                <a16:creationId xmlns:a16="http://schemas.microsoft.com/office/drawing/2014/main" id="{CDC118AD-FFAA-F993-B31B-D96C2BA59940}"/>
              </a:ext>
            </a:extLst>
          </p:cNvPr>
          <p:cNvSpPr>
            <a:spLocks noGrp="1"/>
          </p:cNvSpPr>
          <p:nvPr userDrawn="1">
            <p:ph type="body" sz="quarter" idx="13" hasCustomPrompt="1"/>
          </p:nvPr>
        </p:nvSpPr>
        <p:spPr>
          <a:xfrm>
            <a:off x="469683" y="834295"/>
            <a:ext cx="2999106" cy="454639"/>
          </a:xfrm>
        </p:spPr>
        <p:txBody>
          <a:bodyPr>
            <a:noAutofit/>
          </a:bodyPr>
          <a:lstStyle>
            <a:lvl1pPr marL="0" indent="0">
              <a:buNone/>
              <a:defRPr sz="2800" b="0" i="0" cap="none" baseline="0">
                <a:solidFill>
                  <a:srgbClr val="FFFFFF"/>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4CA2593D-DCA3-9CE1-176D-924C387D41A8}"/>
              </a:ext>
            </a:extLst>
          </p:cNvPr>
          <p:cNvSpPr>
            <a:spLocks noGrp="1"/>
          </p:cNvSpPr>
          <p:nvPr userDrawn="1">
            <p:ph type="body" sz="quarter" idx="55"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 name="Picture 1">
            <a:extLst>
              <a:ext uri="{FF2B5EF4-FFF2-40B4-BE49-F238E27FC236}">
                <a16:creationId xmlns:a16="http://schemas.microsoft.com/office/drawing/2014/main" id="{FFECF875-3563-9447-54F7-F52C64B66AB7}"/>
              </a:ext>
            </a:extLst>
          </p:cNvPr>
          <p:cNvPicPr>
            <a:picLocks noChangeAspect="1"/>
          </p:cNvPicPr>
          <p:nvPr userDrawn="1"/>
        </p:nvPicPr>
        <p:blipFill>
          <a:blip r:embed="rId2"/>
          <a:srcRect/>
          <a:stretch/>
        </p:blipFill>
        <p:spPr>
          <a:xfrm>
            <a:off x="356279" y="6165848"/>
            <a:ext cx="996429" cy="483501"/>
          </a:xfrm>
          <a:prstGeom prst="rect">
            <a:avLst/>
          </a:prstGeom>
        </p:spPr>
      </p:pic>
    </p:spTree>
    <p:extLst>
      <p:ext uri="{BB962C8B-B14F-4D97-AF65-F5344CB8AC3E}">
        <p14:creationId xmlns:p14="http://schemas.microsoft.com/office/powerpoint/2010/main" val="12595386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7_Text section x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17463E-1410-6E59-A896-7561FC1AD44B}"/>
              </a:ext>
            </a:extLst>
          </p:cNvPr>
          <p:cNvSpPr/>
          <p:nvPr userDrawn="1"/>
        </p:nvSpPr>
        <p:spPr>
          <a:xfrm>
            <a:off x="0" y="0"/>
            <a:ext cx="2438083"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Inter Tight" pitchFamily="2" charset="0"/>
            </a:endParaRPr>
          </a:p>
        </p:txBody>
      </p:sp>
      <p:grpSp>
        <p:nvGrpSpPr>
          <p:cNvPr id="5" name="Group 4">
            <a:extLst>
              <a:ext uri="{FF2B5EF4-FFF2-40B4-BE49-F238E27FC236}">
                <a16:creationId xmlns:a16="http://schemas.microsoft.com/office/drawing/2014/main" id="{EB68AF8B-D6A8-A58C-4342-A11899143E1E}"/>
              </a:ext>
            </a:extLst>
          </p:cNvPr>
          <p:cNvGrpSpPr/>
          <p:nvPr userDrawn="1"/>
        </p:nvGrpSpPr>
        <p:grpSpPr>
          <a:xfrm>
            <a:off x="115408" y="1268414"/>
            <a:ext cx="11958220" cy="4889196"/>
            <a:chOff x="0" y="0"/>
            <a:chExt cx="7310019" cy="6858000"/>
          </a:xfrm>
        </p:grpSpPr>
        <p:sp>
          <p:nvSpPr>
            <p:cNvPr id="4" name="Rectangle 3">
              <a:extLst>
                <a:ext uri="{FF2B5EF4-FFF2-40B4-BE49-F238E27FC236}">
                  <a16:creationId xmlns:a16="http://schemas.microsoft.com/office/drawing/2014/main" id="{EE9F2D33-8F11-CEFB-8782-64E2C52A7F47}"/>
                </a:ext>
              </a:extLst>
            </p:cNvPr>
            <p:cNvSpPr/>
            <p:nvPr userDrawn="1"/>
          </p:nvSpPr>
          <p:spPr>
            <a:xfrm>
              <a:off x="2479770" y="0"/>
              <a:ext cx="2390691" cy="6858000"/>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3" name="Rectangle 12">
              <a:extLst>
                <a:ext uri="{FF2B5EF4-FFF2-40B4-BE49-F238E27FC236}">
                  <a16:creationId xmlns:a16="http://schemas.microsoft.com/office/drawing/2014/main" id="{385E3AFF-BBB9-9A4C-18C1-665939474FC9}"/>
                </a:ext>
              </a:extLst>
            </p:cNvPr>
            <p:cNvSpPr/>
            <p:nvPr userDrawn="1"/>
          </p:nvSpPr>
          <p:spPr>
            <a:xfrm>
              <a:off x="0" y="0"/>
              <a:ext cx="2438083" cy="6858000"/>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4" name="Rectangle 13">
              <a:extLst>
                <a:ext uri="{FF2B5EF4-FFF2-40B4-BE49-F238E27FC236}">
                  <a16:creationId xmlns:a16="http://schemas.microsoft.com/office/drawing/2014/main" id="{A37F5F90-3500-35F4-3732-D449DCFA7C1B}"/>
                </a:ext>
              </a:extLst>
            </p:cNvPr>
            <p:cNvSpPr/>
            <p:nvPr userDrawn="1"/>
          </p:nvSpPr>
          <p:spPr>
            <a:xfrm>
              <a:off x="4912148" y="0"/>
              <a:ext cx="2397871" cy="6858000"/>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sp>
        <p:nvSpPr>
          <p:cNvPr id="17" name="Text Placeholder 2">
            <a:extLst>
              <a:ext uri="{FF2B5EF4-FFF2-40B4-BE49-F238E27FC236}">
                <a16:creationId xmlns:a16="http://schemas.microsoft.com/office/drawing/2014/main" id="{C33054DD-035F-0314-23BD-ABC211C5609A}"/>
              </a:ext>
            </a:extLst>
          </p:cNvPr>
          <p:cNvSpPr>
            <a:spLocks noGrp="1"/>
          </p:cNvSpPr>
          <p:nvPr>
            <p:ph type="body" sz="quarter" idx="14" hasCustomPrompt="1"/>
          </p:nvPr>
        </p:nvSpPr>
        <p:spPr>
          <a:xfrm>
            <a:off x="884031" y="1525669"/>
            <a:ext cx="2278295"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01</a:t>
            </a:r>
          </a:p>
        </p:txBody>
      </p:sp>
      <p:sp>
        <p:nvSpPr>
          <p:cNvPr id="18" name="Text Placeholder 2">
            <a:extLst>
              <a:ext uri="{FF2B5EF4-FFF2-40B4-BE49-F238E27FC236}">
                <a16:creationId xmlns:a16="http://schemas.microsoft.com/office/drawing/2014/main" id="{D32591AD-D0BF-85B0-00A3-7460EE3BF71A}"/>
              </a:ext>
            </a:extLst>
          </p:cNvPr>
          <p:cNvSpPr>
            <a:spLocks noGrp="1"/>
          </p:cNvSpPr>
          <p:nvPr>
            <p:ph type="body" sz="quarter" idx="15" hasCustomPrompt="1"/>
          </p:nvPr>
        </p:nvSpPr>
        <p:spPr>
          <a:xfrm>
            <a:off x="4953325" y="1525669"/>
            <a:ext cx="2278295"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02</a:t>
            </a:r>
          </a:p>
        </p:txBody>
      </p:sp>
      <p:sp>
        <p:nvSpPr>
          <p:cNvPr id="19" name="Text Placeholder 2">
            <a:extLst>
              <a:ext uri="{FF2B5EF4-FFF2-40B4-BE49-F238E27FC236}">
                <a16:creationId xmlns:a16="http://schemas.microsoft.com/office/drawing/2014/main" id="{0ACA541D-867A-6053-1209-0F104895153C}"/>
              </a:ext>
            </a:extLst>
          </p:cNvPr>
          <p:cNvSpPr>
            <a:spLocks noGrp="1"/>
          </p:cNvSpPr>
          <p:nvPr>
            <p:ph type="body" sz="quarter" idx="16" hasCustomPrompt="1"/>
          </p:nvPr>
        </p:nvSpPr>
        <p:spPr>
          <a:xfrm>
            <a:off x="9019676" y="1525669"/>
            <a:ext cx="2278295"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03</a:t>
            </a:r>
          </a:p>
        </p:txBody>
      </p:sp>
      <p:sp>
        <p:nvSpPr>
          <p:cNvPr id="22" name="Text Placeholder 30">
            <a:extLst>
              <a:ext uri="{FF2B5EF4-FFF2-40B4-BE49-F238E27FC236}">
                <a16:creationId xmlns:a16="http://schemas.microsoft.com/office/drawing/2014/main" id="{C051C78E-EDF6-47ED-6063-63C596F6F13A}"/>
              </a:ext>
            </a:extLst>
          </p:cNvPr>
          <p:cNvSpPr>
            <a:spLocks noGrp="1"/>
          </p:cNvSpPr>
          <p:nvPr>
            <p:ph type="body" sz="quarter" idx="45" hasCustomPrompt="1"/>
          </p:nvPr>
        </p:nvSpPr>
        <p:spPr>
          <a:xfrm>
            <a:off x="745385" y="2716788"/>
            <a:ext cx="2555586"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3" name="Text Placeholder 30">
            <a:extLst>
              <a:ext uri="{FF2B5EF4-FFF2-40B4-BE49-F238E27FC236}">
                <a16:creationId xmlns:a16="http://schemas.microsoft.com/office/drawing/2014/main" id="{94378EB0-A7B7-57D5-FCF4-4E6771D8D78E}"/>
              </a:ext>
            </a:extLst>
          </p:cNvPr>
          <p:cNvSpPr>
            <a:spLocks noGrp="1"/>
          </p:cNvSpPr>
          <p:nvPr>
            <p:ph type="body" sz="quarter" idx="46" hasCustomPrompt="1"/>
          </p:nvPr>
        </p:nvSpPr>
        <p:spPr>
          <a:xfrm>
            <a:off x="745386" y="2236640"/>
            <a:ext cx="2555584"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4" name="Text Placeholder 30">
            <a:extLst>
              <a:ext uri="{FF2B5EF4-FFF2-40B4-BE49-F238E27FC236}">
                <a16:creationId xmlns:a16="http://schemas.microsoft.com/office/drawing/2014/main" id="{7D3CEEA0-E16F-82FE-68AB-3AC443EF3535}"/>
              </a:ext>
            </a:extLst>
          </p:cNvPr>
          <p:cNvSpPr>
            <a:spLocks noGrp="1"/>
          </p:cNvSpPr>
          <p:nvPr>
            <p:ph type="body" sz="quarter" idx="47" hasCustomPrompt="1"/>
          </p:nvPr>
        </p:nvSpPr>
        <p:spPr>
          <a:xfrm>
            <a:off x="4819523" y="2716788"/>
            <a:ext cx="2555586"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5" name="Text Placeholder 30">
            <a:extLst>
              <a:ext uri="{FF2B5EF4-FFF2-40B4-BE49-F238E27FC236}">
                <a16:creationId xmlns:a16="http://schemas.microsoft.com/office/drawing/2014/main" id="{E1421B18-EDD0-5E3B-FA5D-4DF3C24FB3C4}"/>
              </a:ext>
            </a:extLst>
          </p:cNvPr>
          <p:cNvSpPr>
            <a:spLocks noGrp="1"/>
          </p:cNvSpPr>
          <p:nvPr>
            <p:ph type="body" sz="quarter" idx="48" hasCustomPrompt="1"/>
          </p:nvPr>
        </p:nvSpPr>
        <p:spPr>
          <a:xfrm>
            <a:off x="4819526" y="2236640"/>
            <a:ext cx="2555584"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6" name="Text Placeholder 30">
            <a:extLst>
              <a:ext uri="{FF2B5EF4-FFF2-40B4-BE49-F238E27FC236}">
                <a16:creationId xmlns:a16="http://schemas.microsoft.com/office/drawing/2014/main" id="{CA33FDED-74CC-173E-8BA0-C07572880392}"/>
              </a:ext>
            </a:extLst>
          </p:cNvPr>
          <p:cNvSpPr>
            <a:spLocks noGrp="1"/>
          </p:cNvSpPr>
          <p:nvPr>
            <p:ph type="body" sz="quarter" idx="49" hasCustomPrompt="1"/>
          </p:nvPr>
        </p:nvSpPr>
        <p:spPr>
          <a:xfrm>
            <a:off x="8885875" y="2716788"/>
            <a:ext cx="2555586"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7" name="Text Placeholder 30">
            <a:extLst>
              <a:ext uri="{FF2B5EF4-FFF2-40B4-BE49-F238E27FC236}">
                <a16:creationId xmlns:a16="http://schemas.microsoft.com/office/drawing/2014/main" id="{B379290F-688F-0F13-7036-B8F792508472}"/>
              </a:ext>
            </a:extLst>
          </p:cNvPr>
          <p:cNvSpPr>
            <a:spLocks noGrp="1"/>
          </p:cNvSpPr>
          <p:nvPr>
            <p:ph type="body" sz="quarter" idx="50" hasCustomPrompt="1"/>
          </p:nvPr>
        </p:nvSpPr>
        <p:spPr>
          <a:xfrm>
            <a:off x="8885878" y="2236640"/>
            <a:ext cx="2555584"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2"/>
                </a:solidFill>
              </a:defRPr>
            </a:lvl1pPr>
          </a:lstStyle>
          <a:p>
            <a:fld id="{C0EDDC5C-205A-1F49-B1B2-33E9132FECDE}" type="slidenum">
              <a:rPr lang="en-US" smtClean="0"/>
              <a:pPr/>
              <a:t>‹#›</a:t>
            </a:fld>
            <a:endParaRPr lang="en-US"/>
          </a:p>
        </p:txBody>
      </p:sp>
      <p:sp>
        <p:nvSpPr>
          <p:cNvPr id="8" name="Text Placeholder 30">
            <a:extLst>
              <a:ext uri="{FF2B5EF4-FFF2-40B4-BE49-F238E27FC236}">
                <a16:creationId xmlns:a16="http://schemas.microsoft.com/office/drawing/2014/main" id="{7281A052-2DC4-8873-6D13-499943E1D12D}"/>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0" name="Text Placeholder 30">
            <a:extLst>
              <a:ext uri="{FF2B5EF4-FFF2-40B4-BE49-F238E27FC236}">
                <a16:creationId xmlns:a16="http://schemas.microsoft.com/office/drawing/2014/main" id="{675EF4C8-E04A-7EBB-3291-A702BC1CACA2}"/>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5" name="Picture 14">
            <a:extLst>
              <a:ext uri="{FF2B5EF4-FFF2-40B4-BE49-F238E27FC236}">
                <a16:creationId xmlns:a16="http://schemas.microsoft.com/office/drawing/2014/main" id="{AE4A41A7-3871-D916-5B43-C9D8A7987969}"/>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3123355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3_Text section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4" name="Text Placeholder 30">
            <a:extLst>
              <a:ext uri="{FF2B5EF4-FFF2-40B4-BE49-F238E27FC236}">
                <a16:creationId xmlns:a16="http://schemas.microsoft.com/office/drawing/2014/main" id="{A9BE16E8-27D8-BDB4-2170-43DA6CDE231D}"/>
              </a:ext>
            </a:extLst>
          </p:cNvPr>
          <p:cNvSpPr>
            <a:spLocks noGrp="1"/>
          </p:cNvSpPr>
          <p:nvPr>
            <p:ph type="body" sz="quarter" idx="45" hasCustomPrompt="1"/>
          </p:nvPr>
        </p:nvSpPr>
        <p:spPr>
          <a:xfrm>
            <a:off x="410685" y="2266282"/>
            <a:ext cx="3412249" cy="3662496"/>
          </a:xfrm>
        </p:spPr>
        <p:txBody>
          <a:bodyPr>
            <a:noAutofit/>
          </a:bodyPr>
          <a:lstStyle>
            <a:lvl1pPr marL="0" indent="0" algn="ctr">
              <a:buNone/>
              <a:defRPr sz="1200" b="0" i="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1786134"/>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1786134"/>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1786134"/>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3" name="Text Placeholder 30">
            <a:extLst>
              <a:ext uri="{FF2B5EF4-FFF2-40B4-BE49-F238E27FC236}">
                <a16:creationId xmlns:a16="http://schemas.microsoft.com/office/drawing/2014/main" id="{B284B931-7A4E-771E-33F0-ABA4D6D81EB2}"/>
              </a:ext>
            </a:extLst>
          </p:cNvPr>
          <p:cNvSpPr>
            <a:spLocks noGrp="1"/>
          </p:cNvSpPr>
          <p:nvPr>
            <p:ph type="body" sz="quarter" idx="51" hasCustomPrompt="1"/>
          </p:nvPr>
        </p:nvSpPr>
        <p:spPr>
          <a:xfrm>
            <a:off x="4347101" y="2266282"/>
            <a:ext cx="3412249" cy="3662496"/>
          </a:xfrm>
        </p:spPr>
        <p:txBody>
          <a:bodyPr>
            <a:noAutofit/>
          </a:bodyPr>
          <a:lstStyle>
            <a:lvl1pPr marL="0" indent="0" algn="ctr">
              <a:buNone/>
              <a:defRPr sz="1200" b="0" i="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4" name="Text Placeholder 30">
            <a:extLst>
              <a:ext uri="{FF2B5EF4-FFF2-40B4-BE49-F238E27FC236}">
                <a16:creationId xmlns:a16="http://schemas.microsoft.com/office/drawing/2014/main" id="{235E7904-9C3C-AFB1-6B77-BD5947B428EE}"/>
              </a:ext>
            </a:extLst>
          </p:cNvPr>
          <p:cNvSpPr>
            <a:spLocks noGrp="1"/>
          </p:cNvSpPr>
          <p:nvPr>
            <p:ph type="body" sz="quarter" idx="52" hasCustomPrompt="1"/>
          </p:nvPr>
        </p:nvSpPr>
        <p:spPr>
          <a:xfrm>
            <a:off x="8283519" y="2266282"/>
            <a:ext cx="3412249" cy="3662496"/>
          </a:xfrm>
        </p:spPr>
        <p:txBody>
          <a:bodyPr>
            <a:noAutofit/>
          </a:bodyPr>
          <a:lstStyle>
            <a:lvl1pPr marL="0" indent="0" algn="ctr">
              <a:buNone/>
              <a:defRPr sz="1200" b="0" i="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8" name="Text Placeholder 30">
            <a:extLst>
              <a:ext uri="{FF2B5EF4-FFF2-40B4-BE49-F238E27FC236}">
                <a16:creationId xmlns:a16="http://schemas.microsoft.com/office/drawing/2014/main" id="{B98E0048-5D69-9E0A-BE3A-7658B4C2118D}"/>
              </a:ext>
            </a:extLst>
          </p:cNvPr>
          <p:cNvSpPr>
            <a:spLocks noGrp="1"/>
          </p:cNvSpPr>
          <p:nvPr>
            <p:ph type="body" sz="quarter" idx="44" hasCustomPrompt="1"/>
          </p:nvPr>
        </p:nvSpPr>
        <p:spPr>
          <a:xfrm>
            <a:off x="5836883" y="490170"/>
            <a:ext cx="5856351" cy="788606"/>
          </a:xfrm>
        </p:spPr>
        <p:txBody>
          <a:bodyPr>
            <a:noAutofit/>
          </a:bodyPr>
          <a:lstStyle>
            <a:lvl1pPr marL="0" indent="0">
              <a:lnSpc>
                <a:spcPct val="100000"/>
              </a:lnSpc>
              <a:buNone/>
              <a:defRPr sz="1200" b="0" i="0">
                <a:ln>
                  <a:noFill/>
                </a:ln>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 name="Text Placeholder 30">
            <a:extLst>
              <a:ext uri="{FF2B5EF4-FFF2-40B4-BE49-F238E27FC236}">
                <a16:creationId xmlns:a16="http://schemas.microsoft.com/office/drawing/2014/main" id="{106F4CC3-ACE4-4167-11BE-035F927D9C5A}"/>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88D783E0-11D3-34F0-A7FC-7CE3A4609515}"/>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9" name="Text Placeholder 30">
            <a:extLst>
              <a:ext uri="{FF2B5EF4-FFF2-40B4-BE49-F238E27FC236}">
                <a16:creationId xmlns:a16="http://schemas.microsoft.com/office/drawing/2014/main" id="{7992E1F3-8F37-3C73-0EFE-88FCD3D0C301}"/>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6" name="Picture 15">
            <a:extLst>
              <a:ext uri="{FF2B5EF4-FFF2-40B4-BE49-F238E27FC236}">
                <a16:creationId xmlns:a16="http://schemas.microsoft.com/office/drawing/2014/main" id="{A443D118-1B17-8730-CF59-D15CA523DBC3}"/>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807558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699320" y="1814052"/>
            <a:ext cx="10793360" cy="4081099"/>
          </a:xfrm>
        </p:spPr>
        <p:txBody>
          <a:bodyPr/>
          <a:lstStyle/>
          <a:p>
            <a:r>
              <a:rPr lang="en-US"/>
              <a:t>Click icon to add chart</a:t>
            </a:r>
          </a:p>
        </p:txBody>
      </p:sp>
      <p:pic>
        <p:nvPicPr>
          <p:cNvPr id="10" name="Picture 9">
            <a:extLst>
              <a:ext uri="{FF2B5EF4-FFF2-40B4-BE49-F238E27FC236}">
                <a16:creationId xmlns:a16="http://schemas.microsoft.com/office/drawing/2014/main" id="{91EA8BC9-11C7-29D3-84C7-D1E8759AFBB4}"/>
              </a:ext>
            </a:extLst>
          </p:cNvPr>
          <p:cNvPicPr>
            <a:picLocks noChangeAspect="1"/>
          </p:cNvPicPr>
          <p:nvPr/>
        </p:nvPicPr>
        <p:blipFill>
          <a:blip r:embed="rId2"/>
          <a:srcRect/>
          <a:stretch/>
        </p:blipFill>
        <p:spPr>
          <a:xfrm>
            <a:off x="494944" y="6345650"/>
            <a:ext cx="750144" cy="252000"/>
          </a:xfrm>
          <a:prstGeom prst="rect">
            <a:avLst/>
          </a:prstGeom>
        </p:spPr>
      </p:pic>
      <p:sp>
        <p:nvSpPr>
          <p:cNvPr id="11" name="Text Placeholder 30">
            <a:extLst>
              <a:ext uri="{FF2B5EF4-FFF2-40B4-BE49-F238E27FC236}">
                <a16:creationId xmlns:a16="http://schemas.microsoft.com/office/drawing/2014/main" id="{E95F3310-CDE8-30D5-8A63-1DAE2E2A7A0C}"/>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2" name="Text Placeholder 30">
            <a:extLst>
              <a:ext uri="{FF2B5EF4-FFF2-40B4-BE49-F238E27FC236}">
                <a16:creationId xmlns:a16="http://schemas.microsoft.com/office/drawing/2014/main" id="{2CE955F7-0C65-BAAA-9F16-600375B0D035}"/>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3" name="Text Placeholder 30">
            <a:extLst>
              <a:ext uri="{FF2B5EF4-FFF2-40B4-BE49-F238E27FC236}">
                <a16:creationId xmlns:a16="http://schemas.microsoft.com/office/drawing/2014/main" id="{EDF37A09-E47C-DCF8-EBC2-0C4D284FE6FC}"/>
              </a:ext>
            </a:extLst>
          </p:cNvPr>
          <p:cNvSpPr>
            <a:spLocks noGrp="1"/>
          </p:cNvSpPr>
          <p:nvPr>
            <p:ph type="body" sz="quarter" idx="18"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 name="Picture 1">
            <a:extLst>
              <a:ext uri="{FF2B5EF4-FFF2-40B4-BE49-F238E27FC236}">
                <a16:creationId xmlns:a16="http://schemas.microsoft.com/office/drawing/2014/main" id="{AC454D40-3CC4-8E4A-1175-D19C0B70E38B}"/>
              </a:ext>
            </a:extLst>
          </p:cNvPr>
          <p:cNvPicPr>
            <a:picLocks noChangeAspect="1"/>
          </p:cNvPicPr>
          <p:nvPr/>
        </p:nvPicPr>
        <p:blipFill>
          <a:blip r:embed="rId2"/>
          <a:srcRect/>
          <a:stretch/>
        </p:blipFill>
        <p:spPr>
          <a:xfrm>
            <a:off x="494944" y="6345650"/>
            <a:ext cx="750144" cy="252000"/>
          </a:xfrm>
          <a:prstGeom prst="rect">
            <a:avLst/>
          </a:prstGeom>
        </p:spPr>
      </p:pic>
      <p:pic>
        <p:nvPicPr>
          <p:cNvPr id="4" name="Picture 3">
            <a:extLst>
              <a:ext uri="{FF2B5EF4-FFF2-40B4-BE49-F238E27FC236}">
                <a16:creationId xmlns:a16="http://schemas.microsoft.com/office/drawing/2014/main" id="{B274392D-B37C-3BAD-4F30-B3E29FCF716D}"/>
              </a:ext>
            </a:extLst>
          </p:cNvPr>
          <p:cNvPicPr>
            <a:picLocks noChangeAspect="1"/>
          </p:cNvPicPr>
          <p:nvPr/>
        </p:nvPicPr>
        <p:blipFill>
          <a:blip r:embed="rId2"/>
          <a:srcRect/>
          <a:stretch/>
        </p:blipFill>
        <p:spPr>
          <a:xfrm>
            <a:off x="494944" y="6345650"/>
            <a:ext cx="750144" cy="252000"/>
          </a:xfrm>
          <a:prstGeom prst="rect">
            <a:avLst/>
          </a:prstGeom>
        </p:spPr>
      </p:pic>
      <p:pic>
        <p:nvPicPr>
          <p:cNvPr id="5" name="Picture 4">
            <a:extLst>
              <a:ext uri="{FF2B5EF4-FFF2-40B4-BE49-F238E27FC236}">
                <a16:creationId xmlns:a16="http://schemas.microsoft.com/office/drawing/2014/main" id="{1E8B2C67-55F3-41CC-9B58-46D8B5A92162}"/>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1095870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3_Image + Text section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lIns="0" tIns="0" rIns="0" bIns="0"/>
          <a:lstStyle>
            <a:lvl1pPr>
              <a:defRPr>
                <a:solidFill>
                  <a:schemeClr val="tx2"/>
                </a:solidFill>
              </a:defRPr>
            </a:lvl1pPr>
          </a:lstStyle>
          <a:p>
            <a:fld id="{C0EDDC5C-205A-1F49-B1B2-33E9132FECDE}" type="slidenum">
              <a:rPr lang="en-US" smtClean="0"/>
              <a:pPr/>
              <a:t>‹#›</a:t>
            </a:fld>
            <a:endParaRPr lang="en-US"/>
          </a:p>
        </p:txBody>
      </p:sp>
      <p:sp>
        <p:nvSpPr>
          <p:cNvPr id="4" name="Text Placeholder 30">
            <a:extLst>
              <a:ext uri="{FF2B5EF4-FFF2-40B4-BE49-F238E27FC236}">
                <a16:creationId xmlns:a16="http://schemas.microsoft.com/office/drawing/2014/main" id="{A9BE16E8-27D8-BDB4-2170-43DA6CDE231D}"/>
              </a:ext>
            </a:extLst>
          </p:cNvPr>
          <p:cNvSpPr>
            <a:spLocks noGrp="1"/>
          </p:cNvSpPr>
          <p:nvPr>
            <p:ph type="body" sz="quarter" idx="45" hasCustomPrompt="1"/>
          </p:nvPr>
        </p:nvSpPr>
        <p:spPr>
          <a:xfrm>
            <a:off x="410685"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2" name="Text Placeholder 30">
            <a:extLst>
              <a:ext uri="{FF2B5EF4-FFF2-40B4-BE49-F238E27FC236}">
                <a16:creationId xmlns:a16="http://schemas.microsoft.com/office/drawing/2014/main" id="{5FE16C79-6500-807B-7444-672EECC68FAC}"/>
              </a:ext>
            </a:extLst>
          </p:cNvPr>
          <p:cNvSpPr>
            <a:spLocks noGrp="1"/>
          </p:cNvSpPr>
          <p:nvPr>
            <p:ph type="body" sz="quarter" idx="51" hasCustomPrompt="1"/>
          </p:nvPr>
        </p:nvSpPr>
        <p:spPr>
          <a:xfrm>
            <a:off x="4341418"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 name="Text Placeholder 30">
            <a:extLst>
              <a:ext uri="{FF2B5EF4-FFF2-40B4-BE49-F238E27FC236}">
                <a16:creationId xmlns:a16="http://schemas.microsoft.com/office/drawing/2014/main" id="{D19113A0-1A76-85CE-829E-A3256325AB9F}"/>
              </a:ext>
            </a:extLst>
          </p:cNvPr>
          <p:cNvSpPr>
            <a:spLocks noGrp="1"/>
          </p:cNvSpPr>
          <p:nvPr>
            <p:ph type="body" sz="quarter" idx="52" hasCustomPrompt="1"/>
          </p:nvPr>
        </p:nvSpPr>
        <p:spPr>
          <a:xfrm>
            <a:off x="8272150"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9" name="Picture Placeholder 9">
            <a:extLst>
              <a:ext uri="{FF2B5EF4-FFF2-40B4-BE49-F238E27FC236}">
                <a16:creationId xmlns:a16="http://schemas.microsoft.com/office/drawing/2014/main" id="{4EB01D7E-14E2-DB7B-A9A5-D85BAFE05C2E}"/>
              </a:ext>
            </a:extLst>
          </p:cNvPr>
          <p:cNvSpPr>
            <a:spLocks noGrp="1"/>
          </p:cNvSpPr>
          <p:nvPr>
            <p:ph type="pic" sz="quarter" idx="53"/>
          </p:nvPr>
        </p:nvSpPr>
        <p:spPr>
          <a:xfrm>
            <a:off x="4341418" y="1785021"/>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
        <p:nvSpPr>
          <p:cNvPr id="10" name="Picture Placeholder 9">
            <a:extLst>
              <a:ext uri="{FF2B5EF4-FFF2-40B4-BE49-F238E27FC236}">
                <a16:creationId xmlns:a16="http://schemas.microsoft.com/office/drawing/2014/main" id="{D35B7AA4-CD20-E747-6FB5-5848BE6D6A60}"/>
              </a:ext>
            </a:extLst>
          </p:cNvPr>
          <p:cNvSpPr>
            <a:spLocks noGrp="1"/>
          </p:cNvSpPr>
          <p:nvPr>
            <p:ph type="pic" sz="quarter" idx="37"/>
          </p:nvPr>
        </p:nvSpPr>
        <p:spPr>
          <a:xfrm>
            <a:off x="410685" y="1775548"/>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
        <p:nvSpPr>
          <p:cNvPr id="17" name="Picture Placeholder 9">
            <a:extLst>
              <a:ext uri="{FF2B5EF4-FFF2-40B4-BE49-F238E27FC236}">
                <a16:creationId xmlns:a16="http://schemas.microsoft.com/office/drawing/2014/main" id="{E6FA7D26-420A-D946-F048-D4334F0FFB81}"/>
              </a:ext>
            </a:extLst>
          </p:cNvPr>
          <p:cNvSpPr>
            <a:spLocks noGrp="1"/>
          </p:cNvSpPr>
          <p:nvPr>
            <p:ph type="pic" sz="quarter" idx="38"/>
          </p:nvPr>
        </p:nvSpPr>
        <p:spPr>
          <a:xfrm>
            <a:off x="8272150" y="1785021"/>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
        <p:nvSpPr>
          <p:cNvPr id="18" name="Text Placeholder 30">
            <a:extLst>
              <a:ext uri="{FF2B5EF4-FFF2-40B4-BE49-F238E27FC236}">
                <a16:creationId xmlns:a16="http://schemas.microsoft.com/office/drawing/2014/main" id="{991F4232-B9F3-AE72-6C87-53266ADFE6F4}"/>
              </a:ext>
            </a:extLst>
          </p:cNvPr>
          <p:cNvSpPr>
            <a:spLocks noGrp="1"/>
          </p:cNvSpPr>
          <p:nvPr>
            <p:ph type="body" sz="quarter" idx="44" hasCustomPrompt="1"/>
          </p:nvPr>
        </p:nvSpPr>
        <p:spPr>
          <a:xfrm>
            <a:off x="5836883" y="490170"/>
            <a:ext cx="5856351" cy="788606"/>
          </a:xfrm>
        </p:spPr>
        <p:txBody>
          <a:bodyPr lIns="0" tIns="0" rIns="0" bIns="0">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3" name="Text Placeholder 30">
            <a:extLst>
              <a:ext uri="{FF2B5EF4-FFF2-40B4-BE49-F238E27FC236}">
                <a16:creationId xmlns:a16="http://schemas.microsoft.com/office/drawing/2014/main" id="{C2221371-4E38-DC04-DB81-F3C7FC66AA79}"/>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4" name="Text Placeholder 30">
            <a:extLst>
              <a:ext uri="{FF2B5EF4-FFF2-40B4-BE49-F238E27FC236}">
                <a16:creationId xmlns:a16="http://schemas.microsoft.com/office/drawing/2014/main" id="{997EF7B4-B5C5-99C9-D92C-4F8E610E473A}"/>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9" name="Text Placeholder 30">
            <a:extLst>
              <a:ext uri="{FF2B5EF4-FFF2-40B4-BE49-F238E27FC236}">
                <a16:creationId xmlns:a16="http://schemas.microsoft.com/office/drawing/2014/main" id="{7CC901F0-BDE9-4AB0-64B0-F80B857F803F}"/>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0" name="Picture 19">
            <a:extLst>
              <a:ext uri="{FF2B5EF4-FFF2-40B4-BE49-F238E27FC236}">
                <a16:creationId xmlns:a16="http://schemas.microsoft.com/office/drawing/2014/main" id="{7DDA1C7B-D65B-4412-78EE-CA3CB2CC0CB0}"/>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5916927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3_Image + Headline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D60F7E1-DEB5-48A6-6239-46235EC9BF58}"/>
              </a:ext>
            </a:extLst>
          </p:cNvPr>
          <p:cNvSpPr>
            <a:spLocks noGrp="1"/>
          </p:cNvSpPr>
          <p:nvPr>
            <p:ph type="ftr" sz="quarter" idx="11"/>
          </p:nvPr>
        </p:nvSpPr>
        <p:spPr/>
        <p:txBody>
          <a:bodyPr/>
          <a:lstStyle/>
          <a:p>
            <a:r>
              <a:rPr lang="en-US"/>
              <a:t>Footer</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9" name="Picture Placeholder 9">
            <a:extLst>
              <a:ext uri="{FF2B5EF4-FFF2-40B4-BE49-F238E27FC236}">
                <a16:creationId xmlns:a16="http://schemas.microsoft.com/office/drawing/2014/main" id="{4EB01D7E-14E2-DB7B-A9A5-D85BAFE05C2E}"/>
              </a:ext>
            </a:extLst>
          </p:cNvPr>
          <p:cNvSpPr>
            <a:spLocks noGrp="1"/>
          </p:cNvSpPr>
          <p:nvPr>
            <p:ph type="pic" sz="quarter" idx="53"/>
          </p:nvPr>
        </p:nvSpPr>
        <p:spPr>
          <a:xfrm>
            <a:off x="4341418" y="1785020"/>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
        <p:nvSpPr>
          <p:cNvPr id="10" name="Picture Placeholder 9">
            <a:extLst>
              <a:ext uri="{FF2B5EF4-FFF2-40B4-BE49-F238E27FC236}">
                <a16:creationId xmlns:a16="http://schemas.microsoft.com/office/drawing/2014/main" id="{D35B7AA4-CD20-E747-6FB5-5848BE6D6A60}"/>
              </a:ext>
            </a:extLst>
          </p:cNvPr>
          <p:cNvSpPr>
            <a:spLocks noGrp="1"/>
          </p:cNvSpPr>
          <p:nvPr>
            <p:ph type="pic" sz="quarter" idx="37"/>
          </p:nvPr>
        </p:nvSpPr>
        <p:spPr>
          <a:xfrm>
            <a:off x="410685" y="1775547"/>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
        <p:nvSpPr>
          <p:cNvPr id="17" name="Picture Placeholder 9">
            <a:extLst>
              <a:ext uri="{FF2B5EF4-FFF2-40B4-BE49-F238E27FC236}">
                <a16:creationId xmlns:a16="http://schemas.microsoft.com/office/drawing/2014/main" id="{E6FA7D26-420A-D946-F048-D4334F0FFB81}"/>
              </a:ext>
            </a:extLst>
          </p:cNvPr>
          <p:cNvSpPr>
            <a:spLocks noGrp="1"/>
          </p:cNvSpPr>
          <p:nvPr>
            <p:ph type="pic" sz="quarter" idx="38"/>
          </p:nvPr>
        </p:nvSpPr>
        <p:spPr>
          <a:xfrm>
            <a:off x="8272150" y="1785020"/>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
        <p:nvSpPr>
          <p:cNvPr id="18" name="Text Placeholder 30">
            <a:extLst>
              <a:ext uri="{FF2B5EF4-FFF2-40B4-BE49-F238E27FC236}">
                <a16:creationId xmlns:a16="http://schemas.microsoft.com/office/drawing/2014/main" id="{991F4232-B9F3-AE72-6C87-53266ADFE6F4}"/>
              </a:ext>
            </a:extLst>
          </p:cNvPr>
          <p:cNvSpPr>
            <a:spLocks noGrp="1"/>
          </p:cNvSpPr>
          <p:nvPr>
            <p:ph type="body" sz="quarter" idx="44" hasCustomPrompt="1"/>
          </p:nvPr>
        </p:nvSpPr>
        <p:spPr>
          <a:xfrm>
            <a:off x="5836883" y="490170"/>
            <a:ext cx="5856351" cy="788606"/>
          </a:xfrm>
        </p:spPr>
        <p:txBody>
          <a:bodyPr>
            <a:noAutofit/>
          </a:bodyPr>
          <a:lstStyle>
            <a:lvl1pPr marL="0" indent="0">
              <a:lnSpc>
                <a:spcPct val="100000"/>
              </a:lnSpc>
              <a:buNone/>
              <a:defRPr sz="1200" b="0" i="0">
                <a:ln>
                  <a:noFill/>
                </a:ln>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 name="Text Placeholder 30">
            <a:extLst>
              <a:ext uri="{FF2B5EF4-FFF2-40B4-BE49-F238E27FC236}">
                <a16:creationId xmlns:a16="http://schemas.microsoft.com/office/drawing/2014/main" id="{461B0764-6FEE-64C2-4BCD-73270DA05F0C}"/>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4" name="Text Placeholder 30">
            <a:extLst>
              <a:ext uri="{FF2B5EF4-FFF2-40B4-BE49-F238E27FC236}">
                <a16:creationId xmlns:a16="http://schemas.microsoft.com/office/drawing/2014/main" id="{E0660449-4AA4-E078-1133-0FD89D5C39F9}"/>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8" name="Text Placeholder 30">
            <a:extLst>
              <a:ext uri="{FF2B5EF4-FFF2-40B4-BE49-F238E27FC236}">
                <a16:creationId xmlns:a16="http://schemas.microsoft.com/office/drawing/2014/main" id="{2D0185E2-C024-9534-F0F6-9FF8F271AB29}"/>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5" name="Picture 14">
            <a:extLst>
              <a:ext uri="{FF2B5EF4-FFF2-40B4-BE49-F238E27FC236}">
                <a16:creationId xmlns:a16="http://schemas.microsoft.com/office/drawing/2014/main" id="{DE129208-0234-1A6A-993E-AEE22EAB31E5}"/>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5581965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3_Image + Headlin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1E777B85-4146-0985-FC0E-5FE8C31DDB61}"/>
              </a:ext>
            </a:extLst>
          </p:cNvPr>
          <p:cNvSpPr>
            <a:spLocks noGrp="1"/>
          </p:cNvSpPr>
          <p:nvPr>
            <p:ph type="body" sz="quarter" idx="15" hasCustomPrompt="1"/>
          </p:nvPr>
        </p:nvSpPr>
        <p:spPr>
          <a:xfrm>
            <a:off x="479424" y="1633486"/>
            <a:ext cx="3006883"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30">
            <a:extLst>
              <a:ext uri="{FF2B5EF4-FFF2-40B4-BE49-F238E27FC236}">
                <a16:creationId xmlns:a16="http://schemas.microsoft.com/office/drawing/2014/main" id="{78686747-CEF6-9FAE-3D18-023580F77ED6}"/>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0" name="Text Placeholder 30">
            <a:extLst>
              <a:ext uri="{FF2B5EF4-FFF2-40B4-BE49-F238E27FC236}">
                <a16:creationId xmlns:a16="http://schemas.microsoft.com/office/drawing/2014/main" id="{032EFE70-6909-658C-7A23-5AA41F203640}"/>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1" name="Text Placeholder 30">
            <a:extLst>
              <a:ext uri="{FF2B5EF4-FFF2-40B4-BE49-F238E27FC236}">
                <a16:creationId xmlns:a16="http://schemas.microsoft.com/office/drawing/2014/main" id="{D0AE424C-2DEF-D6DA-D88D-F96A91AC1B64}"/>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9" name="Picture 8">
            <a:extLst>
              <a:ext uri="{FF2B5EF4-FFF2-40B4-BE49-F238E27FC236}">
                <a16:creationId xmlns:a16="http://schemas.microsoft.com/office/drawing/2014/main" id="{0F633D06-3D01-8968-3D64-E3ED96FD5643}"/>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436186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0_Text left, image right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236ADB20-245E-2F7B-CA6A-661C4FD66607}"/>
              </a:ext>
            </a:extLst>
          </p:cNvPr>
          <p:cNvSpPr>
            <a:spLocks noGrp="1"/>
          </p:cNvSpPr>
          <p:nvPr>
            <p:ph type="body" sz="quarter" idx="15" hasCustomPrompt="1"/>
          </p:nvPr>
        </p:nvSpPr>
        <p:spPr>
          <a:xfrm>
            <a:off x="479424" y="1633486"/>
            <a:ext cx="2989365"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0" name="Text Placeholder 30">
            <a:extLst>
              <a:ext uri="{FF2B5EF4-FFF2-40B4-BE49-F238E27FC236}">
                <a16:creationId xmlns:a16="http://schemas.microsoft.com/office/drawing/2014/main" id="{7534B71E-D875-675B-2021-FC86989E7D92}"/>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8E93F443-AA49-8CC0-8AD7-27800990AD2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9A7A819-44D1-A6E5-1B49-B05CFB4E3E3C}"/>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5" name="Picture 4">
            <a:extLst>
              <a:ext uri="{FF2B5EF4-FFF2-40B4-BE49-F238E27FC236}">
                <a16:creationId xmlns:a16="http://schemas.microsoft.com/office/drawing/2014/main" id="{A4CC7BD8-CE15-3AEC-3ECA-C5C21541D49A}"/>
              </a:ext>
            </a:extLst>
          </p:cNvPr>
          <p:cNvPicPr>
            <a:picLocks noChangeAspect="1"/>
          </p:cNvPicPr>
          <p:nvPr userDrawn="1"/>
        </p:nvPicPr>
        <p:blipFill>
          <a:blip r:embed="rId2"/>
          <a:srcRect/>
          <a:stretch/>
        </p:blipFill>
        <p:spPr>
          <a:xfrm>
            <a:off x="494944" y="6345650"/>
            <a:ext cx="750144" cy="252000"/>
          </a:xfrm>
          <a:prstGeom prst="rect">
            <a:avLst/>
          </a:prstGeom>
        </p:spPr>
      </p:pic>
      <p:sp>
        <p:nvSpPr>
          <p:cNvPr id="3" name="Picture Placeholder 9">
            <a:extLst>
              <a:ext uri="{FF2B5EF4-FFF2-40B4-BE49-F238E27FC236}">
                <a16:creationId xmlns:a16="http://schemas.microsoft.com/office/drawing/2014/main" id="{49B1BE0A-87AC-A45E-D3F4-D4BEA50814AD}"/>
              </a:ext>
            </a:extLst>
          </p:cNvPr>
          <p:cNvSpPr>
            <a:spLocks noGrp="1"/>
          </p:cNvSpPr>
          <p:nvPr>
            <p:ph type="pic" sz="quarter" idx="18"/>
          </p:nvPr>
        </p:nvSpPr>
        <p:spPr>
          <a:xfrm>
            <a:off x="3791607" y="118768"/>
            <a:ext cx="8284987"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4188324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4_Text left, Image right 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AB2A80A4-D4F0-D1AD-9E48-C8A7975B73AC}"/>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Text Placeholder 30">
            <a:extLst>
              <a:ext uri="{FF2B5EF4-FFF2-40B4-BE49-F238E27FC236}">
                <a16:creationId xmlns:a16="http://schemas.microsoft.com/office/drawing/2014/main" id="{487595A6-D46D-9D7A-9339-A6B7550188FF}"/>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5" name="Text Placeholder 30">
            <a:extLst>
              <a:ext uri="{FF2B5EF4-FFF2-40B4-BE49-F238E27FC236}">
                <a16:creationId xmlns:a16="http://schemas.microsoft.com/office/drawing/2014/main" id="{E8B90FFE-BD99-6B00-AF26-A364B543E2C4}"/>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8" name="Text Placeholder 30">
            <a:extLst>
              <a:ext uri="{FF2B5EF4-FFF2-40B4-BE49-F238E27FC236}">
                <a16:creationId xmlns:a16="http://schemas.microsoft.com/office/drawing/2014/main" id="{101AF466-DBB7-D3AA-4071-85A55A3F1090}"/>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1" name="Picture 10">
            <a:extLst>
              <a:ext uri="{FF2B5EF4-FFF2-40B4-BE49-F238E27FC236}">
                <a16:creationId xmlns:a16="http://schemas.microsoft.com/office/drawing/2014/main" id="{1F2C6FBB-2975-9DF2-012A-B2C341A556F7}"/>
              </a:ext>
            </a:extLst>
          </p:cNvPr>
          <p:cNvPicPr>
            <a:picLocks noChangeAspect="1"/>
          </p:cNvPicPr>
          <p:nvPr userDrawn="1"/>
        </p:nvPicPr>
        <p:blipFill>
          <a:blip r:embed="rId2"/>
          <a:srcRect/>
          <a:stretch/>
        </p:blipFill>
        <p:spPr>
          <a:xfrm>
            <a:off x="494944" y="6345650"/>
            <a:ext cx="750144" cy="252000"/>
          </a:xfrm>
          <a:prstGeom prst="rect">
            <a:avLst/>
          </a:prstGeom>
        </p:spPr>
      </p:pic>
      <p:sp>
        <p:nvSpPr>
          <p:cNvPr id="3" name="Picture Placeholder 9">
            <a:extLst>
              <a:ext uri="{FF2B5EF4-FFF2-40B4-BE49-F238E27FC236}">
                <a16:creationId xmlns:a16="http://schemas.microsoft.com/office/drawing/2014/main" id="{7C405D49-925D-91F9-BC1E-9835BC2004B7}"/>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9423280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1_Text left, image right 2">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8037FBE-D048-C6D2-AF5B-ADA5826CAFC2}"/>
              </a:ext>
            </a:extLst>
          </p:cNvPr>
          <p:cNvSpPr/>
          <p:nvPr userDrawn="1"/>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3" name="Text Placeholder 30">
            <a:extLst>
              <a:ext uri="{FF2B5EF4-FFF2-40B4-BE49-F238E27FC236}">
                <a16:creationId xmlns:a16="http://schemas.microsoft.com/office/drawing/2014/main" id="{373B1665-C797-1707-FBED-4EE9402937D2}"/>
              </a:ext>
            </a:extLst>
          </p:cNvPr>
          <p:cNvSpPr>
            <a:spLocks noGrp="1"/>
          </p:cNvSpPr>
          <p:nvPr>
            <p:ph type="body" sz="quarter" idx="13" hasCustomPrompt="1"/>
          </p:nvPr>
        </p:nvSpPr>
        <p:spPr>
          <a:xfrm>
            <a:off x="469683" y="834295"/>
            <a:ext cx="3427614"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4" name="Text Placeholder 30">
            <a:extLst>
              <a:ext uri="{FF2B5EF4-FFF2-40B4-BE49-F238E27FC236}">
                <a16:creationId xmlns:a16="http://schemas.microsoft.com/office/drawing/2014/main" id="{EFD11573-D214-D2ED-F2CE-6542BADDFCC5}"/>
              </a:ext>
            </a:extLst>
          </p:cNvPr>
          <p:cNvSpPr>
            <a:spLocks noGrp="1"/>
          </p:cNvSpPr>
          <p:nvPr>
            <p:ph type="body" sz="quarter" idx="14" hasCustomPrompt="1"/>
          </p:nvPr>
        </p:nvSpPr>
        <p:spPr>
          <a:xfrm>
            <a:off x="477426" y="1276943"/>
            <a:ext cx="3427614"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5" name="Text Placeholder 30">
            <a:extLst>
              <a:ext uri="{FF2B5EF4-FFF2-40B4-BE49-F238E27FC236}">
                <a16:creationId xmlns:a16="http://schemas.microsoft.com/office/drawing/2014/main" id="{20E19765-8304-87C7-EC89-98539251542E}"/>
              </a:ext>
            </a:extLst>
          </p:cNvPr>
          <p:cNvSpPr>
            <a:spLocks noGrp="1"/>
          </p:cNvSpPr>
          <p:nvPr>
            <p:ph type="body" sz="quarter" idx="15" hasCustomPrompt="1"/>
          </p:nvPr>
        </p:nvSpPr>
        <p:spPr>
          <a:xfrm>
            <a:off x="479424" y="1633486"/>
            <a:ext cx="3417873"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6" name="Text Placeholder 30">
            <a:extLst>
              <a:ext uri="{FF2B5EF4-FFF2-40B4-BE49-F238E27FC236}">
                <a16:creationId xmlns:a16="http://schemas.microsoft.com/office/drawing/2014/main" id="{DE73025D-83ED-E826-FDA0-CD77B24B6270}"/>
              </a:ext>
            </a:extLst>
          </p:cNvPr>
          <p:cNvSpPr>
            <a:spLocks noGrp="1"/>
          </p:cNvSpPr>
          <p:nvPr>
            <p:ph type="body" sz="quarter" idx="17" hasCustomPrompt="1"/>
          </p:nvPr>
        </p:nvSpPr>
        <p:spPr>
          <a:xfrm>
            <a:off x="494944" y="489636"/>
            <a:ext cx="3410096"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3" name="Picture 2">
            <a:extLst>
              <a:ext uri="{FF2B5EF4-FFF2-40B4-BE49-F238E27FC236}">
                <a16:creationId xmlns:a16="http://schemas.microsoft.com/office/drawing/2014/main" id="{EE34BDBF-83C0-F0AF-2E28-846E6059A85E}"/>
              </a:ext>
            </a:extLst>
          </p:cNvPr>
          <p:cNvPicPr>
            <a:picLocks noChangeAspect="1"/>
          </p:cNvPicPr>
          <p:nvPr userDrawn="1"/>
        </p:nvPicPr>
        <p:blipFill>
          <a:blip r:embed="rId2"/>
          <a:srcRect/>
          <a:stretch/>
        </p:blipFill>
        <p:spPr>
          <a:xfrm>
            <a:off x="356279" y="6165848"/>
            <a:ext cx="996429" cy="483501"/>
          </a:xfrm>
          <a:prstGeom prst="rect">
            <a:avLst/>
          </a:prstGeom>
        </p:spPr>
      </p:pic>
      <p:sp>
        <p:nvSpPr>
          <p:cNvPr id="2" name="Picture Placeholder 9">
            <a:extLst>
              <a:ext uri="{FF2B5EF4-FFF2-40B4-BE49-F238E27FC236}">
                <a16:creationId xmlns:a16="http://schemas.microsoft.com/office/drawing/2014/main" id="{89B03FAC-C981-0D65-8230-2DC7F380E823}"/>
              </a:ext>
            </a:extLst>
          </p:cNvPr>
          <p:cNvSpPr>
            <a:spLocks noGrp="1"/>
          </p:cNvSpPr>
          <p:nvPr>
            <p:ph type="pic" sz="quarter" idx="16"/>
          </p:nvPr>
        </p:nvSpPr>
        <p:spPr>
          <a:xfrm>
            <a:off x="4181383" y="118768"/>
            <a:ext cx="7895211"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3868251791"/>
      </p:ext>
    </p:extLst>
  </p:cSld>
  <p:clrMapOvr>
    <a:masterClrMapping/>
  </p:clrMapOvr>
  <p:extLst>
    <p:ext uri="{DCECCB84-F9BA-43D5-87BE-67443E8EF086}">
      <p15:sldGuideLst xmlns:p15="http://schemas.microsoft.com/office/powerpoint/2012/main">
        <p15:guide id="1" orient="horz" pos="4156"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5_Text left, Image right 3">
    <p:spTree>
      <p:nvGrpSpPr>
        <p:cNvPr id="1" name=""/>
        <p:cNvGrpSpPr/>
        <p:nvPr/>
      </p:nvGrpSpPr>
      <p:grpSpPr>
        <a:xfrm>
          <a:off x="0" y="0"/>
          <a:ext cx="0" cy="0"/>
          <a:chOff x="0" y="0"/>
          <a:chExt cx="0" cy="0"/>
        </a:xfrm>
      </p:grpSpPr>
      <p:sp>
        <p:nvSpPr>
          <p:cNvPr id="9" name="Rectangle 12">
            <a:extLst>
              <a:ext uri="{FF2B5EF4-FFF2-40B4-BE49-F238E27FC236}">
                <a16:creationId xmlns:a16="http://schemas.microsoft.com/office/drawing/2014/main" id="{B1309F1B-711E-0E31-73DD-A88B719CF72B}"/>
              </a:ext>
            </a:extLst>
          </p:cNvPr>
          <p:cNvSpPr/>
          <p:nvPr userDrawn="1"/>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4" name="Picture Placeholder 9">
            <a:extLst>
              <a:ext uri="{FF2B5EF4-FFF2-40B4-BE49-F238E27FC236}">
                <a16:creationId xmlns:a16="http://schemas.microsoft.com/office/drawing/2014/main" id="{A863F82E-803F-6E7D-FC88-90EAD2B85221}"/>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B56B082F-8FFC-E0E3-42C6-2F82D71FAC23}"/>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4" name="Text Placeholder 30">
            <a:extLst>
              <a:ext uri="{FF2B5EF4-FFF2-40B4-BE49-F238E27FC236}">
                <a16:creationId xmlns:a16="http://schemas.microsoft.com/office/drawing/2014/main" id="{791E90B6-40C2-29CB-E9FE-AEF38CF6B9A2}"/>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5" name="Text Placeholder 30">
            <a:extLst>
              <a:ext uri="{FF2B5EF4-FFF2-40B4-BE49-F238E27FC236}">
                <a16:creationId xmlns:a16="http://schemas.microsoft.com/office/drawing/2014/main" id="{62991DAD-2081-5A3A-3F91-6875F0F32885}"/>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30">
            <a:extLst>
              <a:ext uri="{FF2B5EF4-FFF2-40B4-BE49-F238E27FC236}">
                <a16:creationId xmlns:a16="http://schemas.microsoft.com/office/drawing/2014/main" id="{8E0E36B7-88FC-F4D3-D98D-2F1C7A3EFDDD}"/>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3" name="Picture 2">
            <a:extLst>
              <a:ext uri="{FF2B5EF4-FFF2-40B4-BE49-F238E27FC236}">
                <a16:creationId xmlns:a16="http://schemas.microsoft.com/office/drawing/2014/main" id="{50AF8DF5-0D09-0C50-21F4-80D7911A2370}"/>
              </a:ext>
            </a:extLst>
          </p:cNvPr>
          <p:cNvPicPr>
            <a:picLocks noChangeAspect="1"/>
          </p:cNvPicPr>
          <p:nvPr userDrawn="1"/>
        </p:nvPicPr>
        <p:blipFill>
          <a:blip r:embed="rId2"/>
          <a:srcRect/>
          <a:stretch/>
        </p:blipFill>
        <p:spPr>
          <a:xfrm>
            <a:off x="356279" y="6165848"/>
            <a:ext cx="996429" cy="483501"/>
          </a:xfrm>
          <a:prstGeom prst="rect">
            <a:avLst/>
          </a:prstGeom>
        </p:spPr>
      </p:pic>
    </p:spTree>
    <p:extLst>
      <p:ext uri="{BB962C8B-B14F-4D97-AF65-F5344CB8AC3E}">
        <p14:creationId xmlns:p14="http://schemas.microsoft.com/office/powerpoint/2010/main" val="24508473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6_Text left, Image right 3">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86181F4-0344-AA04-8C4F-F16B1ECEF3AA}"/>
              </a:ext>
            </a:extLst>
          </p:cNvPr>
          <p:cNvSpPr/>
          <p:nvPr userDrawn="1"/>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30">
            <a:extLst>
              <a:ext uri="{FF2B5EF4-FFF2-40B4-BE49-F238E27FC236}">
                <a16:creationId xmlns:a16="http://schemas.microsoft.com/office/drawing/2014/main" id="{1369902D-60D9-2C98-77B7-B77F31D8FD19}"/>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114102E3-B153-2B30-4F37-186B9810FF3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0286D23-7BDF-E1F4-16C2-892DFD2352C8}"/>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sp>
        <p:nvSpPr>
          <p:cNvPr id="18" name="Text Placeholder 30">
            <a:extLst>
              <a:ext uri="{FF2B5EF4-FFF2-40B4-BE49-F238E27FC236}">
                <a16:creationId xmlns:a16="http://schemas.microsoft.com/office/drawing/2014/main" id="{1624BFB8-E7A2-A9F0-524E-BF7A789533DA}"/>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pic>
        <p:nvPicPr>
          <p:cNvPr id="4" name="Picture 3">
            <a:extLst>
              <a:ext uri="{FF2B5EF4-FFF2-40B4-BE49-F238E27FC236}">
                <a16:creationId xmlns:a16="http://schemas.microsoft.com/office/drawing/2014/main" id="{25E08FD8-9652-D78C-4631-AADC9AE1CB80}"/>
              </a:ext>
            </a:extLst>
          </p:cNvPr>
          <p:cNvPicPr>
            <a:picLocks noChangeAspect="1"/>
          </p:cNvPicPr>
          <p:nvPr userDrawn="1"/>
        </p:nvPicPr>
        <p:blipFill>
          <a:blip r:embed="rId2"/>
          <a:srcRect/>
          <a:stretch/>
        </p:blipFill>
        <p:spPr>
          <a:xfrm>
            <a:off x="479424" y="6278744"/>
            <a:ext cx="750140" cy="252000"/>
          </a:xfrm>
          <a:prstGeom prst="rect">
            <a:avLst/>
          </a:prstGeom>
        </p:spPr>
      </p:pic>
      <p:sp>
        <p:nvSpPr>
          <p:cNvPr id="2" name="Picture Placeholder 9">
            <a:extLst>
              <a:ext uri="{FF2B5EF4-FFF2-40B4-BE49-F238E27FC236}">
                <a16:creationId xmlns:a16="http://schemas.microsoft.com/office/drawing/2014/main" id="{3BA2C8CC-4D7F-5637-9317-6229DC0DD155}"/>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30845217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Text left, image right 4">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CCD390AC-BBD6-CB78-B369-51AE3920FF10}"/>
              </a:ext>
            </a:extLst>
          </p:cNvPr>
          <p:cNvSpPr/>
          <p:nvPr userDrawn="1"/>
        </p:nvSpPr>
        <p:spPr>
          <a:xfrm>
            <a:off x="115408" y="118768"/>
            <a:ext cx="3988380"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5" name="Text Placeholder 30">
            <a:extLst>
              <a:ext uri="{FF2B5EF4-FFF2-40B4-BE49-F238E27FC236}">
                <a16:creationId xmlns:a16="http://schemas.microsoft.com/office/drawing/2014/main" id="{1964489B-A6EA-C69C-5230-397F53E4C37A}"/>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F9E567EF-D39B-1B5E-754C-19D6273B4866}"/>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3" name="Text Placeholder 30">
            <a:extLst>
              <a:ext uri="{FF2B5EF4-FFF2-40B4-BE49-F238E27FC236}">
                <a16:creationId xmlns:a16="http://schemas.microsoft.com/office/drawing/2014/main" id="{4DD3608C-EF22-F711-BF4B-7B121BB8F275}"/>
              </a:ext>
            </a:extLst>
          </p:cNvPr>
          <p:cNvSpPr>
            <a:spLocks noGrp="1"/>
          </p:cNvSpPr>
          <p:nvPr>
            <p:ph type="body" sz="quarter" idx="15" hasCustomPrompt="1"/>
          </p:nvPr>
        </p:nvSpPr>
        <p:spPr>
          <a:xfrm>
            <a:off x="479424" y="1633486"/>
            <a:ext cx="2991363"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8" name="Text Placeholder 30">
            <a:extLst>
              <a:ext uri="{FF2B5EF4-FFF2-40B4-BE49-F238E27FC236}">
                <a16:creationId xmlns:a16="http://schemas.microsoft.com/office/drawing/2014/main" id="{7A8CFB40-2040-8795-ED7E-2B197240FBB5}"/>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 name="Picture 1">
            <a:extLst>
              <a:ext uri="{FF2B5EF4-FFF2-40B4-BE49-F238E27FC236}">
                <a16:creationId xmlns:a16="http://schemas.microsoft.com/office/drawing/2014/main" id="{CFD85F05-95D1-371C-33DD-F1D175471807}"/>
              </a:ext>
            </a:extLst>
          </p:cNvPr>
          <p:cNvPicPr>
            <a:picLocks noChangeAspect="1"/>
          </p:cNvPicPr>
          <p:nvPr userDrawn="1"/>
        </p:nvPicPr>
        <p:blipFill>
          <a:blip r:embed="rId2"/>
          <a:srcRect/>
          <a:stretch/>
        </p:blipFill>
        <p:spPr>
          <a:xfrm>
            <a:off x="479424" y="6278744"/>
            <a:ext cx="750140" cy="252000"/>
          </a:xfrm>
          <a:prstGeom prst="rect">
            <a:avLst/>
          </a:prstGeom>
        </p:spPr>
      </p:pic>
      <p:sp>
        <p:nvSpPr>
          <p:cNvPr id="3" name="Picture Placeholder 9">
            <a:extLst>
              <a:ext uri="{FF2B5EF4-FFF2-40B4-BE49-F238E27FC236}">
                <a16:creationId xmlns:a16="http://schemas.microsoft.com/office/drawing/2014/main" id="{9E00E7A9-AF30-E989-A7DF-0D4C89697989}"/>
              </a:ext>
            </a:extLst>
          </p:cNvPr>
          <p:cNvSpPr>
            <a:spLocks noGrp="1"/>
          </p:cNvSpPr>
          <p:nvPr>
            <p:ph type="pic" sz="quarter" idx="16"/>
          </p:nvPr>
        </p:nvSpPr>
        <p:spPr>
          <a:xfrm>
            <a:off x="4234649" y="118768"/>
            <a:ext cx="7841945"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3409392486"/>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CCF7FF-BF9A-E337-922E-C43481163065}"/>
              </a:ext>
            </a:extLst>
          </p:cNvPr>
          <p:cNvSpPr/>
          <p:nvPr userDrawn="1"/>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2888441"/>
            <a:ext cx="9144000" cy="1081118"/>
          </a:xfrm>
        </p:spPr>
        <p:txBody>
          <a:bodyPr anchor="ctr">
            <a:normAutofit/>
          </a:bodyPr>
          <a:lstStyle>
            <a:lvl1pPr algn="ctr">
              <a:defRPr sz="5400">
                <a:solidFill>
                  <a:schemeClr val="bg1"/>
                </a:solidFill>
                <a:latin typeface="Source Serif 4" panose="02040603050405020204" pitchFamily="18" charset="0"/>
              </a:defRPr>
            </a:lvl1pPr>
          </a:lstStyle>
          <a:p>
            <a:r>
              <a:rPr lang="en-US" dirty="0"/>
              <a:t>Thank you</a:t>
            </a:r>
          </a:p>
        </p:txBody>
      </p:sp>
      <p:pic>
        <p:nvPicPr>
          <p:cNvPr id="5" name="Picture 4" descr="A white and black logo&#10;&#10;AI-generated content may be incorrect.">
            <a:extLst>
              <a:ext uri="{FF2B5EF4-FFF2-40B4-BE49-F238E27FC236}">
                <a16:creationId xmlns:a16="http://schemas.microsoft.com/office/drawing/2014/main" id="{09AEE409-A8CD-57F8-79BD-FEEE37F94B71}"/>
              </a:ext>
            </a:extLst>
          </p:cNvPr>
          <p:cNvPicPr>
            <a:picLocks noChangeAspect="1"/>
          </p:cNvPicPr>
          <p:nvPr userDrawn="1"/>
        </p:nvPicPr>
        <p:blipFill>
          <a:blip r:embed="rId2"/>
          <a:stretch>
            <a:fillRect/>
          </a:stretch>
        </p:blipFill>
        <p:spPr>
          <a:xfrm>
            <a:off x="5291446" y="5841290"/>
            <a:ext cx="1609107" cy="540559"/>
          </a:xfrm>
          <a:prstGeom prst="rect">
            <a:avLst/>
          </a:prstGeom>
        </p:spPr>
      </p:pic>
      <p:sp>
        <p:nvSpPr>
          <p:cNvPr id="3" name="Text Placeholder 6">
            <a:extLst>
              <a:ext uri="{FF2B5EF4-FFF2-40B4-BE49-F238E27FC236}">
                <a16:creationId xmlns:a16="http://schemas.microsoft.com/office/drawing/2014/main" id="{9217D9A3-6926-36B3-BFB6-02FEAE660E06}"/>
              </a:ext>
            </a:extLst>
          </p:cNvPr>
          <p:cNvSpPr>
            <a:spLocks noGrp="1"/>
          </p:cNvSpPr>
          <p:nvPr>
            <p:ph type="body" sz="quarter" idx="10" hasCustomPrompt="1"/>
          </p:nvPr>
        </p:nvSpPr>
        <p:spPr>
          <a:xfrm>
            <a:off x="2939437" y="4395078"/>
            <a:ext cx="1865312" cy="1446212"/>
          </a:xfrm>
        </p:spPr>
        <p:txBody>
          <a:bodyPr/>
          <a:lstStyle>
            <a:lvl1pPr algn="ctr">
              <a:spcAft>
                <a:spcPts val="0"/>
              </a:spcAft>
              <a:buFontTx/>
              <a:buNone/>
              <a:defRPr sz="1000" b="1" i="0" cap="none" baseline="0">
                <a:solidFill>
                  <a:schemeClr val="bg1"/>
                </a:solidFill>
                <a:latin typeface="Inter Tight" pitchFamily="2" charset="0"/>
              </a:defRPr>
            </a:lvl1pPr>
            <a:lvl2pPr marL="0" indent="0" algn="ctr">
              <a:spcAft>
                <a:spcPts val="0"/>
              </a:spcAft>
              <a:buFontTx/>
              <a:buNone/>
              <a:tabLst/>
              <a:defRPr sz="1000" cap="none" baseline="0">
                <a:solidFill>
                  <a:schemeClr val="bg1"/>
                </a:solidFill>
                <a:latin typeface="Inter Tight" pitchFamily="2" charset="0"/>
              </a:defRPr>
            </a:lvl2pPr>
            <a:lvl3pPr marL="0" indent="0" algn="ctr">
              <a:spcAft>
                <a:spcPts val="0"/>
              </a:spcAft>
              <a:buFontTx/>
              <a:buNone/>
              <a:tabLst/>
              <a:defRPr sz="1000">
                <a:solidFill>
                  <a:schemeClr val="bg1"/>
                </a:solidFill>
                <a:latin typeface="Inter Tight" pitchFamily="2" charset="0"/>
              </a:defRPr>
            </a:lvl3pPr>
            <a:lvl4pPr marL="0" indent="0" algn="ctr">
              <a:spcAft>
                <a:spcPts val="0"/>
              </a:spcAft>
              <a:buFontTx/>
              <a:buNone/>
              <a:tabLst/>
              <a:defRPr sz="1000">
                <a:solidFill>
                  <a:schemeClr val="bg1"/>
                </a:solidFill>
                <a:latin typeface="Inter Tight" pitchFamily="2" charset="0"/>
              </a:defRPr>
            </a:lvl4pPr>
            <a:lvl5pPr marL="0" indent="0" algn="ctr">
              <a:spcAft>
                <a:spcPts val="0"/>
              </a:spcAft>
              <a:buFontTx/>
              <a:buNone/>
              <a:tabLst/>
              <a:defRPr sz="1000">
                <a:solidFill>
                  <a:schemeClr val="bg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6">
            <a:extLst>
              <a:ext uri="{FF2B5EF4-FFF2-40B4-BE49-F238E27FC236}">
                <a16:creationId xmlns:a16="http://schemas.microsoft.com/office/drawing/2014/main" id="{A6BFC189-546F-9460-C21A-EBDB2E888C88}"/>
              </a:ext>
            </a:extLst>
          </p:cNvPr>
          <p:cNvSpPr>
            <a:spLocks noGrp="1"/>
          </p:cNvSpPr>
          <p:nvPr>
            <p:ph type="body" sz="quarter" idx="11" hasCustomPrompt="1"/>
          </p:nvPr>
        </p:nvSpPr>
        <p:spPr>
          <a:xfrm>
            <a:off x="5169454" y="4395078"/>
            <a:ext cx="1865312" cy="1446212"/>
          </a:xfrm>
        </p:spPr>
        <p:txBody>
          <a:bodyPr/>
          <a:lstStyle>
            <a:lvl1pPr algn="ctr">
              <a:spcAft>
                <a:spcPts val="0"/>
              </a:spcAft>
              <a:buFontTx/>
              <a:buNone/>
              <a:defRPr sz="1000" b="1" i="0" cap="none" baseline="0">
                <a:solidFill>
                  <a:schemeClr val="bg1"/>
                </a:solidFill>
                <a:latin typeface="Inter Tight" pitchFamily="2" charset="0"/>
              </a:defRPr>
            </a:lvl1pPr>
            <a:lvl2pPr marL="0" indent="0" algn="ctr">
              <a:spcAft>
                <a:spcPts val="0"/>
              </a:spcAft>
              <a:buFontTx/>
              <a:buNone/>
              <a:tabLst/>
              <a:defRPr sz="1000" cap="none" baseline="0">
                <a:solidFill>
                  <a:schemeClr val="bg1"/>
                </a:solidFill>
                <a:latin typeface="Inter Tight" pitchFamily="2" charset="0"/>
              </a:defRPr>
            </a:lvl2pPr>
            <a:lvl3pPr marL="0" indent="0" algn="ctr">
              <a:spcAft>
                <a:spcPts val="0"/>
              </a:spcAft>
              <a:buFontTx/>
              <a:buNone/>
              <a:tabLst/>
              <a:defRPr sz="1000">
                <a:solidFill>
                  <a:schemeClr val="bg1"/>
                </a:solidFill>
                <a:latin typeface="Inter Tight" pitchFamily="2" charset="0"/>
              </a:defRPr>
            </a:lvl3pPr>
            <a:lvl4pPr marL="0" indent="0" algn="ctr">
              <a:spcAft>
                <a:spcPts val="0"/>
              </a:spcAft>
              <a:buFontTx/>
              <a:buNone/>
              <a:tabLst/>
              <a:defRPr sz="1000">
                <a:solidFill>
                  <a:schemeClr val="bg1"/>
                </a:solidFill>
                <a:latin typeface="Inter Tight" pitchFamily="2" charset="0"/>
              </a:defRPr>
            </a:lvl4pPr>
            <a:lvl5pPr marL="0" indent="0" algn="ctr">
              <a:spcAft>
                <a:spcPts val="0"/>
              </a:spcAft>
              <a:buFontTx/>
              <a:buNone/>
              <a:tabLst/>
              <a:defRPr sz="1000">
                <a:solidFill>
                  <a:schemeClr val="bg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6">
            <a:extLst>
              <a:ext uri="{FF2B5EF4-FFF2-40B4-BE49-F238E27FC236}">
                <a16:creationId xmlns:a16="http://schemas.microsoft.com/office/drawing/2014/main" id="{EF49888F-C5AC-1B49-297C-E020F256CED8}"/>
              </a:ext>
            </a:extLst>
          </p:cNvPr>
          <p:cNvSpPr>
            <a:spLocks noGrp="1"/>
          </p:cNvSpPr>
          <p:nvPr>
            <p:ph type="body" sz="quarter" idx="12" hasCustomPrompt="1"/>
          </p:nvPr>
        </p:nvSpPr>
        <p:spPr>
          <a:xfrm>
            <a:off x="7399471" y="4395078"/>
            <a:ext cx="1865312" cy="1446212"/>
          </a:xfrm>
        </p:spPr>
        <p:txBody>
          <a:bodyPr/>
          <a:lstStyle>
            <a:lvl1pPr algn="ctr">
              <a:spcAft>
                <a:spcPts val="0"/>
              </a:spcAft>
              <a:buFontTx/>
              <a:buNone/>
              <a:defRPr sz="1000" b="1" i="0" cap="none" baseline="0">
                <a:solidFill>
                  <a:schemeClr val="bg1"/>
                </a:solidFill>
                <a:latin typeface="Inter Tight" pitchFamily="2" charset="0"/>
              </a:defRPr>
            </a:lvl1pPr>
            <a:lvl2pPr marL="0" indent="0" algn="ctr">
              <a:spcAft>
                <a:spcPts val="0"/>
              </a:spcAft>
              <a:buFontTx/>
              <a:buNone/>
              <a:tabLst/>
              <a:defRPr sz="1000" cap="none" baseline="0">
                <a:solidFill>
                  <a:schemeClr val="bg1"/>
                </a:solidFill>
                <a:latin typeface="Inter Tight" pitchFamily="2" charset="0"/>
              </a:defRPr>
            </a:lvl2pPr>
            <a:lvl3pPr marL="0" indent="0" algn="ctr">
              <a:spcAft>
                <a:spcPts val="0"/>
              </a:spcAft>
              <a:buFontTx/>
              <a:buNone/>
              <a:tabLst/>
              <a:defRPr sz="1000">
                <a:solidFill>
                  <a:schemeClr val="bg1"/>
                </a:solidFill>
                <a:latin typeface="Inter Tight" pitchFamily="2" charset="0"/>
              </a:defRPr>
            </a:lvl3pPr>
            <a:lvl4pPr marL="0" indent="0" algn="ctr">
              <a:spcAft>
                <a:spcPts val="0"/>
              </a:spcAft>
              <a:buFontTx/>
              <a:buNone/>
              <a:tabLst/>
              <a:defRPr sz="1000">
                <a:solidFill>
                  <a:schemeClr val="bg1"/>
                </a:solidFill>
                <a:latin typeface="Inter Tight" pitchFamily="2" charset="0"/>
              </a:defRPr>
            </a:lvl4pPr>
            <a:lvl5pPr marL="0" indent="0" algn="ctr">
              <a:spcAft>
                <a:spcPts val="0"/>
              </a:spcAft>
              <a:buFontTx/>
              <a:buNone/>
              <a:tabLst/>
              <a:defRPr sz="1000">
                <a:solidFill>
                  <a:schemeClr val="bg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66561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eft text, Right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1099899" y="1694021"/>
            <a:ext cx="3896202" cy="3469957"/>
          </a:xfrm>
        </p:spPr>
        <p:txBody>
          <a:bodyPr anchor="ctr">
            <a:normAutofit/>
          </a:bodyPr>
          <a:lstStyle>
            <a:lvl1pPr marL="0" algn="ctr">
              <a:buNone/>
              <a:defRPr sz="2400">
                <a:solidFill>
                  <a:schemeClr val="tx1"/>
                </a:solidFill>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CFDA6E14-B1B6-3CB0-E981-FC984A0AB449}"/>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0E0B3FF2-FF4B-5DEE-4867-E98A22224B67}"/>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A2B2AB5E-0F29-4722-F140-1F09CC19F9F2}"/>
              </a:ext>
            </a:extLst>
          </p:cNvPr>
          <p:cNvPicPr>
            <a:picLocks noChangeAspect="1"/>
          </p:cNvPicPr>
          <p:nvPr/>
        </p:nvPicPr>
        <p:blipFill>
          <a:blip r:embed="rId2"/>
          <a:srcRect/>
          <a:stretch/>
        </p:blipFill>
        <p:spPr>
          <a:xfrm>
            <a:off x="494944" y="6345650"/>
            <a:ext cx="750144" cy="252000"/>
          </a:xfrm>
          <a:prstGeom prst="rect">
            <a:avLst/>
          </a:prstGeom>
        </p:spPr>
      </p:pic>
      <p:sp>
        <p:nvSpPr>
          <p:cNvPr id="4" name="Picture Placeholder 9">
            <a:extLst>
              <a:ext uri="{FF2B5EF4-FFF2-40B4-BE49-F238E27FC236}">
                <a16:creationId xmlns:a16="http://schemas.microsoft.com/office/drawing/2014/main" id="{BD09200C-67AE-ECAC-3C08-276D1E74E48C}"/>
              </a:ext>
            </a:extLst>
          </p:cNvPr>
          <p:cNvSpPr>
            <a:spLocks noGrp="1"/>
          </p:cNvSpPr>
          <p:nvPr>
            <p:ph type="pic" sz="quarter" idx="16"/>
          </p:nvPr>
        </p:nvSpPr>
        <p:spPr>
          <a:xfrm>
            <a:off x="6096000" y="118768"/>
            <a:ext cx="5980594"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6" name="Picture 5">
            <a:extLst>
              <a:ext uri="{FF2B5EF4-FFF2-40B4-BE49-F238E27FC236}">
                <a16:creationId xmlns:a16="http://schemas.microsoft.com/office/drawing/2014/main" id="{110A3F8E-3378-3A5F-0591-E775DA448780}"/>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373173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eft image, right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7227430" y="1694021"/>
            <a:ext cx="3896202" cy="3469957"/>
          </a:xfrm>
        </p:spPr>
        <p:txBody>
          <a:bodyPr anchor="ctr">
            <a:normAutofit/>
          </a:bodyPr>
          <a:lstStyle>
            <a:lvl1pPr marL="0" algn="ctr">
              <a:buNone/>
              <a:defRPr sz="2400">
                <a:solidFill>
                  <a:schemeClr val="tx1"/>
                </a:solidFill>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452252A7-E04D-1D9B-2523-F4E9AF0CD5CA}"/>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A14D3E09-F6D4-8F8F-B106-7E003D83C606}"/>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C4160912-9DD6-5184-F6F7-D38F2EFFBDD6}"/>
              </a:ext>
            </a:extLst>
          </p:cNvPr>
          <p:cNvPicPr>
            <a:picLocks noChangeAspect="1"/>
          </p:cNvPicPr>
          <p:nvPr/>
        </p:nvPicPr>
        <p:blipFill>
          <a:blip r:embed="rId2"/>
          <a:srcRect/>
          <a:stretch/>
        </p:blipFill>
        <p:spPr>
          <a:xfrm>
            <a:off x="494944" y="6345650"/>
            <a:ext cx="750144" cy="252000"/>
          </a:xfrm>
          <a:prstGeom prst="rect">
            <a:avLst/>
          </a:prstGeom>
        </p:spPr>
      </p:pic>
      <p:sp>
        <p:nvSpPr>
          <p:cNvPr id="4" name="Picture Placeholder 9">
            <a:extLst>
              <a:ext uri="{FF2B5EF4-FFF2-40B4-BE49-F238E27FC236}">
                <a16:creationId xmlns:a16="http://schemas.microsoft.com/office/drawing/2014/main" id="{D43F634F-51B8-3BC2-FE95-999947573270}"/>
              </a:ext>
            </a:extLst>
          </p:cNvPr>
          <p:cNvSpPr>
            <a:spLocks noGrp="1"/>
          </p:cNvSpPr>
          <p:nvPr>
            <p:ph type="pic" sz="quarter" idx="16"/>
          </p:nvPr>
        </p:nvSpPr>
        <p:spPr>
          <a:xfrm>
            <a:off x="230818"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6" name="Picture 5">
            <a:extLst>
              <a:ext uri="{FF2B5EF4-FFF2-40B4-BE49-F238E27FC236}">
                <a16:creationId xmlns:a16="http://schemas.microsoft.com/office/drawing/2014/main" id="{B77BB232-7FDC-38D5-5307-7A4A17C1A819}"/>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815909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section x5">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A3010BB4-AB35-F8BA-FE55-BA46C0B33A5E}"/>
              </a:ext>
            </a:extLst>
          </p:cNvPr>
          <p:cNvGrpSpPr/>
          <p:nvPr/>
        </p:nvGrpSpPr>
        <p:grpSpPr>
          <a:xfrm>
            <a:off x="73284" y="136319"/>
            <a:ext cx="12045432" cy="6654893"/>
            <a:chOff x="146568" y="136319"/>
            <a:chExt cx="11841523" cy="6654893"/>
          </a:xfrm>
        </p:grpSpPr>
        <p:sp>
          <p:nvSpPr>
            <p:cNvPr id="12" name="Rectangle 3">
              <a:extLst>
                <a:ext uri="{FF2B5EF4-FFF2-40B4-BE49-F238E27FC236}">
                  <a16:creationId xmlns:a16="http://schemas.microsoft.com/office/drawing/2014/main" id="{679CB546-74CA-BC4A-1177-1FB17A3030C3}"/>
                </a:ext>
              </a:extLst>
            </p:cNvPr>
            <p:cNvSpPr/>
            <p:nvPr/>
          </p:nvSpPr>
          <p:spPr>
            <a:xfrm>
              <a:off x="2520470" y="136319"/>
              <a:ext cx="2324970" cy="6654893"/>
            </a:xfrm>
            <a:prstGeom prst="roundRect">
              <a:avLst>
                <a:gd name="adj" fmla="val 225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5" name="Rectangle 12">
              <a:extLst>
                <a:ext uri="{FF2B5EF4-FFF2-40B4-BE49-F238E27FC236}">
                  <a16:creationId xmlns:a16="http://schemas.microsoft.com/office/drawing/2014/main" id="{2EF06D3A-9D59-F1E3-0CBF-7C8993AB67FA}"/>
                </a:ext>
              </a:extLst>
            </p:cNvPr>
            <p:cNvSpPr/>
            <p:nvPr/>
          </p:nvSpPr>
          <p:spPr>
            <a:xfrm>
              <a:off x="146568" y="136319"/>
              <a:ext cx="2324971"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6" name="Rectangle 13">
              <a:extLst>
                <a:ext uri="{FF2B5EF4-FFF2-40B4-BE49-F238E27FC236}">
                  <a16:creationId xmlns:a16="http://schemas.microsoft.com/office/drawing/2014/main" id="{E73DFA49-95D6-BB03-A972-C534381C721E}"/>
                </a:ext>
              </a:extLst>
            </p:cNvPr>
            <p:cNvSpPr/>
            <p:nvPr/>
          </p:nvSpPr>
          <p:spPr>
            <a:xfrm>
              <a:off x="4894371" y="136319"/>
              <a:ext cx="2331953" cy="6654893"/>
            </a:xfrm>
            <a:prstGeom prst="roundRect">
              <a:avLst>
                <a:gd name="adj" fmla="val 2476"/>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32" name="Rectangle 13">
              <a:extLst>
                <a:ext uri="{FF2B5EF4-FFF2-40B4-BE49-F238E27FC236}">
                  <a16:creationId xmlns:a16="http://schemas.microsoft.com/office/drawing/2014/main" id="{84E25072-BE92-C81D-B876-FCA831797DEE}"/>
                </a:ext>
              </a:extLst>
            </p:cNvPr>
            <p:cNvSpPr/>
            <p:nvPr/>
          </p:nvSpPr>
          <p:spPr>
            <a:xfrm>
              <a:off x="7275255" y="136319"/>
              <a:ext cx="2331953" cy="6654893"/>
            </a:xfrm>
            <a:prstGeom prst="roundRect">
              <a:avLst>
                <a:gd name="adj" fmla="val 2476"/>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33" name="Rectangle 13">
              <a:extLst>
                <a:ext uri="{FF2B5EF4-FFF2-40B4-BE49-F238E27FC236}">
                  <a16:creationId xmlns:a16="http://schemas.microsoft.com/office/drawing/2014/main" id="{92CD0C8E-0E30-37FF-C09C-2C636EE4010B}"/>
                </a:ext>
              </a:extLst>
            </p:cNvPr>
            <p:cNvSpPr/>
            <p:nvPr/>
          </p:nvSpPr>
          <p:spPr>
            <a:xfrm>
              <a:off x="9656138" y="136319"/>
              <a:ext cx="2331953" cy="6654893"/>
            </a:xfrm>
            <a:prstGeom prst="roundRect">
              <a:avLst>
                <a:gd name="adj" fmla="val 247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sp>
        <p:nvSpPr>
          <p:cNvPr id="17" name="Text Placeholder 2">
            <a:extLst>
              <a:ext uri="{FF2B5EF4-FFF2-40B4-BE49-F238E27FC236}">
                <a16:creationId xmlns:a16="http://schemas.microsoft.com/office/drawing/2014/main" id="{C33054DD-035F-0314-23BD-ABC211C5609A}"/>
              </a:ext>
            </a:extLst>
          </p:cNvPr>
          <p:cNvSpPr>
            <a:spLocks noGrp="1"/>
          </p:cNvSpPr>
          <p:nvPr>
            <p:ph type="body" sz="quarter" idx="14" hasCustomPrompt="1"/>
          </p:nvPr>
        </p:nvSpPr>
        <p:spPr>
          <a:xfrm>
            <a:off x="461924" y="1520825"/>
            <a:ext cx="1514234" cy="549307"/>
          </a:xfrm>
        </p:spPr>
        <p:txBody>
          <a:bodyPr anchor="ctr">
            <a:noAutofit/>
          </a:bodyPr>
          <a:lstStyle>
            <a:lvl1pPr marL="0" algn="ctr">
              <a:buNone/>
              <a:defRPr sz="7200">
                <a:solidFill>
                  <a:schemeClr val="bg1"/>
                </a:solidFill>
                <a:latin typeface="Source Serif 4" panose="02040603050405020204" pitchFamily="18" charset="0"/>
              </a:defRPr>
            </a:lvl1pPr>
          </a:lstStyle>
          <a:p>
            <a:pPr lvl="0"/>
            <a:r>
              <a:rPr lang="en-US" dirty="0"/>
              <a:t>01</a:t>
            </a:r>
          </a:p>
        </p:txBody>
      </p:sp>
      <p:sp>
        <p:nvSpPr>
          <p:cNvPr id="18" name="Text Placeholder 2">
            <a:extLst>
              <a:ext uri="{FF2B5EF4-FFF2-40B4-BE49-F238E27FC236}">
                <a16:creationId xmlns:a16="http://schemas.microsoft.com/office/drawing/2014/main" id="{D32591AD-D0BF-85B0-00A3-7460EE3BF71A}"/>
              </a:ext>
            </a:extLst>
          </p:cNvPr>
          <p:cNvSpPr>
            <a:spLocks noGrp="1"/>
          </p:cNvSpPr>
          <p:nvPr>
            <p:ph type="body" sz="quarter" idx="15" hasCustomPrompt="1"/>
          </p:nvPr>
        </p:nvSpPr>
        <p:spPr>
          <a:xfrm>
            <a:off x="2900007" y="1520825"/>
            <a:ext cx="1514234" cy="549307"/>
          </a:xfrm>
        </p:spPr>
        <p:txBody>
          <a:bodyPr anchor="ctr">
            <a:noAutofit/>
          </a:bodyPr>
          <a:lstStyle>
            <a:lvl1pPr marL="0" algn="ctr">
              <a:buNone/>
              <a:defRPr sz="7200">
                <a:solidFill>
                  <a:schemeClr val="bg1"/>
                </a:solidFill>
                <a:latin typeface="Source Serif 4" panose="02040603050405020204" pitchFamily="18" charset="0"/>
              </a:defRPr>
            </a:lvl1pPr>
          </a:lstStyle>
          <a:p>
            <a:pPr lvl="0"/>
            <a:r>
              <a:rPr lang="en-US" dirty="0"/>
              <a:t>02</a:t>
            </a:r>
          </a:p>
        </p:txBody>
      </p:sp>
      <p:sp>
        <p:nvSpPr>
          <p:cNvPr id="19" name="Text Placeholder 2">
            <a:extLst>
              <a:ext uri="{FF2B5EF4-FFF2-40B4-BE49-F238E27FC236}">
                <a16:creationId xmlns:a16="http://schemas.microsoft.com/office/drawing/2014/main" id="{0ACA541D-867A-6053-1209-0F104895153C}"/>
              </a:ext>
            </a:extLst>
          </p:cNvPr>
          <p:cNvSpPr>
            <a:spLocks noGrp="1"/>
          </p:cNvSpPr>
          <p:nvPr>
            <p:ph type="body" sz="quarter" idx="16" hasCustomPrompt="1"/>
          </p:nvPr>
        </p:nvSpPr>
        <p:spPr>
          <a:xfrm>
            <a:off x="5338724" y="1520825"/>
            <a:ext cx="1514234" cy="549307"/>
          </a:xfrm>
        </p:spPr>
        <p:txBody>
          <a:bodyPr anchor="ctr">
            <a:noAutofit/>
          </a:bodyPr>
          <a:lstStyle>
            <a:lvl1pPr marL="0" algn="ctr">
              <a:buNone/>
              <a:defRPr sz="7200">
                <a:solidFill>
                  <a:schemeClr val="tx1"/>
                </a:solidFill>
                <a:latin typeface="Source Serif 4" panose="02040603050405020204" pitchFamily="18" charset="0"/>
              </a:defRPr>
            </a:lvl1pPr>
          </a:lstStyle>
          <a:p>
            <a:pPr lvl="0"/>
            <a:r>
              <a:rPr lang="en-US" dirty="0"/>
              <a:t>03</a:t>
            </a:r>
          </a:p>
        </p:txBody>
      </p:sp>
      <p:sp>
        <p:nvSpPr>
          <p:cNvPr id="21" name="Text Placeholder 2">
            <a:extLst>
              <a:ext uri="{FF2B5EF4-FFF2-40B4-BE49-F238E27FC236}">
                <a16:creationId xmlns:a16="http://schemas.microsoft.com/office/drawing/2014/main" id="{9D4FC775-68DC-ADA3-97CD-799E65396805}"/>
              </a:ext>
            </a:extLst>
          </p:cNvPr>
          <p:cNvSpPr>
            <a:spLocks noGrp="1"/>
          </p:cNvSpPr>
          <p:nvPr>
            <p:ph type="body" sz="quarter" idx="18" hasCustomPrompt="1"/>
          </p:nvPr>
        </p:nvSpPr>
        <p:spPr>
          <a:xfrm>
            <a:off x="10215840" y="1520825"/>
            <a:ext cx="1514234" cy="549307"/>
          </a:xfrm>
        </p:spPr>
        <p:txBody>
          <a:bodyPr anchor="ctr">
            <a:noAutofit/>
          </a:bodyPr>
          <a:lstStyle>
            <a:lvl1pPr marL="0" algn="ctr">
              <a:buNone/>
              <a:defRPr sz="7200">
                <a:solidFill>
                  <a:schemeClr val="bg1"/>
                </a:solidFill>
                <a:latin typeface="Source Serif 4" panose="02040603050405020204" pitchFamily="18" charset="0"/>
              </a:defRPr>
            </a:lvl1pPr>
          </a:lstStyle>
          <a:p>
            <a:pPr lvl="0"/>
            <a:r>
              <a:rPr lang="en-US" dirty="0"/>
              <a:t>05</a:t>
            </a:r>
          </a:p>
        </p:txBody>
      </p:sp>
      <p:sp>
        <p:nvSpPr>
          <p:cNvPr id="22" name="Text Placeholder 30">
            <a:extLst>
              <a:ext uri="{FF2B5EF4-FFF2-40B4-BE49-F238E27FC236}">
                <a16:creationId xmlns:a16="http://schemas.microsoft.com/office/drawing/2014/main" id="{C051C78E-EDF6-47ED-6063-63C596F6F13A}"/>
              </a:ext>
            </a:extLst>
          </p:cNvPr>
          <p:cNvSpPr>
            <a:spLocks noGrp="1"/>
          </p:cNvSpPr>
          <p:nvPr>
            <p:ph type="body" sz="quarter" idx="45" hasCustomPrompt="1"/>
          </p:nvPr>
        </p:nvSpPr>
        <p:spPr>
          <a:xfrm>
            <a:off x="410685" y="2716788"/>
            <a:ext cx="1698531" cy="3233500"/>
          </a:xfrm>
        </p:spPr>
        <p:txBody>
          <a:bodyPr>
            <a:noAutofit/>
          </a:bodyPr>
          <a:lstStyle>
            <a:lvl1pPr marL="0" indent="0" algn="ctr">
              <a:buNone/>
              <a:defRPr sz="1200" b="0" i="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3" name="Text Placeholder 30">
            <a:extLst>
              <a:ext uri="{FF2B5EF4-FFF2-40B4-BE49-F238E27FC236}">
                <a16:creationId xmlns:a16="http://schemas.microsoft.com/office/drawing/2014/main" id="{94378EB0-A7B7-57D5-FCF4-4E6771D8D78E}"/>
              </a:ext>
            </a:extLst>
          </p:cNvPr>
          <p:cNvSpPr>
            <a:spLocks noGrp="1"/>
          </p:cNvSpPr>
          <p:nvPr>
            <p:ph type="body" sz="quarter" idx="46" hasCustomPrompt="1"/>
          </p:nvPr>
        </p:nvSpPr>
        <p:spPr>
          <a:xfrm>
            <a:off x="410688" y="2236640"/>
            <a:ext cx="1698530" cy="347989"/>
          </a:xfrm>
        </p:spPr>
        <p:txBody>
          <a:bodyPr>
            <a:noAutofit/>
          </a:bodyPr>
          <a:lstStyle>
            <a:lvl1pPr marL="0" indent="0" algn="ctr">
              <a:buNone/>
              <a:defRPr sz="22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4" name="Text Placeholder 30">
            <a:extLst>
              <a:ext uri="{FF2B5EF4-FFF2-40B4-BE49-F238E27FC236}">
                <a16:creationId xmlns:a16="http://schemas.microsoft.com/office/drawing/2014/main" id="{7D3CEEA0-E16F-82FE-68AB-3AC443EF3535}"/>
              </a:ext>
            </a:extLst>
          </p:cNvPr>
          <p:cNvSpPr>
            <a:spLocks noGrp="1"/>
          </p:cNvSpPr>
          <p:nvPr>
            <p:ph type="body" sz="quarter" idx="47" hasCustomPrompt="1"/>
          </p:nvPr>
        </p:nvSpPr>
        <p:spPr>
          <a:xfrm>
            <a:off x="2805748" y="2716788"/>
            <a:ext cx="1698531" cy="3233500"/>
          </a:xfrm>
        </p:spPr>
        <p:txBody>
          <a:bodyPr>
            <a:noAutofit/>
          </a:bodyPr>
          <a:lstStyle>
            <a:lvl1pPr marL="0" indent="0" algn="ctr">
              <a:buNone/>
              <a:defRPr sz="1200" b="0" i="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5" name="Text Placeholder 30">
            <a:extLst>
              <a:ext uri="{FF2B5EF4-FFF2-40B4-BE49-F238E27FC236}">
                <a16:creationId xmlns:a16="http://schemas.microsoft.com/office/drawing/2014/main" id="{E1421B18-EDD0-5E3B-FA5D-4DF3C24FB3C4}"/>
              </a:ext>
            </a:extLst>
          </p:cNvPr>
          <p:cNvSpPr>
            <a:spLocks noGrp="1"/>
          </p:cNvSpPr>
          <p:nvPr>
            <p:ph type="body" sz="quarter" idx="48" hasCustomPrompt="1"/>
          </p:nvPr>
        </p:nvSpPr>
        <p:spPr>
          <a:xfrm>
            <a:off x="2805751" y="2236640"/>
            <a:ext cx="1698530" cy="347989"/>
          </a:xfrm>
        </p:spPr>
        <p:txBody>
          <a:bodyPr>
            <a:noAutofit/>
          </a:bodyPr>
          <a:lstStyle>
            <a:lvl1pPr marL="0" indent="0" algn="ctr">
              <a:buNone/>
              <a:defRPr sz="22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6" name="Text Placeholder 30">
            <a:extLst>
              <a:ext uri="{FF2B5EF4-FFF2-40B4-BE49-F238E27FC236}">
                <a16:creationId xmlns:a16="http://schemas.microsoft.com/office/drawing/2014/main" id="{CA33FDED-74CC-173E-8BA0-C07572880392}"/>
              </a:ext>
            </a:extLst>
          </p:cNvPr>
          <p:cNvSpPr>
            <a:spLocks noGrp="1"/>
          </p:cNvSpPr>
          <p:nvPr>
            <p:ph type="body" sz="quarter" idx="49" hasCustomPrompt="1"/>
          </p:nvPr>
        </p:nvSpPr>
        <p:spPr>
          <a:xfrm>
            <a:off x="5280724" y="2716788"/>
            <a:ext cx="1698531" cy="3233500"/>
          </a:xfrm>
        </p:spPr>
        <p:txBody>
          <a:bodyPr>
            <a:noAutofit/>
          </a:bodyPr>
          <a:lstStyle>
            <a:lvl1pPr marL="0" indent="0" algn="ctr">
              <a:buClr>
                <a:schemeClr val="tx2"/>
              </a:buClr>
              <a:buFont typeface="Arial" panose="020B0604020202020204" pitchFamily="34" charset="0"/>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7" name="Text Placeholder 30">
            <a:extLst>
              <a:ext uri="{FF2B5EF4-FFF2-40B4-BE49-F238E27FC236}">
                <a16:creationId xmlns:a16="http://schemas.microsoft.com/office/drawing/2014/main" id="{B379290F-688F-0F13-7036-B8F792508472}"/>
              </a:ext>
            </a:extLst>
          </p:cNvPr>
          <p:cNvSpPr>
            <a:spLocks noGrp="1"/>
          </p:cNvSpPr>
          <p:nvPr>
            <p:ph type="body" sz="quarter" idx="50" hasCustomPrompt="1"/>
          </p:nvPr>
        </p:nvSpPr>
        <p:spPr>
          <a:xfrm>
            <a:off x="52807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30" name="Text Placeholder 30">
            <a:extLst>
              <a:ext uri="{FF2B5EF4-FFF2-40B4-BE49-F238E27FC236}">
                <a16:creationId xmlns:a16="http://schemas.microsoft.com/office/drawing/2014/main" id="{267C24F9-8C3F-05B6-DC75-EC164CB226F5}"/>
              </a:ext>
            </a:extLst>
          </p:cNvPr>
          <p:cNvSpPr>
            <a:spLocks noGrp="1"/>
          </p:cNvSpPr>
          <p:nvPr>
            <p:ph type="body" sz="quarter" idx="53" hasCustomPrompt="1"/>
          </p:nvPr>
        </p:nvSpPr>
        <p:spPr>
          <a:xfrm>
            <a:off x="10120948" y="2716788"/>
            <a:ext cx="1698531" cy="3233500"/>
          </a:xfrm>
        </p:spPr>
        <p:txBody>
          <a:bodyPr>
            <a:noAutofit/>
          </a:bodyPr>
          <a:lstStyle>
            <a:lvl1pPr marL="0" indent="0" algn="ctr">
              <a:buNone/>
              <a:defRPr sz="1200" b="0" i="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1" name="Text Placeholder 30">
            <a:extLst>
              <a:ext uri="{FF2B5EF4-FFF2-40B4-BE49-F238E27FC236}">
                <a16:creationId xmlns:a16="http://schemas.microsoft.com/office/drawing/2014/main" id="{9A95BCB1-71DC-DDD2-F907-5FFE6B37A449}"/>
              </a:ext>
            </a:extLst>
          </p:cNvPr>
          <p:cNvSpPr>
            <a:spLocks noGrp="1"/>
          </p:cNvSpPr>
          <p:nvPr>
            <p:ph type="body" sz="quarter" idx="54" hasCustomPrompt="1"/>
          </p:nvPr>
        </p:nvSpPr>
        <p:spPr>
          <a:xfrm>
            <a:off x="10120951"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bg1">
                    <a:lumMod val="20000"/>
                    <a:lumOff val="80000"/>
                  </a:schemeClr>
                </a:solidFill>
              </a:defRPr>
            </a:lvl1pPr>
          </a:lstStyle>
          <a:p>
            <a:fld id="{C0EDDC5C-205A-1F49-B1B2-33E9132FECDE}" type="slidenum">
              <a:rPr lang="en-US" smtClean="0"/>
              <a:pPr/>
              <a:t>‹#›</a:t>
            </a:fld>
            <a:endParaRPr lang="en-US" dirty="0"/>
          </a:p>
        </p:txBody>
      </p:sp>
      <p:sp>
        <p:nvSpPr>
          <p:cNvPr id="20" name="Text Placeholder 2">
            <a:extLst>
              <a:ext uri="{FF2B5EF4-FFF2-40B4-BE49-F238E27FC236}">
                <a16:creationId xmlns:a16="http://schemas.microsoft.com/office/drawing/2014/main" id="{2B8952FE-4DE1-C930-5E6F-6FAE39CF998B}"/>
              </a:ext>
            </a:extLst>
          </p:cNvPr>
          <p:cNvSpPr>
            <a:spLocks noGrp="1"/>
          </p:cNvSpPr>
          <p:nvPr>
            <p:ph type="body" sz="quarter" idx="17" hasCustomPrompt="1"/>
          </p:nvPr>
        </p:nvSpPr>
        <p:spPr>
          <a:xfrm>
            <a:off x="7777757" y="1520825"/>
            <a:ext cx="1514234" cy="549307"/>
          </a:xfrm>
        </p:spPr>
        <p:txBody>
          <a:bodyPr anchor="ctr">
            <a:noAutofit/>
          </a:bodyPr>
          <a:lstStyle>
            <a:lvl1pPr marL="0" algn="ctr">
              <a:buNone/>
              <a:defRPr sz="7200">
                <a:solidFill>
                  <a:schemeClr val="tx2"/>
                </a:solidFill>
                <a:latin typeface="Source Serif 4" panose="02040603050405020204" pitchFamily="18" charset="0"/>
              </a:defRPr>
            </a:lvl1pPr>
          </a:lstStyle>
          <a:p>
            <a:pPr lvl="0"/>
            <a:r>
              <a:rPr lang="en-US" dirty="0"/>
              <a:t>04</a:t>
            </a:r>
          </a:p>
        </p:txBody>
      </p:sp>
      <p:sp>
        <p:nvSpPr>
          <p:cNvPr id="28" name="Text Placeholder 30">
            <a:extLst>
              <a:ext uri="{FF2B5EF4-FFF2-40B4-BE49-F238E27FC236}">
                <a16:creationId xmlns:a16="http://schemas.microsoft.com/office/drawing/2014/main" id="{A23BFEE9-B8F0-0479-008E-C07B39CE5177}"/>
              </a:ext>
            </a:extLst>
          </p:cNvPr>
          <p:cNvSpPr>
            <a:spLocks noGrp="1"/>
          </p:cNvSpPr>
          <p:nvPr>
            <p:ph type="body" sz="quarter" idx="51" hasCustomPrompt="1"/>
          </p:nvPr>
        </p:nvSpPr>
        <p:spPr>
          <a:xfrm>
            <a:off x="7719124" y="2716788"/>
            <a:ext cx="1698531" cy="3233500"/>
          </a:xfrm>
        </p:spPr>
        <p:txBody>
          <a:bodyPr>
            <a:noAutofit/>
          </a:bodyPr>
          <a:lstStyle>
            <a:lvl1pPr marL="0" indent="0" algn="ctr">
              <a:buNone/>
              <a:defRPr sz="1200" b="0" i="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9" name="Text Placeholder 30">
            <a:extLst>
              <a:ext uri="{FF2B5EF4-FFF2-40B4-BE49-F238E27FC236}">
                <a16:creationId xmlns:a16="http://schemas.microsoft.com/office/drawing/2014/main" id="{F4B13E6E-4FC5-C1CC-9F73-2867862F9D1A}"/>
              </a:ext>
            </a:extLst>
          </p:cNvPr>
          <p:cNvSpPr>
            <a:spLocks noGrp="1"/>
          </p:cNvSpPr>
          <p:nvPr>
            <p:ph type="body" sz="quarter" idx="52" hasCustomPrompt="1"/>
          </p:nvPr>
        </p:nvSpPr>
        <p:spPr>
          <a:xfrm>
            <a:off x="77191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5" name="Text Placeholder 30">
            <a:extLst>
              <a:ext uri="{FF2B5EF4-FFF2-40B4-BE49-F238E27FC236}">
                <a16:creationId xmlns:a16="http://schemas.microsoft.com/office/drawing/2014/main" id="{CDC118AD-FFAA-F993-B31B-D96C2BA59940}"/>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4CA2593D-DCA3-9CE1-176D-924C387D41A8}"/>
              </a:ext>
            </a:extLst>
          </p:cNvPr>
          <p:cNvSpPr>
            <a:spLocks noGrp="1"/>
          </p:cNvSpPr>
          <p:nvPr>
            <p:ph type="body" sz="quarter" idx="55" hasCustomPrompt="1"/>
          </p:nvPr>
        </p:nvSpPr>
        <p:spPr>
          <a:xfrm>
            <a:off x="494944" y="489636"/>
            <a:ext cx="2991363" cy="246868"/>
          </a:xfrm>
        </p:spPr>
        <p:txBody>
          <a:bodyPr>
            <a:noAutofit/>
          </a:bodyPr>
          <a:lstStyle>
            <a:lvl1pPr marL="0" indent="0">
              <a:buNone/>
              <a:defRPr sz="11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36" name="Picture 35">
            <a:extLst>
              <a:ext uri="{FF2B5EF4-FFF2-40B4-BE49-F238E27FC236}">
                <a16:creationId xmlns:a16="http://schemas.microsoft.com/office/drawing/2014/main" id="{BF0587ED-41A3-7F6B-8F66-53B1C38FABFF}"/>
              </a:ext>
            </a:extLst>
          </p:cNvPr>
          <p:cNvPicPr>
            <a:picLocks noChangeAspect="1"/>
          </p:cNvPicPr>
          <p:nvPr/>
        </p:nvPicPr>
        <p:blipFill>
          <a:blip r:embed="rId2"/>
          <a:srcRect/>
          <a:stretch/>
        </p:blipFill>
        <p:spPr>
          <a:xfrm>
            <a:off x="479424" y="6345650"/>
            <a:ext cx="750140" cy="252000"/>
          </a:xfrm>
          <a:prstGeom prst="rect">
            <a:avLst/>
          </a:prstGeom>
        </p:spPr>
      </p:pic>
    </p:spTree>
    <p:extLst>
      <p:ext uri="{BB962C8B-B14F-4D97-AF65-F5344CB8AC3E}">
        <p14:creationId xmlns:p14="http://schemas.microsoft.com/office/powerpoint/2010/main" val="360335081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ext section x5">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72D46C-7BA1-7B57-52CF-0E0E7B57F424}"/>
              </a:ext>
            </a:extLst>
          </p:cNvPr>
          <p:cNvGrpSpPr/>
          <p:nvPr/>
        </p:nvGrpSpPr>
        <p:grpSpPr>
          <a:xfrm>
            <a:off x="407989" y="1268414"/>
            <a:ext cx="11373324" cy="4889196"/>
            <a:chOff x="0" y="0"/>
            <a:chExt cx="7310019" cy="6858000"/>
          </a:xfrm>
        </p:grpSpPr>
        <p:sp>
          <p:nvSpPr>
            <p:cNvPr id="9" name="Rectangle 3">
              <a:extLst>
                <a:ext uri="{FF2B5EF4-FFF2-40B4-BE49-F238E27FC236}">
                  <a16:creationId xmlns:a16="http://schemas.microsoft.com/office/drawing/2014/main" id="{2667F23D-3EC4-0833-D3AC-F7D2804EF64B}"/>
                </a:ext>
              </a:extLst>
            </p:cNvPr>
            <p:cNvSpPr/>
            <p:nvPr/>
          </p:nvSpPr>
          <p:spPr>
            <a:xfrm>
              <a:off x="2479770" y="0"/>
              <a:ext cx="2390691" cy="6858000"/>
            </a:xfrm>
            <a:prstGeom prst="roundRect">
              <a:avLst>
                <a:gd name="adj" fmla="val 225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1" name="Rectangle 12">
              <a:extLst>
                <a:ext uri="{FF2B5EF4-FFF2-40B4-BE49-F238E27FC236}">
                  <a16:creationId xmlns:a16="http://schemas.microsoft.com/office/drawing/2014/main" id="{121DBD3E-2A4E-3714-9000-8F9445ECAE42}"/>
                </a:ext>
              </a:extLst>
            </p:cNvPr>
            <p:cNvSpPr/>
            <p:nvPr/>
          </p:nvSpPr>
          <p:spPr>
            <a:xfrm>
              <a:off x="0" y="0"/>
              <a:ext cx="2438083" cy="6858000"/>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2" name="Rectangle 13">
              <a:extLst>
                <a:ext uri="{FF2B5EF4-FFF2-40B4-BE49-F238E27FC236}">
                  <a16:creationId xmlns:a16="http://schemas.microsoft.com/office/drawing/2014/main" id="{B3C13E80-266D-473E-84D5-656D26BB2EB8}"/>
                </a:ext>
              </a:extLst>
            </p:cNvPr>
            <p:cNvSpPr/>
            <p:nvPr/>
          </p:nvSpPr>
          <p:spPr>
            <a:xfrm>
              <a:off x="4912148" y="0"/>
              <a:ext cx="2397871" cy="6858000"/>
            </a:xfrm>
            <a:prstGeom prst="roundRect">
              <a:avLst>
                <a:gd name="adj" fmla="val 247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sp>
        <p:nvSpPr>
          <p:cNvPr id="17" name="Text Placeholder 2">
            <a:extLst>
              <a:ext uri="{FF2B5EF4-FFF2-40B4-BE49-F238E27FC236}">
                <a16:creationId xmlns:a16="http://schemas.microsoft.com/office/drawing/2014/main" id="{C33054DD-035F-0314-23BD-ABC211C5609A}"/>
              </a:ext>
            </a:extLst>
          </p:cNvPr>
          <p:cNvSpPr>
            <a:spLocks noGrp="1"/>
          </p:cNvSpPr>
          <p:nvPr>
            <p:ph type="body" sz="quarter" idx="14" hasCustomPrompt="1"/>
          </p:nvPr>
        </p:nvSpPr>
        <p:spPr>
          <a:xfrm>
            <a:off x="583243" y="1525669"/>
            <a:ext cx="3371758"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01</a:t>
            </a:r>
          </a:p>
        </p:txBody>
      </p:sp>
      <p:sp>
        <p:nvSpPr>
          <p:cNvPr id="18" name="Text Placeholder 2">
            <a:extLst>
              <a:ext uri="{FF2B5EF4-FFF2-40B4-BE49-F238E27FC236}">
                <a16:creationId xmlns:a16="http://schemas.microsoft.com/office/drawing/2014/main" id="{D32591AD-D0BF-85B0-00A3-7460EE3BF71A}"/>
              </a:ext>
            </a:extLst>
          </p:cNvPr>
          <p:cNvSpPr>
            <a:spLocks noGrp="1"/>
          </p:cNvSpPr>
          <p:nvPr>
            <p:ph type="body" sz="quarter" idx="15" hasCustomPrompt="1"/>
          </p:nvPr>
        </p:nvSpPr>
        <p:spPr>
          <a:xfrm>
            <a:off x="4450037" y="1525669"/>
            <a:ext cx="3325938"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02</a:t>
            </a:r>
          </a:p>
        </p:txBody>
      </p:sp>
      <p:sp>
        <p:nvSpPr>
          <p:cNvPr id="19" name="Text Placeholder 2">
            <a:extLst>
              <a:ext uri="{FF2B5EF4-FFF2-40B4-BE49-F238E27FC236}">
                <a16:creationId xmlns:a16="http://schemas.microsoft.com/office/drawing/2014/main" id="{0ACA541D-867A-6053-1209-0F104895153C}"/>
              </a:ext>
            </a:extLst>
          </p:cNvPr>
          <p:cNvSpPr>
            <a:spLocks noGrp="1"/>
          </p:cNvSpPr>
          <p:nvPr>
            <p:ph type="body" sz="quarter" idx="16" hasCustomPrompt="1"/>
          </p:nvPr>
        </p:nvSpPr>
        <p:spPr>
          <a:xfrm>
            <a:off x="8275010" y="1525669"/>
            <a:ext cx="3325938" cy="549307"/>
          </a:xfrm>
        </p:spPr>
        <p:txBody>
          <a:bodyPr anchor="ctr">
            <a:noAutofit/>
          </a:bodyPr>
          <a:lstStyle>
            <a:lvl1pPr marL="0" algn="ctr">
              <a:buNone/>
              <a:defRPr sz="7200">
                <a:solidFill>
                  <a:schemeClr val="tx1"/>
                </a:solidFill>
                <a:latin typeface="Source Serif 4" panose="02040603050405020204" pitchFamily="18" charset="0"/>
              </a:defRPr>
            </a:lvl1pPr>
          </a:lstStyle>
          <a:p>
            <a:pPr lvl="0"/>
            <a:r>
              <a:rPr lang="en-US" dirty="0"/>
              <a:t>03</a:t>
            </a:r>
          </a:p>
        </p:txBody>
      </p:sp>
      <p:sp>
        <p:nvSpPr>
          <p:cNvPr id="22" name="Text Placeholder 30">
            <a:extLst>
              <a:ext uri="{FF2B5EF4-FFF2-40B4-BE49-F238E27FC236}">
                <a16:creationId xmlns:a16="http://schemas.microsoft.com/office/drawing/2014/main" id="{C051C78E-EDF6-47ED-6063-63C596F6F13A}"/>
              </a:ext>
            </a:extLst>
          </p:cNvPr>
          <p:cNvSpPr>
            <a:spLocks noGrp="1"/>
          </p:cNvSpPr>
          <p:nvPr>
            <p:ph type="body" sz="quarter" idx="45" hasCustomPrompt="1"/>
          </p:nvPr>
        </p:nvSpPr>
        <p:spPr>
          <a:xfrm>
            <a:off x="407988" y="2716788"/>
            <a:ext cx="3782134" cy="3233500"/>
          </a:xfrm>
        </p:spPr>
        <p:txBody>
          <a:bodyPr lIns="144000" tIns="0" rIns="144000" bIns="0">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3" name="Text Placeholder 30">
            <a:extLst>
              <a:ext uri="{FF2B5EF4-FFF2-40B4-BE49-F238E27FC236}">
                <a16:creationId xmlns:a16="http://schemas.microsoft.com/office/drawing/2014/main" id="{94378EB0-A7B7-57D5-FCF4-4E6771D8D78E}"/>
              </a:ext>
            </a:extLst>
          </p:cNvPr>
          <p:cNvSpPr>
            <a:spLocks noGrp="1"/>
          </p:cNvSpPr>
          <p:nvPr>
            <p:ph type="body" sz="quarter" idx="46" hasCustomPrompt="1"/>
          </p:nvPr>
        </p:nvSpPr>
        <p:spPr>
          <a:xfrm>
            <a:off x="407989" y="2236640"/>
            <a:ext cx="3782131"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4" name="Text Placeholder 30">
            <a:extLst>
              <a:ext uri="{FF2B5EF4-FFF2-40B4-BE49-F238E27FC236}">
                <a16:creationId xmlns:a16="http://schemas.microsoft.com/office/drawing/2014/main" id="{7D3CEEA0-E16F-82FE-68AB-3AC443EF3535}"/>
              </a:ext>
            </a:extLst>
          </p:cNvPr>
          <p:cNvSpPr>
            <a:spLocks noGrp="1"/>
          </p:cNvSpPr>
          <p:nvPr>
            <p:ph type="body" sz="quarter" idx="47" hasCustomPrompt="1"/>
          </p:nvPr>
        </p:nvSpPr>
        <p:spPr>
          <a:xfrm>
            <a:off x="4254980" y="2716788"/>
            <a:ext cx="3730737" cy="3233500"/>
          </a:xfrm>
        </p:spPr>
        <p:txBody>
          <a:bodyPr lIns="144000" tIns="0" rIns="144000" bIns="0">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5" name="Text Placeholder 30">
            <a:extLst>
              <a:ext uri="{FF2B5EF4-FFF2-40B4-BE49-F238E27FC236}">
                <a16:creationId xmlns:a16="http://schemas.microsoft.com/office/drawing/2014/main" id="{E1421B18-EDD0-5E3B-FA5D-4DF3C24FB3C4}"/>
              </a:ext>
            </a:extLst>
          </p:cNvPr>
          <p:cNvSpPr>
            <a:spLocks noGrp="1"/>
          </p:cNvSpPr>
          <p:nvPr>
            <p:ph type="body" sz="quarter" idx="48" hasCustomPrompt="1"/>
          </p:nvPr>
        </p:nvSpPr>
        <p:spPr>
          <a:xfrm>
            <a:off x="4254983" y="2236640"/>
            <a:ext cx="3730735"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6" name="Text Placeholder 30">
            <a:extLst>
              <a:ext uri="{FF2B5EF4-FFF2-40B4-BE49-F238E27FC236}">
                <a16:creationId xmlns:a16="http://schemas.microsoft.com/office/drawing/2014/main" id="{CA33FDED-74CC-173E-8BA0-C07572880392}"/>
              </a:ext>
            </a:extLst>
          </p:cNvPr>
          <p:cNvSpPr>
            <a:spLocks noGrp="1"/>
          </p:cNvSpPr>
          <p:nvPr>
            <p:ph type="body" sz="quarter" idx="49" hasCustomPrompt="1"/>
          </p:nvPr>
        </p:nvSpPr>
        <p:spPr>
          <a:xfrm>
            <a:off x="8050574" y="2716788"/>
            <a:ext cx="3730737" cy="3233500"/>
          </a:xfrm>
        </p:spPr>
        <p:txBody>
          <a:bodyPr lIns="144000" tIns="0" rIns="14400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7" name="Text Placeholder 30">
            <a:extLst>
              <a:ext uri="{FF2B5EF4-FFF2-40B4-BE49-F238E27FC236}">
                <a16:creationId xmlns:a16="http://schemas.microsoft.com/office/drawing/2014/main" id="{B379290F-688F-0F13-7036-B8F792508472}"/>
              </a:ext>
            </a:extLst>
          </p:cNvPr>
          <p:cNvSpPr>
            <a:spLocks noGrp="1"/>
          </p:cNvSpPr>
          <p:nvPr>
            <p:ph type="body" sz="quarter" idx="50" hasCustomPrompt="1"/>
          </p:nvPr>
        </p:nvSpPr>
        <p:spPr>
          <a:xfrm>
            <a:off x="8050579" y="2236640"/>
            <a:ext cx="3730734"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pic>
        <p:nvPicPr>
          <p:cNvPr id="15" name="Picture 14">
            <a:extLst>
              <a:ext uri="{FF2B5EF4-FFF2-40B4-BE49-F238E27FC236}">
                <a16:creationId xmlns:a16="http://schemas.microsoft.com/office/drawing/2014/main" id="{AE4A41A7-3871-D916-5B43-C9D8A7987969}"/>
              </a:ext>
            </a:extLst>
          </p:cNvPr>
          <p:cNvPicPr>
            <a:picLocks noChangeAspect="1"/>
          </p:cNvPicPr>
          <p:nvPr/>
        </p:nvPicPr>
        <p:blipFill>
          <a:blip r:embed="rId2"/>
          <a:srcRect/>
          <a:stretch/>
        </p:blipFill>
        <p:spPr>
          <a:xfrm>
            <a:off x="494944" y="6345650"/>
            <a:ext cx="750144" cy="252000"/>
          </a:xfrm>
          <a:prstGeom prst="rect">
            <a:avLst/>
          </a:prstGeom>
        </p:spPr>
      </p:pic>
      <p:pic>
        <p:nvPicPr>
          <p:cNvPr id="16" name="Picture 15">
            <a:extLst>
              <a:ext uri="{FF2B5EF4-FFF2-40B4-BE49-F238E27FC236}">
                <a16:creationId xmlns:a16="http://schemas.microsoft.com/office/drawing/2014/main" id="{217042A1-6E70-FBA4-BC1D-13FE448232B6}"/>
              </a:ext>
            </a:extLst>
          </p:cNvPr>
          <p:cNvPicPr>
            <a:picLocks noChangeAspect="1"/>
          </p:cNvPicPr>
          <p:nvPr/>
        </p:nvPicPr>
        <p:blipFill>
          <a:blip r:embed="rId2"/>
          <a:srcRect/>
          <a:stretch/>
        </p:blipFill>
        <p:spPr>
          <a:xfrm>
            <a:off x="494944" y="6345650"/>
            <a:ext cx="750144" cy="252000"/>
          </a:xfrm>
          <a:prstGeom prst="rect">
            <a:avLst/>
          </a:prstGeom>
        </p:spPr>
      </p:pic>
      <p:sp>
        <p:nvSpPr>
          <p:cNvPr id="8" name="Text Placeholder 30">
            <a:extLst>
              <a:ext uri="{FF2B5EF4-FFF2-40B4-BE49-F238E27FC236}">
                <a16:creationId xmlns:a16="http://schemas.microsoft.com/office/drawing/2014/main" id="{7281A052-2DC4-8873-6D13-499943E1D12D}"/>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0" name="Text Placeholder 30">
            <a:extLst>
              <a:ext uri="{FF2B5EF4-FFF2-40B4-BE49-F238E27FC236}">
                <a16:creationId xmlns:a16="http://schemas.microsoft.com/office/drawing/2014/main" id="{675EF4C8-E04A-7EBB-3291-A702BC1CACA2}"/>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8" name="Picture 27">
            <a:extLst>
              <a:ext uri="{FF2B5EF4-FFF2-40B4-BE49-F238E27FC236}">
                <a16:creationId xmlns:a16="http://schemas.microsoft.com/office/drawing/2014/main" id="{8FBC52AE-B0B5-78F0-48F4-E8B32B32C179}"/>
              </a:ext>
            </a:extLst>
          </p:cNvPr>
          <p:cNvPicPr>
            <a:picLocks noChangeAspect="1"/>
          </p:cNvPicPr>
          <p:nvPr/>
        </p:nvPicPr>
        <p:blipFill>
          <a:blip r:embed="rId2"/>
          <a:srcRect/>
          <a:stretch/>
        </p:blipFill>
        <p:spPr>
          <a:xfrm>
            <a:off x="494944" y="6345650"/>
            <a:ext cx="750144" cy="252000"/>
          </a:xfrm>
          <a:prstGeom prst="rect">
            <a:avLst/>
          </a:prstGeom>
        </p:spPr>
      </p:pic>
      <p:pic>
        <p:nvPicPr>
          <p:cNvPr id="33" name="Picture 32">
            <a:extLst>
              <a:ext uri="{FF2B5EF4-FFF2-40B4-BE49-F238E27FC236}">
                <a16:creationId xmlns:a16="http://schemas.microsoft.com/office/drawing/2014/main" id="{A5B9DA6F-A753-F3D5-0D48-3DB3CC38D3E3}"/>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553354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section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4" name="Text Placeholder 30">
            <a:extLst>
              <a:ext uri="{FF2B5EF4-FFF2-40B4-BE49-F238E27FC236}">
                <a16:creationId xmlns:a16="http://schemas.microsoft.com/office/drawing/2014/main" id="{A9BE16E8-27D8-BDB4-2170-43DA6CDE231D}"/>
              </a:ext>
            </a:extLst>
          </p:cNvPr>
          <p:cNvSpPr>
            <a:spLocks noGrp="1"/>
          </p:cNvSpPr>
          <p:nvPr>
            <p:ph type="body" sz="quarter" idx="45" hasCustomPrompt="1"/>
          </p:nvPr>
        </p:nvSpPr>
        <p:spPr>
          <a:xfrm>
            <a:off x="410685" y="2266282"/>
            <a:ext cx="3412249" cy="3662496"/>
          </a:xfrm>
        </p:spPr>
        <p:txBody>
          <a:bodyPr>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1786134"/>
            <a:ext cx="3412247" cy="347989"/>
          </a:xfrm>
        </p:spPr>
        <p:txBody>
          <a:bodyPr>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1786134"/>
            <a:ext cx="3412247" cy="347989"/>
          </a:xfrm>
        </p:spPr>
        <p:txBody>
          <a:bodyPr>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1786134"/>
            <a:ext cx="3412247" cy="347989"/>
          </a:xfrm>
        </p:spPr>
        <p:txBody>
          <a:bodyPr>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3" name="Text Placeholder 30">
            <a:extLst>
              <a:ext uri="{FF2B5EF4-FFF2-40B4-BE49-F238E27FC236}">
                <a16:creationId xmlns:a16="http://schemas.microsoft.com/office/drawing/2014/main" id="{B284B931-7A4E-771E-33F0-ABA4D6D81EB2}"/>
              </a:ext>
            </a:extLst>
          </p:cNvPr>
          <p:cNvSpPr>
            <a:spLocks noGrp="1"/>
          </p:cNvSpPr>
          <p:nvPr>
            <p:ph type="body" sz="quarter" idx="51" hasCustomPrompt="1"/>
          </p:nvPr>
        </p:nvSpPr>
        <p:spPr>
          <a:xfrm>
            <a:off x="4347101" y="2266282"/>
            <a:ext cx="3412249" cy="3662496"/>
          </a:xfrm>
        </p:spPr>
        <p:txBody>
          <a:bodyPr>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4" name="Text Placeholder 30">
            <a:extLst>
              <a:ext uri="{FF2B5EF4-FFF2-40B4-BE49-F238E27FC236}">
                <a16:creationId xmlns:a16="http://schemas.microsoft.com/office/drawing/2014/main" id="{235E7904-9C3C-AFB1-6B77-BD5947B428EE}"/>
              </a:ext>
            </a:extLst>
          </p:cNvPr>
          <p:cNvSpPr>
            <a:spLocks noGrp="1"/>
          </p:cNvSpPr>
          <p:nvPr>
            <p:ph type="body" sz="quarter" idx="52" hasCustomPrompt="1"/>
          </p:nvPr>
        </p:nvSpPr>
        <p:spPr>
          <a:xfrm>
            <a:off x="8283519" y="2266282"/>
            <a:ext cx="3412249" cy="3662496"/>
          </a:xfrm>
        </p:spPr>
        <p:txBody>
          <a:bodyPr>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8" name="Text Placeholder 30">
            <a:extLst>
              <a:ext uri="{FF2B5EF4-FFF2-40B4-BE49-F238E27FC236}">
                <a16:creationId xmlns:a16="http://schemas.microsoft.com/office/drawing/2014/main" id="{B98E0048-5D69-9E0A-BE3A-7658B4C2118D}"/>
              </a:ext>
            </a:extLst>
          </p:cNvPr>
          <p:cNvSpPr>
            <a:spLocks noGrp="1"/>
          </p:cNvSpPr>
          <p:nvPr>
            <p:ph type="body" sz="quarter" idx="44" hasCustomPrompt="1"/>
          </p:nvPr>
        </p:nvSpPr>
        <p:spPr>
          <a:xfrm>
            <a:off x="5836883" y="490170"/>
            <a:ext cx="5856351" cy="788606"/>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 name="Text Placeholder 30">
            <a:extLst>
              <a:ext uri="{FF2B5EF4-FFF2-40B4-BE49-F238E27FC236}">
                <a16:creationId xmlns:a16="http://schemas.microsoft.com/office/drawing/2014/main" id="{106F4CC3-ACE4-4167-11BE-035F927D9C5A}"/>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88D783E0-11D3-34F0-A7FC-7CE3A4609515}"/>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9" name="Text Placeholder 30">
            <a:extLst>
              <a:ext uri="{FF2B5EF4-FFF2-40B4-BE49-F238E27FC236}">
                <a16:creationId xmlns:a16="http://schemas.microsoft.com/office/drawing/2014/main" id="{7992E1F3-8F37-3C73-0EFE-88FCD3D0C301}"/>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6" name="Picture 15">
            <a:extLst>
              <a:ext uri="{FF2B5EF4-FFF2-40B4-BE49-F238E27FC236}">
                <a16:creationId xmlns:a16="http://schemas.microsoft.com/office/drawing/2014/main" id="{A443D118-1B17-8730-CF59-D15CA523DBC3}"/>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06B6E007-060F-EF2E-AF3A-05139F487E70}"/>
              </a:ext>
            </a:extLst>
          </p:cNvPr>
          <p:cNvPicPr>
            <a:picLocks noChangeAspect="1"/>
          </p:cNvPicPr>
          <p:nvPr/>
        </p:nvPicPr>
        <p:blipFill>
          <a:blip r:embed="rId2"/>
          <a:srcRect/>
          <a:stretch/>
        </p:blipFill>
        <p:spPr>
          <a:xfrm>
            <a:off x="494944" y="6345650"/>
            <a:ext cx="750144" cy="252000"/>
          </a:xfrm>
          <a:prstGeom prst="rect">
            <a:avLst/>
          </a:prstGeom>
        </p:spPr>
      </p:pic>
      <p:pic>
        <p:nvPicPr>
          <p:cNvPr id="6" name="Picture 5">
            <a:extLst>
              <a:ext uri="{FF2B5EF4-FFF2-40B4-BE49-F238E27FC236}">
                <a16:creationId xmlns:a16="http://schemas.microsoft.com/office/drawing/2014/main" id="{2CB5A155-25CA-6C64-FACE-23FF08EB7514}"/>
              </a:ext>
            </a:extLst>
          </p:cNvPr>
          <p:cNvPicPr>
            <a:picLocks noChangeAspect="1"/>
          </p:cNvPicPr>
          <p:nvPr/>
        </p:nvPicPr>
        <p:blipFill>
          <a:blip r:embed="rId2"/>
          <a:srcRect/>
          <a:stretch/>
        </p:blipFill>
        <p:spPr>
          <a:xfrm>
            <a:off x="494944" y="6345650"/>
            <a:ext cx="750144" cy="252000"/>
          </a:xfrm>
          <a:prstGeom prst="rect">
            <a:avLst/>
          </a:prstGeom>
        </p:spPr>
      </p:pic>
      <p:pic>
        <p:nvPicPr>
          <p:cNvPr id="10" name="Picture 9">
            <a:extLst>
              <a:ext uri="{FF2B5EF4-FFF2-40B4-BE49-F238E27FC236}">
                <a16:creationId xmlns:a16="http://schemas.microsoft.com/office/drawing/2014/main" id="{82B02996-D244-AD77-4BFA-8127841DC88E}"/>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89950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mage + Text section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lIns="0" tIns="0" rIns="0" bIns="0"/>
          <a:lstStyle>
            <a:lvl1pPr>
              <a:defRPr>
                <a:solidFill>
                  <a:schemeClr val="tx1"/>
                </a:solidFill>
              </a:defRPr>
            </a:lvl1pPr>
          </a:lstStyle>
          <a:p>
            <a:fld id="{C0EDDC5C-205A-1F49-B1B2-33E9132FECDE}" type="slidenum">
              <a:rPr lang="en-US" smtClean="0"/>
              <a:pPr/>
              <a:t>‹#›</a:t>
            </a:fld>
            <a:endParaRPr lang="en-US"/>
          </a:p>
        </p:txBody>
      </p:sp>
      <p:sp>
        <p:nvSpPr>
          <p:cNvPr id="4" name="Text Placeholder 30">
            <a:extLst>
              <a:ext uri="{FF2B5EF4-FFF2-40B4-BE49-F238E27FC236}">
                <a16:creationId xmlns:a16="http://schemas.microsoft.com/office/drawing/2014/main" id="{A9BE16E8-27D8-BDB4-2170-43DA6CDE231D}"/>
              </a:ext>
            </a:extLst>
          </p:cNvPr>
          <p:cNvSpPr>
            <a:spLocks noGrp="1"/>
          </p:cNvSpPr>
          <p:nvPr>
            <p:ph type="body" sz="quarter" idx="45" hasCustomPrompt="1"/>
          </p:nvPr>
        </p:nvSpPr>
        <p:spPr>
          <a:xfrm>
            <a:off x="410685"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2" name="Text Placeholder 30">
            <a:extLst>
              <a:ext uri="{FF2B5EF4-FFF2-40B4-BE49-F238E27FC236}">
                <a16:creationId xmlns:a16="http://schemas.microsoft.com/office/drawing/2014/main" id="{5FE16C79-6500-807B-7444-672EECC68FAC}"/>
              </a:ext>
            </a:extLst>
          </p:cNvPr>
          <p:cNvSpPr>
            <a:spLocks noGrp="1"/>
          </p:cNvSpPr>
          <p:nvPr>
            <p:ph type="body" sz="quarter" idx="51" hasCustomPrompt="1"/>
          </p:nvPr>
        </p:nvSpPr>
        <p:spPr>
          <a:xfrm>
            <a:off x="4341418"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 name="Text Placeholder 30">
            <a:extLst>
              <a:ext uri="{FF2B5EF4-FFF2-40B4-BE49-F238E27FC236}">
                <a16:creationId xmlns:a16="http://schemas.microsoft.com/office/drawing/2014/main" id="{D19113A0-1A76-85CE-829E-A3256325AB9F}"/>
              </a:ext>
            </a:extLst>
          </p:cNvPr>
          <p:cNvSpPr>
            <a:spLocks noGrp="1"/>
          </p:cNvSpPr>
          <p:nvPr>
            <p:ph type="body" sz="quarter" idx="52" hasCustomPrompt="1"/>
          </p:nvPr>
        </p:nvSpPr>
        <p:spPr>
          <a:xfrm>
            <a:off x="8272150"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9" name="Picture Placeholder 9">
            <a:extLst>
              <a:ext uri="{FF2B5EF4-FFF2-40B4-BE49-F238E27FC236}">
                <a16:creationId xmlns:a16="http://schemas.microsoft.com/office/drawing/2014/main" id="{4EB01D7E-14E2-DB7B-A9A5-D85BAFE05C2E}"/>
              </a:ext>
            </a:extLst>
          </p:cNvPr>
          <p:cNvSpPr>
            <a:spLocks noGrp="1"/>
          </p:cNvSpPr>
          <p:nvPr>
            <p:ph type="pic" sz="quarter" idx="53"/>
          </p:nvPr>
        </p:nvSpPr>
        <p:spPr>
          <a:xfrm>
            <a:off x="4341418" y="1785021"/>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D35B7AA4-CD20-E747-6FB5-5848BE6D6A60}"/>
              </a:ext>
            </a:extLst>
          </p:cNvPr>
          <p:cNvSpPr>
            <a:spLocks noGrp="1"/>
          </p:cNvSpPr>
          <p:nvPr>
            <p:ph type="pic" sz="quarter" idx="37"/>
          </p:nvPr>
        </p:nvSpPr>
        <p:spPr>
          <a:xfrm>
            <a:off x="410685" y="1775548"/>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7" name="Picture Placeholder 9">
            <a:extLst>
              <a:ext uri="{FF2B5EF4-FFF2-40B4-BE49-F238E27FC236}">
                <a16:creationId xmlns:a16="http://schemas.microsoft.com/office/drawing/2014/main" id="{E6FA7D26-420A-D946-F048-D4334F0FFB81}"/>
              </a:ext>
            </a:extLst>
          </p:cNvPr>
          <p:cNvSpPr>
            <a:spLocks noGrp="1"/>
          </p:cNvSpPr>
          <p:nvPr>
            <p:ph type="pic" sz="quarter" idx="38"/>
          </p:nvPr>
        </p:nvSpPr>
        <p:spPr>
          <a:xfrm>
            <a:off x="8272150" y="1785021"/>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8" name="Text Placeholder 30">
            <a:extLst>
              <a:ext uri="{FF2B5EF4-FFF2-40B4-BE49-F238E27FC236}">
                <a16:creationId xmlns:a16="http://schemas.microsoft.com/office/drawing/2014/main" id="{991F4232-B9F3-AE72-6C87-53266ADFE6F4}"/>
              </a:ext>
            </a:extLst>
          </p:cNvPr>
          <p:cNvSpPr>
            <a:spLocks noGrp="1"/>
          </p:cNvSpPr>
          <p:nvPr>
            <p:ph type="body" sz="quarter" idx="44" hasCustomPrompt="1"/>
          </p:nvPr>
        </p:nvSpPr>
        <p:spPr>
          <a:xfrm>
            <a:off x="5836883" y="490170"/>
            <a:ext cx="5856351" cy="788606"/>
          </a:xfrm>
        </p:spPr>
        <p:txBody>
          <a:bodyPr lIns="0" tIns="0" rIns="0" bIns="0">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3" name="Text Placeholder 30">
            <a:extLst>
              <a:ext uri="{FF2B5EF4-FFF2-40B4-BE49-F238E27FC236}">
                <a16:creationId xmlns:a16="http://schemas.microsoft.com/office/drawing/2014/main" id="{C2221371-4E38-DC04-DB81-F3C7FC66AA79}"/>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4" name="Text Placeholder 30">
            <a:extLst>
              <a:ext uri="{FF2B5EF4-FFF2-40B4-BE49-F238E27FC236}">
                <a16:creationId xmlns:a16="http://schemas.microsoft.com/office/drawing/2014/main" id="{997EF7B4-B5C5-99C9-D92C-4F8E610E473A}"/>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9" name="Text Placeholder 30">
            <a:extLst>
              <a:ext uri="{FF2B5EF4-FFF2-40B4-BE49-F238E27FC236}">
                <a16:creationId xmlns:a16="http://schemas.microsoft.com/office/drawing/2014/main" id="{7CC901F0-BDE9-4AB0-64B0-F80B857F803F}"/>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0" name="Picture 19">
            <a:extLst>
              <a:ext uri="{FF2B5EF4-FFF2-40B4-BE49-F238E27FC236}">
                <a16:creationId xmlns:a16="http://schemas.microsoft.com/office/drawing/2014/main" id="{7DDA1C7B-D65B-4412-78EE-CA3CB2CC0CB0}"/>
              </a:ext>
            </a:extLst>
          </p:cNvPr>
          <p:cNvPicPr>
            <a:picLocks noChangeAspect="1"/>
          </p:cNvPicPr>
          <p:nvPr/>
        </p:nvPicPr>
        <p:blipFill>
          <a:blip r:embed="rId2"/>
          <a:srcRect/>
          <a:stretch/>
        </p:blipFill>
        <p:spPr>
          <a:xfrm>
            <a:off x="494944" y="6345650"/>
            <a:ext cx="750144" cy="252000"/>
          </a:xfrm>
          <a:prstGeom prst="rect">
            <a:avLst/>
          </a:prstGeom>
        </p:spPr>
      </p:pic>
      <p:pic>
        <p:nvPicPr>
          <p:cNvPr id="6" name="Picture 5">
            <a:extLst>
              <a:ext uri="{FF2B5EF4-FFF2-40B4-BE49-F238E27FC236}">
                <a16:creationId xmlns:a16="http://schemas.microsoft.com/office/drawing/2014/main" id="{E6B0DB03-8544-6DAF-0A0F-2DE22768AD90}"/>
              </a:ext>
            </a:extLst>
          </p:cNvPr>
          <p:cNvPicPr>
            <a:picLocks noChangeAspect="1"/>
          </p:cNvPicPr>
          <p:nvPr/>
        </p:nvPicPr>
        <p:blipFill>
          <a:blip r:embed="rId2"/>
          <a:srcRect/>
          <a:stretch/>
        </p:blipFill>
        <p:spPr>
          <a:xfrm>
            <a:off x="494944" y="6345650"/>
            <a:ext cx="750144" cy="252000"/>
          </a:xfrm>
          <a:prstGeom prst="rect">
            <a:avLst/>
          </a:prstGeom>
        </p:spPr>
      </p:pic>
      <p:pic>
        <p:nvPicPr>
          <p:cNvPr id="8" name="Picture 7">
            <a:extLst>
              <a:ext uri="{FF2B5EF4-FFF2-40B4-BE49-F238E27FC236}">
                <a16:creationId xmlns:a16="http://schemas.microsoft.com/office/drawing/2014/main" id="{838C8748-EEA1-41EB-517F-AA67640885C2}"/>
              </a:ext>
            </a:extLst>
          </p:cNvPr>
          <p:cNvPicPr>
            <a:picLocks noChangeAspect="1"/>
          </p:cNvPicPr>
          <p:nvPr/>
        </p:nvPicPr>
        <p:blipFill>
          <a:blip r:embed="rId2"/>
          <a:srcRect/>
          <a:stretch/>
        </p:blipFill>
        <p:spPr>
          <a:xfrm>
            <a:off x="494944" y="6345650"/>
            <a:ext cx="750144" cy="252000"/>
          </a:xfrm>
          <a:prstGeom prst="rect">
            <a:avLst/>
          </a:prstGeom>
        </p:spPr>
      </p:pic>
      <p:pic>
        <p:nvPicPr>
          <p:cNvPr id="15" name="Picture 14">
            <a:extLst>
              <a:ext uri="{FF2B5EF4-FFF2-40B4-BE49-F238E27FC236}">
                <a16:creationId xmlns:a16="http://schemas.microsoft.com/office/drawing/2014/main" id="{30D6005A-3757-2313-7012-E77479978B4C}"/>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75557975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mage + Headline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D60F7E1-DEB5-48A6-6239-46235EC9BF58}"/>
              </a:ext>
            </a:extLst>
          </p:cNvPr>
          <p:cNvSpPr>
            <a:spLocks noGrp="1"/>
          </p:cNvSpPr>
          <p:nvPr>
            <p:ph type="ftr" sz="quarter" idx="11"/>
          </p:nvPr>
        </p:nvSpPr>
        <p:spPr/>
        <p:txBody>
          <a:bodyPr/>
          <a:lstStyle/>
          <a:p>
            <a:r>
              <a:rPr lang="en-US"/>
              <a:t>Footer</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9" name="Picture Placeholder 9">
            <a:extLst>
              <a:ext uri="{FF2B5EF4-FFF2-40B4-BE49-F238E27FC236}">
                <a16:creationId xmlns:a16="http://schemas.microsoft.com/office/drawing/2014/main" id="{4EB01D7E-14E2-DB7B-A9A5-D85BAFE05C2E}"/>
              </a:ext>
            </a:extLst>
          </p:cNvPr>
          <p:cNvSpPr>
            <a:spLocks noGrp="1"/>
          </p:cNvSpPr>
          <p:nvPr>
            <p:ph type="pic" sz="quarter" idx="53"/>
          </p:nvPr>
        </p:nvSpPr>
        <p:spPr>
          <a:xfrm>
            <a:off x="4341418" y="1785020"/>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D35B7AA4-CD20-E747-6FB5-5848BE6D6A60}"/>
              </a:ext>
            </a:extLst>
          </p:cNvPr>
          <p:cNvSpPr>
            <a:spLocks noGrp="1"/>
          </p:cNvSpPr>
          <p:nvPr>
            <p:ph type="pic" sz="quarter" idx="37"/>
          </p:nvPr>
        </p:nvSpPr>
        <p:spPr>
          <a:xfrm>
            <a:off x="410685" y="1775547"/>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7" name="Picture Placeholder 9">
            <a:extLst>
              <a:ext uri="{FF2B5EF4-FFF2-40B4-BE49-F238E27FC236}">
                <a16:creationId xmlns:a16="http://schemas.microsoft.com/office/drawing/2014/main" id="{E6FA7D26-420A-D946-F048-D4334F0FFB81}"/>
              </a:ext>
            </a:extLst>
          </p:cNvPr>
          <p:cNvSpPr>
            <a:spLocks noGrp="1"/>
          </p:cNvSpPr>
          <p:nvPr>
            <p:ph type="pic" sz="quarter" idx="38"/>
          </p:nvPr>
        </p:nvSpPr>
        <p:spPr>
          <a:xfrm>
            <a:off x="8272150" y="1785020"/>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8" name="Text Placeholder 30">
            <a:extLst>
              <a:ext uri="{FF2B5EF4-FFF2-40B4-BE49-F238E27FC236}">
                <a16:creationId xmlns:a16="http://schemas.microsoft.com/office/drawing/2014/main" id="{991F4232-B9F3-AE72-6C87-53266ADFE6F4}"/>
              </a:ext>
            </a:extLst>
          </p:cNvPr>
          <p:cNvSpPr>
            <a:spLocks noGrp="1"/>
          </p:cNvSpPr>
          <p:nvPr>
            <p:ph type="body" sz="quarter" idx="44" hasCustomPrompt="1"/>
          </p:nvPr>
        </p:nvSpPr>
        <p:spPr>
          <a:xfrm>
            <a:off x="5836883" y="490170"/>
            <a:ext cx="5856351" cy="788606"/>
          </a:xfrm>
        </p:spPr>
        <p:txBody>
          <a:bodyPr>
            <a:noAutofit/>
          </a:bodyPr>
          <a:lstStyle>
            <a:lvl1pPr marL="0" indent="0">
              <a:lnSpc>
                <a:spcPct val="100000"/>
              </a:lnSpc>
              <a:buNone/>
              <a:defRPr sz="1200" b="0" i="0">
                <a:ln>
                  <a:noFill/>
                </a:ln>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 name="Text Placeholder 30">
            <a:extLst>
              <a:ext uri="{FF2B5EF4-FFF2-40B4-BE49-F238E27FC236}">
                <a16:creationId xmlns:a16="http://schemas.microsoft.com/office/drawing/2014/main" id="{461B0764-6FEE-64C2-4BCD-73270DA05F0C}"/>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4" name="Text Placeholder 30">
            <a:extLst>
              <a:ext uri="{FF2B5EF4-FFF2-40B4-BE49-F238E27FC236}">
                <a16:creationId xmlns:a16="http://schemas.microsoft.com/office/drawing/2014/main" id="{E0660449-4AA4-E078-1133-0FD89D5C39F9}"/>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8" name="Text Placeholder 30">
            <a:extLst>
              <a:ext uri="{FF2B5EF4-FFF2-40B4-BE49-F238E27FC236}">
                <a16:creationId xmlns:a16="http://schemas.microsoft.com/office/drawing/2014/main" id="{2D0185E2-C024-9534-F0F6-9FF8F271AB29}"/>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5" name="Picture 14">
            <a:extLst>
              <a:ext uri="{FF2B5EF4-FFF2-40B4-BE49-F238E27FC236}">
                <a16:creationId xmlns:a16="http://schemas.microsoft.com/office/drawing/2014/main" id="{DE129208-0234-1A6A-993E-AEE22EAB31E5}"/>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B3DACE00-6ECB-5A69-3D5B-0FBDC17EAF7C}"/>
              </a:ext>
            </a:extLst>
          </p:cNvPr>
          <p:cNvPicPr>
            <a:picLocks noChangeAspect="1"/>
          </p:cNvPicPr>
          <p:nvPr/>
        </p:nvPicPr>
        <p:blipFill>
          <a:blip r:embed="rId2"/>
          <a:srcRect/>
          <a:stretch/>
        </p:blipFill>
        <p:spPr>
          <a:xfrm>
            <a:off x="494944" y="6345650"/>
            <a:ext cx="750144" cy="252000"/>
          </a:xfrm>
          <a:prstGeom prst="rect">
            <a:avLst/>
          </a:prstGeom>
        </p:spPr>
      </p:pic>
      <p:pic>
        <p:nvPicPr>
          <p:cNvPr id="13" name="Picture 12">
            <a:extLst>
              <a:ext uri="{FF2B5EF4-FFF2-40B4-BE49-F238E27FC236}">
                <a16:creationId xmlns:a16="http://schemas.microsoft.com/office/drawing/2014/main" id="{8B9682E9-4491-4A72-D29C-D7B708E9173E}"/>
              </a:ext>
            </a:extLst>
          </p:cNvPr>
          <p:cNvPicPr>
            <a:picLocks noChangeAspect="1"/>
          </p:cNvPicPr>
          <p:nvPr/>
        </p:nvPicPr>
        <p:blipFill>
          <a:blip r:embed="rId2"/>
          <a:srcRect/>
          <a:stretch/>
        </p:blipFill>
        <p:spPr>
          <a:xfrm>
            <a:off x="494944" y="6345650"/>
            <a:ext cx="750144" cy="252000"/>
          </a:xfrm>
          <a:prstGeom prst="rect">
            <a:avLst/>
          </a:prstGeom>
        </p:spPr>
      </p:pic>
      <p:pic>
        <p:nvPicPr>
          <p:cNvPr id="14" name="Picture 13">
            <a:extLst>
              <a:ext uri="{FF2B5EF4-FFF2-40B4-BE49-F238E27FC236}">
                <a16:creationId xmlns:a16="http://schemas.microsoft.com/office/drawing/2014/main" id="{989DAC8B-CB93-7A70-E40A-5CAEA6656D5A}"/>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4986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for moti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4702659"/>
            <a:ext cx="9144000" cy="1081118"/>
          </a:xfrm>
        </p:spPr>
        <p:txBody>
          <a:bodyPr anchor="b">
            <a:normAutofit/>
          </a:bodyPr>
          <a:lstStyle>
            <a:lvl1pPr algn="ctr">
              <a:defRPr sz="3200">
                <a:solidFill>
                  <a:schemeClr val="bg1"/>
                </a:solidFill>
                <a:latin typeface="+mj-lt"/>
              </a:defRPr>
            </a:lvl1pPr>
          </a:lstStyle>
          <a:p>
            <a:r>
              <a:rPr lang="en-US" dirty="0"/>
              <a:t>Title slide</a:t>
            </a:r>
          </a:p>
        </p:txBody>
      </p:sp>
      <p:sp>
        <p:nvSpPr>
          <p:cNvPr id="17" name="Text Placeholder 16">
            <a:extLst>
              <a:ext uri="{FF2B5EF4-FFF2-40B4-BE49-F238E27FC236}">
                <a16:creationId xmlns:a16="http://schemas.microsoft.com/office/drawing/2014/main" id="{4A149C1E-F814-DF6A-9D18-2099D1D437E0}"/>
              </a:ext>
            </a:extLst>
          </p:cNvPr>
          <p:cNvSpPr>
            <a:spLocks noGrp="1"/>
          </p:cNvSpPr>
          <p:nvPr>
            <p:ph type="body" sz="quarter" idx="13" hasCustomPrompt="1"/>
          </p:nvPr>
        </p:nvSpPr>
        <p:spPr>
          <a:xfrm>
            <a:off x="1524001" y="5783777"/>
            <a:ext cx="9144000" cy="365126"/>
          </a:xfrm>
        </p:spPr>
        <p:txBody>
          <a:bodyPr>
            <a:normAutofit/>
          </a:bodyPr>
          <a:lstStyle>
            <a:lvl1pPr algn="ctr">
              <a:buNone/>
              <a:defRPr sz="1800">
                <a:solidFill>
                  <a:schemeClr val="bg1"/>
                </a:solidFill>
              </a:defRPr>
            </a:lvl1pPr>
          </a:lstStyle>
          <a:p>
            <a:pPr lvl="0"/>
            <a:r>
              <a:rPr lang="en-US"/>
              <a:t>Additional information goes here</a:t>
            </a:r>
          </a:p>
        </p:txBody>
      </p:sp>
    </p:spTree>
    <p:extLst>
      <p:ext uri="{BB962C8B-B14F-4D97-AF65-F5344CB8AC3E}">
        <p14:creationId xmlns:p14="http://schemas.microsoft.com/office/powerpoint/2010/main" val="1017363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Image + Headlin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1E777B85-4146-0985-FC0E-5FE8C31DDB61}"/>
              </a:ext>
            </a:extLst>
          </p:cNvPr>
          <p:cNvSpPr>
            <a:spLocks noGrp="1"/>
          </p:cNvSpPr>
          <p:nvPr>
            <p:ph type="body" sz="quarter" idx="15" hasCustomPrompt="1"/>
          </p:nvPr>
        </p:nvSpPr>
        <p:spPr>
          <a:xfrm>
            <a:off x="479424" y="1633486"/>
            <a:ext cx="3006883"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30">
            <a:extLst>
              <a:ext uri="{FF2B5EF4-FFF2-40B4-BE49-F238E27FC236}">
                <a16:creationId xmlns:a16="http://schemas.microsoft.com/office/drawing/2014/main" id="{78686747-CEF6-9FAE-3D18-023580F77ED6}"/>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0" name="Text Placeholder 30">
            <a:extLst>
              <a:ext uri="{FF2B5EF4-FFF2-40B4-BE49-F238E27FC236}">
                <a16:creationId xmlns:a16="http://schemas.microsoft.com/office/drawing/2014/main" id="{032EFE70-6909-658C-7A23-5AA41F203640}"/>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1" name="Text Placeholder 30">
            <a:extLst>
              <a:ext uri="{FF2B5EF4-FFF2-40B4-BE49-F238E27FC236}">
                <a16:creationId xmlns:a16="http://schemas.microsoft.com/office/drawing/2014/main" id="{D0AE424C-2DEF-D6DA-D88D-F96A91AC1B64}"/>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9" name="Picture 8">
            <a:extLst>
              <a:ext uri="{FF2B5EF4-FFF2-40B4-BE49-F238E27FC236}">
                <a16:creationId xmlns:a16="http://schemas.microsoft.com/office/drawing/2014/main" id="{0F633D06-3D01-8968-3D64-E3ED96FD5643}"/>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D679E360-B239-0177-6939-528A185984CB}"/>
              </a:ext>
            </a:extLst>
          </p:cNvPr>
          <p:cNvPicPr>
            <a:picLocks noChangeAspect="1"/>
          </p:cNvPicPr>
          <p:nvPr/>
        </p:nvPicPr>
        <p:blipFill>
          <a:blip r:embed="rId2"/>
          <a:srcRect/>
          <a:stretch/>
        </p:blipFill>
        <p:spPr>
          <a:xfrm>
            <a:off x="494944" y="6345650"/>
            <a:ext cx="750144" cy="252000"/>
          </a:xfrm>
          <a:prstGeom prst="rect">
            <a:avLst/>
          </a:prstGeom>
        </p:spPr>
      </p:pic>
      <p:pic>
        <p:nvPicPr>
          <p:cNvPr id="4" name="Picture 3">
            <a:extLst>
              <a:ext uri="{FF2B5EF4-FFF2-40B4-BE49-F238E27FC236}">
                <a16:creationId xmlns:a16="http://schemas.microsoft.com/office/drawing/2014/main" id="{FEAE3A36-3D0F-C032-B41B-7DE3BBFC8D7B}"/>
              </a:ext>
            </a:extLst>
          </p:cNvPr>
          <p:cNvPicPr>
            <a:picLocks noChangeAspect="1"/>
          </p:cNvPicPr>
          <p:nvPr/>
        </p:nvPicPr>
        <p:blipFill>
          <a:blip r:embed="rId2"/>
          <a:srcRect/>
          <a:stretch/>
        </p:blipFill>
        <p:spPr>
          <a:xfrm>
            <a:off x="494944" y="6345650"/>
            <a:ext cx="750144" cy="252000"/>
          </a:xfrm>
          <a:prstGeom prst="rect">
            <a:avLst/>
          </a:prstGeom>
        </p:spPr>
      </p:pic>
      <p:pic>
        <p:nvPicPr>
          <p:cNvPr id="5" name="Picture 4">
            <a:extLst>
              <a:ext uri="{FF2B5EF4-FFF2-40B4-BE49-F238E27FC236}">
                <a16:creationId xmlns:a16="http://schemas.microsoft.com/office/drawing/2014/main" id="{7E33FA5C-70F7-DC50-35CC-846396570877}"/>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542300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Text left, image right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236ADB20-245E-2F7B-CA6A-661C4FD66607}"/>
              </a:ext>
            </a:extLst>
          </p:cNvPr>
          <p:cNvSpPr>
            <a:spLocks noGrp="1"/>
          </p:cNvSpPr>
          <p:nvPr>
            <p:ph type="body" sz="quarter" idx="15" hasCustomPrompt="1"/>
          </p:nvPr>
        </p:nvSpPr>
        <p:spPr>
          <a:xfrm>
            <a:off x="479424" y="1633486"/>
            <a:ext cx="2989365"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0" name="Text Placeholder 30">
            <a:extLst>
              <a:ext uri="{FF2B5EF4-FFF2-40B4-BE49-F238E27FC236}">
                <a16:creationId xmlns:a16="http://schemas.microsoft.com/office/drawing/2014/main" id="{7534B71E-D875-675B-2021-FC86989E7D92}"/>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8E93F443-AA49-8CC0-8AD7-27800990AD2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9A7A819-44D1-A6E5-1B49-B05CFB4E3E3C}"/>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5" name="Picture 4">
            <a:extLst>
              <a:ext uri="{FF2B5EF4-FFF2-40B4-BE49-F238E27FC236}">
                <a16:creationId xmlns:a16="http://schemas.microsoft.com/office/drawing/2014/main" id="{A4CC7BD8-CE15-3AEC-3ECA-C5C21541D49A}"/>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FFB1C5DA-F085-3375-BB76-184C069CCEDC}"/>
              </a:ext>
            </a:extLst>
          </p:cNvPr>
          <p:cNvPicPr>
            <a:picLocks noChangeAspect="1"/>
          </p:cNvPicPr>
          <p:nvPr/>
        </p:nvPicPr>
        <p:blipFill>
          <a:blip r:embed="rId2"/>
          <a:srcRect/>
          <a:stretch/>
        </p:blipFill>
        <p:spPr>
          <a:xfrm>
            <a:off x="494944" y="6345650"/>
            <a:ext cx="750144" cy="252000"/>
          </a:xfrm>
          <a:prstGeom prst="rect">
            <a:avLst/>
          </a:prstGeom>
        </p:spPr>
      </p:pic>
      <p:pic>
        <p:nvPicPr>
          <p:cNvPr id="4" name="Picture 3">
            <a:extLst>
              <a:ext uri="{FF2B5EF4-FFF2-40B4-BE49-F238E27FC236}">
                <a16:creationId xmlns:a16="http://schemas.microsoft.com/office/drawing/2014/main" id="{8275028C-9938-39A1-643E-57040908D692}"/>
              </a:ext>
            </a:extLst>
          </p:cNvPr>
          <p:cNvPicPr>
            <a:picLocks noChangeAspect="1"/>
          </p:cNvPicPr>
          <p:nvPr/>
        </p:nvPicPr>
        <p:blipFill>
          <a:blip r:embed="rId2"/>
          <a:srcRect/>
          <a:stretch/>
        </p:blipFill>
        <p:spPr>
          <a:xfrm>
            <a:off x="494944" y="6345650"/>
            <a:ext cx="750144" cy="252000"/>
          </a:xfrm>
          <a:prstGeom prst="rect">
            <a:avLst/>
          </a:prstGeom>
        </p:spPr>
      </p:pic>
      <p:sp>
        <p:nvSpPr>
          <p:cNvPr id="6" name="Picture Placeholder 9">
            <a:extLst>
              <a:ext uri="{FF2B5EF4-FFF2-40B4-BE49-F238E27FC236}">
                <a16:creationId xmlns:a16="http://schemas.microsoft.com/office/drawing/2014/main" id="{030FD203-FCC5-47DE-4682-5789AF1B106C}"/>
              </a:ext>
            </a:extLst>
          </p:cNvPr>
          <p:cNvSpPr>
            <a:spLocks noGrp="1"/>
          </p:cNvSpPr>
          <p:nvPr>
            <p:ph type="pic" sz="quarter" idx="18"/>
          </p:nvPr>
        </p:nvSpPr>
        <p:spPr>
          <a:xfrm>
            <a:off x="3791607" y="118768"/>
            <a:ext cx="8284987"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8" name="Picture 7">
            <a:extLst>
              <a:ext uri="{FF2B5EF4-FFF2-40B4-BE49-F238E27FC236}">
                <a16:creationId xmlns:a16="http://schemas.microsoft.com/office/drawing/2014/main" id="{B119B84A-3B29-C9CA-3DB6-532EAE8B8EB4}"/>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81804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Text left, Image right 3">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A863F82E-803F-6E7D-FC88-90EAD2B85221}"/>
              </a:ext>
            </a:extLst>
          </p:cNvPr>
          <p:cNvSpPr>
            <a:spLocks noGrp="1"/>
          </p:cNvSpPr>
          <p:nvPr>
            <p:ph type="pic" sz="quarter" idx="16"/>
          </p:nvPr>
        </p:nvSpPr>
        <p:spPr>
          <a:xfrm>
            <a:off x="6095997" y="0"/>
            <a:ext cx="6096003" cy="6858000"/>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AB2A80A4-D4F0-D1AD-9E48-C8A7975B73AC}"/>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Text Placeholder 30">
            <a:extLst>
              <a:ext uri="{FF2B5EF4-FFF2-40B4-BE49-F238E27FC236}">
                <a16:creationId xmlns:a16="http://schemas.microsoft.com/office/drawing/2014/main" id="{487595A6-D46D-9D7A-9339-A6B7550188FF}"/>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5" name="Text Placeholder 30">
            <a:extLst>
              <a:ext uri="{FF2B5EF4-FFF2-40B4-BE49-F238E27FC236}">
                <a16:creationId xmlns:a16="http://schemas.microsoft.com/office/drawing/2014/main" id="{E8B90FFE-BD99-6B00-AF26-A364B543E2C4}"/>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8" name="Text Placeholder 30">
            <a:extLst>
              <a:ext uri="{FF2B5EF4-FFF2-40B4-BE49-F238E27FC236}">
                <a16:creationId xmlns:a16="http://schemas.microsoft.com/office/drawing/2014/main" id="{101AF466-DBB7-D3AA-4071-85A55A3F1090}"/>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1" name="Picture 10">
            <a:extLst>
              <a:ext uri="{FF2B5EF4-FFF2-40B4-BE49-F238E27FC236}">
                <a16:creationId xmlns:a16="http://schemas.microsoft.com/office/drawing/2014/main" id="{1F2C6FBB-2975-9DF2-012A-B2C341A556F7}"/>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7BCE34EF-1363-3CE4-9D28-575B1945EEF3}"/>
              </a:ext>
            </a:extLst>
          </p:cNvPr>
          <p:cNvPicPr>
            <a:picLocks noChangeAspect="1"/>
          </p:cNvPicPr>
          <p:nvPr/>
        </p:nvPicPr>
        <p:blipFill>
          <a:blip r:embed="rId2"/>
          <a:srcRect/>
          <a:stretch/>
        </p:blipFill>
        <p:spPr>
          <a:xfrm>
            <a:off x="494944" y="6345650"/>
            <a:ext cx="750144" cy="252000"/>
          </a:xfrm>
          <a:prstGeom prst="rect">
            <a:avLst/>
          </a:prstGeom>
        </p:spPr>
      </p:pic>
      <p:pic>
        <p:nvPicPr>
          <p:cNvPr id="6" name="Picture 5">
            <a:extLst>
              <a:ext uri="{FF2B5EF4-FFF2-40B4-BE49-F238E27FC236}">
                <a16:creationId xmlns:a16="http://schemas.microsoft.com/office/drawing/2014/main" id="{93BDE151-FF94-7978-0C56-08FD21594D44}"/>
              </a:ext>
            </a:extLst>
          </p:cNvPr>
          <p:cNvPicPr>
            <a:picLocks noChangeAspect="1"/>
          </p:cNvPicPr>
          <p:nvPr/>
        </p:nvPicPr>
        <p:blipFill>
          <a:blip r:embed="rId2"/>
          <a:srcRect/>
          <a:stretch/>
        </p:blipFill>
        <p:spPr>
          <a:xfrm>
            <a:off x="494944" y="6345650"/>
            <a:ext cx="750144" cy="252000"/>
          </a:xfrm>
          <a:prstGeom prst="rect">
            <a:avLst/>
          </a:prstGeom>
        </p:spPr>
      </p:pic>
      <p:pic>
        <p:nvPicPr>
          <p:cNvPr id="9" name="Picture 8">
            <a:extLst>
              <a:ext uri="{FF2B5EF4-FFF2-40B4-BE49-F238E27FC236}">
                <a16:creationId xmlns:a16="http://schemas.microsoft.com/office/drawing/2014/main" id="{7FA5C6BD-E740-C56F-B979-7BF28417B235}"/>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155596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left, image right 2">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8037FBE-D048-C6D2-AF5B-ADA5826CAFC2}"/>
              </a:ext>
            </a:extLst>
          </p:cNvPr>
          <p:cNvSpPr/>
          <p:nvPr/>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3" name="Text Placeholder 30">
            <a:extLst>
              <a:ext uri="{FF2B5EF4-FFF2-40B4-BE49-F238E27FC236}">
                <a16:creationId xmlns:a16="http://schemas.microsoft.com/office/drawing/2014/main" id="{373B1665-C797-1707-FBED-4EE9402937D2}"/>
              </a:ext>
            </a:extLst>
          </p:cNvPr>
          <p:cNvSpPr>
            <a:spLocks noGrp="1"/>
          </p:cNvSpPr>
          <p:nvPr>
            <p:ph type="body" sz="quarter" idx="13" hasCustomPrompt="1"/>
          </p:nvPr>
        </p:nvSpPr>
        <p:spPr>
          <a:xfrm>
            <a:off x="469683" y="834295"/>
            <a:ext cx="3427614" cy="454639"/>
          </a:xfrm>
        </p:spPr>
        <p:txBody>
          <a:bodyPr>
            <a:noAutofit/>
          </a:bodyPr>
          <a:lstStyle>
            <a:lvl1pPr marL="0" indent="0">
              <a:buNone/>
              <a:defRPr sz="28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4" name="Text Placeholder 30">
            <a:extLst>
              <a:ext uri="{FF2B5EF4-FFF2-40B4-BE49-F238E27FC236}">
                <a16:creationId xmlns:a16="http://schemas.microsoft.com/office/drawing/2014/main" id="{EFD11573-D214-D2ED-F2CE-6542BADDFCC5}"/>
              </a:ext>
            </a:extLst>
          </p:cNvPr>
          <p:cNvSpPr>
            <a:spLocks noGrp="1"/>
          </p:cNvSpPr>
          <p:nvPr>
            <p:ph type="body" sz="quarter" idx="14" hasCustomPrompt="1"/>
          </p:nvPr>
        </p:nvSpPr>
        <p:spPr>
          <a:xfrm>
            <a:off x="477426" y="1276943"/>
            <a:ext cx="3427614" cy="246868"/>
          </a:xfrm>
        </p:spPr>
        <p:txBody>
          <a:bodyPr>
            <a:noAutofit/>
          </a:bodyPr>
          <a:lstStyle>
            <a:lvl1pPr marL="0" indent="0">
              <a:buNone/>
              <a:defRPr sz="14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5" name="Text Placeholder 30">
            <a:extLst>
              <a:ext uri="{FF2B5EF4-FFF2-40B4-BE49-F238E27FC236}">
                <a16:creationId xmlns:a16="http://schemas.microsoft.com/office/drawing/2014/main" id="{20E19765-8304-87C7-EC89-98539251542E}"/>
              </a:ext>
            </a:extLst>
          </p:cNvPr>
          <p:cNvSpPr>
            <a:spLocks noGrp="1"/>
          </p:cNvSpPr>
          <p:nvPr>
            <p:ph type="body" sz="quarter" idx="15" hasCustomPrompt="1"/>
          </p:nvPr>
        </p:nvSpPr>
        <p:spPr>
          <a:xfrm>
            <a:off x="479424" y="1633486"/>
            <a:ext cx="3417873" cy="3871291"/>
          </a:xfrm>
        </p:spPr>
        <p:txBody>
          <a:bodyPr>
            <a:noAutofit/>
          </a:bodyPr>
          <a:lstStyle>
            <a:lvl1pPr marL="0" indent="0">
              <a:lnSpc>
                <a:spcPct val="100000"/>
              </a:lnSpc>
              <a:buNone/>
              <a:defRPr sz="1200" b="0" i="0">
                <a:ln>
                  <a:noFill/>
                </a:ln>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6" name="Text Placeholder 30">
            <a:extLst>
              <a:ext uri="{FF2B5EF4-FFF2-40B4-BE49-F238E27FC236}">
                <a16:creationId xmlns:a16="http://schemas.microsoft.com/office/drawing/2014/main" id="{DE73025D-83ED-E826-FDA0-CD77B24B6270}"/>
              </a:ext>
            </a:extLst>
          </p:cNvPr>
          <p:cNvSpPr>
            <a:spLocks noGrp="1"/>
          </p:cNvSpPr>
          <p:nvPr>
            <p:ph type="body" sz="quarter" idx="17" hasCustomPrompt="1"/>
          </p:nvPr>
        </p:nvSpPr>
        <p:spPr>
          <a:xfrm>
            <a:off x="494944" y="489636"/>
            <a:ext cx="3410096" cy="246868"/>
          </a:xfrm>
        </p:spPr>
        <p:txBody>
          <a:bodyPr>
            <a:noAutofit/>
          </a:bodyPr>
          <a:lstStyle>
            <a:lvl1pPr marL="0" indent="0">
              <a:buNone/>
              <a:defRPr sz="11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5" name="Picture 4">
            <a:extLst>
              <a:ext uri="{FF2B5EF4-FFF2-40B4-BE49-F238E27FC236}">
                <a16:creationId xmlns:a16="http://schemas.microsoft.com/office/drawing/2014/main" id="{4AB6C668-20FB-BAF0-C51B-EF1C2DDE03B0}"/>
              </a:ext>
            </a:extLst>
          </p:cNvPr>
          <p:cNvPicPr>
            <a:picLocks noChangeAspect="1"/>
          </p:cNvPicPr>
          <p:nvPr/>
        </p:nvPicPr>
        <p:blipFill>
          <a:blip r:embed="rId2"/>
          <a:srcRect/>
          <a:stretch/>
        </p:blipFill>
        <p:spPr>
          <a:xfrm>
            <a:off x="479424" y="6345650"/>
            <a:ext cx="750140" cy="252000"/>
          </a:xfrm>
          <a:prstGeom prst="rect">
            <a:avLst/>
          </a:prstGeom>
        </p:spPr>
      </p:pic>
      <p:sp>
        <p:nvSpPr>
          <p:cNvPr id="2" name="Rectangle 12">
            <a:extLst>
              <a:ext uri="{FF2B5EF4-FFF2-40B4-BE49-F238E27FC236}">
                <a16:creationId xmlns:a16="http://schemas.microsoft.com/office/drawing/2014/main" id="{BF199D70-D264-73D8-0E6A-423DE770FBAA}"/>
              </a:ext>
            </a:extLst>
          </p:cNvPr>
          <p:cNvSpPr/>
          <p:nvPr/>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8" name="Picture 7">
            <a:extLst>
              <a:ext uri="{FF2B5EF4-FFF2-40B4-BE49-F238E27FC236}">
                <a16:creationId xmlns:a16="http://schemas.microsoft.com/office/drawing/2014/main" id="{AA44F769-4591-E89C-4175-DB510F444871}"/>
              </a:ext>
            </a:extLst>
          </p:cNvPr>
          <p:cNvPicPr>
            <a:picLocks noChangeAspect="1"/>
          </p:cNvPicPr>
          <p:nvPr/>
        </p:nvPicPr>
        <p:blipFill>
          <a:blip r:embed="rId3"/>
          <a:srcRect/>
          <a:stretch/>
        </p:blipFill>
        <p:spPr>
          <a:xfrm>
            <a:off x="358097" y="6166625"/>
            <a:ext cx="996429" cy="483501"/>
          </a:xfrm>
          <a:prstGeom prst="rect">
            <a:avLst/>
          </a:prstGeom>
        </p:spPr>
      </p:pic>
      <p:sp>
        <p:nvSpPr>
          <p:cNvPr id="3" name="Rectangle 12">
            <a:extLst>
              <a:ext uri="{FF2B5EF4-FFF2-40B4-BE49-F238E27FC236}">
                <a16:creationId xmlns:a16="http://schemas.microsoft.com/office/drawing/2014/main" id="{12AAD92E-1F62-76CA-78E4-4A38C894BCCE}"/>
              </a:ext>
            </a:extLst>
          </p:cNvPr>
          <p:cNvSpPr/>
          <p:nvPr/>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0" name="Picture 9">
            <a:extLst>
              <a:ext uri="{FF2B5EF4-FFF2-40B4-BE49-F238E27FC236}">
                <a16:creationId xmlns:a16="http://schemas.microsoft.com/office/drawing/2014/main" id="{EF761111-EA6B-F229-A6BD-BEEE28CA921A}"/>
              </a:ext>
            </a:extLst>
          </p:cNvPr>
          <p:cNvPicPr>
            <a:picLocks noChangeAspect="1"/>
          </p:cNvPicPr>
          <p:nvPr/>
        </p:nvPicPr>
        <p:blipFill>
          <a:blip r:embed="rId3"/>
          <a:srcRect/>
          <a:stretch/>
        </p:blipFill>
        <p:spPr>
          <a:xfrm>
            <a:off x="358097" y="6166625"/>
            <a:ext cx="996429" cy="483501"/>
          </a:xfrm>
          <a:prstGeom prst="rect">
            <a:avLst/>
          </a:prstGeom>
        </p:spPr>
      </p:pic>
      <p:sp>
        <p:nvSpPr>
          <p:cNvPr id="11" name="Picture Placeholder 9">
            <a:extLst>
              <a:ext uri="{FF2B5EF4-FFF2-40B4-BE49-F238E27FC236}">
                <a16:creationId xmlns:a16="http://schemas.microsoft.com/office/drawing/2014/main" id="{0859DCEB-F754-477F-ED76-316B03319007}"/>
              </a:ext>
            </a:extLst>
          </p:cNvPr>
          <p:cNvSpPr>
            <a:spLocks noGrp="1"/>
          </p:cNvSpPr>
          <p:nvPr>
            <p:ph type="pic" sz="quarter" idx="18"/>
          </p:nvPr>
        </p:nvSpPr>
        <p:spPr>
          <a:xfrm>
            <a:off x="4225115" y="118768"/>
            <a:ext cx="7851479"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6" name="Rectangle 12">
            <a:extLst>
              <a:ext uri="{FF2B5EF4-FFF2-40B4-BE49-F238E27FC236}">
                <a16:creationId xmlns:a16="http://schemas.microsoft.com/office/drawing/2014/main" id="{D57DAB75-6D3C-F8C7-CE7B-5C2276F41BAB}"/>
              </a:ext>
            </a:extLst>
          </p:cNvPr>
          <p:cNvSpPr/>
          <p:nvPr userDrawn="1"/>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9" name="Picture 8">
            <a:extLst>
              <a:ext uri="{FF2B5EF4-FFF2-40B4-BE49-F238E27FC236}">
                <a16:creationId xmlns:a16="http://schemas.microsoft.com/office/drawing/2014/main" id="{7B355197-58DC-2244-4FB2-104CF085FFC5}"/>
              </a:ext>
            </a:extLst>
          </p:cNvPr>
          <p:cNvPicPr>
            <a:picLocks noChangeAspect="1"/>
          </p:cNvPicPr>
          <p:nvPr userDrawn="1"/>
        </p:nvPicPr>
        <p:blipFill>
          <a:blip r:embed="rId3"/>
          <a:srcRect/>
          <a:stretch/>
        </p:blipFill>
        <p:spPr>
          <a:xfrm>
            <a:off x="358097" y="6166625"/>
            <a:ext cx="996429" cy="483501"/>
          </a:xfrm>
          <a:prstGeom prst="rect">
            <a:avLst/>
          </a:prstGeom>
        </p:spPr>
      </p:pic>
    </p:spTree>
    <p:extLst>
      <p:ext uri="{BB962C8B-B14F-4D97-AF65-F5344CB8AC3E}">
        <p14:creationId xmlns:p14="http://schemas.microsoft.com/office/powerpoint/2010/main" val="1583838475"/>
      </p:ext>
    </p:extLst>
  </p:cSld>
  <p:clrMapOvr>
    <a:masterClrMapping/>
  </p:clrMapOvr>
  <p:extLst>
    <p:ext uri="{DCECCB84-F9BA-43D5-87BE-67443E8EF086}">
      <p15:sldGuideLst xmlns:p15="http://schemas.microsoft.com/office/powerpoint/2012/main">
        <p15:guide id="1" orient="horz" pos="415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left, Image right 3">
    <p:spTree>
      <p:nvGrpSpPr>
        <p:cNvPr id="1" name=""/>
        <p:cNvGrpSpPr/>
        <p:nvPr/>
      </p:nvGrpSpPr>
      <p:grpSpPr>
        <a:xfrm>
          <a:off x="0" y="0"/>
          <a:ext cx="0" cy="0"/>
          <a:chOff x="0" y="0"/>
          <a:chExt cx="0" cy="0"/>
        </a:xfrm>
      </p:grpSpPr>
      <p:sp>
        <p:nvSpPr>
          <p:cNvPr id="9" name="Rectangle 12">
            <a:extLst>
              <a:ext uri="{FF2B5EF4-FFF2-40B4-BE49-F238E27FC236}">
                <a16:creationId xmlns:a16="http://schemas.microsoft.com/office/drawing/2014/main" id="{B1309F1B-711E-0E31-73DD-A88B719CF72B}"/>
              </a:ext>
            </a:extLst>
          </p:cNvPr>
          <p:cNvSpPr/>
          <p:nvPr/>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B56B082F-8FFC-E0E3-42C6-2F82D71FAC23}"/>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4" name="Text Placeholder 30">
            <a:extLst>
              <a:ext uri="{FF2B5EF4-FFF2-40B4-BE49-F238E27FC236}">
                <a16:creationId xmlns:a16="http://schemas.microsoft.com/office/drawing/2014/main" id="{791E90B6-40C2-29CB-E9FE-AEF38CF6B9A2}"/>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5" name="Text Placeholder 30">
            <a:extLst>
              <a:ext uri="{FF2B5EF4-FFF2-40B4-BE49-F238E27FC236}">
                <a16:creationId xmlns:a16="http://schemas.microsoft.com/office/drawing/2014/main" id="{62991DAD-2081-5A3A-3F91-6875F0F32885}"/>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30">
            <a:extLst>
              <a:ext uri="{FF2B5EF4-FFF2-40B4-BE49-F238E27FC236}">
                <a16:creationId xmlns:a16="http://schemas.microsoft.com/office/drawing/2014/main" id="{8E0E36B7-88FC-F4D3-D98D-2F1C7A3EFDDD}"/>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1" name="Picture 10">
            <a:extLst>
              <a:ext uri="{FF2B5EF4-FFF2-40B4-BE49-F238E27FC236}">
                <a16:creationId xmlns:a16="http://schemas.microsoft.com/office/drawing/2014/main" id="{7392E0DF-549E-A6C1-6010-0F0DF88D9C3C}"/>
              </a:ext>
            </a:extLst>
          </p:cNvPr>
          <p:cNvPicPr>
            <a:picLocks noChangeAspect="1"/>
          </p:cNvPicPr>
          <p:nvPr/>
        </p:nvPicPr>
        <p:blipFill>
          <a:blip r:embed="rId2"/>
          <a:srcRect/>
          <a:stretch/>
        </p:blipFill>
        <p:spPr>
          <a:xfrm>
            <a:off x="479424" y="6345650"/>
            <a:ext cx="750140" cy="252000"/>
          </a:xfrm>
          <a:prstGeom prst="rect">
            <a:avLst/>
          </a:prstGeom>
        </p:spPr>
      </p:pic>
      <p:sp>
        <p:nvSpPr>
          <p:cNvPr id="3" name="Rectangle 12">
            <a:extLst>
              <a:ext uri="{FF2B5EF4-FFF2-40B4-BE49-F238E27FC236}">
                <a16:creationId xmlns:a16="http://schemas.microsoft.com/office/drawing/2014/main" id="{08449268-8293-E2CC-E6F2-B381ADC55781}"/>
              </a:ext>
            </a:extLst>
          </p:cNvPr>
          <p:cNvSpPr/>
          <p:nvPr/>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6" name="Picture 5">
            <a:extLst>
              <a:ext uri="{FF2B5EF4-FFF2-40B4-BE49-F238E27FC236}">
                <a16:creationId xmlns:a16="http://schemas.microsoft.com/office/drawing/2014/main" id="{C2D3D2C6-D224-43AB-3630-821175DB5344}"/>
              </a:ext>
            </a:extLst>
          </p:cNvPr>
          <p:cNvPicPr>
            <a:picLocks noChangeAspect="1"/>
          </p:cNvPicPr>
          <p:nvPr/>
        </p:nvPicPr>
        <p:blipFill>
          <a:blip r:embed="rId3"/>
          <a:srcRect/>
          <a:stretch/>
        </p:blipFill>
        <p:spPr>
          <a:xfrm>
            <a:off x="356279" y="6165848"/>
            <a:ext cx="996429" cy="483501"/>
          </a:xfrm>
          <a:prstGeom prst="rect">
            <a:avLst/>
          </a:prstGeom>
        </p:spPr>
      </p:pic>
      <p:sp>
        <p:nvSpPr>
          <p:cNvPr id="10" name="Rectangle 12">
            <a:extLst>
              <a:ext uri="{FF2B5EF4-FFF2-40B4-BE49-F238E27FC236}">
                <a16:creationId xmlns:a16="http://schemas.microsoft.com/office/drawing/2014/main" id="{1CF12298-72E9-8A94-7740-37D3E7E2F787}"/>
              </a:ext>
            </a:extLst>
          </p:cNvPr>
          <p:cNvSpPr/>
          <p:nvPr/>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2" name="Picture 11">
            <a:extLst>
              <a:ext uri="{FF2B5EF4-FFF2-40B4-BE49-F238E27FC236}">
                <a16:creationId xmlns:a16="http://schemas.microsoft.com/office/drawing/2014/main" id="{30B22343-8CDE-EEFF-AA69-E3AC50499C76}"/>
              </a:ext>
            </a:extLst>
          </p:cNvPr>
          <p:cNvPicPr>
            <a:picLocks noChangeAspect="1"/>
          </p:cNvPicPr>
          <p:nvPr/>
        </p:nvPicPr>
        <p:blipFill>
          <a:blip r:embed="rId3"/>
          <a:srcRect/>
          <a:stretch/>
        </p:blipFill>
        <p:spPr>
          <a:xfrm>
            <a:off x="356279" y="6165848"/>
            <a:ext cx="996429" cy="483501"/>
          </a:xfrm>
          <a:prstGeom prst="rect">
            <a:avLst/>
          </a:prstGeom>
        </p:spPr>
      </p:pic>
      <p:sp>
        <p:nvSpPr>
          <p:cNvPr id="13" name="Picture Placeholder 9">
            <a:extLst>
              <a:ext uri="{FF2B5EF4-FFF2-40B4-BE49-F238E27FC236}">
                <a16:creationId xmlns:a16="http://schemas.microsoft.com/office/drawing/2014/main" id="{1A10D515-258B-1B11-4072-35FEE0E9FCAC}"/>
              </a:ext>
            </a:extLst>
          </p:cNvPr>
          <p:cNvSpPr>
            <a:spLocks noGrp="1"/>
          </p:cNvSpPr>
          <p:nvPr>
            <p:ph type="pic" sz="quarter" idx="18"/>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4" name="Rectangle 12">
            <a:extLst>
              <a:ext uri="{FF2B5EF4-FFF2-40B4-BE49-F238E27FC236}">
                <a16:creationId xmlns:a16="http://schemas.microsoft.com/office/drawing/2014/main" id="{33B9291E-13E5-24A8-2437-D28D0813EB4A}"/>
              </a:ext>
            </a:extLst>
          </p:cNvPr>
          <p:cNvSpPr/>
          <p:nvPr userDrawn="1"/>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5" name="Picture 14">
            <a:extLst>
              <a:ext uri="{FF2B5EF4-FFF2-40B4-BE49-F238E27FC236}">
                <a16:creationId xmlns:a16="http://schemas.microsoft.com/office/drawing/2014/main" id="{B04E7932-5D4F-464A-59CD-E729311CCFC4}"/>
              </a:ext>
            </a:extLst>
          </p:cNvPr>
          <p:cNvPicPr>
            <a:picLocks noChangeAspect="1"/>
          </p:cNvPicPr>
          <p:nvPr userDrawn="1"/>
        </p:nvPicPr>
        <p:blipFill>
          <a:blip r:embed="rId3"/>
          <a:srcRect/>
          <a:stretch/>
        </p:blipFill>
        <p:spPr>
          <a:xfrm>
            <a:off x="356279" y="6165848"/>
            <a:ext cx="996429" cy="483501"/>
          </a:xfrm>
          <a:prstGeom prst="rect">
            <a:avLst/>
          </a:prstGeom>
        </p:spPr>
      </p:pic>
    </p:spTree>
    <p:extLst>
      <p:ext uri="{BB962C8B-B14F-4D97-AF65-F5344CB8AC3E}">
        <p14:creationId xmlns:p14="http://schemas.microsoft.com/office/powerpoint/2010/main" val="1000921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ext left, Image right 3">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86181F4-0344-AA04-8C4F-F16B1ECEF3AA}"/>
              </a:ext>
            </a:extLst>
          </p:cNvPr>
          <p:cNvSpPr/>
          <p:nvPr/>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30">
            <a:extLst>
              <a:ext uri="{FF2B5EF4-FFF2-40B4-BE49-F238E27FC236}">
                <a16:creationId xmlns:a16="http://schemas.microsoft.com/office/drawing/2014/main" id="{1369902D-60D9-2C98-77B7-B77F31D8FD19}"/>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114102E3-B153-2B30-4F37-186B9810FF3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0286D23-7BDF-E1F4-16C2-892DFD2352C8}"/>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sp>
        <p:nvSpPr>
          <p:cNvPr id="18" name="Text Placeholder 30">
            <a:extLst>
              <a:ext uri="{FF2B5EF4-FFF2-40B4-BE49-F238E27FC236}">
                <a16:creationId xmlns:a16="http://schemas.microsoft.com/office/drawing/2014/main" id="{1624BFB8-E7A2-A9F0-524E-BF7A789533DA}"/>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pic>
        <p:nvPicPr>
          <p:cNvPr id="8" name="Picture 7">
            <a:extLst>
              <a:ext uri="{FF2B5EF4-FFF2-40B4-BE49-F238E27FC236}">
                <a16:creationId xmlns:a16="http://schemas.microsoft.com/office/drawing/2014/main" id="{6C98F489-5AF0-6F6F-3BB6-7FF7D6826F15}"/>
              </a:ext>
            </a:extLst>
          </p:cNvPr>
          <p:cNvPicPr>
            <a:picLocks noChangeAspect="1"/>
          </p:cNvPicPr>
          <p:nvPr/>
        </p:nvPicPr>
        <p:blipFill>
          <a:blip r:embed="rId2"/>
          <a:srcRect t="22031" b="21369"/>
          <a:stretch/>
        </p:blipFill>
        <p:spPr>
          <a:xfrm>
            <a:off x="407988" y="6356350"/>
            <a:ext cx="938720" cy="257669"/>
          </a:xfrm>
          <a:prstGeom prst="rect">
            <a:avLst/>
          </a:prstGeom>
        </p:spPr>
      </p:pic>
      <p:sp>
        <p:nvSpPr>
          <p:cNvPr id="2" name="Rectangle 12">
            <a:extLst>
              <a:ext uri="{FF2B5EF4-FFF2-40B4-BE49-F238E27FC236}">
                <a16:creationId xmlns:a16="http://schemas.microsoft.com/office/drawing/2014/main" id="{38A8264F-62A9-C195-02D8-7F378B45694D}"/>
              </a:ext>
            </a:extLst>
          </p:cNvPr>
          <p:cNvSpPr/>
          <p:nvPr/>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5" name="Picture 4">
            <a:extLst>
              <a:ext uri="{FF2B5EF4-FFF2-40B4-BE49-F238E27FC236}">
                <a16:creationId xmlns:a16="http://schemas.microsoft.com/office/drawing/2014/main" id="{F489D9D9-6AE2-617C-9814-7D53353DA4CF}"/>
              </a:ext>
            </a:extLst>
          </p:cNvPr>
          <p:cNvPicPr>
            <a:picLocks noChangeAspect="1"/>
          </p:cNvPicPr>
          <p:nvPr/>
        </p:nvPicPr>
        <p:blipFill>
          <a:blip r:embed="rId3"/>
          <a:srcRect/>
          <a:stretch/>
        </p:blipFill>
        <p:spPr>
          <a:xfrm>
            <a:off x="354222" y="6174016"/>
            <a:ext cx="981335" cy="476177"/>
          </a:xfrm>
          <a:prstGeom prst="rect">
            <a:avLst/>
          </a:prstGeom>
        </p:spPr>
      </p:pic>
      <p:sp>
        <p:nvSpPr>
          <p:cNvPr id="4" name="Rectangle 12">
            <a:extLst>
              <a:ext uri="{FF2B5EF4-FFF2-40B4-BE49-F238E27FC236}">
                <a16:creationId xmlns:a16="http://schemas.microsoft.com/office/drawing/2014/main" id="{5D3C1AAC-54CF-5249-0747-4966FFC45B13}"/>
              </a:ext>
            </a:extLst>
          </p:cNvPr>
          <p:cNvSpPr/>
          <p:nvPr/>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6" name="Picture 5">
            <a:extLst>
              <a:ext uri="{FF2B5EF4-FFF2-40B4-BE49-F238E27FC236}">
                <a16:creationId xmlns:a16="http://schemas.microsoft.com/office/drawing/2014/main" id="{E5DF56F5-5854-649D-407A-1DED4B41ED23}"/>
              </a:ext>
            </a:extLst>
          </p:cNvPr>
          <p:cNvPicPr>
            <a:picLocks noChangeAspect="1"/>
          </p:cNvPicPr>
          <p:nvPr/>
        </p:nvPicPr>
        <p:blipFill>
          <a:blip r:embed="rId3"/>
          <a:srcRect/>
          <a:stretch/>
        </p:blipFill>
        <p:spPr>
          <a:xfrm>
            <a:off x="354222" y="6174016"/>
            <a:ext cx="981335" cy="476177"/>
          </a:xfrm>
          <a:prstGeom prst="rect">
            <a:avLst/>
          </a:prstGeom>
        </p:spPr>
      </p:pic>
      <p:sp>
        <p:nvSpPr>
          <p:cNvPr id="9" name="Picture Placeholder 9">
            <a:extLst>
              <a:ext uri="{FF2B5EF4-FFF2-40B4-BE49-F238E27FC236}">
                <a16:creationId xmlns:a16="http://schemas.microsoft.com/office/drawing/2014/main" id="{1E26E941-0E9D-E1DB-9BBD-AA8EFB4E36CB}"/>
              </a:ext>
            </a:extLst>
          </p:cNvPr>
          <p:cNvSpPr>
            <a:spLocks noGrp="1"/>
          </p:cNvSpPr>
          <p:nvPr>
            <p:ph type="pic" sz="quarter" idx="18"/>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1E19CADE-89FC-D1C9-CEAA-DB6621C99BAF}"/>
              </a:ext>
            </a:extLst>
          </p:cNvPr>
          <p:cNvSpPr/>
          <p:nvPr userDrawn="1"/>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4" name="Picture 13">
            <a:extLst>
              <a:ext uri="{FF2B5EF4-FFF2-40B4-BE49-F238E27FC236}">
                <a16:creationId xmlns:a16="http://schemas.microsoft.com/office/drawing/2014/main" id="{F51A4530-A231-B442-7177-A77AD768A1F8}"/>
              </a:ext>
            </a:extLst>
          </p:cNvPr>
          <p:cNvPicPr>
            <a:picLocks noChangeAspect="1"/>
          </p:cNvPicPr>
          <p:nvPr userDrawn="1"/>
        </p:nvPicPr>
        <p:blipFill>
          <a:blip r:embed="rId3"/>
          <a:srcRect/>
          <a:stretch/>
        </p:blipFill>
        <p:spPr>
          <a:xfrm>
            <a:off x="354222" y="6174016"/>
            <a:ext cx="981335" cy="476177"/>
          </a:xfrm>
          <a:prstGeom prst="rect">
            <a:avLst/>
          </a:prstGeom>
        </p:spPr>
      </p:pic>
    </p:spTree>
    <p:extLst>
      <p:ext uri="{BB962C8B-B14F-4D97-AF65-F5344CB8AC3E}">
        <p14:creationId xmlns:p14="http://schemas.microsoft.com/office/powerpoint/2010/main" val="1721443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left, image right 4">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5" name="Text Placeholder 30">
            <a:extLst>
              <a:ext uri="{FF2B5EF4-FFF2-40B4-BE49-F238E27FC236}">
                <a16:creationId xmlns:a16="http://schemas.microsoft.com/office/drawing/2014/main" id="{1964489B-A6EA-C69C-5230-397F53E4C37A}"/>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F9E567EF-D39B-1B5E-754C-19D6273B4866}"/>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3" name="Text Placeholder 30">
            <a:extLst>
              <a:ext uri="{FF2B5EF4-FFF2-40B4-BE49-F238E27FC236}">
                <a16:creationId xmlns:a16="http://schemas.microsoft.com/office/drawing/2014/main" id="{4DD3608C-EF22-F711-BF4B-7B121BB8F275}"/>
              </a:ext>
            </a:extLst>
          </p:cNvPr>
          <p:cNvSpPr>
            <a:spLocks noGrp="1"/>
          </p:cNvSpPr>
          <p:nvPr>
            <p:ph type="body" sz="quarter" idx="15" hasCustomPrompt="1"/>
          </p:nvPr>
        </p:nvSpPr>
        <p:spPr>
          <a:xfrm>
            <a:off x="479424" y="1633486"/>
            <a:ext cx="2991363"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8" name="Text Placeholder 30">
            <a:extLst>
              <a:ext uri="{FF2B5EF4-FFF2-40B4-BE49-F238E27FC236}">
                <a16:creationId xmlns:a16="http://schemas.microsoft.com/office/drawing/2014/main" id="{7A8CFB40-2040-8795-ED7E-2B197240FBB5}"/>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sp>
        <p:nvSpPr>
          <p:cNvPr id="11" name="Picture Placeholder 9">
            <a:extLst>
              <a:ext uri="{FF2B5EF4-FFF2-40B4-BE49-F238E27FC236}">
                <a16:creationId xmlns:a16="http://schemas.microsoft.com/office/drawing/2014/main" id="{4D2329E3-E275-B088-1A53-121168C76FC9}"/>
              </a:ext>
            </a:extLst>
          </p:cNvPr>
          <p:cNvSpPr>
            <a:spLocks noGrp="1"/>
          </p:cNvSpPr>
          <p:nvPr>
            <p:ph type="pic" sz="quarter" idx="18"/>
          </p:nvPr>
        </p:nvSpPr>
        <p:spPr>
          <a:xfrm>
            <a:off x="4234648" y="118768"/>
            <a:ext cx="7841946"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15" name="Picture 14">
            <a:extLst>
              <a:ext uri="{FF2B5EF4-FFF2-40B4-BE49-F238E27FC236}">
                <a16:creationId xmlns:a16="http://schemas.microsoft.com/office/drawing/2014/main" id="{79FBFA95-1543-2BD8-B016-8868C27AFCBA}"/>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328376400"/>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CCF7FF-BF9A-E337-922E-C43481163065}"/>
              </a:ext>
            </a:extLst>
          </p:cNvPr>
          <p:cNvSpPr/>
          <p:nvPr/>
        </p:nvSpPr>
        <p:spPr>
          <a:xfrm>
            <a:off x="0" y="0"/>
            <a:ext cx="12192000"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2888441"/>
            <a:ext cx="9144000" cy="1081118"/>
          </a:xfrm>
        </p:spPr>
        <p:txBody>
          <a:bodyPr anchor="ctr">
            <a:normAutofit/>
          </a:bodyPr>
          <a:lstStyle>
            <a:lvl1pPr algn="ctr">
              <a:defRPr sz="5400">
                <a:solidFill>
                  <a:schemeClr val="bg2"/>
                </a:solidFill>
                <a:latin typeface="Source Serif 4" panose="02040603050405020204" pitchFamily="18" charset="0"/>
              </a:defRPr>
            </a:lvl1pPr>
          </a:lstStyle>
          <a:p>
            <a:r>
              <a:rPr lang="en-US" dirty="0"/>
              <a:t>Thank you</a:t>
            </a:r>
          </a:p>
        </p:txBody>
      </p:sp>
      <p:pic>
        <p:nvPicPr>
          <p:cNvPr id="5" name="Picture 4" descr="A white and black logo&#10;&#10;AI-generated content may be incorrect.">
            <a:extLst>
              <a:ext uri="{FF2B5EF4-FFF2-40B4-BE49-F238E27FC236}">
                <a16:creationId xmlns:a16="http://schemas.microsoft.com/office/drawing/2014/main" id="{09AEE409-A8CD-57F8-79BD-FEEE37F94B71}"/>
              </a:ext>
            </a:extLst>
          </p:cNvPr>
          <p:cNvPicPr>
            <a:picLocks noChangeAspect="1"/>
          </p:cNvPicPr>
          <p:nvPr/>
        </p:nvPicPr>
        <p:blipFill>
          <a:blip r:embed="rId2"/>
          <a:stretch>
            <a:fillRect/>
          </a:stretch>
        </p:blipFill>
        <p:spPr>
          <a:xfrm>
            <a:off x="5291446" y="5841290"/>
            <a:ext cx="1609107" cy="540559"/>
          </a:xfrm>
          <a:prstGeom prst="rect">
            <a:avLst/>
          </a:prstGeom>
        </p:spPr>
      </p:pic>
      <p:sp>
        <p:nvSpPr>
          <p:cNvPr id="3" name="Text Placeholder 6">
            <a:extLst>
              <a:ext uri="{FF2B5EF4-FFF2-40B4-BE49-F238E27FC236}">
                <a16:creationId xmlns:a16="http://schemas.microsoft.com/office/drawing/2014/main" id="{9217D9A3-6926-36B3-BFB6-02FEAE660E06}"/>
              </a:ext>
            </a:extLst>
          </p:cNvPr>
          <p:cNvSpPr>
            <a:spLocks noGrp="1"/>
          </p:cNvSpPr>
          <p:nvPr>
            <p:ph type="body" sz="quarter" idx="10" hasCustomPrompt="1"/>
          </p:nvPr>
        </p:nvSpPr>
        <p:spPr>
          <a:xfrm>
            <a:off x="2939437" y="4395078"/>
            <a:ext cx="1865312" cy="1446212"/>
          </a:xfrm>
        </p:spPr>
        <p:txBody>
          <a:bodyPr/>
          <a:lstStyle>
            <a:lvl1pPr algn="ctr">
              <a:spcAft>
                <a:spcPts val="0"/>
              </a:spcAft>
              <a:buFontTx/>
              <a:buNone/>
              <a:defRPr sz="1000" b="1" i="0" cap="none" baseline="0">
                <a:solidFill>
                  <a:schemeClr val="tx1"/>
                </a:solidFill>
                <a:latin typeface="Inter Tight" pitchFamily="2" charset="0"/>
              </a:defRPr>
            </a:lvl1pPr>
            <a:lvl2pPr marL="0" indent="0" algn="ctr">
              <a:spcAft>
                <a:spcPts val="0"/>
              </a:spcAft>
              <a:buFontTx/>
              <a:buNone/>
              <a:tabLst/>
              <a:defRPr sz="1000" cap="none" baseline="0">
                <a:solidFill>
                  <a:schemeClr val="tx1"/>
                </a:solidFill>
                <a:latin typeface="Inter Tight" pitchFamily="2" charset="0"/>
              </a:defRPr>
            </a:lvl2pPr>
            <a:lvl3pPr marL="0" indent="0" algn="ctr">
              <a:spcAft>
                <a:spcPts val="0"/>
              </a:spcAft>
              <a:buFontTx/>
              <a:buNone/>
              <a:tabLst/>
              <a:defRPr sz="1000">
                <a:solidFill>
                  <a:schemeClr val="tx1"/>
                </a:solidFill>
                <a:latin typeface="Inter Tight" pitchFamily="2" charset="0"/>
              </a:defRPr>
            </a:lvl3pPr>
            <a:lvl4pPr marL="0" indent="0" algn="ctr">
              <a:spcAft>
                <a:spcPts val="0"/>
              </a:spcAft>
              <a:buFontTx/>
              <a:buNone/>
              <a:tabLst/>
              <a:defRPr sz="1000">
                <a:solidFill>
                  <a:schemeClr val="tx1"/>
                </a:solidFill>
                <a:latin typeface="Inter Tight" pitchFamily="2" charset="0"/>
              </a:defRPr>
            </a:lvl4pPr>
            <a:lvl5pPr marL="0" indent="0" algn="ctr">
              <a:spcAft>
                <a:spcPts val="0"/>
              </a:spcAft>
              <a:buFontTx/>
              <a:buNone/>
              <a:tabLst/>
              <a:defRPr sz="1000">
                <a:solidFill>
                  <a:schemeClr val="tx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6">
            <a:extLst>
              <a:ext uri="{FF2B5EF4-FFF2-40B4-BE49-F238E27FC236}">
                <a16:creationId xmlns:a16="http://schemas.microsoft.com/office/drawing/2014/main" id="{A6BFC189-546F-9460-C21A-EBDB2E888C88}"/>
              </a:ext>
            </a:extLst>
          </p:cNvPr>
          <p:cNvSpPr>
            <a:spLocks noGrp="1"/>
          </p:cNvSpPr>
          <p:nvPr>
            <p:ph type="body" sz="quarter" idx="11" hasCustomPrompt="1"/>
          </p:nvPr>
        </p:nvSpPr>
        <p:spPr>
          <a:xfrm>
            <a:off x="5169454" y="4395078"/>
            <a:ext cx="1865312" cy="1446212"/>
          </a:xfrm>
        </p:spPr>
        <p:txBody>
          <a:bodyPr/>
          <a:lstStyle>
            <a:lvl1pPr algn="ctr">
              <a:spcAft>
                <a:spcPts val="0"/>
              </a:spcAft>
              <a:buFontTx/>
              <a:buNone/>
              <a:defRPr sz="1000" b="1" i="0" cap="none" baseline="0">
                <a:solidFill>
                  <a:schemeClr val="tx1"/>
                </a:solidFill>
                <a:latin typeface="Inter Tight" pitchFamily="2" charset="0"/>
              </a:defRPr>
            </a:lvl1pPr>
            <a:lvl2pPr marL="0" indent="0" algn="ctr">
              <a:spcAft>
                <a:spcPts val="0"/>
              </a:spcAft>
              <a:buFontTx/>
              <a:buNone/>
              <a:tabLst/>
              <a:defRPr sz="1000" cap="none" baseline="0">
                <a:solidFill>
                  <a:schemeClr val="tx1"/>
                </a:solidFill>
                <a:latin typeface="Inter Tight" pitchFamily="2" charset="0"/>
              </a:defRPr>
            </a:lvl2pPr>
            <a:lvl3pPr marL="0" indent="0" algn="ctr">
              <a:spcAft>
                <a:spcPts val="0"/>
              </a:spcAft>
              <a:buFontTx/>
              <a:buNone/>
              <a:tabLst/>
              <a:defRPr sz="1000">
                <a:solidFill>
                  <a:schemeClr val="tx1"/>
                </a:solidFill>
                <a:latin typeface="Inter Tight" pitchFamily="2" charset="0"/>
              </a:defRPr>
            </a:lvl3pPr>
            <a:lvl4pPr marL="0" indent="0" algn="ctr">
              <a:spcAft>
                <a:spcPts val="0"/>
              </a:spcAft>
              <a:buFontTx/>
              <a:buNone/>
              <a:tabLst/>
              <a:defRPr sz="1000">
                <a:solidFill>
                  <a:schemeClr val="tx1"/>
                </a:solidFill>
                <a:latin typeface="Inter Tight" pitchFamily="2" charset="0"/>
              </a:defRPr>
            </a:lvl4pPr>
            <a:lvl5pPr marL="0" indent="0" algn="ctr">
              <a:spcAft>
                <a:spcPts val="0"/>
              </a:spcAft>
              <a:buFontTx/>
              <a:buNone/>
              <a:tabLst/>
              <a:defRPr sz="1000">
                <a:solidFill>
                  <a:schemeClr val="tx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6">
            <a:extLst>
              <a:ext uri="{FF2B5EF4-FFF2-40B4-BE49-F238E27FC236}">
                <a16:creationId xmlns:a16="http://schemas.microsoft.com/office/drawing/2014/main" id="{EF49888F-C5AC-1B49-297C-E020F256CED8}"/>
              </a:ext>
            </a:extLst>
          </p:cNvPr>
          <p:cNvSpPr>
            <a:spLocks noGrp="1"/>
          </p:cNvSpPr>
          <p:nvPr>
            <p:ph type="body" sz="quarter" idx="12" hasCustomPrompt="1"/>
          </p:nvPr>
        </p:nvSpPr>
        <p:spPr>
          <a:xfrm>
            <a:off x="7399471" y="4395078"/>
            <a:ext cx="1865312" cy="1446212"/>
          </a:xfrm>
        </p:spPr>
        <p:txBody>
          <a:bodyPr/>
          <a:lstStyle>
            <a:lvl1pPr algn="ctr">
              <a:spcAft>
                <a:spcPts val="0"/>
              </a:spcAft>
              <a:buFontTx/>
              <a:buNone/>
              <a:defRPr sz="1000" b="1" i="0" cap="none" baseline="0">
                <a:solidFill>
                  <a:schemeClr val="tx1"/>
                </a:solidFill>
                <a:latin typeface="Inter Tight" pitchFamily="2" charset="0"/>
              </a:defRPr>
            </a:lvl1pPr>
            <a:lvl2pPr marL="0" indent="0" algn="ctr">
              <a:spcAft>
                <a:spcPts val="0"/>
              </a:spcAft>
              <a:buFontTx/>
              <a:buNone/>
              <a:tabLst/>
              <a:defRPr sz="1000" cap="none" baseline="0">
                <a:solidFill>
                  <a:schemeClr val="tx1"/>
                </a:solidFill>
                <a:latin typeface="Inter Tight" pitchFamily="2" charset="0"/>
              </a:defRPr>
            </a:lvl2pPr>
            <a:lvl3pPr marL="0" indent="0" algn="ctr">
              <a:spcAft>
                <a:spcPts val="0"/>
              </a:spcAft>
              <a:buFontTx/>
              <a:buNone/>
              <a:tabLst/>
              <a:defRPr sz="1000">
                <a:solidFill>
                  <a:schemeClr val="tx1"/>
                </a:solidFill>
                <a:latin typeface="Inter Tight" pitchFamily="2" charset="0"/>
              </a:defRPr>
            </a:lvl3pPr>
            <a:lvl4pPr marL="0" indent="0" algn="ctr">
              <a:spcAft>
                <a:spcPts val="0"/>
              </a:spcAft>
              <a:buFontTx/>
              <a:buNone/>
              <a:tabLst/>
              <a:defRPr sz="1000">
                <a:solidFill>
                  <a:schemeClr val="tx1"/>
                </a:solidFill>
                <a:latin typeface="Inter Tight" pitchFamily="2" charset="0"/>
              </a:defRPr>
            </a:lvl4pPr>
            <a:lvl5pPr marL="0" indent="0" algn="ctr">
              <a:spcAft>
                <a:spcPts val="0"/>
              </a:spcAft>
              <a:buFontTx/>
              <a:buNone/>
              <a:tabLst/>
              <a:defRPr sz="1000">
                <a:solidFill>
                  <a:schemeClr val="tx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06ED958D-618B-574B-44D3-87A47F4A871A}"/>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9" name="Picture 8">
            <a:extLst>
              <a:ext uri="{FF2B5EF4-FFF2-40B4-BE49-F238E27FC236}">
                <a16:creationId xmlns:a16="http://schemas.microsoft.com/office/drawing/2014/main" id="{377DA8D1-9DC7-DF14-581C-A7F9AB36A4E4}"/>
              </a:ext>
            </a:extLst>
          </p:cNvPr>
          <p:cNvPicPr>
            <a:picLocks noChangeAspect="1"/>
          </p:cNvPicPr>
          <p:nvPr/>
        </p:nvPicPr>
        <p:blipFill>
          <a:blip r:embed="rId3"/>
          <a:srcRect/>
          <a:stretch/>
        </p:blipFill>
        <p:spPr>
          <a:xfrm>
            <a:off x="5291446" y="5721173"/>
            <a:ext cx="1609107" cy="780794"/>
          </a:xfrm>
          <a:prstGeom prst="rect">
            <a:avLst/>
          </a:prstGeom>
        </p:spPr>
      </p:pic>
      <p:sp>
        <p:nvSpPr>
          <p:cNvPr id="10" name="Rectangle 9">
            <a:extLst>
              <a:ext uri="{FF2B5EF4-FFF2-40B4-BE49-F238E27FC236}">
                <a16:creationId xmlns:a16="http://schemas.microsoft.com/office/drawing/2014/main" id="{5AA17D3C-B0D7-72C3-ACA0-E68580ADA834}"/>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1" name="Picture 10">
            <a:extLst>
              <a:ext uri="{FF2B5EF4-FFF2-40B4-BE49-F238E27FC236}">
                <a16:creationId xmlns:a16="http://schemas.microsoft.com/office/drawing/2014/main" id="{1F93A7C8-96C0-E9B5-A414-82037334DDDE}"/>
              </a:ext>
            </a:extLst>
          </p:cNvPr>
          <p:cNvPicPr>
            <a:picLocks noChangeAspect="1"/>
          </p:cNvPicPr>
          <p:nvPr/>
        </p:nvPicPr>
        <p:blipFill>
          <a:blip r:embed="rId3"/>
          <a:srcRect/>
          <a:stretch/>
        </p:blipFill>
        <p:spPr>
          <a:xfrm>
            <a:off x="5291446" y="5721173"/>
            <a:ext cx="1609107" cy="780794"/>
          </a:xfrm>
          <a:prstGeom prst="rect">
            <a:avLst/>
          </a:prstGeom>
        </p:spPr>
      </p:pic>
      <p:sp>
        <p:nvSpPr>
          <p:cNvPr id="12" name="Rectangle 11">
            <a:extLst>
              <a:ext uri="{FF2B5EF4-FFF2-40B4-BE49-F238E27FC236}">
                <a16:creationId xmlns:a16="http://schemas.microsoft.com/office/drawing/2014/main" id="{4D5D4126-2720-B24E-EAF5-9195C2665834}"/>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3" name="Picture 12">
            <a:extLst>
              <a:ext uri="{FF2B5EF4-FFF2-40B4-BE49-F238E27FC236}">
                <a16:creationId xmlns:a16="http://schemas.microsoft.com/office/drawing/2014/main" id="{F48D842A-0854-E48E-D83D-EEECCADD8292}"/>
              </a:ext>
            </a:extLst>
          </p:cNvPr>
          <p:cNvPicPr>
            <a:picLocks noChangeAspect="1"/>
          </p:cNvPicPr>
          <p:nvPr userDrawn="1"/>
        </p:nvPicPr>
        <p:blipFill>
          <a:blip r:embed="rId3"/>
          <a:srcRect/>
          <a:stretch/>
        </p:blipFill>
        <p:spPr>
          <a:xfrm>
            <a:off x="5291446" y="5721173"/>
            <a:ext cx="1609107" cy="780794"/>
          </a:xfrm>
          <a:prstGeom prst="rect">
            <a:avLst/>
          </a:prstGeom>
        </p:spPr>
      </p:pic>
    </p:spTree>
    <p:extLst>
      <p:ext uri="{BB962C8B-B14F-4D97-AF65-F5344CB8AC3E}">
        <p14:creationId xmlns:p14="http://schemas.microsoft.com/office/powerpoint/2010/main" val="1540718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4702659"/>
            <a:ext cx="9144000" cy="1081118"/>
          </a:xfrm>
        </p:spPr>
        <p:txBody>
          <a:bodyPr anchor="b">
            <a:normAutofit/>
          </a:bodyPr>
          <a:lstStyle>
            <a:lvl1pPr algn="ctr">
              <a:defRPr sz="3200">
                <a:solidFill>
                  <a:schemeClr val="tx1"/>
                </a:solidFill>
                <a:latin typeface="+mj-lt"/>
                <a:ea typeface="Inter Tight" pitchFamily="2" charset="0"/>
                <a:cs typeface="Inter Tight" pitchFamily="2" charset="0"/>
              </a:defRPr>
            </a:lvl1pPr>
          </a:lstStyle>
          <a:p>
            <a:r>
              <a:rPr lang="en-US" dirty="0"/>
              <a:t>Title slide</a:t>
            </a:r>
          </a:p>
        </p:txBody>
      </p:sp>
      <p:sp>
        <p:nvSpPr>
          <p:cNvPr id="4" name="Text Placeholder 16">
            <a:extLst>
              <a:ext uri="{FF2B5EF4-FFF2-40B4-BE49-F238E27FC236}">
                <a16:creationId xmlns:a16="http://schemas.microsoft.com/office/drawing/2014/main" id="{D8FC8E1F-6959-17A1-A4B0-C0F1EABF84C5}"/>
              </a:ext>
            </a:extLst>
          </p:cNvPr>
          <p:cNvSpPr>
            <a:spLocks noGrp="1"/>
          </p:cNvSpPr>
          <p:nvPr>
            <p:ph type="body" sz="quarter" idx="13" hasCustomPrompt="1"/>
          </p:nvPr>
        </p:nvSpPr>
        <p:spPr>
          <a:xfrm>
            <a:off x="1524001" y="5783777"/>
            <a:ext cx="9144000" cy="365126"/>
          </a:xfrm>
        </p:spPr>
        <p:txBody>
          <a:bodyPr>
            <a:normAutofit/>
          </a:bodyPr>
          <a:lstStyle>
            <a:lvl1pPr algn="ctr">
              <a:buNone/>
              <a:defRPr sz="1800">
                <a:solidFill>
                  <a:schemeClr val="tx1"/>
                </a:solidFill>
              </a:defRPr>
            </a:lvl1pPr>
          </a:lstStyle>
          <a:p>
            <a:pPr lvl="0"/>
            <a:r>
              <a:rPr lang="en-US"/>
              <a:t>Additional information goes here</a:t>
            </a:r>
          </a:p>
        </p:txBody>
      </p:sp>
    </p:spTree>
    <p:extLst>
      <p:ext uri="{BB962C8B-B14F-4D97-AF65-F5344CB8AC3E}">
        <p14:creationId xmlns:p14="http://schemas.microsoft.com/office/powerpoint/2010/main" val="2874918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Slide_for mo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4702659"/>
            <a:ext cx="9144000" cy="1081118"/>
          </a:xfrm>
        </p:spPr>
        <p:txBody>
          <a:bodyPr anchor="b">
            <a:normAutofit/>
          </a:bodyPr>
          <a:lstStyle>
            <a:lvl1pPr algn="ctr">
              <a:defRPr sz="3200">
                <a:solidFill>
                  <a:schemeClr val="tx1"/>
                </a:solidFill>
                <a:latin typeface="+mj-lt"/>
              </a:defRPr>
            </a:lvl1pPr>
          </a:lstStyle>
          <a:p>
            <a:r>
              <a:rPr lang="en-US" dirty="0"/>
              <a:t>Title slide</a:t>
            </a:r>
          </a:p>
        </p:txBody>
      </p:sp>
      <p:sp>
        <p:nvSpPr>
          <p:cNvPr id="17" name="Text Placeholder 16">
            <a:extLst>
              <a:ext uri="{FF2B5EF4-FFF2-40B4-BE49-F238E27FC236}">
                <a16:creationId xmlns:a16="http://schemas.microsoft.com/office/drawing/2014/main" id="{4A149C1E-F814-DF6A-9D18-2099D1D437E0}"/>
              </a:ext>
            </a:extLst>
          </p:cNvPr>
          <p:cNvSpPr>
            <a:spLocks noGrp="1"/>
          </p:cNvSpPr>
          <p:nvPr>
            <p:ph type="body" sz="quarter" idx="13" hasCustomPrompt="1"/>
          </p:nvPr>
        </p:nvSpPr>
        <p:spPr>
          <a:xfrm>
            <a:off x="1524001" y="5783777"/>
            <a:ext cx="9144000" cy="365126"/>
          </a:xfrm>
        </p:spPr>
        <p:txBody>
          <a:bodyPr>
            <a:normAutofit/>
          </a:bodyPr>
          <a:lstStyle>
            <a:lvl1pPr algn="ctr">
              <a:buNone/>
              <a:defRPr sz="1800">
                <a:solidFill>
                  <a:schemeClr val="tx1"/>
                </a:solidFill>
              </a:defRPr>
            </a:lvl1pPr>
          </a:lstStyle>
          <a:p>
            <a:pPr lvl="0"/>
            <a:r>
              <a:rPr lang="en-US"/>
              <a:t>Additional information goes here</a:t>
            </a:r>
          </a:p>
        </p:txBody>
      </p:sp>
    </p:spTree>
    <p:extLst>
      <p:ext uri="{BB962C8B-B14F-4D97-AF65-F5344CB8AC3E}">
        <p14:creationId xmlns:p14="http://schemas.microsoft.com/office/powerpoint/2010/main" val="53838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ble of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8B5C-0CDF-E6A0-392A-7D1017B51FC4}"/>
              </a:ext>
            </a:extLst>
          </p:cNvPr>
          <p:cNvSpPr>
            <a:spLocks noGrp="1"/>
          </p:cNvSpPr>
          <p:nvPr>
            <p:ph type="title" hasCustomPrompt="1"/>
          </p:nvPr>
        </p:nvSpPr>
        <p:spPr>
          <a:xfrm>
            <a:off x="479424" y="304800"/>
            <a:ext cx="6226962" cy="1108993"/>
          </a:xfrm>
        </p:spPr>
        <p:txBody>
          <a:bodyPr anchor="t">
            <a:normAutofit/>
          </a:bodyPr>
          <a:lstStyle>
            <a:lvl1pPr>
              <a:defRPr sz="5400">
                <a:solidFill>
                  <a:schemeClr val="bg1"/>
                </a:solidFill>
              </a:defRPr>
            </a:lvl1pPr>
          </a:lstStyle>
          <a:p>
            <a:r>
              <a:rPr lang="en-US" dirty="0"/>
              <a:t>Contents</a:t>
            </a:r>
          </a:p>
        </p:txBody>
      </p:sp>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lvl1pPr>
              <a:defRPr>
                <a:solidFill>
                  <a:schemeClr val="bg2"/>
                </a:solidFill>
              </a:defRPr>
            </a:lvl1pPr>
          </a:lstStyle>
          <a:p>
            <a:fld id="{C0EDDC5C-205A-1F49-B1B2-33E9132FECDE}" type="slidenum">
              <a:rPr lang="en-US" smtClean="0"/>
              <a:pPr/>
              <a:t>‹#›</a:t>
            </a:fld>
            <a:endParaRPr lang="en-US"/>
          </a:p>
        </p:txBody>
      </p:sp>
      <p:sp>
        <p:nvSpPr>
          <p:cNvPr id="22" name="Text Placeholder 21">
            <a:extLst>
              <a:ext uri="{FF2B5EF4-FFF2-40B4-BE49-F238E27FC236}">
                <a16:creationId xmlns:a16="http://schemas.microsoft.com/office/drawing/2014/main" id="{C529A663-DD47-C57D-32FF-13435B727A6B}"/>
              </a:ext>
            </a:extLst>
          </p:cNvPr>
          <p:cNvSpPr>
            <a:spLocks noGrp="1"/>
          </p:cNvSpPr>
          <p:nvPr>
            <p:ph type="body" sz="quarter" idx="14" hasCustomPrompt="1"/>
          </p:nvPr>
        </p:nvSpPr>
        <p:spPr>
          <a:xfrm>
            <a:off x="479424" y="1549813"/>
            <a:ext cx="2568577" cy="365125"/>
          </a:xfrm>
        </p:spPr>
        <p:txBody>
          <a:bodyPr/>
          <a:lstStyle>
            <a:lvl1pPr>
              <a:buNone/>
              <a:defRPr>
                <a:solidFill>
                  <a:schemeClr val="bg1"/>
                </a:solidFill>
              </a:defRPr>
            </a:lvl1pPr>
          </a:lstStyle>
          <a:p>
            <a:pPr lvl="0"/>
            <a:r>
              <a:rPr lang="en-US" dirty="0"/>
              <a:t>Section title</a:t>
            </a:r>
          </a:p>
        </p:txBody>
      </p:sp>
      <p:sp>
        <p:nvSpPr>
          <p:cNvPr id="24" name="Text Placeholder 21">
            <a:extLst>
              <a:ext uri="{FF2B5EF4-FFF2-40B4-BE49-F238E27FC236}">
                <a16:creationId xmlns:a16="http://schemas.microsoft.com/office/drawing/2014/main" id="{537D1877-1290-0F26-AE5E-09532DCF8BD5}"/>
              </a:ext>
            </a:extLst>
          </p:cNvPr>
          <p:cNvSpPr>
            <a:spLocks noGrp="1"/>
          </p:cNvSpPr>
          <p:nvPr>
            <p:ph type="body" sz="quarter" idx="15" hasCustomPrompt="1"/>
          </p:nvPr>
        </p:nvSpPr>
        <p:spPr>
          <a:xfrm>
            <a:off x="3153889" y="1549813"/>
            <a:ext cx="493202" cy="365125"/>
          </a:xfrm>
        </p:spPr>
        <p:txBody>
          <a:bodyPr/>
          <a:lstStyle>
            <a:lvl1pPr>
              <a:buNone/>
              <a:defRPr>
                <a:solidFill>
                  <a:schemeClr val="bg1"/>
                </a:solidFill>
              </a:defRPr>
            </a:lvl1pPr>
          </a:lstStyle>
          <a:p>
            <a:pPr lvl="0"/>
            <a:r>
              <a:rPr lang="en-US"/>
              <a:t>##</a:t>
            </a:r>
          </a:p>
        </p:txBody>
      </p:sp>
      <p:sp>
        <p:nvSpPr>
          <p:cNvPr id="26" name="Text Placeholder 21">
            <a:extLst>
              <a:ext uri="{FF2B5EF4-FFF2-40B4-BE49-F238E27FC236}">
                <a16:creationId xmlns:a16="http://schemas.microsoft.com/office/drawing/2014/main" id="{EFB0AE51-FA0E-1DFF-266B-5DEFB493DECA}"/>
              </a:ext>
            </a:extLst>
          </p:cNvPr>
          <p:cNvSpPr>
            <a:spLocks noGrp="1"/>
          </p:cNvSpPr>
          <p:nvPr>
            <p:ph type="body" sz="quarter" idx="16" hasCustomPrompt="1"/>
          </p:nvPr>
        </p:nvSpPr>
        <p:spPr>
          <a:xfrm>
            <a:off x="479424" y="2110311"/>
            <a:ext cx="2568577" cy="1225439"/>
          </a:xfrm>
        </p:spPr>
        <p:txBody>
          <a:bodyPr/>
          <a:lstStyle>
            <a:lvl1pPr>
              <a:buNone/>
              <a:defRPr sz="1400">
                <a:solidFill>
                  <a:schemeClr val="bg1"/>
                </a:solidFill>
              </a:defRPr>
            </a:lvl1pPr>
          </a:lstStyle>
          <a:p>
            <a:pPr lvl="0"/>
            <a:r>
              <a:rPr lang="en-US" dirty="0"/>
              <a:t>Page title</a:t>
            </a:r>
          </a:p>
        </p:txBody>
      </p:sp>
      <p:sp>
        <p:nvSpPr>
          <p:cNvPr id="27" name="Text Placeholder 21">
            <a:extLst>
              <a:ext uri="{FF2B5EF4-FFF2-40B4-BE49-F238E27FC236}">
                <a16:creationId xmlns:a16="http://schemas.microsoft.com/office/drawing/2014/main" id="{20E99077-501F-0C44-7BF0-C0E30C8609E0}"/>
              </a:ext>
            </a:extLst>
          </p:cNvPr>
          <p:cNvSpPr>
            <a:spLocks noGrp="1"/>
          </p:cNvSpPr>
          <p:nvPr>
            <p:ph type="body" sz="quarter" idx="17" hasCustomPrompt="1"/>
          </p:nvPr>
        </p:nvSpPr>
        <p:spPr>
          <a:xfrm>
            <a:off x="3153889" y="2110311"/>
            <a:ext cx="493202" cy="1225439"/>
          </a:xfrm>
        </p:spPr>
        <p:txBody>
          <a:bodyPr>
            <a:normAutofit/>
          </a:bodyPr>
          <a:lstStyle>
            <a:lvl1pPr>
              <a:buNone/>
              <a:defRPr sz="1400">
                <a:solidFill>
                  <a:srgbClr val="00B0F0"/>
                </a:solidFill>
              </a:defRPr>
            </a:lvl1pPr>
          </a:lstStyle>
          <a:p>
            <a:pPr lvl="0"/>
            <a:r>
              <a:rPr lang="en-US"/>
              <a:t>##</a:t>
            </a:r>
          </a:p>
        </p:txBody>
      </p:sp>
      <p:sp>
        <p:nvSpPr>
          <p:cNvPr id="33" name="Text Placeholder 21">
            <a:extLst>
              <a:ext uri="{FF2B5EF4-FFF2-40B4-BE49-F238E27FC236}">
                <a16:creationId xmlns:a16="http://schemas.microsoft.com/office/drawing/2014/main" id="{1127B592-136E-429C-4C40-D56EA03FA7E1}"/>
              </a:ext>
            </a:extLst>
          </p:cNvPr>
          <p:cNvSpPr>
            <a:spLocks noGrp="1"/>
          </p:cNvSpPr>
          <p:nvPr>
            <p:ph type="body" sz="quarter" idx="18" hasCustomPrompt="1"/>
          </p:nvPr>
        </p:nvSpPr>
        <p:spPr>
          <a:xfrm>
            <a:off x="3963660" y="1549813"/>
            <a:ext cx="2636837" cy="365125"/>
          </a:xfrm>
        </p:spPr>
        <p:txBody>
          <a:bodyPr/>
          <a:lstStyle>
            <a:lvl1pPr>
              <a:buNone/>
              <a:defRPr>
                <a:solidFill>
                  <a:schemeClr val="bg1"/>
                </a:solidFill>
              </a:defRPr>
            </a:lvl1pPr>
          </a:lstStyle>
          <a:p>
            <a:pPr lvl="0"/>
            <a:r>
              <a:rPr lang="en-US"/>
              <a:t>Section title</a:t>
            </a:r>
          </a:p>
        </p:txBody>
      </p:sp>
      <p:sp>
        <p:nvSpPr>
          <p:cNvPr id="34" name="Text Placeholder 21">
            <a:extLst>
              <a:ext uri="{FF2B5EF4-FFF2-40B4-BE49-F238E27FC236}">
                <a16:creationId xmlns:a16="http://schemas.microsoft.com/office/drawing/2014/main" id="{1A88DD5B-6DAE-AC01-F7A7-F0B820F01656}"/>
              </a:ext>
            </a:extLst>
          </p:cNvPr>
          <p:cNvSpPr>
            <a:spLocks noGrp="1"/>
          </p:cNvSpPr>
          <p:nvPr>
            <p:ph type="body" sz="quarter" idx="19" hasCustomPrompt="1"/>
          </p:nvPr>
        </p:nvSpPr>
        <p:spPr>
          <a:xfrm>
            <a:off x="6706385" y="1549813"/>
            <a:ext cx="493202" cy="365125"/>
          </a:xfrm>
        </p:spPr>
        <p:txBody>
          <a:bodyPr/>
          <a:lstStyle>
            <a:lvl1pPr>
              <a:buNone/>
              <a:defRPr>
                <a:solidFill>
                  <a:schemeClr val="bg1"/>
                </a:solidFill>
              </a:defRPr>
            </a:lvl1pPr>
          </a:lstStyle>
          <a:p>
            <a:pPr lvl="0"/>
            <a:r>
              <a:rPr lang="en-US"/>
              <a:t>##</a:t>
            </a:r>
          </a:p>
        </p:txBody>
      </p:sp>
      <p:sp>
        <p:nvSpPr>
          <p:cNvPr id="35" name="Text Placeholder 21">
            <a:extLst>
              <a:ext uri="{FF2B5EF4-FFF2-40B4-BE49-F238E27FC236}">
                <a16:creationId xmlns:a16="http://schemas.microsoft.com/office/drawing/2014/main" id="{37F95617-C9E3-51A1-1A5C-992220532618}"/>
              </a:ext>
            </a:extLst>
          </p:cNvPr>
          <p:cNvSpPr>
            <a:spLocks noGrp="1"/>
          </p:cNvSpPr>
          <p:nvPr>
            <p:ph type="body" sz="quarter" idx="20" hasCustomPrompt="1"/>
          </p:nvPr>
        </p:nvSpPr>
        <p:spPr>
          <a:xfrm>
            <a:off x="3963660" y="2110311"/>
            <a:ext cx="2636837" cy="1225439"/>
          </a:xfrm>
        </p:spPr>
        <p:txBody>
          <a:bodyPr/>
          <a:lstStyle>
            <a:lvl1pPr>
              <a:buNone/>
              <a:defRPr sz="1400">
                <a:solidFill>
                  <a:schemeClr val="bg1"/>
                </a:solidFill>
              </a:defRPr>
            </a:lvl1pPr>
          </a:lstStyle>
          <a:p>
            <a:pPr lvl="0"/>
            <a:r>
              <a:rPr lang="en-US"/>
              <a:t>Page title</a:t>
            </a:r>
          </a:p>
        </p:txBody>
      </p:sp>
      <p:sp>
        <p:nvSpPr>
          <p:cNvPr id="36" name="Text Placeholder 21">
            <a:extLst>
              <a:ext uri="{FF2B5EF4-FFF2-40B4-BE49-F238E27FC236}">
                <a16:creationId xmlns:a16="http://schemas.microsoft.com/office/drawing/2014/main" id="{6D3EF935-DBCD-1026-B041-F9D1705E4965}"/>
              </a:ext>
            </a:extLst>
          </p:cNvPr>
          <p:cNvSpPr>
            <a:spLocks noGrp="1"/>
          </p:cNvSpPr>
          <p:nvPr>
            <p:ph type="body" sz="quarter" idx="21" hasCustomPrompt="1"/>
          </p:nvPr>
        </p:nvSpPr>
        <p:spPr>
          <a:xfrm>
            <a:off x="6706385" y="2110311"/>
            <a:ext cx="493202" cy="1225439"/>
          </a:xfrm>
        </p:spPr>
        <p:txBody>
          <a:bodyPr>
            <a:normAutofit/>
          </a:bodyPr>
          <a:lstStyle>
            <a:lvl1pPr>
              <a:buNone/>
              <a:defRPr sz="1400">
                <a:solidFill>
                  <a:srgbClr val="00B0F0"/>
                </a:solidFill>
              </a:defRPr>
            </a:lvl1pPr>
          </a:lstStyle>
          <a:p>
            <a:pPr lvl="0"/>
            <a:r>
              <a:rPr lang="en-US"/>
              <a:t>##</a:t>
            </a:r>
          </a:p>
        </p:txBody>
      </p:sp>
      <p:sp>
        <p:nvSpPr>
          <p:cNvPr id="37" name="Text Placeholder 21">
            <a:extLst>
              <a:ext uri="{FF2B5EF4-FFF2-40B4-BE49-F238E27FC236}">
                <a16:creationId xmlns:a16="http://schemas.microsoft.com/office/drawing/2014/main" id="{B1BA1478-2F35-FA39-9D28-693FE2354A7C}"/>
              </a:ext>
            </a:extLst>
          </p:cNvPr>
          <p:cNvSpPr>
            <a:spLocks noGrp="1"/>
          </p:cNvSpPr>
          <p:nvPr>
            <p:ph type="body" sz="quarter" idx="22" hasCustomPrompt="1"/>
          </p:nvPr>
        </p:nvSpPr>
        <p:spPr>
          <a:xfrm>
            <a:off x="7516156" y="1549813"/>
            <a:ext cx="2636837" cy="365125"/>
          </a:xfrm>
        </p:spPr>
        <p:txBody>
          <a:bodyPr/>
          <a:lstStyle>
            <a:lvl1pPr>
              <a:buNone/>
              <a:defRPr>
                <a:solidFill>
                  <a:schemeClr val="bg1"/>
                </a:solidFill>
              </a:defRPr>
            </a:lvl1pPr>
          </a:lstStyle>
          <a:p>
            <a:pPr lvl="0"/>
            <a:r>
              <a:rPr lang="en-US"/>
              <a:t>Section title</a:t>
            </a:r>
          </a:p>
        </p:txBody>
      </p:sp>
      <p:sp>
        <p:nvSpPr>
          <p:cNvPr id="38" name="Text Placeholder 21">
            <a:extLst>
              <a:ext uri="{FF2B5EF4-FFF2-40B4-BE49-F238E27FC236}">
                <a16:creationId xmlns:a16="http://schemas.microsoft.com/office/drawing/2014/main" id="{9C54EEA2-D827-F260-891A-73520C53DA92}"/>
              </a:ext>
            </a:extLst>
          </p:cNvPr>
          <p:cNvSpPr>
            <a:spLocks noGrp="1"/>
          </p:cNvSpPr>
          <p:nvPr>
            <p:ph type="body" sz="quarter" idx="23" hasCustomPrompt="1"/>
          </p:nvPr>
        </p:nvSpPr>
        <p:spPr>
          <a:xfrm>
            <a:off x="10258881" y="1549813"/>
            <a:ext cx="493202" cy="365125"/>
          </a:xfrm>
        </p:spPr>
        <p:txBody>
          <a:bodyPr/>
          <a:lstStyle>
            <a:lvl1pPr>
              <a:buNone/>
              <a:defRPr>
                <a:solidFill>
                  <a:schemeClr val="bg1"/>
                </a:solidFill>
              </a:defRPr>
            </a:lvl1pPr>
          </a:lstStyle>
          <a:p>
            <a:pPr lvl="0"/>
            <a:r>
              <a:rPr lang="en-US"/>
              <a:t>##</a:t>
            </a:r>
          </a:p>
        </p:txBody>
      </p:sp>
      <p:sp>
        <p:nvSpPr>
          <p:cNvPr id="39" name="Text Placeholder 21">
            <a:extLst>
              <a:ext uri="{FF2B5EF4-FFF2-40B4-BE49-F238E27FC236}">
                <a16:creationId xmlns:a16="http://schemas.microsoft.com/office/drawing/2014/main" id="{1096ED01-8A8F-7CF7-42FB-2DF14CD6AAF9}"/>
              </a:ext>
            </a:extLst>
          </p:cNvPr>
          <p:cNvSpPr>
            <a:spLocks noGrp="1"/>
          </p:cNvSpPr>
          <p:nvPr>
            <p:ph type="body" sz="quarter" idx="24" hasCustomPrompt="1"/>
          </p:nvPr>
        </p:nvSpPr>
        <p:spPr>
          <a:xfrm>
            <a:off x="7516156" y="2110311"/>
            <a:ext cx="2636837" cy="1225439"/>
          </a:xfrm>
        </p:spPr>
        <p:txBody>
          <a:bodyPr/>
          <a:lstStyle>
            <a:lvl1pPr>
              <a:buNone/>
              <a:defRPr sz="1400">
                <a:solidFill>
                  <a:schemeClr val="bg1"/>
                </a:solidFill>
              </a:defRPr>
            </a:lvl1pPr>
          </a:lstStyle>
          <a:p>
            <a:pPr lvl="0"/>
            <a:r>
              <a:rPr lang="en-US"/>
              <a:t>Page title</a:t>
            </a:r>
          </a:p>
        </p:txBody>
      </p:sp>
      <p:sp>
        <p:nvSpPr>
          <p:cNvPr id="40" name="Text Placeholder 21">
            <a:extLst>
              <a:ext uri="{FF2B5EF4-FFF2-40B4-BE49-F238E27FC236}">
                <a16:creationId xmlns:a16="http://schemas.microsoft.com/office/drawing/2014/main" id="{F4423F8B-BCD9-CD89-70BF-BBF2E01B3FD9}"/>
              </a:ext>
            </a:extLst>
          </p:cNvPr>
          <p:cNvSpPr>
            <a:spLocks noGrp="1"/>
          </p:cNvSpPr>
          <p:nvPr>
            <p:ph type="body" sz="quarter" idx="25" hasCustomPrompt="1"/>
          </p:nvPr>
        </p:nvSpPr>
        <p:spPr>
          <a:xfrm>
            <a:off x="10258881" y="2110311"/>
            <a:ext cx="493202" cy="1225439"/>
          </a:xfrm>
        </p:spPr>
        <p:txBody>
          <a:bodyPr>
            <a:normAutofit/>
          </a:bodyPr>
          <a:lstStyle>
            <a:lvl1pPr>
              <a:buNone/>
              <a:defRPr sz="1400">
                <a:solidFill>
                  <a:srgbClr val="00B0F0"/>
                </a:solidFill>
              </a:defRPr>
            </a:lvl1pPr>
          </a:lstStyle>
          <a:p>
            <a:pPr lvl="0"/>
            <a:r>
              <a:rPr lang="en-US"/>
              <a:t>##</a:t>
            </a:r>
          </a:p>
        </p:txBody>
      </p:sp>
      <p:pic>
        <p:nvPicPr>
          <p:cNvPr id="4" name="Picture 3">
            <a:extLst>
              <a:ext uri="{FF2B5EF4-FFF2-40B4-BE49-F238E27FC236}">
                <a16:creationId xmlns:a16="http://schemas.microsoft.com/office/drawing/2014/main" id="{65A7433C-CDF7-DF78-39C6-C49B4C6859F9}"/>
              </a:ext>
            </a:extLst>
          </p:cNvPr>
          <p:cNvPicPr>
            <a:picLocks noChangeAspect="1"/>
          </p:cNvPicPr>
          <p:nvPr/>
        </p:nvPicPr>
        <p:blipFill>
          <a:blip r:embed="rId2"/>
          <a:srcRect/>
          <a:stretch/>
        </p:blipFill>
        <p:spPr>
          <a:xfrm>
            <a:off x="479424" y="6345650"/>
            <a:ext cx="750140" cy="252000"/>
          </a:xfrm>
          <a:prstGeom prst="rect">
            <a:avLst/>
          </a:prstGeom>
        </p:spPr>
      </p:pic>
      <p:sp>
        <p:nvSpPr>
          <p:cNvPr id="7" name="Text Placeholder 21">
            <a:extLst>
              <a:ext uri="{FF2B5EF4-FFF2-40B4-BE49-F238E27FC236}">
                <a16:creationId xmlns:a16="http://schemas.microsoft.com/office/drawing/2014/main" id="{1E643DB4-8FD5-7887-0C82-A0F0E17C7B5C}"/>
              </a:ext>
            </a:extLst>
          </p:cNvPr>
          <p:cNvSpPr>
            <a:spLocks noGrp="1"/>
          </p:cNvSpPr>
          <p:nvPr>
            <p:ph type="body" sz="quarter" idx="26" hasCustomPrompt="1"/>
          </p:nvPr>
        </p:nvSpPr>
        <p:spPr>
          <a:xfrm>
            <a:off x="479425" y="3587956"/>
            <a:ext cx="2568577" cy="365125"/>
          </a:xfrm>
        </p:spPr>
        <p:txBody>
          <a:bodyPr/>
          <a:lstStyle>
            <a:lvl1pPr>
              <a:buNone/>
              <a:defRPr>
                <a:solidFill>
                  <a:schemeClr val="bg2"/>
                </a:solidFill>
              </a:defRPr>
            </a:lvl1pPr>
          </a:lstStyle>
          <a:p>
            <a:pPr lvl="0"/>
            <a:r>
              <a:rPr lang="en-US" dirty="0"/>
              <a:t>Section title</a:t>
            </a:r>
          </a:p>
        </p:txBody>
      </p:sp>
      <p:sp>
        <p:nvSpPr>
          <p:cNvPr id="8" name="Text Placeholder 21">
            <a:extLst>
              <a:ext uri="{FF2B5EF4-FFF2-40B4-BE49-F238E27FC236}">
                <a16:creationId xmlns:a16="http://schemas.microsoft.com/office/drawing/2014/main" id="{459D0EAD-CA42-A21C-E0D9-8FF81F8C5170}"/>
              </a:ext>
            </a:extLst>
          </p:cNvPr>
          <p:cNvSpPr>
            <a:spLocks noGrp="1"/>
          </p:cNvSpPr>
          <p:nvPr>
            <p:ph type="body" sz="quarter" idx="27" hasCustomPrompt="1"/>
          </p:nvPr>
        </p:nvSpPr>
        <p:spPr>
          <a:xfrm>
            <a:off x="3153890" y="3587956"/>
            <a:ext cx="493202" cy="365125"/>
          </a:xfrm>
        </p:spPr>
        <p:txBody>
          <a:bodyPr/>
          <a:lstStyle>
            <a:lvl1pPr>
              <a:buNone/>
              <a:defRPr>
                <a:solidFill>
                  <a:schemeClr val="bg2"/>
                </a:solidFill>
              </a:defRPr>
            </a:lvl1pPr>
          </a:lstStyle>
          <a:p>
            <a:pPr lvl="0"/>
            <a:r>
              <a:rPr lang="en-US"/>
              <a:t>##</a:t>
            </a:r>
          </a:p>
        </p:txBody>
      </p:sp>
      <p:sp>
        <p:nvSpPr>
          <p:cNvPr id="9" name="Text Placeholder 21">
            <a:extLst>
              <a:ext uri="{FF2B5EF4-FFF2-40B4-BE49-F238E27FC236}">
                <a16:creationId xmlns:a16="http://schemas.microsoft.com/office/drawing/2014/main" id="{427DEE51-8D37-1F19-5FC4-836692DFB049}"/>
              </a:ext>
            </a:extLst>
          </p:cNvPr>
          <p:cNvSpPr>
            <a:spLocks noGrp="1"/>
          </p:cNvSpPr>
          <p:nvPr>
            <p:ph type="body" sz="quarter" idx="28" hasCustomPrompt="1"/>
          </p:nvPr>
        </p:nvSpPr>
        <p:spPr>
          <a:xfrm>
            <a:off x="479425" y="4148454"/>
            <a:ext cx="2568577" cy="1225439"/>
          </a:xfrm>
        </p:spPr>
        <p:txBody>
          <a:bodyPr/>
          <a:lstStyle>
            <a:lvl1pPr>
              <a:buNone/>
              <a:defRPr sz="1400">
                <a:solidFill>
                  <a:schemeClr val="bg1"/>
                </a:solidFill>
              </a:defRPr>
            </a:lvl1pPr>
          </a:lstStyle>
          <a:p>
            <a:pPr lvl="0"/>
            <a:r>
              <a:rPr lang="en-US" dirty="0"/>
              <a:t>Page title</a:t>
            </a:r>
          </a:p>
        </p:txBody>
      </p:sp>
      <p:sp>
        <p:nvSpPr>
          <p:cNvPr id="10" name="Text Placeholder 21">
            <a:extLst>
              <a:ext uri="{FF2B5EF4-FFF2-40B4-BE49-F238E27FC236}">
                <a16:creationId xmlns:a16="http://schemas.microsoft.com/office/drawing/2014/main" id="{DFE5BCD8-E31D-33C1-B950-E0B5A3A055E3}"/>
              </a:ext>
            </a:extLst>
          </p:cNvPr>
          <p:cNvSpPr>
            <a:spLocks noGrp="1"/>
          </p:cNvSpPr>
          <p:nvPr>
            <p:ph type="body" sz="quarter" idx="29" hasCustomPrompt="1"/>
          </p:nvPr>
        </p:nvSpPr>
        <p:spPr>
          <a:xfrm>
            <a:off x="3153890" y="4148454"/>
            <a:ext cx="493202" cy="1225439"/>
          </a:xfrm>
        </p:spPr>
        <p:txBody>
          <a:bodyPr>
            <a:normAutofit/>
          </a:bodyPr>
          <a:lstStyle>
            <a:lvl1pPr>
              <a:buNone/>
              <a:defRPr sz="1400">
                <a:solidFill>
                  <a:srgbClr val="00B0F0"/>
                </a:solidFill>
              </a:defRPr>
            </a:lvl1pPr>
          </a:lstStyle>
          <a:p>
            <a:pPr lvl="0"/>
            <a:r>
              <a:rPr lang="en-US"/>
              <a:t>##</a:t>
            </a:r>
          </a:p>
        </p:txBody>
      </p:sp>
      <p:sp>
        <p:nvSpPr>
          <p:cNvPr id="11" name="Text Placeholder 21">
            <a:extLst>
              <a:ext uri="{FF2B5EF4-FFF2-40B4-BE49-F238E27FC236}">
                <a16:creationId xmlns:a16="http://schemas.microsoft.com/office/drawing/2014/main" id="{1292CCBC-E35A-AB3F-8DA6-C4D6F8E8BD0B}"/>
              </a:ext>
            </a:extLst>
          </p:cNvPr>
          <p:cNvSpPr>
            <a:spLocks noGrp="1"/>
          </p:cNvSpPr>
          <p:nvPr>
            <p:ph type="body" sz="quarter" idx="30" hasCustomPrompt="1"/>
          </p:nvPr>
        </p:nvSpPr>
        <p:spPr>
          <a:xfrm>
            <a:off x="3963661" y="3587956"/>
            <a:ext cx="2636837" cy="365125"/>
          </a:xfrm>
        </p:spPr>
        <p:txBody>
          <a:bodyPr/>
          <a:lstStyle>
            <a:lvl1pPr>
              <a:buNone/>
              <a:defRPr>
                <a:solidFill>
                  <a:schemeClr val="bg2"/>
                </a:solidFill>
              </a:defRPr>
            </a:lvl1pPr>
          </a:lstStyle>
          <a:p>
            <a:pPr lvl="0"/>
            <a:r>
              <a:rPr lang="en-US"/>
              <a:t>Section title</a:t>
            </a:r>
          </a:p>
        </p:txBody>
      </p:sp>
      <p:sp>
        <p:nvSpPr>
          <p:cNvPr id="12" name="Text Placeholder 21">
            <a:extLst>
              <a:ext uri="{FF2B5EF4-FFF2-40B4-BE49-F238E27FC236}">
                <a16:creationId xmlns:a16="http://schemas.microsoft.com/office/drawing/2014/main" id="{7D9BD016-3B60-FFD3-A95D-ED35C986446A}"/>
              </a:ext>
            </a:extLst>
          </p:cNvPr>
          <p:cNvSpPr>
            <a:spLocks noGrp="1"/>
          </p:cNvSpPr>
          <p:nvPr>
            <p:ph type="body" sz="quarter" idx="31" hasCustomPrompt="1"/>
          </p:nvPr>
        </p:nvSpPr>
        <p:spPr>
          <a:xfrm>
            <a:off x="6706386" y="3587956"/>
            <a:ext cx="493202" cy="365125"/>
          </a:xfrm>
        </p:spPr>
        <p:txBody>
          <a:bodyPr/>
          <a:lstStyle>
            <a:lvl1pPr>
              <a:buNone/>
              <a:defRPr>
                <a:solidFill>
                  <a:schemeClr val="bg2"/>
                </a:solidFill>
              </a:defRPr>
            </a:lvl1pPr>
          </a:lstStyle>
          <a:p>
            <a:pPr lvl="0"/>
            <a:r>
              <a:rPr lang="en-US"/>
              <a:t>##</a:t>
            </a:r>
          </a:p>
        </p:txBody>
      </p:sp>
      <p:sp>
        <p:nvSpPr>
          <p:cNvPr id="13" name="Text Placeholder 21">
            <a:extLst>
              <a:ext uri="{FF2B5EF4-FFF2-40B4-BE49-F238E27FC236}">
                <a16:creationId xmlns:a16="http://schemas.microsoft.com/office/drawing/2014/main" id="{2426EF16-4DF9-98FE-69BD-8CDD82307C4C}"/>
              </a:ext>
            </a:extLst>
          </p:cNvPr>
          <p:cNvSpPr>
            <a:spLocks noGrp="1"/>
          </p:cNvSpPr>
          <p:nvPr>
            <p:ph type="body" sz="quarter" idx="32" hasCustomPrompt="1"/>
          </p:nvPr>
        </p:nvSpPr>
        <p:spPr>
          <a:xfrm>
            <a:off x="3963661" y="4148454"/>
            <a:ext cx="2636837" cy="1225439"/>
          </a:xfrm>
        </p:spPr>
        <p:txBody>
          <a:bodyPr/>
          <a:lstStyle>
            <a:lvl1pPr>
              <a:buNone/>
              <a:defRPr sz="1400">
                <a:solidFill>
                  <a:schemeClr val="bg1"/>
                </a:solidFill>
              </a:defRPr>
            </a:lvl1pPr>
          </a:lstStyle>
          <a:p>
            <a:pPr lvl="0"/>
            <a:r>
              <a:rPr lang="en-US"/>
              <a:t>Page title</a:t>
            </a:r>
          </a:p>
        </p:txBody>
      </p:sp>
      <p:sp>
        <p:nvSpPr>
          <p:cNvPr id="14" name="Text Placeholder 21">
            <a:extLst>
              <a:ext uri="{FF2B5EF4-FFF2-40B4-BE49-F238E27FC236}">
                <a16:creationId xmlns:a16="http://schemas.microsoft.com/office/drawing/2014/main" id="{9E98AD24-B885-21F2-F6BA-DF04DF9C236C}"/>
              </a:ext>
            </a:extLst>
          </p:cNvPr>
          <p:cNvSpPr>
            <a:spLocks noGrp="1"/>
          </p:cNvSpPr>
          <p:nvPr>
            <p:ph type="body" sz="quarter" idx="33" hasCustomPrompt="1"/>
          </p:nvPr>
        </p:nvSpPr>
        <p:spPr>
          <a:xfrm>
            <a:off x="6706386" y="4148454"/>
            <a:ext cx="493202" cy="1225439"/>
          </a:xfrm>
        </p:spPr>
        <p:txBody>
          <a:bodyPr>
            <a:normAutofit/>
          </a:bodyPr>
          <a:lstStyle>
            <a:lvl1pPr>
              <a:buNone/>
              <a:defRPr sz="1400">
                <a:solidFill>
                  <a:srgbClr val="00B0F0"/>
                </a:solidFill>
              </a:defRPr>
            </a:lvl1pPr>
          </a:lstStyle>
          <a:p>
            <a:pPr lvl="0"/>
            <a:r>
              <a:rPr lang="en-US"/>
              <a:t>##</a:t>
            </a:r>
          </a:p>
        </p:txBody>
      </p:sp>
      <p:sp>
        <p:nvSpPr>
          <p:cNvPr id="15" name="Text Placeholder 21">
            <a:extLst>
              <a:ext uri="{FF2B5EF4-FFF2-40B4-BE49-F238E27FC236}">
                <a16:creationId xmlns:a16="http://schemas.microsoft.com/office/drawing/2014/main" id="{BEB3465E-5140-2637-0740-5EECE764C54B}"/>
              </a:ext>
            </a:extLst>
          </p:cNvPr>
          <p:cNvSpPr>
            <a:spLocks noGrp="1"/>
          </p:cNvSpPr>
          <p:nvPr>
            <p:ph type="body" sz="quarter" idx="34" hasCustomPrompt="1"/>
          </p:nvPr>
        </p:nvSpPr>
        <p:spPr>
          <a:xfrm>
            <a:off x="7516157" y="3587956"/>
            <a:ext cx="2636837" cy="365125"/>
          </a:xfrm>
        </p:spPr>
        <p:txBody>
          <a:bodyPr/>
          <a:lstStyle>
            <a:lvl1pPr>
              <a:buNone/>
              <a:defRPr>
                <a:solidFill>
                  <a:schemeClr val="bg2"/>
                </a:solidFill>
              </a:defRPr>
            </a:lvl1pPr>
          </a:lstStyle>
          <a:p>
            <a:pPr lvl="0"/>
            <a:r>
              <a:rPr lang="en-US"/>
              <a:t>Section title</a:t>
            </a:r>
          </a:p>
        </p:txBody>
      </p:sp>
      <p:sp>
        <p:nvSpPr>
          <p:cNvPr id="16" name="Text Placeholder 21">
            <a:extLst>
              <a:ext uri="{FF2B5EF4-FFF2-40B4-BE49-F238E27FC236}">
                <a16:creationId xmlns:a16="http://schemas.microsoft.com/office/drawing/2014/main" id="{C69117DF-A5FF-D8E1-3E3A-961ECD7058E4}"/>
              </a:ext>
            </a:extLst>
          </p:cNvPr>
          <p:cNvSpPr>
            <a:spLocks noGrp="1"/>
          </p:cNvSpPr>
          <p:nvPr>
            <p:ph type="body" sz="quarter" idx="35" hasCustomPrompt="1"/>
          </p:nvPr>
        </p:nvSpPr>
        <p:spPr>
          <a:xfrm>
            <a:off x="10258882" y="3587956"/>
            <a:ext cx="493202" cy="365125"/>
          </a:xfrm>
        </p:spPr>
        <p:txBody>
          <a:bodyPr/>
          <a:lstStyle>
            <a:lvl1pPr>
              <a:buNone/>
              <a:defRPr>
                <a:solidFill>
                  <a:schemeClr val="bg2"/>
                </a:solidFill>
              </a:defRPr>
            </a:lvl1pPr>
          </a:lstStyle>
          <a:p>
            <a:pPr lvl="0"/>
            <a:r>
              <a:rPr lang="en-US"/>
              <a:t>##</a:t>
            </a:r>
          </a:p>
        </p:txBody>
      </p:sp>
      <p:sp>
        <p:nvSpPr>
          <p:cNvPr id="17" name="Text Placeholder 21">
            <a:extLst>
              <a:ext uri="{FF2B5EF4-FFF2-40B4-BE49-F238E27FC236}">
                <a16:creationId xmlns:a16="http://schemas.microsoft.com/office/drawing/2014/main" id="{0F8113B5-0954-43CC-7EF2-F0788BF718CB}"/>
              </a:ext>
            </a:extLst>
          </p:cNvPr>
          <p:cNvSpPr>
            <a:spLocks noGrp="1"/>
          </p:cNvSpPr>
          <p:nvPr>
            <p:ph type="body" sz="quarter" idx="36" hasCustomPrompt="1"/>
          </p:nvPr>
        </p:nvSpPr>
        <p:spPr>
          <a:xfrm>
            <a:off x="7516157" y="4148454"/>
            <a:ext cx="2636837" cy="1225439"/>
          </a:xfrm>
        </p:spPr>
        <p:txBody>
          <a:bodyPr/>
          <a:lstStyle>
            <a:lvl1pPr>
              <a:buNone/>
              <a:defRPr sz="1400">
                <a:solidFill>
                  <a:schemeClr val="bg1"/>
                </a:solidFill>
              </a:defRPr>
            </a:lvl1pPr>
          </a:lstStyle>
          <a:p>
            <a:pPr lvl="0"/>
            <a:r>
              <a:rPr lang="en-US"/>
              <a:t>Page title</a:t>
            </a:r>
          </a:p>
        </p:txBody>
      </p:sp>
      <p:sp>
        <p:nvSpPr>
          <p:cNvPr id="18" name="Text Placeholder 21">
            <a:extLst>
              <a:ext uri="{FF2B5EF4-FFF2-40B4-BE49-F238E27FC236}">
                <a16:creationId xmlns:a16="http://schemas.microsoft.com/office/drawing/2014/main" id="{560A162B-2191-898B-995E-EDF6F82B9173}"/>
              </a:ext>
            </a:extLst>
          </p:cNvPr>
          <p:cNvSpPr>
            <a:spLocks noGrp="1"/>
          </p:cNvSpPr>
          <p:nvPr>
            <p:ph type="body" sz="quarter" idx="37" hasCustomPrompt="1"/>
          </p:nvPr>
        </p:nvSpPr>
        <p:spPr>
          <a:xfrm>
            <a:off x="10258882" y="4148454"/>
            <a:ext cx="493202" cy="1225439"/>
          </a:xfrm>
        </p:spPr>
        <p:txBody>
          <a:bodyPr>
            <a:normAutofit/>
          </a:bodyPr>
          <a:lstStyle>
            <a:lvl1pPr>
              <a:buNone/>
              <a:defRPr sz="1400">
                <a:solidFill>
                  <a:srgbClr val="00B0F0"/>
                </a:solidFill>
              </a:defRPr>
            </a:lvl1pPr>
          </a:lstStyle>
          <a:p>
            <a:pPr lvl="0"/>
            <a:r>
              <a:rPr lang="en-US"/>
              <a:t>##</a:t>
            </a:r>
          </a:p>
        </p:txBody>
      </p:sp>
      <p:pic>
        <p:nvPicPr>
          <p:cNvPr id="3" name="Picture 2">
            <a:extLst>
              <a:ext uri="{FF2B5EF4-FFF2-40B4-BE49-F238E27FC236}">
                <a16:creationId xmlns:a16="http://schemas.microsoft.com/office/drawing/2014/main" id="{79423CED-AA7F-92F8-18BF-503C46314D9B}"/>
              </a:ext>
            </a:extLst>
          </p:cNvPr>
          <p:cNvPicPr>
            <a:picLocks noChangeAspect="1"/>
          </p:cNvPicPr>
          <p:nvPr/>
        </p:nvPicPr>
        <p:blipFill>
          <a:blip r:embed="rId2"/>
          <a:srcRect/>
          <a:stretch/>
        </p:blipFill>
        <p:spPr>
          <a:xfrm>
            <a:off x="479424" y="6345650"/>
            <a:ext cx="750140" cy="252000"/>
          </a:xfrm>
          <a:prstGeom prst="rect">
            <a:avLst/>
          </a:prstGeom>
        </p:spPr>
      </p:pic>
      <p:pic>
        <p:nvPicPr>
          <p:cNvPr id="5" name="Picture 4">
            <a:extLst>
              <a:ext uri="{FF2B5EF4-FFF2-40B4-BE49-F238E27FC236}">
                <a16:creationId xmlns:a16="http://schemas.microsoft.com/office/drawing/2014/main" id="{E1EFB5F6-0E58-C97A-BCCC-35AF56F6778B}"/>
              </a:ext>
            </a:extLst>
          </p:cNvPr>
          <p:cNvPicPr>
            <a:picLocks noChangeAspect="1"/>
          </p:cNvPicPr>
          <p:nvPr/>
        </p:nvPicPr>
        <p:blipFill>
          <a:blip r:embed="rId2"/>
          <a:srcRect/>
          <a:stretch/>
        </p:blipFill>
        <p:spPr>
          <a:xfrm>
            <a:off x="479424" y="6345650"/>
            <a:ext cx="750140" cy="252000"/>
          </a:xfrm>
          <a:prstGeom prst="rect">
            <a:avLst/>
          </a:prstGeom>
        </p:spPr>
      </p:pic>
      <p:pic>
        <p:nvPicPr>
          <p:cNvPr id="19" name="Picture 18">
            <a:extLst>
              <a:ext uri="{FF2B5EF4-FFF2-40B4-BE49-F238E27FC236}">
                <a16:creationId xmlns:a16="http://schemas.microsoft.com/office/drawing/2014/main" id="{1EC3410C-5E51-000F-8F8E-04FAA6CA8601}"/>
              </a:ext>
            </a:extLst>
          </p:cNvPr>
          <p:cNvPicPr>
            <a:picLocks noChangeAspect="1"/>
          </p:cNvPicPr>
          <p:nvPr userDrawn="1"/>
        </p:nvPicPr>
        <p:blipFill>
          <a:blip r:embed="rId2"/>
          <a:srcRect/>
          <a:stretch/>
        </p:blipFill>
        <p:spPr>
          <a:xfrm>
            <a:off x="479424" y="6345650"/>
            <a:ext cx="750140" cy="252000"/>
          </a:xfrm>
          <a:prstGeom prst="rect">
            <a:avLst/>
          </a:prstGeom>
        </p:spPr>
      </p:pic>
    </p:spTree>
    <p:extLst>
      <p:ext uri="{BB962C8B-B14F-4D97-AF65-F5344CB8AC3E}">
        <p14:creationId xmlns:p14="http://schemas.microsoft.com/office/powerpoint/2010/main" val="758133924"/>
      </p:ext>
    </p:extLst>
  </p:cSld>
  <p:clrMapOvr>
    <a:masterClrMapping/>
  </p:clrMapOvr>
  <p:extLst>
    <p:ext uri="{DCECCB84-F9BA-43D5-87BE-67443E8EF086}">
      <p15:sldGuideLst xmlns:p15="http://schemas.microsoft.com/office/powerpoint/2012/main">
        <p15:guide id="7" pos="302" userDrawn="1">
          <p15:clr>
            <a:srgbClr val="FBAE40"/>
          </p15:clr>
        </p15:guide>
        <p15:guide id="8" pos="744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able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8B5C-0CDF-E6A0-392A-7D1017B51FC4}"/>
              </a:ext>
            </a:extLst>
          </p:cNvPr>
          <p:cNvSpPr>
            <a:spLocks noGrp="1"/>
          </p:cNvSpPr>
          <p:nvPr>
            <p:ph type="title" hasCustomPrompt="1"/>
          </p:nvPr>
        </p:nvSpPr>
        <p:spPr>
          <a:xfrm>
            <a:off x="479424" y="304800"/>
            <a:ext cx="6226962" cy="1108993"/>
          </a:xfrm>
        </p:spPr>
        <p:txBody>
          <a:bodyPr anchor="t">
            <a:normAutofit/>
          </a:bodyPr>
          <a:lstStyle>
            <a:lvl1pPr>
              <a:defRPr sz="5400">
                <a:solidFill>
                  <a:schemeClr val="tx1"/>
                </a:solidFill>
              </a:defRPr>
            </a:lvl1pPr>
          </a:lstStyle>
          <a:p>
            <a:r>
              <a:rPr lang="en-US" dirty="0"/>
              <a:t>Contents</a:t>
            </a:r>
          </a:p>
        </p:txBody>
      </p:sp>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22" name="Text Placeholder 21">
            <a:extLst>
              <a:ext uri="{FF2B5EF4-FFF2-40B4-BE49-F238E27FC236}">
                <a16:creationId xmlns:a16="http://schemas.microsoft.com/office/drawing/2014/main" id="{C529A663-DD47-C57D-32FF-13435B727A6B}"/>
              </a:ext>
            </a:extLst>
          </p:cNvPr>
          <p:cNvSpPr>
            <a:spLocks noGrp="1"/>
          </p:cNvSpPr>
          <p:nvPr>
            <p:ph type="body" sz="quarter" idx="14" hasCustomPrompt="1"/>
          </p:nvPr>
        </p:nvSpPr>
        <p:spPr>
          <a:xfrm>
            <a:off x="479424" y="1549813"/>
            <a:ext cx="2568577" cy="365125"/>
          </a:xfrm>
        </p:spPr>
        <p:txBody>
          <a:bodyPr/>
          <a:lstStyle>
            <a:lvl1pPr>
              <a:buNone/>
              <a:defRPr>
                <a:solidFill>
                  <a:schemeClr val="tx1"/>
                </a:solidFill>
              </a:defRPr>
            </a:lvl1pPr>
          </a:lstStyle>
          <a:p>
            <a:pPr lvl="0"/>
            <a:r>
              <a:rPr lang="en-US" dirty="0"/>
              <a:t>Section title</a:t>
            </a:r>
          </a:p>
        </p:txBody>
      </p:sp>
      <p:sp>
        <p:nvSpPr>
          <p:cNvPr id="24" name="Text Placeholder 21">
            <a:extLst>
              <a:ext uri="{FF2B5EF4-FFF2-40B4-BE49-F238E27FC236}">
                <a16:creationId xmlns:a16="http://schemas.microsoft.com/office/drawing/2014/main" id="{537D1877-1290-0F26-AE5E-09532DCF8BD5}"/>
              </a:ext>
            </a:extLst>
          </p:cNvPr>
          <p:cNvSpPr>
            <a:spLocks noGrp="1"/>
          </p:cNvSpPr>
          <p:nvPr>
            <p:ph type="body" sz="quarter" idx="15" hasCustomPrompt="1"/>
          </p:nvPr>
        </p:nvSpPr>
        <p:spPr>
          <a:xfrm>
            <a:off x="3153889" y="1549813"/>
            <a:ext cx="493202" cy="365125"/>
          </a:xfrm>
        </p:spPr>
        <p:txBody>
          <a:bodyPr/>
          <a:lstStyle>
            <a:lvl1pPr>
              <a:buNone/>
              <a:defRPr>
                <a:solidFill>
                  <a:schemeClr val="tx1"/>
                </a:solidFill>
              </a:defRPr>
            </a:lvl1pPr>
          </a:lstStyle>
          <a:p>
            <a:pPr lvl="0"/>
            <a:r>
              <a:rPr lang="en-US"/>
              <a:t>##</a:t>
            </a:r>
          </a:p>
        </p:txBody>
      </p:sp>
      <p:sp>
        <p:nvSpPr>
          <p:cNvPr id="26" name="Text Placeholder 21">
            <a:extLst>
              <a:ext uri="{FF2B5EF4-FFF2-40B4-BE49-F238E27FC236}">
                <a16:creationId xmlns:a16="http://schemas.microsoft.com/office/drawing/2014/main" id="{EFB0AE51-FA0E-1DFF-266B-5DEFB493DECA}"/>
              </a:ext>
            </a:extLst>
          </p:cNvPr>
          <p:cNvSpPr>
            <a:spLocks noGrp="1"/>
          </p:cNvSpPr>
          <p:nvPr>
            <p:ph type="body" sz="quarter" idx="16" hasCustomPrompt="1"/>
          </p:nvPr>
        </p:nvSpPr>
        <p:spPr>
          <a:xfrm>
            <a:off x="479424" y="2110311"/>
            <a:ext cx="2568577" cy="1225439"/>
          </a:xfrm>
        </p:spPr>
        <p:txBody>
          <a:bodyPr/>
          <a:lstStyle>
            <a:lvl1pPr>
              <a:buNone/>
              <a:defRPr sz="1400">
                <a:solidFill>
                  <a:schemeClr val="tx1"/>
                </a:solidFill>
              </a:defRPr>
            </a:lvl1pPr>
          </a:lstStyle>
          <a:p>
            <a:pPr lvl="0"/>
            <a:r>
              <a:rPr lang="en-US"/>
              <a:t>Page title</a:t>
            </a:r>
          </a:p>
        </p:txBody>
      </p:sp>
      <p:sp>
        <p:nvSpPr>
          <p:cNvPr id="27" name="Text Placeholder 21">
            <a:extLst>
              <a:ext uri="{FF2B5EF4-FFF2-40B4-BE49-F238E27FC236}">
                <a16:creationId xmlns:a16="http://schemas.microsoft.com/office/drawing/2014/main" id="{20E99077-501F-0C44-7BF0-C0E30C8609E0}"/>
              </a:ext>
            </a:extLst>
          </p:cNvPr>
          <p:cNvSpPr>
            <a:spLocks noGrp="1"/>
          </p:cNvSpPr>
          <p:nvPr>
            <p:ph type="body" sz="quarter" idx="17" hasCustomPrompt="1"/>
          </p:nvPr>
        </p:nvSpPr>
        <p:spPr>
          <a:xfrm>
            <a:off x="3153889" y="2110311"/>
            <a:ext cx="493202" cy="1225439"/>
          </a:xfrm>
        </p:spPr>
        <p:txBody>
          <a:bodyPr>
            <a:normAutofit/>
          </a:bodyPr>
          <a:lstStyle>
            <a:lvl1pPr>
              <a:buNone/>
              <a:defRPr sz="1400">
                <a:solidFill>
                  <a:srgbClr val="00B0F0"/>
                </a:solidFill>
              </a:defRPr>
            </a:lvl1pPr>
          </a:lstStyle>
          <a:p>
            <a:pPr lvl="0"/>
            <a:r>
              <a:rPr lang="en-US"/>
              <a:t>##</a:t>
            </a:r>
          </a:p>
        </p:txBody>
      </p:sp>
      <p:sp>
        <p:nvSpPr>
          <p:cNvPr id="33" name="Text Placeholder 21">
            <a:extLst>
              <a:ext uri="{FF2B5EF4-FFF2-40B4-BE49-F238E27FC236}">
                <a16:creationId xmlns:a16="http://schemas.microsoft.com/office/drawing/2014/main" id="{1127B592-136E-429C-4C40-D56EA03FA7E1}"/>
              </a:ext>
            </a:extLst>
          </p:cNvPr>
          <p:cNvSpPr>
            <a:spLocks noGrp="1"/>
          </p:cNvSpPr>
          <p:nvPr>
            <p:ph type="body" sz="quarter" idx="18" hasCustomPrompt="1"/>
          </p:nvPr>
        </p:nvSpPr>
        <p:spPr>
          <a:xfrm>
            <a:off x="3963660" y="1549813"/>
            <a:ext cx="2636837" cy="365125"/>
          </a:xfrm>
        </p:spPr>
        <p:txBody>
          <a:bodyPr/>
          <a:lstStyle>
            <a:lvl1pPr>
              <a:buNone/>
              <a:defRPr>
                <a:solidFill>
                  <a:schemeClr val="tx1"/>
                </a:solidFill>
              </a:defRPr>
            </a:lvl1pPr>
          </a:lstStyle>
          <a:p>
            <a:pPr lvl="0"/>
            <a:r>
              <a:rPr lang="en-US"/>
              <a:t>Section title</a:t>
            </a:r>
          </a:p>
        </p:txBody>
      </p:sp>
      <p:sp>
        <p:nvSpPr>
          <p:cNvPr id="34" name="Text Placeholder 21">
            <a:extLst>
              <a:ext uri="{FF2B5EF4-FFF2-40B4-BE49-F238E27FC236}">
                <a16:creationId xmlns:a16="http://schemas.microsoft.com/office/drawing/2014/main" id="{1A88DD5B-6DAE-AC01-F7A7-F0B820F01656}"/>
              </a:ext>
            </a:extLst>
          </p:cNvPr>
          <p:cNvSpPr>
            <a:spLocks noGrp="1"/>
          </p:cNvSpPr>
          <p:nvPr>
            <p:ph type="body" sz="quarter" idx="19" hasCustomPrompt="1"/>
          </p:nvPr>
        </p:nvSpPr>
        <p:spPr>
          <a:xfrm>
            <a:off x="6706385" y="1549813"/>
            <a:ext cx="493202" cy="365125"/>
          </a:xfrm>
        </p:spPr>
        <p:txBody>
          <a:bodyPr/>
          <a:lstStyle>
            <a:lvl1pPr>
              <a:buNone/>
              <a:defRPr>
                <a:solidFill>
                  <a:schemeClr val="tx1"/>
                </a:solidFill>
              </a:defRPr>
            </a:lvl1pPr>
          </a:lstStyle>
          <a:p>
            <a:pPr lvl="0"/>
            <a:r>
              <a:rPr lang="en-US"/>
              <a:t>##</a:t>
            </a:r>
          </a:p>
        </p:txBody>
      </p:sp>
      <p:sp>
        <p:nvSpPr>
          <p:cNvPr id="35" name="Text Placeholder 21">
            <a:extLst>
              <a:ext uri="{FF2B5EF4-FFF2-40B4-BE49-F238E27FC236}">
                <a16:creationId xmlns:a16="http://schemas.microsoft.com/office/drawing/2014/main" id="{37F95617-C9E3-51A1-1A5C-992220532618}"/>
              </a:ext>
            </a:extLst>
          </p:cNvPr>
          <p:cNvSpPr>
            <a:spLocks noGrp="1"/>
          </p:cNvSpPr>
          <p:nvPr>
            <p:ph type="body" sz="quarter" idx="20" hasCustomPrompt="1"/>
          </p:nvPr>
        </p:nvSpPr>
        <p:spPr>
          <a:xfrm>
            <a:off x="3963660" y="2110311"/>
            <a:ext cx="2636837" cy="1225439"/>
          </a:xfrm>
        </p:spPr>
        <p:txBody>
          <a:bodyPr/>
          <a:lstStyle>
            <a:lvl1pPr>
              <a:buNone/>
              <a:defRPr sz="1400">
                <a:solidFill>
                  <a:srgbClr val="00B0F0"/>
                </a:solidFill>
              </a:defRPr>
            </a:lvl1pPr>
          </a:lstStyle>
          <a:p>
            <a:pPr lvl="0"/>
            <a:r>
              <a:rPr lang="en-US"/>
              <a:t>Page title</a:t>
            </a:r>
          </a:p>
        </p:txBody>
      </p:sp>
      <p:sp>
        <p:nvSpPr>
          <p:cNvPr id="36" name="Text Placeholder 21">
            <a:extLst>
              <a:ext uri="{FF2B5EF4-FFF2-40B4-BE49-F238E27FC236}">
                <a16:creationId xmlns:a16="http://schemas.microsoft.com/office/drawing/2014/main" id="{6D3EF935-DBCD-1026-B041-F9D1705E4965}"/>
              </a:ext>
            </a:extLst>
          </p:cNvPr>
          <p:cNvSpPr>
            <a:spLocks noGrp="1"/>
          </p:cNvSpPr>
          <p:nvPr>
            <p:ph type="body" sz="quarter" idx="21" hasCustomPrompt="1"/>
          </p:nvPr>
        </p:nvSpPr>
        <p:spPr>
          <a:xfrm>
            <a:off x="6706385" y="2110311"/>
            <a:ext cx="493202" cy="1225439"/>
          </a:xfrm>
        </p:spPr>
        <p:txBody>
          <a:bodyPr>
            <a:normAutofit/>
          </a:bodyPr>
          <a:lstStyle>
            <a:lvl1pPr>
              <a:buNone/>
              <a:defRPr sz="1400">
                <a:solidFill>
                  <a:srgbClr val="00B0F0"/>
                </a:solidFill>
              </a:defRPr>
            </a:lvl1pPr>
          </a:lstStyle>
          <a:p>
            <a:pPr lvl="0"/>
            <a:r>
              <a:rPr lang="en-US"/>
              <a:t>##</a:t>
            </a:r>
          </a:p>
        </p:txBody>
      </p:sp>
      <p:sp>
        <p:nvSpPr>
          <p:cNvPr id="37" name="Text Placeholder 21">
            <a:extLst>
              <a:ext uri="{FF2B5EF4-FFF2-40B4-BE49-F238E27FC236}">
                <a16:creationId xmlns:a16="http://schemas.microsoft.com/office/drawing/2014/main" id="{B1BA1478-2F35-FA39-9D28-693FE2354A7C}"/>
              </a:ext>
            </a:extLst>
          </p:cNvPr>
          <p:cNvSpPr>
            <a:spLocks noGrp="1"/>
          </p:cNvSpPr>
          <p:nvPr>
            <p:ph type="body" sz="quarter" idx="22" hasCustomPrompt="1"/>
          </p:nvPr>
        </p:nvSpPr>
        <p:spPr>
          <a:xfrm>
            <a:off x="7516156" y="1549813"/>
            <a:ext cx="2636837" cy="365125"/>
          </a:xfrm>
        </p:spPr>
        <p:txBody>
          <a:bodyPr/>
          <a:lstStyle>
            <a:lvl1pPr>
              <a:buNone/>
              <a:defRPr>
                <a:solidFill>
                  <a:schemeClr val="tx1"/>
                </a:solidFill>
              </a:defRPr>
            </a:lvl1pPr>
          </a:lstStyle>
          <a:p>
            <a:pPr lvl="0"/>
            <a:r>
              <a:rPr lang="en-US"/>
              <a:t>Section title</a:t>
            </a:r>
          </a:p>
        </p:txBody>
      </p:sp>
      <p:sp>
        <p:nvSpPr>
          <p:cNvPr id="38" name="Text Placeholder 21">
            <a:extLst>
              <a:ext uri="{FF2B5EF4-FFF2-40B4-BE49-F238E27FC236}">
                <a16:creationId xmlns:a16="http://schemas.microsoft.com/office/drawing/2014/main" id="{9C54EEA2-D827-F260-891A-73520C53DA92}"/>
              </a:ext>
            </a:extLst>
          </p:cNvPr>
          <p:cNvSpPr>
            <a:spLocks noGrp="1"/>
          </p:cNvSpPr>
          <p:nvPr>
            <p:ph type="body" sz="quarter" idx="23" hasCustomPrompt="1"/>
          </p:nvPr>
        </p:nvSpPr>
        <p:spPr>
          <a:xfrm>
            <a:off x="10258881" y="1549813"/>
            <a:ext cx="493202" cy="365125"/>
          </a:xfrm>
        </p:spPr>
        <p:txBody>
          <a:bodyPr/>
          <a:lstStyle>
            <a:lvl1pPr>
              <a:buNone/>
              <a:defRPr>
                <a:solidFill>
                  <a:schemeClr val="tx1"/>
                </a:solidFill>
              </a:defRPr>
            </a:lvl1pPr>
          </a:lstStyle>
          <a:p>
            <a:pPr lvl="0"/>
            <a:r>
              <a:rPr lang="en-US"/>
              <a:t>##</a:t>
            </a:r>
          </a:p>
        </p:txBody>
      </p:sp>
      <p:sp>
        <p:nvSpPr>
          <p:cNvPr id="39" name="Text Placeholder 21">
            <a:extLst>
              <a:ext uri="{FF2B5EF4-FFF2-40B4-BE49-F238E27FC236}">
                <a16:creationId xmlns:a16="http://schemas.microsoft.com/office/drawing/2014/main" id="{1096ED01-8A8F-7CF7-42FB-2DF14CD6AAF9}"/>
              </a:ext>
            </a:extLst>
          </p:cNvPr>
          <p:cNvSpPr>
            <a:spLocks noGrp="1"/>
          </p:cNvSpPr>
          <p:nvPr>
            <p:ph type="body" sz="quarter" idx="24" hasCustomPrompt="1"/>
          </p:nvPr>
        </p:nvSpPr>
        <p:spPr>
          <a:xfrm>
            <a:off x="7516156" y="2110311"/>
            <a:ext cx="2636837" cy="1225439"/>
          </a:xfrm>
        </p:spPr>
        <p:txBody>
          <a:bodyPr/>
          <a:lstStyle>
            <a:lvl1pPr>
              <a:buNone/>
              <a:defRPr sz="1400">
                <a:solidFill>
                  <a:schemeClr val="tx1"/>
                </a:solidFill>
              </a:defRPr>
            </a:lvl1pPr>
          </a:lstStyle>
          <a:p>
            <a:pPr lvl="0"/>
            <a:r>
              <a:rPr lang="en-US"/>
              <a:t>Page title</a:t>
            </a:r>
          </a:p>
        </p:txBody>
      </p:sp>
      <p:sp>
        <p:nvSpPr>
          <p:cNvPr id="40" name="Text Placeholder 21">
            <a:extLst>
              <a:ext uri="{FF2B5EF4-FFF2-40B4-BE49-F238E27FC236}">
                <a16:creationId xmlns:a16="http://schemas.microsoft.com/office/drawing/2014/main" id="{F4423F8B-BCD9-CD89-70BF-BBF2E01B3FD9}"/>
              </a:ext>
            </a:extLst>
          </p:cNvPr>
          <p:cNvSpPr>
            <a:spLocks noGrp="1"/>
          </p:cNvSpPr>
          <p:nvPr>
            <p:ph type="body" sz="quarter" idx="25" hasCustomPrompt="1"/>
          </p:nvPr>
        </p:nvSpPr>
        <p:spPr>
          <a:xfrm>
            <a:off x="10258881" y="2110311"/>
            <a:ext cx="493202" cy="1225439"/>
          </a:xfrm>
        </p:spPr>
        <p:txBody>
          <a:bodyPr>
            <a:normAutofit/>
          </a:bodyPr>
          <a:lstStyle>
            <a:lvl1pPr>
              <a:buNone/>
              <a:defRPr sz="1400">
                <a:solidFill>
                  <a:srgbClr val="00B0F0"/>
                </a:solidFill>
              </a:defRPr>
            </a:lvl1pPr>
          </a:lstStyle>
          <a:p>
            <a:pPr lvl="0"/>
            <a:r>
              <a:rPr lang="en-US"/>
              <a:t>##</a:t>
            </a:r>
          </a:p>
        </p:txBody>
      </p:sp>
      <p:pic>
        <p:nvPicPr>
          <p:cNvPr id="4" name="Picture 3">
            <a:extLst>
              <a:ext uri="{FF2B5EF4-FFF2-40B4-BE49-F238E27FC236}">
                <a16:creationId xmlns:a16="http://schemas.microsoft.com/office/drawing/2014/main" id="{65A7433C-CDF7-DF78-39C6-C49B4C6859F9}"/>
              </a:ext>
            </a:extLst>
          </p:cNvPr>
          <p:cNvPicPr>
            <a:picLocks noChangeAspect="1"/>
          </p:cNvPicPr>
          <p:nvPr/>
        </p:nvPicPr>
        <p:blipFill>
          <a:blip r:embed="rId2"/>
          <a:srcRect/>
          <a:stretch/>
        </p:blipFill>
        <p:spPr>
          <a:xfrm>
            <a:off x="479424" y="6345650"/>
            <a:ext cx="750140" cy="252000"/>
          </a:xfrm>
          <a:prstGeom prst="rect">
            <a:avLst/>
          </a:prstGeom>
        </p:spPr>
      </p:pic>
      <p:sp>
        <p:nvSpPr>
          <p:cNvPr id="7" name="Text Placeholder 21">
            <a:extLst>
              <a:ext uri="{FF2B5EF4-FFF2-40B4-BE49-F238E27FC236}">
                <a16:creationId xmlns:a16="http://schemas.microsoft.com/office/drawing/2014/main" id="{1E643DB4-8FD5-7887-0C82-A0F0E17C7B5C}"/>
              </a:ext>
            </a:extLst>
          </p:cNvPr>
          <p:cNvSpPr>
            <a:spLocks noGrp="1"/>
          </p:cNvSpPr>
          <p:nvPr>
            <p:ph type="body" sz="quarter" idx="26" hasCustomPrompt="1"/>
          </p:nvPr>
        </p:nvSpPr>
        <p:spPr>
          <a:xfrm>
            <a:off x="479425" y="3587956"/>
            <a:ext cx="2568577" cy="365125"/>
          </a:xfrm>
        </p:spPr>
        <p:txBody>
          <a:bodyPr/>
          <a:lstStyle>
            <a:lvl1pPr>
              <a:buNone/>
              <a:defRPr>
                <a:solidFill>
                  <a:schemeClr val="tx1"/>
                </a:solidFill>
              </a:defRPr>
            </a:lvl1pPr>
          </a:lstStyle>
          <a:p>
            <a:pPr lvl="0"/>
            <a:r>
              <a:rPr lang="en-US" dirty="0"/>
              <a:t>Section title</a:t>
            </a:r>
          </a:p>
        </p:txBody>
      </p:sp>
      <p:sp>
        <p:nvSpPr>
          <p:cNvPr id="8" name="Text Placeholder 21">
            <a:extLst>
              <a:ext uri="{FF2B5EF4-FFF2-40B4-BE49-F238E27FC236}">
                <a16:creationId xmlns:a16="http://schemas.microsoft.com/office/drawing/2014/main" id="{459D0EAD-CA42-A21C-E0D9-8FF81F8C5170}"/>
              </a:ext>
            </a:extLst>
          </p:cNvPr>
          <p:cNvSpPr>
            <a:spLocks noGrp="1"/>
          </p:cNvSpPr>
          <p:nvPr>
            <p:ph type="body" sz="quarter" idx="27" hasCustomPrompt="1"/>
          </p:nvPr>
        </p:nvSpPr>
        <p:spPr>
          <a:xfrm>
            <a:off x="3153890" y="3587956"/>
            <a:ext cx="493202" cy="365125"/>
          </a:xfrm>
        </p:spPr>
        <p:txBody>
          <a:bodyPr/>
          <a:lstStyle>
            <a:lvl1pPr>
              <a:buNone/>
              <a:defRPr>
                <a:solidFill>
                  <a:schemeClr val="tx1"/>
                </a:solidFill>
              </a:defRPr>
            </a:lvl1pPr>
          </a:lstStyle>
          <a:p>
            <a:pPr lvl="0"/>
            <a:r>
              <a:rPr lang="en-US"/>
              <a:t>##</a:t>
            </a:r>
          </a:p>
        </p:txBody>
      </p:sp>
      <p:sp>
        <p:nvSpPr>
          <p:cNvPr id="9" name="Text Placeholder 21">
            <a:extLst>
              <a:ext uri="{FF2B5EF4-FFF2-40B4-BE49-F238E27FC236}">
                <a16:creationId xmlns:a16="http://schemas.microsoft.com/office/drawing/2014/main" id="{427DEE51-8D37-1F19-5FC4-836692DFB049}"/>
              </a:ext>
            </a:extLst>
          </p:cNvPr>
          <p:cNvSpPr>
            <a:spLocks noGrp="1"/>
          </p:cNvSpPr>
          <p:nvPr>
            <p:ph type="body" sz="quarter" idx="28" hasCustomPrompt="1"/>
          </p:nvPr>
        </p:nvSpPr>
        <p:spPr>
          <a:xfrm>
            <a:off x="479425" y="4148454"/>
            <a:ext cx="2568577" cy="1225439"/>
          </a:xfrm>
        </p:spPr>
        <p:txBody>
          <a:bodyPr/>
          <a:lstStyle>
            <a:lvl1pPr>
              <a:buNone/>
              <a:defRPr sz="1400">
                <a:solidFill>
                  <a:schemeClr val="tx1"/>
                </a:solidFill>
              </a:defRPr>
            </a:lvl1pPr>
          </a:lstStyle>
          <a:p>
            <a:pPr lvl="0"/>
            <a:r>
              <a:rPr lang="en-US"/>
              <a:t>Page title</a:t>
            </a:r>
          </a:p>
        </p:txBody>
      </p:sp>
      <p:sp>
        <p:nvSpPr>
          <p:cNvPr id="10" name="Text Placeholder 21">
            <a:extLst>
              <a:ext uri="{FF2B5EF4-FFF2-40B4-BE49-F238E27FC236}">
                <a16:creationId xmlns:a16="http://schemas.microsoft.com/office/drawing/2014/main" id="{DFE5BCD8-E31D-33C1-B950-E0B5A3A055E3}"/>
              </a:ext>
            </a:extLst>
          </p:cNvPr>
          <p:cNvSpPr>
            <a:spLocks noGrp="1"/>
          </p:cNvSpPr>
          <p:nvPr>
            <p:ph type="body" sz="quarter" idx="29" hasCustomPrompt="1"/>
          </p:nvPr>
        </p:nvSpPr>
        <p:spPr>
          <a:xfrm>
            <a:off x="3153890" y="4148454"/>
            <a:ext cx="493202" cy="1225439"/>
          </a:xfrm>
        </p:spPr>
        <p:txBody>
          <a:bodyPr>
            <a:normAutofit/>
          </a:bodyPr>
          <a:lstStyle>
            <a:lvl1pPr>
              <a:buNone/>
              <a:defRPr sz="1400">
                <a:solidFill>
                  <a:srgbClr val="00B0F0"/>
                </a:solidFill>
              </a:defRPr>
            </a:lvl1pPr>
          </a:lstStyle>
          <a:p>
            <a:pPr lvl="0"/>
            <a:r>
              <a:rPr lang="en-US"/>
              <a:t>##</a:t>
            </a:r>
          </a:p>
        </p:txBody>
      </p:sp>
      <p:sp>
        <p:nvSpPr>
          <p:cNvPr id="11" name="Text Placeholder 21">
            <a:extLst>
              <a:ext uri="{FF2B5EF4-FFF2-40B4-BE49-F238E27FC236}">
                <a16:creationId xmlns:a16="http://schemas.microsoft.com/office/drawing/2014/main" id="{1292CCBC-E35A-AB3F-8DA6-C4D6F8E8BD0B}"/>
              </a:ext>
            </a:extLst>
          </p:cNvPr>
          <p:cNvSpPr>
            <a:spLocks noGrp="1"/>
          </p:cNvSpPr>
          <p:nvPr>
            <p:ph type="body" sz="quarter" idx="30" hasCustomPrompt="1"/>
          </p:nvPr>
        </p:nvSpPr>
        <p:spPr>
          <a:xfrm>
            <a:off x="3963661" y="3587956"/>
            <a:ext cx="2636837" cy="365125"/>
          </a:xfrm>
        </p:spPr>
        <p:txBody>
          <a:bodyPr/>
          <a:lstStyle>
            <a:lvl1pPr>
              <a:buNone/>
              <a:defRPr>
                <a:solidFill>
                  <a:schemeClr val="tx1"/>
                </a:solidFill>
              </a:defRPr>
            </a:lvl1pPr>
          </a:lstStyle>
          <a:p>
            <a:pPr lvl="0"/>
            <a:r>
              <a:rPr lang="en-US"/>
              <a:t>Section title</a:t>
            </a:r>
          </a:p>
        </p:txBody>
      </p:sp>
      <p:sp>
        <p:nvSpPr>
          <p:cNvPr id="12" name="Text Placeholder 21">
            <a:extLst>
              <a:ext uri="{FF2B5EF4-FFF2-40B4-BE49-F238E27FC236}">
                <a16:creationId xmlns:a16="http://schemas.microsoft.com/office/drawing/2014/main" id="{7D9BD016-3B60-FFD3-A95D-ED35C986446A}"/>
              </a:ext>
            </a:extLst>
          </p:cNvPr>
          <p:cNvSpPr>
            <a:spLocks noGrp="1"/>
          </p:cNvSpPr>
          <p:nvPr>
            <p:ph type="body" sz="quarter" idx="31" hasCustomPrompt="1"/>
          </p:nvPr>
        </p:nvSpPr>
        <p:spPr>
          <a:xfrm>
            <a:off x="6706386" y="3587956"/>
            <a:ext cx="493202" cy="365125"/>
          </a:xfrm>
        </p:spPr>
        <p:txBody>
          <a:bodyPr/>
          <a:lstStyle>
            <a:lvl1pPr>
              <a:buNone/>
              <a:defRPr>
                <a:solidFill>
                  <a:schemeClr val="tx1"/>
                </a:solidFill>
              </a:defRPr>
            </a:lvl1pPr>
          </a:lstStyle>
          <a:p>
            <a:pPr lvl="0"/>
            <a:r>
              <a:rPr lang="en-US"/>
              <a:t>##</a:t>
            </a:r>
          </a:p>
        </p:txBody>
      </p:sp>
      <p:sp>
        <p:nvSpPr>
          <p:cNvPr id="13" name="Text Placeholder 21">
            <a:extLst>
              <a:ext uri="{FF2B5EF4-FFF2-40B4-BE49-F238E27FC236}">
                <a16:creationId xmlns:a16="http://schemas.microsoft.com/office/drawing/2014/main" id="{2426EF16-4DF9-98FE-69BD-8CDD82307C4C}"/>
              </a:ext>
            </a:extLst>
          </p:cNvPr>
          <p:cNvSpPr>
            <a:spLocks noGrp="1"/>
          </p:cNvSpPr>
          <p:nvPr>
            <p:ph type="body" sz="quarter" idx="32" hasCustomPrompt="1"/>
          </p:nvPr>
        </p:nvSpPr>
        <p:spPr>
          <a:xfrm>
            <a:off x="3963661" y="4148454"/>
            <a:ext cx="2636837" cy="1225439"/>
          </a:xfrm>
        </p:spPr>
        <p:txBody>
          <a:bodyPr/>
          <a:lstStyle>
            <a:lvl1pPr>
              <a:buNone/>
              <a:defRPr sz="1400">
                <a:solidFill>
                  <a:schemeClr val="tx1"/>
                </a:solidFill>
              </a:defRPr>
            </a:lvl1pPr>
          </a:lstStyle>
          <a:p>
            <a:pPr lvl="0"/>
            <a:r>
              <a:rPr lang="en-US"/>
              <a:t>Page title</a:t>
            </a:r>
          </a:p>
        </p:txBody>
      </p:sp>
      <p:sp>
        <p:nvSpPr>
          <p:cNvPr id="14" name="Text Placeholder 21">
            <a:extLst>
              <a:ext uri="{FF2B5EF4-FFF2-40B4-BE49-F238E27FC236}">
                <a16:creationId xmlns:a16="http://schemas.microsoft.com/office/drawing/2014/main" id="{9E98AD24-B885-21F2-F6BA-DF04DF9C236C}"/>
              </a:ext>
            </a:extLst>
          </p:cNvPr>
          <p:cNvSpPr>
            <a:spLocks noGrp="1"/>
          </p:cNvSpPr>
          <p:nvPr>
            <p:ph type="body" sz="quarter" idx="33" hasCustomPrompt="1"/>
          </p:nvPr>
        </p:nvSpPr>
        <p:spPr>
          <a:xfrm>
            <a:off x="6706386" y="4148454"/>
            <a:ext cx="493202" cy="1225439"/>
          </a:xfrm>
        </p:spPr>
        <p:txBody>
          <a:bodyPr>
            <a:normAutofit/>
          </a:bodyPr>
          <a:lstStyle>
            <a:lvl1pPr>
              <a:buNone/>
              <a:defRPr sz="1400">
                <a:solidFill>
                  <a:srgbClr val="00B0F0"/>
                </a:solidFill>
              </a:defRPr>
            </a:lvl1pPr>
          </a:lstStyle>
          <a:p>
            <a:pPr lvl="0"/>
            <a:r>
              <a:rPr lang="en-US"/>
              <a:t>##</a:t>
            </a:r>
          </a:p>
        </p:txBody>
      </p:sp>
      <p:sp>
        <p:nvSpPr>
          <p:cNvPr id="15" name="Text Placeholder 21">
            <a:extLst>
              <a:ext uri="{FF2B5EF4-FFF2-40B4-BE49-F238E27FC236}">
                <a16:creationId xmlns:a16="http://schemas.microsoft.com/office/drawing/2014/main" id="{BEB3465E-5140-2637-0740-5EECE764C54B}"/>
              </a:ext>
            </a:extLst>
          </p:cNvPr>
          <p:cNvSpPr>
            <a:spLocks noGrp="1"/>
          </p:cNvSpPr>
          <p:nvPr>
            <p:ph type="body" sz="quarter" idx="34" hasCustomPrompt="1"/>
          </p:nvPr>
        </p:nvSpPr>
        <p:spPr>
          <a:xfrm>
            <a:off x="7516157" y="3587956"/>
            <a:ext cx="2636837" cy="365125"/>
          </a:xfrm>
        </p:spPr>
        <p:txBody>
          <a:bodyPr/>
          <a:lstStyle>
            <a:lvl1pPr>
              <a:buNone/>
              <a:defRPr>
                <a:solidFill>
                  <a:schemeClr val="tx1"/>
                </a:solidFill>
              </a:defRPr>
            </a:lvl1pPr>
          </a:lstStyle>
          <a:p>
            <a:pPr lvl="0"/>
            <a:r>
              <a:rPr lang="en-US"/>
              <a:t>Section title</a:t>
            </a:r>
          </a:p>
        </p:txBody>
      </p:sp>
      <p:sp>
        <p:nvSpPr>
          <p:cNvPr id="16" name="Text Placeholder 21">
            <a:extLst>
              <a:ext uri="{FF2B5EF4-FFF2-40B4-BE49-F238E27FC236}">
                <a16:creationId xmlns:a16="http://schemas.microsoft.com/office/drawing/2014/main" id="{C69117DF-A5FF-D8E1-3E3A-961ECD7058E4}"/>
              </a:ext>
            </a:extLst>
          </p:cNvPr>
          <p:cNvSpPr>
            <a:spLocks noGrp="1"/>
          </p:cNvSpPr>
          <p:nvPr>
            <p:ph type="body" sz="quarter" idx="35" hasCustomPrompt="1"/>
          </p:nvPr>
        </p:nvSpPr>
        <p:spPr>
          <a:xfrm>
            <a:off x="10258882" y="3587956"/>
            <a:ext cx="493202" cy="365125"/>
          </a:xfrm>
        </p:spPr>
        <p:txBody>
          <a:bodyPr/>
          <a:lstStyle>
            <a:lvl1pPr>
              <a:buNone/>
              <a:defRPr>
                <a:solidFill>
                  <a:schemeClr val="tx1"/>
                </a:solidFill>
              </a:defRPr>
            </a:lvl1pPr>
          </a:lstStyle>
          <a:p>
            <a:pPr lvl="0"/>
            <a:r>
              <a:rPr lang="en-US"/>
              <a:t>##</a:t>
            </a:r>
          </a:p>
        </p:txBody>
      </p:sp>
      <p:sp>
        <p:nvSpPr>
          <p:cNvPr id="17" name="Text Placeholder 21">
            <a:extLst>
              <a:ext uri="{FF2B5EF4-FFF2-40B4-BE49-F238E27FC236}">
                <a16:creationId xmlns:a16="http://schemas.microsoft.com/office/drawing/2014/main" id="{0F8113B5-0954-43CC-7EF2-F0788BF718CB}"/>
              </a:ext>
            </a:extLst>
          </p:cNvPr>
          <p:cNvSpPr>
            <a:spLocks noGrp="1"/>
          </p:cNvSpPr>
          <p:nvPr>
            <p:ph type="body" sz="quarter" idx="36" hasCustomPrompt="1"/>
          </p:nvPr>
        </p:nvSpPr>
        <p:spPr>
          <a:xfrm>
            <a:off x="7516157" y="4148454"/>
            <a:ext cx="2636837" cy="1225439"/>
          </a:xfrm>
        </p:spPr>
        <p:txBody>
          <a:bodyPr/>
          <a:lstStyle>
            <a:lvl1pPr>
              <a:buNone/>
              <a:defRPr sz="1400">
                <a:solidFill>
                  <a:schemeClr val="tx1"/>
                </a:solidFill>
              </a:defRPr>
            </a:lvl1pPr>
          </a:lstStyle>
          <a:p>
            <a:pPr lvl="0"/>
            <a:r>
              <a:rPr lang="en-US"/>
              <a:t>Page title</a:t>
            </a:r>
          </a:p>
        </p:txBody>
      </p:sp>
      <p:sp>
        <p:nvSpPr>
          <p:cNvPr id="18" name="Text Placeholder 21">
            <a:extLst>
              <a:ext uri="{FF2B5EF4-FFF2-40B4-BE49-F238E27FC236}">
                <a16:creationId xmlns:a16="http://schemas.microsoft.com/office/drawing/2014/main" id="{560A162B-2191-898B-995E-EDF6F82B9173}"/>
              </a:ext>
            </a:extLst>
          </p:cNvPr>
          <p:cNvSpPr>
            <a:spLocks noGrp="1"/>
          </p:cNvSpPr>
          <p:nvPr>
            <p:ph type="body" sz="quarter" idx="37" hasCustomPrompt="1"/>
          </p:nvPr>
        </p:nvSpPr>
        <p:spPr>
          <a:xfrm>
            <a:off x="10258882" y="4148454"/>
            <a:ext cx="493202" cy="1225439"/>
          </a:xfrm>
        </p:spPr>
        <p:txBody>
          <a:bodyPr>
            <a:normAutofit/>
          </a:bodyPr>
          <a:lstStyle>
            <a:lvl1pPr>
              <a:buNone/>
              <a:defRPr sz="1400">
                <a:solidFill>
                  <a:srgbClr val="00B0F0"/>
                </a:solidFill>
              </a:defRPr>
            </a:lvl1pPr>
          </a:lstStyle>
          <a:p>
            <a:pPr lvl="0"/>
            <a:r>
              <a:rPr lang="en-US"/>
              <a:t>##</a:t>
            </a:r>
          </a:p>
        </p:txBody>
      </p:sp>
      <p:pic>
        <p:nvPicPr>
          <p:cNvPr id="3" name="Picture 2">
            <a:extLst>
              <a:ext uri="{FF2B5EF4-FFF2-40B4-BE49-F238E27FC236}">
                <a16:creationId xmlns:a16="http://schemas.microsoft.com/office/drawing/2014/main" id="{C0724EE5-ECF6-310C-5A80-045E67ED87E7}"/>
              </a:ext>
            </a:extLst>
          </p:cNvPr>
          <p:cNvPicPr>
            <a:picLocks noChangeAspect="1"/>
          </p:cNvPicPr>
          <p:nvPr/>
        </p:nvPicPr>
        <p:blipFill>
          <a:blip r:embed="rId2"/>
          <a:srcRect/>
          <a:stretch/>
        </p:blipFill>
        <p:spPr>
          <a:xfrm>
            <a:off x="479424" y="6345650"/>
            <a:ext cx="750140" cy="252000"/>
          </a:xfrm>
          <a:prstGeom prst="rect">
            <a:avLst/>
          </a:prstGeom>
        </p:spPr>
      </p:pic>
      <p:pic>
        <p:nvPicPr>
          <p:cNvPr id="5" name="Picture 4">
            <a:extLst>
              <a:ext uri="{FF2B5EF4-FFF2-40B4-BE49-F238E27FC236}">
                <a16:creationId xmlns:a16="http://schemas.microsoft.com/office/drawing/2014/main" id="{EB7C10A3-37E3-A62C-5602-ADCD133810CC}"/>
              </a:ext>
            </a:extLst>
          </p:cNvPr>
          <p:cNvPicPr>
            <a:picLocks noChangeAspect="1"/>
          </p:cNvPicPr>
          <p:nvPr userDrawn="1"/>
        </p:nvPicPr>
        <p:blipFill>
          <a:blip r:embed="rId2"/>
          <a:srcRect/>
          <a:stretch/>
        </p:blipFill>
        <p:spPr>
          <a:xfrm>
            <a:off x="479424" y="6345650"/>
            <a:ext cx="750140" cy="252000"/>
          </a:xfrm>
          <a:prstGeom prst="rect">
            <a:avLst/>
          </a:prstGeom>
        </p:spPr>
      </p:pic>
    </p:spTree>
    <p:extLst>
      <p:ext uri="{BB962C8B-B14F-4D97-AF65-F5344CB8AC3E}">
        <p14:creationId xmlns:p14="http://schemas.microsoft.com/office/powerpoint/2010/main" val="802154784"/>
      </p:ext>
    </p:extLst>
  </p:cSld>
  <p:clrMapOvr>
    <a:masterClrMapping/>
  </p:clrMapOvr>
  <p:extLst>
    <p:ext uri="{DCECCB84-F9BA-43D5-87BE-67443E8EF086}">
      <p15:sldGuideLst xmlns:p15="http://schemas.microsoft.com/office/powerpoint/2012/main">
        <p15:guide id="5" pos="302" userDrawn="1">
          <p15:clr>
            <a:srgbClr val="FBAE40"/>
          </p15:clr>
        </p15:guide>
        <p15:guide id="6" pos="744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able of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8B5C-0CDF-E6A0-392A-7D1017B51FC4}"/>
              </a:ext>
            </a:extLst>
          </p:cNvPr>
          <p:cNvSpPr>
            <a:spLocks noGrp="1"/>
          </p:cNvSpPr>
          <p:nvPr>
            <p:ph type="title" hasCustomPrompt="1"/>
          </p:nvPr>
        </p:nvSpPr>
        <p:spPr>
          <a:xfrm>
            <a:off x="479423" y="304800"/>
            <a:ext cx="10272659" cy="1108993"/>
          </a:xfrm>
        </p:spPr>
        <p:txBody>
          <a:bodyPr anchor="t">
            <a:normAutofit/>
          </a:bodyPr>
          <a:lstStyle>
            <a:lvl1pPr>
              <a:defRPr sz="5400">
                <a:solidFill>
                  <a:schemeClr val="bg1"/>
                </a:solidFill>
              </a:defRPr>
            </a:lvl1pPr>
          </a:lstStyle>
          <a:p>
            <a:r>
              <a:rPr lang="en-US" dirty="0"/>
              <a:t>Contents</a:t>
            </a:r>
          </a:p>
        </p:txBody>
      </p:sp>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lvl1pPr>
              <a:defRPr>
                <a:solidFill>
                  <a:schemeClr val="bg1"/>
                </a:solidFill>
              </a:defRPr>
            </a:lvl1pPr>
          </a:lstStyle>
          <a:p>
            <a:fld id="{C0EDDC5C-205A-1F49-B1B2-33E9132FECDE}" type="slidenum">
              <a:rPr lang="en-US" smtClean="0"/>
              <a:pPr/>
              <a:t>‹#›</a:t>
            </a:fld>
            <a:endParaRPr lang="en-US"/>
          </a:p>
        </p:txBody>
      </p:sp>
      <p:sp>
        <p:nvSpPr>
          <p:cNvPr id="22" name="Text Placeholder 21">
            <a:extLst>
              <a:ext uri="{FF2B5EF4-FFF2-40B4-BE49-F238E27FC236}">
                <a16:creationId xmlns:a16="http://schemas.microsoft.com/office/drawing/2014/main" id="{C529A663-DD47-C57D-32FF-13435B727A6B}"/>
              </a:ext>
            </a:extLst>
          </p:cNvPr>
          <p:cNvSpPr>
            <a:spLocks noGrp="1"/>
          </p:cNvSpPr>
          <p:nvPr>
            <p:ph type="body" sz="quarter" idx="14" hasCustomPrompt="1"/>
          </p:nvPr>
        </p:nvSpPr>
        <p:spPr>
          <a:xfrm>
            <a:off x="479424" y="1549813"/>
            <a:ext cx="2568577" cy="365125"/>
          </a:xfrm>
        </p:spPr>
        <p:txBody>
          <a:bodyPr/>
          <a:lstStyle>
            <a:lvl1pPr>
              <a:buNone/>
              <a:defRPr>
                <a:solidFill>
                  <a:schemeClr val="bg1"/>
                </a:solidFill>
              </a:defRPr>
            </a:lvl1pPr>
          </a:lstStyle>
          <a:p>
            <a:pPr lvl="0"/>
            <a:r>
              <a:rPr lang="en-US" dirty="0"/>
              <a:t>Section title</a:t>
            </a:r>
          </a:p>
        </p:txBody>
      </p:sp>
      <p:sp>
        <p:nvSpPr>
          <p:cNvPr id="26" name="Text Placeholder 21">
            <a:extLst>
              <a:ext uri="{FF2B5EF4-FFF2-40B4-BE49-F238E27FC236}">
                <a16:creationId xmlns:a16="http://schemas.microsoft.com/office/drawing/2014/main" id="{EFB0AE51-FA0E-1DFF-266B-5DEFB493DECA}"/>
              </a:ext>
            </a:extLst>
          </p:cNvPr>
          <p:cNvSpPr>
            <a:spLocks noGrp="1"/>
          </p:cNvSpPr>
          <p:nvPr>
            <p:ph type="body" sz="quarter" idx="16" hasCustomPrompt="1"/>
          </p:nvPr>
        </p:nvSpPr>
        <p:spPr>
          <a:xfrm>
            <a:off x="630315" y="2110311"/>
            <a:ext cx="9454718" cy="3615786"/>
          </a:xfrm>
        </p:spPr>
        <p:txBody>
          <a:bodyPr/>
          <a:lstStyle>
            <a:lvl1pPr marL="285750" indent="-285750">
              <a:buFont typeface="Arial" panose="020B0604020202020204" pitchFamily="34" charset="0"/>
              <a:buNone/>
              <a:tabLst>
                <a:tab pos="355600" algn="l"/>
              </a:tabLst>
              <a:defRPr sz="1400">
                <a:solidFill>
                  <a:schemeClr val="bg1"/>
                </a:solidFill>
              </a:defRPr>
            </a:lvl1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consectetuer</a:t>
            </a:r>
            <a:r>
              <a:rPr lang="en-US" dirty="0"/>
              <a:t> </a:t>
            </a:r>
            <a:r>
              <a:rPr lang="en-US" dirty="0" err="1"/>
              <a:t>adipiscing</a:t>
            </a:r>
            <a:r>
              <a:rPr lang="en-US" dirty="0"/>
              <a:t> </a:t>
            </a:r>
            <a:r>
              <a:rPr lang="en-US" dirty="0" err="1"/>
              <a:t>elit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endParaRPr lang="en-US" dirty="0"/>
          </a:p>
          <a:p>
            <a:pPr lvl="0"/>
            <a:endParaRPr lang="en-US" dirty="0"/>
          </a:p>
        </p:txBody>
      </p:sp>
      <p:sp>
        <p:nvSpPr>
          <p:cNvPr id="40" name="Text Placeholder 21">
            <a:extLst>
              <a:ext uri="{FF2B5EF4-FFF2-40B4-BE49-F238E27FC236}">
                <a16:creationId xmlns:a16="http://schemas.microsoft.com/office/drawing/2014/main" id="{F4423F8B-BCD9-CD89-70BF-BBF2E01B3FD9}"/>
              </a:ext>
            </a:extLst>
          </p:cNvPr>
          <p:cNvSpPr>
            <a:spLocks noGrp="1"/>
          </p:cNvSpPr>
          <p:nvPr>
            <p:ph type="body" sz="quarter" idx="25" hasCustomPrompt="1"/>
          </p:nvPr>
        </p:nvSpPr>
        <p:spPr>
          <a:xfrm>
            <a:off x="10258881" y="2110311"/>
            <a:ext cx="493202" cy="3615786"/>
          </a:xfrm>
        </p:spPr>
        <p:txBody>
          <a:bodyPr>
            <a:normAutofit/>
          </a:bodyPr>
          <a:lstStyle>
            <a:lvl1pPr>
              <a:buNone/>
              <a:defRPr sz="1400">
                <a:solidFill>
                  <a:srgbClr val="00B0F0"/>
                </a:solidFill>
              </a:defRPr>
            </a:lvl1pPr>
          </a:lstStyle>
          <a:p>
            <a:pPr lvl="0"/>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pic>
        <p:nvPicPr>
          <p:cNvPr id="4" name="Picture 3">
            <a:extLst>
              <a:ext uri="{FF2B5EF4-FFF2-40B4-BE49-F238E27FC236}">
                <a16:creationId xmlns:a16="http://schemas.microsoft.com/office/drawing/2014/main" id="{65A7433C-CDF7-DF78-39C6-C49B4C6859F9}"/>
              </a:ext>
            </a:extLst>
          </p:cNvPr>
          <p:cNvPicPr>
            <a:picLocks noChangeAspect="1"/>
          </p:cNvPicPr>
          <p:nvPr/>
        </p:nvPicPr>
        <p:blipFill>
          <a:blip r:embed="rId2"/>
          <a:srcRect/>
          <a:stretch/>
        </p:blipFill>
        <p:spPr>
          <a:xfrm>
            <a:off x="479424" y="6345650"/>
            <a:ext cx="750140" cy="252000"/>
          </a:xfrm>
          <a:prstGeom prst="rect">
            <a:avLst/>
          </a:prstGeom>
        </p:spPr>
      </p:pic>
      <p:pic>
        <p:nvPicPr>
          <p:cNvPr id="3" name="Picture 2">
            <a:extLst>
              <a:ext uri="{FF2B5EF4-FFF2-40B4-BE49-F238E27FC236}">
                <a16:creationId xmlns:a16="http://schemas.microsoft.com/office/drawing/2014/main" id="{E5BDB435-C15D-74B3-4227-082EE49B5A54}"/>
              </a:ext>
            </a:extLst>
          </p:cNvPr>
          <p:cNvPicPr>
            <a:picLocks noChangeAspect="1"/>
          </p:cNvPicPr>
          <p:nvPr/>
        </p:nvPicPr>
        <p:blipFill>
          <a:blip r:embed="rId2"/>
          <a:srcRect/>
          <a:stretch/>
        </p:blipFill>
        <p:spPr>
          <a:xfrm>
            <a:off x="479424" y="6345650"/>
            <a:ext cx="750140" cy="252000"/>
          </a:xfrm>
          <a:prstGeom prst="rect">
            <a:avLst/>
          </a:prstGeom>
        </p:spPr>
      </p:pic>
      <p:pic>
        <p:nvPicPr>
          <p:cNvPr id="5" name="Picture 4">
            <a:extLst>
              <a:ext uri="{FF2B5EF4-FFF2-40B4-BE49-F238E27FC236}">
                <a16:creationId xmlns:a16="http://schemas.microsoft.com/office/drawing/2014/main" id="{A4A35079-CC4B-6541-4AEB-5FC4321056A8}"/>
              </a:ext>
            </a:extLst>
          </p:cNvPr>
          <p:cNvPicPr>
            <a:picLocks noChangeAspect="1"/>
          </p:cNvPicPr>
          <p:nvPr userDrawn="1"/>
        </p:nvPicPr>
        <p:blipFill>
          <a:blip r:embed="rId2"/>
          <a:srcRect/>
          <a:stretch/>
        </p:blipFill>
        <p:spPr>
          <a:xfrm>
            <a:off x="479424" y="6345650"/>
            <a:ext cx="750140" cy="252000"/>
          </a:xfrm>
          <a:prstGeom prst="rect">
            <a:avLst/>
          </a:prstGeom>
        </p:spPr>
      </p:pic>
    </p:spTree>
    <p:extLst>
      <p:ext uri="{BB962C8B-B14F-4D97-AF65-F5344CB8AC3E}">
        <p14:creationId xmlns:p14="http://schemas.microsoft.com/office/powerpoint/2010/main" val="4107912505"/>
      </p:ext>
    </p:extLst>
  </p:cSld>
  <p:clrMapOvr>
    <a:masterClrMapping/>
  </p:clrMapOvr>
  <p:extLst>
    <p:ext uri="{DCECCB84-F9BA-43D5-87BE-67443E8EF086}">
      <p15:sldGuideLst xmlns:p15="http://schemas.microsoft.com/office/powerpoint/2012/main">
        <p15:guide id="5" pos="302" userDrawn="1">
          <p15:clr>
            <a:srgbClr val="FBAE40"/>
          </p15:clr>
        </p15:guide>
        <p15:guide id="6" pos="744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Section Divider">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3D4AB32-1A8E-E2C6-32F6-34B4B1CBD791}"/>
              </a:ext>
            </a:extLst>
          </p:cNvPr>
          <p:cNvSpPr/>
          <p:nvPr/>
        </p:nvSpPr>
        <p:spPr>
          <a:xfrm>
            <a:off x="214152" y="150876"/>
            <a:ext cx="5806440" cy="6556248"/>
          </a:xfrm>
          <a:prstGeom prst="roundRect">
            <a:avLst>
              <a:gd name="adj" fmla="val 346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85AFFB3-F07C-1097-9A9B-77BCAB244C00}"/>
              </a:ext>
            </a:extLst>
          </p:cNvPr>
          <p:cNvPicPr>
            <a:picLocks noChangeAspect="1"/>
          </p:cNvPicPr>
          <p:nvPr/>
        </p:nvPicPr>
        <p:blipFill>
          <a:blip r:embed="rId2"/>
          <a:srcRect/>
          <a:stretch/>
        </p:blipFill>
        <p:spPr>
          <a:xfrm>
            <a:off x="2572982" y="5989003"/>
            <a:ext cx="1088780" cy="365760"/>
          </a:xfrm>
          <a:prstGeom prst="rect">
            <a:avLst/>
          </a:prstGeom>
        </p:spPr>
      </p:pic>
      <p:sp>
        <p:nvSpPr>
          <p:cNvPr id="2" name="Rectangle: Rounded Corners 1">
            <a:extLst>
              <a:ext uri="{FF2B5EF4-FFF2-40B4-BE49-F238E27FC236}">
                <a16:creationId xmlns:a16="http://schemas.microsoft.com/office/drawing/2014/main" id="{267EA154-7BDB-1B5A-D86C-98AC5377AFC3}"/>
              </a:ext>
            </a:extLst>
          </p:cNvPr>
          <p:cNvSpPr/>
          <p:nvPr/>
        </p:nvSpPr>
        <p:spPr>
          <a:xfrm>
            <a:off x="214152" y="150876"/>
            <a:ext cx="5806440" cy="6556248"/>
          </a:xfrm>
          <a:prstGeom prst="roundRect">
            <a:avLst>
              <a:gd name="adj" fmla="val 346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A33EC60-8BA0-150D-B3B5-8E6A6E0CE2B1}"/>
              </a:ext>
            </a:extLst>
          </p:cNvPr>
          <p:cNvPicPr>
            <a:picLocks noChangeAspect="1"/>
          </p:cNvPicPr>
          <p:nvPr/>
        </p:nvPicPr>
        <p:blipFill>
          <a:blip r:embed="rId2"/>
          <a:srcRect/>
          <a:stretch/>
        </p:blipFill>
        <p:spPr>
          <a:xfrm>
            <a:off x="2572982" y="5989003"/>
            <a:ext cx="1088780" cy="365760"/>
          </a:xfrm>
          <a:prstGeom prst="rect">
            <a:avLst/>
          </a:prstGeom>
        </p:spPr>
      </p:pic>
      <p:sp>
        <p:nvSpPr>
          <p:cNvPr id="4" name="Picture Placeholder 9">
            <a:extLst>
              <a:ext uri="{FF2B5EF4-FFF2-40B4-BE49-F238E27FC236}">
                <a16:creationId xmlns:a16="http://schemas.microsoft.com/office/drawing/2014/main" id="{48758BC9-4269-2A4B-BDE7-9200A7086F3E}"/>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5" name="Rectangle: Rounded Corners 4">
            <a:extLst>
              <a:ext uri="{FF2B5EF4-FFF2-40B4-BE49-F238E27FC236}">
                <a16:creationId xmlns:a16="http://schemas.microsoft.com/office/drawing/2014/main" id="{6186A954-2457-EBC0-A260-60B2C0086499}"/>
              </a:ext>
            </a:extLst>
          </p:cNvPr>
          <p:cNvSpPr/>
          <p:nvPr userDrawn="1"/>
        </p:nvSpPr>
        <p:spPr>
          <a:xfrm>
            <a:off x="214152" y="150876"/>
            <a:ext cx="5806440" cy="6556248"/>
          </a:xfrm>
          <a:prstGeom prst="roundRect">
            <a:avLst>
              <a:gd name="adj" fmla="val 346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A9C6F84-7F87-9AB2-9744-07D78E2D3775}"/>
              </a:ext>
            </a:extLst>
          </p:cNvPr>
          <p:cNvPicPr>
            <a:picLocks noChangeAspect="1"/>
          </p:cNvPicPr>
          <p:nvPr userDrawn="1"/>
        </p:nvPicPr>
        <p:blipFill>
          <a:blip r:embed="rId2"/>
          <a:srcRect/>
          <a:stretch/>
        </p:blipFill>
        <p:spPr>
          <a:xfrm>
            <a:off x="2572982" y="5989003"/>
            <a:ext cx="1088780" cy="365760"/>
          </a:xfrm>
          <a:prstGeom prst="rect">
            <a:avLst/>
          </a:prstGeom>
        </p:spPr>
      </p:pic>
    </p:spTree>
    <p:extLst>
      <p:ext uri="{BB962C8B-B14F-4D97-AF65-F5344CB8AC3E}">
        <p14:creationId xmlns:p14="http://schemas.microsoft.com/office/powerpoint/2010/main" val="1285908636"/>
      </p:ext>
    </p:extLst>
  </p:cSld>
  <p:clrMapOvr>
    <a:masterClrMapping/>
  </p:clrMapOvr>
  <p:extLst>
    <p:ext uri="{DCECCB84-F9BA-43D5-87BE-67443E8EF086}">
      <p15:sldGuideLst xmlns:p15="http://schemas.microsoft.com/office/powerpoint/2012/main">
        <p15:guide id="7" orient="horz" pos="4156" userDrawn="1">
          <p15:clr>
            <a:srgbClr val="FBAE40"/>
          </p15:clr>
        </p15:guide>
        <p15:guide id="8" pos="302" userDrawn="1">
          <p15:clr>
            <a:srgbClr val="FBAE40"/>
          </p15:clr>
        </p15:guide>
        <p15:guide id="9" orient="horz" pos="3997"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Section Divider">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5C3BB0-3FFA-3FF6-DDA2-4C2D968913C0}"/>
              </a:ext>
            </a:extLst>
          </p:cNvPr>
          <p:cNvSpPr/>
          <p:nvPr/>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bg2"/>
                </a:solidFill>
              </a:defRPr>
            </a:lvl1pPr>
          </a:lstStyle>
          <a:p>
            <a:fld id="{C0EDDC5C-205A-1F49-B1B2-33E9132FECDE}" type="slidenum">
              <a:rPr lang="en-US" smtClean="0"/>
              <a:pPr/>
              <a:t>‹#›</a:t>
            </a:fld>
            <a:endParaRPr lang="en-US"/>
          </a:p>
        </p:txBody>
      </p:sp>
      <p:pic>
        <p:nvPicPr>
          <p:cNvPr id="4" name="Picture 3">
            <a:extLst>
              <a:ext uri="{FF2B5EF4-FFF2-40B4-BE49-F238E27FC236}">
                <a16:creationId xmlns:a16="http://schemas.microsoft.com/office/drawing/2014/main" id="{5B270947-3F0C-17F7-69CC-2BB979686785}"/>
              </a:ext>
            </a:extLst>
          </p:cNvPr>
          <p:cNvPicPr>
            <a:picLocks noChangeAspect="1"/>
          </p:cNvPicPr>
          <p:nvPr/>
        </p:nvPicPr>
        <p:blipFill>
          <a:blip r:embed="rId2"/>
          <a:srcRect t="21716" b="21716"/>
          <a:stretch/>
        </p:blipFill>
        <p:spPr>
          <a:xfrm>
            <a:off x="2412117" y="5969180"/>
            <a:ext cx="1410510" cy="387170"/>
          </a:xfrm>
          <a:prstGeom prst="rect">
            <a:avLst/>
          </a:prstGeom>
        </p:spPr>
      </p:pic>
      <p:sp>
        <p:nvSpPr>
          <p:cNvPr id="2" name="Rectangle: Rounded Corners 1">
            <a:extLst>
              <a:ext uri="{FF2B5EF4-FFF2-40B4-BE49-F238E27FC236}">
                <a16:creationId xmlns:a16="http://schemas.microsoft.com/office/drawing/2014/main" id="{58623B3E-86B1-1071-DBF9-BF82C1EB3BAE}"/>
              </a:ext>
            </a:extLst>
          </p:cNvPr>
          <p:cNvSpPr/>
          <p:nvPr/>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4AC5027-062A-8CD6-E74D-5E07827169E6}"/>
              </a:ext>
            </a:extLst>
          </p:cNvPr>
          <p:cNvPicPr>
            <a:picLocks noChangeAspect="1"/>
          </p:cNvPicPr>
          <p:nvPr/>
        </p:nvPicPr>
        <p:blipFill>
          <a:blip r:embed="rId2"/>
          <a:srcRect t="21716" b="21716"/>
          <a:stretch/>
        </p:blipFill>
        <p:spPr>
          <a:xfrm>
            <a:off x="2412117" y="5969180"/>
            <a:ext cx="1410510" cy="387170"/>
          </a:xfrm>
          <a:prstGeom prst="rect">
            <a:avLst/>
          </a:prstGeom>
        </p:spPr>
      </p:pic>
      <p:sp>
        <p:nvSpPr>
          <p:cNvPr id="5" name="Picture Placeholder 9">
            <a:extLst>
              <a:ext uri="{FF2B5EF4-FFF2-40B4-BE49-F238E27FC236}">
                <a16:creationId xmlns:a16="http://schemas.microsoft.com/office/drawing/2014/main" id="{00F3E67A-CB94-5428-4D6F-A946714EF03B}"/>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7" name="Rectangle: Rounded Corners 6">
            <a:extLst>
              <a:ext uri="{FF2B5EF4-FFF2-40B4-BE49-F238E27FC236}">
                <a16:creationId xmlns:a16="http://schemas.microsoft.com/office/drawing/2014/main" id="{B8BE0ACD-5288-5E32-FC10-E8CF92F99C7C}"/>
              </a:ext>
            </a:extLst>
          </p:cNvPr>
          <p:cNvSpPr/>
          <p:nvPr userDrawn="1"/>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00552D4-6F7D-7BDE-0B1A-E08F22E03D0A}"/>
              </a:ext>
            </a:extLst>
          </p:cNvPr>
          <p:cNvPicPr>
            <a:picLocks noChangeAspect="1"/>
          </p:cNvPicPr>
          <p:nvPr userDrawn="1"/>
        </p:nvPicPr>
        <p:blipFill>
          <a:blip r:embed="rId2"/>
          <a:srcRect t="21716" b="21716"/>
          <a:stretch/>
        </p:blipFill>
        <p:spPr>
          <a:xfrm>
            <a:off x="2412117" y="5969180"/>
            <a:ext cx="1410510" cy="387170"/>
          </a:xfrm>
          <a:prstGeom prst="rect">
            <a:avLst/>
          </a:prstGeom>
        </p:spPr>
      </p:pic>
    </p:spTree>
    <p:extLst>
      <p:ext uri="{BB962C8B-B14F-4D97-AF65-F5344CB8AC3E}">
        <p14:creationId xmlns:p14="http://schemas.microsoft.com/office/powerpoint/2010/main" val="65871914"/>
      </p:ext>
    </p:extLst>
  </p:cSld>
  <p:clrMapOvr>
    <a:masterClrMapping/>
  </p:clrMapOvr>
  <p:extLst>
    <p:ext uri="{DCECCB84-F9BA-43D5-87BE-67443E8EF086}">
      <p15:sldGuideLst xmlns:p15="http://schemas.microsoft.com/office/powerpoint/2012/main">
        <p15:guide id="7" orient="horz" pos="4156" userDrawn="1">
          <p15:clr>
            <a:srgbClr val="FBAE40"/>
          </p15:clr>
        </p15:guide>
        <p15:guide id="8" pos="302" userDrawn="1">
          <p15:clr>
            <a:srgbClr val="FBAE40"/>
          </p15:clr>
        </p15:guide>
        <p15:guide id="9" orient="horz" pos="3997"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Divider">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FF34FFF-A4FC-99F6-F7D0-CA2E25A57243}"/>
              </a:ext>
            </a:extLst>
          </p:cNvPr>
          <p:cNvSpPr/>
          <p:nvPr/>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bg2"/>
                </a:solidFill>
              </a:defRPr>
            </a:lvl1pPr>
          </a:lstStyle>
          <a:p>
            <a:fld id="{C0EDDC5C-205A-1F49-B1B2-33E9132FECDE}" type="slidenum">
              <a:rPr lang="en-US" smtClean="0"/>
              <a:pPr/>
              <a:t>‹#›</a:t>
            </a:fld>
            <a:endParaRPr lang="en-US"/>
          </a:p>
        </p:txBody>
      </p:sp>
      <p:pic>
        <p:nvPicPr>
          <p:cNvPr id="7" name="Picture 6">
            <a:extLst>
              <a:ext uri="{FF2B5EF4-FFF2-40B4-BE49-F238E27FC236}">
                <a16:creationId xmlns:a16="http://schemas.microsoft.com/office/drawing/2014/main" id="{D1976D48-5BBA-EEC4-BFBA-950CF294800A}"/>
              </a:ext>
            </a:extLst>
          </p:cNvPr>
          <p:cNvPicPr>
            <a:picLocks noChangeAspect="1"/>
          </p:cNvPicPr>
          <p:nvPr/>
        </p:nvPicPr>
        <p:blipFill>
          <a:blip r:embed="rId2"/>
          <a:srcRect/>
          <a:stretch/>
        </p:blipFill>
        <p:spPr>
          <a:xfrm>
            <a:off x="2395981" y="5819775"/>
            <a:ext cx="1442781" cy="700087"/>
          </a:xfrm>
          <a:prstGeom prst="rect">
            <a:avLst/>
          </a:prstGeom>
        </p:spPr>
      </p:pic>
      <p:sp>
        <p:nvSpPr>
          <p:cNvPr id="2" name="Rectangle: Rounded Corners 1">
            <a:extLst>
              <a:ext uri="{FF2B5EF4-FFF2-40B4-BE49-F238E27FC236}">
                <a16:creationId xmlns:a16="http://schemas.microsoft.com/office/drawing/2014/main" id="{1C0D41DE-0507-AF71-7750-B4DCBF501727}"/>
              </a:ext>
            </a:extLst>
          </p:cNvPr>
          <p:cNvSpPr/>
          <p:nvPr/>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30D5820-7A00-7718-63C5-B4198D8B2C0A}"/>
              </a:ext>
            </a:extLst>
          </p:cNvPr>
          <p:cNvPicPr>
            <a:picLocks noChangeAspect="1"/>
          </p:cNvPicPr>
          <p:nvPr/>
        </p:nvPicPr>
        <p:blipFill>
          <a:blip r:embed="rId2"/>
          <a:srcRect/>
          <a:stretch/>
        </p:blipFill>
        <p:spPr>
          <a:xfrm>
            <a:off x="2395981" y="5819775"/>
            <a:ext cx="1442781" cy="700087"/>
          </a:xfrm>
          <a:prstGeom prst="rect">
            <a:avLst/>
          </a:prstGeom>
        </p:spPr>
      </p:pic>
      <p:sp>
        <p:nvSpPr>
          <p:cNvPr id="4" name="Picture Placeholder 9">
            <a:extLst>
              <a:ext uri="{FF2B5EF4-FFF2-40B4-BE49-F238E27FC236}">
                <a16:creationId xmlns:a16="http://schemas.microsoft.com/office/drawing/2014/main" id="{9C76F6A0-7C4B-19ED-7D8C-1941B395E7AE}"/>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5" name="Rectangle: Rounded Corners 4">
            <a:extLst>
              <a:ext uri="{FF2B5EF4-FFF2-40B4-BE49-F238E27FC236}">
                <a16:creationId xmlns:a16="http://schemas.microsoft.com/office/drawing/2014/main" id="{7FB57478-FAB8-CD3F-ADE7-64A37E544290}"/>
              </a:ext>
            </a:extLst>
          </p:cNvPr>
          <p:cNvSpPr/>
          <p:nvPr userDrawn="1"/>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55990BB-A1DF-2A86-5188-4F137CC4506C}"/>
              </a:ext>
            </a:extLst>
          </p:cNvPr>
          <p:cNvPicPr>
            <a:picLocks noChangeAspect="1"/>
          </p:cNvPicPr>
          <p:nvPr userDrawn="1"/>
        </p:nvPicPr>
        <p:blipFill>
          <a:blip r:embed="rId2"/>
          <a:srcRect/>
          <a:stretch/>
        </p:blipFill>
        <p:spPr>
          <a:xfrm>
            <a:off x="2395981" y="5819775"/>
            <a:ext cx="1442781" cy="700087"/>
          </a:xfrm>
          <a:prstGeom prst="rect">
            <a:avLst/>
          </a:prstGeom>
        </p:spPr>
      </p:pic>
    </p:spTree>
    <p:extLst>
      <p:ext uri="{BB962C8B-B14F-4D97-AF65-F5344CB8AC3E}">
        <p14:creationId xmlns:p14="http://schemas.microsoft.com/office/powerpoint/2010/main" val="2628956451"/>
      </p:ext>
    </p:extLst>
  </p:cSld>
  <p:clrMapOvr>
    <a:masterClrMapping/>
  </p:clrMapOvr>
  <p:extLst>
    <p:ext uri="{DCECCB84-F9BA-43D5-87BE-67443E8EF086}">
      <p15:sldGuideLst xmlns:p15="http://schemas.microsoft.com/office/powerpoint/2012/main">
        <p15:guide id="5" pos="302" userDrawn="1">
          <p15:clr>
            <a:srgbClr val="FBAE40"/>
          </p15:clr>
        </p15:guide>
        <p15:guide id="6" orient="horz" pos="397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ext Left-aligne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3" name="Text Placeholder 30">
            <a:extLst>
              <a:ext uri="{FF2B5EF4-FFF2-40B4-BE49-F238E27FC236}">
                <a16:creationId xmlns:a16="http://schemas.microsoft.com/office/drawing/2014/main" id="{0F81D565-CAE9-35CC-ED85-94E014B51501}"/>
              </a:ext>
            </a:extLst>
          </p:cNvPr>
          <p:cNvSpPr>
            <a:spLocks noGrp="1"/>
          </p:cNvSpPr>
          <p:nvPr>
            <p:ph type="body" sz="quarter" idx="15" hasCustomPrompt="1"/>
          </p:nvPr>
        </p:nvSpPr>
        <p:spPr>
          <a:xfrm>
            <a:off x="479424" y="1633486"/>
            <a:ext cx="11301888"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7" name="Text Placeholder 30">
            <a:extLst>
              <a:ext uri="{FF2B5EF4-FFF2-40B4-BE49-F238E27FC236}">
                <a16:creationId xmlns:a16="http://schemas.microsoft.com/office/drawing/2014/main" id="{118185E0-85FB-98C8-2C8F-7FE2F655AD1E}"/>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97DD3D99-913E-D7C7-A698-87B9888E1490}"/>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9" name="Text Placeholder 30">
            <a:extLst>
              <a:ext uri="{FF2B5EF4-FFF2-40B4-BE49-F238E27FC236}">
                <a16:creationId xmlns:a16="http://schemas.microsoft.com/office/drawing/2014/main" id="{AC348A30-EE3F-97FD-57AB-68DCC4520666}"/>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0" name="Picture 9">
            <a:extLst>
              <a:ext uri="{FF2B5EF4-FFF2-40B4-BE49-F238E27FC236}">
                <a16:creationId xmlns:a16="http://schemas.microsoft.com/office/drawing/2014/main" id="{F809B866-0789-A6CD-1DB1-25A440015075}"/>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1121DF27-B2F9-E91A-A787-E61500B1257C}"/>
              </a:ext>
            </a:extLst>
          </p:cNvPr>
          <p:cNvPicPr>
            <a:picLocks noChangeAspect="1"/>
          </p:cNvPicPr>
          <p:nvPr/>
        </p:nvPicPr>
        <p:blipFill>
          <a:blip r:embed="rId2"/>
          <a:srcRect/>
          <a:stretch/>
        </p:blipFill>
        <p:spPr>
          <a:xfrm>
            <a:off x="494944" y="6345650"/>
            <a:ext cx="750144" cy="252000"/>
          </a:xfrm>
          <a:prstGeom prst="rect">
            <a:avLst/>
          </a:prstGeom>
        </p:spPr>
      </p:pic>
      <p:pic>
        <p:nvPicPr>
          <p:cNvPr id="4" name="Picture 3">
            <a:extLst>
              <a:ext uri="{FF2B5EF4-FFF2-40B4-BE49-F238E27FC236}">
                <a16:creationId xmlns:a16="http://schemas.microsoft.com/office/drawing/2014/main" id="{6167563F-0BBD-F2B9-CAC4-CD12FFDF3361}"/>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580292413"/>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Text Left-aligned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rIns="0"/>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494944" y="940474"/>
            <a:ext cx="5973390" cy="3078373"/>
          </a:xfrm>
        </p:spPr>
        <p:txBody>
          <a:bodyPr lIns="0" rIns="0" anchor="t">
            <a:normAutofit/>
          </a:bodyPr>
          <a:lstStyle>
            <a:lvl1pPr marL="0" algn="l">
              <a:buNone/>
              <a:defRPr sz="32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a:t>
            </a:r>
          </a:p>
          <a:p>
            <a:pPr lvl="0"/>
            <a:r>
              <a:rPr lang="en-US" dirty="0"/>
              <a:t>Ut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12" name="Text Placeholder 2">
            <a:extLst>
              <a:ext uri="{FF2B5EF4-FFF2-40B4-BE49-F238E27FC236}">
                <a16:creationId xmlns:a16="http://schemas.microsoft.com/office/drawing/2014/main" id="{9374F1A7-6546-81E9-A7A9-6A54811B465C}"/>
              </a:ext>
            </a:extLst>
          </p:cNvPr>
          <p:cNvSpPr>
            <a:spLocks noGrp="1"/>
          </p:cNvSpPr>
          <p:nvPr>
            <p:ph type="body" sz="quarter" idx="15" hasCustomPrompt="1"/>
          </p:nvPr>
        </p:nvSpPr>
        <p:spPr>
          <a:xfrm>
            <a:off x="494944" y="5002924"/>
            <a:ext cx="5973390" cy="1114096"/>
          </a:xfrm>
        </p:spPr>
        <p:txBody>
          <a:bodyPr lIns="0" rIns="0" anchor="b">
            <a:normAutofit/>
          </a:bodyPr>
          <a:lstStyle>
            <a:lvl1pPr marL="0" algn="l">
              <a:buNone/>
              <a:defRPr sz="1500">
                <a:latin typeface="Inter Tight" pitchFamily="2"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6FA32537-D74F-A66F-A45B-E92E6CB96A66}"/>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8F796F09-79ED-7598-D7F1-ED3D9A5D20F3}"/>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CD4B1F15-0FC0-8EFB-F17A-576849A104EB}"/>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4002433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Text left, Chart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1099899" y="1694021"/>
            <a:ext cx="3896202" cy="3469957"/>
          </a:xfrm>
        </p:spPr>
        <p:txBody>
          <a:bodyPr anchor="ctr">
            <a:normAutofit/>
          </a:bodyPr>
          <a:lstStyle>
            <a:lvl1pPr marL="0" algn="ctr">
              <a:buNone/>
              <a:defRPr sz="24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6096001" y="0"/>
            <a:ext cx="6096000" cy="6858000"/>
          </a:xfrm>
        </p:spPr>
        <p:txBody>
          <a:bodyPr/>
          <a:lstStyle/>
          <a:p>
            <a:r>
              <a:rPr lang="en-US"/>
              <a:t>Click icon to add chart</a:t>
            </a:r>
          </a:p>
        </p:txBody>
      </p:sp>
      <p:pic>
        <p:nvPicPr>
          <p:cNvPr id="8" name="Picture 7">
            <a:extLst>
              <a:ext uri="{FF2B5EF4-FFF2-40B4-BE49-F238E27FC236}">
                <a16:creationId xmlns:a16="http://schemas.microsoft.com/office/drawing/2014/main" id="{786643D0-102D-CD88-9C37-203D38C59B76}"/>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F6204541-B52F-F2E7-244E-85A27D5A8B1A}"/>
              </a:ext>
            </a:extLst>
          </p:cNvPr>
          <p:cNvPicPr>
            <a:picLocks noChangeAspect="1"/>
          </p:cNvPicPr>
          <p:nvPr/>
        </p:nvPicPr>
        <p:blipFill>
          <a:blip r:embed="rId2"/>
          <a:srcRect/>
          <a:stretch/>
        </p:blipFill>
        <p:spPr>
          <a:xfrm>
            <a:off x="494944" y="6345650"/>
            <a:ext cx="750144" cy="252000"/>
          </a:xfrm>
          <a:prstGeom prst="rect">
            <a:avLst/>
          </a:prstGeom>
        </p:spPr>
      </p:pic>
      <p:pic>
        <p:nvPicPr>
          <p:cNvPr id="4" name="Picture 3">
            <a:extLst>
              <a:ext uri="{FF2B5EF4-FFF2-40B4-BE49-F238E27FC236}">
                <a16:creationId xmlns:a16="http://schemas.microsoft.com/office/drawing/2014/main" id="{6E271526-97AF-3120-7553-3962ADE65539}"/>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398884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Chart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739879" y="1814052"/>
            <a:ext cx="3298721" cy="3598605"/>
          </a:xfrm>
        </p:spPr>
        <p:txBody>
          <a:bodyPr/>
          <a:lstStyle/>
          <a:p>
            <a:r>
              <a:rPr lang="en-US"/>
              <a:t>Click icon to add chart</a:t>
            </a:r>
          </a:p>
        </p:txBody>
      </p:sp>
      <p:sp>
        <p:nvSpPr>
          <p:cNvPr id="2" name="Chart Placeholder 2">
            <a:extLst>
              <a:ext uri="{FF2B5EF4-FFF2-40B4-BE49-F238E27FC236}">
                <a16:creationId xmlns:a16="http://schemas.microsoft.com/office/drawing/2014/main" id="{B29FE4F7-4B64-55D3-8A78-8EA0D7836510}"/>
              </a:ext>
            </a:extLst>
          </p:cNvPr>
          <p:cNvSpPr>
            <a:spLocks noGrp="1"/>
          </p:cNvSpPr>
          <p:nvPr>
            <p:ph type="chart" sz="quarter" idx="16"/>
          </p:nvPr>
        </p:nvSpPr>
        <p:spPr>
          <a:xfrm>
            <a:off x="4446639" y="1814051"/>
            <a:ext cx="3298721" cy="3598605"/>
          </a:xfrm>
        </p:spPr>
        <p:txBody>
          <a:bodyPr/>
          <a:lstStyle/>
          <a:p>
            <a:r>
              <a:rPr lang="en-US"/>
              <a:t>Click icon to add chart</a:t>
            </a:r>
          </a:p>
        </p:txBody>
      </p:sp>
      <p:sp>
        <p:nvSpPr>
          <p:cNvPr id="4" name="Chart Placeholder 2">
            <a:extLst>
              <a:ext uri="{FF2B5EF4-FFF2-40B4-BE49-F238E27FC236}">
                <a16:creationId xmlns:a16="http://schemas.microsoft.com/office/drawing/2014/main" id="{6487FE78-5F10-2524-B5BA-779DED8BD022}"/>
              </a:ext>
            </a:extLst>
          </p:cNvPr>
          <p:cNvSpPr>
            <a:spLocks noGrp="1"/>
          </p:cNvSpPr>
          <p:nvPr>
            <p:ph type="chart" sz="quarter" idx="17"/>
          </p:nvPr>
        </p:nvSpPr>
        <p:spPr>
          <a:xfrm>
            <a:off x="8153400" y="1814052"/>
            <a:ext cx="3298721" cy="3598605"/>
          </a:xfrm>
        </p:spPr>
        <p:txBody>
          <a:bodyPr/>
          <a:lstStyle/>
          <a:p>
            <a:r>
              <a:rPr lang="en-US"/>
              <a:t>Click icon to add chart</a:t>
            </a:r>
          </a:p>
        </p:txBody>
      </p:sp>
      <p:sp>
        <p:nvSpPr>
          <p:cNvPr id="10" name="Text Placeholder 30">
            <a:extLst>
              <a:ext uri="{FF2B5EF4-FFF2-40B4-BE49-F238E27FC236}">
                <a16:creationId xmlns:a16="http://schemas.microsoft.com/office/drawing/2014/main" id="{E374ADE0-5D3C-6B12-1961-2AEB2AB797B8}"/>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E51D9DC7-389E-76F2-E30C-E735565108DF}"/>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6652CC74-DD27-1F05-4076-F89BD941F06E}"/>
              </a:ext>
            </a:extLst>
          </p:cNvPr>
          <p:cNvSpPr>
            <a:spLocks noGrp="1"/>
          </p:cNvSpPr>
          <p:nvPr>
            <p:ph type="body" sz="quarter" idx="18"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3" name="Picture 12">
            <a:extLst>
              <a:ext uri="{FF2B5EF4-FFF2-40B4-BE49-F238E27FC236}">
                <a16:creationId xmlns:a16="http://schemas.microsoft.com/office/drawing/2014/main" id="{5D045AF8-8B7D-1CAC-D796-50ED75DDD1EE}"/>
              </a:ext>
            </a:extLst>
          </p:cNvPr>
          <p:cNvPicPr>
            <a:picLocks noChangeAspect="1"/>
          </p:cNvPicPr>
          <p:nvPr/>
        </p:nvPicPr>
        <p:blipFill>
          <a:blip r:embed="rId2"/>
          <a:srcRect/>
          <a:stretch/>
        </p:blipFill>
        <p:spPr>
          <a:xfrm>
            <a:off x="494944" y="6345650"/>
            <a:ext cx="750144" cy="252000"/>
          </a:xfrm>
          <a:prstGeom prst="rect">
            <a:avLst/>
          </a:prstGeom>
        </p:spPr>
      </p:pic>
      <p:pic>
        <p:nvPicPr>
          <p:cNvPr id="5" name="Picture 4">
            <a:extLst>
              <a:ext uri="{FF2B5EF4-FFF2-40B4-BE49-F238E27FC236}">
                <a16:creationId xmlns:a16="http://schemas.microsoft.com/office/drawing/2014/main" id="{DA47A9B6-591E-1C10-BA4D-421240FA1E61}"/>
              </a:ext>
            </a:extLst>
          </p:cNvPr>
          <p:cNvPicPr>
            <a:picLocks noChangeAspect="1"/>
          </p:cNvPicPr>
          <p:nvPr/>
        </p:nvPicPr>
        <p:blipFill>
          <a:blip r:embed="rId2"/>
          <a:srcRect/>
          <a:stretch/>
        </p:blipFill>
        <p:spPr>
          <a:xfrm>
            <a:off x="494944" y="6345650"/>
            <a:ext cx="750144" cy="252000"/>
          </a:xfrm>
          <a:prstGeom prst="rect">
            <a:avLst/>
          </a:prstGeom>
        </p:spPr>
      </p:pic>
      <p:pic>
        <p:nvPicPr>
          <p:cNvPr id="6" name="Picture 5">
            <a:extLst>
              <a:ext uri="{FF2B5EF4-FFF2-40B4-BE49-F238E27FC236}">
                <a16:creationId xmlns:a16="http://schemas.microsoft.com/office/drawing/2014/main" id="{80A2EFB3-0278-FCB7-861B-FA8E22C9E3F2}"/>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41904864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699320" y="1814052"/>
            <a:ext cx="10793360" cy="4081099"/>
          </a:xfrm>
        </p:spPr>
        <p:txBody>
          <a:bodyPr/>
          <a:lstStyle/>
          <a:p>
            <a:r>
              <a:rPr lang="en-US"/>
              <a:t>Click icon to add chart</a:t>
            </a:r>
          </a:p>
        </p:txBody>
      </p:sp>
      <p:pic>
        <p:nvPicPr>
          <p:cNvPr id="10" name="Picture 9">
            <a:extLst>
              <a:ext uri="{FF2B5EF4-FFF2-40B4-BE49-F238E27FC236}">
                <a16:creationId xmlns:a16="http://schemas.microsoft.com/office/drawing/2014/main" id="{91EA8BC9-11C7-29D3-84C7-D1E8759AFBB4}"/>
              </a:ext>
            </a:extLst>
          </p:cNvPr>
          <p:cNvPicPr>
            <a:picLocks noChangeAspect="1"/>
          </p:cNvPicPr>
          <p:nvPr/>
        </p:nvPicPr>
        <p:blipFill>
          <a:blip r:embed="rId2"/>
          <a:srcRect/>
          <a:stretch/>
        </p:blipFill>
        <p:spPr>
          <a:xfrm>
            <a:off x="494944" y="6345650"/>
            <a:ext cx="750144" cy="252000"/>
          </a:xfrm>
          <a:prstGeom prst="rect">
            <a:avLst/>
          </a:prstGeom>
        </p:spPr>
      </p:pic>
      <p:sp>
        <p:nvSpPr>
          <p:cNvPr id="11" name="Text Placeholder 30">
            <a:extLst>
              <a:ext uri="{FF2B5EF4-FFF2-40B4-BE49-F238E27FC236}">
                <a16:creationId xmlns:a16="http://schemas.microsoft.com/office/drawing/2014/main" id="{E95F3310-CDE8-30D5-8A63-1DAE2E2A7A0C}"/>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2" name="Text Placeholder 30">
            <a:extLst>
              <a:ext uri="{FF2B5EF4-FFF2-40B4-BE49-F238E27FC236}">
                <a16:creationId xmlns:a16="http://schemas.microsoft.com/office/drawing/2014/main" id="{2CE955F7-0C65-BAAA-9F16-600375B0D035}"/>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3" name="Text Placeholder 30">
            <a:extLst>
              <a:ext uri="{FF2B5EF4-FFF2-40B4-BE49-F238E27FC236}">
                <a16:creationId xmlns:a16="http://schemas.microsoft.com/office/drawing/2014/main" id="{EDF37A09-E47C-DCF8-EBC2-0C4D284FE6FC}"/>
              </a:ext>
            </a:extLst>
          </p:cNvPr>
          <p:cNvSpPr>
            <a:spLocks noGrp="1"/>
          </p:cNvSpPr>
          <p:nvPr>
            <p:ph type="body" sz="quarter" idx="18"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 name="Picture 1">
            <a:extLst>
              <a:ext uri="{FF2B5EF4-FFF2-40B4-BE49-F238E27FC236}">
                <a16:creationId xmlns:a16="http://schemas.microsoft.com/office/drawing/2014/main" id="{D519AA6F-ACFE-09A8-41E7-234D8C19A519}"/>
              </a:ext>
            </a:extLst>
          </p:cNvPr>
          <p:cNvPicPr>
            <a:picLocks noChangeAspect="1"/>
          </p:cNvPicPr>
          <p:nvPr/>
        </p:nvPicPr>
        <p:blipFill>
          <a:blip r:embed="rId2"/>
          <a:srcRect/>
          <a:stretch/>
        </p:blipFill>
        <p:spPr>
          <a:xfrm>
            <a:off x="494944" y="6345650"/>
            <a:ext cx="750144" cy="252000"/>
          </a:xfrm>
          <a:prstGeom prst="rect">
            <a:avLst/>
          </a:prstGeom>
        </p:spPr>
      </p:pic>
      <p:pic>
        <p:nvPicPr>
          <p:cNvPr id="4" name="Picture 3">
            <a:extLst>
              <a:ext uri="{FF2B5EF4-FFF2-40B4-BE49-F238E27FC236}">
                <a16:creationId xmlns:a16="http://schemas.microsoft.com/office/drawing/2014/main" id="{3E2EB9F1-9606-56A5-71BD-3808EFD0F22B}"/>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54151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able of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8B5C-0CDF-E6A0-392A-7D1017B51FC4}"/>
              </a:ext>
            </a:extLst>
          </p:cNvPr>
          <p:cNvSpPr>
            <a:spLocks noGrp="1"/>
          </p:cNvSpPr>
          <p:nvPr>
            <p:ph type="title" hasCustomPrompt="1"/>
          </p:nvPr>
        </p:nvSpPr>
        <p:spPr>
          <a:xfrm>
            <a:off x="479423" y="304800"/>
            <a:ext cx="10272659" cy="1108993"/>
          </a:xfrm>
        </p:spPr>
        <p:txBody>
          <a:bodyPr anchor="t">
            <a:normAutofit/>
          </a:bodyPr>
          <a:lstStyle>
            <a:lvl1pPr>
              <a:defRPr sz="5400">
                <a:solidFill>
                  <a:schemeClr val="bg1"/>
                </a:solidFill>
              </a:defRPr>
            </a:lvl1pPr>
          </a:lstStyle>
          <a:p>
            <a:r>
              <a:rPr lang="en-US" dirty="0"/>
              <a:t>Contents</a:t>
            </a:r>
          </a:p>
        </p:txBody>
      </p:sp>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lvl1pPr>
              <a:defRPr>
                <a:solidFill>
                  <a:schemeClr val="bg2"/>
                </a:solidFill>
              </a:defRPr>
            </a:lvl1pPr>
          </a:lstStyle>
          <a:p>
            <a:fld id="{C0EDDC5C-205A-1F49-B1B2-33E9132FECDE}" type="slidenum">
              <a:rPr lang="en-US" smtClean="0"/>
              <a:pPr/>
              <a:t>‹#›</a:t>
            </a:fld>
            <a:endParaRPr lang="en-US"/>
          </a:p>
        </p:txBody>
      </p:sp>
      <p:sp>
        <p:nvSpPr>
          <p:cNvPr id="22" name="Text Placeholder 21">
            <a:extLst>
              <a:ext uri="{FF2B5EF4-FFF2-40B4-BE49-F238E27FC236}">
                <a16:creationId xmlns:a16="http://schemas.microsoft.com/office/drawing/2014/main" id="{C529A663-DD47-C57D-32FF-13435B727A6B}"/>
              </a:ext>
            </a:extLst>
          </p:cNvPr>
          <p:cNvSpPr>
            <a:spLocks noGrp="1"/>
          </p:cNvSpPr>
          <p:nvPr>
            <p:ph type="body" sz="quarter" idx="14" hasCustomPrompt="1"/>
          </p:nvPr>
        </p:nvSpPr>
        <p:spPr>
          <a:xfrm>
            <a:off x="479424" y="1549813"/>
            <a:ext cx="2568577" cy="365125"/>
          </a:xfrm>
        </p:spPr>
        <p:txBody>
          <a:bodyPr/>
          <a:lstStyle>
            <a:lvl1pPr>
              <a:buNone/>
              <a:defRPr>
                <a:solidFill>
                  <a:schemeClr val="bg1"/>
                </a:solidFill>
              </a:defRPr>
            </a:lvl1pPr>
          </a:lstStyle>
          <a:p>
            <a:pPr lvl="0"/>
            <a:r>
              <a:rPr lang="en-US" dirty="0"/>
              <a:t>Section title</a:t>
            </a:r>
          </a:p>
        </p:txBody>
      </p:sp>
      <p:sp>
        <p:nvSpPr>
          <p:cNvPr id="26" name="Text Placeholder 21">
            <a:extLst>
              <a:ext uri="{FF2B5EF4-FFF2-40B4-BE49-F238E27FC236}">
                <a16:creationId xmlns:a16="http://schemas.microsoft.com/office/drawing/2014/main" id="{EFB0AE51-FA0E-1DFF-266B-5DEFB493DECA}"/>
              </a:ext>
            </a:extLst>
          </p:cNvPr>
          <p:cNvSpPr>
            <a:spLocks noGrp="1"/>
          </p:cNvSpPr>
          <p:nvPr>
            <p:ph type="body" sz="quarter" idx="16" hasCustomPrompt="1"/>
          </p:nvPr>
        </p:nvSpPr>
        <p:spPr>
          <a:xfrm>
            <a:off x="630315" y="2110311"/>
            <a:ext cx="9454718" cy="3615786"/>
          </a:xfrm>
        </p:spPr>
        <p:txBody>
          <a:bodyPr/>
          <a:lstStyle>
            <a:lvl1pPr marL="285750" indent="-285750">
              <a:buFont typeface="Arial" panose="020B0604020202020204" pitchFamily="34" charset="0"/>
              <a:buNone/>
              <a:tabLst>
                <a:tab pos="355600" algn="l"/>
              </a:tabLst>
              <a:defRPr sz="1400">
                <a:solidFill>
                  <a:schemeClr val="bg1"/>
                </a:solidFill>
              </a:defRPr>
            </a:lvl1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consectetuer</a:t>
            </a:r>
            <a:r>
              <a:rPr lang="en-US" dirty="0"/>
              <a:t> </a:t>
            </a:r>
            <a:r>
              <a:rPr lang="en-US" dirty="0" err="1"/>
              <a:t>adipiscing</a:t>
            </a:r>
            <a:r>
              <a:rPr lang="en-US" dirty="0"/>
              <a:t> </a:t>
            </a:r>
            <a:r>
              <a:rPr lang="en-US" dirty="0" err="1"/>
              <a:t>elit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endParaRPr lang="en-US" dirty="0"/>
          </a:p>
          <a:p>
            <a:pPr lvl="0"/>
            <a:endParaRPr lang="en-US" dirty="0"/>
          </a:p>
        </p:txBody>
      </p:sp>
      <p:sp>
        <p:nvSpPr>
          <p:cNvPr id="40" name="Text Placeholder 21">
            <a:extLst>
              <a:ext uri="{FF2B5EF4-FFF2-40B4-BE49-F238E27FC236}">
                <a16:creationId xmlns:a16="http://schemas.microsoft.com/office/drawing/2014/main" id="{F4423F8B-BCD9-CD89-70BF-BBF2E01B3FD9}"/>
              </a:ext>
            </a:extLst>
          </p:cNvPr>
          <p:cNvSpPr>
            <a:spLocks noGrp="1"/>
          </p:cNvSpPr>
          <p:nvPr>
            <p:ph type="body" sz="quarter" idx="25" hasCustomPrompt="1"/>
          </p:nvPr>
        </p:nvSpPr>
        <p:spPr>
          <a:xfrm>
            <a:off x="10258881" y="2110311"/>
            <a:ext cx="493202" cy="3615786"/>
          </a:xfrm>
        </p:spPr>
        <p:txBody>
          <a:bodyPr>
            <a:normAutofit/>
          </a:bodyPr>
          <a:lstStyle>
            <a:lvl1pPr>
              <a:buNone/>
              <a:defRPr sz="1400">
                <a:solidFill>
                  <a:srgbClr val="00B0F0"/>
                </a:solidFill>
              </a:defRPr>
            </a:lvl1pPr>
          </a:lstStyle>
          <a:p>
            <a:pPr lvl="0"/>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pic>
        <p:nvPicPr>
          <p:cNvPr id="4" name="Picture 3">
            <a:extLst>
              <a:ext uri="{FF2B5EF4-FFF2-40B4-BE49-F238E27FC236}">
                <a16:creationId xmlns:a16="http://schemas.microsoft.com/office/drawing/2014/main" id="{65A7433C-CDF7-DF78-39C6-C49B4C6859F9}"/>
              </a:ext>
            </a:extLst>
          </p:cNvPr>
          <p:cNvPicPr>
            <a:picLocks noChangeAspect="1"/>
          </p:cNvPicPr>
          <p:nvPr/>
        </p:nvPicPr>
        <p:blipFill>
          <a:blip r:embed="rId2"/>
          <a:srcRect/>
          <a:stretch/>
        </p:blipFill>
        <p:spPr>
          <a:xfrm>
            <a:off x="479424" y="6345650"/>
            <a:ext cx="750140" cy="252000"/>
          </a:xfrm>
          <a:prstGeom prst="rect">
            <a:avLst/>
          </a:prstGeom>
        </p:spPr>
      </p:pic>
      <p:pic>
        <p:nvPicPr>
          <p:cNvPr id="3" name="Picture 2">
            <a:extLst>
              <a:ext uri="{FF2B5EF4-FFF2-40B4-BE49-F238E27FC236}">
                <a16:creationId xmlns:a16="http://schemas.microsoft.com/office/drawing/2014/main" id="{06546986-C2A6-B2A3-420F-276A636A0523}"/>
              </a:ext>
            </a:extLst>
          </p:cNvPr>
          <p:cNvPicPr>
            <a:picLocks noChangeAspect="1"/>
          </p:cNvPicPr>
          <p:nvPr/>
        </p:nvPicPr>
        <p:blipFill>
          <a:blip r:embed="rId2"/>
          <a:srcRect/>
          <a:stretch/>
        </p:blipFill>
        <p:spPr>
          <a:xfrm>
            <a:off x="479424" y="6345650"/>
            <a:ext cx="750140" cy="252000"/>
          </a:xfrm>
          <a:prstGeom prst="rect">
            <a:avLst/>
          </a:prstGeom>
        </p:spPr>
      </p:pic>
      <p:pic>
        <p:nvPicPr>
          <p:cNvPr id="5" name="Picture 4">
            <a:extLst>
              <a:ext uri="{FF2B5EF4-FFF2-40B4-BE49-F238E27FC236}">
                <a16:creationId xmlns:a16="http://schemas.microsoft.com/office/drawing/2014/main" id="{D0A1F126-3688-A474-1B32-3F9E516AA93B}"/>
              </a:ext>
            </a:extLst>
          </p:cNvPr>
          <p:cNvPicPr>
            <a:picLocks noChangeAspect="1"/>
          </p:cNvPicPr>
          <p:nvPr/>
        </p:nvPicPr>
        <p:blipFill>
          <a:blip r:embed="rId2"/>
          <a:srcRect/>
          <a:stretch/>
        </p:blipFill>
        <p:spPr>
          <a:xfrm>
            <a:off x="479424" y="6345650"/>
            <a:ext cx="750140" cy="252000"/>
          </a:xfrm>
          <a:prstGeom prst="rect">
            <a:avLst/>
          </a:prstGeom>
        </p:spPr>
      </p:pic>
      <p:pic>
        <p:nvPicPr>
          <p:cNvPr id="7" name="Picture 6">
            <a:extLst>
              <a:ext uri="{FF2B5EF4-FFF2-40B4-BE49-F238E27FC236}">
                <a16:creationId xmlns:a16="http://schemas.microsoft.com/office/drawing/2014/main" id="{9C7DEA39-1ACD-A55E-CCD1-09BB3CEF3AA0}"/>
              </a:ext>
            </a:extLst>
          </p:cNvPr>
          <p:cNvPicPr>
            <a:picLocks noChangeAspect="1"/>
          </p:cNvPicPr>
          <p:nvPr userDrawn="1"/>
        </p:nvPicPr>
        <p:blipFill>
          <a:blip r:embed="rId2"/>
          <a:srcRect/>
          <a:stretch/>
        </p:blipFill>
        <p:spPr>
          <a:xfrm>
            <a:off x="479424" y="6345650"/>
            <a:ext cx="750140" cy="252000"/>
          </a:xfrm>
          <a:prstGeom prst="rect">
            <a:avLst/>
          </a:prstGeom>
        </p:spPr>
      </p:pic>
    </p:spTree>
    <p:extLst>
      <p:ext uri="{BB962C8B-B14F-4D97-AF65-F5344CB8AC3E}">
        <p14:creationId xmlns:p14="http://schemas.microsoft.com/office/powerpoint/2010/main" val="2834217162"/>
      </p:ext>
    </p:extLst>
  </p:cSld>
  <p:clrMapOvr>
    <a:masterClrMapping/>
  </p:clrMapOvr>
  <p:extLst>
    <p:ext uri="{DCECCB84-F9BA-43D5-87BE-67443E8EF086}">
      <p15:sldGuideLst xmlns:p15="http://schemas.microsoft.com/office/powerpoint/2012/main">
        <p15:guide id="7" pos="302" userDrawn="1">
          <p15:clr>
            <a:srgbClr val="FBAE40"/>
          </p15:clr>
        </p15:guide>
        <p15:guide id="8" pos="744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Left text, Right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1099899" y="1694021"/>
            <a:ext cx="3896202" cy="3469957"/>
          </a:xfrm>
        </p:spPr>
        <p:txBody>
          <a:bodyPr anchor="ctr">
            <a:normAutofit/>
          </a:bodyPr>
          <a:lstStyle>
            <a:lvl1pPr marL="0" algn="ctr">
              <a:buNone/>
              <a:defRPr sz="24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CFDA6E14-B1B6-3CB0-E981-FC984A0AB449}"/>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F092723F-2D59-77E5-B614-01FADBCD1DBF}"/>
              </a:ext>
            </a:extLst>
          </p:cNvPr>
          <p:cNvPicPr>
            <a:picLocks noChangeAspect="1"/>
          </p:cNvPicPr>
          <p:nvPr/>
        </p:nvPicPr>
        <p:blipFill>
          <a:blip r:embed="rId2"/>
          <a:srcRect/>
          <a:stretch/>
        </p:blipFill>
        <p:spPr>
          <a:xfrm>
            <a:off x="494944" y="6345650"/>
            <a:ext cx="750144" cy="252000"/>
          </a:xfrm>
          <a:prstGeom prst="rect">
            <a:avLst/>
          </a:prstGeom>
        </p:spPr>
      </p:pic>
      <p:sp>
        <p:nvSpPr>
          <p:cNvPr id="3" name="Picture Placeholder 9">
            <a:extLst>
              <a:ext uri="{FF2B5EF4-FFF2-40B4-BE49-F238E27FC236}">
                <a16:creationId xmlns:a16="http://schemas.microsoft.com/office/drawing/2014/main" id="{00FFFA74-43A9-34E3-37F2-1D594D1E37D5}"/>
              </a:ext>
            </a:extLst>
          </p:cNvPr>
          <p:cNvSpPr>
            <a:spLocks noGrp="1"/>
          </p:cNvSpPr>
          <p:nvPr>
            <p:ph type="pic" sz="quarter" idx="16"/>
          </p:nvPr>
        </p:nvSpPr>
        <p:spPr>
          <a:xfrm>
            <a:off x="6096000" y="118768"/>
            <a:ext cx="5980594"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4" name="Picture 3">
            <a:extLst>
              <a:ext uri="{FF2B5EF4-FFF2-40B4-BE49-F238E27FC236}">
                <a16:creationId xmlns:a16="http://schemas.microsoft.com/office/drawing/2014/main" id="{00970E4E-2F14-8F83-77F3-D32E20E872CE}"/>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845662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_Left image, right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7227430" y="1694021"/>
            <a:ext cx="3896202" cy="3469957"/>
          </a:xfrm>
        </p:spPr>
        <p:txBody>
          <a:bodyPr anchor="ctr">
            <a:normAutofit/>
          </a:bodyPr>
          <a:lstStyle>
            <a:lvl1pPr marL="0" algn="ctr">
              <a:buNone/>
              <a:defRPr sz="24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452252A7-E04D-1D9B-2523-F4E9AF0CD5CA}"/>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32AB0903-6FBC-0A2A-0065-CB7CAEC0038E}"/>
              </a:ext>
            </a:extLst>
          </p:cNvPr>
          <p:cNvPicPr>
            <a:picLocks noChangeAspect="1"/>
          </p:cNvPicPr>
          <p:nvPr/>
        </p:nvPicPr>
        <p:blipFill>
          <a:blip r:embed="rId2"/>
          <a:srcRect/>
          <a:stretch/>
        </p:blipFill>
        <p:spPr>
          <a:xfrm>
            <a:off x="494944" y="6345650"/>
            <a:ext cx="750144" cy="252000"/>
          </a:xfrm>
          <a:prstGeom prst="rect">
            <a:avLst/>
          </a:prstGeom>
        </p:spPr>
      </p:pic>
      <p:sp>
        <p:nvSpPr>
          <p:cNvPr id="3" name="Picture Placeholder 9">
            <a:extLst>
              <a:ext uri="{FF2B5EF4-FFF2-40B4-BE49-F238E27FC236}">
                <a16:creationId xmlns:a16="http://schemas.microsoft.com/office/drawing/2014/main" id="{EFE609D5-138F-9B47-26D9-C0E530961FC1}"/>
              </a:ext>
            </a:extLst>
          </p:cNvPr>
          <p:cNvSpPr>
            <a:spLocks noGrp="1"/>
          </p:cNvSpPr>
          <p:nvPr>
            <p:ph type="pic" sz="quarter" idx="16"/>
          </p:nvPr>
        </p:nvSpPr>
        <p:spPr>
          <a:xfrm>
            <a:off x="230818"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4" name="Picture 3">
            <a:extLst>
              <a:ext uri="{FF2B5EF4-FFF2-40B4-BE49-F238E27FC236}">
                <a16:creationId xmlns:a16="http://schemas.microsoft.com/office/drawing/2014/main" id="{CFBCBDAE-65D9-D25B-DD62-B3D1846D11B1}"/>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6307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2_Text section x5">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A3010BB4-AB35-F8BA-FE55-BA46C0B33A5E}"/>
              </a:ext>
            </a:extLst>
          </p:cNvPr>
          <p:cNvGrpSpPr/>
          <p:nvPr/>
        </p:nvGrpSpPr>
        <p:grpSpPr>
          <a:xfrm>
            <a:off x="73284" y="136319"/>
            <a:ext cx="12045432" cy="6654893"/>
            <a:chOff x="146568" y="136319"/>
            <a:chExt cx="11841523" cy="6654893"/>
          </a:xfrm>
        </p:grpSpPr>
        <p:sp>
          <p:nvSpPr>
            <p:cNvPr id="12" name="Rectangle 3">
              <a:extLst>
                <a:ext uri="{FF2B5EF4-FFF2-40B4-BE49-F238E27FC236}">
                  <a16:creationId xmlns:a16="http://schemas.microsoft.com/office/drawing/2014/main" id="{679CB546-74CA-BC4A-1177-1FB17A3030C3}"/>
                </a:ext>
              </a:extLst>
            </p:cNvPr>
            <p:cNvSpPr/>
            <p:nvPr/>
          </p:nvSpPr>
          <p:spPr>
            <a:xfrm>
              <a:off x="2520470" y="136319"/>
              <a:ext cx="2324970" cy="6654893"/>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5" name="Rectangle 12">
              <a:extLst>
                <a:ext uri="{FF2B5EF4-FFF2-40B4-BE49-F238E27FC236}">
                  <a16:creationId xmlns:a16="http://schemas.microsoft.com/office/drawing/2014/main" id="{2EF06D3A-9D59-F1E3-0CBF-7C8993AB67FA}"/>
                </a:ext>
              </a:extLst>
            </p:cNvPr>
            <p:cNvSpPr/>
            <p:nvPr/>
          </p:nvSpPr>
          <p:spPr>
            <a:xfrm>
              <a:off x="146568" y="136319"/>
              <a:ext cx="2324971"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6" name="Rectangle 13">
              <a:extLst>
                <a:ext uri="{FF2B5EF4-FFF2-40B4-BE49-F238E27FC236}">
                  <a16:creationId xmlns:a16="http://schemas.microsoft.com/office/drawing/2014/main" id="{E73DFA49-95D6-BB03-A972-C534381C721E}"/>
                </a:ext>
              </a:extLst>
            </p:cNvPr>
            <p:cNvSpPr/>
            <p:nvPr/>
          </p:nvSpPr>
          <p:spPr>
            <a:xfrm>
              <a:off x="4894371" y="136319"/>
              <a:ext cx="2331953" cy="6654893"/>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32" name="Rectangle 13">
              <a:extLst>
                <a:ext uri="{FF2B5EF4-FFF2-40B4-BE49-F238E27FC236}">
                  <a16:creationId xmlns:a16="http://schemas.microsoft.com/office/drawing/2014/main" id="{84E25072-BE92-C81D-B876-FCA831797DEE}"/>
                </a:ext>
              </a:extLst>
            </p:cNvPr>
            <p:cNvSpPr/>
            <p:nvPr/>
          </p:nvSpPr>
          <p:spPr>
            <a:xfrm>
              <a:off x="7275255" y="136319"/>
              <a:ext cx="2331953" cy="6654893"/>
            </a:xfrm>
            <a:prstGeom prst="roundRect">
              <a:avLst>
                <a:gd name="adj" fmla="val 2476"/>
              </a:avLst>
            </a:prstGeom>
            <a:solidFill>
              <a:schemeClr val="bg2"/>
            </a:solidFill>
            <a:ln>
              <a:noFill/>
            </a:ln>
            <a:effectLst>
              <a:outerShdw blurRad="127000" algn="ctr" rotWithShape="0">
                <a:prstClr val="black">
                  <a:alpha val="1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33" name="Rectangle 13">
              <a:extLst>
                <a:ext uri="{FF2B5EF4-FFF2-40B4-BE49-F238E27FC236}">
                  <a16:creationId xmlns:a16="http://schemas.microsoft.com/office/drawing/2014/main" id="{92CD0C8E-0E30-37FF-C09C-2C636EE4010B}"/>
                </a:ext>
              </a:extLst>
            </p:cNvPr>
            <p:cNvSpPr/>
            <p:nvPr/>
          </p:nvSpPr>
          <p:spPr>
            <a:xfrm>
              <a:off x="9656138" y="136319"/>
              <a:ext cx="2331953" cy="6654893"/>
            </a:xfrm>
            <a:prstGeom prst="roundRect">
              <a:avLst>
                <a:gd name="adj" fmla="val 247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sp>
        <p:nvSpPr>
          <p:cNvPr id="17" name="Text Placeholder 2">
            <a:extLst>
              <a:ext uri="{FF2B5EF4-FFF2-40B4-BE49-F238E27FC236}">
                <a16:creationId xmlns:a16="http://schemas.microsoft.com/office/drawing/2014/main" id="{C33054DD-035F-0314-23BD-ABC211C5609A}"/>
              </a:ext>
            </a:extLst>
          </p:cNvPr>
          <p:cNvSpPr>
            <a:spLocks noGrp="1"/>
          </p:cNvSpPr>
          <p:nvPr>
            <p:ph type="body" sz="quarter" idx="14" hasCustomPrompt="1"/>
          </p:nvPr>
        </p:nvSpPr>
        <p:spPr>
          <a:xfrm>
            <a:off x="461924"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01</a:t>
            </a:r>
          </a:p>
        </p:txBody>
      </p:sp>
      <p:sp>
        <p:nvSpPr>
          <p:cNvPr id="18" name="Text Placeholder 2">
            <a:extLst>
              <a:ext uri="{FF2B5EF4-FFF2-40B4-BE49-F238E27FC236}">
                <a16:creationId xmlns:a16="http://schemas.microsoft.com/office/drawing/2014/main" id="{D32591AD-D0BF-85B0-00A3-7460EE3BF71A}"/>
              </a:ext>
            </a:extLst>
          </p:cNvPr>
          <p:cNvSpPr>
            <a:spLocks noGrp="1"/>
          </p:cNvSpPr>
          <p:nvPr>
            <p:ph type="body" sz="quarter" idx="15" hasCustomPrompt="1"/>
          </p:nvPr>
        </p:nvSpPr>
        <p:spPr>
          <a:xfrm>
            <a:off x="2900007"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02</a:t>
            </a:r>
          </a:p>
        </p:txBody>
      </p:sp>
      <p:sp>
        <p:nvSpPr>
          <p:cNvPr id="19" name="Text Placeholder 2">
            <a:extLst>
              <a:ext uri="{FF2B5EF4-FFF2-40B4-BE49-F238E27FC236}">
                <a16:creationId xmlns:a16="http://schemas.microsoft.com/office/drawing/2014/main" id="{0ACA541D-867A-6053-1209-0F104895153C}"/>
              </a:ext>
            </a:extLst>
          </p:cNvPr>
          <p:cNvSpPr>
            <a:spLocks noGrp="1"/>
          </p:cNvSpPr>
          <p:nvPr>
            <p:ph type="body" sz="quarter" idx="16" hasCustomPrompt="1"/>
          </p:nvPr>
        </p:nvSpPr>
        <p:spPr>
          <a:xfrm>
            <a:off x="5338724"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03</a:t>
            </a:r>
          </a:p>
        </p:txBody>
      </p:sp>
      <p:sp>
        <p:nvSpPr>
          <p:cNvPr id="21" name="Text Placeholder 2">
            <a:extLst>
              <a:ext uri="{FF2B5EF4-FFF2-40B4-BE49-F238E27FC236}">
                <a16:creationId xmlns:a16="http://schemas.microsoft.com/office/drawing/2014/main" id="{9D4FC775-68DC-ADA3-97CD-799E65396805}"/>
              </a:ext>
            </a:extLst>
          </p:cNvPr>
          <p:cNvSpPr>
            <a:spLocks noGrp="1"/>
          </p:cNvSpPr>
          <p:nvPr>
            <p:ph type="body" sz="quarter" idx="18" hasCustomPrompt="1"/>
          </p:nvPr>
        </p:nvSpPr>
        <p:spPr>
          <a:xfrm>
            <a:off x="10215840"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05</a:t>
            </a:r>
          </a:p>
        </p:txBody>
      </p:sp>
      <p:sp>
        <p:nvSpPr>
          <p:cNvPr id="22" name="Text Placeholder 30">
            <a:extLst>
              <a:ext uri="{FF2B5EF4-FFF2-40B4-BE49-F238E27FC236}">
                <a16:creationId xmlns:a16="http://schemas.microsoft.com/office/drawing/2014/main" id="{C051C78E-EDF6-47ED-6063-63C596F6F13A}"/>
              </a:ext>
            </a:extLst>
          </p:cNvPr>
          <p:cNvSpPr>
            <a:spLocks noGrp="1"/>
          </p:cNvSpPr>
          <p:nvPr>
            <p:ph type="body" sz="quarter" idx="45" hasCustomPrompt="1"/>
          </p:nvPr>
        </p:nvSpPr>
        <p:spPr>
          <a:xfrm>
            <a:off x="410685"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3" name="Text Placeholder 30">
            <a:extLst>
              <a:ext uri="{FF2B5EF4-FFF2-40B4-BE49-F238E27FC236}">
                <a16:creationId xmlns:a16="http://schemas.microsoft.com/office/drawing/2014/main" id="{94378EB0-A7B7-57D5-FCF4-4E6771D8D78E}"/>
              </a:ext>
            </a:extLst>
          </p:cNvPr>
          <p:cNvSpPr>
            <a:spLocks noGrp="1"/>
          </p:cNvSpPr>
          <p:nvPr>
            <p:ph type="body" sz="quarter" idx="46" hasCustomPrompt="1"/>
          </p:nvPr>
        </p:nvSpPr>
        <p:spPr>
          <a:xfrm>
            <a:off x="410688" y="2236640"/>
            <a:ext cx="1698530"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4" name="Text Placeholder 30">
            <a:extLst>
              <a:ext uri="{FF2B5EF4-FFF2-40B4-BE49-F238E27FC236}">
                <a16:creationId xmlns:a16="http://schemas.microsoft.com/office/drawing/2014/main" id="{7D3CEEA0-E16F-82FE-68AB-3AC443EF3535}"/>
              </a:ext>
            </a:extLst>
          </p:cNvPr>
          <p:cNvSpPr>
            <a:spLocks noGrp="1"/>
          </p:cNvSpPr>
          <p:nvPr>
            <p:ph type="body" sz="quarter" idx="47" hasCustomPrompt="1"/>
          </p:nvPr>
        </p:nvSpPr>
        <p:spPr>
          <a:xfrm>
            <a:off x="2805748"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5" name="Text Placeholder 30">
            <a:extLst>
              <a:ext uri="{FF2B5EF4-FFF2-40B4-BE49-F238E27FC236}">
                <a16:creationId xmlns:a16="http://schemas.microsoft.com/office/drawing/2014/main" id="{E1421B18-EDD0-5E3B-FA5D-4DF3C24FB3C4}"/>
              </a:ext>
            </a:extLst>
          </p:cNvPr>
          <p:cNvSpPr>
            <a:spLocks noGrp="1"/>
          </p:cNvSpPr>
          <p:nvPr>
            <p:ph type="body" sz="quarter" idx="48" hasCustomPrompt="1"/>
          </p:nvPr>
        </p:nvSpPr>
        <p:spPr>
          <a:xfrm>
            <a:off x="2805751" y="2236640"/>
            <a:ext cx="1698530"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6" name="Text Placeholder 30">
            <a:extLst>
              <a:ext uri="{FF2B5EF4-FFF2-40B4-BE49-F238E27FC236}">
                <a16:creationId xmlns:a16="http://schemas.microsoft.com/office/drawing/2014/main" id="{CA33FDED-74CC-173E-8BA0-C07572880392}"/>
              </a:ext>
            </a:extLst>
          </p:cNvPr>
          <p:cNvSpPr>
            <a:spLocks noGrp="1"/>
          </p:cNvSpPr>
          <p:nvPr>
            <p:ph type="body" sz="quarter" idx="49" hasCustomPrompt="1"/>
          </p:nvPr>
        </p:nvSpPr>
        <p:spPr>
          <a:xfrm>
            <a:off x="5280724"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7" name="Text Placeholder 30">
            <a:extLst>
              <a:ext uri="{FF2B5EF4-FFF2-40B4-BE49-F238E27FC236}">
                <a16:creationId xmlns:a16="http://schemas.microsoft.com/office/drawing/2014/main" id="{B379290F-688F-0F13-7036-B8F792508472}"/>
              </a:ext>
            </a:extLst>
          </p:cNvPr>
          <p:cNvSpPr>
            <a:spLocks noGrp="1"/>
          </p:cNvSpPr>
          <p:nvPr>
            <p:ph type="body" sz="quarter" idx="50" hasCustomPrompt="1"/>
          </p:nvPr>
        </p:nvSpPr>
        <p:spPr>
          <a:xfrm>
            <a:off x="52807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30" name="Text Placeholder 30">
            <a:extLst>
              <a:ext uri="{FF2B5EF4-FFF2-40B4-BE49-F238E27FC236}">
                <a16:creationId xmlns:a16="http://schemas.microsoft.com/office/drawing/2014/main" id="{267C24F9-8C3F-05B6-DC75-EC164CB226F5}"/>
              </a:ext>
            </a:extLst>
          </p:cNvPr>
          <p:cNvSpPr>
            <a:spLocks noGrp="1"/>
          </p:cNvSpPr>
          <p:nvPr>
            <p:ph type="body" sz="quarter" idx="53" hasCustomPrompt="1"/>
          </p:nvPr>
        </p:nvSpPr>
        <p:spPr>
          <a:xfrm>
            <a:off x="10120948"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1" name="Text Placeholder 30">
            <a:extLst>
              <a:ext uri="{FF2B5EF4-FFF2-40B4-BE49-F238E27FC236}">
                <a16:creationId xmlns:a16="http://schemas.microsoft.com/office/drawing/2014/main" id="{9A95BCB1-71DC-DDD2-F907-5FFE6B37A449}"/>
              </a:ext>
            </a:extLst>
          </p:cNvPr>
          <p:cNvSpPr>
            <a:spLocks noGrp="1"/>
          </p:cNvSpPr>
          <p:nvPr>
            <p:ph type="body" sz="quarter" idx="54" hasCustomPrompt="1"/>
          </p:nvPr>
        </p:nvSpPr>
        <p:spPr>
          <a:xfrm>
            <a:off x="10120951"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bg1">
                    <a:lumMod val="20000"/>
                    <a:lumOff val="80000"/>
                  </a:schemeClr>
                </a:solidFill>
              </a:defRPr>
            </a:lvl1pPr>
          </a:lstStyle>
          <a:p>
            <a:fld id="{C0EDDC5C-205A-1F49-B1B2-33E9132FECDE}" type="slidenum">
              <a:rPr lang="en-US" smtClean="0"/>
              <a:pPr/>
              <a:t>‹#›</a:t>
            </a:fld>
            <a:endParaRPr lang="en-US"/>
          </a:p>
        </p:txBody>
      </p:sp>
      <p:sp>
        <p:nvSpPr>
          <p:cNvPr id="20" name="Text Placeholder 2">
            <a:extLst>
              <a:ext uri="{FF2B5EF4-FFF2-40B4-BE49-F238E27FC236}">
                <a16:creationId xmlns:a16="http://schemas.microsoft.com/office/drawing/2014/main" id="{2B8952FE-4DE1-C930-5E6F-6FAE39CF998B}"/>
              </a:ext>
            </a:extLst>
          </p:cNvPr>
          <p:cNvSpPr>
            <a:spLocks noGrp="1"/>
          </p:cNvSpPr>
          <p:nvPr>
            <p:ph type="body" sz="quarter" idx="17" hasCustomPrompt="1"/>
          </p:nvPr>
        </p:nvSpPr>
        <p:spPr>
          <a:xfrm>
            <a:off x="7777757" y="1520825"/>
            <a:ext cx="1514234" cy="549307"/>
          </a:xfrm>
        </p:spPr>
        <p:txBody>
          <a:bodyPr anchor="ctr">
            <a:noAutofit/>
          </a:bodyPr>
          <a:lstStyle>
            <a:lvl1pPr marL="0" algn="ctr">
              <a:buNone/>
              <a:defRPr sz="7200">
                <a:solidFill>
                  <a:schemeClr val="tx2"/>
                </a:solidFill>
                <a:latin typeface="Source Serif 4" panose="02040603050405020204" pitchFamily="18" charset="0"/>
              </a:defRPr>
            </a:lvl1pPr>
          </a:lstStyle>
          <a:p>
            <a:pPr lvl="0"/>
            <a:r>
              <a:rPr lang="en-US" dirty="0"/>
              <a:t>04</a:t>
            </a:r>
          </a:p>
        </p:txBody>
      </p:sp>
      <p:sp>
        <p:nvSpPr>
          <p:cNvPr id="28" name="Text Placeholder 30">
            <a:extLst>
              <a:ext uri="{FF2B5EF4-FFF2-40B4-BE49-F238E27FC236}">
                <a16:creationId xmlns:a16="http://schemas.microsoft.com/office/drawing/2014/main" id="{A23BFEE9-B8F0-0479-008E-C07B39CE5177}"/>
              </a:ext>
            </a:extLst>
          </p:cNvPr>
          <p:cNvSpPr>
            <a:spLocks noGrp="1"/>
          </p:cNvSpPr>
          <p:nvPr>
            <p:ph type="body" sz="quarter" idx="51" hasCustomPrompt="1"/>
          </p:nvPr>
        </p:nvSpPr>
        <p:spPr>
          <a:xfrm>
            <a:off x="7719124" y="2716788"/>
            <a:ext cx="1698531" cy="3233500"/>
          </a:xfrm>
        </p:spPr>
        <p:txBody>
          <a:bodyPr>
            <a:noAutofit/>
          </a:bodyPr>
          <a:lstStyle>
            <a:lvl1pPr marL="0" indent="0" algn="ctr">
              <a:buNone/>
              <a:defRPr sz="1200" b="0" i="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9" name="Text Placeholder 30">
            <a:extLst>
              <a:ext uri="{FF2B5EF4-FFF2-40B4-BE49-F238E27FC236}">
                <a16:creationId xmlns:a16="http://schemas.microsoft.com/office/drawing/2014/main" id="{F4B13E6E-4FC5-C1CC-9F73-2867862F9D1A}"/>
              </a:ext>
            </a:extLst>
          </p:cNvPr>
          <p:cNvSpPr>
            <a:spLocks noGrp="1"/>
          </p:cNvSpPr>
          <p:nvPr>
            <p:ph type="body" sz="quarter" idx="52" hasCustomPrompt="1"/>
          </p:nvPr>
        </p:nvSpPr>
        <p:spPr>
          <a:xfrm>
            <a:off x="77191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5" name="Text Placeholder 30">
            <a:extLst>
              <a:ext uri="{FF2B5EF4-FFF2-40B4-BE49-F238E27FC236}">
                <a16:creationId xmlns:a16="http://schemas.microsoft.com/office/drawing/2014/main" id="{CDC118AD-FFAA-F993-B31B-D96C2BA59940}"/>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rgbClr val="FFFFFF"/>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4CA2593D-DCA3-9CE1-176D-924C387D41A8}"/>
              </a:ext>
            </a:extLst>
          </p:cNvPr>
          <p:cNvSpPr>
            <a:spLocks noGrp="1"/>
          </p:cNvSpPr>
          <p:nvPr>
            <p:ph type="body" sz="quarter" idx="55"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 name="Picture 1">
            <a:extLst>
              <a:ext uri="{FF2B5EF4-FFF2-40B4-BE49-F238E27FC236}">
                <a16:creationId xmlns:a16="http://schemas.microsoft.com/office/drawing/2014/main" id="{FFECF875-3563-9447-54F7-F52C64B66AB7}"/>
              </a:ext>
            </a:extLst>
          </p:cNvPr>
          <p:cNvPicPr>
            <a:picLocks noChangeAspect="1"/>
          </p:cNvPicPr>
          <p:nvPr/>
        </p:nvPicPr>
        <p:blipFill>
          <a:blip r:embed="rId2"/>
          <a:srcRect/>
          <a:stretch/>
        </p:blipFill>
        <p:spPr>
          <a:xfrm>
            <a:off x="356279" y="6165848"/>
            <a:ext cx="996429" cy="483501"/>
          </a:xfrm>
          <a:prstGeom prst="rect">
            <a:avLst/>
          </a:prstGeom>
        </p:spPr>
      </p:pic>
      <p:grpSp>
        <p:nvGrpSpPr>
          <p:cNvPr id="3" name="Group 2">
            <a:extLst>
              <a:ext uri="{FF2B5EF4-FFF2-40B4-BE49-F238E27FC236}">
                <a16:creationId xmlns:a16="http://schemas.microsoft.com/office/drawing/2014/main" id="{E1B1F999-3006-779C-28CF-47B8ABCEEF1C}"/>
              </a:ext>
            </a:extLst>
          </p:cNvPr>
          <p:cNvGrpSpPr/>
          <p:nvPr/>
        </p:nvGrpSpPr>
        <p:grpSpPr>
          <a:xfrm>
            <a:off x="73284" y="136319"/>
            <a:ext cx="12045432" cy="6654893"/>
            <a:chOff x="146568" y="136319"/>
            <a:chExt cx="11841523" cy="6654893"/>
          </a:xfrm>
        </p:grpSpPr>
        <p:sp>
          <p:nvSpPr>
            <p:cNvPr id="4" name="Rectangle 3">
              <a:extLst>
                <a:ext uri="{FF2B5EF4-FFF2-40B4-BE49-F238E27FC236}">
                  <a16:creationId xmlns:a16="http://schemas.microsoft.com/office/drawing/2014/main" id="{5F56AF45-DFA9-2271-B695-FB01BF16BC5C}"/>
                </a:ext>
              </a:extLst>
            </p:cNvPr>
            <p:cNvSpPr/>
            <p:nvPr/>
          </p:nvSpPr>
          <p:spPr>
            <a:xfrm>
              <a:off x="2520470" y="136319"/>
              <a:ext cx="2324970" cy="6654893"/>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6" name="Rectangle 12">
              <a:extLst>
                <a:ext uri="{FF2B5EF4-FFF2-40B4-BE49-F238E27FC236}">
                  <a16:creationId xmlns:a16="http://schemas.microsoft.com/office/drawing/2014/main" id="{5DCA3B52-64D7-AB2F-EF16-69EC8D384FB2}"/>
                </a:ext>
              </a:extLst>
            </p:cNvPr>
            <p:cNvSpPr/>
            <p:nvPr/>
          </p:nvSpPr>
          <p:spPr>
            <a:xfrm>
              <a:off x="146568" y="136319"/>
              <a:ext cx="2324971"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9" name="Rectangle 13">
              <a:extLst>
                <a:ext uri="{FF2B5EF4-FFF2-40B4-BE49-F238E27FC236}">
                  <a16:creationId xmlns:a16="http://schemas.microsoft.com/office/drawing/2014/main" id="{46F4C2B9-3ABD-FBC5-ABF5-1239CA9434BF}"/>
                </a:ext>
              </a:extLst>
            </p:cNvPr>
            <p:cNvSpPr/>
            <p:nvPr/>
          </p:nvSpPr>
          <p:spPr>
            <a:xfrm>
              <a:off x="4894371" y="136319"/>
              <a:ext cx="2331953" cy="6654893"/>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0" name="Rectangle 13">
              <a:extLst>
                <a:ext uri="{FF2B5EF4-FFF2-40B4-BE49-F238E27FC236}">
                  <a16:creationId xmlns:a16="http://schemas.microsoft.com/office/drawing/2014/main" id="{CAF844D5-08A2-2FDC-C552-25A72A8410C5}"/>
                </a:ext>
              </a:extLst>
            </p:cNvPr>
            <p:cNvSpPr/>
            <p:nvPr/>
          </p:nvSpPr>
          <p:spPr>
            <a:xfrm>
              <a:off x="7275255" y="136319"/>
              <a:ext cx="2331953" cy="6654893"/>
            </a:xfrm>
            <a:prstGeom prst="roundRect">
              <a:avLst>
                <a:gd name="adj" fmla="val 2476"/>
              </a:avLst>
            </a:prstGeom>
            <a:solidFill>
              <a:schemeClr val="bg2"/>
            </a:solidFill>
            <a:ln>
              <a:noFill/>
            </a:ln>
            <a:effectLst>
              <a:outerShdw blurRad="127000" algn="ctr" rotWithShape="0">
                <a:prstClr val="black">
                  <a:alpha val="1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1" name="Rectangle 13">
              <a:extLst>
                <a:ext uri="{FF2B5EF4-FFF2-40B4-BE49-F238E27FC236}">
                  <a16:creationId xmlns:a16="http://schemas.microsoft.com/office/drawing/2014/main" id="{67FE471B-C18C-07FD-5950-0FC972594753}"/>
                </a:ext>
              </a:extLst>
            </p:cNvPr>
            <p:cNvSpPr/>
            <p:nvPr/>
          </p:nvSpPr>
          <p:spPr>
            <a:xfrm>
              <a:off x="9656138" y="136319"/>
              <a:ext cx="2331953" cy="6654893"/>
            </a:xfrm>
            <a:prstGeom prst="roundRect">
              <a:avLst>
                <a:gd name="adj" fmla="val 247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sp>
        <p:nvSpPr>
          <p:cNvPr id="13" name="Text Placeholder 2">
            <a:extLst>
              <a:ext uri="{FF2B5EF4-FFF2-40B4-BE49-F238E27FC236}">
                <a16:creationId xmlns:a16="http://schemas.microsoft.com/office/drawing/2014/main" id="{95516F6E-1716-1174-B9BA-E5786F1E42D3}"/>
              </a:ext>
            </a:extLst>
          </p:cNvPr>
          <p:cNvSpPr>
            <a:spLocks noGrp="1"/>
          </p:cNvSpPr>
          <p:nvPr>
            <p:ph type="body" sz="quarter" idx="14" hasCustomPrompt="1"/>
          </p:nvPr>
        </p:nvSpPr>
        <p:spPr>
          <a:xfrm>
            <a:off x="461924"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01</a:t>
            </a:r>
          </a:p>
        </p:txBody>
      </p:sp>
      <p:sp>
        <p:nvSpPr>
          <p:cNvPr id="14" name="Text Placeholder 2">
            <a:extLst>
              <a:ext uri="{FF2B5EF4-FFF2-40B4-BE49-F238E27FC236}">
                <a16:creationId xmlns:a16="http://schemas.microsoft.com/office/drawing/2014/main" id="{B40F3797-D186-0A8D-1945-EBD27D1521F1}"/>
              </a:ext>
            </a:extLst>
          </p:cNvPr>
          <p:cNvSpPr>
            <a:spLocks noGrp="1"/>
          </p:cNvSpPr>
          <p:nvPr>
            <p:ph type="body" sz="quarter" idx="15" hasCustomPrompt="1"/>
          </p:nvPr>
        </p:nvSpPr>
        <p:spPr>
          <a:xfrm>
            <a:off x="2900007"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02</a:t>
            </a:r>
          </a:p>
        </p:txBody>
      </p:sp>
      <p:sp>
        <p:nvSpPr>
          <p:cNvPr id="35" name="Text Placeholder 2">
            <a:extLst>
              <a:ext uri="{FF2B5EF4-FFF2-40B4-BE49-F238E27FC236}">
                <a16:creationId xmlns:a16="http://schemas.microsoft.com/office/drawing/2014/main" id="{2AB69956-A88E-539C-BB92-16EEF1A7F195}"/>
              </a:ext>
            </a:extLst>
          </p:cNvPr>
          <p:cNvSpPr>
            <a:spLocks noGrp="1"/>
          </p:cNvSpPr>
          <p:nvPr>
            <p:ph type="body" sz="quarter" idx="16" hasCustomPrompt="1"/>
          </p:nvPr>
        </p:nvSpPr>
        <p:spPr>
          <a:xfrm>
            <a:off x="5338724"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03</a:t>
            </a:r>
          </a:p>
        </p:txBody>
      </p:sp>
      <p:sp>
        <p:nvSpPr>
          <p:cNvPr id="36" name="Text Placeholder 2">
            <a:extLst>
              <a:ext uri="{FF2B5EF4-FFF2-40B4-BE49-F238E27FC236}">
                <a16:creationId xmlns:a16="http://schemas.microsoft.com/office/drawing/2014/main" id="{8C3E59D0-B10B-0CE0-E655-4B88535A601C}"/>
              </a:ext>
            </a:extLst>
          </p:cNvPr>
          <p:cNvSpPr>
            <a:spLocks noGrp="1"/>
          </p:cNvSpPr>
          <p:nvPr>
            <p:ph type="body" sz="quarter" idx="18" hasCustomPrompt="1"/>
          </p:nvPr>
        </p:nvSpPr>
        <p:spPr>
          <a:xfrm>
            <a:off x="10215840"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05</a:t>
            </a:r>
          </a:p>
        </p:txBody>
      </p:sp>
      <p:sp>
        <p:nvSpPr>
          <p:cNvPr id="37" name="Text Placeholder 30">
            <a:extLst>
              <a:ext uri="{FF2B5EF4-FFF2-40B4-BE49-F238E27FC236}">
                <a16:creationId xmlns:a16="http://schemas.microsoft.com/office/drawing/2014/main" id="{3738D88B-0B37-87FD-9E83-3862244F162F}"/>
              </a:ext>
            </a:extLst>
          </p:cNvPr>
          <p:cNvSpPr>
            <a:spLocks noGrp="1"/>
          </p:cNvSpPr>
          <p:nvPr>
            <p:ph type="body" sz="quarter" idx="45" hasCustomPrompt="1"/>
          </p:nvPr>
        </p:nvSpPr>
        <p:spPr>
          <a:xfrm>
            <a:off x="410685"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8" name="Text Placeholder 30">
            <a:extLst>
              <a:ext uri="{FF2B5EF4-FFF2-40B4-BE49-F238E27FC236}">
                <a16:creationId xmlns:a16="http://schemas.microsoft.com/office/drawing/2014/main" id="{61F762A4-896E-E38E-83C1-ED465C512F5E}"/>
              </a:ext>
            </a:extLst>
          </p:cNvPr>
          <p:cNvSpPr>
            <a:spLocks noGrp="1"/>
          </p:cNvSpPr>
          <p:nvPr>
            <p:ph type="body" sz="quarter" idx="46" hasCustomPrompt="1"/>
          </p:nvPr>
        </p:nvSpPr>
        <p:spPr>
          <a:xfrm>
            <a:off x="410688" y="2236640"/>
            <a:ext cx="1698530"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39" name="Text Placeholder 30">
            <a:extLst>
              <a:ext uri="{FF2B5EF4-FFF2-40B4-BE49-F238E27FC236}">
                <a16:creationId xmlns:a16="http://schemas.microsoft.com/office/drawing/2014/main" id="{7A20AEA2-DB93-63DE-E68C-1E9DB2C65642}"/>
              </a:ext>
            </a:extLst>
          </p:cNvPr>
          <p:cNvSpPr>
            <a:spLocks noGrp="1"/>
          </p:cNvSpPr>
          <p:nvPr>
            <p:ph type="body" sz="quarter" idx="47" hasCustomPrompt="1"/>
          </p:nvPr>
        </p:nvSpPr>
        <p:spPr>
          <a:xfrm>
            <a:off x="2805748"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40" name="Text Placeholder 30">
            <a:extLst>
              <a:ext uri="{FF2B5EF4-FFF2-40B4-BE49-F238E27FC236}">
                <a16:creationId xmlns:a16="http://schemas.microsoft.com/office/drawing/2014/main" id="{8788BABE-353A-911B-46E0-1A7EB6A55AF8}"/>
              </a:ext>
            </a:extLst>
          </p:cNvPr>
          <p:cNvSpPr>
            <a:spLocks noGrp="1"/>
          </p:cNvSpPr>
          <p:nvPr>
            <p:ph type="body" sz="quarter" idx="48" hasCustomPrompt="1"/>
          </p:nvPr>
        </p:nvSpPr>
        <p:spPr>
          <a:xfrm>
            <a:off x="2805751" y="2236640"/>
            <a:ext cx="1698530"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41" name="Text Placeholder 30">
            <a:extLst>
              <a:ext uri="{FF2B5EF4-FFF2-40B4-BE49-F238E27FC236}">
                <a16:creationId xmlns:a16="http://schemas.microsoft.com/office/drawing/2014/main" id="{9A93186F-CCC7-051B-CA83-9325F522D7D8}"/>
              </a:ext>
            </a:extLst>
          </p:cNvPr>
          <p:cNvSpPr>
            <a:spLocks noGrp="1"/>
          </p:cNvSpPr>
          <p:nvPr>
            <p:ph type="body" sz="quarter" idx="49" hasCustomPrompt="1"/>
          </p:nvPr>
        </p:nvSpPr>
        <p:spPr>
          <a:xfrm>
            <a:off x="5280724"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42" name="Text Placeholder 30">
            <a:extLst>
              <a:ext uri="{FF2B5EF4-FFF2-40B4-BE49-F238E27FC236}">
                <a16:creationId xmlns:a16="http://schemas.microsoft.com/office/drawing/2014/main" id="{43B6B981-E9B0-151E-18A4-D0381A419F8D}"/>
              </a:ext>
            </a:extLst>
          </p:cNvPr>
          <p:cNvSpPr>
            <a:spLocks noGrp="1"/>
          </p:cNvSpPr>
          <p:nvPr>
            <p:ph type="body" sz="quarter" idx="50" hasCustomPrompt="1"/>
          </p:nvPr>
        </p:nvSpPr>
        <p:spPr>
          <a:xfrm>
            <a:off x="52807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43" name="Text Placeholder 30">
            <a:extLst>
              <a:ext uri="{FF2B5EF4-FFF2-40B4-BE49-F238E27FC236}">
                <a16:creationId xmlns:a16="http://schemas.microsoft.com/office/drawing/2014/main" id="{3CC37A25-AEAC-CD0C-5D4E-6EF4BFF4F255}"/>
              </a:ext>
            </a:extLst>
          </p:cNvPr>
          <p:cNvSpPr>
            <a:spLocks noGrp="1"/>
          </p:cNvSpPr>
          <p:nvPr>
            <p:ph type="body" sz="quarter" idx="53" hasCustomPrompt="1"/>
          </p:nvPr>
        </p:nvSpPr>
        <p:spPr>
          <a:xfrm>
            <a:off x="10120948"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44" name="Text Placeholder 30">
            <a:extLst>
              <a:ext uri="{FF2B5EF4-FFF2-40B4-BE49-F238E27FC236}">
                <a16:creationId xmlns:a16="http://schemas.microsoft.com/office/drawing/2014/main" id="{AF8FFE13-8762-FD0B-9CD8-8B2744F8953A}"/>
              </a:ext>
            </a:extLst>
          </p:cNvPr>
          <p:cNvSpPr>
            <a:spLocks noGrp="1"/>
          </p:cNvSpPr>
          <p:nvPr>
            <p:ph type="body" sz="quarter" idx="54" hasCustomPrompt="1"/>
          </p:nvPr>
        </p:nvSpPr>
        <p:spPr>
          <a:xfrm>
            <a:off x="10120951"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45" name="Slide Number Placeholder 6">
            <a:extLst>
              <a:ext uri="{FF2B5EF4-FFF2-40B4-BE49-F238E27FC236}">
                <a16:creationId xmlns:a16="http://schemas.microsoft.com/office/drawing/2014/main" id="{0B8E6405-5C07-E5C9-F9B0-DB7F3605A4C1}"/>
              </a:ext>
            </a:extLst>
          </p:cNvPr>
          <p:cNvSpPr>
            <a:spLocks noGrp="1"/>
          </p:cNvSpPr>
          <p:nvPr>
            <p:ph type="sldNum" sz="quarter" idx="12"/>
          </p:nvPr>
        </p:nvSpPr>
        <p:spPr>
          <a:xfrm>
            <a:off x="9038112" y="6356350"/>
            <a:ext cx="2743200" cy="365125"/>
          </a:xfrm>
        </p:spPr>
        <p:txBody>
          <a:bodyPr/>
          <a:lstStyle>
            <a:lvl1pPr>
              <a:defRPr>
                <a:solidFill>
                  <a:schemeClr val="bg1">
                    <a:lumMod val="20000"/>
                    <a:lumOff val="80000"/>
                  </a:schemeClr>
                </a:solidFill>
              </a:defRPr>
            </a:lvl1pPr>
          </a:lstStyle>
          <a:p>
            <a:fld id="{C0EDDC5C-205A-1F49-B1B2-33E9132FECDE}" type="slidenum">
              <a:rPr lang="en-US" smtClean="0"/>
              <a:pPr/>
              <a:t>‹#›</a:t>
            </a:fld>
            <a:endParaRPr lang="en-US"/>
          </a:p>
        </p:txBody>
      </p:sp>
      <p:sp>
        <p:nvSpPr>
          <p:cNvPr id="46" name="Text Placeholder 2">
            <a:extLst>
              <a:ext uri="{FF2B5EF4-FFF2-40B4-BE49-F238E27FC236}">
                <a16:creationId xmlns:a16="http://schemas.microsoft.com/office/drawing/2014/main" id="{3728225F-1622-BB5D-A476-802025B600DA}"/>
              </a:ext>
            </a:extLst>
          </p:cNvPr>
          <p:cNvSpPr>
            <a:spLocks noGrp="1"/>
          </p:cNvSpPr>
          <p:nvPr>
            <p:ph type="body" sz="quarter" idx="17" hasCustomPrompt="1"/>
          </p:nvPr>
        </p:nvSpPr>
        <p:spPr>
          <a:xfrm>
            <a:off x="7777757" y="1520825"/>
            <a:ext cx="1514234" cy="549307"/>
          </a:xfrm>
        </p:spPr>
        <p:txBody>
          <a:bodyPr anchor="ctr">
            <a:noAutofit/>
          </a:bodyPr>
          <a:lstStyle>
            <a:lvl1pPr marL="0" algn="ctr">
              <a:buNone/>
              <a:defRPr sz="7200">
                <a:solidFill>
                  <a:schemeClr val="tx2"/>
                </a:solidFill>
                <a:latin typeface="Source Serif 4" panose="02040603050405020204" pitchFamily="18" charset="0"/>
              </a:defRPr>
            </a:lvl1pPr>
          </a:lstStyle>
          <a:p>
            <a:pPr lvl="0"/>
            <a:r>
              <a:rPr lang="en-US" dirty="0"/>
              <a:t>04</a:t>
            </a:r>
          </a:p>
        </p:txBody>
      </p:sp>
      <p:sp>
        <p:nvSpPr>
          <p:cNvPr id="47" name="Text Placeholder 30">
            <a:extLst>
              <a:ext uri="{FF2B5EF4-FFF2-40B4-BE49-F238E27FC236}">
                <a16:creationId xmlns:a16="http://schemas.microsoft.com/office/drawing/2014/main" id="{39E33AC3-3472-74C0-7D3E-A03DD801C0F0}"/>
              </a:ext>
            </a:extLst>
          </p:cNvPr>
          <p:cNvSpPr>
            <a:spLocks noGrp="1"/>
          </p:cNvSpPr>
          <p:nvPr>
            <p:ph type="body" sz="quarter" idx="51" hasCustomPrompt="1"/>
          </p:nvPr>
        </p:nvSpPr>
        <p:spPr>
          <a:xfrm>
            <a:off x="7719124" y="2716788"/>
            <a:ext cx="1698531" cy="3233500"/>
          </a:xfrm>
        </p:spPr>
        <p:txBody>
          <a:bodyPr>
            <a:noAutofit/>
          </a:bodyPr>
          <a:lstStyle>
            <a:lvl1pPr marL="0" indent="0" algn="ctr">
              <a:buNone/>
              <a:defRPr sz="1200" b="0" i="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48" name="Text Placeholder 30">
            <a:extLst>
              <a:ext uri="{FF2B5EF4-FFF2-40B4-BE49-F238E27FC236}">
                <a16:creationId xmlns:a16="http://schemas.microsoft.com/office/drawing/2014/main" id="{AB3923AE-3328-9BE7-4007-421A23738FBF}"/>
              </a:ext>
            </a:extLst>
          </p:cNvPr>
          <p:cNvSpPr>
            <a:spLocks noGrp="1"/>
          </p:cNvSpPr>
          <p:nvPr>
            <p:ph type="body" sz="quarter" idx="52" hasCustomPrompt="1"/>
          </p:nvPr>
        </p:nvSpPr>
        <p:spPr>
          <a:xfrm>
            <a:off x="77191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49" name="Text Placeholder 30">
            <a:extLst>
              <a:ext uri="{FF2B5EF4-FFF2-40B4-BE49-F238E27FC236}">
                <a16:creationId xmlns:a16="http://schemas.microsoft.com/office/drawing/2014/main" id="{9DFFDCE8-5890-6E4F-0D98-5343E49DA7DF}"/>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rgbClr val="FFFFFF"/>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50" name="Text Placeholder 30">
            <a:extLst>
              <a:ext uri="{FF2B5EF4-FFF2-40B4-BE49-F238E27FC236}">
                <a16:creationId xmlns:a16="http://schemas.microsoft.com/office/drawing/2014/main" id="{83CE6840-BAC6-9DF0-A378-B3BA3F4E13FC}"/>
              </a:ext>
            </a:extLst>
          </p:cNvPr>
          <p:cNvSpPr>
            <a:spLocks noGrp="1"/>
          </p:cNvSpPr>
          <p:nvPr>
            <p:ph type="body" sz="quarter" idx="55"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51" name="Picture 50">
            <a:extLst>
              <a:ext uri="{FF2B5EF4-FFF2-40B4-BE49-F238E27FC236}">
                <a16:creationId xmlns:a16="http://schemas.microsoft.com/office/drawing/2014/main" id="{227340D2-CBF3-9F9B-2838-746EAA4AD523}"/>
              </a:ext>
            </a:extLst>
          </p:cNvPr>
          <p:cNvPicPr>
            <a:picLocks noChangeAspect="1"/>
          </p:cNvPicPr>
          <p:nvPr/>
        </p:nvPicPr>
        <p:blipFill>
          <a:blip r:embed="rId2"/>
          <a:srcRect/>
          <a:stretch/>
        </p:blipFill>
        <p:spPr>
          <a:xfrm>
            <a:off x="356279" y="6165848"/>
            <a:ext cx="996429" cy="483501"/>
          </a:xfrm>
          <a:prstGeom prst="rect">
            <a:avLst/>
          </a:prstGeom>
        </p:spPr>
      </p:pic>
      <p:grpSp>
        <p:nvGrpSpPr>
          <p:cNvPr id="52" name="Group 51">
            <a:extLst>
              <a:ext uri="{FF2B5EF4-FFF2-40B4-BE49-F238E27FC236}">
                <a16:creationId xmlns:a16="http://schemas.microsoft.com/office/drawing/2014/main" id="{95D6BC23-86B9-C16B-13B6-4212FC07B0F2}"/>
              </a:ext>
            </a:extLst>
          </p:cNvPr>
          <p:cNvGrpSpPr/>
          <p:nvPr userDrawn="1"/>
        </p:nvGrpSpPr>
        <p:grpSpPr>
          <a:xfrm>
            <a:off x="73284" y="136319"/>
            <a:ext cx="12045432" cy="6654893"/>
            <a:chOff x="146568" y="136319"/>
            <a:chExt cx="11841523" cy="6654893"/>
          </a:xfrm>
        </p:grpSpPr>
        <p:sp>
          <p:nvSpPr>
            <p:cNvPr id="53" name="Rectangle 3">
              <a:extLst>
                <a:ext uri="{FF2B5EF4-FFF2-40B4-BE49-F238E27FC236}">
                  <a16:creationId xmlns:a16="http://schemas.microsoft.com/office/drawing/2014/main" id="{8C6583CD-E70E-4A03-724C-45C48F356692}"/>
                </a:ext>
              </a:extLst>
            </p:cNvPr>
            <p:cNvSpPr/>
            <p:nvPr userDrawn="1"/>
          </p:nvSpPr>
          <p:spPr>
            <a:xfrm>
              <a:off x="2520470" y="136319"/>
              <a:ext cx="2324970" cy="6654893"/>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54" name="Rectangle 12">
              <a:extLst>
                <a:ext uri="{FF2B5EF4-FFF2-40B4-BE49-F238E27FC236}">
                  <a16:creationId xmlns:a16="http://schemas.microsoft.com/office/drawing/2014/main" id="{73AEE64B-0835-7EA6-A933-2D33703822E4}"/>
                </a:ext>
              </a:extLst>
            </p:cNvPr>
            <p:cNvSpPr/>
            <p:nvPr userDrawn="1"/>
          </p:nvSpPr>
          <p:spPr>
            <a:xfrm>
              <a:off x="146568" y="136319"/>
              <a:ext cx="2324971"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55" name="Rectangle 13">
              <a:extLst>
                <a:ext uri="{FF2B5EF4-FFF2-40B4-BE49-F238E27FC236}">
                  <a16:creationId xmlns:a16="http://schemas.microsoft.com/office/drawing/2014/main" id="{43794FF9-C145-D43D-6032-72A16A97E86C}"/>
                </a:ext>
              </a:extLst>
            </p:cNvPr>
            <p:cNvSpPr/>
            <p:nvPr userDrawn="1"/>
          </p:nvSpPr>
          <p:spPr>
            <a:xfrm>
              <a:off x="4894371" y="136319"/>
              <a:ext cx="2331953" cy="6654893"/>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56" name="Rectangle 13">
              <a:extLst>
                <a:ext uri="{FF2B5EF4-FFF2-40B4-BE49-F238E27FC236}">
                  <a16:creationId xmlns:a16="http://schemas.microsoft.com/office/drawing/2014/main" id="{BB7C35C3-E70B-DBC4-6C04-73E48993C019}"/>
                </a:ext>
              </a:extLst>
            </p:cNvPr>
            <p:cNvSpPr/>
            <p:nvPr userDrawn="1"/>
          </p:nvSpPr>
          <p:spPr>
            <a:xfrm>
              <a:off x="7275255" y="136319"/>
              <a:ext cx="2331953" cy="6654893"/>
            </a:xfrm>
            <a:prstGeom prst="roundRect">
              <a:avLst>
                <a:gd name="adj" fmla="val 2476"/>
              </a:avLst>
            </a:prstGeom>
            <a:solidFill>
              <a:schemeClr val="bg2"/>
            </a:solidFill>
            <a:ln>
              <a:noFill/>
            </a:ln>
            <a:effectLst>
              <a:outerShdw blurRad="127000" algn="ctr" rotWithShape="0">
                <a:prstClr val="black">
                  <a:alpha val="1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57" name="Rectangle 13">
              <a:extLst>
                <a:ext uri="{FF2B5EF4-FFF2-40B4-BE49-F238E27FC236}">
                  <a16:creationId xmlns:a16="http://schemas.microsoft.com/office/drawing/2014/main" id="{4D785C97-1B1B-ACE7-036C-681D0D67A444}"/>
                </a:ext>
              </a:extLst>
            </p:cNvPr>
            <p:cNvSpPr/>
            <p:nvPr userDrawn="1"/>
          </p:nvSpPr>
          <p:spPr>
            <a:xfrm>
              <a:off x="9656138" y="136319"/>
              <a:ext cx="2331953" cy="6654893"/>
            </a:xfrm>
            <a:prstGeom prst="roundRect">
              <a:avLst>
                <a:gd name="adj" fmla="val 247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pic>
        <p:nvPicPr>
          <p:cNvPr id="58" name="Picture 57">
            <a:extLst>
              <a:ext uri="{FF2B5EF4-FFF2-40B4-BE49-F238E27FC236}">
                <a16:creationId xmlns:a16="http://schemas.microsoft.com/office/drawing/2014/main" id="{664E5FCF-425F-23DC-BE67-703807F9BA57}"/>
              </a:ext>
            </a:extLst>
          </p:cNvPr>
          <p:cNvPicPr>
            <a:picLocks noChangeAspect="1"/>
          </p:cNvPicPr>
          <p:nvPr userDrawn="1"/>
        </p:nvPicPr>
        <p:blipFill>
          <a:blip r:embed="rId2"/>
          <a:srcRect/>
          <a:stretch/>
        </p:blipFill>
        <p:spPr>
          <a:xfrm>
            <a:off x="356279" y="6165848"/>
            <a:ext cx="996429" cy="483501"/>
          </a:xfrm>
          <a:prstGeom prst="rect">
            <a:avLst/>
          </a:prstGeom>
        </p:spPr>
      </p:pic>
    </p:spTree>
    <p:extLst>
      <p:ext uri="{BB962C8B-B14F-4D97-AF65-F5344CB8AC3E}">
        <p14:creationId xmlns:p14="http://schemas.microsoft.com/office/powerpoint/2010/main" val="1735268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3_Text section x5">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B68AF8B-D6A8-A58C-4342-A11899143E1E}"/>
              </a:ext>
            </a:extLst>
          </p:cNvPr>
          <p:cNvGrpSpPr/>
          <p:nvPr/>
        </p:nvGrpSpPr>
        <p:grpSpPr>
          <a:xfrm>
            <a:off x="115408" y="1268414"/>
            <a:ext cx="11958220" cy="4889196"/>
            <a:chOff x="0" y="0"/>
            <a:chExt cx="7310019" cy="6858000"/>
          </a:xfrm>
        </p:grpSpPr>
        <p:sp>
          <p:nvSpPr>
            <p:cNvPr id="4" name="Rectangle 3">
              <a:extLst>
                <a:ext uri="{FF2B5EF4-FFF2-40B4-BE49-F238E27FC236}">
                  <a16:creationId xmlns:a16="http://schemas.microsoft.com/office/drawing/2014/main" id="{EE9F2D33-8F11-CEFB-8782-64E2C52A7F47}"/>
                </a:ext>
              </a:extLst>
            </p:cNvPr>
            <p:cNvSpPr/>
            <p:nvPr/>
          </p:nvSpPr>
          <p:spPr>
            <a:xfrm>
              <a:off x="2479770" y="0"/>
              <a:ext cx="2390691" cy="6858000"/>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3" name="Rectangle 12">
              <a:extLst>
                <a:ext uri="{FF2B5EF4-FFF2-40B4-BE49-F238E27FC236}">
                  <a16:creationId xmlns:a16="http://schemas.microsoft.com/office/drawing/2014/main" id="{385E3AFF-BBB9-9A4C-18C1-665939474FC9}"/>
                </a:ext>
              </a:extLst>
            </p:cNvPr>
            <p:cNvSpPr/>
            <p:nvPr/>
          </p:nvSpPr>
          <p:spPr>
            <a:xfrm>
              <a:off x="0" y="0"/>
              <a:ext cx="2438083" cy="6858000"/>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4" name="Rectangle 13">
              <a:extLst>
                <a:ext uri="{FF2B5EF4-FFF2-40B4-BE49-F238E27FC236}">
                  <a16:creationId xmlns:a16="http://schemas.microsoft.com/office/drawing/2014/main" id="{A37F5F90-3500-35F4-3732-D449DCFA7C1B}"/>
                </a:ext>
              </a:extLst>
            </p:cNvPr>
            <p:cNvSpPr/>
            <p:nvPr/>
          </p:nvSpPr>
          <p:spPr>
            <a:xfrm>
              <a:off x="4912148" y="0"/>
              <a:ext cx="2397871" cy="6858000"/>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sp>
        <p:nvSpPr>
          <p:cNvPr id="17" name="Text Placeholder 2">
            <a:extLst>
              <a:ext uri="{FF2B5EF4-FFF2-40B4-BE49-F238E27FC236}">
                <a16:creationId xmlns:a16="http://schemas.microsoft.com/office/drawing/2014/main" id="{C33054DD-035F-0314-23BD-ABC211C5609A}"/>
              </a:ext>
            </a:extLst>
          </p:cNvPr>
          <p:cNvSpPr>
            <a:spLocks noGrp="1"/>
          </p:cNvSpPr>
          <p:nvPr>
            <p:ph type="body" sz="quarter" idx="14" hasCustomPrompt="1"/>
          </p:nvPr>
        </p:nvSpPr>
        <p:spPr>
          <a:xfrm>
            <a:off x="884031" y="1525669"/>
            <a:ext cx="2278295"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01</a:t>
            </a:r>
          </a:p>
        </p:txBody>
      </p:sp>
      <p:sp>
        <p:nvSpPr>
          <p:cNvPr id="18" name="Text Placeholder 2">
            <a:extLst>
              <a:ext uri="{FF2B5EF4-FFF2-40B4-BE49-F238E27FC236}">
                <a16:creationId xmlns:a16="http://schemas.microsoft.com/office/drawing/2014/main" id="{D32591AD-D0BF-85B0-00A3-7460EE3BF71A}"/>
              </a:ext>
            </a:extLst>
          </p:cNvPr>
          <p:cNvSpPr>
            <a:spLocks noGrp="1"/>
          </p:cNvSpPr>
          <p:nvPr>
            <p:ph type="body" sz="quarter" idx="15" hasCustomPrompt="1"/>
          </p:nvPr>
        </p:nvSpPr>
        <p:spPr>
          <a:xfrm>
            <a:off x="4953325" y="1525669"/>
            <a:ext cx="2278295"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02</a:t>
            </a:r>
          </a:p>
        </p:txBody>
      </p:sp>
      <p:sp>
        <p:nvSpPr>
          <p:cNvPr id="19" name="Text Placeholder 2">
            <a:extLst>
              <a:ext uri="{FF2B5EF4-FFF2-40B4-BE49-F238E27FC236}">
                <a16:creationId xmlns:a16="http://schemas.microsoft.com/office/drawing/2014/main" id="{0ACA541D-867A-6053-1209-0F104895153C}"/>
              </a:ext>
            </a:extLst>
          </p:cNvPr>
          <p:cNvSpPr>
            <a:spLocks noGrp="1"/>
          </p:cNvSpPr>
          <p:nvPr>
            <p:ph type="body" sz="quarter" idx="16" hasCustomPrompt="1"/>
          </p:nvPr>
        </p:nvSpPr>
        <p:spPr>
          <a:xfrm>
            <a:off x="9019676" y="1525669"/>
            <a:ext cx="2278295"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03</a:t>
            </a:r>
          </a:p>
        </p:txBody>
      </p:sp>
      <p:sp>
        <p:nvSpPr>
          <p:cNvPr id="22" name="Text Placeholder 30">
            <a:extLst>
              <a:ext uri="{FF2B5EF4-FFF2-40B4-BE49-F238E27FC236}">
                <a16:creationId xmlns:a16="http://schemas.microsoft.com/office/drawing/2014/main" id="{C051C78E-EDF6-47ED-6063-63C596F6F13A}"/>
              </a:ext>
            </a:extLst>
          </p:cNvPr>
          <p:cNvSpPr>
            <a:spLocks noGrp="1"/>
          </p:cNvSpPr>
          <p:nvPr>
            <p:ph type="body" sz="quarter" idx="45" hasCustomPrompt="1"/>
          </p:nvPr>
        </p:nvSpPr>
        <p:spPr>
          <a:xfrm>
            <a:off x="745385" y="2716788"/>
            <a:ext cx="2555586"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3" name="Text Placeholder 30">
            <a:extLst>
              <a:ext uri="{FF2B5EF4-FFF2-40B4-BE49-F238E27FC236}">
                <a16:creationId xmlns:a16="http://schemas.microsoft.com/office/drawing/2014/main" id="{94378EB0-A7B7-57D5-FCF4-4E6771D8D78E}"/>
              </a:ext>
            </a:extLst>
          </p:cNvPr>
          <p:cNvSpPr>
            <a:spLocks noGrp="1"/>
          </p:cNvSpPr>
          <p:nvPr>
            <p:ph type="body" sz="quarter" idx="46" hasCustomPrompt="1"/>
          </p:nvPr>
        </p:nvSpPr>
        <p:spPr>
          <a:xfrm>
            <a:off x="745386" y="2236640"/>
            <a:ext cx="2555584"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4" name="Text Placeholder 30">
            <a:extLst>
              <a:ext uri="{FF2B5EF4-FFF2-40B4-BE49-F238E27FC236}">
                <a16:creationId xmlns:a16="http://schemas.microsoft.com/office/drawing/2014/main" id="{7D3CEEA0-E16F-82FE-68AB-3AC443EF3535}"/>
              </a:ext>
            </a:extLst>
          </p:cNvPr>
          <p:cNvSpPr>
            <a:spLocks noGrp="1"/>
          </p:cNvSpPr>
          <p:nvPr>
            <p:ph type="body" sz="quarter" idx="47" hasCustomPrompt="1"/>
          </p:nvPr>
        </p:nvSpPr>
        <p:spPr>
          <a:xfrm>
            <a:off x="4819523" y="2716788"/>
            <a:ext cx="2555586"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5" name="Text Placeholder 30">
            <a:extLst>
              <a:ext uri="{FF2B5EF4-FFF2-40B4-BE49-F238E27FC236}">
                <a16:creationId xmlns:a16="http://schemas.microsoft.com/office/drawing/2014/main" id="{E1421B18-EDD0-5E3B-FA5D-4DF3C24FB3C4}"/>
              </a:ext>
            </a:extLst>
          </p:cNvPr>
          <p:cNvSpPr>
            <a:spLocks noGrp="1"/>
          </p:cNvSpPr>
          <p:nvPr>
            <p:ph type="body" sz="quarter" idx="48" hasCustomPrompt="1"/>
          </p:nvPr>
        </p:nvSpPr>
        <p:spPr>
          <a:xfrm>
            <a:off x="4819526" y="2236640"/>
            <a:ext cx="2555584"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6" name="Text Placeholder 30">
            <a:extLst>
              <a:ext uri="{FF2B5EF4-FFF2-40B4-BE49-F238E27FC236}">
                <a16:creationId xmlns:a16="http://schemas.microsoft.com/office/drawing/2014/main" id="{CA33FDED-74CC-173E-8BA0-C07572880392}"/>
              </a:ext>
            </a:extLst>
          </p:cNvPr>
          <p:cNvSpPr>
            <a:spLocks noGrp="1"/>
          </p:cNvSpPr>
          <p:nvPr>
            <p:ph type="body" sz="quarter" idx="49" hasCustomPrompt="1"/>
          </p:nvPr>
        </p:nvSpPr>
        <p:spPr>
          <a:xfrm>
            <a:off x="8885875" y="2716788"/>
            <a:ext cx="2555586"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7" name="Text Placeholder 30">
            <a:extLst>
              <a:ext uri="{FF2B5EF4-FFF2-40B4-BE49-F238E27FC236}">
                <a16:creationId xmlns:a16="http://schemas.microsoft.com/office/drawing/2014/main" id="{B379290F-688F-0F13-7036-B8F792508472}"/>
              </a:ext>
            </a:extLst>
          </p:cNvPr>
          <p:cNvSpPr>
            <a:spLocks noGrp="1"/>
          </p:cNvSpPr>
          <p:nvPr>
            <p:ph type="body" sz="quarter" idx="50" hasCustomPrompt="1"/>
          </p:nvPr>
        </p:nvSpPr>
        <p:spPr>
          <a:xfrm>
            <a:off x="8885878" y="2236640"/>
            <a:ext cx="2555584"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2"/>
                </a:solidFill>
              </a:defRPr>
            </a:lvl1pPr>
          </a:lstStyle>
          <a:p>
            <a:fld id="{C0EDDC5C-205A-1F49-B1B2-33E9132FECDE}" type="slidenum">
              <a:rPr lang="en-US" smtClean="0"/>
              <a:pPr/>
              <a:t>‹#›</a:t>
            </a:fld>
            <a:endParaRPr lang="en-US"/>
          </a:p>
        </p:txBody>
      </p:sp>
      <p:sp>
        <p:nvSpPr>
          <p:cNvPr id="8" name="Text Placeholder 30">
            <a:extLst>
              <a:ext uri="{FF2B5EF4-FFF2-40B4-BE49-F238E27FC236}">
                <a16:creationId xmlns:a16="http://schemas.microsoft.com/office/drawing/2014/main" id="{7281A052-2DC4-8873-6D13-499943E1D12D}"/>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0" name="Text Placeholder 30">
            <a:extLst>
              <a:ext uri="{FF2B5EF4-FFF2-40B4-BE49-F238E27FC236}">
                <a16:creationId xmlns:a16="http://schemas.microsoft.com/office/drawing/2014/main" id="{675EF4C8-E04A-7EBB-3291-A702BC1CACA2}"/>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5" name="Picture 14">
            <a:extLst>
              <a:ext uri="{FF2B5EF4-FFF2-40B4-BE49-F238E27FC236}">
                <a16:creationId xmlns:a16="http://schemas.microsoft.com/office/drawing/2014/main" id="{AE4A41A7-3871-D916-5B43-C9D8A7987969}"/>
              </a:ext>
            </a:extLst>
          </p:cNvPr>
          <p:cNvPicPr>
            <a:picLocks noChangeAspect="1"/>
          </p:cNvPicPr>
          <p:nvPr/>
        </p:nvPicPr>
        <p:blipFill>
          <a:blip r:embed="rId2"/>
          <a:srcRect/>
          <a:stretch/>
        </p:blipFill>
        <p:spPr>
          <a:xfrm>
            <a:off x="494944" y="6345650"/>
            <a:ext cx="750144" cy="252000"/>
          </a:xfrm>
          <a:prstGeom prst="rect">
            <a:avLst/>
          </a:prstGeom>
        </p:spPr>
      </p:pic>
      <p:grpSp>
        <p:nvGrpSpPr>
          <p:cNvPr id="6" name="Group 5">
            <a:extLst>
              <a:ext uri="{FF2B5EF4-FFF2-40B4-BE49-F238E27FC236}">
                <a16:creationId xmlns:a16="http://schemas.microsoft.com/office/drawing/2014/main" id="{61595C15-539E-C7CF-D4EE-F0BEEC0E2BEC}"/>
              </a:ext>
            </a:extLst>
          </p:cNvPr>
          <p:cNvGrpSpPr/>
          <p:nvPr/>
        </p:nvGrpSpPr>
        <p:grpSpPr>
          <a:xfrm>
            <a:off x="115408" y="1268414"/>
            <a:ext cx="11958220" cy="4889196"/>
            <a:chOff x="0" y="0"/>
            <a:chExt cx="7310019" cy="6858000"/>
          </a:xfrm>
        </p:grpSpPr>
        <p:sp>
          <p:nvSpPr>
            <p:cNvPr id="9" name="Rectangle 3">
              <a:extLst>
                <a:ext uri="{FF2B5EF4-FFF2-40B4-BE49-F238E27FC236}">
                  <a16:creationId xmlns:a16="http://schemas.microsoft.com/office/drawing/2014/main" id="{25F402A8-7E6E-7A08-8014-795E28624B88}"/>
                </a:ext>
              </a:extLst>
            </p:cNvPr>
            <p:cNvSpPr/>
            <p:nvPr/>
          </p:nvSpPr>
          <p:spPr>
            <a:xfrm>
              <a:off x="2479770" y="0"/>
              <a:ext cx="2390691" cy="6858000"/>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1" name="Rectangle 12">
              <a:extLst>
                <a:ext uri="{FF2B5EF4-FFF2-40B4-BE49-F238E27FC236}">
                  <a16:creationId xmlns:a16="http://schemas.microsoft.com/office/drawing/2014/main" id="{449E6F19-55B2-61A1-6AF8-C6BF8B405974}"/>
                </a:ext>
              </a:extLst>
            </p:cNvPr>
            <p:cNvSpPr/>
            <p:nvPr/>
          </p:nvSpPr>
          <p:spPr>
            <a:xfrm>
              <a:off x="0" y="0"/>
              <a:ext cx="2438083" cy="6858000"/>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2" name="Rectangle 13">
              <a:extLst>
                <a:ext uri="{FF2B5EF4-FFF2-40B4-BE49-F238E27FC236}">
                  <a16:creationId xmlns:a16="http://schemas.microsoft.com/office/drawing/2014/main" id="{17D9D559-8BB5-F0E2-F90C-B755BEC9838B}"/>
                </a:ext>
              </a:extLst>
            </p:cNvPr>
            <p:cNvSpPr/>
            <p:nvPr/>
          </p:nvSpPr>
          <p:spPr>
            <a:xfrm>
              <a:off x="4912148" y="0"/>
              <a:ext cx="2397871" cy="6858000"/>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pic>
        <p:nvPicPr>
          <p:cNvPr id="16" name="Picture 15">
            <a:extLst>
              <a:ext uri="{FF2B5EF4-FFF2-40B4-BE49-F238E27FC236}">
                <a16:creationId xmlns:a16="http://schemas.microsoft.com/office/drawing/2014/main" id="{B31EC5C7-EAA9-0736-64FD-FAB9D9FF38EC}"/>
              </a:ext>
            </a:extLst>
          </p:cNvPr>
          <p:cNvPicPr>
            <a:picLocks noChangeAspect="1"/>
          </p:cNvPicPr>
          <p:nvPr/>
        </p:nvPicPr>
        <p:blipFill>
          <a:blip r:embed="rId2"/>
          <a:srcRect/>
          <a:stretch/>
        </p:blipFill>
        <p:spPr>
          <a:xfrm>
            <a:off x="494944" y="6345650"/>
            <a:ext cx="750144" cy="252000"/>
          </a:xfrm>
          <a:prstGeom prst="rect">
            <a:avLst/>
          </a:prstGeom>
        </p:spPr>
      </p:pic>
      <p:sp>
        <p:nvSpPr>
          <p:cNvPr id="20" name="Rectangle 13">
            <a:extLst>
              <a:ext uri="{FF2B5EF4-FFF2-40B4-BE49-F238E27FC236}">
                <a16:creationId xmlns:a16="http://schemas.microsoft.com/office/drawing/2014/main" id="{D9B702CA-175A-C052-163D-412ECAF75AA5}"/>
              </a:ext>
            </a:extLst>
          </p:cNvPr>
          <p:cNvSpPr/>
          <p:nvPr/>
        </p:nvSpPr>
        <p:spPr>
          <a:xfrm>
            <a:off x="8151030" y="1268414"/>
            <a:ext cx="3922598" cy="4889196"/>
          </a:xfrm>
          <a:prstGeom prst="roundRect">
            <a:avLst>
              <a:gd name="adj" fmla="val 247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nvGrpSpPr>
          <p:cNvPr id="2" name="Group 1">
            <a:extLst>
              <a:ext uri="{FF2B5EF4-FFF2-40B4-BE49-F238E27FC236}">
                <a16:creationId xmlns:a16="http://schemas.microsoft.com/office/drawing/2014/main" id="{47381DEC-83FE-971E-8D10-40ACD0346308}"/>
              </a:ext>
            </a:extLst>
          </p:cNvPr>
          <p:cNvGrpSpPr/>
          <p:nvPr userDrawn="1"/>
        </p:nvGrpSpPr>
        <p:grpSpPr>
          <a:xfrm>
            <a:off x="115408" y="1268414"/>
            <a:ext cx="11958220" cy="4889196"/>
            <a:chOff x="0" y="0"/>
            <a:chExt cx="7310019" cy="6858000"/>
          </a:xfrm>
        </p:grpSpPr>
        <p:sp>
          <p:nvSpPr>
            <p:cNvPr id="3" name="Rectangle 3">
              <a:extLst>
                <a:ext uri="{FF2B5EF4-FFF2-40B4-BE49-F238E27FC236}">
                  <a16:creationId xmlns:a16="http://schemas.microsoft.com/office/drawing/2014/main" id="{9E591233-774F-5225-5ECD-57358B047D88}"/>
                </a:ext>
              </a:extLst>
            </p:cNvPr>
            <p:cNvSpPr/>
            <p:nvPr userDrawn="1"/>
          </p:nvSpPr>
          <p:spPr>
            <a:xfrm>
              <a:off x="2479770" y="0"/>
              <a:ext cx="2390691" cy="6858000"/>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21" name="Rectangle 12">
              <a:extLst>
                <a:ext uri="{FF2B5EF4-FFF2-40B4-BE49-F238E27FC236}">
                  <a16:creationId xmlns:a16="http://schemas.microsoft.com/office/drawing/2014/main" id="{59B96E29-507F-E404-B75D-D10844E6FC4A}"/>
                </a:ext>
              </a:extLst>
            </p:cNvPr>
            <p:cNvSpPr/>
            <p:nvPr userDrawn="1"/>
          </p:nvSpPr>
          <p:spPr>
            <a:xfrm>
              <a:off x="0" y="0"/>
              <a:ext cx="2438083" cy="6858000"/>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28" name="Rectangle 13">
              <a:extLst>
                <a:ext uri="{FF2B5EF4-FFF2-40B4-BE49-F238E27FC236}">
                  <a16:creationId xmlns:a16="http://schemas.microsoft.com/office/drawing/2014/main" id="{36AC0DF6-3294-9441-8155-6F9525ABADE0}"/>
                </a:ext>
              </a:extLst>
            </p:cNvPr>
            <p:cNvSpPr/>
            <p:nvPr userDrawn="1"/>
          </p:nvSpPr>
          <p:spPr>
            <a:xfrm>
              <a:off x="4912148" y="0"/>
              <a:ext cx="2397871" cy="6858000"/>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pic>
        <p:nvPicPr>
          <p:cNvPr id="29" name="Picture 28">
            <a:extLst>
              <a:ext uri="{FF2B5EF4-FFF2-40B4-BE49-F238E27FC236}">
                <a16:creationId xmlns:a16="http://schemas.microsoft.com/office/drawing/2014/main" id="{2945E38A-B67A-B408-05AD-386D5BBF3F5A}"/>
              </a:ext>
            </a:extLst>
          </p:cNvPr>
          <p:cNvPicPr>
            <a:picLocks noChangeAspect="1"/>
          </p:cNvPicPr>
          <p:nvPr userDrawn="1"/>
        </p:nvPicPr>
        <p:blipFill>
          <a:blip r:embed="rId2"/>
          <a:srcRect/>
          <a:stretch/>
        </p:blipFill>
        <p:spPr>
          <a:xfrm>
            <a:off x="494944" y="6345650"/>
            <a:ext cx="750144" cy="252000"/>
          </a:xfrm>
          <a:prstGeom prst="rect">
            <a:avLst/>
          </a:prstGeom>
        </p:spPr>
      </p:pic>
      <p:sp>
        <p:nvSpPr>
          <p:cNvPr id="30" name="Rectangle 13">
            <a:extLst>
              <a:ext uri="{FF2B5EF4-FFF2-40B4-BE49-F238E27FC236}">
                <a16:creationId xmlns:a16="http://schemas.microsoft.com/office/drawing/2014/main" id="{2972F27B-D87C-FAA4-8602-F499FC19E8EA}"/>
              </a:ext>
            </a:extLst>
          </p:cNvPr>
          <p:cNvSpPr/>
          <p:nvPr userDrawn="1"/>
        </p:nvSpPr>
        <p:spPr>
          <a:xfrm>
            <a:off x="8151030" y="1268414"/>
            <a:ext cx="3922598" cy="4889196"/>
          </a:xfrm>
          <a:prstGeom prst="roundRect">
            <a:avLst>
              <a:gd name="adj" fmla="val 247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Tree>
    <p:extLst>
      <p:ext uri="{BB962C8B-B14F-4D97-AF65-F5344CB8AC3E}">
        <p14:creationId xmlns:p14="http://schemas.microsoft.com/office/powerpoint/2010/main" val="4107977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Text section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4" name="Text Placeholder 30">
            <a:extLst>
              <a:ext uri="{FF2B5EF4-FFF2-40B4-BE49-F238E27FC236}">
                <a16:creationId xmlns:a16="http://schemas.microsoft.com/office/drawing/2014/main" id="{A9BE16E8-27D8-BDB4-2170-43DA6CDE231D}"/>
              </a:ext>
            </a:extLst>
          </p:cNvPr>
          <p:cNvSpPr>
            <a:spLocks noGrp="1"/>
          </p:cNvSpPr>
          <p:nvPr>
            <p:ph type="body" sz="quarter" idx="45" hasCustomPrompt="1"/>
          </p:nvPr>
        </p:nvSpPr>
        <p:spPr>
          <a:xfrm>
            <a:off x="410685" y="2266282"/>
            <a:ext cx="3412249" cy="3662496"/>
          </a:xfrm>
        </p:spPr>
        <p:txBody>
          <a:bodyPr>
            <a:noAutofit/>
          </a:bodyPr>
          <a:lstStyle>
            <a:lvl1pPr marL="0" indent="0" algn="ctr">
              <a:buNone/>
              <a:defRPr sz="1200" b="0" i="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1786134"/>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1786134"/>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1786134"/>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3" name="Text Placeholder 30">
            <a:extLst>
              <a:ext uri="{FF2B5EF4-FFF2-40B4-BE49-F238E27FC236}">
                <a16:creationId xmlns:a16="http://schemas.microsoft.com/office/drawing/2014/main" id="{B284B931-7A4E-771E-33F0-ABA4D6D81EB2}"/>
              </a:ext>
            </a:extLst>
          </p:cNvPr>
          <p:cNvSpPr>
            <a:spLocks noGrp="1"/>
          </p:cNvSpPr>
          <p:nvPr>
            <p:ph type="body" sz="quarter" idx="51" hasCustomPrompt="1"/>
          </p:nvPr>
        </p:nvSpPr>
        <p:spPr>
          <a:xfrm>
            <a:off x="4347101" y="2266282"/>
            <a:ext cx="3412249" cy="3662496"/>
          </a:xfrm>
        </p:spPr>
        <p:txBody>
          <a:bodyPr>
            <a:noAutofit/>
          </a:bodyPr>
          <a:lstStyle>
            <a:lvl1pPr marL="0" indent="0" algn="ctr">
              <a:buNone/>
              <a:defRPr sz="1200" b="0" i="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4" name="Text Placeholder 30">
            <a:extLst>
              <a:ext uri="{FF2B5EF4-FFF2-40B4-BE49-F238E27FC236}">
                <a16:creationId xmlns:a16="http://schemas.microsoft.com/office/drawing/2014/main" id="{235E7904-9C3C-AFB1-6B77-BD5947B428EE}"/>
              </a:ext>
            </a:extLst>
          </p:cNvPr>
          <p:cNvSpPr>
            <a:spLocks noGrp="1"/>
          </p:cNvSpPr>
          <p:nvPr>
            <p:ph type="body" sz="quarter" idx="52" hasCustomPrompt="1"/>
          </p:nvPr>
        </p:nvSpPr>
        <p:spPr>
          <a:xfrm>
            <a:off x="8283519" y="2266282"/>
            <a:ext cx="3412249" cy="3662496"/>
          </a:xfrm>
        </p:spPr>
        <p:txBody>
          <a:bodyPr>
            <a:noAutofit/>
          </a:bodyPr>
          <a:lstStyle>
            <a:lvl1pPr marL="0" indent="0" algn="ctr">
              <a:buNone/>
              <a:defRPr sz="1200" b="0" i="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8" name="Text Placeholder 30">
            <a:extLst>
              <a:ext uri="{FF2B5EF4-FFF2-40B4-BE49-F238E27FC236}">
                <a16:creationId xmlns:a16="http://schemas.microsoft.com/office/drawing/2014/main" id="{B98E0048-5D69-9E0A-BE3A-7658B4C2118D}"/>
              </a:ext>
            </a:extLst>
          </p:cNvPr>
          <p:cNvSpPr>
            <a:spLocks noGrp="1"/>
          </p:cNvSpPr>
          <p:nvPr>
            <p:ph type="body" sz="quarter" idx="44" hasCustomPrompt="1"/>
          </p:nvPr>
        </p:nvSpPr>
        <p:spPr>
          <a:xfrm>
            <a:off x="5836883" y="490170"/>
            <a:ext cx="5856351" cy="788606"/>
          </a:xfrm>
        </p:spPr>
        <p:txBody>
          <a:bodyPr>
            <a:noAutofit/>
          </a:bodyPr>
          <a:lstStyle>
            <a:lvl1pPr marL="0" indent="0">
              <a:lnSpc>
                <a:spcPct val="100000"/>
              </a:lnSpc>
              <a:buNone/>
              <a:defRPr sz="1200" b="0" i="0">
                <a:ln>
                  <a:noFill/>
                </a:ln>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 name="Text Placeholder 30">
            <a:extLst>
              <a:ext uri="{FF2B5EF4-FFF2-40B4-BE49-F238E27FC236}">
                <a16:creationId xmlns:a16="http://schemas.microsoft.com/office/drawing/2014/main" id="{106F4CC3-ACE4-4167-11BE-035F927D9C5A}"/>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88D783E0-11D3-34F0-A7FC-7CE3A4609515}"/>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9" name="Text Placeholder 30">
            <a:extLst>
              <a:ext uri="{FF2B5EF4-FFF2-40B4-BE49-F238E27FC236}">
                <a16:creationId xmlns:a16="http://schemas.microsoft.com/office/drawing/2014/main" id="{7992E1F3-8F37-3C73-0EFE-88FCD3D0C301}"/>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6" name="Picture 15">
            <a:extLst>
              <a:ext uri="{FF2B5EF4-FFF2-40B4-BE49-F238E27FC236}">
                <a16:creationId xmlns:a16="http://schemas.microsoft.com/office/drawing/2014/main" id="{A443D118-1B17-8730-CF59-D15CA523DBC3}"/>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C0C594D4-358B-F19B-F03D-341226AE1F5A}"/>
              </a:ext>
            </a:extLst>
          </p:cNvPr>
          <p:cNvPicPr>
            <a:picLocks noChangeAspect="1"/>
          </p:cNvPicPr>
          <p:nvPr/>
        </p:nvPicPr>
        <p:blipFill>
          <a:blip r:embed="rId2"/>
          <a:srcRect/>
          <a:stretch/>
        </p:blipFill>
        <p:spPr>
          <a:xfrm>
            <a:off x="494944" y="6345650"/>
            <a:ext cx="750144" cy="252000"/>
          </a:xfrm>
          <a:prstGeom prst="rect">
            <a:avLst/>
          </a:prstGeom>
        </p:spPr>
      </p:pic>
      <p:pic>
        <p:nvPicPr>
          <p:cNvPr id="6" name="Picture 5">
            <a:extLst>
              <a:ext uri="{FF2B5EF4-FFF2-40B4-BE49-F238E27FC236}">
                <a16:creationId xmlns:a16="http://schemas.microsoft.com/office/drawing/2014/main" id="{406DCE29-F847-6F83-7041-D76D5CE3BC02}"/>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995999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Image + Text section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lIns="0" tIns="0" rIns="0" bIns="0"/>
          <a:lstStyle>
            <a:lvl1pPr>
              <a:defRPr>
                <a:solidFill>
                  <a:schemeClr val="tx2"/>
                </a:solidFill>
              </a:defRPr>
            </a:lvl1pPr>
          </a:lstStyle>
          <a:p>
            <a:fld id="{C0EDDC5C-205A-1F49-B1B2-33E9132FECDE}" type="slidenum">
              <a:rPr lang="en-US" smtClean="0"/>
              <a:pPr/>
              <a:t>‹#›</a:t>
            </a:fld>
            <a:endParaRPr lang="en-US"/>
          </a:p>
        </p:txBody>
      </p:sp>
      <p:sp>
        <p:nvSpPr>
          <p:cNvPr id="4" name="Text Placeholder 30">
            <a:extLst>
              <a:ext uri="{FF2B5EF4-FFF2-40B4-BE49-F238E27FC236}">
                <a16:creationId xmlns:a16="http://schemas.microsoft.com/office/drawing/2014/main" id="{A9BE16E8-27D8-BDB4-2170-43DA6CDE231D}"/>
              </a:ext>
            </a:extLst>
          </p:cNvPr>
          <p:cNvSpPr>
            <a:spLocks noGrp="1"/>
          </p:cNvSpPr>
          <p:nvPr>
            <p:ph type="body" sz="quarter" idx="45" hasCustomPrompt="1"/>
          </p:nvPr>
        </p:nvSpPr>
        <p:spPr>
          <a:xfrm>
            <a:off x="410685"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2" name="Text Placeholder 30">
            <a:extLst>
              <a:ext uri="{FF2B5EF4-FFF2-40B4-BE49-F238E27FC236}">
                <a16:creationId xmlns:a16="http://schemas.microsoft.com/office/drawing/2014/main" id="{5FE16C79-6500-807B-7444-672EECC68FAC}"/>
              </a:ext>
            </a:extLst>
          </p:cNvPr>
          <p:cNvSpPr>
            <a:spLocks noGrp="1"/>
          </p:cNvSpPr>
          <p:nvPr>
            <p:ph type="body" sz="quarter" idx="51" hasCustomPrompt="1"/>
          </p:nvPr>
        </p:nvSpPr>
        <p:spPr>
          <a:xfrm>
            <a:off x="4341418"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 name="Text Placeholder 30">
            <a:extLst>
              <a:ext uri="{FF2B5EF4-FFF2-40B4-BE49-F238E27FC236}">
                <a16:creationId xmlns:a16="http://schemas.microsoft.com/office/drawing/2014/main" id="{D19113A0-1A76-85CE-829E-A3256325AB9F}"/>
              </a:ext>
            </a:extLst>
          </p:cNvPr>
          <p:cNvSpPr>
            <a:spLocks noGrp="1"/>
          </p:cNvSpPr>
          <p:nvPr>
            <p:ph type="body" sz="quarter" idx="52" hasCustomPrompt="1"/>
          </p:nvPr>
        </p:nvSpPr>
        <p:spPr>
          <a:xfrm>
            <a:off x="8272150"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9" name="Picture Placeholder 9">
            <a:extLst>
              <a:ext uri="{FF2B5EF4-FFF2-40B4-BE49-F238E27FC236}">
                <a16:creationId xmlns:a16="http://schemas.microsoft.com/office/drawing/2014/main" id="{4EB01D7E-14E2-DB7B-A9A5-D85BAFE05C2E}"/>
              </a:ext>
            </a:extLst>
          </p:cNvPr>
          <p:cNvSpPr>
            <a:spLocks noGrp="1"/>
          </p:cNvSpPr>
          <p:nvPr>
            <p:ph type="pic" sz="quarter" idx="53"/>
          </p:nvPr>
        </p:nvSpPr>
        <p:spPr>
          <a:xfrm>
            <a:off x="4341418" y="1785021"/>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D35B7AA4-CD20-E747-6FB5-5848BE6D6A60}"/>
              </a:ext>
            </a:extLst>
          </p:cNvPr>
          <p:cNvSpPr>
            <a:spLocks noGrp="1"/>
          </p:cNvSpPr>
          <p:nvPr>
            <p:ph type="pic" sz="quarter" idx="37"/>
          </p:nvPr>
        </p:nvSpPr>
        <p:spPr>
          <a:xfrm>
            <a:off x="410685" y="1775548"/>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7" name="Picture Placeholder 9">
            <a:extLst>
              <a:ext uri="{FF2B5EF4-FFF2-40B4-BE49-F238E27FC236}">
                <a16:creationId xmlns:a16="http://schemas.microsoft.com/office/drawing/2014/main" id="{E6FA7D26-420A-D946-F048-D4334F0FFB81}"/>
              </a:ext>
            </a:extLst>
          </p:cNvPr>
          <p:cNvSpPr>
            <a:spLocks noGrp="1"/>
          </p:cNvSpPr>
          <p:nvPr>
            <p:ph type="pic" sz="quarter" idx="38"/>
          </p:nvPr>
        </p:nvSpPr>
        <p:spPr>
          <a:xfrm>
            <a:off x="8272150" y="1785021"/>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8" name="Text Placeholder 30">
            <a:extLst>
              <a:ext uri="{FF2B5EF4-FFF2-40B4-BE49-F238E27FC236}">
                <a16:creationId xmlns:a16="http://schemas.microsoft.com/office/drawing/2014/main" id="{991F4232-B9F3-AE72-6C87-53266ADFE6F4}"/>
              </a:ext>
            </a:extLst>
          </p:cNvPr>
          <p:cNvSpPr>
            <a:spLocks noGrp="1"/>
          </p:cNvSpPr>
          <p:nvPr>
            <p:ph type="body" sz="quarter" idx="44" hasCustomPrompt="1"/>
          </p:nvPr>
        </p:nvSpPr>
        <p:spPr>
          <a:xfrm>
            <a:off x="5836883" y="490170"/>
            <a:ext cx="5856351" cy="788606"/>
          </a:xfrm>
        </p:spPr>
        <p:txBody>
          <a:bodyPr lIns="0" tIns="0" rIns="0" bIns="0">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3" name="Text Placeholder 30">
            <a:extLst>
              <a:ext uri="{FF2B5EF4-FFF2-40B4-BE49-F238E27FC236}">
                <a16:creationId xmlns:a16="http://schemas.microsoft.com/office/drawing/2014/main" id="{C2221371-4E38-DC04-DB81-F3C7FC66AA79}"/>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4" name="Text Placeholder 30">
            <a:extLst>
              <a:ext uri="{FF2B5EF4-FFF2-40B4-BE49-F238E27FC236}">
                <a16:creationId xmlns:a16="http://schemas.microsoft.com/office/drawing/2014/main" id="{997EF7B4-B5C5-99C9-D92C-4F8E610E473A}"/>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9" name="Text Placeholder 30">
            <a:extLst>
              <a:ext uri="{FF2B5EF4-FFF2-40B4-BE49-F238E27FC236}">
                <a16:creationId xmlns:a16="http://schemas.microsoft.com/office/drawing/2014/main" id="{7CC901F0-BDE9-4AB0-64B0-F80B857F803F}"/>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0" name="Picture 19">
            <a:extLst>
              <a:ext uri="{FF2B5EF4-FFF2-40B4-BE49-F238E27FC236}">
                <a16:creationId xmlns:a16="http://schemas.microsoft.com/office/drawing/2014/main" id="{7DDA1C7B-D65B-4412-78EE-CA3CB2CC0CB0}"/>
              </a:ext>
            </a:extLst>
          </p:cNvPr>
          <p:cNvPicPr>
            <a:picLocks noChangeAspect="1"/>
          </p:cNvPicPr>
          <p:nvPr/>
        </p:nvPicPr>
        <p:blipFill>
          <a:blip r:embed="rId2"/>
          <a:srcRect/>
          <a:stretch/>
        </p:blipFill>
        <p:spPr>
          <a:xfrm>
            <a:off x="494944" y="6345650"/>
            <a:ext cx="750144" cy="252000"/>
          </a:xfrm>
          <a:prstGeom prst="rect">
            <a:avLst/>
          </a:prstGeom>
        </p:spPr>
      </p:pic>
      <p:pic>
        <p:nvPicPr>
          <p:cNvPr id="6" name="Picture 5">
            <a:extLst>
              <a:ext uri="{FF2B5EF4-FFF2-40B4-BE49-F238E27FC236}">
                <a16:creationId xmlns:a16="http://schemas.microsoft.com/office/drawing/2014/main" id="{19A5421A-337B-57B0-AFB7-4B2E8A717C61}"/>
              </a:ext>
            </a:extLst>
          </p:cNvPr>
          <p:cNvPicPr>
            <a:picLocks noChangeAspect="1"/>
          </p:cNvPicPr>
          <p:nvPr/>
        </p:nvPicPr>
        <p:blipFill>
          <a:blip r:embed="rId2"/>
          <a:srcRect/>
          <a:stretch/>
        </p:blipFill>
        <p:spPr>
          <a:xfrm>
            <a:off x="494944" y="6345650"/>
            <a:ext cx="750144" cy="252000"/>
          </a:xfrm>
          <a:prstGeom prst="rect">
            <a:avLst/>
          </a:prstGeom>
        </p:spPr>
      </p:pic>
      <p:pic>
        <p:nvPicPr>
          <p:cNvPr id="8" name="Picture 7">
            <a:extLst>
              <a:ext uri="{FF2B5EF4-FFF2-40B4-BE49-F238E27FC236}">
                <a16:creationId xmlns:a16="http://schemas.microsoft.com/office/drawing/2014/main" id="{5FFAC360-6552-E571-0AB0-3B33658482FD}"/>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774624285"/>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Image + Headline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D60F7E1-DEB5-48A6-6239-46235EC9BF58}"/>
              </a:ext>
            </a:extLst>
          </p:cNvPr>
          <p:cNvSpPr>
            <a:spLocks noGrp="1"/>
          </p:cNvSpPr>
          <p:nvPr>
            <p:ph type="ftr" sz="quarter" idx="11"/>
          </p:nvPr>
        </p:nvSpPr>
        <p:spPr/>
        <p:txBody>
          <a:bodyPr/>
          <a:lstStyle/>
          <a:p>
            <a:r>
              <a:rPr lang="en-US"/>
              <a:t>Footer</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9" name="Picture Placeholder 9">
            <a:extLst>
              <a:ext uri="{FF2B5EF4-FFF2-40B4-BE49-F238E27FC236}">
                <a16:creationId xmlns:a16="http://schemas.microsoft.com/office/drawing/2014/main" id="{4EB01D7E-14E2-DB7B-A9A5-D85BAFE05C2E}"/>
              </a:ext>
            </a:extLst>
          </p:cNvPr>
          <p:cNvSpPr>
            <a:spLocks noGrp="1"/>
          </p:cNvSpPr>
          <p:nvPr>
            <p:ph type="pic" sz="quarter" idx="53"/>
          </p:nvPr>
        </p:nvSpPr>
        <p:spPr>
          <a:xfrm>
            <a:off x="4341418" y="1785020"/>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D35B7AA4-CD20-E747-6FB5-5848BE6D6A60}"/>
              </a:ext>
            </a:extLst>
          </p:cNvPr>
          <p:cNvSpPr>
            <a:spLocks noGrp="1"/>
          </p:cNvSpPr>
          <p:nvPr>
            <p:ph type="pic" sz="quarter" idx="37"/>
          </p:nvPr>
        </p:nvSpPr>
        <p:spPr>
          <a:xfrm>
            <a:off x="410685" y="1775547"/>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7" name="Picture Placeholder 9">
            <a:extLst>
              <a:ext uri="{FF2B5EF4-FFF2-40B4-BE49-F238E27FC236}">
                <a16:creationId xmlns:a16="http://schemas.microsoft.com/office/drawing/2014/main" id="{E6FA7D26-420A-D946-F048-D4334F0FFB81}"/>
              </a:ext>
            </a:extLst>
          </p:cNvPr>
          <p:cNvSpPr>
            <a:spLocks noGrp="1"/>
          </p:cNvSpPr>
          <p:nvPr>
            <p:ph type="pic" sz="quarter" idx="38"/>
          </p:nvPr>
        </p:nvSpPr>
        <p:spPr>
          <a:xfrm>
            <a:off x="8272150" y="1785020"/>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8" name="Text Placeholder 30">
            <a:extLst>
              <a:ext uri="{FF2B5EF4-FFF2-40B4-BE49-F238E27FC236}">
                <a16:creationId xmlns:a16="http://schemas.microsoft.com/office/drawing/2014/main" id="{991F4232-B9F3-AE72-6C87-53266ADFE6F4}"/>
              </a:ext>
            </a:extLst>
          </p:cNvPr>
          <p:cNvSpPr>
            <a:spLocks noGrp="1"/>
          </p:cNvSpPr>
          <p:nvPr>
            <p:ph type="body" sz="quarter" idx="44" hasCustomPrompt="1"/>
          </p:nvPr>
        </p:nvSpPr>
        <p:spPr>
          <a:xfrm>
            <a:off x="5836883" y="490170"/>
            <a:ext cx="5856351" cy="788606"/>
          </a:xfrm>
        </p:spPr>
        <p:txBody>
          <a:bodyPr>
            <a:noAutofit/>
          </a:bodyPr>
          <a:lstStyle>
            <a:lvl1pPr marL="0" indent="0">
              <a:lnSpc>
                <a:spcPct val="100000"/>
              </a:lnSpc>
              <a:buNone/>
              <a:defRPr sz="1200" b="0" i="0">
                <a:ln>
                  <a:noFill/>
                </a:ln>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 name="Text Placeholder 30">
            <a:extLst>
              <a:ext uri="{FF2B5EF4-FFF2-40B4-BE49-F238E27FC236}">
                <a16:creationId xmlns:a16="http://schemas.microsoft.com/office/drawing/2014/main" id="{461B0764-6FEE-64C2-4BCD-73270DA05F0C}"/>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4" name="Text Placeholder 30">
            <a:extLst>
              <a:ext uri="{FF2B5EF4-FFF2-40B4-BE49-F238E27FC236}">
                <a16:creationId xmlns:a16="http://schemas.microsoft.com/office/drawing/2014/main" id="{E0660449-4AA4-E078-1133-0FD89D5C39F9}"/>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8" name="Text Placeholder 30">
            <a:extLst>
              <a:ext uri="{FF2B5EF4-FFF2-40B4-BE49-F238E27FC236}">
                <a16:creationId xmlns:a16="http://schemas.microsoft.com/office/drawing/2014/main" id="{2D0185E2-C024-9534-F0F6-9FF8F271AB29}"/>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5" name="Picture 14">
            <a:extLst>
              <a:ext uri="{FF2B5EF4-FFF2-40B4-BE49-F238E27FC236}">
                <a16:creationId xmlns:a16="http://schemas.microsoft.com/office/drawing/2014/main" id="{DE129208-0234-1A6A-993E-AEE22EAB31E5}"/>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7142469B-D4A5-1548-7F61-940FF1C1DEB4}"/>
              </a:ext>
            </a:extLst>
          </p:cNvPr>
          <p:cNvPicPr>
            <a:picLocks noChangeAspect="1"/>
          </p:cNvPicPr>
          <p:nvPr/>
        </p:nvPicPr>
        <p:blipFill>
          <a:blip r:embed="rId2"/>
          <a:srcRect/>
          <a:stretch/>
        </p:blipFill>
        <p:spPr>
          <a:xfrm>
            <a:off x="494944" y="6345650"/>
            <a:ext cx="750144" cy="252000"/>
          </a:xfrm>
          <a:prstGeom prst="rect">
            <a:avLst/>
          </a:prstGeom>
        </p:spPr>
      </p:pic>
      <p:pic>
        <p:nvPicPr>
          <p:cNvPr id="13" name="Picture 12">
            <a:extLst>
              <a:ext uri="{FF2B5EF4-FFF2-40B4-BE49-F238E27FC236}">
                <a16:creationId xmlns:a16="http://schemas.microsoft.com/office/drawing/2014/main" id="{42AFF130-8133-8993-5112-87093A7CE4C6}"/>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70173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Image + Headlin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1E777B85-4146-0985-FC0E-5FE8C31DDB61}"/>
              </a:ext>
            </a:extLst>
          </p:cNvPr>
          <p:cNvSpPr>
            <a:spLocks noGrp="1"/>
          </p:cNvSpPr>
          <p:nvPr>
            <p:ph type="body" sz="quarter" idx="15" hasCustomPrompt="1"/>
          </p:nvPr>
        </p:nvSpPr>
        <p:spPr>
          <a:xfrm>
            <a:off x="479424" y="1633486"/>
            <a:ext cx="3006883"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30">
            <a:extLst>
              <a:ext uri="{FF2B5EF4-FFF2-40B4-BE49-F238E27FC236}">
                <a16:creationId xmlns:a16="http://schemas.microsoft.com/office/drawing/2014/main" id="{78686747-CEF6-9FAE-3D18-023580F77ED6}"/>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0" name="Text Placeholder 30">
            <a:extLst>
              <a:ext uri="{FF2B5EF4-FFF2-40B4-BE49-F238E27FC236}">
                <a16:creationId xmlns:a16="http://schemas.microsoft.com/office/drawing/2014/main" id="{032EFE70-6909-658C-7A23-5AA41F203640}"/>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1" name="Text Placeholder 30">
            <a:extLst>
              <a:ext uri="{FF2B5EF4-FFF2-40B4-BE49-F238E27FC236}">
                <a16:creationId xmlns:a16="http://schemas.microsoft.com/office/drawing/2014/main" id="{D0AE424C-2DEF-D6DA-D88D-F96A91AC1B64}"/>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9" name="Picture 8">
            <a:extLst>
              <a:ext uri="{FF2B5EF4-FFF2-40B4-BE49-F238E27FC236}">
                <a16:creationId xmlns:a16="http://schemas.microsoft.com/office/drawing/2014/main" id="{0F633D06-3D01-8968-3D64-E3ED96FD5643}"/>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2DBC9725-32BD-9650-F0B9-D3BEE36F7B43}"/>
              </a:ext>
            </a:extLst>
          </p:cNvPr>
          <p:cNvPicPr>
            <a:picLocks noChangeAspect="1"/>
          </p:cNvPicPr>
          <p:nvPr/>
        </p:nvPicPr>
        <p:blipFill>
          <a:blip r:embed="rId2"/>
          <a:srcRect/>
          <a:stretch/>
        </p:blipFill>
        <p:spPr>
          <a:xfrm>
            <a:off x="494944" y="6345650"/>
            <a:ext cx="750144" cy="252000"/>
          </a:xfrm>
          <a:prstGeom prst="rect">
            <a:avLst/>
          </a:prstGeom>
        </p:spPr>
      </p:pic>
      <p:pic>
        <p:nvPicPr>
          <p:cNvPr id="4" name="Picture 3">
            <a:extLst>
              <a:ext uri="{FF2B5EF4-FFF2-40B4-BE49-F238E27FC236}">
                <a16:creationId xmlns:a16="http://schemas.microsoft.com/office/drawing/2014/main" id="{290A4276-209A-6C21-96F8-9C125CAA5FF1}"/>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219881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2_Text left, image right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236ADB20-245E-2F7B-CA6A-661C4FD66607}"/>
              </a:ext>
            </a:extLst>
          </p:cNvPr>
          <p:cNvSpPr>
            <a:spLocks noGrp="1"/>
          </p:cNvSpPr>
          <p:nvPr>
            <p:ph type="body" sz="quarter" idx="15" hasCustomPrompt="1"/>
          </p:nvPr>
        </p:nvSpPr>
        <p:spPr>
          <a:xfrm>
            <a:off x="479424" y="1633486"/>
            <a:ext cx="2989365"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0" name="Text Placeholder 30">
            <a:extLst>
              <a:ext uri="{FF2B5EF4-FFF2-40B4-BE49-F238E27FC236}">
                <a16:creationId xmlns:a16="http://schemas.microsoft.com/office/drawing/2014/main" id="{7534B71E-D875-675B-2021-FC86989E7D92}"/>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8E93F443-AA49-8CC0-8AD7-27800990AD2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9A7A819-44D1-A6E5-1B49-B05CFB4E3E3C}"/>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5" name="Picture 4">
            <a:extLst>
              <a:ext uri="{FF2B5EF4-FFF2-40B4-BE49-F238E27FC236}">
                <a16:creationId xmlns:a16="http://schemas.microsoft.com/office/drawing/2014/main" id="{A4CC7BD8-CE15-3AEC-3ECA-C5C21541D49A}"/>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3EE1DC20-AB3E-A73F-AC42-1233B1C42F3F}"/>
              </a:ext>
            </a:extLst>
          </p:cNvPr>
          <p:cNvPicPr>
            <a:picLocks noChangeAspect="1"/>
          </p:cNvPicPr>
          <p:nvPr/>
        </p:nvPicPr>
        <p:blipFill>
          <a:blip r:embed="rId2"/>
          <a:srcRect/>
          <a:stretch/>
        </p:blipFill>
        <p:spPr>
          <a:xfrm>
            <a:off x="494944" y="6345650"/>
            <a:ext cx="750144" cy="252000"/>
          </a:xfrm>
          <a:prstGeom prst="rect">
            <a:avLst/>
          </a:prstGeom>
        </p:spPr>
      </p:pic>
      <p:sp>
        <p:nvSpPr>
          <p:cNvPr id="4" name="Picture Placeholder 9">
            <a:extLst>
              <a:ext uri="{FF2B5EF4-FFF2-40B4-BE49-F238E27FC236}">
                <a16:creationId xmlns:a16="http://schemas.microsoft.com/office/drawing/2014/main" id="{2D57D1A7-E252-C5F5-5387-7166011CE4E9}"/>
              </a:ext>
            </a:extLst>
          </p:cNvPr>
          <p:cNvSpPr>
            <a:spLocks noGrp="1"/>
          </p:cNvSpPr>
          <p:nvPr>
            <p:ph type="pic" sz="quarter" idx="18"/>
          </p:nvPr>
        </p:nvSpPr>
        <p:spPr>
          <a:xfrm>
            <a:off x="4234648" y="118768"/>
            <a:ext cx="7841946"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6" name="Picture 5">
            <a:extLst>
              <a:ext uri="{FF2B5EF4-FFF2-40B4-BE49-F238E27FC236}">
                <a16:creationId xmlns:a16="http://schemas.microsoft.com/office/drawing/2014/main" id="{42D51628-153B-6507-37DB-5FDD682532C6}"/>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040975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3_Text left, Image right 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AB2A80A4-D4F0-D1AD-9E48-C8A7975B73AC}"/>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Text Placeholder 30">
            <a:extLst>
              <a:ext uri="{FF2B5EF4-FFF2-40B4-BE49-F238E27FC236}">
                <a16:creationId xmlns:a16="http://schemas.microsoft.com/office/drawing/2014/main" id="{487595A6-D46D-9D7A-9339-A6B7550188FF}"/>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5" name="Text Placeholder 30">
            <a:extLst>
              <a:ext uri="{FF2B5EF4-FFF2-40B4-BE49-F238E27FC236}">
                <a16:creationId xmlns:a16="http://schemas.microsoft.com/office/drawing/2014/main" id="{E8B90FFE-BD99-6B00-AF26-A364B543E2C4}"/>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8" name="Text Placeholder 30">
            <a:extLst>
              <a:ext uri="{FF2B5EF4-FFF2-40B4-BE49-F238E27FC236}">
                <a16:creationId xmlns:a16="http://schemas.microsoft.com/office/drawing/2014/main" id="{101AF466-DBB7-D3AA-4071-85A55A3F1090}"/>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1" name="Picture 10">
            <a:extLst>
              <a:ext uri="{FF2B5EF4-FFF2-40B4-BE49-F238E27FC236}">
                <a16:creationId xmlns:a16="http://schemas.microsoft.com/office/drawing/2014/main" id="{1F2C6FBB-2975-9DF2-012A-B2C341A556F7}"/>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D8D418CF-FEAD-3215-89B7-6C7A84C4AB0B}"/>
              </a:ext>
            </a:extLst>
          </p:cNvPr>
          <p:cNvPicPr>
            <a:picLocks noChangeAspect="1"/>
          </p:cNvPicPr>
          <p:nvPr/>
        </p:nvPicPr>
        <p:blipFill>
          <a:blip r:embed="rId2"/>
          <a:srcRect/>
          <a:stretch/>
        </p:blipFill>
        <p:spPr>
          <a:xfrm>
            <a:off x="494944" y="6345650"/>
            <a:ext cx="750144" cy="252000"/>
          </a:xfrm>
          <a:prstGeom prst="rect">
            <a:avLst/>
          </a:prstGeom>
        </p:spPr>
      </p:pic>
      <p:sp>
        <p:nvSpPr>
          <p:cNvPr id="6" name="Picture Placeholder 9">
            <a:extLst>
              <a:ext uri="{FF2B5EF4-FFF2-40B4-BE49-F238E27FC236}">
                <a16:creationId xmlns:a16="http://schemas.microsoft.com/office/drawing/2014/main" id="{EA835E03-442D-EE4A-7D51-85A4306B618B}"/>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1714FFF7-A5D0-7427-1EEF-38088AB5B0F4}"/>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29417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 warm white">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3D4AB32-1A8E-E2C6-32F6-34B4B1CBD791}"/>
              </a:ext>
            </a:extLst>
          </p:cNvPr>
          <p:cNvSpPr/>
          <p:nvPr/>
        </p:nvSpPr>
        <p:spPr>
          <a:xfrm>
            <a:off x="214152" y="150876"/>
            <a:ext cx="5806440" cy="6556248"/>
          </a:xfrm>
          <a:prstGeom prst="roundRect">
            <a:avLst>
              <a:gd name="adj" fmla="val 346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85AFFB3-F07C-1097-9A9B-77BCAB244C00}"/>
              </a:ext>
            </a:extLst>
          </p:cNvPr>
          <p:cNvPicPr>
            <a:picLocks noChangeAspect="1"/>
          </p:cNvPicPr>
          <p:nvPr/>
        </p:nvPicPr>
        <p:blipFill>
          <a:blip r:embed="rId2"/>
          <a:srcRect/>
          <a:stretch/>
        </p:blipFill>
        <p:spPr>
          <a:xfrm>
            <a:off x="2479120" y="5979478"/>
            <a:ext cx="1088780" cy="365760"/>
          </a:xfrm>
          <a:prstGeom prst="rect">
            <a:avLst/>
          </a:prstGeom>
        </p:spPr>
      </p:pic>
      <p:sp>
        <p:nvSpPr>
          <p:cNvPr id="2" name="Rectangle: Rounded Corners 1">
            <a:extLst>
              <a:ext uri="{FF2B5EF4-FFF2-40B4-BE49-F238E27FC236}">
                <a16:creationId xmlns:a16="http://schemas.microsoft.com/office/drawing/2014/main" id="{AB947356-407C-8DB2-0884-E4390D71A27D}"/>
              </a:ext>
            </a:extLst>
          </p:cNvPr>
          <p:cNvSpPr/>
          <p:nvPr/>
        </p:nvSpPr>
        <p:spPr>
          <a:xfrm>
            <a:off x="214152" y="150876"/>
            <a:ext cx="5806440" cy="6556248"/>
          </a:xfrm>
          <a:prstGeom prst="roundRect">
            <a:avLst>
              <a:gd name="adj" fmla="val 346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4B4C83E-6272-DA32-7BD8-86271F8D2FE0}"/>
              </a:ext>
            </a:extLst>
          </p:cNvPr>
          <p:cNvPicPr>
            <a:picLocks noChangeAspect="1"/>
          </p:cNvPicPr>
          <p:nvPr/>
        </p:nvPicPr>
        <p:blipFill>
          <a:blip r:embed="rId2"/>
          <a:srcRect/>
          <a:stretch/>
        </p:blipFill>
        <p:spPr>
          <a:xfrm>
            <a:off x="2479120" y="5979478"/>
            <a:ext cx="1088780" cy="365760"/>
          </a:xfrm>
          <a:prstGeom prst="rect">
            <a:avLst/>
          </a:prstGeom>
        </p:spPr>
      </p:pic>
      <p:sp>
        <p:nvSpPr>
          <p:cNvPr id="4" name="Rectangle: Rounded Corners 3">
            <a:extLst>
              <a:ext uri="{FF2B5EF4-FFF2-40B4-BE49-F238E27FC236}">
                <a16:creationId xmlns:a16="http://schemas.microsoft.com/office/drawing/2014/main" id="{67483FDE-490C-1517-D701-17A3D566008E}"/>
              </a:ext>
            </a:extLst>
          </p:cNvPr>
          <p:cNvSpPr/>
          <p:nvPr/>
        </p:nvSpPr>
        <p:spPr>
          <a:xfrm>
            <a:off x="214152" y="150876"/>
            <a:ext cx="5806440" cy="6556248"/>
          </a:xfrm>
          <a:prstGeom prst="roundRect">
            <a:avLst>
              <a:gd name="adj" fmla="val 346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9437AC1-BF74-D6B9-23BC-84008575F1C8}"/>
              </a:ext>
            </a:extLst>
          </p:cNvPr>
          <p:cNvPicPr>
            <a:picLocks noChangeAspect="1"/>
          </p:cNvPicPr>
          <p:nvPr/>
        </p:nvPicPr>
        <p:blipFill>
          <a:blip r:embed="rId2"/>
          <a:srcRect/>
          <a:stretch/>
        </p:blipFill>
        <p:spPr>
          <a:xfrm>
            <a:off x="2479120" y="5979478"/>
            <a:ext cx="1088780" cy="365760"/>
          </a:xfrm>
          <a:prstGeom prst="rect">
            <a:avLst/>
          </a:prstGeom>
        </p:spPr>
      </p:pic>
      <p:sp>
        <p:nvSpPr>
          <p:cNvPr id="6" name="Picture Placeholder 9">
            <a:extLst>
              <a:ext uri="{FF2B5EF4-FFF2-40B4-BE49-F238E27FC236}">
                <a16:creationId xmlns:a16="http://schemas.microsoft.com/office/drawing/2014/main" id="{81446DFA-11AD-E9E2-4A3F-01E678DC2FC7}"/>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7" name="Rectangle: Rounded Corners 6">
            <a:extLst>
              <a:ext uri="{FF2B5EF4-FFF2-40B4-BE49-F238E27FC236}">
                <a16:creationId xmlns:a16="http://schemas.microsoft.com/office/drawing/2014/main" id="{381932CE-F69D-8D8C-9C82-95E59D9157E8}"/>
              </a:ext>
            </a:extLst>
          </p:cNvPr>
          <p:cNvSpPr/>
          <p:nvPr userDrawn="1"/>
        </p:nvSpPr>
        <p:spPr>
          <a:xfrm>
            <a:off x="214152" y="150876"/>
            <a:ext cx="5806440" cy="6556248"/>
          </a:xfrm>
          <a:prstGeom prst="roundRect">
            <a:avLst>
              <a:gd name="adj" fmla="val 346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6071224-4645-F00A-BA71-AFAD46F068B0}"/>
              </a:ext>
            </a:extLst>
          </p:cNvPr>
          <p:cNvPicPr>
            <a:picLocks noChangeAspect="1"/>
          </p:cNvPicPr>
          <p:nvPr userDrawn="1"/>
        </p:nvPicPr>
        <p:blipFill>
          <a:blip r:embed="rId2"/>
          <a:srcRect/>
          <a:stretch/>
        </p:blipFill>
        <p:spPr>
          <a:xfrm>
            <a:off x="2479120" y="5979478"/>
            <a:ext cx="1088780" cy="365760"/>
          </a:xfrm>
          <a:prstGeom prst="rect">
            <a:avLst/>
          </a:prstGeom>
        </p:spPr>
      </p:pic>
    </p:spTree>
    <p:extLst>
      <p:ext uri="{BB962C8B-B14F-4D97-AF65-F5344CB8AC3E}">
        <p14:creationId xmlns:p14="http://schemas.microsoft.com/office/powerpoint/2010/main" val="4072990184"/>
      </p:ext>
    </p:extLst>
  </p:cSld>
  <p:clrMapOvr>
    <a:masterClrMapping/>
  </p:clrMapOvr>
  <p:extLst>
    <p:ext uri="{DCECCB84-F9BA-43D5-87BE-67443E8EF086}">
      <p15:sldGuideLst xmlns:p15="http://schemas.microsoft.com/office/powerpoint/2012/main">
        <p15:guide id="10" orient="horz" pos="4156" userDrawn="1">
          <p15:clr>
            <a:srgbClr val="FBAE40"/>
          </p15:clr>
        </p15:guide>
        <p15:guide id="11" pos="302" userDrawn="1">
          <p15:clr>
            <a:srgbClr val="FBAE40"/>
          </p15:clr>
        </p15:guide>
        <p15:guide id="12" orient="horz" pos="399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Text left, image right 2">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8037FBE-D048-C6D2-AF5B-ADA5826CAFC2}"/>
              </a:ext>
            </a:extLst>
          </p:cNvPr>
          <p:cNvSpPr/>
          <p:nvPr/>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3" name="Text Placeholder 30">
            <a:extLst>
              <a:ext uri="{FF2B5EF4-FFF2-40B4-BE49-F238E27FC236}">
                <a16:creationId xmlns:a16="http://schemas.microsoft.com/office/drawing/2014/main" id="{373B1665-C797-1707-FBED-4EE9402937D2}"/>
              </a:ext>
            </a:extLst>
          </p:cNvPr>
          <p:cNvSpPr>
            <a:spLocks noGrp="1"/>
          </p:cNvSpPr>
          <p:nvPr>
            <p:ph type="body" sz="quarter" idx="13" hasCustomPrompt="1"/>
          </p:nvPr>
        </p:nvSpPr>
        <p:spPr>
          <a:xfrm>
            <a:off x="469683" y="834295"/>
            <a:ext cx="3427614"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4" name="Text Placeholder 30">
            <a:extLst>
              <a:ext uri="{FF2B5EF4-FFF2-40B4-BE49-F238E27FC236}">
                <a16:creationId xmlns:a16="http://schemas.microsoft.com/office/drawing/2014/main" id="{EFD11573-D214-D2ED-F2CE-6542BADDFCC5}"/>
              </a:ext>
            </a:extLst>
          </p:cNvPr>
          <p:cNvSpPr>
            <a:spLocks noGrp="1"/>
          </p:cNvSpPr>
          <p:nvPr>
            <p:ph type="body" sz="quarter" idx="14" hasCustomPrompt="1"/>
          </p:nvPr>
        </p:nvSpPr>
        <p:spPr>
          <a:xfrm>
            <a:off x="477426" y="1276943"/>
            <a:ext cx="3427614"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5" name="Text Placeholder 30">
            <a:extLst>
              <a:ext uri="{FF2B5EF4-FFF2-40B4-BE49-F238E27FC236}">
                <a16:creationId xmlns:a16="http://schemas.microsoft.com/office/drawing/2014/main" id="{20E19765-8304-87C7-EC89-98539251542E}"/>
              </a:ext>
            </a:extLst>
          </p:cNvPr>
          <p:cNvSpPr>
            <a:spLocks noGrp="1"/>
          </p:cNvSpPr>
          <p:nvPr>
            <p:ph type="body" sz="quarter" idx="15" hasCustomPrompt="1"/>
          </p:nvPr>
        </p:nvSpPr>
        <p:spPr>
          <a:xfrm>
            <a:off x="479424" y="1633486"/>
            <a:ext cx="3417873"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6" name="Text Placeholder 30">
            <a:extLst>
              <a:ext uri="{FF2B5EF4-FFF2-40B4-BE49-F238E27FC236}">
                <a16:creationId xmlns:a16="http://schemas.microsoft.com/office/drawing/2014/main" id="{DE73025D-83ED-E826-FDA0-CD77B24B6270}"/>
              </a:ext>
            </a:extLst>
          </p:cNvPr>
          <p:cNvSpPr>
            <a:spLocks noGrp="1"/>
          </p:cNvSpPr>
          <p:nvPr>
            <p:ph type="body" sz="quarter" idx="17" hasCustomPrompt="1"/>
          </p:nvPr>
        </p:nvSpPr>
        <p:spPr>
          <a:xfrm>
            <a:off x="494944" y="489636"/>
            <a:ext cx="3410096"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3" name="Picture 2">
            <a:extLst>
              <a:ext uri="{FF2B5EF4-FFF2-40B4-BE49-F238E27FC236}">
                <a16:creationId xmlns:a16="http://schemas.microsoft.com/office/drawing/2014/main" id="{EE34BDBF-83C0-F0AF-2E28-846E6059A85E}"/>
              </a:ext>
            </a:extLst>
          </p:cNvPr>
          <p:cNvPicPr>
            <a:picLocks noChangeAspect="1"/>
          </p:cNvPicPr>
          <p:nvPr/>
        </p:nvPicPr>
        <p:blipFill>
          <a:blip r:embed="rId2"/>
          <a:srcRect/>
          <a:stretch/>
        </p:blipFill>
        <p:spPr>
          <a:xfrm>
            <a:off x="356279" y="6165848"/>
            <a:ext cx="996429" cy="483501"/>
          </a:xfrm>
          <a:prstGeom prst="rect">
            <a:avLst/>
          </a:prstGeom>
        </p:spPr>
      </p:pic>
      <p:sp>
        <p:nvSpPr>
          <p:cNvPr id="2" name="Rectangle 12">
            <a:extLst>
              <a:ext uri="{FF2B5EF4-FFF2-40B4-BE49-F238E27FC236}">
                <a16:creationId xmlns:a16="http://schemas.microsoft.com/office/drawing/2014/main" id="{3CB445A0-8ABE-B5CA-E67D-8E65A1B94AB1}"/>
              </a:ext>
            </a:extLst>
          </p:cNvPr>
          <p:cNvSpPr/>
          <p:nvPr/>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5" name="Picture 4">
            <a:extLst>
              <a:ext uri="{FF2B5EF4-FFF2-40B4-BE49-F238E27FC236}">
                <a16:creationId xmlns:a16="http://schemas.microsoft.com/office/drawing/2014/main" id="{81667F8A-C451-0168-502C-EF2EFBF8BBD5}"/>
              </a:ext>
            </a:extLst>
          </p:cNvPr>
          <p:cNvPicPr>
            <a:picLocks noChangeAspect="1"/>
          </p:cNvPicPr>
          <p:nvPr/>
        </p:nvPicPr>
        <p:blipFill>
          <a:blip r:embed="rId2"/>
          <a:srcRect/>
          <a:stretch/>
        </p:blipFill>
        <p:spPr>
          <a:xfrm>
            <a:off x="356279" y="6165848"/>
            <a:ext cx="996429" cy="483501"/>
          </a:xfrm>
          <a:prstGeom prst="rect">
            <a:avLst/>
          </a:prstGeom>
        </p:spPr>
      </p:pic>
      <p:sp>
        <p:nvSpPr>
          <p:cNvPr id="8" name="Picture Placeholder 9">
            <a:extLst>
              <a:ext uri="{FF2B5EF4-FFF2-40B4-BE49-F238E27FC236}">
                <a16:creationId xmlns:a16="http://schemas.microsoft.com/office/drawing/2014/main" id="{4B2E45D2-5851-1B54-4279-09C36CA49293}"/>
              </a:ext>
            </a:extLst>
          </p:cNvPr>
          <p:cNvSpPr>
            <a:spLocks noGrp="1"/>
          </p:cNvSpPr>
          <p:nvPr>
            <p:ph type="pic" sz="quarter" idx="18"/>
          </p:nvPr>
        </p:nvSpPr>
        <p:spPr>
          <a:xfrm>
            <a:off x="4234648" y="118768"/>
            <a:ext cx="7841946"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6" name="Rectangle 12">
            <a:extLst>
              <a:ext uri="{FF2B5EF4-FFF2-40B4-BE49-F238E27FC236}">
                <a16:creationId xmlns:a16="http://schemas.microsoft.com/office/drawing/2014/main" id="{87E374DF-2AB0-B00B-C8FA-B8A00A13C2B1}"/>
              </a:ext>
            </a:extLst>
          </p:cNvPr>
          <p:cNvSpPr/>
          <p:nvPr userDrawn="1"/>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9" name="Picture 8">
            <a:extLst>
              <a:ext uri="{FF2B5EF4-FFF2-40B4-BE49-F238E27FC236}">
                <a16:creationId xmlns:a16="http://schemas.microsoft.com/office/drawing/2014/main" id="{F7C41BB0-889B-B685-DB80-F59AAFB81934}"/>
              </a:ext>
            </a:extLst>
          </p:cNvPr>
          <p:cNvPicPr>
            <a:picLocks noChangeAspect="1"/>
          </p:cNvPicPr>
          <p:nvPr userDrawn="1"/>
        </p:nvPicPr>
        <p:blipFill>
          <a:blip r:embed="rId2"/>
          <a:srcRect/>
          <a:stretch/>
        </p:blipFill>
        <p:spPr>
          <a:xfrm>
            <a:off x="356279" y="6165848"/>
            <a:ext cx="996429" cy="483501"/>
          </a:xfrm>
          <a:prstGeom prst="rect">
            <a:avLst/>
          </a:prstGeom>
        </p:spPr>
      </p:pic>
    </p:spTree>
    <p:extLst>
      <p:ext uri="{BB962C8B-B14F-4D97-AF65-F5344CB8AC3E}">
        <p14:creationId xmlns:p14="http://schemas.microsoft.com/office/powerpoint/2010/main" val="3670820973"/>
      </p:ext>
    </p:extLst>
  </p:cSld>
  <p:clrMapOvr>
    <a:masterClrMapping/>
  </p:clrMapOvr>
  <p:extLst>
    <p:ext uri="{DCECCB84-F9BA-43D5-87BE-67443E8EF086}">
      <p15:sldGuideLst xmlns:p15="http://schemas.microsoft.com/office/powerpoint/2012/main">
        <p15:guide id="1" orient="horz" pos="4156"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Text left, Image right 3">
    <p:spTree>
      <p:nvGrpSpPr>
        <p:cNvPr id="1" name=""/>
        <p:cNvGrpSpPr/>
        <p:nvPr/>
      </p:nvGrpSpPr>
      <p:grpSpPr>
        <a:xfrm>
          <a:off x="0" y="0"/>
          <a:ext cx="0" cy="0"/>
          <a:chOff x="0" y="0"/>
          <a:chExt cx="0" cy="0"/>
        </a:xfrm>
      </p:grpSpPr>
      <p:sp>
        <p:nvSpPr>
          <p:cNvPr id="9" name="Rectangle 12">
            <a:extLst>
              <a:ext uri="{FF2B5EF4-FFF2-40B4-BE49-F238E27FC236}">
                <a16:creationId xmlns:a16="http://schemas.microsoft.com/office/drawing/2014/main" id="{B1309F1B-711E-0E31-73DD-A88B719CF72B}"/>
              </a:ext>
            </a:extLst>
          </p:cNvPr>
          <p:cNvSpPr/>
          <p:nvPr/>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B56B082F-8FFC-E0E3-42C6-2F82D71FAC23}"/>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4" name="Text Placeholder 30">
            <a:extLst>
              <a:ext uri="{FF2B5EF4-FFF2-40B4-BE49-F238E27FC236}">
                <a16:creationId xmlns:a16="http://schemas.microsoft.com/office/drawing/2014/main" id="{791E90B6-40C2-29CB-E9FE-AEF38CF6B9A2}"/>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5" name="Text Placeholder 30">
            <a:extLst>
              <a:ext uri="{FF2B5EF4-FFF2-40B4-BE49-F238E27FC236}">
                <a16:creationId xmlns:a16="http://schemas.microsoft.com/office/drawing/2014/main" id="{62991DAD-2081-5A3A-3F91-6875F0F32885}"/>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30">
            <a:extLst>
              <a:ext uri="{FF2B5EF4-FFF2-40B4-BE49-F238E27FC236}">
                <a16:creationId xmlns:a16="http://schemas.microsoft.com/office/drawing/2014/main" id="{8E0E36B7-88FC-F4D3-D98D-2F1C7A3EFDDD}"/>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3" name="Picture 2">
            <a:extLst>
              <a:ext uri="{FF2B5EF4-FFF2-40B4-BE49-F238E27FC236}">
                <a16:creationId xmlns:a16="http://schemas.microsoft.com/office/drawing/2014/main" id="{50AF8DF5-0D09-0C50-21F4-80D7911A2370}"/>
              </a:ext>
            </a:extLst>
          </p:cNvPr>
          <p:cNvPicPr>
            <a:picLocks noChangeAspect="1"/>
          </p:cNvPicPr>
          <p:nvPr/>
        </p:nvPicPr>
        <p:blipFill>
          <a:blip r:embed="rId2"/>
          <a:srcRect/>
          <a:stretch/>
        </p:blipFill>
        <p:spPr>
          <a:xfrm>
            <a:off x="356279" y="6165848"/>
            <a:ext cx="996429" cy="483501"/>
          </a:xfrm>
          <a:prstGeom prst="rect">
            <a:avLst/>
          </a:prstGeom>
        </p:spPr>
      </p:pic>
      <p:sp>
        <p:nvSpPr>
          <p:cNvPr id="6" name="Rectangle 12">
            <a:extLst>
              <a:ext uri="{FF2B5EF4-FFF2-40B4-BE49-F238E27FC236}">
                <a16:creationId xmlns:a16="http://schemas.microsoft.com/office/drawing/2014/main" id="{8C61F419-6D8E-5FC7-A860-66A73DD788FB}"/>
              </a:ext>
            </a:extLst>
          </p:cNvPr>
          <p:cNvSpPr/>
          <p:nvPr/>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0" name="Picture 9">
            <a:extLst>
              <a:ext uri="{FF2B5EF4-FFF2-40B4-BE49-F238E27FC236}">
                <a16:creationId xmlns:a16="http://schemas.microsoft.com/office/drawing/2014/main" id="{91C94BE2-9B3B-ED03-D6E2-8623080319B8}"/>
              </a:ext>
            </a:extLst>
          </p:cNvPr>
          <p:cNvPicPr>
            <a:picLocks noChangeAspect="1"/>
          </p:cNvPicPr>
          <p:nvPr/>
        </p:nvPicPr>
        <p:blipFill>
          <a:blip r:embed="rId2"/>
          <a:srcRect/>
          <a:stretch/>
        </p:blipFill>
        <p:spPr>
          <a:xfrm>
            <a:off x="356279" y="6165848"/>
            <a:ext cx="996429" cy="483501"/>
          </a:xfrm>
          <a:prstGeom prst="rect">
            <a:avLst/>
          </a:prstGeom>
        </p:spPr>
      </p:pic>
      <p:sp>
        <p:nvSpPr>
          <p:cNvPr id="11" name="Picture Placeholder 9">
            <a:extLst>
              <a:ext uri="{FF2B5EF4-FFF2-40B4-BE49-F238E27FC236}">
                <a16:creationId xmlns:a16="http://schemas.microsoft.com/office/drawing/2014/main" id="{956AC1A7-17CE-BE24-87EA-283DABAA195C}"/>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2" name="Rectangle 12">
            <a:extLst>
              <a:ext uri="{FF2B5EF4-FFF2-40B4-BE49-F238E27FC236}">
                <a16:creationId xmlns:a16="http://schemas.microsoft.com/office/drawing/2014/main" id="{6F06008E-29FC-9152-1272-102ADEE0DD86}"/>
              </a:ext>
            </a:extLst>
          </p:cNvPr>
          <p:cNvSpPr/>
          <p:nvPr userDrawn="1"/>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3" name="Picture 12">
            <a:extLst>
              <a:ext uri="{FF2B5EF4-FFF2-40B4-BE49-F238E27FC236}">
                <a16:creationId xmlns:a16="http://schemas.microsoft.com/office/drawing/2014/main" id="{0F11B77E-5E9E-5076-2E85-810E3A2D3B33}"/>
              </a:ext>
            </a:extLst>
          </p:cNvPr>
          <p:cNvPicPr>
            <a:picLocks noChangeAspect="1"/>
          </p:cNvPicPr>
          <p:nvPr userDrawn="1"/>
        </p:nvPicPr>
        <p:blipFill>
          <a:blip r:embed="rId2"/>
          <a:srcRect/>
          <a:stretch/>
        </p:blipFill>
        <p:spPr>
          <a:xfrm>
            <a:off x="356279" y="6165848"/>
            <a:ext cx="996429" cy="483501"/>
          </a:xfrm>
          <a:prstGeom prst="rect">
            <a:avLst/>
          </a:prstGeom>
        </p:spPr>
      </p:pic>
    </p:spTree>
    <p:extLst>
      <p:ext uri="{BB962C8B-B14F-4D97-AF65-F5344CB8AC3E}">
        <p14:creationId xmlns:p14="http://schemas.microsoft.com/office/powerpoint/2010/main" val="2090424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Text left, Image right 3">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86181F4-0344-AA04-8C4F-F16B1ECEF3AA}"/>
              </a:ext>
            </a:extLst>
          </p:cNvPr>
          <p:cNvSpPr/>
          <p:nvPr/>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30">
            <a:extLst>
              <a:ext uri="{FF2B5EF4-FFF2-40B4-BE49-F238E27FC236}">
                <a16:creationId xmlns:a16="http://schemas.microsoft.com/office/drawing/2014/main" id="{1369902D-60D9-2C98-77B7-B77F31D8FD19}"/>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114102E3-B153-2B30-4F37-186B9810FF3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0286D23-7BDF-E1F4-16C2-892DFD2352C8}"/>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sp>
        <p:nvSpPr>
          <p:cNvPr id="18" name="Text Placeholder 30">
            <a:extLst>
              <a:ext uri="{FF2B5EF4-FFF2-40B4-BE49-F238E27FC236}">
                <a16:creationId xmlns:a16="http://schemas.microsoft.com/office/drawing/2014/main" id="{1624BFB8-E7A2-A9F0-524E-BF7A789533DA}"/>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pic>
        <p:nvPicPr>
          <p:cNvPr id="4" name="Picture 3">
            <a:extLst>
              <a:ext uri="{FF2B5EF4-FFF2-40B4-BE49-F238E27FC236}">
                <a16:creationId xmlns:a16="http://schemas.microsoft.com/office/drawing/2014/main" id="{25E08FD8-9652-D78C-4631-AADC9AE1CB80}"/>
              </a:ext>
            </a:extLst>
          </p:cNvPr>
          <p:cNvPicPr>
            <a:picLocks noChangeAspect="1"/>
          </p:cNvPicPr>
          <p:nvPr/>
        </p:nvPicPr>
        <p:blipFill>
          <a:blip r:embed="rId2"/>
          <a:srcRect/>
          <a:stretch/>
        </p:blipFill>
        <p:spPr>
          <a:xfrm>
            <a:off x="479424" y="6278744"/>
            <a:ext cx="750140" cy="252000"/>
          </a:xfrm>
          <a:prstGeom prst="rect">
            <a:avLst/>
          </a:prstGeom>
        </p:spPr>
      </p:pic>
      <p:sp>
        <p:nvSpPr>
          <p:cNvPr id="2" name="Rectangle 12">
            <a:extLst>
              <a:ext uri="{FF2B5EF4-FFF2-40B4-BE49-F238E27FC236}">
                <a16:creationId xmlns:a16="http://schemas.microsoft.com/office/drawing/2014/main" id="{8B46BB66-1C17-6234-0AB0-FB514BAA2032}"/>
              </a:ext>
            </a:extLst>
          </p:cNvPr>
          <p:cNvSpPr/>
          <p:nvPr/>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5" name="Picture 4">
            <a:extLst>
              <a:ext uri="{FF2B5EF4-FFF2-40B4-BE49-F238E27FC236}">
                <a16:creationId xmlns:a16="http://schemas.microsoft.com/office/drawing/2014/main" id="{8E7BCCE4-E45A-851D-06EA-A951243F3B29}"/>
              </a:ext>
            </a:extLst>
          </p:cNvPr>
          <p:cNvPicPr>
            <a:picLocks noChangeAspect="1"/>
          </p:cNvPicPr>
          <p:nvPr/>
        </p:nvPicPr>
        <p:blipFill>
          <a:blip r:embed="rId2"/>
          <a:srcRect/>
          <a:stretch/>
        </p:blipFill>
        <p:spPr>
          <a:xfrm>
            <a:off x="479424" y="6278744"/>
            <a:ext cx="750140" cy="252000"/>
          </a:xfrm>
          <a:prstGeom prst="rect">
            <a:avLst/>
          </a:prstGeom>
        </p:spPr>
      </p:pic>
      <p:sp>
        <p:nvSpPr>
          <p:cNvPr id="6" name="Picture Placeholder 9">
            <a:extLst>
              <a:ext uri="{FF2B5EF4-FFF2-40B4-BE49-F238E27FC236}">
                <a16:creationId xmlns:a16="http://schemas.microsoft.com/office/drawing/2014/main" id="{F76DEFE5-6C04-7132-9BCA-A0A21983385B}"/>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8" name="Rectangle 12">
            <a:extLst>
              <a:ext uri="{FF2B5EF4-FFF2-40B4-BE49-F238E27FC236}">
                <a16:creationId xmlns:a16="http://schemas.microsoft.com/office/drawing/2014/main" id="{66D5367D-1D3F-9E4A-3324-172AAE1FCCB5}"/>
              </a:ext>
            </a:extLst>
          </p:cNvPr>
          <p:cNvSpPr/>
          <p:nvPr userDrawn="1"/>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9" name="Picture 8">
            <a:extLst>
              <a:ext uri="{FF2B5EF4-FFF2-40B4-BE49-F238E27FC236}">
                <a16:creationId xmlns:a16="http://schemas.microsoft.com/office/drawing/2014/main" id="{3A878606-73DA-2B7B-28A4-62A4DA2F1C9E}"/>
              </a:ext>
            </a:extLst>
          </p:cNvPr>
          <p:cNvPicPr>
            <a:picLocks noChangeAspect="1"/>
          </p:cNvPicPr>
          <p:nvPr userDrawn="1"/>
        </p:nvPicPr>
        <p:blipFill>
          <a:blip r:embed="rId2"/>
          <a:srcRect/>
          <a:stretch/>
        </p:blipFill>
        <p:spPr>
          <a:xfrm>
            <a:off x="479424" y="6278744"/>
            <a:ext cx="750140" cy="252000"/>
          </a:xfrm>
          <a:prstGeom prst="rect">
            <a:avLst/>
          </a:prstGeom>
        </p:spPr>
      </p:pic>
    </p:spTree>
    <p:extLst>
      <p:ext uri="{BB962C8B-B14F-4D97-AF65-F5344CB8AC3E}">
        <p14:creationId xmlns:p14="http://schemas.microsoft.com/office/powerpoint/2010/main" val="3746386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ext left, image right 4">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CCD390AC-BBD6-CB78-B369-51AE3920FF10}"/>
              </a:ext>
            </a:extLst>
          </p:cNvPr>
          <p:cNvSpPr/>
          <p:nvPr/>
        </p:nvSpPr>
        <p:spPr>
          <a:xfrm>
            <a:off x="115408" y="118768"/>
            <a:ext cx="3988380"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5" name="Text Placeholder 30">
            <a:extLst>
              <a:ext uri="{FF2B5EF4-FFF2-40B4-BE49-F238E27FC236}">
                <a16:creationId xmlns:a16="http://schemas.microsoft.com/office/drawing/2014/main" id="{1964489B-A6EA-C69C-5230-397F53E4C37A}"/>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F9E567EF-D39B-1B5E-754C-19D6273B4866}"/>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3" name="Text Placeholder 30">
            <a:extLst>
              <a:ext uri="{FF2B5EF4-FFF2-40B4-BE49-F238E27FC236}">
                <a16:creationId xmlns:a16="http://schemas.microsoft.com/office/drawing/2014/main" id="{4DD3608C-EF22-F711-BF4B-7B121BB8F275}"/>
              </a:ext>
            </a:extLst>
          </p:cNvPr>
          <p:cNvSpPr>
            <a:spLocks noGrp="1"/>
          </p:cNvSpPr>
          <p:nvPr>
            <p:ph type="body" sz="quarter" idx="15" hasCustomPrompt="1"/>
          </p:nvPr>
        </p:nvSpPr>
        <p:spPr>
          <a:xfrm>
            <a:off x="479424" y="1633486"/>
            <a:ext cx="2991363"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8" name="Text Placeholder 30">
            <a:extLst>
              <a:ext uri="{FF2B5EF4-FFF2-40B4-BE49-F238E27FC236}">
                <a16:creationId xmlns:a16="http://schemas.microsoft.com/office/drawing/2014/main" id="{7A8CFB40-2040-8795-ED7E-2B197240FBB5}"/>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 name="Picture 1">
            <a:extLst>
              <a:ext uri="{FF2B5EF4-FFF2-40B4-BE49-F238E27FC236}">
                <a16:creationId xmlns:a16="http://schemas.microsoft.com/office/drawing/2014/main" id="{CFD85F05-95D1-371C-33DD-F1D175471807}"/>
              </a:ext>
            </a:extLst>
          </p:cNvPr>
          <p:cNvPicPr>
            <a:picLocks noChangeAspect="1"/>
          </p:cNvPicPr>
          <p:nvPr/>
        </p:nvPicPr>
        <p:blipFill>
          <a:blip r:embed="rId2"/>
          <a:srcRect/>
          <a:stretch/>
        </p:blipFill>
        <p:spPr>
          <a:xfrm>
            <a:off x="479424" y="6278744"/>
            <a:ext cx="750140" cy="252000"/>
          </a:xfrm>
          <a:prstGeom prst="rect">
            <a:avLst/>
          </a:prstGeom>
        </p:spPr>
      </p:pic>
      <p:sp>
        <p:nvSpPr>
          <p:cNvPr id="3" name="Rectangle 12">
            <a:extLst>
              <a:ext uri="{FF2B5EF4-FFF2-40B4-BE49-F238E27FC236}">
                <a16:creationId xmlns:a16="http://schemas.microsoft.com/office/drawing/2014/main" id="{21859519-1F62-3989-C26A-8EA9BA013A01}"/>
              </a:ext>
            </a:extLst>
          </p:cNvPr>
          <p:cNvSpPr/>
          <p:nvPr/>
        </p:nvSpPr>
        <p:spPr>
          <a:xfrm>
            <a:off x="115408" y="118768"/>
            <a:ext cx="3988380"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4" name="Picture 3">
            <a:extLst>
              <a:ext uri="{FF2B5EF4-FFF2-40B4-BE49-F238E27FC236}">
                <a16:creationId xmlns:a16="http://schemas.microsoft.com/office/drawing/2014/main" id="{47432FE3-0C3E-89A0-01B7-A87E14139BC8}"/>
              </a:ext>
            </a:extLst>
          </p:cNvPr>
          <p:cNvPicPr>
            <a:picLocks noChangeAspect="1"/>
          </p:cNvPicPr>
          <p:nvPr/>
        </p:nvPicPr>
        <p:blipFill>
          <a:blip r:embed="rId2"/>
          <a:srcRect/>
          <a:stretch/>
        </p:blipFill>
        <p:spPr>
          <a:xfrm>
            <a:off x="479424" y="6278744"/>
            <a:ext cx="750140" cy="252000"/>
          </a:xfrm>
          <a:prstGeom prst="rect">
            <a:avLst/>
          </a:prstGeom>
        </p:spPr>
      </p:pic>
      <p:sp>
        <p:nvSpPr>
          <p:cNvPr id="6" name="Picture Placeholder 9">
            <a:extLst>
              <a:ext uri="{FF2B5EF4-FFF2-40B4-BE49-F238E27FC236}">
                <a16:creationId xmlns:a16="http://schemas.microsoft.com/office/drawing/2014/main" id="{5A0440AA-39D2-6AE4-F30B-ED6879B36069}"/>
              </a:ext>
            </a:extLst>
          </p:cNvPr>
          <p:cNvSpPr>
            <a:spLocks noGrp="1"/>
          </p:cNvSpPr>
          <p:nvPr>
            <p:ph type="pic" sz="quarter" idx="18"/>
          </p:nvPr>
        </p:nvSpPr>
        <p:spPr>
          <a:xfrm>
            <a:off x="4234648" y="118768"/>
            <a:ext cx="7841946"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9" name="Rectangle 12">
            <a:extLst>
              <a:ext uri="{FF2B5EF4-FFF2-40B4-BE49-F238E27FC236}">
                <a16:creationId xmlns:a16="http://schemas.microsoft.com/office/drawing/2014/main" id="{28A4CEBA-DC5B-4014-CEE2-54CF9FBF86A7}"/>
              </a:ext>
            </a:extLst>
          </p:cNvPr>
          <p:cNvSpPr/>
          <p:nvPr userDrawn="1"/>
        </p:nvSpPr>
        <p:spPr>
          <a:xfrm>
            <a:off x="115408" y="118768"/>
            <a:ext cx="3988380"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1" name="Picture 10">
            <a:extLst>
              <a:ext uri="{FF2B5EF4-FFF2-40B4-BE49-F238E27FC236}">
                <a16:creationId xmlns:a16="http://schemas.microsoft.com/office/drawing/2014/main" id="{8F0E305E-9E1F-2C1B-FA94-292E2E0C3226}"/>
              </a:ext>
            </a:extLst>
          </p:cNvPr>
          <p:cNvPicPr>
            <a:picLocks noChangeAspect="1"/>
          </p:cNvPicPr>
          <p:nvPr userDrawn="1"/>
        </p:nvPicPr>
        <p:blipFill>
          <a:blip r:embed="rId2"/>
          <a:srcRect/>
          <a:stretch/>
        </p:blipFill>
        <p:spPr>
          <a:xfrm>
            <a:off x="479424" y="6278744"/>
            <a:ext cx="750140" cy="252000"/>
          </a:xfrm>
          <a:prstGeom prst="rect">
            <a:avLst/>
          </a:prstGeom>
        </p:spPr>
      </p:pic>
    </p:spTree>
    <p:extLst>
      <p:ext uri="{BB962C8B-B14F-4D97-AF65-F5344CB8AC3E}">
        <p14:creationId xmlns:p14="http://schemas.microsoft.com/office/powerpoint/2010/main" val="2270890019"/>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CCF7FF-BF9A-E337-922E-C43481163065}"/>
              </a:ext>
            </a:extLst>
          </p:cNvPr>
          <p:cNvSpPr/>
          <p:nvPr/>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2888441"/>
            <a:ext cx="9144000" cy="1081118"/>
          </a:xfrm>
        </p:spPr>
        <p:txBody>
          <a:bodyPr anchor="ctr">
            <a:normAutofit/>
          </a:bodyPr>
          <a:lstStyle>
            <a:lvl1pPr algn="ctr">
              <a:defRPr sz="5400">
                <a:solidFill>
                  <a:schemeClr val="bg1"/>
                </a:solidFill>
                <a:latin typeface="Source Serif 4" panose="02040603050405020204" pitchFamily="18" charset="0"/>
              </a:defRPr>
            </a:lvl1pPr>
          </a:lstStyle>
          <a:p>
            <a:r>
              <a:rPr lang="en-US" dirty="0"/>
              <a:t>Thank you</a:t>
            </a:r>
          </a:p>
        </p:txBody>
      </p:sp>
      <p:pic>
        <p:nvPicPr>
          <p:cNvPr id="5" name="Picture 4" descr="A white and black logo&#10;&#10;AI-generated content may be incorrect.">
            <a:extLst>
              <a:ext uri="{FF2B5EF4-FFF2-40B4-BE49-F238E27FC236}">
                <a16:creationId xmlns:a16="http://schemas.microsoft.com/office/drawing/2014/main" id="{09AEE409-A8CD-57F8-79BD-FEEE37F94B71}"/>
              </a:ext>
            </a:extLst>
          </p:cNvPr>
          <p:cNvPicPr>
            <a:picLocks noChangeAspect="1"/>
          </p:cNvPicPr>
          <p:nvPr/>
        </p:nvPicPr>
        <p:blipFill>
          <a:blip r:embed="rId2"/>
          <a:stretch>
            <a:fillRect/>
          </a:stretch>
        </p:blipFill>
        <p:spPr>
          <a:xfrm>
            <a:off x="5291446" y="5841290"/>
            <a:ext cx="1609107" cy="540559"/>
          </a:xfrm>
          <a:prstGeom prst="rect">
            <a:avLst/>
          </a:prstGeom>
        </p:spPr>
      </p:pic>
      <p:sp>
        <p:nvSpPr>
          <p:cNvPr id="3" name="Text Placeholder 6">
            <a:extLst>
              <a:ext uri="{FF2B5EF4-FFF2-40B4-BE49-F238E27FC236}">
                <a16:creationId xmlns:a16="http://schemas.microsoft.com/office/drawing/2014/main" id="{9217D9A3-6926-36B3-BFB6-02FEAE660E06}"/>
              </a:ext>
            </a:extLst>
          </p:cNvPr>
          <p:cNvSpPr>
            <a:spLocks noGrp="1"/>
          </p:cNvSpPr>
          <p:nvPr>
            <p:ph type="body" sz="quarter" idx="10" hasCustomPrompt="1"/>
          </p:nvPr>
        </p:nvSpPr>
        <p:spPr>
          <a:xfrm>
            <a:off x="2939437" y="4395078"/>
            <a:ext cx="1865312" cy="1446212"/>
          </a:xfrm>
        </p:spPr>
        <p:txBody>
          <a:bodyPr/>
          <a:lstStyle>
            <a:lvl1pPr algn="ctr">
              <a:spcAft>
                <a:spcPts val="0"/>
              </a:spcAft>
              <a:buFontTx/>
              <a:buNone/>
              <a:defRPr sz="1000" b="1" i="0" cap="none" baseline="0">
                <a:solidFill>
                  <a:schemeClr val="bg1"/>
                </a:solidFill>
                <a:latin typeface="Inter Tight" pitchFamily="2" charset="0"/>
              </a:defRPr>
            </a:lvl1pPr>
            <a:lvl2pPr marL="0" indent="0" algn="ctr">
              <a:spcAft>
                <a:spcPts val="0"/>
              </a:spcAft>
              <a:buFontTx/>
              <a:buNone/>
              <a:tabLst/>
              <a:defRPr sz="1000" cap="none" baseline="0">
                <a:solidFill>
                  <a:schemeClr val="bg1"/>
                </a:solidFill>
                <a:latin typeface="Inter Tight" pitchFamily="2" charset="0"/>
              </a:defRPr>
            </a:lvl2pPr>
            <a:lvl3pPr marL="0" indent="0" algn="ctr">
              <a:spcAft>
                <a:spcPts val="0"/>
              </a:spcAft>
              <a:buFontTx/>
              <a:buNone/>
              <a:tabLst/>
              <a:defRPr sz="1000">
                <a:solidFill>
                  <a:schemeClr val="bg1"/>
                </a:solidFill>
                <a:latin typeface="Inter Tight" pitchFamily="2" charset="0"/>
              </a:defRPr>
            </a:lvl3pPr>
            <a:lvl4pPr marL="0" indent="0" algn="ctr">
              <a:spcAft>
                <a:spcPts val="0"/>
              </a:spcAft>
              <a:buFontTx/>
              <a:buNone/>
              <a:tabLst/>
              <a:defRPr sz="1000">
                <a:solidFill>
                  <a:schemeClr val="bg1"/>
                </a:solidFill>
                <a:latin typeface="Inter Tight" pitchFamily="2" charset="0"/>
              </a:defRPr>
            </a:lvl4pPr>
            <a:lvl5pPr marL="0" indent="0" algn="ctr">
              <a:spcAft>
                <a:spcPts val="0"/>
              </a:spcAft>
              <a:buFontTx/>
              <a:buNone/>
              <a:tabLst/>
              <a:defRPr sz="1000">
                <a:solidFill>
                  <a:schemeClr val="bg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6">
            <a:extLst>
              <a:ext uri="{FF2B5EF4-FFF2-40B4-BE49-F238E27FC236}">
                <a16:creationId xmlns:a16="http://schemas.microsoft.com/office/drawing/2014/main" id="{A6BFC189-546F-9460-C21A-EBDB2E888C88}"/>
              </a:ext>
            </a:extLst>
          </p:cNvPr>
          <p:cNvSpPr>
            <a:spLocks noGrp="1"/>
          </p:cNvSpPr>
          <p:nvPr>
            <p:ph type="body" sz="quarter" idx="11" hasCustomPrompt="1"/>
          </p:nvPr>
        </p:nvSpPr>
        <p:spPr>
          <a:xfrm>
            <a:off x="5169454" y="4395078"/>
            <a:ext cx="1865312" cy="1446212"/>
          </a:xfrm>
        </p:spPr>
        <p:txBody>
          <a:bodyPr/>
          <a:lstStyle>
            <a:lvl1pPr algn="ctr">
              <a:spcAft>
                <a:spcPts val="0"/>
              </a:spcAft>
              <a:buFontTx/>
              <a:buNone/>
              <a:defRPr sz="1000" b="1" i="0" cap="none" baseline="0">
                <a:solidFill>
                  <a:schemeClr val="bg1"/>
                </a:solidFill>
                <a:latin typeface="Inter Tight" pitchFamily="2" charset="0"/>
              </a:defRPr>
            </a:lvl1pPr>
            <a:lvl2pPr marL="0" indent="0" algn="ctr">
              <a:spcAft>
                <a:spcPts val="0"/>
              </a:spcAft>
              <a:buFontTx/>
              <a:buNone/>
              <a:tabLst/>
              <a:defRPr sz="1000" cap="none" baseline="0">
                <a:solidFill>
                  <a:schemeClr val="bg1"/>
                </a:solidFill>
                <a:latin typeface="Inter Tight" pitchFamily="2" charset="0"/>
              </a:defRPr>
            </a:lvl2pPr>
            <a:lvl3pPr marL="0" indent="0" algn="ctr">
              <a:spcAft>
                <a:spcPts val="0"/>
              </a:spcAft>
              <a:buFontTx/>
              <a:buNone/>
              <a:tabLst/>
              <a:defRPr sz="1000">
                <a:solidFill>
                  <a:schemeClr val="bg1"/>
                </a:solidFill>
                <a:latin typeface="Inter Tight" pitchFamily="2" charset="0"/>
              </a:defRPr>
            </a:lvl3pPr>
            <a:lvl4pPr marL="0" indent="0" algn="ctr">
              <a:spcAft>
                <a:spcPts val="0"/>
              </a:spcAft>
              <a:buFontTx/>
              <a:buNone/>
              <a:tabLst/>
              <a:defRPr sz="1000">
                <a:solidFill>
                  <a:schemeClr val="bg1"/>
                </a:solidFill>
                <a:latin typeface="Inter Tight" pitchFamily="2" charset="0"/>
              </a:defRPr>
            </a:lvl4pPr>
            <a:lvl5pPr marL="0" indent="0" algn="ctr">
              <a:spcAft>
                <a:spcPts val="0"/>
              </a:spcAft>
              <a:buFontTx/>
              <a:buNone/>
              <a:tabLst/>
              <a:defRPr sz="1000">
                <a:solidFill>
                  <a:schemeClr val="bg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6">
            <a:extLst>
              <a:ext uri="{FF2B5EF4-FFF2-40B4-BE49-F238E27FC236}">
                <a16:creationId xmlns:a16="http://schemas.microsoft.com/office/drawing/2014/main" id="{EF49888F-C5AC-1B49-297C-E020F256CED8}"/>
              </a:ext>
            </a:extLst>
          </p:cNvPr>
          <p:cNvSpPr>
            <a:spLocks noGrp="1"/>
          </p:cNvSpPr>
          <p:nvPr>
            <p:ph type="body" sz="quarter" idx="12" hasCustomPrompt="1"/>
          </p:nvPr>
        </p:nvSpPr>
        <p:spPr>
          <a:xfrm>
            <a:off x="7399471" y="4395078"/>
            <a:ext cx="1865312" cy="1446212"/>
          </a:xfrm>
        </p:spPr>
        <p:txBody>
          <a:bodyPr/>
          <a:lstStyle>
            <a:lvl1pPr algn="ctr">
              <a:spcAft>
                <a:spcPts val="0"/>
              </a:spcAft>
              <a:buFontTx/>
              <a:buNone/>
              <a:defRPr sz="1000" b="1" i="0" cap="none" baseline="0">
                <a:solidFill>
                  <a:schemeClr val="bg1"/>
                </a:solidFill>
                <a:latin typeface="Inter Tight" pitchFamily="2" charset="0"/>
              </a:defRPr>
            </a:lvl1pPr>
            <a:lvl2pPr marL="0" indent="0" algn="ctr">
              <a:spcAft>
                <a:spcPts val="0"/>
              </a:spcAft>
              <a:buFontTx/>
              <a:buNone/>
              <a:tabLst/>
              <a:defRPr sz="1000" cap="none" baseline="0">
                <a:solidFill>
                  <a:schemeClr val="bg1"/>
                </a:solidFill>
                <a:latin typeface="Inter Tight" pitchFamily="2" charset="0"/>
              </a:defRPr>
            </a:lvl2pPr>
            <a:lvl3pPr marL="0" indent="0" algn="ctr">
              <a:spcAft>
                <a:spcPts val="0"/>
              </a:spcAft>
              <a:buFontTx/>
              <a:buNone/>
              <a:tabLst/>
              <a:defRPr sz="1000">
                <a:solidFill>
                  <a:schemeClr val="bg1"/>
                </a:solidFill>
                <a:latin typeface="Inter Tight" pitchFamily="2" charset="0"/>
              </a:defRPr>
            </a:lvl3pPr>
            <a:lvl4pPr marL="0" indent="0" algn="ctr">
              <a:spcAft>
                <a:spcPts val="0"/>
              </a:spcAft>
              <a:buFontTx/>
              <a:buNone/>
              <a:tabLst/>
              <a:defRPr sz="1000">
                <a:solidFill>
                  <a:schemeClr val="bg1"/>
                </a:solidFill>
                <a:latin typeface="Inter Tight" pitchFamily="2" charset="0"/>
              </a:defRPr>
            </a:lvl4pPr>
            <a:lvl5pPr marL="0" indent="0" algn="ctr">
              <a:spcAft>
                <a:spcPts val="0"/>
              </a:spcAft>
              <a:buFontTx/>
              <a:buNone/>
              <a:tabLst/>
              <a:defRPr sz="1000">
                <a:solidFill>
                  <a:schemeClr val="bg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25AC35A8-ECEA-8198-6575-EB36A2EB26D0}"/>
              </a:ext>
            </a:extLst>
          </p:cNvPr>
          <p:cNvSpPr/>
          <p:nvPr/>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9" name="Picture 8" descr="A white and black logo&#10;&#10;AI-generated content may be incorrect.">
            <a:extLst>
              <a:ext uri="{FF2B5EF4-FFF2-40B4-BE49-F238E27FC236}">
                <a16:creationId xmlns:a16="http://schemas.microsoft.com/office/drawing/2014/main" id="{CB4EC337-A3D5-E6F4-F07B-E8558FF3C578}"/>
              </a:ext>
            </a:extLst>
          </p:cNvPr>
          <p:cNvPicPr>
            <a:picLocks noChangeAspect="1"/>
          </p:cNvPicPr>
          <p:nvPr/>
        </p:nvPicPr>
        <p:blipFill>
          <a:blip r:embed="rId2"/>
          <a:stretch>
            <a:fillRect/>
          </a:stretch>
        </p:blipFill>
        <p:spPr>
          <a:xfrm>
            <a:off x="5291446" y="5841290"/>
            <a:ext cx="1609107" cy="540559"/>
          </a:xfrm>
          <a:prstGeom prst="rect">
            <a:avLst/>
          </a:prstGeom>
        </p:spPr>
      </p:pic>
      <p:sp>
        <p:nvSpPr>
          <p:cNvPr id="10" name="Rectangle 9">
            <a:extLst>
              <a:ext uri="{FF2B5EF4-FFF2-40B4-BE49-F238E27FC236}">
                <a16:creationId xmlns:a16="http://schemas.microsoft.com/office/drawing/2014/main" id="{5BB5E2A7-B878-D2D6-2B95-565B2B403096}"/>
              </a:ext>
            </a:extLst>
          </p:cNvPr>
          <p:cNvSpPr/>
          <p:nvPr userDrawn="1"/>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1" name="Picture 10" descr="A white and black logo&#10;&#10;AI-generated content may be incorrect.">
            <a:extLst>
              <a:ext uri="{FF2B5EF4-FFF2-40B4-BE49-F238E27FC236}">
                <a16:creationId xmlns:a16="http://schemas.microsoft.com/office/drawing/2014/main" id="{6BC9E430-5D4E-FCBF-F9DD-D465843E43B5}"/>
              </a:ext>
            </a:extLst>
          </p:cNvPr>
          <p:cNvPicPr>
            <a:picLocks noChangeAspect="1"/>
          </p:cNvPicPr>
          <p:nvPr userDrawn="1"/>
        </p:nvPicPr>
        <p:blipFill>
          <a:blip r:embed="rId2"/>
          <a:stretch>
            <a:fillRect/>
          </a:stretch>
        </p:blipFill>
        <p:spPr>
          <a:xfrm>
            <a:off x="5291446" y="5841290"/>
            <a:ext cx="1609107" cy="540559"/>
          </a:xfrm>
          <a:prstGeom prst="rect">
            <a:avLst/>
          </a:prstGeom>
        </p:spPr>
      </p:pic>
    </p:spTree>
    <p:extLst>
      <p:ext uri="{BB962C8B-B14F-4D97-AF65-F5344CB8AC3E}">
        <p14:creationId xmlns:p14="http://schemas.microsoft.com/office/powerpoint/2010/main" val="2624493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4702659"/>
            <a:ext cx="9144000" cy="1081118"/>
          </a:xfrm>
        </p:spPr>
        <p:txBody>
          <a:bodyPr anchor="b">
            <a:normAutofit/>
          </a:bodyPr>
          <a:lstStyle>
            <a:lvl1pPr algn="ctr">
              <a:defRPr sz="3200">
                <a:solidFill>
                  <a:schemeClr val="tx1"/>
                </a:solidFill>
                <a:latin typeface="+mj-lt"/>
                <a:ea typeface="Inter Tight" pitchFamily="2" charset="0"/>
                <a:cs typeface="Inter Tight" pitchFamily="2" charset="0"/>
              </a:defRPr>
            </a:lvl1pPr>
          </a:lstStyle>
          <a:p>
            <a:r>
              <a:rPr lang="en-US" dirty="0"/>
              <a:t>Title slide</a:t>
            </a:r>
          </a:p>
        </p:txBody>
      </p:sp>
      <p:sp>
        <p:nvSpPr>
          <p:cNvPr id="4" name="Text Placeholder 16">
            <a:extLst>
              <a:ext uri="{FF2B5EF4-FFF2-40B4-BE49-F238E27FC236}">
                <a16:creationId xmlns:a16="http://schemas.microsoft.com/office/drawing/2014/main" id="{D8FC8E1F-6959-17A1-A4B0-C0F1EABF84C5}"/>
              </a:ext>
            </a:extLst>
          </p:cNvPr>
          <p:cNvSpPr>
            <a:spLocks noGrp="1"/>
          </p:cNvSpPr>
          <p:nvPr>
            <p:ph type="body" sz="quarter" idx="13" hasCustomPrompt="1"/>
          </p:nvPr>
        </p:nvSpPr>
        <p:spPr>
          <a:xfrm>
            <a:off x="1524001" y="5783777"/>
            <a:ext cx="9144000" cy="365126"/>
          </a:xfrm>
        </p:spPr>
        <p:txBody>
          <a:bodyPr>
            <a:normAutofit/>
          </a:bodyPr>
          <a:lstStyle>
            <a:lvl1pPr algn="ctr">
              <a:buNone/>
              <a:defRPr sz="1800">
                <a:solidFill>
                  <a:schemeClr val="tx1"/>
                </a:solidFill>
              </a:defRPr>
            </a:lvl1pPr>
          </a:lstStyle>
          <a:p>
            <a:pPr lvl="0"/>
            <a:r>
              <a:rPr lang="en-US"/>
              <a:t>Additional information goes here</a:t>
            </a:r>
          </a:p>
        </p:txBody>
      </p:sp>
    </p:spTree>
    <p:extLst>
      <p:ext uri="{BB962C8B-B14F-4D97-AF65-F5344CB8AC3E}">
        <p14:creationId xmlns:p14="http://schemas.microsoft.com/office/powerpoint/2010/main" val="3584045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Title Slide_for mo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4702659"/>
            <a:ext cx="9144000" cy="1081118"/>
          </a:xfrm>
        </p:spPr>
        <p:txBody>
          <a:bodyPr anchor="b">
            <a:normAutofit/>
          </a:bodyPr>
          <a:lstStyle>
            <a:lvl1pPr algn="ctr">
              <a:defRPr sz="3200">
                <a:solidFill>
                  <a:schemeClr val="tx1"/>
                </a:solidFill>
                <a:latin typeface="+mj-lt"/>
              </a:defRPr>
            </a:lvl1pPr>
          </a:lstStyle>
          <a:p>
            <a:r>
              <a:rPr lang="en-US" dirty="0"/>
              <a:t>Title slide</a:t>
            </a:r>
          </a:p>
        </p:txBody>
      </p:sp>
      <p:sp>
        <p:nvSpPr>
          <p:cNvPr id="17" name="Text Placeholder 16">
            <a:extLst>
              <a:ext uri="{FF2B5EF4-FFF2-40B4-BE49-F238E27FC236}">
                <a16:creationId xmlns:a16="http://schemas.microsoft.com/office/drawing/2014/main" id="{4A149C1E-F814-DF6A-9D18-2099D1D437E0}"/>
              </a:ext>
            </a:extLst>
          </p:cNvPr>
          <p:cNvSpPr>
            <a:spLocks noGrp="1"/>
          </p:cNvSpPr>
          <p:nvPr>
            <p:ph type="body" sz="quarter" idx="13" hasCustomPrompt="1"/>
          </p:nvPr>
        </p:nvSpPr>
        <p:spPr>
          <a:xfrm>
            <a:off x="1524001" y="5783777"/>
            <a:ext cx="9144000" cy="365126"/>
          </a:xfrm>
        </p:spPr>
        <p:txBody>
          <a:bodyPr>
            <a:normAutofit/>
          </a:bodyPr>
          <a:lstStyle>
            <a:lvl1pPr algn="ctr">
              <a:buNone/>
              <a:defRPr sz="1800">
                <a:solidFill>
                  <a:schemeClr val="tx1"/>
                </a:solidFill>
              </a:defRPr>
            </a:lvl1pPr>
          </a:lstStyle>
          <a:p>
            <a:pPr lvl="0"/>
            <a:r>
              <a:rPr lang="en-US"/>
              <a:t>Additional information goes here</a:t>
            </a:r>
          </a:p>
        </p:txBody>
      </p:sp>
    </p:spTree>
    <p:extLst>
      <p:ext uri="{BB962C8B-B14F-4D97-AF65-F5344CB8AC3E}">
        <p14:creationId xmlns:p14="http://schemas.microsoft.com/office/powerpoint/2010/main" val="20844487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_Table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8B5C-0CDF-E6A0-392A-7D1017B51FC4}"/>
              </a:ext>
            </a:extLst>
          </p:cNvPr>
          <p:cNvSpPr>
            <a:spLocks noGrp="1"/>
          </p:cNvSpPr>
          <p:nvPr>
            <p:ph type="title" hasCustomPrompt="1"/>
          </p:nvPr>
        </p:nvSpPr>
        <p:spPr>
          <a:xfrm>
            <a:off x="479424" y="304800"/>
            <a:ext cx="6226962" cy="1108993"/>
          </a:xfrm>
        </p:spPr>
        <p:txBody>
          <a:bodyPr anchor="t">
            <a:normAutofit/>
          </a:bodyPr>
          <a:lstStyle>
            <a:lvl1pPr>
              <a:defRPr sz="5400">
                <a:solidFill>
                  <a:schemeClr val="tx1"/>
                </a:solidFill>
              </a:defRPr>
            </a:lvl1pPr>
          </a:lstStyle>
          <a:p>
            <a:r>
              <a:rPr lang="en-US" dirty="0"/>
              <a:t>Contents</a:t>
            </a:r>
          </a:p>
        </p:txBody>
      </p:sp>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22" name="Text Placeholder 21">
            <a:extLst>
              <a:ext uri="{FF2B5EF4-FFF2-40B4-BE49-F238E27FC236}">
                <a16:creationId xmlns:a16="http://schemas.microsoft.com/office/drawing/2014/main" id="{C529A663-DD47-C57D-32FF-13435B727A6B}"/>
              </a:ext>
            </a:extLst>
          </p:cNvPr>
          <p:cNvSpPr>
            <a:spLocks noGrp="1"/>
          </p:cNvSpPr>
          <p:nvPr>
            <p:ph type="body" sz="quarter" idx="14" hasCustomPrompt="1"/>
          </p:nvPr>
        </p:nvSpPr>
        <p:spPr>
          <a:xfrm>
            <a:off x="479424" y="1549813"/>
            <a:ext cx="2568577" cy="365125"/>
          </a:xfrm>
        </p:spPr>
        <p:txBody>
          <a:bodyPr/>
          <a:lstStyle>
            <a:lvl1pPr>
              <a:buNone/>
              <a:defRPr>
                <a:solidFill>
                  <a:schemeClr val="tx1"/>
                </a:solidFill>
              </a:defRPr>
            </a:lvl1pPr>
          </a:lstStyle>
          <a:p>
            <a:pPr lvl="0"/>
            <a:r>
              <a:rPr lang="en-US" dirty="0"/>
              <a:t>Section title</a:t>
            </a:r>
          </a:p>
        </p:txBody>
      </p:sp>
      <p:sp>
        <p:nvSpPr>
          <p:cNvPr id="24" name="Text Placeholder 21">
            <a:extLst>
              <a:ext uri="{FF2B5EF4-FFF2-40B4-BE49-F238E27FC236}">
                <a16:creationId xmlns:a16="http://schemas.microsoft.com/office/drawing/2014/main" id="{537D1877-1290-0F26-AE5E-09532DCF8BD5}"/>
              </a:ext>
            </a:extLst>
          </p:cNvPr>
          <p:cNvSpPr>
            <a:spLocks noGrp="1"/>
          </p:cNvSpPr>
          <p:nvPr>
            <p:ph type="body" sz="quarter" idx="15" hasCustomPrompt="1"/>
          </p:nvPr>
        </p:nvSpPr>
        <p:spPr>
          <a:xfrm>
            <a:off x="3153889" y="1549813"/>
            <a:ext cx="493202" cy="365125"/>
          </a:xfrm>
        </p:spPr>
        <p:txBody>
          <a:bodyPr/>
          <a:lstStyle>
            <a:lvl1pPr>
              <a:buNone/>
              <a:defRPr>
                <a:solidFill>
                  <a:schemeClr val="tx1"/>
                </a:solidFill>
              </a:defRPr>
            </a:lvl1pPr>
          </a:lstStyle>
          <a:p>
            <a:pPr lvl="0"/>
            <a:r>
              <a:rPr lang="en-US"/>
              <a:t>##</a:t>
            </a:r>
          </a:p>
        </p:txBody>
      </p:sp>
      <p:sp>
        <p:nvSpPr>
          <p:cNvPr id="26" name="Text Placeholder 21">
            <a:extLst>
              <a:ext uri="{FF2B5EF4-FFF2-40B4-BE49-F238E27FC236}">
                <a16:creationId xmlns:a16="http://schemas.microsoft.com/office/drawing/2014/main" id="{EFB0AE51-FA0E-1DFF-266B-5DEFB493DECA}"/>
              </a:ext>
            </a:extLst>
          </p:cNvPr>
          <p:cNvSpPr>
            <a:spLocks noGrp="1"/>
          </p:cNvSpPr>
          <p:nvPr>
            <p:ph type="body" sz="quarter" idx="16" hasCustomPrompt="1"/>
          </p:nvPr>
        </p:nvSpPr>
        <p:spPr>
          <a:xfrm>
            <a:off x="479424" y="2110311"/>
            <a:ext cx="2568577" cy="1225439"/>
          </a:xfrm>
        </p:spPr>
        <p:txBody>
          <a:bodyPr/>
          <a:lstStyle>
            <a:lvl1pPr>
              <a:buNone/>
              <a:defRPr sz="1400">
                <a:solidFill>
                  <a:schemeClr val="tx1"/>
                </a:solidFill>
              </a:defRPr>
            </a:lvl1pPr>
          </a:lstStyle>
          <a:p>
            <a:pPr lvl="0"/>
            <a:r>
              <a:rPr lang="en-US"/>
              <a:t>Page title</a:t>
            </a:r>
          </a:p>
        </p:txBody>
      </p:sp>
      <p:sp>
        <p:nvSpPr>
          <p:cNvPr id="27" name="Text Placeholder 21">
            <a:extLst>
              <a:ext uri="{FF2B5EF4-FFF2-40B4-BE49-F238E27FC236}">
                <a16:creationId xmlns:a16="http://schemas.microsoft.com/office/drawing/2014/main" id="{20E99077-501F-0C44-7BF0-C0E30C8609E0}"/>
              </a:ext>
            </a:extLst>
          </p:cNvPr>
          <p:cNvSpPr>
            <a:spLocks noGrp="1"/>
          </p:cNvSpPr>
          <p:nvPr>
            <p:ph type="body" sz="quarter" idx="17" hasCustomPrompt="1"/>
          </p:nvPr>
        </p:nvSpPr>
        <p:spPr>
          <a:xfrm>
            <a:off x="3153889" y="2110311"/>
            <a:ext cx="493202" cy="1225439"/>
          </a:xfrm>
        </p:spPr>
        <p:txBody>
          <a:bodyPr>
            <a:normAutofit/>
          </a:bodyPr>
          <a:lstStyle>
            <a:lvl1pPr>
              <a:buNone/>
              <a:defRPr sz="1400">
                <a:solidFill>
                  <a:srgbClr val="00B0F0"/>
                </a:solidFill>
              </a:defRPr>
            </a:lvl1pPr>
          </a:lstStyle>
          <a:p>
            <a:pPr lvl="0"/>
            <a:r>
              <a:rPr lang="en-US"/>
              <a:t>##</a:t>
            </a:r>
          </a:p>
        </p:txBody>
      </p:sp>
      <p:sp>
        <p:nvSpPr>
          <p:cNvPr id="33" name="Text Placeholder 21">
            <a:extLst>
              <a:ext uri="{FF2B5EF4-FFF2-40B4-BE49-F238E27FC236}">
                <a16:creationId xmlns:a16="http://schemas.microsoft.com/office/drawing/2014/main" id="{1127B592-136E-429C-4C40-D56EA03FA7E1}"/>
              </a:ext>
            </a:extLst>
          </p:cNvPr>
          <p:cNvSpPr>
            <a:spLocks noGrp="1"/>
          </p:cNvSpPr>
          <p:nvPr>
            <p:ph type="body" sz="quarter" idx="18" hasCustomPrompt="1"/>
          </p:nvPr>
        </p:nvSpPr>
        <p:spPr>
          <a:xfrm>
            <a:off x="3963660" y="1549813"/>
            <a:ext cx="2636837" cy="365125"/>
          </a:xfrm>
        </p:spPr>
        <p:txBody>
          <a:bodyPr/>
          <a:lstStyle>
            <a:lvl1pPr>
              <a:buNone/>
              <a:defRPr>
                <a:solidFill>
                  <a:schemeClr val="tx1"/>
                </a:solidFill>
              </a:defRPr>
            </a:lvl1pPr>
          </a:lstStyle>
          <a:p>
            <a:pPr lvl="0"/>
            <a:r>
              <a:rPr lang="en-US"/>
              <a:t>Section title</a:t>
            </a:r>
          </a:p>
        </p:txBody>
      </p:sp>
      <p:sp>
        <p:nvSpPr>
          <p:cNvPr id="34" name="Text Placeholder 21">
            <a:extLst>
              <a:ext uri="{FF2B5EF4-FFF2-40B4-BE49-F238E27FC236}">
                <a16:creationId xmlns:a16="http://schemas.microsoft.com/office/drawing/2014/main" id="{1A88DD5B-6DAE-AC01-F7A7-F0B820F01656}"/>
              </a:ext>
            </a:extLst>
          </p:cNvPr>
          <p:cNvSpPr>
            <a:spLocks noGrp="1"/>
          </p:cNvSpPr>
          <p:nvPr>
            <p:ph type="body" sz="quarter" idx="19" hasCustomPrompt="1"/>
          </p:nvPr>
        </p:nvSpPr>
        <p:spPr>
          <a:xfrm>
            <a:off x="6706385" y="1549813"/>
            <a:ext cx="493202" cy="365125"/>
          </a:xfrm>
        </p:spPr>
        <p:txBody>
          <a:bodyPr/>
          <a:lstStyle>
            <a:lvl1pPr>
              <a:buNone/>
              <a:defRPr>
                <a:solidFill>
                  <a:schemeClr val="tx1"/>
                </a:solidFill>
              </a:defRPr>
            </a:lvl1pPr>
          </a:lstStyle>
          <a:p>
            <a:pPr lvl="0"/>
            <a:r>
              <a:rPr lang="en-US"/>
              <a:t>##</a:t>
            </a:r>
          </a:p>
        </p:txBody>
      </p:sp>
      <p:sp>
        <p:nvSpPr>
          <p:cNvPr id="35" name="Text Placeholder 21">
            <a:extLst>
              <a:ext uri="{FF2B5EF4-FFF2-40B4-BE49-F238E27FC236}">
                <a16:creationId xmlns:a16="http://schemas.microsoft.com/office/drawing/2014/main" id="{37F95617-C9E3-51A1-1A5C-992220532618}"/>
              </a:ext>
            </a:extLst>
          </p:cNvPr>
          <p:cNvSpPr>
            <a:spLocks noGrp="1"/>
          </p:cNvSpPr>
          <p:nvPr>
            <p:ph type="body" sz="quarter" idx="20" hasCustomPrompt="1"/>
          </p:nvPr>
        </p:nvSpPr>
        <p:spPr>
          <a:xfrm>
            <a:off x="3963660" y="2110311"/>
            <a:ext cx="2636837" cy="1225439"/>
          </a:xfrm>
        </p:spPr>
        <p:txBody>
          <a:bodyPr/>
          <a:lstStyle>
            <a:lvl1pPr>
              <a:buNone/>
              <a:defRPr sz="1400">
                <a:solidFill>
                  <a:srgbClr val="00B0F0"/>
                </a:solidFill>
              </a:defRPr>
            </a:lvl1pPr>
          </a:lstStyle>
          <a:p>
            <a:pPr lvl="0"/>
            <a:r>
              <a:rPr lang="en-US"/>
              <a:t>Page title</a:t>
            </a:r>
          </a:p>
        </p:txBody>
      </p:sp>
      <p:sp>
        <p:nvSpPr>
          <p:cNvPr id="36" name="Text Placeholder 21">
            <a:extLst>
              <a:ext uri="{FF2B5EF4-FFF2-40B4-BE49-F238E27FC236}">
                <a16:creationId xmlns:a16="http://schemas.microsoft.com/office/drawing/2014/main" id="{6D3EF935-DBCD-1026-B041-F9D1705E4965}"/>
              </a:ext>
            </a:extLst>
          </p:cNvPr>
          <p:cNvSpPr>
            <a:spLocks noGrp="1"/>
          </p:cNvSpPr>
          <p:nvPr>
            <p:ph type="body" sz="quarter" idx="21" hasCustomPrompt="1"/>
          </p:nvPr>
        </p:nvSpPr>
        <p:spPr>
          <a:xfrm>
            <a:off x="6706385" y="2110311"/>
            <a:ext cx="493202" cy="1225439"/>
          </a:xfrm>
        </p:spPr>
        <p:txBody>
          <a:bodyPr>
            <a:normAutofit/>
          </a:bodyPr>
          <a:lstStyle>
            <a:lvl1pPr>
              <a:buNone/>
              <a:defRPr sz="1400">
                <a:solidFill>
                  <a:srgbClr val="00B0F0"/>
                </a:solidFill>
              </a:defRPr>
            </a:lvl1pPr>
          </a:lstStyle>
          <a:p>
            <a:pPr lvl="0"/>
            <a:r>
              <a:rPr lang="en-US"/>
              <a:t>##</a:t>
            </a:r>
          </a:p>
        </p:txBody>
      </p:sp>
      <p:sp>
        <p:nvSpPr>
          <p:cNvPr id="37" name="Text Placeholder 21">
            <a:extLst>
              <a:ext uri="{FF2B5EF4-FFF2-40B4-BE49-F238E27FC236}">
                <a16:creationId xmlns:a16="http://schemas.microsoft.com/office/drawing/2014/main" id="{B1BA1478-2F35-FA39-9D28-693FE2354A7C}"/>
              </a:ext>
            </a:extLst>
          </p:cNvPr>
          <p:cNvSpPr>
            <a:spLocks noGrp="1"/>
          </p:cNvSpPr>
          <p:nvPr>
            <p:ph type="body" sz="quarter" idx="22" hasCustomPrompt="1"/>
          </p:nvPr>
        </p:nvSpPr>
        <p:spPr>
          <a:xfrm>
            <a:off x="7516156" y="1549813"/>
            <a:ext cx="2636837" cy="365125"/>
          </a:xfrm>
        </p:spPr>
        <p:txBody>
          <a:bodyPr/>
          <a:lstStyle>
            <a:lvl1pPr>
              <a:buNone/>
              <a:defRPr>
                <a:solidFill>
                  <a:schemeClr val="tx1"/>
                </a:solidFill>
              </a:defRPr>
            </a:lvl1pPr>
          </a:lstStyle>
          <a:p>
            <a:pPr lvl="0"/>
            <a:r>
              <a:rPr lang="en-US"/>
              <a:t>Section title</a:t>
            </a:r>
          </a:p>
        </p:txBody>
      </p:sp>
      <p:sp>
        <p:nvSpPr>
          <p:cNvPr id="38" name="Text Placeholder 21">
            <a:extLst>
              <a:ext uri="{FF2B5EF4-FFF2-40B4-BE49-F238E27FC236}">
                <a16:creationId xmlns:a16="http://schemas.microsoft.com/office/drawing/2014/main" id="{9C54EEA2-D827-F260-891A-73520C53DA92}"/>
              </a:ext>
            </a:extLst>
          </p:cNvPr>
          <p:cNvSpPr>
            <a:spLocks noGrp="1"/>
          </p:cNvSpPr>
          <p:nvPr>
            <p:ph type="body" sz="quarter" idx="23" hasCustomPrompt="1"/>
          </p:nvPr>
        </p:nvSpPr>
        <p:spPr>
          <a:xfrm>
            <a:off x="10258881" y="1549813"/>
            <a:ext cx="493202" cy="365125"/>
          </a:xfrm>
        </p:spPr>
        <p:txBody>
          <a:bodyPr/>
          <a:lstStyle>
            <a:lvl1pPr>
              <a:buNone/>
              <a:defRPr>
                <a:solidFill>
                  <a:schemeClr val="tx1"/>
                </a:solidFill>
              </a:defRPr>
            </a:lvl1pPr>
          </a:lstStyle>
          <a:p>
            <a:pPr lvl="0"/>
            <a:r>
              <a:rPr lang="en-US"/>
              <a:t>##</a:t>
            </a:r>
          </a:p>
        </p:txBody>
      </p:sp>
      <p:sp>
        <p:nvSpPr>
          <p:cNvPr id="39" name="Text Placeholder 21">
            <a:extLst>
              <a:ext uri="{FF2B5EF4-FFF2-40B4-BE49-F238E27FC236}">
                <a16:creationId xmlns:a16="http://schemas.microsoft.com/office/drawing/2014/main" id="{1096ED01-8A8F-7CF7-42FB-2DF14CD6AAF9}"/>
              </a:ext>
            </a:extLst>
          </p:cNvPr>
          <p:cNvSpPr>
            <a:spLocks noGrp="1"/>
          </p:cNvSpPr>
          <p:nvPr>
            <p:ph type="body" sz="quarter" idx="24" hasCustomPrompt="1"/>
          </p:nvPr>
        </p:nvSpPr>
        <p:spPr>
          <a:xfrm>
            <a:off x="7516156" y="2110311"/>
            <a:ext cx="2636837" cy="1225439"/>
          </a:xfrm>
        </p:spPr>
        <p:txBody>
          <a:bodyPr/>
          <a:lstStyle>
            <a:lvl1pPr>
              <a:buNone/>
              <a:defRPr sz="1400">
                <a:solidFill>
                  <a:schemeClr val="tx1"/>
                </a:solidFill>
              </a:defRPr>
            </a:lvl1pPr>
          </a:lstStyle>
          <a:p>
            <a:pPr lvl="0"/>
            <a:r>
              <a:rPr lang="en-US"/>
              <a:t>Page title</a:t>
            </a:r>
          </a:p>
        </p:txBody>
      </p:sp>
      <p:sp>
        <p:nvSpPr>
          <p:cNvPr id="40" name="Text Placeholder 21">
            <a:extLst>
              <a:ext uri="{FF2B5EF4-FFF2-40B4-BE49-F238E27FC236}">
                <a16:creationId xmlns:a16="http://schemas.microsoft.com/office/drawing/2014/main" id="{F4423F8B-BCD9-CD89-70BF-BBF2E01B3FD9}"/>
              </a:ext>
            </a:extLst>
          </p:cNvPr>
          <p:cNvSpPr>
            <a:spLocks noGrp="1"/>
          </p:cNvSpPr>
          <p:nvPr>
            <p:ph type="body" sz="quarter" idx="25" hasCustomPrompt="1"/>
          </p:nvPr>
        </p:nvSpPr>
        <p:spPr>
          <a:xfrm>
            <a:off x="10258881" y="2110311"/>
            <a:ext cx="493202" cy="1225439"/>
          </a:xfrm>
        </p:spPr>
        <p:txBody>
          <a:bodyPr>
            <a:normAutofit/>
          </a:bodyPr>
          <a:lstStyle>
            <a:lvl1pPr>
              <a:buNone/>
              <a:defRPr sz="1400">
                <a:solidFill>
                  <a:srgbClr val="00B0F0"/>
                </a:solidFill>
              </a:defRPr>
            </a:lvl1pPr>
          </a:lstStyle>
          <a:p>
            <a:pPr lvl="0"/>
            <a:r>
              <a:rPr lang="en-US"/>
              <a:t>##</a:t>
            </a:r>
          </a:p>
        </p:txBody>
      </p:sp>
      <p:pic>
        <p:nvPicPr>
          <p:cNvPr id="4" name="Picture 3">
            <a:extLst>
              <a:ext uri="{FF2B5EF4-FFF2-40B4-BE49-F238E27FC236}">
                <a16:creationId xmlns:a16="http://schemas.microsoft.com/office/drawing/2014/main" id="{65A7433C-CDF7-DF78-39C6-C49B4C6859F9}"/>
              </a:ext>
            </a:extLst>
          </p:cNvPr>
          <p:cNvPicPr>
            <a:picLocks noChangeAspect="1"/>
          </p:cNvPicPr>
          <p:nvPr/>
        </p:nvPicPr>
        <p:blipFill>
          <a:blip r:embed="rId2"/>
          <a:srcRect/>
          <a:stretch/>
        </p:blipFill>
        <p:spPr>
          <a:xfrm>
            <a:off x="479424" y="6345650"/>
            <a:ext cx="750140" cy="252000"/>
          </a:xfrm>
          <a:prstGeom prst="rect">
            <a:avLst/>
          </a:prstGeom>
        </p:spPr>
      </p:pic>
      <p:sp>
        <p:nvSpPr>
          <p:cNvPr id="7" name="Text Placeholder 21">
            <a:extLst>
              <a:ext uri="{FF2B5EF4-FFF2-40B4-BE49-F238E27FC236}">
                <a16:creationId xmlns:a16="http://schemas.microsoft.com/office/drawing/2014/main" id="{1E643DB4-8FD5-7887-0C82-A0F0E17C7B5C}"/>
              </a:ext>
            </a:extLst>
          </p:cNvPr>
          <p:cNvSpPr>
            <a:spLocks noGrp="1"/>
          </p:cNvSpPr>
          <p:nvPr>
            <p:ph type="body" sz="quarter" idx="26" hasCustomPrompt="1"/>
          </p:nvPr>
        </p:nvSpPr>
        <p:spPr>
          <a:xfrm>
            <a:off x="479425" y="3587956"/>
            <a:ext cx="2568577" cy="365125"/>
          </a:xfrm>
        </p:spPr>
        <p:txBody>
          <a:bodyPr/>
          <a:lstStyle>
            <a:lvl1pPr>
              <a:buNone/>
              <a:defRPr>
                <a:solidFill>
                  <a:schemeClr val="tx1"/>
                </a:solidFill>
              </a:defRPr>
            </a:lvl1pPr>
          </a:lstStyle>
          <a:p>
            <a:pPr lvl="0"/>
            <a:r>
              <a:rPr lang="en-US" dirty="0"/>
              <a:t>Section title</a:t>
            </a:r>
          </a:p>
        </p:txBody>
      </p:sp>
      <p:sp>
        <p:nvSpPr>
          <p:cNvPr id="8" name="Text Placeholder 21">
            <a:extLst>
              <a:ext uri="{FF2B5EF4-FFF2-40B4-BE49-F238E27FC236}">
                <a16:creationId xmlns:a16="http://schemas.microsoft.com/office/drawing/2014/main" id="{459D0EAD-CA42-A21C-E0D9-8FF81F8C5170}"/>
              </a:ext>
            </a:extLst>
          </p:cNvPr>
          <p:cNvSpPr>
            <a:spLocks noGrp="1"/>
          </p:cNvSpPr>
          <p:nvPr>
            <p:ph type="body" sz="quarter" idx="27" hasCustomPrompt="1"/>
          </p:nvPr>
        </p:nvSpPr>
        <p:spPr>
          <a:xfrm>
            <a:off x="3153890" y="3587956"/>
            <a:ext cx="493202" cy="365125"/>
          </a:xfrm>
        </p:spPr>
        <p:txBody>
          <a:bodyPr/>
          <a:lstStyle>
            <a:lvl1pPr>
              <a:buNone/>
              <a:defRPr>
                <a:solidFill>
                  <a:schemeClr val="tx1"/>
                </a:solidFill>
              </a:defRPr>
            </a:lvl1pPr>
          </a:lstStyle>
          <a:p>
            <a:pPr lvl="0"/>
            <a:r>
              <a:rPr lang="en-US"/>
              <a:t>##</a:t>
            </a:r>
          </a:p>
        </p:txBody>
      </p:sp>
      <p:sp>
        <p:nvSpPr>
          <p:cNvPr id="9" name="Text Placeholder 21">
            <a:extLst>
              <a:ext uri="{FF2B5EF4-FFF2-40B4-BE49-F238E27FC236}">
                <a16:creationId xmlns:a16="http://schemas.microsoft.com/office/drawing/2014/main" id="{427DEE51-8D37-1F19-5FC4-836692DFB049}"/>
              </a:ext>
            </a:extLst>
          </p:cNvPr>
          <p:cNvSpPr>
            <a:spLocks noGrp="1"/>
          </p:cNvSpPr>
          <p:nvPr>
            <p:ph type="body" sz="quarter" idx="28" hasCustomPrompt="1"/>
          </p:nvPr>
        </p:nvSpPr>
        <p:spPr>
          <a:xfrm>
            <a:off x="479425" y="4148454"/>
            <a:ext cx="2568577" cy="1225439"/>
          </a:xfrm>
        </p:spPr>
        <p:txBody>
          <a:bodyPr/>
          <a:lstStyle>
            <a:lvl1pPr>
              <a:buNone/>
              <a:defRPr sz="1400">
                <a:solidFill>
                  <a:schemeClr val="tx1"/>
                </a:solidFill>
              </a:defRPr>
            </a:lvl1pPr>
          </a:lstStyle>
          <a:p>
            <a:pPr lvl="0"/>
            <a:r>
              <a:rPr lang="en-US"/>
              <a:t>Page title</a:t>
            </a:r>
          </a:p>
        </p:txBody>
      </p:sp>
      <p:sp>
        <p:nvSpPr>
          <p:cNvPr id="10" name="Text Placeholder 21">
            <a:extLst>
              <a:ext uri="{FF2B5EF4-FFF2-40B4-BE49-F238E27FC236}">
                <a16:creationId xmlns:a16="http://schemas.microsoft.com/office/drawing/2014/main" id="{DFE5BCD8-E31D-33C1-B950-E0B5A3A055E3}"/>
              </a:ext>
            </a:extLst>
          </p:cNvPr>
          <p:cNvSpPr>
            <a:spLocks noGrp="1"/>
          </p:cNvSpPr>
          <p:nvPr>
            <p:ph type="body" sz="quarter" idx="29" hasCustomPrompt="1"/>
          </p:nvPr>
        </p:nvSpPr>
        <p:spPr>
          <a:xfrm>
            <a:off x="3153890" y="4148454"/>
            <a:ext cx="493202" cy="1225439"/>
          </a:xfrm>
        </p:spPr>
        <p:txBody>
          <a:bodyPr>
            <a:normAutofit/>
          </a:bodyPr>
          <a:lstStyle>
            <a:lvl1pPr>
              <a:buNone/>
              <a:defRPr sz="1400">
                <a:solidFill>
                  <a:srgbClr val="00B0F0"/>
                </a:solidFill>
              </a:defRPr>
            </a:lvl1pPr>
          </a:lstStyle>
          <a:p>
            <a:pPr lvl="0"/>
            <a:r>
              <a:rPr lang="en-US"/>
              <a:t>##</a:t>
            </a:r>
          </a:p>
        </p:txBody>
      </p:sp>
      <p:sp>
        <p:nvSpPr>
          <p:cNvPr id="11" name="Text Placeholder 21">
            <a:extLst>
              <a:ext uri="{FF2B5EF4-FFF2-40B4-BE49-F238E27FC236}">
                <a16:creationId xmlns:a16="http://schemas.microsoft.com/office/drawing/2014/main" id="{1292CCBC-E35A-AB3F-8DA6-C4D6F8E8BD0B}"/>
              </a:ext>
            </a:extLst>
          </p:cNvPr>
          <p:cNvSpPr>
            <a:spLocks noGrp="1"/>
          </p:cNvSpPr>
          <p:nvPr>
            <p:ph type="body" sz="quarter" idx="30" hasCustomPrompt="1"/>
          </p:nvPr>
        </p:nvSpPr>
        <p:spPr>
          <a:xfrm>
            <a:off x="3963661" y="3587956"/>
            <a:ext cx="2636837" cy="365125"/>
          </a:xfrm>
        </p:spPr>
        <p:txBody>
          <a:bodyPr/>
          <a:lstStyle>
            <a:lvl1pPr>
              <a:buNone/>
              <a:defRPr>
                <a:solidFill>
                  <a:schemeClr val="tx1"/>
                </a:solidFill>
              </a:defRPr>
            </a:lvl1pPr>
          </a:lstStyle>
          <a:p>
            <a:pPr lvl="0"/>
            <a:r>
              <a:rPr lang="en-US"/>
              <a:t>Section title</a:t>
            </a:r>
          </a:p>
        </p:txBody>
      </p:sp>
      <p:sp>
        <p:nvSpPr>
          <p:cNvPr id="12" name="Text Placeholder 21">
            <a:extLst>
              <a:ext uri="{FF2B5EF4-FFF2-40B4-BE49-F238E27FC236}">
                <a16:creationId xmlns:a16="http://schemas.microsoft.com/office/drawing/2014/main" id="{7D9BD016-3B60-FFD3-A95D-ED35C986446A}"/>
              </a:ext>
            </a:extLst>
          </p:cNvPr>
          <p:cNvSpPr>
            <a:spLocks noGrp="1"/>
          </p:cNvSpPr>
          <p:nvPr>
            <p:ph type="body" sz="quarter" idx="31" hasCustomPrompt="1"/>
          </p:nvPr>
        </p:nvSpPr>
        <p:spPr>
          <a:xfrm>
            <a:off x="6706386" y="3587956"/>
            <a:ext cx="493202" cy="365125"/>
          </a:xfrm>
        </p:spPr>
        <p:txBody>
          <a:bodyPr/>
          <a:lstStyle>
            <a:lvl1pPr>
              <a:buNone/>
              <a:defRPr>
                <a:solidFill>
                  <a:schemeClr val="tx1"/>
                </a:solidFill>
              </a:defRPr>
            </a:lvl1pPr>
          </a:lstStyle>
          <a:p>
            <a:pPr lvl="0"/>
            <a:r>
              <a:rPr lang="en-US"/>
              <a:t>##</a:t>
            </a:r>
          </a:p>
        </p:txBody>
      </p:sp>
      <p:sp>
        <p:nvSpPr>
          <p:cNvPr id="13" name="Text Placeholder 21">
            <a:extLst>
              <a:ext uri="{FF2B5EF4-FFF2-40B4-BE49-F238E27FC236}">
                <a16:creationId xmlns:a16="http://schemas.microsoft.com/office/drawing/2014/main" id="{2426EF16-4DF9-98FE-69BD-8CDD82307C4C}"/>
              </a:ext>
            </a:extLst>
          </p:cNvPr>
          <p:cNvSpPr>
            <a:spLocks noGrp="1"/>
          </p:cNvSpPr>
          <p:nvPr>
            <p:ph type="body" sz="quarter" idx="32" hasCustomPrompt="1"/>
          </p:nvPr>
        </p:nvSpPr>
        <p:spPr>
          <a:xfrm>
            <a:off x="3963661" y="4148454"/>
            <a:ext cx="2636837" cy="1225439"/>
          </a:xfrm>
        </p:spPr>
        <p:txBody>
          <a:bodyPr/>
          <a:lstStyle>
            <a:lvl1pPr>
              <a:buNone/>
              <a:defRPr sz="1400">
                <a:solidFill>
                  <a:schemeClr val="tx1"/>
                </a:solidFill>
              </a:defRPr>
            </a:lvl1pPr>
          </a:lstStyle>
          <a:p>
            <a:pPr lvl="0"/>
            <a:r>
              <a:rPr lang="en-US"/>
              <a:t>Page title</a:t>
            </a:r>
          </a:p>
        </p:txBody>
      </p:sp>
      <p:sp>
        <p:nvSpPr>
          <p:cNvPr id="14" name="Text Placeholder 21">
            <a:extLst>
              <a:ext uri="{FF2B5EF4-FFF2-40B4-BE49-F238E27FC236}">
                <a16:creationId xmlns:a16="http://schemas.microsoft.com/office/drawing/2014/main" id="{9E98AD24-B885-21F2-F6BA-DF04DF9C236C}"/>
              </a:ext>
            </a:extLst>
          </p:cNvPr>
          <p:cNvSpPr>
            <a:spLocks noGrp="1"/>
          </p:cNvSpPr>
          <p:nvPr>
            <p:ph type="body" sz="quarter" idx="33" hasCustomPrompt="1"/>
          </p:nvPr>
        </p:nvSpPr>
        <p:spPr>
          <a:xfrm>
            <a:off x="6706386" y="4148454"/>
            <a:ext cx="493202" cy="1225439"/>
          </a:xfrm>
        </p:spPr>
        <p:txBody>
          <a:bodyPr>
            <a:normAutofit/>
          </a:bodyPr>
          <a:lstStyle>
            <a:lvl1pPr>
              <a:buNone/>
              <a:defRPr sz="1400">
                <a:solidFill>
                  <a:srgbClr val="00B0F0"/>
                </a:solidFill>
              </a:defRPr>
            </a:lvl1pPr>
          </a:lstStyle>
          <a:p>
            <a:pPr lvl="0"/>
            <a:r>
              <a:rPr lang="en-US"/>
              <a:t>##</a:t>
            </a:r>
          </a:p>
        </p:txBody>
      </p:sp>
      <p:sp>
        <p:nvSpPr>
          <p:cNvPr id="15" name="Text Placeholder 21">
            <a:extLst>
              <a:ext uri="{FF2B5EF4-FFF2-40B4-BE49-F238E27FC236}">
                <a16:creationId xmlns:a16="http://schemas.microsoft.com/office/drawing/2014/main" id="{BEB3465E-5140-2637-0740-5EECE764C54B}"/>
              </a:ext>
            </a:extLst>
          </p:cNvPr>
          <p:cNvSpPr>
            <a:spLocks noGrp="1"/>
          </p:cNvSpPr>
          <p:nvPr>
            <p:ph type="body" sz="quarter" idx="34" hasCustomPrompt="1"/>
          </p:nvPr>
        </p:nvSpPr>
        <p:spPr>
          <a:xfrm>
            <a:off x="7516157" y="3587956"/>
            <a:ext cx="2636837" cy="365125"/>
          </a:xfrm>
        </p:spPr>
        <p:txBody>
          <a:bodyPr/>
          <a:lstStyle>
            <a:lvl1pPr>
              <a:buNone/>
              <a:defRPr>
                <a:solidFill>
                  <a:schemeClr val="tx1"/>
                </a:solidFill>
              </a:defRPr>
            </a:lvl1pPr>
          </a:lstStyle>
          <a:p>
            <a:pPr lvl="0"/>
            <a:r>
              <a:rPr lang="en-US"/>
              <a:t>Section title</a:t>
            </a:r>
          </a:p>
        </p:txBody>
      </p:sp>
      <p:sp>
        <p:nvSpPr>
          <p:cNvPr id="16" name="Text Placeholder 21">
            <a:extLst>
              <a:ext uri="{FF2B5EF4-FFF2-40B4-BE49-F238E27FC236}">
                <a16:creationId xmlns:a16="http://schemas.microsoft.com/office/drawing/2014/main" id="{C69117DF-A5FF-D8E1-3E3A-961ECD7058E4}"/>
              </a:ext>
            </a:extLst>
          </p:cNvPr>
          <p:cNvSpPr>
            <a:spLocks noGrp="1"/>
          </p:cNvSpPr>
          <p:nvPr>
            <p:ph type="body" sz="quarter" idx="35" hasCustomPrompt="1"/>
          </p:nvPr>
        </p:nvSpPr>
        <p:spPr>
          <a:xfrm>
            <a:off x="10258882" y="3587956"/>
            <a:ext cx="493202" cy="365125"/>
          </a:xfrm>
        </p:spPr>
        <p:txBody>
          <a:bodyPr/>
          <a:lstStyle>
            <a:lvl1pPr>
              <a:buNone/>
              <a:defRPr>
                <a:solidFill>
                  <a:schemeClr val="tx1"/>
                </a:solidFill>
              </a:defRPr>
            </a:lvl1pPr>
          </a:lstStyle>
          <a:p>
            <a:pPr lvl="0"/>
            <a:r>
              <a:rPr lang="en-US"/>
              <a:t>##</a:t>
            </a:r>
          </a:p>
        </p:txBody>
      </p:sp>
      <p:sp>
        <p:nvSpPr>
          <p:cNvPr id="17" name="Text Placeholder 21">
            <a:extLst>
              <a:ext uri="{FF2B5EF4-FFF2-40B4-BE49-F238E27FC236}">
                <a16:creationId xmlns:a16="http://schemas.microsoft.com/office/drawing/2014/main" id="{0F8113B5-0954-43CC-7EF2-F0788BF718CB}"/>
              </a:ext>
            </a:extLst>
          </p:cNvPr>
          <p:cNvSpPr>
            <a:spLocks noGrp="1"/>
          </p:cNvSpPr>
          <p:nvPr>
            <p:ph type="body" sz="quarter" idx="36" hasCustomPrompt="1"/>
          </p:nvPr>
        </p:nvSpPr>
        <p:spPr>
          <a:xfrm>
            <a:off x="7516157" y="4148454"/>
            <a:ext cx="2636837" cy="1225439"/>
          </a:xfrm>
        </p:spPr>
        <p:txBody>
          <a:bodyPr/>
          <a:lstStyle>
            <a:lvl1pPr>
              <a:buNone/>
              <a:defRPr sz="1400">
                <a:solidFill>
                  <a:schemeClr val="tx1"/>
                </a:solidFill>
              </a:defRPr>
            </a:lvl1pPr>
          </a:lstStyle>
          <a:p>
            <a:pPr lvl="0"/>
            <a:r>
              <a:rPr lang="en-US"/>
              <a:t>Page title</a:t>
            </a:r>
          </a:p>
        </p:txBody>
      </p:sp>
      <p:sp>
        <p:nvSpPr>
          <p:cNvPr id="18" name="Text Placeholder 21">
            <a:extLst>
              <a:ext uri="{FF2B5EF4-FFF2-40B4-BE49-F238E27FC236}">
                <a16:creationId xmlns:a16="http://schemas.microsoft.com/office/drawing/2014/main" id="{560A162B-2191-898B-995E-EDF6F82B9173}"/>
              </a:ext>
            </a:extLst>
          </p:cNvPr>
          <p:cNvSpPr>
            <a:spLocks noGrp="1"/>
          </p:cNvSpPr>
          <p:nvPr>
            <p:ph type="body" sz="quarter" idx="37" hasCustomPrompt="1"/>
          </p:nvPr>
        </p:nvSpPr>
        <p:spPr>
          <a:xfrm>
            <a:off x="10258882" y="4148454"/>
            <a:ext cx="493202" cy="1225439"/>
          </a:xfrm>
        </p:spPr>
        <p:txBody>
          <a:bodyPr>
            <a:normAutofit/>
          </a:bodyPr>
          <a:lstStyle>
            <a:lvl1pPr>
              <a:buNone/>
              <a:defRPr sz="1400">
                <a:solidFill>
                  <a:srgbClr val="00B0F0"/>
                </a:solidFill>
              </a:defRPr>
            </a:lvl1pPr>
          </a:lstStyle>
          <a:p>
            <a:pPr lvl="0"/>
            <a:r>
              <a:rPr lang="en-US"/>
              <a:t>##</a:t>
            </a:r>
          </a:p>
        </p:txBody>
      </p:sp>
      <p:pic>
        <p:nvPicPr>
          <p:cNvPr id="3" name="Picture 2">
            <a:extLst>
              <a:ext uri="{FF2B5EF4-FFF2-40B4-BE49-F238E27FC236}">
                <a16:creationId xmlns:a16="http://schemas.microsoft.com/office/drawing/2014/main" id="{1DC21B25-6819-820E-8718-820FADEB7A1A}"/>
              </a:ext>
            </a:extLst>
          </p:cNvPr>
          <p:cNvPicPr>
            <a:picLocks noChangeAspect="1"/>
          </p:cNvPicPr>
          <p:nvPr userDrawn="1"/>
        </p:nvPicPr>
        <p:blipFill>
          <a:blip r:embed="rId2"/>
          <a:srcRect/>
          <a:stretch/>
        </p:blipFill>
        <p:spPr>
          <a:xfrm>
            <a:off x="479424" y="6345650"/>
            <a:ext cx="750140" cy="252000"/>
          </a:xfrm>
          <a:prstGeom prst="rect">
            <a:avLst/>
          </a:prstGeom>
        </p:spPr>
      </p:pic>
    </p:spTree>
    <p:extLst>
      <p:ext uri="{BB962C8B-B14F-4D97-AF65-F5344CB8AC3E}">
        <p14:creationId xmlns:p14="http://schemas.microsoft.com/office/powerpoint/2010/main" val="505521384"/>
      </p:ext>
    </p:extLst>
  </p:cSld>
  <p:clrMapOvr>
    <a:masterClrMapping/>
  </p:clrMapOvr>
  <p:extLst>
    <p:ext uri="{DCECCB84-F9BA-43D5-87BE-67443E8EF086}">
      <p15:sldGuideLst xmlns:p15="http://schemas.microsoft.com/office/powerpoint/2012/main">
        <p15:guide id="3" pos="302" userDrawn="1">
          <p15:clr>
            <a:srgbClr val="FBAE40"/>
          </p15:clr>
        </p15:guide>
        <p15:guide id="4" pos="744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5_Table of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8B5C-0CDF-E6A0-392A-7D1017B51FC4}"/>
              </a:ext>
            </a:extLst>
          </p:cNvPr>
          <p:cNvSpPr>
            <a:spLocks noGrp="1"/>
          </p:cNvSpPr>
          <p:nvPr>
            <p:ph type="title" hasCustomPrompt="1"/>
          </p:nvPr>
        </p:nvSpPr>
        <p:spPr>
          <a:xfrm>
            <a:off x="479423" y="304800"/>
            <a:ext cx="10272659" cy="1108993"/>
          </a:xfrm>
        </p:spPr>
        <p:txBody>
          <a:bodyPr anchor="t">
            <a:normAutofit/>
          </a:bodyPr>
          <a:lstStyle>
            <a:lvl1pPr>
              <a:defRPr sz="5400">
                <a:solidFill>
                  <a:schemeClr val="bg1"/>
                </a:solidFill>
              </a:defRPr>
            </a:lvl1pPr>
          </a:lstStyle>
          <a:p>
            <a:r>
              <a:rPr lang="en-US" dirty="0"/>
              <a:t>Contents</a:t>
            </a:r>
          </a:p>
        </p:txBody>
      </p:sp>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lvl1pPr>
              <a:defRPr>
                <a:solidFill>
                  <a:schemeClr val="bg1"/>
                </a:solidFill>
              </a:defRPr>
            </a:lvl1pPr>
          </a:lstStyle>
          <a:p>
            <a:fld id="{C0EDDC5C-205A-1F49-B1B2-33E9132FECDE}" type="slidenum">
              <a:rPr lang="en-US" smtClean="0"/>
              <a:pPr/>
              <a:t>‹#›</a:t>
            </a:fld>
            <a:endParaRPr lang="en-US"/>
          </a:p>
        </p:txBody>
      </p:sp>
      <p:sp>
        <p:nvSpPr>
          <p:cNvPr id="22" name="Text Placeholder 21">
            <a:extLst>
              <a:ext uri="{FF2B5EF4-FFF2-40B4-BE49-F238E27FC236}">
                <a16:creationId xmlns:a16="http://schemas.microsoft.com/office/drawing/2014/main" id="{C529A663-DD47-C57D-32FF-13435B727A6B}"/>
              </a:ext>
            </a:extLst>
          </p:cNvPr>
          <p:cNvSpPr>
            <a:spLocks noGrp="1"/>
          </p:cNvSpPr>
          <p:nvPr>
            <p:ph type="body" sz="quarter" idx="14" hasCustomPrompt="1"/>
          </p:nvPr>
        </p:nvSpPr>
        <p:spPr>
          <a:xfrm>
            <a:off x="479424" y="1549813"/>
            <a:ext cx="2568577" cy="365125"/>
          </a:xfrm>
        </p:spPr>
        <p:txBody>
          <a:bodyPr/>
          <a:lstStyle>
            <a:lvl1pPr>
              <a:buNone/>
              <a:defRPr>
                <a:solidFill>
                  <a:schemeClr val="bg1"/>
                </a:solidFill>
              </a:defRPr>
            </a:lvl1pPr>
          </a:lstStyle>
          <a:p>
            <a:pPr lvl="0"/>
            <a:r>
              <a:rPr lang="en-US" dirty="0"/>
              <a:t>Section title</a:t>
            </a:r>
          </a:p>
        </p:txBody>
      </p:sp>
      <p:sp>
        <p:nvSpPr>
          <p:cNvPr id="26" name="Text Placeholder 21">
            <a:extLst>
              <a:ext uri="{FF2B5EF4-FFF2-40B4-BE49-F238E27FC236}">
                <a16:creationId xmlns:a16="http://schemas.microsoft.com/office/drawing/2014/main" id="{EFB0AE51-FA0E-1DFF-266B-5DEFB493DECA}"/>
              </a:ext>
            </a:extLst>
          </p:cNvPr>
          <p:cNvSpPr>
            <a:spLocks noGrp="1"/>
          </p:cNvSpPr>
          <p:nvPr>
            <p:ph type="body" sz="quarter" idx="16" hasCustomPrompt="1"/>
          </p:nvPr>
        </p:nvSpPr>
        <p:spPr>
          <a:xfrm>
            <a:off x="630315" y="2110311"/>
            <a:ext cx="9454718" cy="3615786"/>
          </a:xfrm>
        </p:spPr>
        <p:txBody>
          <a:bodyPr/>
          <a:lstStyle>
            <a:lvl1pPr marL="285750" indent="-285750">
              <a:buFont typeface="Arial" panose="020B0604020202020204" pitchFamily="34" charset="0"/>
              <a:buNone/>
              <a:tabLst>
                <a:tab pos="355600" algn="l"/>
              </a:tabLst>
              <a:defRPr sz="1400">
                <a:solidFill>
                  <a:schemeClr val="bg1"/>
                </a:solidFill>
              </a:defRPr>
            </a:lvl1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dolor sit </a:t>
            </a:r>
            <a:r>
              <a:rPr lang="en-US" dirty="0" err="1"/>
              <a:t>amet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consectetuer</a:t>
            </a:r>
            <a:r>
              <a:rPr lang="en-US" dirty="0"/>
              <a:t> </a:t>
            </a:r>
            <a:r>
              <a:rPr lang="en-US" dirty="0" err="1"/>
              <a:t>adipiscing</a:t>
            </a:r>
            <a:r>
              <a:rPr lang="en-US" dirty="0"/>
              <a:t> </a:t>
            </a:r>
            <a:r>
              <a:rPr lang="en-US" dirty="0" err="1"/>
              <a:t>elit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aliquip</a:t>
            </a:r>
            <a:r>
              <a:rPr lang="en-US" dirty="0"/>
              <a:t> ex </a:t>
            </a:r>
            <a:r>
              <a:rPr lang="en-US" dirty="0" err="1"/>
              <a:t>ea</a:t>
            </a:r>
            <a:r>
              <a:rPr lang="en-US" dirty="0"/>
              <a:t> </a:t>
            </a:r>
            <a:r>
              <a:rPr lang="en-US" dirty="0" err="1"/>
              <a:t>commodo</a:t>
            </a:r>
            <a:r>
              <a:rPr lang="en-US" dirty="0"/>
              <a:t> </a:t>
            </a:r>
            <a:r>
              <a:rPr lang="en-US" dirty="0" err="1"/>
              <a:t>consequat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Duis autem vel </a:t>
            </a:r>
            <a:r>
              <a:rPr lang="en-US" dirty="0" err="1"/>
              <a:t>eum</a:t>
            </a:r>
            <a:r>
              <a:rPr lang="en-US" dirty="0"/>
              <a:t> </a:t>
            </a:r>
            <a:r>
              <a:rPr lang="en-US" dirty="0" err="1"/>
              <a:t>iriure</a:t>
            </a:r>
            <a:r>
              <a:rPr lang="en-US" dirty="0"/>
              <a:t> dolor in </a:t>
            </a:r>
            <a:r>
              <a:rPr lang="en-US" dirty="0" err="1"/>
              <a:t>hendrerit</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endParaRPr lang="en-US" dirty="0"/>
          </a:p>
          <a:p>
            <a:pPr lvl="0"/>
            <a:endParaRPr lang="en-US" dirty="0"/>
          </a:p>
        </p:txBody>
      </p:sp>
      <p:sp>
        <p:nvSpPr>
          <p:cNvPr id="40" name="Text Placeholder 21">
            <a:extLst>
              <a:ext uri="{FF2B5EF4-FFF2-40B4-BE49-F238E27FC236}">
                <a16:creationId xmlns:a16="http://schemas.microsoft.com/office/drawing/2014/main" id="{F4423F8B-BCD9-CD89-70BF-BBF2E01B3FD9}"/>
              </a:ext>
            </a:extLst>
          </p:cNvPr>
          <p:cNvSpPr>
            <a:spLocks noGrp="1"/>
          </p:cNvSpPr>
          <p:nvPr>
            <p:ph type="body" sz="quarter" idx="25" hasCustomPrompt="1"/>
          </p:nvPr>
        </p:nvSpPr>
        <p:spPr>
          <a:xfrm>
            <a:off x="10258881" y="2110311"/>
            <a:ext cx="493202" cy="3615786"/>
          </a:xfrm>
        </p:spPr>
        <p:txBody>
          <a:bodyPr>
            <a:normAutofit/>
          </a:bodyPr>
          <a:lstStyle>
            <a:lvl1pPr>
              <a:buNone/>
              <a:defRPr sz="1400">
                <a:solidFill>
                  <a:srgbClr val="00B0F0"/>
                </a:solidFill>
              </a:defRPr>
            </a:lvl1pPr>
          </a:lstStyle>
          <a:p>
            <a:pPr lvl="0"/>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pic>
        <p:nvPicPr>
          <p:cNvPr id="4" name="Picture 3">
            <a:extLst>
              <a:ext uri="{FF2B5EF4-FFF2-40B4-BE49-F238E27FC236}">
                <a16:creationId xmlns:a16="http://schemas.microsoft.com/office/drawing/2014/main" id="{65A7433C-CDF7-DF78-39C6-C49B4C6859F9}"/>
              </a:ext>
            </a:extLst>
          </p:cNvPr>
          <p:cNvPicPr>
            <a:picLocks noChangeAspect="1"/>
          </p:cNvPicPr>
          <p:nvPr/>
        </p:nvPicPr>
        <p:blipFill>
          <a:blip r:embed="rId2"/>
          <a:srcRect/>
          <a:stretch/>
        </p:blipFill>
        <p:spPr>
          <a:xfrm>
            <a:off x="479424" y="6345650"/>
            <a:ext cx="750140" cy="252000"/>
          </a:xfrm>
          <a:prstGeom prst="rect">
            <a:avLst/>
          </a:prstGeom>
        </p:spPr>
      </p:pic>
      <p:pic>
        <p:nvPicPr>
          <p:cNvPr id="3" name="Picture 2">
            <a:extLst>
              <a:ext uri="{FF2B5EF4-FFF2-40B4-BE49-F238E27FC236}">
                <a16:creationId xmlns:a16="http://schemas.microsoft.com/office/drawing/2014/main" id="{F3893F8F-80E3-B30B-C9EE-608E8A6981AC}"/>
              </a:ext>
            </a:extLst>
          </p:cNvPr>
          <p:cNvPicPr>
            <a:picLocks noChangeAspect="1"/>
          </p:cNvPicPr>
          <p:nvPr userDrawn="1"/>
        </p:nvPicPr>
        <p:blipFill>
          <a:blip r:embed="rId2"/>
          <a:srcRect/>
          <a:stretch/>
        </p:blipFill>
        <p:spPr>
          <a:xfrm>
            <a:off x="479424" y="6345650"/>
            <a:ext cx="750140" cy="252000"/>
          </a:xfrm>
          <a:prstGeom prst="rect">
            <a:avLst/>
          </a:prstGeom>
        </p:spPr>
      </p:pic>
    </p:spTree>
    <p:extLst>
      <p:ext uri="{BB962C8B-B14F-4D97-AF65-F5344CB8AC3E}">
        <p14:creationId xmlns:p14="http://schemas.microsoft.com/office/powerpoint/2010/main" val="1343094720"/>
      </p:ext>
    </p:extLst>
  </p:cSld>
  <p:clrMapOvr>
    <a:masterClrMapping/>
  </p:clrMapOvr>
  <p:extLst>
    <p:ext uri="{DCECCB84-F9BA-43D5-87BE-67443E8EF086}">
      <p15:sldGuideLst xmlns:p15="http://schemas.microsoft.com/office/powerpoint/2012/main">
        <p15:guide id="3" pos="302" userDrawn="1">
          <p15:clr>
            <a:srgbClr val="FBAE40"/>
          </p15:clr>
        </p15:guide>
        <p15:guide id="4" pos="7446"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6_Section Divider">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3D4AB32-1A8E-E2C6-32F6-34B4B1CBD791}"/>
              </a:ext>
            </a:extLst>
          </p:cNvPr>
          <p:cNvSpPr/>
          <p:nvPr/>
        </p:nvSpPr>
        <p:spPr>
          <a:xfrm>
            <a:off x="214152" y="150876"/>
            <a:ext cx="5806440" cy="6556248"/>
          </a:xfrm>
          <a:prstGeom prst="roundRect">
            <a:avLst>
              <a:gd name="adj" fmla="val 346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85AFFB3-F07C-1097-9A9B-77BCAB244C00}"/>
              </a:ext>
            </a:extLst>
          </p:cNvPr>
          <p:cNvPicPr>
            <a:picLocks noChangeAspect="1"/>
          </p:cNvPicPr>
          <p:nvPr/>
        </p:nvPicPr>
        <p:blipFill>
          <a:blip r:embed="rId2"/>
          <a:srcRect/>
          <a:stretch/>
        </p:blipFill>
        <p:spPr>
          <a:xfrm>
            <a:off x="2572982" y="5989003"/>
            <a:ext cx="1088780" cy="365760"/>
          </a:xfrm>
          <a:prstGeom prst="rect">
            <a:avLst/>
          </a:prstGeom>
        </p:spPr>
      </p:pic>
      <p:sp>
        <p:nvSpPr>
          <p:cNvPr id="2" name="Picture Placeholder 9">
            <a:extLst>
              <a:ext uri="{FF2B5EF4-FFF2-40B4-BE49-F238E27FC236}">
                <a16:creationId xmlns:a16="http://schemas.microsoft.com/office/drawing/2014/main" id="{F40379FA-2C19-4BBE-91FD-C67F05FC6E86}"/>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3" name="Rectangle: Rounded Corners 2">
            <a:extLst>
              <a:ext uri="{FF2B5EF4-FFF2-40B4-BE49-F238E27FC236}">
                <a16:creationId xmlns:a16="http://schemas.microsoft.com/office/drawing/2014/main" id="{1137BE8F-7B43-B86C-9EFA-D9AE70B96E67}"/>
              </a:ext>
            </a:extLst>
          </p:cNvPr>
          <p:cNvSpPr/>
          <p:nvPr userDrawn="1"/>
        </p:nvSpPr>
        <p:spPr>
          <a:xfrm>
            <a:off x="214152" y="150876"/>
            <a:ext cx="5806440" cy="6556248"/>
          </a:xfrm>
          <a:prstGeom prst="roundRect">
            <a:avLst>
              <a:gd name="adj" fmla="val 346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7EBBE62-50AE-6800-57EE-DF71964D2580}"/>
              </a:ext>
            </a:extLst>
          </p:cNvPr>
          <p:cNvPicPr>
            <a:picLocks noChangeAspect="1"/>
          </p:cNvPicPr>
          <p:nvPr userDrawn="1"/>
        </p:nvPicPr>
        <p:blipFill>
          <a:blip r:embed="rId2"/>
          <a:srcRect/>
          <a:stretch/>
        </p:blipFill>
        <p:spPr>
          <a:xfrm>
            <a:off x="2572982" y="5989003"/>
            <a:ext cx="1088780" cy="365760"/>
          </a:xfrm>
          <a:prstGeom prst="rect">
            <a:avLst/>
          </a:prstGeom>
        </p:spPr>
      </p:pic>
    </p:spTree>
    <p:extLst>
      <p:ext uri="{BB962C8B-B14F-4D97-AF65-F5344CB8AC3E}">
        <p14:creationId xmlns:p14="http://schemas.microsoft.com/office/powerpoint/2010/main" val="298079957"/>
      </p:ext>
    </p:extLst>
  </p:cSld>
  <p:clrMapOvr>
    <a:masterClrMapping/>
  </p:clrMapOvr>
  <p:extLst>
    <p:ext uri="{DCECCB84-F9BA-43D5-87BE-67443E8EF086}">
      <p15:sldGuideLst xmlns:p15="http://schemas.microsoft.com/office/powerpoint/2012/main">
        <p15:guide id="4" orient="horz" pos="4156" userDrawn="1">
          <p15:clr>
            <a:srgbClr val="FBAE40"/>
          </p15:clr>
        </p15:guide>
        <p15:guide id="5" pos="302" userDrawn="1">
          <p15:clr>
            <a:srgbClr val="FBAE40"/>
          </p15:clr>
        </p15:guide>
        <p15:guide id="6" orient="horz" pos="399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 core navy">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5C3BB0-3FFA-3FF6-DDA2-4C2D968913C0}"/>
              </a:ext>
            </a:extLst>
          </p:cNvPr>
          <p:cNvSpPr/>
          <p:nvPr/>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pic>
        <p:nvPicPr>
          <p:cNvPr id="4" name="Picture 3">
            <a:extLst>
              <a:ext uri="{FF2B5EF4-FFF2-40B4-BE49-F238E27FC236}">
                <a16:creationId xmlns:a16="http://schemas.microsoft.com/office/drawing/2014/main" id="{5B270947-3F0C-17F7-69CC-2BB979686785}"/>
              </a:ext>
            </a:extLst>
          </p:cNvPr>
          <p:cNvPicPr>
            <a:picLocks noChangeAspect="1"/>
          </p:cNvPicPr>
          <p:nvPr/>
        </p:nvPicPr>
        <p:blipFill>
          <a:blip r:embed="rId2"/>
          <a:srcRect t="22031" b="21369"/>
          <a:stretch/>
        </p:blipFill>
        <p:spPr>
          <a:xfrm>
            <a:off x="2315184" y="5958068"/>
            <a:ext cx="1410510" cy="387170"/>
          </a:xfrm>
          <a:prstGeom prst="rect">
            <a:avLst/>
          </a:prstGeom>
        </p:spPr>
      </p:pic>
      <p:sp>
        <p:nvSpPr>
          <p:cNvPr id="2" name="Rectangle: Rounded Corners 1">
            <a:extLst>
              <a:ext uri="{FF2B5EF4-FFF2-40B4-BE49-F238E27FC236}">
                <a16:creationId xmlns:a16="http://schemas.microsoft.com/office/drawing/2014/main" id="{22E9F034-F517-330A-A19F-C3ECD0D53CC6}"/>
              </a:ext>
            </a:extLst>
          </p:cNvPr>
          <p:cNvSpPr/>
          <p:nvPr/>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BA60884-9151-C0D7-D42E-C7761E4CEAD3}"/>
              </a:ext>
            </a:extLst>
          </p:cNvPr>
          <p:cNvPicPr>
            <a:picLocks noChangeAspect="1"/>
          </p:cNvPicPr>
          <p:nvPr/>
        </p:nvPicPr>
        <p:blipFill>
          <a:blip r:embed="rId3"/>
          <a:srcRect t="21716" b="21716"/>
          <a:stretch/>
        </p:blipFill>
        <p:spPr>
          <a:xfrm>
            <a:off x="2315184" y="5958068"/>
            <a:ext cx="1410510" cy="387170"/>
          </a:xfrm>
          <a:prstGeom prst="rect">
            <a:avLst/>
          </a:prstGeom>
        </p:spPr>
      </p:pic>
      <p:sp>
        <p:nvSpPr>
          <p:cNvPr id="5" name="Rectangle: Rounded Corners 4">
            <a:extLst>
              <a:ext uri="{FF2B5EF4-FFF2-40B4-BE49-F238E27FC236}">
                <a16:creationId xmlns:a16="http://schemas.microsoft.com/office/drawing/2014/main" id="{B96931DF-F5B6-9E81-3D01-970F2AFAE35B}"/>
              </a:ext>
            </a:extLst>
          </p:cNvPr>
          <p:cNvSpPr/>
          <p:nvPr/>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C7153E0-83C7-4C8E-2C65-75C11685145D}"/>
              </a:ext>
            </a:extLst>
          </p:cNvPr>
          <p:cNvPicPr>
            <a:picLocks noChangeAspect="1"/>
          </p:cNvPicPr>
          <p:nvPr/>
        </p:nvPicPr>
        <p:blipFill>
          <a:blip r:embed="rId3"/>
          <a:srcRect t="21716" b="21716"/>
          <a:stretch/>
        </p:blipFill>
        <p:spPr>
          <a:xfrm>
            <a:off x="2315184" y="5958068"/>
            <a:ext cx="1410510" cy="387170"/>
          </a:xfrm>
          <a:prstGeom prst="rect">
            <a:avLst/>
          </a:prstGeom>
        </p:spPr>
      </p:pic>
      <p:sp>
        <p:nvSpPr>
          <p:cNvPr id="8" name="Picture Placeholder 9">
            <a:extLst>
              <a:ext uri="{FF2B5EF4-FFF2-40B4-BE49-F238E27FC236}">
                <a16:creationId xmlns:a16="http://schemas.microsoft.com/office/drawing/2014/main" id="{EDD68CDB-EF3E-F44C-D1FF-C5706A3444B2}"/>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0" name="Rectangle: Rounded Corners 9">
            <a:extLst>
              <a:ext uri="{FF2B5EF4-FFF2-40B4-BE49-F238E27FC236}">
                <a16:creationId xmlns:a16="http://schemas.microsoft.com/office/drawing/2014/main" id="{FA4BABA6-2047-B022-5A72-1E66181F55E9}"/>
              </a:ext>
            </a:extLst>
          </p:cNvPr>
          <p:cNvSpPr/>
          <p:nvPr userDrawn="1"/>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8793624-E7E3-8783-3AA2-416B2A7140D5}"/>
              </a:ext>
            </a:extLst>
          </p:cNvPr>
          <p:cNvPicPr>
            <a:picLocks noChangeAspect="1"/>
          </p:cNvPicPr>
          <p:nvPr userDrawn="1"/>
        </p:nvPicPr>
        <p:blipFill>
          <a:blip r:embed="rId3"/>
          <a:srcRect t="21716" b="21716"/>
          <a:stretch/>
        </p:blipFill>
        <p:spPr>
          <a:xfrm>
            <a:off x="2315184" y="5958068"/>
            <a:ext cx="1410510" cy="387170"/>
          </a:xfrm>
          <a:prstGeom prst="rect">
            <a:avLst/>
          </a:prstGeom>
        </p:spPr>
      </p:pic>
    </p:spTree>
    <p:extLst>
      <p:ext uri="{BB962C8B-B14F-4D97-AF65-F5344CB8AC3E}">
        <p14:creationId xmlns:p14="http://schemas.microsoft.com/office/powerpoint/2010/main" val="1402654783"/>
      </p:ext>
    </p:extLst>
  </p:cSld>
  <p:clrMapOvr>
    <a:masterClrMapping/>
  </p:clrMapOvr>
  <p:extLst>
    <p:ext uri="{DCECCB84-F9BA-43D5-87BE-67443E8EF086}">
      <p15:sldGuideLst xmlns:p15="http://schemas.microsoft.com/office/powerpoint/2012/main">
        <p15:guide id="10" orient="horz" pos="4156" userDrawn="1">
          <p15:clr>
            <a:srgbClr val="FBAE40"/>
          </p15:clr>
        </p15:guide>
        <p15:guide id="11" pos="302" userDrawn="1">
          <p15:clr>
            <a:srgbClr val="FBAE40"/>
          </p15:clr>
        </p15:guide>
        <p15:guide id="12" orient="horz" pos="3997"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7_Section Divider">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5C3BB0-3FFA-3FF6-DDA2-4C2D968913C0}"/>
              </a:ext>
            </a:extLst>
          </p:cNvPr>
          <p:cNvSpPr/>
          <p:nvPr/>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bg2"/>
                </a:solidFill>
              </a:defRPr>
            </a:lvl1pPr>
          </a:lstStyle>
          <a:p>
            <a:fld id="{C0EDDC5C-205A-1F49-B1B2-33E9132FECDE}" type="slidenum">
              <a:rPr lang="en-US" smtClean="0"/>
              <a:pPr/>
              <a:t>‹#›</a:t>
            </a:fld>
            <a:endParaRPr lang="en-US"/>
          </a:p>
        </p:txBody>
      </p:sp>
      <p:pic>
        <p:nvPicPr>
          <p:cNvPr id="4" name="Picture 3">
            <a:extLst>
              <a:ext uri="{FF2B5EF4-FFF2-40B4-BE49-F238E27FC236}">
                <a16:creationId xmlns:a16="http://schemas.microsoft.com/office/drawing/2014/main" id="{5B270947-3F0C-17F7-69CC-2BB979686785}"/>
              </a:ext>
            </a:extLst>
          </p:cNvPr>
          <p:cNvPicPr>
            <a:picLocks noChangeAspect="1"/>
          </p:cNvPicPr>
          <p:nvPr/>
        </p:nvPicPr>
        <p:blipFill>
          <a:blip r:embed="rId2"/>
          <a:srcRect t="21716" b="21716"/>
          <a:stretch/>
        </p:blipFill>
        <p:spPr>
          <a:xfrm>
            <a:off x="2412117" y="5969180"/>
            <a:ext cx="1410510" cy="387170"/>
          </a:xfrm>
          <a:prstGeom prst="rect">
            <a:avLst/>
          </a:prstGeom>
        </p:spPr>
      </p:pic>
      <p:sp>
        <p:nvSpPr>
          <p:cNvPr id="2" name="Picture Placeholder 9">
            <a:extLst>
              <a:ext uri="{FF2B5EF4-FFF2-40B4-BE49-F238E27FC236}">
                <a16:creationId xmlns:a16="http://schemas.microsoft.com/office/drawing/2014/main" id="{80225C94-C544-AA8A-9E6D-1A767BD8343F}"/>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3" name="Rectangle: Rounded Corners 2">
            <a:extLst>
              <a:ext uri="{FF2B5EF4-FFF2-40B4-BE49-F238E27FC236}">
                <a16:creationId xmlns:a16="http://schemas.microsoft.com/office/drawing/2014/main" id="{530F010F-5655-7506-D477-65A181DA59DD}"/>
              </a:ext>
            </a:extLst>
          </p:cNvPr>
          <p:cNvSpPr/>
          <p:nvPr userDrawn="1"/>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C7181C0-D400-2286-F898-573F3923EB7A}"/>
              </a:ext>
            </a:extLst>
          </p:cNvPr>
          <p:cNvPicPr>
            <a:picLocks noChangeAspect="1"/>
          </p:cNvPicPr>
          <p:nvPr userDrawn="1"/>
        </p:nvPicPr>
        <p:blipFill>
          <a:blip r:embed="rId2"/>
          <a:srcRect t="21716" b="21716"/>
          <a:stretch/>
        </p:blipFill>
        <p:spPr>
          <a:xfrm>
            <a:off x="2412117" y="5969180"/>
            <a:ext cx="1410510" cy="387170"/>
          </a:xfrm>
          <a:prstGeom prst="rect">
            <a:avLst/>
          </a:prstGeom>
        </p:spPr>
      </p:pic>
    </p:spTree>
    <p:extLst>
      <p:ext uri="{BB962C8B-B14F-4D97-AF65-F5344CB8AC3E}">
        <p14:creationId xmlns:p14="http://schemas.microsoft.com/office/powerpoint/2010/main" val="2752624039"/>
      </p:ext>
    </p:extLst>
  </p:cSld>
  <p:clrMapOvr>
    <a:masterClrMapping/>
  </p:clrMapOvr>
  <p:extLst>
    <p:ext uri="{DCECCB84-F9BA-43D5-87BE-67443E8EF086}">
      <p15:sldGuideLst xmlns:p15="http://schemas.microsoft.com/office/powerpoint/2012/main">
        <p15:guide id="4" orient="horz" pos="4156" userDrawn="1">
          <p15:clr>
            <a:srgbClr val="FBAE40"/>
          </p15:clr>
        </p15:guide>
        <p15:guide id="5" pos="302" userDrawn="1">
          <p15:clr>
            <a:srgbClr val="FBAE40"/>
          </p15:clr>
        </p15:guide>
        <p15:guide id="6" orient="horz" pos="3997"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8_Section Divider">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FF34FFF-A4FC-99F6-F7D0-CA2E25A57243}"/>
              </a:ext>
            </a:extLst>
          </p:cNvPr>
          <p:cNvSpPr/>
          <p:nvPr/>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bg2"/>
                </a:solidFill>
              </a:defRPr>
            </a:lvl1pPr>
          </a:lstStyle>
          <a:p>
            <a:fld id="{C0EDDC5C-205A-1F49-B1B2-33E9132FECDE}" type="slidenum">
              <a:rPr lang="en-US" smtClean="0"/>
              <a:pPr/>
              <a:t>‹#›</a:t>
            </a:fld>
            <a:endParaRPr lang="en-US"/>
          </a:p>
        </p:txBody>
      </p:sp>
      <p:pic>
        <p:nvPicPr>
          <p:cNvPr id="7" name="Picture 6">
            <a:extLst>
              <a:ext uri="{FF2B5EF4-FFF2-40B4-BE49-F238E27FC236}">
                <a16:creationId xmlns:a16="http://schemas.microsoft.com/office/drawing/2014/main" id="{D1976D48-5BBA-EEC4-BFBA-950CF294800A}"/>
              </a:ext>
            </a:extLst>
          </p:cNvPr>
          <p:cNvPicPr>
            <a:picLocks noChangeAspect="1"/>
          </p:cNvPicPr>
          <p:nvPr/>
        </p:nvPicPr>
        <p:blipFill>
          <a:blip r:embed="rId2"/>
          <a:srcRect/>
          <a:stretch/>
        </p:blipFill>
        <p:spPr>
          <a:xfrm>
            <a:off x="2395981" y="5819775"/>
            <a:ext cx="1442781" cy="700087"/>
          </a:xfrm>
          <a:prstGeom prst="rect">
            <a:avLst/>
          </a:prstGeom>
        </p:spPr>
      </p:pic>
      <p:sp>
        <p:nvSpPr>
          <p:cNvPr id="2" name="Picture Placeholder 9">
            <a:extLst>
              <a:ext uri="{FF2B5EF4-FFF2-40B4-BE49-F238E27FC236}">
                <a16:creationId xmlns:a16="http://schemas.microsoft.com/office/drawing/2014/main" id="{ECE80C11-7DF6-BE60-5AC8-A5B512D132C8}"/>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3" name="Rectangle: Rounded Corners 2">
            <a:extLst>
              <a:ext uri="{FF2B5EF4-FFF2-40B4-BE49-F238E27FC236}">
                <a16:creationId xmlns:a16="http://schemas.microsoft.com/office/drawing/2014/main" id="{6443230D-931F-9316-AB0E-FCC7AFEC2460}"/>
              </a:ext>
            </a:extLst>
          </p:cNvPr>
          <p:cNvSpPr/>
          <p:nvPr userDrawn="1"/>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8C305B7-4EB8-E5C3-C983-5D2F62F67304}"/>
              </a:ext>
            </a:extLst>
          </p:cNvPr>
          <p:cNvPicPr>
            <a:picLocks noChangeAspect="1"/>
          </p:cNvPicPr>
          <p:nvPr userDrawn="1"/>
        </p:nvPicPr>
        <p:blipFill>
          <a:blip r:embed="rId2"/>
          <a:srcRect/>
          <a:stretch/>
        </p:blipFill>
        <p:spPr>
          <a:xfrm>
            <a:off x="2395981" y="5819775"/>
            <a:ext cx="1442781" cy="700087"/>
          </a:xfrm>
          <a:prstGeom prst="rect">
            <a:avLst/>
          </a:prstGeom>
        </p:spPr>
      </p:pic>
    </p:spTree>
    <p:extLst>
      <p:ext uri="{BB962C8B-B14F-4D97-AF65-F5344CB8AC3E}">
        <p14:creationId xmlns:p14="http://schemas.microsoft.com/office/powerpoint/2010/main" val="2964045335"/>
      </p:ext>
    </p:extLst>
  </p:cSld>
  <p:clrMapOvr>
    <a:masterClrMapping/>
  </p:clrMapOvr>
  <p:extLst>
    <p:ext uri="{DCECCB84-F9BA-43D5-87BE-67443E8EF086}">
      <p15:sldGuideLst xmlns:p15="http://schemas.microsoft.com/office/powerpoint/2012/main">
        <p15:guide id="3" pos="302" userDrawn="1">
          <p15:clr>
            <a:srgbClr val="FBAE40"/>
          </p15:clr>
        </p15:guide>
        <p15:guide id="4" orient="horz" pos="397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2_Text Left-aligne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3" name="Text Placeholder 30">
            <a:extLst>
              <a:ext uri="{FF2B5EF4-FFF2-40B4-BE49-F238E27FC236}">
                <a16:creationId xmlns:a16="http://schemas.microsoft.com/office/drawing/2014/main" id="{0F81D565-CAE9-35CC-ED85-94E014B51501}"/>
              </a:ext>
            </a:extLst>
          </p:cNvPr>
          <p:cNvSpPr>
            <a:spLocks noGrp="1"/>
          </p:cNvSpPr>
          <p:nvPr>
            <p:ph type="body" sz="quarter" idx="15" hasCustomPrompt="1"/>
          </p:nvPr>
        </p:nvSpPr>
        <p:spPr>
          <a:xfrm>
            <a:off x="479424" y="1633486"/>
            <a:ext cx="11301888"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7" name="Text Placeholder 30">
            <a:extLst>
              <a:ext uri="{FF2B5EF4-FFF2-40B4-BE49-F238E27FC236}">
                <a16:creationId xmlns:a16="http://schemas.microsoft.com/office/drawing/2014/main" id="{118185E0-85FB-98C8-2C8F-7FE2F655AD1E}"/>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97DD3D99-913E-D7C7-A698-87B9888E1490}"/>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9" name="Text Placeholder 30">
            <a:extLst>
              <a:ext uri="{FF2B5EF4-FFF2-40B4-BE49-F238E27FC236}">
                <a16:creationId xmlns:a16="http://schemas.microsoft.com/office/drawing/2014/main" id="{AC348A30-EE3F-97FD-57AB-68DCC4520666}"/>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0" name="Picture 9">
            <a:extLst>
              <a:ext uri="{FF2B5EF4-FFF2-40B4-BE49-F238E27FC236}">
                <a16:creationId xmlns:a16="http://schemas.microsoft.com/office/drawing/2014/main" id="{F809B866-0789-A6CD-1DB1-25A440015075}"/>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DBFA5B88-D5CB-94FD-5764-69DAF83C10AA}"/>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125482900"/>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2_Text Left-aligned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rIns="0"/>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494944" y="940474"/>
            <a:ext cx="5973390" cy="3078373"/>
          </a:xfrm>
        </p:spPr>
        <p:txBody>
          <a:bodyPr lIns="0" rIns="0" anchor="t">
            <a:normAutofit/>
          </a:bodyPr>
          <a:lstStyle>
            <a:lvl1pPr marL="0" algn="l">
              <a:buNone/>
              <a:defRPr sz="32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a:t>
            </a:r>
          </a:p>
          <a:p>
            <a:pPr lvl="0"/>
            <a:r>
              <a:rPr lang="en-US" dirty="0"/>
              <a:t>Ut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12" name="Text Placeholder 2">
            <a:extLst>
              <a:ext uri="{FF2B5EF4-FFF2-40B4-BE49-F238E27FC236}">
                <a16:creationId xmlns:a16="http://schemas.microsoft.com/office/drawing/2014/main" id="{9374F1A7-6546-81E9-A7A9-6A54811B465C}"/>
              </a:ext>
            </a:extLst>
          </p:cNvPr>
          <p:cNvSpPr>
            <a:spLocks noGrp="1"/>
          </p:cNvSpPr>
          <p:nvPr>
            <p:ph type="body" sz="quarter" idx="15" hasCustomPrompt="1"/>
          </p:nvPr>
        </p:nvSpPr>
        <p:spPr>
          <a:xfrm>
            <a:off x="494944" y="5002924"/>
            <a:ext cx="5973390" cy="1114096"/>
          </a:xfrm>
        </p:spPr>
        <p:txBody>
          <a:bodyPr lIns="0" rIns="0" anchor="b">
            <a:normAutofit/>
          </a:bodyPr>
          <a:lstStyle>
            <a:lvl1pPr marL="0" algn="l">
              <a:buNone/>
              <a:defRPr sz="1500">
                <a:latin typeface="Inter Tight" pitchFamily="2"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6FA32537-D74F-A66F-A45B-E92E6CB96A66}"/>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77289973-53C2-4113-A5F5-8D49468917DB}"/>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9476853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2_Text left, Chart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1099899" y="1694021"/>
            <a:ext cx="3896202" cy="3469957"/>
          </a:xfrm>
        </p:spPr>
        <p:txBody>
          <a:bodyPr anchor="ctr">
            <a:normAutofit/>
          </a:bodyPr>
          <a:lstStyle>
            <a:lvl1pPr marL="0" algn="ctr">
              <a:buNone/>
              <a:defRPr sz="24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6096001" y="0"/>
            <a:ext cx="6096000" cy="6858000"/>
          </a:xfrm>
        </p:spPr>
        <p:txBody>
          <a:bodyPr/>
          <a:lstStyle/>
          <a:p>
            <a:r>
              <a:rPr lang="en-US"/>
              <a:t>Click icon to add chart</a:t>
            </a:r>
          </a:p>
        </p:txBody>
      </p:sp>
      <p:pic>
        <p:nvPicPr>
          <p:cNvPr id="8" name="Picture 7">
            <a:extLst>
              <a:ext uri="{FF2B5EF4-FFF2-40B4-BE49-F238E27FC236}">
                <a16:creationId xmlns:a16="http://schemas.microsoft.com/office/drawing/2014/main" id="{786643D0-102D-CD88-9C37-203D38C59B76}"/>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9F01A0E6-435E-F06A-1037-98B2ECD064B1}"/>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3129070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2_Chart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739879" y="1814052"/>
            <a:ext cx="3298721" cy="3598605"/>
          </a:xfrm>
        </p:spPr>
        <p:txBody>
          <a:bodyPr/>
          <a:lstStyle/>
          <a:p>
            <a:r>
              <a:rPr lang="en-US"/>
              <a:t>Click icon to add chart</a:t>
            </a:r>
          </a:p>
        </p:txBody>
      </p:sp>
      <p:sp>
        <p:nvSpPr>
          <p:cNvPr id="2" name="Chart Placeholder 2">
            <a:extLst>
              <a:ext uri="{FF2B5EF4-FFF2-40B4-BE49-F238E27FC236}">
                <a16:creationId xmlns:a16="http://schemas.microsoft.com/office/drawing/2014/main" id="{B29FE4F7-4B64-55D3-8A78-8EA0D7836510}"/>
              </a:ext>
            </a:extLst>
          </p:cNvPr>
          <p:cNvSpPr>
            <a:spLocks noGrp="1"/>
          </p:cNvSpPr>
          <p:nvPr>
            <p:ph type="chart" sz="quarter" idx="16"/>
          </p:nvPr>
        </p:nvSpPr>
        <p:spPr>
          <a:xfrm>
            <a:off x="4446639" y="1814051"/>
            <a:ext cx="3298721" cy="3598605"/>
          </a:xfrm>
        </p:spPr>
        <p:txBody>
          <a:bodyPr/>
          <a:lstStyle/>
          <a:p>
            <a:r>
              <a:rPr lang="en-US"/>
              <a:t>Click icon to add chart</a:t>
            </a:r>
          </a:p>
        </p:txBody>
      </p:sp>
      <p:sp>
        <p:nvSpPr>
          <p:cNvPr id="4" name="Chart Placeholder 2">
            <a:extLst>
              <a:ext uri="{FF2B5EF4-FFF2-40B4-BE49-F238E27FC236}">
                <a16:creationId xmlns:a16="http://schemas.microsoft.com/office/drawing/2014/main" id="{6487FE78-5F10-2524-B5BA-779DED8BD022}"/>
              </a:ext>
            </a:extLst>
          </p:cNvPr>
          <p:cNvSpPr>
            <a:spLocks noGrp="1"/>
          </p:cNvSpPr>
          <p:nvPr>
            <p:ph type="chart" sz="quarter" idx="17"/>
          </p:nvPr>
        </p:nvSpPr>
        <p:spPr>
          <a:xfrm>
            <a:off x="8153400" y="1814052"/>
            <a:ext cx="3298721" cy="3598605"/>
          </a:xfrm>
        </p:spPr>
        <p:txBody>
          <a:bodyPr/>
          <a:lstStyle/>
          <a:p>
            <a:r>
              <a:rPr lang="en-US"/>
              <a:t>Click icon to add chart</a:t>
            </a:r>
          </a:p>
        </p:txBody>
      </p:sp>
      <p:sp>
        <p:nvSpPr>
          <p:cNvPr id="10" name="Text Placeholder 30">
            <a:extLst>
              <a:ext uri="{FF2B5EF4-FFF2-40B4-BE49-F238E27FC236}">
                <a16:creationId xmlns:a16="http://schemas.microsoft.com/office/drawing/2014/main" id="{E374ADE0-5D3C-6B12-1961-2AEB2AB797B8}"/>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E51D9DC7-389E-76F2-E30C-E735565108DF}"/>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6652CC74-DD27-1F05-4076-F89BD941F06E}"/>
              </a:ext>
            </a:extLst>
          </p:cNvPr>
          <p:cNvSpPr>
            <a:spLocks noGrp="1"/>
          </p:cNvSpPr>
          <p:nvPr>
            <p:ph type="body" sz="quarter" idx="18"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3" name="Picture 12">
            <a:extLst>
              <a:ext uri="{FF2B5EF4-FFF2-40B4-BE49-F238E27FC236}">
                <a16:creationId xmlns:a16="http://schemas.microsoft.com/office/drawing/2014/main" id="{5D045AF8-8B7D-1CAC-D796-50ED75DDD1EE}"/>
              </a:ext>
            </a:extLst>
          </p:cNvPr>
          <p:cNvPicPr>
            <a:picLocks noChangeAspect="1"/>
          </p:cNvPicPr>
          <p:nvPr/>
        </p:nvPicPr>
        <p:blipFill>
          <a:blip r:embed="rId2"/>
          <a:srcRect/>
          <a:stretch/>
        </p:blipFill>
        <p:spPr>
          <a:xfrm>
            <a:off x="494944" y="6345650"/>
            <a:ext cx="750144" cy="252000"/>
          </a:xfrm>
          <a:prstGeom prst="rect">
            <a:avLst/>
          </a:prstGeom>
        </p:spPr>
      </p:pic>
      <p:pic>
        <p:nvPicPr>
          <p:cNvPr id="5" name="Picture 4">
            <a:extLst>
              <a:ext uri="{FF2B5EF4-FFF2-40B4-BE49-F238E27FC236}">
                <a16:creationId xmlns:a16="http://schemas.microsoft.com/office/drawing/2014/main" id="{3A9E6D3B-9942-6D55-C2EA-BA807277EC13}"/>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996731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2_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3" name="Chart Placeholder 2">
            <a:extLst>
              <a:ext uri="{FF2B5EF4-FFF2-40B4-BE49-F238E27FC236}">
                <a16:creationId xmlns:a16="http://schemas.microsoft.com/office/drawing/2014/main" id="{6532F432-1F75-1298-0C01-BE38065A8831}"/>
              </a:ext>
            </a:extLst>
          </p:cNvPr>
          <p:cNvSpPr>
            <a:spLocks noGrp="1"/>
          </p:cNvSpPr>
          <p:nvPr>
            <p:ph type="chart" sz="quarter" idx="15"/>
          </p:nvPr>
        </p:nvSpPr>
        <p:spPr>
          <a:xfrm>
            <a:off x="699320" y="1814052"/>
            <a:ext cx="10793360" cy="4081099"/>
          </a:xfrm>
        </p:spPr>
        <p:txBody>
          <a:bodyPr/>
          <a:lstStyle/>
          <a:p>
            <a:r>
              <a:rPr lang="en-US"/>
              <a:t>Click icon to add chart</a:t>
            </a:r>
          </a:p>
        </p:txBody>
      </p:sp>
      <p:pic>
        <p:nvPicPr>
          <p:cNvPr id="10" name="Picture 9">
            <a:extLst>
              <a:ext uri="{FF2B5EF4-FFF2-40B4-BE49-F238E27FC236}">
                <a16:creationId xmlns:a16="http://schemas.microsoft.com/office/drawing/2014/main" id="{91EA8BC9-11C7-29D3-84C7-D1E8759AFBB4}"/>
              </a:ext>
            </a:extLst>
          </p:cNvPr>
          <p:cNvPicPr>
            <a:picLocks noChangeAspect="1"/>
          </p:cNvPicPr>
          <p:nvPr/>
        </p:nvPicPr>
        <p:blipFill>
          <a:blip r:embed="rId2"/>
          <a:srcRect/>
          <a:stretch/>
        </p:blipFill>
        <p:spPr>
          <a:xfrm>
            <a:off x="494944" y="6345650"/>
            <a:ext cx="750144" cy="252000"/>
          </a:xfrm>
          <a:prstGeom prst="rect">
            <a:avLst/>
          </a:prstGeom>
        </p:spPr>
      </p:pic>
      <p:sp>
        <p:nvSpPr>
          <p:cNvPr id="11" name="Text Placeholder 30">
            <a:extLst>
              <a:ext uri="{FF2B5EF4-FFF2-40B4-BE49-F238E27FC236}">
                <a16:creationId xmlns:a16="http://schemas.microsoft.com/office/drawing/2014/main" id="{E95F3310-CDE8-30D5-8A63-1DAE2E2A7A0C}"/>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2" name="Text Placeholder 30">
            <a:extLst>
              <a:ext uri="{FF2B5EF4-FFF2-40B4-BE49-F238E27FC236}">
                <a16:creationId xmlns:a16="http://schemas.microsoft.com/office/drawing/2014/main" id="{2CE955F7-0C65-BAAA-9F16-600375B0D035}"/>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3" name="Text Placeholder 30">
            <a:extLst>
              <a:ext uri="{FF2B5EF4-FFF2-40B4-BE49-F238E27FC236}">
                <a16:creationId xmlns:a16="http://schemas.microsoft.com/office/drawing/2014/main" id="{EDF37A09-E47C-DCF8-EBC2-0C4D284FE6FC}"/>
              </a:ext>
            </a:extLst>
          </p:cNvPr>
          <p:cNvSpPr>
            <a:spLocks noGrp="1"/>
          </p:cNvSpPr>
          <p:nvPr>
            <p:ph type="body" sz="quarter" idx="18"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 name="Picture 1">
            <a:extLst>
              <a:ext uri="{FF2B5EF4-FFF2-40B4-BE49-F238E27FC236}">
                <a16:creationId xmlns:a16="http://schemas.microsoft.com/office/drawing/2014/main" id="{1B73AEB8-2632-DAEB-B1D3-15768D701592}"/>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0546529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2_Left text, Right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1099899" y="1694021"/>
            <a:ext cx="3896202" cy="3469957"/>
          </a:xfrm>
        </p:spPr>
        <p:txBody>
          <a:bodyPr anchor="ctr">
            <a:normAutofit/>
          </a:bodyPr>
          <a:lstStyle>
            <a:lvl1pPr marL="0" algn="ctr">
              <a:buNone/>
              <a:defRPr sz="24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CFDA6E14-B1B6-3CB0-E981-FC984A0AB449}"/>
              </a:ext>
            </a:extLst>
          </p:cNvPr>
          <p:cNvPicPr>
            <a:picLocks noChangeAspect="1"/>
          </p:cNvPicPr>
          <p:nvPr/>
        </p:nvPicPr>
        <p:blipFill>
          <a:blip r:embed="rId2"/>
          <a:srcRect/>
          <a:stretch/>
        </p:blipFill>
        <p:spPr>
          <a:xfrm>
            <a:off x="494944" y="6345650"/>
            <a:ext cx="750144" cy="252000"/>
          </a:xfrm>
          <a:prstGeom prst="rect">
            <a:avLst/>
          </a:prstGeom>
        </p:spPr>
      </p:pic>
      <p:sp>
        <p:nvSpPr>
          <p:cNvPr id="2" name="Picture Placeholder 9">
            <a:extLst>
              <a:ext uri="{FF2B5EF4-FFF2-40B4-BE49-F238E27FC236}">
                <a16:creationId xmlns:a16="http://schemas.microsoft.com/office/drawing/2014/main" id="{E89B03F3-780A-493B-E0B1-83C4784D08A8}"/>
              </a:ext>
            </a:extLst>
          </p:cNvPr>
          <p:cNvSpPr>
            <a:spLocks noGrp="1"/>
          </p:cNvSpPr>
          <p:nvPr>
            <p:ph type="pic" sz="quarter" idx="16"/>
          </p:nvPr>
        </p:nvSpPr>
        <p:spPr>
          <a:xfrm>
            <a:off x="6096000" y="118768"/>
            <a:ext cx="5980594"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3" name="Picture 2">
            <a:extLst>
              <a:ext uri="{FF2B5EF4-FFF2-40B4-BE49-F238E27FC236}">
                <a16:creationId xmlns:a16="http://schemas.microsoft.com/office/drawing/2014/main" id="{01DDE51A-B6DE-F9E7-0A14-B5A85F6B03D6}"/>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64124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2_Left image, right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7227430" y="1694021"/>
            <a:ext cx="3896202" cy="3469957"/>
          </a:xfrm>
        </p:spPr>
        <p:txBody>
          <a:bodyPr anchor="ctr">
            <a:normAutofit/>
          </a:bodyPr>
          <a:lstStyle>
            <a:lvl1pPr marL="0" algn="ctr">
              <a:buNone/>
              <a:defRPr sz="24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452252A7-E04D-1D9B-2523-F4E9AF0CD5CA}"/>
              </a:ext>
            </a:extLst>
          </p:cNvPr>
          <p:cNvPicPr>
            <a:picLocks noChangeAspect="1"/>
          </p:cNvPicPr>
          <p:nvPr/>
        </p:nvPicPr>
        <p:blipFill>
          <a:blip r:embed="rId2"/>
          <a:srcRect/>
          <a:stretch/>
        </p:blipFill>
        <p:spPr>
          <a:xfrm>
            <a:off x="494944" y="6345650"/>
            <a:ext cx="750144" cy="252000"/>
          </a:xfrm>
          <a:prstGeom prst="rect">
            <a:avLst/>
          </a:prstGeom>
        </p:spPr>
      </p:pic>
      <p:sp>
        <p:nvSpPr>
          <p:cNvPr id="2" name="Picture Placeholder 9">
            <a:extLst>
              <a:ext uri="{FF2B5EF4-FFF2-40B4-BE49-F238E27FC236}">
                <a16:creationId xmlns:a16="http://schemas.microsoft.com/office/drawing/2014/main" id="{0D89C838-AFF6-DD31-EC33-7A16360052DA}"/>
              </a:ext>
            </a:extLst>
          </p:cNvPr>
          <p:cNvSpPr>
            <a:spLocks noGrp="1"/>
          </p:cNvSpPr>
          <p:nvPr>
            <p:ph type="pic" sz="quarter" idx="16"/>
          </p:nvPr>
        </p:nvSpPr>
        <p:spPr>
          <a:xfrm>
            <a:off x="230818"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3" name="Picture 2">
            <a:extLst>
              <a:ext uri="{FF2B5EF4-FFF2-40B4-BE49-F238E27FC236}">
                <a16:creationId xmlns:a16="http://schemas.microsoft.com/office/drawing/2014/main" id="{CE49AA4D-15FC-746F-C6C3-FC2B7C155277}"/>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7650314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_Text section x5">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A3010BB4-AB35-F8BA-FE55-BA46C0B33A5E}"/>
              </a:ext>
            </a:extLst>
          </p:cNvPr>
          <p:cNvGrpSpPr/>
          <p:nvPr/>
        </p:nvGrpSpPr>
        <p:grpSpPr>
          <a:xfrm>
            <a:off x="73284" y="136319"/>
            <a:ext cx="12045432" cy="6654893"/>
            <a:chOff x="146568" y="136319"/>
            <a:chExt cx="11841523" cy="6654893"/>
          </a:xfrm>
        </p:grpSpPr>
        <p:sp>
          <p:nvSpPr>
            <p:cNvPr id="12" name="Rectangle 3">
              <a:extLst>
                <a:ext uri="{FF2B5EF4-FFF2-40B4-BE49-F238E27FC236}">
                  <a16:creationId xmlns:a16="http://schemas.microsoft.com/office/drawing/2014/main" id="{679CB546-74CA-BC4A-1177-1FB17A3030C3}"/>
                </a:ext>
              </a:extLst>
            </p:cNvPr>
            <p:cNvSpPr/>
            <p:nvPr/>
          </p:nvSpPr>
          <p:spPr>
            <a:xfrm>
              <a:off x="2520470" y="136319"/>
              <a:ext cx="2324970" cy="6654893"/>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5" name="Rectangle 12">
              <a:extLst>
                <a:ext uri="{FF2B5EF4-FFF2-40B4-BE49-F238E27FC236}">
                  <a16:creationId xmlns:a16="http://schemas.microsoft.com/office/drawing/2014/main" id="{2EF06D3A-9D59-F1E3-0CBF-7C8993AB67FA}"/>
                </a:ext>
              </a:extLst>
            </p:cNvPr>
            <p:cNvSpPr/>
            <p:nvPr/>
          </p:nvSpPr>
          <p:spPr>
            <a:xfrm>
              <a:off x="146568" y="136319"/>
              <a:ext cx="2324971"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6" name="Rectangle 13">
              <a:extLst>
                <a:ext uri="{FF2B5EF4-FFF2-40B4-BE49-F238E27FC236}">
                  <a16:creationId xmlns:a16="http://schemas.microsoft.com/office/drawing/2014/main" id="{E73DFA49-95D6-BB03-A972-C534381C721E}"/>
                </a:ext>
              </a:extLst>
            </p:cNvPr>
            <p:cNvSpPr/>
            <p:nvPr/>
          </p:nvSpPr>
          <p:spPr>
            <a:xfrm>
              <a:off x="4894371" y="136319"/>
              <a:ext cx="2331953" cy="6654893"/>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32" name="Rectangle 13">
              <a:extLst>
                <a:ext uri="{FF2B5EF4-FFF2-40B4-BE49-F238E27FC236}">
                  <a16:creationId xmlns:a16="http://schemas.microsoft.com/office/drawing/2014/main" id="{84E25072-BE92-C81D-B876-FCA831797DEE}"/>
                </a:ext>
              </a:extLst>
            </p:cNvPr>
            <p:cNvSpPr/>
            <p:nvPr/>
          </p:nvSpPr>
          <p:spPr>
            <a:xfrm>
              <a:off x="7275255" y="136319"/>
              <a:ext cx="2331953" cy="6654893"/>
            </a:xfrm>
            <a:prstGeom prst="roundRect">
              <a:avLst>
                <a:gd name="adj" fmla="val 2476"/>
              </a:avLst>
            </a:prstGeom>
            <a:solidFill>
              <a:schemeClr val="bg2"/>
            </a:solidFill>
            <a:ln>
              <a:noFill/>
            </a:ln>
            <a:effectLst>
              <a:outerShdw blurRad="127000" algn="ctr" rotWithShape="0">
                <a:prstClr val="black">
                  <a:alpha val="1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33" name="Rectangle 13">
              <a:extLst>
                <a:ext uri="{FF2B5EF4-FFF2-40B4-BE49-F238E27FC236}">
                  <a16:creationId xmlns:a16="http://schemas.microsoft.com/office/drawing/2014/main" id="{92CD0C8E-0E30-37FF-C09C-2C636EE4010B}"/>
                </a:ext>
              </a:extLst>
            </p:cNvPr>
            <p:cNvSpPr/>
            <p:nvPr/>
          </p:nvSpPr>
          <p:spPr>
            <a:xfrm>
              <a:off x="9656138" y="136319"/>
              <a:ext cx="2331953" cy="6654893"/>
            </a:xfrm>
            <a:prstGeom prst="roundRect">
              <a:avLst>
                <a:gd name="adj" fmla="val 247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sp>
        <p:nvSpPr>
          <p:cNvPr id="17" name="Text Placeholder 2">
            <a:extLst>
              <a:ext uri="{FF2B5EF4-FFF2-40B4-BE49-F238E27FC236}">
                <a16:creationId xmlns:a16="http://schemas.microsoft.com/office/drawing/2014/main" id="{C33054DD-035F-0314-23BD-ABC211C5609A}"/>
              </a:ext>
            </a:extLst>
          </p:cNvPr>
          <p:cNvSpPr>
            <a:spLocks noGrp="1"/>
          </p:cNvSpPr>
          <p:nvPr>
            <p:ph type="body" sz="quarter" idx="14" hasCustomPrompt="1"/>
          </p:nvPr>
        </p:nvSpPr>
        <p:spPr>
          <a:xfrm>
            <a:off x="461924"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01</a:t>
            </a:r>
          </a:p>
        </p:txBody>
      </p:sp>
      <p:sp>
        <p:nvSpPr>
          <p:cNvPr id="18" name="Text Placeholder 2">
            <a:extLst>
              <a:ext uri="{FF2B5EF4-FFF2-40B4-BE49-F238E27FC236}">
                <a16:creationId xmlns:a16="http://schemas.microsoft.com/office/drawing/2014/main" id="{D32591AD-D0BF-85B0-00A3-7460EE3BF71A}"/>
              </a:ext>
            </a:extLst>
          </p:cNvPr>
          <p:cNvSpPr>
            <a:spLocks noGrp="1"/>
          </p:cNvSpPr>
          <p:nvPr>
            <p:ph type="body" sz="quarter" idx="15" hasCustomPrompt="1"/>
          </p:nvPr>
        </p:nvSpPr>
        <p:spPr>
          <a:xfrm>
            <a:off x="2900007"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02</a:t>
            </a:r>
          </a:p>
        </p:txBody>
      </p:sp>
      <p:sp>
        <p:nvSpPr>
          <p:cNvPr id="19" name="Text Placeholder 2">
            <a:extLst>
              <a:ext uri="{FF2B5EF4-FFF2-40B4-BE49-F238E27FC236}">
                <a16:creationId xmlns:a16="http://schemas.microsoft.com/office/drawing/2014/main" id="{0ACA541D-867A-6053-1209-0F104895153C}"/>
              </a:ext>
            </a:extLst>
          </p:cNvPr>
          <p:cNvSpPr>
            <a:spLocks noGrp="1"/>
          </p:cNvSpPr>
          <p:nvPr>
            <p:ph type="body" sz="quarter" idx="16" hasCustomPrompt="1"/>
          </p:nvPr>
        </p:nvSpPr>
        <p:spPr>
          <a:xfrm>
            <a:off x="5338724"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03</a:t>
            </a:r>
          </a:p>
        </p:txBody>
      </p:sp>
      <p:sp>
        <p:nvSpPr>
          <p:cNvPr id="21" name="Text Placeholder 2">
            <a:extLst>
              <a:ext uri="{FF2B5EF4-FFF2-40B4-BE49-F238E27FC236}">
                <a16:creationId xmlns:a16="http://schemas.microsoft.com/office/drawing/2014/main" id="{9D4FC775-68DC-ADA3-97CD-799E65396805}"/>
              </a:ext>
            </a:extLst>
          </p:cNvPr>
          <p:cNvSpPr>
            <a:spLocks noGrp="1"/>
          </p:cNvSpPr>
          <p:nvPr>
            <p:ph type="body" sz="quarter" idx="18" hasCustomPrompt="1"/>
          </p:nvPr>
        </p:nvSpPr>
        <p:spPr>
          <a:xfrm>
            <a:off x="10215840"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05</a:t>
            </a:r>
          </a:p>
        </p:txBody>
      </p:sp>
      <p:sp>
        <p:nvSpPr>
          <p:cNvPr id="22" name="Text Placeholder 30">
            <a:extLst>
              <a:ext uri="{FF2B5EF4-FFF2-40B4-BE49-F238E27FC236}">
                <a16:creationId xmlns:a16="http://schemas.microsoft.com/office/drawing/2014/main" id="{C051C78E-EDF6-47ED-6063-63C596F6F13A}"/>
              </a:ext>
            </a:extLst>
          </p:cNvPr>
          <p:cNvSpPr>
            <a:spLocks noGrp="1"/>
          </p:cNvSpPr>
          <p:nvPr>
            <p:ph type="body" sz="quarter" idx="45" hasCustomPrompt="1"/>
          </p:nvPr>
        </p:nvSpPr>
        <p:spPr>
          <a:xfrm>
            <a:off x="410685"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3" name="Text Placeholder 30">
            <a:extLst>
              <a:ext uri="{FF2B5EF4-FFF2-40B4-BE49-F238E27FC236}">
                <a16:creationId xmlns:a16="http://schemas.microsoft.com/office/drawing/2014/main" id="{94378EB0-A7B7-57D5-FCF4-4E6771D8D78E}"/>
              </a:ext>
            </a:extLst>
          </p:cNvPr>
          <p:cNvSpPr>
            <a:spLocks noGrp="1"/>
          </p:cNvSpPr>
          <p:nvPr>
            <p:ph type="body" sz="quarter" idx="46" hasCustomPrompt="1"/>
          </p:nvPr>
        </p:nvSpPr>
        <p:spPr>
          <a:xfrm>
            <a:off x="410688" y="2236640"/>
            <a:ext cx="1698530"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4" name="Text Placeholder 30">
            <a:extLst>
              <a:ext uri="{FF2B5EF4-FFF2-40B4-BE49-F238E27FC236}">
                <a16:creationId xmlns:a16="http://schemas.microsoft.com/office/drawing/2014/main" id="{7D3CEEA0-E16F-82FE-68AB-3AC443EF3535}"/>
              </a:ext>
            </a:extLst>
          </p:cNvPr>
          <p:cNvSpPr>
            <a:spLocks noGrp="1"/>
          </p:cNvSpPr>
          <p:nvPr>
            <p:ph type="body" sz="quarter" idx="47" hasCustomPrompt="1"/>
          </p:nvPr>
        </p:nvSpPr>
        <p:spPr>
          <a:xfrm>
            <a:off x="2805748"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5" name="Text Placeholder 30">
            <a:extLst>
              <a:ext uri="{FF2B5EF4-FFF2-40B4-BE49-F238E27FC236}">
                <a16:creationId xmlns:a16="http://schemas.microsoft.com/office/drawing/2014/main" id="{E1421B18-EDD0-5E3B-FA5D-4DF3C24FB3C4}"/>
              </a:ext>
            </a:extLst>
          </p:cNvPr>
          <p:cNvSpPr>
            <a:spLocks noGrp="1"/>
          </p:cNvSpPr>
          <p:nvPr>
            <p:ph type="body" sz="quarter" idx="48" hasCustomPrompt="1"/>
          </p:nvPr>
        </p:nvSpPr>
        <p:spPr>
          <a:xfrm>
            <a:off x="2805751" y="2236640"/>
            <a:ext cx="1698530"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6" name="Text Placeholder 30">
            <a:extLst>
              <a:ext uri="{FF2B5EF4-FFF2-40B4-BE49-F238E27FC236}">
                <a16:creationId xmlns:a16="http://schemas.microsoft.com/office/drawing/2014/main" id="{CA33FDED-74CC-173E-8BA0-C07572880392}"/>
              </a:ext>
            </a:extLst>
          </p:cNvPr>
          <p:cNvSpPr>
            <a:spLocks noGrp="1"/>
          </p:cNvSpPr>
          <p:nvPr>
            <p:ph type="body" sz="quarter" idx="49" hasCustomPrompt="1"/>
          </p:nvPr>
        </p:nvSpPr>
        <p:spPr>
          <a:xfrm>
            <a:off x="5280724"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7" name="Text Placeholder 30">
            <a:extLst>
              <a:ext uri="{FF2B5EF4-FFF2-40B4-BE49-F238E27FC236}">
                <a16:creationId xmlns:a16="http://schemas.microsoft.com/office/drawing/2014/main" id="{B379290F-688F-0F13-7036-B8F792508472}"/>
              </a:ext>
            </a:extLst>
          </p:cNvPr>
          <p:cNvSpPr>
            <a:spLocks noGrp="1"/>
          </p:cNvSpPr>
          <p:nvPr>
            <p:ph type="body" sz="quarter" idx="50" hasCustomPrompt="1"/>
          </p:nvPr>
        </p:nvSpPr>
        <p:spPr>
          <a:xfrm>
            <a:off x="52807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30" name="Text Placeholder 30">
            <a:extLst>
              <a:ext uri="{FF2B5EF4-FFF2-40B4-BE49-F238E27FC236}">
                <a16:creationId xmlns:a16="http://schemas.microsoft.com/office/drawing/2014/main" id="{267C24F9-8C3F-05B6-DC75-EC164CB226F5}"/>
              </a:ext>
            </a:extLst>
          </p:cNvPr>
          <p:cNvSpPr>
            <a:spLocks noGrp="1"/>
          </p:cNvSpPr>
          <p:nvPr>
            <p:ph type="body" sz="quarter" idx="53" hasCustomPrompt="1"/>
          </p:nvPr>
        </p:nvSpPr>
        <p:spPr>
          <a:xfrm>
            <a:off x="10120948"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1" name="Text Placeholder 30">
            <a:extLst>
              <a:ext uri="{FF2B5EF4-FFF2-40B4-BE49-F238E27FC236}">
                <a16:creationId xmlns:a16="http://schemas.microsoft.com/office/drawing/2014/main" id="{9A95BCB1-71DC-DDD2-F907-5FFE6B37A449}"/>
              </a:ext>
            </a:extLst>
          </p:cNvPr>
          <p:cNvSpPr>
            <a:spLocks noGrp="1"/>
          </p:cNvSpPr>
          <p:nvPr>
            <p:ph type="body" sz="quarter" idx="54" hasCustomPrompt="1"/>
          </p:nvPr>
        </p:nvSpPr>
        <p:spPr>
          <a:xfrm>
            <a:off x="10120951"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bg1">
                    <a:lumMod val="20000"/>
                    <a:lumOff val="80000"/>
                  </a:schemeClr>
                </a:solidFill>
              </a:defRPr>
            </a:lvl1pPr>
          </a:lstStyle>
          <a:p>
            <a:fld id="{C0EDDC5C-205A-1F49-B1B2-33E9132FECDE}" type="slidenum">
              <a:rPr lang="en-US" smtClean="0"/>
              <a:pPr/>
              <a:t>‹#›</a:t>
            </a:fld>
            <a:endParaRPr lang="en-US"/>
          </a:p>
        </p:txBody>
      </p:sp>
      <p:sp>
        <p:nvSpPr>
          <p:cNvPr id="20" name="Text Placeholder 2">
            <a:extLst>
              <a:ext uri="{FF2B5EF4-FFF2-40B4-BE49-F238E27FC236}">
                <a16:creationId xmlns:a16="http://schemas.microsoft.com/office/drawing/2014/main" id="{2B8952FE-4DE1-C930-5E6F-6FAE39CF998B}"/>
              </a:ext>
            </a:extLst>
          </p:cNvPr>
          <p:cNvSpPr>
            <a:spLocks noGrp="1"/>
          </p:cNvSpPr>
          <p:nvPr>
            <p:ph type="body" sz="quarter" idx="17" hasCustomPrompt="1"/>
          </p:nvPr>
        </p:nvSpPr>
        <p:spPr>
          <a:xfrm>
            <a:off x="7777757" y="1520825"/>
            <a:ext cx="1514234" cy="549307"/>
          </a:xfrm>
        </p:spPr>
        <p:txBody>
          <a:bodyPr anchor="ctr">
            <a:noAutofit/>
          </a:bodyPr>
          <a:lstStyle>
            <a:lvl1pPr marL="0" algn="ctr">
              <a:buNone/>
              <a:defRPr sz="7200">
                <a:solidFill>
                  <a:schemeClr val="tx2"/>
                </a:solidFill>
                <a:latin typeface="Source Serif 4" panose="02040603050405020204" pitchFamily="18" charset="0"/>
              </a:defRPr>
            </a:lvl1pPr>
          </a:lstStyle>
          <a:p>
            <a:pPr lvl="0"/>
            <a:r>
              <a:rPr lang="en-US" dirty="0"/>
              <a:t>04</a:t>
            </a:r>
          </a:p>
        </p:txBody>
      </p:sp>
      <p:sp>
        <p:nvSpPr>
          <p:cNvPr id="28" name="Text Placeholder 30">
            <a:extLst>
              <a:ext uri="{FF2B5EF4-FFF2-40B4-BE49-F238E27FC236}">
                <a16:creationId xmlns:a16="http://schemas.microsoft.com/office/drawing/2014/main" id="{A23BFEE9-B8F0-0479-008E-C07B39CE5177}"/>
              </a:ext>
            </a:extLst>
          </p:cNvPr>
          <p:cNvSpPr>
            <a:spLocks noGrp="1"/>
          </p:cNvSpPr>
          <p:nvPr>
            <p:ph type="body" sz="quarter" idx="51" hasCustomPrompt="1"/>
          </p:nvPr>
        </p:nvSpPr>
        <p:spPr>
          <a:xfrm>
            <a:off x="7719124" y="2716788"/>
            <a:ext cx="1698531" cy="3233500"/>
          </a:xfrm>
        </p:spPr>
        <p:txBody>
          <a:bodyPr>
            <a:noAutofit/>
          </a:bodyPr>
          <a:lstStyle>
            <a:lvl1pPr marL="0" indent="0" algn="ctr">
              <a:buNone/>
              <a:defRPr sz="1200" b="0" i="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9" name="Text Placeholder 30">
            <a:extLst>
              <a:ext uri="{FF2B5EF4-FFF2-40B4-BE49-F238E27FC236}">
                <a16:creationId xmlns:a16="http://schemas.microsoft.com/office/drawing/2014/main" id="{F4B13E6E-4FC5-C1CC-9F73-2867862F9D1A}"/>
              </a:ext>
            </a:extLst>
          </p:cNvPr>
          <p:cNvSpPr>
            <a:spLocks noGrp="1"/>
          </p:cNvSpPr>
          <p:nvPr>
            <p:ph type="body" sz="quarter" idx="52" hasCustomPrompt="1"/>
          </p:nvPr>
        </p:nvSpPr>
        <p:spPr>
          <a:xfrm>
            <a:off x="77191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5" name="Text Placeholder 30">
            <a:extLst>
              <a:ext uri="{FF2B5EF4-FFF2-40B4-BE49-F238E27FC236}">
                <a16:creationId xmlns:a16="http://schemas.microsoft.com/office/drawing/2014/main" id="{CDC118AD-FFAA-F993-B31B-D96C2BA59940}"/>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rgbClr val="FFFFFF"/>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4CA2593D-DCA3-9CE1-176D-924C387D41A8}"/>
              </a:ext>
            </a:extLst>
          </p:cNvPr>
          <p:cNvSpPr>
            <a:spLocks noGrp="1"/>
          </p:cNvSpPr>
          <p:nvPr>
            <p:ph type="body" sz="quarter" idx="55"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 name="Picture 1">
            <a:extLst>
              <a:ext uri="{FF2B5EF4-FFF2-40B4-BE49-F238E27FC236}">
                <a16:creationId xmlns:a16="http://schemas.microsoft.com/office/drawing/2014/main" id="{FFECF875-3563-9447-54F7-F52C64B66AB7}"/>
              </a:ext>
            </a:extLst>
          </p:cNvPr>
          <p:cNvPicPr>
            <a:picLocks noChangeAspect="1"/>
          </p:cNvPicPr>
          <p:nvPr/>
        </p:nvPicPr>
        <p:blipFill>
          <a:blip r:embed="rId2"/>
          <a:srcRect/>
          <a:stretch/>
        </p:blipFill>
        <p:spPr>
          <a:xfrm>
            <a:off x="356279" y="6165848"/>
            <a:ext cx="996429" cy="483501"/>
          </a:xfrm>
          <a:prstGeom prst="rect">
            <a:avLst/>
          </a:prstGeom>
        </p:spPr>
      </p:pic>
      <p:grpSp>
        <p:nvGrpSpPr>
          <p:cNvPr id="3" name="Group 2">
            <a:extLst>
              <a:ext uri="{FF2B5EF4-FFF2-40B4-BE49-F238E27FC236}">
                <a16:creationId xmlns:a16="http://schemas.microsoft.com/office/drawing/2014/main" id="{33AA8786-7C9A-1F67-0E7D-780302961F40}"/>
              </a:ext>
            </a:extLst>
          </p:cNvPr>
          <p:cNvGrpSpPr/>
          <p:nvPr userDrawn="1"/>
        </p:nvGrpSpPr>
        <p:grpSpPr>
          <a:xfrm>
            <a:off x="73284" y="136319"/>
            <a:ext cx="12045432" cy="6654893"/>
            <a:chOff x="146568" y="136319"/>
            <a:chExt cx="11841523" cy="6654893"/>
          </a:xfrm>
        </p:grpSpPr>
        <p:sp>
          <p:nvSpPr>
            <p:cNvPr id="4" name="Rectangle 3">
              <a:extLst>
                <a:ext uri="{FF2B5EF4-FFF2-40B4-BE49-F238E27FC236}">
                  <a16:creationId xmlns:a16="http://schemas.microsoft.com/office/drawing/2014/main" id="{BF1496D5-D98D-70BB-3059-4E8DA7569CE8}"/>
                </a:ext>
              </a:extLst>
            </p:cNvPr>
            <p:cNvSpPr/>
            <p:nvPr userDrawn="1"/>
          </p:nvSpPr>
          <p:spPr>
            <a:xfrm>
              <a:off x="2520470" y="136319"/>
              <a:ext cx="2324970" cy="6654893"/>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6" name="Rectangle 12">
              <a:extLst>
                <a:ext uri="{FF2B5EF4-FFF2-40B4-BE49-F238E27FC236}">
                  <a16:creationId xmlns:a16="http://schemas.microsoft.com/office/drawing/2014/main" id="{7D33AC9E-2F1D-60D6-5C93-18717A5FC38B}"/>
                </a:ext>
              </a:extLst>
            </p:cNvPr>
            <p:cNvSpPr/>
            <p:nvPr userDrawn="1"/>
          </p:nvSpPr>
          <p:spPr>
            <a:xfrm>
              <a:off x="146568" y="136319"/>
              <a:ext cx="2324971"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9" name="Rectangle 13">
              <a:extLst>
                <a:ext uri="{FF2B5EF4-FFF2-40B4-BE49-F238E27FC236}">
                  <a16:creationId xmlns:a16="http://schemas.microsoft.com/office/drawing/2014/main" id="{CA7F8C3D-8CAF-77D6-F19D-5748CE0E19D7}"/>
                </a:ext>
              </a:extLst>
            </p:cNvPr>
            <p:cNvSpPr/>
            <p:nvPr userDrawn="1"/>
          </p:nvSpPr>
          <p:spPr>
            <a:xfrm>
              <a:off x="4894371" y="136319"/>
              <a:ext cx="2331953" cy="6654893"/>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0" name="Rectangle 13">
              <a:extLst>
                <a:ext uri="{FF2B5EF4-FFF2-40B4-BE49-F238E27FC236}">
                  <a16:creationId xmlns:a16="http://schemas.microsoft.com/office/drawing/2014/main" id="{30A0342F-2DF8-CF5D-282A-8A92B28EAE94}"/>
                </a:ext>
              </a:extLst>
            </p:cNvPr>
            <p:cNvSpPr/>
            <p:nvPr userDrawn="1"/>
          </p:nvSpPr>
          <p:spPr>
            <a:xfrm>
              <a:off x="7275255" y="136319"/>
              <a:ext cx="2331953" cy="6654893"/>
            </a:xfrm>
            <a:prstGeom prst="roundRect">
              <a:avLst>
                <a:gd name="adj" fmla="val 2476"/>
              </a:avLst>
            </a:prstGeom>
            <a:solidFill>
              <a:schemeClr val="bg2"/>
            </a:solidFill>
            <a:ln>
              <a:noFill/>
            </a:ln>
            <a:effectLst>
              <a:outerShdw blurRad="127000" algn="ctr" rotWithShape="0">
                <a:prstClr val="black">
                  <a:alpha val="1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1" name="Rectangle 13">
              <a:extLst>
                <a:ext uri="{FF2B5EF4-FFF2-40B4-BE49-F238E27FC236}">
                  <a16:creationId xmlns:a16="http://schemas.microsoft.com/office/drawing/2014/main" id="{05E60023-2FAF-1EE8-00A0-6B44DD539F0A}"/>
                </a:ext>
              </a:extLst>
            </p:cNvPr>
            <p:cNvSpPr/>
            <p:nvPr userDrawn="1"/>
          </p:nvSpPr>
          <p:spPr>
            <a:xfrm>
              <a:off x="9656138" y="136319"/>
              <a:ext cx="2331953" cy="6654893"/>
            </a:xfrm>
            <a:prstGeom prst="roundRect">
              <a:avLst>
                <a:gd name="adj" fmla="val 2476"/>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sp>
        <p:nvSpPr>
          <p:cNvPr id="13" name="Text Placeholder 2">
            <a:extLst>
              <a:ext uri="{FF2B5EF4-FFF2-40B4-BE49-F238E27FC236}">
                <a16:creationId xmlns:a16="http://schemas.microsoft.com/office/drawing/2014/main" id="{93232C98-AF6A-7023-466A-892E1EBF4F74}"/>
              </a:ext>
            </a:extLst>
          </p:cNvPr>
          <p:cNvSpPr>
            <a:spLocks noGrp="1"/>
          </p:cNvSpPr>
          <p:nvPr>
            <p:ph type="body" sz="quarter" idx="14" hasCustomPrompt="1"/>
          </p:nvPr>
        </p:nvSpPr>
        <p:spPr>
          <a:xfrm>
            <a:off x="461924"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01</a:t>
            </a:r>
          </a:p>
        </p:txBody>
      </p:sp>
      <p:sp>
        <p:nvSpPr>
          <p:cNvPr id="14" name="Text Placeholder 2">
            <a:extLst>
              <a:ext uri="{FF2B5EF4-FFF2-40B4-BE49-F238E27FC236}">
                <a16:creationId xmlns:a16="http://schemas.microsoft.com/office/drawing/2014/main" id="{06BA590D-6529-9A82-12E4-8678E89B278D}"/>
              </a:ext>
            </a:extLst>
          </p:cNvPr>
          <p:cNvSpPr>
            <a:spLocks noGrp="1"/>
          </p:cNvSpPr>
          <p:nvPr>
            <p:ph type="body" sz="quarter" idx="15" hasCustomPrompt="1"/>
          </p:nvPr>
        </p:nvSpPr>
        <p:spPr>
          <a:xfrm>
            <a:off x="2900007"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02</a:t>
            </a:r>
          </a:p>
        </p:txBody>
      </p:sp>
      <p:sp>
        <p:nvSpPr>
          <p:cNvPr id="35" name="Text Placeholder 2">
            <a:extLst>
              <a:ext uri="{FF2B5EF4-FFF2-40B4-BE49-F238E27FC236}">
                <a16:creationId xmlns:a16="http://schemas.microsoft.com/office/drawing/2014/main" id="{73737489-ABCE-C5B8-BE8D-F304090E6DDA}"/>
              </a:ext>
            </a:extLst>
          </p:cNvPr>
          <p:cNvSpPr>
            <a:spLocks noGrp="1"/>
          </p:cNvSpPr>
          <p:nvPr>
            <p:ph type="body" sz="quarter" idx="16" hasCustomPrompt="1"/>
          </p:nvPr>
        </p:nvSpPr>
        <p:spPr>
          <a:xfrm>
            <a:off x="5338724"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03</a:t>
            </a:r>
          </a:p>
        </p:txBody>
      </p:sp>
      <p:sp>
        <p:nvSpPr>
          <p:cNvPr id="36" name="Text Placeholder 2">
            <a:extLst>
              <a:ext uri="{FF2B5EF4-FFF2-40B4-BE49-F238E27FC236}">
                <a16:creationId xmlns:a16="http://schemas.microsoft.com/office/drawing/2014/main" id="{D337F2D1-2C56-A6D1-5F91-3BE69A8BAC54}"/>
              </a:ext>
            </a:extLst>
          </p:cNvPr>
          <p:cNvSpPr>
            <a:spLocks noGrp="1"/>
          </p:cNvSpPr>
          <p:nvPr>
            <p:ph type="body" sz="quarter" idx="18" hasCustomPrompt="1"/>
          </p:nvPr>
        </p:nvSpPr>
        <p:spPr>
          <a:xfrm>
            <a:off x="10215840" y="1520825"/>
            <a:ext cx="1514234"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05</a:t>
            </a:r>
          </a:p>
        </p:txBody>
      </p:sp>
      <p:sp>
        <p:nvSpPr>
          <p:cNvPr id="37" name="Text Placeholder 30">
            <a:extLst>
              <a:ext uri="{FF2B5EF4-FFF2-40B4-BE49-F238E27FC236}">
                <a16:creationId xmlns:a16="http://schemas.microsoft.com/office/drawing/2014/main" id="{157F8DA0-5193-573C-3843-E567E92C61AA}"/>
              </a:ext>
            </a:extLst>
          </p:cNvPr>
          <p:cNvSpPr>
            <a:spLocks noGrp="1"/>
          </p:cNvSpPr>
          <p:nvPr>
            <p:ph type="body" sz="quarter" idx="45" hasCustomPrompt="1"/>
          </p:nvPr>
        </p:nvSpPr>
        <p:spPr>
          <a:xfrm>
            <a:off x="410685"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8" name="Text Placeholder 30">
            <a:extLst>
              <a:ext uri="{FF2B5EF4-FFF2-40B4-BE49-F238E27FC236}">
                <a16:creationId xmlns:a16="http://schemas.microsoft.com/office/drawing/2014/main" id="{CE900AB1-904E-7A93-E9DE-81C067097941}"/>
              </a:ext>
            </a:extLst>
          </p:cNvPr>
          <p:cNvSpPr>
            <a:spLocks noGrp="1"/>
          </p:cNvSpPr>
          <p:nvPr>
            <p:ph type="body" sz="quarter" idx="46" hasCustomPrompt="1"/>
          </p:nvPr>
        </p:nvSpPr>
        <p:spPr>
          <a:xfrm>
            <a:off x="410688" y="2236640"/>
            <a:ext cx="1698530"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39" name="Text Placeholder 30">
            <a:extLst>
              <a:ext uri="{FF2B5EF4-FFF2-40B4-BE49-F238E27FC236}">
                <a16:creationId xmlns:a16="http://schemas.microsoft.com/office/drawing/2014/main" id="{6772FB07-A90B-BB2E-D314-405B69AC2B4E}"/>
              </a:ext>
            </a:extLst>
          </p:cNvPr>
          <p:cNvSpPr>
            <a:spLocks noGrp="1"/>
          </p:cNvSpPr>
          <p:nvPr>
            <p:ph type="body" sz="quarter" idx="47" hasCustomPrompt="1"/>
          </p:nvPr>
        </p:nvSpPr>
        <p:spPr>
          <a:xfrm>
            <a:off x="2805748"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40" name="Text Placeholder 30">
            <a:extLst>
              <a:ext uri="{FF2B5EF4-FFF2-40B4-BE49-F238E27FC236}">
                <a16:creationId xmlns:a16="http://schemas.microsoft.com/office/drawing/2014/main" id="{9412B81F-2107-3DC1-2022-E3C857587915}"/>
              </a:ext>
            </a:extLst>
          </p:cNvPr>
          <p:cNvSpPr>
            <a:spLocks noGrp="1"/>
          </p:cNvSpPr>
          <p:nvPr>
            <p:ph type="body" sz="quarter" idx="48" hasCustomPrompt="1"/>
          </p:nvPr>
        </p:nvSpPr>
        <p:spPr>
          <a:xfrm>
            <a:off x="2805751" y="2236640"/>
            <a:ext cx="1698530"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41" name="Text Placeholder 30">
            <a:extLst>
              <a:ext uri="{FF2B5EF4-FFF2-40B4-BE49-F238E27FC236}">
                <a16:creationId xmlns:a16="http://schemas.microsoft.com/office/drawing/2014/main" id="{E9A272EE-324A-7425-D149-C595F48E3E24}"/>
              </a:ext>
            </a:extLst>
          </p:cNvPr>
          <p:cNvSpPr>
            <a:spLocks noGrp="1"/>
          </p:cNvSpPr>
          <p:nvPr>
            <p:ph type="body" sz="quarter" idx="49" hasCustomPrompt="1"/>
          </p:nvPr>
        </p:nvSpPr>
        <p:spPr>
          <a:xfrm>
            <a:off x="5280724"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42" name="Text Placeholder 30">
            <a:extLst>
              <a:ext uri="{FF2B5EF4-FFF2-40B4-BE49-F238E27FC236}">
                <a16:creationId xmlns:a16="http://schemas.microsoft.com/office/drawing/2014/main" id="{53FE9F30-7976-9255-7113-6C0EE2893661}"/>
              </a:ext>
            </a:extLst>
          </p:cNvPr>
          <p:cNvSpPr>
            <a:spLocks noGrp="1"/>
          </p:cNvSpPr>
          <p:nvPr>
            <p:ph type="body" sz="quarter" idx="50" hasCustomPrompt="1"/>
          </p:nvPr>
        </p:nvSpPr>
        <p:spPr>
          <a:xfrm>
            <a:off x="52807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43" name="Text Placeholder 30">
            <a:extLst>
              <a:ext uri="{FF2B5EF4-FFF2-40B4-BE49-F238E27FC236}">
                <a16:creationId xmlns:a16="http://schemas.microsoft.com/office/drawing/2014/main" id="{98146794-FEF0-C4EA-844A-73F1AC6977AE}"/>
              </a:ext>
            </a:extLst>
          </p:cNvPr>
          <p:cNvSpPr>
            <a:spLocks noGrp="1"/>
          </p:cNvSpPr>
          <p:nvPr>
            <p:ph type="body" sz="quarter" idx="53" hasCustomPrompt="1"/>
          </p:nvPr>
        </p:nvSpPr>
        <p:spPr>
          <a:xfrm>
            <a:off x="10120948" y="2716788"/>
            <a:ext cx="1698531"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44" name="Text Placeholder 30">
            <a:extLst>
              <a:ext uri="{FF2B5EF4-FFF2-40B4-BE49-F238E27FC236}">
                <a16:creationId xmlns:a16="http://schemas.microsoft.com/office/drawing/2014/main" id="{632CECA2-AD52-C41C-79EC-7F2139A2870D}"/>
              </a:ext>
            </a:extLst>
          </p:cNvPr>
          <p:cNvSpPr>
            <a:spLocks noGrp="1"/>
          </p:cNvSpPr>
          <p:nvPr>
            <p:ph type="body" sz="quarter" idx="54" hasCustomPrompt="1"/>
          </p:nvPr>
        </p:nvSpPr>
        <p:spPr>
          <a:xfrm>
            <a:off x="10120951"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45" name="Slide Number Placeholder 6">
            <a:extLst>
              <a:ext uri="{FF2B5EF4-FFF2-40B4-BE49-F238E27FC236}">
                <a16:creationId xmlns:a16="http://schemas.microsoft.com/office/drawing/2014/main" id="{E3DF804B-8EC7-88EE-6318-D045780884DE}"/>
              </a:ext>
            </a:extLst>
          </p:cNvPr>
          <p:cNvSpPr>
            <a:spLocks noGrp="1"/>
          </p:cNvSpPr>
          <p:nvPr>
            <p:ph type="sldNum" sz="quarter" idx="12"/>
          </p:nvPr>
        </p:nvSpPr>
        <p:spPr>
          <a:xfrm>
            <a:off x="9038112" y="6356350"/>
            <a:ext cx="2743200" cy="365125"/>
          </a:xfrm>
        </p:spPr>
        <p:txBody>
          <a:bodyPr/>
          <a:lstStyle>
            <a:lvl1pPr>
              <a:defRPr>
                <a:solidFill>
                  <a:schemeClr val="bg1">
                    <a:lumMod val="20000"/>
                    <a:lumOff val="80000"/>
                  </a:schemeClr>
                </a:solidFill>
              </a:defRPr>
            </a:lvl1pPr>
          </a:lstStyle>
          <a:p>
            <a:fld id="{C0EDDC5C-205A-1F49-B1B2-33E9132FECDE}" type="slidenum">
              <a:rPr lang="en-US" smtClean="0"/>
              <a:pPr/>
              <a:t>‹#›</a:t>
            </a:fld>
            <a:endParaRPr lang="en-US"/>
          </a:p>
        </p:txBody>
      </p:sp>
      <p:sp>
        <p:nvSpPr>
          <p:cNvPr id="46" name="Text Placeholder 2">
            <a:extLst>
              <a:ext uri="{FF2B5EF4-FFF2-40B4-BE49-F238E27FC236}">
                <a16:creationId xmlns:a16="http://schemas.microsoft.com/office/drawing/2014/main" id="{37111DC4-5A87-A311-00D2-C0C3BDDEBCE5}"/>
              </a:ext>
            </a:extLst>
          </p:cNvPr>
          <p:cNvSpPr>
            <a:spLocks noGrp="1"/>
          </p:cNvSpPr>
          <p:nvPr>
            <p:ph type="body" sz="quarter" idx="17" hasCustomPrompt="1"/>
          </p:nvPr>
        </p:nvSpPr>
        <p:spPr>
          <a:xfrm>
            <a:off x="7777757" y="1520825"/>
            <a:ext cx="1514234" cy="549307"/>
          </a:xfrm>
        </p:spPr>
        <p:txBody>
          <a:bodyPr anchor="ctr">
            <a:noAutofit/>
          </a:bodyPr>
          <a:lstStyle>
            <a:lvl1pPr marL="0" algn="ctr">
              <a:buNone/>
              <a:defRPr sz="7200">
                <a:solidFill>
                  <a:schemeClr val="tx2"/>
                </a:solidFill>
                <a:latin typeface="Source Serif 4" panose="02040603050405020204" pitchFamily="18" charset="0"/>
              </a:defRPr>
            </a:lvl1pPr>
          </a:lstStyle>
          <a:p>
            <a:pPr lvl="0"/>
            <a:r>
              <a:rPr lang="en-US" dirty="0"/>
              <a:t>04</a:t>
            </a:r>
          </a:p>
        </p:txBody>
      </p:sp>
      <p:sp>
        <p:nvSpPr>
          <p:cNvPr id="47" name="Text Placeholder 30">
            <a:extLst>
              <a:ext uri="{FF2B5EF4-FFF2-40B4-BE49-F238E27FC236}">
                <a16:creationId xmlns:a16="http://schemas.microsoft.com/office/drawing/2014/main" id="{B3A5081A-A2C9-3FC2-54BF-30F3CD4BF8EB}"/>
              </a:ext>
            </a:extLst>
          </p:cNvPr>
          <p:cNvSpPr>
            <a:spLocks noGrp="1"/>
          </p:cNvSpPr>
          <p:nvPr>
            <p:ph type="body" sz="quarter" idx="51" hasCustomPrompt="1"/>
          </p:nvPr>
        </p:nvSpPr>
        <p:spPr>
          <a:xfrm>
            <a:off x="7719124" y="2716788"/>
            <a:ext cx="1698531" cy="3233500"/>
          </a:xfrm>
        </p:spPr>
        <p:txBody>
          <a:bodyPr>
            <a:noAutofit/>
          </a:bodyPr>
          <a:lstStyle>
            <a:lvl1pPr marL="0" indent="0" algn="ctr">
              <a:buNone/>
              <a:defRPr sz="1200" b="0" i="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48" name="Text Placeholder 30">
            <a:extLst>
              <a:ext uri="{FF2B5EF4-FFF2-40B4-BE49-F238E27FC236}">
                <a16:creationId xmlns:a16="http://schemas.microsoft.com/office/drawing/2014/main" id="{351097D0-EA9B-003C-DCF5-F8FE18540EC9}"/>
              </a:ext>
            </a:extLst>
          </p:cNvPr>
          <p:cNvSpPr>
            <a:spLocks noGrp="1"/>
          </p:cNvSpPr>
          <p:nvPr>
            <p:ph type="body" sz="quarter" idx="52" hasCustomPrompt="1"/>
          </p:nvPr>
        </p:nvSpPr>
        <p:spPr>
          <a:xfrm>
            <a:off x="7719127" y="2236640"/>
            <a:ext cx="1698530"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49" name="Text Placeholder 30">
            <a:extLst>
              <a:ext uri="{FF2B5EF4-FFF2-40B4-BE49-F238E27FC236}">
                <a16:creationId xmlns:a16="http://schemas.microsoft.com/office/drawing/2014/main" id="{2D1F9A87-3467-94A7-3208-70C8EDD89D8D}"/>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rgbClr val="FFFFFF"/>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50" name="Text Placeholder 30">
            <a:extLst>
              <a:ext uri="{FF2B5EF4-FFF2-40B4-BE49-F238E27FC236}">
                <a16:creationId xmlns:a16="http://schemas.microsoft.com/office/drawing/2014/main" id="{2833746F-23A8-61A8-B9CE-3C8A9CA63C8A}"/>
              </a:ext>
            </a:extLst>
          </p:cNvPr>
          <p:cNvSpPr>
            <a:spLocks noGrp="1"/>
          </p:cNvSpPr>
          <p:nvPr>
            <p:ph type="body" sz="quarter" idx="55"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51" name="Picture 50">
            <a:extLst>
              <a:ext uri="{FF2B5EF4-FFF2-40B4-BE49-F238E27FC236}">
                <a16:creationId xmlns:a16="http://schemas.microsoft.com/office/drawing/2014/main" id="{89DB084D-C598-7E4D-E443-93EBD8FFEA8B}"/>
              </a:ext>
            </a:extLst>
          </p:cNvPr>
          <p:cNvPicPr>
            <a:picLocks noChangeAspect="1"/>
          </p:cNvPicPr>
          <p:nvPr userDrawn="1"/>
        </p:nvPicPr>
        <p:blipFill>
          <a:blip r:embed="rId2"/>
          <a:srcRect/>
          <a:stretch/>
        </p:blipFill>
        <p:spPr>
          <a:xfrm>
            <a:off x="356279" y="6165848"/>
            <a:ext cx="996429" cy="483501"/>
          </a:xfrm>
          <a:prstGeom prst="rect">
            <a:avLst/>
          </a:prstGeom>
        </p:spPr>
      </p:pic>
    </p:spTree>
    <p:extLst>
      <p:ext uri="{BB962C8B-B14F-4D97-AF65-F5344CB8AC3E}">
        <p14:creationId xmlns:p14="http://schemas.microsoft.com/office/powerpoint/2010/main" val="5335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 signal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FF34FFF-A4FC-99F6-F7D0-CA2E25A57243}"/>
              </a:ext>
            </a:extLst>
          </p:cNvPr>
          <p:cNvSpPr/>
          <p:nvPr/>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pic>
        <p:nvPicPr>
          <p:cNvPr id="7" name="Picture 6">
            <a:extLst>
              <a:ext uri="{FF2B5EF4-FFF2-40B4-BE49-F238E27FC236}">
                <a16:creationId xmlns:a16="http://schemas.microsoft.com/office/drawing/2014/main" id="{D1976D48-5BBA-EEC4-BFBA-950CF294800A}"/>
              </a:ext>
            </a:extLst>
          </p:cNvPr>
          <p:cNvPicPr>
            <a:picLocks noChangeAspect="1"/>
          </p:cNvPicPr>
          <p:nvPr/>
        </p:nvPicPr>
        <p:blipFill>
          <a:blip r:embed="rId2"/>
          <a:srcRect/>
          <a:stretch/>
        </p:blipFill>
        <p:spPr>
          <a:xfrm>
            <a:off x="2473594" y="5943652"/>
            <a:ext cx="1086730" cy="365073"/>
          </a:xfrm>
          <a:prstGeom prst="rect">
            <a:avLst/>
          </a:prstGeom>
        </p:spPr>
      </p:pic>
      <p:sp>
        <p:nvSpPr>
          <p:cNvPr id="2" name="Rectangle: Rounded Corners 1">
            <a:extLst>
              <a:ext uri="{FF2B5EF4-FFF2-40B4-BE49-F238E27FC236}">
                <a16:creationId xmlns:a16="http://schemas.microsoft.com/office/drawing/2014/main" id="{458FEFFE-8684-DFC9-78AA-82EAE50F0BEB}"/>
              </a:ext>
            </a:extLst>
          </p:cNvPr>
          <p:cNvSpPr/>
          <p:nvPr/>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72F2668-0DED-3073-57EA-FE0FA58D07A8}"/>
              </a:ext>
            </a:extLst>
          </p:cNvPr>
          <p:cNvPicPr>
            <a:picLocks noChangeAspect="1"/>
          </p:cNvPicPr>
          <p:nvPr/>
        </p:nvPicPr>
        <p:blipFill>
          <a:blip r:embed="rId3"/>
          <a:srcRect/>
          <a:stretch/>
        </p:blipFill>
        <p:spPr>
          <a:xfrm>
            <a:off x="2307437" y="5808138"/>
            <a:ext cx="1428222" cy="693023"/>
          </a:xfrm>
          <a:prstGeom prst="rect">
            <a:avLst/>
          </a:prstGeom>
        </p:spPr>
      </p:pic>
      <p:sp>
        <p:nvSpPr>
          <p:cNvPr id="4" name="Rectangle: Rounded Corners 3">
            <a:extLst>
              <a:ext uri="{FF2B5EF4-FFF2-40B4-BE49-F238E27FC236}">
                <a16:creationId xmlns:a16="http://schemas.microsoft.com/office/drawing/2014/main" id="{3DB87924-DA61-4E6F-5754-3FBEE9DA1FDD}"/>
              </a:ext>
            </a:extLst>
          </p:cNvPr>
          <p:cNvSpPr/>
          <p:nvPr/>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F00BF9B-634C-5023-C0B7-C4C1D243190B}"/>
              </a:ext>
            </a:extLst>
          </p:cNvPr>
          <p:cNvPicPr>
            <a:picLocks noChangeAspect="1"/>
          </p:cNvPicPr>
          <p:nvPr/>
        </p:nvPicPr>
        <p:blipFill>
          <a:blip r:embed="rId3"/>
          <a:srcRect/>
          <a:stretch/>
        </p:blipFill>
        <p:spPr>
          <a:xfrm>
            <a:off x="2307437" y="5808138"/>
            <a:ext cx="1428222" cy="693023"/>
          </a:xfrm>
          <a:prstGeom prst="rect">
            <a:avLst/>
          </a:prstGeom>
        </p:spPr>
      </p:pic>
      <p:sp>
        <p:nvSpPr>
          <p:cNvPr id="8" name="Picture Placeholder 9">
            <a:extLst>
              <a:ext uri="{FF2B5EF4-FFF2-40B4-BE49-F238E27FC236}">
                <a16:creationId xmlns:a16="http://schemas.microsoft.com/office/drawing/2014/main" id="{E612D9E7-D10F-C122-1CBD-5CEDEB861D2F}"/>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0" name="Rectangle: Rounded Corners 9">
            <a:extLst>
              <a:ext uri="{FF2B5EF4-FFF2-40B4-BE49-F238E27FC236}">
                <a16:creationId xmlns:a16="http://schemas.microsoft.com/office/drawing/2014/main" id="{E3308564-5458-60FF-6C80-6F9AC5DD0174}"/>
              </a:ext>
            </a:extLst>
          </p:cNvPr>
          <p:cNvSpPr/>
          <p:nvPr userDrawn="1"/>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D6C6F56-D2CB-4064-23C8-147CB8371EDC}"/>
              </a:ext>
            </a:extLst>
          </p:cNvPr>
          <p:cNvPicPr>
            <a:picLocks noChangeAspect="1"/>
          </p:cNvPicPr>
          <p:nvPr userDrawn="1"/>
        </p:nvPicPr>
        <p:blipFill>
          <a:blip r:embed="rId3"/>
          <a:srcRect/>
          <a:stretch/>
        </p:blipFill>
        <p:spPr>
          <a:xfrm>
            <a:off x="2307437" y="5808138"/>
            <a:ext cx="1428222" cy="693023"/>
          </a:xfrm>
          <a:prstGeom prst="rect">
            <a:avLst/>
          </a:prstGeom>
        </p:spPr>
      </p:pic>
    </p:spTree>
    <p:extLst>
      <p:ext uri="{BB962C8B-B14F-4D97-AF65-F5344CB8AC3E}">
        <p14:creationId xmlns:p14="http://schemas.microsoft.com/office/powerpoint/2010/main" val="3620420153"/>
      </p:ext>
    </p:extLst>
  </p:cSld>
  <p:clrMapOvr>
    <a:masterClrMapping/>
  </p:clrMapOvr>
  <p:extLst>
    <p:ext uri="{DCECCB84-F9BA-43D5-87BE-67443E8EF086}">
      <p15:sldGuideLst xmlns:p15="http://schemas.microsoft.com/office/powerpoint/2012/main">
        <p15:guide id="7" pos="302" userDrawn="1">
          <p15:clr>
            <a:srgbClr val="FBAE40"/>
          </p15:clr>
        </p15:guide>
        <p15:guide id="8" orient="horz" pos="397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5_Text section x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17463E-1410-6E59-A896-7561FC1AD44B}"/>
              </a:ext>
            </a:extLst>
          </p:cNvPr>
          <p:cNvSpPr/>
          <p:nvPr/>
        </p:nvSpPr>
        <p:spPr>
          <a:xfrm>
            <a:off x="0" y="0"/>
            <a:ext cx="2438083"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Inter Tight" pitchFamily="2" charset="0"/>
            </a:endParaRPr>
          </a:p>
        </p:txBody>
      </p:sp>
      <p:grpSp>
        <p:nvGrpSpPr>
          <p:cNvPr id="5" name="Group 4">
            <a:extLst>
              <a:ext uri="{FF2B5EF4-FFF2-40B4-BE49-F238E27FC236}">
                <a16:creationId xmlns:a16="http://schemas.microsoft.com/office/drawing/2014/main" id="{EB68AF8B-D6A8-A58C-4342-A11899143E1E}"/>
              </a:ext>
            </a:extLst>
          </p:cNvPr>
          <p:cNvGrpSpPr/>
          <p:nvPr/>
        </p:nvGrpSpPr>
        <p:grpSpPr>
          <a:xfrm>
            <a:off x="115408" y="1268414"/>
            <a:ext cx="11958220" cy="4889196"/>
            <a:chOff x="0" y="0"/>
            <a:chExt cx="7310019" cy="6858000"/>
          </a:xfrm>
        </p:grpSpPr>
        <p:sp>
          <p:nvSpPr>
            <p:cNvPr id="4" name="Rectangle 3">
              <a:extLst>
                <a:ext uri="{FF2B5EF4-FFF2-40B4-BE49-F238E27FC236}">
                  <a16:creationId xmlns:a16="http://schemas.microsoft.com/office/drawing/2014/main" id="{EE9F2D33-8F11-CEFB-8782-64E2C52A7F47}"/>
                </a:ext>
              </a:extLst>
            </p:cNvPr>
            <p:cNvSpPr/>
            <p:nvPr/>
          </p:nvSpPr>
          <p:spPr>
            <a:xfrm>
              <a:off x="2479770" y="0"/>
              <a:ext cx="2390691" cy="6858000"/>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3" name="Rectangle 12">
              <a:extLst>
                <a:ext uri="{FF2B5EF4-FFF2-40B4-BE49-F238E27FC236}">
                  <a16:creationId xmlns:a16="http://schemas.microsoft.com/office/drawing/2014/main" id="{385E3AFF-BBB9-9A4C-18C1-665939474FC9}"/>
                </a:ext>
              </a:extLst>
            </p:cNvPr>
            <p:cNvSpPr/>
            <p:nvPr/>
          </p:nvSpPr>
          <p:spPr>
            <a:xfrm>
              <a:off x="0" y="0"/>
              <a:ext cx="2438083" cy="6858000"/>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4" name="Rectangle 13">
              <a:extLst>
                <a:ext uri="{FF2B5EF4-FFF2-40B4-BE49-F238E27FC236}">
                  <a16:creationId xmlns:a16="http://schemas.microsoft.com/office/drawing/2014/main" id="{A37F5F90-3500-35F4-3732-D449DCFA7C1B}"/>
                </a:ext>
              </a:extLst>
            </p:cNvPr>
            <p:cNvSpPr/>
            <p:nvPr/>
          </p:nvSpPr>
          <p:spPr>
            <a:xfrm>
              <a:off x="4912148" y="0"/>
              <a:ext cx="2397871" cy="6858000"/>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sp>
        <p:nvSpPr>
          <p:cNvPr id="17" name="Text Placeholder 2">
            <a:extLst>
              <a:ext uri="{FF2B5EF4-FFF2-40B4-BE49-F238E27FC236}">
                <a16:creationId xmlns:a16="http://schemas.microsoft.com/office/drawing/2014/main" id="{C33054DD-035F-0314-23BD-ABC211C5609A}"/>
              </a:ext>
            </a:extLst>
          </p:cNvPr>
          <p:cNvSpPr>
            <a:spLocks noGrp="1"/>
          </p:cNvSpPr>
          <p:nvPr>
            <p:ph type="body" sz="quarter" idx="14" hasCustomPrompt="1"/>
          </p:nvPr>
        </p:nvSpPr>
        <p:spPr>
          <a:xfrm>
            <a:off x="884031" y="1525669"/>
            <a:ext cx="2278295"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01</a:t>
            </a:r>
          </a:p>
        </p:txBody>
      </p:sp>
      <p:sp>
        <p:nvSpPr>
          <p:cNvPr id="18" name="Text Placeholder 2">
            <a:extLst>
              <a:ext uri="{FF2B5EF4-FFF2-40B4-BE49-F238E27FC236}">
                <a16:creationId xmlns:a16="http://schemas.microsoft.com/office/drawing/2014/main" id="{D32591AD-D0BF-85B0-00A3-7460EE3BF71A}"/>
              </a:ext>
            </a:extLst>
          </p:cNvPr>
          <p:cNvSpPr>
            <a:spLocks noGrp="1"/>
          </p:cNvSpPr>
          <p:nvPr>
            <p:ph type="body" sz="quarter" idx="15" hasCustomPrompt="1"/>
          </p:nvPr>
        </p:nvSpPr>
        <p:spPr>
          <a:xfrm>
            <a:off x="4953325" y="1525669"/>
            <a:ext cx="2278295"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02</a:t>
            </a:r>
          </a:p>
        </p:txBody>
      </p:sp>
      <p:sp>
        <p:nvSpPr>
          <p:cNvPr id="19" name="Text Placeholder 2">
            <a:extLst>
              <a:ext uri="{FF2B5EF4-FFF2-40B4-BE49-F238E27FC236}">
                <a16:creationId xmlns:a16="http://schemas.microsoft.com/office/drawing/2014/main" id="{0ACA541D-867A-6053-1209-0F104895153C}"/>
              </a:ext>
            </a:extLst>
          </p:cNvPr>
          <p:cNvSpPr>
            <a:spLocks noGrp="1"/>
          </p:cNvSpPr>
          <p:nvPr>
            <p:ph type="body" sz="quarter" idx="16" hasCustomPrompt="1"/>
          </p:nvPr>
        </p:nvSpPr>
        <p:spPr>
          <a:xfrm>
            <a:off x="9019676" y="1525669"/>
            <a:ext cx="2278295" cy="549307"/>
          </a:xfrm>
        </p:spPr>
        <p:txBody>
          <a:bodyPr anchor="ctr">
            <a:noAutofit/>
          </a:bodyPr>
          <a:lstStyle>
            <a:lvl1pPr marL="0" algn="ctr">
              <a:buNone/>
              <a:defRPr sz="7200">
                <a:solidFill>
                  <a:schemeClr val="bg2"/>
                </a:solidFill>
                <a:latin typeface="Source Serif 4" panose="02040603050405020204" pitchFamily="18" charset="0"/>
              </a:defRPr>
            </a:lvl1pPr>
          </a:lstStyle>
          <a:p>
            <a:pPr lvl="0"/>
            <a:r>
              <a:rPr lang="en-US" dirty="0"/>
              <a:t>03</a:t>
            </a:r>
          </a:p>
        </p:txBody>
      </p:sp>
      <p:sp>
        <p:nvSpPr>
          <p:cNvPr id="22" name="Text Placeholder 30">
            <a:extLst>
              <a:ext uri="{FF2B5EF4-FFF2-40B4-BE49-F238E27FC236}">
                <a16:creationId xmlns:a16="http://schemas.microsoft.com/office/drawing/2014/main" id="{C051C78E-EDF6-47ED-6063-63C596F6F13A}"/>
              </a:ext>
            </a:extLst>
          </p:cNvPr>
          <p:cNvSpPr>
            <a:spLocks noGrp="1"/>
          </p:cNvSpPr>
          <p:nvPr>
            <p:ph type="body" sz="quarter" idx="45" hasCustomPrompt="1"/>
          </p:nvPr>
        </p:nvSpPr>
        <p:spPr>
          <a:xfrm>
            <a:off x="745385" y="2716788"/>
            <a:ext cx="2555586"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3" name="Text Placeholder 30">
            <a:extLst>
              <a:ext uri="{FF2B5EF4-FFF2-40B4-BE49-F238E27FC236}">
                <a16:creationId xmlns:a16="http://schemas.microsoft.com/office/drawing/2014/main" id="{94378EB0-A7B7-57D5-FCF4-4E6771D8D78E}"/>
              </a:ext>
            </a:extLst>
          </p:cNvPr>
          <p:cNvSpPr>
            <a:spLocks noGrp="1"/>
          </p:cNvSpPr>
          <p:nvPr>
            <p:ph type="body" sz="quarter" idx="46" hasCustomPrompt="1"/>
          </p:nvPr>
        </p:nvSpPr>
        <p:spPr>
          <a:xfrm>
            <a:off x="745386" y="2236640"/>
            <a:ext cx="2555584"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4" name="Text Placeholder 30">
            <a:extLst>
              <a:ext uri="{FF2B5EF4-FFF2-40B4-BE49-F238E27FC236}">
                <a16:creationId xmlns:a16="http://schemas.microsoft.com/office/drawing/2014/main" id="{7D3CEEA0-E16F-82FE-68AB-3AC443EF3535}"/>
              </a:ext>
            </a:extLst>
          </p:cNvPr>
          <p:cNvSpPr>
            <a:spLocks noGrp="1"/>
          </p:cNvSpPr>
          <p:nvPr>
            <p:ph type="body" sz="quarter" idx="47" hasCustomPrompt="1"/>
          </p:nvPr>
        </p:nvSpPr>
        <p:spPr>
          <a:xfrm>
            <a:off x="4819523" y="2716788"/>
            <a:ext cx="2555586"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5" name="Text Placeholder 30">
            <a:extLst>
              <a:ext uri="{FF2B5EF4-FFF2-40B4-BE49-F238E27FC236}">
                <a16:creationId xmlns:a16="http://schemas.microsoft.com/office/drawing/2014/main" id="{E1421B18-EDD0-5E3B-FA5D-4DF3C24FB3C4}"/>
              </a:ext>
            </a:extLst>
          </p:cNvPr>
          <p:cNvSpPr>
            <a:spLocks noGrp="1"/>
          </p:cNvSpPr>
          <p:nvPr>
            <p:ph type="body" sz="quarter" idx="48" hasCustomPrompt="1"/>
          </p:nvPr>
        </p:nvSpPr>
        <p:spPr>
          <a:xfrm>
            <a:off x="4819526" y="2236640"/>
            <a:ext cx="2555584" cy="347989"/>
          </a:xfrm>
        </p:spPr>
        <p:txBody>
          <a:bodyPr>
            <a:noAutofit/>
          </a:bodyPr>
          <a:lstStyle>
            <a:lvl1pPr marL="0" indent="0" algn="ctr">
              <a:buNone/>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26" name="Text Placeholder 30">
            <a:extLst>
              <a:ext uri="{FF2B5EF4-FFF2-40B4-BE49-F238E27FC236}">
                <a16:creationId xmlns:a16="http://schemas.microsoft.com/office/drawing/2014/main" id="{CA33FDED-74CC-173E-8BA0-C07572880392}"/>
              </a:ext>
            </a:extLst>
          </p:cNvPr>
          <p:cNvSpPr>
            <a:spLocks noGrp="1"/>
          </p:cNvSpPr>
          <p:nvPr>
            <p:ph type="body" sz="quarter" idx="49" hasCustomPrompt="1"/>
          </p:nvPr>
        </p:nvSpPr>
        <p:spPr>
          <a:xfrm>
            <a:off x="8885875" y="2716788"/>
            <a:ext cx="2555586" cy="3233500"/>
          </a:xfrm>
        </p:spPr>
        <p:txBody>
          <a:bodyPr>
            <a:noAutofit/>
          </a:bodyPr>
          <a:lstStyle>
            <a:lvl1pPr marL="0" indent="0" algn="ctr">
              <a:buNone/>
              <a:defRPr sz="1200" b="0" i="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7" name="Text Placeholder 30">
            <a:extLst>
              <a:ext uri="{FF2B5EF4-FFF2-40B4-BE49-F238E27FC236}">
                <a16:creationId xmlns:a16="http://schemas.microsoft.com/office/drawing/2014/main" id="{B379290F-688F-0F13-7036-B8F792508472}"/>
              </a:ext>
            </a:extLst>
          </p:cNvPr>
          <p:cNvSpPr>
            <a:spLocks noGrp="1"/>
          </p:cNvSpPr>
          <p:nvPr>
            <p:ph type="body" sz="quarter" idx="50" hasCustomPrompt="1"/>
          </p:nvPr>
        </p:nvSpPr>
        <p:spPr>
          <a:xfrm>
            <a:off x="8885878" y="2236640"/>
            <a:ext cx="2555584" cy="347989"/>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Title</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2"/>
                </a:solidFill>
              </a:defRPr>
            </a:lvl1pPr>
          </a:lstStyle>
          <a:p>
            <a:fld id="{C0EDDC5C-205A-1F49-B1B2-33E9132FECDE}" type="slidenum">
              <a:rPr lang="en-US" smtClean="0"/>
              <a:pPr/>
              <a:t>‹#›</a:t>
            </a:fld>
            <a:endParaRPr lang="en-US"/>
          </a:p>
        </p:txBody>
      </p:sp>
      <p:sp>
        <p:nvSpPr>
          <p:cNvPr id="8" name="Text Placeholder 30">
            <a:extLst>
              <a:ext uri="{FF2B5EF4-FFF2-40B4-BE49-F238E27FC236}">
                <a16:creationId xmlns:a16="http://schemas.microsoft.com/office/drawing/2014/main" id="{7281A052-2DC4-8873-6D13-499943E1D12D}"/>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0" name="Text Placeholder 30">
            <a:extLst>
              <a:ext uri="{FF2B5EF4-FFF2-40B4-BE49-F238E27FC236}">
                <a16:creationId xmlns:a16="http://schemas.microsoft.com/office/drawing/2014/main" id="{675EF4C8-E04A-7EBB-3291-A702BC1CACA2}"/>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5" name="Picture 14">
            <a:extLst>
              <a:ext uri="{FF2B5EF4-FFF2-40B4-BE49-F238E27FC236}">
                <a16:creationId xmlns:a16="http://schemas.microsoft.com/office/drawing/2014/main" id="{AE4A41A7-3871-D916-5B43-C9D8A7987969}"/>
              </a:ext>
            </a:extLst>
          </p:cNvPr>
          <p:cNvPicPr>
            <a:picLocks noChangeAspect="1"/>
          </p:cNvPicPr>
          <p:nvPr/>
        </p:nvPicPr>
        <p:blipFill>
          <a:blip r:embed="rId2"/>
          <a:srcRect/>
          <a:stretch/>
        </p:blipFill>
        <p:spPr>
          <a:xfrm>
            <a:off x="494944" y="6345650"/>
            <a:ext cx="750144" cy="252000"/>
          </a:xfrm>
          <a:prstGeom prst="rect">
            <a:avLst/>
          </a:prstGeom>
        </p:spPr>
      </p:pic>
      <p:sp>
        <p:nvSpPr>
          <p:cNvPr id="3" name="Rectangle 2">
            <a:extLst>
              <a:ext uri="{FF2B5EF4-FFF2-40B4-BE49-F238E27FC236}">
                <a16:creationId xmlns:a16="http://schemas.microsoft.com/office/drawing/2014/main" id="{45EEF82F-AA4F-2B56-F871-BCA158696463}"/>
              </a:ext>
            </a:extLst>
          </p:cNvPr>
          <p:cNvSpPr/>
          <p:nvPr userDrawn="1"/>
        </p:nvSpPr>
        <p:spPr>
          <a:xfrm>
            <a:off x="0" y="0"/>
            <a:ext cx="2438083"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Inter Tight" pitchFamily="2" charset="0"/>
            </a:endParaRPr>
          </a:p>
        </p:txBody>
      </p:sp>
      <p:grpSp>
        <p:nvGrpSpPr>
          <p:cNvPr id="6" name="Group 5">
            <a:extLst>
              <a:ext uri="{FF2B5EF4-FFF2-40B4-BE49-F238E27FC236}">
                <a16:creationId xmlns:a16="http://schemas.microsoft.com/office/drawing/2014/main" id="{6C00DB4C-A722-E620-9962-3E69638632C4}"/>
              </a:ext>
            </a:extLst>
          </p:cNvPr>
          <p:cNvGrpSpPr/>
          <p:nvPr userDrawn="1"/>
        </p:nvGrpSpPr>
        <p:grpSpPr>
          <a:xfrm>
            <a:off x="115408" y="1268414"/>
            <a:ext cx="11958220" cy="4889196"/>
            <a:chOff x="0" y="0"/>
            <a:chExt cx="7310019" cy="6858000"/>
          </a:xfrm>
        </p:grpSpPr>
        <p:sp>
          <p:nvSpPr>
            <p:cNvPr id="9" name="Rectangle 3">
              <a:extLst>
                <a:ext uri="{FF2B5EF4-FFF2-40B4-BE49-F238E27FC236}">
                  <a16:creationId xmlns:a16="http://schemas.microsoft.com/office/drawing/2014/main" id="{CAE76ED8-A68E-9A85-357B-AD8E333AB2CC}"/>
                </a:ext>
              </a:extLst>
            </p:cNvPr>
            <p:cNvSpPr/>
            <p:nvPr userDrawn="1"/>
          </p:nvSpPr>
          <p:spPr>
            <a:xfrm>
              <a:off x="2479770" y="0"/>
              <a:ext cx="2390691" cy="6858000"/>
            </a:xfrm>
            <a:prstGeom prst="roundRect">
              <a:avLst>
                <a:gd name="adj" fmla="val 225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1" name="Rectangle 12">
              <a:extLst>
                <a:ext uri="{FF2B5EF4-FFF2-40B4-BE49-F238E27FC236}">
                  <a16:creationId xmlns:a16="http://schemas.microsoft.com/office/drawing/2014/main" id="{B8194CF4-6473-A123-7F85-1B3FE4837FFA}"/>
                </a:ext>
              </a:extLst>
            </p:cNvPr>
            <p:cNvSpPr/>
            <p:nvPr userDrawn="1"/>
          </p:nvSpPr>
          <p:spPr>
            <a:xfrm>
              <a:off x="0" y="0"/>
              <a:ext cx="2438083" cy="6858000"/>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2" name="Rectangle 13">
              <a:extLst>
                <a:ext uri="{FF2B5EF4-FFF2-40B4-BE49-F238E27FC236}">
                  <a16:creationId xmlns:a16="http://schemas.microsoft.com/office/drawing/2014/main" id="{1D948F89-29E1-EE61-E450-89F43E818E5F}"/>
                </a:ext>
              </a:extLst>
            </p:cNvPr>
            <p:cNvSpPr/>
            <p:nvPr userDrawn="1"/>
          </p:nvSpPr>
          <p:spPr>
            <a:xfrm>
              <a:off x="4912148" y="0"/>
              <a:ext cx="2397871" cy="6858000"/>
            </a:xfrm>
            <a:prstGeom prst="roundRect">
              <a:avLst>
                <a:gd name="adj" fmla="val 247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grpSp>
      <p:pic>
        <p:nvPicPr>
          <p:cNvPr id="16" name="Picture 15">
            <a:extLst>
              <a:ext uri="{FF2B5EF4-FFF2-40B4-BE49-F238E27FC236}">
                <a16:creationId xmlns:a16="http://schemas.microsoft.com/office/drawing/2014/main" id="{22699C91-3732-521F-534E-02846B79B484}"/>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401316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2_Text section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4" name="Text Placeholder 30">
            <a:extLst>
              <a:ext uri="{FF2B5EF4-FFF2-40B4-BE49-F238E27FC236}">
                <a16:creationId xmlns:a16="http://schemas.microsoft.com/office/drawing/2014/main" id="{A9BE16E8-27D8-BDB4-2170-43DA6CDE231D}"/>
              </a:ext>
            </a:extLst>
          </p:cNvPr>
          <p:cNvSpPr>
            <a:spLocks noGrp="1"/>
          </p:cNvSpPr>
          <p:nvPr>
            <p:ph type="body" sz="quarter" idx="45" hasCustomPrompt="1"/>
          </p:nvPr>
        </p:nvSpPr>
        <p:spPr>
          <a:xfrm>
            <a:off x="410685" y="2266282"/>
            <a:ext cx="3412249" cy="3662496"/>
          </a:xfrm>
        </p:spPr>
        <p:txBody>
          <a:bodyPr>
            <a:noAutofit/>
          </a:bodyPr>
          <a:lstStyle>
            <a:lvl1pPr marL="0" indent="0" algn="ctr">
              <a:buNone/>
              <a:defRPr sz="1200" b="0" i="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1786134"/>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1786134"/>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1786134"/>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Title</a:t>
            </a:r>
          </a:p>
        </p:txBody>
      </p:sp>
      <p:sp>
        <p:nvSpPr>
          <p:cNvPr id="13" name="Text Placeholder 30">
            <a:extLst>
              <a:ext uri="{FF2B5EF4-FFF2-40B4-BE49-F238E27FC236}">
                <a16:creationId xmlns:a16="http://schemas.microsoft.com/office/drawing/2014/main" id="{B284B931-7A4E-771E-33F0-ABA4D6D81EB2}"/>
              </a:ext>
            </a:extLst>
          </p:cNvPr>
          <p:cNvSpPr>
            <a:spLocks noGrp="1"/>
          </p:cNvSpPr>
          <p:nvPr>
            <p:ph type="body" sz="quarter" idx="51" hasCustomPrompt="1"/>
          </p:nvPr>
        </p:nvSpPr>
        <p:spPr>
          <a:xfrm>
            <a:off x="4347101" y="2266282"/>
            <a:ext cx="3412249" cy="3662496"/>
          </a:xfrm>
        </p:spPr>
        <p:txBody>
          <a:bodyPr>
            <a:noAutofit/>
          </a:bodyPr>
          <a:lstStyle>
            <a:lvl1pPr marL="0" indent="0" algn="ctr">
              <a:buNone/>
              <a:defRPr sz="1200" b="0" i="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4" name="Text Placeholder 30">
            <a:extLst>
              <a:ext uri="{FF2B5EF4-FFF2-40B4-BE49-F238E27FC236}">
                <a16:creationId xmlns:a16="http://schemas.microsoft.com/office/drawing/2014/main" id="{235E7904-9C3C-AFB1-6B77-BD5947B428EE}"/>
              </a:ext>
            </a:extLst>
          </p:cNvPr>
          <p:cNvSpPr>
            <a:spLocks noGrp="1"/>
          </p:cNvSpPr>
          <p:nvPr>
            <p:ph type="body" sz="quarter" idx="52" hasCustomPrompt="1"/>
          </p:nvPr>
        </p:nvSpPr>
        <p:spPr>
          <a:xfrm>
            <a:off x="8283519" y="2266282"/>
            <a:ext cx="3412249" cy="3662496"/>
          </a:xfrm>
        </p:spPr>
        <p:txBody>
          <a:bodyPr>
            <a:noAutofit/>
          </a:bodyPr>
          <a:lstStyle>
            <a:lvl1pPr marL="0" indent="0" algn="ctr">
              <a:buNone/>
              <a:defRPr sz="1200" b="0" i="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8" name="Text Placeholder 30">
            <a:extLst>
              <a:ext uri="{FF2B5EF4-FFF2-40B4-BE49-F238E27FC236}">
                <a16:creationId xmlns:a16="http://schemas.microsoft.com/office/drawing/2014/main" id="{B98E0048-5D69-9E0A-BE3A-7658B4C2118D}"/>
              </a:ext>
            </a:extLst>
          </p:cNvPr>
          <p:cNvSpPr>
            <a:spLocks noGrp="1"/>
          </p:cNvSpPr>
          <p:nvPr>
            <p:ph type="body" sz="quarter" idx="44" hasCustomPrompt="1"/>
          </p:nvPr>
        </p:nvSpPr>
        <p:spPr>
          <a:xfrm>
            <a:off x="5836883" y="490170"/>
            <a:ext cx="5856351" cy="788606"/>
          </a:xfrm>
        </p:spPr>
        <p:txBody>
          <a:bodyPr>
            <a:noAutofit/>
          </a:bodyPr>
          <a:lstStyle>
            <a:lvl1pPr marL="0" indent="0">
              <a:lnSpc>
                <a:spcPct val="100000"/>
              </a:lnSpc>
              <a:buNone/>
              <a:defRPr sz="1200" b="0" i="0">
                <a:ln>
                  <a:noFill/>
                </a:ln>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 name="Text Placeholder 30">
            <a:extLst>
              <a:ext uri="{FF2B5EF4-FFF2-40B4-BE49-F238E27FC236}">
                <a16:creationId xmlns:a16="http://schemas.microsoft.com/office/drawing/2014/main" id="{106F4CC3-ACE4-4167-11BE-035F927D9C5A}"/>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88D783E0-11D3-34F0-A7FC-7CE3A4609515}"/>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9" name="Text Placeholder 30">
            <a:extLst>
              <a:ext uri="{FF2B5EF4-FFF2-40B4-BE49-F238E27FC236}">
                <a16:creationId xmlns:a16="http://schemas.microsoft.com/office/drawing/2014/main" id="{7992E1F3-8F37-3C73-0EFE-88FCD3D0C301}"/>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6" name="Picture 15">
            <a:extLst>
              <a:ext uri="{FF2B5EF4-FFF2-40B4-BE49-F238E27FC236}">
                <a16:creationId xmlns:a16="http://schemas.microsoft.com/office/drawing/2014/main" id="{A443D118-1B17-8730-CF59-D15CA523DBC3}"/>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0AEEE087-CB8D-8E5B-6785-34917E6BD11D}"/>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3830850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2_Image + Text section x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lIns="0" tIns="0" rIns="0" bIns="0"/>
          <a:lstStyle>
            <a:lvl1pPr>
              <a:defRPr>
                <a:solidFill>
                  <a:schemeClr val="tx2"/>
                </a:solidFill>
              </a:defRPr>
            </a:lvl1pPr>
          </a:lstStyle>
          <a:p>
            <a:fld id="{C0EDDC5C-205A-1F49-B1B2-33E9132FECDE}" type="slidenum">
              <a:rPr lang="en-US" smtClean="0"/>
              <a:pPr/>
              <a:t>‹#›</a:t>
            </a:fld>
            <a:endParaRPr lang="en-US"/>
          </a:p>
        </p:txBody>
      </p:sp>
      <p:sp>
        <p:nvSpPr>
          <p:cNvPr id="4" name="Text Placeholder 30">
            <a:extLst>
              <a:ext uri="{FF2B5EF4-FFF2-40B4-BE49-F238E27FC236}">
                <a16:creationId xmlns:a16="http://schemas.microsoft.com/office/drawing/2014/main" id="{A9BE16E8-27D8-BDB4-2170-43DA6CDE231D}"/>
              </a:ext>
            </a:extLst>
          </p:cNvPr>
          <p:cNvSpPr>
            <a:spLocks noGrp="1"/>
          </p:cNvSpPr>
          <p:nvPr>
            <p:ph type="body" sz="quarter" idx="45" hasCustomPrompt="1"/>
          </p:nvPr>
        </p:nvSpPr>
        <p:spPr>
          <a:xfrm>
            <a:off x="410685"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4676828"/>
            <a:ext cx="3412247" cy="347989"/>
          </a:xfrm>
        </p:spPr>
        <p:txBody>
          <a:bodyPr lIns="0" tIns="0" rIns="0" bIns="0">
            <a:noAutofit/>
          </a:bodyPr>
          <a:lstStyle>
            <a:lvl1pPr marL="0" indent="0" algn="ctr">
              <a:buNone/>
              <a:defRPr sz="22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2" name="Text Placeholder 30">
            <a:extLst>
              <a:ext uri="{FF2B5EF4-FFF2-40B4-BE49-F238E27FC236}">
                <a16:creationId xmlns:a16="http://schemas.microsoft.com/office/drawing/2014/main" id="{5FE16C79-6500-807B-7444-672EECC68FAC}"/>
              </a:ext>
            </a:extLst>
          </p:cNvPr>
          <p:cNvSpPr>
            <a:spLocks noGrp="1"/>
          </p:cNvSpPr>
          <p:nvPr>
            <p:ph type="body" sz="quarter" idx="51" hasCustomPrompt="1"/>
          </p:nvPr>
        </p:nvSpPr>
        <p:spPr>
          <a:xfrm>
            <a:off x="4341418"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3" name="Text Placeholder 30">
            <a:extLst>
              <a:ext uri="{FF2B5EF4-FFF2-40B4-BE49-F238E27FC236}">
                <a16:creationId xmlns:a16="http://schemas.microsoft.com/office/drawing/2014/main" id="{D19113A0-1A76-85CE-829E-A3256325AB9F}"/>
              </a:ext>
            </a:extLst>
          </p:cNvPr>
          <p:cNvSpPr>
            <a:spLocks noGrp="1"/>
          </p:cNvSpPr>
          <p:nvPr>
            <p:ph type="body" sz="quarter" idx="52" hasCustomPrompt="1"/>
          </p:nvPr>
        </p:nvSpPr>
        <p:spPr>
          <a:xfrm>
            <a:off x="8272150" y="5156976"/>
            <a:ext cx="3412249" cy="738175"/>
          </a:xfrm>
        </p:spPr>
        <p:txBody>
          <a:bodyPr lIns="0" tIns="0" rIns="0" bIns="0">
            <a:noAutofit/>
          </a:bodyPr>
          <a:lstStyle>
            <a:lvl1pPr marL="0" indent="0" algn="ctr">
              <a:buNone/>
              <a:defRPr sz="1200" b="0" i="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9" name="Picture Placeholder 9">
            <a:extLst>
              <a:ext uri="{FF2B5EF4-FFF2-40B4-BE49-F238E27FC236}">
                <a16:creationId xmlns:a16="http://schemas.microsoft.com/office/drawing/2014/main" id="{4EB01D7E-14E2-DB7B-A9A5-D85BAFE05C2E}"/>
              </a:ext>
            </a:extLst>
          </p:cNvPr>
          <p:cNvSpPr>
            <a:spLocks noGrp="1"/>
          </p:cNvSpPr>
          <p:nvPr>
            <p:ph type="pic" sz="quarter" idx="53"/>
          </p:nvPr>
        </p:nvSpPr>
        <p:spPr>
          <a:xfrm>
            <a:off x="4341418" y="1785021"/>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D35B7AA4-CD20-E747-6FB5-5848BE6D6A60}"/>
              </a:ext>
            </a:extLst>
          </p:cNvPr>
          <p:cNvSpPr>
            <a:spLocks noGrp="1"/>
          </p:cNvSpPr>
          <p:nvPr>
            <p:ph type="pic" sz="quarter" idx="37"/>
          </p:nvPr>
        </p:nvSpPr>
        <p:spPr>
          <a:xfrm>
            <a:off x="410685" y="1775548"/>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7" name="Picture Placeholder 9">
            <a:extLst>
              <a:ext uri="{FF2B5EF4-FFF2-40B4-BE49-F238E27FC236}">
                <a16:creationId xmlns:a16="http://schemas.microsoft.com/office/drawing/2014/main" id="{E6FA7D26-420A-D946-F048-D4334F0FFB81}"/>
              </a:ext>
            </a:extLst>
          </p:cNvPr>
          <p:cNvSpPr>
            <a:spLocks noGrp="1"/>
          </p:cNvSpPr>
          <p:nvPr>
            <p:ph type="pic" sz="quarter" idx="38"/>
          </p:nvPr>
        </p:nvSpPr>
        <p:spPr>
          <a:xfrm>
            <a:off x="8272150" y="1785021"/>
            <a:ext cx="3412249" cy="2620959"/>
          </a:xfrm>
        </p:spPr>
        <p:txBody>
          <a:bodyPr lIns="0" tIns="0" rIns="0" bIns="0"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8" name="Text Placeholder 30">
            <a:extLst>
              <a:ext uri="{FF2B5EF4-FFF2-40B4-BE49-F238E27FC236}">
                <a16:creationId xmlns:a16="http://schemas.microsoft.com/office/drawing/2014/main" id="{991F4232-B9F3-AE72-6C87-53266ADFE6F4}"/>
              </a:ext>
            </a:extLst>
          </p:cNvPr>
          <p:cNvSpPr>
            <a:spLocks noGrp="1"/>
          </p:cNvSpPr>
          <p:nvPr>
            <p:ph type="body" sz="quarter" idx="44" hasCustomPrompt="1"/>
          </p:nvPr>
        </p:nvSpPr>
        <p:spPr>
          <a:xfrm>
            <a:off x="5836883" y="490170"/>
            <a:ext cx="5856351" cy="788606"/>
          </a:xfrm>
        </p:spPr>
        <p:txBody>
          <a:bodyPr lIns="0" tIns="0" rIns="0" bIns="0">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3" name="Text Placeholder 30">
            <a:extLst>
              <a:ext uri="{FF2B5EF4-FFF2-40B4-BE49-F238E27FC236}">
                <a16:creationId xmlns:a16="http://schemas.microsoft.com/office/drawing/2014/main" id="{C2221371-4E38-DC04-DB81-F3C7FC66AA79}"/>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4" name="Text Placeholder 30">
            <a:extLst>
              <a:ext uri="{FF2B5EF4-FFF2-40B4-BE49-F238E27FC236}">
                <a16:creationId xmlns:a16="http://schemas.microsoft.com/office/drawing/2014/main" id="{997EF7B4-B5C5-99C9-D92C-4F8E610E473A}"/>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9" name="Text Placeholder 30">
            <a:extLst>
              <a:ext uri="{FF2B5EF4-FFF2-40B4-BE49-F238E27FC236}">
                <a16:creationId xmlns:a16="http://schemas.microsoft.com/office/drawing/2014/main" id="{7CC901F0-BDE9-4AB0-64B0-F80B857F803F}"/>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0" name="Picture 19">
            <a:extLst>
              <a:ext uri="{FF2B5EF4-FFF2-40B4-BE49-F238E27FC236}">
                <a16:creationId xmlns:a16="http://schemas.microsoft.com/office/drawing/2014/main" id="{7DDA1C7B-D65B-4412-78EE-CA3CB2CC0CB0}"/>
              </a:ext>
            </a:extLst>
          </p:cNvPr>
          <p:cNvPicPr>
            <a:picLocks noChangeAspect="1"/>
          </p:cNvPicPr>
          <p:nvPr/>
        </p:nvPicPr>
        <p:blipFill>
          <a:blip r:embed="rId2"/>
          <a:srcRect/>
          <a:stretch/>
        </p:blipFill>
        <p:spPr>
          <a:xfrm>
            <a:off x="494944" y="6345650"/>
            <a:ext cx="750144" cy="252000"/>
          </a:xfrm>
          <a:prstGeom prst="rect">
            <a:avLst/>
          </a:prstGeom>
        </p:spPr>
      </p:pic>
      <p:pic>
        <p:nvPicPr>
          <p:cNvPr id="6" name="Picture 5">
            <a:extLst>
              <a:ext uri="{FF2B5EF4-FFF2-40B4-BE49-F238E27FC236}">
                <a16:creationId xmlns:a16="http://schemas.microsoft.com/office/drawing/2014/main" id="{09364AC3-79ED-66F9-E051-4FD72E172FFF}"/>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31342585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2_Image + Headline x3">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D60F7E1-DEB5-48A6-6239-46235EC9BF58}"/>
              </a:ext>
            </a:extLst>
          </p:cNvPr>
          <p:cNvSpPr>
            <a:spLocks noGrp="1"/>
          </p:cNvSpPr>
          <p:nvPr>
            <p:ph type="ftr" sz="quarter" idx="11"/>
          </p:nvPr>
        </p:nvSpPr>
        <p:spPr/>
        <p:txBody>
          <a:bodyPr/>
          <a:lstStyle/>
          <a:p>
            <a:r>
              <a:rPr lang="en-US"/>
              <a:t>Footer</a:t>
            </a: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5" name="Text Placeholder 30">
            <a:extLst>
              <a:ext uri="{FF2B5EF4-FFF2-40B4-BE49-F238E27FC236}">
                <a16:creationId xmlns:a16="http://schemas.microsoft.com/office/drawing/2014/main" id="{93D865CD-4C64-1665-5C47-76A62C3B3988}"/>
              </a:ext>
            </a:extLst>
          </p:cNvPr>
          <p:cNvSpPr>
            <a:spLocks noGrp="1"/>
          </p:cNvSpPr>
          <p:nvPr>
            <p:ph type="body" sz="quarter" idx="46" hasCustomPrompt="1"/>
          </p:nvPr>
        </p:nvSpPr>
        <p:spPr>
          <a:xfrm>
            <a:off x="410687"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1" name="Text Placeholder 30">
            <a:extLst>
              <a:ext uri="{FF2B5EF4-FFF2-40B4-BE49-F238E27FC236}">
                <a16:creationId xmlns:a16="http://schemas.microsoft.com/office/drawing/2014/main" id="{0AD8D6FF-5255-6246-A2F7-4F6052139108}"/>
              </a:ext>
            </a:extLst>
          </p:cNvPr>
          <p:cNvSpPr>
            <a:spLocks noGrp="1"/>
          </p:cNvSpPr>
          <p:nvPr>
            <p:ph type="body" sz="quarter" idx="48" hasCustomPrompt="1"/>
          </p:nvPr>
        </p:nvSpPr>
        <p:spPr>
          <a:xfrm>
            <a:off x="4347102"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12" name="Text Placeholder 30">
            <a:extLst>
              <a:ext uri="{FF2B5EF4-FFF2-40B4-BE49-F238E27FC236}">
                <a16:creationId xmlns:a16="http://schemas.microsoft.com/office/drawing/2014/main" id="{074D8640-EE8A-74C6-9BD0-2FC203FAC1E6}"/>
              </a:ext>
            </a:extLst>
          </p:cNvPr>
          <p:cNvSpPr>
            <a:spLocks noGrp="1"/>
          </p:cNvSpPr>
          <p:nvPr>
            <p:ph type="body" sz="quarter" idx="50" hasCustomPrompt="1"/>
          </p:nvPr>
        </p:nvSpPr>
        <p:spPr>
          <a:xfrm>
            <a:off x="8283520" y="5547162"/>
            <a:ext cx="3412247" cy="347989"/>
          </a:xfrm>
        </p:spPr>
        <p:txBody>
          <a:bodyPr>
            <a:noAutofit/>
          </a:bodyPr>
          <a:lstStyle>
            <a:lvl1pPr marL="0" indent="0" algn="ctr">
              <a:buNone/>
              <a:defRPr sz="2200" b="0" i="0" cap="none" baseline="0">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Image title</a:t>
            </a:r>
          </a:p>
        </p:txBody>
      </p:sp>
      <p:sp>
        <p:nvSpPr>
          <p:cNvPr id="9" name="Picture Placeholder 9">
            <a:extLst>
              <a:ext uri="{FF2B5EF4-FFF2-40B4-BE49-F238E27FC236}">
                <a16:creationId xmlns:a16="http://schemas.microsoft.com/office/drawing/2014/main" id="{4EB01D7E-14E2-DB7B-A9A5-D85BAFE05C2E}"/>
              </a:ext>
            </a:extLst>
          </p:cNvPr>
          <p:cNvSpPr>
            <a:spLocks noGrp="1"/>
          </p:cNvSpPr>
          <p:nvPr>
            <p:ph type="pic" sz="quarter" idx="53"/>
          </p:nvPr>
        </p:nvSpPr>
        <p:spPr>
          <a:xfrm>
            <a:off x="4341418" y="1785020"/>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D35B7AA4-CD20-E747-6FB5-5848BE6D6A60}"/>
              </a:ext>
            </a:extLst>
          </p:cNvPr>
          <p:cNvSpPr>
            <a:spLocks noGrp="1"/>
          </p:cNvSpPr>
          <p:nvPr>
            <p:ph type="pic" sz="quarter" idx="37"/>
          </p:nvPr>
        </p:nvSpPr>
        <p:spPr>
          <a:xfrm>
            <a:off x="410685" y="1775547"/>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7" name="Picture Placeholder 9">
            <a:extLst>
              <a:ext uri="{FF2B5EF4-FFF2-40B4-BE49-F238E27FC236}">
                <a16:creationId xmlns:a16="http://schemas.microsoft.com/office/drawing/2014/main" id="{E6FA7D26-420A-D946-F048-D4334F0FFB81}"/>
              </a:ext>
            </a:extLst>
          </p:cNvPr>
          <p:cNvSpPr>
            <a:spLocks noGrp="1"/>
          </p:cNvSpPr>
          <p:nvPr>
            <p:ph type="pic" sz="quarter" idx="38"/>
          </p:nvPr>
        </p:nvSpPr>
        <p:spPr>
          <a:xfrm>
            <a:off x="8272150" y="1785020"/>
            <a:ext cx="3412249" cy="3497233"/>
          </a:xfrm>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18" name="Text Placeholder 30">
            <a:extLst>
              <a:ext uri="{FF2B5EF4-FFF2-40B4-BE49-F238E27FC236}">
                <a16:creationId xmlns:a16="http://schemas.microsoft.com/office/drawing/2014/main" id="{991F4232-B9F3-AE72-6C87-53266ADFE6F4}"/>
              </a:ext>
            </a:extLst>
          </p:cNvPr>
          <p:cNvSpPr>
            <a:spLocks noGrp="1"/>
          </p:cNvSpPr>
          <p:nvPr>
            <p:ph type="body" sz="quarter" idx="44" hasCustomPrompt="1"/>
          </p:nvPr>
        </p:nvSpPr>
        <p:spPr>
          <a:xfrm>
            <a:off x="5836883" y="490170"/>
            <a:ext cx="5856351" cy="788606"/>
          </a:xfrm>
        </p:spPr>
        <p:txBody>
          <a:bodyPr>
            <a:noAutofit/>
          </a:bodyPr>
          <a:lstStyle>
            <a:lvl1pPr marL="0" indent="0">
              <a:lnSpc>
                <a:spcPct val="100000"/>
              </a:lnSpc>
              <a:buNone/>
              <a:defRPr sz="1200" b="0" i="0">
                <a:ln>
                  <a:noFill/>
                </a:ln>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 name="Text Placeholder 30">
            <a:extLst>
              <a:ext uri="{FF2B5EF4-FFF2-40B4-BE49-F238E27FC236}">
                <a16:creationId xmlns:a16="http://schemas.microsoft.com/office/drawing/2014/main" id="{461B0764-6FEE-64C2-4BCD-73270DA05F0C}"/>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4" name="Text Placeholder 30">
            <a:extLst>
              <a:ext uri="{FF2B5EF4-FFF2-40B4-BE49-F238E27FC236}">
                <a16:creationId xmlns:a16="http://schemas.microsoft.com/office/drawing/2014/main" id="{E0660449-4AA4-E078-1133-0FD89D5C39F9}"/>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8" name="Text Placeholder 30">
            <a:extLst>
              <a:ext uri="{FF2B5EF4-FFF2-40B4-BE49-F238E27FC236}">
                <a16:creationId xmlns:a16="http://schemas.microsoft.com/office/drawing/2014/main" id="{2D0185E2-C024-9534-F0F6-9FF8F271AB29}"/>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5" name="Picture 14">
            <a:extLst>
              <a:ext uri="{FF2B5EF4-FFF2-40B4-BE49-F238E27FC236}">
                <a16:creationId xmlns:a16="http://schemas.microsoft.com/office/drawing/2014/main" id="{DE129208-0234-1A6A-993E-AEE22EAB31E5}"/>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A07C1135-7F97-C35D-A73C-D44E8792D982}"/>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967371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2_Image + Headlin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1E777B85-4146-0985-FC0E-5FE8C31DDB61}"/>
              </a:ext>
            </a:extLst>
          </p:cNvPr>
          <p:cNvSpPr>
            <a:spLocks noGrp="1"/>
          </p:cNvSpPr>
          <p:nvPr>
            <p:ph type="body" sz="quarter" idx="15" hasCustomPrompt="1"/>
          </p:nvPr>
        </p:nvSpPr>
        <p:spPr>
          <a:xfrm>
            <a:off x="479424" y="1633486"/>
            <a:ext cx="3006883"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30">
            <a:extLst>
              <a:ext uri="{FF2B5EF4-FFF2-40B4-BE49-F238E27FC236}">
                <a16:creationId xmlns:a16="http://schemas.microsoft.com/office/drawing/2014/main" id="{78686747-CEF6-9FAE-3D18-023580F77ED6}"/>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0" name="Text Placeholder 30">
            <a:extLst>
              <a:ext uri="{FF2B5EF4-FFF2-40B4-BE49-F238E27FC236}">
                <a16:creationId xmlns:a16="http://schemas.microsoft.com/office/drawing/2014/main" id="{032EFE70-6909-658C-7A23-5AA41F203640}"/>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1" name="Text Placeholder 30">
            <a:extLst>
              <a:ext uri="{FF2B5EF4-FFF2-40B4-BE49-F238E27FC236}">
                <a16:creationId xmlns:a16="http://schemas.microsoft.com/office/drawing/2014/main" id="{D0AE424C-2DEF-D6DA-D88D-F96A91AC1B64}"/>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9" name="Picture 8">
            <a:extLst>
              <a:ext uri="{FF2B5EF4-FFF2-40B4-BE49-F238E27FC236}">
                <a16:creationId xmlns:a16="http://schemas.microsoft.com/office/drawing/2014/main" id="{0F633D06-3D01-8968-3D64-E3ED96FD5643}"/>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9DA42263-ED35-F254-7D77-CE1B78FFE9CD}"/>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28898652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4_Text left, image right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236ADB20-245E-2F7B-CA6A-661C4FD66607}"/>
              </a:ext>
            </a:extLst>
          </p:cNvPr>
          <p:cNvSpPr>
            <a:spLocks noGrp="1"/>
          </p:cNvSpPr>
          <p:nvPr>
            <p:ph type="body" sz="quarter" idx="15" hasCustomPrompt="1"/>
          </p:nvPr>
        </p:nvSpPr>
        <p:spPr>
          <a:xfrm>
            <a:off x="479424" y="1633486"/>
            <a:ext cx="2989365"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0" name="Text Placeholder 30">
            <a:extLst>
              <a:ext uri="{FF2B5EF4-FFF2-40B4-BE49-F238E27FC236}">
                <a16:creationId xmlns:a16="http://schemas.microsoft.com/office/drawing/2014/main" id="{7534B71E-D875-675B-2021-FC86989E7D92}"/>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8E93F443-AA49-8CC0-8AD7-27800990AD2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9A7A819-44D1-A6E5-1B49-B05CFB4E3E3C}"/>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5" name="Picture 4">
            <a:extLst>
              <a:ext uri="{FF2B5EF4-FFF2-40B4-BE49-F238E27FC236}">
                <a16:creationId xmlns:a16="http://schemas.microsoft.com/office/drawing/2014/main" id="{A4CC7BD8-CE15-3AEC-3ECA-C5C21541D49A}"/>
              </a:ext>
            </a:extLst>
          </p:cNvPr>
          <p:cNvPicPr>
            <a:picLocks noChangeAspect="1"/>
          </p:cNvPicPr>
          <p:nvPr/>
        </p:nvPicPr>
        <p:blipFill>
          <a:blip r:embed="rId2"/>
          <a:srcRect/>
          <a:stretch/>
        </p:blipFill>
        <p:spPr>
          <a:xfrm>
            <a:off x="494944" y="6345650"/>
            <a:ext cx="750144" cy="252000"/>
          </a:xfrm>
          <a:prstGeom prst="rect">
            <a:avLst/>
          </a:prstGeom>
        </p:spPr>
      </p:pic>
      <p:sp>
        <p:nvSpPr>
          <p:cNvPr id="3" name="Picture Placeholder 9">
            <a:extLst>
              <a:ext uri="{FF2B5EF4-FFF2-40B4-BE49-F238E27FC236}">
                <a16:creationId xmlns:a16="http://schemas.microsoft.com/office/drawing/2014/main" id="{49B1BE0A-87AC-A45E-D3F4-D4BEA50814AD}"/>
              </a:ext>
            </a:extLst>
          </p:cNvPr>
          <p:cNvSpPr>
            <a:spLocks noGrp="1"/>
          </p:cNvSpPr>
          <p:nvPr>
            <p:ph type="pic" sz="quarter" idx="18"/>
          </p:nvPr>
        </p:nvSpPr>
        <p:spPr>
          <a:xfrm>
            <a:off x="3791607" y="118768"/>
            <a:ext cx="8284987"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4" name="Picture 3">
            <a:extLst>
              <a:ext uri="{FF2B5EF4-FFF2-40B4-BE49-F238E27FC236}">
                <a16:creationId xmlns:a16="http://schemas.microsoft.com/office/drawing/2014/main" id="{D98C3A53-3C22-BDA2-1926-C6EB26B6816A}"/>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66935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6_Text left, Image right 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AB2A80A4-D4F0-D1AD-9E48-C8A7975B73AC}"/>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Text Placeholder 30">
            <a:extLst>
              <a:ext uri="{FF2B5EF4-FFF2-40B4-BE49-F238E27FC236}">
                <a16:creationId xmlns:a16="http://schemas.microsoft.com/office/drawing/2014/main" id="{487595A6-D46D-9D7A-9339-A6B7550188FF}"/>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5" name="Text Placeholder 30">
            <a:extLst>
              <a:ext uri="{FF2B5EF4-FFF2-40B4-BE49-F238E27FC236}">
                <a16:creationId xmlns:a16="http://schemas.microsoft.com/office/drawing/2014/main" id="{E8B90FFE-BD99-6B00-AF26-A364B543E2C4}"/>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8" name="Text Placeholder 30">
            <a:extLst>
              <a:ext uri="{FF2B5EF4-FFF2-40B4-BE49-F238E27FC236}">
                <a16:creationId xmlns:a16="http://schemas.microsoft.com/office/drawing/2014/main" id="{101AF466-DBB7-D3AA-4071-85A55A3F1090}"/>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1" name="Picture 10">
            <a:extLst>
              <a:ext uri="{FF2B5EF4-FFF2-40B4-BE49-F238E27FC236}">
                <a16:creationId xmlns:a16="http://schemas.microsoft.com/office/drawing/2014/main" id="{1F2C6FBB-2975-9DF2-012A-B2C341A556F7}"/>
              </a:ext>
            </a:extLst>
          </p:cNvPr>
          <p:cNvPicPr>
            <a:picLocks noChangeAspect="1"/>
          </p:cNvPicPr>
          <p:nvPr/>
        </p:nvPicPr>
        <p:blipFill>
          <a:blip r:embed="rId2"/>
          <a:srcRect/>
          <a:stretch/>
        </p:blipFill>
        <p:spPr>
          <a:xfrm>
            <a:off x="494944" y="6345650"/>
            <a:ext cx="750144" cy="252000"/>
          </a:xfrm>
          <a:prstGeom prst="rect">
            <a:avLst/>
          </a:prstGeom>
        </p:spPr>
      </p:pic>
      <p:sp>
        <p:nvSpPr>
          <p:cNvPr id="3" name="Picture Placeholder 9">
            <a:extLst>
              <a:ext uri="{FF2B5EF4-FFF2-40B4-BE49-F238E27FC236}">
                <a16:creationId xmlns:a16="http://schemas.microsoft.com/office/drawing/2014/main" id="{7C405D49-925D-91F9-BC1E-9835BC2004B7}"/>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pic>
        <p:nvPicPr>
          <p:cNvPr id="6" name="Picture 5">
            <a:extLst>
              <a:ext uri="{FF2B5EF4-FFF2-40B4-BE49-F238E27FC236}">
                <a16:creationId xmlns:a16="http://schemas.microsoft.com/office/drawing/2014/main" id="{6914A2EA-2F5B-41D2-4A37-C4E62958F77C}"/>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7106795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5_Text left, image right 2">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8037FBE-D048-C6D2-AF5B-ADA5826CAFC2}"/>
              </a:ext>
            </a:extLst>
          </p:cNvPr>
          <p:cNvSpPr/>
          <p:nvPr/>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3" name="Text Placeholder 30">
            <a:extLst>
              <a:ext uri="{FF2B5EF4-FFF2-40B4-BE49-F238E27FC236}">
                <a16:creationId xmlns:a16="http://schemas.microsoft.com/office/drawing/2014/main" id="{373B1665-C797-1707-FBED-4EE9402937D2}"/>
              </a:ext>
            </a:extLst>
          </p:cNvPr>
          <p:cNvSpPr>
            <a:spLocks noGrp="1"/>
          </p:cNvSpPr>
          <p:nvPr>
            <p:ph type="body" sz="quarter" idx="13" hasCustomPrompt="1"/>
          </p:nvPr>
        </p:nvSpPr>
        <p:spPr>
          <a:xfrm>
            <a:off x="469683" y="834295"/>
            <a:ext cx="3427614"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4" name="Text Placeholder 30">
            <a:extLst>
              <a:ext uri="{FF2B5EF4-FFF2-40B4-BE49-F238E27FC236}">
                <a16:creationId xmlns:a16="http://schemas.microsoft.com/office/drawing/2014/main" id="{EFD11573-D214-D2ED-F2CE-6542BADDFCC5}"/>
              </a:ext>
            </a:extLst>
          </p:cNvPr>
          <p:cNvSpPr>
            <a:spLocks noGrp="1"/>
          </p:cNvSpPr>
          <p:nvPr>
            <p:ph type="body" sz="quarter" idx="14" hasCustomPrompt="1"/>
          </p:nvPr>
        </p:nvSpPr>
        <p:spPr>
          <a:xfrm>
            <a:off x="477426" y="1276943"/>
            <a:ext cx="3427614"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5" name="Text Placeholder 30">
            <a:extLst>
              <a:ext uri="{FF2B5EF4-FFF2-40B4-BE49-F238E27FC236}">
                <a16:creationId xmlns:a16="http://schemas.microsoft.com/office/drawing/2014/main" id="{20E19765-8304-87C7-EC89-98539251542E}"/>
              </a:ext>
            </a:extLst>
          </p:cNvPr>
          <p:cNvSpPr>
            <a:spLocks noGrp="1"/>
          </p:cNvSpPr>
          <p:nvPr>
            <p:ph type="body" sz="quarter" idx="15" hasCustomPrompt="1"/>
          </p:nvPr>
        </p:nvSpPr>
        <p:spPr>
          <a:xfrm>
            <a:off x="479424" y="1633486"/>
            <a:ext cx="3417873"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6" name="Text Placeholder 30">
            <a:extLst>
              <a:ext uri="{FF2B5EF4-FFF2-40B4-BE49-F238E27FC236}">
                <a16:creationId xmlns:a16="http://schemas.microsoft.com/office/drawing/2014/main" id="{DE73025D-83ED-E826-FDA0-CD77B24B6270}"/>
              </a:ext>
            </a:extLst>
          </p:cNvPr>
          <p:cNvSpPr>
            <a:spLocks noGrp="1"/>
          </p:cNvSpPr>
          <p:nvPr>
            <p:ph type="body" sz="quarter" idx="17" hasCustomPrompt="1"/>
          </p:nvPr>
        </p:nvSpPr>
        <p:spPr>
          <a:xfrm>
            <a:off x="494944" y="489636"/>
            <a:ext cx="3410096"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3" name="Picture 2">
            <a:extLst>
              <a:ext uri="{FF2B5EF4-FFF2-40B4-BE49-F238E27FC236}">
                <a16:creationId xmlns:a16="http://schemas.microsoft.com/office/drawing/2014/main" id="{EE34BDBF-83C0-F0AF-2E28-846E6059A85E}"/>
              </a:ext>
            </a:extLst>
          </p:cNvPr>
          <p:cNvPicPr>
            <a:picLocks noChangeAspect="1"/>
          </p:cNvPicPr>
          <p:nvPr/>
        </p:nvPicPr>
        <p:blipFill>
          <a:blip r:embed="rId2"/>
          <a:srcRect/>
          <a:stretch/>
        </p:blipFill>
        <p:spPr>
          <a:xfrm>
            <a:off x="356279" y="6165848"/>
            <a:ext cx="996429" cy="483501"/>
          </a:xfrm>
          <a:prstGeom prst="rect">
            <a:avLst/>
          </a:prstGeom>
        </p:spPr>
      </p:pic>
      <p:sp>
        <p:nvSpPr>
          <p:cNvPr id="2" name="Picture Placeholder 9">
            <a:extLst>
              <a:ext uri="{FF2B5EF4-FFF2-40B4-BE49-F238E27FC236}">
                <a16:creationId xmlns:a16="http://schemas.microsoft.com/office/drawing/2014/main" id="{89B03FAC-C981-0D65-8230-2DC7F380E823}"/>
              </a:ext>
            </a:extLst>
          </p:cNvPr>
          <p:cNvSpPr>
            <a:spLocks noGrp="1"/>
          </p:cNvSpPr>
          <p:nvPr>
            <p:ph type="pic" sz="quarter" idx="16"/>
          </p:nvPr>
        </p:nvSpPr>
        <p:spPr>
          <a:xfrm>
            <a:off x="4181383" y="118768"/>
            <a:ext cx="7895211"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5" name="Rectangle 12">
            <a:extLst>
              <a:ext uri="{FF2B5EF4-FFF2-40B4-BE49-F238E27FC236}">
                <a16:creationId xmlns:a16="http://schemas.microsoft.com/office/drawing/2014/main" id="{710144EE-0E56-4259-7D05-CFE6AC7323EE}"/>
              </a:ext>
            </a:extLst>
          </p:cNvPr>
          <p:cNvSpPr/>
          <p:nvPr userDrawn="1"/>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6" name="Picture 5">
            <a:extLst>
              <a:ext uri="{FF2B5EF4-FFF2-40B4-BE49-F238E27FC236}">
                <a16:creationId xmlns:a16="http://schemas.microsoft.com/office/drawing/2014/main" id="{A8183318-960D-D0E3-DAF5-4FAE16198868}"/>
              </a:ext>
            </a:extLst>
          </p:cNvPr>
          <p:cNvPicPr>
            <a:picLocks noChangeAspect="1"/>
          </p:cNvPicPr>
          <p:nvPr userDrawn="1"/>
        </p:nvPicPr>
        <p:blipFill>
          <a:blip r:embed="rId2"/>
          <a:srcRect/>
          <a:stretch/>
        </p:blipFill>
        <p:spPr>
          <a:xfrm>
            <a:off x="356279" y="6165848"/>
            <a:ext cx="996429" cy="483501"/>
          </a:xfrm>
          <a:prstGeom prst="rect">
            <a:avLst/>
          </a:prstGeom>
        </p:spPr>
      </p:pic>
    </p:spTree>
    <p:extLst>
      <p:ext uri="{BB962C8B-B14F-4D97-AF65-F5344CB8AC3E}">
        <p14:creationId xmlns:p14="http://schemas.microsoft.com/office/powerpoint/2010/main" val="853075650"/>
      </p:ext>
    </p:extLst>
  </p:cSld>
  <p:clrMapOvr>
    <a:masterClrMapping/>
  </p:clrMapOvr>
  <p:extLst>
    <p:ext uri="{DCECCB84-F9BA-43D5-87BE-67443E8EF086}">
      <p15:sldGuideLst xmlns:p15="http://schemas.microsoft.com/office/powerpoint/2012/main">
        <p15:guide id="1" orient="horz" pos="4156"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7_Text left, Image right 3">
    <p:spTree>
      <p:nvGrpSpPr>
        <p:cNvPr id="1" name=""/>
        <p:cNvGrpSpPr/>
        <p:nvPr/>
      </p:nvGrpSpPr>
      <p:grpSpPr>
        <a:xfrm>
          <a:off x="0" y="0"/>
          <a:ext cx="0" cy="0"/>
          <a:chOff x="0" y="0"/>
          <a:chExt cx="0" cy="0"/>
        </a:xfrm>
      </p:grpSpPr>
      <p:sp>
        <p:nvSpPr>
          <p:cNvPr id="9" name="Rectangle 12">
            <a:extLst>
              <a:ext uri="{FF2B5EF4-FFF2-40B4-BE49-F238E27FC236}">
                <a16:creationId xmlns:a16="http://schemas.microsoft.com/office/drawing/2014/main" id="{B1309F1B-711E-0E31-73DD-A88B719CF72B}"/>
              </a:ext>
            </a:extLst>
          </p:cNvPr>
          <p:cNvSpPr/>
          <p:nvPr/>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14" name="Picture Placeholder 9">
            <a:extLst>
              <a:ext uri="{FF2B5EF4-FFF2-40B4-BE49-F238E27FC236}">
                <a16:creationId xmlns:a16="http://schemas.microsoft.com/office/drawing/2014/main" id="{A863F82E-803F-6E7D-FC88-90EAD2B85221}"/>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B56B082F-8FFC-E0E3-42C6-2F82D71FAC23}"/>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4" name="Text Placeholder 30">
            <a:extLst>
              <a:ext uri="{FF2B5EF4-FFF2-40B4-BE49-F238E27FC236}">
                <a16:creationId xmlns:a16="http://schemas.microsoft.com/office/drawing/2014/main" id="{791E90B6-40C2-29CB-E9FE-AEF38CF6B9A2}"/>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5" name="Text Placeholder 30">
            <a:extLst>
              <a:ext uri="{FF2B5EF4-FFF2-40B4-BE49-F238E27FC236}">
                <a16:creationId xmlns:a16="http://schemas.microsoft.com/office/drawing/2014/main" id="{62991DAD-2081-5A3A-3F91-6875F0F32885}"/>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30">
            <a:extLst>
              <a:ext uri="{FF2B5EF4-FFF2-40B4-BE49-F238E27FC236}">
                <a16:creationId xmlns:a16="http://schemas.microsoft.com/office/drawing/2014/main" id="{8E0E36B7-88FC-F4D3-D98D-2F1C7A3EFDDD}"/>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3" name="Picture 2">
            <a:extLst>
              <a:ext uri="{FF2B5EF4-FFF2-40B4-BE49-F238E27FC236}">
                <a16:creationId xmlns:a16="http://schemas.microsoft.com/office/drawing/2014/main" id="{50AF8DF5-0D09-0C50-21F4-80D7911A2370}"/>
              </a:ext>
            </a:extLst>
          </p:cNvPr>
          <p:cNvPicPr>
            <a:picLocks noChangeAspect="1"/>
          </p:cNvPicPr>
          <p:nvPr/>
        </p:nvPicPr>
        <p:blipFill>
          <a:blip r:embed="rId2"/>
          <a:srcRect/>
          <a:stretch/>
        </p:blipFill>
        <p:spPr>
          <a:xfrm>
            <a:off x="356279" y="6165848"/>
            <a:ext cx="996429" cy="483501"/>
          </a:xfrm>
          <a:prstGeom prst="rect">
            <a:avLst/>
          </a:prstGeom>
        </p:spPr>
      </p:pic>
      <p:sp>
        <p:nvSpPr>
          <p:cNvPr id="6" name="Rectangle 12">
            <a:extLst>
              <a:ext uri="{FF2B5EF4-FFF2-40B4-BE49-F238E27FC236}">
                <a16:creationId xmlns:a16="http://schemas.microsoft.com/office/drawing/2014/main" id="{F97F648F-26A2-58F0-2280-6BE8A7BFD922}"/>
              </a:ext>
            </a:extLst>
          </p:cNvPr>
          <p:cNvSpPr/>
          <p:nvPr userDrawn="1"/>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0" name="Picture 9">
            <a:extLst>
              <a:ext uri="{FF2B5EF4-FFF2-40B4-BE49-F238E27FC236}">
                <a16:creationId xmlns:a16="http://schemas.microsoft.com/office/drawing/2014/main" id="{9BF6434A-A737-F958-88D9-C83AD671B76F}"/>
              </a:ext>
            </a:extLst>
          </p:cNvPr>
          <p:cNvPicPr>
            <a:picLocks noChangeAspect="1"/>
          </p:cNvPicPr>
          <p:nvPr userDrawn="1"/>
        </p:nvPicPr>
        <p:blipFill>
          <a:blip r:embed="rId2"/>
          <a:srcRect/>
          <a:stretch/>
        </p:blipFill>
        <p:spPr>
          <a:xfrm>
            <a:off x="356279" y="6165848"/>
            <a:ext cx="996429" cy="483501"/>
          </a:xfrm>
          <a:prstGeom prst="rect">
            <a:avLst/>
          </a:prstGeom>
        </p:spPr>
      </p:pic>
    </p:spTree>
    <p:extLst>
      <p:ext uri="{BB962C8B-B14F-4D97-AF65-F5344CB8AC3E}">
        <p14:creationId xmlns:p14="http://schemas.microsoft.com/office/powerpoint/2010/main" val="6470364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8_Text left, Image right 3">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86181F4-0344-AA04-8C4F-F16B1ECEF3AA}"/>
              </a:ext>
            </a:extLst>
          </p:cNvPr>
          <p:cNvSpPr/>
          <p:nvPr/>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30">
            <a:extLst>
              <a:ext uri="{FF2B5EF4-FFF2-40B4-BE49-F238E27FC236}">
                <a16:creationId xmlns:a16="http://schemas.microsoft.com/office/drawing/2014/main" id="{1369902D-60D9-2C98-77B7-B77F31D8FD19}"/>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114102E3-B153-2B30-4F37-186B9810FF3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0286D23-7BDF-E1F4-16C2-892DFD2352C8}"/>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sp>
        <p:nvSpPr>
          <p:cNvPr id="18" name="Text Placeholder 30">
            <a:extLst>
              <a:ext uri="{FF2B5EF4-FFF2-40B4-BE49-F238E27FC236}">
                <a16:creationId xmlns:a16="http://schemas.microsoft.com/office/drawing/2014/main" id="{1624BFB8-E7A2-A9F0-524E-BF7A789533DA}"/>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pic>
        <p:nvPicPr>
          <p:cNvPr id="4" name="Picture 3">
            <a:extLst>
              <a:ext uri="{FF2B5EF4-FFF2-40B4-BE49-F238E27FC236}">
                <a16:creationId xmlns:a16="http://schemas.microsoft.com/office/drawing/2014/main" id="{25E08FD8-9652-D78C-4631-AADC9AE1CB80}"/>
              </a:ext>
            </a:extLst>
          </p:cNvPr>
          <p:cNvPicPr>
            <a:picLocks noChangeAspect="1"/>
          </p:cNvPicPr>
          <p:nvPr/>
        </p:nvPicPr>
        <p:blipFill>
          <a:blip r:embed="rId2"/>
          <a:srcRect/>
          <a:stretch/>
        </p:blipFill>
        <p:spPr>
          <a:xfrm>
            <a:off x="479424" y="6278744"/>
            <a:ext cx="750140" cy="252000"/>
          </a:xfrm>
          <a:prstGeom prst="rect">
            <a:avLst/>
          </a:prstGeom>
        </p:spPr>
      </p:pic>
      <p:sp>
        <p:nvSpPr>
          <p:cNvPr id="2" name="Picture Placeholder 9">
            <a:extLst>
              <a:ext uri="{FF2B5EF4-FFF2-40B4-BE49-F238E27FC236}">
                <a16:creationId xmlns:a16="http://schemas.microsoft.com/office/drawing/2014/main" id="{3BA2C8CC-4D7F-5637-9317-6229DC0DD155}"/>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5" name="Rectangle 12">
            <a:extLst>
              <a:ext uri="{FF2B5EF4-FFF2-40B4-BE49-F238E27FC236}">
                <a16:creationId xmlns:a16="http://schemas.microsoft.com/office/drawing/2014/main" id="{B8F2D6C5-1BE4-436E-A8DC-CB0240E676A3}"/>
              </a:ext>
            </a:extLst>
          </p:cNvPr>
          <p:cNvSpPr/>
          <p:nvPr userDrawn="1"/>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6" name="Picture 5">
            <a:extLst>
              <a:ext uri="{FF2B5EF4-FFF2-40B4-BE49-F238E27FC236}">
                <a16:creationId xmlns:a16="http://schemas.microsoft.com/office/drawing/2014/main" id="{D62356F6-C4FC-DFF0-C75E-EAD08D70CA28}"/>
              </a:ext>
            </a:extLst>
          </p:cNvPr>
          <p:cNvPicPr>
            <a:picLocks noChangeAspect="1"/>
          </p:cNvPicPr>
          <p:nvPr userDrawn="1"/>
        </p:nvPicPr>
        <p:blipFill>
          <a:blip r:embed="rId2"/>
          <a:srcRect/>
          <a:stretch/>
        </p:blipFill>
        <p:spPr>
          <a:xfrm>
            <a:off x="479424" y="6278744"/>
            <a:ext cx="750140" cy="252000"/>
          </a:xfrm>
          <a:prstGeom prst="rect">
            <a:avLst/>
          </a:prstGeom>
        </p:spPr>
      </p:pic>
    </p:spTree>
    <p:extLst>
      <p:ext uri="{BB962C8B-B14F-4D97-AF65-F5344CB8AC3E}">
        <p14:creationId xmlns:p14="http://schemas.microsoft.com/office/powerpoint/2010/main" val="1073387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Left-aligne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5A7DAE-4433-5FEC-D91C-3D27D770A11D}"/>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3" name="Text Placeholder 30">
            <a:extLst>
              <a:ext uri="{FF2B5EF4-FFF2-40B4-BE49-F238E27FC236}">
                <a16:creationId xmlns:a16="http://schemas.microsoft.com/office/drawing/2014/main" id="{0F81D565-CAE9-35CC-ED85-94E014B51501}"/>
              </a:ext>
            </a:extLst>
          </p:cNvPr>
          <p:cNvSpPr>
            <a:spLocks noGrp="1"/>
          </p:cNvSpPr>
          <p:nvPr>
            <p:ph type="body" sz="quarter" idx="15" hasCustomPrompt="1"/>
          </p:nvPr>
        </p:nvSpPr>
        <p:spPr>
          <a:xfrm>
            <a:off x="479424" y="1633486"/>
            <a:ext cx="11301888" cy="3871291"/>
          </a:xfrm>
        </p:spPr>
        <p:txBody>
          <a:bodyPr>
            <a:noAutofit/>
          </a:bodyPr>
          <a:lstStyle>
            <a:lvl1pPr marL="0" indent="0">
              <a:lnSpc>
                <a:spcPct val="100000"/>
              </a:lnSpc>
              <a:spcBef>
                <a:spcPts val="0"/>
              </a:spcBef>
              <a:spcAft>
                <a:spcPts val="600"/>
              </a:spcAft>
              <a:buClr>
                <a:schemeClr val="tx2"/>
              </a:buClr>
              <a:buFont typeface="Arial" panose="020B0604020202020204" pitchFamily="34" charset="0"/>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esse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a:p>
            <a:pPr lvl="0"/>
            <a:endParaRPr lang="en-US" dirty="0"/>
          </a:p>
        </p:txBody>
      </p:sp>
      <p:sp>
        <p:nvSpPr>
          <p:cNvPr id="7" name="Text Placeholder 30">
            <a:extLst>
              <a:ext uri="{FF2B5EF4-FFF2-40B4-BE49-F238E27FC236}">
                <a16:creationId xmlns:a16="http://schemas.microsoft.com/office/drawing/2014/main" id="{118185E0-85FB-98C8-2C8F-7FE2F655AD1E}"/>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97DD3D99-913E-D7C7-A698-87B9888E1490}"/>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pic>
        <p:nvPicPr>
          <p:cNvPr id="10" name="Picture 9">
            <a:extLst>
              <a:ext uri="{FF2B5EF4-FFF2-40B4-BE49-F238E27FC236}">
                <a16:creationId xmlns:a16="http://schemas.microsoft.com/office/drawing/2014/main" id="{F809B866-0789-A6CD-1DB1-25A440015075}"/>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E46C9CB7-DEFE-FA17-277B-5B126B8129C2}"/>
              </a:ext>
            </a:extLst>
          </p:cNvPr>
          <p:cNvPicPr>
            <a:picLocks noChangeAspect="1"/>
          </p:cNvPicPr>
          <p:nvPr/>
        </p:nvPicPr>
        <p:blipFill>
          <a:blip r:embed="rId2"/>
          <a:srcRect/>
          <a:stretch/>
        </p:blipFill>
        <p:spPr>
          <a:xfrm>
            <a:off x="494944" y="6345650"/>
            <a:ext cx="750144" cy="252000"/>
          </a:xfrm>
          <a:prstGeom prst="rect">
            <a:avLst/>
          </a:prstGeom>
        </p:spPr>
      </p:pic>
      <p:pic>
        <p:nvPicPr>
          <p:cNvPr id="4" name="Picture 3">
            <a:extLst>
              <a:ext uri="{FF2B5EF4-FFF2-40B4-BE49-F238E27FC236}">
                <a16:creationId xmlns:a16="http://schemas.microsoft.com/office/drawing/2014/main" id="{199CB5D8-9453-BF98-61C2-6CB7E215778F}"/>
              </a:ext>
            </a:extLst>
          </p:cNvPr>
          <p:cNvPicPr>
            <a:picLocks noChangeAspect="1"/>
          </p:cNvPicPr>
          <p:nvPr/>
        </p:nvPicPr>
        <p:blipFill>
          <a:blip r:embed="rId2"/>
          <a:srcRect/>
          <a:stretch/>
        </p:blipFill>
        <p:spPr>
          <a:xfrm>
            <a:off x="494944" y="6345650"/>
            <a:ext cx="750144" cy="252000"/>
          </a:xfrm>
          <a:prstGeom prst="rect">
            <a:avLst/>
          </a:prstGeom>
        </p:spPr>
      </p:pic>
      <p:sp>
        <p:nvSpPr>
          <p:cNvPr id="11" name="Text Placeholder 30">
            <a:extLst>
              <a:ext uri="{FF2B5EF4-FFF2-40B4-BE49-F238E27FC236}">
                <a16:creationId xmlns:a16="http://schemas.microsoft.com/office/drawing/2014/main" id="{59C8AA86-41E7-A901-1835-22557CBC1556}"/>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spTree>
    <p:extLst>
      <p:ext uri="{BB962C8B-B14F-4D97-AF65-F5344CB8AC3E}">
        <p14:creationId xmlns:p14="http://schemas.microsoft.com/office/powerpoint/2010/main" val="3863379630"/>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Text left, image right 4">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CCD390AC-BBD6-CB78-B369-51AE3920FF10}"/>
              </a:ext>
            </a:extLst>
          </p:cNvPr>
          <p:cNvSpPr/>
          <p:nvPr/>
        </p:nvSpPr>
        <p:spPr>
          <a:xfrm>
            <a:off x="115408" y="118768"/>
            <a:ext cx="3988380"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5" name="Text Placeholder 30">
            <a:extLst>
              <a:ext uri="{FF2B5EF4-FFF2-40B4-BE49-F238E27FC236}">
                <a16:creationId xmlns:a16="http://schemas.microsoft.com/office/drawing/2014/main" id="{1964489B-A6EA-C69C-5230-397F53E4C37A}"/>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F9E567EF-D39B-1B5E-754C-19D6273B4866}"/>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3" name="Text Placeholder 30">
            <a:extLst>
              <a:ext uri="{FF2B5EF4-FFF2-40B4-BE49-F238E27FC236}">
                <a16:creationId xmlns:a16="http://schemas.microsoft.com/office/drawing/2014/main" id="{4DD3608C-EF22-F711-BF4B-7B121BB8F275}"/>
              </a:ext>
            </a:extLst>
          </p:cNvPr>
          <p:cNvSpPr>
            <a:spLocks noGrp="1"/>
          </p:cNvSpPr>
          <p:nvPr>
            <p:ph type="body" sz="quarter" idx="15" hasCustomPrompt="1"/>
          </p:nvPr>
        </p:nvSpPr>
        <p:spPr>
          <a:xfrm>
            <a:off x="479424" y="1633486"/>
            <a:ext cx="2991363"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8" name="Text Placeholder 30">
            <a:extLst>
              <a:ext uri="{FF2B5EF4-FFF2-40B4-BE49-F238E27FC236}">
                <a16:creationId xmlns:a16="http://schemas.microsoft.com/office/drawing/2014/main" id="{7A8CFB40-2040-8795-ED7E-2B197240FBB5}"/>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2" name="Picture 1">
            <a:extLst>
              <a:ext uri="{FF2B5EF4-FFF2-40B4-BE49-F238E27FC236}">
                <a16:creationId xmlns:a16="http://schemas.microsoft.com/office/drawing/2014/main" id="{CFD85F05-95D1-371C-33DD-F1D175471807}"/>
              </a:ext>
            </a:extLst>
          </p:cNvPr>
          <p:cNvPicPr>
            <a:picLocks noChangeAspect="1"/>
          </p:cNvPicPr>
          <p:nvPr/>
        </p:nvPicPr>
        <p:blipFill>
          <a:blip r:embed="rId2"/>
          <a:srcRect/>
          <a:stretch/>
        </p:blipFill>
        <p:spPr>
          <a:xfrm>
            <a:off x="479424" y="6278744"/>
            <a:ext cx="750140" cy="252000"/>
          </a:xfrm>
          <a:prstGeom prst="rect">
            <a:avLst/>
          </a:prstGeom>
        </p:spPr>
      </p:pic>
      <p:sp>
        <p:nvSpPr>
          <p:cNvPr id="3" name="Picture Placeholder 9">
            <a:extLst>
              <a:ext uri="{FF2B5EF4-FFF2-40B4-BE49-F238E27FC236}">
                <a16:creationId xmlns:a16="http://schemas.microsoft.com/office/drawing/2014/main" id="{9E00E7A9-AF30-E989-A7DF-0D4C89697989}"/>
              </a:ext>
            </a:extLst>
          </p:cNvPr>
          <p:cNvSpPr>
            <a:spLocks noGrp="1"/>
          </p:cNvSpPr>
          <p:nvPr>
            <p:ph type="pic" sz="quarter" idx="16"/>
          </p:nvPr>
        </p:nvSpPr>
        <p:spPr>
          <a:xfrm>
            <a:off x="4234649" y="118768"/>
            <a:ext cx="7841945"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r>
              <a:rPr lang="en-US"/>
              <a:t>Click icon to add picture</a:t>
            </a:r>
            <a:endParaRPr lang="en-US" dirty="0"/>
          </a:p>
        </p:txBody>
      </p:sp>
      <p:sp>
        <p:nvSpPr>
          <p:cNvPr id="4" name="Rectangle 12">
            <a:extLst>
              <a:ext uri="{FF2B5EF4-FFF2-40B4-BE49-F238E27FC236}">
                <a16:creationId xmlns:a16="http://schemas.microsoft.com/office/drawing/2014/main" id="{01FB845F-C724-A572-96CD-A44348166A3F}"/>
              </a:ext>
            </a:extLst>
          </p:cNvPr>
          <p:cNvSpPr/>
          <p:nvPr userDrawn="1"/>
        </p:nvSpPr>
        <p:spPr>
          <a:xfrm>
            <a:off x="115408" y="118768"/>
            <a:ext cx="3988380"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6" name="Picture 5">
            <a:extLst>
              <a:ext uri="{FF2B5EF4-FFF2-40B4-BE49-F238E27FC236}">
                <a16:creationId xmlns:a16="http://schemas.microsoft.com/office/drawing/2014/main" id="{76545AB7-1B15-052A-27A2-4AAFC8993551}"/>
              </a:ext>
            </a:extLst>
          </p:cNvPr>
          <p:cNvPicPr>
            <a:picLocks noChangeAspect="1"/>
          </p:cNvPicPr>
          <p:nvPr userDrawn="1"/>
        </p:nvPicPr>
        <p:blipFill>
          <a:blip r:embed="rId2"/>
          <a:srcRect/>
          <a:stretch/>
        </p:blipFill>
        <p:spPr>
          <a:xfrm>
            <a:off x="479424" y="6278744"/>
            <a:ext cx="750140" cy="252000"/>
          </a:xfrm>
          <a:prstGeom prst="rect">
            <a:avLst/>
          </a:prstGeom>
        </p:spPr>
      </p:pic>
    </p:spTree>
    <p:extLst>
      <p:ext uri="{BB962C8B-B14F-4D97-AF65-F5344CB8AC3E}">
        <p14:creationId xmlns:p14="http://schemas.microsoft.com/office/powerpoint/2010/main" val="2549451379"/>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CCF7FF-BF9A-E337-922E-C43481163065}"/>
              </a:ext>
            </a:extLst>
          </p:cNvPr>
          <p:cNvSpPr/>
          <p:nvPr/>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2" name="Title 1">
            <a:extLst>
              <a:ext uri="{FF2B5EF4-FFF2-40B4-BE49-F238E27FC236}">
                <a16:creationId xmlns:a16="http://schemas.microsoft.com/office/drawing/2014/main" id="{D224231F-3CF5-ED11-02B7-B42C1774080A}"/>
              </a:ext>
            </a:extLst>
          </p:cNvPr>
          <p:cNvSpPr>
            <a:spLocks noGrp="1"/>
          </p:cNvSpPr>
          <p:nvPr>
            <p:ph type="ctrTitle" hasCustomPrompt="1"/>
          </p:nvPr>
        </p:nvSpPr>
        <p:spPr>
          <a:xfrm>
            <a:off x="1524000" y="2888441"/>
            <a:ext cx="9144000" cy="1081118"/>
          </a:xfrm>
        </p:spPr>
        <p:txBody>
          <a:bodyPr anchor="ctr">
            <a:normAutofit/>
          </a:bodyPr>
          <a:lstStyle>
            <a:lvl1pPr algn="ctr">
              <a:defRPr sz="5400">
                <a:solidFill>
                  <a:schemeClr val="bg1"/>
                </a:solidFill>
                <a:latin typeface="Source Serif 4" panose="02040603050405020204" pitchFamily="18" charset="0"/>
              </a:defRPr>
            </a:lvl1pPr>
          </a:lstStyle>
          <a:p>
            <a:r>
              <a:rPr lang="en-US" dirty="0"/>
              <a:t>Thank you</a:t>
            </a:r>
          </a:p>
        </p:txBody>
      </p:sp>
      <p:pic>
        <p:nvPicPr>
          <p:cNvPr id="5" name="Picture 4" descr="A white and black logo&#10;&#10;AI-generated content may be incorrect.">
            <a:extLst>
              <a:ext uri="{FF2B5EF4-FFF2-40B4-BE49-F238E27FC236}">
                <a16:creationId xmlns:a16="http://schemas.microsoft.com/office/drawing/2014/main" id="{09AEE409-A8CD-57F8-79BD-FEEE37F94B71}"/>
              </a:ext>
            </a:extLst>
          </p:cNvPr>
          <p:cNvPicPr>
            <a:picLocks noChangeAspect="1"/>
          </p:cNvPicPr>
          <p:nvPr/>
        </p:nvPicPr>
        <p:blipFill>
          <a:blip r:embed="rId2"/>
          <a:stretch>
            <a:fillRect/>
          </a:stretch>
        </p:blipFill>
        <p:spPr>
          <a:xfrm>
            <a:off x="5291446" y="5841290"/>
            <a:ext cx="1609107" cy="540559"/>
          </a:xfrm>
          <a:prstGeom prst="rect">
            <a:avLst/>
          </a:prstGeom>
        </p:spPr>
      </p:pic>
      <p:sp>
        <p:nvSpPr>
          <p:cNvPr id="3" name="Text Placeholder 6">
            <a:extLst>
              <a:ext uri="{FF2B5EF4-FFF2-40B4-BE49-F238E27FC236}">
                <a16:creationId xmlns:a16="http://schemas.microsoft.com/office/drawing/2014/main" id="{9217D9A3-6926-36B3-BFB6-02FEAE660E06}"/>
              </a:ext>
            </a:extLst>
          </p:cNvPr>
          <p:cNvSpPr>
            <a:spLocks noGrp="1"/>
          </p:cNvSpPr>
          <p:nvPr>
            <p:ph type="body" sz="quarter" idx="10" hasCustomPrompt="1"/>
          </p:nvPr>
        </p:nvSpPr>
        <p:spPr>
          <a:xfrm>
            <a:off x="2939437" y="4395078"/>
            <a:ext cx="1865312" cy="1446212"/>
          </a:xfrm>
        </p:spPr>
        <p:txBody>
          <a:bodyPr/>
          <a:lstStyle>
            <a:lvl1pPr algn="ctr">
              <a:spcAft>
                <a:spcPts val="0"/>
              </a:spcAft>
              <a:buFontTx/>
              <a:buNone/>
              <a:defRPr sz="1000" b="1" i="0" cap="none" baseline="0">
                <a:solidFill>
                  <a:schemeClr val="bg1"/>
                </a:solidFill>
                <a:latin typeface="Inter Tight" pitchFamily="2" charset="0"/>
              </a:defRPr>
            </a:lvl1pPr>
            <a:lvl2pPr marL="0" indent="0" algn="ctr">
              <a:spcAft>
                <a:spcPts val="0"/>
              </a:spcAft>
              <a:buFontTx/>
              <a:buNone/>
              <a:tabLst/>
              <a:defRPr sz="1000" cap="none" baseline="0">
                <a:solidFill>
                  <a:schemeClr val="bg1"/>
                </a:solidFill>
                <a:latin typeface="Inter Tight" pitchFamily="2" charset="0"/>
              </a:defRPr>
            </a:lvl2pPr>
            <a:lvl3pPr marL="0" indent="0" algn="ctr">
              <a:spcAft>
                <a:spcPts val="0"/>
              </a:spcAft>
              <a:buFontTx/>
              <a:buNone/>
              <a:tabLst/>
              <a:defRPr sz="1000">
                <a:solidFill>
                  <a:schemeClr val="bg1"/>
                </a:solidFill>
                <a:latin typeface="Inter Tight" pitchFamily="2" charset="0"/>
              </a:defRPr>
            </a:lvl3pPr>
            <a:lvl4pPr marL="0" indent="0" algn="ctr">
              <a:spcAft>
                <a:spcPts val="0"/>
              </a:spcAft>
              <a:buFontTx/>
              <a:buNone/>
              <a:tabLst/>
              <a:defRPr sz="1000">
                <a:solidFill>
                  <a:schemeClr val="bg1"/>
                </a:solidFill>
                <a:latin typeface="Inter Tight" pitchFamily="2" charset="0"/>
              </a:defRPr>
            </a:lvl4pPr>
            <a:lvl5pPr marL="0" indent="0" algn="ctr">
              <a:spcAft>
                <a:spcPts val="0"/>
              </a:spcAft>
              <a:buFontTx/>
              <a:buNone/>
              <a:tabLst/>
              <a:defRPr sz="1000">
                <a:solidFill>
                  <a:schemeClr val="bg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6">
            <a:extLst>
              <a:ext uri="{FF2B5EF4-FFF2-40B4-BE49-F238E27FC236}">
                <a16:creationId xmlns:a16="http://schemas.microsoft.com/office/drawing/2014/main" id="{A6BFC189-546F-9460-C21A-EBDB2E888C88}"/>
              </a:ext>
            </a:extLst>
          </p:cNvPr>
          <p:cNvSpPr>
            <a:spLocks noGrp="1"/>
          </p:cNvSpPr>
          <p:nvPr>
            <p:ph type="body" sz="quarter" idx="11" hasCustomPrompt="1"/>
          </p:nvPr>
        </p:nvSpPr>
        <p:spPr>
          <a:xfrm>
            <a:off x="5169454" y="4395078"/>
            <a:ext cx="1865312" cy="1446212"/>
          </a:xfrm>
        </p:spPr>
        <p:txBody>
          <a:bodyPr/>
          <a:lstStyle>
            <a:lvl1pPr algn="ctr">
              <a:spcAft>
                <a:spcPts val="0"/>
              </a:spcAft>
              <a:buFontTx/>
              <a:buNone/>
              <a:defRPr sz="1000" b="1" i="0" cap="none" baseline="0">
                <a:solidFill>
                  <a:schemeClr val="bg1"/>
                </a:solidFill>
                <a:latin typeface="Inter Tight" pitchFamily="2" charset="0"/>
              </a:defRPr>
            </a:lvl1pPr>
            <a:lvl2pPr marL="0" indent="0" algn="ctr">
              <a:spcAft>
                <a:spcPts val="0"/>
              </a:spcAft>
              <a:buFontTx/>
              <a:buNone/>
              <a:tabLst/>
              <a:defRPr sz="1000" cap="none" baseline="0">
                <a:solidFill>
                  <a:schemeClr val="bg1"/>
                </a:solidFill>
                <a:latin typeface="Inter Tight" pitchFamily="2" charset="0"/>
              </a:defRPr>
            </a:lvl2pPr>
            <a:lvl3pPr marL="0" indent="0" algn="ctr">
              <a:spcAft>
                <a:spcPts val="0"/>
              </a:spcAft>
              <a:buFontTx/>
              <a:buNone/>
              <a:tabLst/>
              <a:defRPr sz="1000">
                <a:solidFill>
                  <a:schemeClr val="bg1"/>
                </a:solidFill>
                <a:latin typeface="Inter Tight" pitchFamily="2" charset="0"/>
              </a:defRPr>
            </a:lvl3pPr>
            <a:lvl4pPr marL="0" indent="0" algn="ctr">
              <a:spcAft>
                <a:spcPts val="0"/>
              </a:spcAft>
              <a:buFontTx/>
              <a:buNone/>
              <a:tabLst/>
              <a:defRPr sz="1000">
                <a:solidFill>
                  <a:schemeClr val="bg1"/>
                </a:solidFill>
                <a:latin typeface="Inter Tight" pitchFamily="2" charset="0"/>
              </a:defRPr>
            </a:lvl4pPr>
            <a:lvl5pPr marL="0" indent="0" algn="ctr">
              <a:spcAft>
                <a:spcPts val="0"/>
              </a:spcAft>
              <a:buFontTx/>
              <a:buNone/>
              <a:tabLst/>
              <a:defRPr sz="1000">
                <a:solidFill>
                  <a:schemeClr val="bg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6">
            <a:extLst>
              <a:ext uri="{FF2B5EF4-FFF2-40B4-BE49-F238E27FC236}">
                <a16:creationId xmlns:a16="http://schemas.microsoft.com/office/drawing/2014/main" id="{EF49888F-C5AC-1B49-297C-E020F256CED8}"/>
              </a:ext>
            </a:extLst>
          </p:cNvPr>
          <p:cNvSpPr>
            <a:spLocks noGrp="1"/>
          </p:cNvSpPr>
          <p:nvPr>
            <p:ph type="body" sz="quarter" idx="12" hasCustomPrompt="1"/>
          </p:nvPr>
        </p:nvSpPr>
        <p:spPr>
          <a:xfrm>
            <a:off x="7399471" y="4395078"/>
            <a:ext cx="1865312" cy="1446212"/>
          </a:xfrm>
        </p:spPr>
        <p:txBody>
          <a:bodyPr/>
          <a:lstStyle>
            <a:lvl1pPr algn="ctr">
              <a:spcAft>
                <a:spcPts val="0"/>
              </a:spcAft>
              <a:buFontTx/>
              <a:buNone/>
              <a:defRPr sz="1000" b="1" i="0" cap="none" baseline="0">
                <a:solidFill>
                  <a:schemeClr val="bg1"/>
                </a:solidFill>
                <a:latin typeface="Inter Tight" pitchFamily="2" charset="0"/>
              </a:defRPr>
            </a:lvl1pPr>
            <a:lvl2pPr marL="0" indent="0" algn="ctr">
              <a:spcAft>
                <a:spcPts val="0"/>
              </a:spcAft>
              <a:buFontTx/>
              <a:buNone/>
              <a:tabLst/>
              <a:defRPr sz="1000" cap="none" baseline="0">
                <a:solidFill>
                  <a:schemeClr val="bg1"/>
                </a:solidFill>
                <a:latin typeface="Inter Tight" pitchFamily="2" charset="0"/>
              </a:defRPr>
            </a:lvl2pPr>
            <a:lvl3pPr marL="0" indent="0" algn="ctr">
              <a:spcAft>
                <a:spcPts val="0"/>
              </a:spcAft>
              <a:buFontTx/>
              <a:buNone/>
              <a:tabLst/>
              <a:defRPr sz="1000">
                <a:solidFill>
                  <a:schemeClr val="bg1"/>
                </a:solidFill>
                <a:latin typeface="Inter Tight" pitchFamily="2" charset="0"/>
              </a:defRPr>
            </a:lvl3pPr>
            <a:lvl4pPr marL="0" indent="0" algn="ctr">
              <a:spcAft>
                <a:spcPts val="0"/>
              </a:spcAft>
              <a:buFontTx/>
              <a:buNone/>
              <a:tabLst/>
              <a:defRPr sz="1000">
                <a:solidFill>
                  <a:schemeClr val="bg1"/>
                </a:solidFill>
                <a:latin typeface="Inter Tight" pitchFamily="2" charset="0"/>
              </a:defRPr>
            </a:lvl4pPr>
            <a:lvl5pPr marL="0" indent="0" algn="ctr">
              <a:spcAft>
                <a:spcPts val="0"/>
              </a:spcAft>
              <a:buFontTx/>
              <a:buNone/>
              <a:tabLst/>
              <a:defRPr sz="1000">
                <a:solidFill>
                  <a:schemeClr val="bg1"/>
                </a:solidFill>
                <a:latin typeface="Inter Tight"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F4474990-5147-44FA-F19E-18B29834E19A}"/>
              </a:ext>
            </a:extLst>
          </p:cNvPr>
          <p:cNvSpPr/>
          <p:nvPr userDrawn="1"/>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9" name="Picture 8" descr="A white and black logo&#10;&#10;AI-generated content may be incorrect.">
            <a:extLst>
              <a:ext uri="{FF2B5EF4-FFF2-40B4-BE49-F238E27FC236}">
                <a16:creationId xmlns:a16="http://schemas.microsoft.com/office/drawing/2014/main" id="{265CBAA5-7610-D590-34F7-5D2166C6BA75}"/>
              </a:ext>
            </a:extLst>
          </p:cNvPr>
          <p:cNvPicPr>
            <a:picLocks noChangeAspect="1"/>
          </p:cNvPicPr>
          <p:nvPr userDrawn="1"/>
        </p:nvPicPr>
        <p:blipFill>
          <a:blip r:embed="rId2"/>
          <a:stretch>
            <a:fillRect/>
          </a:stretch>
        </p:blipFill>
        <p:spPr>
          <a:xfrm>
            <a:off x="5291446" y="5841290"/>
            <a:ext cx="1609107" cy="540559"/>
          </a:xfrm>
          <a:prstGeom prst="rect">
            <a:avLst/>
          </a:prstGeom>
        </p:spPr>
      </p:pic>
    </p:spTree>
    <p:extLst>
      <p:ext uri="{BB962C8B-B14F-4D97-AF65-F5344CB8AC3E}">
        <p14:creationId xmlns:p14="http://schemas.microsoft.com/office/powerpoint/2010/main" val="22134198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ection Divider - warm white">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3D4AB32-1A8E-E2C6-32F6-34B4B1CBD791}"/>
              </a:ext>
            </a:extLst>
          </p:cNvPr>
          <p:cNvSpPr/>
          <p:nvPr/>
        </p:nvSpPr>
        <p:spPr>
          <a:xfrm>
            <a:off x="214152" y="150876"/>
            <a:ext cx="5806440" cy="6556248"/>
          </a:xfrm>
          <a:prstGeom prst="roundRect">
            <a:avLst>
              <a:gd name="adj" fmla="val 346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85AFFB3-F07C-1097-9A9B-77BCAB244C00}"/>
              </a:ext>
            </a:extLst>
          </p:cNvPr>
          <p:cNvPicPr>
            <a:picLocks noChangeAspect="1"/>
          </p:cNvPicPr>
          <p:nvPr/>
        </p:nvPicPr>
        <p:blipFill>
          <a:blip r:embed="rId2"/>
          <a:srcRect/>
          <a:stretch/>
        </p:blipFill>
        <p:spPr>
          <a:xfrm>
            <a:off x="2479120" y="5979478"/>
            <a:ext cx="1088780" cy="365760"/>
          </a:xfrm>
          <a:prstGeom prst="rect">
            <a:avLst/>
          </a:prstGeom>
        </p:spPr>
      </p:pic>
      <p:sp>
        <p:nvSpPr>
          <p:cNvPr id="2" name="Rectangle: Rounded Corners 1">
            <a:extLst>
              <a:ext uri="{FF2B5EF4-FFF2-40B4-BE49-F238E27FC236}">
                <a16:creationId xmlns:a16="http://schemas.microsoft.com/office/drawing/2014/main" id="{AB947356-407C-8DB2-0884-E4390D71A27D}"/>
              </a:ext>
            </a:extLst>
          </p:cNvPr>
          <p:cNvSpPr/>
          <p:nvPr/>
        </p:nvSpPr>
        <p:spPr>
          <a:xfrm>
            <a:off x="214152" y="150876"/>
            <a:ext cx="5806440" cy="6556248"/>
          </a:xfrm>
          <a:prstGeom prst="roundRect">
            <a:avLst>
              <a:gd name="adj" fmla="val 346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4B4C83E-6272-DA32-7BD8-86271F8D2FE0}"/>
              </a:ext>
            </a:extLst>
          </p:cNvPr>
          <p:cNvPicPr>
            <a:picLocks noChangeAspect="1"/>
          </p:cNvPicPr>
          <p:nvPr/>
        </p:nvPicPr>
        <p:blipFill>
          <a:blip r:embed="rId2"/>
          <a:srcRect/>
          <a:stretch/>
        </p:blipFill>
        <p:spPr>
          <a:xfrm>
            <a:off x="2479120" y="5979478"/>
            <a:ext cx="1088780" cy="365760"/>
          </a:xfrm>
          <a:prstGeom prst="rect">
            <a:avLst/>
          </a:prstGeom>
        </p:spPr>
      </p:pic>
      <p:sp>
        <p:nvSpPr>
          <p:cNvPr id="4" name="Rectangle: Rounded Corners 3">
            <a:extLst>
              <a:ext uri="{FF2B5EF4-FFF2-40B4-BE49-F238E27FC236}">
                <a16:creationId xmlns:a16="http://schemas.microsoft.com/office/drawing/2014/main" id="{67483FDE-490C-1517-D701-17A3D566008E}"/>
              </a:ext>
            </a:extLst>
          </p:cNvPr>
          <p:cNvSpPr/>
          <p:nvPr userDrawn="1"/>
        </p:nvSpPr>
        <p:spPr>
          <a:xfrm>
            <a:off x="214152" y="150876"/>
            <a:ext cx="5806440" cy="6556248"/>
          </a:xfrm>
          <a:prstGeom prst="roundRect">
            <a:avLst>
              <a:gd name="adj" fmla="val 346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9437AC1-BF74-D6B9-23BC-84008575F1C8}"/>
              </a:ext>
            </a:extLst>
          </p:cNvPr>
          <p:cNvPicPr>
            <a:picLocks noChangeAspect="1"/>
          </p:cNvPicPr>
          <p:nvPr userDrawn="1"/>
        </p:nvPicPr>
        <p:blipFill>
          <a:blip r:embed="rId2"/>
          <a:srcRect/>
          <a:stretch/>
        </p:blipFill>
        <p:spPr>
          <a:xfrm>
            <a:off x="2479120" y="5979478"/>
            <a:ext cx="1088780" cy="365760"/>
          </a:xfrm>
          <a:prstGeom prst="rect">
            <a:avLst/>
          </a:prstGeom>
        </p:spPr>
      </p:pic>
      <p:sp>
        <p:nvSpPr>
          <p:cNvPr id="6" name="Picture Placeholder 9">
            <a:extLst>
              <a:ext uri="{FF2B5EF4-FFF2-40B4-BE49-F238E27FC236}">
                <a16:creationId xmlns:a16="http://schemas.microsoft.com/office/drawing/2014/main" id="{81446DFA-11AD-E9E2-4A3F-01E678DC2FC7}"/>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2178312797"/>
      </p:ext>
    </p:extLst>
  </p:cSld>
  <p:clrMapOvr>
    <a:masterClrMapping/>
  </p:clrMapOvr>
  <p:extLst>
    <p:ext uri="{DCECCB84-F9BA-43D5-87BE-67443E8EF086}">
      <p15:sldGuideLst xmlns:p15="http://schemas.microsoft.com/office/powerpoint/2012/main">
        <p15:guide id="7" orient="horz" pos="4156" userDrawn="1">
          <p15:clr>
            <a:srgbClr val="FBAE40"/>
          </p15:clr>
        </p15:guide>
        <p15:guide id="8" pos="302" userDrawn="1">
          <p15:clr>
            <a:srgbClr val="FBAE40"/>
          </p15:clr>
        </p15:guide>
        <p15:guide id="9" orient="horz" pos="3997"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Divider - core navy">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5C3BB0-3FFA-3FF6-DDA2-4C2D968913C0}"/>
              </a:ext>
            </a:extLst>
          </p:cNvPr>
          <p:cNvSpPr/>
          <p:nvPr/>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pic>
        <p:nvPicPr>
          <p:cNvPr id="4" name="Picture 3">
            <a:extLst>
              <a:ext uri="{FF2B5EF4-FFF2-40B4-BE49-F238E27FC236}">
                <a16:creationId xmlns:a16="http://schemas.microsoft.com/office/drawing/2014/main" id="{5B270947-3F0C-17F7-69CC-2BB979686785}"/>
              </a:ext>
            </a:extLst>
          </p:cNvPr>
          <p:cNvPicPr>
            <a:picLocks noChangeAspect="1"/>
          </p:cNvPicPr>
          <p:nvPr/>
        </p:nvPicPr>
        <p:blipFill>
          <a:blip r:embed="rId2"/>
          <a:srcRect t="22031" b="21369"/>
          <a:stretch/>
        </p:blipFill>
        <p:spPr>
          <a:xfrm>
            <a:off x="2315184" y="5958068"/>
            <a:ext cx="1410510" cy="387170"/>
          </a:xfrm>
          <a:prstGeom prst="rect">
            <a:avLst/>
          </a:prstGeom>
        </p:spPr>
      </p:pic>
      <p:sp>
        <p:nvSpPr>
          <p:cNvPr id="2" name="Rectangle: Rounded Corners 1">
            <a:extLst>
              <a:ext uri="{FF2B5EF4-FFF2-40B4-BE49-F238E27FC236}">
                <a16:creationId xmlns:a16="http://schemas.microsoft.com/office/drawing/2014/main" id="{22E9F034-F517-330A-A19F-C3ECD0D53CC6}"/>
              </a:ext>
            </a:extLst>
          </p:cNvPr>
          <p:cNvSpPr/>
          <p:nvPr/>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BA60884-9151-C0D7-D42E-C7761E4CEAD3}"/>
              </a:ext>
            </a:extLst>
          </p:cNvPr>
          <p:cNvPicPr>
            <a:picLocks noChangeAspect="1"/>
          </p:cNvPicPr>
          <p:nvPr/>
        </p:nvPicPr>
        <p:blipFill>
          <a:blip r:embed="rId3"/>
          <a:srcRect t="21716" b="21716"/>
          <a:stretch/>
        </p:blipFill>
        <p:spPr>
          <a:xfrm>
            <a:off x="2315184" y="5958068"/>
            <a:ext cx="1410510" cy="387170"/>
          </a:xfrm>
          <a:prstGeom prst="rect">
            <a:avLst/>
          </a:prstGeom>
        </p:spPr>
      </p:pic>
      <p:sp>
        <p:nvSpPr>
          <p:cNvPr id="5" name="Rectangle: Rounded Corners 4">
            <a:extLst>
              <a:ext uri="{FF2B5EF4-FFF2-40B4-BE49-F238E27FC236}">
                <a16:creationId xmlns:a16="http://schemas.microsoft.com/office/drawing/2014/main" id="{B96931DF-F5B6-9E81-3D01-970F2AFAE35B}"/>
              </a:ext>
            </a:extLst>
          </p:cNvPr>
          <p:cNvSpPr/>
          <p:nvPr userDrawn="1"/>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C7153E0-83C7-4C8E-2C65-75C11685145D}"/>
              </a:ext>
            </a:extLst>
          </p:cNvPr>
          <p:cNvPicPr>
            <a:picLocks noChangeAspect="1"/>
          </p:cNvPicPr>
          <p:nvPr userDrawn="1"/>
        </p:nvPicPr>
        <p:blipFill>
          <a:blip r:embed="rId3"/>
          <a:srcRect t="21716" b="21716"/>
          <a:stretch/>
        </p:blipFill>
        <p:spPr>
          <a:xfrm>
            <a:off x="2315184" y="5958068"/>
            <a:ext cx="1410510" cy="387170"/>
          </a:xfrm>
          <a:prstGeom prst="rect">
            <a:avLst/>
          </a:prstGeom>
        </p:spPr>
      </p:pic>
      <p:sp>
        <p:nvSpPr>
          <p:cNvPr id="8" name="Picture Placeholder 9">
            <a:extLst>
              <a:ext uri="{FF2B5EF4-FFF2-40B4-BE49-F238E27FC236}">
                <a16:creationId xmlns:a16="http://schemas.microsoft.com/office/drawing/2014/main" id="{EDD68CDB-EF3E-F44C-D1FF-C5706A3444B2}"/>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1581499755"/>
      </p:ext>
    </p:extLst>
  </p:cSld>
  <p:clrMapOvr>
    <a:masterClrMapping/>
  </p:clrMapOvr>
  <p:extLst>
    <p:ext uri="{DCECCB84-F9BA-43D5-87BE-67443E8EF086}">
      <p15:sldGuideLst xmlns:p15="http://schemas.microsoft.com/office/powerpoint/2012/main">
        <p15:guide id="7" orient="horz" pos="4156" userDrawn="1">
          <p15:clr>
            <a:srgbClr val="FBAE40"/>
          </p15:clr>
        </p15:guide>
        <p15:guide id="8" pos="302" userDrawn="1">
          <p15:clr>
            <a:srgbClr val="FBAE40"/>
          </p15:clr>
        </p15:guide>
        <p15:guide id="9" orient="horz" pos="3997"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ection Divider - signal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FF34FFF-A4FC-99F6-F7D0-CA2E25A57243}"/>
              </a:ext>
            </a:extLst>
          </p:cNvPr>
          <p:cNvSpPr/>
          <p:nvPr/>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pic>
        <p:nvPicPr>
          <p:cNvPr id="7" name="Picture 6">
            <a:extLst>
              <a:ext uri="{FF2B5EF4-FFF2-40B4-BE49-F238E27FC236}">
                <a16:creationId xmlns:a16="http://schemas.microsoft.com/office/drawing/2014/main" id="{D1976D48-5BBA-EEC4-BFBA-950CF294800A}"/>
              </a:ext>
            </a:extLst>
          </p:cNvPr>
          <p:cNvPicPr>
            <a:picLocks noChangeAspect="1"/>
          </p:cNvPicPr>
          <p:nvPr/>
        </p:nvPicPr>
        <p:blipFill>
          <a:blip r:embed="rId2"/>
          <a:srcRect/>
          <a:stretch/>
        </p:blipFill>
        <p:spPr>
          <a:xfrm>
            <a:off x="2473594" y="5943652"/>
            <a:ext cx="1086730" cy="365073"/>
          </a:xfrm>
          <a:prstGeom prst="rect">
            <a:avLst/>
          </a:prstGeom>
        </p:spPr>
      </p:pic>
      <p:sp>
        <p:nvSpPr>
          <p:cNvPr id="2" name="Rectangle: Rounded Corners 1">
            <a:extLst>
              <a:ext uri="{FF2B5EF4-FFF2-40B4-BE49-F238E27FC236}">
                <a16:creationId xmlns:a16="http://schemas.microsoft.com/office/drawing/2014/main" id="{458FEFFE-8684-DFC9-78AA-82EAE50F0BEB}"/>
              </a:ext>
            </a:extLst>
          </p:cNvPr>
          <p:cNvSpPr/>
          <p:nvPr/>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72F2668-0DED-3073-57EA-FE0FA58D07A8}"/>
              </a:ext>
            </a:extLst>
          </p:cNvPr>
          <p:cNvPicPr>
            <a:picLocks noChangeAspect="1"/>
          </p:cNvPicPr>
          <p:nvPr/>
        </p:nvPicPr>
        <p:blipFill>
          <a:blip r:embed="rId3"/>
          <a:srcRect/>
          <a:stretch/>
        </p:blipFill>
        <p:spPr>
          <a:xfrm>
            <a:off x="2307437" y="5808138"/>
            <a:ext cx="1428222" cy="693023"/>
          </a:xfrm>
          <a:prstGeom prst="rect">
            <a:avLst/>
          </a:prstGeom>
        </p:spPr>
      </p:pic>
      <p:sp>
        <p:nvSpPr>
          <p:cNvPr id="4" name="Rectangle: Rounded Corners 3">
            <a:extLst>
              <a:ext uri="{FF2B5EF4-FFF2-40B4-BE49-F238E27FC236}">
                <a16:creationId xmlns:a16="http://schemas.microsoft.com/office/drawing/2014/main" id="{3DB87924-DA61-4E6F-5754-3FBEE9DA1FDD}"/>
              </a:ext>
            </a:extLst>
          </p:cNvPr>
          <p:cNvSpPr/>
          <p:nvPr userDrawn="1"/>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F00BF9B-634C-5023-C0B7-C4C1D243190B}"/>
              </a:ext>
            </a:extLst>
          </p:cNvPr>
          <p:cNvPicPr>
            <a:picLocks noChangeAspect="1"/>
          </p:cNvPicPr>
          <p:nvPr userDrawn="1"/>
        </p:nvPicPr>
        <p:blipFill>
          <a:blip r:embed="rId3"/>
          <a:srcRect/>
          <a:stretch/>
        </p:blipFill>
        <p:spPr>
          <a:xfrm>
            <a:off x="2307437" y="5808138"/>
            <a:ext cx="1428222" cy="693023"/>
          </a:xfrm>
          <a:prstGeom prst="rect">
            <a:avLst/>
          </a:prstGeom>
        </p:spPr>
      </p:pic>
      <p:sp>
        <p:nvSpPr>
          <p:cNvPr id="8" name="Picture Placeholder 9">
            <a:extLst>
              <a:ext uri="{FF2B5EF4-FFF2-40B4-BE49-F238E27FC236}">
                <a16:creationId xmlns:a16="http://schemas.microsoft.com/office/drawing/2014/main" id="{E612D9E7-D10F-C122-1CBD-5CEDEB861D2F}"/>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1840715767"/>
      </p:ext>
    </p:extLst>
  </p:cSld>
  <p:clrMapOvr>
    <a:masterClrMapping/>
  </p:clrMapOvr>
  <p:extLst>
    <p:ext uri="{DCECCB84-F9BA-43D5-87BE-67443E8EF086}">
      <p15:sldGuideLst xmlns:p15="http://schemas.microsoft.com/office/powerpoint/2012/main">
        <p15:guide id="5" pos="302" userDrawn="1">
          <p15:clr>
            <a:srgbClr val="FBAE40"/>
          </p15:clr>
        </p15:guide>
        <p15:guide id="6" orient="horz" pos="397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3_Left text, Right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1099899" y="1694021"/>
            <a:ext cx="3896202" cy="3469957"/>
          </a:xfrm>
        </p:spPr>
        <p:txBody>
          <a:bodyPr anchor="ctr">
            <a:normAutofit/>
          </a:bodyPr>
          <a:lstStyle>
            <a:lvl1pPr marL="0" algn="ctr">
              <a:buNone/>
              <a:defRPr sz="2400">
                <a:solidFill>
                  <a:schemeClr val="tx1"/>
                </a:solidFill>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CFDA6E14-B1B6-3CB0-E981-FC984A0AB449}"/>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0E0B3FF2-FF4B-5DEE-4867-E98A22224B67}"/>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A2B2AB5E-0F29-4722-F140-1F09CC19F9F2}"/>
              </a:ext>
            </a:extLst>
          </p:cNvPr>
          <p:cNvPicPr>
            <a:picLocks noChangeAspect="1"/>
          </p:cNvPicPr>
          <p:nvPr userDrawn="1"/>
        </p:nvPicPr>
        <p:blipFill>
          <a:blip r:embed="rId2"/>
          <a:srcRect/>
          <a:stretch/>
        </p:blipFill>
        <p:spPr>
          <a:xfrm>
            <a:off x="494944" y="6345650"/>
            <a:ext cx="750144" cy="252000"/>
          </a:xfrm>
          <a:prstGeom prst="rect">
            <a:avLst/>
          </a:prstGeom>
        </p:spPr>
      </p:pic>
      <p:sp>
        <p:nvSpPr>
          <p:cNvPr id="4" name="Picture Placeholder 9">
            <a:extLst>
              <a:ext uri="{FF2B5EF4-FFF2-40B4-BE49-F238E27FC236}">
                <a16:creationId xmlns:a16="http://schemas.microsoft.com/office/drawing/2014/main" id="{BD09200C-67AE-ECAC-3C08-276D1E74E48C}"/>
              </a:ext>
            </a:extLst>
          </p:cNvPr>
          <p:cNvSpPr>
            <a:spLocks noGrp="1"/>
          </p:cNvSpPr>
          <p:nvPr>
            <p:ph type="pic" sz="quarter" idx="16"/>
          </p:nvPr>
        </p:nvSpPr>
        <p:spPr>
          <a:xfrm>
            <a:off x="6096000" y="118768"/>
            <a:ext cx="5980594"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23299158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3_Left image, right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lvl1pPr>
              <a:defRPr>
                <a:solidFill>
                  <a:schemeClr val="tx1"/>
                </a:solidFill>
              </a:defRPr>
            </a:lvl1pPr>
          </a:lstStyle>
          <a:p>
            <a:fld id="{C0EDDC5C-205A-1F49-B1B2-33E9132FECDE}" type="slidenum">
              <a:rPr lang="en-US" smtClean="0"/>
              <a:pPr/>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7227430" y="1694021"/>
            <a:ext cx="3896202" cy="3469957"/>
          </a:xfrm>
        </p:spPr>
        <p:txBody>
          <a:bodyPr anchor="ctr">
            <a:normAutofit/>
          </a:bodyPr>
          <a:lstStyle>
            <a:lvl1pPr marL="0" algn="ctr">
              <a:buNone/>
              <a:defRPr sz="2400">
                <a:solidFill>
                  <a:schemeClr val="tx1"/>
                </a:solidFill>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452252A7-E04D-1D9B-2523-F4E9AF0CD5CA}"/>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A14D3E09-F6D4-8F8F-B106-7E003D83C606}"/>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C4160912-9DD6-5184-F6F7-D38F2EFFBDD6}"/>
              </a:ext>
            </a:extLst>
          </p:cNvPr>
          <p:cNvPicPr>
            <a:picLocks noChangeAspect="1"/>
          </p:cNvPicPr>
          <p:nvPr userDrawn="1"/>
        </p:nvPicPr>
        <p:blipFill>
          <a:blip r:embed="rId2"/>
          <a:srcRect/>
          <a:stretch/>
        </p:blipFill>
        <p:spPr>
          <a:xfrm>
            <a:off x="494944" y="6345650"/>
            <a:ext cx="750144" cy="252000"/>
          </a:xfrm>
          <a:prstGeom prst="rect">
            <a:avLst/>
          </a:prstGeom>
        </p:spPr>
      </p:pic>
      <p:sp>
        <p:nvSpPr>
          <p:cNvPr id="4" name="Picture Placeholder 9">
            <a:extLst>
              <a:ext uri="{FF2B5EF4-FFF2-40B4-BE49-F238E27FC236}">
                <a16:creationId xmlns:a16="http://schemas.microsoft.com/office/drawing/2014/main" id="{D43F634F-51B8-3BC2-FE95-999947573270}"/>
              </a:ext>
            </a:extLst>
          </p:cNvPr>
          <p:cNvSpPr>
            <a:spLocks noGrp="1"/>
          </p:cNvSpPr>
          <p:nvPr>
            <p:ph type="pic" sz="quarter" idx="16"/>
          </p:nvPr>
        </p:nvSpPr>
        <p:spPr>
          <a:xfrm>
            <a:off x="230818"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3169854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6_Text left, image right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236ADB20-245E-2F7B-CA6A-661C4FD66607}"/>
              </a:ext>
            </a:extLst>
          </p:cNvPr>
          <p:cNvSpPr>
            <a:spLocks noGrp="1"/>
          </p:cNvSpPr>
          <p:nvPr>
            <p:ph type="body" sz="quarter" idx="15" hasCustomPrompt="1"/>
          </p:nvPr>
        </p:nvSpPr>
        <p:spPr>
          <a:xfrm>
            <a:off x="479424" y="1633486"/>
            <a:ext cx="2989365"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0" name="Text Placeholder 30">
            <a:extLst>
              <a:ext uri="{FF2B5EF4-FFF2-40B4-BE49-F238E27FC236}">
                <a16:creationId xmlns:a16="http://schemas.microsoft.com/office/drawing/2014/main" id="{7534B71E-D875-675B-2021-FC86989E7D92}"/>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8E93F443-AA49-8CC0-8AD7-27800990AD2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9A7A819-44D1-A6E5-1B49-B05CFB4E3E3C}"/>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5" name="Picture 4">
            <a:extLst>
              <a:ext uri="{FF2B5EF4-FFF2-40B4-BE49-F238E27FC236}">
                <a16:creationId xmlns:a16="http://schemas.microsoft.com/office/drawing/2014/main" id="{A4CC7BD8-CE15-3AEC-3ECA-C5C21541D49A}"/>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FFB1C5DA-F085-3375-BB76-184C069CCEDC}"/>
              </a:ext>
            </a:extLst>
          </p:cNvPr>
          <p:cNvPicPr>
            <a:picLocks noChangeAspect="1"/>
          </p:cNvPicPr>
          <p:nvPr/>
        </p:nvPicPr>
        <p:blipFill>
          <a:blip r:embed="rId2"/>
          <a:srcRect/>
          <a:stretch/>
        </p:blipFill>
        <p:spPr>
          <a:xfrm>
            <a:off x="494944" y="6345650"/>
            <a:ext cx="750144" cy="252000"/>
          </a:xfrm>
          <a:prstGeom prst="rect">
            <a:avLst/>
          </a:prstGeom>
        </p:spPr>
      </p:pic>
      <p:pic>
        <p:nvPicPr>
          <p:cNvPr id="4" name="Picture 3">
            <a:extLst>
              <a:ext uri="{FF2B5EF4-FFF2-40B4-BE49-F238E27FC236}">
                <a16:creationId xmlns:a16="http://schemas.microsoft.com/office/drawing/2014/main" id="{8275028C-9938-39A1-643E-57040908D692}"/>
              </a:ext>
            </a:extLst>
          </p:cNvPr>
          <p:cNvPicPr>
            <a:picLocks noChangeAspect="1"/>
          </p:cNvPicPr>
          <p:nvPr userDrawn="1"/>
        </p:nvPicPr>
        <p:blipFill>
          <a:blip r:embed="rId2"/>
          <a:srcRect/>
          <a:stretch/>
        </p:blipFill>
        <p:spPr>
          <a:xfrm>
            <a:off x="494944" y="6345650"/>
            <a:ext cx="750144" cy="252000"/>
          </a:xfrm>
          <a:prstGeom prst="rect">
            <a:avLst/>
          </a:prstGeom>
        </p:spPr>
      </p:pic>
      <p:sp>
        <p:nvSpPr>
          <p:cNvPr id="6" name="Picture Placeholder 9">
            <a:extLst>
              <a:ext uri="{FF2B5EF4-FFF2-40B4-BE49-F238E27FC236}">
                <a16:creationId xmlns:a16="http://schemas.microsoft.com/office/drawing/2014/main" id="{030FD203-FCC5-47DE-4682-5789AF1B106C}"/>
              </a:ext>
            </a:extLst>
          </p:cNvPr>
          <p:cNvSpPr>
            <a:spLocks noGrp="1"/>
          </p:cNvSpPr>
          <p:nvPr>
            <p:ph type="pic" sz="quarter" idx="18"/>
          </p:nvPr>
        </p:nvSpPr>
        <p:spPr>
          <a:xfrm>
            <a:off x="3791607" y="118768"/>
            <a:ext cx="8284987"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1031428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Text left, image right 2">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8037FBE-D048-C6D2-AF5B-ADA5826CAFC2}"/>
              </a:ext>
            </a:extLst>
          </p:cNvPr>
          <p:cNvSpPr/>
          <p:nvPr/>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3" name="Text Placeholder 30">
            <a:extLst>
              <a:ext uri="{FF2B5EF4-FFF2-40B4-BE49-F238E27FC236}">
                <a16:creationId xmlns:a16="http://schemas.microsoft.com/office/drawing/2014/main" id="{373B1665-C797-1707-FBED-4EE9402937D2}"/>
              </a:ext>
            </a:extLst>
          </p:cNvPr>
          <p:cNvSpPr>
            <a:spLocks noGrp="1"/>
          </p:cNvSpPr>
          <p:nvPr>
            <p:ph type="body" sz="quarter" idx="13" hasCustomPrompt="1"/>
          </p:nvPr>
        </p:nvSpPr>
        <p:spPr>
          <a:xfrm>
            <a:off x="469683" y="834295"/>
            <a:ext cx="3427614" cy="454639"/>
          </a:xfrm>
        </p:spPr>
        <p:txBody>
          <a:bodyPr>
            <a:noAutofit/>
          </a:bodyPr>
          <a:lstStyle>
            <a:lvl1pPr marL="0" indent="0">
              <a:buNone/>
              <a:defRPr sz="28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4" name="Text Placeholder 30">
            <a:extLst>
              <a:ext uri="{FF2B5EF4-FFF2-40B4-BE49-F238E27FC236}">
                <a16:creationId xmlns:a16="http://schemas.microsoft.com/office/drawing/2014/main" id="{EFD11573-D214-D2ED-F2CE-6542BADDFCC5}"/>
              </a:ext>
            </a:extLst>
          </p:cNvPr>
          <p:cNvSpPr>
            <a:spLocks noGrp="1"/>
          </p:cNvSpPr>
          <p:nvPr>
            <p:ph type="body" sz="quarter" idx="14" hasCustomPrompt="1"/>
          </p:nvPr>
        </p:nvSpPr>
        <p:spPr>
          <a:xfrm>
            <a:off x="477426" y="1276943"/>
            <a:ext cx="3427614" cy="246868"/>
          </a:xfrm>
        </p:spPr>
        <p:txBody>
          <a:bodyPr>
            <a:noAutofit/>
          </a:bodyPr>
          <a:lstStyle>
            <a:lvl1pPr marL="0" indent="0">
              <a:buNone/>
              <a:defRPr sz="14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5" name="Text Placeholder 30">
            <a:extLst>
              <a:ext uri="{FF2B5EF4-FFF2-40B4-BE49-F238E27FC236}">
                <a16:creationId xmlns:a16="http://schemas.microsoft.com/office/drawing/2014/main" id="{20E19765-8304-87C7-EC89-98539251542E}"/>
              </a:ext>
            </a:extLst>
          </p:cNvPr>
          <p:cNvSpPr>
            <a:spLocks noGrp="1"/>
          </p:cNvSpPr>
          <p:nvPr>
            <p:ph type="body" sz="quarter" idx="15" hasCustomPrompt="1"/>
          </p:nvPr>
        </p:nvSpPr>
        <p:spPr>
          <a:xfrm>
            <a:off x="479424" y="1633486"/>
            <a:ext cx="3417873" cy="3871291"/>
          </a:xfrm>
        </p:spPr>
        <p:txBody>
          <a:bodyPr>
            <a:noAutofit/>
          </a:bodyPr>
          <a:lstStyle>
            <a:lvl1pPr marL="0" indent="0">
              <a:lnSpc>
                <a:spcPct val="100000"/>
              </a:lnSpc>
              <a:buNone/>
              <a:defRPr sz="1200" b="0" i="0">
                <a:ln>
                  <a:noFill/>
                </a:ln>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6" name="Text Placeholder 30">
            <a:extLst>
              <a:ext uri="{FF2B5EF4-FFF2-40B4-BE49-F238E27FC236}">
                <a16:creationId xmlns:a16="http://schemas.microsoft.com/office/drawing/2014/main" id="{DE73025D-83ED-E826-FDA0-CD77B24B6270}"/>
              </a:ext>
            </a:extLst>
          </p:cNvPr>
          <p:cNvSpPr>
            <a:spLocks noGrp="1"/>
          </p:cNvSpPr>
          <p:nvPr>
            <p:ph type="body" sz="quarter" idx="17" hasCustomPrompt="1"/>
          </p:nvPr>
        </p:nvSpPr>
        <p:spPr>
          <a:xfrm>
            <a:off x="494944" y="489636"/>
            <a:ext cx="3410096" cy="246868"/>
          </a:xfrm>
        </p:spPr>
        <p:txBody>
          <a:bodyPr>
            <a:noAutofit/>
          </a:bodyPr>
          <a:lstStyle>
            <a:lvl1pPr marL="0" indent="0">
              <a:buNone/>
              <a:defRPr sz="11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5" name="Picture 4">
            <a:extLst>
              <a:ext uri="{FF2B5EF4-FFF2-40B4-BE49-F238E27FC236}">
                <a16:creationId xmlns:a16="http://schemas.microsoft.com/office/drawing/2014/main" id="{4AB6C668-20FB-BAF0-C51B-EF1C2DDE03B0}"/>
              </a:ext>
            </a:extLst>
          </p:cNvPr>
          <p:cNvPicPr>
            <a:picLocks noChangeAspect="1"/>
          </p:cNvPicPr>
          <p:nvPr/>
        </p:nvPicPr>
        <p:blipFill>
          <a:blip r:embed="rId2"/>
          <a:srcRect/>
          <a:stretch/>
        </p:blipFill>
        <p:spPr>
          <a:xfrm>
            <a:off x="479424" y="6345650"/>
            <a:ext cx="750140" cy="252000"/>
          </a:xfrm>
          <a:prstGeom prst="rect">
            <a:avLst/>
          </a:prstGeom>
        </p:spPr>
      </p:pic>
      <p:sp>
        <p:nvSpPr>
          <p:cNvPr id="2" name="Rectangle 12">
            <a:extLst>
              <a:ext uri="{FF2B5EF4-FFF2-40B4-BE49-F238E27FC236}">
                <a16:creationId xmlns:a16="http://schemas.microsoft.com/office/drawing/2014/main" id="{BF199D70-D264-73D8-0E6A-423DE770FBAA}"/>
              </a:ext>
            </a:extLst>
          </p:cNvPr>
          <p:cNvSpPr/>
          <p:nvPr/>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8" name="Picture 7">
            <a:extLst>
              <a:ext uri="{FF2B5EF4-FFF2-40B4-BE49-F238E27FC236}">
                <a16:creationId xmlns:a16="http://schemas.microsoft.com/office/drawing/2014/main" id="{AA44F769-4591-E89C-4175-DB510F444871}"/>
              </a:ext>
            </a:extLst>
          </p:cNvPr>
          <p:cNvPicPr>
            <a:picLocks noChangeAspect="1"/>
          </p:cNvPicPr>
          <p:nvPr/>
        </p:nvPicPr>
        <p:blipFill>
          <a:blip r:embed="rId3"/>
          <a:srcRect/>
          <a:stretch/>
        </p:blipFill>
        <p:spPr>
          <a:xfrm>
            <a:off x="358097" y="6166625"/>
            <a:ext cx="996429" cy="483501"/>
          </a:xfrm>
          <a:prstGeom prst="rect">
            <a:avLst/>
          </a:prstGeom>
        </p:spPr>
      </p:pic>
      <p:sp>
        <p:nvSpPr>
          <p:cNvPr id="3" name="Rectangle 12">
            <a:extLst>
              <a:ext uri="{FF2B5EF4-FFF2-40B4-BE49-F238E27FC236}">
                <a16:creationId xmlns:a16="http://schemas.microsoft.com/office/drawing/2014/main" id="{12AAD92E-1F62-76CA-78E4-4A38C894BCCE}"/>
              </a:ext>
            </a:extLst>
          </p:cNvPr>
          <p:cNvSpPr/>
          <p:nvPr userDrawn="1"/>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0" name="Picture 9">
            <a:extLst>
              <a:ext uri="{FF2B5EF4-FFF2-40B4-BE49-F238E27FC236}">
                <a16:creationId xmlns:a16="http://schemas.microsoft.com/office/drawing/2014/main" id="{EF761111-EA6B-F229-A6BD-BEEE28CA921A}"/>
              </a:ext>
            </a:extLst>
          </p:cNvPr>
          <p:cNvPicPr>
            <a:picLocks noChangeAspect="1"/>
          </p:cNvPicPr>
          <p:nvPr userDrawn="1"/>
        </p:nvPicPr>
        <p:blipFill>
          <a:blip r:embed="rId3"/>
          <a:srcRect/>
          <a:stretch/>
        </p:blipFill>
        <p:spPr>
          <a:xfrm>
            <a:off x="358097" y="6166625"/>
            <a:ext cx="996429" cy="483501"/>
          </a:xfrm>
          <a:prstGeom prst="rect">
            <a:avLst/>
          </a:prstGeom>
        </p:spPr>
      </p:pic>
      <p:sp>
        <p:nvSpPr>
          <p:cNvPr id="11" name="Picture Placeholder 9">
            <a:extLst>
              <a:ext uri="{FF2B5EF4-FFF2-40B4-BE49-F238E27FC236}">
                <a16:creationId xmlns:a16="http://schemas.microsoft.com/office/drawing/2014/main" id="{0859DCEB-F754-477F-ED76-316B03319007}"/>
              </a:ext>
            </a:extLst>
          </p:cNvPr>
          <p:cNvSpPr>
            <a:spLocks noGrp="1"/>
          </p:cNvSpPr>
          <p:nvPr>
            <p:ph type="pic" sz="quarter" idx="18"/>
          </p:nvPr>
        </p:nvSpPr>
        <p:spPr>
          <a:xfrm>
            <a:off x="4225115" y="118768"/>
            <a:ext cx="7851479"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1028293712"/>
      </p:ext>
    </p:extLst>
  </p:cSld>
  <p:clrMapOvr>
    <a:masterClrMapping/>
  </p:clrMapOvr>
  <p:extLst>
    <p:ext uri="{DCECCB84-F9BA-43D5-87BE-67443E8EF086}">
      <p15:sldGuideLst xmlns:p15="http://schemas.microsoft.com/office/powerpoint/2012/main">
        <p15:guide id="1" orient="horz" pos="4156"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Text left, Image right 3">
    <p:spTree>
      <p:nvGrpSpPr>
        <p:cNvPr id="1" name=""/>
        <p:cNvGrpSpPr/>
        <p:nvPr/>
      </p:nvGrpSpPr>
      <p:grpSpPr>
        <a:xfrm>
          <a:off x="0" y="0"/>
          <a:ext cx="0" cy="0"/>
          <a:chOff x="0" y="0"/>
          <a:chExt cx="0" cy="0"/>
        </a:xfrm>
      </p:grpSpPr>
      <p:sp>
        <p:nvSpPr>
          <p:cNvPr id="9" name="Rectangle 12">
            <a:extLst>
              <a:ext uri="{FF2B5EF4-FFF2-40B4-BE49-F238E27FC236}">
                <a16:creationId xmlns:a16="http://schemas.microsoft.com/office/drawing/2014/main" id="{B1309F1B-711E-0E31-73DD-A88B719CF72B}"/>
              </a:ext>
            </a:extLst>
          </p:cNvPr>
          <p:cNvSpPr/>
          <p:nvPr/>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B56B082F-8FFC-E0E3-42C6-2F82D71FAC23}"/>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4" name="Text Placeholder 30">
            <a:extLst>
              <a:ext uri="{FF2B5EF4-FFF2-40B4-BE49-F238E27FC236}">
                <a16:creationId xmlns:a16="http://schemas.microsoft.com/office/drawing/2014/main" id="{791E90B6-40C2-29CB-E9FE-AEF38CF6B9A2}"/>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5" name="Text Placeholder 30">
            <a:extLst>
              <a:ext uri="{FF2B5EF4-FFF2-40B4-BE49-F238E27FC236}">
                <a16:creationId xmlns:a16="http://schemas.microsoft.com/office/drawing/2014/main" id="{62991DAD-2081-5A3A-3F91-6875F0F32885}"/>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8" name="Text Placeholder 30">
            <a:extLst>
              <a:ext uri="{FF2B5EF4-FFF2-40B4-BE49-F238E27FC236}">
                <a16:creationId xmlns:a16="http://schemas.microsoft.com/office/drawing/2014/main" id="{8E0E36B7-88FC-F4D3-D98D-2F1C7A3EFDDD}"/>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1" name="Picture 10">
            <a:extLst>
              <a:ext uri="{FF2B5EF4-FFF2-40B4-BE49-F238E27FC236}">
                <a16:creationId xmlns:a16="http://schemas.microsoft.com/office/drawing/2014/main" id="{7392E0DF-549E-A6C1-6010-0F0DF88D9C3C}"/>
              </a:ext>
            </a:extLst>
          </p:cNvPr>
          <p:cNvPicPr>
            <a:picLocks noChangeAspect="1"/>
          </p:cNvPicPr>
          <p:nvPr/>
        </p:nvPicPr>
        <p:blipFill>
          <a:blip r:embed="rId2"/>
          <a:srcRect/>
          <a:stretch/>
        </p:blipFill>
        <p:spPr>
          <a:xfrm>
            <a:off x="479424" y="6345650"/>
            <a:ext cx="750140" cy="252000"/>
          </a:xfrm>
          <a:prstGeom prst="rect">
            <a:avLst/>
          </a:prstGeom>
        </p:spPr>
      </p:pic>
      <p:sp>
        <p:nvSpPr>
          <p:cNvPr id="3" name="Rectangle 12">
            <a:extLst>
              <a:ext uri="{FF2B5EF4-FFF2-40B4-BE49-F238E27FC236}">
                <a16:creationId xmlns:a16="http://schemas.microsoft.com/office/drawing/2014/main" id="{08449268-8293-E2CC-E6F2-B381ADC55781}"/>
              </a:ext>
            </a:extLst>
          </p:cNvPr>
          <p:cNvSpPr/>
          <p:nvPr/>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6" name="Picture 5">
            <a:extLst>
              <a:ext uri="{FF2B5EF4-FFF2-40B4-BE49-F238E27FC236}">
                <a16:creationId xmlns:a16="http://schemas.microsoft.com/office/drawing/2014/main" id="{C2D3D2C6-D224-43AB-3630-821175DB5344}"/>
              </a:ext>
            </a:extLst>
          </p:cNvPr>
          <p:cNvPicPr>
            <a:picLocks noChangeAspect="1"/>
          </p:cNvPicPr>
          <p:nvPr/>
        </p:nvPicPr>
        <p:blipFill>
          <a:blip r:embed="rId3"/>
          <a:srcRect/>
          <a:stretch/>
        </p:blipFill>
        <p:spPr>
          <a:xfrm>
            <a:off x="356279" y="6165848"/>
            <a:ext cx="996429" cy="483501"/>
          </a:xfrm>
          <a:prstGeom prst="rect">
            <a:avLst/>
          </a:prstGeom>
        </p:spPr>
      </p:pic>
      <p:sp>
        <p:nvSpPr>
          <p:cNvPr id="10" name="Rectangle 12">
            <a:extLst>
              <a:ext uri="{FF2B5EF4-FFF2-40B4-BE49-F238E27FC236}">
                <a16:creationId xmlns:a16="http://schemas.microsoft.com/office/drawing/2014/main" id="{1CF12298-72E9-8A94-7740-37D3E7E2F787}"/>
              </a:ext>
            </a:extLst>
          </p:cNvPr>
          <p:cNvSpPr/>
          <p:nvPr userDrawn="1"/>
        </p:nvSpPr>
        <p:spPr>
          <a:xfrm>
            <a:off x="115407" y="118768"/>
            <a:ext cx="5980589" cy="6654893"/>
          </a:xfrm>
          <a:prstGeom prst="roundRect">
            <a:avLst>
              <a:gd name="adj" fmla="val 214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12" name="Picture 11">
            <a:extLst>
              <a:ext uri="{FF2B5EF4-FFF2-40B4-BE49-F238E27FC236}">
                <a16:creationId xmlns:a16="http://schemas.microsoft.com/office/drawing/2014/main" id="{30B22343-8CDE-EEFF-AA69-E3AC50499C76}"/>
              </a:ext>
            </a:extLst>
          </p:cNvPr>
          <p:cNvPicPr>
            <a:picLocks noChangeAspect="1"/>
          </p:cNvPicPr>
          <p:nvPr userDrawn="1"/>
        </p:nvPicPr>
        <p:blipFill>
          <a:blip r:embed="rId3"/>
          <a:srcRect/>
          <a:stretch/>
        </p:blipFill>
        <p:spPr>
          <a:xfrm>
            <a:off x="356279" y="6165848"/>
            <a:ext cx="996429" cy="483501"/>
          </a:xfrm>
          <a:prstGeom prst="rect">
            <a:avLst/>
          </a:prstGeom>
        </p:spPr>
      </p:pic>
      <p:sp>
        <p:nvSpPr>
          <p:cNvPr id="13" name="Picture Placeholder 9">
            <a:extLst>
              <a:ext uri="{FF2B5EF4-FFF2-40B4-BE49-F238E27FC236}">
                <a16:creationId xmlns:a16="http://schemas.microsoft.com/office/drawing/2014/main" id="{1A10D515-258B-1B11-4072-35FEE0E9FCAC}"/>
              </a:ext>
            </a:extLst>
          </p:cNvPr>
          <p:cNvSpPr>
            <a:spLocks noGrp="1"/>
          </p:cNvSpPr>
          <p:nvPr>
            <p:ph type="pic" sz="quarter" idx="18"/>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71457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ext Left-aligned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rIns="0"/>
          <a:lstStyle>
            <a:lvl1pPr>
              <a:defRPr>
                <a:solidFill>
                  <a:schemeClr val="tx1"/>
                </a:solidFill>
              </a:defRPr>
            </a:lvl1pPr>
          </a:lstStyle>
          <a:p>
            <a:fld id="{C0EDDC5C-205A-1F49-B1B2-33E9132FECDE}" type="slidenum">
              <a:rPr lang="en-US" smtClean="0"/>
              <a:pPr/>
              <a:t>‹#›</a:t>
            </a:fld>
            <a:endParaRPr lang="en-US" dirty="0"/>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494944" y="940474"/>
            <a:ext cx="5973390" cy="3078373"/>
          </a:xfrm>
        </p:spPr>
        <p:txBody>
          <a:bodyPr lIns="0" rIns="0" anchor="t">
            <a:normAutofit/>
          </a:bodyPr>
          <a:lstStyle>
            <a:lvl1pPr marL="0" algn="l">
              <a:buNone/>
              <a:defRPr sz="3200">
                <a:solidFill>
                  <a:schemeClr val="tx1"/>
                </a:solidFill>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a:t>
            </a:r>
          </a:p>
          <a:p>
            <a:pPr lvl="0"/>
            <a:r>
              <a:rPr lang="en-US" dirty="0"/>
              <a:t>Ut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12" name="Text Placeholder 2">
            <a:extLst>
              <a:ext uri="{FF2B5EF4-FFF2-40B4-BE49-F238E27FC236}">
                <a16:creationId xmlns:a16="http://schemas.microsoft.com/office/drawing/2014/main" id="{9374F1A7-6546-81E9-A7A9-6A54811B465C}"/>
              </a:ext>
            </a:extLst>
          </p:cNvPr>
          <p:cNvSpPr>
            <a:spLocks noGrp="1"/>
          </p:cNvSpPr>
          <p:nvPr>
            <p:ph type="body" sz="quarter" idx="15" hasCustomPrompt="1"/>
          </p:nvPr>
        </p:nvSpPr>
        <p:spPr>
          <a:xfrm>
            <a:off x="494944" y="5002924"/>
            <a:ext cx="5973390" cy="1114096"/>
          </a:xfrm>
        </p:spPr>
        <p:txBody>
          <a:bodyPr lIns="0" rIns="0" anchor="b">
            <a:normAutofit/>
          </a:bodyPr>
          <a:lstStyle>
            <a:lvl1pPr marL="0" algn="l">
              <a:buNone/>
              <a:defRPr sz="1500">
                <a:solidFill>
                  <a:schemeClr val="tx1"/>
                </a:solidFill>
                <a:latin typeface="Inter Tight" pitchFamily="2"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6FA32537-D74F-A66F-A45B-E92E6CB96A66}"/>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7F34ADA5-50BD-B7C2-EDC1-4C3E5D9F62ED}"/>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D4643998-C1BC-48CF-D5DF-D0616EB400AA}"/>
              </a:ext>
            </a:extLst>
          </p:cNvPr>
          <p:cNvPicPr>
            <a:picLocks noChangeAspect="1"/>
          </p:cNvPicPr>
          <p:nvPr/>
        </p:nvPicPr>
        <p:blipFill>
          <a:blip r:embed="rId2"/>
          <a:srcRect/>
          <a:stretch/>
        </p:blipFill>
        <p:spPr>
          <a:xfrm>
            <a:off x="494944" y="6345650"/>
            <a:ext cx="750144" cy="252000"/>
          </a:xfrm>
          <a:prstGeom prst="rect">
            <a:avLst/>
          </a:prstGeom>
        </p:spPr>
      </p:pic>
      <p:pic>
        <p:nvPicPr>
          <p:cNvPr id="4" name="Picture 3">
            <a:extLst>
              <a:ext uri="{FF2B5EF4-FFF2-40B4-BE49-F238E27FC236}">
                <a16:creationId xmlns:a16="http://schemas.microsoft.com/office/drawing/2014/main" id="{34F3AFC5-D6A0-B614-27C7-5F2DA0426B6A}"/>
              </a:ext>
            </a:extLst>
          </p:cNvPr>
          <p:cNvPicPr>
            <a:picLocks noChangeAspect="1"/>
          </p:cNvPicPr>
          <p:nvPr userDrawn="1"/>
        </p:nvPicPr>
        <p:blipFill>
          <a:blip r:embed="rId2"/>
          <a:srcRect/>
          <a:stretch/>
        </p:blipFill>
        <p:spPr>
          <a:xfrm>
            <a:off x="494944" y="6345650"/>
            <a:ext cx="750144" cy="252000"/>
          </a:xfrm>
          <a:prstGeom prst="rect">
            <a:avLst/>
          </a:prstGeom>
        </p:spPr>
      </p:pic>
    </p:spTree>
    <p:extLst>
      <p:ext uri="{BB962C8B-B14F-4D97-AF65-F5344CB8AC3E}">
        <p14:creationId xmlns:p14="http://schemas.microsoft.com/office/powerpoint/2010/main" val="16408911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_Text left, Image right 3">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D86181F4-0344-AA04-8C4F-F16B1ECEF3AA}"/>
              </a:ext>
            </a:extLst>
          </p:cNvPr>
          <p:cNvSpPr/>
          <p:nvPr/>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30">
            <a:extLst>
              <a:ext uri="{FF2B5EF4-FFF2-40B4-BE49-F238E27FC236}">
                <a16:creationId xmlns:a16="http://schemas.microsoft.com/office/drawing/2014/main" id="{1369902D-60D9-2C98-77B7-B77F31D8FD19}"/>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114102E3-B153-2B30-4F37-186B9810FF3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0286D23-7BDF-E1F4-16C2-892DFD2352C8}"/>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sp>
        <p:nvSpPr>
          <p:cNvPr id="18" name="Text Placeholder 30">
            <a:extLst>
              <a:ext uri="{FF2B5EF4-FFF2-40B4-BE49-F238E27FC236}">
                <a16:creationId xmlns:a16="http://schemas.microsoft.com/office/drawing/2014/main" id="{1624BFB8-E7A2-A9F0-524E-BF7A789533DA}"/>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pic>
        <p:nvPicPr>
          <p:cNvPr id="8" name="Picture 7">
            <a:extLst>
              <a:ext uri="{FF2B5EF4-FFF2-40B4-BE49-F238E27FC236}">
                <a16:creationId xmlns:a16="http://schemas.microsoft.com/office/drawing/2014/main" id="{6C98F489-5AF0-6F6F-3BB6-7FF7D6826F15}"/>
              </a:ext>
            </a:extLst>
          </p:cNvPr>
          <p:cNvPicPr>
            <a:picLocks noChangeAspect="1"/>
          </p:cNvPicPr>
          <p:nvPr/>
        </p:nvPicPr>
        <p:blipFill>
          <a:blip r:embed="rId2"/>
          <a:srcRect t="22031" b="21369"/>
          <a:stretch/>
        </p:blipFill>
        <p:spPr>
          <a:xfrm>
            <a:off x="407988" y="6356350"/>
            <a:ext cx="938720" cy="257669"/>
          </a:xfrm>
          <a:prstGeom prst="rect">
            <a:avLst/>
          </a:prstGeom>
        </p:spPr>
      </p:pic>
      <p:sp>
        <p:nvSpPr>
          <p:cNvPr id="2" name="Rectangle 12">
            <a:extLst>
              <a:ext uri="{FF2B5EF4-FFF2-40B4-BE49-F238E27FC236}">
                <a16:creationId xmlns:a16="http://schemas.microsoft.com/office/drawing/2014/main" id="{38A8264F-62A9-C195-02D8-7F378B45694D}"/>
              </a:ext>
            </a:extLst>
          </p:cNvPr>
          <p:cNvSpPr/>
          <p:nvPr/>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5" name="Picture 4">
            <a:extLst>
              <a:ext uri="{FF2B5EF4-FFF2-40B4-BE49-F238E27FC236}">
                <a16:creationId xmlns:a16="http://schemas.microsoft.com/office/drawing/2014/main" id="{F489D9D9-6AE2-617C-9814-7D53353DA4CF}"/>
              </a:ext>
            </a:extLst>
          </p:cNvPr>
          <p:cNvPicPr>
            <a:picLocks noChangeAspect="1"/>
          </p:cNvPicPr>
          <p:nvPr/>
        </p:nvPicPr>
        <p:blipFill>
          <a:blip r:embed="rId3"/>
          <a:srcRect/>
          <a:stretch/>
        </p:blipFill>
        <p:spPr>
          <a:xfrm>
            <a:off x="354222" y="6174016"/>
            <a:ext cx="981335" cy="476177"/>
          </a:xfrm>
          <a:prstGeom prst="rect">
            <a:avLst/>
          </a:prstGeom>
        </p:spPr>
      </p:pic>
      <p:sp>
        <p:nvSpPr>
          <p:cNvPr id="4" name="Rectangle 12">
            <a:extLst>
              <a:ext uri="{FF2B5EF4-FFF2-40B4-BE49-F238E27FC236}">
                <a16:creationId xmlns:a16="http://schemas.microsoft.com/office/drawing/2014/main" id="{5D3C1AAC-54CF-5249-0747-4966FFC45B13}"/>
              </a:ext>
            </a:extLst>
          </p:cNvPr>
          <p:cNvSpPr/>
          <p:nvPr userDrawn="1"/>
        </p:nvSpPr>
        <p:spPr>
          <a:xfrm>
            <a:off x="115407" y="118768"/>
            <a:ext cx="5980589" cy="6654893"/>
          </a:xfrm>
          <a:prstGeom prst="roundRect">
            <a:avLst>
              <a:gd name="adj" fmla="val 21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6" name="Picture 5">
            <a:extLst>
              <a:ext uri="{FF2B5EF4-FFF2-40B4-BE49-F238E27FC236}">
                <a16:creationId xmlns:a16="http://schemas.microsoft.com/office/drawing/2014/main" id="{E5DF56F5-5854-649D-407A-1DED4B41ED23}"/>
              </a:ext>
            </a:extLst>
          </p:cNvPr>
          <p:cNvPicPr>
            <a:picLocks noChangeAspect="1"/>
          </p:cNvPicPr>
          <p:nvPr userDrawn="1"/>
        </p:nvPicPr>
        <p:blipFill>
          <a:blip r:embed="rId3"/>
          <a:srcRect/>
          <a:stretch/>
        </p:blipFill>
        <p:spPr>
          <a:xfrm>
            <a:off x="354222" y="6174016"/>
            <a:ext cx="981335" cy="476177"/>
          </a:xfrm>
          <a:prstGeom prst="rect">
            <a:avLst/>
          </a:prstGeom>
        </p:spPr>
      </p:pic>
      <p:sp>
        <p:nvSpPr>
          <p:cNvPr id="9" name="Picture Placeholder 9">
            <a:extLst>
              <a:ext uri="{FF2B5EF4-FFF2-40B4-BE49-F238E27FC236}">
                <a16:creationId xmlns:a16="http://schemas.microsoft.com/office/drawing/2014/main" id="{1E26E941-0E9D-E1DB-9BBD-AA8EFB4E36CB}"/>
              </a:ext>
            </a:extLst>
          </p:cNvPr>
          <p:cNvSpPr>
            <a:spLocks noGrp="1"/>
          </p:cNvSpPr>
          <p:nvPr>
            <p:ph type="pic" sz="quarter" idx="18"/>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3611714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ext left, image right 4">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CCD390AC-BBD6-CB78-B369-51AE3920FF10}"/>
              </a:ext>
            </a:extLst>
          </p:cNvPr>
          <p:cNvSpPr/>
          <p:nvPr/>
        </p:nvSpPr>
        <p:spPr>
          <a:xfrm>
            <a:off x="115408" y="118768"/>
            <a:ext cx="3988380"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5" name="Text Placeholder 30">
            <a:extLst>
              <a:ext uri="{FF2B5EF4-FFF2-40B4-BE49-F238E27FC236}">
                <a16:creationId xmlns:a16="http://schemas.microsoft.com/office/drawing/2014/main" id="{1964489B-A6EA-C69C-5230-397F53E4C37A}"/>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bg2"/>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8" name="Text Placeholder 30">
            <a:extLst>
              <a:ext uri="{FF2B5EF4-FFF2-40B4-BE49-F238E27FC236}">
                <a16:creationId xmlns:a16="http://schemas.microsoft.com/office/drawing/2014/main" id="{F9E567EF-D39B-1B5E-754C-19D6273B4866}"/>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3" name="Text Placeholder 30">
            <a:extLst>
              <a:ext uri="{FF2B5EF4-FFF2-40B4-BE49-F238E27FC236}">
                <a16:creationId xmlns:a16="http://schemas.microsoft.com/office/drawing/2014/main" id="{4DD3608C-EF22-F711-BF4B-7B121BB8F275}"/>
              </a:ext>
            </a:extLst>
          </p:cNvPr>
          <p:cNvSpPr>
            <a:spLocks noGrp="1"/>
          </p:cNvSpPr>
          <p:nvPr>
            <p:ph type="body" sz="quarter" idx="15" hasCustomPrompt="1"/>
          </p:nvPr>
        </p:nvSpPr>
        <p:spPr>
          <a:xfrm>
            <a:off x="479424" y="1633486"/>
            <a:ext cx="2991363" cy="3871291"/>
          </a:xfrm>
        </p:spPr>
        <p:txBody>
          <a:bodyPr>
            <a:noAutofit/>
          </a:bodyPr>
          <a:lstStyle>
            <a:lvl1pPr marL="0" indent="0">
              <a:lnSpc>
                <a:spcPct val="100000"/>
              </a:lnSpc>
              <a:buNone/>
              <a:defRPr sz="1200" b="0" i="0">
                <a:ln>
                  <a:noFill/>
                </a:ln>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8" name="Text Placeholder 30">
            <a:extLst>
              <a:ext uri="{FF2B5EF4-FFF2-40B4-BE49-F238E27FC236}">
                <a16:creationId xmlns:a16="http://schemas.microsoft.com/office/drawing/2014/main" id="{7A8CFB40-2040-8795-ED7E-2B197240FBB5}"/>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bg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2" name="Picture 11">
            <a:extLst>
              <a:ext uri="{FF2B5EF4-FFF2-40B4-BE49-F238E27FC236}">
                <a16:creationId xmlns:a16="http://schemas.microsoft.com/office/drawing/2014/main" id="{67FF3C25-64A0-D610-9B2A-2DADAEF1C1D5}"/>
              </a:ext>
            </a:extLst>
          </p:cNvPr>
          <p:cNvPicPr>
            <a:picLocks noChangeAspect="1"/>
          </p:cNvPicPr>
          <p:nvPr/>
        </p:nvPicPr>
        <p:blipFill>
          <a:blip r:embed="rId2"/>
          <a:srcRect t="22031" b="21369"/>
          <a:stretch/>
        </p:blipFill>
        <p:spPr>
          <a:xfrm>
            <a:off x="407988" y="6356350"/>
            <a:ext cx="938720" cy="257669"/>
          </a:xfrm>
          <a:prstGeom prst="rect">
            <a:avLst/>
          </a:prstGeom>
        </p:spPr>
      </p:pic>
      <p:sp>
        <p:nvSpPr>
          <p:cNvPr id="2" name="Rectangle 12">
            <a:extLst>
              <a:ext uri="{FF2B5EF4-FFF2-40B4-BE49-F238E27FC236}">
                <a16:creationId xmlns:a16="http://schemas.microsoft.com/office/drawing/2014/main" id="{032C3264-9F81-42B1-5765-6C32AE94AB34}"/>
              </a:ext>
            </a:extLst>
          </p:cNvPr>
          <p:cNvSpPr/>
          <p:nvPr/>
        </p:nvSpPr>
        <p:spPr>
          <a:xfrm>
            <a:off x="115408" y="118768"/>
            <a:ext cx="3988380"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4" name="Picture 3">
            <a:extLst>
              <a:ext uri="{FF2B5EF4-FFF2-40B4-BE49-F238E27FC236}">
                <a16:creationId xmlns:a16="http://schemas.microsoft.com/office/drawing/2014/main" id="{728E0007-97AE-9EFA-F47A-C732A1B9B781}"/>
              </a:ext>
            </a:extLst>
          </p:cNvPr>
          <p:cNvPicPr>
            <a:picLocks noChangeAspect="1"/>
          </p:cNvPicPr>
          <p:nvPr/>
        </p:nvPicPr>
        <p:blipFill>
          <a:blip r:embed="rId3"/>
          <a:srcRect/>
          <a:stretch/>
        </p:blipFill>
        <p:spPr>
          <a:xfrm>
            <a:off x="349575" y="6168317"/>
            <a:ext cx="981335" cy="476177"/>
          </a:xfrm>
          <a:prstGeom prst="rect">
            <a:avLst/>
          </a:prstGeom>
        </p:spPr>
      </p:pic>
      <p:sp>
        <p:nvSpPr>
          <p:cNvPr id="3" name="Rectangle 12">
            <a:extLst>
              <a:ext uri="{FF2B5EF4-FFF2-40B4-BE49-F238E27FC236}">
                <a16:creationId xmlns:a16="http://schemas.microsoft.com/office/drawing/2014/main" id="{001D1199-3332-DD29-C15E-8742FAC02B0F}"/>
              </a:ext>
            </a:extLst>
          </p:cNvPr>
          <p:cNvSpPr/>
          <p:nvPr userDrawn="1"/>
        </p:nvSpPr>
        <p:spPr>
          <a:xfrm>
            <a:off x="115408" y="118768"/>
            <a:ext cx="3988380" cy="6654893"/>
          </a:xfrm>
          <a:prstGeom prst="roundRect">
            <a:avLst>
              <a:gd name="adj" fmla="val 313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6" name="Picture 5">
            <a:extLst>
              <a:ext uri="{FF2B5EF4-FFF2-40B4-BE49-F238E27FC236}">
                <a16:creationId xmlns:a16="http://schemas.microsoft.com/office/drawing/2014/main" id="{FE838D44-2138-BC56-8F79-391C49E45E61}"/>
              </a:ext>
            </a:extLst>
          </p:cNvPr>
          <p:cNvPicPr>
            <a:picLocks noChangeAspect="1"/>
          </p:cNvPicPr>
          <p:nvPr userDrawn="1"/>
        </p:nvPicPr>
        <p:blipFill>
          <a:blip r:embed="rId3"/>
          <a:srcRect/>
          <a:stretch/>
        </p:blipFill>
        <p:spPr>
          <a:xfrm>
            <a:off x="349575" y="6168317"/>
            <a:ext cx="981335" cy="476177"/>
          </a:xfrm>
          <a:prstGeom prst="rect">
            <a:avLst/>
          </a:prstGeom>
        </p:spPr>
      </p:pic>
      <p:sp>
        <p:nvSpPr>
          <p:cNvPr id="11" name="Picture Placeholder 9">
            <a:extLst>
              <a:ext uri="{FF2B5EF4-FFF2-40B4-BE49-F238E27FC236}">
                <a16:creationId xmlns:a16="http://schemas.microsoft.com/office/drawing/2014/main" id="{4D2329E3-E275-B088-1A53-121168C76FC9}"/>
              </a:ext>
            </a:extLst>
          </p:cNvPr>
          <p:cNvSpPr>
            <a:spLocks noGrp="1"/>
          </p:cNvSpPr>
          <p:nvPr>
            <p:ph type="pic" sz="quarter" idx="18"/>
          </p:nvPr>
        </p:nvSpPr>
        <p:spPr>
          <a:xfrm>
            <a:off x="4234648" y="118768"/>
            <a:ext cx="7841946"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1457123625"/>
      </p:ext>
    </p:extLst>
  </p:cSld>
  <p:clrMapOvr>
    <a:masterClrMapping/>
  </p:clrMapOvr>
  <p:extLst>
    <p:ext uri="{DCECCB84-F9BA-43D5-87BE-67443E8EF086}">
      <p15:sldGuideLst xmlns:p15="http://schemas.microsoft.com/office/powerpoint/2012/main">
        <p15:guide id="1" pos="302"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Section Divider">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3D4AB32-1A8E-E2C6-32F6-34B4B1CBD791}"/>
              </a:ext>
            </a:extLst>
          </p:cNvPr>
          <p:cNvSpPr/>
          <p:nvPr/>
        </p:nvSpPr>
        <p:spPr>
          <a:xfrm>
            <a:off x="214152" y="150876"/>
            <a:ext cx="5806440" cy="6556248"/>
          </a:xfrm>
          <a:prstGeom prst="roundRect">
            <a:avLst>
              <a:gd name="adj" fmla="val 346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85AFFB3-F07C-1097-9A9B-77BCAB244C00}"/>
              </a:ext>
            </a:extLst>
          </p:cNvPr>
          <p:cNvPicPr>
            <a:picLocks noChangeAspect="1"/>
          </p:cNvPicPr>
          <p:nvPr/>
        </p:nvPicPr>
        <p:blipFill>
          <a:blip r:embed="rId2"/>
          <a:srcRect/>
          <a:stretch/>
        </p:blipFill>
        <p:spPr>
          <a:xfrm>
            <a:off x="2572982" y="5989003"/>
            <a:ext cx="1088780" cy="365760"/>
          </a:xfrm>
          <a:prstGeom prst="rect">
            <a:avLst/>
          </a:prstGeom>
        </p:spPr>
      </p:pic>
      <p:sp>
        <p:nvSpPr>
          <p:cNvPr id="2" name="Rectangle: Rounded Corners 1">
            <a:extLst>
              <a:ext uri="{FF2B5EF4-FFF2-40B4-BE49-F238E27FC236}">
                <a16:creationId xmlns:a16="http://schemas.microsoft.com/office/drawing/2014/main" id="{267EA154-7BDB-1B5A-D86C-98AC5377AFC3}"/>
              </a:ext>
            </a:extLst>
          </p:cNvPr>
          <p:cNvSpPr/>
          <p:nvPr userDrawn="1"/>
        </p:nvSpPr>
        <p:spPr>
          <a:xfrm>
            <a:off x="214152" y="150876"/>
            <a:ext cx="5806440" cy="6556248"/>
          </a:xfrm>
          <a:prstGeom prst="roundRect">
            <a:avLst>
              <a:gd name="adj" fmla="val 346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A33EC60-8BA0-150D-B3B5-8E6A6E0CE2B1}"/>
              </a:ext>
            </a:extLst>
          </p:cNvPr>
          <p:cNvPicPr>
            <a:picLocks noChangeAspect="1"/>
          </p:cNvPicPr>
          <p:nvPr userDrawn="1"/>
        </p:nvPicPr>
        <p:blipFill>
          <a:blip r:embed="rId2"/>
          <a:srcRect/>
          <a:stretch/>
        </p:blipFill>
        <p:spPr>
          <a:xfrm>
            <a:off x="2572982" y="5989003"/>
            <a:ext cx="1088780" cy="365760"/>
          </a:xfrm>
          <a:prstGeom prst="rect">
            <a:avLst/>
          </a:prstGeom>
        </p:spPr>
      </p:pic>
      <p:sp>
        <p:nvSpPr>
          <p:cNvPr id="4" name="Picture Placeholder 9">
            <a:extLst>
              <a:ext uri="{FF2B5EF4-FFF2-40B4-BE49-F238E27FC236}">
                <a16:creationId xmlns:a16="http://schemas.microsoft.com/office/drawing/2014/main" id="{48758BC9-4269-2A4B-BDE7-9200A7086F3E}"/>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3266647191"/>
      </p:ext>
    </p:extLst>
  </p:cSld>
  <p:clrMapOvr>
    <a:masterClrMapping/>
  </p:clrMapOvr>
  <p:extLst>
    <p:ext uri="{DCECCB84-F9BA-43D5-87BE-67443E8EF086}">
      <p15:sldGuideLst xmlns:p15="http://schemas.microsoft.com/office/powerpoint/2012/main">
        <p15:guide id="4" orient="horz" pos="4156" userDrawn="1">
          <p15:clr>
            <a:srgbClr val="FBAE40"/>
          </p15:clr>
        </p15:guide>
        <p15:guide id="5" pos="302" userDrawn="1">
          <p15:clr>
            <a:srgbClr val="FBAE40"/>
          </p15:clr>
        </p15:guide>
        <p15:guide id="6" orient="horz" pos="3997"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Section Divider">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35C3BB0-3FFA-3FF6-DDA2-4C2D968913C0}"/>
              </a:ext>
            </a:extLst>
          </p:cNvPr>
          <p:cNvSpPr/>
          <p:nvPr/>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bg2"/>
                </a:solidFill>
              </a:defRPr>
            </a:lvl1pPr>
          </a:lstStyle>
          <a:p>
            <a:fld id="{C0EDDC5C-205A-1F49-B1B2-33E9132FECDE}" type="slidenum">
              <a:rPr lang="en-US" smtClean="0"/>
              <a:pPr/>
              <a:t>‹#›</a:t>
            </a:fld>
            <a:endParaRPr lang="en-US"/>
          </a:p>
        </p:txBody>
      </p:sp>
      <p:pic>
        <p:nvPicPr>
          <p:cNvPr id="4" name="Picture 3">
            <a:extLst>
              <a:ext uri="{FF2B5EF4-FFF2-40B4-BE49-F238E27FC236}">
                <a16:creationId xmlns:a16="http://schemas.microsoft.com/office/drawing/2014/main" id="{5B270947-3F0C-17F7-69CC-2BB979686785}"/>
              </a:ext>
            </a:extLst>
          </p:cNvPr>
          <p:cNvPicPr>
            <a:picLocks noChangeAspect="1"/>
          </p:cNvPicPr>
          <p:nvPr/>
        </p:nvPicPr>
        <p:blipFill>
          <a:blip r:embed="rId2"/>
          <a:srcRect t="21716" b="21716"/>
          <a:stretch/>
        </p:blipFill>
        <p:spPr>
          <a:xfrm>
            <a:off x="2412117" y="5969180"/>
            <a:ext cx="1410510" cy="387170"/>
          </a:xfrm>
          <a:prstGeom prst="rect">
            <a:avLst/>
          </a:prstGeom>
        </p:spPr>
      </p:pic>
      <p:sp>
        <p:nvSpPr>
          <p:cNvPr id="2" name="Rectangle: Rounded Corners 1">
            <a:extLst>
              <a:ext uri="{FF2B5EF4-FFF2-40B4-BE49-F238E27FC236}">
                <a16:creationId xmlns:a16="http://schemas.microsoft.com/office/drawing/2014/main" id="{58623B3E-86B1-1071-DBF9-BF82C1EB3BAE}"/>
              </a:ext>
            </a:extLst>
          </p:cNvPr>
          <p:cNvSpPr/>
          <p:nvPr userDrawn="1"/>
        </p:nvSpPr>
        <p:spPr>
          <a:xfrm>
            <a:off x="214152" y="150876"/>
            <a:ext cx="5806440" cy="6556248"/>
          </a:xfrm>
          <a:prstGeom prst="roundRect">
            <a:avLst>
              <a:gd name="adj" fmla="val 346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4AC5027-062A-8CD6-E74D-5E07827169E6}"/>
              </a:ext>
            </a:extLst>
          </p:cNvPr>
          <p:cNvPicPr>
            <a:picLocks noChangeAspect="1"/>
          </p:cNvPicPr>
          <p:nvPr userDrawn="1"/>
        </p:nvPicPr>
        <p:blipFill>
          <a:blip r:embed="rId2"/>
          <a:srcRect t="21716" b="21716"/>
          <a:stretch/>
        </p:blipFill>
        <p:spPr>
          <a:xfrm>
            <a:off x="2412117" y="5969180"/>
            <a:ext cx="1410510" cy="387170"/>
          </a:xfrm>
          <a:prstGeom prst="rect">
            <a:avLst/>
          </a:prstGeom>
        </p:spPr>
      </p:pic>
      <p:sp>
        <p:nvSpPr>
          <p:cNvPr id="5" name="Picture Placeholder 9">
            <a:extLst>
              <a:ext uri="{FF2B5EF4-FFF2-40B4-BE49-F238E27FC236}">
                <a16:creationId xmlns:a16="http://schemas.microsoft.com/office/drawing/2014/main" id="{00F3E67A-CB94-5428-4D6F-A946714EF03B}"/>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2863586802"/>
      </p:ext>
    </p:extLst>
  </p:cSld>
  <p:clrMapOvr>
    <a:masterClrMapping/>
  </p:clrMapOvr>
  <p:extLst>
    <p:ext uri="{DCECCB84-F9BA-43D5-87BE-67443E8EF086}">
      <p15:sldGuideLst xmlns:p15="http://schemas.microsoft.com/office/powerpoint/2012/main">
        <p15:guide id="4" orient="horz" pos="4156" userDrawn="1">
          <p15:clr>
            <a:srgbClr val="FBAE40"/>
          </p15:clr>
        </p15:guide>
        <p15:guide id="5" pos="302" userDrawn="1">
          <p15:clr>
            <a:srgbClr val="FBAE40"/>
          </p15:clr>
        </p15:guide>
        <p15:guide id="6" orient="horz" pos="3997"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1_Section Divider">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FF34FFF-A4FC-99F6-F7D0-CA2E25A57243}"/>
              </a:ext>
            </a:extLst>
          </p:cNvPr>
          <p:cNvSpPr/>
          <p:nvPr/>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075D7E5-5B20-F56E-AD28-6A4F4170AAD3}"/>
              </a:ext>
            </a:extLst>
          </p:cNvPr>
          <p:cNvSpPr>
            <a:spLocks noGrp="1"/>
          </p:cNvSpPr>
          <p:nvPr>
            <p:ph type="sldNum" sz="quarter" idx="12"/>
          </p:nvPr>
        </p:nvSpPr>
        <p:spPr/>
        <p:txBody>
          <a:bodyPr/>
          <a:lstStyle>
            <a:lvl1pPr>
              <a:defRPr>
                <a:solidFill>
                  <a:schemeClr val="bg2"/>
                </a:solidFill>
              </a:defRPr>
            </a:lvl1pPr>
          </a:lstStyle>
          <a:p>
            <a:fld id="{C0EDDC5C-205A-1F49-B1B2-33E9132FECDE}" type="slidenum">
              <a:rPr lang="en-US" smtClean="0"/>
              <a:pPr/>
              <a:t>‹#›</a:t>
            </a:fld>
            <a:endParaRPr lang="en-US"/>
          </a:p>
        </p:txBody>
      </p:sp>
      <p:pic>
        <p:nvPicPr>
          <p:cNvPr id="7" name="Picture 6">
            <a:extLst>
              <a:ext uri="{FF2B5EF4-FFF2-40B4-BE49-F238E27FC236}">
                <a16:creationId xmlns:a16="http://schemas.microsoft.com/office/drawing/2014/main" id="{D1976D48-5BBA-EEC4-BFBA-950CF294800A}"/>
              </a:ext>
            </a:extLst>
          </p:cNvPr>
          <p:cNvPicPr>
            <a:picLocks noChangeAspect="1"/>
          </p:cNvPicPr>
          <p:nvPr/>
        </p:nvPicPr>
        <p:blipFill>
          <a:blip r:embed="rId2"/>
          <a:srcRect/>
          <a:stretch/>
        </p:blipFill>
        <p:spPr>
          <a:xfrm>
            <a:off x="2395981" y="5819775"/>
            <a:ext cx="1442781" cy="700087"/>
          </a:xfrm>
          <a:prstGeom prst="rect">
            <a:avLst/>
          </a:prstGeom>
        </p:spPr>
      </p:pic>
      <p:sp>
        <p:nvSpPr>
          <p:cNvPr id="2" name="Rectangle: Rounded Corners 1">
            <a:extLst>
              <a:ext uri="{FF2B5EF4-FFF2-40B4-BE49-F238E27FC236}">
                <a16:creationId xmlns:a16="http://schemas.microsoft.com/office/drawing/2014/main" id="{1C0D41DE-0507-AF71-7750-B4DCBF501727}"/>
              </a:ext>
            </a:extLst>
          </p:cNvPr>
          <p:cNvSpPr/>
          <p:nvPr userDrawn="1"/>
        </p:nvSpPr>
        <p:spPr>
          <a:xfrm>
            <a:off x="214152" y="150876"/>
            <a:ext cx="5806440" cy="6556248"/>
          </a:xfrm>
          <a:prstGeom prst="roundRect">
            <a:avLst>
              <a:gd name="adj" fmla="val 346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30D5820-7A00-7718-63C5-B4198D8B2C0A}"/>
              </a:ext>
            </a:extLst>
          </p:cNvPr>
          <p:cNvPicPr>
            <a:picLocks noChangeAspect="1"/>
          </p:cNvPicPr>
          <p:nvPr userDrawn="1"/>
        </p:nvPicPr>
        <p:blipFill>
          <a:blip r:embed="rId2"/>
          <a:srcRect/>
          <a:stretch/>
        </p:blipFill>
        <p:spPr>
          <a:xfrm>
            <a:off x="2395981" y="5819775"/>
            <a:ext cx="1442781" cy="700087"/>
          </a:xfrm>
          <a:prstGeom prst="rect">
            <a:avLst/>
          </a:prstGeom>
        </p:spPr>
      </p:pic>
      <p:sp>
        <p:nvSpPr>
          <p:cNvPr id="4" name="Picture Placeholder 9">
            <a:extLst>
              <a:ext uri="{FF2B5EF4-FFF2-40B4-BE49-F238E27FC236}">
                <a16:creationId xmlns:a16="http://schemas.microsoft.com/office/drawing/2014/main" id="{9C76F6A0-7C4B-19ED-7D8C-1941B395E7AE}"/>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2455569369"/>
      </p:ext>
    </p:extLst>
  </p:cSld>
  <p:clrMapOvr>
    <a:masterClrMapping/>
  </p:clrMapOvr>
  <p:extLst>
    <p:ext uri="{DCECCB84-F9BA-43D5-87BE-67443E8EF086}">
      <p15:sldGuideLst xmlns:p15="http://schemas.microsoft.com/office/powerpoint/2012/main">
        <p15:guide id="3" pos="302" userDrawn="1">
          <p15:clr>
            <a:srgbClr val="FBAE40"/>
          </p15:clr>
        </p15:guide>
        <p15:guide id="4" orient="horz" pos="3974"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4_Left text, Right im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1099899" y="1694021"/>
            <a:ext cx="3896202" cy="3469957"/>
          </a:xfrm>
        </p:spPr>
        <p:txBody>
          <a:bodyPr anchor="ctr">
            <a:normAutofit/>
          </a:bodyPr>
          <a:lstStyle>
            <a:lvl1pPr marL="0" algn="ctr">
              <a:buNone/>
              <a:defRPr sz="24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CFDA6E14-B1B6-3CB0-E981-FC984A0AB449}"/>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F092723F-2D59-77E5-B614-01FADBCD1DBF}"/>
              </a:ext>
            </a:extLst>
          </p:cNvPr>
          <p:cNvPicPr>
            <a:picLocks noChangeAspect="1"/>
          </p:cNvPicPr>
          <p:nvPr userDrawn="1"/>
        </p:nvPicPr>
        <p:blipFill>
          <a:blip r:embed="rId2"/>
          <a:srcRect/>
          <a:stretch/>
        </p:blipFill>
        <p:spPr>
          <a:xfrm>
            <a:off x="494944" y="6345650"/>
            <a:ext cx="750144" cy="252000"/>
          </a:xfrm>
          <a:prstGeom prst="rect">
            <a:avLst/>
          </a:prstGeom>
        </p:spPr>
      </p:pic>
      <p:sp>
        <p:nvSpPr>
          <p:cNvPr id="3" name="Picture Placeholder 9">
            <a:extLst>
              <a:ext uri="{FF2B5EF4-FFF2-40B4-BE49-F238E27FC236}">
                <a16:creationId xmlns:a16="http://schemas.microsoft.com/office/drawing/2014/main" id="{00FFFA74-43A9-34E3-37F2-1D594D1E37D5}"/>
              </a:ext>
            </a:extLst>
          </p:cNvPr>
          <p:cNvSpPr>
            <a:spLocks noGrp="1"/>
          </p:cNvSpPr>
          <p:nvPr>
            <p:ph type="pic" sz="quarter" idx="16"/>
          </p:nvPr>
        </p:nvSpPr>
        <p:spPr>
          <a:xfrm>
            <a:off x="6096000" y="118768"/>
            <a:ext cx="5980594"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41139329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4_Left image, right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0" name="Text Placeholder 2">
            <a:extLst>
              <a:ext uri="{FF2B5EF4-FFF2-40B4-BE49-F238E27FC236}">
                <a16:creationId xmlns:a16="http://schemas.microsoft.com/office/drawing/2014/main" id="{C83CCCD5-F71C-513D-F8B7-4B81A6413E10}"/>
              </a:ext>
            </a:extLst>
          </p:cNvPr>
          <p:cNvSpPr>
            <a:spLocks noGrp="1"/>
          </p:cNvSpPr>
          <p:nvPr>
            <p:ph type="body" sz="quarter" idx="14" hasCustomPrompt="1"/>
          </p:nvPr>
        </p:nvSpPr>
        <p:spPr>
          <a:xfrm>
            <a:off x="7227430" y="1694021"/>
            <a:ext cx="3896202" cy="3469957"/>
          </a:xfrm>
        </p:spPr>
        <p:txBody>
          <a:bodyPr anchor="ctr">
            <a:normAutofit/>
          </a:bodyPr>
          <a:lstStyle>
            <a:lvl1pPr marL="0" algn="ctr">
              <a:buNone/>
              <a:defRPr sz="2400">
                <a:latin typeface="Source Serif 4" panose="02040603050405020204" pitchFamily="18"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pic>
        <p:nvPicPr>
          <p:cNvPr id="5" name="Picture 4">
            <a:extLst>
              <a:ext uri="{FF2B5EF4-FFF2-40B4-BE49-F238E27FC236}">
                <a16:creationId xmlns:a16="http://schemas.microsoft.com/office/drawing/2014/main" id="{452252A7-E04D-1D9B-2523-F4E9AF0CD5CA}"/>
              </a:ext>
            </a:extLst>
          </p:cNvPr>
          <p:cNvPicPr>
            <a:picLocks noChangeAspect="1"/>
          </p:cNvPicPr>
          <p:nvPr/>
        </p:nvPicPr>
        <p:blipFill>
          <a:blip r:embed="rId2"/>
          <a:srcRect/>
          <a:stretch/>
        </p:blipFill>
        <p:spPr>
          <a:xfrm>
            <a:off x="494944" y="6345650"/>
            <a:ext cx="750144" cy="252000"/>
          </a:xfrm>
          <a:prstGeom prst="rect">
            <a:avLst/>
          </a:prstGeom>
        </p:spPr>
      </p:pic>
      <p:pic>
        <p:nvPicPr>
          <p:cNvPr id="2" name="Picture 1">
            <a:extLst>
              <a:ext uri="{FF2B5EF4-FFF2-40B4-BE49-F238E27FC236}">
                <a16:creationId xmlns:a16="http://schemas.microsoft.com/office/drawing/2014/main" id="{32AB0903-6FBC-0A2A-0065-CB7CAEC0038E}"/>
              </a:ext>
            </a:extLst>
          </p:cNvPr>
          <p:cNvPicPr>
            <a:picLocks noChangeAspect="1"/>
          </p:cNvPicPr>
          <p:nvPr userDrawn="1"/>
        </p:nvPicPr>
        <p:blipFill>
          <a:blip r:embed="rId2"/>
          <a:srcRect/>
          <a:stretch/>
        </p:blipFill>
        <p:spPr>
          <a:xfrm>
            <a:off x="494944" y="6345650"/>
            <a:ext cx="750144" cy="252000"/>
          </a:xfrm>
          <a:prstGeom prst="rect">
            <a:avLst/>
          </a:prstGeom>
        </p:spPr>
      </p:pic>
      <p:sp>
        <p:nvSpPr>
          <p:cNvPr id="3" name="Picture Placeholder 9">
            <a:extLst>
              <a:ext uri="{FF2B5EF4-FFF2-40B4-BE49-F238E27FC236}">
                <a16:creationId xmlns:a16="http://schemas.microsoft.com/office/drawing/2014/main" id="{EFE609D5-138F-9B47-26D9-C0E530961FC1}"/>
              </a:ext>
            </a:extLst>
          </p:cNvPr>
          <p:cNvSpPr>
            <a:spLocks noGrp="1"/>
          </p:cNvSpPr>
          <p:nvPr>
            <p:ph type="pic" sz="quarter" idx="16"/>
          </p:nvPr>
        </p:nvSpPr>
        <p:spPr>
          <a:xfrm>
            <a:off x="230818"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3323756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8_Text left, image right 2">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236ADB20-245E-2F7B-CA6A-661C4FD66607}"/>
              </a:ext>
            </a:extLst>
          </p:cNvPr>
          <p:cNvSpPr>
            <a:spLocks noGrp="1"/>
          </p:cNvSpPr>
          <p:nvPr>
            <p:ph type="body" sz="quarter" idx="15" hasCustomPrompt="1"/>
          </p:nvPr>
        </p:nvSpPr>
        <p:spPr>
          <a:xfrm>
            <a:off x="479424" y="1633486"/>
            <a:ext cx="2989365"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0" name="Text Placeholder 30">
            <a:extLst>
              <a:ext uri="{FF2B5EF4-FFF2-40B4-BE49-F238E27FC236}">
                <a16:creationId xmlns:a16="http://schemas.microsoft.com/office/drawing/2014/main" id="{7534B71E-D875-675B-2021-FC86989E7D92}"/>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1" name="Text Placeholder 30">
            <a:extLst>
              <a:ext uri="{FF2B5EF4-FFF2-40B4-BE49-F238E27FC236}">
                <a16:creationId xmlns:a16="http://schemas.microsoft.com/office/drawing/2014/main" id="{8E93F443-AA49-8CC0-8AD7-27800990AD21}"/>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2" name="Text Placeholder 30">
            <a:extLst>
              <a:ext uri="{FF2B5EF4-FFF2-40B4-BE49-F238E27FC236}">
                <a16:creationId xmlns:a16="http://schemas.microsoft.com/office/drawing/2014/main" id="{39A7A819-44D1-A6E5-1B49-B05CFB4E3E3C}"/>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5" name="Picture 4">
            <a:extLst>
              <a:ext uri="{FF2B5EF4-FFF2-40B4-BE49-F238E27FC236}">
                <a16:creationId xmlns:a16="http://schemas.microsoft.com/office/drawing/2014/main" id="{A4CC7BD8-CE15-3AEC-3ECA-C5C21541D49A}"/>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3EE1DC20-AB3E-A73F-AC42-1233B1C42F3F}"/>
              </a:ext>
            </a:extLst>
          </p:cNvPr>
          <p:cNvPicPr>
            <a:picLocks noChangeAspect="1"/>
          </p:cNvPicPr>
          <p:nvPr userDrawn="1"/>
        </p:nvPicPr>
        <p:blipFill>
          <a:blip r:embed="rId2"/>
          <a:srcRect/>
          <a:stretch/>
        </p:blipFill>
        <p:spPr>
          <a:xfrm>
            <a:off x="494944" y="6345650"/>
            <a:ext cx="750144" cy="252000"/>
          </a:xfrm>
          <a:prstGeom prst="rect">
            <a:avLst/>
          </a:prstGeom>
        </p:spPr>
      </p:pic>
      <p:sp>
        <p:nvSpPr>
          <p:cNvPr id="4" name="Picture Placeholder 9">
            <a:extLst>
              <a:ext uri="{FF2B5EF4-FFF2-40B4-BE49-F238E27FC236}">
                <a16:creationId xmlns:a16="http://schemas.microsoft.com/office/drawing/2014/main" id="{2D57D1A7-E252-C5F5-5387-7166011CE4E9}"/>
              </a:ext>
            </a:extLst>
          </p:cNvPr>
          <p:cNvSpPr>
            <a:spLocks noGrp="1"/>
          </p:cNvSpPr>
          <p:nvPr>
            <p:ph type="pic" sz="quarter" idx="18"/>
          </p:nvPr>
        </p:nvSpPr>
        <p:spPr>
          <a:xfrm>
            <a:off x="4234648" y="118768"/>
            <a:ext cx="7841946"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42109571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1_Text left, Image right 3">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2" name="Text Placeholder 30">
            <a:extLst>
              <a:ext uri="{FF2B5EF4-FFF2-40B4-BE49-F238E27FC236}">
                <a16:creationId xmlns:a16="http://schemas.microsoft.com/office/drawing/2014/main" id="{AB2A80A4-D4F0-D1AD-9E48-C8A7975B73AC}"/>
              </a:ext>
            </a:extLst>
          </p:cNvPr>
          <p:cNvSpPr>
            <a:spLocks noGrp="1"/>
          </p:cNvSpPr>
          <p:nvPr>
            <p:ph type="body" sz="quarter" idx="15" hasCustomPrompt="1"/>
          </p:nvPr>
        </p:nvSpPr>
        <p:spPr>
          <a:xfrm>
            <a:off x="479424" y="1633486"/>
            <a:ext cx="5272447" cy="3871291"/>
          </a:xfrm>
        </p:spPr>
        <p:txBody>
          <a:bodyPr>
            <a:noAutofit/>
          </a:bodyPr>
          <a:lstStyle>
            <a:lvl1pPr marL="0" indent="0">
              <a:lnSpc>
                <a:spcPct val="100000"/>
              </a:lnSpc>
              <a:buNone/>
              <a:defRPr sz="1200" b="0" i="0">
                <a:ln>
                  <a:noFill/>
                </a:ln>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4" name="Text Placeholder 30">
            <a:extLst>
              <a:ext uri="{FF2B5EF4-FFF2-40B4-BE49-F238E27FC236}">
                <a16:creationId xmlns:a16="http://schemas.microsoft.com/office/drawing/2014/main" id="{487595A6-D46D-9D7A-9339-A6B7550188FF}"/>
              </a:ext>
            </a:extLst>
          </p:cNvPr>
          <p:cNvSpPr>
            <a:spLocks noGrp="1"/>
          </p:cNvSpPr>
          <p:nvPr>
            <p:ph type="body" sz="quarter" idx="13" hasCustomPrompt="1"/>
          </p:nvPr>
        </p:nvSpPr>
        <p:spPr>
          <a:xfrm>
            <a:off x="469683" y="834295"/>
            <a:ext cx="2999106" cy="454639"/>
          </a:xfrm>
        </p:spPr>
        <p:txBody>
          <a:bodyPr>
            <a:noAutofit/>
          </a:bodyPr>
          <a:lstStyle>
            <a:lvl1pPr marL="0" indent="0">
              <a:buNone/>
              <a:defRPr sz="2800" b="0" i="0" cap="none" baseline="0">
                <a:solidFill>
                  <a:schemeClr val="tx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5" name="Text Placeholder 30">
            <a:extLst>
              <a:ext uri="{FF2B5EF4-FFF2-40B4-BE49-F238E27FC236}">
                <a16:creationId xmlns:a16="http://schemas.microsoft.com/office/drawing/2014/main" id="{E8B90FFE-BD99-6B00-AF26-A364B543E2C4}"/>
              </a:ext>
            </a:extLst>
          </p:cNvPr>
          <p:cNvSpPr>
            <a:spLocks noGrp="1"/>
          </p:cNvSpPr>
          <p:nvPr>
            <p:ph type="body" sz="quarter" idx="14" hasCustomPrompt="1"/>
          </p:nvPr>
        </p:nvSpPr>
        <p:spPr>
          <a:xfrm>
            <a:off x="477426" y="1276943"/>
            <a:ext cx="2991363" cy="246868"/>
          </a:xfrm>
        </p:spPr>
        <p:txBody>
          <a:bodyPr>
            <a:noAutofit/>
          </a:bodyPr>
          <a:lstStyle>
            <a:lvl1pPr marL="0" indent="0">
              <a:buNone/>
              <a:defRPr sz="14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8" name="Text Placeholder 30">
            <a:extLst>
              <a:ext uri="{FF2B5EF4-FFF2-40B4-BE49-F238E27FC236}">
                <a16:creationId xmlns:a16="http://schemas.microsoft.com/office/drawing/2014/main" id="{101AF466-DBB7-D3AA-4071-85A55A3F1090}"/>
              </a:ext>
            </a:extLst>
          </p:cNvPr>
          <p:cNvSpPr>
            <a:spLocks noGrp="1"/>
          </p:cNvSpPr>
          <p:nvPr>
            <p:ph type="body" sz="quarter" idx="17" hasCustomPrompt="1"/>
          </p:nvPr>
        </p:nvSpPr>
        <p:spPr>
          <a:xfrm>
            <a:off x="494944" y="489636"/>
            <a:ext cx="2991363" cy="246868"/>
          </a:xfrm>
        </p:spPr>
        <p:txBody>
          <a:bodyPr>
            <a:noAutofit/>
          </a:bodyPr>
          <a:lstStyle>
            <a:lvl1pPr marL="0" indent="0">
              <a:buNone/>
              <a:defRPr sz="1100" b="0" i="0" cap="none" baseline="0">
                <a:solidFill>
                  <a:schemeClr val="tx2"/>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11" name="Picture 10">
            <a:extLst>
              <a:ext uri="{FF2B5EF4-FFF2-40B4-BE49-F238E27FC236}">
                <a16:creationId xmlns:a16="http://schemas.microsoft.com/office/drawing/2014/main" id="{1F2C6FBB-2975-9DF2-012A-B2C341A556F7}"/>
              </a:ext>
            </a:extLst>
          </p:cNvPr>
          <p:cNvPicPr>
            <a:picLocks noChangeAspect="1"/>
          </p:cNvPicPr>
          <p:nvPr/>
        </p:nvPicPr>
        <p:blipFill>
          <a:blip r:embed="rId2"/>
          <a:srcRect/>
          <a:stretch/>
        </p:blipFill>
        <p:spPr>
          <a:xfrm>
            <a:off x="494944" y="6345650"/>
            <a:ext cx="750144" cy="252000"/>
          </a:xfrm>
          <a:prstGeom prst="rect">
            <a:avLst/>
          </a:prstGeom>
        </p:spPr>
      </p:pic>
      <p:pic>
        <p:nvPicPr>
          <p:cNvPr id="3" name="Picture 2">
            <a:extLst>
              <a:ext uri="{FF2B5EF4-FFF2-40B4-BE49-F238E27FC236}">
                <a16:creationId xmlns:a16="http://schemas.microsoft.com/office/drawing/2014/main" id="{D8D418CF-FEAD-3215-89B7-6C7A84C4AB0B}"/>
              </a:ext>
            </a:extLst>
          </p:cNvPr>
          <p:cNvPicPr>
            <a:picLocks noChangeAspect="1"/>
          </p:cNvPicPr>
          <p:nvPr userDrawn="1"/>
        </p:nvPicPr>
        <p:blipFill>
          <a:blip r:embed="rId2"/>
          <a:srcRect/>
          <a:stretch/>
        </p:blipFill>
        <p:spPr>
          <a:xfrm>
            <a:off x="494944" y="6345650"/>
            <a:ext cx="750144" cy="252000"/>
          </a:xfrm>
          <a:prstGeom prst="rect">
            <a:avLst/>
          </a:prstGeom>
        </p:spPr>
      </p:pic>
      <p:sp>
        <p:nvSpPr>
          <p:cNvPr id="6" name="Picture Placeholder 9">
            <a:extLst>
              <a:ext uri="{FF2B5EF4-FFF2-40B4-BE49-F238E27FC236}">
                <a16:creationId xmlns:a16="http://schemas.microsoft.com/office/drawing/2014/main" id="{EA835E03-442D-EE4A-7D51-85A4306B618B}"/>
              </a:ext>
            </a:extLst>
          </p:cNvPr>
          <p:cNvSpPr>
            <a:spLocks noGrp="1"/>
          </p:cNvSpPr>
          <p:nvPr>
            <p:ph type="pic" sz="quarter" idx="16"/>
          </p:nvPr>
        </p:nvSpPr>
        <p:spPr>
          <a:xfrm>
            <a:off x="6211412" y="118768"/>
            <a:ext cx="5865182"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41660868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_Text left, image right 2">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E8037FBE-D048-C6D2-AF5B-ADA5826CAFC2}"/>
              </a:ext>
            </a:extLst>
          </p:cNvPr>
          <p:cNvSpPr/>
          <p:nvPr/>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sp>
        <p:nvSpPr>
          <p:cNvPr id="7" name="Slide Number Placeholder 6">
            <a:extLst>
              <a:ext uri="{FF2B5EF4-FFF2-40B4-BE49-F238E27FC236}">
                <a16:creationId xmlns:a16="http://schemas.microsoft.com/office/drawing/2014/main" id="{1EB78310-6E44-852D-C091-B496B5B4FF24}"/>
              </a:ext>
            </a:extLst>
          </p:cNvPr>
          <p:cNvSpPr>
            <a:spLocks noGrp="1"/>
          </p:cNvSpPr>
          <p:nvPr>
            <p:ph type="sldNum" sz="quarter" idx="12"/>
          </p:nvPr>
        </p:nvSpPr>
        <p:spPr/>
        <p:txBody>
          <a:bodyPr/>
          <a:lstStyle/>
          <a:p>
            <a:fld id="{C0EDDC5C-205A-1F49-B1B2-33E9132FECDE}" type="slidenum">
              <a:rPr lang="en-US" smtClean="0"/>
              <a:t>‹#›</a:t>
            </a:fld>
            <a:endParaRPr lang="en-US"/>
          </a:p>
        </p:txBody>
      </p:sp>
      <p:sp>
        <p:nvSpPr>
          <p:cNvPr id="13" name="Text Placeholder 30">
            <a:extLst>
              <a:ext uri="{FF2B5EF4-FFF2-40B4-BE49-F238E27FC236}">
                <a16:creationId xmlns:a16="http://schemas.microsoft.com/office/drawing/2014/main" id="{373B1665-C797-1707-FBED-4EE9402937D2}"/>
              </a:ext>
            </a:extLst>
          </p:cNvPr>
          <p:cNvSpPr>
            <a:spLocks noGrp="1"/>
          </p:cNvSpPr>
          <p:nvPr>
            <p:ph type="body" sz="quarter" idx="13" hasCustomPrompt="1"/>
          </p:nvPr>
        </p:nvSpPr>
        <p:spPr>
          <a:xfrm>
            <a:off x="469683" y="834295"/>
            <a:ext cx="3427614" cy="454639"/>
          </a:xfrm>
        </p:spPr>
        <p:txBody>
          <a:bodyPr>
            <a:noAutofit/>
          </a:bodyPr>
          <a:lstStyle>
            <a:lvl1pPr marL="0" indent="0">
              <a:buNone/>
              <a:defRPr sz="2800" b="0" i="0" cap="none" baseline="0">
                <a:solidFill>
                  <a:schemeClr val="bg1"/>
                </a:solidFill>
                <a:latin typeface="Source Serif 4" panose="02040603050405020204" pitchFamily="18"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Headline</a:t>
            </a:r>
          </a:p>
        </p:txBody>
      </p:sp>
      <p:sp>
        <p:nvSpPr>
          <p:cNvPr id="14" name="Text Placeholder 30">
            <a:extLst>
              <a:ext uri="{FF2B5EF4-FFF2-40B4-BE49-F238E27FC236}">
                <a16:creationId xmlns:a16="http://schemas.microsoft.com/office/drawing/2014/main" id="{EFD11573-D214-D2ED-F2CE-6542BADDFCC5}"/>
              </a:ext>
            </a:extLst>
          </p:cNvPr>
          <p:cNvSpPr>
            <a:spLocks noGrp="1"/>
          </p:cNvSpPr>
          <p:nvPr>
            <p:ph type="body" sz="quarter" idx="14" hasCustomPrompt="1"/>
          </p:nvPr>
        </p:nvSpPr>
        <p:spPr>
          <a:xfrm>
            <a:off x="477426" y="1276943"/>
            <a:ext cx="3427614" cy="246868"/>
          </a:xfrm>
        </p:spPr>
        <p:txBody>
          <a:bodyPr>
            <a:noAutofit/>
          </a:bodyPr>
          <a:lstStyle>
            <a:lvl1pPr marL="0" indent="0">
              <a:buNone/>
              <a:defRPr sz="1400" b="0" i="0" cap="none" baseline="0">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err="1"/>
              <a:t>Subheadline</a:t>
            </a:r>
            <a:endParaRPr lang="en-US" dirty="0"/>
          </a:p>
        </p:txBody>
      </p:sp>
      <p:sp>
        <p:nvSpPr>
          <p:cNvPr id="15" name="Text Placeholder 30">
            <a:extLst>
              <a:ext uri="{FF2B5EF4-FFF2-40B4-BE49-F238E27FC236}">
                <a16:creationId xmlns:a16="http://schemas.microsoft.com/office/drawing/2014/main" id="{20E19765-8304-87C7-EC89-98539251542E}"/>
              </a:ext>
            </a:extLst>
          </p:cNvPr>
          <p:cNvSpPr>
            <a:spLocks noGrp="1"/>
          </p:cNvSpPr>
          <p:nvPr>
            <p:ph type="body" sz="quarter" idx="15" hasCustomPrompt="1"/>
          </p:nvPr>
        </p:nvSpPr>
        <p:spPr>
          <a:xfrm>
            <a:off x="479424" y="1633486"/>
            <a:ext cx="3417873" cy="3871291"/>
          </a:xfrm>
        </p:spPr>
        <p:txBody>
          <a:bodyPr>
            <a:noAutofit/>
          </a:bodyPr>
          <a:lstStyle>
            <a:lvl1pPr marL="0" indent="0">
              <a:lnSpc>
                <a:spcPct val="100000"/>
              </a:lnSpc>
              <a:buNone/>
              <a:defRPr sz="1200" b="0" i="0">
                <a:ln>
                  <a:noFill/>
                </a:ln>
                <a:solidFill>
                  <a:schemeClr val="bg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16" name="Text Placeholder 30">
            <a:extLst>
              <a:ext uri="{FF2B5EF4-FFF2-40B4-BE49-F238E27FC236}">
                <a16:creationId xmlns:a16="http://schemas.microsoft.com/office/drawing/2014/main" id="{DE73025D-83ED-E826-FDA0-CD77B24B6270}"/>
              </a:ext>
            </a:extLst>
          </p:cNvPr>
          <p:cNvSpPr>
            <a:spLocks noGrp="1"/>
          </p:cNvSpPr>
          <p:nvPr>
            <p:ph type="body" sz="quarter" idx="17" hasCustomPrompt="1"/>
          </p:nvPr>
        </p:nvSpPr>
        <p:spPr>
          <a:xfrm>
            <a:off x="494944" y="489636"/>
            <a:ext cx="3410096" cy="246868"/>
          </a:xfrm>
        </p:spPr>
        <p:txBody>
          <a:bodyPr>
            <a:noAutofit/>
          </a:bodyPr>
          <a:lstStyle>
            <a:lvl1pPr marL="0" indent="0">
              <a:buNone/>
              <a:defRPr sz="1100" b="0" i="0" cap="none" baseline="0">
                <a:solidFill>
                  <a:schemeClr val="tx1"/>
                </a:solidFill>
                <a:latin typeface="Inter Tight" pitchFamily="2" charset="0"/>
              </a:defRPr>
            </a:lvl1pPr>
            <a:lvl2pPr marL="457200" indent="0">
              <a:buNone/>
              <a:defRPr/>
            </a:lvl2pPr>
            <a:lvl3pPr marL="914400" indent="0">
              <a:buNone/>
              <a:defRPr/>
            </a:lvl3pPr>
            <a:lvl4pPr marL="1371600" indent="0">
              <a:buNone/>
              <a:defRPr b="1" i="0">
                <a:latin typeface="Franklin Gothic Demi" panose="020B0603020102020204" pitchFamily="34" charset="0"/>
              </a:defRPr>
            </a:lvl4pPr>
            <a:lvl5pPr marL="1828800" indent="0">
              <a:buNone/>
              <a:defRPr b="1" i="0">
                <a:latin typeface="Franklin Gothic Demi" panose="020B0603020102020204" pitchFamily="34" charset="0"/>
              </a:defRPr>
            </a:lvl5pPr>
          </a:lstStyle>
          <a:p>
            <a:pPr lvl="0"/>
            <a:r>
              <a:rPr lang="en-US" dirty="0"/>
              <a:t>SECTION HEADER</a:t>
            </a:r>
          </a:p>
        </p:txBody>
      </p:sp>
      <p:pic>
        <p:nvPicPr>
          <p:cNvPr id="3" name="Picture 2">
            <a:extLst>
              <a:ext uri="{FF2B5EF4-FFF2-40B4-BE49-F238E27FC236}">
                <a16:creationId xmlns:a16="http://schemas.microsoft.com/office/drawing/2014/main" id="{EE34BDBF-83C0-F0AF-2E28-846E6059A85E}"/>
              </a:ext>
            </a:extLst>
          </p:cNvPr>
          <p:cNvPicPr>
            <a:picLocks noChangeAspect="1"/>
          </p:cNvPicPr>
          <p:nvPr/>
        </p:nvPicPr>
        <p:blipFill>
          <a:blip r:embed="rId2"/>
          <a:srcRect/>
          <a:stretch/>
        </p:blipFill>
        <p:spPr>
          <a:xfrm>
            <a:off x="356279" y="6165848"/>
            <a:ext cx="996429" cy="483501"/>
          </a:xfrm>
          <a:prstGeom prst="rect">
            <a:avLst/>
          </a:prstGeom>
        </p:spPr>
      </p:pic>
      <p:sp>
        <p:nvSpPr>
          <p:cNvPr id="2" name="Rectangle 12">
            <a:extLst>
              <a:ext uri="{FF2B5EF4-FFF2-40B4-BE49-F238E27FC236}">
                <a16:creationId xmlns:a16="http://schemas.microsoft.com/office/drawing/2014/main" id="{3CB445A0-8ABE-B5CA-E67D-8E65A1B94AB1}"/>
              </a:ext>
            </a:extLst>
          </p:cNvPr>
          <p:cNvSpPr/>
          <p:nvPr userDrawn="1"/>
        </p:nvSpPr>
        <p:spPr>
          <a:xfrm>
            <a:off x="115408" y="118768"/>
            <a:ext cx="3988380" cy="6654893"/>
          </a:xfrm>
          <a:prstGeom prst="roundRect">
            <a:avLst>
              <a:gd name="adj" fmla="val 313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Inter Tight" pitchFamily="2" charset="0"/>
            </a:endParaRPr>
          </a:p>
        </p:txBody>
      </p:sp>
      <p:pic>
        <p:nvPicPr>
          <p:cNvPr id="5" name="Picture 4">
            <a:extLst>
              <a:ext uri="{FF2B5EF4-FFF2-40B4-BE49-F238E27FC236}">
                <a16:creationId xmlns:a16="http://schemas.microsoft.com/office/drawing/2014/main" id="{81667F8A-C451-0168-502C-EF2EFBF8BBD5}"/>
              </a:ext>
            </a:extLst>
          </p:cNvPr>
          <p:cNvPicPr>
            <a:picLocks noChangeAspect="1"/>
          </p:cNvPicPr>
          <p:nvPr userDrawn="1"/>
        </p:nvPicPr>
        <p:blipFill>
          <a:blip r:embed="rId2"/>
          <a:srcRect/>
          <a:stretch/>
        </p:blipFill>
        <p:spPr>
          <a:xfrm>
            <a:off x="356279" y="6165848"/>
            <a:ext cx="996429" cy="483501"/>
          </a:xfrm>
          <a:prstGeom prst="rect">
            <a:avLst/>
          </a:prstGeom>
        </p:spPr>
      </p:pic>
      <p:sp>
        <p:nvSpPr>
          <p:cNvPr id="8" name="Picture Placeholder 9">
            <a:extLst>
              <a:ext uri="{FF2B5EF4-FFF2-40B4-BE49-F238E27FC236}">
                <a16:creationId xmlns:a16="http://schemas.microsoft.com/office/drawing/2014/main" id="{4B2E45D2-5851-1B54-4279-09C36CA49293}"/>
              </a:ext>
            </a:extLst>
          </p:cNvPr>
          <p:cNvSpPr>
            <a:spLocks noGrp="1"/>
          </p:cNvSpPr>
          <p:nvPr>
            <p:ph type="pic" sz="quarter" idx="18"/>
          </p:nvPr>
        </p:nvSpPr>
        <p:spPr>
          <a:xfrm>
            <a:off x="4234648" y="118768"/>
            <a:ext cx="7841946" cy="6654893"/>
          </a:xfrm>
          <a:prstGeom prst="roundRect">
            <a:avLst>
              <a:gd name="adj" fmla="val 2136"/>
            </a:avLst>
          </a:prstGeom>
          <a:noFill/>
        </p:spPr>
        <p:txBody>
          <a:bodyPr anchor="ctr">
            <a:normAutofit/>
          </a:bodyPr>
          <a:lstStyle>
            <a:lvl1pPr marL="0" indent="0" algn="ctr">
              <a:buNone/>
              <a:defRPr sz="2400" b="1" i="0">
                <a:solidFill>
                  <a:schemeClr val="tx1"/>
                </a:solidFill>
                <a:latin typeface="Source Serif 4" panose="02040603050405020204" pitchFamily="18" charset="0"/>
              </a:defRPr>
            </a:lvl1pPr>
          </a:lstStyle>
          <a:p>
            <a:endParaRPr lang="en-US" dirty="0"/>
          </a:p>
        </p:txBody>
      </p:sp>
    </p:spTree>
    <p:extLst>
      <p:ext uri="{BB962C8B-B14F-4D97-AF65-F5344CB8AC3E}">
        <p14:creationId xmlns:p14="http://schemas.microsoft.com/office/powerpoint/2010/main" val="2400678049"/>
      </p:ext>
    </p:extLst>
  </p:cSld>
  <p:clrMapOvr>
    <a:masterClrMapping/>
  </p:clrMapOvr>
  <p:extLst>
    <p:ext uri="{DCECCB84-F9BA-43D5-87BE-67443E8EF086}">
      <p15:sldGuideLst xmlns:p15="http://schemas.microsoft.com/office/powerpoint/2012/main">
        <p15:guide id="1" orient="horz" pos="4156" userDrawn="1">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theme" Target="../theme/theme1.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9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B1841-10CF-F471-6493-5FFE179641B6}"/>
              </a:ext>
            </a:extLst>
          </p:cNvPr>
          <p:cNvSpPr>
            <a:spLocks noGrp="1"/>
          </p:cNvSpPr>
          <p:nvPr>
            <p:ph type="title"/>
          </p:nvPr>
        </p:nvSpPr>
        <p:spPr>
          <a:xfrm>
            <a:off x="410688" y="831973"/>
            <a:ext cx="11369634" cy="322139"/>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366741-0053-205D-C9E6-74F75CE2FEC6}"/>
              </a:ext>
            </a:extLst>
          </p:cNvPr>
          <p:cNvSpPr>
            <a:spLocks noGrp="1"/>
          </p:cNvSpPr>
          <p:nvPr>
            <p:ph type="body" idx="1"/>
          </p:nvPr>
        </p:nvSpPr>
        <p:spPr>
          <a:xfrm>
            <a:off x="410688" y="1482436"/>
            <a:ext cx="11369634" cy="456325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1E736AF-E526-9135-6E74-C3114FA472CE}"/>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000">
                <a:solidFill>
                  <a:schemeClr val="tx1"/>
                </a:solidFill>
                <a:latin typeface="Inter Tight" pitchFamily="2" charset="0"/>
                <a:ea typeface="Inter Tight" pitchFamily="2" charset="0"/>
                <a:cs typeface="Inter Tight" pitchFamily="2" charset="0"/>
              </a:defRPr>
            </a:lvl1pPr>
          </a:lstStyle>
          <a:p>
            <a:r>
              <a:rPr lang="en-US"/>
              <a:t>Footer</a:t>
            </a:r>
            <a:endParaRPr lang="en-US" dirty="0"/>
          </a:p>
        </p:txBody>
      </p:sp>
      <p:sp>
        <p:nvSpPr>
          <p:cNvPr id="6" name="Slide Number Placeholder 5">
            <a:extLst>
              <a:ext uri="{FF2B5EF4-FFF2-40B4-BE49-F238E27FC236}">
                <a16:creationId xmlns:a16="http://schemas.microsoft.com/office/drawing/2014/main" id="{BA130CD3-8BD5-6D19-9DB8-7F67426AEF99}"/>
              </a:ext>
            </a:extLst>
          </p:cNvPr>
          <p:cNvSpPr>
            <a:spLocks noGrp="1"/>
          </p:cNvSpPr>
          <p:nvPr>
            <p:ph type="sldNum" sz="quarter" idx="4"/>
          </p:nvPr>
        </p:nvSpPr>
        <p:spPr>
          <a:xfrm>
            <a:off x="9038112" y="6356350"/>
            <a:ext cx="2743200" cy="365125"/>
          </a:xfrm>
          <a:prstGeom prst="rect">
            <a:avLst/>
          </a:prstGeom>
        </p:spPr>
        <p:txBody>
          <a:bodyPr vert="horz" lIns="0" tIns="0" rIns="0" bIns="0" rtlCol="0" anchor="ctr"/>
          <a:lstStyle>
            <a:lvl1pPr algn="r">
              <a:defRPr sz="1000">
                <a:solidFill>
                  <a:schemeClr val="tx1"/>
                </a:solidFill>
                <a:latin typeface="Inter Tight" pitchFamily="2" charset="0"/>
                <a:ea typeface="Inter Tight" pitchFamily="2" charset="0"/>
                <a:cs typeface="Inter Tight" pitchFamily="2" charset="0"/>
              </a:defRPr>
            </a:lvl1pPr>
          </a:lstStyle>
          <a:p>
            <a:fld id="{C0EDDC5C-205A-1F49-B1B2-33E9132FECDE}" type="slidenum">
              <a:rPr lang="en-US" smtClean="0"/>
              <a:pPr/>
              <a:t>‹#›</a:t>
            </a:fld>
            <a:endParaRPr lang="en-US" dirty="0"/>
          </a:p>
        </p:txBody>
      </p:sp>
    </p:spTree>
    <p:extLst>
      <p:ext uri="{BB962C8B-B14F-4D97-AF65-F5344CB8AC3E}">
        <p14:creationId xmlns:p14="http://schemas.microsoft.com/office/powerpoint/2010/main" val="219417399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 id="2147483826" r:id="rId30"/>
    <p:sldLayoutId id="2147483827" r:id="rId31"/>
    <p:sldLayoutId id="2147483828" r:id="rId32"/>
    <p:sldLayoutId id="2147483829" r:id="rId33"/>
    <p:sldLayoutId id="2147483830" r:id="rId34"/>
    <p:sldLayoutId id="2147483831" r:id="rId35"/>
    <p:sldLayoutId id="2147483832" r:id="rId36"/>
    <p:sldLayoutId id="2147483833" r:id="rId37"/>
    <p:sldLayoutId id="2147483834" r:id="rId38"/>
    <p:sldLayoutId id="2147483835" r:id="rId39"/>
    <p:sldLayoutId id="2147483836" r:id="rId40"/>
    <p:sldLayoutId id="2147483837" r:id="rId41"/>
    <p:sldLayoutId id="2147483838" r:id="rId42"/>
    <p:sldLayoutId id="2147483839" r:id="rId43"/>
    <p:sldLayoutId id="2147483840" r:id="rId44"/>
    <p:sldLayoutId id="2147483841" r:id="rId45"/>
    <p:sldLayoutId id="2147483842" r:id="rId46"/>
    <p:sldLayoutId id="2147483843" r:id="rId47"/>
    <p:sldLayoutId id="2147483844" r:id="rId48"/>
    <p:sldLayoutId id="2147483845" r:id="rId49"/>
    <p:sldLayoutId id="2147483846" r:id="rId50"/>
    <p:sldLayoutId id="2147483847" r:id="rId51"/>
    <p:sldLayoutId id="2147483848" r:id="rId52"/>
    <p:sldLayoutId id="2147483849" r:id="rId53"/>
    <p:sldLayoutId id="2147483850" r:id="rId54"/>
    <p:sldLayoutId id="2147483851" r:id="rId55"/>
    <p:sldLayoutId id="2147483852" r:id="rId56"/>
    <p:sldLayoutId id="2147483853" r:id="rId57"/>
    <p:sldLayoutId id="2147483854" r:id="rId58"/>
    <p:sldLayoutId id="2147483855" r:id="rId59"/>
    <p:sldLayoutId id="2147483856" r:id="rId60"/>
    <p:sldLayoutId id="2147483857" r:id="rId61"/>
    <p:sldLayoutId id="2147483858" r:id="rId62"/>
    <p:sldLayoutId id="2147483859" r:id="rId63"/>
    <p:sldLayoutId id="2147483860" r:id="rId64"/>
    <p:sldLayoutId id="2147483861" r:id="rId65"/>
    <p:sldLayoutId id="2147483862" r:id="rId66"/>
    <p:sldLayoutId id="2147483863" r:id="rId67"/>
    <p:sldLayoutId id="2147483864" r:id="rId68"/>
    <p:sldLayoutId id="2147483865" r:id="rId69"/>
    <p:sldLayoutId id="2147483866" r:id="rId70"/>
    <p:sldLayoutId id="2147483867" r:id="rId71"/>
    <p:sldLayoutId id="2147483868" r:id="rId72"/>
    <p:sldLayoutId id="2147483869" r:id="rId73"/>
    <p:sldLayoutId id="2147483870" r:id="rId74"/>
    <p:sldLayoutId id="2147483871" r:id="rId75"/>
    <p:sldLayoutId id="2147483872" r:id="rId76"/>
    <p:sldLayoutId id="2147483873" r:id="rId77"/>
    <p:sldLayoutId id="2147483874" r:id="rId78"/>
    <p:sldLayoutId id="2147483875" r:id="rId79"/>
    <p:sldLayoutId id="2147483876" r:id="rId80"/>
    <p:sldLayoutId id="2147483877" r:id="rId81"/>
    <p:sldLayoutId id="2147483746" r:id="rId82"/>
    <p:sldLayoutId id="2147483747" r:id="rId83"/>
    <p:sldLayoutId id="2147483748" r:id="rId84"/>
    <p:sldLayoutId id="2147483754" r:id="rId85"/>
    <p:sldLayoutId id="2147483755" r:id="rId86"/>
    <p:sldLayoutId id="2147483762" r:id="rId87"/>
    <p:sldLayoutId id="2147483764" r:id="rId88"/>
    <p:sldLayoutId id="2147483765" r:id="rId89"/>
    <p:sldLayoutId id="2147483766" r:id="rId90"/>
    <p:sldLayoutId id="2147483767" r:id="rId91"/>
    <p:sldLayoutId id="2147483773" r:id="rId92"/>
    <p:sldLayoutId id="2147483774" r:id="rId93"/>
    <p:sldLayoutId id="2147483775" r:id="rId94"/>
    <p:sldLayoutId id="2147483781" r:id="rId95"/>
    <p:sldLayoutId id="2147483782" r:id="rId96"/>
    <p:sldLayoutId id="2147483789" r:id="rId97"/>
    <p:sldLayoutId id="2147483790" r:id="rId98"/>
    <p:sldLayoutId id="2147483791" r:id="rId99"/>
    <p:sldLayoutId id="2147483792" r:id="rId100"/>
    <p:sldLayoutId id="2147483793" r:id="rId101"/>
    <p:sldLayoutId id="2147483794" r:id="rId102"/>
    <p:sldLayoutId id="2147483649" r:id="rId103"/>
    <p:sldLayoutId id="2147483677" r:id="rId104"/>
    <p:sldLayoutId id="2147483661" r:id="rId105"/>
    <p:sldLayoutId id="2147483684" r:id="rId106"/>
    <p:sldLayoutId id="2147483678" r:id="rId107"/>
    <p:sldLayoutId id="2147483660" r:id="rId108"/>
    <p:sldLayoutId id="2147483681" r:id="rId109"/>
    <p:sldLayoutId id="2147483650" r:id="rId110"/>
    <p:sldLayoutId id="2147483664" r:id="rId111"/>
    <p:sldLayoutId id="2147483668" r:id="rId112"/>
    <p:sldLayoutId id="2147483675" r:id="rId113"/>
    <p:sldLayoutId id="2147483676" r:id="rId114"/>
    <p:sldLayoutId id="2147483652" r:id="rId115"/>
    <p:sldLayoutId id="2147483662" r:id="rId116"/>
    <p:sldLayoutId id="2147483674" r:id="rId117"/>
    <p:sldLayoutId id="2147483682" r:id="rId118"/>
    <p:sldLayoutId id="2147483669" r:id="rId119"/>
    <p:sldLayoutId id="2147483670" r:id="rId120"/>
    <p:sldLayoutId id="2147483671" r:id="rId121"/>
    <p:sldLayoutId id="2147483667" r:id="rId122"/>
    <p:sldLayoutId id="2147483679" r:id="rId123"/>
    <p:sldLayoutId id="2147483680" r:id="rId124"/>
    <p:sldLayoutId id="2147483665" r:id="rId125"/>
    <p:sldLayoutId id="2147483663" r:id="rId126"/>
    <p:sldLayoutId id="2147483683" r:id="rId127"/>
    <p:sldLayoutId id="2147483666" r:id="rId128"/>
    <p:sldLayoutId id="2147483672" r:id="rId129"/>
  </p:sldLayoutIdLst>
  <p:hf hdr="0"/>
  <p:txStyles>
    <p:titleStyle>
      <a:lvl1pPr algn="l" defTabSz="914400" rtl="0" eaLnBrk="1" latinLnBrk="0" hangingPunct="1">
        <a:lnSpc>
          <a:spcPct val="90000"/>
        </a:lnSpc>
        <a:spcBef>
          <a:spcPct val="0"/>
        </a:spcBef>
        <a:buNone/>
        <a:defRPr sz="2800" kern="1200">
          <a:solidFill>
            <a:schemeClr val="tx1"/>
          </a:solidFill>
          <a:latin typeface="Source Serif 4" panose="02040603050405020204" pitchFamily="18" charset="0"/>
          <a:ea typeface="Source Serif 4" panose="0204060305040502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Inter Tight" pitchFamily="2" charset="0"/>
          <a:ea typeface="Inter Tight" pitchFamily="2" charset="0"/>
          <a:cs typeface="Inter Tight"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ter Tight" pitchFamily="2" charset="0"/>
          <a:ea typeface="Inter Tight" pitchFamily="2" charset="0"/>
          <a:cs typeface="Inter Tight"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Inter Tight" pitchFamily="2" charset="0"/>
          <a:ea typeface="Inter Tight" pitchFamily="2" charset="0"/>
          <a:cs typeface="Inter Tight"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Inter Tight" pitchFamily="2" charset="0"/>
          <a:ea typeface="Inter Tight" pitchFamily="2" charset="0"/>
          <a:cs typeface="Inter Tight"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Inter Tight" pitchFamily="2"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7" orient="horz" pos="709" userDrawn="1">
          <p15:clr>
            <a:srgbClr val="F26B43"/>
          </p15:clr>
        </p15:guide>
        <p15:guide id="18" orient="horz" pos="2260" userDrawn="1">
          <p15:clr>
            <a:srgbClr val="F26B43"/>
          </p15:clr>
        </p15:guide>
        <p15:guide id="19" orient="horz" pos="799" userDrawn="1">
          <p15:clr>
            <a:srgbClr val="F26B43"/>
          </p15:clr>
        </p15:guide>
        <p15:guide id="20" orient="horz" pos="958" userDrawn="1">
          <p15:clr>
            <a:srgbClr val="F26B43"/>
          </p15:clr>
        </p15:guide>
        <p15:guide id="21" pos="2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5.xml"/><Relationship Id="rId5" Type="http://schemas.openxmlformats.org/officeDocument/2006/relationships/image" Target="../media/image10.sv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sv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9.sv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A white and black logo&#10;&#10;AI-generated content may be incorrect.">
            <a:extLst>
              <a:ext uri="{FF2B5EF4-FFF2-40B4-BE49-F238E27FC236}">
                <a16:creationId xmlns:a16="http://schemas.microsoft.com/office/drawing/2014/main" id="{AAD9C9A0-BFE5-8A99-4705-C9D60A9D9AA9}"/>
              </a:ext>
            </a:extLst>
          </p:cNvPr>
          <p:cNvPicPr>
            <a:picLocks noChangeAspect="1"/>
          </p:cNvPicPr>
          <p:nvPr/>
        </p:nvPicPr>
        <p:blipFill>
          <a:blip r:embed="rId3"/>
          <a:stretch>
            <a:fillRect/>
          </a:stretch>
        </p:blipFill>
        <p:spPr>
          <a:xfrm>
            <a:off x="503285" y="454065"/>
            <a:ext cx="2008688" cy="674793"/>
          </a:xfrm>
          <a:prstGeom prst="rect">
            <a:avLst/>
          </a:prstGeom>
        </p:spPr>
      </p:pic>
      <p:pic>
        <p:nvPicPr>
          <p:cNvPr id="7" name="Picture Placeholder 8">
            <a:extLst>
              <a:ext uri="{FF2B5EF4-FFF2-40B4-BE49-F238E27FC236}">
                <a16:creationId xmlns:a16="http://schemas.microsoft.com/office/drawing/2014/main" id="{81222197-F65A-CB9C-4347-939CDC84867C}"/>
              </a:ext>
            </a:extLst>
          </p:cNvPr>
          <p:cNvPicPr>
            <a:picLocks/>
          </p:cNvPicPr>
          <p:nvPr/>
        </p:nvPicPr>
        <p:blipFill>
          <a:blip r:embed="rId4" cstate="email">
            <a:extLst>
              <a:ext uri="{28A0092B-C50C-407E-A947-70E740481C1C}">
                <a14:useLocalDpi xmlns:a14="http://schemas.microsoft.com/office/drawing/2010/main"/>
              </a:ext>
            </a:extLst>
          </a:blip>
          <a:srcRect/>
          <a:stretch>
            <a:fillRect/>
          </a:stretch>
        </p:blipFill>
        <p:spPr>
          <a:xfrm>
            <a:off x="6171410" y="150876"/>
            <a:ext cx="5806440" cy="6556248"/>
          </a:xfrm>
          <a:prstGeom prst="roundRect">
            <a:avLst>
              <a:gd name="adj" fmla="val 3747"/>
            </a:avLst>
          </a:prstGeom>
          <a:solidFill>
            <a:srgbClr val="FFFFFF">
              <a:shade val="85000"/>
            </a:srgbClr>
          </a:solidFill>
          <a:ln w="38100">
            <a:noFill/>
          </a:ln>
          <a:effectLst/>
        </p:spPr>
      </p:pic>
      <p:sp>
        <p:nvSpPr>
          <p:cNvPr id="6" name="Title 5">
            <a:extLst>
              <a:ext uri="{FF2B5EF4-FFF2-40B4-BE49-F238E27FC236}">
                <a16:creationId xmlns:a16="http://schemas.microsoft.com/office/drawing/2014/main" id="{00BA9C51-7E73-68C6-022C-9D12A9E6220B}"/>
              </a:ext>
            </a:extLst>
          </p:cNvPr>
          <p:cNvSpPr>
            <a:spLocks noGrp="1"/>
          </p:cNvSpPr>
          <p:nvPr>
            <p:ph type="ctrTitle"/>
          </p:nvPr>
        </p:nvSpPr>
        <p:spPr>
          <a:xfrm>
            <a:off x="479424" y="2579357"/>
            <a:ext cx="5691986" cy="1081118"/>
          </a:xfrm>
        </p:spPr>
        <p:txBody>
          <a:bodyPr anchor="ctr">
            <a:normAutofit fontScale="90000"/>
          </a:bodyPr>
          <a:lstStyle/>
          <a:p>
            <a:pPr algn="l" defTabSz="942975"/>
            <a:r>
              <a:rPr lang="en-US" sz="4400" dirty="0"/>
              <a:t>Dynamics BC ERP Integration</a:t>
            </a:r>
          </a:p>
        </p:txBody>
      </p:sp>
      <p:sp>
        <p:nvSpPr>
          <p:cNvPr id="9" name="Title 5">
            <a:extLst>
              <a:ext uri="{FF2B5EF4-FFF2-40B4-BE49-F238E27FC236}">
                <a16:creationId xmlns:a16="http://schemas.microsoft.com/office/drawing/2014/main" id="{EB31F613-20D5-4806-8FEA-4934473BCC01}"/>
              </a:ext>
            </a:extLst>
          </p:cNvPr>
          <p:cNvSpPr txBox="1">
            <a:spLocks/>
          </p:cNvSpPr>
          <p:nvPr/>
        </p:nvSpPr>
        <p:spPr>
          <a:xfrm>
            <a:off x="479424" y="3660475"/>
            <a:ext cx="5691986" cy="478746"/>
          </a:xfrm>
          <a:prstGeom prst="rect">
            <a:avLst/>
          </a:prstGeom>
        </p:spPr>
        <p:txBody>
          <a:bodyPr vert="horz" lIns="0" tIns="0" rIns="0" bIns="0" rtlCol="0" anchor="ctr">
            <a:normAutofit fontScale="92500" lnSpcReduction="10000"/>
          </a:bodyPr>
          <a:lstStyle>
            <a:lvl1pPr algn="ctr" defTabSz="914400" rtl="0" eaLnBrk="1" latinLnBrk="0" hangingPunct="1">
              <a:lnSpc>
                <a:spcPct val="90000"/>
              </a:lnSpc>
              <a:spcBef>
                <a:spcPct val="0"/>
              </a:spcBef>
              <a:buNone/>
              <a:defRPr sz="3200" kern="1200">
                <a:solidFill>
                  <a:schemeClr val="bg1"/>
                </a:solidFill>
                <a:latin typeface="+mj-lt"/>
                <a:ea typeface="Inter Tight" pitchFamily="2" charset="0"/>
                <a:cs typeface="Inter Tight" pitchFamily="2" charset="0"/>
              </a:defRPr>
            </a:lvl1pPr>
          </a:lstStyle>
          <a:p>
            <a:pPr algn="l" defTabSz="942975"/>
            <a:r>
              <a:rPr lang="en-US" sz="2000" dirty="0">
                <a:latin typeface="+mn-lt"/>
              </a:rPr>
              <a:t>Streamline cash flow with integrated</a:t>
            </a:r>
            <a:br>
              <a:rPr lang="en-US" sz="2000" dirty="0">
                <a:latin typeface="+mn-lt"/>
              </a:rPr>
            </a:br>
            <a:r>
              <a:rPr lang="en-US" sz="2000" dirty="0">
                <a:latin typeface="+mn-lt"/>
              </a:rPr>
              <a:t>payments and AR automation</a:t>
            </a:r>
          </a:p>
        </p:txBody>
      </p:sp>
      <p:pic>
        <p:nvPicPr>
          <p:cNvPr id="3" name="Picture 2" descr="A black background with blue text&#10;&#10;AI-generated content may be incorrect.">
            <a:extLst>
              <a:ext uri="{FF2B5EF4-FFF2-40B4-BE49-F238E27FC236}">
                <a16:creationId xmlns:a16="http://schemas.microsoft.com/office/drawing/2014/main" id="{1E7E3ED4-FE25-0904-6001-2809B200E585}"/>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rightnessContrast bright="70000" contrast="-100000"/>
                    </a14:imgEffect>
                  </a14:imgLayer>
                </a14:imgProps>
              </a:ext>
              <a:ext uri="{28A0092B-C50C-407E-A947-70E740481C1C}">
                <a14:useLocalDpi xmlns:a14="http://schemas.microsoft.com/office/drawing/2010/main" val="0"/>
              </a:ext>
            </a:extLst>
          </a:blip>
          <a:stretch>
            <a:fillRect/>
          </a:stretch>
        </p:blipFill>
        <p:spPr>
          <a:xfrm>
            <a:off x="3018689" y="360470"/>
            <a:ext cx="3025238" cy="1041553"/>
          </a:xfrm>
          <a:prstGeom prst="rect">
            <a:avLst/>
          </a:prstGeom>
        </p:spPr>
      </p:pic>
    </p:spTree>
    <p:extLst>
      <p:ext uri="{BB962C8B-B14F-4D97-AF65-F5344CB8AC3E}">
        <p14:creationId xmlns:p14="http://schemas.microsoft.com/office/powerpoint/2010/main" val="42833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CCEDF-A608-88AD-9FBE-1C71ECE384F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F4B459-96E4-A50E-466A-06D8C36CEA07}"/>
              </a:ext>
            </a:extLst>
          </p:cNvPr>
          <p:cNvSpPr>
            <a:spLocks noGrp="1"/>
          </p:cNvSpPr>
          <p:nvPr>
            <p:ph type="sldNum" sz="quarter" idx="12"/>
          </p:nvPr>
        </p:nvSpPr>
        <p:spPr>
          <a:xfrm>
            <a:off x="11326760" y="6356350"/>
            <a:ext cx="454551" cy="365125"/>
          </a:xfrm>
        </p:spPr>
        <p:txBody>
          <a:bodyPr/>
          <a:lstStyle/>
          <a:p>
            <a:fld id="{C0EDDC5C-205A-1F49-B1B2-33E9132FECDE}" type="slidenum">
              <a:rPr lang="en-US" smtClean="0"/>
              <a:t>2</a:t>
            </a:fld>
            <a:endParaRPr lang="en-US"/>
          </a:p>
        </p:txBody>
      </p:sp>
      <p:sp>
        <p:nvSpPr>
          <p:cNvPr id="9" name="TextBox 8">
            <a:extLst>
              <a:ext uri="{FF2B5EF4-FFF2-40B4-BE49-F238E27FC236}">
                <a16:creationId xmlns:a16="http://schemas.microsoft.com/office/drawing/2014/main" id="{1B8F5BD5-4C9D-3D1E-EE08-45B513E739ED}"/>
              </a:ext>
            </a:extLst>
          </p:cNvPr>
          <p:cNvSpPr txBox="1"/>
          <p:nvPr/>
        </p:nvSpPr>
        <p:spPr>
          <a:xfrm>
            <a:off x="493082" y="454065"/>
            <a:ext cx="4945192" cy="169277"/>
          </a:xfrm>
          <a:prstGeom prst="rect">
            <a:avLst/>
          </a:prstGeom>
          <a:noFill/>
        </p:spPr>
        <p:txBody>
          <a:bodyPr wrap="square" lIns="0" tIns="0" rIns="0" bIns="0">
            <a:spAutoFit/>
          </a:bodyPr>
          <a:lstStyle/>
          <a:p>
            <a:r>
              <a:rPr lang="en-US" sz="1100" spc="20" dirty="0">
                <a:solidFill>
                  <a:schemeClr val="tx2"/>
                </a:solidFill>
                <a:latin typeface="Inter Tight" pitchFamily="2" charset="0"/>
                <a:ea typeface="Inter Tight" pitchFamily="2" charset="0"/>
                <a:cs typeface="Inter Tight" pitchFamily="2" charset="0"/>
              </a:rPr>
              <a:t>MICROSOFT DYNAMICS BC ERP INTEGRATION</a:t>
            </a:r>
          </a:p>
        </p:txBody>
      </p:sp>
      <p:sp>
        <p:nvSpPr>
          <p:cNvPr id="2" name="Text Placeholder 4">
            <a:extLst>
              <a:ext uri="{FF2B5EF4-FFF2-40B4-BE49-F238E27FC236}">
                <a16:creationId xmlns:a16="http://schemas.microsoft.com/office/drawing/2014/main" id="{FABE37D7-08C4-D0D3-48DF-8E299D7D5C31}"/>
              </a:ext>
            </a:extLst>
          </p:cNvPr>
          <p:cNvSpPr txBox="1">
            <a:spLocks/>
          </p:cNvSpPr>
          <p:nvPr/>
        </p:nvSpPr>
        <p:spPr>
          <a:xfrm>
            <a:off x="479424" y="843270"/>
            <a:ext cx="5321339" cy="4546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cap="none" baseline="0">
                <a:solidFill>
                  <a:schemeClr val="tx1"/>
                </a:solidFill>
                <a:latin typeface="Source Serif 4" panose="02040603050405020204" pitchFamily="18" charset="0"/>
                <a:ea typeface="Inter Tight" pitchFamily="2" charset="0"/>
                <a:cs typeface="Inter Tight"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Inter Tight" pitchFamily="2" charset="0"/>
                <a:ea typeface="Inter Tight" pitchFamily="2" charset="0"/>
                <a:cs typeface="Inter Tight"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Inter Tight" pitchFamily="2" charset="0"/>
                <a:ea typeface="Inter Tight" pitchFamily="2" charset="0"/>
                <a:cs typeface="Inter Tight"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dirty="0">
                <a:ea typeface="Source Serif 4" panose="02040603050405020204" pitchFamily="18" charset="0"/>
              </a:rPr>
              <a:t>Introduction</a:t>
            </a:r>
          </a:p>
        </p:txBody>
      </p:sp>
      <p:sp>
        <p:nvSpPr>
          <p:cNvPr id="14" name="TextBox 13">
            <a:extLst>
              <a:ext uri="{FF2B5EF4-FFF2-40B4-BE49-F238E27FC236}">
                <a16:creationId xmlns:a16="http://schemas.microsoft.com/office/drawing/2014/main" id="{BCDE29DD-9963-21E7-163B-EC49573260CD}"/>
              </a:ext>
            </a:extLst>
          </p:cNvPr>
          <p:cNvSpPr txBox="1"/>
          <p:nvPr/>
        </p:nvSpPr>
        <p:spPr>
          <a:xfrm>
            <a:off x="479424" y="1481632"/>
            <a:ext cx="5961836" cy="923330"/>
          </a:xfrm>
          <a:prstGeom prst="rect">
            <a:avLst/>
          </a:prstGeom>
          <a:noFill/>
        </p:spPr>
        <p:txBody>
          <a:bodyPr wrap="square" lIns="0" tIns="0" rIns="0" bIns="0">
            <a:spAutoFit/>
          </a:bodyPr>
          <a:lstStyle/>
          <a:p>
            <a:r>
              <a:rPr lang="en-US" sz="2000" i="0" dirty="0">
                <a:effectLst/>
                <a:latin typeface="Source Serif 4" panose="02040603050405020204" pitchFamily="18" charset="0"/>
                <a:ea typeface="Source Serif 4" panose="02040603050405020204" pitchFamily="18" charset="0"/>
              </a:rPr>
              <a:t>Nuvei’s integrated payments and AR automation allows BC customers to manage financial operations with complete transparency and compliance</a:t>
            </a:r>
          </a:p>
        </p:txBody>
      </p:sp>
      <p:sp>
        <p:nvSpPr>
          <p:cNvPr id="18" name="Text Placeholder 3">
            <a:extLst>
              <a:ext uri="{FF2B5EF4-FFF2-40B4-BE49-F238E27FC236}">
                <a16:creationId xmlns:a16="http://schemas.microsoft.com/office/drawing/2014/main" id="{AA37CC05-9716-C018-F879-551D1BA50D0F}"/>
              </a:ext>
            </a:extLst>
          </p:cNvPr>
          <p:cNvSpPr txBox="1">
            <a:spLocks/>
          </p:cNvSpPr>
          <p:nvPr/>
        </p:nvSpPr>
        <p:spPr>
          <a:xfrm>
            <a:off x="3242503" y="3279509"/>
            <a:ext cx="2743200" cy="2584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65000"/>
                    <a:lumOff val="3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CA" sz="1500" i="1" dirty="0">
                <a:solidFill>
                  <a:schemeClr val="bg1"/>
                </a:solidFill>
                <a:latin typeface="+mj-lt"/>
              </a:rPr>
              <a:t>“</a:t>
            </a:r>
            <a:r>
              <a:rPr lang="en-US" sz="1600" i="1" dirty="0">
                <a:solidFill>
                  <a:schemeClr val="bg1"/>
                </a:solidFill>
                <a:latin typeface="+mj-lt"/>
              </a:rPr>
              <a:t>Our relationship with Nuvei is one of the longest existing partnerships we have with any payments services provider and is comprehensively connected to our entire product suite.</a:t>
            </a:r>
            <a:r>
              <a:rPr lang="en-CA" sz="1600" i="1" dirty="0">
                <a:solidFill>
                  <a:schemeClr val="bg1"/>
                </a:solidFill>
                <a:latin typeface="+mj-lt"/>
              </a:rPr>
              <a:t>”</a:t>
            </a:r>
          </a:p>
        </p:txBody>
      </p:sp>
      <p:sp>
        <p:nvSpPr>
          <p:cNvPr id="22" name="Google Shape;336;p50">
            <a:extLst>
              <a:ext uri="{FF2B5EF4-FFF2-40B4-BE49-F238E27FC236}">
                <a16:creationId xmlns:a16="http://schemas.microsoft.com/office/drawing/2014/main" id="{8F3BFD78-1673-39A5-EC3D-DF911DC27397}"/>
              </a:ext>
            </a:extLst>
          </p:cNvPr>
          <p:cNvSpPr/>
          <p:nvPr/>
        </p:nvSpPr>
        <p:spPr>
          <a:xfrm>
            <a:off x="453874" y="2687230"/>
            <a:ext cx="2808160" cy="3543637"/>
          </a:xfrm>
          <a:prstGeom prst="roundRect">
            <a:avLst>
              <a:gd name="adj" fmla="val 5381"/>
            </a:avLst>
          </a:prstGeom>
          <a:solidFill>
            <a:schemeClr val="tx1"/>
          </a:solidFill>
          <a:ln>
            <a:noFill/>
          </a:ln>
          <a:effectLst/>
        </p:spPr>
        <p:txBody>
          <a:bodyPr wrap="square" lIns="91440" tIns="91440" rIns="91440" bIns="0" rtlCol="0" anchor="t"/>
          <a:lstStyle/>
          <a:p>
            <a:r>
              <a:rPr lang="en-CA" sz="1400" dirty="0">
                <a:solidFill>
                  <a:schemeClr val="bg1"/>
                </a:solidFill>
              </a:rPr>
              <a:t>“</a:t>
            </a:r>
            <a:r>
              <a:rPr lang="en-US" sz="1400" dirty="0">
                <a:solidFill>
                  <a:schemeClr val="bg1"/>
                </a:solidFill>
              </a:rPr>
              <a:t>Enabling Microsoft to connect to its customers across a wide range of products is testament to our technology and dedication to world-class customer service. We're excited to optimize payments for such a universal brand that is trusted and relied upon by so many people.</a:t>
            </a:r>
            <a:r>
              <a:rPr lang="en-CA" sz="1400" dirty="0">
                <a:solidFill>
                  <a:schemeClr val="bg1"/>
                </a:solidFill>
              </a:rPr>
              <a:t>”</a:t>
            </a:r>
          </a:p>
        </p:txBody>
      </p:sp>
      <p:sp>
        <p:nvSpPr>
          <p:cNvPr id="23" name="Google Shape;336;p50">
            <a:extLst>
              <a:ext uri="{FF2B5EF4-FFF2-40B4-BE49-F238E27FC236}">
                <a16:creationId xmlns:a16="http://schemas.microsoft.com/office/drawing/2014/main" id="{80EC324C-62AF-61C5-615D-2E97D4AFDF6D}"/>
              </a:ext>
            </a:extLst>
          </p:cNvPr>
          <p:cNvSpPr/>
          <p:nvPr/>
        </p:nvSpPr>
        <p:spPr>
          <a:xfrm>
            <a:off x="3501711" y="2687230"/>
            <a:ext cx="2808161" cy="3543638"/>
          </a:xfrm>
          <a:prstGeom prst="roundRect">
            <a:avLst>
              <a:gd name="adj" fmla="val 5381"/>
            </a:avLst>
          </a:prstGeom>
          <a:solidFill>
            <a:schemeClr val="tx1"/>
          </a:solidFill>
          <a:ln>
            <a:noFill/>
          </a:ln>
          <a:effectLst/>
        </p:spPr>
        <p:txBody>
          <a:bodyPr wrap="square" lIns="91440" tIns="91440" rIns="91440" bIns="0" rtlCol="0" anchor="t"/>
          <a:lstStyle/>
          <a:p>
            <a:r>
              <a:rPr lang="en-CA" sz="1400" dirty="0">
                <a:solidFill>
                  <a:schemeClr val="bg1"/>
                </a:solidFill>
              </a:rPr>
              <a:t>“</a:t>
            </a:r>
            <a:r>
              <a:rPr lang="en-US" sz="1400" dirty="0">
                <a:solidFill>
                  <a:schemeClr val="bg1"/>
                </a:solidFill>
              </a:rPr>
              <a:t>We're pleased to extend our payment solutions to the Middle East and African region. Whether it is a one-off purchase, software subscription, or in-game purchasing, payments are critical to our overall customer experience. Partnering with Nuvei enables our customers to pay wherever they are and whenever they want to.</a:t>
            </a:r>
            <a:r>
              <a:rPr lang="en-CA" sz="1400" dirty="0">
                <a:solidFill>
                  <a:schemeClr val="bg1"/>
                </a:solidFill>
              </a:rPr>
              <a:t>”</a:t>
            </a:r>
          </a:p>
        </p:txBody>
      </p:sp>
      <p:sp>
        <p:nvSpPr>
          <p:cNvPr id="24" name="TextBox 23">
            <a:extLst>
              <a:ext uri="{FF2B5EF4-FFF2-40B4-BE49-F238E27FC236}">
                <a16:creationId xmlns:a16="http://schemas.microsoft.com/office/drawing/2014/main" id="{5F95EDF5-03E8-2562-C9F1-02F95C270E0D}"/>
              </a:ext>
            </a:extLst>
          </p:cNvPr>
          <p:cNvSpPr txBox="1"/>
          <p:nvPr/>
        </p:nvSpPr>
        <p:spPr>
          <a:xfrm>
            <a:off x="493082" y="4862951"/>
            <a:ext cx="2425252" cy="446276"/>
          </a:xfrm>
          <a:prstGeom prst="rect">
            <a:avLst/>
          </a:prstGeom>
          <a:noFill/>
        </p:spPr>
        <p:txBody>
          <a:bodyPr wrap="square" rtlCol="0">
            <a:spAutoFit/>
          </a:bodyPr>
          <a:lstStyle/>
          <a:p>
            <a:r>
              <a:rPr lang="en-US" altLang="en-US" sz="1400" b="1" dirty="0">
                <a:solidFill>
                  <a:schemeClr val="bg1"/>
                </a:solidFill>
                <a:latin typeface="+mj-lt"/>
              </a:rPr>
              <a:t>Phil Fayer</a:t>
            </a:r>
          </a:p>
          <a:p>
            <a:r>
              <a:rPr lang="en-US" altLang="en-US" sz="900" dirty="0">
                <a:solidFill>
                  <a:schemeClr val="bg1"/>
                </a:solidFill>
              </a:rPr>
              <a:t>Nuvei Chair &amp; CEO</a:t>
            </a:r>
            <a:endParaRPr lang="en-US" sz="900" dirty="0">
              <a:solidFill>
                <a:schemeClr val="bg1"/>
              </a:solidFill>
            </a:endParaRPr>
          </a:p>
        </p:txBody>
      </p:sp>
      <p:sp>
        <p:nvSpPr>
          <p:cNvPr id="25" name="TextBox 24">
            <a:extLst>
              <a:ext uri="{FF2B5EF4-FFF2-40B4-BE49-F238E27FC236}">
                <a16:creationId xmlns:a16="http://schemas.microsoft.com/office/drawing/2014/main" id="{C716D078-4673-D357-B9C2-7C8336E2A4D6}"/>
              </a:ext>
            </a:extLst>
          </p:cNvPr>
          <p:cNvSpPr txBox="1"/>
          <p:nvPr/>
        </p:nvSpPr>
        <p:spPr>
          <a:xfrm>
            <a:off x="3593527" y="5300462"/>
            <a:ext cx="1999493" cy="446276"/>
          </a:xfrm>
          <a:prstGeom prst="rect">
            <a:avLst/>
          </a:prstGeom>
          <a:noFill/>
        </p:spPr>
        <p:txBody>
          <a:bodyPr wrap="square" rtlCol="0">
            <a:spAutoFit/>
          </a:bodyPr>
          <a:lstStyle/>
          <a:p>
            <a:r>
              <a:rPr lang="en-US" altLang="en-US" sz="1400" b="1" dirty="0">
                <a:solidFill>
                  <a:schemeClr val="bg1"/>
                </a:solidFill>
                <a:latin typeface="+mj-lt"/>
              </a:rPr>
              <a:t>Ajith </a:t>
            </a:r>
            <a:r>
              <a:rPr lang="en-US" altLang="en-US" sz="1400" b="1" dirty="0" err="1">
                <a:solidFill>
                  <a:schemeClr val="bg1"/>
                </a:solidFill>
                <a:latin typeface="+mj-lt"/>
              </a:rPr>
              <a:t>Thekadath</a:t>
            </a:r>
            <a:endParaRPr lang="en-US" altLang="en-US" sz="1400" b="1" dirty="0">
              <a:solidFill>
                <a:schemeClr val="bg1"/>
              </a:solidFill>
              <a:latin typeface="+mj-lt"/>
            </a:endParaRPr>
          </a:p>
          <a:p>
            <a:r>
              <a:rPr lang="en-US" altLang="en-US" sz="900" dirty="0">
                <a:solidFill>
                  <a:schemeClr val="bg1"/>
                </a:solidFill>
              </a:rPr>
              <a:t>Vice President Global Payments</a:t>
            </a:r>
          </a:p>
        </p:txBody>
      </p:sp>
      <p:sp>
        <p:nvSpPr>
          <p:cNvPr id="3" name="Text Placeholder 3">
            <a:extLst>
              <a:ext uri="{FF2B5EF4-FFF2-40B4-BE49-F238E27FC236}">
                <a16:creationId xmlns:a16="http://schemas.microsoft.com/office/drawing/2014/main" id="{38A97ED5-981C-1A58-1D83-0FBF0288C17E}"/>
              </a:ext>
            </a:extLst>
          </p:cNvPr>
          <p:cNvSpPr txBox="1">
            <a:spLocks/>
          </p:cNvSpPr>
          <p:nvPr/>
        </p:nvSpPr>
        <p:spPr>
          <a:xfrm>
            <a:off x="6309872" y="3273499"/>
            <a:ext cx="2743200" cy="2584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65000"/>
                    <a:lumOff val="3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CA" sz="1500" i="1" dirty="0">
                <a:solidFill>
                  <a:schemeClr val="bg1"/>
                </a:solidFill>
                <a:latin typeface="+mj-lt"/>
              </a:rPr>
              <a:t>“</a:t>
            </a:r>
            <a:r>
              <a:rPr lang="en-US" sz="1600" i="1" dirty="0">
                <a:solidFill>
                  <a:schemeClr val="bg1"/>
                </a:solidFill>
                <a:latin typeface="+mj-lt"/>
              </a:rPr>
              <a:t>Our relationship with Nuvei is one of the longest existing partnerships we have with any payments services provider and is comprehensively connected to our entire product suite.</a:t>
            </a:r>
            <a:r>
              <a:rPr lang="en-CA" sz="1600" i="1" dirty="0">
                <a:solidFill>
                  <a:schemeClr val="bg1"/>
                </a:solidFill>
                <a:latin typeface="+mj-lt"/>
              </a:rPr>
              <a:t>”</a:t>
            </a:r>
          </a:p>
        </p:txBody>
      </p:sp>
      <p:sp>
        <p:nvSpPr>
          <p:cNvPr id="6" name="Google Shape;336;p50">
            <a:extLst>
              <a:ext uri="{FF2B5EF4-FFF2-40B4-BE49-F238E27FC236}">
                <a16:creationId xmlns:a16="http://schemas.microsoft.com/office/drawing/2014/main" id="{51DA977D-E679-C821-471B-D6A2464F03D7}"/>
              </a:ext>
            </a:extLst>
          </p:cNvPr>
          <p:cNvSpPr/>
          <p:nvPr/>
        </p:nvSpPr>
        <p:spPr>
          <a:xfrm>
            <a:off x="6569080" y="2681220"/>
            <a:ext cx="2808161" cy="3543638"/>
          </a:xfrm>
          <a:prstGeom prst="roundRect">
            <a:avLst>
              <a:gd name="adj" fmla="val 5381"/>
            </a:avLst>
          </a:prstGeom>
          <a:solidFill>
            <a:schemeClr val="tx1"/>
          </a:solidFill>
          <a:ln>
            <a:noFill/>
          </a:ln>
          <a:effectLst/>
        </p:spPr>
        <p:txBody>
          <a:bodyPr wrap="square" lIns="91440" tIns="91440" rIns="91440" bIns="0" rtlCol="0" anchor="t"/>
          <a:lstStyle/>
          <a:p>
            <a:r>
              <a:rPr lang="en-CA" sz="1400" dirty="0">
                <a:solidFill>
                  <a:schemeClr val="bg1"/>
                </a:solidFill>
              </a:rPr>
              <a:t>“</a:t>
            </a:r>
            <a:r>
              <a:rPr lang="en-US" sz="1400" dirty="0">
                <a:solidFill>
                  <a:schemeClr val="bg1"/>
                </a:solidFill>
              </a:rPr>
              <a:t>We’re thrilled that Nuvei has integrated their payment platform with Microsoft Dynamics 365 Business Central, enhancing our offering for our customers.</a:t>
            </a:r>
            <a:r>
              <a:rPr lang="en-CA" sz="1400" dirty="0">
                <a:solidFill>
                  <a:schemeClr val="bg1"/>
                </a:solidFill>
              </a:rPr>
              <a:t>”</a:t>
            </a:r>
          </a:p>
        </p:txBody>
      </p:sp>
      <p:sp>
        <p:nvSpPr>
          <p:cNvPr id="7" name="TextBox 6">
            <a:extLst>
              <a:ext uri="{FF2B5EF4-FFF2-40B4-BE49-F238E27FC236}">
                <a16:creationId xmlns:a16="http://schemas.microsoft.com/office/drawing/2014/main" id="{8587EC76-9C2E-9628-64FB-1CC14054DA51}"/>
              </a:ext>
            </a:extLst>
          </p:cNvPr>
          <p:cNvSpPr txBox="1"/>
          <p:nvPr/>
        </p:nvSpPr>
        <p:spPr>
          <a:xfrm>
            <a:off x="6660896" y="5294452"/>
            <a:ext cx="1999493" cy="584775"/>
          </a:xfrm>
          <a:prstGeom prst="rect">
            <a:avLst/>
          </a:prstGeom>
          <a:noFill/>
        </p:spPr>
        <p:txBody>
          <a:bodyPr wrap="square" rtlCol="0">
            <a:spAutoFit/>
          </a:bodyPr>
          <a:lstStyle/>
          <a:p>
            <a:r>
              <a:rPr lang="en-US" altLang="en-US" sz="1400" b="1" dirty="0">
                <a:solidFill>
                  <a:schemeClr val="bg1"/>
                </a:solidFill>
                <a:latin typeface="+mj-lt"/>
              </a:rPr>
              <a:t>Mike Morton</a:t>
            </a:r>
          </a:p>
          <a:p>
            <a:r>
              <a:rPr lang="en-US" altLang="en-US" sz="900" dirty="0">
                <a:solidFill>
                  <a:schemeClr val="bg1"/>
                </a:solidFill>
              </a:rPr>
              <a:t>Vice President, Dynamics 365 Business Central</a:t>
            </a:r>
          </a:p>
        </p:txBody>
      </p:sp>
    </p:spTree>
    <p:extLst>
      <p:ext uri="{BB962C8B-B14F-4D97-AF65-F5344CB8AC3E}">
        <p14:creationId xmlns:p14="http://schemas.microsoft.com/office/powerpoint/2010/main" val="325351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99C90-EE72-356E-A710-502EA40AE2C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1EC4E5-D8A5-3017-A0D2-8A5012B3E90E}"/>
              </a:ext>
            </a:extLst>
          </p:cNvPr>
          <p:cNvSpPr>
            <a:spLocks noGrp="1"/>
          </p:cNvSpPr>
          <p:nvPr>
            <p:ph type="sldNum" sz="quarter" idx="12"/>
          </p:nvPr>
        </p:nvSpPr>
        <p:spPr>
          <a:xfrm>
            <a:off x="11045051" y="6449141"/>
            <a:ext cx="322737" cy="365125"/>
          </a:xfrm>
        </p:spPr>
        <p:txBody>
          <a:bodyPr/>
          <a:lstStyle/>
          <a:p>
            <a:fld id="{C0EDDC5C-205A-1F49-B1B2-33E9132FECDE}" type="slidenum">
              <a:rPr lang="en-US" smtClean="0">
                <a:solidFill>
                  <a:schemeClr val="bg1"/>
                </a:solidFill>
              </a:rPr>
              <a:t>3</a:t>
            </a:fld>
            <a:endParaRPr lang="en-US" dirty="0">
              <a:solidFill>
                <a:schemeClr val="bg1"/>
              </a:solidFill>
            </a:endParaRPr>
          </a:p>
        </p:txBody>
      </p:sp>
      <p:sp>
        <p:nvSpPr>
          <p:cNvPr id="2" name="Title 26">
            <a:extLst>
              <a:ext uri="{FF2B5EF4-FFF2-40B4-BE49-F238E27FC236}">
                <a16:creationId xmlns:a16="http://schemas.microsoft.com/office/drawing/2014/main" id="{7D472D78-A6E1-A4C0-FEF3-F122A048EF26}"/>
              </a:ext>
            </a:extLst>
          </p:cNvPr>
          <p:cNvSpPr txBox="1">
            <a:spLocks/>
          </p:cNvSpPr>
          <p:nvPr/>
        </p:nvSpPr>
        <p:spPr>
          <a:xfrm>
            <a:off x="479424" y="841722"/>
            <a:ext cx="11301888" cy="44608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kern="1200">
                <a:solidFill>
                  <a:schemeClr val="tx2"/>
                </a:solidFill>
                <a:latin typeface="Source Serif 4" panose="02040603050405020204" pitchFamily="18" charset="0"/>
                <a:ea typeface="Source Serif 4" panose="02040603050405020204" pitchFamily="18" charset="0"/>
                <a:cs typeface="+mj-cs"/>
              </a:defRPr>
            </a:lvl1pPr>
          </a:lstStyle>
          <a:p>
            <a:r>
              <a:rPr lang="en-GB" dirty="0">
                <a:solidFill>
                  <a:schemeClr val="tx1"/>
                </a:solidFill>
              </a:rPr>
              <a:t>Nuvei at-a-glance</a:t>
            </a:r>
            <a:endParaRPr lang="en-US" dirty="0">
              <a:solidFill>
                <a:schemeClr val="tx1"/>
              </a:solidFill>
            </a:endParaRPr>
          </a:p>
        </p:txBody>
      </p:sp>
      <p:sp>
        <p:nvSpPr>
          <p:cNvPr id="15" name="Rectangle: Rounded Corners 14">
            <a:extLst>
              <a:ext uri="{FF2B5EF4-FFF2-40B4-BE49-F238E27FC236}">
                <a16:creationId xmlns:a16="http://schemas.microsoft.com/office/drawing/2014/main" id="{A04E1C9D-83F6-2F65-4459-1C3A49C3CBAB}"/>
              </a:ext>
            </a:extLst>
          </p:cNvPr>
          <p:cNvSpPr/>
          <p:nvPr/>
        </p:nvSpPr>
        <p:spPr>
          <a:xfrm>
            <a:off x="453952" y="3285760"/>
            <a:ext cx="1370644" cy="885349"/>
          </a:xfrm>
          <a:prstGeom prst="roundRect">
            <a:avLst/>
          </a:prstGeom>
          <a:solidFill>
            <a:schemeClr val="tx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2"/>
                </a:solidFill>
                <a:latin typeface="+mj-lt"/>
                <a:cs typeface="Inter Tight" pitchFamily="2" charset="0"/>
              </a:rPr>
              <a:t>50+</a:t>
            </a:r>
            <a:endParaRPr kumimoji="0" lang="en-US" sz="3200" i="0" u="none" strike="noStrike" kern="1200" cap="none" spc="0" normalizeH="0" baseline="0" noProof="0" dirty="0">
              <a:ln>
                <a:noFill/>
              </a:ln>
              <a:solidFill>
                <a:schemeClr val="tx2"/>
              </a:solidFill>
              <a:effectLst/>
              <a:uLnTx/>
              <a:uFillTx/>
              <a:latin typeface="+mj-lt"/>
              <a:ea typeface="+mn-ea"/>
              <a:cs typeface="Inter Tight" pitchFamily="2" charset="0"/>
            </a:endParaRPr>
          </a:p>
          <a:p>
            <a:pPr marR="0" lvl="0" indent="0" algn="ctr" fontAlgn="auto">
              <a:lnSpc>
                <a:spcPct val="100000"/>
              </a:lnSpc>
              <a:spcBef>
                <a:spcPts val="0"/>
              </a:spcBef>
              <a:spcAft>
                <a:spcPts val="0"/>
              </a:spcAft>
              <a:buClrTx/>
              <a:buSzTx/>
              <a:buFontTx/>
              <a:buNone/>
              <a:tabLst/>
              <a:defRPr/>
            </a:pPr>
            <a:r>
              <a:rPr lang="en-US" sz="1200" dirty="0">
                <a:solidFill>
                  <a:schemeClr val="bg1"/>
                </a:solidFill>
                <a:cs typeface="Inter Tight" pitchFamily="2" charset="0"/>
              </a:rPr>
              <a:t>Local Acquiring </a:t>
            </a:r>
          </a:p>
          <a:p>
            <a:pPr marR="0" lvl="0" indent="0" algn="ctr" fontAlgn="auto">
              <a:lnSpc>
                <a:spcPct val="100000"/>
              </a:lnSpc>
              <a:spcBef>
                <a:spcPts val="0"/>
              </a:spcBef>
              <a:spcAft>
                <a:spcPts val="0"/>
              </a:spcAft>
              <a:buClrTx/>
              <a:buSzTx/>
              <a:buFontTx/>
              <a:buNone/>
              <a:tabLst/>
              <a:defRPr/>
            </a:pPr>
            <a:r>
              <a:rPr lang="en-US" sz="1200" dirty="0">
                <a:solidFill>
                  <a:schemeClr val="bg1"/>
                </a:solidFill>
                <a:cs typeface="Inter Tight" pitchFamily="2" charset="0"/>
              </a:rPr>
              <a:t>Markets</a:t>
            </a:r>
          </a:p>
        </p:txBody>
      </p:sp>
      <p:sp>
        <p:nvSpPr>
          <p:cNvPr id="16" name="Rectangle: Rounded Corners 15">
            <a:extLst>
              <a:ext uri="{FF2B5EF4-FFF2-40B4-BE49-F238E27FC236}">
                <a16:creationId xmlns:a16="http://schemas.microsoft.com/office/drawing/2014/main" id="{B42F21DE-7997-FC4E-1396-8897A26195A2}"/>
              </a:ext>
            </a:extLst>
          </p:cNvPr>
          <p:cNvSpPr/>
          <p:nvPr/>
        </p:nvSpPr>
        <p:spPr>
          <a:xfrm>
            <a:off x="1934782" y="3285759"/>
            <a:ext cx="1370644" cy="885323"/>
          </a:xfrm>
          <a:prstGeom prst="roundRect">
            <a:avLst/>
          </a:prstGeom>
          <a:solidFill>
            <a:schemeClr val="tx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2"/>
                </a:solidFill>
                <a:effectLst/>
                <a:uLnTx/>
                <a:uFillTx/>
                <a:latin typeface="+mj-lt"/>
                <a:ea typeface="+mn-ea"/>
                <a:cs typeface="Inter Tight" pitchFamily="2" charset="0"/>
              </a:rPr>
              <a:t>720+</a:t>
            </a:r>
          </a:p>
          <a:p>
            <a:pPr algn="ctr">
              <a:defRPr/>
            </a:pPr>
            <a:r>
              <a:rPr lang="en-US" sz="1200" dirty="0">
                <a:solidFill>
                  <a:schemeClr val="bg1"/>
                </a:solidFill>
                <a:cs typeface="Inter Tight" pitchFamily="2" charset="0"/>
              </a:rPr>
              <a:t>Payment Methods</a:t>
            </a:r>
          </a:p>
        </p:txBody>
      </p:sp>
      <p:sp>
        <p:nvSpPr>
          <p:cNvPr id="24" name="Rectangle: Rounded Corners 23">
            <a:extLst>
              <a:ext uri="{FF2B5EF4-FFF2-40B4-BE49-F238E27FC236}">
                <a16:creationId xmlns:a16="http://schemas.microsoft.com/office/drawing/2014/main" id="{88F21930-E09F-027F-AFAE-73BF12971C96}"/>
              </a:ext>
            </a:extLst>
          </p:cNvPr>
          <p:cNvSpPr/>
          <p:nvPr/>
        </p:nvSpPr>
        <p:spPr>
          <a:xfrm>
            <a:off x="453952" y="2286108"/>
            <a:ext cx="1370644" cy="885323"/>
          </a:xfrm>
          <a:prstGeom prst="roundRect">
            <a:avLst/>
          </a:prstGeom>
          <a:solidFill>
            <a:schemeClr val="tx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2"/>
                </a:solidFill>
                <a:effectLst/>
                <a:uLnTx/>
                <a:uFillTx/>
                <a:latin typeface="+mj-lt"/>
                <a:ea typeface="+mn-ea"/>
                <a:cs typeface="Inter Tight" pitchFamily="2" charset="0"/>
              </a:rPr>
              <a:t>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ea typeface="+mn-ea"/>
                <a:cs typeface="Inter Tight" pitchFamily="2" charset="0"/>
              </a:rPr>
              <a:t>Global Markets</a:t>
            </a:r>
          </a:p>
        </p:txBody>
      </p:sp>
      <p:sp>
        <p:nvSpPr>
          <p:cNvPr id="53" name="Rectangle: Rounded Corners 52">
            <a:extLst>
              <a:ext uri="{FF2B5EF4-FFF2-40B4-BE49-F238E27FC236}">
                <a16:creationId xmlns:a16="http://schemas.microsoft.com/office/drawing/2014/main" id="{E5996C95-8399-CF63-0794-6CCA75D4D75F}"/>
              </a:ext>
            </a:extLst>
          </p:cNvPr>
          <p:cNvSpPr/>
          <p:nvPr/>
        </p:nvSpPr>
        <p:spPr>
          <a:xfrm>
            <a:off x="1934782" y="2286108"/>
            <a:ext cx="1370644" cy="885324"/>
          </a:xfrm>
          <a:prstGeom prst="roundRect">
            <a:avLst/>
          </a:prstGeom>
          <a:solidFill>
            <a:schemeClr val="tx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2"/>
                </a:solidFill>
                <a:effectLst/>
                <a:uLnTx/>
                <a:uFillTx/>
                <a:latin typeface="+mj-lt"/>
                <a:ea typeface="+mn-ea"/>
                <a:cs typeface="Inter Tight" pitchFamily="2" charset="0"/>
              </a:rPr>
              <a:t>20+</a:t>
            </a:r>
          </a:p>
          <a:p>
            <a:pPr algn="ctr">
              <a:defRPr/>
            </a:pPr>
            <a:r>
              <a:rPr lang="en-US" sz="1200" dirty="0">
                <a:solidFill>
                  <a:schemeClr val="bg1"/>
                </a:solidFill>
                <a:cs typeface="Inter Tight" pitchFamily="2" charset="0"/>
              </a:rPr>
              <a:t>Global Offices</a:t>
            </a:r>
          </a:p>
        </p:txBody>
      </p:sp>
      <p:sp>
        <p:nvSpPr>
          <p:cNvPr id="64" name="Rectangle: Rounded Corners 63">
            <a:extLst>
              <a:ext uri="{FF2B5EF4-FFF2-40B4-BE49-F238E27FC236}">
                <a16:creationId xmlns:a16="http://schemas.microsoft.com/office/drawing/2014/main" id="{8A08F92A-A313-FB2F-36E5-E076E40E762B}"/>
              </a:ext>
            </a:extLst>
          </p:cNvPr>
          <p:cNvSpPr/>
          <p:nvPr/>
        </p:nvSpPr>
        <p:spPr>
          <a:xfrm>
            <a:off x="453952" y="4283484"/>
            <a:ext cx="1370644" cy="885349"/>
          </a:xfrm>
          <a:prstGeom prst="roundRect">
            <a:avLst/>
          </a:prstGeom>
          <a:solidFill>
            <a:schemeClr val="tx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2"/>
                </a:solidFill>
                <a:latin typeface="+mj-lt"/>
                <a:cs typeface="Inter Tight" pitchFamily="2" charset="0"/>
              </a:rPr>
              <a:t>150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cs typeface="Inter Tight" pitchFamily="2" charset="0"/>
              </a:rPr>
              <a:t>Currencies</a:t>
            </a:r>
          </a:p>
        </p:txBody>
      </p:sp>
      <p:sp>
        <p:nvSpPr>
          <p:cNvPr id="69" name="Rectangle: Rounded Corners 68">
            <a:extLst>
              <a:ext uri="{FF2B5EF4-FFF2-40B4-BE49-F238E27FC236}">
                <a16:creationId xmlns:a16="http://schemas.microsoft.com/office/drawing/2014/main" id="{D88254BA-E25D-AE7F-A6BB-3E6D78ADC1F5}"/>
              </a:ext>
            </a:extLst>
          </p:cNvPr>
          <p:cNvSpPr/>
          <p:nvPr/>
        </p:nvSpPr>
        <p:spPr>
          <a:xfrm>
            <a:off x="1934782" y="4283484"/>
            <a:ext cx="1370644" cy="885349"/>
          </a:xfrm>
          <a:prstGeom prst="roundRect">
            <a:avLst/>
          </a:prstGeom>
          <a:solidFill>
            <a:schemeClr val="tx1"/>
          </a:solidFill>
        </p:spPr>
        <p:txBody>
          <a:bodyPr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tx2"/>
                </a:solidFill>
                <a:effectLst/>
                <a:uLnTx/>
                <a:uFillTx/>
                <a:latin typeface="+mj-lt"/>
                <a:ea typeface="+mn-ea"/>
                <a:cs typeface="Inter Tight" pitchFamily="2" charset="0"/>
              </a:rPr>
              <a:t>2,500+</a:t>
            </a:r>
          </a:p>
          <a:p>
            <a:pPr algn="ctr">
              <a:defRPr/>
            </a:pPr>
            <a:r>
              <a:rPr lang="en-US" sz="1200" dirty="0">
                <a:solidFill>
                  <a:schemeClr val="bg1"/>
                </a:solidFill>
                <a:cs typeface="Inter Tight" pitchFamily="2" charset="0"/>
              </a:rPr>
              <a:t>Team members</a:t>
            </a:r>
          </a:p>
        </p:txBody>
      </p:sp>
      <p:sp>
        <p:nvSpPr>
          <p:cNvPr id="1314" name="TextBox 1313">
            <a:extLst>
              <a:ext uri="{FF2B5EF4-FFF2-40B4-BE49-F238E27FC236}">
                <a16:creationId xmlns:a16="http://schemas.microsoft.com/office/drawing/2014/main" id="{561E70A2-8625-CA1F-E98A-5EF120C4A5F4}"/>
              </a:ext>
            </a:extLst>
          </p:cNvPr>
          <p:cNvSpPr txBox="1"/>
          <p:nvPr/>
        </p:nvSpPr>
        <p:spPr>
          <a:xfrm>
            <a:off x="478821" y="1906891"/>
            <a:ext cx="2462086" cy="276999"/>
          </a:xfrm>
          <a:prstGeom prst="rect">
            <a:avLst/>
          </a:prstGeom>
          <a:noFill/>
        </p:spPr>
        <p:txBody>
          <a:bodyPr wrap="square" lIns="0" tIns="0" rIns="0" bIns="0">
            <a:spAutoFit/>
          </a:bodyPr>
          <a:lstStyle/>
          <a:p>
            <a:r>
              <a:rPr lang="en-US" dirty="0">
                <a:latin typeface="Source Serif 4" panose="02040603050405020204" pitchFamily="18" charset="0"/>
                <a:ea typeface="Source Serif 4" panose="02040603050405020204" pitchFamily="18" charset="0"/>
              </a:rPr>
              <a:t>By the numbers</a:t>
            </a:r>
          </a:p>
        </p:txBody>
      </p:sp>
      <p:sp>
        <p:nvSpPr>
          <p:cNvPr id="5" name="Text Placeholder 30">
            <a:extLst>
              <a:ext uri="{FF2B5EF4-FFF2-40B4-BE49-F238E27FC236}">
                <a16:creationId xmlns:a16="http://schemas.microsoft.com/office/drawing/2014/main" id="{3EA5817F-5545-D9F6-941B-F8B28F386CCC}"/>
              </a:ext>
            </a:extLst>
          </p:cNvPr>
          <p:cNvSpPr txBox="1">
            <a:spLocks/>
          </p:cNvSpPr>
          <p:nvPr/>
        </p:nvSpPr>
        <p:spPr>
          <a:xfrm>
            <a:off x="494944" y="489636"/>
            <a:ext cx="2991363" cy="24686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0" i="0" kern="1200" cap="none" baseline="0">
                <a:solidFill>
                  <a:schemeClr val="tx2"/>
                </a:solidFill>
                <a:latin typeface="Inter Tight" pitchFamily="2" charset="0"/>
                <a:ea typeface="Inter Tight" pitchFamily="2" charset="0"/>
                <a:cs typeface="Inter Tight"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Inter Tight" pitchFamily="2" charset="0"/>
                <a:ea typeface="Inter Tight" pitchFamily="2" charset="0"/>
                <a:cs typeface="Inter Tight"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Inter Tight" pitchFamily="2" charset="0"/>
                <a:ea typeface="Inter Tight" pitchFamily="2" charset="0"/>
                <a:cs typeface="Inter Tight"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20" dirty="0"/>
              <a:t>MICROSOFT DYNAMICS BC ERP INTEGRATION</a:t>
            </a:r>
          </a:p>
        </p:txBody>
      </p:sp>
      <mc:AlternateContent xmlns:mc="http://schemas.openxmlformats.org/markup-compatibility/2006" xmlns:cx4="http://schemas.microsoft.com/office/drawing/2016/5/10/chartex">
        <mc:Choice Requires="cx4">
          <p:graphicFrame>
            <p:nvGraphicFramePr>
              <p:cNvPr id="6" name="Chart 5">
                <a:extLst>
                  <a:ext uri="{FF2B5EF4-FFF2-40B4-BE49-F238E27FC236}">
                    <a16:creationId xmlns:a16="http://schemas.microsoft.com/office/drawing/2014/main" id="{DE22AC5B-66C5-12E0-E484-FF7C768B1451}"/>
                  </a:ext>
                </a:extLst>
              </p:cNvPr>
              <p:cNvGraphicFramePr/>
              <p:nvPr>
                <p:extLst>
                  <p:ext uri="{D42A27DB-BD31-4B8C-83A1-F6EECF244321}">
                    <p14:modId xmlns:p14="http://schemas.microsoft.com/office/powerpoint/2010/main" val="2172987700"/>
                  </p:ext>
                </p:extLst>
              </p:nvPr>
            </p:nvGraphicFramePr>
            <p:xfrm>
              <a:off x="3943209" y="828926"/>
              <a:ext cx="7227408" cy="382766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6" name="Chart 5">
                <a:extLst>
                  <a:ext uri="{FF2B5EF4-FFF2-40B4-BE49-F238E27FC236}">
                    <a16:creationId xmlns:a16="http://schemas.microsoft.com/office/drawing/2014/main" id="{DE22AC5B-66C5-12E0-E484-FF7C768B1451}"/>
                  </a:ext>
                </a:extLst>
              </p:cNvPr>
              <p:cNvPicPr>
                <a:picLocks noGrp="1" noRot="1" noChangeAspect="1" noMove="1" noResize="1" noEditPoints="1" noAdjustHandles="1" noChangeArrowheads="1" noChangeShapeType="1"/>
              </p:cNvPicPr>
              <p:nvPr/>
            </p:nvPicPr>
            <p:blipFill>
              <a:blip r:embed="rId4"/>
              <a:stretch>
                <a:fillRect/>
              </a:stretch>
            </p:blipFill>
            <p:spPr>
              <a:xfrm>
                <a:off x="3943209" y="828926"/>
                <a:ext cx="7227408" cy="3827662"/>
              </a:xfrm>
              <a:prstGeom prst="rect">
                <a:avLst/>
              </a:prstGeom>
            </p:spPr>
          </p:pic>
        </mc:Fallback>
      </mc:AlternateContent>
      <p:sp>
        <p:nvSpPr>
          <p:cNvPr id="7" name="Rectangle 6">
            <a:extLst>
              <a:ext uri="{FF2B5EF4-FFF2-40B4-BE49-F238E27FC236}">
                <a16:creationId xmlns:a16="http://schemas.microsoft.com/office/drawing/2014/main" id="{93E67BE1-FECC-57F8-69AC-0B736B128F29}"/>
              </a:ext>
            </a:extLst>
          </p:cNvPr>
          <p:cNvSpPr/>
          <p:nvPr/>
        </p:nvSpPr>
        <p:spPr>
          <a:xfrm>
            <a:off x="3415612" y="4091338"/>
            <a:ext cx="8181112" cy="7330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Proxima Nova Lt"/>
              <a:ea typeface="+mn-ea"/>
              <a:cs typeface="+mn-cs"/>
            </a:endParaRPr>
          </a:p>
        </p:txBody>
      </p:sp>
      <p:sp>
        <p:nvSpPr>
          <p:cNvPr id="8" name="Text Placeholder 3">
            <a:extLst>
              <a:ext uri="{FF2B5EF4-FFF2-40B4-BE49-F238E27FC236}">
                <a16:creationId xmlns:a16="http://schemas.microsoft.com/office/drawing/2014/main" id="{1D9E8422-0152-00A9-7A20-451C53B11248}"/>
              </a:ext>
            </a:extLst>
          </p:cNvPr>
          <p:cNvSpPr txBox="1">
            <a:spLocks/>
          </p:cNvSpPr>
          <p:nvPr/>
        </p:nvSpPr>
        <p:spPr>
          <a:xfrm>
            <a:off x="4215794" y="4111704"/>
            <a:ext cx="7380930" cy="13552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81F2C"/>
                </a:solidFill>
                <a:effectLst/>
                <a:uLnTx/>
                <a:uFillTx/>
                <a:latin typeface="Proxima Nova Lt"/>
                <a:ea typeface="Roboto" panose="02000000000000000000" pitchFamily="2" charset="0"/>
                <a:cs typeface="Arial" panose="020B0604020202020204" pitchFamily="34" charset="0"/>
              </a:rPr>
              <a:t>A combination of </a:t>
            </a:r>
            <a:r>
              <a:rPr kumimoji="0" lang="en-US" sz="1600" b="1" i="0" u="none" strike="noStrike" kern="1200" cap="none" spc="0" normalizeH="0" baseline="0" noProof="0" dirty="0">
                <a:ln>
                  <a:noFill/>
                </a:ln>
                <a:solidFill>
                  <a:schemeClr val="accent1"/>
                </a:solidFill>
                <a:effectLst/>
                <a:uLnTx/>
                <a:uFillTx/>
                <a:latin typeface="Proxima Nova Lt"/>
                <a:ea typeface="Roboto" panose="02000000000000000000" pitchFamily="2" charset="0"/>
                <a:cs typeface="Arial" panose="020B0604020202020204" pitchFamily="34" charset="0"/>
              </a:rPr>
              <a:t>direct</a:t>
            </a:r>
            <a:r>
              <a:rPr kumimoji="0" lang="en-US" sz="1600" b="0" i="0" u="none" strike="noStrike" kern="1200" cap="none" spc="0" normalizeH="0" baseline="0" noProof="0" dirty="0">
                <a:ln>
                  <a:noFill/>
                </a:ln>
                <a:solidFill>
                  <a:schemeClr val="accent1"/>
                </a:solidFill>
                <a:effectLst/>
                <a:uLnTx/>
                <a:uFillTx/>
                <a:latin typeface="Proxima Nova Lt"/>
                <a:ea typeface="Roboto" panose="02000000000000000000" pitchFamily="2" charset="0"/>
                <a:cs typeface="Arial" panose="020B0604020202020204" pitchFamily="34" charset="0"/>
              </a:rPr>
              <a:t> </a:t>
            </a:r>
            <a:r>
              <a:rPr kumimoji="0" lang="en-US" sz="1600" b="0" i="0" u="none" strike="noStrike" kern="1200" cap="none" spc="0" normalizeH="0" baseline="0" noProof="0" dirty="0">
                <a:ln>
                  <a:noFill/>
                </a:ln>
                <a:solidFill>
                  <a:srgbClr val="081F2C"/>
                </a:solidFill>
                <a:effectLst/>
                <a:uLnTx/>
                <a:uFillTx/>
                <a:latin typeface="Proxima Nova Lt"/>
                <a:ea typeface="Roboto" panose="02000000000000000000" pitchFamily="2" charset="0"/>
                <a:cs typeface="Arial" panose="020B0604020202020204" pitchFamily="34" charset="0"/>
              </a:rPr>
              <a:t>acquiring and </a:t>
            </a:r>
            <a:r>
              <a:rPr kumimoji="0" lang="en-US" sz="1600" b="1" i="0" u="none" strike="noStrike" kern="1200" cap="none" spc="0" normalizeH="0" baseline="0" noProof="0" dirty="0">
                <a:ln>
                  <a:noFill/>
                </a:ln>
                <a:solidFill>
                  <a:schemeClr val="tx2"/>
                </a:solidFill>
                <a:effectLst/>
                <a:uLnTx/>
                <a:uFillTx/>
                <a:latin typeface="Proxima Nova Lt"/>
                <a:ea typeface="Roboto" panose="02000000000000000000" pitchFamily="2" charset="0"/>
                <a:cs typeface="Arial" panose="020B0604020202020204" pitchFamily="34" charset="0"/>
              </a:rPr>
              <a:t>local</a:t>
            </a:r>
            <a:r>
              <a:rPr kumimoji="0" lang="en-US" sz="1600" b="0" i="0" u="none" strike="noStrike" kern="1200" cap="none" spc="0" normalizeH="0" baseline="0" noProof="0" dirty="0">
                <a:ln>
                  <a:noFill/>
                </a:ln>
                <a:solidFill>
                  <a:srgbClr val="081F2C"/>
                </a:solidFill>
                <a:effectLst/>
                <a:uLnTx/>
                <a:uFillTx/>
                <a:latin typeface="Proxima Nova Lt"/>
                <a:ea typeface="Roboto" panose="02000000000000000000" pitchFamily="2" charset="0"/>
                <a:cs typeface="Arial" panose="020B0604020202020204" pitchFamily="34" charset="0"/>
              </a:rPr>
              <a:t> acquiring partnerships grants you access to markets across the globe.</a:t>
            </a:r>
          </a:p>
        </p:txBody>
      </p:sp>
      <p:sp>
        <p:nvSpPr>
          <p:cNvPr id="9" name="TextBox 8">
            <a:extLst>
              <a:ext uri="{FF2B5EF4-FFF2-40B4-BE49-F238E27FC236}">
                <a16:creationId xmlns:a16="http://schemas.microsoft.com/office/drawing/2014/main" id="{D4274E8F-3988-7CB5-3E7B-3D5590BADD7C}"/>
              </a:ext>
            </a:extLst>
          </p:cNvPr>
          <p:cNvSpPr txBox="1"/>
          <p:nvPr/>
        </p:nvSpPr>
        <p:spPr>
          <a:xfrm>
            <a:off x="4297302" y="4905254"/>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Canada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latin typeface="Proxima Nova Rg" panose="02000506030000020004" pitchFamily="2" charset="0"/>
                <a:ea typeface="Roboto" panose="02000000000000000000" pitchFamily="2" charset="0"/>
                <a:cs typeface="Arial" panose="020B0604020202020204" pitchFamily="34" charset="0"/>
              </a:rPr>
              <a:t>United States</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Mexico</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Argentina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dirty="0">
                <a:latin typeface="Proxima Nova Rg" panose="02000506030000020004" pitchFamily="2" charset="0"/>
                <a:ea typeface="Roboto" panose="02000000000000000000" pitchFamily="2" charset="0"/>
                <a:cs typeface="Arial" panose="020B0604020202020204" pitchFamily="34" charset="0"/>
              </a:rPr>
              <a:t>Brazil</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Chile</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latin typeface="Proxima Nova Rg" panose="02000506030000020004" pitchFamily="2" charset="0"/>
                <a:ea typeface="Roboto" panose="02000000000000000000" pitchFamily="2" charset="0"/>
                <a:cs typeface="Arial" panose="020B0604020202020204" pitchFamily="34" charset="0"/>
              </a:rPr>
              <a:t>Colombia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Ecuador</a:t>
            </a:r>
          </a:p>
        </p:txBody>
      </p:sp>
      <p:sp>
        <p:nvSpPr>
          <p:cNvPr id="10" name="TextBox 9">
            <a:extLst>
              <a:ext uri="{FF2B5EF4-FFF2-40B4-BE49-F238E27FC236}">
                <a16:creationId xmlns:a16="http://schemas.microsoft.com/office/drawing/2014/main" id="{081A50D5-FD28-8A59-1449-7636F298B542}"/>
              </a:ext>
            </a:extLst>
          </p:cNvPr>
          <p:cNvSpPr txBox="1"/>
          <p:nvPr/>
        </p:nvSpPr>
        <p:spPr>
          <a:xfrm>
            <a:off x="5302644" y="4905254"/>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Ecuador</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dirty="0">
                <a:latin typeface="Proxima Nova Rg" panose="02000506030000020004" pitchFamily="2" charset="0"/>
                <a:ea typeface="Roboto" panose="02000000000000000000" pitchFamily="2" charset="0"/>
                <a:cs typeface="Arial" panose="020B0604020202020204" pitchFamily="34" charset="0"/>
              </a:rPr>
              <a:t>Peru</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latin typeface="Proxima Nova Rg" panose="02000506030000020004" pitchFamily="2" charset="0"/>
                <a:ea typeface="Roboto" panose="02000000000000000000" pitchFamily="2" charset="0"/>
                <a:cs typeface="Arial" panose="020B0604020202020204" pitchFamily="34" charset="0"/>
              </a:rPr>
              <a:t>Austria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Belgium</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latin typeface="Proxima Nova Rg" panose="02000506030000020004" pitchFamily="2" charset="0"/>
                <a:ea typeface="Roboto" panose="02000000000000000000" pitchFamily="2" charset="0"/>
                <a:cs typeface="Arial" panose="020B0604020202020204" pitchFamily="34" charset="0"/>
              </a:rPr>
              <a:t>Bulgaria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Croatia</a:t>
            </a:r>
          </a:p>
          <a:p>
            <a:pPr marL="171450" indent="-171450">
              <a:spcBef>
                <a:spcPts val="600"/>
              </a:spcBef>
              <a:buClr>
                <a:schemeClr val="accent1"/>
              </a:buClr>
              <a:buFont typeface="Arial" panose="020B0604020202020204" pitchFamily="34" charset="0"/>
              <a:buChar char="•"/>
              <a:defRPr/>
            </a:pPr>
            <a:r>
              <a:rPr lang="en-US" sz="800" dirty="0">
                <a:latin typeface="Proxima Nova Rg" panose="02000506030000020004" pitchFamily="2" charset="0"/>
                <a:ea typeface="Roboto" panose="02000000000000000000" pitchFamily="2" charset="0"/>
                <a:cs typeface="Arial" panose="020B0604020202020204" pitchFamily="34" charset="0"/>
              </a:rPr>
              <a:t>Republic of Cyprus</a:t>
            </a:r>
          </a:p>
          <a:p>
            <a:pPr marL="171450" indent="-171450">
              <a:spcBef>
                <a:spcPts val="600"/>
              </a:spcBef>
              <a:buClr>
                <a:schemeClr val="accent1"/>
              </a:buClr>
              <a:buFont typeface="Arial" panose="020B0604020202020204" pitchFamily="34" charset="0"/>
              <a:buChar char="•"/>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Czech Republic</a:t>
            </a:r>
          </a:p>
        </p:txBody>
      </p:sp>
      <p:sp>
        <p:nvSpPr>
          <p:cNvPr id="11" name="TextBox 10">
            <a:extLst>
              <a:ext uri="{FF2B5EF4-FFF2-40B4-BE49-F238E27FC236}">
                <a16:creationId xmlns:a16="http://schemas.microsoft.com/office/drawing/2014/main" id="{27E4F92F-E162-0AAC-104B-247B2693D995}"/>
              </a:ext>
            </a:extLst>
          </p:cNvPr>
          <p:cNvSpPr txBox="1"/>
          <p:nvPr/>
        </p:nvSpPr>
        <p:spPr>
          <a:xfrm>
            <a:off x="6365136" y="4905254"/>
            <a:ext cx="1391973" cy="1523494"/>
          </a:xfrm>
          <a:prstGeom prst="rect">
            <a:avLst/>
          </a:prstGeom>
          <a:noFill/>
        </p:spPr>
        <p:txBody>
          <a:bodyPr wrap="square" lIns="0" tIns="0" rIns="0" bIns="0" rtlCol="0">
            <a:spAutoFit/>
          </a:bodyPr>
          <a:lstStyle/>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Denmark</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Estonia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Finland</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latin typeface="Proxima Nova Rg" panose="02000506030000020004" pitchFamily="2" charset="0"/>
                <a:ea typeface="Roboto" panose="02000000000000000000" pitchFamily="2" charset="0"/>
                <a:cs typeface="Arial" panose="020B0604020202020204" pitchFamily="34" charset="0"/>
              </a:rPr>
              <a:t>France</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Germany</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dirty="0">
                <a:latin typeface="Proxima Nova Rg" panose="02000506030000020004" pitchFamily="2" charset="0"/>
                <a:ea typeface="Roboto" panose="02000000000000000000" pitchFamily="2" charset="0"/>
                <a:cs typeface="Arial" panose="020B0604020202020204" pitchFamily="34" charset="0"/>
              </a:rPr>
              <a:t>Gibraltar</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Greece</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latin typeface="Proxima Nova Rg" panose="02000506030000020004" pitchFamily="2" charset="0"/>
                <a:ea typeface="Roboto" panose="02000000000000000000" pitchFamily="2" charset="0"/>
                <a:cs typeface="Arial" panose="020B0604020202020204" pitchFamily="34" charset="0"/>
              </a:rPr>
              <a:t>Hungary</a:t>
            </a:r>
            <a:endParaRPr kumimoji="0" lang="en-US" sz="800"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3AD18F8F-7722-D2FA-1E74-DF6C03E7034C}"/>
              </a:ext>
            </a:extLst>
          </p:cNvPr>
          <p:cNvSpPr txBox="1"/>
          <p:nvPr/>
        </p:nvSpPr>
        <p:spPr>
          <a:xfrm>
            <a:off x="7370478" y="4905254"/>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latin typeface="Proxima Nova Rg" panose="02000506030000020004" pitchFamily="2" charset="0"/>
                <a:ea typeface="Roboto" panose="02000000000000000000" pitchFamily="2" charset="0"/>
                <a:cs typeface="Arial" panose="020B0604020202020204" pitchFamily="34" charset="0"/>
              </a:rPr>
              <a:t>Iceland</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Ireland</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latin typeface="Proxima Nova Rg" panose="02000506030000020004" pitchFamily="2" charset="0"/>
                <a:ea typeface="Roboto" panose="02000000000000000000" pitchFamily="2" charset="0"/>
                <a:cs typeface="Arial" panose="020B0604020202020204" pitchFamily="34" charset="0"/>
              </a:rPr>
              <a:t>Italy</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Latvia</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Liechtenstein</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Lithuania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Luxembourg</a:t>
            </a:r>
          </a:p>
          <a:p>
            <a:pPr marL="171450" indent="-171450">
              <a:spcBef>
                <a:spcPts val="600"/>
              </a:spcBef>
              <a:buClr>
                <a:schemeClr val="accent1"/>
              </a:buClr>
              <a:buFont typeface="Arial" panose="020B0604020202020204" pitchFamily="34" charset="0"/>
              <a:buChar char="•"/>
              <a:defRPr/>
            </a:pPr>
            <a:r>
              <a:rPr lang="en-US" sz="800" dirty="0">
                <a:latin typeface="Proxima Nova Rg" panose="02000506030000020004" pitchFamily="2" charset="0"/>
                <a:ea typeface="Roboto" panose="02000000000000000000" pitchFamily="2" charset="0"/>
                <a:cs typeface="Arial" panose="020B0604020202020204" pitchFamily="34" charset="0"/>
              </a:rPr>
              <a:t>Malta</a:t>
            </a:r>
          </a:p>
        </p:txBody>
      </p:sp>
      <p:sp>
        <p:nvSpPr>
          <p:cNvPr id="13" name="TextBox 12">
            <a:extLst>
              <a:ext uri="{FF2B5EF4-FFF2-40B4-BE49-F238E27FC236}">
                <a16:creationId xmlns:a16="http://schemas.microsoft.com/office/drawing/2014/main" id="{1154C231-26D4-4DD4-19FF-8D5920C4F3FE}"/>
              </a:ext>
            </a:extLst>
          </p:cNvPr>
          <p:cNvSpPr txBox="1"/>
          <p:nvPr/>
        </p:nvSpPr>
        <p:spPr>
          <a:xfrm>
            <a:off x="8375820" y="4905254"/>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latin typeface="Proxima Nova Rg" panose="02000506030000020004" pitchFamily="2" charset="0"/>
                <a:ea typeface="Roboto" panose="02000000000000000000" pitchFamily="2" charset="0"/>
                <a:cs typeface="Arial" panose="020B0604020202020204" pitchFamily="34" charset="0"/>
              </a:rPr>
              <a:t>Netherlands</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Norway</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Poland</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Portugal</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Romania</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Slovakia</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Slovenia</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Spain</a:t>
            </a:r>
          </a:p>
        </p:txBody>
      </p:sp>
      <p:sp>
        <p:nvSpPr>
          <p:cNvPr id="14" name="TextBox 13">
            <a:extLst>
              <a:ext uri="{FF2B5EF4-FFF2-40B4-BE49-F238E27FC236}">
                <a16:creationId xmlns:a16="http://schemas.microsoft.com/office/drawing/2014/main" id="{09E51290-DCB0-517C-8531-E8C4342865C2}"/>
              </a:ext>
            </a:extLst>
          </p:cNvPr>
          <p:cNvSpPr txBox="1"/>
          <p:nvPr/>
        </p:nvSpPr>
        <p:spPr>
          <a:xfrm>
            <a:off x="9381162" y="4905254"/>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rPr>
              <a:t>Sweden</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Switzerland</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United Kingdom</a:t>
            </a:r>
          </a:p>
          <a:p>
            <a:pPr marL="171450" lvl="0" indent="-171450">
              <a:spcBef>
                <a:spcPts val="600"/>
              </a:spcBef>
              <a:buClr>
                <a:schemeClr val="accent1"/>
              </a:buClr>
              <a:buFont typeface="Arial" panose="020B0604020202020204" pitchFamily="34" charset="0"/>
              <a:buChar char="•"/>
              <a:defRPr/>
            </a:pPr>
            <a:r>
              <a:rPr lang="en-US" sz="800" dirty="0">
                <a:latin typeface="Proxima Nova Rg" panose="02000506030000020004" pitchFamily="2" charset="0"/>
                <a:ea typeface="Roboto" panose="02000000000000000000" pitchFamily="2" charset="0"/>
                <a:cs typeface="Arial" panose="020B0604020202020204" pitchFamily="34" charset="0"/>
              </a:rPr>
              <a:t>Turkey</a:t>
            </a:r>
          </a:p>
          <a:p>
            <a:pPr marL="171450" lvl="0" indent="-171450">
              <a:spcBef>
                <a:spcPts val="600"/>
              </a:spcBef>
              <a:buClr>
                <a:schemeClr val="accent1"/>
              </a:buClr>
              <a:buFont typeface="Arial" panose="020B0604020202020204" pitchFamily="34" charset="0"/>
              <a:buChar char="•"/>
              <a:defRPr/>
            </a:pPr>
            <a:r>
              <a:rPr lang="en-US" sz="800" dirty="0">
                <a:latin typeface="Proxima Nova Rg" panose="02000506030000020004" pitchFamily="2" charset="0"/>
                <a:ea typeface="Roboto" panose="02000000000000000000" pitchFamily="2" charset="0"/>
                <a:cs typeface="Arial" panose="020B0604020202020204" pitchFamily="34" charset="0"/>
              </a:rPr>
              <a:t>UAE</a:t>
            </a:r>
          </a:p>
          <a:p>
            <a:pPr marL="171450" lvl="0" indent="-171450">
              <a:spcBef>
                <a:spcPts val="600"/>
              </a:spcBef>
              <a:buClr>
                <a:schemeClr val="accent1"/>
              </a:buClr>
              <a:buFont typeface="Arial" panose="020B0604020202020204" pitchFamily="34" charset="0"/>
              <a:buChar char="•"/>
              <a:defRPr/>
            </a:pPr>
            <a:r>
              <a:rPr lang="en-US" sz="800" dirty="0">
                <a:latin typeface="Proxima Nova Rg" panose="02000506030000020004" pitchFamily="2" charset="0"/>
                <a:ea typeface="Roboto" panose="02000000000000000000" pitchFamily="2" charset="0"/>
                <a:cs typeface="Arial" panose="020B0604020202020204" pitchFamily="34" charset="0"/>
              </a:rPr>
              <a:t>South Africa</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Hong Kong</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Singapore</a:t>
            </a:r>
          </a:p>
        </p:txBody>
      </p:sp>
      <p:sp>
        <p:nvSpPr>
          <p:cNvPr id="17" name="TextBox 16">
            <a:extLst>
              <a:ext uri="{FF2B5EF4-FFF2-40B4-BE49-F238E27FC236}">
                <a16:creationId xmlns:a16="http://schemas.microsoft.com/office/drawing/2014/main" id="{886CD0A8-665F-9AAC-E920-85615C471137}"/>
              </a:ext>
            </a:extLst>
          </p:cNvPr>
          <p:cNvSpPr txBox="1"/>
          <p:nvPr/>
        </p:nvSpPr>
        <p:spPr>
          <a:xfrm>
            <a:off x="10386504" y="4905254"/>
            <a:ext cx="1391973" cy="923330"/>
          </a:xfrm>
          <a:prstGeom prst="rect">
            <a:avLst/>
          </a:prstGeom>
          <a:noFill/>
        </p:spPr>
        <p:txBody>
          <a:bodyPr wrap="square" lIns="0" tIns="0" rIns="0" bIns="0" rtlCol="0">
            <a:spAutoFit/>
          </a:bodyPr>
          <a:lstStyle/>
          <a:p>
            <a:pPr marL="171450" lvl="0" indent="-171450">
              <a:spcBef>
                <a:spcPts val="600"/>
              </a:spcBef>
              <a:buClr>
                <a:schemeClr val="accent1"/>
              </a:buClr>
              <a:buFont typeface="Arial" panose="020B0604020202020204" pitchFamily="34" charset="0"/>
              <a:buChar char="•"/>
              <a:defRPr/>
            </a:pPr>
            <a:r>
              <a:rPr lang="en-US" sz="800" dirty="0">
                <a:latin typeface="Proxima Nova Rg" panose="02000506030000020004" pitchFamily="2" charset="0"/>
                <a:ea typeface="Roboto" panose="02000000000000000000" pitchFamily="2" charset="0"/>
                <a:cs typeface="Arial" panose="020B0604020202020204" pitchFamily="34" charset="0"/>
              </a:rPr>
              <a:t>South Korea</a:t>
            </a:r>
          </a:p>
          <a:p>
            <a:pPr marL="171450" lvl="0" indent="-171450">
              <a:spcBef>
                <a:spcPts val="600"/>
              </a:spcBef>
              <a:buClr>
                <a:schemeClr val="accent1"/>
              </a:buClr>
              <a:buFont typeface="Arial" panose="020B0604020202020204" pitchFamily="34" charset="0"/>
              <a:buChar char="•"/>
              <a:defRPr/>
            </a:pPr>
            <a:r>
              <a:rPr lang="en-US" sz="800" dirty="0">
                <a:latin typeface="Proxima Nova Rg" panose="02000506030000020004" pitchFamily="2" charset="0"/>
                <a:ea typeface="Roboto" panose="02000000000000000000" pitchFamily="2" charset="0"/>
                <a:cs typeface="Arial" panose="020B0604020202020204" pitchFamily="34" charset="0"/>
              </a:rPr>
              <a:t>Thailand</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Australia</a:t>
            </a:r>
          </a:p>
          <a:p>
            <a:pPr marL="171450" lvl="0" indent="-171450">
              <a:spcBef>
                <a:spcPts val="600"/>
              </a:spcBef>
              <a:buClr>
                <a:schemeClr val="accent1"/>
              </a:buClr>
              <a:buFont typeface="Arial" panose="020B0604020202020204" pitchFamily="34" charset="0"/>
              <a:buChar char="•"/>
              <a:defRPr/>
            </a:pPr>
            <a:r>
              <a:rPr lang="en-US" sz="800" b="1" dirty="0">
                <a:latin typeface="Proxima Nova Rg" panose="02000506030000020004" pitchFamily="2" charset="0"/>
                <a:ea typeface="Roboto" panose="02000000000000000000" pitchFamily="2" charset="0"/>
                <a:cs typeface="Arial" panose="020B0604020202020204" pitchFamily="34" charset="0"/>
              </a:rPr>
              <a:t>New Zealand</a:t>
            </a:r>
            <a:endParaRPr lang="en-US" sz="800" dirty="0">
              <a:latin typeface="Proxima Nova Rg" panose="02000506030000020004" pitchFamily="2" charset="0"/>
              <a:ea typeface="Roboto" panose="02000000000000000000" pitchFamily="2" charset="0"/>
              <a:cs typeface="Arial" panose="020B0604020202020204" pitchFamily="34" charset="0"/>
            </a:endParaRPr>
          </a:p>
          <a:p>
            <a:pPr marR="0" lvl="0" defTabSz="914400" rtl="0" eaLnBrk="1" fontAlgn="auto" latinLnBrk="0" hangingPunct="1">
              <a:lnSpc>
                <a:spcPct val="100000"/>
              </a:lnSpc>
              <a:spcBef>
                <a:spcPts val="600"/>
              </a:spcBef>
              <a:buClr>
                <a:schemeClr val="accent1"/>
              </a:buClr>
              <a:buSzTx/>
              <a:tabLst/>
              <a:defRPr/>
            </a:pPr>
            <a:endParaRPr kumimoji="0" lang="en-US" sz="800" i="0" u="none" strike="noStrike" kern="1200" cap="none" spc="0" normalizeH="0" baseline="0" noProof="0" dirty="0">
              <a:ln>
                <a:noFill/>
              </a:ln>
              <a:effectLst/>
              <a:uLnTx/>
              <a:uFillTx/>
              <a:latin typeface="Proxima Nova Rg" panose="02000506030000020004"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46249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01AEE-5C93-1D31-6664-588D3811370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9FC364-69FB-143C-9BEB-7169E0479DFA}"/>
              </a:ext>
            </a:extLst>
          </p:cNvPr>
          <p:cNvSpPr/>
          <p:nvPr/>
        </p:nvSpPr>
        <p:spPr>
          <a:xfrm>
            <a:off x="6171410" y="150876"/>
            <a:ext cx="5806440" cy="6556248"/>
          </a:xfrm>
          <a:prstGeom prst="roundRect">
            <a:avLst>
              <a:gd name="adj" fmla="val 376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1">
            <a:extLst>
              <a:ext uri="{FF2B5EF4-FFF2-40B4-BE49-F238E27FC236}">
                <a16:creationId xmlns:a16="http://schemas.microsoft.com/office/drawing/2014/main" id="{A24000B9-AF1F-B3EE-E859-335F2F91E91B}"/>
              </a:ext>
            </a:extLst>
          </p:cNvPr>
          <p:cNvSpPr txBox="1">
            <a:spLocks/>
          </p:cNvSpPr>
          <p:nvPr/>
        </p:nvSpPr>
        <p:spPr>
          <a:xfrm>
            <a:off x="438150" y="2590780"/>
            <a:ext cx="5170715" cy="16764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2"/>
                </a:solidFill>
                <a:latin typeface="Inter Tight" pitchFamily="2" charset="0"/>
                <a:ea typeface="Inter Tight" pitchFamily="2" charset="0"/>
                <a:cs typeface="Inter Tight"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Inter Tight" pitchFamily="2" charset="0"/>
                <a:ea typeface="Inter Tight" pitchFamily="2" charset="0"/>
                <a:cs typeface="Inter Tight"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Inter Tight" pitchFamily="2" charset="0"/>
                <a:ea typeface="Inter Tight" pitchFamily="2" charset="0"/>
                <a:cs typeface="Inter Tight"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Inter Tight" pitchFamily="2" charset="0"/>
                <a:ea typeface="Inter Tight" pitchFamily="2" charset="0"/>
                <a:cs typeface="Inter Tight"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Inter Tight" pitchFamily="2"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tabLst>
                <a:tab pos="3149600" algn="l"/>
              </a:tabLst>
            </a:pPr>
            <a:r>
              <a:rPr lang="en-US" sz="5400" dirty="0">
                <a:solidFill>
                  <a:schemeClr val="tx1"/>
                </a:solidFill>
                <a:latin typeface="Source Serif 4" panose="02040603050405020204" pitchFamily="18" charset="0"/>
                <a:ea typeface="Source Serif 4" panose="02040603050405020204" pitchFamily="18" charset="0"/>
              </a:rPr>
              <a:t>Why customers choose Nuvei</a:t>
            </a:r>
          </a:p>
        </p:txBody>
      </p:sp>
      <p:graphicFrame>
        <p:nvGraphicFramePr>
          <p:cNvPr id="3" name="Table 2">
            <a:extLst>
              <a:ext uri="{FF2B5EF4-FFF2-40B4-BE49-F238E27FC236}">
                <a16:creationId xmlns:a16="http://schemas.microsoft.com/office/drawing/2014/main" id="{621A56A2-3203-ADA2-57C2-60C4313FF58A}"/>
              </a:ext>
            </a:extLst>
          </p:cNvPr>
          <p:cNvGraphicFramePr>
            <a:graphicFrameLocks noGrp="1"/>
          </p:cNvGraphicFramePr>
          <p:nvPr>
            <p:extLst>
              <p:ext uri="{D42A27DB-BD31-4B8C-83A1-F6EECF244321}">
                <p14:modId xmlns:p14="http://schemas.microsoft.com/office/powerpoint/2010/main" val="3457944428"/>
              </p:ext>
            </p:extLst>
          </p:nvPr>
        </p:nvGraphicFramePr>
        <p:xfrm>
          <a:off x="7137880" y="1401233"/>
          <a:ext cx="3873500" cy="4055533"/>
        </p:xfrm>
        <a:graphic>
          <a:graphicData uri="http://schemas.openxmlformats.org/drawingml/2006/table">
            <a:tbl>
              <a:tblPr bandRow="1">
                <a:tableStyleId>{5C22544A-7EE6-4342-B048-85BDC9FD1C3A}</a:tableStyleId>
              </a:tblPr>
              <a:tblGrid>
                <a:gridCol w="1308100">
                  <a:extLst>
                    <a:ext uri="{9D8B030D-6E8A-4147-A177-3AD203B41FA5}">
                      <a16:colId xmlns:a16="http://schemas.microsoft.com/office/drawing/2014/main" val="180970056"/>
                    </a:ext>
                  </a:extLst>
                </a:gridCol>
                <a:gridCol w="2565400">
                  <a:extLst>
                    <a:ext uri="{9D8B030D-6E8A-4147-A177-3AD203B41FA5}">
                      <a16:colId xmlns:a16="http://schemas.microsoft.com/office/drawing/2014/main" val="848334061"/>
                    </a:ext>
                  </a:extLst>
                </a:gridCol>
              </a:tblGrid>
              <a:tr h="1036085">
                <a:tc>
                  <a:txBody>
                    <a:bodyPr/>
                    <a:lstStyle/>
                    <a:p>
                      <a:pPr algn="l"/>
                      <a:endParaRPr lang="en-US">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rPr>
                        <a:t>No cost implementations</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0513834"/>
                  </a:ext>
                </a:extLst>
              </a:tr>
              <a:tr h="1036085">
                <a:tc>
                  <a:txBody>
                    <a:bodyPr/>
                    <a:lstStyle/>
                    <a:p>
                      <a:pPr algn="l"/>
                      <a:endParaRPr lang="en-US">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bg1"/>
                          </a:solidFill>
                          <a:latin typeface="+mn-lt"/>
                          <a:ea typeface="+mn-ea"/>
                          <a:cs typeface="+mn-cs"/>
                        </a:rPr>
                        <a:t>Decades of ERP experience</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418928"/>
                  </a:ext>
                </a:extLst>
              </a:tr>
              <a:tr h="1036085">
                <a:tc>
                  <a:txBody>
                    <a:bodyPr/>
                    <a:lstStyle/>
                    <a:p>
                      <a:pPr algn="l"/>
                      <a:endParaRPr lang="en-US">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rPr>
                        <a:t>Increased  visibility &amp; control</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5716637"/>
                  </a:ext>
                </a:extLst>
              </a:tr>
              <a:tr h="947278">
                <a:tc>
                  <a:txBody>
                    <a:bodyPr/>
                    <a:lstStyle/>
                    <a:p>
                      <a:pPr algn="l"/>
                      <a:endParaRPr lang="en-US">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lvl="0" indent="0" algn="l" defTabSz="914400" rtl="0" eaLnBrk="1" latinLnBrk="0" hangingPunct="1">
                        <a:lnSpc>
                          <a:spcPct val="90000"/>
                        </a:lnSpc>
                        <a:spcBef>
                          <a:spcPct val="0"/>
                        </a:spcBef>
                        <a:spcAft>
                          <a:spcPct val="35000"/>
                        </a:spcAft>
                        <a:buNone/>
                      </a:pPr>
                      <a:r>
                        <a:rPr lang="en-US" sz="1800" kern="1200" dirty="0">
                          <a:solidFill>
                            <a:schemeClr val="bg1"/>
                          </a:solidFill>
                          <a:latin typeface="+mn-lt"/>
                          <a:ea typeface="+mn-ea"/>
                          <a:cs typeface="+mn-cs"/>
                        </a:rPr>
                        <a:t>Enhanced customer experience</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3904936"/>
                  </a:ext>
                </a:extLst>
              </a:tr>
            </a:tbl>
          </a:graphicData>
        </a:graphic>
      </p:graphicFrame>
      <p:pic>
        <p:nvPicPr>
          <p:cNvPr id="4" name="Graphic 3">
            <a:extLst>
              <a:ext uri="{FF2B5EF4-FFF2-40B4-BE49-F238E27FC236}">
                <a16:creationId xmlns:a16="http://schemas.microsoft.com/office/drawing/2014/main" id="{9AB2D0FB-DF10-0566-6D7D-FB7CE0B8614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463004" y="1553633"/>
            <a:ext cx="720000" cy="720000"/>
          </a:xfrm>
          <a:prstGeom prst="rect">
            <a:avLst/>
          </a:prstGeom>
        </p:spPr>
      </p:pic>
      <p:pic>
        <p:nvPicPr>
          <p:cNvPr id="5" name="Graphic 4">
            <a:extLst>
              <a:ext uri="{FF2B5EF4-FFF2-40B4-BE49-F238E27FC236}">
                <a16:creationId xmlns:a16="http://schemas.microsoft.com/office/drawing/2014/main" id="{84AADD0A-1D02-387A-A0C5-634242989E9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63004" y="3589201"/>
            <a:ext cx="720000" cy="720000"/>
          </a:xfrm>
          <a:prstGeom prst="rect">
            <a:avLst/>
          </a:prstGeom>
        </p:spPr>
      </p:pic>
      <p:pic>
        <p:nvPicPr>
          <p:cNvPr id="6" name="Graphic 5">
            <a:extLst>
              <a:ext uri="{FF2B5EF4-FFF2-40B4-BE49-F238E27FC236}">
                <a16:creationId xmlns:a16="http://schemas.microsoft.com/office/drawing/2014/main" id="{2A154BB3-290F-E534-A500-7AD2230883A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63004" y="2577767"/>
            <a:ext cx="720000" cy="720000"/>
          </a:xfrm>
          <a:prstGeom prst="rect">
            <a:avLst/>
          </a:prstGeom>
        </p:spPr>
      </p:pic>
      <p:pic>
        <p:nvPicPr>
          <p:cNvPr id="7" name="Graphic 6">
            <a:extLst>
              <a:ext uri="{FF2B5EF4-FFF2-40B4-BE49-F238E27FC236}">
                <a16:creationId xmlns:a16="http://schemas.microsoft.com/office/drawing/2014/main" id="{A2FB1C4E-3C6D-F02A-6E2C-FC18A16B5D08}"/>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7463004" y="4587935"/>
            <a:ext cx="720000" cy="720000"/>
          </a:xfrm>
          <a:prstGeom prst="rect">
            <a:avLst/>
          </a:prstGeom>
        </p:spPr>
      </p:pic>
    </p:spTree>
    <p:extLst>
      <p:ext uri="{BB962C8B-B14F-4D97-AF65-F5344CB8AC3E}">
        <p14:creationId xmlns:p14="http://schemas.microsoft.com/office/powerpoint/2010/main" val="1420469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96701-EEF2-9FBD-1084-AC860DF9AFE6}"/>
            </a:ext>
          </a:extLst>
        </p:cNvPr>
        <p:cNvGrpSpPr/>
        <p:nvPr/>
      </p:nvGrpSpPr>
      <p:grpSpPr>
        <a:xfrm>
          <a:off x="0" y="0"/>
          <a:ext cx="0" cy="0"/>
          <a:chOff x="0" y="0"/>
          <a:chExt cx="0" cy="0"/>
        </a:xfrm>
      </p:grpSpPr>
      <p:pic>
        <p:nvPicPr>
          <p:cNvPr id="21" name="Picture Placeholder 8">
            <a:extLst>
              <a:ext uri="{FF2B5EF4-FFF2-40B4-BE49-F238E27FC236}">
                <a16:creationId xmlns:a16="http://schemas.microsoft.com/office/drawing/2014/main" id="{3F9851D8-09A6-CE22-17B7-B4977E4E5135}"/>
              </a:ext>
            </a:extLst>
          </p:cNvPr>
          <p:cNvPicPr>
            <a:picLocks/>
          </p:cNvPicPr>
          <p:nvPr/>
        </p:nvPicPr>
        <p:blipFill>
          <a:blip r:embed="rId2" cstate="email">
            <a:extLst>
              <a:ext uri="{28A0092B-C50C-407E-A947-70E740481C1C}">
                <a14:useLocalDpi xmlns:a14="http://schemas.microsoft.com/office/drawing/2010/main"/>
              </a:ext>
            </a:extLst>
          </a:blip>
          <a:srcRect/>
          <a:stretch>
            <a:fillRect/>
          </a:stretch>
        </p:blipFill>
        <p:spPr>
          <a:xfrm>
            <a:off x="5997135" y="454065"/>
            <a:ext cx="5806440" cy="5880100"/>
          </a:xfrm>
          <a:prstGeom prst="roundRect">
            <a:avLst>
              <a:gd name="adj" fmla="val 3747"/>
            </a:avLst>
          </a:prstGeom>
          <a:solidFill>
            <a:srgbClr val="FFFFFF">
              <a:shade val="85000"/>
            </a:srgbClr>
          </a:solidFill>
          <a:ln w="38100">
            <a:noFill/>
          </a:ln>
          <a:effectLst/>
        </p:spPr>
      </p:pic>
      <p:sp>
        <p:nvSpPr>
          <p:cNvPr id="4" name="Slide Number Placeholder 3">
            <a:extLst>
              <a:ext uri="{FF2B5EF4-FFF2-40B4-BE49-F238E27FC236}">
                <a16:creationId xmlns:a16="http://schemas.microsoft.com/office/drawing/2014/main" id="{AE6AA235-E55B-F641-A6AD-6DF2B11162A1}"/>
              </a:ext>
            </a:extLst>
          </p:cNvPr>
          <p:cNvSpPr>
            <a:spLocks noGrp="1"/>
          </p:cNvSpPr>
          <p:nvPr>
            <p:ph type="sldNum" sz="quarter" idx="12"/>
          </p:nvPr>
        </p:nvSpPr>
        <p:spPr/>
        <p:txBody>
          <a:bodyPr/>
          <a:lstStyle/>
          <a:p>
            <a:fld id="{C0EDDC5C-205A-1F49-B1B2-33E9132FECDE}" type="slidenum">
              <a:rPr lang="en-US" smtClean="0"/>
              <a:t>5</a:t>
            </a:fld>
            <a:endParaRPr lang="en-US"/>
          </a:p>
        </p:txBody>
      </p:sp>
      <p:sp>
        <p:nvSpPr>
          <p:cNvPr id="7" name="TextBox 6">
            <a:extLst>
              <a:ext uri="{FF2B5EF4-FFF2-40B4-BE49-F238E27FC236}">
                <a16:creationId xmlns:a16="http://schemas.microsoft.com/office/drawing/2014/main" id="{B96A8B0D-8EE8-2078-AE53-D10193E3C5A1}"/>
              </a:ext>
            </a:extLst>
          </p:cNvPr>
          <p:cNvSpPr txBox="1"/>
          <p:nvPr/>
        </p:nvSpPr>
        <p:spPr>
          <a:xfrm>
            <a:off x="479424" y="1261304"/>
            <a:ext cx="4377711" cy="193899"/>
          </a:xfrm>
          <a:prstGeom prst="rect">
            <a:avLst/>
          </a:prstGeom>
          <a:noFill/>
        </p:spPr>
        <p:txBody>
          <a:bodyPr wrap="square" lIns="0" tIns="0" rIns="0" bIns="0" rtlCol="0">
            <a:spAutoFit/>
          </a:bodyPr>
          <a:lstStyle/>
          <a:p>
            <a:pPr>
              <a:lnSpc>
                <a:spcPct val="90000"/>
              </a:lnSpc>
              <a:spcBef>
                <a:spcPts val="1000"/>
              </a:spcBef>
            </a:pPr>
            <a:r>
              <a:rPr lang="en-GB" sz="1400" dirty="0">
                <a:latin typeface="Inter Tight" pitchFamily="2" charset="0"/>
                <a:ea typeface="Inter Tight" pitchFamily="2" charset="0"/>
                <a:cs typeface="Inter Tight" pitchFamily="2" charset="0"/>
              </a:rPr>
              <a:t>Why integrated payments matter</a:t>
            </a:r>
          </a:p>
        </p:txBody>
      </p:sp>
      <p:sp>
        <p:nvSpPr>
          <p:cNvPr id="2" name="Text Placeholder 4">
            <a:extLst>
              <a:ext uri="{FF2B5EF4-FFF2-40B4-BE49-F238E27FC236}">
                <a16:creationId xmlns:a16="http://schemas.microsoft.com/office/drawing/2014/main" id="{44C889FD-7509-12BC-3540-0706E0542CE0}"/>
              </a:ext>
            </a:extLst>
          </p:cNvPr>
          <p:cNvSpPr txBox="1">
            <a:spLocks/>
          </p:cNvSpPr>
          <p:nvPr/>
        </p:nvSpPr>
        <p:spPr>
          <a:xfrm>
            <a:off x="479424" y="843270"/>
            <a:ext cx="5321339" cy="4546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cap="none" baseline="0">
                <a:solidFill>
                  <a:schemeClr val="tx1"/>
                </a:solidFill>
                <a:latin typeface="Source Serif 4" panose="02040603050405020204" pitchFamily="18" charset="0"/>
                <a:ea typeface="Inter Tight" pitchFamily="2" charset="0"/>
                <a:cs typeface="Inter Tight"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Inter Tight" pitchFamily="2" charset="0"/>
                <a:ea typeface="Inter Tight" pitchFamily="2" charset="0"/>
                <a:cs typeface="Inter Tight"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Inter Tight" pitchFamily="2" charset="0"/>
                <a:ea typeface="Inter Tight" pitchFamily="2" charset="0"/>
                <a:cs typeface="Inter Tight"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dirty="0">
                <a:ea typeface="Source Serif 4" panose="02040603050405020204" pitchFamily="18" charset="0"/>
              </a:rPr>
              <a:t>BC Integrated Payments</a:t>
            </a:r>
          </a:p>
        </p:txBody>
      </p:sp>
      <p:sp>
        <p:nvSpPr>
          <p:cNvPr id="3" name="Text Placeholder 30">
            <a:extLst>
              <a:ext uri="{FF2B5EF4-FFF2-40B4-BE49-F238E27FC236}">
                <a16:creationId xmlns:a16="http://schemas.microsoft.com/office/drawing/2014/main" id="{E2F86AF3-9FBF-25DF-0B4E-0B733DCB3297}"/>
              </a:ext>
            </a:extLst>
          </p:cNvPr>
          <p:cNvSpPr txBox="1">
            <a:spLocks/>
          </p:cNvSpPr>
          <p:nvPr/>
        </p:nvSpPr>
        <p:spPr>
          <a:xfrm>
            <a:off x="494944" y="489636"/>
            <a:ext cx="2991363" cy="24686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0" i="0" kern="1200" cap="none" baseline="0">
                <a:solidFill>
                  <a:schemeClr val="tx2"/>
                </a:solidFill>
                <a:latin typeface="Inter Tight" pitchFamily="2" charset="0"/>
                <a:ea typeface="Inter Tight" pitchFamily="2" charset="0"/>
                <a:cs typeface="Inter Tight"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Inter Tight" pitchFamily="2" charset="0"/>
                <a:ea typeface="Inter Tight" pitchFamily="2" charset="0"/>
                <a:cs typeface="Inter Tight"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Inter Tight" pitchFamily="2" charset="0"/>
                <a:ea typeface="Inter Tight" pitchFamily="2" charset="0"/>
                <a:cs typeface="Inter Tight"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20" dirty="0"/>
              <a:t>MICROSOFT DYNAMICS BC ERP INTEGRATION</a:t>
            </a:r>
          </a:p>
        </p:txBody>
      </p:sp>
      <p:sp>
        <p:nvSpPr>
          <p:cNvPr id="6" name="TextBox 5">
            <a:extLst>
              <a:ext uri="{FF2B5EF4-FFF2-40B4-BE49-F238E27FC236}">
                <a16:creationId xmlns:a16="http://schemas.microsoft.com/office/drawing/2014/main" id="{8566CFD8-3ECB-1F98-EDE6-4BF2AB01021E}"/>
              </a:ext>
            </a:extLst>
          </p:cNvPr>
          <p:cNvSpPr txBox="1"/>
          <p:nvPr/>
        </p:nvSpPr>
        <p:spPr>
          <a:xfrm>
            <a:off x="1239956" y="2254237"/>
            <a:ext cx="3678900" cy="820738"/>
          </a:xfrm>
          <a:prstGeom prst="rect">
            <a:avLst/>
          </a:prstGeom>
          <a:noFill/>
        </p:spPr>
        <p:txBody>
          <a:bodyPr wrap="square">
            <a:spAutoFit/>
          </a:bodyPr>
          <a:lstStyle/>
          <a:p>
            <a:pPr marL="0" lvl="1" indent="0">
              <a:spcBef>
                <a:spcPts val="200"/>
              </a:spcBef>
              <a:spcAft>
                <a:spcPts val="200"/>
              </a:spcAft>
              <a:buClr>
                <a:srgbClr val="C800A1"/>
              </a:buClr>
              <a:buNone/>
              <a:defRPr/>
            </a:pPr>
            <a:r>
              <a:rPr lang="en-US" sz="1600" b="1" dirty="0">
                <a:latin typeface="Inter Tight SemiBold" pitchFamily="2" charset="0"/>
                <a:ea typeface="Inter Tight SemiBold" pitchFamily="2" charset="0"/>
                <a:cs typeface="Inter Tight SemiBold" pitchFamily="2" charset="0"/>
              </a:rPr>
              <a:t>Greater efficiency</a:t>
            </a:r>
          </a:p>
          <a:p>
            <a:pPr marL="0" lvl="1" indent="0">
              <a:spcBef>
                <a:spcPts val="200"/>
              </a:spcBef>
              <a:spcAft>
                <a:spcPts val="200"/>
              </a:spcAft>
              <a:buClr>
                <a:srgbClr val="C800A1"/>
              </a:buClr>
              <a:buNone/>
              <a:defRPr/>
            </a:pPr>
            <a:r>
              <a:rPr lang="en-US" sz="1400" dirty="0">
                <a:ea typeface="Inter Tight SemiBold" pitchFamily="2" charset="0"/>
                <a:cs typeface="Inter Tight SemiBold" pitchFamily="2" charset="0"/>
              </a:rPr>
              <a:t>Saves time and eliminate manual processes around reconciliation and matching.</a:t>
            </a:r>
          </a:p>
        </p:txBody>
      </p:sp>
      <p:sp>
        <p:nvSpPr>
          <p:cNvPr id="11" name="TextBox 10">
            <a:extLst>
              <a:ext uri="{FF2B5EF4-FFF2-40B4-BE49-F238E27FC236}">
                <a16:creationId xmlns:a16="http://schemas.microsoft.com/office/drawing/2014/main" id="{EC3F55E7-9F4E-0C6F-0240-9BB704742805}"/>
              </a:ext>
            </a:extLst>
          </p:cNvPr>
          <p:cNvSpPr txBox="1"/>
          <p:nvPr/>
        </p:nvSpPr>
        <p:spPr>
          <a:xfrm>
            <a:off x="1239956" y="3297163"/>
            <a:ext cx="3678900" cy="820738"/>
          </a:xfrm>
          <a:prstGeom prst="rect">
            <a:avLst/>
          </a:prstGeom>
          <a:noFill/>
        </p:spPr>
        <p:txBody>
          <a:bodyPr wrap="square">
            <a:spAutoFit/>
          </a:bodyPr>
          <a:lstStyle/>
          <a:p>
            <a:pPr marL="0" lvl="1" indent="0">
              <a:spcBef>
                <a:spcPts val="200"/>
              </a:spcBef>
              <a:spcAft>
                <a:spcPts val="200"/>
              </a:spcAft>
              <a:buClr>
                <a:srgbClr val="C800A1"/>
              </a:buClr>
              <a:buNone/>
              <a:defRPr/>
            </a:pPr>
            <a:r>
              <a:rPr lang="en-US" sz="1600" b="1" dirty="0">
                <a:latin typeface="Inter Tight SemiBold" pitchFamily="2" charset="0"/>
                <a:ea typeface="Inter Tight SemiBold" pitchFamily="2" charset="0"/>
                <a:cs typeface="Inter Tight SemiBold" pitchFamily="2" charset="0"/>
              </a:rPr>
              <a:t>Improves cash flow</a:t>
            </a:r>
          </a:p>
          <a:p>
            <a:pPr marL="0" lvl="1" indent="0">
              <a:spcBef>
                <a:spcPts val="200"/>
              </a:spcBef>
              <a:spcAft>
                <a:spcPts val="200"/>
              </a:spcAft>
              <a:buClr>
                <a:srgbClr val="C800A1"/>
              </a:buClr>
              <a:buNone/>
              <a:defRPr/>
            </a:pPr>
            <a:r>
              <a:rPr lang="en-US" sz="1400" dirty="0">
                <a:ea typeface="Inter Tight SemiBold" pitchFamily="2" charset="0"/>
                <a:cs typeface="Inter Tight SemiBold" pitchFamily="2" charset="0"/>
              </a:rPr>
              <a:t>Shortens days sales outstanding (DSO) and provides control over cost of capital.</a:t>
            </a:r>
          </a:p>
        </p:txBody>
      </p:sp>
      <p:sp>
        <p:nvSpPr>
          <p:cNvPr id="14" name="TextBox 13">
            <a:extLst>
              <a:ext uri="{FF2B5EF4-FFF2-40B4-BE49-F238E27FC236}">
                <a16:creationId xmlns:a16="http://schemas.microsoft.com/office/drawing/2014/main" id="{7330DD2B-C5D7-B82D-465F-CBEEBCC7EA1F}"/>
              </a:ext>
            </a:extLst>
          </p:cNvPr>
          <p:cNvSpPr txBox="1"/>
          <p:nvPr/>
        </p:nvSpPr>
        <p:spPr>
          <a:xfrm>
            <a:off x="1239956" y="4340089"/>
            <a:ext cx="3678900" cy="820738"/>
          </a:xfrm>
          <a:prstGeom prst="rect">
            <a:avLst/>
          </a:prstGeom>
          <a:noFill/>
        </p:spPr>
        <p:txBody>
          <a:bodyPr wrap="square">
            <a:spAutoFit/>
          </a:bodyPr>
          <a:lstStyle/>
          <a:p>
            <a:pPr marL="0" lvl="1" indent="0">
              <a:spcBef>
                <a:spcPts val="200"/>
              </a:spcBef>
              <a:spcAft>
                <a:spcPts val="200"/>
              </a:spcAft>
              <a:buClr>
                <a:srgbClr val="C800A1"/>
              </a:buClr>
              <a:buNone/>
              <a:defRPr/>
            </a:pPr>
            <a:r>
              <a:rPr lang="en-US" sz="1600" b="1" dirty="0">
                <a:latin typeface="Inter Tight SemiBold" pitchFamily="2" charset="0"/>
                <a:ea typeface="Inter Tight SemiBold" pitchFamily="2" charset="0"/>
                <a:cs typeface="Inter Tight SemiBold" pitchFamily="2" charset="0"/>
              </a:rPr>
              <a:t>Boosts sales and retention</a:t>
            </a:r>
          </a:p>
          <a:p>
            <a:pPr marL="0" lvl="1" indent="0">
              <a:spcBef>
                <a:spcPts val="200"/>
              </a:spcBef>
              <a:spcAft>
                <a:spcPts val="200"/>
              </a:spcAft>
              <a:buClr>
                <a:srgbClr val="C800A1"/>
              </a:buClr>
              <a:buNone/>
              <a:defRPr/>
            </a:pPr>
            <a:r>
              <a:rPr lang="en-US" sz="1400" dirty="0">
                <a:ea typeface="Inter Tight SemiBold" pitchFamily="2" charset="0"/>
                <a:cs typeface="Inter Tight SemiBold" pitchFamily="2" charset="0"/>
              </a:rPr>
              <a:t>Improves experience between you and your customers and increases retention.</a:t>
            </a:r>
          </a:p>
        </p:txBody>
      </p:sp>
      <p:pic>
        <p:nvPicPr>
          <p:cNvPr id="17" name="Graphic 16">
            <a:extLst>
              <a:ext uri="{FF2B5EF4-FFF2-40B4-BE49-F238E27FC236}">
                <a16:creationId xmlns:a16="http://schemas.microsoft.com/office/drawing/2014/main" id="{1ADB9738-28CC-CB64-B135-B92CD4E649BB}"/>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94944" y="2343163"/>
            <a:ext cx="548640" cy="548640"/>
          </a:xfrm>
          <a:prstGeom prst="rect">
            <a:avLst/>
          </a:prstGeom>
        </p:spPr>
      </p:pic>
      <p:pic>
        <p:nvPicPr>
          <p:cNvPr id="18" name="Graphic 17">
            <a:extLst>
              <a:ext uri="{FF2B5EF4-FFF2-40B4-BE49-F238E27FC236}">
                <a16:creationId xmlns:a16="http://schemas.microsoft.com/office/drawing/2014/main" id="{BA904708-F806-3450-5E09-13D27C5819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6665" y="4450738"/>
            <a:ext cx="548640" cy="548640"/>
          </a:xfrm>
          <a:prstGeom prst="rect">
            <a:avLst/>
          </a:prstGeom>
        </p:spPr>
      </p:pic>
      <p:pic>
        <p:nvPicPr>
          <p:cNvPr id="20" name="Graphic 19">
            <a:extLst>
              <a:ext uri="{FF2B5EF4-FFF2-40B4-BE49-F238E27FC236}">
                <a16:creationId xmlns:a16="http://schemas.microsoft.com/office/drawing/2014/main" id="{7792F375-7F0B-87FB-683F-8D308A238D5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94944" y="3384250"/>
            <a:ext cx="548640" cy="548640"/>
          </a:xfrm>
          <a:prstGeom prst="rect">
            <a:avLst/>
          </a:prstGeom>
        </p:spPr>
      </p:pic>
    </p:spTree>
    <p:extLst>
      <p:ext uri="{BB962C8B-B14F-4D97-AF65-F5344CB8AC3E}">
        <p14:creationId xmlns:p14="http://schemas.microsoft.com/office/powerpoint/2010/main" val="265690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B714D-EB1E-B90E-82C9-52990CA2DA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8A18A6-8AE0-5DBE-EF9B-379BA3149216}"/>
              </a:ext>
            </a:extLst>
          </p:cNvPr>
          <p:cNvSpPr>
            <a:spLocks noGrp="1"/>
          </p:cNvSpPr>
          <p:nvPr>
            <p:ph type="sldNum" sz="quarter" idx="12"/>
          </p:nvPr>
        </p:nvSpPr>
        <p:spPr/>
        <p:txBody>
          <a:bodyPr/>
          <a:lstStyle/>
          <a:p>
            <a:fld id="{C0EDDC5C-205A-1F49-B1B2-33E9132FECDE}" type="slidenum">
              <a:rPr lang="en-US" smtClean="0"/>
              <a:t>6</a:t>
            </a:fld>
            <a:endParaRPr lang="en-US"/>
          </a:p>
        </p:txBody>
      </p:sp>
      <p:sp>
        <p:nvSpPr>
          <p:cNvPr id="12" name="Title 72">
            <a:extLst>
              <a:ext uri="{FF2B5EF4-FFF2-40B4-BE49-F238E27FC236}">
                <a16:creationId xmlns:a16="http://schemas.microsoft.com/office/drawing/2014/main" id="{F2304092-AAC3-69EE-6009-41742B252E62}"/>
              </a:ext>
            </a:extLst>
          </p:cNvPr>
          <p:cNvSpPr txBox="1">
            <a:spLocks/>
          </p:cNvSpPr>
          <p:nvPr/>
        </p:nvSpPr>
        <p:spPr>
          <a:xfrm>
            <a:off x="398463" y="764406"/>
            <a:ext cx="4922837" cy="509006"/>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2"/>
                </a:solidFill>
                <a:latin typeface="Source Serif 4" panose="02040603050405020204" pitchFamily="18" charset="0"/>
                <a:ea typeface="Source Serif 4" panose="02040603050405020204" pitchFamily="18" charset="0"/>
                <a:cs typeface="+mj-cs"/>
              </a:defRPr>
            </a:lvl1pPr>
          </a:lstStyle>
          <a:p>
            <a:pPr>
              <a:lnSpc>
                <a:spcPct val="100000"/>
              </a:lnSpc>
            </a:pPr>
            <a:r>
              <a:rPr lang="en-GB" dirty="0">
                <a:solidFill>
                  <a:srgbClr val="FFFFFF"/>
                </a:solidFill>
              </a:rPr>
              <a:t>BC Integrated Payments</a:t>
            </a:r>
          </a:p>
        </p:txBody>
      </p:sp>
      <p:sp>
        <p:nvSpPr>
          <p:cNvPr id="13" name="TextBox 12">
            <a:extLst>
              <a:ext uri="{FF2B5EF4-FFF2-40B4-BE49-F238E27FC236}">
                <a16:creationId xmlns:a16="http://schemas.microsoft.com/office/drawing/2014/main" id="{4D6404AA-B70B-9D0A-10B8-BCFBC7B33768}"/>
              </a:ext>
            </a:extLst>
          </p:cNvPr>
          <p:cNvSpPr txBox="1"/>
          <p:nvPr/>
        </p:nvSpPr>
        <p:spPr>
          <a:xfrm>
            <a:off x="493082" y="454065"/>
            <a:ext cx="3917077" cy="169277"/>
          </a:xfrm>
          <a:prstGeom prst="rect">
            <a:avLst/>
          </a:prstGeom>
          <a:noFill/>
        </p:spPr>
        <p:txBody>
          <a:bodyPr wrap="square" lIns="0" tIns="0" rIns="0" bIns="0">
            <a:spAutoFit/>
          </a:bodyPr>
          <a:lstStyle/>
          <a:p>
            <a:r>
              <a:rPr lang="en-US" sz="1100" spc="20" dirty="0">
                <a:latin typeface="Inter Tight" pitchFamily="2" charset="0"/>
                <a:ea typeface="Inter Tight" pitchFamily="2" charset="0"/>
                <a:cs typeface="Inter Tight" pitchFamily="2" charset="0"/>
              </a:rPr>
              <a:t>MICROSOFT DYNAMICS BC ERP INTEGRATION</a:t>
            </a:r>
          </a:p>
        </p:txBody>
      </p:sp>
      <p:sp>
        <p:nvSpPr>
          <p:cNvPr id="15" name="TextBox 14">
            <a:extLst>
              <a:ext uri="{FF2B5EF4-FFF2-40B4-BE49-F238E27FC236}">
                <a16:creationId xmlns:a16="http://schemas.microsoft.com/office/drawing/2014/main" id="{1B3E4510-77E0-DD7C-B5D0-39999ECADF2A}"/>
              </a:ext>
            </a:extLst>
          </p:cNvPr>
          <p:cNvSpPr txBox="1"/>
          <p:nvPr/>
        </p:nvSpPr>
        <p:spPr>
          <a:xfrm>
            <a:off x="479424" y="1278163"/>
            <a:ext cx="4377711" cy="193899"/>
          </a:xfrm>
          <a:prstGeom prst="rect">
            <a:avLst/>
          </a:prstGeom>
          <a:noFill/>
        </p:spPr>
        <p:txBody>
          <a:bodyPr wrap="square" lIns="0" tIns="0" rIns="0" bIns="0" rtlCol="0">
            <a:spAutoFit/>
          </a:bodyPr>
          <a:lstStyle/>
          <a:p>
            <a:pPr>
              <a:lnSpc>
                <a:spcPct val="90000"/>
              </a:lnSpc>
              <a:spcBef>
                <a:spcPts val="1000"/>
              </a:spcBef>
            </a:pPr>
            <a:r>
              <a:rPr lang="en-GB" sz="1400" dirty="0">
                <a:solidFill>
                  <a:schemeClr val="bg1"/>
                </a:solidFill>
                <a:latin typeface="Inter Tight" pitchFamily="2" charset="0"/>
                <a:ea typeface="Inter Tight" pitchFamily="2" charset="0"/>
                <a:cs typeface="Inter Tight" pitchFamily="2" charset="0"/>
              </a:rPr>
              <a:t>Primary Functions</a:t>
            </a:r>
          </a:p>
        </p:txBody>
      </p:sp>
      <p:pic>
        <p:nvPicPr>
          <p:cNvPr id="17" name="Picture 16">
            <a:extLst>
              <a:ext uri="{FF2B5EF4-FFF2-40B4-BE49-F238E27FC236}">
                <a16:creationId xmlns:a16="http://schemas.microsoft.com/office/drawing/2014/main" id="{F61DBC5C-F4CB-4119-91CD-87F34B24E7E5}"/>
              </a:ext>
            </a:extLst>
          </p:cNvPr>
          <p:cNvPicPr>
            <a:picLocks noChangeAspect="1"/>
          </p:cNvPicPr>
          <p:nvPr/>
        </p:nvPicPr>
        <p:blipFill>
          <a:blip r:embed="rId2"/>
          <a:srcRect/>
          <a:stretch/>
        </p:blipFill>
        <p:spPr>
          <a:xfrm>
            <a:off x="4332435" y="670609"/>
            <a:ext cx="9220244" cy="5862798"/>
          </a:xfrm>
          <a:prstGeom prst="rect">
            <a:avLst/>
          </a:prstGeom>
        </p:spPr>
      </p:pic>
      <p:sp>
        <p:nvSpPr>
          <p:cNvPr id="2" name="Rectangle 1">
            <a:extLst>
              <a:ext uri="{FF2B5EF4-FFF2-40B4-BE49-F238E27FC236}">
                <a16:creationId xmlns:a16="http://schemas.microsoft.com/office/drawing/2014/main" id="{A8DBC6EB-1627-4451-78CD-FD8510D74554}"/>
              </a:ext>
            </a:extLst>
          </p:cNvPr>
          <p:cNvSpPr/>
          <p:nvPr/>
        </p:nvSpPr>
        <p:spPr>
          <a:xfrm>
            <a:off x="5541708" y="1472062"/>
            <a:ext cx="6802692" cy="4268338"/>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7">
            <a:extLst>
              <a:ext uri="{FF2B5EF4-FFF2-40B4-BE49-F238E27FC236}">
                <a16:creationId xmlns:a16="http://schemas.microsoft.com/office/drawing/2014/main" id="{3A8BA8FA-D147-BCB0-DFBC-44AA4827EA45}"/>
              </a:ext>
            </a:extLst>
          </p:cNvPr>
          <p:cNvSpPr txBox="1">
            <a:spLocks/>
          </p:cNvSpPr>
          <p:nvPr/>
        </p:nvSpPr>
        <p:spPr>
          <a:xfrm>
            <a:off x="410688" y="1633486"/>
            <a:ext cx="4365735" cy="446010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200" b="0" i="0" kern="1200">
                <a:ln>
                  <a:noFill/>
                </a:ln>
                <a:solidFill>
                  <a:schemeClr val="bg2"/>
                </a:solidFill>
                <a:latin typeface="Inter Tight" pitchFamily="2" charset="0"/>
                <a:ea typeface="Inter Tight" pitchFamily="2" charset="0"/>
                <a:cs typeface="Inter Tight"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Inter Tight" pitchFamily="2" charset="0"/>
                <a:ea typeface="Inter Tight" pitchFamily="2" charset="0"/>
                <a:cs typeface="Inter Tight"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Inter Tight" pitchFamily="2" charset="0"/>
                <a:ea typeface="Inter Tight" pitchFamily="2" charset="0"/>
                <a:cs typeface="Inter Tight"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400" b="1" i="0" kern="1200">
                <a:solidFill>
                  <a:schemeClr val="tx2"/>
                </a:solidFill>
                <a:latin typeface="Franklin Gothic Demi" panose="020B0603020102020204" pitchFamily="34" charset="0"/>
                <a:ea typeface="Inter Tight" pitchFamily="2" charset="0"/>
                <a:cs typeface="Inter Tight"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400" b="1" i="0" kern="1200">
                <a:solidFill>
                  <a:schemeClr val="tx2"/>
                </a:solidFill>
                <a:latin typeface="Franklin Gothic Demi" panose="020B0603020102020204" pitchFamily="34"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176463" algn="l"/>
              </a:tabLst>
            </a:pPr>
            <a:r>
              <a:rPr lang="en-US" sz="1250" b="1" dirty="0">
                <a:solidFill>
                  <a:schemeClr val="bg1"/>
                </a:solidFill>
                <a:latin typeface="+mn-lt"/>
              </a:rPr>
              <a:t>Gateways to support both Card Present and Not Present processing</a:t>
            </a:r>
          </a:p>
          <a:p>
            <a:pPr marL="360363" indent="-185738">
              <a:buClr>
                <a:schemeClr val="accent1"/>
              </a:buClr>
              <a:buFont typeface="Arial" panose="020B0604020202020204" pitchFamily="34" charset="0"/>
              <a:buChar char="•"/>
              <a:tabLst>
                <a:tab pos="2176463" algn="l"/>
              </a:tabLst>
            </a:pPr>
            <a:r>
              <a:rPr lang="en-US" sz="1250" dirty="0">
                <a:solidFill>
                  <a:schemeClr val="bg1"/>
                </a:solidFill>
                <a:latin typeface="+mn-lt"/>
              </a:rPr>
              <a:t>Credit card and ACH</a:t>
            </a:r>
          </a:p>
          <a:p>
            <a:pPr marL="360363" indent="-185738">
              <a:buClr>
                <a:schemeClr val="accent1"/>
              </a:buClr>
              <a:buFont typeface="Arial" panose="020B0604020202020204" pitchFamily="34" charset="0"/>
              <a:buChar char="•"/>
              <a:tabLst>
                <a:tab pos="2176463" algn="l"/>
              </a:tabLst>
            </a:pPr>
            <a:r>
              <a:rPr lang="en-US" sz="1250" dirty="0">
                <a:solidFill>
                  <a:schemeClr val="bg1"/>
                </a:solidFill>
                <a:latin typeface="+mn-lt"/>
              </a:rPr>
              <a:t>EMV, NFC, and swipe</a:t>
            </a:r>
          </a:p>
          <a:p>
            <a:pPr>
              <a:tabLst>
                <a:tab pos="2176463" algn="l"/>
              </a:tabLst>
            </a:pPr>
            <a:r>
              <a:rPr lang="en-US" sz="1250" b="1" dirty="0">
                <a:solidFill>
                  <a:schemeClr val="bg1"/>
                </a:solidFill>
                <a:latin typeface="+mn-lt"/>
              </a:rPr>
              <a:t>In-transaction payment processing</a:t>
            </a:r>
          </a:p>
          <a:p>
            <a:pPr marL="360363" indent="-185738">
              <a:buClr>
                <a:schemeClr val="accent1"/>
              </a:buClr>
              <a:buFont typeface="Arial" panose="020B0604020202020204" pitchFamily="34" charset="0"/>
              <a:buChar char="•"/>
            </a:pPr>
            <a:r>
              <a:rPr lang="en-US" sz="1250" dirty="0">
                <a:solidFill>
                  <a:schemeClr val="bg1"/>
                </a:solidFill>
                <a:latin typeface="+mn-lt"/>
              </a:rPr>
              <a:t>Voids &amp; Refunds</a:t>
            </a:r>
          </a:p>
          <a:p>
            <a:pPr marL="360363" indent="-185738">
              <a:buClr>
                <a:schemeClr val="accent1"/>
              </a:buClr>
              <a:buFont typeface="Arial" panose="020B0604020202020204" pitchFamily="34" charset="0"/>
              <a:buChar char="•"/>
            </a:pPr>
            <a:r>
              <a:rPr lang="en-US" sz="1250" dirty="0">
                <a:solidFill>
                  <a:schemeClr val="bg1"/>
                </a:solidFill>
                <a:latin typeface="+mn-lt"/>
              </a:rPr>
              <a:t>Sales Orders &amp; Sales Invoices</a:t>
            </a:r>
          </a:p>
          <a:p>
            <a:pPr marL="360363" indent="-185738">
              <a:buClr>
                <a:schemeClr val="accent1"/>
              </a:buClr>
              <a:buFont typeface="Arial" panose="020B0604020202020204" pitchFamily="34" charset="0"/>
              <a:buChar char="•"/>
            </a:pPr>
            <a:r>
              <a:rPr lang="en-US" sz="1250" dirty="0">
                <a:solidFill>
                  <a:schemeClr val="bg1"/>
                </a:solidFill>
                <a:latin typeface="+mn-lt"/>
              </a:rPr>
              <a:t>Register Customer Payments</a:t>
            </a:r>
          </a:p>
          <a:p>
            <a:pPr marL="360363" indent="-185738">
              <a:buClr>
                <a:schemeClr val="accent1"/>
              </a:buClr>
              <a:buFont typeface="Arial" panose="020B0604020202020204" pitchFamily="34" charset="0"/>
              <a:buChar char="•"/>
            </a:pPr>
            <a:r>
              <a:rPr lang="en-US" sz="1250" dirty="0">
                <a:solidFill>
                  <a:schemeClr val="bg1"/>
                </a:solidFill>
                <a:latin typeface="+mn-lt"/>
              </a:rPr>
              <a:t>Customer Card</a:t>
            </a:r>
          </a:p>
          <a:p>
            <a:pPr marL="360363" indent="-185738">
              <a:buClr>
                <a:schemeClr val="accent1"/>
              </a:buClr>
              <a:buFont typeface="Arial" panose="020B0604020202020204" pitchFamily="34" charset="0"/>
              <a:buChar char="•"/>
            </a:pPr>
            <a:r>
              <a:rPr lang="en-US" sz="1250" dirty="0">
                <a:solidFill>
                  <a:schemeClr val="bg1"/>
                </a:solidFill>
                <a:latin typeface="+mn-lt"/>
              </a:rPr>
              <a:t>Service Orders &amp; Service Invoices</a:t>
            </a:r>
          </a:p>
          <a:p>
            <a:pPr>
              <a:buClr>
                <a:schemeClr val="accent1"/>
              </a:buClr>
              <a:tabLst>
                <a:tab pos="2176463" algn="l"/>
              </a:tabLst>
            </a:pPr>
            <a:r>
              <a:rPr lang="en-US" sz="1250" b="1" dirty="0">
                <a:solidFill>
                  <a:schemeClr val="bg1"/>
                </a:solidFill>
                <a:latin typeface="+mn-lt"/>
              </a:rPr>
              <a:t>Settlement Integration with Bank Account Reconciliation and AR Automation</a:t>
            </a:r>
          </a:p>
          <a:p>
            <a:pPr marL="360363" indent="-185738">
              <a:buClr>
                <a:schemeClr val="accent1"/>
              </a:buClr>
              <a:buFont typeface="Arial" panose="020B0604020202020204" pitchFamily="34" charset="0"/>
              <a:buChar char="•"/>
            </a:pPr>
            <a:r>
              <a:rPr lang="en-US" sz="1250" dirty="0">
                <a:solidFill>
                  <a:schemeClr val="bg1"/>
                </a:solidFill>
                <a:latin typeface="+mn-lt"/>
              </a:rPr>
              <a:t>Full Integrated Customer Portal</a:t>
            </a:r>
          </a:p>
          <a:p>
            <a:pPr marL="360363" indent="-185738">
              <a:buClr>
                <a:schemeClr val="accent1"/>
              </a:buClr>
              <a:buFont typeface="Arial" panose="020B0604020202020204" pitchFamily="34" charset="0"/>
              <a:buChar char="•"/>
            </a:pPr>
            <a:r>
              <a:rPr lang="en-US" sz="1250" dirty="0">
                <a:solidFill>
                  <a:schemeClr val="bg1"/>
                </a:solidFill>
                <a:latin typeface="+mn-lt"/>
              </a:rPr>
              <a:t>Anonymous Click2Pay Links</a:t>
            </a:r>
          </a:p>
          <a:p>
            <a:pPr marL="360363" indent="-185738">
              <a:buClr>
                <a:schemeClr val="accent1"/>
              </a:buClr>
              <a:buFont typeface="Arial" panose="020B0604020202020204" pitchFamily="34" charset="0"/>
              <a:buChar char="•"/>
            </a:pPr>
            <a:r>
              <a:rPr lang="en-US" sz="1250" dirty="0">
                <a:solidFill>
                  <a:schemeClr val="bg1"/>
                </a:solidFill>
                <a:latin typeface="+mn-lt"/>
              </a:rPr>
              <a:t>Customizable Notifications</a:t>
            </a:r>
          </a:p>
          <a:p>
            <a:pPr>
              <a:tabLst>
                <a:tab pos="2176463" algn="l"/>
              </a:tabLst>
            </a:pPr>
            <a:endParaRPr lang="en-US" sz="1250" dirty="0">
              <a:solidFill>
                <a:schemeClr val="bg1"/>
              </a:solidFill>
              <a:latin typeface="+mn-lt"/>
            </a:endParaRPr>
          </a:p>
        </p:txBody>
      </p:sp>
    </p:spTree>
    <p:extLst>
      <p:ext uri="{BB962C8B-B14F-4D97-AF65-F5344CB8AC3E}">
        <p14:creationId xmlns:p14="http://schemas.microsoft.com/office/powerpoint/2010/main" val="412841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7342-38B9-8AA8-3673-6C4ECB1279EF}"/>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1785B1-C3AF-8D37-3849-398F9F48B0B6}"/>
              </a:ext>
            </a:extLst>
          </p:cNvPr>
          <p:cNvSpPr>
            <a:spLocks noChangeAspect="1"/>
          </p:cNvSpPr>
          <p:nvPr/>
        </p:nvSpPr>
        <p:spPr>
          <a:xfrm>
            <a:off x="5974872" y="454065"/>
            <a:ext cx="5806440" cy="5880101"/>
          </a:xfrm>
          <a:prstGeom prst="roundRect">
            <a:avLst>
              <a:gd name="adj" fmla="val 328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ctr">
              <a:spcBef>
                <a:spcPts val="400"/>
              </a:spcBef>
              <a:spcAft>
                <a:spcPts val="400"/>
              </a:spcAft>
              <a:buClr>
                <a:srgbClr val="C800A1"/>
              </a:buClr>
              <a:defRPr/>
            </a:pPr>
            <a:endParaRPr lang="en-US" sz="1600" dirty="0">
              <a:solidFill>
                <a:srgbClr val="081F2C"/>
              </a:solidFill>
              <a:latin typeface="Source Serif 4" panose="02040603050405020204" pitchFamily="18" charset="0"/>
              <a:ea typeface="Source Serif 4" panose="02040603050405020204" pitchFamily="18" charset="0"/>
            </a:endParaRPr>
          </a:p>
        </p:txBody>
      </p:sp>
      <p:sp>
        <p:nvSpPr>
          <p:cNvPr id="4" name="Slide Number Placeholder 3">
            <a:extLst>
              <a:ext uri="{FF2B5EF4-FFF2-40B4-BE49-F238E27FC236}">
                <a16:creationId xmlns:a16="http://schemas.microsoft.com/office/drawing/2014/main" id="{37107924-D72C-4456-D571-D7AE15BDCE04}"/>
              </a:ext>
            </a:extLst>
          </p:cNvPr>
          <p:cNvSpPr>
            <a:spLocks noGrp="1"/>
          </p:cNvSpPr>
          <p:nvPr>
            <p:ph type="sldNum" sz="quarter" idx="12"/>
          </p:nvPr>
        </p:nvSpPr>
        <p:spPr/>
        <p:txBody>
          <a:bodyPr/>
          <a:lstStyle/>
          <a:p>
            <a:fld id="{C0EDDC5C-205A-1F49-B1B2-33E9132FECDE}" type="slidenum">
              <a:rPr lang="en-US" smtClean="0"/>
              <a:t>7</a:t>
            </a:fld>
            <a:endParaRPr lang="en-US"/>
          </a:p>
        </p:txBody>
      </p:sp>
      <p:sp>
        <p:nvSpPr>
          <p:cNvPr id="7" name="TextBox 6">
            <a:extLst>
              <a:ext uri="{FF2B5EF4-FFF2-40B4-BE49-F238E27FC236}">
                <a16:creationId xmlns:a16="http://schemas.microsoft.com/office/drawing/2014/main" id="{0E293D66-B234-5FA6-0DFF-F85241BAE845}"/>
              </a:ext>
            </a:extLst>
          </p:cNvPr>
          <p:cNvSpPr txBox="1"/>
          <p:nvPr/>
        </p:nvSpPr>
        <p:spPr>
          <a:xfrm>
            <a:off x="493082" y="1668573"/>
            <a:ext cx="4377711" cy="193899"/>
          </a:xfrm>
          <a:prstGeom prst="rect">
            <a:avLst/>
          </a:prstGeom>
          <a:noFill/>
        </p:spPr>
        <p:txBody>
          <a:bodyPr wrap="square" lIns="0" tIns="0" rIns="0" bIns="0" rtlCol="0">
            <a:spAutoFit/>
          </a:bodyPr>
          <a:lstStyle/>
          <a:p>
            <a:pPr>
              <a:lnSpc>
                <a:spcPct val="90000"/>
              </a:lnSpc>
              <a:spcBef>
                <a:spcPts val="1000"/>
              </a:spcBef>
            </a:pPr>
            <a:r>
              <a:rPr lang="en-US" sz="1400" dirty="0">
                <a:latin typeface="Inter Tight" pitchFamily="2" charset="0"/>
                <a:ea typeface="Inter Tight" pitchFamily="2" charset="0"/>
                <a:cs typeface="Inter Tight" pitchFamily="2" charset="0"/>
              </a:rPr>
              <a:t>Commerce Suite with Click2Pay Functionality</a:t>
            </a:r>
          </a:p>
        </p:txBody>
      </p:sp>
      <p:sp>
        <p:nvSpPr>
          <p:cNvPr id="10" name="Text Placeholder 3">
            <a:extLst>
              <a:ext uri="{FF2B5EF4-FFF2-40B4-BE49-F238E27FC236}">
                <a16:creationId xmlns:a16="http://schemas.microsoft.com/office/drawing/2014/main" id="{48605B69-E3E5-B576-D07E-EBF2FA800C15}"/>
              </a:ext>
            </a:extLst>
          </p:cNvPr>
          <p:cNvSpPr txBox="1">
            <a:spLocks/>
          </p:cNvSpPr>
          <p:nvPr/>
        </p:nvSpPr>
        <p:spPr>
          <a:xfrm>
            <a:off x="6337361" y="1148776"/>
            <a:ext cx="4902140" cy="4515594"/>
          </a:xfrm>
          <a:prstGeom prst="rect">
            <a:avLst/>
          </a:prstGeom>
        </p:spPr>
        <p:txBody>
          <a:bodyPr lIns="360000" tIns="180000" rIns="360000" bIns="180000"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latin typeface="Source Serif 4" panose="02040603050405020204" pitchFamily="18" charset="0"/>
                <a:ea typeface="Source Serif 4" panose="02040603050405020204" pitchFamily="18" charset="0"/>
              </a:rPr>
              <a:t>The Nuvei </a:t>
            </a:r>
            <a:r>
              <a:rPr lang="en-US" dirty="0">
                <a:solidFill>
                  <a:schemeClr val="tx2"/>
                </a:solidFill>
                <a:latin typeface="Source Serif 4" panose="02040603050405020204" pitchFamily="18" charset="0"/>
                <a:ea typeface="Source Serif 4" panose="02040603050405020204" pitchFamily="18" charset="0"/>
              </a:rPr>
              <a:t>Integrated Commerce Suite </a:t>
            </a:r>
            <a:r>
              <a:rPr lang="en-US" dirty="0">
                <a:solidFill>
                  <a:schemeClr val="bg1"/>
                </a:solidFill>
                <a:latin typeface="Source Serif 4" panose="02040603050405020204" pitchFamily="18" charset="0"/>
                <a:ea typeface="Source Serif 4" panose="02040603050405020204" pitchFamily="18" charset="0"/>
              </a:rPr>
              <a:t>AR Solution keeps users working inside BC and provides customers with the means to self-service for payment related tasks all while providing customers with a suite of solutions that </a:t>
            </a:r>
            <a:r>
              <a:rPr lang="en-US" dirty="0">
                <a:solidFill>
                  <a:schemeClr val="tx2"/>
                </a:solidFill>
                <a:latin typeface="Source Serif 4" panose="02040603050405020204" pitchFamily="18" charset="0"/>
                <a:ea typeface="Source Serif 4" panose="02040603050405020204" pitchFamily="18" charset="0"/>
              </a:rPr>
              <a:t>expands BC capabilities</a:t>
            </a:r>
            <a:r>
              <a:rPr lang="en-US" dirty="0">
                <a:solidFill>
                  <a:schemeClr val="bg1"/>
                </a:solidFill>
                <a:latin typeface="Source Serif 4" panose="02040603050405020204" pitchFamily="18" charset="0"/>
                <a:ea typeface="Source Serif 4" panose="02040603050405020204" pitchFamily="18" charset="0"/>
              </a:rPr>
              <a:t>.</a:t>
            </a:r>
          </a:p>
        </p:txBody>
      </p:sp>
      <p:sp>
        <p:nvSpPr>
          <p:cNvPr id="13" name="Text Placeholder 8">
            <a:extLst>
              <a:ext uri="{FF2B5EF4-FFF2-40B4-BE49-F238E27FC236}">
                <a16:creationId xmlns:a16="http://schemas.microsoft.com/office/drawing/2014/main" id="{8E41E58F-B03B-38FB-8826-566C6442E513}"/>
              </a:ext>
            </a:extLst>
          </p:cNvPr>
          <p:cNvSpPr txBox="1">
            <a:spLocks/>
          </p:cNvSpPr>
          <p:nvPr/>
        </p:nvSpPr>
        <p:spPr>
          <a:xfrm>
            <a:off x="479424" y="4452209"/>
            <a:ext cx="1148905" cy="23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514350" marR="0">
              <a:lnSpc>
                <a:spcPct val="107000"/>
              </a:lnSpc>
              <a:spcBef>
                <a:spcPts val="0"/>
              </a:spcBef>
              <a:spcAft>
                <a:spcPts val="800"/>
              </a:spcAft>
              <a:defRPr sz="2400" b="1">
                <a:solidFill>
                  <a:sysClr val="windowText" lastClr="000000"/>
                </a:solidFill>
                <a:effectLst/>
                <a:latin typeface="Proxima Nova Bl" panose="02000506030000020004" pitchFamily="50" charset="0"/>
                <a:ea typeface="Calibri" panose="020F0502020204030204" pitchFamily="34"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a:r>
              <a:rPr lang="en-US" sz="1400" b="0" dirty="0">
                <a:solidFill>
                  <a:schemeClr val="tx1"/>
                </a:solidFill>
                <a:latin typeface="Inter Tight SemiBold" pitchFamily="2" charset="0"/>
                <a:ea typeface="Inter Tight SemiBold" pitchFamily="2" charset="0"/>
                <a:cs typeface="Inter Tight SemiBold" pitchFamily="2" charset="0"/>
              </a:rPr>
              <a:t>Key benefits</a:t>
            </a:r>
          </a:p>
        </p:txBody>
      </p:sp>
      <p:sp>
        <p:nvSpPr>
          <p:cNvPr id="16" name="TextBox 15">
            <a:extLst>
              <a:ext uri="{FF2B5EF4-FFF2-40B4-BE49-F238E27FC236}">
                <a16:creationId xmlns:a16="http://schemas.microsoft.com/office/drawing/2014/main" id="{81856952-2521-91B6-FD81-455B60525D2E}"/>
              </a:ext>
            </a:extLst>
          </p:cNvPr>
          <p:cNvSpPr txBox="1"/>
          <p:nvPr/>
        </p:nvSpPr>
        <p:spPr>
          <a:xfrm>
            <a:off x="493082" y="2106306"/>
            <a:ext cx="5071583" cy="923330"/>
          </a:xfrm>
          <a:prstGeom prst="rect">
            <a:avLst/>
          </a:prstGeom>
          <a:noFill/>
        </p:spPr>
        <p:txBody>
          <a:bodyPr wrap="square" lIns="0" tIns="0" rIns="0" bIns="0">
            <a:spAutoFit/>
          </a:bodyPr>
          <a:lstStyle/>
          <a:p>
            <a:r>
              <a:rPr lang="en-US" sz="2000" i="0" dirty="0">
                <a:effectLst/>
                <a:latin typeface="Source Serif 4" panose="02040603050405020204" pitchFamily="18" charset="0"/>
                <a:ea typeface="Source Serif 4" panose="02040603050405020204" pitchFamily="18" charset="0"/>
              </a:rPr>
              <a:t>Complete ERP  portal that provides customers with all the tools necessary for self-services for payment related tasks.</a:t>
            </a:r>
          </a:p>
        </p:txBody>
      </p:sp>
      <p:sp>
        <p:nvSpPr>
          <p:cNvPr id="19" name="TextBox 18">
            <a:extLst>
              <a:ext uri="{FF2B5EF4-FFF2-40B4-BE49-F238E27FC236}">
                <a16:creationId xmlns:a16="http://schemas.microsoft.com/office/drawing/2014/main" id="{1AE4AA90-3483-7B23-4A96-EFA45DF84237}"/>
              </a:ext>
            </a:extLst>
          </p:cNvPr>
          <p:cNvSpPr txBox="1"/>
          <p:nvPr/>
        </p:nvSpPr>
        <p:spPr>
          <a:xfrm>
            <a:off x="479424" y="4763705"/>
            <a:ext cx="4734699" cy="1426031"/>
          </a:xfrm>
          <a:prstGeom prst="rect">
            <a:avLst/>
          </a:prstGeom>
          <a:noFill/>
        </p:spPr>
        <p:txBody>
          <a:bodyPr wrap="square">
            <a:spAutoFit/>
          </a:bodyPr>
          <a:lstStyle/>
          <a:p>
            <a:pPr marL="268288" lvl="1" indent="-179388">
              <a:spcBef>
                <a:spcPts val="600"/>
              </a:spcBef>
              <a:spcAft>
                <a:spcPts val="200"/>
              </a:spcAft>
              <a:buClr>
                <a:schemeClr val="tx2"/>
              </a:buClr>
              <a:buFont typeface="Arial" panose="020B0604020202020204" pitchFamily="34" charset="0"/>
              <a:buChar char="•"/>
              <a:defRPr/>
            </a:pPr>
            <a:r>
              <a:rPr lang="en-US" sz="1200" dirty="0">
                <a:latin typeface="Inter Tight" pitchFamily="2" charset="0"/>
                <a:ea typeface="Inter Tight" pitchFamily="2" charset="0"/>
                <a:cs typeface="Inter Tight" pitchFamily="2" charset="0"/>
              </a:rPr>
              <a:t>Improve working capital efficiency</a:t>
            </a:r>
          </a:p>
          <a:p>
            <a:pPr marL="268288" lvl="1" indent="-179388">
              <a:spcBef>
                <a:spcPts val="600"/>
              </a:spcBef>
              <a:spcAft>
                <a:spcPts val="200"/>
              </a:spcAft>
              <a:buClr>
                <a:schemeClr val="tx2"/>
              </a:buClr>
              <a:buFont typeface="Arial" panose="020B0604020202020204" pitchFamily="34" charset="0"/>
              <a:buChar char="•"/>
              <a:defRPr/>
            </a:pPr>
            <a:r>
              <a:rPr lang="en-US" sz="1200" dirty="0">
                <a:latin typeface="Inter Tight" pitchFamily="2" charset="0"/>
                <a:ea typeface="Inter Tight" pitchFamily="2" charset="0"/>
                <a:cs typeface="Inter Tight" pitchFamily="2" charset="0"/>
              </a:rPr>
              <a:t>Centralize customer information</a:t>
            </a:r>
          </a:p>
          <a:p>
            <a:pPr marL="268288" lvl="1" indent="-179388">
              <a:spcBef>
                <a:spcPts val="600"/>
              </a:spcBef>
              <a:spcAft>
                <a:spcPts val="200"/>
              </a:spcAft>
              <a:buClr>
                <a:schemeClr val="tx2"/>
              </a:buClr>
              <a:buFont typeface="Arial" panose="020B0604020202020204" pitchFamily="34" charset="0"/>
              <a:buChar char="•"/>
              <a:defRPr/>
            </a:pPr>
            <a:r>
              <a:rPr lang="en-US" sz="1200" dirty="0">
                <a:latin typeface="Inter Tight" pitchFamily="2" charset="0"/>
                <a:ea typeface="Inter Tight" pitchFamily="2" charset="0"/>
                <a:cs typeface="Inter Tight" pitchFamily="2" charset="0"/>
              </a:rPr>
              <a:t>Reduce invoice processing expense</a:t>
            </a:r>
          </a:p>
          <a:p>
            <a:pPr marL="268288" lvl="1" indent="-179388">
              <a:spcBef>
                <a:spcPts val="600"/>
              </a:spcBef>
              <a:spcAft>
                <a:spcPts val="200"/>
              </a:spcAft>
              <a:buClr>
                <a:schemeClr val="tx2"/>
              </a:buClr>
              <a:buFont typeface="Arial" panose="020B0604020202020204" pitchFamily="34" charset="0"/>
              <a:buChar char="•"/>
              <a:defRPr/>
            </a:pPr>
            <a:r>
              <a:rPr lang="en-US" sz="1200" dirty="0">
                <a:latin typeface="Inter Tight" pitchFamily="2" charset="0"/>
                <a:ea typeface="Inter Tight" pitchFamily="2" charset="0"/>
                <a:cs typeface="Inter Tight" pitchFamily="2" charset="0"/>
              </a:rPr>
              <a:t>Manage buyer level payment options</a:t>
            </a:r>
          </a:p>
          <a:p>
            <a:pPr marL="268288" lvl="1" indent="-179388">
              <a:spcBef>
                <a:spcPts val="600"/>
              </a:spcBef>
              <a:spcAft>
                <a:spcPts val="200"/>
              </a:spcAft>
              <a:buClr>
                <a:schemeClr val="tx2"/>
              </a:buClr>
              <a:buFont typeface="Arial" panose="020B0604020202020204" pitchFamily="34" charset="0"/>
              <a:buChar char="•"/>
              <a:defRPr/>
            </a:pPr>
            <a:r>
              <a:rPr lang="en-US" sz="1200" dirty="0">
                <a:latin typeface="Inter Tight" pitchFamily="2" charset="0"/>
                <a:ea typeface="Inter Tight" pitchFamily="2" charset="0"/>
                <a:cs typeface="Inter Tight" pitchFamily="2" charset="0"/>
              </a:rPr>
              <a:t>Automate time consuming tasks</a:t>
            </a:r>
          </a:p>
        </p:txBody>
      </p:sp>
      <p:sp>
        <p:nvSpPr>
          <p:cNvPr id="20" name="Text Placeholder 6">
            <a:extLst>
              <a:ext uri="{FF2B5EF4-FFF2-40B4-BE49-F238E27FC236}">
                <a16:creationId xmlns:a16="http://schemas.microsoft.com/office/drawing/2014/main" id="{A46CCCEC-87B7-41EC-804F-714D947C7C1F}"/>
              </a:ext>
            </a:extLst>
          </p:cNvPr>
          <p:cNvSpPr txBox="1">
            <a:spLocks/>
          </p:cNvSpPr>
          <p:nvPr/>
        </p:nvSpPr>
        <p:spPr>
          <a:xfrm>
            <a:off x="493552" y="3216815"/>
            <a:ext cx="4939509" cy="147103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76463" algn="l"/>
              </a:tabLst>
            </a:pPr>
            <a:r>
              <a:rPr lang="en-US" sz="1600" b="1" dirty="0">
                <a:latin typeface="Inter Tight" pitchFamily="2" charset="0"/>
                <a:ea typeface="Inter Tight" pitchFamily="2" charset="0"/>
                <a:cs typeface="Inter Tight" pitchFamily="2" charset="0"/>
              </a:rPr>
              <a:t>Customer Portal</a:t>
            </a:r>
          </a:p>
          <a:p>
            <a:pPr marL="0" indent="0">
              <a:buNone/>
              <a:tabLst>
                <a:tab pos="2176463" algn="l"/>
              </a:tabLst>
            </a:pPr>
            <a:r>
              <a:rPr lang="en-US" sz="1600" dirty="0">
                <a:latin typeface="Inter Tight" pitchFamily="2" charset="0"/>
                <a:ea typeface="Inter Tight" pitchFamily="2" charset="0"/>
                <a:cs typeface="Inter Tight" pitchFamily="2" charset="0"/>
              </a:rPr>
              <a:t>Modern and easy-to-use for customers. Merchants control the brand experience through color stories, logos and font selection.</a:t>
            </a:r>
          </a:p>
        </p:txBody>
      </p:sp>
      <p:sp>
        <p:nvSpPr>
          <p:cNvPr id="3" name="Text Placeholder 4">
            <a:extLst>
              <a:ext uri="{FF2B5EF4-FFF2-40B4-BE49-F238E27FC236}">
                <a16:creationId xmlns:a16="http://schemas.microsoft.com/office/drawing/2014/main" id="{73F952D6-9F35-E772-4A00-2705C6DA5B82}"/>
              </a:ext>
            </a:extLst>
          </p:cNvPr>
          <p:cNvSpPr txBox="1">
            <a:spLocks/>
          </p:cNvSpPr>
          <p:nvPr/>
        </p:nvSpPr>
        <p:spPr>
          <a:xfrm>
            <a:off x="479424" y="843270"/>
            <a:ext cx="5321339" cy="45463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cap="none" baseline="0">
                <a:solidFill>
                  <a:schemeClr val="tx1"/>
                </a:solidFill>
                <a:latin typeface="Source Serif 4" panose="02040603050405020204" pitchFamily="18" charset="0"/>
                <a:ea typeface="Inter Tight" pitchFamily="2" charset="0"/>
                <a:cs typeface="Inter Tight"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Inter Tight" pitchFamily="2" charset="0"/>
                <a:ea typeface="Inter Tight" pitchFamily="2" charset="0"/>
                <a:cs typeface="Inter Tight"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Inter Tight" pitchFamily="2" charset="0"/>
                <a:ea typeface="Inter Tight" pitchFamily="2" charset="0"/>
                <a:cs typeface="Inter Tight"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dirty="0">
                <a:ea typeface="Source Serif 4" panose="02040603050405020204" pitchFamily="18" charset="0"/>
              </a:rPr>
              <a:t>ERP Customer Portal - Commerce Suite</a:t>
            </a:r>
          </a:p>
        </p:txBody>
      </p:sp>
      <p:sp>
        <p:nvSpPr>
          <p:cNvPr id="5" name="Text Placeholder 30">
            <a:extLst>
              <a:ext uri="{FF2B5EF4-FFF2-40B4-BE49-F238E27FC236}">
                <a16:creationId xmlns:a16="http://schemas.microsoft.com/office/drawing/2014/main" id="{A20753AF-D1EC-16F6-5D97-CC8EA492B52F}"/>
              </a:ext>
            </a:extLst>
          </p:cNvPr>
          <p:cNvSpPr txBox="1">
            <a:spLocks/>
          </p:cNvSpPr>
          <p:nvPr/>
        </p:nvSpPr>
        <p:spPr>
          <a:xfrm>
            <a:off x="494944" y="489636"/>
            <a:ext cx="2991363" cy="24686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0" i="0" kern="1200" cap="none" baseline="0">
                <a:solidFill>
                  <a:schemeClr val="tx2"/>
                </a:solidFill>
                <a:latin typeface="Inter Tight" pitchFamily="2" charset="0"/>
                <a:ea typeface="Inter Tight" pitchFamily="2" charset="0"/>
                <a:cs typeface="Inter Tight"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Inter Tight" pitchFamily="2" charset="0"/>
                <a:ea typeface="Inter Tight" pitchFamily="2" charset="0"/>
                <a:cs typeface="Inter Tight"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Inter Tight" pitchFamily="2" charset="0"/>
                <a:ea typeface="Inter Tight" pitchFamily="2" charset="0"/>
                <a:cs typeface="Inter Tight"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20" dirty="0"/>
              <a:t>MICROSOFT DYNAMICS BC ERP INTEGRATION</a:t>
            </a:r>
          </a:p>
        </p:txBody>
      </p:sp>
    </p:spTree>
    <p:extLst>
      <p:ext uri="{BB962C8B-B14F-4D97-AF65-F5344CB8AC3E}">
        <p14:creationId xmlns:p14="http://schemas.microsoft.com/office/powerpoint/2010/main" val="319353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23F87-0830-1410-B0FA-AFF5DE89C5B5}"/>
            </a:ext>
          </a:extLst>
        </p:cNvPr>
        <p:cNvGrpSpPr/>
        <p:nvPr/>
      </p:nvGrpSpPr>
      <p:grpSpPr>
        <a:xfrm>
          <a:off x="0" y="0"/>
          <a:ext cx="0" cy="0"/>
          <a:chOff x="0" y="0"/>
          <a:chExt cx="0" cy="0"/>
        </a:xfrm>
      </p:grpSpPr>
      <p:sp>
        <p:nvSpPr>
          <p:cNvPr id="18" name="Text Placeholder 4">
            <a:extLst>
              <a:ext uri="{FF2B5EF4-FFF2-40B4-BE49-F238E27FC236}">
                <a16:creationId xmlns:a16="http://schemas.microsoft.com/office/drawing/2014/main" id="{71893922-7821-68A0-61A0-84FD2CCFDDAC}"/>
              </a:ext>
            </a:extLst>
          </p:cNvPr>
          <p:cNvSpPr>
            <a:spLocks noGrp="1"/>
          </p:cNvSpPr>
          <p:nvPr>
            <p:ph type="body" sz="quarter" idx="13"/>
          </p:nvPr>
        </p:nvSpPr>
        <p:spPr>
          <a:xfrm>
            <a:off x="479424" y="843270"/>
            <a:ext cx="9591675" cy="454639"/>
          </a:xfrm>
        </p:spPr>
        <p:txBody>
          <a:bodyPr/>
          <a:lstStyle/>
          <a:p>
            <a:pPr marL="0" indent="0">
              <a:spcBef>
                <a:spcPct val="0"/>
              </a:spcBef>
              <a:buNone/>
            </a:pPr>
            <a:r>
              <a:rPr lang="en-US" sz="2800" dirty="0">
                <a:latin typeface="Source Serif 4" panose="02040603050405020204" pitchFamily="18" charset="0"/>
                <a:ea typeface="Source Serif 4" panose="02040603050405020204" pitchFamily="18" charset="0"/>
                <a:cs typeface="+mj-cs"/>
              </a:rPr>
              <a:t>Focused approach to industry challenges</a:t>
            </a:r>
          </a:p>
        </p:txBody>
      </p:sp>
      <p:sp>
        <p:nvSpPr>
          <p:cNvPr id="7" name="Text Placeholder 30">
            <a:extLst>
              <a:ext uri="{FF2B5EF4-FFF2-40B4-BE49-F238E27FC236}">
                <a16:creationId xmlns:a16="http://schemas.microsoft.com/office/drawing/2014/main" id="{4A09F219-206A-085B-C7D9-B5C3B595D05B}"/>
              </a:ext>
            </a:extLst>
          </p:cNvPr>
          <p:cNvSpPr txBox="1">
            <a:spLocks/>
          </p:cNvSpPr>
          <p:nvPr/>
        </p:nvSpPr>
        <p:spPr>
          <a:xfrm>
            <a:off x="494944" y="489636"/>
            <a:ext cx="2991363" cy="24686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0" i="0" kern="1200" cap="none" baseline="0">
                <a:solidFill>
                  <a:schemeClr val="tx2"/>
                </a:solidFill>
                <a:latin typeface="Inter Tight" pitchFamily="2" charset="0"/>
                <a:ea typeface="Inter Tight" pitchFamily="2" charset="0"/>
                <a:cs typeface="Inter Tight"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Inter Tight" pitchFamily="2" charset="0"/>
                <a:ea typeface="Inter Tight" pitchFamily="2" charset="0"/>
                <a:cs typeface="Inter Tight"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Inter Tight" pitchFamily="2" charset="0"/>
                <a:ea typeface="Inter Tight" pitchFamily="2" charset="0"/>
                <a:cs typeface="Inter Tight"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400" b="1" i="0" kern="1200">
                <a:solidFill>
                  <a:schemeClr val="tx1"/>
                </a:solidFill>
                <a:latin typeface="Franklin Gothic Demi" panose="020B0603020102020204" pitchFamily="34" charset="0"/>
                <a:ea typeface="Inter Tight" pitchFamily="2" charset="0"/>
                <a:cs typeface="Inter T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20" dirty="0"/>
              <a:t>MICROSOFT DYNAMICS BC ERP INTEGRATION</a:t>
            </a:r>
          </a:p>
        </p:txBody>
      </p:sp>
      <p:sp>
        <p:nvSpPr>
          <p:cNvPr id="13" name="Google Shape;336;p50">
            <a:extLst>
              <a:ext uri="{FF2B5EF4-FFF2-40B4-BE49-F238E27FC236}">
                <a16:creationId xmlns:a16="http://schemas.microsoft.com/office/drawing/2014/main" id="{4AF2814B-1BFA-E00F-BE12-1A0227844540}"/>
              </a:ext>
            </a:extLst>
          </p:cNvPr>
          <p:cNvSpPr/>
          <p:nvPr/>
        </p:nvSpPr>
        <p:spPr>
          <a:xfrm>
            <a:off x="377824" y="3024757"/>
            <a:ext cx="10810876" cy="1242443"/>
          </a:xfrm>
          <a:prstGeom prst="roundRect">
            <a:avLst>
              <a:gd name="adj" fmla="val 6922"/>
            </a:avLst>
          </a:prstGeom>
          <a:noFill/>
          <a:ln>
            <a:noFill/>
          </a:ln>
          <a:effectLst/>
        </p:spPr>
        <p:txBody>
          <a:bodyPr wrap="square" lIns="0" tIns="72000" rIns="731520" bIns="0" rtlCol="0" anchor="t"/>
          <a:lstStyle/>
          <a:p>
            <a:pPr marL="1028700"/>
            <a:r>
              <a:rPr lang="en-US" sz="1400" b="1" dirty="0"/>
              <a:t>Capture for More</a:t>
            </a:r>
          </a:p>
          <a:p>
            <a:pPr marL="1028700"/>
            <a:endParaRPr lang="en-US" sz="1400" b="1" dirty="0">
              <a:latin typeface="Proxima Nova Rg" panose="02000506030000020004" pitchFamily="50" charset="0"/>
            </a:endParaRPr>
          </a:p>
          <a:p>
            <a:pPr marL="1028700"/>
            <a:r>
              <a:rPr lang="en-US" sz="1100" b="1" dirty="0">
                <a:solidFill>
                  <a:schemeClr val="accent6"/>
                </a:solidFill>
              </a:rPr>
              <a:t>Problem:  </a:t>
            </a:r>
            <a:r>
              <a:rPr lang="en-US" sz="1100" dirty="0"/>
              <a:t>	Sales and shipping tax are often not known at the time of invoicing. Capturing the payment can create multiple authorizations, short  	pays,  or other workflow challenges.</a:t>
            </a:r>
          </a:p>
          <a:p>
            <a:pPr marL="1028700"/>
            <a:endParaRPr lang="en-US" sz="1100" dirty="0"/>
          </a:p>
          <a:p>
            <a:pPr marL="1028700"/>
            <a:r>
              <a:rPr lang="en-US" sz="1100" b="1" dirty="0">
                <a:solidFill>
                  <a:schemeClr val="accent5"/>
                </a:solidFill>
              </a:rPr>
              <a:t>Solution :</a:t>
            </a:r>
            <a:r>
              <a:rPr lang="en-US" sz="1100" dirty="0"/>
              <a:t>	Take Deposit (</a:t>
            </a:r>
            <a:r>
              <a:rPr lang="en-US" sz="1100" dirty="0" err="1"/>
              <a:t>PreAuth</a:t>
            </a:r>
            <a:r>
              <a:rPr lang="en-US" sz="1100" dirty="0"/>
              <a:t>), allowing Capture For More upon final payment capture when product is picked/packed/shipped.</a:t>
            </a:r>
          </a:p>
          <a:p>
            <a:pPr marL="1028700"/>
            <a:endParaRPr lang="en-US" sz="1100" dirty="0"/>
          </a:p>
        </p:txBody>
      </p:sp>
      <p:sp>
        <p:nvSpPr>
          <p:cNvPr id="14" name="Google Shape;336;p50">
            <a:extLst>
              <a:ext uri="{FF2B5EF4-FFF2-40B4-BE49-F238E27FC236}">
                <a16:creationId xmlns:a16="http://schemas.microsoft.com/office/drawing/2014/main" id="{B9076D76-F5C0-E879-685B-526A3559F752}"/>
              </a:ext>
            </a:extLst>
          </p:cNvPr>
          <p:cNvSpPr/>
          <p:nvPr/>
        </p:nvSpPr>
        <p:spPr>
          <a:xfrm>
            <a:off x="393344" y="4472557"/>
            <a:ext cx="10810876" cy="1242443"/>
          </a:xfrm>
          <a:prstGeom prst="roundRect">
            <a:avLst>
              <a:gd name="adj" fmla="val 6922"/>
            </a:avLst>
          </a:prstGeom>
          <a:noFill/>
          <a:ln>
            <a:noFill/>
          </a:ln>
          <a:effectLst/>
        </p:spPr>
        <p:txBody>
          <a:bodyPr wrap="square" lIns="0" tIns="72000" rIns="914400" bIns="0" rtlCol="0" anchor="t"/>
          <a:lstStyle/>
          <a:p>
            <a:pPr marL="977900"/>
            <a:r>
              <a:rPr lang="en-US" sz="1400" b="1" dirty="0">
                <a:latin typeface="Proxima Nova Rg" panose="02000506030000020004" pitchFamily="50" charset="0"/>
              </a:rPr>
              <a:t>Partial Pay, Multi Pay, Credit Memo</a:t>
            </a:r>
          </a:p>
          <a:p>
            <a:pPr marL="977900"/>
            <a:endParaRPr lang="en-US" sz="1400" b="1" dirty="0">
              <a:latin typeface="Proxima Nova Rg" panose="02000506030000020004" pitchFamily="50" charset="0"/>
            </a:endParaRPr>
          </a:p>
          <a:p>
            <a:pPr marL="977900"/>
            <a:r>
              <a:rPr lang="en-US" sz="1100" b="1" dirty="0">
                <a:solidFill>
                  <a:schemeClr val="accent6"/>
                </a:solidFill>
              </a:rPr>
              <a:t>Problem:  	</a:t>
            </a:r>
            <a:r>
              <a:rPr lang="en-US" sz="1100" dirty="0"/>
              <a:t>Short payments and unique buyer behavior represent significant reconciliation challenges in the ERP.</a:t>
            </a:r>
          </a:p>
          <a:p>
            <a:pPr marL="977900"/>
            <a:endParaRPr lang="en-US" sz="1100" dirty="0"/>
          </a:p>
          <a:p>
            <a:pPr marL="977900"/>
            <a:r>
              <a:rPr lang="en-US" sz="1100" b="1" dirty="0">
                <a:solidFill>
                  <a:schemeClr val="accent5"/>
                </a:solidFill>
              </a:rPr>
              <a:t>Solution:	</a:t>
            </a:r>
            <a:r>
              <a:rPr lang="en-US" sz="1100" dirty="0"/>
              <a:t>Nuvei allows for the ERP/Merchant to handle complex accounting and workflow tied to these needs; link between invoice, SKU, 	payment and general ledger.</a:t>
            </a:r>
          </a:p>
        </p:txBody>
      </p:sp>
      <p:sp>
        <p:nvSpPr>
          <p:cNvPr id="15" name="Google Shape;336;p50">
            <a:extLst>
              <a:ext uri="{FF2B5EF4-FFF2-40B4-BE49-F238E27FC236}">
                <a16:creationId xmlns:a16="http://schemas.microsoft.com/office/drawing/2014/main" id="{76639BBC-21A2-B1C3-0645-A6482D3D8D4C}"/>
              </a:ext>
            </a:extLst>
          </p:cNvPr>
          <p:cNvSpPr/>
          <p:nvPr/>
        </p:nvSpPr>
        <p:spPr>
          <a:xfrm>
            <a:off x="377824" y="1589657"/>
            <a:ext cx="10810876" cy="1242443"/>
          </a:xfrm>
          <a:prstGeom prst="roundRect">
            <a:avLst>
              <a:gd name="adj" fmla="val 6922"/>
            </a:avLst>
          </a:prstGeom>
          <a:noFill/>
          <a:ln>
            <a:noFill/>
          </a:ln>
          <a:effectLst/>
        </p:spPr>
        <p:txBody>
          <a:bodyPr wrap="square" lIns="0" tIns="72000" rIns="914400" bIns="0" rtlCol="0" anchor="t"/>
          <a:lstStyle/>
          <a:p>
            <a:pPr marL="1028700"/>
            <a:r>
              <a:rPr lang="en-US" sz="1400" b="1" dirty="0"/>
              <a:t>Surcharging</a:t>
            </a:r>
          </a:p>
          <a:p>
            <a:pPr marL="1028700"/>
            <a:endParaRPr lang="en-US" sz="1400" b="1" dirty="0"/>
          </a:p>
          <a:p>
            <a:pPr marL="1028700"/>
            <a:r>
              <a:rPr lang="en-US" sz="1100" b="1" dirty="0">
                <a:solidFill>
                  <a:schemeClr val="accent6"/>
                </a:solidFill>
              </a:rPr>
              <a:t>Problem:  </a:t>
            </a:r>
            <a:r>
              <a:rPr lang="en-US" sz="1100" dirty="0"/>
              <a:t>	Customers want to surcharge and need to manage the complex surcharging requirements.</a:t>
            </a:r>
          </a:p>
          <a:p>
            <a:pPr marL="1028700"/>
            <a:endParaRPr lang="en-US" sz="1100" dirty="0"/>
          </a:p>
          <a:p>
            <a:pPr marL="1028700"/>
            <a:r>
              <a:rPr lang="en-US" sz="1100" b="1" dirty="0">
                <a:solidFill>
                  <a:schemeClr val="accent5"/>
                </a:solidFill>
              </a:rPr>
              <a:t>Solution :</a:t>
            </a:r>
            <a:r>
              <a:rPr lang="en-US" sz="1100" dirty="0"/>
              <a:t>	Nuvei surcharging offers a flexible solution that that allows merchants to stay in compliance. This feature also provides additional fee 	recovery capabilities that allow customers to better manage the cost of acceptance while giving buyers flexible payment options.</a:t>
            </a:r>
          </a:p>
          <a:p>
            <a:pPr marL="1028700"/>
            <a:endParaRPr lang="en-US" sz="1100" dirty="0"/>
          </a:p>
        </p:txBody>
      </p:sp>
      <p:pic>
        <p:nvPicPr>
          <p:cNvPr id="16" name="Graphic 15">
            <a:extLst>
              <a:ext uri="{FF2B5EF4-FFF2-40B4-BE49-F238E27FC236}">
                <a16:creationId xmlns:a16="http://schemas.microsoft.com/office/drawing/2014/main" id="{BB80B2F6-63B6-3D0C-C5C2-B8F73BD7CEA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68071" y="1706572"/>
            <a:ext cx="640080" cy="640080"/>
          </a:xfrm>
          <a:prstGeom prst="rect">
            <a:avLst/>
          </a:prstGeom>
        </p:spPr>
      </p:pic>
      <p:pic>
        <p:nvPicPr>
          <p:cNvPr id="17" name="Graphic 16">
            <a:extLst>
              <a:ext uri="{FF2B5EF4-FFF2-40B4-BE49-F238E27FC236}">
                <a16:creationId xmlns:a16="http://schemas.microsoft.com/office/drawing/2014/main" id="{B693A9F5-FEFB-3BF0-B5E5-ECA9608C182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8071" y="3170600"/>
            <a:ext cx="640080" cy="640080"/>
          </a:xfrm>
          <a:prstGeom prst="rect">
            <a:avLst/>
          </a:prstGeom>
        </p:spPr>
      </p:pic>
      <p:pic>
        <p:nvPicPr>
          <p:cNvPr id="19" name="Graphic 18">
            <a:extLst>
              <a:ext uri="{FF2B5EF4-FFF2-40B4-BE49-F238E27FC236}">
                <a16:creationId xmlns:a16="http://schemas.microsoft.com/office/drawing/2014/main" id="{F1C146DA-9CCC-0DCB-8C7E-A85DEA75299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8071" y="4576313"/>
            <a:ext cx="640080" cy="640080"/>
          </a:xfrm>
          <a:prstGeom prst="rect">
            <a:avLst/>
          </a:prstGeom>
        </p:spPr>
      </p:pic>
      <p:cxnSp>
        <p:nvCxnSpPr>
          <p:cNvPr id="22" name="Straight Connector 21">
            <a:extLst>
              <a:ext uri="{FF2B5EF4-FFF2-40B4-BE49-F238E27FC236}">
                <a16:creationId xmlns:a16="http://schemas.microsoft.com/office/drawing/2014/main" id="{62C0D839-6485-1FAE-44CB-0C7CD72892B2}"/>
              </a:ext>
            </a:extLst>
          </p:cNvPr>
          <p:cNvCxnSpPr/>
          <p:nvPr/>
        </p:nvCxnSpPr>
        <p:spPr>
          <a:xfrm>
            <a:off x="494944" y="2933700"/>
            <a:ext cx="11062056" cy="0"/>
          </a:xfrm>
          <a:prstGeom prst="line">
            <a:avLst/>
          </a:prstGeom>
          <a:ln w="9525">
            <a:solidFill>
              <a:schemeClr val="bg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DF85412-1065-D7F6-C9A4-201CDEDC72DE}"/>
              </a:ext>
            </a:extLst>
          </p:cNvPr>
          <p:cNvCxnSpPr/>
          <p:nvPr/>
        </p:nvCxnSpPr>
        <p:spPr>
          <a:xfrm>
            <a:off x="479424" y="4356100"/>
            <a:ext cx="11062056" cy="0"/>
          </a:xfrm>
          <a:prstGeom prst="line">
            <a:avLst/>
          </a:prstGeom>
          <a:ln w="9525">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58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C46E2-0E94-F5BB-4EA5-C88FC2266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2CC8A-C77E-5C50-4A81-8CAF5D793BCE}"/>
              </a:ext>
            </a:extLst>
          </p:cNvPr>
          <p:cNvSpPr>
            <a:spLocks noGrp="1"/>
          </p:cNvSpPr>
          <p:nvPr>
            <p:ph type="ctrTitle"/>
          </p:nvPr>
        </p:nvSpPr>
        <p:spPr/>
        <p:txBody>
          <a:bodyPr>
            <a:normAutofit fontScale="90000"/>
          </a:bodyPr>
          <a:lstStyle/>
          <a:p>
            <a:r>
              <a:rPr lang="en-US" dirty="0">
                <a:solidFill>
                  <a:schemeClr val="bg1"/>
                </a:solidFill>
              </a:rPr>
              <a:t>Every payment,</a:t>
            </a:r>
            <a:br>
              <a:rPr lang="en-US" dirty="0">
                <a:solidFill>
                  <a:schemeClr val="bg1"/>
                </a:solidFill>
              </a:rPr>
            </a:br>
            <a:r>
              <a:rPr lang="en-US" dirty="0">
                <a:solidFill>
                  <a:schemeClr val="tx2"/>
                </a:solidFill>
              </a:rPr>
              <a:t>everywhere</a:t>
            </a:r>
            <a:r>
              <a:rPr lang="en-US" dirty="0">
                <a:solidFill>
                  <a:schemeClr val="bg1"/>
                </a:solidFill>
              </a:rPr>
              <a:t>.</a:t>
            </a:r>
          </a:p>
        </p:txBody>
      </p:sp>
    </p:spTree>
    <p:extLst>
      <p:ext uri="{BB962C8B-B14F-4D97-AF65-F5344CB8AC3E}">
        <p14:creationId xmlns:p14="http://schemas.microsoft.com/office/powerpoint/2010/main" val="1201028410"/>
      </p:ext>
    </p:extLst>
  </p:cSld>
  <p:clrMapOvr>
    <a:masterClrMapping/>
  </p:clrMapOvr>
</p:sld>
</file>

<file path=ppt/theme/theme1.xml><?xml version="1.0" encoding="utf-8"?>
<a:theme xmlns:a="http://schemas.openxmlformats.org/drawingml/2006/main" name="Nuvei theme">
  <a:themeElements>
    <a:clrScheme name="Nuvei colours - new brand">
      <a:dk1>
        <a:srgbClr val="160850"/>
      </a:dk1>
      <a:lt1>
        <a:srgbClr val="FAF9F8"/>
      </a:lt1>
      <a:dk2>
        <a:srgbClr val="0C98D4"/>
      </a:dk2>
      <a:lt2>
        <a:srgbClr val="CFC9C2"/>
      </a:lt2>
      <a:accent1>
        <a:srgbClr val="2A4A9B"/>
      </a:accent1>
      <a:accent2>
        <a:srgbClr val="4A7FC7"/>
      </a:accent2>
      <a:accent3>
        <a:srgbClr val="6BA3DB"/>
      </a:accent3>
      <a:accent4>
        <a:srgbClr val="F2C94C"/>
      </a:accent4>
      <a:accent5>
        <a:srgbClr val="6CB33F"/>
      </a:accent5>
      <a:accent6>
        <a:srgbClr val="EB4335"/>
      </a:accent6>
      <a:hlink>
        <a:srgbClr val="0C98D4"/>
      </a:hlink>
      <a:folHlink>
        <a:srgbClr val="CFC9C2"/>
      </a:folHlink>
    </a:clrScheme>
    <a:fontScheme name="Nuvei fonts_New brand">
      <a:majorFont>
        <a:latin typeface="Source Serif 4"/>
        <a:ea typeface=""/>
        <a:cs typeface=""/>
      </a:majorFont>
      <a:minorFont>
        <a:latin typeface="Inter T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uvei theme" id="{0D1EB309-D509-4FCA-991F-C368A56747FD}" vid="{31C96942-9E17-4CF8-A691-2820D0C5B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Default Theme</Template>
  <TotalTime>8727</TotalTime>
  <Words>828</Words>
  <Application>Microsoft Office PowerPoint</Application>
  <PresentationFormat>Widescreen</PresentationFormat>
  <Paragraphs>155</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Inter Tight SemiBold</vt:lpstr>
      <vt:lpstr>Source Serif 4</vt:lpstr>
      <vt:lpstr>Franklin Gothic Demi</vt:lpstr>
      <vt:lpstr>Arial</vt:lpstr>
      <vt:lpstr>Proxima Nova Rg</vt:lpstr>
      <vt:lpstr>Inter Tight</vt:lpstr>
      <vt:lpstr>Proxima Nova Lt</vt:lpstr>
      <vt:lpstr>Nuvei theme</vt:lpstr>
      <vt:lpstr>Dynamics BC ERP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 payment, everywhere.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Jin Kim</dc:creator>
  <cp:lastModifiedBy>Louis Georgakakis</cp:lastModifiedBy>
  <cp:revision>45</cp:revision>
  <dcterms:created xsi:type="dcterms:W3CDTF">2026-02-10T17:15:59Z</dcterms:created>
  <dcterms:modified xsi:type="dcterms:W3CDTF">2026-04-21T21:00:48Z</dcterms:modified>
</cp:coreProperties>
</file>