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96" r:id="rId4"/>
  </p:sldMasterIdLst>
  <p:notesMasterIdLst>
    <p:notesMasterId r:id="rId9"/>
  </p:notesMasterIdLst>
  <p:sldIdLst>
    <p:sldId id="258" r:id="rId5"/>
    <p:sldId id="267" r:id="rId6"/>
    <p:sldId id="268" r:id="rId7"/>
    <p:sldId id="390" r:id="rId8"/>
  </p:sldIdLst>
  <p:sldSz cx="12192000" cy="6858000"/>
  <p:notesSz cx="6858000" cy="9144000"/>
  <p:embeddedFontLst>
    <p:embeddedFont>
      <p:font typeface="Franklin Gothic Demi" panose="020B0703020102020204" pitchFamily="34" charset="0"/>
      <p:regular r:id="rId10"/>
      <p:bold r:id="rId11"/>
      <p:italic r:id="rId12"/>
      <p:boldItalic r:id="rId13"/>
    </p:embeddedFont>
    <p:embeddedFont>
      <p:font typeface="Inter Tight" pitchFamily="2" charset="0"/>
      <p:regular r:id="rId14"/>
      <p:bold r:id="rId15"/>
      <p:italic r:id="rId16"/>
      <p:boldItalic r:id="rId17"/>
    </p:embeddedFont>
    <p:embeddedFont>
      <p:font typeface="Source Serif 4" panose="02040603050405020204" pitchFamily="18" charset="0"/>
      <p:regular r:id="rId18"/>
      <p:bold r:id="rId19"/>
      <p:italic r:id="rId20"/>
      <p:boldItalic r:id="rId21"/>
    </p:embeddedFont>
    <p:embeddedFont>
      <p:font typeface="Source Serif 4 14pt Black" panose="020B0604020202020204" charset="0"/>
      <p:bold r:id="rId22"/>
      <p:italic r:id="rId23"/>
      <p:boldItalic r:id="rId24"/>
    </p:embeddedFont>
    <p:embeddedFont>
      <p:font typeface="Source Serif 4 14pt Medium" panose="020B0604020202020204" charset="0"/>
      <p:regular r:id="rId25"/>
      <p:bold r:id="rId26"/>
      <p:italic r:id="rId27"/>
    </p:embeddedFont>
    <p:embeddedFont>
      <p:font typeface="Source Serif Pro" panose="02040603050405020204" pitchFamily="18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709" userDrawn="1">
          <p15:clr>
            <a:srgbClr val="A4A3A4"/>
          </p15:clr>
        </p15:guide>
        <p15:guide id="4" orient="horz" pos="799" userDrawn="1">
          <p15:clr>
            <a:srgbClr val="A4A3A4"/>
          </p15:clr>
        </p15:guide>
        <p15:guide id="5" orient="horz" pos="1706" userDrawn="1">
          <p15:clr>
            <a:srgbClr val="A4A3A4"/>
          </p15:clr>
        </p15:guide>
        <p15:guide id="7" orient="horz" pos="278" userDrawn="1">
          <p15:clr>
            <a:srgbClr val="A4A3A4"/>
          </p15:clr>
        </p15:guide>
        <p15:guide id="8" pos="302" userDrawn="1">
          <p15:clr>
            <a:srgbClr val="A4A3A4"/>
          </p15:clr>
        </p15:guide>
        <p15:guide id="9" orient="horz" pos="1230" userDrawn="1">
          <p15:clr>
            <a:srgbClr val="A4A3A4"/>
          </p15:clr>
        </p15:guide>
        <p15:guide id="10" pos="7423" userDrawn="1">
          <p15:clr>
            <a:srgbClr val="A4A3A4"/>
          </p15:clr>
        </p15:guide>
        <p15:guide id="11" orient="horz" pos="4156" userDrawn="1">
          <p15:clr>
            <a:srgbClr val="A4A3A4"/>
          </p15:clr>
        </p15:guide>
        <p15:guide id="12" pos="263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B19B17-AFB1-0FA9-B3BC-DF371AB0AC1B}" name="Alexandra Bucur" initials="AB" userId="S::alexandra.bucur@nuvei.com::75c181f0-c3d7-45d1-a713-203289ab1d54" providerId="AD"/>
  <p188:author id="{1281E533-5E71-CC26-CB48-FCBC076A5E70}" name="Caitlin Pitblado" initials="CP" userId="S::caitlin.pitblado@nuvei.com::7733d027-5c12-4193-8009-1c7152c02543" providerId="AD"/>
  <p188:author id="{31C45172-C24B-3106-FE79-3F281315D45F}" name="Georgie Abdallah" initials="GA" userId="S::georgie.abdallah@nuvei.com::9025a6fd-4bc8-465b-a877-534e9451eb64" providerId="AD"/>
  <p188:author id="{24EB82C1-B151-8E77-B2C9-E1EFAF2A4383}" name="Louis Georgakakis" initials="LG" userId="S::lgeorgakakis@nuvei.com::8dc1f5c0-dc53-41a7-ab86-eb51971b9e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5EBF9"/>
    <a:srgbClr val="0C98D4"/>
    <a:srgbClr val="4D83C3"/>
    <a:srgbClr val="FBFCFB"/>
    <a:srgbClr val="160850"/>
    <a:srgbClr val="0C98D3"/>
    <a:srgbClr val="8ABBE4"/>
    <a:srgbClr val="DEE9A0"/>
    <a:srgbClr val="1807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D93F34-6581-4DC9-8DD6-DE758D498774}" v="1" dt="2026-08-05T12:43:13.1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78684" autoAdjust="0"/>
  </p:normalViewPr>
  <p:slideViewPr>
    <p:cSldViewPr snapToGrid="0">
      <p:cViewPr>
        <p:scale>
          <a:sx n="75" d="100"/>
          <a:sy n="75" d="100"/>
        </p:scale>
        <p:origin x="1164" y="1098"/>
      </p:cViewPr>
      <p:guideLst>
        <p:guide orient="horz" pos="709"/>
        <p:guide orient="horz" pos="799"/>
        <p:guide orient="horz" pos="1706"/>
        <p:guide orient="horz" pos="278"/>
        <p:guide pos="302"/>
        <p:guide orient="horz" pos="1230"/>
        <p:guide pos="7423"/>
        <p:guide orient="horz" pos="4156"/>
        <p:guide pos="2638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21" Type="http://schemas.openxmlformats.org/officeDocument/2006/relationships/font" Target="fonts/font12.fntdata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font" Target="fonts/font2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font" Target="fonts/font19.fntdata"/><Relationship Id="rId36" Type="http://schemas.microsoft.com/office/2015/10/relationships/revisionInfo" Target="revisionInfo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font" Target="fonts/font22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font" Target="fonts/font18.fntdata"/><Relationship Id="rId30" Type="http://schemas.openxmlformats.org/officeDocument/2006/relationships/font" Target="fonts/font21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Inter Tight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Inter Tight" pitchFamily="2" charset="0"/>
              </a:defRPr>
            </a:lvl1pPr>
          </a:lstStyle>
          <a:p>
            <a:fld id="{58655C63-88D9-DD43-B669-AF65D1EC6B65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Inter Tight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Inter Tight" pitchFamily="2" charset="0"/>
              </a:defRPr>
            </a:lvl1pPr>
          </a:lstStyle>
          <a:p>
            <a:fld id="{A6B54B98-925F-9742-A41F-DF406CF76C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47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Inter Tight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Inter Tight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Inter Tight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Inter Tight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Inter Tight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54B98-925F-9742-A41F-DF406CF76C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16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E9C66-95B9-FFD1-FED8-84919E5A1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FA1788-A00C-2EA2-EB1B-6EDE1C6594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F78A56-18C1-3E1E-8BF5-234874526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3B53D-C3F9-1C00-1EB6-26C0A329E8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54B98-925F-9742-A41F-DF406CF76C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930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FB361-03E3-AF43-5BAD-D5E0DF489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E85DC3-ACCA-E5A4-4E24-B3A4E89771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5D307B-37D3-3446-CE18-E2A0B86936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4295CE-424E-99B4-20F5-0C415A7E3B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54B98-925F-9742-A41F-DF406CF76C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326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B8C14-1F2C-6E0C-6C8F-764D17BA1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8ADFDE-643F-8F29-0050-624AE7F944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D0D19C-0C1D-A692-7603-3033C02F6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B36F3-E7FA-5519-4433-F92BAD7D14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54B98-925F-9742-A41F-DF406CF76C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00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2659"/>
            <a:ext cx="9144000" cy="1081118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bg1"/>
                </a:solidFill>
                <a:latin typeface="+mj-lt"/>
                <a:ea typeface="Inter Tight" pitchFamily="2" charset="0"/>
                <a:cs typeface="Inter Tight" pitchFamily="2" charset="0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D8FC8E1F-6959-17A1-A4B0-C0F1EABF84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783777"/>
            <a:ext cx="9144000" cy="365126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Additional information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816453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for mo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2659"/>
            <a:ext cx="9144000" cy="1081118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149C1E-F814-DF6A-9D18-2099D1D437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783777"/>
            <a:ext cx="9144000" cy="365126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Additional information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1017363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8B5C-0CDF-E6A0-392A-7D1017B51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4" y="304800"/>
            <a:ext cx="6226962" cy="110899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29A663-DD47-C57D-32FF-13435B727A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4" y="1549813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537D1877-1290-0F26-AE5E-09532DCF8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53889" y="1549813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FB0AE51-FA0E-1DFF-266B-5DEFB493DE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9424" y="2110311"/>
            <a:ext cx="2568577" cy="1225439"/>
          </a:xfr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20E99077-501F-0C44-7BF0-C0E30C8609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53889" y="2110311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1127B592-136E-429C-4C40-D56EA03FA7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63660" y="1549813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1A88DD5B-6DAE-AC01-F7A7-F0B820F016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06385" y="1549813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37F95617-C9E3-51A1-1A5C-9922205326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63660" y="2110311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6D3EF935-DBCD-1026-B041-F9D1705E49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06385" y="2110311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B1BA1478-2F35-FA39-9D28-693FE2354A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16156" y="1549813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C54EEA2-D827-F260-891A-73520C53DA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58881" y="1549813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1096ED01-8A8F-7CF7-42FB-2DF14CD6AA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16156" y="2110311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F4423F8B-BCD9-CD89-70BF-BBF2E01B3F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258881" y="2110311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7433C-CDF7-DF78-39C6-C49B4C6859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1E643DB4-8FD5-7887-0C82-A0F0E17C7B5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9425" y="3587956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459D0EAD-CA42-A21C-E0D9-8FF81F8C517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3890" y="3587956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427DEE51-8D37-1F19-5FC4-836692DFB04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9425" y="4148454"/>
            <a:ext cx="2568577" cy="1225439"/>
          </a:xfr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DFE5BCD8-E31D-33C1-B950-E0B5A3A055E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3890" y="4148454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1292CCBC-E35A-AB3F-8DA6-C4D6F8E8BD0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63661" y="3587956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7D9BD016-3B60-FFD3-A95D-ED35C986446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706386" y="3587956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2426EF16-4DF9-98FE-69BD-8CDD82307C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963661" y="4148454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9E98AD24-B885-21F2-F6BA-DF04DF9C236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06386" y="4148454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BEB3465E-5140-2637-0740-5EECE764C54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6157" y="3587956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C69117DF-A5FF-D8E1-3E3A-961ECD7058E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58882" y="3587956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0F8113B5-0954-43CC-7EF2-F0788BF718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16157" y="4148454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560A162B-2191-898B-995E-EDF6F82B917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258882" y="4148454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423CED-AA7F-92F8-18BF-503C46314D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EFB5F6-0E58-C97A-BCCC-35AF56F677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C3410C-5E51-000F-8F8E-04FAA6CA86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33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302" userDrawn="1">
          <p15:clr>
            <a:srgbClr val="FBAE40"/>
          </p15:clr>
        </p15:guide>
        <p15:guide id="8" pos="744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able of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8B5C-0CDF-E6A0-392A-7D1017B51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3" y="304800"/>
            <a:ext cx="10272659" cy="110899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29A663-DD47-C57D-32FF-13435B727A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4" y="1549813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FB0AE51-FA0E-1DFF-266B-5DEFB493DE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0315" y="2110311"/>
            <a:ext cx="9454718" cy="3615786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None/>
              <a:tabLst>
                <a:tab pos="355600" algn="l"/>
              </a:tabLst>
              <a:defRPr sz="14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endParaRPr lang="en-US"/>
          </a:p>
          <a:p>
            <a:pPr lvl="0"/>
            <a:endParaRPr lang="en-US"/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F4423F8B-BCD9-CD89-70BF-BBF2E01B3F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258881" y="2110311"/>
            <a:ext cx="493202" cy="3615786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7433C-CDF7-DF78-39C6-C49B4C685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17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302" userDrawn="1">
          <p15:clr>
            <a:srgbClr val="FBAE40"/>
          </p15:clr>
        </p15:guide>
        <p15:guide id="8" pos="744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- warm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3D4AB32-1A8E-E2C6-32F6-34B4B1CBD791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5AFFB3-F07C-1097-9A9B-77BCAB244C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79120" y="5979478"/>
            <a:ext cx="1088780" cy="36576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B947356-407C-8DB2-0884-E4390D71A27D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B4C83E-6272-DA32-7BD8-86271F8D2F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79120" y="5979478"/>
            <a:ext cx="1088780" cy="36576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483FDE-490C-1517-D701-17A3D566008E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437AC1-BF74-D6B9-23BC-84008575F1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79120" y="5979478"/>
            <a:ext cx="1088780" cy="365760"/>
          </a:xfrm>
          <a:prstGeom prst="rect">
            <a:avLst/>
          </a:prstGeom>
        </p:spPr>
      </p:pic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81446DFA-11AD-E9E2-4A3F-01E678DC2FC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81932CE-F69D-8D8C-9C82-95E59D9157E8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071224-4645-F00A-BA71-AFAD46F068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79120" y="5979478"/>
            <a:ext cx="108878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90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0" orient="horz" pos="4156" userDrawn="1">
          <p15:clr>
            <a:srgbClr val="FBAE40"/>
          </p15:clr>
        </p15:guide>
        <p15:guide id="11" pos="302" userDrawn="1">
          <p15:clr>
            <a:srgbClr val="FBAE40"/>
          </p15:clr>
        </p15:guide>
        <p15:guide id="12" orient="horz" pos="399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- core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35C3BB0-3FFA-3FF6-DDA2-4C2D968913C0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D7E5-5B20-F56E-AD28-6A4F417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70947-3F0C-17F7-69CC-2BB9796867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031" b="21369"/>
          <a:stretch/>
        </p:blipFill>
        <p:spPr>
          <a:xfrm>
            <a:off x="2315184" y="5958068"/>
            <a:ext cx="1410510" cy="38717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E9F034-F517-330A-A19F-C3ECD0D53CC6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A60884-9151-C0D7-D42E-C7761E4CEA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716" b="21716"/>
          <a:stretch/>
        </p:blipFill>
        <p:spPr>
          <a:xfrm>
            <a:off x="2315184" y="5958068"/>
            <a:ext cx="1410510" cy="38717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96931DF-F5B6-9E81-3D01-970F2AFAE35B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7153E0-83C7-4C8E-2C65-75C1168514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716" b="21716"/>
          <a:stretch/>
        </p:blipFill>
        <p:spPr>
          <a:xfrm>
            <a:off x="2315184" y="5958068"/>
            <a:ext cx="1410510" cy="387170"/>
          </a:xfrm>
          <a:prstGeom prst="rect">
            <a:avLst/>
          </a:prstGeom>
        </p:spPr>
      </p:pic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EDD68CDB-EF3E-F44C-D1FF-C5706A3444B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A4BABA6-2047-B022-5A72-1E66181F55E9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793624-E7E3-8783-3AA2-416B2A7140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1716" b="21716"/>
          <a:stretch/>
        </p:blipFill>
        <p:spPr>
          <a:xfrm>
            <a:off x="2315184" y="5958068"/>
            <a:ext cx="1410510" cy="38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654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0" orient="horz" pos="4156" userDrawn="1">
          <p15:clr>
            <a:srgbClr val="FBAE40"/>
          </p15:clr>
        </p15:guide>
        <p15:guide id="11" pos="302" userDrawn="1">
          <p15:clr>
            <a:srgbClr val="FBAE40"/>
          </p15:clr>
        </p15:guide>
        <p15:guide id="12" orient="horz" pos="399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- signal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F34FFF-A4FC-99F6-F7D0-CA2E25A57243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D7E5-5B20-F56E-AD28-6A4F417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976D48-5BBA-EEC4-BFBA-950CF29480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73594" y="5943652"/>
            <a:ext cx="1086730" cy="36507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58FEFFE-8684-DFC9-78AA-82EAE50F0BEB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2F2668-0DED-3073-57EA-FE0FA58D07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07437" y="5808138"/>
            <a:ext cx="1428222" cy="69302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DB87924-DA61-4E6F-5754-3FBEE9DA1FDD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00BF9B-634C-5023-C0B7-C4C1D24319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07437" y="5808138"/>
            <a:ext cx="1428222" cy="693023"/>
          </a:xfrm>
          <a:prstGeom prst="rect">
            <a:avLst/>
          </a:prstGeom>
        </p:spPr>
      </p:pic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E612D9E7-D10F-C122-1CBD-5CEDEB861D2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3308564-5458-60FF-6C80-6F9AC5DD0174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6C6F56-D2CB-4064-23C8-147CB8371E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07437" y="5808138"/>
            <a:ext cx="1428222" cy="69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2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302" userDrawn="1">
          <p15:clr>
            <a:srgbClr val="FBAE40"/>
          </p15:clr>
        </p15:guide>
        <p15:guide id="8" orient="horz" pos="397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Left-alig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30">
            <a:extLst>
              <a:ext uri="{FF2B5EF4-FFF2-40B4-BE49-F238E27FC236}">
                <a16:creationId xmlns:a16="http://schemas.microsoft.com/office/drawing/2014/main" id="{0F81D565-CAE9-35CC-ED85-94E014B51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11301888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esse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118185E0-85FB-98C8-2C8F-7FE2F655A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97DD3D99-913E-D7C7-A698-87B9888E14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59C8AA86-41E7-A901-1835-22557CBC15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863379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Left-aligne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944" y="940474"/>
            <a:ext cx="5973390" cy="3078373"/>
          </a:xfrm>
        </p:spPr>
        <p:txBody>
          <a:bodyPr lIns="0" rIns="0" anchor="t">
            <a:normAutofit/>
          </a:bodyPr>
          <a:lstStyle>
            <a:lvl1pPr marL="0" algn="l">
              <a:buNone/>
              <a:defRPr sz="320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</a:t>
            </a:r>
          </a:p>
          <a:p>
            <a:pPr lvl="0"/>
            <a:r>
              <a:rPr lang="en-US"/>
              <a:t>Ut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74F1A7-6546-81E9-A7A9-6A54811B46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944" y="5002924"/>
            <a:ext cx="5973390" cy="1114096"/>
          </a:xfrm>
        </p:spPr>
        <p:txBody>
          <a:bodyPr lIns="0" rIns="0" anchor="b">
            <a:normAutofit/>
          </a:bodyPr>
          <a:lstStyle>
            <a:lvl1pPr marL="0" algn="l">
              <a:buNone/>
              <a:defRPr sz="1500">
                <a:solidFill>
                  <a:schemeClr val="tx1"/>
                </a:solidFill>
                <a:latin typeface="Inter Tight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32537-D74F-A66F-A45B-E92E6CB96A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91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left, Ch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99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1" y="0"/>
            <a:ext cx="6096000" cy="68580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6643D0-102D-CD88-9C37-203D38C59B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2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r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39879" y="1814052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Chart Placeholder 2">
            <a:extLst>
              <a:ext uri="{FF2B5EF4-FFF2-40B4-BE49-F238E27FC236}">
                <a16:creationId xmlns:a16="http://schemas.microsoft.com/office/drawing/2014/main" id="{B29FE4F7-4B64-55D3-8A78-8EA0D7836510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4446639" y="1814051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4" name="Chart Placeholder 2">
            <a:extLst>
              <a:ext uri="{FF2B5EF4-FFF2-40B4-BE49-F238E27FC236}">
                <a16:creationId xmlns:a16="http://schemas.microsoft.com/office/drawing/2014/main" id="{6487FE78-5F10-2524-B5BA-779DED8BD022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8153400" y="1814052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E374ADE0-5D3C-6B12-1961-2AEB2AB79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E51D9DC7-389E-76F2-E30C-E735565108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652CC74-DD27-1F05-4076-F89BD941F0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045AF8-8B7D-1CAC-D796-50ED75DDD1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42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99320" y="1814052"/>
            <a:ext cx="10793360" cy="4081099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EA8BC9-11C7-29D3-84C7-D1E8759AFB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E95F3310-CDE8-30D5-8A63-1DAE2E2A7A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2CE955F7-0C65-BAAA-9F16-600375B0D0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EDF37A09-E47C-DCF8-EBC2-0C4D284FE6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109587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ft text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99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A6E14-B1B6-3CB0-E981-FC984A0AB4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BD09200C-67AE-ECAC-3C08-276D1E74E48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18768"/>
            <a:ext cx="5980594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73173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image,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7430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252A7-E04D-1D9B-2523-F4E9AF0CD5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14D3E09-F6D4-8F8F-B106-7E003D83C6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160912-9DD6-5184-F6F7-D38F2EFFBD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D43F634F-51B8-3BC2-FE95-9999475732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30818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15909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section x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A3010BB4-AB35-F8BA-FE55-BA46C0B33A5E}"/>
              </a:ext>
            </a:extLst>
          </p:cNvPr>
          <p:cNvGrpSpPr/>
          <p:nvPr/>
        </p:nvGrpSpPr>
        <p:grpSpPr>
          <a:xfrm>
            <a:off x="73284" y="136319"/>
            <a:ext cx="12045432" cy="6654893"/>
            <a:chOff x="146568" y="136319"/>
            <a:chExt cx="11841523" cy="6654893"/>
          </a:xfrm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679CB546-74CA-BC4A-1177-1FB17A3030C3}"/>
                </a:ext>
              </a:extLst>
            </p:cNvPr>
            <p:cNvSpPr/>
            <p:nvPr/>
          </p:nvSpPr>
          <p:spPr>
            <a:xfrm>
              <a:off x="2520470" y="136319"/>
              <a:ext cx="2324970" cy="6654893"/>
            </a:xfrm>
            <a:prstGeom prst="roundRect">
              <a:avLst>
                <a:gd name="adj" fmla="val 2258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2EF06D3A-9D59-F1E3-0CBF-7C8993AB67FA}"/>
                </a:ext>
              </a:extLst>
            </p:cNvPr>
            <p:cNvSpPr/>
            <p:nvPr/>
          </p:nvSpPr>
          <p:spPr>
            <a:xfrm>
              <a:off x="146568" y="136319"/>
              <a:ext cx="2324971" cy="6654893"/>
            </a:xfrm>
            <a:prstGeom prst="roundRect">
              <a:avLst>
                <a:gd name="adj" fmla="val 3131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E73DFA49-95D6-BB03-A972-C534381C721E}"/>
                </a:ext>
              </a:extLst>
            </p:cNvPr>
            <p:cNvSpPr/>
            <p:nvPr/>
          </p:nvSpPr>
          <p:spPr>
            <a:xfrm>
              <a:off x="4894371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32" name="Rectangle 13">
              <a:extLst>
                <a:ext uri="{FF2B5EF4-FFF2-40B4-BE49-F238E27FC236}">
                  <a16:creationId xmlns:a16="http://schemas.microsoft.com/office/drawing/2014/main" id="{84E25072-BE92-C81D-B876-FCA831797DEE}"/>
                </a:ext>
              </a:extLst>
            </p:cNvPr>
            <p:cNvSpPr/>
            <p:nvPr/>
          </p:nvSpPr>
          <p:spPr>
            <a:xfrm>
              <a:off x="7275255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33" name="Rectangle 13">
              <a:extLst>
                <a:ext uri="{FF2B5EF4-FFF2-40B4-BE49-F238E27FC236}">
                  <a16:creationId xmlns:a16="http://schemas.microsoft.com/office/drawing/2014/main" id="{92CD0C8E-0E30-37FF-C09C-2C636EE4010B}"/>
                </a:ext>
              </a:extLst>
            </p:cNvPr>
            <p:cNvSpPr/>
            <p:nvPr/>
          </p:nvSpPr>
          <p:spPr>
            <a:xfrm>
              <a:off x="9656138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33054DD-035F-0314-23BD-ABC211C560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24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32591AD-D0BF-85B0-00A3-7460EE3BF7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00007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ACA541D-867A-6053-1209-0F10489515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38724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9D4FC775-68DC-ADA3-97CD-799E653968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15840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C051C78E-EDF6-47ED-6063-63C596F6F13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94378EB0-A7B7-57D5-FCF4-4E6771D8D7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8" y="2236640"/>
            <a:ext cx="1698530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7D3CEEA0-E16F-82FE-68AB-3AC443EF353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805748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5" name="Text Placeholder 30">
            <a:extLst>
              <a:ext uri="{FF2B5EF4-FFF2-40B4-BE49-F238E27FC236}">
                <a16:creationId xmlns:a16="http://schemas.microsoft.com/office/drawing/2014/main" id="{E1421B18-EDD0-5E3B-FA5D-4DF3C24FB3C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805751" y="2236640"/>
            <a:ext cx="1698530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A33FDED-74CC-173E-8BA0-C0757288039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280724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Clr>
                <a:schemeClr val="tx2"/>
              </a:buClr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B379290F-688F-0F13-7036-B8F79250847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80727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267C24F9-8C3F-05B6-DC75-EC164CB226F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120948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A95BCB1-71DC-DDD2-F907-5FFE6B37A44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120951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8952FE-4DE1-C930-5E6F-6FAE39CF99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77757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8" name="Text Placeholder 30">
            <a:extLst>
              <a:ext uri="{FF2B5EF4-FFF2-40B4-BE49-F238E27FC236}">
                <a16:creationId xmlns:a16="http://schemas.microsoft.com/office/drawing/2014/main" id="{A23BFEE9-B8F0-0479-008E-C07B39CE517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719124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9" name="Text Placeholder 30">
            <a:extLst>
              <a:ext uri="{FF2B5EF4-FFF2-40B4-BE49-F238E27FC236}">
                <a16:creationId xmlns:a16="http://schemas.microsoft.com/office/drawing/2014/main" id="{F4B13E6E-4FC5-C1CC-9F73-2867862F9D1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719127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CDC118AD-FFAA-F993-B31B-D96C2BA599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4CA2593D-DCA3-9CE1-176D-924C387D41A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F0587ED-41A3-7F6B-8F66-53B1C38FAB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350818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ext section x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172D46C-7BA1-7B57-52CF-0E0E7B57F424}"/>
              </a:ext>
            </a:extLst>
          </p:cNvPr>
          <p:cNvGrpSpPr/>
          <p:nvPr/>
        </p:nvGrpSpPr>
        <p:grpSpPr>
          <a:xfrm>
            <a:off x="407989" y="1268414"/>
            <a:ext cx="11373324" cy="4889196"/>
            <a:chOff x="0" y="0"/>
            <a:chExt cx="7310019" cy="6858000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2667F23D-3EC4-0833-D3AC-F7D2804EF64B}"/>
                </a:ext>
              </a:extLst>
            </p:cNvPr>
            <p:cNvSpPr/>
            <p:nvPr/>
          </p:nvSpPr>
          <p:spPr>
            <a:xfrm>
              <a:off x="2479770" y="0"/>
              <a:ext cx="2390691" cy="6858000"/>
            </a:xfrm>
            <a:prstGeom prst="roundRect">
              <a:avLst>
                <a:gd name="adj" fmla="val 2258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121DBD3E-2A4E-3714-9000-8F9445ECAE42}"/>
                </a:ext>
              </a:extLst>
            </p:cNvPr>
            <p:cNvSpPr/>
            <p:nvPr/>
          </p:nvSpPr>
          <p:spPr>
            <a:xfrm>
              <a:off x="0" y="0"/>
              <a:ext cx="2438083" cy="6858000"/>
            </a:xfrm>
            <a:prstGeom prst="roundRect">
              <a:avLst>
                <a:gd name="adj" fmla="val 3131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2" name="Rectangle 13">
              <a:extLst>
                <a:ext uri="{FF2B5EF4-FFF2-40B4-BE49-F238E27FC236}">
                  <a16:creationId xmlns:a16="http://schemas.microsoft.com/office/drawing/2014/main" id="{B3C13E80-266D-473E-84D5-656D26BB2EB8}"/>
                </a:ext>
              </a:extLst>
            </p:cNvPr>
            <p:cNvSpPr/>
            <p:nvPr/>
          </p:nvSpPr>
          <p:spPr>
            <a:xfrm>
              <a:off x="4912148" y="0"/>
              <a:ext cx="2397871" cy="6858000"/>
            </a:xfrm>
            <a:prstGeom prst="roundRect">
              <a:avLst>
                <a:gd name="adj" fmla="val 2476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33054DD-035F-0314-23BD-ABC211C560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43" y="1525669"/>
            <a:ext cx="3371758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32591AD-D0BF-85B0-00A3-7460EE3BF7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50037" y="1525669"/>
            <a:ext cx="3325938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ACA541D-867A-6053-1209-0F10489515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75010" y="1525669"/>
            <a:ext cx="3325938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C051C78E-EDF6-47ED-6063-63C596F6F13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07988" y="2716788"/>
            <a:ext cx="3782134" cy="3233500"/>
          </a:xfrm>
        </p:spPr>
        <p:txBody>
          <a:bodyPr lIns="144000" tIns="0" rIns="144000" bIns="0"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94378EB0-A7B7-57D5-FCF4-4E6771D8D7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07989" y="2236640"/>
            <a:ext cx="3782131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7D3CEEA0-E16F-82FE-68AB-3AC443EF353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254980" y="2716788"/>
            <a:ext cx="3730737" cy="3233500"/>
          </a:xfrm>
        </p:spPr>
        <p:txBody>
          <a:bodyPr lIns="144000" tIns="0" rIns="144000" bIns="0"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5" name="Text Placeholder 30">
            <a:extLst>
              <a:ext uri="{FF2B5EF4-FFF2-40B4-BE49-F238E27FC236}">
                <a16:creationId xmlns:a16="http://schemas.microsoft.com/office/drawing/2014/main" id="{E1421B18-EDD0-5E3B-FA5D-4DF3C24FB3C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254983" y="2236640"/>
            <a:ext cx="3730735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A33FDED-74CC-173E-8BA0-C0757288039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050574" y="2716788"/>
            <a:ext cx="3730737" cy="3233500"/>
          </a:xfrm>
        </p:spPr>
        <p:txBody>
          <a:bodyPr lIns="144000" tIns="0" rIns="14400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B379290F-688F-0F13-7036-B8F79250847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050579" y="2236640"/>
            <a:ext cx="3730734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E4A41A7-3871-D916-5B43-C9D8A79879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7042A1-6E70-FBA4-BC1D-13FE448232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7281A052-2DC4-8873-6D13-499943E1D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675EF4C8-E04A-7EBB-3291-A702BC1CAC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553354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sectio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A9BE16E8-27D8-BDB4-2170-43DA6CDE231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B284B931-7A4E-771E-33F0-ABA4D6D81EB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47101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235E7904-9C3C-AFB1-6B77-BD5947B428E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83519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B98E0048-5D69-9E0A-BE3A-7658B4C2118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06F4CC3-ACE4-4167-11BE-035F927D9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88D783E0-11D3-34F0-A7FC-7CE3A46095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992E1F3-8F37-3C73-0EFE-88FCD3D0C3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443D118-1B17-8730-CF59-D15CA523DB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503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+ Text sectio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A9BE16E8-27D8-BDB4-2170-43DA6CDE231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5FE16C79-6500-807B-7444-672EECC68FA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41418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" name="Text Placeholder 30">
            <a:extLst>
              <a:ext uri="{FF2B5EF4-FFF2-40B4-BE49-F238E27FC236}">
                <a16:creationId xmlns:a16="http://schemas.microsoft.com/office/drawing/2014/main" id="{D19113A0-1A76-85CE-829E-A3256325AB9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72150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B01D7E-14E2-DB7B-A9A5-D85BAFE05C2E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341418" y="1785021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5B7AA4-CD20-E747-6FB5-5848BE6D6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10685" y="1775548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6FA7D26-420A-D946-F048-D4334F0FFB8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72150" y="1785021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1F4232-B9F3-AE72-6C87-53266ADFE6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C2221371-4E38-DC04-DB81-F3C7FC66AA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5140542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997EF7B4-B5C5-99C9-D92C-4F8E610E47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5132799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7CC901F0-BDE9-4AB0-64B0-F80B857F80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DDA1C7B-D65B-4412-78EE-CA3CB2CC0C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79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+ Headlin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0F7E1-DEB5-48A6-6239-46235EC9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B01D7E-14E2-DB7B-A9A5-D85BAFE05C2E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341418" y="1785020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5B7AA4-CD20-E747-6FB5-5848BE6D6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10685" y="1775547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6FA7D26-420A-D946-F048-D4334F0FFB8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72150" y="1785020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1F4232-B9F3-AE72-6C87-53266ADFE6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461B0764-6FEE-64C2-4BCD-73270DA05F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E0660449-4AA4-E078-1133-0FD89D5C39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2D0185E2-C024-9534-F0F6-9FF8F271AB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129208-0234-1A6A-993E-AEE22EAB31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613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+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E777B85-4146-0985-FC0E-5FE8C31DDB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300688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78686747-CEF6-9FAE-3D18-023580F77E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032EFE70-6909-658C-7A23-5AA41F2036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D0AE424C-2DEF-D6DA-D88D-F96A91AC1B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633D06-3D01-8968-3D64-E3ED96FD5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00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236ADB20-245E-2F7B-CA6A-661C4FD666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89365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7534B71E-D875-675B-2021-FC86989E7D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8E93F443-AA49-8CC0-8AD7-27800990A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9A7A819-44D1-A6E5-1B49-B05CFB4E3E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CC7BD8-CE15-3AEC-3ECA-C5C21541D4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030FD203-FCC5-47DE-4682-5789AF1B106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91607" y="118768"/>
            <a:ext cx="8284987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180455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A863F82E-803F-6E7D-FC88-90EAD2B852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5997" y="0"/>
            <a:ext cx="6096003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AB2A80A4-D4F0-D1AD-9E48-C8A7975B73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487595A6-D46D-9D7A-9339-A6B7550188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E8B90FFE-BD99-6B00-AF26-A364B543E2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101AF466-DBB7-D3AA-4071-85A55A3F10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2C6FBB-2975-9DF2-012A-B2C341A556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96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>
            <a:extLst>
              <a:ext uri="{FF2B5EF4-FFF2-40B4-BE49-F238E27FC236}">
                <a16:creationId xmlns:a16="http://schemas.microsoft.com/office/drawing/2014/main" id="{E8037FBE-D048-C6D2-AF5B-ADA5826CAFC2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373B1665-C797-1707-FBED-4EE9402937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3427614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EFD11573-D214-D2ED-F2CE-6542BADDFC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3427614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20E19765-8304-87C7-EC89-9853925154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341787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DE73025D-83ED-E826-FDA0-CD77B24B62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3410096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B6C668-20FB-BAF0-C51B-EF1C2DDE03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BF199D70-D264-73D8-0E6A-423DE770FBAA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44F769-4591-E89C-4175-DB510F4448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8097" y="6166625"/>
            <a:ext cx="996429" cy="483501"/>
          </a:xfrm>
          <a:prstGeom prst="rect">
            <a:avLst/>
          </a:prstGeom>
        </p:spPr>
      </p:pic>
      <p:sp>
        <p:nvSpPr>
          <p:cNvPr id="3" name="Rectangle 12">
            <a:extLst>
              <a:ext uri="{FF2B5EF4-FFF2-40B4-BE49-F238E27FC236}">
                <a16:creationId xmlns:a16="http://schemas.microsoft.com/office/drawing/2014/main" id="{12AAD92E-1F62-76CA-78E4-4A38C894BCCE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761111-EA6B-F229-A6BD-BEEE28CA92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8097" y="6166625"/>
            <a:ext cx="996429" cy="483501"/>
          </a:xfrm>
          <a:prstGeom prst="rect">
            <a:avLst/>
          </a:prstGeom>
        </p:spPr>
      </p:pic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0859DCEB-F754-477F-ED76-316B0331900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25115" y="118768"/>
            <a:ext cx="7851479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D57DAB75-6D3C-F8C7-CE7B-5C2276F41BAB}"/>
              </a:ext>
            </a:extLst>
          </p:cNvPr>
          <p:cNvSpPr/>
          <p:nvPr userDrawn="1"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355197-58DC-2244-4FB2-104CF085FF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097" y="6166625"/>
            <a:ext cx="996429" cy="4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38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>
            <a:extLst>
              <a:ext uri="{FF2B5EF4-FFF2-40B4-BE49-F238E27FC236}">
                <a16:creationId xmlns:a16="http://schemas.microsoft.com/office/drawing/2014/main" id="{B1309F1B-711E-0E31-73DD-A88B719CF72B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B56B082F-8FFC-E0E3-42C6-2F82D71FAC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791E90B6-40C2-29CB-E9FE-AEF38CF6B9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62991DAD-2081-5A3A-3F91-6875F0F328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8E0E36B7-88FC-F4D3-D98D-2F1C7A3EFD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92E0DF-549E-A6C1-6010-0F0DF88D9C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  <p:sp>
        <p:nvSpPr>
          <p:cNvPr id="3" name="Rectangle 12">
            <a:extLst>
              <a:ext uri="{FF2B5EF4-FFF2-40B4-BE49-F238E27FC236}">
                <a16:creationId xmlns:a16="http://schemas.microsoft.com/office/drawing/2014/main" id="{08449268-8293-E2CC-E6F2-B381ADC55781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D3D2C6-D224-43AB-3630-821175DB53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10" name="Rectangle 12">
            <a:extLst>
              <a:ext uri="{FF2B5EF4-FFF2-40B4-BE49-F238E27FC236}">
                <a16:creationId xmlns:a16="http://schemas.microsoft.com/office/drawing/2014/main" id="{1CF12298-72E9-8A94-7740-37D3E7E2F787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B22343-8CDE-EEFF-AA69-E3AC50499C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1A10D515-258B-1B11-4072-35FEE0E9FCA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33B9291E-13E5-24A8-2437-D28D0813EB4A}"/>
              </a:ext>
            </a:extLst>
          </p:cNvPr>
          <p:cNvSpPr/>
          <p:nvPr userDrawn="1"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AF2E656-64C8-ACB8-3D24-F885B4EFD3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097" y="6166625"/>
            <a:ext cx="996429" cy="4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215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>
            <a:extLst>
              <a:ext uri="{FF2B5EF4-FFF2-40B4-BE49-F238E27FC236}">
                <a16:creationId xmlns:a16="http://schemas.microsoft.com/office/drawing/2014/main" id="{D86181F4-0344-AA04-8C4F-F16B1ECEF3AA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1369902D-60D9-2C98-77B7-B77F31D8FD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114102E3-B153-2B30-4F37-186B9810FF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0286D23-7BDF-E1F4-16C2-892DFD2352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1624BFB8-E7A2-A9F0-524E-BF7A789533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98F489-5AF0-6F6F-3BB6-7FF7D6826F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031" b="21369"/>
          <a:stretch/>
        </p:blipFill>
        <p:spPr>
          <a:xfrm>
            <a:off x="407988" y="6356350"/>
            <a:ext cx="938720" cy="257669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38A8264F-62A9-C195-02D8-7F378B45694D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89D9D9-6AE2-617C-9814-7D53353DA4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4222" y="6174016"/>
            <a:ext cx="981335" cy="476177"/>
          </a:xfrm>
          <a:prstGeom prst="rect">
            <a:avLst/>
          </a:prstGeom>
        </p:spPr>
      </p:pic>
      <p:sp>
        <p:nvSpPr>
          <p:cNvPr id="4" name="Rectangle 12">
            <a:extLst>
              <a:ext uri="{FF2B5EF4-FFF2-40B4-BE49-F238E27FC236}">
                <a16:creationId xmlns:a16="http://schemas.microsoft.com/office/drawing/2014/main" id="{5D3C1AAC-54CF-5249-0747-4966FFC45B13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DF56F5-5854-649D-407A-1DED4B41ED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4222" y="6174016"/>
            <a:ext cx="981335" cy="476177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1E26E941-0E9D-E1DB-9BBD-AA8EFB4E36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19CADE-89FC-D1C9-CEAA-DB6621C99BAF}"/>
              </a:ext>
            </a:extLst>
          </p:cNvPr>
          <p:cNvSpPr/>
          <p:nvPr userDrawn="1"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1A4530-A231-B442-7177-A77AD768A1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63747" y="6174016"/>
            <a:ext cx="981335" cy="47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434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eft, image righ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1964489B-A6EA-C69C-5230-397F53E4C3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F9E567EF-D39B-1B5E-754C-19D6273B48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4DD3608C-EF22-F711-BF4B-7B121BB8F2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9136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7A8CFB40-2040-8795-ED7E-2B197240FB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4D2329E3-E275-B088-1A53-121168C76FC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34648" y="118768"/>
            <a:ext cx="7841946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9FBFA95-1543-2BD8-B016-8868C27AFC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76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7CCF7FF-BF9A-E337-922E-C434811630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88441"/>
            <a:ext cx="9144000" cy="108111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5" name="Picture 4" descr="A white and black logo&#10;&#10;AI-generated content may be incorrect.">
            <a:extLst>
              <a:ext uri="{FF2B5EF4-FFF2-40B4-BE49-F238E27FC236}">
                <a16:creationId xmlns:a16="http://schemas.microsoft.com/office/drawing/2014/main" id="{09AEE409-A8CD-57F8-79BD-FEEE37F94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446" y="5841290"/>
            <a:ext cx="1609107" cy="540559"/>
          </a:xfrm>
          <a:prstGeom prst="rect">
            <a:avLst/>
          </a:prstGeom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9217D9A3-6926-36B3-BFB6-02FEAE660E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39437" y="4395078"/>
            <a:ext cx="1865312" cy="1446212"/>
          </a:xfrm>
        </p:spPr>
        <p:txBody>
          <a:bodyPr/>
          <a:lstStyle>
            <a:lvl1pPr algn="ctr">
              <a:spcAft>
                <a:spcPts val="0"/>
              </a:spcAft>
              <a:buFontTx/>
              <a:buNone/>
              <a:defRPr sz="1000" b="1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000" cap="none" baseline="0">
                <a:solidFill>
                  <a:schemeClr val="tx1"/>
                </a:solidFill>
                <a:latin typeface="Inter Tight" pitchFamily="2" charset="0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tx1"/>
                </a:solidFill>
                <a:latin typeface="Inter Tight" pitchFamily="2" charset="0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tx1"/>
                </a:solidFill>
                <a:latin typeface="Inter Tight" pitchFamily="2" charset="0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tx1"/>
                </a:solidFill>
                <a:latin typeface="Inter Tight" pitchFamily="2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A6BFC189-546F-9460-C21A-EBDB2E888C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69454" y="4395078"/>
            <a:ext cx="1865312" cy="1446212"/>
          </a:xfrm>
        </p:spPr>
        <p:txBody>
          <a:bodyPr/>
          <a:lstStyle>
            <a:lvl1pPr algn="ctr">
              <a:spcAft>
                <a:spcPts val="0"/>
              </a:spcAft>
              <a:buFontTx/>
              <a:buNone/>
              <a:defRPr sz="1000" b="1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000" cap="none" baseline="0">
                <a:solidFill>
                  <a:schemeClr val="tx1"/>
                </a:solidFill>
                <a:latin typeface="Inter Tight" pitchFamily="2" charset="0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tx1"/>
                </a:solidFill>
                <a:latin typeface="Inter Tight" pitchFamily="2" charset="0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tx1"/>
                </a:solidFill>
                <a:latin typeface="Inter Tight" pitchFamily="2" charset="0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tx1"/>
                </a:solidFill>
                <a:latin typeface="Inter Tight" pitchFamily="2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F49888F-C5AC-1B49-297C-E020F256CE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9471" y="4395078"/>
            <a:ext cx="1865312" cy="1446212"/>
          </a:xfrm>
        </p:spPr>
        <p:txBody>
          <a:bodyPr/>
          <a:lstStyle>
            <a:lvl1pPr algn="ctr">
              <a:spcAft>
                <a:spcPts val="0"/>
              </a:spcAft>
              <a:buFontTx/>
              <a:buNone/>
              <a:defRPr sz="1000" b="1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000" cap="none" baseline="0">
                <a:solidFill>
                  <a:schemeClr val="tx1"/>
                </a:solidFill>
                <a:latin typeface="Inter Tight" pitchFamily="2" charset="0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tx1"/>
                </a:solidFill>
                <a:latin typeface="Inter Tight" pitchFamily="2" charset="0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tx1"/>
                </a:solidFill>
                <a:latin typeface="Inter Tight" pitchFamily="2" charset="0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tx1"/>
                </a:solidFill>
                <a:latin typeface="Inter Tight" pitchFamily="2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ED958D-618B-574B-44D3-87A47F4A87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7DA8D1-9DC7-DF14-581C-A7F9AB36A4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91446" y="5721173"/>
            <a:ext cx="1609107" cy="7807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A17D3C-B0D7-72C3-ACA0-E68580ADA8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93A7C8-96C0-E9B5-A414-82037334DD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91446" y="5721173"/>
            <a:ext cx="1609107" cy="78079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D5D4126-2720-B24E-EAF5-9195C266583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7184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2659"/>
            <a:ext cx="9144000" cy="1081118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+mj-lt"/>
                <a:ea typeface="Inter Tight" pitchFamily="2" charset="0"/>
                <a:cs typeface="Inter Tight" pitchFamily="2" charset="0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D8FC8E1F-6959-17A1-A4B0-C0F1EABF84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783777"/>
            <a:ext cx="9144000" cy="365126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Additional information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8749184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_for mo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2659"/>
            <a:ext cx="9144000" cy="1081118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149C1E-F814-DF6A-9D18-2099D1D437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783777"/>
            <a:ext cx="9144000" cy="365126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Additional information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5383810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8B5C-0CDF-E6A0-392A-7D1017B51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4" y="304800"/>
            <a:ext cx="6226962" cy="110899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29A663-DD47-C57D-32FF-13435B727A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4" y="1549813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537D1877-1290-0F26-AE5E-09532DCF8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53889" y="1549813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FB0AE51-FA0E-1DFF-266B-5DEFB493DE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9424" y="2110311"/>
            <a:ext cx="256857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20E99077-501F-0C44-7BF0-C0E30C8609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53889" y="2110311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1127B592-136E-429C-4C40-D56EA03FA7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63660" y="1549813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1A88DD5B-6DAE-AC01-F7A7-F0B820F016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06385" y="1549813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37F95617-C9E3-51A1-1A5C-9922205326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63660" y="2110311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6D3EF935-DBCD-1026-B041-F9D1705E49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06385" y="2110311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B1BA1478-2F35-FA39-9D28-693FE2354A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16156" y="1549813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C54EEA2-D827-F260-891A-73520C53DA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58881" y="1549813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1096ED01-8A8F-7CF7-42FB-2DF14CD6AA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16156" y="2110311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F4423F8B-BCD9-CD89-70BF-BBF2E01B3F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258881" y="2110311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7433C-CDF7-DF78-39C6-C49B4C6859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1E643DB4-8FD5-7887-0C82-A0F0E17C7B5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9425" y="3587956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459D0EAD-CA42-A21C-E0D9-8FF81F8C517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3890" y="3587956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427DEE51-8D37-1F19-5FC4-836692DFB04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9425" y="4148454"/>
            <a:ext cx="256857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DFE5BCD8-E31D-33C1-B950-E0B5A3A055E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3890" y="4148454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1292CCBC-E35A-AB3F-8DA6-C4D6F8E8BD0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63661" y="3587956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7D9BD016-3B60-FFD3-A95D-ED35C986446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706386" y="3587956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2426EF16-4DF9-98FE-69BD-8CDD82307C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963661" y="4148454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9E98AD24-B885-21F2-F6BA-DF04DF9C236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06386" y="4148454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BEB3465E-5140-2637-0740-5EECE764C54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6157" y="3587956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C69117DF-A5FF-D8E1-3E3A-961ECD7058E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58882" y="3587956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0F8113B5-0954-43CC-7EF2-F0788BF718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16157" y="4148454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560A162B-2191-898B-995E-EDF6F82B917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258882" y="4148454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724EE5-ECF6-310C-5A80-045E67ED87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7C10A3-37E3-A62C-5602-ADCD133810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54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302" userDrawn="1">
          <p15:clr>
            <a:srgbClr val="FBAE40"/>
          </p15:clr>
        </p15:guide>
        <p15:guide id="6" pos="74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able of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8B5C-0CDF-E6A0-392A-7D1017B51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3" y="304800"/>
            <a:ext cx="10272659" cy="110899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29A663-DD47-C57D-32FF-13435B727A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4" y="1549813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FB0AE51-FA0E-1DFF-266B-5DEFB493DE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0315" y="2110311"/>
            <a:ext cx="9454718" cy="3615786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None/>
              <a:tabLst>
                <a:tab pos="355600" algn="l"/>
              </a:tabLst>
              <a:defRPr sz="14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endParaRPr lang="en-US"/>
          </a:p>
          <a:p>
            <a:pPr lvl="0"/>
            <a:endParaRPr lang="en-US"/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F4423F8B-BCD9-CD89-70BF-BBF2E01B3F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258881" y="2110311"/>
            <a:ext cx="493202" cy="3615786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7433C-CDF7-DF78-39C6-C49B4C685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12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302" userDrawn="1">
          <p15:clr>
            <a:srgbClr val="FBAE40"/>
          </p15:clr>
        </p15:guide>
        <p15:guide id="6" pos="7446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3D4AB32-1A8E-E2C6-32F6-34B4B1CBD791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5AFFB3-F07C-1097-9A9B-77BCAB244C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72982" y="5989003"/>
            <a:ext cx="1088780" cy="36576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67EA154-7BDB-1B5A-D86C-98AC5377AFC3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33EC60-8BA0-150D-B3B5-8E6A6E0CE2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72982" y="5989003"/>
            <a:ext cx="1088780" cy="365760"/>
          </a:xfrm>
          <a:prstGeom prst="rect">
            <a:avLst/>
          </a:prstGeom>
        </p:spPr>
      </p:pic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48758BC9-4269-2A4B-BDE7-9200A7086F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186A954-2457-EBC0-A260-60B2C0086499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9C6F84-7F87-9AB2-9744-07D78E2D37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72982" y="5989003"/>
            <a:ext cx="108878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908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4156" userDrawn="1">
          <p15:clr>
            <a:srgbClr val="FBAE40"/>
          </p15:clr>
        </p15:guide>
        <p15:guide id="8" pos="302" userDrawn="1">
          <p15:clr>
            <a:srgbClr val="FBAE40"/>
          </p15:clr>
        </p15:guide>
        <p15:guide id="9" orient="horz" pos="399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35C3BB0-3FFA-3FF6-DDA2-4C2D968913C0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D7E5-5B20-F56E-AD28-6A4F417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70947-3F0C-17F7-69CC-2BB9796867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716" b="21716"/>
          <a:stretch/>
        </p:blipFill>
        <p:spPr>
          <a:xfrm>
            <a:off x="2412117" y="5969180"/>
            <a:ext cx="1410510" cy="38717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623B3E-86B1-1071-DBF9-BF82C1EB3BAE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AC5027-062A-8CD6-E74D-5E07827169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716" b="21716"/>
          <a:stretch/>
        </p:blipFill>
        <p:spPr>
          <a:xfrm>
            <a:off x="2412117" y="5969180"/>
            <a:ext cx="1410510" cy="387170"/>
          </a:xfrm>
          <a:prstGeom prst="rect">
            <a:avLst/>
          </a:prstGeom>
        </p:spPr>
      </p:pic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00F3E67A-CB94-5428-4D6F-A946714EF03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8BE0ACD-5288-5E32-FC10-E8CF92F99C7C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0552D4-6F7D-7BDE-0B1A-E08F22E03D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1716" b="21716"/>
          <a:stretch/>
        </p:blipFill>
        <p:spPr>
          <a:xfrm>
            <a:off x="2412117" y="5969180"/>
            <a:ext cx="1410510" cy="38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1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4156" userDrawn="1">
          <p15:clr>
            <a:srgbClr val="FBAE40"/>
          </p15:clr>
        </p15:guide>
        <p15:guide id="8" pos="302" userDrawn="1">
          <p15:clr>
            <a:srgbClr val="FBAE40"/>
          </p15:clr>
        </p15:guide>
        <p15:guide id="9" orient="horz" pos="3997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F34FFF-A4FC-99F6-F7D0-CA2E25A57243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D7E5-5B20-F56E-AD28-6A4F417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976D48-5BBA-EEC4-BFBA-950CF29480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95981" y="5819775"/>
            <a:ext cx="1442781" cy="70008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C0D41DE-0507-AF71-7750-B4DCBF501727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0D5820-7A00-7718-63C5-B4198D8B2C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95981" y="5819775"/>
            <a:ext cx="1442781" cy="700087"/>
          </a:xfrm>
          <a:prstGeom prst="rect">
            <a:avLst/>
          </a:prstGeom>
        </p:spPr>
      </p:pic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9C76F6A0-7C4B-19ED-7D8C-1941B395E7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FB57478-FAB8-CD3F-ADE7-64A37E544290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5990BB-A1DF-2A86-5188-4F137CC450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86456" y="5819775"/>
            <a:ext cx="1442781" cy="70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56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302" userDrawn="1">
          <p15:clr>
            <a:srgbClr val="FBAE40"/>
          </p15:clr>
        </p15:guide>
        <p15:guide id="6" orient="horz" pos="3974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ext Left-alig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30">
            <a:extLst>
              <a:ext uri="{FF2B5EF4-FFF2-40B4-BE49-F238E27FC236}">
                <a16:creationId xmlns:a16="http://schemas.microsoft.com/office/drawing/2014/main" id="{0F81D565-CAE9-35CC-ED85-94E014B51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11301888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118185E0-85FB-98C8-2C8F-7FE2F655A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97DD3D99-913E-D7C7-A698-87B9888E14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AC348A30-EE3F-97FD-57AB-68DCC45206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09B866-0789-A6CD-1DB1-25A4400150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92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ext Left-aligne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0"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944" y="940474"/>
            <a:ext cx="5973390" cy="3078373"/>
          </a:xfrm>
        </p:spPr>
        <p:txBody>
          <a:bodyPr lIns="0" rIns="0" anchor="t">
            <a:normAutofit/>
          </a:bodyPr>
          <a:lstStyle>
            <a:lvl1pPr marL="0" algn="l">
              <a:buNone/>
              <a:defRPr sz="32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</a:t>
            </a:r>
          </a:p>
          <a:p>
            <a:pPr lvl="0"/>
            <a:r>
              <a:rPr lang="en-US"/>
              <a:t>Ut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74F1A7-6546-81E9-A7A9-6A54811B46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944" y="5002924"/>
            <a:ext cx="5973390" cy="1114096"/>
          </a:xfrm>
        </p:spPr>
        <p:txBody>
          <a:bodyPr lIns="0" rIns="0" anchor="b">
            <a:normAutofit/>
          </a:bodyPr>
          <a:lstStyle>
            <a:lvl1pPr marL="0" algn="l">
              <a:buNone/>
              <a:defRPr sz="1500">
                <a:latin typeface="Inter Tight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32537-D74F-A66F-A45B-E92E6CB96A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4330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ext left, Ch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99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1" y="0"/>
            <a:ext cx="6096000" cy="68580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6643D0-102D-CD88-9C37-203D38C59B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843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har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39879" y="1814052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Chart Placeholder 2">
            <a:extLst>
              <a:ext uri="{FF2B5EF4-FFF2-40B4-BE49-F238E27FC236}">
                <a16:creationId xmlns:a16="http://schemas.microsoft.com/office/drawing/2014/main" id="{B29FE4F7-4B64-55D3-8A78-8EA0D7836510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4446639" y="1814051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4" name="Chart Placeholder 2">
            <a:extLst>
              <a:ext uri="{FF2B5EF4-FFF2-40B4-BE49-F238E27FC236}">
                <a16:creationId xmlns:a16="http://schemas.microsoft.com/office/drawing/2014/main" id="{6487FE78-5F10-2524-B5BA-779DED8BD022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8153400" y="1814052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E374ADE0-5D3C-6B12-1961-2AEB2AB79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E51D9DC7-389E-76F2-E30C-E735565108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652CC74-DD27-1F05-4076-F89BD941F0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045AF8-8B7D-1CAC-D796-50ED75DDD1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4864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99320" y="1814052"/>
            <a:ext cx="10793360" cy="4081099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EA8BC9-11C7-29D3-84C7-D1E8759AFB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E95F3310-CDE8-30D5-8A63-1DAE2E2A7A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2CE955F7-0C65-BAAA-9F16-600375B0D0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EDF37A09-E47C-DCF8-EBC2-0C4D284FE6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5415186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Left text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99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A6E14-B1B6-3CB0-E981-FC984A0AB4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00FFFA74-43A9-34E3-37F2-1D594D1E37D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18768"/>
            <a:ext cx="5980594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456625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eft image,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7430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252A7-E04D-1D9B-2523-F4E9AF0CD5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AB0903-6FBC-0A2A-0065-CB7CAEC003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EFE609D5-138F-9B47-26D9-C0E530961FC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30818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3074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ext section x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A3010BB4-AB35-F8BA-FE55-BA46C0B33A5E}"/>
              </a:ext>
            </a:extLst>
          </p:cNvPr>
          <p:cNvGrpSpPr/>
          <p:nvPr/>
        </p:nvGrpSpPr>
        <p:grpSpPr>
          <a:xfrm>
            <a:off x="73284" y="136319"/>
            <a:ext cx="12045432" cy="6654893"/>
            <a:chOff x="146568" y="136319"/>
            <a:chExt cx="11841523" cy="6654893"/>
          </a:xfrm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679CB546-74CA-BC4A-1177-1FB17A3030C3}"/>
                </a:ext>
              </a:extLst>
            </p:cNvPr>
            <p:cNvSpPr/>
            <p:nvPr/>
          </p:nvSpPr>
          <p:spPr>
            <a:xfrm>
              <a:off x="2520470" y="136319"/>
              <a:ext cx="2324970" cy="6654893"/>
            </a:xfrm>
            <a:prstGeom prst="roundRect">
              <a:avLst>
                <a:gd name="adj" fmla="val 225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2EF06D3A-9D59-F1E3-0CBF-7C8993AB67FA}"/>
                </a:ext>
              </a:extLst>
            </p:cNvPr>
            <p:cNvSpPr/>
            <p:nvPr/>
          </p:nvSpPr>
          <p:spPr>
            <a:xfrm>
              <a:off x="146568" y="136319"/>
              <a:ext cx="2324971" cy="6654893"/>
            </a:xfrm>
            <a:prstGeom prst="roundRect">
              <a:avLst>
                <a:gd name="adj" fmla="val 313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E73DFA49-95D6-BB03-A972-C534381C721E}"/>
                </a:ext>
              </a:extLst>
            </p:cNvPr>
            <p:cNvSpPr/>
            <p:nvPr/>
          </p:nvSpPr>
          <p:spPr>
            <a:xfrm>
              <a:off x="4894371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32" name="Rectangle 13">
              <a:extLst>
                <a:ext uri="{FF2B5EF4-FFF2-40B4-BE49-F238E27FC236}">
                  <a16:creationId xmlns:a16="http://schemas.microsoft.com/office/drawing/2014/main" id="{84E25072-BE92-C81D-B876-FCA831797DEE}"/>
                </a:ext>
              </a:extLst>
            </p:cNvPr>
            <p:cNvSpPr/>
            <p:nvPr/>
          </p:nvSpPr>
          <p:spPr>
            <a:xfrm>
              <a:off x="7275255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2"/>
            </a:solidFill>
            <a:ln>
              <a:noFill/>
            </a:ln>
            <a:effectLst>
              <a:outerShdw blurRad="127000" algn="c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33" name="Rectangle 13">
              <a:extLst>
                <a:ext uri="{FF2B5EF4-FFF2-40B4-BE49-F238E27FC236}">
                  <a16:creationId xmlns:a16="http://schemas.microsoft.com/office/drawing/2014/main" id="{92CD0C8E-0E30-37FF-C09C-2C636EE4010B}"/>
                </a:ext>
              </a:extLst>
            </p:cNvPr>
            <p:cNvSpPr/>
            <p:nvPr/>
          </p:nvSpPr>
          <p:spPr>
            <a:xfrm>
              <a:off x="9656138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33054DD-035F-0314-23BD-ABC211C560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24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32591AD-D0BF-85B0-00A3-7460EE3BF7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00007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ACA541D-867A-6053-1209-0F10489515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38724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9D4FC775-68DC-ADA3-97CD-799E653968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15840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C051C78E-EDF6-47ED-6063-63C596F6F13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94378EB0-A7B7-57D5-FCF4-4E6771D8D7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8" y="2236640"/>
            <a:ext cx="1698530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7D3CEEA0-E16F-82FE-68AB-3AC443EF353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805748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5" name="Text Placeholder 30">
            <a:extLst>
              <a:ext uri="{FF2B5EF4-FFF2-40B4-BE49-F238E27FC236}">
                <a16:creationId xmlns:a16="http://schemas.microsoft.com/office/drawing/2014/main" id="{E1421B18-EDD0-5E3B-FA5D-4DF3C24FB3C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805751" y="2236640"/>
            <a:ext cx="1698530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A33FDED-74CC-173E-8BA0-C0757288039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280724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B379290F-688F-0F13-7036-B8F79250847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80727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267C24F9-8C3F-05B6-DC75-EC164CB226F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120948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A95BCB1-71DC-DDD2-F907-5FFE6B37A44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120951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8952FE-4DE1-C930-5E6F-6FAE39CF99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77757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8" name="Text Placeholder 30">
            <a:extLst>
              <a:ext uri="{FF2B5EF4-FFF2-40B4-BE49-F238E27FC236}">
                <a16:creationId xmlns:a16="http://schemas.microsoft.com/office/drawing/2014/main" id="{A23BFEE9-B8F0-0479-008E-C07B39CE517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719124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9" name="Text Placeholder 30">
            <a:extLst>
              <a:ext uri="{FF2B5EF4-FFF2-40B4-BE49-F238E27FC236}">
                <a16:creationId xmlns:a16="http://schemas.microsoft.com/office/drawing/2014/main" id="{F4B13E6E-4FC5-C1CC-9F73-2867862F9D1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719127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CDC118AD-FFAA-F993-B31B-D96C2BA599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rgbClr val="FFFFFF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4CA2593D-DCA3-9CE1-176D-924C387D41A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ECF875-3563-9447-54F7-F52C64B66A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1B1F999-3006-779C-28CF-47B8ABCEEF1C}"/>
              </a:ext>
            </a:extLst>
          </p:cNvPr>
          <p:cNvGrpSpPr/>
          <p:nvPr/>
        </p:nvGrpSpPr>
        <p:grpSpPr>
          <a:xfrm>
            <a:off x="73284" y="136319"/>
            <a:ext cx="12045432" cy="6654893"/>
            <a:chOff x="146568" y="136319"/>
            <a:chExt cx="11841523" cy="665489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F56AF45-DFA9-2271-B695-FB01BF16BC5C}"/>
                </a:ext>
              </a:extLst>
            </p:cNvPr>
            <p:cNvSpPr/>
            <p:nvPr/>
          </p:nvSpPr>
          <p:spPr>
            <a:xfrm>
              <a:off x="2520470" y="136319"/>
              <a:ext cx="2324970" cy="6654893"/>
            </a:xfrm>
            <a:prstGeom prst="roundRect">
              <a:avLst>
                <a:gd name="adj" fmla="val 225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6" name="Rectangle 12">
              <a:extLst>
                <a:ext uri="{FF2B5EF4-FFF2-40B4-BE49-F238E27FC236}">
                  <a16:creationId xmlns:a16="http://schemas.microsoft.com/office/drawing/2014/main" id="{5DCA3B52-64D7-AB2F-EF16-69EC8D384FB2}"/>
                </a:ext>
              </a:extLst>
            </p:cNvPr>
            <p:cNvSpPr/>
            <p:nvPr/>
          </p:nvSpPr>
          <p:spPr>
            <a:xfrm>
              <a:off x="146568" y="136319"/>
              <a:ext cx="2324971" cy="6654893"/>
            </a:xfrm>
            <a:prstGeom prst="roundRect">
              <a:avLst>
                <a:gd name="adj" fmla="val 313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9" name="Rectangle 13">
              <a:extLst>
                <a:ext uri="{FF2B5EF4-FFF2-40B4-BE49-F238E27FC236}">
                  <a16:creationId xmlns:a16="http://schemas.microsoft.com/office/drawing/2014/main" id="{46F4C2B9-3ABD-FBC5-ABF5-1239CA9434BF}"/>
                </a:ext>
              </a:extLst>
            </p:cNvPr>
            <p:cNvSpPr/>
            <p:nvPr/>
          </p:nvSpPr>
          <p:spPr>
            <a:xfrm>
              <a:off x="4894371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0" name="Rectangle 13">
              <a:extLst>
                <a:ext uri="{FF2B5EF4-FFF2-40B4-BE49-F238E27FC236}">
                  <a16:creationId xmlns:a16="http://schemas.microsoft.com/office/drawing/2014/main" id="{CAF844D5-08A2-2FDC-C552-25A72A8410C5}"/>
                </a:ext>
              </a:extLst>
            </p:cNvPr>
            <p:cNvSpPr/>
            <p:nvPr/>
          </p:nvSpPr>
          <p:spPr>
            <a:xfrm>
              <a:off x="7275255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2"/>
            </a:solidFill>
            <a:ln>
              <a:noFill/>
            </a:ln>
            <a:effectLst>
              <a:outerShdw blurRad="127000" algn="c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67FE471B-C18C-07FD-5950-0FC972594753}"/>
                </a:ext>
              </a:extLst>
            </p:cNvPr>
            <p:cNvSpPr/>
            <p:nvPr/>
          </p:nvSpPr>
          <p:spPr>
            <a:xfrm>
              <a:off x="9656138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5516F6E-1716-1174-B9BA-E5786F1E42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24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40F3797-D186-0A8D-1945-EBD27D1521F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00007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2AB69956-A88E-539C-BB92-16EEF1A7F1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38724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8C3E59D0-B10B-0CE0-E655-4B88535A60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15840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3738D88B-0B37-87FD-9E83-3862244F162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8" name="Text Placeholder 30">
            <a:extLst>
              <a:ext uri="{FF2B5EF4-FFF2-40B4-BE49-F238E27FC236}">
                <a16:creationId xmlns:a16="http://schemas.microsoft.com/office/drawing/2014/main" id="{61F762A4-896E-E38E-83C1-ED465C512F5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8" y="2236640"/>
            <a:ext cx="1698530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7A20AEA2-DB93-63DE-E68C-1E9DB2C6564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805748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40" name="Text Placeholder 30">
            <a:extLst>
              <a:ext uri="{FF2B5EF4-FFF2-40B4-BE49-F238E27FC236}">
                <a16:creationId xmlns:a16="http://schemas.microsoft.com/office/drawing/2014/main" id="{8788BABE-353A-911B-46E0-1A7EB6A55AF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805751" y="2236640"/>
            <a:ext cx="1698530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9A93186F-CCC7-051B-CA83-9325F522D7D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280724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42" name="Text Placeholder 30">
            <a:extLst>
              <a:ext uri="{FF2B5EF4-FFF2-40B4-BE49-F238E27FC236}">
                <a16:creationId xmlns:a16="http://schemas.microsoft.com/office/drawing/2014/main" id="{43B6B981-E9B0-151E-18A4-D0381A419F8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80727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43" name="Text Placeholder 30">
            <a:extLst>
              <a:ext uri="{FF2B5EF4-FFF2-40B4-BE49-F238E27FC236}">
                <a16:creationId xmlns:a16="http://schemas.microsoft.com/office/drawing/2014/main" id="{3CC37A25-AEAC-CD0C-5D4E-6EF4BFF4F25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120948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44" name="Text Placeholder 30">
            <a:extLst>
              <a:ext uri="{FF2B5EF4-FFF2-40B4-BE49-F238E27FC236}">
                <a16:creationId xmlns:a16="http://schemas.microsoft.com/office/drawing/2014/main" id="{AF8FFE13-8762-FD0B-9CD8-8B2744F8953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120951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45" name="Slide Number Placeholder 6">
            <a:extLst>
              <a:ext uri="{FF2B5EF4-FFF2-40B4-BE49-F238E27FC236}">
                <a16:creationId xmlns:a16="http://schemas.microsoft.com/office/drawing/2014/main" id="{0B8E6405-5C07-E5C9-F9B0-DB7F3605A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8112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3728225F-1622-BB5D-A476-802025B600D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77757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47" name="Text Placeholder 30">
            <a:extLst>
              <a:ext uri="{FF2B5EF4-FFF2-40B4-BE49-F238E27FC236}">
                <a16:creationId xmlns:a16="http://schemas.microsoft.com/office/drawing/2014/main" id="{39E33AC3-3472-74C0-7D3E-A03DD801C0F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719124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48" name="Text Placeholder 30">
            <a:extLst>
              <a:ext uri="{FF2B5EF4-FFF2-40B4-BE49-F238E27FC236}">
                <a16:creationId xmlns:a16="http://schemas.microsoft.com/office/drawing/2014/main" id="{AB3923AE-3328-9BE7-4007-421A23738FB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719127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49" name="Text Placeholder 30">
            <a:extLst>
              <a:ext uri="{FF2B5EF4-FFF2-40B4-BE49-F238E27FC236}">
                <a16:creationId xmlns:a16="http://schemas.microsoft.com/office/drawing/2014/main" id="{9DFFDCE8-5890-6E4F-0D98-5343E49DA7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rgbClr val="FFFFFF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83CE6840-BAC6-9DF0-A378-B3BA3F4E13F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227340D2-CBF3-9F9B-2838-746EAA4AD5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95D6BC23-86B9-C16B-13B6-4212FC07B0F2}"/>
              </a:ext>
            </a:extLst>
          </p:cNvPr>
          <p:cNvGrpSpPr/>
          <p:nvPr userDrawn="1"/>
        </p:nvGrpSpPr>
        <p:grpSpPr>
          <a:xfrm>
            <a:off x="73284" y="136319"/>
            <a:ext cx="12045432" cy="6654893"/>
            <a:chOff x="146568" y="136319"/>
            <a:chExt cx="11841523" cy="6654893"/>
          </a:xfrm>
        </p:grpSpPr>
        <p:sp>
          <p:nvSpPr>
            <p:cNvPr id="53" name="Rectangle 3">
              <a:extLst>
                <a:ext uri="{FF2B5EF4-FFF2-40B4-BE49-F238E27FC236}">
                  <a16:creationId xmlns:a16="http://schemas.microsoft.com/office/drawing/2014/main" id="{8C6583CD-E70E-4A03-724C-45C48F356692}"/>
                </a:ext>
              </a:extLst>
            </p:cNvPr>
            <p:cNvSpPr/>
            <p:nvPr userDrawn="1"/>
          </p:nvSpPr>
          <p:spPr>
            <a:xfrm>
              <a:off x="2520470" y="136319"/>
              <a:ext cx="2324970" cy="6654893"/>
            </a:xfrm>
            <a:prstGeom prst="roundRect">
              <a:avLst>
                <a:gd name="adj" fmla="val 225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54" name="Rectangle 12">
              <a:extLst>
                <a:ext uri="{FF2B5EF4-FFF2-40B4-BE49-F238E27FC236}">
                  <a16:creationId xmlns:a16="http://schemas.microsoft.com/office/drawing/2014/main" id="{73AEE64B-0835-7EA6-A933-2D33703822E4}"/>
                </a:ext>
              </a:extLst>
            </p:cNvPr>
            <p:cNvSpPr/>
            <p:nvPr userDrawn="1"/>
          </p:nvSpPr>
          <p:spPr>
            <a:xfrm>
              <a:off x="146568" y="136319"/>
              <a:ext cx="2324971" cy="6654893"/>
            </a:xfrm>
            <a:prstGeom prst="roundRect">
              <a:avLst>
                <a:gd name="adj" fmla="val 313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55" name="Rectangle 13">
              <a:extLst>
                <a:ext uri="{FF2B5EF4-FFF2-40B4-BE49-F238E27FC236}">
                  <a16:creationId xmlns:a16="http://schemas.microsoft.com/office/drawing/2014/main" id="{43794FF9-C145-D43D-6032-72A16A97E86C}"/>
                </a:ext>
              </a:extLst>
            </p:cNvPr>
            <p:cNvSpPr/>
            <p:nvPr userDrawn="1"/>
          </p:nvSpPr>
          <p:spPr>
            <a:xfrm>
              <a:off x="4894371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56" name="Rectangle 13">
              <a:extLst>
                <a:ext uri="{FF2B5EF4-FFF2-40B4-BE49-F238E27FC236}">
                  <a16:creationId xmlns:a16="http://schemas.microsoft.com/office/drawing/2014/main" id="{BB7C35C3-E70B-DBC4-6C04-73E48993C019}"/>
                </a:ext>
              </a:extLst>
            </p:cNvPr>
            <p:cNvSpPr/>
            <p:nvPr userDrawn="1"/>
          </p:nvSpPr>
          <p:spPr>
            <a:xfrm>
              <a:off x="7275255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2"/>
            </a:solidFill>
            <a:ln>
              <a:noFill/>
            </a:ln>
            <a:effectLst>
              <a:outerShdw blurRad="127000" algn="c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57" name="Rectangle 13">
              <a:extLst>
                <a:ext uri="{FF2B5EF4-FFF2-40B4-BE49-F238E27FC236}">
                  <a16:creationId xmlns:a16="http://schemas.microsoft.com/office/drawing/2014/main" id="{4D785C97-1B1B-ACE7-036C-681D0D67A444}"/>
                </a:ext>
              </a:extLst>
            </p:cNvPr>
            <p:cNvSpPr/>
            <p:nvPr userDrawn="1"/>
          </p:nvSpPr>
          <p:spPr>
            <a:xfrm>
              <a:off x="9656138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664E5FCF-425F-23DC-BE67-703807F9BA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68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ext section x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B68AF8B-D6A8-A58C-4342-A11899143E1E}"/>
              </a:ext>
            </a:extLst>
          </p:cNvPr>
          <p:cNvGrpSpPr/>
          <p:nvPr/>
        </p:nvGrpSpPr>
        <p:grpSpPr>
          <a:xfrm>
            <a:off x="115408" y="1268414"/>
            <a:ext cx="11958220" cy="4889196"/>
            <a:chOff x="0" y="0"/>
            <a:chExt cx="7310019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E9F2D33-8F11-CEFB-8782-64E2C52A7F47}"/>
                </a:ext>
              </a:extLst>
            </p:cNvPr>
            <p:cNvSpPr/>
            <p:nvPr/>
          </p:nvSpPr>
          <p:spPr>
            <a:xfrm>
              <a:off x="2479770" y="0"/>
              <a:ext cx="2390691" cy="6858000"/>
            </a:xfrm>
            <a:prstGeom prst="roundRect">
              <a:avLst>
                <a:gd name="adj" fmla="val 225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85E3AFF-BBB9-9A4C-18C1-665939474FC9}"/>
                </a:ext>
              </a:extLst>
            </p:cNvPr>
            <p:cNvSpPr/>
            <p:nvPr/>
          </p:nvSpPr>
          <p:spPr>
            <a:xfrm>
              <a:off x="0" y="0"/>
              <a:ext cx="2438083" cy="6858000"/>
            </a:xfrm>
            <a:prstGeom prst="roundRect">
              <a:avLst>
                <a:gd name="adj" fmla="val 313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37F5F90-3500-35F4-3732-D449DCFA7C1B}"/>
                </a:ext>
              </a:extLst>
            </p:cNvPr>
            <p:cNvSpPr/>
            <p:nvPr/>
          </p:nvSpPr>
          <p:spPr>
            <a:xfrm>
              <a:off x="4912148" y="0"/>
              <a:ext cx="2397871" cy="6858000"/>
            </a:xfrm>
            <a:prstGeom prst="roundRect">
              <a:avLst>
                <a:gd name="adj" fmla="val 2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33054DD-035F-0314-23BD-ABC211C560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4031" y="1525669"/>
            <a:ext cx="2278295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32591AD-D0BF-85B0-00A3-7460EE3BF7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53325" y="1525669"/>
            <a:ext cx="2278295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ACA541D-867A-6053-1209-0F10489515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19676" y="1525669"/>
            <a:ext cx="2278295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C051C78E-EDF6-47ED-6063-63C596F6F13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45385" y="2716788"/>
            <a:ext cx="2555586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94378EB0-A7B7-57D5-FCF4-4E6771D8D7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45386" y="2236640"/>
            <a:ext cx="2555584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7D3CEEA0-E16F-82FE-68AB-3AC443EF353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819523" y="2716788"/>
            <a:ext cx="2555586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5" name="Text Placeholder 30">
            <a:extLst>
              <a:ext uri="{FF2B5EF4-FFF2-40B4-BE49-F238E27FC236}">
                <a16:creationId xmlns:a16="http://schemas.microsoft.com/office/drawing/2014/main" id="{E1421B18-EDD0-5E3B-FA5D-4DF3C24FB3C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9526" y="2236640"/>
            <a:ext cx="2555584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A33FDED-74CC-173E-8BA0-C0757288039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885875" y="2716788"/>
            <a:ext cx="2555586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B379290F-688F-0F13-7036-B8F79250847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885878" y="2236640"/>
            <a:ext cx="2555584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7281A052-2DC4-8873-6D13-499943E1D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675EF4C8-E04A-7EBB-3291-A702BC1CAC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E4A41A7-3871-D916-5B43-C9D8A79879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1595C15-539E-C7CF-D4EE-F0BEEC0E2BEC}"/>
              </a:ext>
            </a:extLst>
          </p:cNvPr>
          <p:cNvGrpSpPr/>
          <p:nvPr/>
        </p:nvGrpSpPr>
        <p:grpSpPr>
          <a:xfrm>
            <a:off x="115408" y="1268414"/>
            <a:ext cx="11958220" cy="4889196"/>
            <a:chOff x="0" y="0"/>
            <a:chExt cx="7310019" cy="6858000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25F402A8-7E6E-7A08-8014-795E28624B88}"/>
                </a:ext>
              </a:extLst>
            </p:cNvPr>
            <p:cNvSpPr/>
            <p:nvPr/>
          </p:nvSpPr>
          <p:spPr>
            <a:xfrm>
              <a:off x="2479770" y="0"/>
              <a:ext cx="2390691" cy="6858000"/>
            </a:xfrm>
            <a:prstGeom prst="roundRect">
              <a:avLst>
                <a:gd name="adj" fmla="val 225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449E6F19-55B2-61A1-6AF8-C6BF8B405974}"/>
                </a:ext>
              </a:extLst>
            </p:cNvPr>
            <p:cNvSpPr/>
            <p:nvPr/>
          </p:nvSpPr>
          <p:spPr>
            <a:xfrm>
              <a:off x="0" y="0"/>
              <a:ext cx="2438083" cy="6858000"/>
            </a:xfrm>
            <a:prstGeom prst="roundRect">
              <a:avLst>
                <a:gd name="adj" fmla="val 313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2" name="Rectangle 13">
              <a:extLst>
                <a:ext uri="{FF2B5EF4-FFF2-40B4-BE49-F238E27FC236}">
                  <a16:creationId xmlns:a16="http://schemas.microsoft.com/office/drawing/2014/main" id="{17D9D559-8BB5-F0E2-F90C-B755BEC9838B}"/>
                </a:ext>
              </a:extLst>
            </p:cNvPr>
            <p:cNvSpPr/>
            <p:nvPr/>
          </p:nvSpPr>
          <p:spPr>
            <a:xfrm>
              <a:off x="4912148" y="0"/>
              <a:ext cx="2397871" cy="6858000"/>
            </a:xfrm>
            <a:prstGeom prst="roundRect">
              <a:avLst>
                <a:gd name="adj" fmla="val 2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sp>
        <p:nvSpPr>
          <p:cNvPr id="20" name="Rectangle 13">
            <a:extLst>
              <a:ext uri="{FF2B5EF4-FFF2-40B4-BE49-F238E27FC236}">
                <a16:creationId xmlns:a16="http://schemas.microsoft.com/office/drawing/2014/main" id="{D9B702CA-175A-C052-163D-412ECAF75AA5}"/>
              </a:ext>
            </a:extLst>
          </p:cNvPr>
          <p:cNvSpPr/>
          <p:nvPr/>
        </p:nvSpPr>
        <p:spPr>
          <a:xfrm>
            <a:off x="8151030" y="1268414"/>
            <a:ext cx="3922598" cy="4889196"/>
          </a:xfrm>
          <a:prstGeom prst="roundRect">
            <a:avLst>
              <a:gd name="adj" fmla="val 247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381DEC-83FE-971E-8D10-40ACD0346308}"/>
              </a:ext>
            </a:extLst>
          </p:cNvPr>
          <p:cNvGrpSpPr/>
          <p:nvPr userDrawn="1"/>
        </p:nvGrpSpPr>
        <p:grpSpPr>
          <a:xfrm>
            <a:off x="115408" y="1268414"/>
            <a:ext cx="11958220" cy="4889196"/>
            <a:chOff x="0" y="0"/>
            <a:chExt cx="7310019" cy="6858000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9E591233-774F-5225-5ECD-57358B047D88}"/>
                </a:ext>
              </a:extLst>
            </p:cNvPr>
            <p:cNvSpPr/>
            <p:nvPr userDrawn="1"/>
          </p:nvSpPr>
          <p:spPr>
            <a:xfrm>
              <a:off x="2479770" y="0"/>
              <a:ext cx="2390691" cy="6858000"/>
            </a:xfrm>
            <a:prstGeom prst="roundRect">
              <a:avLst>
                <a:gd name="adj" fmla="val 225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59B96E29-507F-E404-B75D-D10844E6FC4A}"/>
                </a:ext>
              </a:extLst>
            </p:cNvPr>
            <p:cNvSpPr/>
            <p:nvPr userDrawn="1"/>
          </p:nvSpPr>
          <p:spPr>
            <a:xfrm>
              <a:off x="0" y="0"/>
              <a:ext cx="2438083" cy="6858000"/>
            </a:xfrm>
            <a:prstGeom prst="roundRect">
              <a:avLst>
                <a:gd name="adj" fmla="val 313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28" name="Rectangle 13">
              <a:extLst>
                <a:ext uri="{FF2B5EF4-FFF2-40B4-BE49-F238E27FC236}">
                  <a16:creationId xmlns:a16="http://schemas.microsoft.com/office/drawing/2014/main" id="{36AC0DF6-3294-9441-8155-6F9525ABADE0}"/>
                </a:ext>
              </a:extLst>
            </p:cNvPr>
            <p:cNvSpPr/>
            <p:nvPr userDrawn="1"/>
          </p:nvSpPr>
          <p:spPr>
            <a:xfrm>
              <a:off x="4912148" y="0"/>
              <a:ext cx="2397871" cy="6858000"/>
            </a:xfrm>
            <a:prstGeom prst="roundRect">
              <a:avLst>
                <a:gd name="adj" fmla="val 2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sp>
        <p:nvSpPr>
          <p:cNvPr id="30" name="Rectangle 13">
            <a:extLst>
              <a:ext uri="{FF2B5EF4-FFF2-40B4-BE49-F238E27FC236}">
                <a16:creationId xmlns:a16="http://schemas.microsoft.com/office/drawing/2014/main" id="{2972F27B-D87C-FAA4-8602-F499FC19E8EA}"/>
              </a:ext>
            </a:extLst>
          </p:cNvPr>
          <p:cNvSpPr/>
          <p:nvPr userDrawn="1"/>
        </p:nvSpPr>
        <p:spPr>
          <a:xfrm>
            <a:off x="8151030" y="1268414"/>
            <a:ext cx="3922598" cy="4889196"/>
          </a:xfrm>
          <a:prstGeom prst="roundRect">
            <a:avLst>
              <a:gd name="adj" fmla="val 247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9775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ext sectio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A9BE16E8-27D8-BDB4-2170-43DA6CDE231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B284B931-7A4E-771E-33F0-ABA4D6D81EB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47101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235E7904-9C3C-AFB1-6B77-BD5947B428E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83519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B98E0048-5D69-9E0A-BE3A-7658B4C2118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06F4CC3-ACE4-4167-11BE-035F927D9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88D783E0-11D3-34F0-A7FC-7CE3A46095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992E1F3-8F37-3C73-0EFE-88FCD3D0C3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443D118-1B17-8730-CF59-D15CA523DB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996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Image + Text sectio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A9BE16E8-27D8-BDB4-2170-43DA6CDE231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5FE16C79-6500-807B-7444-672EECC68FA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41418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" name="Text Placeholder 30">
            <a:extLst>
              <a:ext uri="{FF2B5EF4-FFF2-40B4-BE49-F238E27FC236}">
                <a16:creationId xmlns:a16="http://schemas.microsoft.com/office/drawing/2014/main" id="{D19113A0-1A76-85CE-829E-A3256325AB9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72150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B01D7E-14E2-DB7B-A9A5-D85BAFE05C2E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341418" y="1785021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5B7AA4-CD20-E747-6FB5-5848BE6D6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10685" y="1775548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6FA7D26-420A-D946-F048-D4334F0FFB8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72150" y="1785021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1F4232-B9F3-AE72-6C87-53266ADFE6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C2221371-4E38-DC04-DB81-F3C7FC66AA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997EF7B4-B5C5-99C9-D92C-4F8E610E47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7CC901F0-BDE9-4AB0-64B0-F80B857F80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DDA1C7B-D65B-4412-78EE-CA3CB2CC0C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24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Image + Headlin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0F7E1-DEB5-48A6-6239-46235EC9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B01D7E-14E2-DB7B-A9A5-D85BAFE05C2E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341418" y="1785020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5B7AA4-CD20-E747-6FB5-5848BE6D6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10685" y="1775547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6FA7D26-420A-D946-F048-D4334F0FFB8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72150" y="1785020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1F4232-B9F3-AE72-6C87-53266ADFE6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461B0764-6FEE-64C2-4BCD-73270DA05F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E0660449-4AA4-E078-1133-0FD89D5C39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2D0185E2-C024-9534-F0F6-9FF8F271AB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129208-0234-1A6A-993E-AEE22EAB31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35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Image +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E777B85-4146-0985-FC0E-5FE8C31DDB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300688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78686747-CEF6-9FAE-3D18-023580F77E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032EFE70-6909-658C-7A23-5AA41F2036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D0AE424C-2DEF-D6DA-D88D-F96A91AC1B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633D06-3D01-8968-3D64-E3ED96FD5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815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Image + Headlin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0F7E1-DEB5-48A6-6239-46235EC9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B01D7E-14E2-DB7B-A9A5-D85BAFE05C2E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341418" y="1785020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5B7AA4-CD20-E747-6FB5-5848BE6D6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10685" y="1775547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6FA7D26-420A-D946-F048-D4334F0FFB8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72150" y="1785020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1F4232-B9F3-AE72-6C87-53266ADFE6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461B0764-6FEE-64C2-4BCD-73270DA05F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E0660449-4AA4-E078-1133-0FD89D5C39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2D0185E2-C024-9534-F0F6-9FF8F271AB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129208-0234-1A6A-993E-AEE22EAB31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35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Image +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E777B85-4146-0985-FC0E-5FE8C31DDB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300688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78686747-CEF6-9FAE-3D18-023580F77E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032EFE70-6909-658C-7A23-5AA41F2036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D0AE424C-2DEF-D6DA-D88D-F96A91AC1B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633D06-3D01-8968-3D64-E3ED96FD5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815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236ADB20-245E-2F7B-CA6A-661C4FD666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89365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7534B71E-D875-675B-2021-FC86989E7D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8E93F443-AA49-8CC0-8AD7-27800990A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9A7A819-44D1-A6E5-1B49-B05CFB4E3E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CC7BD8-CE15-3AEC-3ECA-C5C21541D4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2D57D1A7-E252-C5F5-5387-7166011CE4E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34648" y="118768"/>
            <a:ext cx="7841946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409750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AB2A80A4-D4F0-D1AD-9E48-C8A7975B73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487595A6-D46D-9D7A-9339-A6B7550188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E8B90FFE-BD99-6B00-AF26-A364B543E2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101AF466-DBB7-D3AA-4071-85A55A3F10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2C6FBB-2975-9DF2-012A-B2C341A556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EA835E03-442D-EE4A-7D51-85A4306B61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941707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>
            <a:extLst>
              <a:ext uri="{FF2B5EF4-FFF2-40B4-BE49-F238E27FC236}">
                <a16:creationId xmlns:a16="http://schemas.microsoft.com/office/drawing/2014/main" id="{E8037FBE-D048-C6D2-AF5B-ADA5826CAFC2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373B1665-C797-1707-FBED-4EE9402937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3427614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EFD11573-D214-D2ED-F2CE-6542BADDFC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3427614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20E19765-8304-87C7-EC89-9853925154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341787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DE73025D-83ED-E826-FDA0-CD77B24B62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3410096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34BDBF-83C0-F0AF-2E28-846E6059A8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3CB445A0-8ABE-B5CA-E67D-8E65A1B94AB1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667F8A-C451-0168-502C-EF2EFBF8BB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4B2E45D2-5851-1B54-4279-09C36CA4929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34648" y="118768"/>
            <a:ext cx="7841946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87E374DF-2AB0-B00B-C8FA-B8A00A13C2B1}"/>
              </a:ext>
            </a:extLst>
          </p:cNvPr>
          <p:cNvSpPr/>
          <p:nvPr userDrawn="1"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C41BB0-889B-B685-DB80-F59AAFB819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20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>
            <a:extLst>
              <a:ext uri="{FF2B5EF4-FFF2-40B4-BE49-F238E27FC236}">
                <a16:creationId xmlns:a16="http://schemas.microsoft.com/office/drawing/2014/main" id="{B1309F1B-711E-0E31-73DD-A88B719CF72B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B56B082F-8FFC-E0E3-42C6-2F82D71FAC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791E90B6-40C2-29CB-E9FE-AEF38CF6B9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62991DAD-2081-5A3A-3F91-6875F0F328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8E0E36B7-88FC-F4D3-D98D-2F1C7A3EFD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AF8DF5-0D09-0C50-21F4-80D7911A23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6" name="Rectangle 12">
            <a:extLst>
              <a:ext uri="{FF2B5EF4-FFF2-40B4-BE49-F238E27FC236}">
                <a16:creationId xmlns:a16="http://schemas.microsoft.com/office/drawing/2014/main" id="{8C61F419-6D8E-5FC7-A860-66A73DD788FB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C94BE2-9B3B-ED03-D6E2-8623080319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956AC1A7-17CE-BE24-87EA-283DABAA195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6F06008E-29FC-9152-1272-102ADEE0DD86}"/>
              </a:ext>
            </a:extLst>
          </p:cNvPr>
          <p:cNvSpPr/>
          <p:nvPr userDrawn="1"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11B77E-5E9E-5076-2E85-810E3A2D3B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2414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>
            <a:extLst>
              <a:ext uri="{FF2B5EF4-FFF2-40B4-BE49-F238E27FC236}">
                <a16:creationId xmlns:a16="http://schemas.microsoft.com/office/drawing/2014/main" id="{D86181F4-0344-AA04-8C4F-F16B1ECEF3AA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1369902D-60D9-2C98-77B7-B77F31D8FD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114102E3-B153-2B30-4F37-186B9810FF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0286D23-7BDF-E1F4-16C2-892DFD2352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1624BFB8-E7A2-A9F0-524E-BF7A789533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E08FD8-9652-D78C-4631-AADC9AE1CB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8B46BB66-1C17-6234-0AB0-FB514BAA2032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7BCCE4-E45A-851D-06EA-A951243F3B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F76DEFE5-6C04-7132-9BCA-A0A2198338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66D5367D-1D3F-9E4A-3324-172AAE1FCCB5}"/>
              </a:ext>
            </a:extLst>
          </p:cNvPr>
          <p:cNvSpPr/>
          <p:nvPr userDrawn="1"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878606-73DA-2B7B-28A4-62A4DA2F1C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860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xt left, image righ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CCD390AC-BBD6-CB78-B369-51AE3920FF10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1964489B-A6EA-C69C-5230-397F53E4C3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F9E567EF-D39B-1B5E-754C-19D6273B48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4DD3608C-EF22-F711-BF4B-7B121BB8F2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9136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7A8CFB40-2040-8795-ED7E-2B197240FB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D85F05-95D1-371C-33DD-F1D1754718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  <p:sp>
        <p:nvSpPr>
          <p:cNvPr id="3" name="Rectangle 12">
            <a:extLst>
              <a:ext uri="{FF2B5EF4-FFF2-40B4-BE49-F238E27FC236}">
                <a16:creationId xmlns:a16="http://schemas.microsoft.com/office/drawing/2014/main" id="{21859519-1F62-3989-C26A-8EA9BA013A01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32FE3-0C3E-89A0-01B7-A87E14139B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5A0440AA-39D2-6AE4-F30B-ED6879B3606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34648" y="118768"/>
            <a:ext cx="7841946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28A4CEBA-DC5B-4014-CEE2-54CF9FBF86A7}"/>
              </a:ext>
            </a:extLst>
          </p:cNvPr>
          <p:cNvSpPr/>
          <p:nvPr userDrawn="1"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0E305E-9E1F-2C1B-FA94-292E2E0C32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90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7CCF7FF-BF9A-E337-922E-C434811630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88441"/>
            <a:ext cx="9144000" cy="108111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5" name="Picture 4" descr="A white and black logo&#10;&#10;AI-generated content may be incorrect.">
            <a:extLst>
              <a:ext uri="{FF2B5EF4-FFF2-40B4-BE49-F238E27FC236}">
                <a16:creationId xmlns:a16="http://schemas.microsoft.com/office/drawing/2014/main" id="{09AEE409-A8CD-57F8-79BD-FEEE37F94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446" y="5841290"/>
            <a:ext cx="1609107" cy="540559"/>
          </a:xfrm>
          <a:prstGeom prst="rect">
            <a:avLst/>
          </a:prstGeom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9217D9A3-6926-36B3-BFB6-02FEAE660E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39437" y="4395078"/>
            <a:ext cx="1865312" cy="1446212"/>
          </a:xfrm>
        </p:spPr>
        <p:txBody>
          <a:bodyPr/>
          <a:lstStyle>
            <a:lvl1pPr algn="ctr">
              <a:spcAft>
                <a:spcPts val="0"/>
              </a:spcAft>
              <a:buFontTx/>
              <a:buNone/>
              <a:defRPr sz="1000" b="1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000" cap="none" baseline="0">
                <a:solidFill>
                  <a:schemeClr val="bg1"/>
                </a:solidFill>
                <a:latin typeface="Inter Tight" pitchFamily="2" charset="0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A6BFC189-546F-9460-C21A-EBDB2E888C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69454" y="4395078"/>
            <a:ext cx="1865312" cy="1446212"/>
          </a:xfrm>
        </p:spPr>
        <p:txBody>
          <a:bodyPr/>
          <a:lstStyle>
            <a:lvl1pPr algn="ctr">
              <a:spcAft>
                <a:spcPts val="0"/>
              </a:spcAft>
              <a:buFontTx/>
              <a:buNone/>
              <a:defRPr sz="1000" b="1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000" cap="none" baseline="0">
                <a:solidFill>
                  <a:schemeClr val="bg1"/>
                </a:solidFill>
                <a:latin typeface="Inter Tight" pitchFamily="2" charset="0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F49888F-C5AC-1B49-297C-E020F256CE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9471" y="4395078"/>
            <a:ext cx="1865312" cy="1446212"/>
          </a:xfrm>
        </p:spPr>
        <p:txBody>
          <a:bodyPr/>
          <a:lstStyle>
            <a:lvl1pPr algn="ctr">
              <a:spcAft>
                <a:spcPts val="0"/>
              </a:spcAft>
              <a:buFontTx/>
              <a:buNone/>
              <a:defRPr sz="1000" b="1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000" cap="none" baseline="0">
                <a:solidFill>
                  <a:schemeClr val="bg1"/>
                </a:solidFill>
                <a:latin typeface="Inter Tight" pitchFamily="2" charset="0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AC35A8-ECEA-8198-6575-EB36A2EB26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9" name="Picture 8" descr="A white and black logo&#10;&#10;AI-generated content may be incorrect.">
            <a:extLst>
              <a:ext uri="{FF2B5EF4-FFF2-40B4-BE49-F238E27FC236}">
                <a16:creationId xmlns:a16="http://schemas.microsoft.com/office/drawing/2014/main" id="{CB4EC337-A3D5-E6F4-F07B-E8558FF3C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446" y="5841290"/>
            <a:ext cx="1609107" cy="54055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BB5E2A7-B878-D2D6-2B95-565B2B40309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1" name="Picture 10" descr="A white and black logo&#10;&#10;AI-generated content may be incorrect.">
            <a:extLst>
              <a:ext uri="{FF2B5EF4-FFF2-40B4-BE49-F238E27FC236}">
                <a16:creationId xmlns:a16="http://schemas.microsoft.com/office/drawing/2014/main" id="{6BC9E430-5D4E-FCBF-F9DD-D465843E43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1446" y="5841290"/>
            <a:ext cx="1609107" cy="54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933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2659"/>
            <a:ext cx="9144000" cy="1081118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+mj-lt"/>
                <a:ea typeface="Inter Tight" pitchFamily="2" charset="0"/>
                <a:cs typeface="Inter Tight" pitchFamily="2" charset="0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D8FC8E1F-6959-17A1-A4B0-C0F1EABF84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783777"/>
            <a:ext cx="9144000" cy="365126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Additional information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5840457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_for mo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2659"/>
            <a:ext cx="9144000" cy="1081118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149C1E-F814-DF6A-9D18-2099D1D437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783777"/>
            <a:ext cx="9144000" cy="365126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Additional information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0844487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2659"/>
            <a:ext cx="9144000" cy="1081118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+mj-lt"/>
                <a:ea typeface="Inter Tight" pitchFamily="2" charset="0"/>
                <a:cs typeface="Inter Tight" pitchFamily="2" charset="0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D8FC8E1F-6959-17A1-A4B0-C0F1EABF84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783777"/>
            <a:ext cx="9144000" cy="365126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Additional information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5840457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_for mo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2659"/>
            <a:ext cx="9144000" cy="1081118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149C1E-F814-DF6A-9D18-2099D1D437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783777"/>
            <a:ext cx="9144000" cy="365126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Additional information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0844487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8B5C-0CDF-E6A0-392A-7D1017B51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4" y="304800"/>
            <a:ext cx="6226962" cy="110899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29A663-DD47-C57D-32FF-13435B727A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4" y="1549813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537D1877-1290-0F26-AE5E-09532DCF8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53889" y="1549813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FB0AE51-FA0E-1DFF-266B-5DEFB493DE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9424" y="2110311"/>
            <a:ext cx="256857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20E99077-501F-0C44-7BF0-C0E30C8609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53889" y="2110311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1127B592-136E-429C-4C40-D56EA03FA7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63660" y="1549813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1A88DD5B-6DAE-AC01-F7A7-F0B820F016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06385" y="1549813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37F95617-C9E3-51A1-1A5C-9922205326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63660" y="2110311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6D3EF935-DBCD-1026-B041-F9D1705E49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06385" y="2110311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B1BA1478-2F35-FA39-9D28-693FE2354A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16156" y="1549813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C54EEA2-D827-F260-891A-73520C53DA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58881" y="1549813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1096ED01-8A8F-7CF7-42FB-2DF14CD6AA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16156" y="2110311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F4423F8B-BCD9-CD89-70BF-BBF2E01B3F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258881" y="2110311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7433C-CDF7-DF78-39C6-C49B4C6859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1E643DB4-8FD5-7887-0C82-A0F0E17C7B5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9425" y="3587956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459D0EAD-CA42-A21C-E0D9-8FF81F8C517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3890" y="3587956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427DEE51-8D37-1F19-5FC4-836692DFB04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9425" y="4148454"/>
            <a:ext cx="256857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DFE5BCD8-E31D-33C1-B950-E0B5A3A055E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3890" y="4148454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1292CCBC-E35A-AB3F-8DA6-C4D6F8E8BD0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63661" y="3587956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7D9BD016-3B60-FFD3-A95D-ED35C986446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706386" y="3587956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2426EF16-4DF9-98FE-69BD-8CDD82307C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963661" y="4148454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9E98AD24-B885-21F2-F6BA-DF04DF9C236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06386" y="4148454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BEB3465E-5140-2637-0740-5EECE764C54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6157" y="3587956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C69117DF-A5FF-D8E1-3E3A-961ECD7058E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58882" y="3587956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0F8113B5-0954-43CC-7EF2-F0788BF718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16157" y="4148454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560A162B-2191-898B-995E-EDF6F82B917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258882" y="4148454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C21B25-6819-820E-8718-820FADEB7A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21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02" userDrawn="1">
          <p15:clr>
            <a:srgbClr val="FBAE40"/>
          </p15:clr>
        </p15:guide>
        <p15:guide id="4" pos="7446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able of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8B5C-0CDF-E6A0-392A-7D1017B51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3" y="304800"/>
            <a:ext cx="10272659" cy="110899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29A663-DD47-C57D-32FF-13435B727A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4" y="1549813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FB0AE51-FA0E-1DFF-266B-5DEFB493DE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0315" y="2110311"/>
            <a:ext cx="9454718" cy="3615786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None/>
              <a:tabLst>
                <a:tab pos="355600" algn="l"/>
              </a:tabLst>
              <a:defRPr sz="14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endParaRPr lang="en-US"/>
          </a:p>
          <a:p>
            <a:pPr lvl="0"/>
            <a:endParaRPr lang="en-US"/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F4423F8B-BCD9-CD89-70BF-BBF2E01B3F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258881" y="2110311"/>
            <a:ext cx="493202" cy="3615786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7433C-CDF7-DF78-39C6-C49B4C685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094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02" userDrawn="1">
          <p15:clr>
            <a:srgbClr val="FBAE40"/>
          </p15:clr>
        </p15:guide>
        <p15:guide id="4" pos="7446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able of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8B5C-0CDF-E6A0-392A-7D1017B51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3" y="304800"/>
            <a:ext cx="10272659" cy="110899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29A663-DD47-C57D-32FF-13435B727A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4" y="1549813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FB0AE51-FA0E-1DFF-266B-5DEFB493DE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0315" y="2110311"/>
            <a:ext cx="9454718" cy="3615786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None/>
              <a:tabLst>
                <a:tab pos="355600" algn="l"/>
              </a:tabLst>
              <a:defRPr sz="14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endParaRPr lang="en-US"/>
          </a:p>
          <a:p>
            <a:pPr lvl="0"/>
            <a:endParaRPr lang="en-US"/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F4423F8B-BCD9-CD89-70BF-BBF2E01B3F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258881" y="2110311"/>
            <a:ext cx="493202" cy="3615786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7433C-CDF7-DF78-39C6-C49B4C685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094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02" userDrawn="1">
          <p15:clr>
            <a:srgbClr val="FBAE40"/>
          </p15:clr>
        </p15:guide>
        <p15:guide id="4" pos="7446" userDrawn="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3D4AB32-1A8E-E2C6-32F6-34B4B1CBD791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5AFFB3-F07C-1097-9A9B-77BCAB244C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72982" y="5989003"/>
            <a:ext cx="1088780" cy="365760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F40379FA-2C19-4BBE-91FD-C67F05FC6E8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137BE8F-7B43-B86C-9EFA-D9AE70B96E67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EBBE62-50AE-6800-57EE-DF71964D25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72982" y="5989003"/>
            <a:ext cx="108878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9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156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35C3BB0-3FFA-3FF6-DDA2-4C2D968913C0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D7E5-5B20-F56E-AD28-6A4F417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70947-3F0C-17F7-69CC-2BB9796867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716" b="21716"/>
          <a:stretch/>
        </p:blipFill>
        <p:spPr>
          <a:xfrm>
            <a:off x="2412117" y="5969180"/>
            <a:ext cx="1410510" cy="387170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80225C94-C544-AA8A-9E6D-1A767BD834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30F010F-5655-7506-D477-65A181DA59DD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7181C0-D400-2286-F898-573F3923EB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1716" b="21716"/>
          <a:stretch/>
        </p:blipFill>
        <p:spPr>
          <a:xfrm>
            <a:off x="2412117" y="5969180"/>
            <a:ext cx="1410510" cy="38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24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156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F34FFF-A4FC-99F6-F7D0-CA2E25A57243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D7E5-5B20-F56E-AD28-6A4F417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976D48-5BBA-EEC4-BFBA-950CF29480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95981" y="5819775"/>
            <a:ext cx="1442781" cy="700087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ECE80C11-7DF6-BE60-5AC8-A5B512D132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443230D-931F-9316-AB0E-FCC7AFEC2460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305B7-4EB8-E5C3-C983-5D2F62F673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95981" y="5819775"/>
            <a:ext cx="1442781" cy="70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45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02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ext Left-alig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30">
            <a:extLst>
              <a:ext uri="{FF2B5EF4-FFF2-40B4-BE49-F238E27FC236}">
                <a16:creationId xmlns:a16="http://schemas.microsoft.com/office/drawing/2014/main" id="{0F81D565-CAE9-35CC-ED85-94E014B51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11301888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118185E0-85FB-98C8-2C8F-7FE2F655A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97DD3D99-913E-D7C7-A698-87B9888E14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AC348A30-EE3F-97FD-57AB-68DCC45206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09B866-0789-A6CD-1DB1-25A4400150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482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ext Left-aligne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0"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944" y="940474"/>
            <a:ext cx="5973390" cy="3078373"/>
          </a:xfrm>
        </p:spPr>
        <p:txBody>
          <a:bodyPr lIns="0" rIns="0" anchor="t">
            <a:normAutofit/>
          </a:bodyPr>
          <a:lstStyle>
            <a:lvl1pPr marL="0" algn="l">
              <a:buNone/>
              <a:defRPr sz="32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</a:t>
            </a:r>
          </a:p>
          <a:p>
            <a:pPr lvl="0"/>
            <a:r>
              <a:rPr lang="en-US"/>
              <a:t>Ut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74F1A7-6546-81E9-A7A9-6A54811B46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944" y="5002924"/>
            <a:ext cx="5973390" cy="1114096"/>
          </a:xfrm>
        </p:spPr>
        <p:txBody>
          <a:bodyPr lIns="0" rIns="0" anchor="b">
            <a:normAutofit/>
          </a:bodyPr>
          <a:lstStyle>
            <a:lvl1pPr marL="0" algn="l">
              <a:buNone/>
              <a:defRPr sz="1500">
                <a:latin typeface="Inter Tight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32537-D74F-A66F-A45B-E92E6CB96A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853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ext left, Ch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99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1" y="0"/>
            <a:ext cx="6096000" cy="68580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6643D0-102D-CD88-9C37-203D38C59B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070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ext Left-alig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30">
            <a:extLst>
              <a:ext uri="{FF2B5EF4-FFF2-40B4-BE49-F238E27FC236}">
                <a16:creationId xmlns:a16="http://schemas.microsoft.com/office/drawing/2014/main" id="{0F81D565-CAE9-35CC-ED85-94E014B51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11301888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118185E0-85FB-98C8-2C8F-7FE2F655A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97DD3D99-913E-D7C7-A698-87B9888E14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AC348A30-EE3F-97FD-57AB-68DCC45206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09B866-0789-A6CD-1DB1-25A4400150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482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ext Left-aligne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0"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944" y="940474"/>
            <a:ext cx="5973390" cy="3078373"/>
          </a:xfrm>
        </p:spPr>
        <p:txBody>
          <a:bodyPr lIns="0" rIns="0" anchor="t">
            <a:normAutofit/>
          </a:bodyPr>
          <a:lstStyle>
            <a:lvl1pPr marL="0" algn="l">
              <a:buNone/>
              <a:defRPr sz="32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</a:t>
            </a:r>
          </a:p>
          <a:p>
            <a:pPr lvl="0"/>
            <a:r>
              <a:rPr lang="en-US"/>
              <a:t>Ut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74F1A7-6546-81E9-A7A9-6A54811B46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944" y="5002924"/>
            <a:ext cx="5973390" cy="1114096"/>
          </a:xfrm>
        </p:spPr>
        <p:txBody>
          <a:bodyPr lIns="0" rIns="0" anchor="b">
            <a:normAutofit/>
          </a:bodyPr>
          <a:lstStyle>
            <a:lvl1pPr marL="0" algn="l">
              <a:buNone/>
              <a:defRPr sz="1500">
                <a:latin typeface="Inter Tight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32537-D74F-A66F-A45B-E92E6CB96A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8539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ext left, Ch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99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1" y="0"/>
            <a:ext cx="6096000" cy="68580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6643D0-102D-CD88-9C37-203D38C59B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070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har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39879" y="1814052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Chart Placeholder 2">
            <a:extLst>
              <a:ext uri="{FF2B5EF4-FFF2-40B4-BE49-F238E27FC236}">
                <a16:creationId xmlns:a16="http://schemas.microsoft.com/office/drawing/2014/main" id="{B29FE4F7-4B64-55D3-8A78-8EA0D7836510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4446639" y="1814051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4" name="Chart Placeholder 2">
            <a:extLst>
              <a:ext uri="{FF2B5EF4-FFF2-40B4-BE49-F238E27FC236}">
                <a16:creationId xmlns:a16="http://schemas.microsoft.com/office/drawing/2014/main" id="{6487FE78-5F10-2524-B5BA-779DED8BD022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8153400" y="1814052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E374ADE0-5D3C-6B12-1961-2AEB2AB79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E51D9DC7-389E-76F2-E30C-E735565108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652CC74-DD27-1F05-4076-F89BD941F0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045AF8-8B7D-1CAC-D796-50ED75DDD1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31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99320" y="1814052"/>
            <a:ext cx="10793360" cy="4081099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EA8BC9-11C7-29D3-84C7-D1E8759AFB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E95F3310-CDE8-30D5-8A63-1DAE2E2A7A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2CE955F7-0C65-BAAA-9F16-600375B0D0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EDF37A09-E47C-DCF8-EBC2-0C4D284FE6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0546529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99320" y="1814052"/>
            <a:ext cx="10793360" cy="4081099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EA8BC9-11C7-29D3-84C7-D1E8759AFB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E95F3310-CDE8-30D5-8A63-1DAE2E2A7A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2CE955F7-0C65-BAAA-9F16-600375B0D0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EDF37A09-E47C-DCF8-EBC2-0C4D284FE6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0546529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Left text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99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A6E14-B1B6-3CB0-E981-FC984A0AB4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E89B03F3-780A-493B-E0B1-83C4784D08A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18768"/>
            <a:ext cx="5980594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41241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eft image,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7430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252A7-E04D-1D9B-2523-F4E9AF0CD5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0D89C838-AFF6-DD31-EC33-7A16360052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30818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650314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ext section x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A3010BB4-AB35-F8BA-FE55-BA46C0B33A5E}"/>
              </a:ext>
            </a:extLst>
          </p:cNvPr>
          <p:cNvGrpSpPr/>
          <p:nvPr/>
        </p:nvGrpSpPr>
        <p:grpSpPr>
          <a:xfrm>
            <a:off x="73284" y="136319"/>
            <a:ext cx="12045432" cy="6654893"/>
            <a:chOff x="146568" y="136319"/>
            <a:chExt cx="11841523" cy="6654893"/>
          </a:xfrm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679CB546-74CA-BC4A-1177-1FB17A3030C3}"/>
                </a:ext>
              </a:extLst>
            </p:cNvPr>
            <p:cNvSpPr/>
            <p:nvPr/>
          </p:nvSpPr>
          <p:spPr>
            <a:xfrm>
              <a:off x="2520470" y="136319"/>
              <a:ext cx="2324970" cy="6654893"/>
            </a:xfrm>
            <a:prstGeom prst="roundRect">
              <a:avLst>
                <a:gd name="adj" fmla="val 225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2EF06D3A-9D59-F1E3-0CBF-7C8993AB67FA}"/>
                </a:ext>
              </a:extLst>
            </p:cNvPr>
            <p:cNvSpPr/>
            <p:nvPr/>
          </p:nvSpPr>
          <p:spPr>
            <a:xfrm>
              <a:off x="146568" y="136319"/>
              <a:ext cx="2324971" cy="6654893"/>
            </a:xfrm>
            <a:prstGeom prst="roundRect">
              <a:avLst>
                <a:gd name="adj" fmla="val 313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E73DFA49-95D6-BB03-A972-C534381C721E}"/>
                </a:ext>
              </a:extLst>
            </p:cNvPr>
            <p:cNvSpPr/>
            <p:nvPr/>
          </p:nvSpPr>
          <p:spPr>
            <a:xfrm>
              <a:off x="4894371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32" name="Rectangle 13">
              <a:extLst>
                <a:ext uri="{FF2B5EF4-FFF2-40B4-BE49-F238E27FC236}">
                  <a16:creationId xmlns:a16="http://schemas.microsoft.com/office/drawing/2014/main" id="{84E25072-BE92-C81D-B876-FCA831797DEE}"/>
                </a:ext>
              </a:extLst>
            </p:cNvPr>
            <p:cNvSpPr/>
            <p:nvPr/>
          </p:nvSpPr>
          <p:spPr>
            <a:xfrm>
              <a:off x="7275255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2"/>
            </a:solidFill>
            <a:ln>
              <a:noFill/>
            </a:ln>
            <a:effectLst>
              <a:outerShdw blurRad="127000" algn="c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33" name="Rectangle 13">
              <a:extLst>
                <a:ext uri="{FF2B5EF4-FFF2-40B4-BE49-F238E27FC236}">
                  <a16:creationId xmlns:a16="http://schemas.microsoft.com/office/drawing/2014/main" id="{92CD0C8E-0E30-37FF-C09C-2C636EE4010B}"/>
                </a:ext>
              </a:extLst>
            </p:cNvPr>
            <p:cNvSpPr/>
            <p:nvPr/>
          </p:nvSpPr>
          <p:spPr>
            <a:xfrm>
              <a:off x="9656138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33054DD-035F-0314-23BD-ABC211C560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24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32591AD-D0BF-85B0-00A3-7460EE3BF7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00007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ACA541D-867A-6053-1209-0F10489515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38724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9D4FC775-68DC-ADA3-97CD-799E653968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15840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C051C78E-EDF6-47ED-6063-63C596F6F13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94378EB0-A7B7-57D5-FCF4-4E6771D8D7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8" y="2236640"/>
            <a:ext cx="1698530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7D3CEEA0-E16F-82FE-68AB-3AC443EF353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805748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5" name="Text Placeholder 30">
            <a:extLst>
              <a:ext uri="{FF2B5EF4-FFF2-40B4-BE49-F238E27FC236}">
                <a16:creationId xmlns:a16="http://schemas.microsoft.com/office/drawing/2014/main" id="{E1421B18-EDD0-5E3B-FA5D-4DF3C24FB3C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805751" y="2236640"/>
            <a:ext cx="1698530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A33FDED-74CC-173E-8BA0-C0757288039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280724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B379290F-688F-0F13-7036-B8F79250847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80727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267C24F9-8C3F-05B6-DC75-EC164CB226F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120948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A95BCB1-71DC-DDD2-F907-5FFE6B37A44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120951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8952FE-4DE1-C930-5E6F-6FAE39CF99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77757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8" name="Text Placeholder 30">
            <a:extLst>
              <a:ext uri="{FF2B5EF4-FFF2-40B4-BE49-F238E27FC236}">
                <a16:creationId xmlns:a16="http://schemas.microsoft.com/office/drawing/2014/main" id="{A23BFEE9-B8F0-0479-008E-C07B39CE517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719124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9" name="Text Placeholder 30">
            <a:extLst>
              <a:ext uri="{FF2B5EF4-FFF2-40B4-BE49-F238E27FC236}">
                <a16:creationId xmlns:a16="http://schemas.microsoft.com/office/drawing/2014/main" id="{F4B13E6E-4FC5-C1CC-9F73-2867862F9D1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719127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CDC118AD-FFAA-F993-B31B-D96C2BA599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rgbClr val="FFFFFF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4CA2593D-DCA3-9CE1-176D-924C387D41A8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ECF875-3563-9447-54F7-F52C64B66A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3AA8786-7C9A-1F67-0E7D-780302961F40}"/>
              </a:ext>
            </a:extLst>
          </p:cNvPr>
          <p:cNvGrpSpPr/>
          <p:nvPr userDrawn="1"/>
        </p:nvGrpSpPr>
        <p:grpSpPr>
          <a:xfrm>
            <a:off x="73284" y="136319"/>
            <a:ext cx="12045432" cy="6654893"/>
            <a:chOff x="146568" y="136319"/>
            <a:chExt cx="11841523" cy="665489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F1496D5-D98D-70BB-3059-4E8DA7569CE8}"/>
                </a:ext>
              </a:extLst>
            </p:cNvPr>
            <p:cNvSpPr/>
            <p:nvPr userDrawn="1"/>
          </p:nvSpPr>
          <p:spPr>
            <a:xfrm>
              <a:off x="2520470" y="136319"/>
              <a:ext cx="2324970" cy="6654893"/>
            </a:xfrm>
            <a:prstGeom prst="roundRect">
              <a:avLst>
                <a:gd name="adj" fmla="val 225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6" name="Rectangle 12">
              <a:extLst>
                <a:ext uri="{FF2B5EF4-FFF2-40B4-BE49-F238E27FC236}">
                  <a16:creationId xmlns:a16="http://schemas.microsoft.com/office/drawing/2014/main" id="{7D33AC9E-2F1D-60D6-5C93-18717A5FC38B}"/>
                </a:ext>
              </a:extLst>
            </p:cNvPr>
            <p:cNvSpPr/>
            <p:nvPr userDrawn="1"/>
          </p:nvSpPr>
          <p:spPr>
            <a:xfrm>
              <a:off x="146568" y="136319"/>
              <a:ext cx="2324971" cy="6654893"/>
            </a:xfrm>
            <a:prstGeom prst="roundRect">
              <a:avLst>
                <a:gd name="adj" fmla="val 313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9" name="Rectangle 13">
              <a:extLst>
                <a:ext uri="{FF2B5EF4-FFF2-40B4-BE49-F238E27FC236}">
                  <a16:creationId xmlns:a16="http://schemas.microsoft.com/office/drawing/2014/main" id="{CA7F8C3D-8CAF-77D6-F19D-5748CE0E19D7}"/>
                </a:ext>
              </a:extLst>
            </p:cNvPr>
            <p:cNvSpPr/>
            <p:nvPr userDrawn="1"/>
          </p:nvSpPr>
          <p:spPr>
            <a:xfrm>
              <a:off x="4894371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0" name="Rectangle 13">
              <a:extLst>
                <a:ext uri="{FF2B5EF4-FFF2-40B4-BE49-F238E27FC236}">
                  <a16:creationId xmlns:a16="http://schemas.microsoft.com/office/drawing/2014/main" id="{30A0342F-2DF8-CF5D-282A-8A92B28EAE94}"/>
                </a:ext>
              </a:extLst>
            </p:cNvPr>
            <p:cNvSpPr/>
            <p:nvPr userDrawn="1"/>
          </p:nvSpPr>
          <p:spPr>
            <a:xfrm>
              <a:off x="7275255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2"/>
            </a:solidFill>
            <a:ln>
              <a:noFill/>
            </a:ln>
            <a:effectLst>
              <a:outerShdw blurRad="127000" algn="c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05E60023-2FAF-1EE8-00A0-6B44DD539F0A}"/>
                </a:ext>
              </a:extLst>
            </p:cNvPr>
            <p:cNvSpPr/>
            <p:nvPr userDrawn="1"/>
          </p:nvSpPr>
          <p:spPr>
            <a:xfrm>
              <a:off x="9656138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3232C98-AF6A-7023-466A-892E1EBF4F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24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6BA590D-6529-9A82-12E4-8678E89B27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00007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73737489-ABCE-C5B8-BE8D-F304090E6D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38724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D337F2D1-2C56-A6D1-5F91-3BE69A8BAC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15840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157F8DA0-5193-573C-3843-E567E92C61A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8" name="Text Placeholder 30">
            <a:extLst>
              <a:ext uri="{FF2B5EF4-FFF2-40B4-BE49-F238E27FC236}">
                <a16:creationId xmlns:a16="http://schemas.microsoft.com/office/drawing/2014/main" id="{CE900AB1-904E-7A93-E9DE-81C06709794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8" y="2236640"/>
            <a:ext cx="1698530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6772FB07-A90B-BB2E-D314-405B69AC2B4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805748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40" name="Text Placeholder 30">
            <a:extLst>
              <a:ext uri="{FF2B5EF4-FFF2-40B4-BE49-F238E27FC236}">
                <a16:creationId xmlns:a16="http://schemas.microsoft.com/office/drawing/2014/main" id="{9412B81F-2107-3DC1-2022-E3C85758791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805751" y="2236640"/>
            <a:ext cx="1698530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E9A272EE-324A-7425-D149-C595F48E3E2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280724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42" name="Text Placeholder 30">
            <a:extLst>
              <a:ext uri="{FF2B5EF4-FFF2-40B4-BE49-F238E27FC236}">
                <a16:creationId xmlns:a16="http://schemas.microsoft.com/office/drawing/2014/main" id="{53FE9F30-7976-9255-7113-6C0EE289366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80727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43" name="Text Placeholder 30">
            <a:extLst>
              <a:ext uri="{FF2B5EF4-FFF2-40B4-BE49-F238E27FC236}">
                <a16:creationId xmlns:a16="http://schemas.microsoft.com/office/drawing/2014/main" id="{98146794-FEF0-C4EA-844A-73F1AC6977A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120948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44" name="Text Placeholder 30">
            <a:extLst>
              <a:ext uri="{FF2B5EF4-FFF2-40B4-BE49-F238E27FC236}">
                <a16:creationId xmlns:a16="http://schemas.microsoft.com/office/drawing/2014/main" id="{632CECA2-AD52-C41C-79EC-7F2139A2870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120951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45" name="Slide Number Placeholder 6">
            <a:extLst>
              <a:ext uri="{FF2B5EF4-FFF2-40B4-BE49-F238E27FC236}">
                <a16:creationId xmlns:a16="http://schemas.microsoft.com/office/drawing/2014/main" id="{E3DF804B-8EC7-88EE-6318-D0457808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8112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37111DC4-5A87-A311-00D2-C0C3BDDEBC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77757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47" name="Text Placeholder 30">
            <a:extLst>
              <a:ext uri="{FF2B5EF4-FFF2-40B4-BE49-F238E27FC236}">
                <a16:creationId xmlns:a16="http://schemas.microsoft.com/office/drawing/2014/main" id="{B3A5081A-A2C9-3FC2-54BF-30F3CD4BF8E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719124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48" name="Text Placeholder 30">
            <a:extLst>
              <a:ext uri="{FF2B5EF4-FFF2-40B4-BE49-F238E27FC236}">
                <a16:creationId xmlns:a16="http://schemas.microsoft.com/office/drawing/2014/main" id="{351097D0-EA9B-003C-DCF5-F8FE18540EC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719127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49" name="Text Placeholder 30">
            <a:extLst>
              <a:ext uri="{FF2B5EF4-FFF2-40B4-BE49-F238E27FC236}">
                <a16:creationId xmlns:a16="http://schemas.microsoft.com/office/drawing/2014/main" id="{2D1F9A87-3467-94A7-3208-70C8EDD89D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rgbClr val="FFFFFF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0" name="Text Placeholder 30">
            <a:extLst>
              <a:ext uri="{FF2B5EF4-FFF2-40B4-BE49-F238E27FC236}">
                <a16:creationId xmlns:a16="http://schemas.microsoft.com/office/drawing/2014/main" id="{2833746F-23A8-61A8-B9CE-3C8A9CA63C8A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89DB084D-C598-7E4D-E443-93EBD8FFEA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5007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ext section x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17463E-1410-6E59-A896-7561FC1AD44B}"/>
              </a:ext>
            </a:extLst>
          </p:cNvPr>
          <p:cNvSpPr/>
          <p:nvPr/>
        </p:nvSpPr>
        <p:spPr>
          <a:xfrm>
            <a:off x="0" y="0"/>
            <a:ext cx="2438083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  <a:latin typeface="Inter Tight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B68AF8B-D6A8-A58C-4342-A11899143E1E}"/>
              </a:ext>
            </a:extLst>
          </p:cNvPr>
          <p:cNvGrpSpPr/>
          <p:nvPr/>
        </p:nvGrpSpPr>
        <p:grpSpPr>
          <a:xfrm>
            <a:off x="115408" y="1268414"/>
            <a:ext cx="11958220" cy="4889196"/>
            <a:chOff x="0" y="0"/>
            <a:chExt cx="7310019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E9F2D33-8F11-CEFB-8782-64E2C52A7F47}"/>
                </a:ext>
              </a:extLst>
            </p:cNvPr>
            <p:cNvSpPr/>
            <p:nvPr/>
          </p:nvSpPr>
          <p:spPr>
            <a:xfrm>
              <a:off x="2479770" y="0"/>
              <a:ext cx="2390691" cy="6858000"/>
            </a:xfrm>
            <a:prstGeom prst="roundRect">
              <a:avLst>
                <a:gd name="adj" fmla="val 225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85E3AFF-BBB9-9A4C-18C1-665939474FC9}"/>
                </a:ext>
              </a:extLst>
            </p:cNvPr>
            <p:cNvSpPr/>
            <p:nvPr/>
          </p:nvSpPr>
          <p:spPr>
            <a:xfrm>
              <a:off x="0" y="0"/>
              <a:ext cx="2438083" cy="6858000"/>
            </a:xfrm>
            <a:prstGeom prst="roundRect">
              <a:avLst>
                <a:gd name="adj" fmla="val 313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37F5F90-3500-35F4-3732-D449DCFA7C1B}"/>
                </a:ext>
              </a:extLst>
            </p:cNvPr>
            <p:cNvSpPr/>
            <p:nvPr/>
          </p:nvSpPr>
          <p:spPr>
            <a:xfrm>
              <a:off x="4912148" y="0"/>
              <a:ext cx="2397871" cy="6858000"/>
            </a:xfrm>
            <a:prstGeom prst="roundRect">
              <a:avLst>
                <a:gd name="adj" fmla="val 2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33054DD-035F-0314-23BD-ABC211C560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4031" y="1525669"/>
            <a:ext cx="2278295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32591AD-D0BF-85B0-00A3-7460EE3BF7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53325" y="1525669"/>
            <a:ext cx="2278295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ACA541D-867A-6053-1209-0F10489515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19676" y="1525669"/>
            <a:ext cx="2278295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C051C78E-EDF6-47ED-6063-63C596F6F13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45385" y="2716788"/>
            <a:ext cx="2555586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94378EB0-A7B7-57D5-FCF4-4E6771D8D7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45386" y="2236640"/>
            <a:ext cx="2555584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7D3CEEA0-E16F-82FE-68AB-3AC443EF353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819523" y="2716788"/>
            <a:ext cx="2555586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5" name="Text Placeholder 30">
            <a:extLst>
              <a:ext uri="{FF2B5EF4-FFF2-40B4-BE49-F238E27FC236}">
                <a16:creationId xmlns:a16="http://schemas.microsoft.com/office/drawing/2014/main" id="{E1421B18-EDD0-5E3B-FA5D-4DF3C24FB3C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9526" y="2236640"/>
            <a:ext cx="2555584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A33FDED-74CC-173E-8BA0-C0757288039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885875" y="2716788"/>
            <a:ext cx="2555586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B379290F-688F-0F13-7036-B8F79250847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885878" y="2236640"/>
            <a:ext cx="2555584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7281A052-2DC4-8873-6D13-499943E1D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675EF4C8-E04A-7EBB-3291-A702BC1CAC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E4A41A7-3871-D916-5B43-C9D8A79879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EEF82F-AA4F-2B56-F871-BCA158696463}"/>
              </a:ext>
            </a:extLst>
          </p:cNvPr>
          <p:cNvSpPr/>
          <p:nvPr userDrawn="1"/>
        </p:nvSpPr>
        <p:spPr>
          <a:xfrm>
            <a:off x="0" y="0"/>
            <a:ext cx="2438083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  <a:latin typeface="Inter Tight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C00DB4C-A722-E620-9962-3E69638632C4}"/>
              </a:ext>
            </a:extLst>
          </p:cNvPr>
          <p:cNvGrpSpPr/>
          <p:nvPr userDrawn="1"/>
        </p:nvGrpSpPr>
        <p:grpSpPr>
          <a:xfrm>
            <a:off x="115408" y="1268414"/>
            <a:ext cx="11958220" cy="4889196"/>
            <a:chOff x="0" y="0"/>
            <a:chExt cx="7310019" cy="6858000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CAE76ED8-A68E-9A85-357B-AD8E333AB2CC}"/>
                </a:ext>
              </a:extLst>
            </p:cNvPr>
            <p:cNvSpPr/>
            <p:nvPr userDrawn="1"/>
          </p:nvSpPr>
          <p:spPr>
            <a:xfrm>
              <a:off x="2479770" y="0"/>
              <a:ext cx="2390691" cy="6858000"/>
            </a:xfrm>
            <a:prstGeom prst="roundRect">
              <a:avLst>
                <a:gd name="adj" fmla="val 225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B8194CF4-6473-A123-7F85-1B3FE4837FFA}"/>
                </a:ext>
              </a:extLst>
            </p:cNvPr>
            <p:cNvSpPr/>
            <p:nvPr userDrawn="1"/>
          </p:nvSpPr>
          <p:spPr>
            <a:xfrm>
              <a:off x="0" y="0"/>
              <a:ext cx="2438083" cy="6858000"/>
            </a:xfrm>
            <a:prstGeom prst="roundRect">
              <a:avLst>
                <a:gd name="adj" fmla="val 313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2" name="Rectangle 13">
              <a:extLst>
                <a:ext uri="{FF2B5EF4-FFF2-40B4-BE49-F238E27FC236}">
                  <a16:creationId xmlns:a16="http://schemas.microsoft.com/office/drawing/2014/main" id="{1D948F89-29E1-EE61-E450-89F43E818E5F}"/>
                </a:ext>
              </a:extLst>
            </p:cNvPr>
            <p:cNvSpPr/>
            <p:nvPr userDrawn="1"/>
          </p:nvSpPr>
          <p:spPr>
            <a:xfrm>
              <a:off x="4912148" y="0"/>
              <a:ext cx="2397871" cy="6858000"/>
            </a:xfrm>
            <a:prstGeom prst="roundRect">
              <a:avLst>
                <a:gd name="adj" fmla="val 2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22699C91-3732-521F-534E-02846B79B4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1619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ext sectio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A9BE16E8-27D8-BDB4-2170-43DA6CDE231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B284B931-7A4E-771E-33F0-ABA4D6D81EB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47101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235E7904-9C3C-AFB1-6B77-BD5947B428E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83519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B98E0048-5D69-9E0A-BE3A-7658B4C2118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06F4CC3-ACE4-4167-11BE-035F927D9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88D783E0-11D3-34F0-A7FC-7CE3A46095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992E1F3-8F37-3C73-0EFE-88FCD3D0C3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443D118-1B17-8730-CF59-D15CA523DB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8509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Image + Text sectio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A9BE16E8-27D8-BDB4-2170-43DA6CDE231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5FE16C79-6500-807B-7444-672EECC68FA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41418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" name="Text Placeholder 30">
            <a:extLst>
              <a:ext uri="{FF2B5EF4-FFF2-40B4-BE49-F238E27FC236}">
                <a16:creationId xmlns:a16="http://schemas.microsoft.com/office/drawing/2014/main" id="{D19113A0-1A76-85CE-829E-A3256325AB9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72150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B01D7E-14E2-DB7B-A9A5-D85BAFE05C2E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341418" y="1785021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5B7AA4-CD20-E747-6FB5-5848BE6D6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10685" y="1775548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6FA7D26-420A-D946-F048-D4334F0FFB8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72150" y="1785021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1F4232-B9F3-AE72-6C87-53266ADFE6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C2221371-4E38-DC04-DB81-F3C7FC66AA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997EF7B4-B5C5-99C9-D92C-4F8E610E47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7CC901F0-BDE9-4AB0-64B0-F80B857F80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DDA1C7B-D65B-4412-78EE-CA3CB2CC0C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58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Image + Text sectio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A9BE16E8-27D8-BDB4-2170-43DA6CDE231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5FE16C79-6500-807B-7444-672EECC68FA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41418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" name="Text Placeholder 30">
            <a:extLst>
              <a:ext uri="{FF2B5EF4-FFF2-40B4-BE49-F238E27FC236}">
                <a16:creationId xmlns:a16="http://schemas.microsoft.com/office/drawing/2014/main" id="{D19113A0-1A76-85CE-829E-A3256325AB9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72150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B01D7E-14E2-DB7B-A9A5-D85BAFE05C2E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341418" y="1785021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5B7AA4-CD20-E747-6FB5-5848BE6D6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10685" y="1775548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6FA7D26-420A-D946-F048-D4334F0FFB8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72150" y="1785021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1F4232-B9F3-AE72-6C87-53266ADFE6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C2221371-4E38-DC04-DB81-F3C7FC66AA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997EF7B4-B5C5-99C9-D92C-4F8E610E47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7CC901F0-BDE9-4AB0-64B0-F80B857F80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DDA1C7B-D65B-4412-78EE-CA3CB2CC0C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58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Image + Headlin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0F7E1-DEB5-48A6-6239-46235EC9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B01D7E-14E2-DB7B-A9A5-D85BAFE05C2E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341418" y="1785020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5B7AA4-CD20-E747-6FB5-5848BE6D6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10685" y="1775547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6FA7D26-420A-D946-F048-D4334F0FFB8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72150" y="1785020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1F4232-B9F3-AE72-6C87-53266ADFE6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461B0764-6FEE-64C2-4BCD-73270DA05F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E0660449-4AA4-E078-1133-0FD89D5C39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2D0185E2-C024-9534-F0F6-9FF8F271AB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129208-0234-1A6A-993E-AEE22EAB31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7126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Image +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E777B85-4146-0985-FC0E-5FE8C31DDB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300688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78686747-CEF6-9FAE-3D18-023580F77E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032EFE70-6909-658C-7A23-5AA41F2036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D0AE424C-2DEF-D6DA-D88D-F96A91AC1B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633D06-3D01-8968-3D64-E3ED96FD5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652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Image +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E777B85-4146-0985-FC0E-5FE8C31DDB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300688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78686747-CEF6-9FAE-3D18-023580F77E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032EFE70-6909-658C-7A23-5AA41F2036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D0AE424C-2DEF-D6DA-D88D-F96A91AC1B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633D06-3D01-8968-3D64-E3ED96FD5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652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236ADB20-245E-2F7B-CA6A-661C4FD666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89365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7534B71E-D875-675B-2021-FC86989E7D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8E93F443-AA49-8CC0-8AD7-27800990A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9A7A819-44D1-A6E5-1B49-B05CFB4E3E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CC7BD8-CE15-3AEC-3ECA-C5C21541D4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49B1BE0A-87AC-A45E-D3F4-D4BEA50814A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91607" y="118768"/>
            <a:ext cx="8284987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693528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AB2A80A4-D4F0-D1AD-9E48-C8A7975B73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487595A6-D46D-9D7A-9339-A6B7550188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E8B90FFE-BD99-6B00-AF26-A364B543E2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101AF466-DBB7-D3AA-4071-85A55A3F10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2C6FBB-2975-9DF2-012A-B2C341A556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7C405D49-925D-91F9-BC1E-9835BC2004B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1067954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>
            <a:extLst>
              <a:ext uri="{FF2B5EF4-FFF2-40B4-BE49-F238E27FC236}">
                <a16:creationId xmlns:a16="http://schemas.microsoft.com/office/drawing/2014/main" id="{E8037FBE-D048-C6D2-AF5B-ADA5826CAFC2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373B1665-C797-1707-FBED-4EE9402937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3427614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EFD11573-D214-D2ED-F2CE-6542BADDFC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3427614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20E19765-8304-87C7-EC89-9853925154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341787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DE73025D-83ED-E826-FDA0-CD77B24B62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3410096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34BDBF-83C0-F0AF-2E28-846E6059A8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89B03FAC-C981-0D65-8230-2DC7F380E82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81383" y="118768"/>
            <a:ext cx="7895211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710144EE-0E56-4259-7D05-CFE6AC7323EE}"/>
              </a:ext>
            </a:extLst>
          </p:cNvPr>
          <p:cNvSpPr/>
          <p:nvPr userDrawn="1"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183318-960D-D0E3-DAF5-4FAE161988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075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 userDrawn="1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>
            <a:extLst>
              <a:ext uri="{FF2B5EF4-FFF2-40B4-BE49-F238E27FC236}">
                <a16:creationId xmlns:a16="http://schemas.microsoft.com/office/drawing/2014/main" id="{B1309F1B-711E-0E31-73DD-A88B719CF72B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A863F82E-803F-6E7D-FC88-90EAD2B852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B56B082F-8FFC-E0E3-42C6-2F82D71FAC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791E90B6-40C2-29CB-E9FE-AEF38CF6B9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62991DAD-2081-5A3A-3F91-6875F0F328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8E0E36B7-88FC-F4D3-D98D-2F1C7A3EFD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AF8DF5-0D09-0C50-21F4-80D7911A23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6" name="Rectangle 12">
            <a:extLst>
              <a:ext uri="{FF2B5EF4-FFF2-40B4-BE49-F238E27FC236}">
                <a16:creationId xmlns:a16="http://schemas.microsoft.com/office/drawing/2014/main" id="{F97F648F-26A2-58F0-2280-6BE8A7BFD922}"/>
              </a:ext>
            </a:extLst>
          </p:cNvPr>
          <p:cNvSpPr/>
          <p:nvPr userDrawn="1"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F6434A-A737-F958-88D9-C83AD671B7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0364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>
            <a:extLst>
              <a:ext uri="{FF2B5EF4-FFF2-40B4-BE49-F238E27FC236}">
                <a16:creationId xmlns:a16="http://schemas.microsoft.com/office/drawing/2014/main" id="{D86181F4-0344-AA04-8C4F-F16B1ECEF3AA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1369902D-60D9-2C98-77B7-B77F31D8FD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114102E3-B153-2B30-4F37-186B9810FF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0286D23-7BDF-E1F4-16C2-892DFD2352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1624BFB8-E7A2-A9F0-524E-BF7A789533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E08FD8-9652-D78C-4631-AADC9AE1CB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A2C8CC-4D7F-5637-9317-6229DC0DD1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B8F2D6C5-1BE4-436E-A8DC-CB0240E676A3}"/>
              </a:ext>
            </a:extLst>
          </p:cNvPr>
          <p:cNvSpPr/>
          <p:nvPr userDrawn="1"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2356F6-C4FC-DFF0-C75E-EAD08D70CA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8765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ext left, image righ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CCD390AC-BBD6-CB78-B369-51AE3920FF10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1964489B-A6EA-C69C-5230-397F53E4C3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F9E567EF-D39B-1B5E-754C-19D6273B48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4DD3608C-EF22-F711-BF4B-7B121BB8F2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9136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7A8CFB40-2040-8795-ED7E-2B197240FB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D85F05-95D1-371C-33DD-F1D1754718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9E00E7A9-AF30-E989-A7DF-0D4C8969798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34649" y="118768"/>
            <a:ext cx="7841945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01FB845F-C724-A572-96CD-A44348166A3F}"/>
              </a:ext>
            </a:extLst>
          </p:cNvPr>
          <p:cNvSpPr/>
          <p:nvPr userDrawn="1"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545AB7-1B15-052A-27A2-4AAFC89935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51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7CCF7FF-BF9A-E337-922E-C434811630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88441"/>
            <a:ext cx="9144000" cy="108111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5" name="Picture 4" descr="A white and black logo&#10;&#10;AI-generated content may be incorrect.">
            <a:extLst>
              <a:ext uri="{FF2B5EF4-FFF2-40B4-BE49-F238E27FC236}">
                <a16:creationId xmlns:a16="http://schemas.microsoft.com/office/drawing/2014/main" id="{09AEE409-A8CD-57F8-79BD-FEEE37F94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446" y="5841290"/>
            <a:ext cx="1609107" cy="540559"/>
          </a:xfrm>
          <a:prstGeom prst="rect">
            <a:avLst/>
          </a:prstGeom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9217D9A3-6926-36B3-BFB6-02FEAE660E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39437" y="4395078"/>
            <a:ext cx="1865312" cy="1446212"/>
          </a:xfrm>
        </p:spPr>
        <p:txBody>
          <a:bodyPr/>
          <a:lstStyle>
            <a:lvl1pPr algn="ctr">
              <a:spcAft>
                <a:spcPts val="0"/>
              </a:spcAft>
              <a:buFontTx/>
              <a:buNone/>
              <a:defRPr sz="1000" b="1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000" cap="none" baseline="0">
                <a:solidFill>
                  <a:schemeClr val="bg1"/>
                </a:solidFill>
                <a:latin typeface="Inter Tight" pitchFamily="2" charset="0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A6BFC189-546F-9460-C21A-EBDB2E888C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69454" y="4395078"/>
            <a:ext cx="1865312" cy="1446212"/>
          </a:xfrm>
        </p:spPr>
        <p:txBody>
          <a:bodyPr/>
          <a:lstStyle>
            <a:lvl1pPr algn="ctr">
              <a:spcAft>
                <a:spcPts val="0"/>
              </a:spcAft>
              <a:buFontTx/>
              <a:buNone/>
              <a:defRPr sz="1000" b="1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000" cap="none" baseline="0">
                <a:solidFill>
                  <a:schemeClr val="bg1"/>
                </a:solidFill>
                <a:latin typeface="Inter Tight" pitchFamily="2" charset="0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F49888F-C5AC-1B49-297C-E020F256CE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9471" y="4395078"/>
            <a:ext cx="1865312" cy="1446212"/>
          </a:xfrm>
        </p:spPr>
        <p:txBody>
          <a:bodyPr/>
          <a:lstStyle>
            <a:lvl1pPr algn="ctr">
              <a:spcAft>
                <a:spcPts val="0"/>
              </a:spcAft>
              <a:buFontTx/>
              <a:buNone/>
              <a:defRPr sz="1000" b="1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000" cap="none" baseline="0">
                <a:solidFill>
                  <a:schemeClr val="bg1"/>
                </a:solidFill>
                <a:latin typeface="Inter Tight" pitchFamily="2" charset="0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474990-5147-44FA-F19E-18B29834E1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9" name="Picture 8" descr="A white and black logo&#10;&#10;AI-generated content may be incorrect.">
            <a:extLst>
              <a:ext uri="{FF2B5EF4-FFF2-40B4-BE49-F238E27FC236}">
                <a16:creationId xmlns:a16="http://schemas.microsoft.com/office/drawing/2014/main" id="{265CBAA5-7610-D590-34F7-5D2166C6BA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1446" y="5841290"/>
            <a:ext cx="1609107" cy="54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198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- warm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3D4AB32-1A8E-E2C6-32F6-34B4B1CBD791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5AFFB3-F07C-1097-9A9B-77BCAB244C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79120" y="5979478"/>
            <a:ext cx="1088780" cy="36576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B947356-407C-8DB2-0884-E4390D71A27D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B4C83E-6272-DA32-7BD8-86271F8D2F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79120" y="5979478"/>
            <a:ext cx="1088780" cy="36576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483FDE-490C-1517-D701-17A3D566008E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437AC1-BF74-D6B9-23BC-84008575F1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79120" y="5979478"/>
            <a:ext cx="1088780" cy="365760"/>
          </a:xfrm>
          <a:prstGeom prst="rect">
            <a:avLst/>
          </a:prstGeom>
        </p:spPr>
      </p:pic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81446DFA-11AD-E9E2-4A3F-01E678DC2FC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7831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4156" userDrawn="1">
          <p15:clr>
            <a:srgbClr val="FBAE40"/>
          </p15:clr>
        </p15:guide>
        <p15:guide id="8" pos="302" userDrawn="1">
          <p15:clr>
            <a:srgbClr val="FBAE40"/>
          </p15:clr>
        </p15:guide>
        <p15:guide id="9" orient="horz" pos="3997" userDrawn="1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- core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35C3BB0-3FFA-3FF6-DDA2-4C2D968913C0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D7E5-5B20-F56E-AD28-6A4F417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70947-3F0C-17F7-69CC-2BB9796867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031" b="21369"/>
          <a:stretch/>
        </p:blipFill>
        <p:spPr>
          <a:xfrm>
            <a:off x="2315184" y="5958068"/>
            <a:ext cx="1410510" cy="38717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E9F034-F517-330A-A19F-C3ECD0D53CC6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A60884-9151-C0D7-D42E-C7761E4CEA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716" b="21716"/>
          <a:stretch/>
        </p:blipFill>
        <p:spPr>
          <a:xfrm>
            <a:off x="2315184" y="5958068"/>
            <a:ext cx="1410510" cy="38717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96931DF-F5B6-9E81-3D01-970F2AFAE35B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7153E0-83C7-4C8E-2C65-75C1168514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1716" b="21716"/>
          <a:stretch/>
        </p:blipFill>
        <p:spPr>
          <a:xfrm>
            <a:off x="2315184" y="5958068"/>
            <a:ext cx="1410510" cy="387170"/>
          </a:xfrm>
          <a:prstGeom prst="rect">
            <a:avLst/>
          </a:prstGeom>
        </p:spPr>
      </p:pic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EDD68CDB-EF3E-F44C-D1FF-C5706A3444B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81499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4156" userDrawn="1">
          <p15:clr>
            <a:srgbClr val="FBAE40"/>
          </p15:clr>
        </p15:guide>
        <p15:guide id="8" pos="302" userDrawn="1">
          <p15:clr>
            <a:srgbClr val="FBAE40"/>
          </p15:clr>
        </p15:guide>
        <p15:guide id="9" orient="horz" pos="3997" userDrawn="1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- signal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F34FFF-A4FC-99F6-F7D0-CA2E25A57243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D7E5-5B20-F56E-AD28-6A4F417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976D48-5BBA-EEC4-BFBA-950CF29480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73594" y="5943652"/>
            <a:ext cx="1086730" cy="36507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58FEFFE-8684-DFC9-78AA-82EAE50F0BEB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2F2668-0DED-3073-57EA-FE0FA58D07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07437" y="5808138"/>
            <a:ext cx="1428222" cy="69302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DB87924-DA61-4E6F-5754-3FBEE9DA1FDD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00BF9B-634C-5023-C0B7-C4C1D2431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07437" y="5808138"/>
            <a:ext cx="1428222" cy="693023"/>
          </a:xfrm>
          <a:prstGeom prst="rect">
            <a:avLst/>
          </a:prstGeom>
        </p:spPr>
      </p:pic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E612D9E7-D10F-C122-1CBD-5CEDEB861D2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40715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302" userDrawn="1">
          <p15:clr>
            <a:srgbClr val="FBAE40"/>
          </p15:clr>
        </p15:guide>
        <p15:guide id="6" orient="horz" pos="3974" userDrawn="1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eft text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99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A6E14-B1B6-3CB0-E981-FC984A0AB4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BD09200C-67AE-ECAC-3C08-276D1E74E48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18768"/>
            <a:ext cx="5980594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299158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eft image,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7430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252A7-E04D-1D9B-2523-F4E9AF0CD5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14D3E09-F6D4-8F8F-B106-7E003D83C6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160912-9DD6-5184-F6F7-D38F2EFFBD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D43F634F-51B8-3BC2-FE95-9999475732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30818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6985449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236ADB20-245E-2F7B-CA6A-661C4FD666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89365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7534B71E-D875-675B-2021-FC86989E7D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8E93F443-AA49-8CC0-8AD7-27800990A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9A7A819-44D1-A6E5-1B49-B05CFB4E3E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CC7BD8-CE15-3AEC-3ECA-C5C21541D4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030FD203-FCC5-47DE-4682-5789AF1B106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91607" y="118768"/>
            <a:ext cx="8284987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3142879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eft image,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7430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252A7-E04D-1D9B-2523-F4E9AF0CD5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14D3E09-F6D4-8F8F-B106-7E003D83C6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160912-9DD6-5184-F6F7-D38F2EFFBD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D43F634F-51B8-3BC2-FE95-9999475732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30818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698544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236ADB20-245E-2F7B-CA6A-661C4FD666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89365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7534B71E-D875-675B-2021-FC86989E7D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8E93F443-AA49-8CC0-8AD7-27800990A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9A7A819-44D1-A6E5-1B49-B05CFB4E3E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CC7BD8-CE15-3AEC-3ECA-C5C21541D4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030FD203-FCC5-47DE-4682-5789AF1B106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91607" y="118768"/>
            <a:ext cx="8284987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3142879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>
            <a:extLst>
              <a:ext uri="{FF2B5EF4-FFF2-40B4-BE49-F238E27FC236}">
                <a16:creationId xmlns:a16="http://schemas.microsoft.com/office/drawing/2014/main" id="{E8037FBE-D048-C6D2-AF5B-ADA5826CAFC2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373B1665-C797-1707-FBED-4EE9402937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3427614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EFD11573-D214-D2ED-F2CE-6542BADDFC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3427614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20E19765-8304-87C7-EC89-9853925154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341787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DE73025D-83ED-E826-FDA0-CD77B24B62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3410096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B6C668-20FB-BAF0-C51B-EF1C2DDE03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BF199D70-D264-73D8-0E6A-423DE770FBAA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44F769-4591-E89C-4175-DB510F4448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8097" y="6166625"/>
            <a:ext cx="996429" cy="483501"/>
          </a:xfrm>
          <a:prstGeom prst="rect">
            <a:avLst/>
          </a:prstGeom>
        </p:spPr>
      </p:pic>
      <p:sp>
        <p:nvSpPr>
          <p:cNvPr id="3" name="Rectangle 12">
            <a:extLst>
              <a:ext uri="{FF2B5EF4-FFF2-40B4-BE49-F238E27FC236}">
                <a16:creationId xmlns:a16="http://schemas.microsoft.com/office/drawing/2014/main" id="{12AAD92E-1F62-76CA-78E4-4A38C894BCCE}"/>
              </a:ext>
            </a:extLst>
          </p:cNvPr>
          <p:cNvSpPr/>
          <p:nvPr userDrawn="1"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761111-EA6B-F229-A6BD-BEEE28CA92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097" y="6166625"/>
            <a:ext cx="996429" cy="483501"/>
          </a:xfrm>
          <a:prstGeom prst="rect">
            <a:avLst/>
          </a:prstGeom>
        </p:spPr>
      </p:pic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0859DCEB-F754-477F-ED76-316B0331900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25115" y="118768"/>
            <a:ext cx="7851479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28293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 userDrawn="1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>
            <a:extLst>
              <a:ext uri="{FF2B5EF4-FFF2-40B4-BE49-F238E27FC236}">
                <a16:creationId xmlns:a16="http://schemas.microsoft.com/office/drawing/2014/main" id="{B1309F1B-711E-0E31-73DD-A88B719CF72B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B56B082F-8FFC-E0E3-42C6-2F82D71FAC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791E90B6-40C2-29CB-E9FE-AEF38CF6B9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62991DAD-2081-5A3A-3F91-6875F0F328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8E0E36B7-88FC-F4D3-D98D-2F1C7A3EFD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92E0DF-549E-A6C1-6010-0F0DF88D9C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  <p:sp>
        <p:nvSpPr>
          <p:cNvPr id="3" name="Rectangle 12">
            <a:extLst>
              <a:ext uri="{FF2B5EF4-FFF2-40B4-BE49-F238E27FC236}">
                <a16:creationId xmlns:a16="http://schemas.microsoft.com/office/drawing/2014/main" id="{08449268-8293-E2CC-E6F2-B381ADC55781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D3D2C6-D224-43AB-3630-821175DB53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10" name="Rectangle 12">
            <a:extLst>
              <a:ext uri="{FF2B5EF4-FFF2-40B4-BE49-F238E27FC236}">
                <a16:creationId xmlns:a16="http://schemas.microsoft.com/office/drawing/2014/main" id="{1CF12298-72E9-8A94-7740-37D3E7E2F787}"/>
              </a:ext>
            </a:extLst>
          </p:cNvPr>
          <p:cNvSpPr/>
          <p:nvPr userDrawn="1"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B22343-8CDE-EEFF-AA69-E3AC50499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1A10D515-258B-1B11-4072-35FEE0E9FCA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1457411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>
            <a:extLst>
              <a:ext uri="{FF2B5EF4-FFF2-40B4-BE49-F238E27FC236}">
                <a16:creationId xmlns:a16="http://schemas.microsoft.com/office/drawing/2014/main" id="{D86181F4-0344-AA04-8C4F-F16B1ECEF3AA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1369902D-60D9-2C98-77B7-B77F31D8FD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114102E3-B153-2B30-4F37-186B9810FF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0286D23-7BDF-E1F4-16C2-892DFD2352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1624BFB8-E7A2-A9F0-524E-BF7A789533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98F489-5AF0-6F6F-3BB6-7FF7D6826F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031" b="21369"/>
          <a:stretch/>
        </p:blipFill>
        <p:spPr>
          <a:xfrm>
            <a:off x="407988" y="6356350"/>
            <a:ext cx="938720" cy="257669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38A8264F-62A9-C195-02D8-7F378B45694D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89D9D9-6AE2-617C-9814-7D53353DA4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4222" y="6174016"/>
            <a:ext cx="981335" cy="476177"/>
          </a:xfrm>
          <a:prstGeom prst="rect">
            <a:avLst/>
          </a:prstGeom>
        </p:spPr>
      </p:pic>
      <p:sp>
        <p:nvSpPr>
          <p:cNvPr id="4" name="Rectangle 12">
            <a:extLst>
              <a:ext uri="{FF2B5EF4-FFF2-40B4-BE49-F238E27FC236}">
                <a16:creationId xmlns:a16="http://schemas.microsoft.com/office/drawing/2014/main" id="{5D3C1AAC-54CF-5249-0747-4966FFC45B13}"/>
              </a:ext>
            </a:extLst>
          </p:cNvPr>
          <p:cNvSpPr/>
          <p:nvPr userDrawn="1"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DF56F5-5854-649D-407A-1DED4B41ED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4222" y="6174016"/>
            <a:ext cx="981335" cy="476177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1E26E941-0E9D-E1DB-9BBD-AA8EFB4E36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117147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left, image righ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CCD390AC-BBD6-CB78-B369-51AE3920FF10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1964489B-A6EA-C69C-5230-397F53E4C3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F9E567EF-D39B-1B5E-754C-19D6273B48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4DD3608C-EF22-F711-BF4B-7B121BB8F2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9136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7A8CFB40-2040-8795-ED7E-2B197240FB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bg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7FF3C25-64A0-D610-9B2A-2DADAEF1C1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031" b="21369"/>
          <a:stretch/>
        </p:blipFill>
        <p:spPr>
          <a:xfrm>
            <a:off x="407988" y="6356350"/>
            <a:ext cx="938720" cy="257669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032C3264-9F81-42B1-5765-6C32AE94AB34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8E0007-97AE-9EFA-F47A-C732A1B9B7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9575" y="6168317"/>
            <a:ext cx="981335" cy="476177"/>
          </a:xfrm>
          <a:prstGeom prst="rect">
            <a:avLst/>
          </a:prstGeom>
        </p:spPr>
      </p:pic>
      <p:sp>
        <p:nvSpPr>
          <p:cNvPr id="3" name="Rectangle 12">
            <a:extLst>
              <a:ext uri="{FF2B5EF4-FFF2-40B4-BE49-F238E27FC236}">
                <a16:creationId xmlns:a16="http://schemas.microsoft.com/office/drawing/2014/main" id="{001D1199-3332-DD29-C15E-8742FAC02B0F}"/>
              </a:ext>
            </a:extLst>
          </p:cNvPr>
          <p:cNvSpPr/>
          <p:nvPr userDrawn="1"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838D44-2138-BC56-8F79-391C49E45E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49575" y="6168317"/>
            <a:ext cx="981335" cy="476177"/>
          </a:xfrm>
          <a:prstGeom prst="rect">
            <a:avLst/>
          </a:prstGeom>
        </p:spPr>
      </p:pic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4D2329E3-E275-B088-1A53-121168C76FC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34648" y="118768"/>
            <a:ext cx="7841946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57123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3D4AB32-1A8E-E2C6-32F6-34B4B1CBD791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5AFFB3-F07C-1097-9A9B-77BCAB244C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72982" y="5989003"/>
            <a:ext cx="1088780" cy="36576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67EA154-7BDB-1B5A-D86C-98AC5377AFC3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33EC60-8BA0-150D-B3B5-8E6A6E0CE2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72982" y="5989003"/>
            <a:ext cx="1088780" cy="365760"/>
          </a:xfrm>
          <a:prstGeom prst="rect">
            <a:avLst/>
          </a:prstGeom>
        </p:spPr>
      </p:pic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48758BC9-4269-2A4B-BDE7-9200A7086F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66647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156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35C3BB0-3FFA-3FF6-DDA2-4C2D968913C0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D7E5-5B20-F56E-AD28-6A4F417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70947-3F0C-17F7-69CC-2BB9796867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716" b="21716"/>
          <a:stretch/>
        </p:blipFill>
        <p:spPr>
          <a:xfrm>
            <a:off x="2412117" y="5969180"/>
            <a:ext cx="1410510" cy="38717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623B3E-86B1-1071-DBF9-BF82C1EB3BAE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AC5027-062A-8CD6-E74D-5E07827169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1716" b="21716"/>
          <a:stretch/>
        </p:blipFill>
        <p:spPr>
          <a:xfrm>
            <a:off x="2412117" y="5969180"/>
            <a:ext cx="1410510" cy="387170"/>
          </a:xfrm>
          <a:prstGeom prst="rect">
            <a:avLst/>
          </a:prstGeom>
        </p:spPr>
      </p:pic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00F3E67A-CB94-5428-4D6F-A946714EF03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58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156" userDrawn="1">
          <p15:clr>
            <a:srgbClr val="FBAE40"/>
          </p15:clr>
        </p15:guide>
        <p15:guide id="5" pos="302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F34FFF-A4FC-99F6-F7D0-CA2E25A57243}"/>
              </a:ext>
            </a:extLst>
          </p:cNvPr>
          <p:cNvSpPr/>
          <p:nvPr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D7E5-5B20-F56E-AD28-6A4F417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976D48-5BBA-EEC4-BFBA-950CF29480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95981" y="5819775"/>
            <a:ext cx="1442781" cy="70008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C0D41DE-0507-AF71-7750-B4DCBF501727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0D5820-7A00-7718-63C5-B4198D8B2C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95981" y="5819775"/>
            <a:ext cx="1442781" cy="700087"/>
          </a:xfrm>
          <a:prstGeom prst="rect">
            <a:avLst/>
          </a:prstGeom>
        </p:spPr>
      </p:pic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9C76F6A0-7C4B-19ED-7D8C-1941B395E7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55569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02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Left text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99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A6E14-B1B6-3CB0-E981-FC984A0AB4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00FFFA74-43A9-34E3-37F2-1D594D1E37D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18768"/>
            <a:ext cx="5980594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1393296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Left image,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7430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252A7-E04D-1D9B-2523-F4E9AF0CD5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AB0903-6FBC-0A2A-0065-CB7CAEC003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EFE609D5-138F-9B47-26D9-C0E530961FC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30818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237564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Left image,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7430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252A7-E04D-1D9B-2523-F4E9AF0CD5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AB0903-6FBC-0A2A-0065-CB7CAEC003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EFE609D5-138F-9B47-26D9-C0E530961FC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30818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237564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236ADB20-245E-2F7B-CA6A-661C4FD666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89365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7534B71E-D875-675B-2021-FC86989E7D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8E93F443-AA49-8CC0-8AD7-27800990A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9A7A819-44D1-A6E5-1B49-B05CFB4E3E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CC7BD8-CE15-3AEC-3ECA-C5C21541D4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2D57D1A7-E252-C5F5-5387-7166011CE4E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34648" y="118768"/>
            <a:ext cx="7841946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1095710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AB2A80A4-D4F0-D1AD-9E48-C8A7975B73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487595A6-D46D-9D7A-9339-A6B7550188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E8B90FFE-BD99-6B00-AF26-A364B543E2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101AF466-DBB7-D3AA-4071-85A55A3F10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2C6FBB-2975-9DF2-012A-B2C341A556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EA835E03-442D-EE4A-7D51-85A4306B61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6608684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AB2A80A4-D4F0-D1AD-9E48-C8A7975B73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487595A6-D46D-9D7A-9339-A6B7550188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E8B90FFE-BD99-6B00-AF26-A364B543E2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101AF466-DBB7-D3AA-4071-85A55A3F10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2C6FBB-2975-9DF2-012A-B2C341A556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EA835E03-442D-EE4A-7D51-85A4306B61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6608684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>
            <a:extLst>
              <a:ext uri="{FF2B5EF4-FFF2-40B4-BE49-F238E27FC236}">
                <a16:creationId xmlns:a16="http://schemas.microsoft.com/office/drawing/2014/main" id="{E8037FBE-D048-C6D2-AF5B-ADA5826CAFC2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373B1665-C797-1707-FBED-4EE9402937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3427614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EFD11573-D214-D2ED-F2CE-6542BADDFC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3427614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20E19765-8304-87C7-EC89-9853925154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341787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DE73025D-83ED-E826-FDA0-CD77B24B62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3410096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34BDBF-83C0-F0AF-2E28-846E6059A8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3CB445A0-8ABE-B5CA-E67D-8E65A1B94AB1}"/>
              </a:ext>
            </a:extLst>
          </p:cNvPr>
          <p:cNvSpPr/>
          <p:nvPr userDrawn="1"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667F8A-C451-0168-502C-EF2EFBF8BB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4B2E45D2-5851-1B54-4279-09C36CA4929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34648" y="118768"/>
            <a:ext cx="7841946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00678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 userDrawn="1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>
            <a:extLst>
              <a:ext uri="{FF2B5EF4-FFF2-40B4-BE49-F238E27FC236}">
                <a16:creationId xmlns:a16="http://schemas.microsoft.com/office/drawing/2014/main" id="{B1309F1B-711E-0E31-73DD-A88B719CF72B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B56B082F-8FFC-E0E3-42C6-2F82D71FAC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791E90B6-40C2-29CB-E9FE-AEF38CF6B9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62991DAD-2081-5A3A-3F91-6875F0F328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8E0E36B7-88FC-F4D3-D98D-2F1C7A3EFD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AF8DF5-0D09-0C50-21F4-80D7911A23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6" name="Rectangle 12">
            <a:extLst>
              <a:ext uri="{FF2B5EF4-FFF2-40B4-BE49-F238E27FC236}">
                <a16:creationId xmlns:a16="http://schemas.microsoft.com/office/drawing/2014/main" id="{8C61F419-6D8E-5FC7-A860-66A73DD788FB}"/>
              </a:ext>
            </a:extLst>
          </p:cNvPr>
          <p:cNvSpPr/>
          <p:nvPr userDrawn="1"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C94BE2-9B3B-ED03-D6E2-8623080319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956AC1A7-17CE-BE24-87EA-283DABAA195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194290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>
            <a:extLst>
              <a:ext uri="{FF2B5EF4-FFF2-40B4-BE49-F238E27FC236}">
                <a16:creationId xmlns:a16="http://schemas.microsoft.com/office/drawing/2014/main" id="{D86181F4-0344-AA04-8C4F-F16B1ECEF3AA}"/>
              </a:ext>
            </a:extLst>
          </p:cNvPr>
          <p:cNvSpPr/>
          <p:nvPr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1369902D-60D9-2C98-77B7-B77F31D8FD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114102E3-B153-2B30-4F37-186B9810FF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0286D23-7BDF-E1F4-16C2-892DFD2352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1624BFB8-E7A2-A9F0-524E-BF7A789533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E08FD8-9652-D78C-4631-AADC9AE1CB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8B46BB66-1C17-6234-0AB0-FB514BAA2032}"/>
              </a:ext>
            </a:extLst>
          </p:cNvPr>
          <p:cNvSpPr/>
          <p:nvPr userDrawn="1"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7BCCE4-E45A-851D-06EA-A951243F3B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F76DEFE5-6C04-7132-9BCA-A0A2198338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769630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left, image righ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CCD390AC-BBD6-CB78-B369-51AE3920FF10}"/>
              </a:ext>
            </a:extLst>
          </p:cNvPr>
          <p:cNvSpPr/>
          <p:nvPr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1964489B-A6EA-C69C-5230-397F53E4C3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F9E567EF-D39B-1B5E-754C-19D6273B48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4DD3608C-EF22-F711-BF4B-7B121BB8F2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9136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7A8CFB40-2040-8795-ED7E-2B197240FB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D85F05-95D1-371C-33DD-F1D1754718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  <p:sp>
        <p:nvSpPr>
          <p:cNvPr id="3" name="Rectangle 12">
            <a:extLst>
              <a:ext uri="{FF2B5EF4-FFF2-40B4-BE49-F238E27FC236}">
                <a16:creationId xmlns:a16="http://schemas.microsoft.com/office/drawing/2014/main" id="{21859519-1F62-3989-C26A-8EA9BA013A01}"/>
              </a:ext>
            </a:extLst>
          </p:cNvPr>
          <p:cNvSpPr/>
          <p:nvPr userDrawn="1"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32FE3-0C3E-89A0-01B7-A87E14139B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5A0440AA-39D2-6AE4-F30B-ED6879B3606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34648" y="118768"/>
            <a:ext cx="7841946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02453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2659"/>
            <a:ext cx="9144000" cy="1081118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+mj-lt"/>
                <a:ea typeface="Inter Tight" pitchFamily="2" charset="0"/>
                <a:cs typeface="Inter Tight" pitchFamily="2" charset="0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D8FC8E1F-6959-17A1-A4B0-C0F1EABF84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783777"/>
            <a:ext cx="9144000" cy="365126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Additional information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167231283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_for mo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2659"/>
            <a:ext cx="9144000" cy="1081118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149C1E-F814-DF6A-9D18-2099D1D437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783777"/>
            <a:ext cx="9144000" cy="365126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Additional information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136201851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2659"/>
            <a:ext cx="9144000" cy="1081118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+mj-lt"/>
                <a:ea typeface="Inter Tight" pitchFamily="2" charset="0"/>
                <a:cs typeface="Inter Tight" pitchFamily="2" charset="0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D8FC8E1F-6959-17A1-A4B0-C0F1EABF84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783777"/>
            <a:ext cx="9144000" cy="365126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Additional information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167231283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_for mo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2659"/>
            <a:ext cx="9144000" cy="1081118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149C1E-F814-DF6A-9D18-2099D1D437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783777"/>
            <a:ext cx="9144000" cy="365126"/>
          </a:xfrm>
        </p:spPr>
        <p:txBody>
          <a:bodyPr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Additional information goes here</a:t>
            </a:r>
          </a:p>
        </p:txBody>
      </p:sp>
    </p:spTree>
    <p:extLst>
      <p:ext uri="{BB962C8B-B14F-4D97-AF65-F5344CB8AC3E}">
        <p14:creationId xmlns:p14="http://schemas.microsoft.com/office/powerpoint/2010/main" val="136201851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8B5C-0CDF-E6A0-392A-7D1017B51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4" y="304800"/>
            <a:ext cx="6226962" cy="110899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29A663-DD47-C57D-32FF-13435B727A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4" y="1549813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537D1877-1290-0F26-AE5E-09532DCF8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53889" y="1549813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FB0AE51-FA0E-1DFF-266B-5DEFB493DE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9424" y="2110311"/>
            <a:ext cx="256857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20E99077-501F-0C44-7BF0-C0E30C8609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53889" y="2110311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1127B592-136E-429C-4C40-D56EA03FA7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63660" y="1549813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1A88DD5B-6DAE-AC01-F7A7-F0B820F016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06385" y="1549813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37F95617-C9E3-51A1-1A5C-9922205326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63660" y="2110311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6D3EF935-DBCD-1026-B041-F9D1705E49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06385" y="2110311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B1BA1478-2F35-FA39-9D28-693FE2354A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16156" y="1549813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C54EEA2-D827-F260-891A-73520C53DA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58881" y="1549813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1096ED01-8A8F-7CF7-42FB-2DF14CD6AA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16156" y="2110311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F4423F8B-BCD9-CD89-70BF-BBF2E01B3F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258881" y="2110311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7433C-CDF7-DF78-39C6-C49B4C685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1E643DB4-8FD5-7887-0C82-A0F0E17C7B5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9425" y="3587956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459D0EAD-CA42-A21C-E0D9-8FF81F8C517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53890" y="3587956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427DEE51-8D37-1F19-5FC4-836692DFB04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9425" y="4148454"/>
            <a:ext cx="256857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DFE5BCD8-E31D-33C1-B950-E0B5A3A055E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53890" y="4148454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1292CCBC-E35A-AB3F-8DA6-C4D6F8E8BD0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63661" y="3587956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7D9BD016-3B60-FFD3-A95D-ED35C986446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706386" y="3587956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2426EF16-4DF9-98FE-69BD-8CDD82307C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963661" y="4148454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9E98AD24-B885-21F2-F6BA-DF04DF9C236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06386" y="4148454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BEB3465E-5140-2637-0740-5EECE764C54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6157" y="3587956"/>
            <a:ext cx="2636837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C69117DF-A5FF-D8E1-3E3A-961ECD7058E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58882" y="3587956"/>
            <a:ext cx="493202" cy="365125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0F8113B5-0954-43CC-7EF2-F0788BF718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16157" y="4148454"/>
            <a:ext cx="2636837" cy="1225439"/>
          </a:xfrm>
        </p:spPr>
        <p:txBody>
          <a:bodyPr/>
          <a:lstStyle>
            <a:lvl1pPr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560A162B-2191-898B-995E-EDF6F82B917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258882" y="4148454"/>
            <a:ext cx="493202" cy="1225439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1244177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  <p15:guide id="2" pos="7446" userDrawn="1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able of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8B5C-0CDF-E6A0-392A-7D1017B51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3" y="304800"/>
            <a:ext cx="10272659" cy="110899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29A663-DD47-C57D-32FF-13435B727A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4" y="1549813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FB0AE51-FA0E-1DFF-266B-5DEFB493DE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0315" y="2110311"/>
            <a:ext cx="9454718" cy="3615786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None/>
              <a:tabLst>
                <a:tab pos="355600" algn="l"/>
              </a:tabLst>
              <a:defRPr sz="14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endParaRPr lang="en-US"/>
          </a:p>
          <a:p>
            <a:pPr lvl="0"/>
            <a:endParaRPr lang="en-US"/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F4423F8B-BCD9-CD89-70BF-BBF2E01B3F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258881" y="2110311"/>
            <a:ext cx="493202" cy="3615786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7433C-CDF7-DF78-39C6-C49B4C685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19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  <p15:guide id="2" pos="7446" userDrawn="1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able of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8B5C-0CDF-E6A0-392A-7D1017B51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3" y="304800"/>
            <a:ext cx="10272659" cy="1108993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29A663-DD47-C57D-32FF-13435B727A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4" y="1549813"/>
            <a:ext cx="2568577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FB0AE51-FA0E-1DFF-266B-5DEFB493DE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0315" y="2110311"/>
            <a:ext cx="9454718" cy="3615786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None/>
              <a:tabLst>
                <a:tab pos="355600" algn="l"/>
              </a:tabLst>
              <a:defRPr sz="14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endParaRPr lang="en-US"/>
          </a:p>
          <a:p>
            <a:pPr lvl="0"/>
            <a:endParaRPr lang="en-US"/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F4423F8B-BCD9-CD89-70BF-BBF2E01B3F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258881" y="2110311"/>
            <a:ext cx="493202" cy="3615786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##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7433C-CDF7-DF78-39C6-C49B4C685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345650"/>
            <a:ext cx="75014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19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  <p15:guide id="2" pos="7446" userDrawn="1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3D4AB32-1A8E-E2C6-32F6-34B4B1CBD791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5AFFB3-F07C-1097-9A9B-77BCAB244C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72982" y="5989003"/>
            <a:ext cx="1088780" cy="365760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F40379FA-2C19-4BBE-91FD-C67F05FC6E8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64603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35C3BB0-3FFA-3FF6-DDA2-4C2D968913C0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D7E5-5B20-F56E-AD28-6A4F417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70947-3F0C-17F7-69CC-2BB979686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1716" b="21716"/>
          <a:stretch/>
        </p:blipFill>
        <p:spPr>
          <a:xfrm>
            <a:off x="2412117" y="5969180"/>
            <a:ext cx="1410510" cy="387170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80225C94-C544-AA8A-9E6D-1A767BD834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66627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F34FFF-A4FC-99F6-F7D0-CA2E25A57243}"/>
              </a:ext>
            </a:extLst>
          </p:cNvPr>
          <p:cNvSpPr/>
          <p:nvPr userDrawn="1"/>
        </p:nvSpPr>
        <p:spPr>
          <a:xfrm>
            <a:off x="214152" y="150876"/>
            <a:ext cx="5806440" cy="6556248"/>
          </a:xfrm>
          <a:prstGeom prst="roundRect">
            <a:avLst>
              <a:gd name="adj" fmla="val 34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D7E5-5B20-F56E-AD28-6A4F417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976D48-5BBA-EEC4-BFBA-950CF29480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95981" y="5819775"/>
            <a:ext cx="1442781" cy="700087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ECE80C11-7DF6-BE60-5AC8-A5B512D132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53374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  <p15:guide id="2" orient="horz" pos="3974" userDrawn="1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xt Left-alig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A7DAE-4433-5FEC-D91C-3D27D770A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30">
            <a:extLst>
              <a:ext uri="{FF2B5EF4-FFF2-40B4-BE49-F238E27FC236}">
                <a16:creationId xmlns:a16="http://schemas.microsoft.com/office/drawing/2014/main" id="{0F81D565-CAE9-35CC-ED85-94E014B51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11301888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118185E0-85FB-98C8-2C8F-7FE2F655A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97DD3D99-913E-D7C7-A698-87B9888E14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AC348A30-EE3F-97FD-57AB-68DCC45206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09B866-0789-A6CD-1DB1-25A4400150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2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xt Left-aligne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0"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944" y="940474"/>
            <a:ext cx="5973390" cy="3078373"/>
          </a:xfrm>
        </p:spPr>
        <p:txBody>
          <a:bodyPr lIns="0" rIns="0" anchor="t">
            <a:normAutofit/>
          </a:bodyPr>
          <a:lstStyle>
            <a:lvl1pPr marL="0" algn="l">
              <a:buNone/>
              <a:defRPr sz="32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</a:t>
            </a:r>
          </a:p>
          <a:p>
            <a:pPr lvl="0"/>
            <a:r>
              <a:rPr lang="en-US"/>
              <a:t>Ut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74F1A7-6546-81E9-A7A9-6A54811B46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944" y="5002924"/>
            <a:ext cx="5973390" cy="1114096"/>
          </a:xfrm>
        </p:spPr>
        <p:txBody>
          <a:bodyPr lIns="0" rIns="0" anchor="b">
            <a:normAutofit/>
          </a:bodyPr>
          <a:lstStyle>
            <a:lvl1pPr marL="0" algn="l">
              <a:buNone/>
              <a:defRPr sz="1500">
                <a:latin typeface="Inter Tight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32537-D74F-A66F-A45B-E92E6CB96A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188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xt left, Ch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99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1" y="0"/>
            <a:ext cx="6096000" cy="68580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6643D0-102D-CD88-9C37-203D38C59B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2289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har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39879" y="1814052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Chart Placeholder 2">
            <a:extLst>
              <a:ext uri="{FF2B5EF4-FFF2-40B4-BE49-F238E27FC236}">
                <a16:creationId xmlns:a16="http://schemas.microsoft.com/office/drawing/2014/main" id="{B29FE4F7-4B64-55D3-8A78-8EA0D7836510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4446639" y="1814051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4" name="Chart Placeholder 2">
            <a:extLst>
              <a:ext uri="{FF2B5EF4-FFF2-40B4-BE49-F238E27FC236}">
                <a16:creationId xmlns:a16="http://schemas.microsoft.com/office/drawing/2014/main" id="{6487FE78-5F10-2524-B5BA-779DED8BD022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8153400" y="1814052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E374ADE0-5D3C-6B12-1961-2AEB2AB79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E51D9DC7-389E-76F2-E30C-E735565108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652CC74-DD27-1F05-4076-F89BD941F0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045AF8-8B7D-1CAC-D796-50ED75DDD1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35624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xt Left-aligne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0"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944" y="940474"/>
            <a:ext cx="5973390" cy="3078373"/>
          </a:xfrm>
        </p:spPr>
        <p:txBody>
          <a:bodyPr lIns="0" rIns="0" anchor="t">
            <a:normAutofit/>
          </a:bodyPr>
          <a:lstStyle>
            <a:lvl1pPr marL="0" algn="l">
              <a:buNone/>
              <a:defRPr sz="32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</a:t>
            </a:r>
          </a:p>
          <a:p>
            <a:pPr lvl="0"/>
            <a:r>
              <a:rPr lang="en-US"/>
              <a:t>Ut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74F1A7-6546-81E9-A7A9-6A54811B46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944" y="5002924"/>
            <a:ext cx="5973390" cy="1114096"/>
          </a:xfrm>
        </p:spPr>
        <p:txBody>
          <a:bodyPr lIns="0" rIns="0" anchor="b">
            <a:normAutofit/>
          </a:bodyPr>
          <a:lstStyle>
            <a:lvl1pPr marL="0" algn="l">
              <a:buNone/>
              <a:defRPr sz="1500">
                <a:latin typeface="Inter Tight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32537-D74F-A66F-A45B-E92E6CB96A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1887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xt left, Ch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99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1" y="0"/>
            <a:ext cx="6096000" cy="68580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6643D0-102D-CD88-9C37-203D38C59B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2289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har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39879" y="1814052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Chart Placeholder 2">
            <a:extLst>
              <a:ext uri="{FF2B5EF4-FFF2-40B4-BE49-F238E27FC236}">
                <a16:creationId xmlns:a16="http://schemas.microsoft.com/office/drawing/2014/main" id="{B29FE4F7-4B64-55D3-8A78-8EA0D7836510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4446639" y="1814051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4" name="Chart Placeholder 2">
            <a:extLst>
              <a:ext uri="{FF2B5EF4-FFF2-40B4-BE49-F238E27FC236}">
                <a16:creationId xmlns:a16="http://schemas.microsoft.com/office/drawing/2014/main" id="{6487FE78-5F10-2524-B5BA-779DED8BD022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8153400" y="1814052"/>
            <a:ext cx="3298721" cy="359860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E374ADE0-5D3C-6B12-1961-2AEB2AB79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E51D9DC7-389E-76F2-E30C-E735565108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652CC74-DD27-1F05-4076-F89BD941F0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045AF8-8B7D-1CAC-D796-50ED75DDD1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35624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532F432-1F75-1298-0C01-BE38065A8831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99320" y="1814052"/>
            <a:ext cx="10793360" cy="4081099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EA8BC9-11C7-29D3-84C7-D1E8759AFB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E95F3310-CDE8-30D5-8A63-1DAE2E2A7A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2CE955F7-0C65-BAAA-9F16-600375B0D0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EDF37A09-E47C-DCF8-EBC2-0C4D284FE6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413056744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Left text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99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A6E14-B1B6-3CB0-E981-FC984A0AB4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E89B03F3-780A-493B-E0B1-83C4784D08A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18768"/>
            <a:ext cx="5980594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8020417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Left image,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3CCCD5-F71C-513D-F8B7-4B81A6413E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7430" y="1694021"/>
            <a:ext cx="3896202" cy="3469957"/>
          </a:xfrm>
        </p:spPr>
        <p:txBody>
          <a:bodyPr anchor="ctr">
            <a:normAutofit/>
          </a:bodyPr>
          <a:lstStyle>
            <a:lvl1pPr marL="0" algn="ctr">
              <a:buNone/>
              <a:defRPr sz="2400"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252A7-E04D-1D9B-2523-F4E9AF0CD5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0D89C838-AFF6-DD31-EC33-7A16360052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30818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7230058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ext section x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A3010BB4-AB35-F8BA-FE55-BA46C0B33A5E}"/>
              </a:ext>
            </a:extLst>
          </p:cNvPr>
          <p:cNvGrpSpPr/>
          <p:nvPr userDrawn="1"/>
        </p:nvGrpSpPr>
        <p:grpSpPr>
          <a:xfrm>
            <a:off x="73284" y="136319"/>
            <a:ext cx="12045432" cy="6654893"/>
            <a:chOff x="146568" y="136319"/>
            <a:chExt cx="11841523" cy="6654893"/>
          </a:xfrm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679CB546-74CA-BC4A-1177-1FB17A3030C3}"/>
                </a:ext>
              </a:extLst>
            </p:cNvPr>
            <p:cNvSpPr/>
            <p:nvPr userDrawn="1"/>
          </p:nvSpPr>
          <p:spPr>
            <a:xfrm>
              <a:off x="2520470" y="136319"/>
              <a:ext cx="2324970" cy="6654893"/>
            </a:xfrm>
            <a:prstGeom prst="roundRect">
              <a:avLst>
                <a:gd name="adj" fmla="val 225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2EF06D3A-9D59-F1E3-0CBF-7C8993AB67FA}"/>
                </a:ext>
              </a:extLst>
            </p:cNvPr>
            <p:cNvSpPr/>
            <p:nvPr userDrawn="1"/>
          </p:nvSpPr>
          <p:spPr>
            <a:xfrm>
              <a:off x="146568" y="136319"/>
              <a:ext cx="2324971" cy="6654893"/>
            </a:xfrm>
            <a:prstGeom prst="roundRect">
              <a:avLst>
                <a:gd name="adj" fmla="val 313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E73DFA49-95D6-BB03-A972-C534381C721E}"/>
                </a:ext>
              </a:extLst>
            </p:cNvPr>
            <p:cNvSpPr/>
            <p:nvPr userDrawn="1"/>
          </p:nvSpPr>
          <p:spPr>
            <a:xfrm>
              <a:off x="4894371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32" name="Rectangle 13">
              <a:extLst>
                <a:ext uri="{FF2B5EF4-FFF2-40B4-BE49-F238E27FC236}">
                  <a16:creationId xmlns:a16="http://schemas.microsoft.com/office/drawing/2014/main" id="{84E25072-BE92-C81D-B876-FCA831797DEE}"/>
                </a:ext>
              </a:extLst>
            </p:cNvPr>
            <p:cNvSpPr/>
            <p:nvPr userDrawn="1"/>
          </p:nvSpPr>
          <p:spPr>
            <a:xfrm>
              <a:off x="7275255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bg2"/>
            </a:solidFill>
            <a:ln>
              <a:noFill/>
            </a:ln>
            <a:effectLst>
              <a:outerShdw blurRad="127000" algn="c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33" name="Rectangle 13">
              <a:extLst>
                <a:ext uri="{FF2B5EF4-FFF2-40B4-BE49-F238E27FC236}">
                  <a16:creationId xmlns:a16="http://schemas.microsoft.com/office/drawing/2014/main" id="{92CD0C8E-0E30-37FF-C09C-2C636EE4010B}"/>
                </a:ext>
              </a:extLst>
            </p:cNvPr>
            <p:cNvSpPr/>
            <p:nvPr userDrawn="1"/>
          </p:nvSpPr>
          <p:spPr>
            <a:xfrm>
              <a:off x="9656138" y="136319"/>
              <a:ext cx="2331953" cy="6654893"/>
            </a:xfrm>
            <a:prstGeom prst="roundRect">
              <a:avLst>
                <a:gd name="adj" fmla="val 2476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33054DD-035F-0314-23BD-ABC211C5609A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461924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32591AD-D0BF-85B0-00A3-7460EE3BF71A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900007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ACA541D-867A-6053-1209-0F104895153C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338724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9D4FC775-68DC-ADA3-97CD-799E65396805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0215840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C051C78E-EDF6-47ED-6063-63C596F6F13A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410685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94378EB0-A7B7-57D5-FCF4-4E6771D8D78E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410688" y="2236640"/>
            <a:ext cx="1698530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7D3CEEA0-E16F-82FE-68AB-3AC443EF3535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2805748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5" name="Text Placeholder 30">
            <a:extLst>
              <a:ext uri="{FF2B5EF4-FFF2-40B4-BE49-F238E27FC236}">
                <a16:creationId xmlns:a16="http://schemas.microsoft.com/office/drawing/2014/main" id="{E1421B18-EDD0-5E3B-FA5D-4DF3C24FB3C4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2805751" y="2236640"/>
            <a:ext cx="1698530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A33FDED-74CC-173E-8BA0-C07572880392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5280724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B379290F-688F-0F13-7036-B8F792508472}"/>
              </a:ext>
            </a:extLst>
          </p:cNvPr>
          <p:cNvSpPr>
            <a:spLocks noGrp="1"/>
          </p:cNvSpPr>
          <p:nvPr userDrawn="1">
            <p:ph type="body" sz="quarter" idx="50" hasCustomPrompt="1"/>
          </p:nvPr>
        </p:nvSpPr>
        <p:spPr>
          <a:xfrm>
            <a:off x="5280727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267C24F9-8C3F-05B6-DC75-EC164CB226F5}"/>
              </a:ext>
            </a:extLst>
          </p:cNvPr>
          <p:cNvSpPr>
            <a:spLocks noGrp="1"/>
          </p:cNvSpPr>
          <p:nvPr userDrawn="1">
            <p:ph type="body" sz="quarter" idx="53" hasCustomPrompt="1"/>
          </p:nvPr>
        </p:nvSpPr>
        <p:spPr>
          <a:xfrm>
            <a:off x="10120948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A95BCB1-71DC-DDD2-F907-5FFE6B37A449}"/>
              </a:ext>
            </a:extLst>
          </p:cNvPr>
          <p:cNvSpPr>
            <a:spLocks noGrp="1"/>
          </p:cNvSpPr>
          <p:nvPr userDrawn="1">
            <p:ph type="body" sz="quarter" idx="54" hasCustomPrompt="1"/>
          </p:nvPr>
        </p:nvSpPr>
        <p:spPr>
          <a:xfrm>
            <a:off x="10120951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B8952FE-4DE1-C930-5E6F-6FAE39CF998B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7777757" y="1520825"/>
            <a:ext cx="1514234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8" name="Text Placeholder 30">
            <a:extLst>
              <a:ext uri="{FF2B5EF4-FFF2-40B4-BE49-F238E27FC236}">
                <a16:creationId xmlns:a16="http://schemas.microsoft.com/office/drawing/2014/main" id="{A23BFEE9-B8F0-0479-008E-C07B39CE5177}"/>
              </a:ext>
            </a:extLst>
          </p:cNvPr>
          <p:cNvSpPr>
            <a:spLocks noGrp="1"/>
          </p:cNvSpPr>
          <p:nvPr userDrawn="1">
            <p:ph type="body" sz="quarter" idx="51" hasCustomPrompt="1"/>
          </p:nvPr>
        </p:nvSpPr>
        <p:spPr>
          <a:xfrm>
            <a:off x="7719124" y="2716788"/>
            <a:ext cx="1698531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9" name="Text Placeholder 30">
            <a:extLst>
              <a:ext uri="{FF2B5EF4-FFF2-40B4-BE49-F238E27FC236}">
                <a16:creationId xmlns:a16="http://schemas.microsoft.com/office/drawing/2014/main" id="{F4B13E6E-4FC5-C1CC-9F73-2867862F9D1A}"/>
              </a:ext>
            </a:extLst>
          </p:cNvPr>
          <p:cNvSpPr>
            <a:spLocks noGrp="1"/>
          </p:cNvSpPr>
          <p:nvPr userDrawn="1">
            <p:ph type="body" sz="quarter" idx="52" hasCustomPrompt="1"/>
          </p:nvPr>
        </p:nvSpPr>
        <p:spPr>
          <a:xfrm>
            <a:off x="7719127" y="2236640"/>
            <a:ext cx="1698530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CDC118AD-FFAA-F993-B31B-D96C2BA59940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rgbClr val="FFFFFF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4CA2593D-DCA3-9CE1-176D-924C387D41A8}"/>
              </a:ext>
            </a:extLst>
          </p:cNvPr>
          <p:cNvSpPr>
            <a:spLocks noGrp="1"/>
          </p:cNvSpPr>
          <p:nvPr userDrawn="1">
            <p:ph type="body" sz="quarter" idx="55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ECF875-3563-9447-54F7-F52C64B66A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3860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ext section x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17463E-1410-6E59-A896-7561FC1AD44B}"/>
              </a:ext>
            </a:extLst>
          </p:cNvPr>
          <p:cNvSpPr/>
          <p:nvPr userDrawn="1"/>
        </p:nvSpPr>
        <p:spPr>
          <a:xfrm>
            <a:off x="0" y="0"/>
            <a:ext cx="2438083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  <a:latin typeface="Inter Tight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B68AF8B-D6A8-A58C-4342-A11899143E1E}"/>
              </a:ext>
            </a:extLst>
          </p:cNvPr>
          <p:cNvGrpSpPr/>
          <p:nvPr userDrawn="1"/>
        </p:nvGrpSpPr>
        <p:grpSpPr>
          <a:xfrm>
            <a:off x="115408" y="1268414"/>
            <a:ext cx="11958220" cy="4889196"/>
            <a:chOff x="0" y="0"/>
            <a:chExt cx="7310019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E9F2D33-8F11-CEFB-8782-64E2C52A7F47}"/>
                </a:ext>
              </a:extLst>
            </p:cNvPr>
            <p:cNvSpPr/>
            <p:nvPr userDrawn="1"/>
          </p:nvSpPr>
          <p:spPr>
            <a:xfrm>
              <a:off x="2479770" y="0"/>
              <a:ext cx="2390691" cy="6858000"/>
            </a:xfrm>
            <a:prstGeom prst="roundRect">
              <a:avLst>
                <a:gd name="adj" fmla="val 225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85E3AFF-BBB9-9A4C-18C1-665939474FC9}"/>
                </a:ext>
              </a:extLst>
            </p:cNvPr>
            <p:cNvSpPr/>
            <p:nvPr userDrawn="1"/>
          </p:nvSpPr>
          <p:spPr>
            <a:xfrm>
              <a:off x="0" y="0"/>
              <a:ext cx="2438083" cy="6858000"/>
            </a:xfrm>
            <a:prstGeom prst="roundRect">
              <a:avLst>
                <a:gd name="adj" fmla="val 313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37F5F90-3500-35F4-3732-D449DCFA7C1B}"/>
                </a:ext>
              </a:extLst>
            </p:cNvPr>
            <p:cNvSpPr/>
            <p:nvPr userDrawn="1"/>
          </p:nvSpPr>
          <p:spPr>
            <a:xfrm>
              <a:off x="4912148" y="0"/>
              <a:ext cx="2397871" cy="6858000"/>
            </a:xfrm>
            <a:prstGeom prst="roundRect">
              <a:avLst>
                <a:gd name="adj" fmla="val 24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Inter Tight" pitchFamily="2" charset="0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33054DD-035F-0314-23BD-ABC211C560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4031" y="1525669"/>
            <a:ext cx="2278295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32591AD-D0BF-85B0-00A3-7460EE3BF7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53325" y="1525669"/>
            <a:ext cx="2278295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ACA541D-867A-6053-1209-0F10489515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19676" y="1525669"/>
            <a:ext cx="2278295" cy="549307"/>
          </a:xfrm>
        </p:spPr>
        <p:txBody>
          <a:bodyPr anchor="ctr">
            <a:noAutofit/>
          </a:bodyPr>
          <a:lstStyle>
            <a:lvl1pPr marL="0" algn="ctr">
              <a:buNone/>
              <a:defRPr sz="720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C051C78E-EDF6-47ED-6063-63C596F6F13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45385" y="2716788"/>
            <a:ext cx="2555586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94378EB0-A7B7-57D5-FCF4-4E6771D8D7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45386" y="2236640"/>
            <a:ext cx="2555584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7D3CEEA0-E16F-82FE-68AB-3AC443EF353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819523" y="2716788"/>
            <a:ext cx="2555586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5" name="Text Placeholder 30">
            <a:extLst>
              <a:ext uri="{FF2B5EF4-FFF2-40B4-BE49-F238E27FC236}">
                <a16:creationId xmlns:a16="http://schemas.microsoft.com/office/drawing/2014/main" id="{E1421B18-EDD0-5E3B-FA5D-4DF3C24FB3C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9526" y="2236640"/>
            <a:ext cx="2555584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A33FDED-74CC-173E-8BA0-C0757288039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885875" y="2716788"/>
            <a:ext cx="2555586" cy="3233500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B379290F-688F-0F13-7036-B8F79250847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885878" y="2236640"/>
            <a:ext cx="2555584" cy="347989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cap="none" baseline="0">
                <a:solidFill>
                  <a:schemeClr val="bg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7281A052-2DC4-8873-6D13-499943E1D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2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675EF4C8-E04A-7EBB-3291-A702BC1CAC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E4A41A7-3871-D916-5B43-C9D8A79879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33555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xt sectio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A9BE16E8-27D8-BDB4-2170-43DA6CDE231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B284B931-7A4E-771E-33F0-ABA4D6D81EB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47101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235E7904-9C3C-AFB1-6B77-BD5947B428E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83519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B98E0048-5D69-9E0A-BE3A-7658B4C2118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06F4CC3-ACE4-4167-11BE-035F927D9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88D783E0-11D3-34F0-A7FC-7CE3A46095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992E1F3-8F37-3C73-0EFE-88FCD3D0C3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443D118-1B17-8730-CF59-D15CA523DB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5820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+ Text sectio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A9BE16E8-27D8-BDB4-2170-43DA6CDE231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5FE16C79-6500-807B-7444-672EECC68FA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41418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" name="Text Placeholder 30">
            <a:extLst>
              <a:ext uri="{FF2B5EF4-FFF2-40B4-BE49-F238E27FC236}">
                <a16:creationId xmlns:a16="http://schemas.microsoft.com/office/drawing/2014/main" id="{D19113A0-1A76-85CE-829E-A3256325AB9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72150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B01D7E-14E2-DB7B-A9A5-D85BAFE05C2E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341418" y="1785021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5B7AA4-CD20-E747-6FB5-5848BE6D6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10685" y="1775548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6FA7D26-420A-D946-F048-D4334F0FFB8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72150" y="1785021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1F4232-B9F3-AE72-6C87-53266ADFE6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C2221371-4E38-DC04-DB81-F3C7FC66AA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997EF7B4-B5C5-99C9-D92C-4F8E610E47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7CC901F0-BDE9-4AB0-64B0-F80B857F80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DDA1C7B-D65B-4412-78EE-CA3CB2CC0C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692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+ Headlin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0F7E1-DEB5-48A6-6239-46235EC9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B01D7E-14E2-DB7B-A9A5-D85BAFE05C2E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341418" y="1785020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5B7AA4-CD20-E747-6FB5-5848BE6D6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10685" y="1775547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6FA7D26-420A-D946-F048-D4334F0FFB8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72150" y="1785020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1F4232-B9F3-AE72-6C87-53266ADFE6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461B0764-6FEE-64C2-4BCD-73270DA05F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E0660449-4AA4-E078-1133-0FD89D5C39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2D0185E2-C024-9534-F0F6-9FF8F271AB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129208-0234-1A6A-993E-AEE22EAB31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9651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xt sectio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A9BE16E8-27D8-BDB4-2170-43DA6CDE231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1786134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B284B931-7A4E-771E-33F0-ABA4D6D81EB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47101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235E7904-9C3C-AFB1-6B77-BD5947B428E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83519" y="2266282"/>
            <a:ext cx="3412249" cy="3662496"/>
          </a:xfr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B98E0048-5D69-9E0A-BE3A-7658B4C2118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06F4CC3-ACE4-4167-11BE-035F927D9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88D783E0-11D3-34F0-A7FC-7CE3A46095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992E1F3-8F37-3C73-0EFE-88FCD3D0C3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443D118-1B17-8730-CF59-D15CA523DB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5820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+ Text sectio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A9BE16E8-27D8-BDB4-2170-43DA6CDE231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0685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4676828"/>
            <a:ext cx="3412247" cy="347989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5FE16C79-6500-807B-7444-672EECC68FA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41418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3" name="Text Placeholder 30">
            <a:extLst>
              <a:ext uri="{FF2B5EF4-FFF2-40B4-BE49-F238E27FC236}">
                <a16:creationId xmlns:a16="http://schemas.microsoft.com/office/drawing/2014/main" id="{D19113A0-1A76-85CE-829E-A3256325AB9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72150" y="5156976"/>
            <a:ext cx="3412249" cy="73817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B01D7E-14E2-DB7B-A9A5-D85BAFE05C2E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341418" y="1785021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5B7AA4-CD20-E747-6FB5-5848BE6D6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10685" y="1775548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6FA7D26-420A-D946-F048-D4334F0FFB8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72150" y="1785021"/>
            <a:ext cx="3412249" cy="2620959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1F4232-B9F3-AE72-6C87-53266ADFE6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C2221371-4E38-DC04-DB81-F3C7FC66AA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997EF7B4-B5C5-99C9-D92C-4F8E610E47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7CC901F0-BDE9-4AB0-64B0-F80B857F80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DDA1C7B-D65B-4412-78EE-CA3CB2CC0C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692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+ Headlin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0F7E1-DEB5-48A6-6239-46235EC9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3D865CD-4C64-1665-5C47-76A62C3B3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0687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0AD8D6FF-5255-6246-A2F7-4F605213910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47102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74D8640-EE8A-74C6-9BD0-2FC203FAC1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83520" y="5547162"/>
            <a:ext cx="3412247" cy="347989"/>
          </a:xfrm>
        </p:spPr>
        <p:txBody>
          <a:bodyPr>
            <a:noAutofit/>
          </a:bodyPr>
          <a:lstStyle>
            <a:lvl1pPr marL="0" indent="0" algn="ctr">
              <a:buNone/>
              <a:defRPr sz="2200" b="0" i="0" cap="none" baseline="0"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Image title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B01D7E-14E2-DB7B-A9A5-D85BAFE05C2E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341418" y="1785020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5B7AA4-CD20-E747-6FB5-5848BE6D6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10685" y="1775547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6FA7D26-420A-D946-F048-D4334F0FFB8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72150" y="1785020"/>
            <a:ext cx="3412249" cy="349723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1F4232-B9F3-AE72-6C87-53266ADFE6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36883" y="490170"/>
            <a:ext cx="5856351" cy="78860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461B0764-6FEE-64C2-4BCD-73270DA05F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E0660449-4AA4-E078-1133-0FD89D5C39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2D0185E2-C024-9534-F0F6-9FF8F271AB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129208-0234-1A6A-993E-AEE22EAB31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9651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+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E777B85-4146-0985-FC0E-5FE8C31DDB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300688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78686747-CEF6-9FAE-3D18-023580F77E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032EFE70-6909-658C-7A23-5AA41F2036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D0AE424C-2DEF-D6DA-D88D-F96A91AC1B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633D06-3D01-8968-3D64-E3ED96FD56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86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236ADB20-245E-2F7B-CA6A-661C4FD666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89365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7534B71E-D875-675B-2021-FC86989E7D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8E93F443-AA49-8CC0-8AD7-27800990A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9A7A819-44D1-A6E5-1B49-B05CFB4E3E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CC7BD8-CE15-3AEC-3ECA-C5C21541D4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49B1BE0A-87AC-A45E-D3F4-D4BEA50814A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91607" y="118768"/>
            <a:ext cx="8284987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883240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236ADB20-245E-2F7B-CA6A-661C4FD666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89365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7534B71E-D875-675B-2021-FC86989E7D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8E93F443-AA49-8CC0-8AD7-27800990A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9A7A819-44D1-A6E5-1B49-B05CFB4E3E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CC7BD8-CE15-3AEC-3ECA-C5C21541D4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49B1BE0A-87AC-A45E-D3F4-D4BEA50814A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91607" y="118768"/>
            <a:ext cx="8284987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8832400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AB2A80A4-D4F0-D1AD-9E48-C8A7975B73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487595A6-D46D-9D7A-9339-A6B7550188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tx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E8B90FFE-BD99-6B00-AF26-A364B543E2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101AF466-DBB7-D3AA-4071-85A55A3F10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2C6FBB-2975-9DF2-012A-B2C341A556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944" y="6345650"/>
            <a:ext cx="750144" cy="252000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7C405D49-925D-91F9-BC1E-9835BC2004B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4232803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 left,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>
            <a:extLst>
              <a:ext uri="{FF2B5EF4-FFF2-40B4-BE49-F238E27FC236}">
                <a16:creationId xmlns:a16="http://schemas.microsoft.com/office/drawing/2014/main" id="{E8037FBE-D048-C6D2-AF5B-ADA5826CAFC2}"/>
              </a:ext>
            </a:extLst>
          </p:cNvPr>
          <p:cNvSpPr/>
          <p:nvPr userDrawn="1"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373B1665-C797-1707-FBED-4EE9402937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3427614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EFD11573-D214-D2ED-F2CE-6542BADDFC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3427614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20E19765-8304-87C7-EC89-9853925154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341787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DE73025D-83ED-E826-FDA0-CD77B24B62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3410096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34BDBF-83C0-F0AF-2E28-846E6059A8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89B03FAC-C981-0D65-8230-2DC7F380E82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81383" y="118768"/>
            <a:ext cx="7895211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68251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 userDrawn="1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>
            <a:extLst>
              <a:ext uri="{FF2B5EF4-FFF2-40B4-BE49-F238E27FC236}">
                <a16:creationId xmlns:a16="http://schemas.microsoft.com/office/drawing/2014/main" id="{B1309F1B-711E-0E31-73DD-A88B719CF72B}"/>
              </a:ext>
            </a:extLst>
          </p:cNvPr>
          <p:cNvSpPr/>
          <p:nvPr userDrawn="1"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A863F82E-803F-6E7D-FC88-90EAD2B852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B56B082F-8FFC-E0E3-42C6-2F82D71FAC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791E90B6-40C2-29CB-E9FE-AEF38CF6B9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62991DAD-2081-5A3A-3F91-6875F0F328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8E0E36B7-88FC-F4D3-D98D-2F1C7A3EFD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AF8DF5-0D09-0C50-21F4-80D7911A23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6279" y="6165848"/>
            <a:ext cx="996429" cy="4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4731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ext left, Image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>
            <a:extLst>
              <a:ext uri="{FF2B5EF4-FFF2-40B4-BE49-F238E27FC236}">
                <a16:creationId xmlns:a16="http://schemas.microsoft.com/office/drawing/2014/main" id="{D86181F4-0344-AA04-8C4F-F16B1ECEF3AA}"/>
              </a:ext>
            </a:extLst>
          </p:cNvPr>
          <p:cNvSpPr/>
          <p:nvPr userDrawn="1"/>
        </p:nvSpPr>
        <p:spPr>
          <a:xfrm>
            <a:off x="115407" y="118768"/>
            <a:ext cx="5980589" cy="6654893"/>
          </a:xfrm>
          <a:prstGeom prst="roundRect">
            <a:avLst>
              <a:gd name="adj" fmla="val 214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1369902D-60D9-2C98-77B7-B77F31D8FD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114102E3-B153-2B30-4F37-186B9810FF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30286D23-7BDF-E1F4-16C2-892DFD2352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1624BFB8-E7A2-A9F0-524E-BF7A789533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5272447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E08FD8-9652-D78C-4631-AADC9AE1CB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A2C8CC-4D7F-5637-9317-6229DC0DD1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1412" y="118768"/>
            <a:ext cx="5865182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8452172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left, image righ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CCD390AC-BBD6-CB78-B369-51AE3920FF10}"/>
              </a:ext>
            </a:extLst>
          </p:cNvPr>
          <p:cNvSpPr/>
          <p:nvPr userDrawn="1"/>
        </p:nvSpPr>
        <p:spPr>
          <a:xfrm>
            <a:off x="115408" y="118768"/>
            <a:ext cx="3988380" cy="6654893"/>
          </a:xfrm>
          <a:prstGeom prst="roundRect">
            <a:avLst>
              <a:gd name="adj" fmla="val 313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78310-6E44-852D-C091-B496B5B4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DC5C-205A-1F49-B1B2-33E9132FEC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1964489B-A6EA-C69C-5230-397F53E4C3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683" y="834295"/>
            <a:ext cx="2999106" cy="454639"/>
          </a:xfrm>
        </p:spPr>
        <p:txBody>
          <a:bodyPr>
            <a:noAutofit/>
          </a:bodyPr>
          <a:lstStyle>
            <a:lvl1pPr marL="0" indent="0">
              <a:buNone/>
              <a:defRPr sz="2800" b="0" i="0" cap="none" baseline="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F9E567EF-D39B-1B5E-754C-19D6273B48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426" y="1276943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4DD3608C-EF22-F711-BF4B-7B121BB8F2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424" y="1633486"/>
            <a:ext cx="2991363" cy="387129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ln>
                  <a:noFill/>
                </a:ln>
                <a:solidFill>
                  <a:schemeClr val="bg1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7A8CFB40-2040-8795-ED7E-2B197240FB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4944" y="489636"/>
            <a:ext cx="2991363" cy="246868"/>
          </a:xfrm>
        </p:spPr>
        <p:txBody>
          <a:bodyPr>
            <a:noAutofit/>
          </a:bodyPr>
          <a:lstStyle>
            <a:lvl1pPr marL="0" indent="0">
              <a:buNone/>
              <a:defRPr sz="1100" b="0" i="0" cap="none" baseline="0">
                <a:solidFill>
                  <a:schemeClr val="tx2"/>
                </a:solidFill>
                <a:latin typeface="Inter Tight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 b="1" i="0">
                <a:latin typeface="Franklin Gothic Demi" panose="020B0603020102020204" pitchFamily="34" charset="0"/>
              </a:defRPr>
            </a:lvl4pPr>
            <a:lvl5pPr marL="1828800" indent="0">
              <a:buNone/>
              <a:defRPr b="1" i="0"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US"/>
              <a:t>SECTION HEADER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D85F05-95D1-371C-33DD-F1D1754718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9424" y="6278744"/>
            <a:ext cx="750140" cy="252000"/>
          </a:xfrm>
          <a:prstGeom prst="rect">
            <a:avLst/>
          </a:prstGeom>
        </p:spPr>
      </p:pic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9E00E7A9-AF30-E989-A7DF-0D4C8969798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34649" y="118768"/>
            <a:ext cx="7841945" cy="6654893"/>
          </a:xfrm>
          <a:prstGeom prst="roundRect">
            <a:avLst>
              <a:gd name="adj" fmla="val 2136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Source Serif 4 14pt Black" panose="02040603050405020204" pitchFamily="18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09392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</p15:sldGuideLst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7CCF7FF-BF9A-E337-922E-C4348116306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nter Tight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24231F-3CF5-ED11-02B7-B42C177408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88441"/>
            <a:ext cx="9144000" cy="108111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Source Serif 4 14pt Medium" panose="02040603050405020204" pitchFamily="18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5" name="Picture 4" descr="A white and black logo&#10;&#10;AI-generated content may be incorrect.">
            <a:extLst>
              <a:ext uri="{FF2B5EF4-FFF2-40B4-BE49-F238E27FC236}">
                <a16:creationId xmlns:a16="http://schemas.microsoft.com/office/drawing/2014/main" id="{09AEE409-A8CD-57F8-79BD-FEEE37F94B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1446" y="5841290"/>
            <a:ext cx="1609107" cy="540559"/>
          </a:xfrm>
          <a:prstGeom prst="rect">
            <a:avLst/>
          </a:prstGeom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9217D9A3-6926-36B3-BFB6-02FEAE660E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39437" y="4395078"/>
            <a:ext cx="1865312" cy="1446212"/>
          </a:xfrm>
        </p:spPr>
        <p:txBody>
          <a:bodyPr/>
          <a:lstStyle>
            <a:lvl1pPr algn="ctr">
              <a:spcAft>
                <a:spcPts val="0"/>
              </a:spcAft>
              <a:buFontTx/>
              <a:buNone/>
              <a:defRPr sz="1000" b="1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000" cap="none" baseline="0">
                <a:solidFill>
                  <a:schemeClr val="bg1"/>
                </a:solidFill>
                <a:latin typeface="Inter Tight" pitchFamily="2" charset="0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A6BFC189-546F-9460-C21A-EBDB2E888C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69454" y="4395078"/>
            <a:ext cx="1865312" cy="1446212"/>
          </a:xfrm>
        </p:spPr>
        <p:txBody>
          <a:bodyPr/>
          <a:lstStyle>
            <a:lvl1pPr algn="ctr">
              <a:spcAft>
                <a:spcPts val="0"/>
              </a:spcAft>
              <a:buFontTx/>
              <a:buNone/>
              <a:defRPr sz="1000" b="1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000" cap="none" baseline="0">
                <a:solidFill>
                  <a:schemeClr val="bg1"/>
                </a:solidFill>
                <a:latin typeface="Inter Tight" pitchFamily="2" charset="0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F49888F-C5AC-1B49-297C-E020F256CE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9471" y="4395078"/>
            <a:ext cx="1865312" cy="1446212"/>
          </a:xfrm>
        </p:spPr>
        <p:txBody>
          <a:bodyPr/>
          <a:lstStyle>
            <a:lvl1pPr algn="ctr">
              <a:spcAft>
                <a:spcPts val="0"/>
              </a:spcAft>
              <a:buFontTx/>
              <a:buNone/>
              <a:defRPr sz="1000" b="1" i="0" cap="none" baseline="0">
                <a:solidFill>
                  <a:schemeClr val="bg1"/>
                </a:solidFill>
                <a:latin typeface="Inter Tight" pitchFamily="2" charset="0"/>
              </a:defRPr>
            </a:lvl1pPr>
            <a:lvl2pPr marL="0" indent="0" algn="ctr">
              <a:spcAft>
                <a:spcPts val="0"/>
              </a:spcAft>
              <a:buFontTx/>
              <a:buNone/>
              <a:tabLst/>
              <a:defRPr sz="1000" cap="none" baseline="0">
                <a:solidFill>
                  <a:schemeClr val="bg1"/>
                </a:solidFill>
                <a:latin typeface="Inter Tight" pitchFamily="2" charset="0"/>
              </a:defRPr>
            </a:lvl2pPr>
            <a:lvl3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3pPr>
            <a:lvl4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4pPr>
            <a:lvl5pPr marL="0" indent="0" algn="ctr">
              <a:spcAft>
                <a:spcPts val="0"/>
              </a:spcAft>
              <a:buFontTx/>
              <a:buNone/>
              <a:tabLst/>
              <a:defRPr sz="1000">
                <a:solidFill>
                  <a:schemeClr val="bg1"/>
                </a:solidFill>
                <a:latin typeface="Inter Tight" pitchFamily="2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6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53" Type="http://schemas.openxmlformats.org/officeDocument/2006/relationships/slideLayout" Target="../slideLayouts/slideLayout53.xml"/><Relationship Id="rId74" Type="http://schemas.openxmlformats.org/officeDocument/2006/relationships/slideLayout" Target="../slideLayouts/slideLayout74.xml"/><Relationship Id="rId128" Type="http://schemas.openxmlformats.org/officeDocument/2006/relationships/slideLayout" Target="../slideLayouts/slideLayout128.xml"/><Relationship Id="rId149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5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18" Type="http://schemas.openxmlformats.org/officeDocument/2006/relationships/slideLayout" Target="../slideLayouts/slideLayout118.xml"/><Relationship Id="rId134" Type="http://schemas.openxmlformats.org/officeDocument/2006/relationships/slideLayout" Target="../slideLayouts/slideLayout134.xml"/><Relationship Id="rId139" Type="http://schemas.openxmlformats.org/officeDocument/2006/relationships/slideLayout" Target="../slideLayouts/slideLayout13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5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124" Type="http://schemas.openxmlformats.org/officeDocument/2006/relationships/slideLayout" Target="../slideLayouts/slideLayout124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40" Type="http://schemas.openxmlformats.org/officeDocument/2006/relationships/slideLayout" Target="../slideLayouts/slideLayout140.xml"/><Relationship Id="rId145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51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141" Type="http://schemas.openxmlformats.org/officeDocument/2006/relationships/slideLayout" Target="../slideLayouts/slideLayout141.xml"/><Relationship Id="rId146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52" Type="http://schemas.openxmlformats.org/officeDocument/2006/relationships/slideLayout" Target="../slideLayouts/slideLayout15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48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.xml"/><Relationship Id="rId37" Type="http://schemas.openxmlformats.org/officeDocument/2006/relationships/slideLayout" Target="../slideLayouts/slideLayout37.xml"/><Relationship Id="rId58" Type="http://schemas.openxmlformats.org/officeDocument/2006/relationships/slideLayout" Target="../slideLayouts/slideLayout58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44" Type="http://schemas.openxmlformats.org/officeDocument/2006/relationships/slideLayout" Target="../slideLayouts/slideLayout144.xml"/><Relationship Id="rId90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2B1841-10CF-F471-6493-5FFE17964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688" y="831973"/>
            <a:ext cx="11369634" cy="32213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66741-0053-205D-C9E6-74F75CE2F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0688" y="1482436"/>
            <a:ext cx="11369634" cy="45632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736AF-E526-9135-6E74-C3114FA47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30CD3-8BD5-6D19-9DB8-7F67426AE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8112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defRPr>
            </a:lvl1pPr>
          </a:lstStyle>
          <a:p>
            <a:fld id="{C0EDDC5C-205A-1F49-B1B2-33E9132FEC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73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  <p:sldLayoutId id="2147483813" r:id="rId17"/>
    <p:sldLayoutId id="2147483814" r:id="rId18"/>
    <p:sldLayoutId id="2147483815" r:id="rId19"/>
    <p:sldLayoutId id="2147483816" r:id="rId20"/>
    <p:sldLayoutId id="2147483817" r:id="rId21"/>
    <p:sldLayoutId id="2147483818" r:id="rId22"/>
    <p:sldLayoutId id="2147483819" r:id="rId23"/>
    <p:sldLayoutId id="2147483820" r:id="rId24"/>
    <p:sldLayoutId id="2147483821" r:id="rId25"/>
    <p:sldLayoutId id="2147483822" r:id="rId26"/>
    <p:sldLayoutId id="2147483823" r:id="rId27"/>
    <p:sldLayoutId id="2147483824" r:id="rId28"/>
    <p:sldLayoutId id="2147483825" r:id="rId29"/>
    <p:sldLayoutId id="2147483826" r:id="rId30"/>
    <p:sldLayoutId id="2147483827" r:id="rId31"/>
    <p:sldLayoutId id="2147483828" r:id="rId32"/>
    <p:sldLayoutId id="2147483829" r:id="rId33"/>
    <p:sldLayoutId id="2147483830" r:id="rId34"/>
    <p:sldLayoutId id="2147483831" r:id="rId35"/>
    <p:sldLayoutId id="2147483832" r:id="rId36"/>
    <p:sldLayoutId id="2147483833" r:id="rId37"/>
    <p:sldLayoutId id="2147483834" r:id="rId38"/>
    <p:sldLayoutId id="2147483835" r:id="rId39"/>
    <p:sldLayoutId id="2147483836" r:id="rId40"/>
    <p:sldLayoutId id="2147483837" r:id="rId41"/>
    <p:sldLayoutId id="2147483838" r:id="rId42"/>
    <p:sldLayoutId id="2147483839" r:id="rId43"/>
    <p:sldLayoutId id="2147483840" r:id="rId44"/>
    <p:sldLayoutId id="2147483841" r:id="rId45"/>
    <p:sldLayoutId id="2147483842" r:id="rId46"/>
    <p:sldLayoutId id="2147483843" r:id="rId47"/>
    <p:sldLayoutId id="2147483892" r:id="rId48"/>
    <p:sldLayoutId id="2147483894" r:id="rId49"/>
    <p:sldLayoutId id="2147483844" r:id="rId50"/>
    <p:sldLayoutId id="2147483845" r:id="rId51"/>
    <p:sldLayoutId id="2147483846" r:id="rId52"/>
    <p:sldLayoutId id="2147483847" r:id="rId53"/>
    <p:sldLayoutId id="2147483848" r:id="rId54"/>
    <p:sldLayoutId id="2147483849" r:id="rId55"/>
    <p:sldLayoutId id="2147483850" r:id="rId56"/>
    <p:sldLayoutId id="2147483851" r:id="rId57"/>
    <p:sldLayoutId id="2147483852" r:id="rId58"/>
    <p:sldLayoutId id="2147483899" r:id="rId59"/>
    <p:sldLayoutId id="2147483901" r:id="rId60"/>
    <p:sldLayoutId id="2147483853" r:id="rId61"/>
    <p:sldLayoutId id="2147483854" r:id="rId62"/>
    <p:sldLayoutId id="2147483902" r:id="rId63"/>
    <p:sldLayoutId id="2147483855" r:id="rId64"/>
    <p:sldLayoutId id="2147483856" r:id="rId65"/>
    <p:sldLayoutId id="2147483857" r:id="rId66"/>
    <p:sldLayoutId id="2147483858" r:id="rId67"/>
    <p:sldLayoutId id="2147483859" r:id="rId68"/>
    <p:sldLayoutId id="2147483860" r:id="rId69"/>
    <p:sldLayoutId id="2147483879" r:id="rId70"/>
    <p:sldLayoutId id="2147483880" r:id="rId71"/>
    <p:sldLayoutId id="2147483881" r:id="rId72"/>
    <p:sldLayoutId id="2147483861" r:id="rId73"/>
    <p:sldLayoutId id="2147483862" r:id="rId74"/>
    <p:sldLayoutId id="2147483882" r:id="rId75"/>
    <p:sldLayoutId id="2147483863" r:id="rId76"/>
    <p:sldLayoutId id="2147483864" r:id="rId77"/>
    <p:sldLayoutId id="2147483865" r:id="rId78"/>
    <p:sldLayoutId id="2147483866" r:id="rId79"/>
    <p:sldLayoutId id="2147483867" r:id="rId80"/>
    <p:sldLayoutId id="2147483868" r:id="rId81"/>
    <p:sldLayoutId id="2147483884" r:id="rId82"/>
    <p:sldLayoutId id="2147483869" r:id="rId83"/>
    <p:sldLayoutId id="2147483870" r:id="rId84"/>
    <p:sldLayoutId id="2147483886" r:id="rId85"/>
    <p:sldLayoutId id="2147483871" r:id="rId86"/>
    <p:sldLayoutId id="2147483872" r:id="rId87"/>
    <p:sldLayoutId id="2147483873" r:id="rId88"/>
    <p:sldLayoutId id="2147483874" r:id="rId89"/>
    <p:sldLayoutId id="2147483875" r:id="rId90"/>
    <p:sldLayoutId id="2147483876" r:id="rId91"/>
    <p:sldLayoutId id="2147483877" r:id="rId92"/>
    <p:sldLayoutId id="2147483746" r:id="rId93"/>
    <p:sldLayoutId id="2147483747" r:id="rId94"/>
    <p:sldLayoutId id="2147483748" r:id="rId95"/>
    <p:sldLayoutId id="2147483754" r:id="rId96"/>
    <p:sldLayoutId id="2147483755" r:id="rId97"/>
    <p:sldLayoutId id="2147483762" r:id="rId98"/>
    <p:sldLayoutId id="2147483890" r:id="rId99"/>
    <p:sldLayoutId id="2147483897" r:id="rId100"/>
    <p:sldLayoutId id="2147483764" r:id="rId101"/>
    <p:sldLayoutId id="2147483765" r:id="rId102"/>
    <p:sldLayoutId id="2147483766" r:id="rId103"/>
    <p:sldLayoutId id="2147483767" r:id="rId104"/>
    <p:sldLayoutId id="2147483773" r:id="rId105"/>
    <p:sldLayoutId id="2147483774" r:id="rId106"/>
    <p:sldLayoutId id="2147483775" r:id="rId107"/>
    <p:sldLayoutId id="2147483781" r:id="rId108"/>
    <p:sldLayoutId id="2147483782" r:id="rId109"/>
    <p:sldLayoutId id="2147483885" r:id="rId110"/>
    <p:sldLayoutId id="2147483789" r:id="rId111"/>
    <p:sldLayoutId id="2147483790" r:id="rId112"/>
    <p:sldLayoutId id="2147483887" r:id="rId113"/>
    <p:sldLayoutId id="2147483791" r:id="rId114"/>
    <p:sldLayoutId id="2147483792" r:id="rId115"/>
    <p:sldLayoutId id="2147483793" r:id="rId116"/>
    <p:sldLayoutId id="2147483794" r:id="rId117"/>
    <p:sldLayoutId id="2147483649" r:id="rId118"/>
    <p:sldLayoutId id="2147483677" r:id="rId119"/>
    <p:sldLayoutId id="2147483883" r:id="rId120"/>
    <p:sldLayoutId id="2147483898" r:id="rId121"/>
    <p:sldLayoutId id="2147483661" r:id="rId122"/>
    <p:sldLayoutId id="2147483684" r:id="rId123"/>
    <p:sldLayoutId id="2147483878" r:id="rId124"/>
    <p:sldLayoutId id="2147483678" r:id="rId125"/>
    <p:sldLayoutId id="2147483660" r:id="rId126"/>
    <p:sldLayoutId id="2147483681" r:id="rId127"/>
    <p:sldLayoutId id="2147483650" r:id="rId128"/>
    <p:sldLayoutId id="2147483664" r:id="rId129"/>
    <p:sldLayoutId id="2147483668" r:id="rId130"/>
    <p:sldLayoutId id="2147483675" r:id="rId131"/>
    <p:sldLayoutId id="2147483888" r:id="rId132"/>
    <p:sldLayoutId id="2147483889" r:id="rId133"/>
    <p:sldLayoutId id="2147483896" r:id="rId134"/>
    <p:sldLayoutId id="2147483676" r:id="rId135"/>
    <p:sldLayoutId id="2147483652" r:id="rId136"/>
    <p:sldLayoutId id="2147483662" r:id="rId137"/>
    <p:sldLayoutId id="2147483674" r:id="rId138"/>
    <p:sldLayoutId id="2147483682" r:id="rId139"/>
    <p:sldLayoutId id="2147483669" r:id="rId140"/>
    <p:sldLayoutId id="2147483670" r:id="rId141"/>
    <p:sldLayoutId id="2147483671" r:id="rId142"/>
    <p:sldLayoutId id="2147483891" r:id="rId143"/>
    <p:sldLayoutId id="2147483893" r:id="rId144"/>
    <p:sldLayoutId id="2147483895" r:id="rId145"/>
    <p:sldLayoutId id="2147483667" r:id="rId146"/>
    <p:sldLayoutId id="2147483679" r:id="rId147"/>
    <p:sldLayoutId id="2147483900" r:id="rId148"/>
    <p:sldLayoutId id="2147483680" r:id="rId149"/>
    <p:sldLayoutId id="2147483665" r:id="rId150"/>
    <p:sldLayoutId id="2147483663" r:id="rId151"/>
    <p:sldLayoutId id="2147483683" r:id="rId152"/>
    <p:sldLayoutId id="2147483666" r:id="rId153"/>
    <p:sldLayoutId id="2147483672" r:id="rId15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Source Serif 4 14pt Medium" panose="02040603050405020204" pitchFamily="18" charset="0"/>
          <a:ea typeface="Source Serif 4 14pt Medium" panose="02040603050405020204" pitchFamily="18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Inter Tight" pitchFamily="2" charset="0"/>
          <a:ea typeface="Inter Tight" pitchFamily="2" charset="0"/>
          <a:cs typeface="Inter Tight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ter Tight" pitchFamily="2" charset="0"/>
          <a:ea typeface="Inter Tight" pitchFamily="2" charset="0"/>
          <a:cs typeface="Inter Tight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Inter Tight" pitchFamily="2" charset="0"/>
          <a:ea typeface="Inter Tight" pitchFamily="2" charset="0"/>
          <a:cs typeface="Inter Tight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Inter Tight" pitchFamily="2" charset="0"/>
          <a:ea typeface="Inter Tight" pitchFamily="2" charset="0"/>
          <a:cs typeface="Inter Tight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Inter Tight" pitchFamily="2" charset="0"/>
          <a:ea typeface="Inter Tight" pitchFamily="2" charset="0"/>
          <a:cs typeface="Inter Tight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7" orient="horz" pos="709" userDrawn="1">
          <p15:clr>
            <a:srgbClr val="F26B43"/>
          </p15:clr>
        </p15:guide>
        <p15:guide id="18" orient="horz" pos="2260" userDrawn="1">
          <p15:clr>
            <a:srgbClr val="F26B43"/>
          </p15:clr>
        </p15:guide>
        <p15:guide id="19" orient="horz" pos="799" userDrawn="1">
          <p15:clr>
            <a:srgbClr val="F26B43"/>
          </p15:clr>
        </p15:guide>
        <p15:guide id="20" orient="horz" pos="958" userDrawn="1">
          <p15:clr>
            <a:srgbClr val="F26B43"/>
          </p15:clr>
        </p15:guide>
        <p15:guide id="21" pos="25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1A91C56-0CAF-3A39-01DB-931BE770770D}"/>
              </a:ext>
            </a:extLst>
          </p:cNvPr>
          <p:cNvSpPr txBox="1">
            <a:spLocks/>
          </p:cNvSpPr>
          <p:nvPr/>
        </p:nvSpPr>
        <p:spPr>
          <a:xfrm>
            <a:off x="665024" y="6064781"/>
            <a:ext cx="23890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100" spc="20">
                <a:latin typeface="Inter Tight" pitchFamily="2" charset="0"/>
                <a:ea typeface="Inter Tight" pitchFamily="2" charset="0"/>
                <a:cs typeface="Inter T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2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2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2"/>
                </a:solidFill>
              </a:rPr>
              <a:t>SEPTEMBER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73CA35-1588-87DB-B1F3-8EAFDE6F3C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440" y="398521"/>
            <a:ext cx="11471560" cy="645948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0BA9C51-7E73-68C6-022C-9D12A9E62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440" y="2579357"/>
            <a:ext cx="5349374" cy="1081118"/>
          </a:xfrm>
        </p:spPr>
        <p:txBody>
          <a:bodyPr anchor="ctr">
            <a:noAutofit/>
          </a:bodyPr>
          <a:lstStyle/>
          <a:p>
            <a:pPr algn="l" defTabSz="942975">
              <a:lnSpc>
                <a:spcPts val="4600"/>
              </a:lnSpc>
            </a:pPr>
            <a:r>
              <a:rPr lang="en-US" sz="4400" dirty="0"/>
              <a:t>Pricing template</a:t>
            </a:r>
            <a:br>
              <a:rPr lang="en-US" sz="4400" dirty="0"/>
            </a:br>
            <a:r>
              <a:rPr lang="en-US" sz="4400" dirty="0">
                <a:solidFill>
                  <a:schemeClr val="tx2"/>
                </a:solidFill>
              </a:rPr>
              <a:t>for merchants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EB31F613-20D5-4806-8FEA-4934473BCC01}"/>
              </a:ext>
            </a:extLst>
          </p:cNvPr>
          <p:cNvSpPr txBox="1">
            <a:spLocks/>
          </p:cNvSpPr>
          <p:nvPr/>
        </p:nvSpPr>
        <p:spPr>
          <a:xfrm>
            <a:off x="720440" y="3792526"/>
            <a:ext cx="5349374" cy="47874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Inter Tight" pitchFamily="2" charset="0"/>
                <a:cs typeface="Inter Tight" pitchFamily="2" charset="0"/>
              </a:defRPr>
            </a:lvl1pPr>
          </a:lstStyle>
          <a:p>
            <a:pPr algn="l" defTabSz="942975"/>
            <a:r>
              <a:rPr lang="en-US" sz="2000" dirty="0">
                <a:latin typeface="+mn-lt"/>
              </a:rPr>
              <a:t>UK &amp; EMEA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3A81A6-FC20-5785-EB4E-A01DBA0643F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906" y="185642"/>
            <a:ext cx="2228031" cy="108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2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AFE6A-F8C3-4773-1C70-A84E0DCF8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998467B8-0A24-51DD-B5CA-802D67A049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0347" y="303681"/>
            <a:ext cx="1259965" cy="423267"/>
          </a:xfrm>
          <a:prstGeom prst="rect">
            <a:avLst/>
          </a:prstGeom>
        </p:spPr>
      </p:pic>
      <p:sp>
        <p:nvSpPr>
          <p:cNvPr id="37" name="Shape 10">
            <a:extLst>
              <a:ext uri="{FF2B5EF4-FFF2-40B4-BE49-F238E27FC236}">
                <a16:creationId xmlns:a16="http://schemas.microsoft.com/office/drawing/2014/main" id="{4BC2F3AB-A2ED-0FB7-F7A1-2EE64603A546}"/>
              </a:ext>
            </a:extLst>
          </p:cNvPr>
          <p:cNvSpPr/>
          <p:nvPr/>
        </p:nvSpPr>
        <p:spPr>
          <a:xfrm>
            <a:off x="502919" y="2621280"/>
            <a:ext cx="5684521" cy="3710940"/>
          </a:xfrm>
          <a:prstGeom prst="roundRect">
            <a:avLst>
              <a:gd name="adj" fmla="val 4103"/>
            </a:avLst>
          </a:prstGeom>
          <a:solidFill>
            <a:schemeClr val="tx1"/>
          </a:solidFill>
          <a:ln w="15240">
            <a:solidFill>
              <a:schemeClr val="accent1"/>
            </a:solidFill>
            <a:prstDash val="solid"/>
          </a:ln>
          <a:effectLst>
            <a:outerShdw blurRad="12700" dist="50800" dir="2700000" algn="bl" rotWithShape="0">
              <a:srgbClr val="C8C1C0">
                <a:alpha val="12000"/>
              </a:srgbClr>
            </a:outerShdw>
          </a:effectLst>
        </p:spPr>
        <p:txBody>
          <a:bodyPr/>
          <a:lstStyle/>
          <a:p>
            <a:r>
              <a:rPr lang="en-GB" dirty="0"/>
              <a:t>         </a:t>
            </a:r>
          </a:p>
        </p:txBody>
      </p:sp>
      <p:sp>
        <p:nvSpPr>
          <p:cNvPr id="38" name="Text 11">
            <a:extLst>
              <a:ext uri="{FF2B5EF4-FFF2-40B4-BE49-F238E27FC236}">
                <a16:creationId xmlns:a16="http://schemas.microsoft.com/office/drawing/2014/main" id="{B07286A3-9EE9-09C6-92E0-BE508F80B7FF}"/>
              </a:ext>
            </a:extLst>
          </p:cNvPr>
          <p:cNvSpPr/>
          <p:nvPr/>
        </p:nvSpPr>
        <p:spPr>
          <a:xfrm>
            <a:off x="838200" y="3123943"/>
            <a:ext cx="2019300" cy="10542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9600" dirty="0">
                <a:solidFill>
                  <a:srgbClr val="FFFFFF"/>
                </a:solidFill>
              </a:rPr>
              <a:t>1.5%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For UK consumer cards</a:t>
            </a:r>
          </a:p>
        </p:txBody>
      </p:sp>
      <p:sp>
        <p:nvSpPr>
          <p:cNvPr id="39" name="Shape 12">
            <a:extLst>
              <a:ext uri="{FF2B5EF4-FFF2-40B4-BE49-F238E27FC236}">
                <a16:creationId xmlns:a16="http://schemas.microsoft.com/office/drawing/2014/main" id="{3B4A3600-A08C-0E1B-609A-3BA5C3EBA3A5}"/>
              </a:ext>
            </a:extLst>
          </p:cNvPr>
          <p:cNvSpPr/>
          <p:nvPr/>
        </p:nvSpPr>
        <p:spPr>
          <a:xfrm>
            <a:off x="6758503" y="2621280"/>
            <a:ext cx="4881809" cy="3710940"/>
          </a:xfrm>
          <a:prstGeom prst="roundRect">
            <a:avLst>
              <a:gd name="adj" fmla="val 9091"/>
            </a:avLst>
          </a:prstGeom>
          <a:solidFill>
            <a:srgbClr val="0C98D4">
              <a:alpha val="20000"/>
            </a:srgbClr>
          </a:solidFill>
          <a:ln w="9525">
            <a:noFill/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562AEEAE-8C6C-B507-1C10-5B4B5FA495E1}"/>
              </a:ext>
            </a:extLst>
          </p:cNvPr>
          <p:cNvSpPr/>
          <p:nvPr/>
        </p:nvSpPr>
        <p:spPr>
          <a:xfrm>
            <a:off x="54864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40" dirty="0">
                <a:solidFill>
                  <a:srgbClr val="0C98D4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INTRODUCTION</a:t>
            </a:r>
            <a:endParaRPr lang="en-US" sz="120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9DC2A4B-F7D4-5C13-B7CE-F02B94FBD1ED}"/>
              </a:ext>
            </a:extLst>
          </p:cNvPr>
          <p:cNvSpPr/>
          <p:nvPr/>
        </p:nvSpPr>
        <p:spPr>
          <a:xfrm>
            <a:off x="548640" y="70395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kern="0" spc="-30" dirty="0" err="1">
                <a:solidFill>
                  <a:srgbClr val="16085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Nuvei</a:t>
            </a:r>
            <a:r>
              <a:rPr lang="en-US" sz="3200" kern="0" spc="-30" dirty="0">
                <a:solidFill>
                  <a:srgbClr val="16085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standard pricing structure</a:t>
            </a:r>
            <a:endParaRPr lang="en-US" sz="32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782E9A9-B1C4-87B9-A47E-D82459865B0F}"/>
              </a:ext>
            </a:extLst>
          </p:cNvPr>
          <p:cNvGrpSpPr/>
          <p:nvPr/>
        </p:nvGrpSpPr>
        <p:grpSpPr>
          <a:xfrm>
            <a:off x="502918" y="1574309"/>
            <a:ext cx="5151121" cy="1189275"/>
            <a:chOff x="502918" y="1574309"/>
            <a:chExt cx="5151121" cy="1189275"/>
          </a:xfrm>
        </p:grpSpPr>
        <p:sp>
          <p:nvSpPr>
            <p:cNvPr id="4" name="Text 2">
              <a:extLst>
                <a:ext uri="{FF2B5EF4-FFF2-40B4-BE49-F238E27FC236}">
                  <a16:creationId xmlns:a16="http://schemas.microsoft.com/office/drawing/2014/main" id="{1681AE07-D434-040D-E0CB-11393AB6BCB1}"/>
                </a:ext>
              </a:extLst>
            </p:cNvPr>
            <p:cNvSpPr/>
            <p:nvPr/>
          </p:nvSpPr>
          <p:spPr>
            <a:xfrm>
              <a:off x="502920" y="1574309"/>
              <a:ext cx="252374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50" b="1" kern="0" spc="100" dirty="0">
                  <a:solidFill>
                    <a:srgbClr val="0C98D4"/>
                  </a:solidFill>
                  <a:latin typeface="Inter Tight" pitchFamily="34" charset="0"/>
                  <a:ea typeface="Inter Tight" pitchFamily="34" charset="-122"/>
                  <a:cs typeface="Inter Tight" pitchFamily="34" charset="-120"/>
                </a:rPr>
                <a:t>STANDARD</a:t>
              </a:r>
              <a:endParaRPr lang="en-US" sz="1250" dirty="0"/>
            </a:p>
          </p:txBody>
        </p:sp>
        <p:sp>
          <p:nvSpPr>
            <p:cNvPr id="6" name="Text 18">
              <a:extLst>
                <a:ext uri="{FF2B5EF4-FFF2-40B4-BE49-F238E27FC236}">
                  <a16:creationId xmlns:a16="http://schemas.microsoft.com/office/drawing/2014/main" id="{3AA56962-2DAA-8CA4-89DD-63B0939C4D3B}"/>
                </a:ext>
              </a:extLst>
            </p:cNvPr>
            <p:cNvSpPr/>
            <p:nvPr/>
          </p:nvSpPr>
          <p:spPr>
            <a:xfrm>
              <a:off x="502918" y="1945332"/>
              <a:ext cx="5151121" cy="8182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400" dirty="0">
                  <a:solidFill>
                    <a:srgbClr val="4A4763"/>
                  </a:solidFill>
                  <a:latin typeface="Inter Tight"/>
                  <a:ea typeface="Inter Tight"/>
                  <a:cs typeface="Inter Tight"/>
                </a:rPr>
                <a:t>Access a complete payments platform with simple, pay-as-you-go pricing. No setup fees, monthly fees, or hidden fees.</a:t>
              </a:r>
              <a:endParaRPr lang="en-US" sz="1400" dirty="0">
                <a:latin typeface="Inter Tight"/>
                <a:ea typeface="Inter Tight"/>
                <a:cs typeface="Inter Tight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1456A0C-C713-FB51-9BF3-9F203D98CFF8}"/>
              </a:ext>
            </a:extLst>
          </p:cNvPr>
          <p:cNvGrpSpPr/>
          <p:nvPr/>
        </p:nvGrpSpPr>
        <p:grpSpPr>
          <a:xfrm>
            <a:off x="6753930" y="1574309"/>
            <a:ext cx="4424609" cy="1189275"/>
            <a:chOff x="502918" y="1574309"/>
            <a:chExt cx="4424609" cy="1189275"/>
          </a:xfrm>
        </p:grpSpPr>
        <p:sp>
          <p:nvSpPr>
            <p:cNvPr id="9" name="Text 2">
              <a:extLst>
                <a:ext uri="{FF2B5EF4-FFF2-40B4-BE49-F238E27FC236}">
                  <a16:creationId xmlns:a16="http://schemas.microsoft.com/office/drawing/2014/main" id="{FEAEC91D-399B-70D2-7ADB-5047DA8ECC85}"/>
                </a:ext>
              </a:extLst>
            </p:cNvPr>
            <p:cNvSpPr/>
            <p:nvPr/>
          </p:nvSpPr>
          <p:spPr>
            <a:xfrm>
              <a:off x="502920" y="1574309"/>
              <a:ext cx="252374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50" b="1" kern="0" spc="100" dirty="0">
                  <a:solidFill>
                    <a:srgbClr val="0C98D4"/>
                  </a:solidFill>
                  <a:latin typeface="Inter Tight" pitchFamily="34" charset="0"/>
                  <a:ea typeface="Inter Tight" pitchFamily="34" charset="-122"/>
                  <a:cs typeface="Inter Tight" pitchFamily="34" charset="-120"/>
                </a:rPr>
                <a:t>CUSTOM</a:t>
              </a:r>
              <a:endParaRPr lang="en-US" sz="1250" dirty="0"/>
            </a:p>
          </p:txBody>
        </p:sp>
        <p:sp>
          <p:nvSpPr>
            <p:cNvPr id="10" name="Text 18">
              <a:extLst>
                <a:ext uri="{FF2B5EF4-FFF2-40B4-BE49-F238E27FC236}">
                  <a16:creationId xmlns:a16="http://schemas.microsoft.com/office/drawing/2014/main" id="{692CA3BB-808C-D82A-72A3-967181A732A9}"/>
                </a:ext>
              </a:extLst>
            </p:cNvPr>
            <p:cNvSpPr/>
            <p:nvPr/>
          </p:nvSpPr>
          <p:spPr>
            <a:xfrm>
              <a:off x="502918" y="1945332"/>
              <a:ext cx="4424609" cy="8182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400" dirty="0">
                  <a:solidFill>
                    <a:srgbClr val="4A4763"/>
                  </a:solidFill>
                  <a:latin typeface="Inter Tight"/>
                  <a:ea typeface="Inter Tight"/>
                  <a:cs typeface="Inter Tight"/>
                </a:rPr>
                <a:t>Design a custom package, available for businesses with large payments volume or unique business models.</a:t>
              </a:r>
              <a:endParaRPr lang="en-US" sz="1400" dirty="0">
                <a:latin typeface="Inter Tight"/>
                <a:ea typeface="Inter Tight"/>
                <a:cs typeface="Inter Tight"/>
              </a:endParaRPr>
            </a:p>
          </p:txBody>
        </p:sp>
      </p:grpSp>
      <p:sp>
        <p:nvSpPr>
          <p:cNvPr id="11" name="Text 11">
            <a:extLst>
              <a:ext uri="{FF2B5EF4-FFF2-40B4-BE49-F238E27FC236}">
                <a16:creationId xmlns:a16="http://schemas.microsoft.com/office/drawing/2014/main" id="{161C6310-F818-EC4E-04DC-8626C8E491CE}"/>
              </a:ext>
            </a:extLst>
          </p:cNvPr>
          <p:cNvSpPr/>
          <p:nvPr/>
        </p:nvSpPr>
        <p:spPr>
          <a:xfrm>
            <a:off x="3238500" y="3024882"/>
            <a:ext cx="2689860" cy="30406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FFFFFF"/>
                </a:solidFill>
              </a:rPr>
              <a:t>Additional Features: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FFFFFF"/>
                </a:solidFill>
              </a:rPr>
              <a:t>• Corporate card loading fee: 1%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FFFFFF"/>
                </a:solidFill>
              </a:rPr>
              <a:t>• 3DS £0.04 per transaction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FFFFFF"/>
                </a:solidFill>
              </a:rPr>
              <a:t>• Refunds £0.25 per transaction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FFFFFF"/>
                </a:solidFill>
              </a:rPr>
              <a:t>• Chargebacks £15 per transaction</a:t>
            </a:r>
          </a:p>
          <a:p>
            <a:pPr>
              <a:lnSpc>
                <a:spcPct val="150000"/>
              </a:lnSpc>
            </a:pPr>
            <a:endParaRPr lang="en-US" sz="1200" dirty="0">
              <a:solidFill>
                <a:srgbClr val="FFFFFF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FFFFFF"/>
                </a:solidFill>
              </a:rPr>
              <a:t>Included Features: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FFFFFF"/>
                </a:solidFill>
              </a:rPr>
              <a:t>• 2-day settlement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FFFFFF"/>
                </a:solidFill>
              </a:rPr>
              <a:t>• Multi-currency settlement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FFFFFF"/>
                </a:solidFill>
              </a:rPr>
              <a:t>• 0% reserve rate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FFFFFF"/>
                </a:solidFill>
              </a:rPr>
              <a:t>• No setup or implementation fees</a:t>
            </a:r>
          </a:p>
          <a:p>
            <a:pPr>
              <a:lnSpc>
                <a:spcPct val="150000"/>
              </a:lnSpc>
            </a:pPr>
            <a:endParaRPr lang="en-US" sz="1200" dirty="0">
              <a:solidFill>
                <a:srgbClr val="FFFFFF"/>
              </a:solidFill>
            </a:endParaRPr>
          </a:p>
          <a:p>
            <a:pPr>
              <a:lnSpc>
                <a:spcPct val="150000"/>
              </a:lnSpc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B7DB413-80C7-02C7-C85F-9AC3992B51DE}"/>
              </a:ext>
            </a:extLst>
          </p:cNvPr>
          <p:cNvSpPr/>
          <p:nvPr/>
        </p:nvSpPr>
        <p:spPr>
          <a:xfrm>
            <a:off x="7292340" y="3009642"/>
            <a:ext cx="2689860" cy="30406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/>
              <a:t>Custom features: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• IC+ pricing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• Volume discounts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• Multi-product discounts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• Country-specific rates</a:t>
            </a:r>
          </a:p>
          <a:p>
            <a:pPr>
              <a:lnSpc>
                <a:spcPct val="150000"/>
              </a:lnSpc>
            </a:pPr>
            <a:endParaRPr lang="en-US" sz="1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8849873-3ACC-C6E6-BD2D-DD57FD7133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8749" b="41094"/>
          <a:stretch>
            <a:fillRect/>
          </a:stretch>
        </p:blipFill>
        <p:spPr>
          <a:xfrm>
            <a:off x="6753930" y="2292435"/>
            <a:ext cx="4886382" cy="403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223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307F3-848E-EB59-EC9A-E678D2962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12">
            <a:extLst>
              <a:ext uri="{FF2B5EF4-FFF2-40B4-BE49-F238E27FC236}">
                <a16:creationId xmlns:a16="http://schemas.microsoft.com/office/drawing/2014/main" id="{A2F82E11-BE44-EE03-FA9C-0668A1468075}"/>
              </a:ext>
            </a:extLst>
          </p:cNvPr>
          <p:cNvSpPr/>
          <p:nvPr/>
        </p:nvSpPr>
        <p:spPr>
          <a:xfrm>
            <a:off x="5867400" y="2926080"/>
            <a:ext cx="5772912" cy="1150620"/>
          </a:xfrm>
          <a:prstGeom prst="roundRect">
            <a:avLst>
              <a:gd name="adj" fmla="val 0"/>
            </a:avLst>
          </a:prstGeom>
          <a:solidFill>
            <a:srgbClr val="0C98D4">
              <a:alpha val="20000"/>
            </a:srgbClr>
          </a:solidFill>
          <a:ln w="9525">
            <a:noFill/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C3B45ED8-D022-0858-2BF4-13B4A11FC52F}"/>
              </a:ext>
            </a:extLst>
          </p:cNvPr>
          <p:cNvSpPr/>
          <p:nvPr/>
        </p:nvSpPr>
        <p:spPr>
          <a:xfrm>
            <a:off x="5867400" y="5209168"/>
            <a:ext cx="5772912" cy="818252"/>
          </a:xfrm>
          <a:prstGeom prst="roundRect">
            <a:avLst>
              <a:gd name="adj" fmla="val 0"/>
            </a:avLst>
          </a:prstGeom>
          <a:solidFill>
            <a:srgbClr val="0C98D4">
              <a:alpha val="20000"/>
            </a:srgbClr>
          </a:solidFill>
          <a:ln w="9525">
            <a:noFill/>
            <a:prstDash val="solid"/>
          </a:ln>
        </p:spPr>
        <p:txBody>
          <a:bodyPr/>
          <a:lstStyle/>
          <a:p>
            <a:endParaRPr lang="en-GB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EE9A586-88A7-DA07-EC29-7AEA5202C2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0347" y="303681"/>
            <a:ext cx="1259965" cy="423267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34820F31-B618-91E1-7483-75438F19EFFF}"/>
              </a:ext>
            </a:extLst>
          </p:cNvPr>
          <p:cNvSpPr/>
          <p:nvPr/>
        </p:nvSpPr>
        <p:spPr>
          <a:xfrm>
            <a:off x="548640" y="70395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kern="0" spc="-30" dirty="0">
                <a:solidFill>
                  <a:srgbClr val="160850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Custom pricing template</a:t>
            </a:r>
            <a:endParaRPr lang="en-US" sz="3200" dirty="0"/>
          </a:p>
        </p:txBody>
      </p:sp>
      <p:sp>
        <p:nvSpPr>
          <p:cNvPr id="6" name="Text 18">
            <a:extLst>
              <a:ext uri="{FF2B5EF4-FFF2-40B4-BE49-F238E27FC236}">
                <a16:creationId xmlns:a16="http://schemas.microsoft.com/office/drawing/2014/main" id="{8C08FA2B-DF3E-7F04-B4CD-E943BD538F0B}"/>
              </a:ext>
            </a:extLst>
          </p:cNvPr>
          <p:cNvSpPr/>
          <p:nvPr/>
        </p:nvSpPr>
        <p:spPr>
          <a:xfrm>
            <a:off x="548640" y="1384982"/>
            <a:ext cx="771421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dirty="0" err="1">
                <a:solidFill>
                  <a:srgbClr val="4A4763"/>
                </a:solidFill>
                <a:latin typeface="Inter Tight"/>
                <a:ea typeface="Inter Tight"/>
                <a:cs typeface="Inter Tight"/>
              </a:rPr>
              <a:t>Nuvei</a:t>
            </a:r>
            <a:r>
              <a:rPr lang="en-US" sz="1400" dirty="0">
                <a:solidFill>
                  <a:srgbClr val="4A4763"/>
                </a:solidFill>
                <a:latin typeface="Inter Tight"/>
                <a:ea typeface="Inter Tight"/>
                <a:cs typeface="Inter Tight"/>
              </a:rPr>
              <a:t> B2B accounts follow an interchange plus pricing model, with T+2 funding and net settlement.</a:t>
            </a:r>
            <a:endParaRPr lang="en-US" sz="1400" dirty="0">
              <a:latin typeface="Inter Tight"/>
              <a:ea typeface="Inter Tight"/>
              <a:cs typeface="Inter Tight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DB091D32-06E1-CA1B-B483-05A4DF4B8C94}"/>
              </a:ext>
            </a:extLst>
          </p:cNvPr>
          <p:cNvSpPr/>
          <p:nvPr/>
        </p:nvSpPr>
        <p:spPr>
          <a:xfrm>
            <a:off x="54864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40" dirty="0">
                <a:solidFill>
                  <a:srgbClr val="0C98D4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COMMERCIAL PROPOSAL</a:t>
            </a:r>
            <a:endParaRPr lang="en-US" sz="12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CD44C84-6262-8248-5EC5-3FC4CE4C2E33}"/>
              </a:ext>
            </a:extLst>
          </p:cNvPr>
          <p:cNvGrpSpPr/>
          <p:nvPr/>
        </p:nvGrpSpPr>
        <p:grpSpPr>
          <a:xfrm>
            <a:off x="502918" y="2244314"/>
            <a:ext cx="5151121" cy="1189275"/>
            <a:chOff x="502918" y="2244314"/>
            <a:chExt cx="5151121" cy="1189275"/>
          </a:xfrm>
        </p:grpSpPr>
        <p:sp>
          <p:nvSpPr>
            <p:cNvPr id="10" name="Text 2">
              <a:extLst>
                <a:ext uri="{FF2B5EF4-FFF2-40B4-BE49-F238E27FC236}">
                  <a16:creationId xmlns:a16="http://schemas.microsoft.com/office/drawing/2014/main" id="{4862AA49-F4D2-5C12-4DEB-B79DF2213802}"/>
                </a:ext>
              </a:extLst>
            </p:cNvPr>
            <p:cNvSpPr/>
            <p:nvPr/>
          </p:nvSpPr>
          <p:spPr>
            <a:xfrm>
              <a:off x="502920" y="2244314"/>
              <a:ext cx="252374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50" b="1" kern="0" spc="100" dirty="0">
                  <a:solidFill>
                    <a:srgbClr val="0C98D4"/>
                  </a:solidFill>
                  <a:latin typeface="Inter Tight" pitchFamily="34" charset="0"/>
                  <a:ea typeface="Inter Tight" pitchFamily="34" charset="-122"/>
                  <a:cs typeface="Inter Tight" pitchFamily="34" charset="-120"/>
                </a:rPr>
                <a:t>FEATURES</a:t>
              </a:r>
              <a:endParaRPr lang="en-US" sz="1250" dirty="0"/>
            </a:p>
          </p:txBody>
        </p:sp>
        <p:sp>
          <p:nvSpPr>
            <p:cNvPr id="12" name="Text 18">
              <a:extLst>
                <a:ext uri="{FF2B5EF4-FFF2-40B4-BE49-F238E27FC236}">
                  <a16:creationId xmlns:a16="http://schemas.microsoft.com/office/drawing/2014/main" id="{05D11911-173D-115B-21E0-6B260D4AF713}"/>
                </a:ext>
              </a:extLst>
            </p:cNvPr>
            <p:cNvSpPr/>
            <p:nvPr/>
          </p:nvSpPr>
          <p:spPr>
            <a:xfrm>
              <a:off x="502918" y="2615337"/>
              <a:ext cx="5151121" cy="8182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800" dirty="0"/>
                <a:t>Card payments</a:t>
              </a:r>
              <a:r>
                <a:rPr lang="en-GB" sz="2800" b="1" dirty="0"/>
                <a:t>: IC++ XX bps </a:t>
              </a:r>
              <a:r>
                <a:rPr lang="en-GB" sz="2800" dirty="0"/>
                <a:t>per transaction</a:t>
              </a:r>
            </a:p>
            <a:p>
              <a:endParaRPr lang="en-GB" sz="28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800" b="1" dirty="0"/>
                <a:t>NO</a:t>
              </a:r>
              <a:r>
                <a:rPr lang="en-GB" sz="2800" dirty="0"/>
                <a:t>: monthly fees or implementation costs</a:t>
              </a:r>
            </a:p>
          </p:txBody>
        </p:sp>
      </p:grpSp>
      <p:sp>
        <p:nvSpPr>
          <p:cNvPr id="25" name="Text 18">
            <a:extLst>
              <a:ext uri="{FF2B5EF4-FFF2-40B4-BE49-F238E27FC236}">
                <a16:creationId xmlns:a16="http://schemas.microsoft.com/office/drawing/2014/main" id="{F19FBE73-AE0E-74DE-9268-7E34A0A92D96}"/>
              </a:ext>
            </a:extLst>
          </p:cNvPr>
          <p:cNvSpPr/>
          <p:nvPr/>
        </p:nvSpPr>
        <p:spPr>
          <a:xfrm>
            <a:off x="492198" y="5620648"/>
            <a:ext cx="4818942" cy="818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GB" sz="1400" dirty="0"/>
              <a:t>Comparing the total charges paid for by </a:t>
            </a:r>
            <a:r>
              <a:rPr lang="en-GB" sz="1400" i="1" dirty="0"/>
              <a:t>Merchant</a:t>
            </a:r>
            <a:r>
              <a:rPr lang="en-GB" sz="1400" dirty="0"/>
              <a:t> over the past 12M, using </a:t>
            </a:r>
            <a:r>
              <a:rPr lang="en-GB" sz="1400" dirty="0" err="1"/>
              <a:t>Nuvei</a:t>
            </a:r>
            <a:r>
              <a:rPr lang="en-GB" sz="1400" dirty="0"/>
              <a:t> would equal </a:t>
            </a:r>
            <a:r>
              <a:rPr lang="en-GB" sz="1400" b="1" dirty="0">
                <a:solidFill>
                  <a:srgbClr val="00B050"/>
                </a:solidFill>
              </a:rPr>
              <a:t>over £XX </a:t>
            </a:r>
            <a:r>
              <a:rPr lang="en-GB" sz="1400" dirty="0"/>
              <a:t>in annual savings. 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127B5C45-AC56-FB2C-AC19-DA1695F8E4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439917"/>
              </p:ext>
            </p:extLst>
          </p:nvPr>
        </p:nvGraphicFramePr>
        <p:xfrm>
          <a:off x="5867400" y="2427194"/>
          <a:ext cx="5772911" cy="3600226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206280">
                  <a:extLst>
                    <a:ext uri="{9D8B030D-6E8A-4147-A177-3AD203B41FA5}">
                      <a16:colId xmlns:a16="http://schemas.microsoft.com/office/drawing/2014/main" val="533413051"/>
                    </a:ext>
                  </a:extLst>
                </a:gridCol>
                <a:gridCol w="1206280">
                  <a:extLst>
                    <a:ext uri="{9D8B030D-6E8A-4147-A177-3AD203B41FA5}">
                      <a16:colId xmlns:a16="http://schemas.microsoft.com/office/drawing/2014/main" val="3646428078"/>
                    </a:ext>
                  </a:extLst>
                </a:gridCol>
                <a:gridCol w="1206280">
                  <a:extLst>
                    <a:ext uri="{9D8B030D-6E8A-4147-A177-3AD203B41FA5}">
                      <a16:colId xmlns:a16="http://schemas.microsoft.com/office/drawing/2014/main" val="642764785"/>
                    </a:ext>
                  </a:extLst>
                </a:gridCol>
                <a:gridCol w="2154071">
                  <a:extLst>
                    <a:ext uri="{9D8B030D-6E8A-4147-A177-3AD203B41FA5}">
                      <a16:colId xmlns:a16="http://schemas.microsoft.com/office/drawing/2014/main" val="1474237345"/>
                    </a:ext>
                  </a:extLst>
                </a:gridCol>
              </a:tblGrid>
              <a:tr h="4977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200" b="1" i="0" u="none" strike="noStrike" dirty="0">
                        <a:solidFill>
                          <a:schemeClr val="bg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Current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With </a:t>
                      </a:r>
                      <a:r>
                        <a:rPr lang="en-GB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Nuvei</a:t>
                      </a:r>
                      <a:endParaRPr lang="en-GB" sz="1200" b="1" i="0" u="none" strike="noStrike" dirty="0">
                        <a:solidFill>
                          <a:schemeClr val="bg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200" b="1" i="0" u="none" strike="noStrike" dirty="0">
                        <a:solidFill>
                          <a:schemeClr val="bg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093279"/>
                  </a:ext>
                </a:extLst>
              </a:tr>
              <a:tr h="11728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Card Fees</a:t>
                      </a:r>
                      <a:endParaRPr lang="en-GB" sz="1200" b="1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X%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X%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These cover interchange </a:t>
                      </a:r>
                      <a:b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</a:b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and scheme fees, which </a:t>
                      </a:r>
                      <a:b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</a:b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will not change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9275361"/>
                  </a:ext>
                </a:extLst>
              </a:tr>
              <a:tr h="113504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1" i="0" u="none" strike="noStrike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Acquiring Margin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X%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X%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We will decrease the </a:t>
                      </a:r>
                      <a:b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</a:b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margin, lowering your </a:t>
                      </a:r>
                      <a:b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</a:b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overall rate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2570370"/>
                  </a:ext>
                </a:extLst>
              </a:tr>
              <a:tr h="7945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1" u="none" strike="noStrike">
                          <a:solidFill>
                            <a:schemeClr val="tx1"/>
                          </a:solidFill>
                          <a:effectLst/>
                        </a:rPr>
                        <a:t>Total Fees</a:t>
                      </a:r>
                      <a:endParaRPr lang="en-GB" sz="1200" b="1" i="0" u="none" strike="noStrike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X%</a:t>
                      </a:r>
                      <a:endParaRPr lang="en-GB" sz="1200" b="0" i="0" u="none" strike="noStrike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X%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5124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0521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C46E2-0E94-F5BB-4EA5-C88FC2266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2CC8A-C77E-5C50-4A81-8CAF5D793B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148" y="2888441"/>
            <a:ext cx="5855233" cy="10811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latin typeface="+mj-lt"/>
              </a:rPr>
              <a:t>The infrastructure </a:t>
            </a:r>
            <a:br>
              <a:rPr lang="en-US" sz="3200" dirty="0">
                <a:solidFill>
                  <a:schemeClr val="bg1"/>
                </a:solidFill>
                <a:latin typeface="+mj-lt"/>
              </a:rPr>
            </a:br>
            <a:r>
              <a:rPr lang="en-US" sz="3200" dirty="0">
                <a:solidFill>
                  <a:schemeClr val="bg1"/>
                </a:solidFill>
                <a:latin typeface="+mj-lt"/>
              </a:rPr>
              <a:t>for every payment,</a:t>
            </a:r>
            <a:br>
              <a:rPr lang="en-US" sz="3200" dirty="0">
                <a:solidFill>
                  <a:schemeClr val="bg1"/>
                </a:solidFill>
                <a:latin typeface="+mj-lt"/>
              </a:rPr>
            </a:br>
            <a:r>
              <a:rPr lang="en-US" sz="3200" dirty="0">
                <a:solidFill>
                  <a:schemeClr val="tx2"/>
                </a:solidFill>
                <a:latin typeface="+mj-lt"/>
              </a:rPr>
              <a:t>everywhere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C4F7A8-818E-6D4C-D24D-3ABD8D6558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906" y="185642"/>
            <a:ext cx="2228031" cy="10811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88B7AD-719A-2400-59F4-572AAB81F49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tx2">
                <a:tint val="45000"/>
                <a:satMod val="400000"/>
              </a:schemeClr>
            </a:duotone>
            <a:alphaModFix amt="1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82381" y="0"/>
            <a:ext cx="6309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028410"/>
      </p:ext>
    </p:extLst>
  </p:cSld>
  <p:clrMapOvr>
    <a:masterClrMapping/>
  </p:clrMapOvr>
</p:sld>
</file>

<file path=ppt/theme/theme1.xml><?xml version="1.0" encoding="utf-8"?>
<a:theme xmlns:a="http://schemas.openxmlformats.org/drawingml/2006/main" name="Nuvei theme">
  <a:themeElements>
    <a:clrScheme name="Nuvei colours - new brand">
      <a:dk1>
        <a:srgbClr val="160850"/>
      </a:dk1>
      <a:lt1>
        <a:srgbClr val="FAF9F8"/>
      </a:lt1>
      <a:dk2>
        <a:srgbClr val="0C98D4"/>
      </a:dk2>
      <a:lt2>
        <a:srgbClr val="CFC9C2"/>
      </a:lt2>
      <a:accent1>
        <a:srgbClr val="2A4A9B"/>
      </a:accent1>
      <a:accent2>
        <a:srgbClr val="4A7FC7"/>
      </a:accent2>
      <a:accent3>
        <a:srgbClr val="6BA3DB"/>
      </a:accent3>
      <a:accent4>
        <a:srgbClr val="F2C94C"/>
      </a:accent4>
      <a:accent5>
        <a:srgbClr val="6CB33F"/>
      </a:accent5>
      <a:accent6>
        <a:srgbClr val="EB4335"/>
      </a:accent6>
      <a:hlink>
        <a:srgbClr val="0C98D4"/>
      </a:hlink>
      <a:folHlink>
        <a:srgbClr val="CFC9C2"/>
      </a:folHlink>
    </a:clrScheme>
    <a:fontScheme name="Nuvei fonts_New brand">
      <a:majorFont>
        <a:latin typeface="Source Serif 4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vei_PPT Template.pptx" id="{DEEE83CA-286E-4ACE-A9EA-1BBD1DA6FD96}" vid="{9CE28CD5-A802-4791-82EA-D54A61400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8F76FFBBE2AB4EBB87C49812E9B1E2" ma:contentTypeVersion="11" ma:contentTypeDescription="Create a new document." ma:contentTypeScope="" ma:versionID="a902426922b2e8697bd4bd998b9731f2">
  <xsd:schema xmlns:xsd="http://www.w3.org/2001/XMLSchema" xmlns:xs="http://www.w3.org/2001/XMLSchema" xmlns:p="http://schemas.microsoft.com/office/2006/metadata/properties" xmlns:ns2="3080a0a7-2537-4656-be96-cc66e271ea40" xmlns:ns3="d2583f59-19b2-4409-86c7-b5b0e65fca9a" targetNamespace="http://schemas.microsoft.com/office/2006/metadata/properties" ma:root="true" ma:fieldsID="0e0e141ded88b9bb36628a886570c226" ns2:_="" ns3:_="">
    <xsd:import namespace="3080a0a7-2537-4656-be96-cc66e271ea40"/>
    <xsd:import namespace="d2583f59-19b2-4409-86c7-b5b0e65fc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0a0a7-2537-4656-be96-cc66e271e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8dd6d0f-698d-4752-ac8e-1d51ae1757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583f59-19b2-4409-86c7-b5b0e65fca9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da62302-0e05-40aa-95b9-6ea470237aa8}" ma:internalName="TaxCatchAll" ma:showField="CatchAllData" ma:web="d2583f59-19b2-4409-86c7-b5b0e65fc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080a0a7-2537-4656-be96-cc66e271ea40">
      <Terms xmlns="http://schemas.microsoft.com/office/infopath/2007/PartnerControls"/>
    </lcf76f155ced4ddcb4097134ff3c332f>
    <TaxCatchAll xmlns="d2583f59-19b2-4409-86c7-b5b0e65fca9a" xsi:nil="true"/>
  </documentManagement>
</p:properties>
</file>

<file path=customXml/itemProps1.xml><?xml version="1.0" encoding="utf-8"?>
<ds:datastoreItem xmlns:ds="http://schemas.openxmlformats.org/officeDocument/2006/customXml" ds:itemID="{4C12FD01-C648-4413-823F-FCD1BC6D6C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80a0a7-2537-4656-be96-cc66e271ea40"/>
    <ds:schemaRef ds:uri="d2583f59-19b2-4409-86c7-b5b0e65fca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84BFBE-6D99-4782-95E3-A0968792D6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283332-6388-45BA-9B94-D55DA33A1BAE}">
  <ds:schemaRefs>
    <ds:schemaRef ds:uri="http://schemas.microsoft.com/office/2006/metadata/properties"/>
    <ds:schemaRef ds:uri="http://schemas.microsoft.com/office/infopath/2007/PartnerControls"/>
    <ds:schemaRef ds:uri="3080a0a7-2537-4656-be96-cc66e271ea40"/>
    <ds:schemaRef ds:uri="d2583f59-19b2-4409-86c7-b5b0e65fca9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Nuvei_PPT Template</Template>
  <TotalTime>2711</TotalTime>
  <Words>255</Words>
  <Application>Microsoft Office PowerPoint</Application>
  <PresentationFormat>Widescreen</PresentationFormat>
  <Paragraphs>57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Source Serif 4</vt:lpstr>
      <vt:lpstr>Source Serif 4 14pt Medium</vt:lpstr>
      <vt:lpstr>Arial</vt:lpstr>
      <vt:lpstr>Franklin Gothic Demi</vt:lpstr>
      <vt:lpstr>Source Serif Pro</vt:lpstr>
      <vt:lpstr>Source Serif 4 14pt Black</vt:lpstr>
      <vt:lpstr>Inter Tight</vt:lpstr>
      <vt:lpstr>Nuvei theme</vt:lpstr>
      <vt:lpstr>Pricing template for merchants</vt:lpstr>
      <vt:lpstr>PowerPoint Presentation</vt:lpstr>
      <vt:lpstr>PowerPoint Presentation</vt:lpstr>
      <vt:lpstr>The infrastructure  for every payment, everywhere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Pitblado</dc:creator>
  <cp:lastModifiedBy>Louis Georgakakis</cp:lastModifiedBy>
  <cp:revision>36</cp:revision>
  <dcterms:created xsi:type="dcterms:W3CDTF">2026-07-20T10:55:47Z</dcterms:created>
  <dcterms:modified xsi:type="dcterms:W3CDTF">2026-09-18T17:30:50Z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0x0101008D8F76FFBBE2AB4EBB87C49812E9B1E2</vt:lpwstr>
  </property>
  <property fmtid="{D5CDD505-2E9C-101B-9397-08002B2CF9AE}" pid="3" name="MediaServiceImageTags">
    <vt:lpwstr/>
  </property>
</Properties>
</file>