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9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97"/>
    <a:srgbClr val="0074FF"/>
    <a:srgbClr val="1EE9F8"/>
    <a:srgbClr val="1A12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62" autoAdjust="0"/>
    <p:restoredTop sz="94660"/>
  </p:normalViewPr>
  <p:slideViewPr>
    <p:cSldViewPr snapToGrid="0">
      <p:cViewPr>
        <p:scale>
          <a:sx n="103" d="100"/>
          <a:sy n="103" d="100"/>
        </p:scale>
        <p:origin x="1992" y="13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091E9A-2206-4291-A86C-49002E2E6085}" type="datetimeFigureOut">
              <a:rPr lang="en-US" smtClean="0"/>
              <a:t>2/6/24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79EBCC-0530-4169-ADDE-8EADDAEB77F4}" type="slidenum">
              <a:rPr lang="en-US" smtClean="0"/>
              <a:t>‹#›</a:t>
            </a:fld>
            <a:endParaRPr lang="en-US"/>
          </a:p>
        </p:txBody>
      </p:sp>
    </p:spTree>
    <p:extLst>
      <p:ext uri="{BB962C8B-B14F-4D97-AF65-F5344CB8AC3E}">
        <p14:creationId xmlns:p14="http://schemas.microsoft.com/office/powerpoint/2010/main" val="1244561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6" name="Picture 5" descr="A close up of a logo&#10;&#10;Description automatically generated">
            <a:extLst>
              <a:ext uri="{FF2B5EF4-FFF2-40B4-BE49-F238E27FC236}">
                <a16:creationId xmlns:a16="http://schemas.microsoft.com/office/drawing/2014/main" id="{3E8A05F2-ECFC-4172-B599-902CA683E96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8303D901-EDA0-4380-8CFD-D2C96C4797CD}"/>
              </a:ext>
            </a:extLst>
          </p:cNvPr>
          <p:cNvSpPr>
            <a:spLocks noGrp="1"/>
          </p:cNvSpPr>
          <p:nvPr>
            <p:ph type="ctrTitle"/>
          </p:nvPr>
        </p:nvSpPr>
        <p:spPr>
          <a:xfrm>
            <a:off x="828675" y="2348088"/>
            <a:ext cx="9961287" cy="981252"/>
          </a:xfrm>
        </p:spPr>
        <p:txBody>
          <a:bodyPr anchor="b">
            <a:noAutofit/>
          </a:bodyPr>
          <a:lstStyle>
            <a:lvl1pPr algn="l">
              <a:defRPr sz="4000" i="1">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0F9635E7-4C0B-4C80-83B2-64CFCA9C8C9E}"/>
              </a:ext>
            </a:extLst>
          </p:cNvPr>
          <p:cNvSpPr>
            <a:spLocks noGrp="1"/>
          </p:cNvSpPr>
          <p:nvPr>
            <p:ph type="subTitle" idx="1"/>
          </p:nvPr>
        </p:nvSpPr>
        <p:spPr>
          <a:xfrm>
            <a:off x="828675" y="3497615"/>
            <a:ext cx="9868354" cy="1040518"/>
          </a:xfrm>
        </p:spPr>
        <p:txBody>
          <a:bodyPr>
            <a:noAutofit/>
          </a:bodyPr>
          <a:lstStyle>
            <a:lvl1pPr marL="0" indent="0" algn="l">
              <a:spcBef>
                <a:spcPts val="600"/>
              </a:spcBef>
              <a:buNone/>
              <a:defRPr sz="2600" b="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grpSp>
        <p:nvGrpSpPr>
          <p:cNvPr id="13" name="Group 12">
            <a:extLst>
              <a:ext uri="{FF2B5EF4-FFF2-40B4-BE49-F238E27FC236}">
                <a16:creationId xmlns:a16="http://schemas.microsoft.com/office/drawing/2014/main" id="{95F21D52-6029-41BE-B09F-F7A4B04BFC8C}"/>
              </a:ext>
            </a:extLst>
          </p:cNvPr>
          <p:cNvGrpSpPr/>
          <p:nvPr userDrawn="1"/>
        </p:nvGrpSpPr>
        <p:grpSpPr>
          <a:xfrm>
            <a:off x="950831" y="859631"/>
            <a:ext cx="1374679" cy="1109474"/>
            <a:chOff x="2014538" y="134938"/>
            <a:chExt cx="8162926" cy="6588125"/>
          </a:xfrm>
          <a:solidFill>
            <a:schemeClr val="bg1"/>
          </a:solidFill>
        </p:grpSpPr>
        <p:sp>
          <p:nvSpPr>
            <p:cNvPr id="14" name="Freeform 50">
              <a:extLst>
                <a:ext uri="{FF2B5EF4-FFF2-40B4-BE49-F238E27FC236}">
                  <a16:creationId xmlns:a16="http://schemas.microsoft.com/office/drawing/2014/main" id="{BCCC9577-EBAC-4A7B-A618-4C07C9C4EF08}"/>
                </a:ext>
              </a:extLst>
            </p:cNvPr>
            <p:cNvSpPr>
              <a:spLocks/>
            </p:cNvSpPr>
            <p:nvPr userDrawn="1"/>
          </p:nvSpPr>
          <p:spPr bwMode="auto">
            <a:xfrm>
              <a:off x="6213476" y="134938"/>
              <a:ext cx="2125663" cy="6588125"/>
            </a:xfrm>
            <a:custGeom>
              <a:avLst/>
              <a:gdLst>
                <a:gd name="T0" fmla="*/ 285 w 564"/>
                <a:gd name="T1" fmla="*/ 0 h 1748"/>
                <a:gd name="T2" fmla="*/ 320 w 564"/>
                <a:gd name="T3" fmla="*/ 5 h 1748"/>
                <a:gd name="T4" fmla="*/ 533 w 564"/>
                <a:gd name="T5" fmla="*/ 210 h 1748"/>
                <a:gd name="T6" fmla="*/ 329 w 564"/>
                <a:gd name="T7" fmla="*/ 529 h 1748"/>
                <a:gd name="T8" fmla="*/ 265 w 564"/>
                <a:gd name="T9" fmla="*/ 536 h 1748"/>
                <a:gd name="T10" fmla="*/ 84 w 564"/>
                <a:gd name="T11" fmla="*/ 536 h 1748"/>
                <a:gd name="T12" fmla="*/ 74 w 564"/>
                <a:gd name="T13" fmla="*/ 536 h 1748"/>
                <a:gd name="T14" fmla="*/ 74 w 564"/>
                <a:gd name="T15" fmla="*/ 546 h 1748"/>
                <a:gd name="T16" fmla="*/ 74 w 564"/>
                <a:gd name="T17" fmla="*/ 1669 h 1748"/>
                <a:gd name="T18" fmla="*/ 68 w 564"/>
                <a:gd name="T19" fmla="*/ 1685 h 1748"/>
                <a:gd name="T20" fmla="*/ 0 w 564"/>
                <a:gd name="T21" fmla="*/ 1748 h 1748"/>
                <a:gd name="T22" fmla="*/ 0 w 564"/>
                <a:gd name="T23" fmla="*/ 461 h 1748"/>
                <a:gd name="T24" fmla="*/ 7 w 564"/>
                <a:gd name="T25" fmla="*/ 461 h 1748"/>
                <a:gd name="T26" fmla="*/ 268 w 564"/>
                <a:gd name="T27" fmla="*/ 461 h 1748"/>
                <a:gd name="T28" fmla="*/ 441 w 564"/>
                <a:gd name="T29" fmla="*/ 358 h 1748"/>
                <a:gd name="T30" fmla="*/ 303 w 564"/>
                <a:gd name="T31" fmla="*/ 78 h 1748"/>
                <a:gd name="T32" fmla="*/ 264 w 564"/>
                <a:gd name="T33" fmla="*/ 75 h 1748"/>
                <a:gd name="T34" fmla="*/ 114 w 564"/>
                <a:gd name="T35" fmla="*/ 75 h 1748"/>
                <a:gd name="T36" fmla="*/ 104 w 564"/>
                <a:gd name="T37" fmla="*/ 67 h 1748"/>
                <a:gd name="T38" fmla="*/ 83 w 564"/>
                <a:gd name="T39" fmla="*/ 0 h 1748"/>
                <a:gd name="T40" fmla="*/ 285 w 564"/>
                <a:gd name="T41" fmla="*/ 0 h 1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4" h="1748">
                  <a:moveTo>
                    <a:pt x="285" y="0"/>
                  </a:moveTo>
                  <a:cubicBezTo>
                    <a:pt x="297" y="1"/>
                    <a:pt x="309" y="3"/>
                    <a:pt x="320" y="5"/>
                  </a:cubicBezTo>
                  <a:cubicBezTo>
                    <a:pt x="424" y="23"/>
                    <a:pt x="511" y="107"/>
                    <a:pt x="533" y="210"/>
                  </a:cubicBezTo>
                  <a:cubicBezTo>
                    <a:pt x="564" y="356"/>
                    <a:pt x="475" y="495"/>
                    <a:pt x="329" y="529"/>
                  </a:cubicBezTo>
                  <a:cubicBezTo>
                    <a:pt x="308" y="534"/>
                    <a:pt x="286" y="536"/>
                    <a:pt x="265" y="536"/>
                  </a:cubicBezTo>
                  <a:cubicBezTo>
                    <a:pt x="204" y="536"/>
                    <a:pt x="144" y="536"/>
                    <a:pt x="84" y="536"/>
                  </a:cubicBezTo>
                  <a:cubicBezTo>
                    <a:pt x="74" y="536"/>
                    <a:pt x="74" y="536"/>
                    <a:pt x="74" y="536"/>
                  </a:cubicBezTo>
                  <a:cubicBezTo>
                    <a:pt x="74" y="546"/>
                    <a:pt x="74" y="546"/>
                    <a:pt x="74" y="546"/>
                  </a:cubicBezTo>
                  <a:cubicBezTo>
                    <a:pt x="74" y="920"/>
                    <a:pt x="74" y="1295"/>
                    <a:pt x="74" y="1669"/>
                  </a:cubicBezTo>
                  <a:cubicBezTo>
                    <a:pt x="75" y="1676"/>
                    <a:pt x="73" y="1680"/>
                    <a:pt x="68" y="1685"/>
                  </a:cubicBezTo>
                  <a:cubicBezTo>
                    <a:pt x="45" y="1706"/>
                    <a:pt x="23" y="1727"/>
                    <a:pt x="0" y="1748"/>
                  </a:cubicBezTo>
                  <a:cubicBezTo>
                    <a:pt x="0" y="461"/>
                    <a:pt x="0" y="461"/>
                    <a:pt x="0" y="461"/>
                  </a:cubicBezTo>
                  <a:cubicBezTo>
                    <a:pt x="2" y="461"/>
                    <a:pt x="5" y="461"/>
                    <a:pt x="7" y="461"/>
                  </a:cubicBezTo>
                  <a:cubicBezTo>
                    <a:pt x="94" y="461"/>
                    <a:pt x="181" y="461"/>
                    <a:pt x="268" y="461"/>
                  </a:cubicBezTo>
                  <a:cubicBezTo>
                    <a:pt x="345" y="460"/>
                    <a:pt x="404" y="425"/>
                    <a:pt x="441" y="358"/>
                  </a:cubicBezTo>
                  <a:cubicBezTo>
                    <a:pt x="504" y="244"/>
                    <a:pt x="432" y="100"/>
                    <a:pt x="303" y="78"/>
                  </a:cubicBezTo>
                  <a:cubicBezTo>
                    <a:pt x="290" y="76"/>
                    <a:pt x="277" y="75"/>
                    <a:pt x="264" y="75"/>
                  </a:cubicBezTo>
                  <a:cubicBezTo>
                    <a:pt x="214" y="75"/>
                    <a:pt x="164" y="75"/>
                    <a:pt x="114" y="75"/>
                  </a:cubicBezTo>
                  <a:cubicBezTo>
                    <a:pt x="108" y="75"/>
                    <a:pt x="106" y="73"/>
                    <a:pt x="104" y="67"/>
                  </a:cubicBezTo>
                  <a:cubicBezTo>
                    <a:pt x="97" y="45"/>
                    <a:pt x="90" y="22"/>
                    <a:pt x="83" y="0"/>
                  </a:cubicBezTo>
                  <a:lnTo>
                    <a:pt x="2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51">
              <a:extLst>
                <a:ext uri="{FF2B5EF4-FFF2-40B4-BE49-F238E27FC236}">
                  <a16:creationId xmlns:a16="http://schemas.microsoft.com/office/drawing/2014/main" id="{C57C4E3B-3C4C-46F8-AA8F-DC84F0E1DE25}"/>
                </a:ext>
              </a:extLst>
            </p:cNvPr>
            <p:cNvSpPr>
              <a:spLocks/>
            </p:cNvSpPr>
            <p:nvPr userDrawn="1"/>
          </p:nvSpPr>
          <p:spPr bwMode="auto">
            <a:xfrm>
              <a:off x="8210551" y="134938"/>
              <a:ext cx="1966913" cy="3538538"/>
            </a:xfrm>
            <a:custGeom>
              <a:avLst/>
              <a:gdLst>
                <a:gd name="T0" fmla="*/ 196 w 522"/>
                <a:gd name="T1" fmla="*/ 0 h 939"/>
                <a:gd name="T2" fmla="*/ 232 w 522"/>
                <a:gd name="T3" fmla="*/ 5 h 939"/>
                <a:gd name="T4" fmla="*/ 446 w 522"/>
                <a:gd name="T5" fmla="*/ 212 h 939"/>
                <a:gd name="T6" fmla="*/ 246 w 522"/>
                <a:gd name="T7" fmla="*/ 528 h 939"/>
                <a:gd name="T8" fmla="*/ 217 w 522"/>
                <a:gd name="T9" fmla="*/ 534 h 939"/>
                <a:gd name="T10" fmla="*/ 221 w 522"/>
                <a:gd name="T11" fmla="*/ 538 h 939"/>
                <a:gd name="T12" fmla="*/ 519 w 522"/>
                <a:gd name="T13" fmla="*/ 834 h 939"/>
                <a:gd name="T14" fmla="*/ 522 w 522"/>
                <a:gd name="T15" fmla="*/ 837 h 939"/>
                <a:gd name="T16" fmla="*/ 522 w 522"/>
                <a:gd name="T17" fmla="*/ 854 h 939"/>
                <a:gd name="T18" fmla="*/ 521 w 522"/>
                <a:gd name="T19" fmla="*/ 863 h 939"/>
                <a:gd name="T20" fmla="*/ 519 w 522"/>
                <a:gd name="T21" fmla="*/ 932 h 939"/>
                <a:gd name="T22" fmla="*/ 519 w 522"/>
                <a:gd name="T23" fmla="*/ 939 h 939"/>
                <a:gd name="T24" fmla="*/ 38 w 522"/>
                <a:gd name="T25" fmla="*/ 461 h 939"/>
                <a:gd name="T26" fmla="*/ 45 w 522"/>
                <a:gd name="T27" fmla="*/ 461 h 939"/>
                <a:gd name="T28" fmla="*/ 188 w 522"/>
                <a:gd name="T29" fmla="*/ 460 h 939"/>
                <a:gd name="T30" fmla="*/ 369 w 522"/>
                <a:gd name="T31" fmla="*/ 317 h 939"/>
                <a:gd name="T32" fmla="*/ 211 w 522"/>
                <a:gd name="T33" fmla="*/ 77 h 939"/>
                <a:gd name="T34" fmla="*/ 176 w 522"/>
                <a:gd name="T35" fmla="*/ 75 h 939"/>
                <a:gd name="T36" fmla="*/ 42 w 522"/>
                <a:gd name="T37" fmla="*/ 75 h 939"/>
                <a:gd name="T38" fmla="*/ 32 w 522"/>
                <a:gd name="T39" fmla="*/ 69 h 939"/>
                <a:gd name="T40" fmla="*/ 0 w 522"/>
                <a:gd name="T41" fmla="*/ 0 h 939"/>
                <a:gd name="T42" fmla="*/ 196 w 522"/>
                <a:gd name="T43" fmla="*/ 0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22" h="939">
                  <a:moveTo>
                    <a:pt x="196" y="0"/>
                  </a:moveTo>
                  <a:cubicBezTo>
                    <a:pt x="208" y="1"/>
                    <a:pt x="220" y="3"/>
                    <a:pt x="232" y="5"/>
                  </a:cubicBezTo>
                  <a:cubicBezTo>
                    <a:pt x="336" y="23"/>
                    <a:pt x="424" y="109"/>
                    <a:pt x="446" y="212"/>
                  </a:cubicBezTo>
                  <a:cubicBezTo>
                    <a:pt x="475" y="355"/>
                    <a:pt x="389" y="492"/>
                    <a:pt x="246" y="528"/>
                  </a:cubicBezTo>
                  <a:cubicBezTo>
                    <a:pt x="237" y="530"/>
                    <a:pt x="227" y="532"/>
                    <a:pt x="217" y="534"/>
                  </a:cubicBezTo>
                  <a:cubicBezTo>
                    <a:pt x="218" y="536"/>
                    <a:pt x="220" y="537"/>
                    <a:pt x="221" y="538"/>
                  </a:cubicBezTo>
                  <a:cubicBezTo>
                    <a:pt x="320" y="637"/>
                    <a:pt x="420" y="736"/>
                    <a:pt x="519" y="834"/>
                  </a:cubicBezTo>
                  <a:cubicBezTo>
                    <a:pt x="520" y="835"/>
                    <a:pt x="521" y="836"/>
                    <a:pt x="522" y="837"/>
                  </a:cubicBezTo>
                  <a:cubicBezTo>
                    <a:pt x="522" y="854"/>
                    <a:pt x="522" y="854"/>
                    <a:pt x="522" y="854"/>
                  </a:cubicBezTo>
                  <a:cubicBezTo>
                    <a:pt x="522" y="857"/>
                    <a:pt x="521" y="860"/>
                    <a:pt x="521" y="863"/>
                  </a:cubicBezTo>
                  <a:cubicBezTo>
                    <a:pt x="521" y="886"/>
                    <a:pt x="520" y="909"/>
                    <a:pt x="519" y="932"/>
                  </a:cubicBezTo>
                  <a:cubicBezTo>
                    <a:pt x="519" y="934"/>
                    <a:pt x="519" y="936"/>
                    <a:pt x="519" y="939"/>
                  </a:cubicBezTo>
                  <a:cubicBezTo>
                    <a:pt x="358" y="779"/>
                    <a:pt x="198" y="620"/>
                    <a:pt x="38" y="461"/>
                  </a:cubicBezTo>
                  <a:cubicBezTo>
                    <a:pt x="40" y="461"/>
                    <a:pt x="42" y="461"/>
                    <a:pt x="45" y="461"/>
                  </a:cubicBezTo>
                  <a:cubicBezTo>
                    <a:pt x="93" y="461"/>
                    <a:pt x="141" y="462"/>
                    <a:pt x="188" y="460"/>
                  </a:cubicBezTo>
                  <a:cubicBezTo>
                    <a:pt x="274" y="458"/>
                    <a:pt x="348" y="399"/>
                    <a:pt x="369" y="317"/>
                  </a:cubicBezTo>
                  <a:cubicBezTo>
                    <a:pt x="398" y="206"/>
                    <a:pt x="325" y="94"/>
                    <a:pt x="211" y="77"/>
                  </a:cubicBezTo>
                  <a:cubicBezTo>
                    <a:pt x="199" y="75"/>
                    <a:pt x="188" y="75"/>
                    <a:pt x="176" y="75"/>
                  </a:cubicBezTo>
                  <a:cubicBezTo>
                    <a:pt x="131" y="75"/>
                    <a:pt x="87" y="75"/>
                    <a:pt x="42" y="75"/>
                  </a:cubicBezTo>
                  <a:cubicBezTo>
                    <a:pt x="37" y="75"/>
                    <a:pt x="34" y="74"/>
                    <a:pt x="32" y="69"/>
                  </a:cubicBezTo>
                  <a:cubicBezTo>
                    <a:pt x="22" y="46"/>
                    <a:pt x="11" y="23"/>
                    <a:pt x="0" y="0"/>
                  </a:cubicBez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52">
              <a:extLst>
                <a:ext uri="{FF2B5EF4-FFF2-40B4-BE49-F238E27FC236}">
                  <a16:creationId xmlns:a16="http://schemas.microsoft.com/office/drawing/2014/main" id="{1AFF5BA9-892C-4A68-9C95-99DC461E23CC}"/>
                </a:ext>
              </a:extLst>
            </p:cNvPr>
            <p:cNvSpPr>
              <a:spLocks/>
            </p:cNvSpPr>
            <p:nvPr userDrawn="1"/>
          </p:nvSpPr>
          <p:spPr bwMode="auto">
            <a:xfrm>
              <a:off x="2014538" y="134938"/>
              <a:ext cx="1993900" cy="3225800"/>
            </a:xfrm>
            <a:custGeom>
              <a:avLst/>
              <a:gdLst>
                <a:gd name="T0" fmla="*/ 75 w 529"/>
                <a:gd name="T1" fmla="*/ 0 h 856"/>
                <a:gd name="T2" fmla="*/ 75 w 529"/>
                <a:gd name="T3" fmla="*/ 10 h 856"/>
                <a:gd name="T4" fmla="*/ 75 w 529"/>
                <a:gd name="T5" fmla="*/ 451 h 856"/>
                <a:gd name="T6" fmla="*/ 75 w 529"/>
                <a:gd name="T7" fmla="*/ 461 h 856"/>
                <a:gd name="T8" fmla="*/ 529 w 529"/>
                <a:gd name="T9" fmla="*/ 461 h 856"/>
                <a:gd name="T10" fmla="*/ 529 w 529"/>
                <a:gd name="T11" fmla="*/ 536 h 856"/>
                <a:gd name="T12" fmla="*/ 76 w 529"/>
                <a:gd name="T13" fmla="*/ 536 h 856"/>
                <a:gd name="T14" fmla="*/ 76 w 529"/>
                <a:gd name="T15" fmla="*/ 856 h 856"/>
                <a:gd name="T16" fmla="*/ 0 w 529"/>
                <a:gd name="T17" fmla="*/ 790 h 856"/>
                <a:gd name="T18" fmla="*/ 0 w 529"/>
                <a:gd name="T19" fmla="*/ 25 h 856"/>
                <a:gd name="T20" fmla="*/ 69 w 529"/>
                <a:gd name="T21" fmla="*/ 2 h 856"/>
                <a:gd name="T22" fmla="*/ 74 w 529"/>
                <a:gd name="T23" fmla="*/ 0 h 856"/>
                <a:gd name="T24" fmla="*/ 75 w 529"/>
                <a:gd name="T25"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9" h="856">
                  <a:moveTo>
                    <a:pt x="75" y="0"/>
                  </a:moveTo>
                  <a:cubicBezTo>
                    <a:pt x="75" y="3"/>
                    <a:pt x="75" y="6"/>
                    <a:pt x="75" y="10"/>
                  </a:cubicBezTo>
                  <a:cubicBezTo>
                    <a:pt x="75" y="157"/>
                    <a:pt x="75" y="304"/>
                    <a:pt x="75" y="451"/>
                  </a:cubicBezTo>
                  <a:cubicBezTo>
                    <a:pt x="75" y="461"/>
                    <a:pt x="75" y="461"/>
                    <a:pt x="75" y="461"/>
                  </a:cubicBezTo>
                  <a:cubicBezTo>
                    <a:pt x="529" y="461"/>
                    <a:pt x="529" y="461"/>
                    <a:pt x="529" y="461"/>
                  </a:cubicBezTo>
                  <a:cubicBezTo>
                    <a:pt x="529" y="536"/>
                    <a:pt x="529" y="536"/>
                    <a:pt x="529" y="536"/>
                  </a:cubicBezTo>
                  <a:cubicBezTo>
                    <a:pt x="76" y="536"/>
                    <a:pt x="76" y="536"/>
                    <a:pt x="76" y="536"/>
                  </a:cubicBezTo>
                  <a:cubicBezTo>
                    <a:pt x="76" y="856"/>
                    <a:pt x="76" y="856"/>
                    <a:pt x="76" y="856"/>
                  </a:cubicBezTo>
                  <a:cubicBezTo>
                    <a:pt x="49" y="833"/>
                    <a:pt x="24" y="812"/>
                    <a:pt x="0" y="790"/>
                  </a:cubicBezTo>
                  <a:cubicBezTo>
                    <a:pt x="0" y="25"/>
                    <a:pt x="0" y="25"/>
                    <a:pt x="0" y="25"/>
                  </a:cubicBezTo>
                  <a:cubicBezTo>
                    <a:pt x="23" y="17"/>
                    <a:pt x="46" y="10"/>
                    <a:pt x="69" y="2"/>
                  </a:cubicBezTo>
                  <a:cubicBezTo>
                    <a:pt x="70" y="1"/>
                    <a:pt x="72" y="0"/>
                    <a:pt x="74" y="0"/>
                  </a:cubicBezTo>
                  <a:lnTo>
                    <a:pt x="7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53">
              <a:extLst>
                <a:ext uri="{FF2B5EF4-FFF2-40B4-BE49-F238E27FC236}">
                  <a16:creationId xmlns:a16="http://schemas.microsoft.com/office/drawing/2014/main" id="{50033FFE-EA0E-42AA-8C11-CD6A2E2D312A}"/>
                </a:ext>
              </a:extLst>
            </p:cNvPr>
            <p:cNvSpPr>
              <a:spLocks/>
            </p:cNvSpPr>
            <p:nvPr userDrawn="1"/>
          </p:nvSpPr>
          <p:spPr bwMode="auto">
            <a:xfrm>
              <a:off x="4445001" y="220663"/>
              <a:ext cx="1752600" cy="5240338"/>
            </a:xfrm>
            <a:custGeom>
              <a:avLst/>
              <a:gdLst>
                <a:gd name="T0" fmla="*/ 76 w 465"/>
                <a:gd name="T1" fmla="*/ 1390 h 1390"/>
                <a:gd name="T2" fmla="*/ 71 w 465"/>
                <a:gd name="T3" fmla="*/ 1386 h 1390"/>
                <a:gd name="T4" fmla="*/ 5 w 465"/>
                <a:gd name="T5" fmla="*/ 1331 h 1390"/>
                <a:gd name="T6" fmla="*/ 0 w 465"/>
                <a:gd name="T7" fmla="*/ 1319 h 1390"/>
                <a:gd name="T8" fmla="*/ 0 w 465"/>
                <a:gd name="T9" fmla="*/ 815 h 1390"/>
                <a:gd name="T10" fmla="*/ 0 w 465"/>
                <a:gd name="T11" fmla="*/ 441 h 1390"/>
                <a:gd name="T12" fmla="*/ 5 w 465"/>
                <a:gd name="T13" fmla="*/ 431 h 1390"/>
                <a:gd name="T14" fmla="*/ 436 w 465"/>
                <a:gd name="T15" fmla="*/ 3 h 1390"/>
                <a:gd name="T16" fmla="*/ 440 w 465"/>
                <a:gd name="T17" fmla="*/ 0 h 1390"/>
                <a:gd name="T18" fmla="*/ 442 w 465"/>
                <a:gd name="T19" fmla="*/ 5 h 1390"/>
                <a:gd name="T20" fmla="*/ 464 w 465"/>
                <a:gd name="T21" fmla="*/ 75 h 1390"/>
                <a:gd name="T22" fmla="*/ 461 w 465"/>
                <a:gd name="T23" fmla="*/ 85 h 1390"/>
                <a:gd name="T24" fmla="*/ 82 w 465"/>
                <a:gd name="T25" fmla="*/ 460 h 1390"/>
                <a:gd name="T26" fmla="*/ 76 w 465"/>
                <a:gd name="T27" fmla="*/ 474 h 1390"/>
                <a:gd name="T28" fmla="*/ 76 w 465"/>
                <a:gd name="T29" fmla="*/ 1380 h 1390"/>
                <a:gd name="T30" fmla="*/ 76 w 465"/>
                <a:gd name="T31" fmla="*/ 1390 h 1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5" h="1390">
                  <a:moveTo>
                    <a:pt x="76" y="1390"/>
                  </a:moveTo>
                  <a:cubicBezTo>
                    <a:pt x="74" y="1388"/>
                    <a:pt x="72" y="1387"/>
                    <a:pt x="71" y="1386"/>
                  </a:cubicBezTo>
                  <a:cubicBezTo>
                    <a:pt x="49" y="1368"/>
                    <a:pt x="27" y="1349"/>
                    <a:pt x="5" y="1331"/>
                  </a:cubicBezTo>
                  <a:cubicBezTo>
                    <a:pt x="2" y="1327"/>
                    <a:pt x="0" y="1324"/>
                    <a:pt x="0" y="1319"/>
                  </a:cubicBezTo>
                  <a:cubicBezTo>
                    <a:pt x="0" y="1151"/>
                    <a:pt x="0" y="983"/>
                    <a:pt x="0" y="815"/>
                  </a:cubicBezTo>
                  <a:cubicBezTo>
                    <a:pt x="0" y="691"/>
                    <a:pt x="0" y="566"/>
                    <a:pt x="0" y="441"/>
                  </a:cubicBezTo>
                  <a:cubicBezTo>
                    <a:pt x="0" y="437"/>
                    <a:pt x="1" y="434"/>
                    <a:pt x="5" y="431"/>
                  </a:cubicBezTo>
                  <a:cubicBezTo>
                    <a:pt x="149" y="288"/>
                    <a:pt x="292" y="146"/>
                    <a:pt x="436" y="3"/>
                  </a:cubicBezTo>
                  <a:cubicBezTo>
                    <a:pt x="437" y="2"/>
                    <a:pt x="439" y="1"/>
                    <a:pt x="440" y="0"/>
                  </a:cubicBezTo>
                  <a:cubicBezTo>
                    <a:pt x="441" y="1"/>
                    <a:pt x="442" y="3"/>
                    <a:pt x="442" y="5"/>
                  </a:cubicBezTo>
                  <a:cubicBezTo>
                    <a:pt x="449" y="28"/>
                    <a:pt x="456" y="52"/>
                    <a:pt x="464" y="75"/>
                  </a:cubicBezTo>
                  <a:cubicBezTo>
                    <a:pt x="465" y="79"/>
                    <a:pt x="464" y="82"/>
                    <a:pt x="461" y="85"/>
                  </a:cubicBezTo>
                  <a:cubicBezTo>
                    <a:pt x="335" y="210"/>
                    <a:pt x="208" y="335"/>
                    <a:pt x="82" y="460"/>
                  </a:cubicBezTo>
                  <a:cubicBezTo>
                    <a:pt x="78" y="464"/>
                    <a:pt x="76" y="468"/>
                    <a:pt x="76" y="474"/>
                  </a:cubicBezTo>
                  <a:cubicBezTo>
                    <a:pt x="76" y="776"/>
                    <a:pt x="76" y="1078"/>
                    <a:pt x="76" y="1380"/>
                  </a:cubicBezTo>
                  <a:lnTo>
                    <a:pt x="76" y="13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 name="Footer Placeholder 25">
            <a:extLst>
              <a:ext uri="{FF2B5EF4-FFF2-40B4-BE49-F238E27FC236}">
                <a16:creationId xmlns:a16="http://schemas.microsoft.com/office/drawing/2014/main" id="{AB80A624-E041-4BD7-8381-18C43DCF9A09}"/>
              </a:ext>
            </a:extLst>
          </p:cNvPr>
          <p:cNvSpPr>
            <a:spLocks noGrp="1"/>
          </p:cNvSpPr>
          <p:nvPr>
            <p:ph type="ftr" sz="quarter" idx="11"/>
          </p:nvPr>
        </p:nvSpPr>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27" name="Slide Number Placeholder 26">
            <a:extLst>
              <a:ext uri="{FF2B5EF4-FFF2-40B4-BE49-F238E27FC236}">
                <a16:creationId xmlns:a16="http://schemas.microsoft.com/office/drawing/2014/main" id="{02DC3140-8D8A-494D-BEEA-8A387E6A166F}"/>
              </a:ext>
            </a:extLst>
          </p:cNvPr>
          <p:cNvSpPr>
            <a:spLocks noGrp="1"/>
          </p:cNvSpPr>
          <p:nvPr>
            <p:ph type="sldNum" sz="quarter" idx="12"/>
          </p:nvPr>
        </p:nvSpPr>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966342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Produc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a:xfrm>
            <a:off x="457200" y="1988457"/>
            <a:ext cx="6379029" cy="495299"/>
          </a:xfrm>
        </p:spPr>
        <p:txBody>
          <a:bodyPr anchor="b"/>
          <a:lstStyle>
            <a:lvl1pPr>
              <a:defRPr/>
            </a:lvl1pPr>
          </a:lstStyle>
          <a:p>
            <a:r>
              <a:rPr lang="en-US" dirty="0"/>
              <a:t>Click to edit title</a:t>
            </a:r>
          </a:p>
        </p:txBody>
      </p:sp>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a:xfrm>
            <a:off x="457200" y="2784929"/>
            <a:ext cx="6379029" cy="2701471"/>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B77C3C9B-381F-420B-800D-38A810AEA8F9}"/>
              </a:ext>
            </a:extLst>
          </p:cNvPr>
          <p:cNvSpPr>
            <a:spLocks noGrp="1"/>
          </p:cNvSpPr>
          <p:nvPr>
            <p:ph type="ftr" sz="quarter" idx="11"/>
          </p:nvPr>
        </p:nvSpPr>
        <p:spPr/>
        <p:txBody>
          <a:bodyPr/>
          <a:lstStyle/>
          <a:p>
            <a:pPr algn="l"/>
            <a:r>
              <a:rPr lang="en-US"/>
              <a:t>| Copyright © 2020 HYPR CORP | CONFIDENTIAL</a:t>
            </a:r>
            <a:endParaRPr lang="en-US" dirty="0"/>
          </a:p>
        </p:txBody>
      </p:sp>
      <p:sp>
        <p:nvSpPr>
          <p:cNvPr id="9" name="Slide Number Placeholder 8">
            <a:extLst>
              <a:ext uri="{FF2B5EF4-FFF2-40B4-BE49-F238E27FC236}">
                <a16:creationId xmlns:a16="http://schemas.microsoft.com/office/drawing/2014/main" id="{AC13983B-E6DA-4F8A-AF1B-7863211BD551}"/>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635292978"/>
      </p:ext>
    </p:extLst>
  </p:cSld>
  <p:clrMapOvr>
    <a:masterClrMapping/>
  </p:clrMapOvr>
  <p:extLst>
    <p:ext uri="{DCECCB84-F9BA-43D5-87BE-67443E8EF086}">
      <p15:sldGuideLst xmlns:p15="http://schemas.microsoft.com/office/powerpoint/2012/main">
        <p15:guide id="1" orient="horz" pos="696">
          <p15:clr>
            <a:srgbClr val="FBAE40"/>
          </p15:clr>
        </p15:guide>
        <p15:guide id="2" pos="36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p:txBody>
          <a:bodyPr/>
          <a:lstStyle>
            <a:lvl1pPr>
              <a:defRPr/>
            </a:lvl1pPr>
          </a:lstStyle>
          <a:p>
            <a:r>
              <a:rPr lang="en-US" dirty="0"/>
              <a:t>Click to edit title </a:t>
            </a:r>
          </a:p>
        </p:txBody>
      </p:sp>
      <p:sp>
        <p:nvSpPr>
          <p:cNvPr id="9" name="Text Placeholder 8">
            <a:extLst>
              <a:ext uri="{FF2B5EF4-FFF2-40B4-BE49-F238E27FC236}">
                <a16:creationId xmlns:a16="http://schemas.microsoft.com/office/drawing/2014/main" id="{6DAF2C1D-BF5F-4BA2-8F29-D9507FC00189}"/>
              </a:ext>
            </a:extLst>
          </p:cNvPr>
          <p:cNvSpPr>
            <a:spLocks noGrp="1"/>
          </p:cNvSpPr>
          <p:nvPr>
            <p:ph type="body" sz="quarter" idx="14" hasCustomPrompt="1"/>
          </p:nvPr>
        </p:nvSpPr>
        <p:spPr>
          <a:xfrm>
            <a:off x="457200" y="1104900"/>
            <a:ext cx="3544887" cy="5002213"/>
          </a:xfrm>
        </p:spPr>
        <p:txBody>
          <a:bodyPr>
            <a:noAutofit/>
          </a:bodyPr>
          <a:lstStyle>
            <a:lvl1pPr marL="0" indent="0">
              <a:buNone/>
              <a:defRPr sz="2400" b="0" cap="none" baseline="0">
                <a:solidFill>
                  <a:schemeClr val="accent6"/>
                </a:solidFill>
                <a:latin typeface="+mj-lt"/>
              </a:defRPr>
            </a:lvl1pPr>
            <a:lvl2pPr marL="228600" indent="-228600">
              <a:buClr>
                <a:schemeClr val="tx2"/>
              </a:buClr>
              <a:buSzPct val="90000"/>
              <a:buFont typeface="Wingdings" panose="05000000000000000000" pitchFamily="2" charset="2"/>
              <a:buChar char="§"/>
              <a:defRPr sz="2000"/>
            </a:lvl2pPr>
            <a:lvl3pPr marL="631825" indent="-228600">
              <a:buSzPct val="100000"/>
              <a:buFont typeface="Calibri" panose="020F0502020204030204" pitchFamily="34" charset="0"/>
              <a:buChar char="−"/>
              <a:defRPr sz="1800"/>
            </a:lvl3pPr>
            <a:lvl4pPr marL="1084263" indent="-174625">
              <a:buFont typeface="Wingdings" panose="05000000000000000000" pitchFamily="2" charset="2"/>
              <a:buChar char="§"/>
              <a:defRPr sz="1600"/>
            </a:lvl4pPr>
          </a:lstStyle>
          <a:p>
            <a:pPr lvl="0"/>
            <a:r>
              <a:rPr lang="en-US" dirty="0"/>
              <a:t>Header</a:t>
            </a:r>
          </a:p>
          <a:p>
            <a:pPr lvl="1"/>
            <a:r>
              <a:rPr lang="en-US" dirty="0"/>
              <a:t>First level</a:t>
            </a:r>
          </a:p>
          <a:p>
            <a:pPr lvl="2"/>
            <a:r>
              <a:rPr lang="en-US" dirty="0"/>
              <a:t>Second level</a:t>
            </a:r>
          </a:p>
          <a:p>
            <a:pPr lvl="3"/>
            <a:r>
              <a:rPr lang="en-US" dirty="0"/>
              <a:t>Third level</a:t>
            </a:r>
          </a:p>
        </p:txBody>
      </p:sp>
      <p:sp>
        <p:nvSpPr>
          <p:cNvPr id="10" name="Text Placeholder 8">
            <a:extLst>
              <a:ext uri="{FF2B5EF4-FFF2-40B4-BE49-F238E27FC236}">
                <a16:creationId xmlns:a16="http://schemas.microsoft.com/office/drawing/2014/main" id="{74B5FB46-36F5-413E-880B-7CD04CACACB7}"/>
              </a:ext>
            </a:extLst>
          </p:cNvPr>
          <p:cNvSpPr>
            <a:spLocks noGrp="1"/>
          </p:cNvSpPr>
          <p:nvPr>
            <p:ph type="body" sz="quarter" idx="15" hasCustomPrompt="1"/>
          </p:nvPr>
        </p:nvSpPr>
        <p:spPr>
          <a:xfrm>
            <a:off x="4323557" y="1104900"/>
            <a:ext cx="3544887" cy="5002213"/>
          </a:xfrm>
        </p:spPr>
        <p:txBody>
          <a:bodyPr>
            <a:noAutofit/>
          </a:bodyPr>
          <a:lstStyle>
            <a:lvl1pPr marL="0" indent="0">
              <a:buNone/>
              <a:defRPr sz="2400" b="0" cap="none" baseline="0">
                <a:solidFill>
                  <a:schemeClr val="accent6"/>
                </a:solidFill>
                <a:latin typeface="+mj-lt"/>
              </a:defRPr>
            </a:lvl1pPr>
            <a:lvl2pPr marL="228600" indent="-228600">
              <a:buClr>
                <a:schemeClr val="tx2"/>
              </a:buClr>
              <a:buSzPct val="90000"/>
              <a:buFont typeface="Wingdings" panose="05000000000000000000" pitchFamily="2" charset="2"/>
              <a:buChar char="§"/>
              <a:defRPr sz="2000"/>
            </a:lvl2pPr>
            <a:lvl3pPr marL="631825" indent="-228600">
              <a:buSzPct val="100000"/>
              <a:buFont typeface="Calibri" panose="020F0502020204030204" pitchFamily="34" charset="0"/>
              <a:buChar char="−"/>
              <a:defRPr sz="1800"/>
            </a:lvl3pPr>
            <a:lvl4pPr marL="1084263" indent="-174625">
              <a:buFont typeface="Wingdings" panose="05000000000000000000" pitchFamily="2" charset="2"/>
              <a:buChar char="§"/>
              <a:defRPr sz="1600"/>
            </a:lvl4pPr>
          </a:lstStyle>
          <a:p>
            <a:pPr lvl="0"/>
            <a:r>
              <a:rPr lang="en-US" dirty="0"/>
              <a:t>Header</a:t>
            </a:r>
          </a:p>
          <a:p>
            <a:pPr lvl="1"/>
            <a:r>
              <a:rPr lang="en-US" dirty="0"/>
              <a:t>First level</a:t>
            </a:r>
          </a:p>
          <a:p>
            <a:pPr lvl="2"/>
            <a:r>
              <a:rPr lang="en-US" dirty="0"/>
              <a:t>Second level</a:t>
            </a:r>
          </a:p>
          <a:p>
            <a:pPr lvl="3"/>
            <a:r>
              <a:rPr lang="en-US" dirty="0"/>
              <a:t>Third level</a:t>
            </a:r>
          </a:p>
        </p:txBody>
      </p:sp>
      <p:sp>
        <p:nvSpPr>
          <p:cNvPr id="11" name="Text Placeholder 8">
            <a:extLst>
              <a:ext uri="{FF2B5EF4-FFF2-40B4-BE49-F238E27FC236}">
                <a16:creationId xmlns:a16="http://schemas.microsoft.com/office/drawing/2014/main" id="{14CF927F-0650-481C-9DE0-9435FC6DA557}"/>
              </a:ext>
            </a:extLst>
          </p:cNvPr>
          <p:cNvSpPr>
            <a:spLocks noGrp="1"/>
          </p:cNvSpPr>
          <p:nvPr>
            <p:ph type="body" sz="quarter" idx="16" hasCustomPrompt="1"/>
          </p:nvPr>
        </p:nvSpPr>
        <p:spPr>
          <a:xfrm>
            <a:off x="8189913" y="1104900"/>
            <a:ext cx="3544887" cy="5002213"/>
          </a:xfrm>
        </p:spPr>
        <p:txBody>
          <a:bodyPr>
            <a:noAutofit/>
          </a:bodyPr>
          <a:lstStyle>
            <a:lvl1pPr marL="0" indent="0">
              <a:buNone/>
              <a:defRPr sz="2400" b="0" cap="none" baseline="0">
                <a:solidFill>
                  <a:schemeClr val="accent6"/>
                </a:solidFill>
                <a:latin typeface="+mj-lt"/>
              </a:defRPr>
            </a:lvl1pPr>
            <a:lvl2pPr marL="228600" indent="-228600">
              <a:buClr>
                <a:schemeClr val="tx2"/>
              </a:buClr>
              <a:buSzPct val="90000"/>
              <a:buFont typeface="Wingdings" panose="05000000000000000000" pitchFamily="2" charset="2"/>
              <a:buChar char="§"/>
              <a:defRPr sz="2000"/>
            </a:lvl2pPr>
            <a:lvl3pPr marL="631825" indent="-228600">
              <a:buSzPct val="100000"/>
              <a:buFont typeface="Calibri" panose="020F0502020204030204" pitchFamily="34" charset="0"/>
              <a:buChar char="−"/>
              <a:defRPr sz="1800"/>
            </a:lvl3pPr>
            <a:lvl4pPr marL="1084263" indent="-174625">
              <a:buFont typeface="Wingdings" panose="05000000000000000000" pitchFamily="2" charset="2"/>
              <a:buChar char="§"/>
              <a:defRPr sz="1600"/>
            </a:lvl4pPr>
          </a:lstStyle>
          <a:p>
            <a:pPr lvl="0"/>
            <a:r>
              <a:rPr lang="en-US" dirty="0"/>
              <a:t>Header</a:t>
            </a:r>
          </a:p>
          <a:p>
            <a:pPr lvl="1"/>
            <a:r>
              <a:rPr lang="en-US" dirty="0"/>
              <a:t>First level</a:t>
            </a:r>
          </a:p>
          <a:p>
            <a:pPr lvl="2"/>
            <a:r>
              <a:rPr lang="en-US" dirty="0"/>
              <a:t>Second level</a:t>
            </a:r>
          </a:p>
          <a:p>
            <a:pPr lvl="3"/>
            <a:r>
              <a:rPr lang="en-US" dirty="0"/>
              <a:t>Third level</a:t>
            </a:r>
          </a:p>
        </p:txBody>
      </p:sp>
      <p:sp>
        <p:nvSpPr>
          <p:cNvPr id="7" name="Footer Placeholder 6">
            <a:extLst>
              <a:ext uri="{FF2B5EF4-FFF2-40B4-BE49-F238E27FC236}">
                <a16:creationId xmlns:a16="http://schemas.microsoft.com/office/drawing/2014/main" id="{ABAF36D2-D7BD-4A43-9AC3-17FC4718B33C}"/>
              </a:ext>
            </a:extLst>
          </p:cNvPr>
          <p:cNvSpPr>
            <a:spLocks noGrp="1"/>
          </p:cNvSpPr>
          <p:nvPr>
            <p:ph type="ftr" sz="quarter" idx="18"/>
          </p:nvPr>
        </p:nvSpPr>
        <p:spPr/>
        <p:txBody>
          <a:bodyPr/>
          <a:lstStyle/>
          <a:p>
            <a:pPr algn="l"/>
            <a:r>
              <a:rPr lang="en-US"/>
              <a:t>| Copyright © 2020 HYPR CORP | CONFIDENTIAL</a:t>
            </a:r>
            <a:endParaRPr lang="en-US" dirty="0"/>
          </a:p>
        </p:txBody>
      </p:sp>
      <p:sp>
        <p:nvSpPr>
          <p:cNvPr id="12" name="Slide Number Placeholder 11">
            <a:extLst>
              <a:ext uri="{FF2B5EF4-FFF2-40B4-BE49-F238E27FC236}">
                <a16:creationId xmlns:a16="http://schemas.microsoft.com/office/drawing/2014/main" id="{7B274303-E1CB-4E6C-BCBA-C0523EC31E27}"/>
              </a:ext>
            </a:extLst>
          </p:cNvPr>
          <p:cNvSpPr>
            <a:spLocks noGrp="1"/>
          </p:cNvSpPr>
          <p:nvPr>
            <p:ph type="sldNum" sz="quarter" idx="19"/>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23537702"/>
      </p:ext>
    </p:extLst>
  </p:cSld>
  <p:clrMapOvr>
    <a:masterClrMapping/>
  </p:clrMapOvr>
  <p:extLst>
    <p:ext uri="{DCECCB84-F9BA-43D5-87BE-67443E8EF086}">
      <p15:sldGuideLst xmlns:p15="http://schemas.microsoft.com/office/powerpoint/2012/main">
        <p15:guide id="1" orient="horz" pos="888">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p:txBody>
          <a:bodyPr/>
          <a:lstStyle>
            <a:lvl1pPr>
              <a:defRPr/>
            </a:lvl1pPr>
          </a:lstStyle>
          <a:p>
            <a:r>
              <a:rPr lang="en-US" dirty="0"/>
              <a:t>Click to edit title </a:t>
            </a:r>
          </a:p>
        </p:txBody>
      </p:sp>
      <p:sp>
        <p:nvSpPr>
          <p:cNvPr id="9" name="Text Placeholder 8">
            <a:extLst>
              <a:ext uri="{FF2B5EF4-FFF2-40B4-BE49-F238E27FC236}">
                <a16:creationId xmlns:a16="http://schemas.microsoft.com/office/drawing/2014/main" id="{6DAF2C1D-BF5F-4BA2-8F29-D9507FC00189}"/>
              </a:ext>
            </a:extLst>
          </p:cNvPr>
          <p:cNvSpPr>
            <a:spLocks noGrp="1"/>
          </p:cNvSpPr>
          <p:nvPr>
            <p:ph type="body" sz="quarter" idx="14" hasCustomPrompt="1"/>
          </p:nvPr>
        </p:nvSpPr>
        <p:spPr>
          <a:xfrm>
            <a:off x="457200" y="1104900"/>
            <a:ext cx="5294576" cy="4889501"/>
          </a:xfrm>
        </p:spPr>
        <p:txBody>
          <a:bodyPr>
            <a:noAutofit/>
          </a:bodyPr>
          <a:lstStyle>
            <a:lvl1pPr marL="0" indent="0">
              <a:buNone/>
              <a:defRPr sz="2400" b="0" cap="none" baseline="0">
                <a:solidFill>
                  <a:schemeClr val="accent6"/>
                </a:solidFill>
                <a:latin typeface="+mj-lt"/>
              </a:defRPr>
            </a:lvl1pPr>
            <a:lvl2pPr marL="228600" indent="-228600">
              <a:buClr>
                <a:schemeClr val="tx2"/>
              </a:buClr>
              <a:buSzPct val="90000"/>
              <a:buFont typeface="Wingdings" panose="05000000000000000000" pitchFamily="2" charset="2"/>
              <a:buChar char="§"/>
              <a:defRPr sz="2000"/>
            </a:lvl2pPr>
            <a:lvl3pPr marL="631825" indent="-228600">
              <a:buSzPct val="100000"/>
              <a:buFont typeface="Calibri" panose="020F0502020204030204" pitchFamily="34" charset="0"/>
              <a:buChar char="−"/>
              <a:defRPr sz="1800"/>
            </a:lvl3pPr>
            <a:lvl4pPr marL="1084263" indent="-174625">
              <a:buFont typeface="Wingdings" panose="05000000000000000000" pitchFamily="2" charset="2"/>
              <a:buChar char="§"/>
              <a:defRPr sz="1600"/>
            </a:lvl4pPr>
          </a:lstStyle>
          <a:p>
            <a:pPr lvl="0"/>
            <a:r>
              <a:rPr lang="en-US" dirty="0"/>
              <a:t>Header</a:t>
            </a:r>
          </a:p>
          <a:p>
            <a:pPr lvl="1"/>
            <a:r>
              <a:rPr lang="en-US" dirty="0"/>
              <a:t>First level</a:t>
            </a:r>
          </a:p>
          <a:p>
            <a:pPr lvl="2"/>
            <a:r>
              <a:rPr lang="en-US" dirty="0"/>
              <a:t>Second level</a:t>
            </a:r>
          </a:p>
          <a:p>
            <a:pPr lvl="3"/>
            <a:r>
              <a:rPr lang="en-US" dirty="0"/>
              <a:t>Third level</a:t>
            </a:r>
          </a:p>
        </p:txBody>
      </p:sp>
      <p:sp>
        <p:nvSpPr>
          <p:cNvPr id="10" name="Text Placeholder 8">
            <a:extLst>
              <a:ext uri="{FF2B5EF4-FFF2-40B4-BE49-F238E27FC236}">
                <a16:creationId xmlns:a16="http://schemas.microsoft.com/office/drawing/2014/main" id="{74B5FB46-36F5-413E-880B-7CD04CACACB7}"/>
              </a:ext>
            </a:extLst>
          </p:cNvPr>
          <p:cNvSpPr>
            <a:spLocks noGrp="1"/>
          </p:cNvSpPr>
          <p:nvPr>
            <p:ph type="body" sz="quarter" idx="15" hasCustomPrompt="1"/>
          </p:nvPr>
        </p:nvSpPr>
        <p:spPr>
          <a:xfrm>
            <a:off x="6355557" y="1104900"/>
            <a:ext cx="5294576" cy="4889501"/>
          </a:xfrm>
        </p:spPr>
        <p:txBody>
          <a:bodyPr>
            <a:noAutofit/>
          </a:bodyPr>
          <a:lstStyle>
            <a:lvl1pPr marL="0" indent="0">
              <a:buNone/>
              <a:defRPr sz="2400" b="0" cap="none" baseline="0">
                <a:solidFill>
                  <a:schemeClr val="accent6"/>
                </a:solidFill>
                <a:latin typeface="+mj-lt"/>
              </a:defRPr>
            </a:lvl1pPr>
            <a:lvl2pPr marL="228600" indent="-228600">
              <a:buClr>
                <a:schemeClr val="tx2"/>
              </a:buClr>
              <a:buSzPct val="90000"/>
              <a:buFont typeface="Wingdings" panose="05000000000000000000" pitchFamily="2" charset="2"/>
              <a:buChar char="§"/>
              <a:defRPr sz="2000"/>
            </a:lvl2pPr>
            <a:lvl3pPr marL="631825" indent="-228600">
              <a:buSzPct val="100000"/>
              <a:buFont typeface="Calibri" panose="020F0502020204030204" pitchFamily="34" charset="0"/>
              <a:buChar char="−"/>
              <a:defRPr sz="1800"/>
            </a:lvl3pPr>
            <a:lvl4pPr marL="1084263" indent="-174625">
              <a:buFont typeface="Wingdings" panose="05000000000000000000" pitchFamily="2" charset="2"/>
              <a:buChar char="§"/>
              <a:defRPr sz="1600"/>
            </a:lvl4pPr>
          </a:lstStyle>
          <a:p>
            <a:pPr lvl="0"/>
            <a:r>
              <a:rPr lang="en-US" dirty="0"/>
              <a:t>Header</a:t>
            </a:r>
          </a:p>
          <a:p>
            <a:pPr lvl="1"/>
            <a:r>
              <a:rPr lang="en-US" dirty="0"/>
              <a:t>First level</a:t>
            </a:r>
          </a:p>
          <a:p>
            <a:pPr lvl="2"/>
            <a:r>
              <a:rPr lang="en-US" dirty="0"/>
              <a:t>Second level</a:t>
            </a:r>
          </a:p>
          <a:p>
            <a:pPr lvl="3"/>
            <a:r>
              <a:rPr lang="en-US" dirty="0"/>
              <a:t>Third level</a:t>
            </a:r>
          </a:p>
        </p:txBody>
      </p:sp>
      <p:sp>
        <p:nvSpPr>
          <p:cNvPr id="7" name="Footer Placeholder 6">
            <a:extLst>
              <a:ext uri="{FF2B5EF4-FFF2-40B4-BE49-F238E27FC236}">
                <a16:creationId xmlns:a16="http://schemas.microsoft.com/office/drawing/2014/main" id="{30689126-5500-41B4-8C0B-0D062E78E715}"/>
              </a:ext>
            </a:extLst>
          </p:cNvPr>
          <p:cNvSpPr>
            <a:spLocks noGrp="1"/>
          </p:cNvSpPr>
          <p:nvPr>
            <p:ph type="ftr" sz="quarter" idx="17"/>
          </p:nvPr>
        </p:nvSpPr>
        <p:spPr/>
        <p:txBody>
          <a:bodyPr/>
          <a:lstStyle/>
          <a:p>
            <a:pPr algn="l"/>
            <a:r>
              <a:rPr lang="en-US"/>
              <a:t>| Copyright © 2020 HYPR CORP | CONFIDENTIAL</a:t>
            </a:r>
            <a:endParaRPr lang="en-US" dirty="0"/>
          </a:p>
        </p:txBody>
      </p:sp>
      <p:sp>
        <p:nvSpPr>
          <p:cNvPr id="11" name="Slide Number Placeholder 10">
            <a:extLst>
              <a:ext uri="{FF2B5EF4-FFF2-40B4-BE49-F238E27FC236}">
                <a16:creationId xmlns:a16="http://schemas.microsoft.com/office/drawing/2014/main" id="{B6861138-5F17-4B11-A196-9DE4DA7389EE}"/>
              </a:ext>
            </a:extLst>
          </p:cNvPr>
          <p:cNvSpPr>
            <a:spLocks noGrp="1"/>
          </p:cNvSpPr>
          <p:nvPr>
            <p:ph type="sldNum" sz="quarter" idx="18"/>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3501686855"/>
      </p:ext>
    </p:extLst>
  </p:cSld>
  <p:clrMapOvr>
    <a:masterClrMapping/>
  </p:clrMapOvr>
  <p:extLst>
    <p:ext uri="{DCECCB84-F9BA-43D5-87BE-67443E8EF086}">
      <p15:sldGuideLst xmlns:p15="http://schemas.microsoft.com/office/powerpoint/2012/main">
        <p15:guide id="1" orient="horz" pos="88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mall Half">
    <p:spTree>
      <p:nvGrpSpPr>
        <p:cNvPr id="1" name=""/>
        <p:cNvGrpSpPr/>
        <p:nvPr/>
      </p:nvGrpSpPr>
      <p:grpSpPr>
        <a:xfrm>
          <a:off x="0" y="0"/>
          <a:ext cx="0" cy="0"/>
          <a:chOff x="0" y="0"/>
          <a:chExt cx="0" cy="0"/>
        </a:xfrm>
      </p:grpSpPr>
      <p:pic>
        <p:nvPicPr>
          <p:cNvPr id="20" name="Picture 19" descr="A close up of a blue background&#10;&#10;Description automatically generated">
            <a:extLst>
              <a:ext uri="{FF2B5EF4-FFF2-40B4-BE49-F238E27FC236}">
                <a16:creationId xmlns:a16="http://schemas.microsoft.com/office/drawing/2014/main" id="{8A8D2C28-A0D0-48A3-A5D6-EBCAB0D4ADC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587" y="0"/>
            <a:ext cx="6818313" cy="6858000"/>
          </a:xfrm>
          <a:prstGeom prst="rect">
            <a:avLst/>
          </a:prstGeom>
          <a:effectLst/>
        </p:spPr>
      </p:pic>
      <p:sp>
        <p:nvSpPr>
          <p:cNvPr id="2" name="Title 1">
            <a:extLst>
              <a:ext uri="{FF2B5EF4-FFF2-40B4-BE49-F238E27FC236}">
                <a16:creationId xmlns:a16="http://schemas.microsoft.com/office/drawing/2014/main" id="{E8BAFEE3-4308-44BC-AF1F-2432C5777576}"/>
              </a:ext>
            </a:extLst>
          </p:cNvPr>
          <p:cNvSpPr>
            <a:spLocks noGrp="1"/>
          </p:cNvSpPr>
          <p:nvPr userDrawn="1">
            <p:ph type="title" hasCustomPrompt="1"/>
          </p:nvPr>
        </p:nvSpPr>
        <p:spPr>
          <a:xfrm>
            <a:off x="457200" y="381000"/>
            <a:ext cx="5966178" cy="495299"/>
          </a:xfrm>
        </p:spPr>
        <p:txBody>
          <a:bodyPr/>
          <a:lstStyle>
            <a:lvl1pPr>
              <a:defRPr>
                <a:solidFill>
                  <a:schemeClr val="bg1"/>
                </a:solidFill>
              </a:defRPr>
            </a:lvl1pPr>
          </a:lstStyle>
          <a:p>
            <a:r>
              <a:rPr lang="en-US" dirty="0"/>
              <a:t>Click to edit </a:t>
            </a:r>
            <a:br>
              <a:rPr lang="en-US" dirty="0"/>
            </a:br>
            <a:r>
              <a:rPr lang="en-US" dirty="0"/>
              <a:t>Master title</a:t>
            </a:r>
          </a:p>
        </p:txBody>
      </p:sp>
      <p:sp>
        <p:nvSpPr>
          <p:cNvPr id="28" name="Text Placeholder 8">
            <a:extLst>
              <a:ext uri="{FF2B5EF4-FFF2-40B4-BE49-F238E27FC236}">
                <a16:creationId xmlns:a16="http://schemas.microsoft.com/office/drawing/2014/main" id="{64659388-72AF-4FB6-9686-B4F834B32F55}"/>
              </a:ext>
            </a:extLst>
          </p:cNvPr>
          <p:cNvSpPr>
            <a:spLocks noGrp="1"/>
          </p:cNvSpPr>
          <p:nvPr>
            <p:ph type="body" sz="quarter" idx="14"/>
          </p:nvPr>
        </p:nvSpPr>
        <p:spPr>
          <a:xfrm>
            <a:off x="457199" y="1524000"/>
            <a:ext cx="5981701" cy="4775200"/>
          </a:xfrm>
        </p:spPr>
        <p:txBody>
          <a:bodyPr>
            <a:noAutofit/>
          </a:bodyPr>
          <a:lstStyle>
            <a:lvl1pPr marL="0" indent="0">
              <a:lnSpc>
                <a:spcPct val="100000"/>
              </a:lnSpc>
              <a:spcBef>
                <a:spcPts val="2400"/>
              </a:spcBef>
              <a:buNone/>
              <a:defRPr sz="2400" b="0" cap="all" baseline="0">
                <a:solidFill>
                  <a:schemeClr val="accent1"/>
                </a:solidFill>
                <a:latin typeface="+mj-lt"/>
              </a:defRPr>
            </a:lvl1pPr>
            <a:lvl2pPr marL="228600" indent="-228600">
              <a:lnSpc>
                <a:spcPct val="100000"/>
              </a:lnSpc>
              <a:spcBef>
                <a:spcPts val="1200"/>
              </a:spcBef>
              <a:buClr>
                <a:schemeClr val="accent1"/>
              </a:buClr>
              <a:buSzPct val="90000"/>
              <a:buFont typeface="Wingdings" panose="05000000000000000000" pitchFamily="2" charset="2"/>
              <a:buChar char="§"/>
              <a:defRPr sz="2000">
                <a:solidFill>
                  <a:schemeClr val="bg1"/>
                </a:solidFill>
              </a:defRPr>
            </a:lvl2pPr>
            <a:lvl3pPr marL="631825" indent="-228600">
              <a:lnSpc>
                <a:spcPct val="100000"/>
              </a:lnSpc>
              <a:buSzPct val="100000"/>
              <a:buFont typeface="Calibri" panose="020F0502020204030204" pitchFamily="34" charset="0"/>
              <a:buChar char="−"/>
              <a:defRPr sz="1800">
                <a:solidFill>
                  <a:schemeClr val="bg1"/>
                </a:solidFill>
              </a:defRPr>
            </a:lvl3pPr>
            <a:lvl4pPr marL="1084263" indent="-174625">
              <a:lnSpc>
                <a:spcPct val="100000"/>
              </a:lnSpc>
              <a:buFont typeface="Wingdings" panose="05000000000000000000" pitchFamily="2" charset="2"/>
              <a:buChar char="§"/>
              <a:defRPr sz="1600">
                <a:solidFill>
                  <a:schemeClr val="bg1"/>
                </a:solidFill>
              </a:defRPr>
            </a:lvl4pPr>
          </a:lstStyle>
          <a:p>
            <a:pPr lvl="0"/>
            <a:r>
              <a:rPr lang="en-US" dirty="0"/>
              <a:t>Click to edit Master text styles</a:t>
            </a:r>
          </a:p>
          <a:p>
            <a:pPr lvl="1"/>
            <a:r>
              <a:rPr lang="en-US" dirty="0"/>
              <a:t>First level</a:t>
            </a:r>
          </a:p>
          <a:p>
            <a:pPr lvl="2"/>
            <a:r>
              <a:rPr lang="en-US" dirty="0"/>
              <a:t>Second level</a:t>
            </a:r>
          </a:p>
          <a:p>
            <a:pPr lvl="3"/>
            <a:r>
              <a:rPr lang="en-US" dirty="0"/>
              <a:t>Third level</a:t>
            </a:r>
          </a:p>
        </p:txBody>
      </p:sp>
      <p:grpSp>
        <p:nvGrpSpPr>
          <p:cNvPr id="17" name="Group 16">
            <a:extLst>
              <a:ext uri="{FF2B5EF4-FFF2-40B4-BE49-F238E27FC236}">
                <a16:creationId xmlns:a16="http://schemas.microsoft.com/office/drawing/2014/main" id="{FCF0C60A-6E06-49A3-978B-4C83304BB2EA}"/>
              </a:ext>
            </a:extLst>
          </p:cNvPr>
          <p:cNvGrpSpPr/>
          <p:nvPr userDrawn="1"/>
        </p:nvGrpSpPr>
        <p:grpSpPr>
          <a:xfrm>
            <a:off x="5586474" y="6026149"/>
            <a:ext cx="814326" cy="657225"/>
            <a:chOff x="2014538" y="134938"/>
            <a:chExt cx="8162926" cy="6588125"/>
          </a:xfrm>
          <a:solidFill>
            <a:schemeClr val="bg1"/>
          </a:solidFill>
        </p:grpSpPr>
        <p:sp>
          <p:nvSpPr>
            <p:cNvPr id="18" name="Freeform 50">
              <a:extLst>
                <a:ext uri="{FF2B5EF4-FFF2-40B4-BE49-F238E27FC236}">
                  <a16:creationId xmlns:a16="http://schemas.microsoft.com/office/drawing/2014/main" id="{A8D78E9B-662A-4C5E-A495-52E0BBC777E5}"/>
                </a:ext>
              </a:extLst>
            </p:cNvPr>
            <p:cNvSpPr>
              <a:spLocks/>
            </p:cNvSpPr>
            <p:nvPr userDrawn="1"/>
          </p:nvSpPr>
          <p:spPr bwMode="auto">
            <a:xfrm>
              <a:off x="6213476" y="134938"/>
              <a:ext cx="2125663" cy="6588125"/>
            </a:xfrm>
            <a:custGeom>
              <a:avLst/>
              <a:gdLst>
                <a:gd name="T0" fmla="*/ 285 w 564"/>
                <a:gd name="T1" fmla="*/ 0 h 1748"/>
                <a:gd name="T2" fmla="*/ 320 w 564"/>
                <a:gd name="T3" fmla="*/ 5 h 1748"/>
                <a:gd name="T4" fmla="*/ 533 w 564"/>
                <a:gd name="T5" fmla="*/ 210 h 1748"/>
                <a:gd name="T6" fmla="*/ 329 w 564"/>
                <a:gd name="T7" fmla="*/ 529 h 1748"/>
                <a:gd name="T8" fmla="*/ 265 w 564"/>
                <a:gd name="T9" fmla="*/ 536 h 1748"/>
                <a:gd name="T10" fmla="*/ 84 w 564"/>
                <a:gd name="T11" fmla="*/ 536 h 1748"/>
                <a:gd name="T12" fmla="*/ 74 w 564"/>
                <a:gd name="T13" fmla="*/ 536 h 1748"/>
                <a:gd name="T14" fmla="*/ 74 w 564"/>
                <a:gd name="T15" fmla="*/ 546 h 1748"/>
                <a:gd name="T16" fmla="*/ 74 w 564"/>
                <a:gd name="T17" fmla="*/ 1669 h 1748"/>
                <a:gd name="T18" fmla="*/ 68 w 564"/>
                <a:gd name="T19" fmla="*/ 1685 h 1748"/>
                <a:gd name="T20" fmla="*/ 0 w 564"/>
                <a:gd name="T21" fmla="*/ 1748 h 1748"/>
                <a:gd name="T22" fmla="*/ 0 w 564"/>
                <a:gd name="T23" fmla="*/ 461 h 1748"/>
                <a:gd name="T24" fmla="*/ 7 w 564"/>
                <a:gd name="T25" fmla="*/ 461 h 1748"/>
                <a:gd name="T26" fmla="*/ 268 w 564"/>
                <a:gd name="T27" fmla="*/ 461 h 1748"/>
                <a:gd name="T28" fmla="*/ 441 w 564"/>
                <a:gd name="T29" fmla="*/ 358 h 1748"/>
                <a:gd name="T30" fmla="*/ 303 w 564"/>
                <a:gd name="T31" fmla="*/ 78 h 1748"/>
                <a:gd name="T32" fmla="*/ 264 w 564"/>
                <a:gd name="T33" fmla="*/ 75 h 1748"/>
                <a:gd name="T34" fmla="*/ 114 w 564"/>
                <a:gd name="T35" fmla="*/ 75 h 1748"/>
                <a:gd name="T36" fmla="*/ 104 w 564"/>
                <a:gd name="T37" fmla="*/ 67 h 1748"/>
                <a:gd name="T38" fmla="*/ 83 w 564"/>
                <a:gd name="T39" fmla="*/ 0 h 1748"/>
                <a:gd name="T40" fmla="*/ 285 w 564"/>
                <a:gd name="T41" fmla="*/ 0 h 1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4" h="1748">
                  <a:moveTo>
                    <a:pt x="285" y="0"/>
                  </a:moveTo>
                  <a:cubicBezTo>
                    <a:pt x="297" y="1"/>
                    <a:pt x="309" y="3"/>
                    <a:pt x="320" y="5"/>
                  </a:cubicBezTo>
                  <a:cubicBezTo>
                    <a:pt x="424" y="23"/>
                    <a:pt x="511" y="107"/>
                    <a:pt x="533" y="210"/>
                  </a:cubicBezTo>
                  <a:cubicBezTo>
                    <a:pt x="564" y="356"/>
                    <a:pt x="475" y="495"/>
                    <a:pt x="329" y="529"/>
                  </a:cubicBezTo>
                  <a:cubicBezTo>
                    <a:pt x="308" y="534"/>
                    <a:pt x="286" y="536"/>
                    <a:pt x="265" y="536"/>
                  </a:cubicBezTo>
                  <a:cubicBezTo>
                    <a:pt x="204" y="536"/>
                    <a:pt x="144" y="536"/>
                    <a:pt x="84" y="536"/>
                  </a:cubicBezTo>
                  <a:cubicBezTo>
                    <a:pt x="74" y="536"/>
                    <a:pt x="74" y="536"/>
                    <a:pt x="74" y="536"/>
                  </a:cubicBezTo>
                  <a:cubicBezTo>
                    <a:pt x="74" y="546"/>
                    <a:pt x="74" y="546"/>
                    <a:pt x="74" y="546"/>
                  </a:cubicBezTo>
                  <a:cubicBezTo>
                    <a:pt x="74" y="920"/>
                    <a:pt x="74" y="1295"/>
                    <a:pt x="74" y="1669"/>
                  </a:cubicBezTo>
                  <a:cubicBezTo>
                    <a:pt x="75" y="1676"/>
                    <a:pt x="73" y="1680"/>
                    <a:pt x="68" y="1685"/>
                  </a:cubicBezTo>
                  <a:cubicBezTo>
                    <a:pt x="45" y="1706"/>
                    <a:pt x="23" y="1727"/>
                    <a:pt x="0" y="1748"/>
                  </a:cubicBezTo>
                  <a:cubicBezTo>
                    <a:pt x="0" y="461"/>
                    <a:pt x="0" y="461"/>
                    <a:pt x="0" y="461"/>
                  </a:cubicBezTo>
                  <a:cubicBezTo>
                    <a:pt x="2" y="461"/>
                    <a:pt x="5" y="461"/>
                    <a:pt x="7" y="461"/>
                  </a:cubicBezTo>
                  <a:cubicBezTo>
                    <a:pt x="94" y="461"/>
                    <a:pt x="181" y="461"/>
                    <a:pt x="268" y="461"/>
                  </a:cubicBezTo>
                  <a:cubicBezTo>
                    <a:pt x="345" y="460"/>
                    <a:pt x="404" y="425"/>
                    <a:pt x="441" y="358"/>
                  </a:cubicBezTo>
                  <a:cubicBezTo>
                    <a:pt x="504" y="244"/>
                    <a:pt x="432" y="100"/>
                    <a:pt x="303" y="78"/>
                  </a:cubicBezTo>
                  <a:cubicBezTo>
                    <a:pt x="290" y="76"/>
                    <a:pt x="277" y="75"/>
                    <a:pt x="264" y="75"/>
                  </a:cubicBezTo>
                  <a:cubicBezTo>
                    <a:pt x="214" y="75"/>
                    <a:pt x="164" y="75"/>
                    <a:pt x="114" y="75"/>
                  </a:cubicBezTo>
                  <a:cubicBezTo>
                    <a:pt x="108" y="75"/>
                    <a:pt x="106" y="73"/>
                    <a:pt x="104" y="67"/>
                  </a:cubicBezTo>
                  <a:cubicBezTo>
                    <a:pt x="97" y="45"/>
                    <a:pt x="90" y="22"/>
                    <a:pt x="83" y="0"/>
                  </a:cubicBezTo>
                  <a:lnTo>
                    <a:pt x="2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51">
              <a:extLst>
                <a:ext uri="{FF2B5EF4-FFF2-40B4-BE49-F238E27FC236}">
                  <a16:creationId xmlns:a16="http://schemas.microsoft.com/office/drawing/2014/main" id="{FBDBEC7E-F283-46AA-BD4B-67645F91AC53}"/>
                </a:ext>
              </a:extLst>
            </p:cNvPr>
            <p:cNvSpPr>
              <a:spLocks/>
            </p:cNvSpPr>
            <p:nvPr userDrawn="1"/>
          </p:nvSpPr>
          <p:spPr bwMode="auto">
            <a:xfrm>
              <a:off x="8210551" y="134938"/>
              <a:ext cx="1966913" cy="3538538"/>
            </a:xfrm>
            <a:custGeom>
              <a:avLst/>
              <a:gdLst>
                <a:gd name="T0" fmla="*/ 196 w 522"/>
                <a:gd name="T1" fmla="*/ 0 h 939"/>
                <a:gd name="T2" fmla="*/ 232 w 522"/>
                <a:gd name="T3" fmla="*/ 5 h 939"/>
                <a:gd name="T4" fmla="*/ 446 w 522"/>
                <a:gd name="T5" fmla="*/ 212 h 939"/>
                <a:gd name="T6" fmla="*/ 246 w 522"/>
                <a:gd name="T7" fmla="*/ 528 h 939"/>
                <a:gd name="T8" fmla="*/ 217 w 522"/>
                <a:gd name="T9" fmla="*/ 534 h 939"/>
                <a:gd name="T10" fmla="*/ 221 w 522"/>
                <a:gd name="T11" fmla="*/ 538 h 939"/>
                <a:gd name="T12" fmla="*/ 519 w 522"/>
                <a:gd name="T13" fmla="*/ 834 h 939"/>
                <a:gd name="T14" fmla="*/ 522 w 522"/>
                <a:gd name="T15" fmla="*/ 837 h 939"/>
                <a:gd name="T16" fmla="*/ 522 w 522"/>
                <a:gd name="T17" fmla="*/ 854 h 939"/>
                <a:gd name="T18" fmla="*/ 521 w 522"/>
                <a:gd name="T19" fmla="*/ 863 h 939"/>
                <a:gd name="T20" fmla="*/ 519 w 522"/>
                <a:gd name="T21" fmla="*/ 932 h 939"/>
                <a:gd name="T22" fmla="*/ 519 w 522"/>
                <a:gd name="T23" fmla="*/ 939 h 939"/>
                <a:gd name="T24" fmla="*/ 38 w 522"/>
                <a:gd name="T25" fmla="*/ 461 h 939"/>
                <a:gd name="T26" fmla="*/ 45 w 522"/>
                <a:gd name="T27" fmla="*/ 461 h 939"/>
                <a:gd name="T28" fmla="*/ 188 w 522"/>
                <a:gd name="T29" fmla="*/ 460 h 939"/>
                <a:gd name="T30" fmla="*/ 369 w 522"/>
                <a:gd name="T31" fmla="*/ 317 h 939"/>
                <a:gd name="T32" fmla="*/ 211 w 522"/>
                <a:gd name="T33" fmla="*/ 77 h 939"/>
                <a:gd name="T34" fmla="*/ 176 w 522"/>
                <a:gd name="T35" fmla="*/ 75 h 939"/>
                <a:gd name="T36" fmla="*/ 42 w 522"/>
                <a:gd name="T37" fmla="*/ 75 h 939"/>
                <a:gd name="T38" fmla="*/ 32 w 522"/>
                <a:gd name="T39" fmla="*/ 69 h 939"/>
                <a:gd name="T40" fmla="*/ 0 w 522"/>
                <a:gd name="T41" fmla="*/ 0 h 939"/>
                <a:gd name="T42" fmla="*/ 196 w 522"/>
                <a:gd name="T43" fmla="*/ 0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22" h="939">
                  <a:moveTo>
                    <a:pt x="196" y="0"/>
                  </a:moveTo>
                  <a:cubicBezTo>
                    <a:pt x="208" y="1"/>
                    <a:pt x="220" y="3"/>
                    <a:pt x="232" y="5"/>
                  </a:cubicBezTo>
                  <a:cubicBezTo>
                    <a:pt x="336" y="23"/>
                    <a:pt x="424" y="109"/>
                    <a:pt x="446" y="212"/>
                  </a:cubicBezTo>
                  <a:cubicBezTo>
                    <a:pt x="475" y="355"/>
                    <a:pt x="389" y="492"/>
                    <a:pt x="246" y="528"/>
                  </a:cubicBezTo>
                  <a:cubicBezTo>
                    <a:pt x="237" y="530"/>
                    <a:pt x="227" y="532"/>
                    <a:pt x="217" y="534"/>
                  </a:cubicBezTo>
                  <a:cubicBezTo>
                    <a:pt x="218" y="536"/>
                    <a:pt x="220" y="537"/>
                    <a:pt x="221" y="538"/>
                  </a:cubicBezTo>
                  <a:cubicBezTo>
                    <a:pt x="320" y="637"/>
                    <a:pt x="420" y="736"/>
                    <a:pt x="519" y="834"/>
                  </a:cubicBezTo>
                  <a:cubicBezTo>
                    <a:pt x="520" y="835"/>
                    <a:pt x="521" y="836"/>
                    <a:pt x="522" y="837"/>
                  </a:cubicBezTo>
                  <a:cubicBezTo>
                    <a:pt x="522" y="854"/>
                    <a:pt x="522" y="854"/>
                    <a:pt x="522" y="854"/>
                  </a:cubicBezTo>
                  <a:cubicBezTo>
                    <a:pt x="522" y="857"/>
                    <a:pt x="521" y="860"/>
                    <a:pt x="521" y="863"/>
                  </a:cubicBezTo>
                  <a:cubicBezTo>
                    <a:pt x="521" y="886"/>
                    <a:pt x="520" y="909"/>
                    <a:pt x="519" y="932"/>
                  </a:cubicBezTo>
                  <a:cubicBezTo>
                    <a:pt x="519" y="934"/>
                    <a:pt x="519" y="936"/>
                    <a:pt x="519" y="939"/>
                  </a:cubicBezTo>
                  <a:cubicBezTo>
                    <a:pt x="358" y="779"/>
                    <a:pt x="198" y="620"/>
                    <a:pt x="38" y="461"/>
                  </a:cubicBezTo>
                  <a:cubicBezTo>
                    <a:pt x="40" y="461"/>
                    <a:pt x="42" y="461"/>
                    <a:pt x="45" y="461"/>
                  </a:cubicBezTo>
                  <a:cubicBezTo>
                    <a:pt x="93" y="461"/>
                    <a:pt x="141" y="462"/>
                    <a:pt x="188" y="460"/>
                  </a:cubicBezTo>
                  <a:cubicBezTo>
                    <a:pt x="274" y="458"/>
                    <a:pt x="348" y="399"/>
                    <a:pt x="369" y="317"/>
                  </a:cubicBezTo>
                  <a:cubicBezTo>
                    <a:pt x="398" y="206"/>
                    <a:pt x="325" y="94"/>
                    <a:pt x="211" y="77"/>
                  </a:cubicBezTo>
                  <a:cubicBezTo>
                    <a:pt x="199" y="75"/>
                    <a:pt x="188" y="75"/>
                    <a:pt x="176" y="75"/>
                  </a:cubicBezTo>
                  <a:cubicBezTo>
                    <a:pt x="131" y="75"/>
                    <a:pt x="87" y="75"/>
                    <a:pt x="42" y="75"/>
                  </a:cubicBezTo>
                  <a:cubicBezTo>
                    <a:pt x="37" y="75"/>
                    <a:pt x="34" y="74"/>
                    <a:pt x="32" y="69"/>
                  </a:cubicBezTo>
                  <a:cubicBezTo>
                    <a:pt x="22" y="46"/>
                    <a:pt x="11" y="23"/>
                    <a:pt x="0" y="0"/>
                  </a:cubicBez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52">
              <a:extLst>
                <a:ext uri="{FF2B5EF4-FFF2-40B4-BE49-F238E27FC236}">
                  <a16:creationId xmlns:a16="http://schemas.microsoft.com/office/drawing/2014/main" id="{89F9466F-0225-4104-B5BE-1655178674B0}"/>
                </a:ext>
              </a:extLst>
            </p:cNvPr>
            <p:cNvSpPr>
              <a:spLocks/>
            </p:cNvSpPr>
            <p:nvPr userDrawn="1"/>
          </p:nvSpPr>
          <p:spPr bwMode="auto">
            <a:xfrm>
              <a:off x="2014538" y="134938"/>
              <a:ext cx="1993900" cy="3225800"/>
            </a:xfrm>
            <a:custGeom>
              <a:avLst/>
              <a:gdLst>
                <a:gd name="T0" fmla="*/ 75 w 529"/>
                <a:gd name="T1" fmla="*/ 0 h 856"/>
                <a:gd name="T2" fmla="*/ 75 w 529"/>
                <a:gd name="T3" fmla="*/ 10 h 856"/>
                <a:gd name="T4" fmla="*/ 75 w 529"/>
                <a:gd name="T5" fmla="*/ 451 h 856"/>
                <a:gd name="T6" fmla="*/ 75 w 529"/>
                <a:gd name="T7" fmla="*/ 461 h 856"/>
                <a:gd name="T8" fmla="*/ 529 w 529"/>
                <a:gd name="T9" fmla="*/ 461 h 856"/>
                <a:gd name="T10" fmla="*/ 529 w 529"/>
                <a:gd name="T11" fmla="*/ 536 h 856"/>
                <a:gd name="T12" fmla="*/ 76 w 529"/>
                <a:gd name="T13" fmla="*/ 536 h 856"/>
                <a:gd name="T14" fmla="*/ 76 w 529"/>
                <a:gd name="T15" fmla="*/ 856 h 856"/>
                <a:gd name="T16" fmla="*/ 0 w 529"/>
                <a:gd name="T17" fmla="*/ 790 h 856"/>
                <a:gd name="T18" fmla="*/ 0 w 529"/>
                <a:gd name="T19" fmla="*/ 25 h 856"/>
                <a:gd name="T20" fmla="*/ 69 w 529"/>
                <a:gd name="T21" fmla="*/ 2 h 856"/>
                <a:gd name="T22" fmla="*/ 74 w 529"/>
                <a:gd name="T23" fmla="*/ 0 h 856"/>
                <a:gd name="T24" fmla="*/ 75 w 529"/>
                <a:gd name="T25"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9" h="856">
                  <a:moveTo>
                    <a:pt x="75" y="0"/>
                  </a:moveTo>
                  <a:cubicBezTo>
                    <a:pt x="75" y="3"/>
                    <a:pt x="75" y="6"/>
                    <a:pt x="75" y="10"/>
                  </a:cubicBezTo>
                  <a:cubicBezTo>
                    <a:pt x="75" y="157"/>
                    <a:pt x="75" y="304"/>
                    <a:pt x="75" y="451"/>
                  </a:cubicBezTo>
                  <a:cubicBezTo>
                    <a:pt x="75" y="461"/>
                    <a:pt x="75" y="461"/>
                    <a:pt x="75" y="461"/>
                  </a:cubicBezTo>
                  <a:cubicBezTo>
                    <a:pt x="529" y="461"/>
                    <a:pt x="529" y="461"/>
                    <a:pt x="529" y="461"/>
                  </a:cubicBezTo>
                  <a:cubicBezTo>
                    <a:pt x="529" y="536"/>
                    <a:pt x="529" y="536"/>
                    <a:pt x="529" y="536"/>
                  </a:cubicBezTo>
                  <a:cubicBezTo>
                    <a:pt x="76" y="536"/>
                    <a:pt x="76" y="536"/>
                    <a:pt x="76" y="536"/>
                  </a:cubicBezTo>
                  <a:cubicBezTo>
                    <a:pt x="76" y="856"/>
                    <a:pt x="76" y="856"/>
                    <a:pt x="76" y="856"/>
                  </a:cubicBezTo>
                  <a:cubicBezTo>
                    <a:pt x="49" y="833"/>
                    <a:pt x="24" y="812"/>
                    <a:pt x="0" y="790"/>
                  </a:cubicBezTo>
                  <a:cubicBezTo>
                    <a:pt x="0" y="25"/>
                    <a:pt x="0" y="25"/>
                    <a:pt x="0" y="25"/>
                  </a:cubicBezTo>
                  <a:cubicBezTo>
                    <a:pt x="23" y="17"/>
                    <a:pt x="46" y="10"/>
                    <a:pt x="69" y="2"/>
                  </a:cubicBezTo>
                  <a:cubicBezTo>
                    <a:pt x="70" y="1"/>
                    <a:pt x="72" y="0"/>
                    <a:pt x="74" y="0"/>
                  </a:cubicBezTo>
                  <a:lnTo>
                    <a:pt x="7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53">
              <a:extLst>
                <a:ext uri="{FF2B5EF4-FFF2-40B4-BE49-F238E27FC236}">
                  <a16:creationId xmlns:a16="http://schemas.microsoft.com/office/drawing/2014/main" id="{489B8EF9-5030-4B6C-B9D5-4A3B17EBEA42}"/>
                </a:ext>
              </a:extLst>
            </p:cNvPr>
            <p:cNvSpPr>
              <a:spLocks/>
            </p:cNvSpPr>
            <p:nvPr userDrawn="1"/>
          </p:nvSpPr>
          <p:spPr bwMode="auto">
            <a:xfrm>
              <a:off x="4445001" y="220663"/>
              <a:ext cx="1752600" cy="5240338"/>
            </a:xfrm>
            <a:custGeom>
              <a:avLst/>
              <a:gdLst>
                <a:gd name="T0" fmla="*/ 76 w 465"/>
                <a:gd name="T1" fmla="*/ 1390 h 1390"/>
                <a:gd name="T2" fmla="*/ 71 w 465"/>
                <a:gd name="T3" fmla="*/ 1386 h 1390"/>
                <a:gd name="T4" fmla="*/ 5 w 465"/>
                <a:gd name="T5" fmla="*/ 1331 h 1390"/>
                <a:gd name="T6" fmla="*/ 0 w 465"/>
                <a:gd name="T7" fmla="*/ 1319 h 1390"/>
                <a:gd name="T8" fmla="*/ 0 w 465"/>
                <a:gd name="T9" fmla="*/ 815 h 1390"/>
                <a:gd name="T10" fmla="*/ 0 w 465"/>
                <a:gd name="T11" fmla="*/ 441 h 1390"/>
                <a:gd name="T12" fmla="*/ 5 w 465"/>
                <a:gd name="T13" fmla="*/ 431 h 1390"/>
                <a:gd name="T14" fmla="*/ 436 w 465"/>
                <a:gd name="T15" fmla="*/ 3 h 1390"/>
                <a:gd name="T16" fmla="*/ 440 w 465"/>
                <a:gd name="T17" fmla="*/ 0 h 1390"/>
                <a:gd name="T18" fmla="*/ 442 w 465"/>
                <a:gd name="T19" fmla="*/ 5 h 1390"/>
                <a:gd name="T20" fmla="*/ 464 w 465"/>
                <a:gd name="T21" fmla="*/ 75 h 1390"/>
                <a:gd name="T22" fmla="*/ 461 w 465"/>
                <a:gd name="T23" fmla="*/ 85 h 1390"/>
                <a:gd name="T24" fmla="*/ 82 w 465"/>
                <a:gd name="T25" fmla="*/ 460 h 1390"/>
                <a:gd name="T26" fmla="*/ 76 w 465"/>
                <a:gd name="T27" fmla="*/ 474 h 1390"/>
                <a:gd name="T28" fmla="*/ 76 w 465"/>
                <a:gd name="T29" fmla="*/ 1380 h 1390"/>
                <a:gd name="T30" fmla="*/ 76 w 465"/>
                <a:gd name="T31" fmla="*/ 1390 h 1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5" h="1390">
                  <a:moveTo>
                    <a:pt x="76" y="1390"/>
                  </a:moveTo>
                  <a:cubicBezTo>
                    <a:pt x="74" y="1388"/>
                    <a:pt x="72" y="1387"/>
                    <a:pt x="71" y="1386"/>
                  </a:cubicBezTo>
                  <a:cubicBezTo>
                    <a:pt x="49" y="1368"/>
                    <a:pt x="27" y="1349"/>
                    <a:pt x="5" y="1331"/>
                  </a:cubicBezTo>
                  <a:cubicBezTo>
                    <a:pt x="2" y="1327"/>
                    <a:pt x="0" y="1324"/>
                    <a:pt x="0" y="1319"/>
                  </a:cubicBezTo>
                  <a:cubicBezTo>
                    <a:pt x="0" y="1151"/>
                    <a:pt x="0" y="983"/>
                    <a:pt x="0" y="815"/>
                  </a:cubicBezTo>
                  <a:cubicBezTo>
                    <a:pt x="0" y="691"/>
                    <a:pt x="0" y="566"/>
                    <a:pt x="0" y="441"/>
                  </a:cubicBezTo>
                  <a:cubicBezTo>
                    <a:pt x="0" y="437"/>
                    <a:pt x="1" y="434"/>
                    <a:pt x="5" y="431"/>
                  </a:cubicBezTo>
                  <a:cubicBezTo>
                    <a:pt x="149" y="288"/>
                    <a:pt x="292" y="146"/>
                    <a:pt x="436" y="3"/>
                  </a:cubicBezTo>
                  <a:cubicBezTo>
                    <a:pt x="437" y="2"/>
                    <a:pt x="439" y="1"/>
                    <a:pt x="440" y="0"/>
                  </a:cubicBezTo>
                  <a:cubicBezTo>
                    <a:pt x="441" y="1"/>
                    <a:pt x="442" y="3"/>
                    <a:pt x="442" y="5"/>
                  </a:cubicBezTo>
                  <a:cubicBezTo>
                    <a:pt x="449" y="28"/>
                    <a:pt x="456" y="52"/>
                    <a:pt x="464" y="75"/>
                  </a:cubicBezTo>
                  <a:cubicBezTo>
                    <a:pt x="465" y="79"/>
                    <a:pt x="464" y="82"/>
                    <a:pt x="461" y="85"/>
                  </a:cubicBezTo>
                  <a:cubicBezTo>
                    <a:pt x="335" y="210"/>
                    <a:pt x="208" y="335"/>
                    <a:pt x="82" y="460"/>
                  </a:cubicBezTo>
                  <a:cubicBezTo>
                    <a:pt x="78" y="464"/>
                    <a:pt x="76" y="468"/>
                    <a:pt x="76" y="474"/>
                  </a:cubicBezTo>
                  <a:cubicBezTo>
                    <a:pt x="76" y="776"/>
                    <a:pt x="76" y="1078"/>
                    <a:pt x="76" y="1380"/>
                  </a:cubicBezTo>
                  <a:lnTo>
                    <a:pt x="76" y="13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 name="Footer Placeholder 3">
            <a:extLst>
              <a:ext uri="{FF2B5EF4-FFF2-40B4-BE49-F238E27FC236}">
                <a16:creationId xmlns:a16="http://schemas.microsoft.com/office/drawing/2014/main" id="{01B44B13-C52C-42E5-8620-24C574B297ED}"/>
              </a:ext>
            </a:extLst>
          </p:cNvPr>
          <p:cNvSpPr>
            <a:spLocks noGrp="1"/>
          </p:cNvSpPr>
          <p:nvPr>
            <p:ph type="ftr" sz="quarter" idx="16"/>
          </p:nvPr>
        </p:nvSpPr>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5" name="Slide Number Placeholder 4">
            <a:extLst>
              <a:ext uri="{FF2B5EF4-FFF2-40B4-BE49-F238E27FC236}">
                <a16:creationId xmlns:a16="http://schemas.microsoft.com/office/drawing/2014/main" id="{9FC9F31A-7DDD-4A62-A11D-3A2A550BCE47}"/>
              </a:ext>
            </a:extLst>
          </p:cNvPr>
          <p:cNvSpPr>
            <a:spLocks noGrp="1"/>
          </p:cNvSpPr>
          <p:nvPr>
            <p:ph type="sldNum" sz="quarter" idx="17"/>
          </p:nvPr>
        </p:nvSpPr>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971400330"/>
      </p:ext>
    </p:extLst>
  </p:cSld>
  <p:clrMapOvr>
    <a:masterClrMapping/>
  </p:clrMapOvr>
  <p:extLst>
    <p:ext uri="{DCECCB84-F9BA-43D5-87BE-67443E8EF086}">
      <p15:sldGuideLst xmlns:p15="http://schemas.microsoft.com/office/powerpoint/2012/main">
        <p15:guide id="1" orient="horz" pos="960">
          <p15:clr>
            <a:srgbClr val="FBAE40"/>
          </p15:clr>
        </p15:guide>
        <p15:guide id="2" pos="4056" userDrawn="1">
          <p15:clr>
            <a:srgbClr val="FBAE40"/>
          </p15:clr>
        </p15:guide>
        <p15:guide id="3" pos="429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Large half">
    <p:spTree>
      <p:nvGrpSpPr>
        <p:cNvPr id="1" name=""/>
        <p:cNvGrpSpPr/>
        <p:nvPr/>
      </p:nvGrpSpPr>
      <p:grpSpPr>
        <a:xfrm>
          <a:off x="0" y="0"/>
          <a:ext cx="0" cy="0"/>
          <a:chOff x="0" y="0"/>
          <a:chExt cx="0" cy="0"/>
        </a:xfrm>
      </p:grpSpPr>
      <p:pic>
        <p:nvPicPr>
          <p:cNvPr id="20" name="Picture 19" descr="A close up of a blue background&#10;&#10;Description automatically generated">
            <a:extLst>
              <a:ext uri="{FF2B5EF4-FFF2-40B4-BE49-F238E27FC236}">
                <a16:creationId xmlns:a16="http://schemas.microsoft.com/office/drawing/2014/main" id="{8A8D2C28-A0D0-48A3-A5D6-EBCAB0D4ADC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587" y="0"/>
            <a:ext cx="4875213" cy="6858000"/>
          </a:xfrm>
          <a:prstGeom prst="rect">
            <a:avLst/>
          </a:prstGeom>
          <a:effectLst/>
        </p:spPr>
      </p:pic>
      <p:sp>
        <p:nvSpPr>
          <p:cNvPr id="2" name="Title 1">
            <a:extLst>
              <a:ext uri="{FF2B5EF4-FFF2-40B4-BE49-F238E27FC236}">
                <a16:creationId xmlns:a16="http://schemas.microsoft.com/office/drawing/2014/main" id="{E8BAFEE3-4308-44BC-AF1F-2432C5777576}"/>
              </a:ext>
            </a:extLst>
          </p:cNvPr>
          <p:cNvSpPr>
            <a:spLocks noGrp="1"/>
          </p:cNvSpPr>
          <p:nvPr userDrawn="1">
            <p:ph type="title" hasCustomPrompt="1"/>
          </p:nvPr>
        </p:nvSpPr>
        <p:spPr>
          <a:xfrm>
            <a:off x="457200" y="381000"/>
            <a:ext cx="4152899" cy="495299"/>
          </a:xfrm>
        </p:spPr>
        <p:txBody>
          <a:bodyPr/>
          <a:lstStyle>
            <a:lvl1pPr>
              <a:defRPr>
                <a:solidFill>
                  <a:schemeClr val="bg1"/>
                </a:solidFill>
              </a:defRPr>
            </a:lvl1pPr>
          </a:lstStyle>
          <a:p>
            <a:r>
              <a:rPr lang="en-US" dirty="0"/>
              <a:t>Click to edit </a:t>
            </a:r>
            <a:br>
              <a:rPr lang="en-US" dirty="0"/>
            </a:br>
            <a:r>
              <a:rPr lang="en-US" dirty="0"/>
              <a:t>Master title</a:t>
            </a:r>
          </a:p>
        </p:txBody>
      </p:sp>
      <p:sp>
        <p:nvSpPr>
          <p:cNvPr id="15" name="Text Placeholder 8">
            <a:extLst>
              <a:ext uri="{FF2B5EF4-FFF2-40B4-BE49-F238E27FC236}">
                <a16:creationId xmlns:a16="http://schemas.microsoft.com/office/drawing/2014/main" id="{F397C320-4D21-4BCD-8AF8-BCA831B3F5E9}"/>
              </a:ext>
            </a:extLst>
          </p:cNvPr>
          <p:cNvSpPr>
            <a:spLocks noGrp="1"/>
          </p:cNvSpPr>
          <p:nvPr>
            <p:ph type="body" sz="quarter" idx="14"/>
          </p:nvPr>
        </p:nvSpPr>
        <p:spPr>
          <a:xfrm>
            <a:off x="457199" y="1524000"/>
            <a:ext cx="4152901" cy="4820356"/>
          </a:xfrm>
        </p:spPr>
        <p:txBody>
          <a:bodyPr>
            <a:noAutofit/>
          </a:bodyPr>
          <a:lstStyle>
            <a:lvl1pPr marL="0" indent="0">
              <a:lnSpc>
                <a:spcPct val="100000"/>
              </a:lnSpc>
              <a:spcBef>
                <a:spcPts val="2400"/>
              </a:spcBef>
              <a:buNone/>
              <a:defRPr sz="2400" b="0" cap="all" baseline="0">
                <a:solidFill>
                  <a:schemeClr val="accent1"/>
                </a:solidFill>
                <a:latin typeface="+mj-lt"/>
              </a:defRPr>
            </a:lvl1pPr>
            <a:lvl2pPr marL="228600" indent="-228600">
              <a:lnSpc>
                <a:spcPct val="100000"/>
              </a:lnSpc>
              <a:spcBef>
                <a:spcPts val="1200"/>
              </a:spcBef>
              <a:buClr>
                <a:schemeClr val="accent1"/>
              </a:buClr>
              <a:buSzPct val="90000"/>
              <a:buFont typeface="Wingdings" panose="05000000000000000000" pitchFamily="2" charset="2"/>
              <a:buChar char="§"/>
              <a:defRPr sz="2000">
                <a:solidFill>
                  <a:schemeClr val="bg1"/>
                </a:solidFill>
              </a:defRPr>
            </a:lvl2pPr>
            <a:lvl3pPr marL="631825" indent="-228600">
              <a:lnSpc>
                <a:spcPct val="100000"/>
              </a:lnSpc>
              <a:buSzPct val="100000"/>
              <a:buFont typeface="Calibri" panose="020F0502020204030204" pitchFamily="34" charset="0"/>
              <a:buChar char="−"/>
              <a:defRPr sz="1800">
                <a:solidFill>
                  <a:schemeClr val="bg1"/>
                </a:solidFill>
              </a:defRPr>
            </a:lvl3pPr>
            <a:lvl4pPr marL="1084263" indent="-174625">
              <a:lnSpc>
                <a:spcPct val="100000"/>
              </a:lnSpc>
              <a:buFont typeface="Wingdings" panose="05000000000000000000" pitchFamily="2" charset="2"/>
              <a:buChar char="§"/>
              <a:defRPr sz="1600">
                <a:solidFill>
                  <a:schemeClr val="bg1"/>
                </a:solidFill>
              </a:defRPr>
            </a:lvl4pPr>
          </a:lstStyle>
          <a:p>
            <a:pPr lvl="0"/>
            <a:r>
              <a:rPr lang="en-US" dirty="0"/>
              <a:t>Click to edit Master text styles</a:t>
            </a:r>
          </a:p>
          <a:p>
            <a:pPr lvl="1"/>
            <a:r>
              <a:rPr lang="en-US" dirty="0"/>
              <a:t>First level</a:t>
            </a:r>
          </a:p>
          <a:p>
            <a:pPr lvl="2"/>
            <a:r>
              <a:rPr lang="en-US" dirty="0"/>
              <a:t>Second level</a:t>
            </a:r>
          </a:p>
          <a:p>
            <a:pPr lvl="3"/>
            <a:r>
              <a:rPr lang="en-US" dirty="0"/>
              <a:t>Third level</a:t>
            </a:r>
          </a:p>
        </p:txBody>
      </p:sp>
      <p:grpSp>
        <p:nvGrpSpPr>
          <p:cNvPr id="13" name="Group 12">
            <a:extLst>
              <a:ext uri="{FF2B5EF4-FFF2-40B4-BE49-F238E27FC236}">
                <a16:creationId xmlns:a16="http://schemas.microsoft.com/office/drawing/2014/main" id="{FF6E77BC-52FC-432A-9376-EF83988F2857}"/>
              </a:ext>
            </a:extLst>
          </p:cNvPr>
          <p:cNvGrpSpPr/>
          <p:nvPr userDrawn="1"/>
        </p:nvGrpSpPr>
        <p:grpSpPr>
          <a:xfrm>
            <a:off x="3706874" y="6026149"/>
            <a:ext cx="814326" cy="657225"/>
            <a:chOff x="2014538" y="134938"/>
            <a:chExt cx="8162926" cy="6588125"/>
          </a:xfrm>
          <a:solidFill>
            <a:schemeClr val="bg1"/>
          </a:solidFill>
        </p:grpSpPr>
        <p:sp>
          <p:nvSpPr>
            <p:cNvPr id="14" name="Freeform 50">
              <a:extLst>
                <a:ext uri="{FF2B5EF4-FFF2-40B4-BE49-F238E27FC236}">
                  <a16:creationId xmlns:a16="http://schemas.microsoft.com/office/drawing/2014/main" id="{BE15B318-45D5-457E-B562-83D8C8CFFE0B}"/>
                </a:ext>
              </a:extLst>
            </p:cNvPr>
            <p:cNvSpPr>
              <a:spLocks/>
            </p:cNvSpPr>
            <p:nvPr userDrawn="1"/>
          </p:nvSpPr>
          <p:spPr bwMode="auto">
            <a:xfrm>
              <a:off x="6213476" y="134938"/>
              <a:ext cx="2125663" cy="6588125"/>
            </a:xfrm>
            <a:custGeom>
              <a:avLst/>
              <a:gdLst>
                <a:gd name="T0" fmla="*/ 285 w 564"/>
                <a:gd name="T1" fmla="*/ 0 h 1748"/>
                <a:gd name="T2" fmla="*/ 320 w 564"/>
                <a:gd name="T3" fmla="*/ 5 h 1748"/>
                <a:gd name="T4" fmla="*/ 533 w 564"/>
                <a:gd name="T5" fmla="*/ 210 h 1748"/>
                <a:gd name="T6" fmla="*/ 329 w 564"/>
                <a:gd name="T7" fmla="*/ 529 h 1748"/>
                <a:gd name="T8" fmla="*/ 265 w 564"/>
                <a:gd name="T9" fmla="*/ 536 h 1748"/>
                <a:gd name="T10" fmla="*/ 84 w 564"/>
                <a:gd name="T11" fmla="*/ 536 h 1748"/>
                <a:gd name="T12" fmla="*/ 74 w 564"/>
                <a:gd name="T13" fmla="*/ 536 h 1748"/>
                <a:gd name="T14" fmla="*/ 74 w 564"/>
                <a:gd name="T15" fmla="*/ 546 h 1748"/>
                <a:gd name="T16" fmla="*/ 74 w 564"/>
                <a:gd name="T17" fmla="*/ 1669 h 1748"/>
                <a:gd name="T18" fmla="*/ 68 w 564"/>
                <a:gd name="T19" fmla="*/ 1685 h 1748"/>
                <a:gd name="T20" fmla="*/ 0 w 564"/>
                <a:gd name="T21" fmla="*/ 1748 h 1748"/>
                <a:gd name="T22" fmla="*/ 0 w 564"/>
                <a:gd name="T23" fmla="*/ 461 h 1748"/>
                <a:gd name="T24" fmla="*/ 7 w 564"/>
                <a:gd name="T25" fmla="*/ 461 h 1748"/>
                <a:gd name="T26" fmla="*/ 268 w 564"/>
                <a:gd name="T27" fmla="*/ 461 h 1748"/>
                <a:gd name="T28" fmla="*/ 441 w 564"/>
                <a:gd name="T29" fmla="*/ 358 h 1748"/>
                <a:gd name="T30" fmla="*/ 303 w 564"/>
                <a:gd name="T31" fmla="*/ 78 h 1748"/>
                <a:gd name="T32" fmla="*/ 264 w 564"/>
                <a:gd name="T33" fmla="*/ 75 h 1748"/>
                <a:gd name="T34" fmla="*/ 114 w 564"/>
                <a:gd name="T35" fmla="*/ 75 h 1748"/>
                <a:gd name="T36" fmla="*/ 104 w 564"/>
                <a:gd name="T37" fmla="*/ 67 h 1748"/>
                <a:gd name="T38" fmla="*/ 83 w 564"/>
                <a:gd name="T39" fmla="*/ 0 h 1748"/>
                <a:gd name="T40" fmla="*/ 285 w 564"/>
                <a:gd name="T41" fmla="*/ 0 h 1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4" h="1748">
                  <a:moveTo>
                    <a:pt x="285" y="0"/>
                  </a:moveTo>
                  <a:cubicBezTo>
                    <a:pt x="297" y="1"/>
                    <a:pt x="309" y="3"/>
                    <a:pt x="320" y="5"/>
                  </a:cubicBezTo>
                  <a:cubicBezTo>
                    <a:pt x="424" y="23"/>
                    <a:pt x="511" y="107"/>
                    <a:pt x="533" y="210"/>
                  </a:cubicBezTo>
                  <a:cubicBezTo>
                    <a:pt x="564" y="356"/>
                    <a:pt x="475" y="495"/>
                    <a:pt x="329" y="529"/>
                  </a:cubicBezTo>
                  <a:cubicBezTo>
                    <a:pt x="308" y="534"/>
                    <a:pt x="286" y="536"/>
                    <a:pt x="265" y="536"/>
                  </a:cubicBezTo>
                  <a:cubicBezTo>
                    <a:pt x="204" y="536"/>
                    <a:pt x="144" y="536"/>
                    <a:pt x="84" y="536"/>
                  </a:cubicBezTo>
                  <a:cubicBezTo>
                    <a:pt x="74" y="536"/>
                    <a:pt x="74" y="536"/>
                    <a:pt x="74" y="536"/>
                  </a:cubicBezTo>
                  <a:cubicBezTo>
                    <a:pt x="74" y="546"/>
                    <a:pt x="74" y="546"/>
                    <a:pt x="74" y="546"/>
                  </a:cubicBezTo>
                  <a:cubicBezTo>
                    <a:pt x="74" y="920"/>
                    <a:pt x="74" y="1295"/>
                    <a:pt x="74" y="1669"/>
                  </a:cubicBezTo>
                  <a:cubicBezTo>
                    <a:pt x="75" y="1676"/>
                    <a:pt x="73" y="1680"/>
                    <a:pt x="68" y="1685"/>
                  </a:cubicBezTo>
                  <a:cubicBezTo>
                    <a:pt x="45" y="1706"/>
                    <a:pt x="23" y="1727"/>
                    <a:pt x="0" y="1748"/>
                  </a:cubicBezTo>
                  <a:cubicBezTo>
                    <a:pt x="0" y="461"/>
                    <a:pt x="0" y="461"/>
                    <a:pt x="0" y="461"/>
                  </a:cubicBezTo>
                  <a:cubicBezTo>
                    <a:pt x="2" y="461"/>
                    <a:pt x="5" y="461"/>
                    <a:pt x="7" y="461"/>
                  </a:cubicBezTo>
                  <a:cubicBezTo>
                    <a:pt x="94" y="461"/>
                    <a:pt x="181" y="461"/>
                    <a:pt x="268" y="461"/>
                  </a:cubicBezTo>
                  <a:cubicBezTo>
                    <a:pt x="345" y="460"/>
                    <a:pt x="404" y="425"/>
                    <a:pt x="441" y="358"/>
                  </a:cubicBezTo>
                  <a:cubicBezTo>
                    <a:pt x="504" y="244"/>
                    <a:pt x="432" y="100"/>
                    <a:pt x="303" y="78"/>
                  </a:cubicBezTo>
                  <a:cubicBezTo>
                    <a:pt x="290" y="76"/>
                    <a:pt x="277" y="75"/>
                    <a:pt x="264" y="75"/>
                  </a:cubicBezTo>
                  <a:cubicBezTo>
                    <a:pt x="214" y="75"/>
                    <a:pt x="164" y="75"/>
                    <a:pt x="114" y="75"/>
                  </a:cubicBezTo>
                  <a:cubicBezTo>
                    <a:pt x="108" y="75"/>
                    <a:pt x="106" y="73"/>
                    <a:pt x="104" y="67"/>
                  </a:cubicBezTo>
                  <a:cubicBezTo>
                    <a:pt x="97" y="45"/>
                    <a:pt x="90" y="22"/>
                    <a:pt x="83" y="0"/>
                  </a:cubicBezTo>
                  <a:lnTo>
                    <a:pt x="2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51">
              <a:extLst>
                <a:ext uri="{FF2B5EF4-FFF2-40B4-BE49-F238E27FC236}">
                  <a16:creationId xmlns:a16="http://schemas.microsoft.com/office/drawing/2014/main" id="{DC4C96A1-D45D-4469-A9D1-5581B6A683D6}"/>
                </a:ext>
              </a:extLst>
            </p:cNvPr>
            <p:cNvSpPr>
              <a:spLocks/>
            </p:cNvSpPr>
            <p:nvPr userDrawn="1"/>
          </p:nvSpPr>
          <p:spPr bwMode="auto">
            <a:xfrm>
              <a:off x="8210551" y="134938"/>
              <a:ext cx="1966913" cy="3538538"/>
            </a:xfrm>
            <a:custGeom>
              <a:avLst/>
              <a:gdLst>
                <a:gd name="T0" fmla="*/ 196 w 522"/>
                <a:gd name="T1" fmla="*/ 0 h 939"/>
                <a:gd name="T2" fmla="*/ 232 w 522"/>
                <a:gd name="T3" fmla="*/ 5 h 939"/>
                <a:gd name="T4" fmla="*/ 446 w 522"/>
                <a:gd name="T5" fmla="*/ 212 h 939"/>
                <a:gd name="T6" fmla="*/ 246 w 522"/>
                <a:gd name="T7" fmla="*/ 528 h 939"/>
                <a:gd name="T8" fmla="*/ 217 w 522"/>
                <a:gd name="T9" fmla="*/ 534 h 939"/>
                <a:gd name="T10" fmla="*/ 221 w 522"/>
                <a:gd name="T11" fmla="*/ 538 h 939"/>
                <a:gd name="T12" fmla="*/ 519 w 522"/>
                <a:gd name="T13" fmla="*/ 834 h 939"/>
                <a:gd name="T14" fmla="*/ 522 w 522"/>
                <a:gd name="T15" fmla="*/ 837 h 939"/>
                <a:gd name="T16" fmla="*/ 522 w 522"/>
                <a:gd name="T17" fmla="*/ 854 h 939"/>
                <a:gd name="T18" fmla="*/ 521 w 522"/>
                <a:gd name="T19" fmla="*/ 863 h 939"/>
                <a:gd name="T20" fmla="*/ 519 w 522"/>
                <a:gd name="T21" fmla="*/ 932 h 939"/>
                <a:gd name="T22" fmla="*/ 519 w 522"/>
                <a:gd name="T23" fmla="*/ 939 h 939"/>
                <a:gd name="T24" fmla="*/ 38 w 522"/>
                <a:gd name="T25" fmla="*/ 461 h 939"/>
                <a:gd name="T26" fmla="*/ 45 w 522"/>
                <a:gd name="T27" fmla="*/ 461 h 939"/>
                <a:gd name="T28" fmla="*/ 188 w 522"/>
                <a:gd name="T29" fmla="*/ 460 h 939"/>
                <a:gd name="T30" fmla="*/ 369 w 522"/>
                <a:gd name="T31" fmla="*/ 317 h 939"/>
                <a:gd name="T32" fmla="*/ 211 w 522"/>
                <a:gd name="T33" fmla="*/ 77 h 939"/>
                <a:gd name="T34" fmla="*/ 176 w 522"/>
                <a:gd name="T35" fmla="*/ 75 h 939"/>
                <a:gd name="T36" fmla="*/ 42 w 522"/>
                <a:gd name="T37" fmla="*/ 75 h 939"/>
                <a:gd name="T38" fmla="*/ 32 w 522"/>
                <a:gd name="T39" fmla="*/ 69 h 939"/>
                <a:gd name="T40" fmla="*/ 0 w 522"/>
                <a:gd name="T41" fmla="*/ 0 h 939"/>
                <a:gd name="T42" fmla="*/ 196 w 522"/>
                <a:gd name="T43" fmla="*/ 0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22" h="939">
                  <a:moveTo>
                    <a:pt x="196" y="0"/>
                  </a:moveTo>
                  <a:cubicBezTo>
                    <a:pt x="208" y="1"/>
                    <a:pt x="220" y="3"/>
                    <a:pt x="232" y="5"/>
                  </a:cubicBezTo>
                  <a:cubicBezTo>
                    <a:pt x="336" y="23"/>
                    <a:pt x="424" y="109"/>
                    <a:pt x="446" y="212"/>
                  </a:cubicBezTo>
                  <a:cubicBezTo>
                    <a:pt x="475" y="355"/>
                    <a:pt x="389" y="492"/>
                    <a:pt x="246" y="528"/>
                  </a:cubicBezTo>
                  <a:cubicBezTo>
                    <a:pt x="237" y="530"/>
                    <a:pt x="227" y="532"/>
                    <a:pt x="217" y="534"/>
                  </a:cubicBezTo>
                  <a:cubicBezTo>
                    <a:pt x="218" y="536"/>
                    <a:pt x="220" y="537"/>
                    <a:pt x="221" y="538"/>
                  </a:cubicBezTo>
                  <a:cubicBezTo>
                    <a:pt x="320" y="637"/>
                    <a:pt x="420" y="736"/>
                    <a:pt x="519" y="834"/>
                  </a:cubicBezTo>
                  <a:cubicBezTo>
                    <a:pt x="520" y="835"/>
                    <a:pt x="521" y="836"/>
                    <a:pt x="522" y="837"/>
                  </a:cubicBezTo>
                  <a:cubicBezTo>
                    <a:pt x="522" y="854"/>
                    <a:pt x="522" y="854"/>
                    <a:pt x="522" y="854"/>
                  </a:cubicBezTo>
                  <a:cubicBezTo>
                    <a:pt x="522" y="857"/>
                    <a:pt x="521" y="860"/>
                    <a:pt x="521" y="863"/>
                  </a:cubicBezTo>
                  <a:cubicBezTo>
                    <a:pt x="521" y="886"/>
                    <a:pt x="520" y="909"/>
                    <a:pt x="519" y="932"/>
                  </a:cubicBezTo>
                  <a:cubicBezTo>
                    <a:pt x="519" y="934"/>
                    <a:pt x="519" y="936"/>
                    <a:pt x="519" y="939"/>
                  </a:cubicBezTo>
                  <a:cubicBezTo>
                    <a:pt x="358" y="779"/>
                    <a:pt x="198" y="620"/>
                    <a:pt x="38" y="461"/>
                  </a:cubicBezTo>
                  <a:cubicBezTo>
                    <a:pt x="40" y="461"/>
                    <a:pt x="42" y="461"/>
                    <a:pt x="45" y="461"/>
                  </a:cubicBezTo>
                  <a:cubicBezTo>
                    <a:pt x="93" y="461"/>
                    <a:pt x="141" y="462"/>
                    <a:pt x="188" y="460"/>
                  </a:cubicBezTo>
                  <a:cubicBezTo>
                    <a:pt x="274" y="458"/>
                    <a:pt x="348" y="399"/>
                    <a:pt x="369" y="317"/>
                  </a:cubicBezTo>
                  <a:cubicBezTo>
                    <a:pt x="398" y="206"/>
                    <a:pt x="325" y="94"/>
                    <a:pt x="211" y="77"/>
                  </a:cubicBezTo>
                  <a:cubicBezTo>
                    <a:pt x="199" y="75"/>
                    <a:pt x="188" y="75"/>
                    <a:pt x="176" y="75"/>
                  </a:cubicBezTo>
                  <a:cubicBezTo>
                    <a:pt x="131" y="75"/>
                    <a:pt x="87" y="75"/>
                    <a:pt x="42" y="75"/>
                  </a:cubicBezTo>
                  <a:cubicBezTo>
                    <a:pt x="37" y="75"/>
                    <a:pt x="34" y="74"/>
                    <a:pt x="32" y="69"/>
                  </a:cubicBezTo>
                  <a:cubicBezTo>
                    <a:pt x="22" y="46"/>
                    <a:pt x="11" y="23"/>
                    <a:pt x="0" y="0"/>
                  </a:cubicBez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52">
              <a:extLst>
                <a:ext uri="{FF2B5EF4-FFF2-40B4-BE49-F238E27FC236}">
                  <a16:creationId xmlns:a16="http://schemas.microsoft.com/office/drawing/2014/main" id="{0C505612-DD7C-41AC-AC39-091092C03455}"/>
                </a:ext>
              </a:extLst>
            </p:cNvPr>
            <p:cNvSpPr>
              <a:spLocks/>
            </p:cNvSpPr>
            <p:nvPr userDrawn="1"/>
          </p:nvSpPr>
          <p:spPr bwMode="auto">
            <a:xfrm>
              <a:off x="2014538" y="134938"/>
              <a:ext cx="1993900" cy="3225800"/>
            </a:xfrm>
            <a:custGeom>
              <a:avLst/>
              <a:gdLst>
                <a:gd name="T0" fmla="*/ 75 w 529"/>
                <a:gd name="T1" fmla="*/ 0 h 856"/>
                <a:gd name="T2" fmla="*/ 75 w 529"/>
                <a:gd name="T3" fmla="*/ 10 h 856"/>
                <a:gd name="T4" fmla="*/ 75 w 529"/>
                <a:gd name="T5" fmla="*/ 451 h 856"/>
                <a:gd name="T6" fmla="*/ 75 w 529"/>
                <a:gd name="T7" fmla="*/ 461 h 856"/>
                <a:gd name="T8" fmla="*/ 529 w 529"/>
                <a:gd name="T9" fmla="*/ 461 h 856"/>
                <a:gd name="T10" fmla="*/ 529 w 529"/>
                <a:gd name="T11" fmla="*/ 536 h 856"/>
                <a:gd name="T12" fmla="*/ 76 w 529"/>
                <a:gd name="T13" fmla="*/ 536 h 856"/>
                <a:gd name="T14" fmla="*/ 76 w 529"/>
                <a:gd name="T15" fmla="*/ 856 h 856"/>
                <a:gd name="T16" fmla="*/ 0 w 529"/>
                <a:gd name="T17" fmla="*/ 790 h 856"/>
                <a:gd name="T18" fmla="*/ 0 w 529"/>
                <a:gd name="T19" fmla="*/ 25 h 856"/>
                <a:gd name="T20" fmla="*/ 69 w 529"/>
                <a:gd name="T21" fmla="*/ 2 h 856"/>
                <a:gd name="T22" fmla="*/ 74 w 529"/>
                <a:gd name="T23" fmla="*/ 0 h 856"/>
                <a:gd name="T24" fmla="*/ 75 w 529"/>
                <a:gd name="T25"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9" h="856">
                  <a:moveTo>
                    <a:pt x="75" y="0"/>
                  </a:moveTo>
                  <a:cubicBezTo>
                    <a:pt x="75" y="3"/>
                    <a:pt x="75" y="6"/>
                    <a:pt x="75" y="10"/>
                  </a:cubicBezTo>
                  <a:cubicBezTo>
                    <a:pt x="75" y="157"/>
                    <a:pt x="75" y="304"/>
                    <a:pt x="75" y="451"/>
                  </a:cubicBezTo>
                  <a:cubicBezTo>
                    <a:pt x="75" y="461"/>
                    <a:pt x="75" y="461"/>
                    <a:pt x="75" y="461"/>
                  </a:cubicBezTo>
                  <a:cubicBezTo>
                    <a:pt x="529" y="461"/>
                    <a:pt x="529" y="461"/>
                    <a:pt x="529" y="461"/>
                  </a:cubicBezTo>
                  <a:cubicBezTo>
                    <a:pt x="529" y="536"/>
                    <a:pt x="529" y="536"/>
                    <a:pt x="529" y="536"/>
                  </a:cubicBezTo>
                  <a:cubicBezTo>
                    <a:pt x="76" y="536"/>
                    <a:pt x="76" y="536"/>
                    <a:pt x="76" y="536"/>
                  </a:cubicBezTo>
                  <a:cubicBezTo>
                    <a:pt x="76" y="856"/>
                    <a:pt x="76" y="856"/>
                    <a:pt x="76" y="856"/>
                  </a:cubicBezTo>
                  <a:cubicBezTo>
                    <a:pt x="49" y="833"/>
                    <a:pt x="24" y="812"/>
                    <a:pt x="0" y="790"/>
                  </a:cubicBezTo>
                  <a:cubicBezTo>
                    <a:pt x="0" y="25"/>
                    <a:pt x="0" y="25"/>
                    <a:pt x="0" y="25"/>
                  </a:cubicBezTo>
                  <a:cubicBezTo>
                    <a:pt x="23" y="17"/>
                    <a:pt x="46" y="10"/>
                    <a:pt x="69" y="2"/>
                  </a:cubicBezTo>
                  <a:cubicBezTo>
                    <a:pt x="70" y="1"/>
                    <a:pt x="72" y="0"/>
                    <a:pt x="74" y="0"/>
                  </a:cubicBezTo>
                  <a:lnTo>
                    <a:pt x="7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53">
              <a:extLst>
                <a:ext uri="{FF2B5EF4-FFF2-40B4-BE49-F238E27FC236}">
                  <a16:creationId xmlns:a16="http://schemas.microsoft.com/office/drawing/2014/main" id="{F16DA2C4-53EB-4821-A3CA-2D7E71F15C4D}"/>
                </a:ext>
              </a:extLst>
            </p:cNvPr>
            <p:cNvSpPr>
              <a:spLocks/>
            </p:cNvSpPr>
            <p:nvPr userDrawn="1"/>
          </p:nvSpPr>
          <p:spPr bwMode="auto">
            <a:xfrm>
              <a:off x="4445001" y="220663"/>
              <a:ext cx="1752600" cy="5240338"/>
            </a:xfrm>
            <a:custGeom>
              <a:avLst/>
              <a:gdLst>
                <a:gd name="T0" fmla="*/ 76 w 465"/>
                <a:gd name="T1" fmla="*/ 1390 h 1390"/>
                <a:gd name="T2" fmla="*/ 71 w 465"/>
                <a:gd name="T3" fmla="*/ 1386 h 1390"/>
                <a:gd name="T4" fmla="*/ 5 w 465"/>
                <a:gd name="T5" fmla="*/ 1331 h 1390"/>
                <a:gd name="T6" fmla="*/ 0 w 465"/>
                <a:gd name="T7" fmla="*/ 1319 h 1390"/>
                <a:gd name="T8" fmla="*/ 0 w 465"/>
                <a:gd name="T9" fmla="*/ 815 h 1390"/>
                <a:gd name="T10" fmla="*/ 0 w 465"/>
                <a:gd name="T11" fmla="*/ 441 h 1390"/>
                <a:gd name="T12" fmla="*/ 5 w 465"/>
                <a:gd name="T13" fmla="*/ 431 h 1390"/>
                <a:gd name="T14" fmla="*/ 436 w 465"/>
                <a:gd name="T15" fmla="*/ 3 h 1390"/>
                <a:gd name="T16" fmla="*/ 440 w 465"/>
                <a:gd name="T17" fmla="*/ 0 h 1390"/>
                <a:gd name="T18" fmla="*/ 442 w 465"/>
                <a:gd name="T19" fmla="*/ 5 h 1390"/>
                <a:gd name="T20" fmla="*/ 464 w 465"/>
                <a:gd name="T21" fmla="*/ 75 h 1390"/>
                <a:gd name="T22" fmla="*/ 461 w 465"/>
                <a:gd name="T23" fmla="*/ 85 h 1390"/>
                <a:gd name="T24" fmla="*/ 82 w 465"/>
                <a:gd name="T25" fmla="*/ 460 h 1390"/>
                <a:gd name="T26" fmla="*/ 76 w 465"/>
                <a:gd name="T27" fmla="*/ 474 h 1390"/>
                <a:gd name="T28" fmla="*/ 76 w 465"/>
                <a:gd name="T29" fmla="*/ 1380 h 1390"/>
                <a:gd name="T30" fmla="*/ 76 w 465"/>
                <a:gd name="T31" fmla="*/ 1390 h 1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5" h="1390">
                  <a:moveTo>
                    <a:pt x="76" y="1390"/>
                  </a:moveTo>
                  <a:cubicBezTo>
                    <a:pt x="74" y="1388"/>
                    <a:pt x="72" y="1387"/>
                    <a:pt x="71" y="1386"/>
                  </a:cubicBezTo>
                  <a:cubicBezTo>
                    <a:pt x="49" y="1368"/>
                    <a:pt x="27" y="1349"/>
                    <a:pt x="5" y="1331"/>
                  </a:cubicBezTo>
                  <a:cubicBezTo>
                    <a:pt x="2" y="1327"/>
                    <a:pt x="0" y="1324"/>
                    <a:pt x="0" y="1319"/>
                  </a:cubicBezTo>
                  <a:cubicBezTo>
                    <a:pt x="0" y="1151"/>
                    <a:pt x="0" y="983"/>
                    <a:pt x="0" y="815"/>
                  </a:cubicBezTo>
                  <a:cubicBezTo>
                    <a:pt x="0" y="691"/>
                    <a:pt x="0" y="566"/>
                    <a:pt x="0" y="441"/>
                  </a:cubicBezTo>
                  <a:cubicBezTo>
                    <a:pt x="0" y="437"/>
                    <a:pt x="1" y="434"/>
                    <a:pt x="5" y="431"/>
                  </a:cubicBezTo>
                  <a:cubicBezTo>
                    <a:pt x="149" y="288"/>
                    <a:pt x="292" y="146"/>
                    <a:pt x="436" y="3"/>
                  </a:cubicBezTo>
                  <a:cubicBezTo>
                    <a:pt x="437" y="2"/>
                    <a:pt x="439" y="1"/>
                    <a:pt x="440" y="0"/>
                  </a:cubicBezTo>
                  <a:cubicBezTo>
                    <a:pt x="441" y="1"/>
                    <a:pt x="442" y="3"/>
                    <a:pt x="442" y="5"/>
                  </a:cubicBezTo>
                  <a:cubicBezTo>
                    <a:pt x="449" y="28"/>
                    <a:pt x="456" y="52"/>
                    <a:pt x="464" y="75"/>
                  </a:cubicBezTo>
                  <a:cubicBezTo>
                    <a:pt x="465" y="79"/>
                    <a:pt x="464" y="82"/>
                    <a:pt x="461" y="85"/>
                  </a:cubicBezTo>
                  <a:cubicBezTo>
                    <a:pt x="335" y="210"/>
                    <a:pt x="208" y="335"/>
                    <a:pt x="82" y="460"/>
                  </a:cubicBezTo>
                  <a:cubicBezTo>
                    <a:pt x="78" y="464"/>
                    <a:pt x="76" y="468"/>
                    <a:pt x="76" y="474"/>
                  </a:cubicBezTo>
                  <a:cubicBezTo>
                    <a:pt x="76" y="776"/>
                    <a:pt x="76" y="1078"/>
                    <a:pt x="76" y="1380"/>
                  </a:cubicBezTo>
                  <a:lnTo>
                    <a:pt x="76" y="13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9" name="Footer Placeholder 3">
            <a:extLst>
              <a:ext uri="{FF2B5EF4-FFF2-40B4-BE49-F238E27FC236}">
                <a16:creationId xmlns:a16="http://schemas.microsoft.com/office/drawing/2014/main" id="{1752E2BC-1092-489B-A371-ACF51E0912BF}"/>
              </a:ext>
            </a:extLst>
          </p:cNvPr>
          <p:cNvSpPr>
            <a:spLocks noGrp="1"/>
          </p:cNvSpPr>
          <p:nvPr>
            <p:ph type="ftr" sz="quarter" idx="16"/>
          </p:nvPr>
        </p:nvSpPr>
        <p:spPr>
          <a:xfrm>
            <a:off x="902494" y="6412795"/>
            <a:ext cx="3985596" cy="365125"/>
          </a:xfrm>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21" name="Slide Number Placeholder 4">
            <a:extLst>
              <a:ext uri="{FF2B5EF4-FFF2-40B4-BE49-F238E27FC236}">
                <a16:creationId xmlns:a16="http://schemas.microsoft.com/office/drawing/2014/main" id="{DA645044-4C40-4E76-A6B9-09AD479C2391}"/>
              </a:ext>
            </a:extLst>
          </p:cNvPr>
          <p:cNvSpPr>
            <a:spLocks noGrp="1"/>
          </p:cNvSpPr>
          <p:nvPr>
            <p:ph type="sldNum" sz="quarter" idx="17"/>
          </p:nvPr>
        </p:nvSpPr>
        <p:spPr>
          <a:xfrm>
            <a:off x="460024" y="6412795"/>
            <a:ext cx="378176" cy="365125"/>
          </a:xfrm>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651420723"/>
      </p:ext>
    </p:extLst>
  </p:cSld>
  <p:clrMapOvr>
    <a:masterClrMapping/>
  </p:clrMapOvr>
  <p:extLst>
    <p:ext uri="{DCECCB84-F9BA-43D5-87BE-67443E8EF086}">
      <p15:sldGuideLst xmlns:p15="http://schemas.microsoft.com/office/powerpoint/2012/main">
        <p15:guide id="1" orient="horz" pos="960">
          <p15:clr>
            <a:srgbClr val="FBAE40"/>
          </p15:clr>
        </p15:guide>
        <p15:guide id="2" pos="2904" userDrawn="1">
          <p15:clr>
            <a:srgbClr val="FBAE40"/>
          </p15:clr>
        </p15:guide>
        <p15:guide id="3" pos="3072"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0C4E4-9EA2-4912-8EB3-397770D0AF30}"/>
              </a:ext>
            </a:extLst>
          </p:cNvPr>
          <p:cNvSpPr>
            <a:spLocks noGrp="1"/>
          </p:cNvSpPr>
          <p:nvPr>
            <p:ph type="title"/>
          </p:nvPr>
        </p:nvSpPr>
        <p:spPr>
          <a:xfrm>
            <a:off x="457200" y="381000"/>
            <a:ext cx="11277600" cy="495299"/>
          </a:xfrm>
        </p:spPr>
        <p:txBody>
          <a:bodyPr/>
          <a:lstStyle>
            <a:lvl1pPr algn="ctr">
              <a:defRPr/>
            </a:lvl1pPr>
          </a:lstStyle>
          <a:p>
            <a:r>
              <a:rPr lang="en-US"/>
              <a:t>Click to edit Master title style</a:t>
            </a:r>
          </a:p>
        </p:txBody>
      </p:sp>
      <p:sp>
        <p:nvSpPr>
          <p:cNvPr id="7" name="Footer Placeholder 6">
            <a:extLst>
              <a:ext uri="{FF2B5EF4-FFF2-40B4-BE49-F238E27FC236}">
                <a16:creationId xmlns:a16="http://schemas.microsoft.com/office/drawing/2014/main" id="{E74979A1-354B-41B5-9510-369F1B2D5DA5}"/>
              </a:ext>
            </a:extLst>
          </p:cNvPr>
          <p:cNvSpPr>
            <a:spLocks noGrp="1"/>
          </p:cNvSpPr>
          <p:nvPr>
            <p:ph type="ftr" sz="quarter" idx="11"/>
          </p:nvPr>
        </p:nvSpPr>
        <p:spPr/>
        <p:txBody>
          <a:bodyPr/>
          <a:lstStyle/>
          <a:p>
            <a:pPr algn="l"/>
            <a:r>
              <a:rPr lang="en-US"/>
              <a:t>| Copyright © 2020 HYPR CORP | CONFIDENTIAL</a:t>
            </a:r>
            <a:endParaRPr lang="en-US" dirty="0"/>
          </a:p>
        </p:txBody>
      </p:sp>
      <p:sp>
        <p:nvSpPr>
          <p:cNvPr id="8" name="Slide Number Placeholder 7">
            <a:extLst>
              <a:ext uri="{FF2B5EF4-FFF2-40B4-BE49-F238E27FC236}">
                <a16:creationId xmlns:a16="http://schemas.microsoft.com/office/drawing/2014/main" id="{2A707CE3-0B80-41E2-9E45-4D150612D60B}"/>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18929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8419B76E-7860-4A73-A2A9-77CA496A39D8}"/>
              </a:ext>
            </a:extLst>
          </p:cNvPr>
          <p:cNvSpPr>
            <a:spLocks noGrp="1"/>
          </p:cNvSpPr>
          <p:nvPr>
            <p:ph type="ftr" sz="quarter" idx="11"/>
          </p:nvPr>
        </p:nvSpPr>
        <p:spPr/>
        <p:txBody>
          <a:bodyPr/>
          <a:lstStyle/>
          <a:p>
            <a:pPr algn="l"/>
            <a:r>
              <a:rPr lang="en-US"/>
              <a:t>| Copyright © 2020 HYPR CORP | CONFIDENTIAL</a:t>
            </a:r>
            <a:endParaRPr lang="en-US" dirty="0"/>
          </a:p>
        </p:txBody>
      </p:sp>
      <p:sp>
        <p:nvSpPr>
          <p:cNvPr id="7" name="Slide Number Placeholder 6">
            <a:extLst>
              <a:ext uri="{FF2B5EF4-FFF2-40B4-BE49-F238E27FC236}">
                <a16:creationId xmlns:a16="http://schemas.microsoft.com/office/drawing/2014/main" id="{AD0D9942-65A2-4D09-9B90-1B7781D4DA31}"/>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41010390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Light 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F7A779B-E5DF-B247-85AC-059A57D6946B}"/>
              </a:ext>
            </a:extLst>
          </p:cNvPr>
          <p:cNvSpPr/>
          <p:nvPr userDrawn="1"/>
        </p:nvSpPr>
        <p:spPr>
          <a:xfrm>
            <a:off x="-14325" y="6644684"/>
            <a:ext cx="12206325" cy="227057"/>
          </a:xfrm>
          <a:prstGeom prst="rect">
            <a:avLst/>
          </a:prstGeom>
          <a:gradFill>
            <a:gsLst>
              <a:gs pos="27000">
                <a:srgbClr val="EE27B7"/>
              </a:gs>
              <a:gs pos="78000">
                <a:srgbClr val="1FF2FD"/>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C63212A9-3BCE-B247-A81F-F6E63E51FAAE}"/>
              </a:ext>
            </a:extLst>
          </p:cNvPr>
          <p:cNvSpPr txBox="1">
            <a:spLocks/>
          </p:cNvSpPr>
          <p:nvPr userDrawn="1"/>
        </p:nvSpPr>
        <p:spPr>
          <a:xfrm>
            <a:off x="9401249" y="657246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C9BA73D-7C88-1749-9D86-612A4249A0B3}" type="slidenum">
              <a:rPr lang="en-US" smtClean="0">
                <a:solidFill>
                  <a:schemeClr val="tx1"/>
                </a:solidFill>
              </a:rPr>
              <a:pPr/>
              <a:t>‹#›</a:t>
            </a:fld>
            <a:endParaRPr lang="en-US" dirty="0">
              <a:solidFill>
                <a:schemeClr val="tx1"/>
              </a:solidFill>
            </a:endParaRPr>
          </a:p>
        </p:txBody>
      </p:sp>
      <p:sp>
        <p:nvSpPr>
          <p:cNvPr id="10" name="Professionally fabricate cross-platform processes and out-of-the-box mindshare.…">
            <a:extLst>
              <a:ext uri="{FF2B5EF4-FFF2-40B4-BE49-F238E27FC236}">
                <a16:creationId xmlns:a16="http://schemas.microsoft.com/office/drawing/2014/main" id="{0C9730AE-234D-394B-A97F-C04724E3083D}"/>
              </a:ext>
            </a:extLst>
          </p:cNvPr>
          <p:cNvSpPr txBox="1"/>
          <p:nvPr userDrawn="1"/>
        </p:nvSpPr>
        <p:spPr>
          <a:xfrm>
            <a:off x="151889" y="6662689"/>
            <a:ext cx="6525573" cy="184666"/>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l" fontAlgn="base"/>
            <a:r>
              <a:rPr lang="de-DE" sz="1200" b="0" i="0" kern="1200" dirty="0">
                <a:solidFill>
                  <a:schemeClr val="bg1"/>
                </a:solidFill>
                <a:effectLst/>
                <a:latin typeface="Rajdhani" charset="0"/>
                <a:ea typeface="Rajdhani" charset="0"/>
                <a:cs typeface="Rajdhani" charset="0"/>
              </a:rPr>
              <a:t>Copyright © 2020 HYPR CORP | CONFIDENTIAL</a:t>
            </a:r>
            <a:endParaRPr lang="en-US" sz="1200" b="0" i="0" cap="all" dirty="0">
              <a:solidFill>
                <a:schemeClr val="bg1"/>
              </a:solidFill>
              <a:latin typeface="Rajdhani" charset="0"/>
              <a:ea typeface="Rajdhani" charset="0"/>
              <a:cs typeface="Rajdhani" charset="0"/>
            </a:endParaRPr>
          </a:p>
        </p:txBody>
      </p:sp>
    </p:spTree>
    <p:extLst>
      <p:ext uri="{BB962C8B-B14F-4D97-AF65-F5344CB8AC3E}">
        <p14:creationId xmlns:p14="http://schemas.microsoft.com/office/powerpoint/2010/main" val="199197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Divider 1">
    <p:spTree>
      <p:nvGrpSpPr>
        <p:cNvPr id="1" name=""/>
        <p:cNvGrpSpPr/>
        <p:nvPr/>
      </p:nvGrpSpPr>
      <p:grpSpPr>
        <a:xfrm>
          <a:off x="0" y="0"/>
          <a:ext cx="0" cy="0"/>
          <a:chOff x="0" y="0"/>
          <a:chExt cx="0" cy="0"/>
        </a:xfrm>
      </p:grpSpPr>
      <p:pic>
        <p:nvPicPr>
          <p:cNvPr id="8" name="Picture 7" descr="A picture containing light, person, standing&#10;&#10;Description automatically generated">
            <a:extLst>
              <a:ext uri="{FF2B5EF4-FFF2-40B4-BE49-F238E27FC236}">
                <a16:creationId xmlns:a16="http://schemas.microsoft.com/office/drawing/2014/main" id="{7898B6D9-7B0A-46F0-83F5-5B57BE77544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482" y="0"/>
            <a:ext cx="12189035" cy="6857999"/>
          </a:xfrm>
          <a:prstGeom prst="rect">
            <a:avLst/>
          </a:prstGeom>
        </p:spPr>
      </p:pic>
      <p:sp>
        <p:nvSpPr>
          <p:cNvPr id="2" name="Title 1">
            <a:extLst>
              <a:ext uri="{FF2B5EF4-FFF2-40B4-BE49-F238E27FC236}">
                <a16:creationId xmlns:a16="http://schemas.microsoft.com/office/drawing/2014/main" id="{18A18D93-5740-46F7-9CF9-ED2B5F622832}"/>
              </a:ext>
            </a:extLst>
          </p:cNvPr>
          <p:cNvSpPr>
            <a:spLocks noGrp="1"/>
          </p:cNvSpPr>
          <p:nvPr>
            <p:ph type="title"/>
          </p:nvPr>
        </p:nvSpPr>
        <p:spPr>
          <a:xfrm>
            <a:off x="831850" y="1930400"/>
            <a:ext cx="10902950" cy="1417637"/>
          </a:xfrm>
        </p:spPr>
        <p:txBody>
          <a:bodyPr anchor="b">
            <a:noAutofit/>
          </a:bodyPr>
          <a:lstStyle>
            <a:lvl1pPr>
              <a:defRPr sz="36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46C616A-D719-44A1-A6E8-6763D6B8985A}"/>
              </a:ext>
            </a:extLst>
          </p:cNvPr>
          <p:cNvSpPr>
            <a:spLocks noGrp="1"/>
          </p:cNvSpPr>
          <p:nvPr>
            <p:ph type="body" idx="1"/>
          </p:nvPr>
        </p:nvSpPr>
        <p:spPr>
          <a:xfrm>
            <a:off x="831850" y="3375025"/>
            <a:ext cx="10902950" cy="1273175"/>
          </a:xfrm>
        </p:spPr>
        <p:txBody>
          <a:bodyPr>
            <a:noAutofit/>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6" name="Footer Placeholder 25">
            <a:extLst>
              <a:ext uri="{FF2B5EF4-FFF2-40B4-BE49-F238E27FC236}">
                <a16:creationId xmlns:a16="http://schemas.microsoft.com/office/drawing/2014/main" id="{2BD700C5-6D61-4BDF-8F23-4B0272EF8F6D}"/>
              </a:ext>
            </a:extLst>
          </p:cNvPr>
          <p:cNvSpPr>
            <a:spLocks noGrp="1"/>
          </p:cNvSpPr>
          <p:nvPr>
            <p:ph type="ftr" sz="quarter" idx="11"/>
          </p:nvPr>
        </p:nvSpPr>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27" name="Slide Number Placeholder 26">
            <a:extLst>
              <a:ext uri="{FF2B5EF4-FFF2-40B4-BE49-F238E27FC236}">
                <a16:creationId xmlns:a16="http://schemas.microsoft.com/office/drawing/2014/main" id="{930DB063-4C5C-4580-8D96-05D5FD909E10}"/>
              </a:ext>
            </a:extLst>
          </p:cNvPr>
          <p:cNvSpPr>
            <a:spLocks noGrp="1"/>
          </p:cNvSpPr>
          <p:nvPr>
            <p:ph type="sldNum" sz="quarter" idx="12"/>
          </p:nvPr>
        </p:nvSpPr>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grpSp>
        <p:nvGrpSpPr>
          <p:cNvPr id="36" name="Group 35">
            <a:extLst>
              <a:ext uri="{FF2B5EF4-FFF2-40B4-BE49-F238E27FC236}">
                <a16:creationId xmlns:a16="http://schemas.microsoft.com/office/drawing/2014/main" id="{1D35900F-CAF5-4CFA-B811-C2706B1A0BA5}"/>
              </a:ext>
            </a:extLst>
          </p:cNvPr>
          <p:cNvGrpSpPr/>
          <p:nvPr userDrawn="1"/>
        </p:nvGrpSpPr>
        <p:grpSpPr>
          <a:xfrm>
            <a:off x="10920474" y="6026149"/>
            <a:ext cx="814326" cy="657225"/>
            <a:chOff x="2014538" y="134938"/>
            <a:chExt cx="8162926" cy="6588125"/>
          </a:xfrm>
          <a:solidFill>
            <a:schemeClr val="bg1"/>
          </a:solidFill>
        </p:grpSpPr>
        <p:sp>
          <p:nvSpPr>
            <p:cNvPr id="37" name="Freeform 50">
              <a:extLst>
                <a:ext uri="{FF2B5EF4-FFF2-40B4-BE49-F238E27FC236}">
                  <a16:creationId xmlns:a16="http://schemas.microsoft.com/office/drawing/2014/main" id="{596D7946-2644-4829-A6CB-07E29D0C134E}"/>
                </a:ext>
              </a:extLst>
            </p:cNvPr>
            <p:cNvSpPr>
              <a:spLocks/>
            </p:cNvSpPr>
            <p:nvPr userDrawn="1"/>
          </p:nvSpPr>
          <p:spPr bwMode="auto">
            <a:xfrm>
              <a:off x="6213476" y="134938"/>
              <a:ext cx="2125663" cy="6588125"/>
            </a:xfrm>
            <a:custGeom>
              <a:avLst/>
              <a:gdLst>
                <a:gd name="T0" fmla="*/ 285 w 564"/>
                <a:gd name="T1" fmla="*/ 0 h 1748"/>
                <a:gd name="T2" fmla="*/ 320 w 564"/>
                <a:gd name="T3" fmla="*/ 5 h 1748"/>
                <a:gd name="T4" fmla="*/ 533 w 564"/>
                <a:gd name="T5" fmla="*/ 210 h 1748"/>
                <a:gd name="T6" fmla="*/ 329 w 564"/>
                <a:gd name="T7" fmla="*/ 529 h 1748"/>
                <a:gd name="T8" fmla="*/ 265 w 564"/>
                <a:gd name="T9" fmla="*/ 536 h 1748"/>
                <a:gd name="T10" fmla="*/ 84 w 564"/>
                <a:gd name="T11" fmla="*/ 536 h 1748"/>
                <a:gd name="T12" fmla="*/ 74 w 564"/>
                <a:gd name="T13" fmla="*/ 536 h 1748"/>
                <a:gd name="T14" fmla="*/ 74 w 564"/>
                <a:gd name="T15" fmla="*/ 546 h 1748"/>
                <a:gd name="T16" fmla="*/ 74 w 564"/>
                <a:gd name="T17" fmla="*/ 1669 h 1748"/>
                <a:gd name="T18" fmla="*/ 68 w 564"/>
                <a:gd name="T19" fmla="*/ 1685 h 1748"/>
                <a:gd name="T20" fmla="*/ 0 w 564"/>
                <a:gd name="T21" fmla="*/ 1748 h 1748"/>
                <a:gd name="T22" fmla="*/ 0 w 564"/>
                <a:gd name="T23" fmla="*/ 461 h 1748"/>
                <a:gd name="T24" fmla="*/ 7 w 564"/>
                <a:gd name="T25" fmla="*/ 461 h 1748"/>
                <a:gd name="T26" fmla="*/ 268 w 564"/>
                <a:gd name="T27" fmla="*/ 461 h 1748"/>
                <a:gd name="T28" fmla="*/ 441 w 564"/>
                <a:gd name="T29" fmla="*/ 358 h 1748"/>
                <a:gd name="T30" fmla="*/ 303 w 564"/>
                <a:gd name="T31" fmla="*/ 78 h 1748"/>
                <a:gd name="T32" fmla="*/ 264 w 564"/>
                <a:gd name="T33" fmla="*/ 75 h 1748"/>
                <a:gd name="T34" fmla="*/ 114 w 564"/>
                <a:gd name="T35" fmla="*/ 75 h 1748"/>
                <a:gd name="T36" fmla="*/ 104 w 564"/>
                <a:gd name="T37" fmla="*/ 67 h 1748"/>
                <a:gd name="T38" fmla="*/ 83 w 564"/>
                <a:gd name="T39" fmla="*/ 0 h 1748"/>
                <a:gd name="T40" fmla="*/ 285 w 564"/>
                <a:gd name="T41" fmla="*/ 0 h 1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4" h="1748">
                  <a:moveTo>
                    <a:pt x="285" y="0"/>
                  </a:moveTo>
                  <a:cubicBezTo>
                    <a:pt x="297" y="1"/>
                    <a:pt x="309" y="3"/>
                    <a:pt x="320" y="5"/>
                  </a:cubicBezTo>
                  <a:cubicBezTo>
                    <a:pt x="424" y="23"/>
                    <a:pt x="511" y="107"/>
                    <a:pt x="533" y="210"/>
                  </a:cubicBezTo>
                  <a:cubicBezTo>
                    <a:pt x="564" y="356"/>
                    <a:pt x="475" y="495"/>
                    <a:pt x="329" y="529"/>
                  </a:cubicBezTo>
                  <a:cubicBezTo>
                    <a:pt x="308" y="534"/>
                    <a:pt x="286" y="536"/>
                    <a:pt x="265" y="536"/>
                  </a:cubicBezTo>
                  <a:cubicBezTo>
                    <a:pt x="204" y="536"/>
                    <a:pt x="144" y="536"/>
                    <a:pt x="84" y="536"/>
                  </a:cubicBezTo>
                  <a:cubicBezTo>
                    <a:pt x="74" y="536"/>
                    <a:pt x="74" y="536"/>
                    <a:pt x="74" y="536"/>
                  </a:cubicBezTo>
                  <a:cubicBezTo>
                    <a:pt x="74" y="546"/>
                    <a:pt x="74" y="546"/>
                    <a:pt x="74" y="546"/>
                  </a:cubicBezTo>
                  <a:cubicBezTo>
                    <a:pt x="74" y="920"/>
                    <a:pt x="74" y="1295"/>
                    <a:pt x="74" y="1669"/>
                  </a:cubicBezTo>
                  <a:cubicBezTo>
                    <a:pt x="75" y="1676"/>
                    <a:pt x="73" y="1680"/>
                    <a:pt x="68" y="1685"/>
                  </a:cubicBezTo>
                  <a:cubicBezTo>
                    <a:pt x="45" y="1706"/>
                    <a:pt x="23" y="1727"/>
                    <a:pt x="0" y="1748"/>
                  </a:cubicBezTo>
                  <a:cubicBezTo>
                    <a:pt x="0" y="461"/>
                    <a:pt x="0" y="461"/>
                    <a:pt x="0" y="461"/>
                  </a:cubicBezTo>
                  <a:cubicBezTo>
                    <a:pt x="2" y="461"/>
                    <a:pt x="5" y="461"/>
                    <a:pt x="7" y="461"/>
                  </a:cubicBezTo>
                  <a:cubicBezTo>
                    <a:pt x="94" y="461"/>
                    <a:pt x="181" y="461"/>
                    <a:pt x="268" y="461"/>
                  </a:cubicBezTo>
                  <a:cubicBezTo>
                    <a:pt x="345" y="460"/>
                    <a:pt x="404" y="425"/>
                    <a:pt x="441" y="358"/>
                  </a:cubicBezTo>
                  <a:cubicBezTo>
                    <a:pt x="504" y="244"/>
                    <a:pt x="432" y="100"/>
                    <a:pt x="303" y="78"/>
                  </a:cubicBezTo>
                  <a:cubicBezTo>
                    <a:pt x="290" y="76"/>
                    <a:pt x="277" y="75"/>
                    <a:pt x="264" y="75"/>
                  </a:cubicBezTo>
                  <a:cubicBezTo>
                    <a:pt x="214" y="75"/>
                    <a:pt x="164" y="75"/>
                    <a:pt x="114" y="75"/>
                  </a:cubicBezTo>
                  <a:cubicBezTo>
                    <a:pt x="108" y="75"/>
                    <a:pt x="106" y="73"/>
                    <a:pt x="104" y="67"/>
                  </a:cubicBezTo>
                  <a:cubicBezTo>
                    <a:pt x="97" y="45"/>
                    <a:pt x="90" y="22"/>
                    <a:pt x="83" y="0"/>
                  </a:cubicBezTo>
                  <a:lnTo>
                    <a:pt x="2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51">
              <a:extLst>
                <a:ext uri="{FF2B5EF4-FFF2-40B4-BE49-F238E27FC236}">
                  <a16:creationId xmlns:a16="http://schemas.microsoft.com/office/drawing/2014/main" id="{649AC992-03F4-4BAD-A329-6A40486C3C39}"/>
                </a:ext>
              </a:extLst>
            </p:cNvPr>
            <p:cNvSpPr>
              <a:spLocks/>
            </p:cNvSpPr>
            <p:nvPr userDrawn="1"/>
          </p:nvSpPr>
          <p:spPr bwMode="auto">
            <a:xfrm>
              <a:off x="8210551" y="134938"/>
              <a:ext cx="1966913" cy="3538538"/>
            </a:xfrm>
            <a:custGeom>
              <a:avLst/>
              <a:gdLst>
                <a:gd name="T0" fmla="*/ 196 w 522"/>
                <a:gd name="T1" fmla="*/ 0 h 939"/>
                <a:gd name="T2" fmla="*/ 232 w 522"/>
                <a:gd name="T3" fmla="*/ 5 h 939"/>
                <a:gd name="T4" fmla="*/ 446 w 522"/>
                <a:gd name="T5" fmla="*/ 212 h 939"/>
                <a:gd name="T6" fmla="*/ 246 w 522"/>
                <a:gd name="T7" fmla="*/ 528 h 939"/>
                <a:gd name="T8" fmla="*/ 217 w 522"/>
                <a:gd name="T9" fmla="*/ 534 h 939"/>
                <a:gd name="T10" fmla="*/ 221 w 522"/>
                <a:gd name="T11" fmla="*/ 538 h 939"/>
                <a:gd name="T12" fmla="*/ 519 w 522"/>
                <a:gd name="T13" fmla="*/ 834 h 939"/>
                <a:gd name="T14" fmla="*/ 522 w 522"/>
                <a:gd name="T15" fmla="*/ 837 h 939"/>
                <a:gd name="T16" fmla="*/ 522 w 522"/>
                <a:gd name="T17" fmla="*/ 854 h 939"/>
                <a:gd name="T18" fmla="*/ 521 w 522"/>
                <a:gd name="T19" fmla="*/ 863 h 939"/>
                <a:gd name="T20" fmla="*/ 519 w 522"/>
                <a:gd name="T21" fmla="*/ 932 h 939"/>
                <a:gd name="T22" fmla="*/ 519 w 522"/>
                <a:gd name="T23" fmla="*/ 939 h 939"/>
                <a:gd name="T24" fmla="*/ 38 w 522"/>
                <a:gd name="T25" fmla="*/ 461 h 939"/>
                <a:gd name="T26" fmla="*/ 45 w 522"/>
                <a:gd name="T27" fmla="*/ 461 h 939"/>
                <a:gd name="T28" fmla="*/ 188 w 522"/>
                <a:gd name="T29" fmla="*/ 460 h 939"/>
                <a:gd name="T30" fmla="*/ 369 w 522"/>
                <a:gd name="T31" fmla="*/ 317 h 939"/>
                <a:gd name="T32" fmla="*/ 211 w 522"/>
                <a:gd name="T33" fmla="*/ 77 h 939"/>
                <a:gd name="T34" fmla="*/ 176 w 522"/>
                <a:gd name="T35" fmla="*/ 75 h 939"/>
                <a:gd name="T36" fmla="*/ 42 w 522"/>
                <a:gd name="T37" fmla="*/ 75 h 939"/>
                <a:gd name="T38" fmla="*/ 32 w 522"/>
                <a:gd name="T39" fmla="*/ 69 h 939"/>
                <a:gd name="T40" fmla="*/ 0 w 522"/>
                <a:gd name="T41" fmla="*/ 0 h 939"/>
                <a:gd name="T42" fmla="*/ 196 w 522"/>
                <a:gd name="T43" fmla="*/ 0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22" h="939">
                  <a:moveTo>
                    <a:pt x="196" y="0"/>
                  </a:moveTo>
                  <a:cubicBezTo>
                    <a:pt x="208" y="1"/>
                    <a:pt x="220" y="3"/>
                    <a:pt x="232" y="5"/>
                  </a:cubicBezTo>
                  <a:cubicBezTo>
                    <a:pt x="336" y="23"/>
                    <a:pt x="424" y="109"/>
                    <a:pt x="446" y="212"/>
                  </a:cubicBezTo>
                  <a:cubicBezTo>
                    <a:pt x="475" y="355"/>
                    <a:pt x="389" y="492"/>
                    <a:pt x="246" y="528"/>
                  </a:cubicBezTo>
                  <a:cubicBezTo>
                    <a:pt x="237" y="530"/>
                    <a:pt x="227" y="532"/>
                    <a:pt x="217" y="534"/>
                  </a:cubicBezTo>
                  <a:cubicBezTo>
                    <a:pt x="218" y="536"/>
                    <a:pt x="220" y="537"/>
                    <a:pt x="221" y="538"/>
                  </a:cubicBezTo>
                  <a:cubicBezTo>
                    <a:pt x="320" y="637"/>
                    <a:pt x="420" y="736"/>
                    <a:pt x="519" y="834"/>
                  </a:cubicBezTo>
                  <a:cubicBezTo>
                    <a:pt x="520" y="835"/>
                    <a:pt x="521" y="836"/>
                    <a:pt x="522" y="837"/>
                  </a:cubicBezTo>
                  <a:cubicBezTo>
                    <a:pt x="522" y="854"/>
                    <a:pt x="522" y="854"/>
                    <a:pt x="522" y="854"/>
                  </a:cubicBezTo>
                  <a:cubicBezTo>
                    <a:pt x="522" y="857"/>
                    <a:pt x="521" y="860"/>
                    <a:pt x="521" y="863"/>
                  </a:cubicBezTo>
                  <a:cubicBezTo>
                    <a:pt x="521" y="886"/>
                    <a:pt x="520" y="909"/>
                    <a:pt x="519" y="932"/>
                  </a:cubicBezTo>
                  <a:cubicBezTo>
                    <a:pt x="519" y="934"/>
                    <a:pt x="519" y="936"/>
                    <a:pt x="519" y="939"/>
                  </a:cubicBezTo>
                  <a:cubicBezTo>
                    <a:pt x="358" y="779"/>
                    <a:pt x="198" y="620"/>
                    <a:pt x="38" y="461"/>
                  </a:cubicBezTo>
                  <a:cubicBezTo>
                    <a:pt x="40" y="461"/>
                    <a:pt x="42" y="461"/>
                    <a:pt x="45" y="461"/>
                  </a:cubicBezTo>
                  <a:cubicBezTo>
                    <a:pt x="93" y="461"/>
                    <a:pt x="141" y="462"/>
                    <a:pt x="188" y="460"/>
                  </a:cubicBezTo>
                  <a:cubicBezTo>
                    <a:pt x="274" y="458"/>
                    <a:pt x="348" y="399"/>
                    <a:pt x="369" y="317"/>
                  </a:cubicBezTo>
                  <a:cubicBezTo>
                    <a:pt x="398" y="206"/>
                    <a:pt x="325" y="94"/>
                    <a:pt x="211" y="77"/>
                  </a:cubicBezTo>
                  <a:cubicBezTo>
                    <a:pt x="199" y="75"/>
                    <a:pt x="188" y="75"/>
                    <a:pt x="176" y="75"/>
                  </a:cubicBezTo>
                  <a:cubicBezTo>
                    <a:pt x="131" y="75"/>
                    <a:pt x="87" y="75"/>
                    <a:pt x="42" y="75"/>
                  </a:cubicBezTo>
                  <a:cubicBezTo>
                    <a:pt x="37" y="75"/>
                    <a:pt x="34" y="74"/>
                    <a:pt x="32" y="69"/>
                  </a:cubicBezTo>
                  <a:cubicBezTo>
                    <a:pt x="22" y="46"/>
                    <a:pt x="11" y="23"/>
                    <a:pt x="0" y="0"/>
                  </a:cubicBez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52">
              <a:extLst>
                <a:ext uri="{FF2B5EF4-FFF2-40B4-BE49-F238E27FC236}">
                  <a16:creationId xmlns:a16="http://schemas.microsoft.com/office/drawing/2014/main" id="{0FCCAC99-D4ED-4DA6-917E-320817FAA668}"/>
                </a:ext>
              </a:extLst>
            </p:cNvPr>
            <p:cNvSpPr>
              <a:spLocks/>
            </p:cNvSpPr>
            <p:nvPr userDrawn="1"/>
          </p:nvSpPr>
          <p:spPr bwMode="auto">
            <a:xfrm>
              <a:off x="2014538" y="134938"/>
              <a:ext cx="1993900" cy="3225800"/>
            </a:xfrm>
            <a:custGeom>
              <a:avLst/>
              <a:gdLst>
                <a:gd name="T0" fmla="*/ 75 w 529"/>
                <a:gd name="T1" fmla="*/ 0 h 856"/>
                <a:gd name="T2" fmla="*/ 75 w 529"/>
                <a:gd name="T3" fmla="*/ 10 h 856"/>
                <a:gd name="T4" fmla="*/ 75 w 529"/>
                <a:gd name="T5" fmla="*/ 451 h 856"/>
                <a:gd name="T6" fmla="*/ 75 w 529"/>
                <a:gd name="T7" fmla="*/ 461 h 856"/>
                <a:gd name="T8" fmla="*/ 529 w 529"/>
                <a:gd name="T9" fmla="*/ 461 h 856"/>
                <a:gd name="T10" fmla="*/ 529 w 529"/>
                <a:gd name="T11" fmla="*/ 536 h 856"/>
                <a:gd name="T12" fmla="*/ 76 w 529"/>
                <a:gd name="T13" fmla="*/ 536 h 856"/>
                <a:gd name="T14" fmla="*/ 76 w 529"/>
                <a:gd name="T15" fmla="*/ 856 h 856"/>
                <a:gd name="T16" fmla="*/ 0 w 529"/>
                <a:gd name="T17" fmla="*/ 790 h 856"/>
                <a:gd name="T18" fmla="*/ 0 w 529"/>
                <a:gd name="T19" fmla="*/ 25 h 856"/>
                <a:gd name="T20" fmla="*/ 69 w 529"/>
                <a:gd name="T21" fmla="*/ 2 h 856"/>
                <a:gd name="T22" fmla="*/ 74 w 529"/>
                <a:gd name="T23" fmla="*/ 0 h 856"/>
                <a:gd name="T24" fmla="*/ 75 w 529"/>
                <a:gd name="T25"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9" h="856">
                  <a:moveTo>
                    <a:pt x="75" y="0"/>
                  </a:moveTo>
                  <a:cubicBezTo>
                    <a:pt x="75" y="3"/>
                    <a:pt x="75" y="6"/>
                    <a:pt x="75" y="10"/>
                  </a:cubicBezTo>
                  <a:cubicBezTo>
                    <a:pt x="75" y="157"/>
                    <a:pt x="75" y="304"/>
                    <a:pt x="75" y="451"/>
                  </a:cubicBezTo>
                  <a:cubicBezTo>
                    <a:pt x="75" y="461"/>
                    <a:pt x="75" y="461"/>
                    <a:pt x="75" y="461"/>
                  </a:cubicBezTo>
                  <a:cubicBezTo>
                    <a:pt x="529" y="461"/>
                    <a:pt x="529" y="461"/>
                    <a:pt x="529" y="461"/>
                  </a:cubicBezTo>
                  <a:cubicBezTo>
                    <a:pt x="529" y="536"/>
                    <a:pt x="529" y="536"/>
                    <a:pt x="529" y="536"/>
                  </a:cubicBezTo>
                  <a:cubicBezTo>
                    <a:pt x="76" y="536"/>
                    <a:pt x="76" y="536"/>
                    <a:pt x="76" y="536"/>
                  </a:cubicBezTo>
                  <a:cubicBezTo>
                    <a:pt x="76" y="856"/>
                    <a:pt x="76" y="856"/>
                    <a:pt x="76" y="856"/>
                  </a:cubicBezTo>
                  <a:cubicBezTo>
                    <a:pt x="49" y="833"/>
                    <a:pt x="24" y="812"/>
                    <a:pt x="0" y="790"/>
                  </a:cubicBezTo>
                  <a:cubicBezTo>
                    <a:pt x="0" y="25"/>
                    <a:pt x="0" y="25"/>
                    <a:pt x="0" y="25"/>
                  </a:cubicBezTo>
                  <a:cubicBezTo>
                    <a:pt x="23" y="17"/>
                    <a:pt x="46" y="10"/>
                    <a:pt x="69" y="2"/>
                  </a:cubicBezTo>
                  <a:cubicBezTo>
                    <a:pt x="70" y="1"/>
                    <a:pt x="72" y="0"/>
                    <a:pt x="74" y="0"/>
                  </a:cubicBezTo>
                  <a:lnTo>
                    <a:pt x="7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53">
              <a:extLst>
                <a:ext uri="{FF2B5EF4-FFF2-40B4-BE49-F238E27FC236}">
                  <a16:creationId xmlns:a16="http://schemas.microsoft.com/office/drawing/2014/main" id="{44D18320-9009-47D8-AB10-D26D8667A880}"/>
                </a:ext>
              </a:extLst>
            </p:cNvPr>
            <p:cNvSpPr>
              <a:spLocks/>
            </p:cNvSpPr>
            <p:nvPr userDrawn="1"/>
          </p:nvSpPr>
          <p:spPr bwMode="auto">
            <a:xfrm>
              <a:off x="4445001" y="220663"/>
              <a:ext cx="1752600" cy="5240338"/>
            </a:xfrm>
            <a:custGeom>
              <a:avLst/>
              <a:gdLst>
                <a:gd name="T0" fmla="*/ 76 w 465"/>
                <a:gd name="T1" fmla="*/ 1390 h 1390"/>
                <a:gd name="T2" fmla="*/ 71 w 465"/>
                <a:gd name="T3" fmla="*/ 1386 h 1390"/>
                <a:gd name="T4" fmla="*/ 5 w 465"/>
                <a:gd name="T5" fmla="*/ 1331 h 1390"/>
                <a:gd name="T6" fmla="*/ 0 w 465"/>
                <a:gd name="T7" fmla="*/ 1319 h 1390"/>
                <a:gd name="T8" fmla="*/ 0 w 465"/>
                <a:gd name="T9" fmla="*/ 815 h 1390"/>
                <a:gd name="T10" fmla="*/ 0 w 465"/>
                <a:gd name="T11" fmla="*/ 441 h 1390"/>
                <a:gd name="T12" fmla="*/ 5 w 465"/>
                <a:gd name="T13" fmla="*/ 431 h 1390"/>
                <a:gd name="T14" fmla="*/ 436 w 465"/>
                <a:gd name="T15" fmla="*/ 3 h 1390"/>
                <a:gd name="T16" fmla="*/ 440 w 465"/>
                <a:gd name="T17" fmla="*/ 0 h 1390"/>
                <a:gd name="T18" fmla="*/ 442 w 465"/>
                <a:gd name="T19" fmla="*/ 5 h 1390"/>
                <a:gd name="T20" fmla="*/ 464 w 465"/>
                <a:gd name="T21" fmla="*/ 75 h 1390"/>
                <a:gd name="T22" fmla="*/ 461 w 465"/>
                <a:gd name="T23" fmla="*/ 85 h 1390"/>
                <a:gd name="T24" fmla="*/ 82 w 465"/>
                <a:gd name="T25" fmla="*/ 460 h 1390"/>
                <a:gd name="T26" fmla="*/ 76 w 465"/>
                <a:gd name="T27" fmla="*/ 474 h 1390"/>
                <a:gd name="T28" fmla="*/ 76 w 465"/>
                <a:gd name="T29" fmla="*/ 1380 h 1390"/>
                <a:gd name="T30" fmla="*/ 76 w 465"/>
                <a:gd name="T31" fmla="*/ 1390 h 1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5" h="1390">
                  <a:moveTo>
                    <a:pt x="76" y="1390"/>
                  </a:moveTo>
                  <a:cubicBezTo>
                    <a:pt x="74" y="1388"/>
                    <a:pt x="72" y="1387"/>
                    <a:pt x="71" y="1386"/>
                  </a:cubicBezTo>
                  <a:cubicBezTo>
                    <a:pt x="49" y="1368"/>
                    <a:pt x="27" y="1349"/>
                    <a:pt x="5" y="1331"/>
                  </a:cubicBezTo>
                  <a:cubicBezTo>
                    <a:pt x="2" y="1327"/>
                    <a:pt x="0" y="1324"/>
                    <a:pt x="0" y="1319"/>
                  </a:cubicBezTo>
                  <a:cubicBezTo>
                    <a:pt x="0" y="1151"/>
                    <a:pt x="0" y="983"/>
                    <a:pt x="0" y="815"/>
                  </a:cubicBezTo>
                  <a:cubicBezTo>
                    <a:pt x="0" y="691"/>
                    <a:pt x="0" y="566"/>
                    <a:pt x="0" y="441"/>
                  </a:cubicBezTo>
                  <a:cubicBezTo>
                    <a:pt x="0" y="437"/>
                    <a:pt x="1" y="434"/>
                    <a:pt x="5" y="431"/>
                  </a:cubicBezTo>
                  <a:cubicBezTo>
                    <a:pt x="149" y="288"/>
                    <a:pt x="292" y="146"/>
                    <a:pt x="436" y="3"/>
                  </a:cubicBezTo>
                  <a:cubicBezTo>
                    <a:pt x="437" y="2"/>
                    <a:pt x="439" y="1"/>
                    <a:pt x="440" y="0"/>
                  </a:cubicBezTo>
                  <a:cubicBezTo>
                    <a:pt x="441" y="1"/>
                    <a:pt x="442" y="3"/>
                    <a:pt x="442" y="5"/>
                  </a:cubicBezTo>
                  <a:cubicBezTo>
                    <a:pt x="449" y="28"/>
                    <a:pt x="456" y="52"/>
                    <a:pt x="464" y="75"/>
                  </a:cubicBezTo>
                  <a:cubicBezTo>
                    <a:pt x="465" y="79"/>
                    <a:pt x="464" y="82"/>
                    <a:pt x="461" y="85"/>
                  </a:cubicBezTo>
                  <a:cubicBezTo>
                    <a:pt x="335" y="210"/>
                    <a:pt x="208" y="335"/>
                    <a:pt x="82" y="460"/>
                  </a:cubicBezTo>
                  <a:cubicBezTo>
                    <a:pt x="78" y="464"/>
                    <a:pt x="76" y="468"/>
                    <a:pt x="76" y="474"/>
                  </a:cubicBezTo>
                  <a:cubicBezTo>
                    <a:pt x="76" y="776"/>
                    <a:pt x="76" y="1078"/>
                    <a:pt x="76" y="1380"/>
                  </a:cubicBezTo>
                  <a:lnTo>
                    <a:pt x="76" y="13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07079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Divider - 2">
    <p:spTree>
      <p:nvGrpSpPr>
        <p:cNvPr id="1" name=""/>
        <p:cNvGrpSpPr/>
        <p:nvPr/>
      </p:nvGrpSpPr>
      <p:grpSpPr>
        <a:xfrm>
          <a:off x="0" y="0"/>
          <a:ext cx="0" cy="0"/>
          <a:chOff x="0" y="0"/>
          <a:chExt cx="0" cy="0"/>
        </a:xfrm>
      </p:grpSpPr>
      <p:pic>
        <p:nvPicPr>
          <p:cNvPr id="5" name="Picture 4" descr="A picture containing water, flying, blue, ball&#10;&#10;Description automatically generated">
            <a:extLst>
              <a:ext uri="{FF2B5EF4-FFF2-40B4-BE49-F238E27FC236}">
                <a16:creationId xmlns:a16="http://schemas.microsoft.com/office/drawing/2014/main" id="{E26217F1-912A-43AF-8F32-6372E974147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12192000" cy="6857999"/>
          </a:xfrm>
          <a:prstGeom prst="rect">
            <a:avLst/>
          </a:prstGeom>
        </p:spPr>
      </p:pic>
      <p:sp>
        <p:nvSpPr>
          <p:cNvPr id="2" name="Title 1">
            <a:extLst>
              <a:ext uri="{FF2B5EF4-FFF2-40B4-BE49-F238E27FC236}">
                <a16:creationId xmlns:a16="http://schemas.microsoft.com/office/drawing/2014/main" id="{18A18D93-5740-46F7-9CF9-ED2B5F622832}"/>
              </a:ext>
            </a:extLst>
          </p:cNvPr>
          <p:cNvSpPr>
            <a:spLocks noGrp="1"/>
          </p:cNvSpPr>
          <p:nvPr>
            <p:ph type="title"/>
          </p:nvPr>
        </p:nvSpPr>
        <p:spPr>
          <a:xfrm>
            <a:off x="831850" y="1727200"/>
            <a:ext cx="10902950" cy="1417637"/>
          </a:xfrm>
        </p:spPr>
        <p:txBody>
          <a:bodyPr anchor="b">
            <a:noAutofit/>
          </a:bodyPr>
          <a:lstStyle>
            <a:lvl1pPr>
              <a:defRPr sz="3600">
                <a:solidFill>
                  <a:schemeClr val="bg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946C616A-D719-44A1-A6E8-6763D6B8985A}"/>
              </a:ext>
            </a:extLst>
          </p:cNvPr>
          <p:cNvSpPr>
            <a:spLocks noGrp="1"/>
          </p:cNvSpPr>
          <p:nvPr>
            <p:ph type="body" idx="1"/>
          </p:nvPr>
        </p:nvSpPr>
        <p:spPr>
          <a:xfrm>
            <a:off x="831850" y="3171825"/>
            <a:ext cx="10902950" cy="1273175"/>
          </a:xfrm>
        </p:spPr>
        <p:txBody>
          <a:bodyPr>
            <a:noAutofit/>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6" name="Footer Placeholder 25">
            <a:extLst>
              <a:ext uri="{FF2B5EF4-FFF2-40B4-BE49-F238E27FC236}">
                <a16:creationId xmlns:a16="http://schemas.microsoft.com/office/drawing/2014/main" id="{2BD700C5-6D61-4BDF-8F23-4B0272EF8F6D}"/>
              </a:ext>
            </a:extLst>
          </p:cNvPr>
          <p:cNvSpPr>
            <a:spLocks noGrp="1"/>
          </p:cNvSpPr>
          <p:nvPr>
            <p:ph type="ftr" sz="quarter" idx="11"/>
          </p:nvPr>
        </p:nvSpPr>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27" name="Slide Number Placeholder 26">
            <a:extLst>
              <a:ext uri="{FF2B5EF4-FFF2-40B4-BE49-F238E27FC236}">
                <a16:creationId xmlns:a16="http://schemas.microsoft.com/office/drawing/2014/main" id="{930DB063-4C5C-4580-8D96-05D5FD909E10}"/>
              </a:ext>
            </a:extLst>
          </p:cNvPr>
          <p:cNvSpPr>
            <a:spLocks noGrp="1"/>
          </p:cNvSpPr>
          <p:nvPr>
            <p:ph type="sldNum" sz="quarter" idx="12"/>
          </p:nvPr>
        </p:nvSpPr>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grpSp>
        <p:nvGrpSpPr>
          <p:cNvPr id="36" name="Group 35">
            <a:extLst>
              <a:ext uri="{FF2B5EF4-FFF2-40B4-BE49-F238E27FC236}">
                <a16:creationId xmlns:a16="http://schemas.microsoft.com/office/drawing/2014/main" id="{1D35900F-CAF5-4CFA-B811-C2706B1A0BA5}"/>
              </a:ext>
            </a:extLst>
          </p:cNvPr>
          <p:cNvGrpSpPr/>
          <p:nvPr userDrawn="1"/>
        </p:nvGrpSpPr>
        <p:grpSpPr>
          <a:xfrm>
            <a:off x="10920474" y="6026149"/>
            <a:ext cx="814326" cy="657225"/>
            <a:chOff x="2014538" y="134938"/>
            <a:chExt cx="8162926" cy="6588125"/>
          </a:xfrm>
          <a:solidFill>
            <a:schemeClr val="bg1"/>
          </a:solidFill>
        </p:grpSpPr>
        <p:sp>
          <p:nvSpPr>
            <p:cNvPr id="37" name="Freeform 50">
              <a:extLst>
                <a:ext uri="{FF2B5EF4-FFF2-40B4-BE49-F238E27FC236}">
                  <a16:creationId xmlns:a16="http://schemas.microsoft.com/office/drawing/2014/main" id="{596D7946-2644-4829-A6CB-07E29D0C134E}"/>
                </a:ext>
              </a:extLst>
            </p:cNvPr>
            <p:cNvSpPr>
              <a:spLocks/>
            </p:cNvSpPr>
            <p:nvPr userDrawn="1"/>
          </p:nvSpPr>
          <p:spPr bwMode="auto">
            <a:xfrm>
              <a:off x="6213476" y="134938"/>
              <a:ext cx="2125663" cy="6588125"/>
            </a:xfrm>
            <a:custGeom>
              <a:avLst/>
              <a:gdLst>
                <a:gd name="T0" fmla="*/ 285 w 564"/>
                <a:gd name="T1" fmla="*/ 0 h 1748"/>
                <a:gd name="T2" fmla="*/ 320 w 564"/>
                <a:gd name="T3" fmla="*/ 5 h 1748"/>
                <a:gd name="T4" fmla="*/ 533 w 564"/>
                <a:gd name="T5" fmla="*/ 210 h 1748"/>
                <a:gd name="T6" fmla="*/ 329 w 564"/>
                <a:gd name="T7" fmla="*/ 529 h 1748"/>
                <a:gd name="T8" fmla="*/ 265 w 564"/>
                <a:gd name="T9" fmla="*/ 536 h 1748"/>
                <a:gd name="T10" fmla="*/ 84 w 564"/>
                <a:gd name="T11" fmla="*/ 536 h 1748"/>
                <a:gd name="T12" fmla="*/ 74 w 564"/>
                <a:gd name="T13" fmla="*/ 536 h 1748"/>
                <a:gd name="T14" fmla="*/ 74 w 564"/>
                <a:gd name="T15" fmla="*/ 546 h 1748"/>
                <a:gd name="T16" fmla="*/ 74 w 564"/>
                <a:gd name="T17" fmla="*/ 1669 h 1748"/>
                <a:gd name="T18" fmla="*/ 68 w 564"/>
                <a:gd name="T19" fmla="*/ 1685 h 1748"/>
                <a:gd name="T20" fmla="*/ 0 w 564"/>
                <a:gd name="T21" fmla="*/ 1748 h 1748"/>
                <a:gd name="T22" fmla="*/ 0 w 564"/>
                <a:gd name="T23" fmla="*/ 461 h 1748"/>
                <a:gd name="T24" fmla="*/ 7 w 564"/>
                <a:gd name="T25" fmla="*/ 461 h 1748"/>
                <a:gd name="T26" fmla="*/ 268 w 564"/>
                <a:gd name="T27" fmla="*/ 461 h 1748"/>
                <a:gd name="T28" fmla="*/ 441 w 564"/>
                <a:gd name="T29" fmla="*/ 358 h 1748"/>
                <a:gd name="T30" fmla="*/ 303 w 564"/>
                <a:gd name="T31" fmla="*/ 78 h 1748"/>
                <a:gd name="T32" fmla="*/ 264 w 564"/>
                <a:gd name="T33" fmla="*/ 75 h 1748"/>
                <a:gd name="T34" fmla="*/ 114 w 564"/>
                <a:gd name="T35" fmla="*/ 75 h 1748"/>
                <a:gd name="T36" fmla="*/ 104 w 564"/>
                <a:gd name="T37" fmla="*/ 67 h 1748"/>
                <a:gd name="T38" fmla="*/ 83 w 564"/>
                <a:gd name="T39" fmla="*/ 0 h 1748"/>
                <a:gd name="T40" fmla="*/ 285 w 564"/>
                <a:gd name="T41" fmla="*/ 0 h 1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64" h="1748">
                  <a:moveTo>
                    <a:pt x="285" y="0"/>
                  </a:moveTo>
                  <a:cubicBezTo>
                    <a:pt x="297" y="1"/>
                    <a:pt x="309" y="3"/>
                    <a:pt x="320" y="5"/>
                  </a:cubicBezTo>
                  <a:cubicBezTo>
                    <a:pt x="424" y="23"/>
                    <a:pt x="511" y="107"/>
                    <a:pt x="533" y="210"/>
                  </a:cubicBezTo>
                  <a:cubicBezTo>
                    <a:pt x="564" y="356"/>
                    <a:pt x="475" y="495"/>
                    <a:pt x="329" y="529"/>
                  </a:cubicBezTo>
                  <a:cubicBezTo>
                    <a:pt x="308" y="534"/>
                    <a:pt x="286" y="536"/>
                    <a:pt x="265" y="536"/>
                  </a:cubicBezTo>
                  <a:cubicBezTo>
                    <a:pt x="204" y="536"/>
                    <a:pt x="144" y="536"/>
                    <a:pt x="84" y="536"/>
                  </a:cubicBezTo>
                  <a:cubicBezTo>
                    <a:pt x="74" y="536"/>
                    <a:pt x="74" y="536"/>
                    <a:pt x="74" y="536"/>
                  </a:cubicBezTo>
                  <a:cubicBezTo>
                    <a:pt x="74" y="546"/>
                    <a:pt x="74" y="546"/>
                    <a:pt x="74" y="546"/>
                  </a:cubicBezTo>
                  <a:cubicBezTo>
                    <a:pt x="74" y="920"/>
                    <a:pt x="74" y="1295"/>
                    <a:pt x="74" y="1669"/>
                  </a:cubicBezTo>
                  <a:cubicBezTo>
                    <a:pt x="75" y="1676"/>
                    <a:pt x="73" y="1680"/>
                    <a:pt x="68" y="1685"/>
                  </a:cubicBezTo>
                  <a:cubicBezTo>
                    <a:pt x="45" y="1706"/>
                    <a:pt x="23" y="1727"/>
                    <a:pt x="0" y="1748"/>
                  </a:cubicBezTo>
                  <a:cubicBezTo>
                    <a:pt x="0" y="461"/>
                    <a:pt x="0" y="461"/>
                    <a:pt x="0" y="461"/>
                  </a:cubicBezTo>
                  <a:cubicBezTo>
                    <a:pt x="2" y="461"/>
                    <a:pt x="5" y="461"/>
                    <a:pt x="7" y="461"/>
                  </a:cubicBezTo>
                  <a:cubicBezTo>
                    <a:pt x="94" y="461"/>
                    <a:pt x="181" y="461"/>
                    <a:pt x="268" y="461"/>
                  </a:cubicBezTo>
                  <a:cubicBezTo>
                    <a:pt x="345" y="460"/>
                    <a:pt x="404" y="425"/>
                    <a:pt x="441" y="358"/>
                  </a:cubicBezTo>
                  <a:cubicBezTo>
                    <a:pt x="504" y="244"/>
                    <a:pt x="432" y="100"/>
                    <a:pt x="303" y="78"/>
                  </a:cubicBezTo>
                  <a:cubicBezTo>
                    <a:pt x="290" y="76"/>
                    <a:pt x="277" y="75"/>
                    <a:pt x="264" y="75"/>
                  </a:cubicBezTo>
                  <a:cubicBezTo>
                    <a:pt x="214" y="75"/>
                    <a:pt x="164" y="75"/>
                    <a:pt x="114" y="75"/>
                  </a:cubicBezTo>
                  <a:cubicBezTo>
                    <a:pt x="108" y="75"/>
                    <a:pt x="106" y="73"/>
                    <a:pt x="104" y="67"/>
                  </a:cubicBezTo>
                  <a:cubicBezTo>
                    <a:pt x="97" y="45"/>
                    <a:pt x="90" y="22"/>
                    <a:pt x="83" y="0"/>
                  </a:cubicBezTo>
                  <a:lnTo>
                    <a:pt x="28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51">
              <a:extLst>
                <a:ext uri="{FF2B5EF4-FFF2-40B4-BE49-F238E27FC236}">
                  <a16:creationId xmlns:a16="http://schemas.microsoft.com/office/drawing/2014/main" id="{649AC992-03F4-4BAD-A329-6A40486C3C39}"/>
                </a:ext>
              </a:extLst>
            </p:cNvPr>
            <p:cNvSpPr>
              <a:spLocks/>
            </p:cNvSpPr>
            <p:nvPr userDrawn="1"/>
          </p:nvSpPr>
          <p:spPr bwMode="auto">
            <a:xfrm>
              <a:off x="8210551" y="134938"/>
              <a:ext cx="1966913" cy="3538538"/>
            </a:xfrm>
            <a:custGeom>
              <a:avLst/>
              <a:gdLst>
                <a:gd name="T0" fmla="*/ 196 w 522"/>
                <a:gd name="T1" fmla="*/ 0 h 939"/>
                <a:gd name="T2" fmla="*/ 232 w 522"/>
                <a:gd name="T3" fmla="*/ 5 h 939"/>
                <a:gd name="T4" fmla="*/ 446 w 522"/>
                <a:gd name="T5" fmla="*/ 212 h 939"/>
                <a:gd name="T6" fmla="*/ 246 w 522"/>
                <a:gd name="T7" fmla="*/ 528 h 939"/>
                <a:gd name="T8" fmla="*/ 217 w 522"/>
                <a:gd name="T9" fmla="*/ 534 h 939"/>
                <a:gd name="T10" fmla="*/ 221 w 522"/>
                <a:gd name="T11" fmla="*/ 538 h 939"/>
                <a:gd name="T12" fmla="*/ 519 w 522"/>
                <a:gd name="T13" fmla="*/ 834 h 939"/>
                <a:gd name="T14" fmla="*/ 522 w 522"/>
                <a:gd name="T15" fmla="*/ 837 h 939"/>
                <a:gd name="T16" fmla="*/ 522 w 522"/>
                <a:gd name="T17" fmla="*/ 854 h 939"/>
                <a:gd name="T18" fmla="*/ 521 w 522"/>
                <a:gd name="T19" fmla="*/ 863 h 939"/>
                <a:gd name="T20" fmla="*/ 519 w 522"/>
                <a:gd name="T21" fmla="*/ 932 h 939"/>
                <a:gd name="T22" fmla="*/ 519 w 522"/>
                <a:gd name="T23" fmla="*/ 939 h 939"/>
                <a:gd name="T24" fmla="*/ 38 w 522"/>
                <a:gd name="T25" fmla="*/ 461 h 939"/>
                <a:gd name="T26" fmla="*/ 45 w 522"/>
                <a:gd name="T27" fmla="*/ 461 h 939"/>
                <a:gd name="T28" fmla="*/ 188 w 522"/>
                <a:gd name="T29" fmla="*/ 460 h 939"/>
                <a:gd name="T30" fmla="*/ 369 w 522"/>
                <a:gd name="T31" fmla="*/ 317 h 939"/>
                <a:gd name="T32" fmla="*/ 211 w 522"/>
                <a:gd name="T33" fmla="*/ 77 h 939"/>
                <a:gd name="T34" fmla="*/ 176 w 522"/>
                <a:gd name="T35" fmla="*/ 75 h 939"/>
                <a:gd name="T36" fmla="*/ 42 w 522"/>
                <a:gd name="T37" fmla="*/ 75 h 939"/>
                <a:gd name="T38" fmla="*/ 32 w 522"/>
                <a:gd name="T39" fmla="*/ 69 h 939"/>
                <a:gd name="T40" fmla="*/ 0 w 522"/>
                <a:gd name="T41" fmla="*/ 0 h 939"/>
                <a:gd name="T42" fmla="*/ 196 w 522"/>
                <a:gd name="T43" fmla="*/ 0 h 9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22" h="939">
                  <a:moveTo>
                    <a:pt x="196" y="0"/>
                  </a:moveTo>
                  <a:cubicBezTo>
                    <a:pt x="208" y="1"/>
                    <a:pt x="220" y="3"/>
                    <a:pt x="232" y="5"/>
                  </a:cubicBezTo>
                  <a:cubicBezTo>
                    <a:pt x="336" y="23"/>
                    <a:pt x="424" y="109"/>
                    <a:pt x="446" y="212"/>
                  </a:cubicBezTo>
                  <a:cubicBezTo>
                    <a:pt x="475" y="355"/>
                    <a:pt x="389" y="492"/>
                    <a:pt x="246" y="528"/>
                  </a:cubicBezTo>
                  <a:cubicBezTo>
                    <a:pt x="237" y="530"/>
                    <a:pt x="227" y="532"/>
                    <a:pt x="217" y="534"/>
                  </a:cubicBezTo>
                  <a:cubicBezTo>
                    <a:pt x="218" y="536"/>
                    <a:pt x="220" y="537"/>
                    <a:pt x="221" y="538"/>
                  </a:cubicBezTo>
                  <a:cubicBezTo>
                    <a:pt x="320" y="637"/>
                    <a:pt x="420" y="736"/>
                    <a:pt x="519" y="834"/>
                  </a:cubicBezTo>
                  <a:cubicBezTo>
                    <a:pt x="520" y="835"/>
                    <a:pt x="521" y="836"/>
                    <a:pt x="522" y="837"/>
                  </a:cubicBezTo>
                  <a:cubicBezTo>
                    <a:pt x="522" y="854"/>
                    <a:pt x="522" y="854"/>
                    <a:pt x="522" y="854"/>
                  </a:cubicBezTo>
                  <a:cubicBezTo>
                    <a:pt x="522" y="857"/>
                    <a:pt x="521" y="860"/>
                    <a:pt x="521" y="863"/>
                  </a:cubicBezTo>
                  <a:cubicBezTo>
                    <a:pt x="521" y="886"/>
                    <a:pt x="520" y="909"/>
                    <a:pt x="519" y="932"/>
                  </a:cubicBezTo>
                  <a:cubicBezTo>
                    <a:pt x="519" y="934"/>
                    <a:pt x="519" y="936"/>
                    <a:pt x="519" y="939"/>
                  </a:cubicBezTo>
                  <a:cubicBezTo>
                    <a:pt x="358" y="779"/>
                    <a:pt x="198" y="620"/>
                    <a:pt x="38" y="461"/>
                  </a:cubicBezTo>
                  <a:cubicBezTo>
                    <a:pt x="40" y="461"/>
                    <a:pt x="42" y="461"/>
                    <a:pt x="45" y="461"/>
                  </a:cubicBezTo>
                  <a:cubicBezTo>
                    <a:pt x="93" y="461"/>
                    <a:pt x="141" y="462"/>
                    <a:pt x="188" y="460"/>
                  </a:cubicBezTo>
                  <a:cubicBezTo>
                    <a:pt x="274" y="458"/>
                    <a:pt x="348" y="399"/>
                    <a:pt x="369" y="317"/>
                  </a:cubicBezTo>
                  <a:cubicBezTo>
                    <a:pt x="398" y="206"/>
                    <a:pt x="325" y="94"/>
                    <a:pt x="211" y="77"/>
                  </a:cubicBezTo>
                  <a:cubicBezTo>
                    <a:pt x="199" y="75"/>
                    <a:pt x="188" y="75"/>
                    <a:pt x="176" y="75"/>
                  </a:cubicBezTo>
                  <a:cubicBezTo>
                    <a:pt x="131" y="75"/>
                    <a:pt x="87" y="75"/>
                    <a:pt x="42" y="75"/>
                  </a:cubicBezTo>
                  <a:cubicBezTo>
                    <a:pt x="37" y="75"/>
                    <a:pt x="34" y="74"/>
                    <a:pt x="32" y="69"/>
                  </a:cubicBezTo>
                  <a:cubicBezTo>
                    <a:pt x="22" y="46"/>
                    <a:pt x="11" y="23"/>
                    <a:pt x="0" y="0"/>
                  </a:cubicBez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52">
              <a:extLst>
                <a:ext uri="{FF2B5EF4-FFF2-40B4-BE49-F238E27FC236}">
                  <a16:creationId xmlns:a16="http://schemas.microsoft.com/office/drawing/2014/main" id="{0FCCAC99-D4ED-4DA6-917E-320817FAA668}"/>
                </a:ext>
              </a:extLst>
            </p:cNvPr>
            <p:cNvSpPr>
              <a:spLocks/>
            </p:cNvSpPr>
            <p:nvPr userDrawn="1"/>
          </p:nvSpPr>
          <p:spPr bwMode="auto">
            <a:xfrm>
              <a:off x="2014538" y="134938"/>
              <a:ext cx="1993900" cy="3225800"/>
            </a:xfrm>
            <a:custGeom>
              <a:avLst/>
              <a:gdLst>
                <a:gd name="T0" fmla="*/ 75 w 529"/>
                <a:gd name="T1" fmla="*/ 0 h 856"/>
                <a:gd name="T2" fmla="*/ 75 w 529"/>
                <a:gd name="T3" fmla="*/ 10 h 856"/>
                <a:gd name="T4" fmla="*/ 75 w 529"/>
                <a:gd name="T5" fmla="*/ 451 h 856"/>
                <a:gd name="T6" fmla="*/ 75 w 529"/>
                <a:gd name="T7" fmla="*/ 461 h 856"/>
                <a:gd name="T8" fmla="*/ 529 w 529"/>
                <a:gd name="T9" fmla="*/ 461 h 856"/>
                <a:gd name="T10" fmla="*/ 529 w 529"/>
                <a:gd name="T11" fmla="*/ 536 h 856"/>
                <a:gd name="T12" fmla="*/ 76 w 529"/>
                <a:gd name="T13" fmla="*/ 536 h 856"/>
                <a:gd name="T14" fmla="*/ 76 w 529"/>
                <a:gd name="T15" fmla="*/ 856 h 856"/>
                <a:gd name="T16" fmla="*/ 0 w 529"/>
                <a:gd name="T17" fmla="*/ 790 h 856"/>
                <a:gd name="T18" fmla="*/ 0 w 529"/>
                <a:gd name="T19" fmla="*/ 25 h 856"/>
                <a:gd name="T20" fmla="*/ 69 w 529"/>
                <a:gd name="T21" fmla="*/ 2 h 856"/>
                <a:gd name="T22" fmla="*/ 74 w 529"/>
                <a:gd name="T23" fmla="*/ 0 h 856"/>
                <a:gd name="T24" fmla="*/ 75 w 529"/>
                <a:gd name="T25" fmla="*/ 0 h 8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9" h="856">
                  <a:moveTo>
                    <a:pt x="75" y="0"/>
                  </a:moveTo>
                  <a:cubicBezTo>
                    <a:pt x="75" y="3"/>
                    <a:pt x="75" y="6"/>
                    <a:pt x="75" y="10"/>
                  </a:cubicBezTo>
                  <a:cubicBezTo>
                    <a:pt x="75" y="157"/>
                    <a:pt x="75" y="304"/>
                    <a:pt x="75" y="451"/>
                  </a:cubicBezTo>
                  <a:cubicBezTo>
                    <a:pt x="75" y="461"/>
                    <a:pt x="75" y="461"/>
                    <a:pt x="75" y="461"/>
                  </a:cubicBezTo>
                  <a:cubicBezTo>
                    <a:pt x="529" y="461"/>
                    <a:pt x="529" y="461"/>
                    <a:pt x="529" y="461"/>
                  </a:cubicBezTo>
                  <a:cubicBezTo>
                    <a:pt x="529" y="536"/>
                    <a:pt x="529" y="536"/>
                    <a:pt x="529" y="536"/>
                  </a:cubicBezTo>
                  <a:cubicBezTo>
                    <a:pt x="76" y="536"/>
                    <a:pt x="76" y="536"/>
                    <a:pt x="76" y="536"/>
                  </a:cubicBezTo>
                  <a:cubicBezTo>
                    <a:pt x="76" y="856"/>
                    <a:pt x="76" y="856"/>
                    <a:pt x="76" y="856"/>
                  </a:cubicBezTo>
                  <a:cubicBezTo>
                    <a:pt x="49" y="833"/>
                    <a:pt x="24" y="812"/>
                    <a:pt x="0" y="790"/>
                  </a:cubicBezTo>
                  <a:cubicBezTo>
                    <a:pt x="0" y="25"/>
                    <a:pt x="0" y="25"/>
                    <a:pt x="0" y="25"/>
                  </a:cubicBezTo>
                  <a:cubicBezTo>
                    <a:pt x="23" y="17"/>
                    <a:pt x="46" y="10"/>
                    <a:pt x="69" y="2"/>
                  </a:cubicBezTo>
                  <a:cubicBezTo>
                    <a:pt x="70" y="1"/>
                    <a:pt x="72" y="0"/>
                    <a:pt x="74" y="0"/>
                  </a:cubicBezTo>
                  <a:lnTo>
                    <a:pt x="7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53">
              <a:extLst>
                <a:ext uri="{FF2B5EF4-FFF2-40B4-BE49-F238E27FC236}">
                  <a16:creationId xmlns:a16="http://schemas.microsoft.com/office/drawing/2014/main" id="{44D18320-9009-47D8-AB10-D26D8667A880}"/>
                </a:ext>
              </a:extLst>
            </p:cNvPr>
            <p:cNvSpPr>
              <a:spLocks/>
            </p:cNvSpPr>
            <p:nvPr userDrawn="1"/>
          </p:nvSpPr>
          <p:spPr bwMode="auto">
            <a:xfrm>
              <a:off x="4445001" y="220663"/>
              <a:ext cx="1752600" cy="5240338"/>
            </a:xfrm>
            <a:custGeom>
              <a:avLst/>
              <a:gdLst>
                <a:gd name="T0" fmla="*/ 76 w 465"/>
                <a:gd name="T1" fmla="*/ 1390 h 1390"/>
                <a:gd name="T2" fmla="*/ 71 w 465"/>
                <a:gd name="T3" fmla="*/ 1386 h 1390"/>
                <a:gd name="T4" fmla="*/ 5 w 465"/>
                <a:gd name="T5" fmla="*/ 1331 h 1390"/>
                <a:gd name="T6" fmla="*/ 0 w 465"/>
                <a:gd name="T7" fmla="*/ 1319 h 1390"/>
                <a:gd name="T8" fmla="*/ 0 w 465"/>
                <a:gd name="T9" fmla="*/ 815 h 1390"/>
                <a:gd name="T10" fmla="*/ 0 w 465"/>
                <a:gd name="T11" fmla="*/ 441 h 1390"/>
                <a:gd name="T12" fmla="*/ 5 w 465"/>
                <a:gd name="T13" fmla="*/ 431 h 1390"/>
                <a:gd name="T14" fmla="*/ 436 w 465"/>
                <a:gd name="T15" fmla="*/ 3 h 1390"/>
                <a:gd name="T16" fmla="*/ 440 w 465"/>
                <a:gd name="T17" fmla="*/ 0 h 1390"/>
                <a:gd name="T18" fmla="*/ 442 w 465"/>
                <a:gd name="T19" fmla="*/ 5 h 1390"/>
                <a:gd name="T20" fmla="*/ 464 w 465"/>
                <a:gd name="T21" fmla="*/ 75 h 1390"/>
                <a:gd name="T22" fmla="*/ 461 w 465"/>
                <a:gd name="T23" fmla="*/ 85 h 1390"/>
                <a:gd name="T24" fmla="*/ 82 w 465"/>
                <a:gd name="T25" fmla="*/ 460 h 1390"/>
                <a:gd name="T26" fmla="*/ 76 w 465"/>
                <a:gd name="T27" fmla="*/ 474 h 1390"/>
                <a:gd name="T28" fmla="*/ 76 w 465"/>
                <a:gd name="T29" fmla="*/ 1380 h 1390"/>
                <a:gd name="T30" fmla="*/ 76 w 465"/>
                <a:gd name="T31" fmla="*/ 1390 h 1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5" h="1390">
                  <a:moveTo>
                    <a:pt x="76" y="1390"/>
                  </a:moveTo>
                  <a:cubicBezTo>
                    <a:pt x="74" y="1388"/>
                    <a:pt x="72" y="1387"/>
                    <a:pt x="71" y="1386"/>
                  </a:cubicBezTo>
                  <a:cubicBezTo>
                    <a:pt x="49" y="1368"/>
                    <a:pt x="27" y="1349"/>
                    <a:pt x="5" y="1331"/>
                  </a:cubicBezTo>
                  <a:cubicBezTo>
                    <a:pt x="2" y="1327"/>
                    <a:pt x="0" y="1324"/>
                    <a:pt x="0" y="1319"/>
                  </a:cubicBezTo>
                  <a:cubicBezTo>
                    <a:pt x="0" y="1151"/>
                    <a:pt x="0" y="983"/>
                    <a:pt x="0" y="815"/>
                  </a:cubicBezTo>
                  <a:cubicBezTo>
                    <a:pt x="0" y="691"/>
                    <a:pt x="0" y="566"/>
                    <a:pt x="0" y="441"/>
                  </a:cubicBezTo>
                  <a:cubicBezTo>
                    <a:pt x="0" y="437"/>
                    <a:pt x="1" y="434"/>
                    <a:pt x="5" y="431"/>
                  </a:cubicBezTo>
                  <a:cubicBezTo>
                    <a:pt x="149" y="288"/>
                    <a:pt x="292" y="146"/>
                    <a:pt x="436" y="3"/>
                  </a:cubicBezTo>
                  <a:cubicBezTo>
                    <a:pt x="437" y="2"/>
                    <a:pt x="439" y="1"/>
                    <a:pt x="440" y="0"/>
                  </a:cubicBezTo>
                  <a:cubicBezTo>
                    <a:pt x="441" y="1"/>
                    <a:pt x="442" y="3"/>
                    <a:pt x="442" y="5"/>
                  </a:cubicBezTo>
                  <a:cubicBezTo>
                    <a:pt x="449" y="28"/>
                    <a:pt x="456" y="52"/>
                    <a:pt x="464" y="75"/>
                  </a:cubicBezTo>
                  <a:cubicBezTo>
                    <a:pt x="465" y="79"/>
                    <a:pt x="464" y="82"/>
                    <a:pt x="461" y="85"/>
                  </a:cubicBezTo>
                  <a:cubicBezTo>
                    <a:pt x="335" y="210"/>
                    <a:pt x="208" y="335"/>
                    <a:pt x="82" y="460"/>
                  </a:cubicBezTo>
                  <a:cubicBezTo>
                    <a:pt x="78" y="464"/>
                    <a:pt x="76" y="468"/>
                    <a:pt x="76" y="474"/>
                  </a:cubicBezTo>
                  <a:cubicBezTo>
                    <a:pt x="76" y="776"/>
                    <a:pt x="76" y="1078"/>
                    <a:pt x="76" y="1380"/>
                  </a:cubicBezTo>
                  <a:lnTo>
                    <a:pt x="76" y="139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703295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 Line Title and Tex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
        <p:nvSpPr>
          <p:cNvPr id="6" name="Date Placeholder 5"/>
          <p:cNvSpPr>
            <a:spLocks noGrp="1"/>
          </p:cNvSpPr>
          <p:nvPr>
            <p:ph type="dt" sz="half" idx="10"/>
          </p:nvPr>
        </p:nvSpPr>
        <p:spPr/>
        <p:txBody>
          <a:bodyPr/>
          <a:lstStyle/>
          <a:p>
            <a:endParaRPr lang="en-US"/>
          </a:p>
        </p:txBody>
      </p:sp>
      <p:sp>
        <p:nvSpPr>
          <p:cNvPr id="7" name="Footer Placeholder 6"/>
          <p:cNvSpPr>
            <a:spLocks noGrp="1"/>
          </p:cNvSpPr>
          <p:nvPr>
            <p:ph type="ftr" sz="quarter" idx="11"/>
          </p:nvPr>
        </p:nvSpPr>
        <p:spPr/>
        <p:txBody>
          <a:bodyPr/>
          <a:lstStyle/>
          <a:p>
            <a:pPr algn="l"/>
            <a:r>
              <a:rPr lang="en-US"/>
              <a:t>| Copyright © 2020 HYPR CORP | CONFIDENTIAL</a:t>
            </a:r>
            <a:endParaRPr lang="en-US" dirty="0"/>
          </a:p>
        </p:txBody>
      </p:sp>
      <p:sp>
        <p:nvSpPr>
          <p:cNvPr id="10" name="Slide Number Placeholder 9"/>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684836181"/>
      </p:ext>
    </p:extLst>
  </p:cSld>
  <p:clrMapOvr>
    <a:masterClrMapping/>
  </p:clrMapOvr>
  <p:extLst>
    <p:ext uri="{DCECCB84-F9BA-43D5-87BE-67443E8EF086}">
      <p15:sldGuideLst xmlns:p15="http://schemas.microsoft.com/office/powerpoint/2012/main">
        <p15:guide id="1" orient="horz" pos="6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Agenda Slide">
    <p:bg>
      <p:bgPr>
        <a:solidFill>
          <a:schemeClr val="tx2"/>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DAFB598A-0EDC-43AE-AA83-707C13F83725}"/>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p:txBody>
          <a:bodyPr/>
          <a:lstStyle>
            <a:lvl1pPr>
              <a:defRPr>
                <a:solidFill>
                  <a:schemeClr val="bg1"/>
                </a:solidFill>
              </a:defRPr>
            </a:lvl1pPr>
          </a:lstStyle>
          <a:p>
            <a:r>
              <a:rPr lang="en-US" dirty="0"/>
              <a:t>Click to edit Agenda</a:t>
            </a:r>
          </a:p>
        </p:txBody>
      </p:sp>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p:txBody>
          <a:bodyPr/>
          <a:lstStyle>
            <a:lvl1pPr>
              <a:buClr>
                <a:schemeClr val="accent1"/>
              </a:buCl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B77C3C9B-381F-420B-800D-38A810AEA8F9}"/>
              </a:ext>
            </a:extLst>
          </p:cNvPr>
          <p:cNvSpPr>
            <a:spLocks noGrp="1"/>
          </p:cNvSpPr>
          <p:nvPr>
            <p:ph type="ftr" sz="quarter" idx="11"/>
          </p:nvPr>
        </p:nvSpPr>
        <p:spPr/>
        <p:txBody>
          <a:bodyPr/>
          <a:lstStyle>
            <a:lvl1pPr>
              <a:defRPr>
                <a:solidFill>
                  <a:schemeClr val="bg1">
                    <a:lumMod val="85000"/>
                  </a:schemeClr>
                </a:solidFill>
              </a:defRPr>
            </a:lvl1pPr>
          </a:lstStyle>
          <a:p>
            <a:pPr algn="l"/>
            <a:r>
              <a:rPr lang="en-US"/>
              <a:t>| Copyright © 2020 HYPR CORP | CONFIDENTIAL</a:t>
            </a:r>
            <a:endParaRPr lang="en-US" dirty="0"/>
          </a:p>
        </p:txBody>
      </p:sp>
      <p:sp>
        <p:nvSpPr>
          <p:cNvPr id="9" name="Slide Number Placeholder 8">
            <a:extLst>
              <a:ext uri="{FF2B5EF4-FFF2-40B4-BE49-F238E27FC236}">
                <a16:creationId xmlns:a16="http://schemas.microsoft.com/office/drawing/2014/main" id="{AC13983B-E6DA-4F8A-AF1B-7863211BD551}"/>
              </a:ext>
            </a:extLst>
          </p:cNvPr>
          <p:cNvSpPr>
            <a:spLocks noGrp="1"/>
          </p:cNvSpPr>
          <p:nvPr>
            <p:ph type="sldNum" sz="quarter" idx="12"/>
          </p:nvPr>
        </p:nvSpPr>
        <p:spPr/>
        <p:txBody>
          <a:bodyPr/>
          <a:lstStyle>
            <a:lvl1pPr>
              <a:defRPr>
                <a:solidFill>
                  <a:schemeClr val="bg1">
                    <a:lumMod val="85000"/>
                  </a:schemeClr>
                </a:solidFill>
              </a:defRPr>
            </a:lvl1p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414683199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 Line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p:txBody>
          <a:bodyPr/>
          <a:lstStyle>
            <a:lvl1pPr>
              <a:defRPr/>
            </a:lvl1pPr>
          </a:lstStyle>
          <a:p>
            <a:r>
              <a:rPr lang="en-US" dirty="0"/>
              <a:t>Click to edit </a:t>
            </a:r>
            <a:br>
              <a:rPr lang="en-US" dirty="0"/>
            </a:br>
            <a:r>
              <a:rPr lang="en-US" dirty="0"/>
              <a:t>Master title</a:t>
            </a:r>
          </a:p>
        </p:txBody>
      </p:sp>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a:xfrm>
            <a:off x="457200" y="1524000"/>
            <a:ext cx="11277600" cy="4652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A1417694-21D9-4389-A08E-35DA4B30BC2C}"/>
              </a:ext>
            </a:extLst>
          </p:cNvPr>
          <p:cNvSpPr>
            <a:spLocks noGrp="1"/>
          </p:cNvSpPr>
          <p:nvPr>
            <p:ph type="ftr" sz="quarter" idx="11"/>
          </p:nvPr>
        </p:nvSpPr>
        <p:spPr/>
        <p:txBody>
          <a:bodyPr/>
          <a:lstStyle/>
          <a:p>
            <a:pPr algn="l"/>
            <a:r>
              <a:rPr lang="en-US"/>
              <a:t>| Copyright © 2020 HYPR CORP | CONFIDENTIAL</a:t>
            </a:r>
            <a:endParaRPr lang="en-US" dirty="0"/>
          </a:p>
        </p:txBody>
      </p:sp>
      <p:sp>
        <p:nvSpPr>
          <p:cNvPr id="9" name="Slide Number Placeholder 8">
            <a:extLst>
              <a:ext uri="{FF2B5EF4-FFF2-40B4-BE49-F238E27FC236}">
                <a16:creationId xmlns:a16="http://schemas.microsoft.com/office/drawing/2014/main" id="{2D01E64D-47FC-4B13-A90A-5FFE9216096A}"/>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2091303651"/>
      </p:ext>
    </p:extLst>
  </p:cSld>
  <p:clrMapOvr>
    <a:masterClrMapping/>
  </p:clrMapOvr>
  <p:extLst>
    <p:ext uri="{DCECCB84-F9BA-43D5-87BE-67443E8EF086}">
      <p15:sldGuideLst xmlns:p15="http://schemas.microsoft.com/office/powerpoint/2012/main">
        <p15:guide id="1" orient="horz" pos="9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 Flush 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hasCustomPrompt="1"/>
          </p:nvPr>
        </p:nvSpPr>
        <p:spPr/>
        <p:txBody>
          <a:bodyPr/>
          <a:lstStyle>
            <a:lvl1pPr>
              <a:defRPr/>
            </a:lvl1pPr>
          </a:lstStyle>
          <a:p>
            <a:r>
              <a:rPr lang="en-US" dirty="0"/>
              <a:t>Click to edit title </a:t>
            </a:r>
          </a:p>
        </p:txBody>
      </p:sp>
      <p:sp>
        <p:nvSpPr>
          <p:cNvPr id="9" name="Footer Placeholder 8">
            <a:extLst>
              <a:ext uri="{FF2B5EF4-FFF2-40B4-BE49-F238E27FC236}">
                <a16:creationId xmlns:a16="http://schemas.microsoft.com/office/drawing/2014/main" id="{667F7AEC-E067-4E25-A52D-D04D4F8EC61B}"/>
              </a:ext>
            </a:extLst>
          </p:cNvPr>
          <p:cNvSpPr>
            <a:spLocks noGrp="1"/>
          </p:cNvSpPr>
          <p:nvPr>
            <p:ph type="ftr" sz="quarter" idx="15"/>
          </p:nvPr>
        </p:nvSpPr>
        <p:spPr/>
        <p:txBody>
          <a:bodyPr/>
          <a:lstStyle/>
          <a:p>
            <a:pPr algn="l"/>
            <a:r>
              <a:rPr lang="en-US"/>
              <a:t>| Copyright © 2020 HYPR CORP | CONFIDENTIAL</a:t>
            </a:r>
            <a:endParaRPr lang="en-US" dirty="0"/>
          </a:p>
        </p:txBody>
      </p:sp>
      <p:sp>
        <p:nvSpPr>
          <p:cNvPr id="10" name="Slide Number Placeholder 9">
            <a:extLst>
              <a:ext uri="{FF2B5EF4-FFF2-40B4-BE49-F238E27FC236}">
                <a16:creationId xmlns:a16="http://schemas.microsoft.com/office/drawing/2014/main" id="{1FE77D8C-9540-4C00-A180-EC92AB4812E9}"/>
              </a:ext>
            </a:extLst>
          </p:cNvPr>
          <p:cNvSpPr>
            <a:spLocks noGrp="1"/>
          </p:cNvSpPr>
          <p:nvPr>
            <p:ph type="sldNum" sz="quarter" idx="16"/>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3406091254"/>
      </p:ext>
    </p:extLst>
  </p:cSld>
  <p:clrMapOvr>
    <a:masterClrMapping/>
  </p:clrMapOvr>
  <p:extLst>
    <p:ext uri="{DCECCB84-F9BA-43D5-87BE-67443E8EF086}">
      <p15:sldGuideLst xmlns:p15="http://schemas.microsoft.com/office/powerpoint/2012/main">
        <p15:guide id="1" orient="horz" pos="88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6" name="Picture 5" descr="A picture containing worm, toy&#10;&#10;Description automatically generated">
            <a:extLst>
              <a:ext uri="{FF2B5EF4-FFF2-40B4-BE49-F238E27FC236}">
                <a16:creationId xmlns:a16="http://schemas.microsoft.com/office/drawing/2014/main" id="{AC26ECD3-52DA-4307-AC67-59D5894CCCF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 y="0"/>
            <a:ext cx="10109981" cy="1095874"/>
          </a:xfrm>
          <a:prstGeom prst="rect">
            <a:avLst/>
          </a:prstGeom>
        </p:spPr>
      </p:pic>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a:xfrm>
            <a:off x="457200" y="2528711"/>
            <a:ext cx="11277600" cy="2325514"/>
          </a:xfrm>
        </p:spPr>
        <p:txBody>
          <a:bodyPr anchor="ctr"/>
          <a:lstStyle>
            <a:lvl1pPr marL="169863" indent="-169863">
              <a:buNone/>
              <a:defRPr sz="4000">
                <a:solidFill>
                  <a:schemeClr val="accent6"/>
                </a:solidFill>
              </a:defRPr>
            </a:lvl1pPr>
            <a:lvl2pPr marL="1309688" indent="0">
              <a:spcBef>
                <a:spcPts val="4200"/>
              </a:spcBef>
              <a:buNone/>
              <a:defRPr sz="3000" cap="all" baseline="0">
                <a:solidFill>
                  <a:schemeClr val="accent6"/>
                </a:solidFill>
                <a:latin typeface="+mj-lt"/>
              </a:defRPr>
            </a:lvl2pPr>
            <a:lvl3pPr marL="1309688" indent="0">
              <a:spcBef>
                <a:spcPts val="0"/>
              </a:spcBef>
              <a:buNone/>
              <a:defRPr cap="all" baseline="0">
                <a:solidFill>
                  <a:schemeClr val="accent6"/>
                </a:solidFill>
              </a:defRPr>
            </a:lvl3pPr>
          </a:lstStyle>
          <a:p>
            <a:pPr lvl="0"/>
            <a:r>
              <a:rPr lang="en-US" dirty="0"/>
              <a:t>Click to edit Master text styles</a:t>
            </a:r>
          </a:p>
          <a:p>
            <a:pPr lvl="1"/>
            <a:r>
              <a:rPr lang="en-US" dirty="0"/>
              <a:t>Second level</a:t>
            </a:r>
          </a:p>
          <a:p>
            <a:pPr lvl="2"/>
            <a:r>
              <a:rPr lang="en-US" dirty="0"/>
              <a:t>Third level</a:t>
            </a:r>
          </a:p>
        </p:txBody>
      </p:sp>
      <p:sp>
        <p:nvSpPr>
          <p:cNvPr id="8" name="Footer Placeholder 7">
            <a:extLst>
              <a:ext uri="{FF2B5EF4-FFF2-40B4-BE49-F238E27FC236}">
                <a16:creationId xmlns:a16="http://schemas.microsoft.com/office/drawing/2014/main" id="{A1417694-21D9-4389-A08E-35DA4B30BC2C}"/>
              </a:ext>
            </a:extLst>
          </p:cNvPr>
          <p:cNvSpPr>
            <a:spLocks noGrp="1"/>
          </p:cNvSpPr>
          <p:nvPr>
            <p:ph type="ftr" sz="quarter" idx="11"/>
          </p:nvPr>
        </p:nvSpPr>
        <p:spPr/>
        <p:txBody>
          <a:bodyPr/>
          <a:lstStyle/>
          <a:p>
            <a:pPr algn="l"/>
            <a:r>
              <a:rPr lang="en-US"/>
              <a:t>| Copyright © 2020 HYPR CORP | CONFIDENTIAL</a:t>
            </a:r>
            <a:endParaRPr lang="en-US" dirty="0"/>
          </a:p>
        </p:txBody>
      </p:sp>
      <p:sp>
        <p:nvSpPr>
          <p:cNvPr id="9" name="Slide Number Placeholder 8">
            <a:extLst>
              <a:ext uri="{FF2B5EF4-FFF2-40B4-BE49-F238E27FC236}">
                <a16:creationId xmlns:a16="http://schemas.microsoft.com/office/drawing/2014/main" id="{2D01E64D-47FC-4B13-A90A-5FFE9216096A}"/>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355456175"/>
      </p:ext>
    </p:extLst>
  </p:cSld>
  <p:clrMapOvr>
    <a:masterClrMapping/>
  </p:clrMapOvr>
  <p:extLst>
    <p:ext uri="{DCECCB84-F9BA-43D5-87BE-67443E8EF086}">
      <p15:sldGuideLst xmlns:p15="http://schemas.microsoft.com/office/powerpoint/2012/main">
        <p15:guide id="1" orient="horz" pos="96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ccess Story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AFEE3-4308-44BC-AF1F-2432C5777576}"/>
              </a:ext>
            </a:extLst>
          </p:cNvPr>
          <p:cNvSpPr>
            <a:spLocks noGrp="1"/>
          </p:cNvSpPr>
          <p:nvPr>
            <p:ph type="title"/>
          </p:nvPr>
        </p:nvSpPr>
        <p:spPr/>
        <p:txBody>
          <a:bodyPr/>
          <a:lstStyle>
            <a:lvl1pPr>
              <a:defRPr/>
            </a:lvl1pPr>
          </a:lstStyle>
          <a:p>
            <a:r>
              <a:rPr lang="en-US" dirty="0"/>
              <a:t>Click to edit Master title</a:t>
            </a:r>
          </a:p>
        </p:txBody>
      </p:sp>
      <p:sp>
        <p:nvSpPr>
          <p:cNvPr id="3" name="Content Placeholder 2">
            <a:extLst>
              <a:ext uri="{FF2B5EF4-FFF2-40B4-BE49-F238E27FC236}">
                <a16:creationId xmlns:a16="http://schemas.microsoft.com/office/drawing/2014/main" id="{8D39DA09-7754-4684-AA33-77F3F08B0120}"/>
              </a:ext>
            </a:extLst>
          </p:cNvPr>
          <p:cNvSpPr>
            <a:spLocks noGrp="1"/>
          </p:cNvSpPr>
          <p:nvPr>
            <p:ph idx="1"/>
          </p:nvPr>
        </p:nvSpPr>
        <p:spPr>
          <a:xfrm>
            <a:off x="3219061" y="1623527"/>
            <a:ext cx="8515739" cy="455343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A1417694-21D9-4389-A08E-35DA4B30BC2C}"/>
              </a:ext>
            </a:extLst>
          </p:cNvPr>
          <p:cNvSpPr>
            <a:spLocks noGrp="1"/>
          </p:cNvSpPr>
          <p:nvPr>
            <p:ph type="ftr" sz="quarter" idx="11"/>
          </p:nvPr>
        </p:nvSpPr>
        <p:spPr/>
        <p:txBody>
          <a:bodyPr/>
          <a:lstStyle/>
          <a:p>
            <a:pPr algn="l"/>
            <a:r>
              <a:rPr lang="en-US"/>
              <a:t>| Copyright © 2020 HYPR CORP | CONFIDENTIAL</a:t>
            </a:r>
            <a:endParaRPr lang="en-US" dirty="0"/>
          </a:p>
        </p:txBody>
      </p:sp>
      <p:sp>
        <p:nvSpPr>
          <p:cNvPr id="9" name="Slide Number Placeholder 8">
            <a:extLst>
              <a:ext uri="{FF2B5EF4-FFF2-40B4-BE49-F238E27FC236}">
                <a16:creationId xmlns:a16="http://schemas.microsoft.com/office/drawing/2014/main" id="{2D01E64D-47FC-4B13-A90A-5FFE9216096A}"/>
              </a:ext>
            </a:extLst>
          </p:cNvPr>
          <p:cNvSpPr>
            <a:spLocks noGrp="1"/>
          </p:cNvSpPr>
          <p:nvPr>
            <p:ph type="sldNum" sz="quarter" idx="12"/>
          </p:nvPr>
        </p:nvSpPr>
        <p:spPr/>
        <p:txBody>
          <a:bodyPr/>
          <a:lstStyle/>
          <a:p>
            <a:fld id="{3C91E85B-282D-4053-B7E4-F9CF080E0A9E}" type="slidenum">
              <a:rPr lang="en-US" smtClean="0"/>
              <a:pPr/>
              <a:t>‹#›</a:t>
            </a:fld>
            <a:endParaRPr lang="en-US" dirty="0"/>
          </a:p>
        </p:txBody>
      </p:sp>
    </p:spTree>
    <p:extLst>
      <p:ext uri="{BB962C8B-B14F-4D97-AF65-F5344CB8AC3E}">
        <p14:creationId xmlns:p14="http://schemas.microsoft.com/office/powerpoint/2010/main" val="398772356"/>
      </p:ext>
    </p:extLst>
  </p:cSld>
  <p:clrMapOvr>
    <a:masterClrMapping/>
  </p:clrMapOvr>
  <p:extLst>
    <p:ext uri="{DCECCB84-F9BA-43D5-87BE-67443E8EF086}">
      <p15:sldGuideLst xmlns:p15="http://schemas.microsoft.com/office/powerpoint/2012/main">
        <p15:guide id="1" orient="horz" pos="9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64939DD-54A9-4311-9441-15CF66C551C9}"/>
              </a:ext>
            </a:extLst>
          </p:cNvPr>
          <p:cNvSpPr>
            <a:spLocks noGrp="1"/>
          </p:cNvSpPr>
          <p:nvPr userDrawn="1">
            <p:ph type="dt" sz="half" idx="2"/>
          </p:nvPr>
        </p:nvSpPr>
        <p:spPr>
          <a:xfrm>
            <a:off x="4755445" y="6412795"/>
            <a:ext cx="27432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pic>
        <p:nvPicPr>
          <p:cNvPr id="8" name="Picture 7" descr="A picture containing toy&#10;&#10;Description automatically generated">
            <a:extLst>
              <a:ext uri="{FF2B5EF4-FFF2-40B4-BE49-F238E27FC236}">
                <a16:creationId xmlns:a16="http://schemas.microsoft.com/office/drawing/2014/main" id="{52FCD581-E947-4135-9805-987E6E6F6534}"/>
              </a:ext>
            </a:extLst>
          </p:cNvPr>
          <p:cNvPicPr>
            <a:picLocks noChangeAspect="1"/>
          </p:cNvPicPr>
          <p:nvPr/>
        </p:nvPicPr>
        <p:blipFill rotWithShape="1">
          <a:blip r:embed="rId19" cstate="email">
            <a:extLst>
              <a:ext uri="{28A0092B-C50C-407E-A947-70E740481C1C}">
                <a14:useLocalDpi xmlns:a14="http://schemas.microsoft.com/office/drawing/2010/main"/>
              </a:ext>
            </a:extLst>
          </a:blip>
          <a:srcRect/>
          <a:stretch/>
        </p:blipFill>
        <p:spPr>
          <a:xfrm>
            <a:off x="1" y="4301412"/>
            <a:ext cx="12192000" cy="2641255"/>
          </a:xfrm>
          <a:prstGeom prst="rect">
            <a:avLst/>
          </a:prstGeom>
        </p:spPr>
      </p:pic>
      <p:sp>
        <p:nvSpPr>
          <p:cNvPr id="2" name="Title Placeholder 1">
            <a:extLst>
              <a:ext uri="{FF2B5EF4-FFF2-40B4-BE49-F238E27FC236}">
                <a16:creationId xmlns:a16="http://schemas.microsoft.com/office/drawing/2014/main" id="{51F769CF-9B94-47EB-86F6-00BAFC853F17}"/>
              </a:ext>
            </a:extLst>
          </p:cNvPr>
          <p:cNvSpPr>
            <a:spLocks noGrp="1"/>
          </p:cNvSpPr>
          <p:nvPr userDrawn="1">
            <p:ph type="title"/>
          </p:nvPr>
        </p:nvSpPr>
        <p:spPr>
          <a:xfrm>
            <a:off x="457200" y="381000"/>
            <a:ext cx="11277600" cy="495299"/>
          </a:xfrm>
          <a:prstGeom prst="rect">
            <a:avLst/>
          </a:prstGeom>
        </p:spPr>
        <p:txBody>
          <a:bodyPr vert="horz" lIns="0" tIns="0" rIns="0" bIns="0" rtlCol="0" anchor="t">
            <a:noAutofit/>
          </a:bodyPr>
          <a:lstStyle/>
          <a:p>
            <a:r>
              <a:rPr lang="en-US" dirty="0"/>
              <a:t>Click to edit Master title style</a:t>
            </a:r>
          </a:p>
        </p:txBody>
      </p:sp>
      <p:sp>
        <p:nvSpPr>
          <p:cNvPr id="3" name="Text Placeholder 2">
            <a:extLst>
              <a:ext uri="{FF2B5EF4-FFF2-40B4-BE49-F238E27FC236}">
                <a16:creationId xmlns:a16="http://schemas.microsoft.com/office/drawing/2014/main" id="{4551D465-E17B-46B5-BE47-FEAA9EB9AF2F}"/>
              </a:ext>
            </a:extLst>
          </p:cNvPr>
          <p:cNvSpPr>
            <a:spLocks noGrp="1"/>
          </p:cNvSpPr>
          <p:nvPr userDrawn="1">
            <p:ph type="body" idx="1"/>
          </p:nvPr>
        </p:nvSpPr>
        <p:spPr>
          <a:xfrm>
            <a:off x="457200" y="1104900"/>
            <a:ext cx="11277600" cy="50720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9E342854-0AC9-4861-86E7-1C522D50AE38}"/>
              </a:ext>
            </a:extLst>
          </p:cNvPr>
          <p:cNvSpPr>
            <a:spLocks noGrp="1"/>
          </p:cNvSpPr>
          <p:nvPr userDrawn="1">
            <p:ph type="ftr" sz="quarter" idx="3"/>
          </p:nvPr>
        </p:nvSpPr>
        <p:spPr>
          <a:xfrm>
            <a:off x="902494" y="6412795"/>
            <a:ext cx="3985596" cy="365125"/>
          </a:xfrm>
          <a:prstGeom prst="rect">
            <a:avLst/>
          </a:prstGeom>
        </p:spPr>
        <p:txBody>
          <a:bodyPr vert="horz" lIns="0" tIns="45720" rIns="0" bIns="45720" rtlCol="0" anchor="ctr"/>
          <a:lstStyle>
            <a:lvl1pPr algn="r">
              <a:defRPr sz="1050">
                <a:solidFill>
                  <a:schemeClr val="tx1">
                    <a:tint val="75000"/>
                  </a:schemeClr>
                </a:solidFill>
              </a:defRPr>
            </a:lvl1pPr>
          </a:lstStyle>
          <a:p>
            <a:pPr algn="l"/>
            <a:r>
              <a:rPr lang="en-US" dirty="0"/>
              <a:t>| Copyright © 2020 HYPR CORP | CONFIDENTIAL</a:t>
            </a:r>
          </a:p>
        </p:txBody>
      </p:sp>
      <p:sp>
        <p:nvSpPr>
          <p:cNvPr id="6" name="Slide Number Placeholder 5">
            <a:extLst>
              <a:ext uri="{FF2B5EF4-FFF2-40B4-BE49-F238E27FC236}">
                <a16:creationId xmlns:a16="http://schemas.microsoft.com/office/drawing/2014/main" id="{217DE283-EF42-4EEA-881C-F830C75CCD7D}"/>
              </a:ext>
            </a:extLst>
          </p:cNvPr>
          <p:cNvSpPr>
            <a:spLocks noGrp="1"/>
          </p:cNvSpPr>
          <p:nvPr userDrawn="1">
            <p:ph type="sldNum" sz="quarter" idx="4"/>
          </p:nvPr>
        </p:nvSpPr>
        <p:spPr>
          <a:xfrm>
            <a:off x="460024" y="6412795"/>
            <a:ext cx="378176" cy="365125"/>
          </a:xfrm>
          <a:prstGeom prst="rect">
            <a:avLst/>
          </a:prstGeom>
        </p:spPr>
        <p:txBody>
          <a:bodyPr vert="horz" lIns="0" tIns="45720" rIns="0" bIns="45720" rtlCol="0" anchor="ctr"/>
          <a:lstStyle>
            <a:lvl1pPr algn="r">
              <a:defRPr sz="1050">
                <a:solidFill>
                  <a:schemeClr val="tx1">
                    <a:tint val="75000"/>
                  </a:schemeClr>
                </a:solidFill>
              </a:defRPr>
            </a:lvl1pPr>
          </a:lstStyle>
          <a:p>
            <a:fld id="{3C91E85B-282D-4053-B7E4-F9CF080E0A9E}" type="slidenum">
              <a:rPr lang="en-US" smtClean="0"/>
              <a:pPr/>
              <a:t>‹#›</a:t>
            </a:fld>
            <a:endParaRPr lang="en-US" dirty="0"/>
          </a:p>
        </p:txBody>
      </p:sp>
      <p:pic>
        <p:nvPicPr>
          <p:cNvPr id="9" name="Picture 8" descr="A close up of a sign&#10;&#10;Description automatically generated">
            <a:extLst>
              <a:ext uri="{FF2B5EF4-FFF2-40B4-BE49-F238E27FC236}">
                <a16:creationId xmlns:a16="http://schemas.microsoft.com/office/drawing/2014/main" id="{2260CC2C-6BBF-B34B-AEF3-798DC06F438D}"/>
              </a:ext>
            </a:extLst>
          </p:cNvPr>
          <p:cNvPicPr>
            <a:picLocks noChangeAspect="1"/>
          </p:cNvPicPr>
          <p:nvPr userDrawn="1"/>
        </p:nvPicPr>
        <p:blipFill rotWithShape="1">
          <a:blip r:embed="rId20" cstate="email">
            <a:extLst>
              <a:ext uri="{28A0092B-C50C-407E-A947-70E740481C1C}">
                <a14:useLocalDpi xmlns:a14="http://schemas.microsoft.com/office/drawing/2010/main"/>
              </a:ext>
            </a:extLst>
          </a:blip>
          <a:srcRect/>
          <a:stretch/>
        </p:blipFill>
        <p:spPr>
          <a:xfrm>
            <a:off x="11199184" y="6239196"/>
            <a:ext cx="395120" cy="324709"/>
          </a:xfrm>
          <a:prstGeom prst="rect">
            <a:avLst/>
          </a:prstGeom>
        </p:spPr>
      </p:pic>
    </p:spTree>
    <p:extLst>
      <p:ext uri="{BB962C8B-B14F-4D97-AF65-F5344CB8AC3E}">
        <p14:creationId xmlns:p14="http://schemas.microsoft.com/office/powerpoint/2010/main" val="2571617707"/>
      </p:ext>
    </p:extLst>
  </p:cSld>
  <p:clrMap bg1="lt1" tx1="dk1" bg2="lt2" tx2="dk2" accent1="accent1" accent2="accent2" accent3="accent3" accent4="accent4" accent5="accent5" accent6="accent6" hlink="hlink" folHlink="folHlink"/>
  <p:sldLayoutIdLst>
    <p:sldLayoutId id="2147483666" r:id="rId1"/>
    <p:sldLayoutId id="2147483651" r:id="rId2"/>
    <p:sldLayoutId id="2147483667" r:id="rId3"/>
    <p:sldLayoutId id="2147483650" r:id="rId4"/>
    <p:sldLayoutId id="2147483668" r:id="rId5"/>
    <p:sldLayoutId id="2147483656" r:id="rId6"/>
    <p:sldLayoutId id="2147483662" r:id="rId7"/>
    <p:sldLayoutId id="2147483664" r:id="rId8"/>
    <p:sldLayoutId id="2147483663" r:id="rId9"/>
    <p:sldLayoutId id="2147483665" r:id="rId10"/>
    <p:sldLayoutId id="2147483658" r:id="rId11"/>
    <p:sldLayoutId id="2147483659" r:id="rId12"/>
    <p:sldLayoutId id="2147483660" r:id="rId13"/>
    <p:sldLayoutId id="2147483661" r:id="rId14"/>
    <p:sldLayoutId id="2147483654" r:id="rId15"/>
    <p:sldLayoutId id="2147483655" r:id="rId16"/>
    <p:sldLayoutId id="2147483669" r:id="rId17"/>
  </p:sldLayoutIdLst>
  <p:hf hdr="0" dt="0"/>
  <p:txStyles>
    <p:titleStyle>
      <a:lvl1pPr algn="l" defTabSz="914400" rtl="0" eaLnBrk="1" latinLnBrk="0" hangingPunct="1">
        <a:lnSpc>
          <a:spcPct val="87000"/>
        </a:lnSpc>
        <a:spcBef>
          <a:spcPct val="0"/>
        </a:spcBef>
        <a:buNone/>
        <a:defRPr sz="3200" i="0" kern="1200" cap="all" baseline="0">
          <a:solidFill>
            <a:schemeClr val="tx2"/>
          </a:solidFill>
          <a:latin typeface="+mj-lt"/>
          <a:ea typeface="+mj-ea"/>
          <a:cs typeface="+mj-cs"/>
        </a:defRPr>
      </a:lvl1pPr>
    </p:titleStyle>
    <p:bodyStyle>
      <a:lvl1pPr marL="228600" indent="-228600" algn="l" defTabSz="914400" rtl="0" eaLnBrk="1" latinLnBrk="0" hangingPunct="1">
        <a:lnSpc>
          <a:spcPct val="95000"/>
        </a:lnSpc>
        <a:spcBef>
          <a:spcPts val="1800"/>
        </a:spcBef>
        <a:buClr>
          <a:schemeClr val="tx2"/>
        </a:buClr>
        <a:buSzPct val="90000"/>
        <a:buFont typeface="Wingdings" panose="05000000000000000000" pitchFamily="2" charset="2"/>
        <a:buChar char="§"/>
        <a:defRPr sz="2400" kern="1200">
          <a:solidFill>
            <a:schemeClr val="tx1"/>
          </a:solidFill>
          <a:latin typeface="+mn-lt"/>
          <a:ea typeface="+mn-ea"/>
          <a:cs typeface="+mn-cs"/>
        </a:defRPr>
      </a:lvl1pPr>
      <a:lvl2pPr marL="625475" indent="-228600" algn="l" defTabSz="914400" rtl="0" eaLnBrk="1" latinLnBrk="0" hangingPunct="1">
        <a:lnSpc>
          <a:spcPct val="95000"/>
        </a:lnSpc>
        <a:spcBef>
          <a:spcPts val="1200"/>
        </a:spcBef>
        <a:buFont typeface="Calibri" panose="020F050202020403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5000"/>
        </a:lnSpc>
        <a:spcBef>
          <a:spcPts val="800"/>
        </a:spcBef>
        <a:buSzPct val="90000"/>
        <a:buFont typeface="Wingdings" panose="05000000000000000000" pitchFamily="2" charset="2"/>
        <a:buChar char="§"/>
        <a:defRPr sz="1800" kern="1200">
          <a:solidFill>
            <a:schemeClr val="tx1"/>
          </a:solidFill>
          <a:latin typeface="+mn-lt"/>
          <a:ea typeface="+mn-ea"/>
          <a:cs typeface="+mn-cs"/>
        </a:defRPr>
      </a:lvl3pPr>
      <a:lvl4pPr marL="1546225" indent="-174625" algn="l" defTabSz="914400" rtl="0" eaLnBrk="1" latinLnBrk="0" hangingPunct="1">
        <a:lnSpc>
          <a:spcPct val="95000"/>
        </a:lnSpc>
        <a:spcBef>
          <a:spcPts val="500"/>
        </a:spcBef>
        <a:buSzPct val="90000"/>
        <a:buFont typeface="Rajdhani" panose="02000000000000000000" pitchFamily="2" charset="0"/>
        <a:buChar char="–"/>
        <a:defRPr sz="1600" kern="1200">
          <a:solidFill>
            <a:schemeClr val="tx1"/>
          </a:solidFill>
          <a:latin typeface="+mn-lt"/>
          <a:ea typeface="+mn-ea"/>
          <a:cs typeface="+mn-cs"/>
        </a:defRPr>
      </a:lvl4pPr>
      <a:lvl5pPr marL="1998663" indent="-169863" algn="l" defTabSz="914400" rtl="0" eaLnBrk="1" latinLnBrk="0" hangingPunct="1">
        <a:lnSpc>
          <a:spcPct val="95000"/>
        </a:lnSpc>
        <a:spcBef>
          <a:spcPts val="500"/>
        </a:spcBef>
        <a:buSzPct val="9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0" userDrawn="1">
          <p15:clr>
            <a:srgbClr val="F26B43"/>
          </p15:clr>
        </p15:guide>
        <p15:guide id="2" pos="288" userDrawn="1">
          <p15:clr>
            <a:srgbClr val="F26B43"/>
          </p15:clr>
        </p15:guide>
        <p15:guide id="3" pos="7392" userDrawn="1">
          <p15:clr>
            <a:srgbClr val="F26B43"/>
          </p15:clr>
        </p15:guide>
        <p15:guide id="4" orient="horz" pos="6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rofessionally fabricate cross-platform processes and out-of-the-box mindshare.…">
            <a:extLst>
              <a:ext uri="{FF2B5EF4-FFF2-40B4-BE49-F238E27FC236}">
                <a16:creationId xmlns:a16="http://schemas.microsoft.com/office/drawing/2014/main" id="{D6C16BCA-8555-1B40-A801-4281782C76A7}"/>
              </a:ext>
            </a:extLst>
          </p:cNvPr>
          <p:cNvSpPr txBox="1"/>
          <p:nvPr/>
        </p:nvSpPr>
        <p:spPr>
          <a:xfrm>
            <a:off x="617513" y="511755"/>
            <a:ext cx="2397320" cy="738664"/>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p>
            <a:pPr algn="l" fontAlgn="base"/>
            <a:r>
              <a:rPr lang="en-US" sz="2400" cap="all" dirty="0">
                <a:solidFill>
                  <a:srgbClr val="FF0097"/>
                </a:solidFill>
                <a:latin typeface="Arial" panose="020B0604020202020204" pitchFamily="34" charset="0"/>
                <a:ea typeface="Saira ExtraCondensed Medium" charset="0"/>
                <a:cs typeface="Arial" panose="020B0604020202020204" pitchFamily="34" charset="0"/>
              </a:rPr>
              <a:t>WinCAST template</a:t>
            </a:r>
          </a:p>
        </p:txBody>
      </p:sp>
      <p:graphicFrame>
        <p:nvGraphicFramePr>
          <p:cNvPr id="3" name="Table 2"/>
          <p:cNvGraphicFramePr>
            <a:graphicFrameLocks noGrp="1"/>
          </p:cNvGraphicFramePr>
          <p:nvPr>
            <p:extLst>
              <p:ext uri="{D42A27DB-BD31-4B8C-83A1-F6EECF244321}">
                <p14:modId xmlns:p14="http://schemas.microsoft.com/office/powerpoint/2010/main" val="1310348547"/>
              </p:ext>
            </p:extLst>
          </p:nvPr>
        </p:nvGraphicFramePr>
        <p:xfrm>
          <a:off x="3014833" y="431151"/>
          <a:ext cx="3034404" cy="1242768"/>
        </p:xfrm>
        <a:graphic>
          <a:graphicData uri="http://schemas.openxmlformats.org/drawingml/2006/table">
            <a:tbl>
              <a:tblPr firstRow="1" bandRow="1">
                <a:tableStyleId>{2D5ABB26-0587-4C30-8999-92F81FD0307C}</a:tableStyleId>
              </a:tblPr>
              <a:tblGrid>
                <a:gridCol w="1517202">
                  <a:extLst>
                    <a:ext uri="{9D8B030D-6E8A-4147-A177-3AD203B41FA5}">
                      <a16:colId xmlns:a16="http://schemas.microsoft.com/office/drawing/2014/main" val="20000"/>
                    </a:ext>
                  </a:extLst>
                </a:gridCol>
                <a:gridCol w="1517202">
                  <a:extLst>
                    <a:ext uri="{9D8B030D-6E8A-4147-A177-3AD203B41FA5}">
                      <a16:colId xmlns:a16="http://schemas.microsoft.com/office/drawing/2014/main" val="20001"/>
                    </a:ext>
                  </a:extLst>
                </a:gridCol>
              </a:tblGrid>
              <a:tr h="3106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191C83"/>
                          </a:solidFill>
                          <a:latin typeface="Arial" panose="020B0604020202020204" pitchFamily="34" charset="0"/>
                          <a:ea typeface="Saira ExtraCondensed" charset="0"/>
                          <a:cs typeface="Arial" panose="020B0604020202020204" pitchFamily="34" charset="0"/>
                        </a:rPr>
                        <a:t>Industry</a:t>
                      </a:r>
                    </a:p>
                  </a:txBody>
                  <a:tcPr/>
                </a:tc>
                <a:tc>
                  <a:txBody>
                    <a:bodyPr/>
                    <a:lstStyle/>
                    <a:p>
                      <a:r>
                        <a:rPr lang="en-US" sz="1300" b="0" i="0" kern="1200" dirty="0">
                          <a:effectLst/>
                          <a:latin typeface="Arial" panose="020B0604020202020204" pitchFamily="34" charset="0"/>
                          <a:ea typeface="Rajdhani" charset="0"/>
                          <a:cs typeface="Arial" panose="020B0604020202020204" pitchFamily="34" charset="0"/>
                        </a:rPr>
                        <a:t>Services</a:t>
                      </a:r>
                      <a:endParaRPr lang="en-US" sz="1300" b="0" i="0" dirty="0">
                        <a:latin typeface="Arial" panose="020B0604020202020204" pitchFamily="34" charset="0"/>
                        <a:ea typeface="Rajdhani" charset="0"/>
                        <a:cs typeface="Arial" panose="020B0604020202020204" pitchFamily="34" charset="0"/>
                      </a:endParaRPr>
                    </a:p>
                  </a:txBody>
                  <a:tcPr/>
                </a:tc>
                <a:extLst>
                  <a:ext uri="{0D108BD9-81ED-4DB2-BD59-A6C34878D82A}">
                    <a16:rowId xmlns:a16="http://schemas.microsoft.com/office/drawing/2014/main" val="10000"/>
                  </a:ext>
                </a:extLst>
              </a:tr>
              <a:tr h="3106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191C83"/>
                          </a:solidFill>
                          <a:latin typeface="Arial" panose="020B0604020202020204" pitchFamily="34" charset="0"/>
                          <a:ea typeface="Saira ExtraCondensed" charset="0"/>
                          <a:cs typeface="Arial" panose="020B0604020202020204" pitchFamily="34" charset="0"/>
                        </a:rPr>
                        <a:t>HQ:</a:t>
                      </a:r>
                    </a:p>
                  </a:txBody>
                  <a:tcPr/>
                </a:tc>
                <a:tc>
                  <a:txBody>
                    <a:bodyPr/>
                    <a:lstStyle/>
                    <a:p>
                      <a:r>
                        <a:rPr lang="en-US" sz="1300" b="0" i="0" dirty="0">
                          <a:latin typeface="Arial" panose="020B0604020202020204" pitchFamily="34" charset="0"/>
                          <a:ea typeface="Rajdhani" charset="0"/>
                          <a:cs typeface="Arial" panose="020B0604020202020204" pitchFamily="34" charset="0"/>
                        </a:rPr>
                        <a:t>NYC</a:t>
                      </a:r>
                    </a:p>
                  </a:txBody>
                  <a:tcPr/>
                </a:tc>
                <a:extLst>
                  <a:ext uri="{0D108BD9-81ED-4DB2-BD59-A6C34878D82A}">
                    <a16:rowId xmlns:a16="http://schemas.microsoft.com/office/drawing/2014/main" val="10001"/>
                  </a:ext>
                </a:extLst>
              </a:tr>
              <a:tr h="3106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191C83"/>
                          </a:solidFill>
                          <a:latin typeface="Arial" panose="020B0604020202020204" pitchFamily="34" charset="0"/>
                          <a:ea typeface="Saira ExtraCondensed" charset="0"/>
                          <a:cs typeface="Arial" panose="020B0604020202020204" pitchFamily="34" charset="0"/>
                        </a:rPr>
                        <a:t>Company Size</a:t>
                      </a:r>
                    </a:p>
                  </a:txBody>
                  <a:tcPr/>
                </a:tc>
                <a:tc>
                  <a:txBody>
                    <a:bodyPr/>
                    <a:lstStyle/>
                    <a:p>
                      <a:r>
                        <a:rPr lang="en-US" sz="1300" b="0" i="0" dirty="0">
                          <a:latin typeface="Arial" panose="020B0604020202020204" pitchFamily="34" charset="0"/>
                          <a:ea typeface="Rajdhani" charset="0"/>
                          <a:cs typeface="Arial" panose="020B0604020202020204" pitchFamily="34" charset="0"/>
                        </a:rPr>
                        <a:t>200</a:t>
                      </a:r>
                    </a:p>
                  </a:txBody>
                  <a:tcPr/>
                </a:tc>
                <a:extLst>
                  <a:ext uri="{0D108BD9-81ED-4DB2-BD59-A6C34878D82A}">
                    <a16:rowId xmlns:a16="http://schemas.microsoft.com/office/drawing/2014/main" val="10002"/>
                  </a:ext>
                </a:extLst>
              </a:tr>
              <a:tr h="310692">
                <a:tc>
                  <a:txBody>
                    <a:bodyPr/>
                    <a:lstStyle/>
                    <a:p>
                      <a:r>
                        <a:rPr lang="en-US" sz="1300" baseline="0" dirty="0">
                          <a:solidFill>
                            <a:srgbClr val="191C83"/>
                          </a:solidFill>
                          <a:latin typeface="Arial" panose="020B0604020202020204" pitchFamily="34" charset="0"/>
                          <a:ea typeface="Saira ExtraCondensed" charset="0"/>
                          <a:cs typeface="Arial" panose="020B0604020202020204" pitchFamily="34" charset="0"/>
                        </a:rPr>
                        <a:t>Source</a:t>
                      </a:r>
                      <a:endParaRPr lang="en-US" sz="1300" dirty="0">
                        <a:solidFill>
                          <a:srgbClr val="191C83"/>
                        </a:solidFill>
                        <a:latin typeface="Arial" panose="020B0604020202020204" pitchFamily="34" charset="0"/>
                        <a:ea typeface="Saira ExtraCondensed" charset="0"/>
                        <a:cs typeface="Arial" panose="020B0604020202020204" pitchFamily="34" charset="0"/>
                      </a:endParaRPr>
                    </a:p>
                  </a:txBody>
                  <a:tcPr/>
                </a:tc>
                <a:tc>
                  <a:txBody>
                    <a:bodyPr/>
                    <a:lstStyle/>
                    <a:p>
                      <a:r>
                        <a:rPr lang="en-US" sz="1300" b="0" i="0" dirty="0">
                          <a:latin typeface="Arial" panose="020B0604020202020204" pitchFamily="34" charset="0"/>
                          <a:ea typeface="Rajdhani" charset="0"/>
                          <a:cs typeface="Arial" panose="020B0604020202020204" pitchFamily="34" charset="0"/>
                        </a:rPr>
                        <a:t>Website</a:t>
                      </a:r>
                    </a:p>
                  </a:txBody>
                  <a:tcPr/>
                </a:tc>
                <a:extLst>
                  <a:ext uri="{0D108BD9-81ED-4DB2-BD59-A6C34878D82A}">
                    <a16:rowId xmlns:a16="http://schemas.microsoft.com/office/drawing/2014/main" val="10005"/>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58668214"/>
              </p:ext>
            </p:extLst>
          </p:nvPr>
        </p:nvGraphicFramePr>
        <p:xfrm>
          <a:off x="6304635" y="431151"/>
          <a:ext cx="5724144" cy="1828800"/>
        </p:xfrm>
        <a:graphic>
          <a:graphicData uri="http://schemas.openxmlformats.org/drawingml/2006/table">
            <a:tbl>
              <a:tblPr firstRow="1" bandRow="1">
                <a:tableStyleId>{5C22544A-7EE6-4342-B048-85BDC9FD1C3A}</a:tableStyleId>
              </a:tblPr>
              <a:tblGrid>
                <a:gridCol w="2862072">
                  <a:extLst>
                    <a:ext uri="{9D8B030D-6E8A-4147-A177-3AD203B41FA5}">
                      <a16:colId xmlns:a16="http://schemas.microsoft.com/office/drawing/2014/main" val="20000"/>
                    </a:ext>
                  </a:extLst>
                </a:gridCol>
                <a:gridCol w="2862072">
                  <a:extLst>
                    <a:ext uri="{9D8B030D-6E8A-4147-A177-3AD203B41FA5}">
                      <a16:colId xmlns:a16="http://schemas.microsoft.com/office/drawing/2014/main" val="20001"/>
                    </a:ext>
                  </a:extLst>
                </a:gridCol>
              </a:tblGrid>
              <a:tr h="3657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b="0" dirty="0">
                          <a:solidFill>
                            <a:srgbClr val="191C83"/>
                          </a:solidFill>
                          <a:latin typeface="Arial" panose="020B0604020202020204" pitchFamily="34" charset="0"/>
                          <a:ea typeface="Saira ExtraCondensed" charset="0"/>
                          <a:cs typeface="Arial" panose="020B0604020202020204" pitchFamily="34" charset="0"/>
                        </a:rPr>
                        <a:t>Deal Size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300" b="0" dirty="0">
                          <a:solidFill>
                            <a:schemeClr val="tx1"/>
                          </a:solidFill>
                          <a:latin typeface="Arial" panose="020B0604020202020204" pitchFamily="34" charset="0"/>
                          <a:ea typeface="Rajdhani" charset="0"/>
                          <a:cs typeface="Arial" panose="020B0604020202020204" pitchFamily="34" charset="0"/>
                        </a:rPr>
                        <a:t>$5,000 ARR</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57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191C83"/>
                          </a:solidFill>
                          <a:latin typeface="Arial" panose="020B0604020202020204" pitchFamily="34" charset="0"/>
                          <a:ea typeface="Saira ExtraCondensed" charset="0"/>
                          <a:cs typeface="Arial" panose="020B0604020202020204" pitchFamily="34" charset="0"/>
                        </a:rPr>
                        <a:t>User Volume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300" dirty="0">
                          <a:latin typeface="Arial" panose="020B0604020202020204" pitchFamily="34" charset="0"/>
                          <a:ea typeface="Rajdhani" charset="0"/>
                          <a:cs typeface="Arial" panose="020B0604020202020204" pitchFamily="34" charset="0"/>
                        </a:rPr>
                        <a:t>75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657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a:solidFill>
                            <a:srgbClr val="191C83"/>
                          </a:solidFill>
                          <a:latin typeface="Arial" panose="020B0604020202020204" pitchFamily="34" charset="0"/>
                          <a:ea typeface="Saira ExtraCondensed" charset="0"/>
                          <a:cs typeface="Arial" panose="020B0604020202020204" pitchFamily="34" charset="0"/>
                        </a:rPr>
                        <a:t>Deal Type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300" dirty="0">
                          <a:latin typeface="Arial" panose="020B0604020202020204" pitchFamily="34" charset="0"/>
                          <a:ea typeface="Rajdhani" charset="0"/>
                          <a:cs typeface="Arial" panose="020B0604020202020204" pitchFamily="34" charset="0"/>
                        </a:rPr>
                        <a:t>Initial</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65760">
                <a:tc>
                  <a:txBody>
                    <a:bodyPr/>
                    <a:lstStyle/>
                    <a:p>
                      <a:r>
                        <a:rPr lang="en-US" sz="1300" dirty="0">
                          <a:solidFill>
                            <a:srgbClr val="191C83"/>
                          </a:solidFill>
                          <a:latin typeface="Arial" panose="020B0604020202020204" pitchFamily="34" charset="0"/>
                          <a:ea typeface="Saira ExtraCondensed" charset="0"/>
                          <a:cs typeface="Arial" panose="020B0604020202020204" pitchFamily="34" charset="0"/>
                        </a:rPr>
                        <a:t>Products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300" dirty="0">
                          <a:latin typeface="Arial" panose="020B0604020202020204" pitchFamily="34" charset="0"/>
                          <a:ea typeface="Rajdhani" charset="0"/>
                          <a:cs typeface="Arial" panose="020B0604020202020204" pitchFamily="34" charset="0"/>
                        </a:rPr>
                        <a:t>ERP Software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65760">
                <a:tc>
                  <a:txBody>
                    <a:bodyPr/>
                    <a:lstStyle/>
                    <a:p>
                      <a:r>
                        <a:rPr lang="en-US" sz="1300" dirty="0">
                          <a:solidFill>
                            <a:srgbClr val="191C83"/>
                          </a:solidFill>
                          <a:latin typeface="Arial" panose="020B0604020202020204" pitchFamily="34" charset="0"/>
                          <a:ea typeface="Saira ExtraCondensed" charset="0"/>
                          <a:cs typeface="Arial" panose="020B0604020202020204" pitchFamily="34" charset="0"/>
                        </a:rPr>
                        <a:t>Sales Cycle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300" dirty="0">
                          <a:latin typeface="Arial" panose="020B0604020202020204" pitchFamily="34" charset="0"/>
                          <a:ea typeface="Rajdhani" charset="0"/>
                          <a:cs typeface="Arial" panose="020B0604020202020204" pitchFamily="34" charset="0"/>
                        </a:rPr>
                        <a:t>20 days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8" name="Rectangle 7">
            <a:extLst>
              <a:ext uri="{FF2B5EF4-FFF2-40B4-BE49-F238E27FC236}">
                <a16:creationId xmlns:a16="http://schemas.microsoft.com/office/drawing/2014/main" id="{4EE5E435-7300-F849-929A-08838F9090D3}"/>
              </a:ext>
            </a:extLst>
          </p:cNvPr>
          <p:cNvSpPr/>
          <p:nvPr/>
        </p:nvSpPr>
        <p:spPr>
          <a:xfrm rot="5400000" flipV="1">
            <a:off x="5255407" y="1333862"/>
            <a:ext cx="1719355" cy="45721"/>
          </a:xfrm>
          <a:prstGeom prst="rect">
            <a:avLst/>
          </a:prstGeom>
          <a:gradFill>
            <a:gsLst>
              <a:gs pos="27000">
                <a:srgbClr val="0074FF"/>
              </a:gs>
              <a:gs pos="78000">
                <a:srgbClr val="FF0097"/>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 name="Rectangle 8">
            <a:extLst>
              <a:ext uri="{FF2B5EF4-FFF2-40B4-BE49-F238E27FC236}">
                <a16:creationId xmlns:a16="http://schemas.microsoft.com/office/drawing/2014/main" id="{4EE5E435-7300-F849-929A-08838F9090D3}"/>
              </a:ext>
            </a:extLst>
          </p:cNvPr>
          <p:cNvSpPr/>
          <p:nvPr/>
        </p:nvSpPr>
        <p:spPr>
          <a:xfrm flipV="1">
            <a:off x="563083" y="2338804"/>
            <a:ext cx="10814831" cy="45719"/>
          </a:xfrm>
          <a:prstGeom prst="rect">
            <a:avLst/>
          </a:prstGeom>
          <a:gradFill>
            <a:gsLst>
              <a:gs pos="27000">
                <a:srgbClr val="0074FF"/>
              </a:gs>
              <a:gs pos="78000">
                <a:srgbClr val="FF0097"/>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21496" y="2968143"/>
            <a:ext cx="65" cy="184666"/>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rtlCol="0">
            <a:spAutoFit/>
          </a:bodyPr>
          <a:lstStyle/>
          <a:p>
            <a:pPr fontAlgn="base"/>
            <a:endParaRPr lang="en-US" sz="1200" dirty="0">
              <a:solidFill>
                <a:schemeClr val="bg1"/>
              </a:solidFill>
              <a:latin typeface="Rajdhani" charset="0"/>
              <a:ea typeface="Rajdhani" charset="0"/>
              <a:cs typeface="Rajdhani" charset="0"/>
            </a:endParaRPr>
          </a:p>
        </p:txBody>
      </p:sp>
      <p:sp>
        <p:nvSpPr>
          <p:cNvPr id="19" name="Rectangle 18">
            <a:extLst>
              <a:ext uri="{FF2B5EF4-FFF2-40B4-BE49-F238E27FC236}">
                <a16:creationId xmlns:a16="http://schemas.microsoft.com/office/drawing/2014/main" id="{4EE5E435-7300-F849-929A-08838F9090D3}"/>
              </a:ext>
            </a:extLst>
          </p:cNvPr>
          <p:cNvSpPr/>
          <p:nvPr/>
        </p:nvSpPr>
        <p:spPr>
          <a:xfrm rot="5400000">
            <a:off x="4274615" y="4506535"/>
            <a:ext cx="3680936" cy="45719"/>
          </a:xfrm>
          <a:prstGeom prst="rect">
            <a:avLst/>
          </a:prstGeom>
          <a:gradFill>
            <a:gsLst>
              <a:gs pos="27000">
                <a:srgbClr val="0074FF"/>
              </a:gs>
              <a:gs pos="78000">
                <a:srgbClr val="FF0097"/>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        </a:t>
            </a:r>
          </a:p>
        </p:txBody>
      </p:sp>
      <p:sp>
        <p:nvSpPr>
          <p:cNvPr id="21" name="Rectangle 20"/>
          <p:cNvSpPr/>
          <p:nvPr/>
        </p:nvSpPr>
        <p:spPr>
          <a:xfrm>
            <a:off x="563082" y="1425279"/>
            <a:ext cx="2237619" cy="738664"/>
          </a:xfrm>
          <a:prstGeom prst="rect">
            <a:avLst/>
          </a:prstGeom>
        </p:spPr>
        <p:txBody>
          <a:bodyPr wrap="square">
            <a:spAutoFit/>
          </a:bodyPr>
          <a:lstStyle/>
          <a:p>
            <a:pPr>
              <a:defRPr/>
            </a:pPr>
            <a:r>
              <a:rPr lang="en-US" sz="1400" dirty="0">
                <a:solidFill>
                  <a:schemeClr val="bg2">
                    <a:lumMod val="10000"/>
                  </a:schemeClr>
                </a:solidFill>
                <a:latin typeface="Arial" panose="020B0604020202020204" pitchFamily="34" charset="0"/>
                <a:ea typeface="Saira ExtraCondensed" charset="0"/>
                <a:cs typeface="Arial" panose="020B0604020202020204" pitchFamily="34" charset="0"/>
              </a:rPr>
              <a:t>Rep: Bob</a:t>
            </a:r>
          </a:p>
          <a:p>
            <a:pPr>
              <a:defRPr/>
            </a:pPr>
            <a:r>
              <a:rPr lang="en-US" sz="1400" dirty="0">
                <a:solidFill>
                  <a:schemeClr val="bg2">
                    <a:lumMod val="10000"/>
                  </a:schemeClr>
                </a:solidFill>
                <a:latin typeface="Arial" panose="020B0604020202020204" pitchFamily="34" charset="0"/>
                <a:ea typeface="Saira ExtraCondensed" charset="0"/>
                <a:cs typeface="Arial" panose="020B0604020202020204" pitchFamily="34" charset="0"/>
              </a:rPr>
              <a:t>Sales Engineer: Alice</a:t>
            </a:r>
          </a:p>
          <a:p>
            <a:pPr>
              <a:defRPr/>
            </a:pPr>
            <a:r>
              <a:rPr lang="en-US" sz="1400" dirty="0">
                <a:solidFill>
                  <a:schemeClr val="bg2">
                    <a:lumMod val="10000"/>
                  </a:schemeClr>
                </a:solidFill>
                <a:latin typeface="Arial" panose="020B0604020202020204" pitchFamily="34" charset="0"/>
                <a:ea typeface="Saira ExtraCondensed" charset="0"/>
                <a:cs typeface="Arial" panose="020B0604020202020204" pitchFamily="34" charset="0"/>
              </a:rPr>
              <a:t>Partner: Eve</a:t>
            </a:r>
          </a:p>
        </p:txBody>
      </p:sp>
      <p:sp>
        <p:nvSpPr>
          <p:cNvPr id="15" name="TextBox 14"/>
          <p:cNvSpPr txBox="1"/>
          <p:nvPr/>
        </p:nvSpPr>
        <p:spPr>
          <a:xfrm>
            <a:off x="6328338" y="2598811"/>
            <a:ext cx="5486400" cy="5539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pPr fontAlgn="base"/>
            <a:r>
              <a:rPr lang="en-US" sz="1200" b="1" dirty="0">
                <a:solidFill>
                  <a:srgbClr val="191C83"/>
                </a:solidFill>
                <a:latin typeface="Arial" panose="020B0604020202020204" pitchFamily="34" charset="0"/>
                <a:ea typeface="Rajdhani" charset="0"/>
                <a:cs typeface="Arial" panose="020B0604020202020204" pitchFamily="34" charset="0"/>
              </a:rPr>
              <a:t>USE CASE: </a:t>
            </a:r>
          </a:p>
          <a:p>
            <a:pPr marL="228600" indent="-228600">
              <a:buAutoNum type="arabicPeriod"/>
            </a:pPr>
            <a:r>
              <a:rPr lang="en-US" sz="1200" dirty="0">
                <a:latin typeface="Arial" panose="020B0604020202020204" pitchFamily="34" charset="0"/>
                <a:ea typeface="Rajdhani" charset="0"/>
                <a:cs typeface="Arial" panose="020B0604020202020204" pitchFamily="34" charset="0"/>
              </a:rPr>
              <a:t>Employee Productivity</a:t>
            </a:r>
          </a:p>
          <a:p>
            <a:pPr marL="228600" indent="-228600">
              <a:buAutoNum type="arabicPeriod"/>
            </a:pPr>
            <a:r>
              <a:rPr lang="en-US" sz="1200" dirty="0">
                <a:latin typeface="Arial" panose="020B0604020202020204" pitchFamily="34" charset="0"/>
                <a:ea typeface="Rajdhani" charset="0"/>
                <a:cs typeface="Arial" panose="020B0604020202020204" pitchFamily="34" charset="0"/>
              </a:rPr>
              <a:t>Digital Transformation</a:t>
            </a:r>
          </a:p>
        </p:txBody>
      </p:sp>
      <p:sp>
        <p:nvSpPr>
          <p:cNvPr id="18" name="TextBox 17"/>
          <p:cNvSpPr txBox="1"/>
          <p:nvPr/>
        </p:nvSpPr>
        <p:spPr>
          <a:xfrm>
            <a:off x="6328337" y="3356908"/>
            <a:ext cx="5486400" cy="369332"/>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r>
              <a:rPr lang="en-US" sz="1200" b="1" dirty="0">
                <a:solidFill>
                  <a:srgbClr val="191C83"/>
                </a:solidFill>
                <a:latin typeface="Arial" panose="020B0604020202020204" pitchFamily="34" charset="0"/>
                <a:ea typeface="Rajdhani" charset="0"/>
                <a:cs typeface="Arial" panose="020B0604020202020204" pitchFamily="34" charset="0"/>
              </a:rPr>
              <a:t>VALUE DRIVER(S):</a:t>
            </a:r>
          </a:p>
          <a:p>
            <a:r>
              <a:rPr lang="en-US" sz="1200" dirty="0">
                <a:latin typeface="Arial" panose="020B0604020202020204" pitchFamily="34" charset="0"/>
                <a:ea typeface="Rajdhani" charset="0"/>
                <a:cs typeface="Arial" panose="020B0604020202020204" pitchFamily="34" charset="0"/>
              </a:rPr>
              <a:t>Improve employee resource planning</a:t>
            </a:r>
          </a:p>
        </p:txBody>
      </p:sp>
      <p:sp>
        <p:nvSpPr>
          <p:cNvPr id="24" name="TextBox 23"/>
          <p:cNvSpPr txBox="1"/>
          <p:nvPr/>
        </p:nvSpPr>
        <p:spPr>
          <a:xfrm>
            <a:off x="6319567" y="3930339"/>
            <a:ext cx="5486400" cy="5539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r>
              <a:rPr lang="en-US" sz="1200" b="1" dirty="0">
                <a:solidFill>
                  <a:srgbClr val="191C83"/>
                </a:solidFill>
                <a:latin typeface="Arial" panose="020B0604020202020204" pitchFamily="34" charset="0"/>
                <a:ea typeface="Rajdhani" charset="0"/>
                <a:cs typeface="Arial" panose="020B0604020202020204" pitchFamily="34" charset="0"/>
              </a:rPr>
              <a:t>DECISION PROCESS &amp; PEOPLE:</a:t>
            </a:r>
          </a:p>
          <a:p>
            <a:pPr marL="228600" indent="-228600">
              <a:buAutoNum type="arabicPeriod"/>
            </a:pPr>
            <a:r>
              <a:rPr lang="en-US" sz="1200" dirty="0">
                <a:latin typeface="Arial" panose="020B0604020202020204" pitchFamily="34" charset="0"/>
                <a:ea typeface="Rajdhani" charset="0"/>
                <a:cs typeface="Arial" panose="020B0604020202020204" pitchFamily="34" charset="0"/>
              </a:rPr>
              <a:t>Workforce transformation team</a:t>
            </a:r>
          </a:p>
          <a:p>
            <a:pPr marL="228600" indent="-228600">
              <a:buAutoNum type="arabicPeriod"/>
            </a:pPr>
            <a:r>
              <a:rPr lang="en-US" sz="1200" dirty="0">
                <a:latin typeface="Arial" panose="020B0604020202020204" pitchFamily="34" charset="0"/>
                <a:ea typeface="Rajdhani" charset="0"/>
                <a:cs typeface="Arial" panose="020B0604020202020204" pitchFamily="34" charset="0"/>
              </a:rPr>
              <a:t>Compliance department</a:t>
            </a:r>
          </a:p>
        </p:txBody>
      </p:sp>
      <p:sp>
        <p:nvSpPr>
          <p:cNvPr id="25" name="TextBox 24"/>
          <p:cNvSpPr txBox="1"/>
          <p:nvPr/>
        </p:nvSpPr>
        <p:spPr>
          <a:xfrm>
            <a:off x="6328336" y="4688436"/>
            <a:ext cx="5486400" cy="5539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r>
              <a:rPr lang="en-US" sz="1200" b="1" dirty="0">
                <a:solidFill>
                  <a:srgbClr val="191C83"/>
                </a:solidFill>
                <a:latin typeface="Arial" panose="020B0604020202020204" pitchFamily="34" charset="0"/>
                <a:ea typeface="Rajdhani" charset="0"/>
                <a:cs typeface="Arial" panose="020B0604020202020204" pitchFamily="34" charset="0"/>
              </a:rPr>
              <a:t>ECONOMICS:</a:t>
            </a:r>
          </a:p>
          <a:p>
            <a:r>
              <a:rPr lang="en-US" sz="1200" dirty="0">
                <a:latin typeface="Arial" panose="020B0604020202020204" pitchFamily="34" charset="0"/>
                <a:ea typeface="Rajdhani" charset="0"/>
                <a:cs typeface="Arial" panose="020B0604020202020204" pitchFamily="34" charset="0"/>
              </a:rPr>
              <a:t>VP Delilah Brooks is the economic buyer, and provided executive sponsorship.</a:t>
            </a:r>
          </a:p>
        </p:txBody>
      </p:sp>
      <p:sp>
        <p:nvSpPr>
          <p:cNvPr id="26" name="TextBox 25"/>
          <p:cNvSpPr txBox="1"/>
          <p:nvPr/>
        </p:nvSpPr>
        <p:spPr>
          <a:xfrm>
            <a:off x="6328336" y="5261865"/>
            <a:ext cx="5486400" cy="553998"/>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r>
              <a:rPr lang="en-US" sz="1200" b="1" dirty="0">
                <a:solidFill>
                  <a:srgbClr val="191C83"/>
                </a:solidFill>
                <a:latin typeface="Arial" panose="020B0604020202020204" pitchFamily="34" charset="0"/>
                <a:ea typeface="Rajdhani" charset="0"/>
                <a:cs typeface="Arial" panose="020B0604020202020204" pitchFamily="34" charset="0"/>
              </a:rPr>
              <a:t>COMPETITION:</a:t>
            </a:r>
          </a:p>
          <a:p>
            <a:r>
              <a:rPr lang="en-US" sz="1200" dirty="0" err="1">
                <a:latin typeface="Arial" panose="020B0604020202020204" pitchFamily="34" charset="0"/>
                <a:ea typeface="Rajdhani" charset="0"/>
                <a:cs typeface="Arial" panose="020B0604020202020204" pitchFamily="34" charset="0"/>
              </a:rPr>
              <a:t>EndFrame</a:t>
            </a:r>
            <a:r>
              <a:rPr lang="en-US" sz="1200" dirty="0">
                <a:latin typeface="Arial" panose="020B0604020202020204" pitchFamily="34" charset="0"/>
                <a:ea typeface="Rajdhani" charset="0"/>
                <a:cs typeface="Arial" panose="020B0604020202020204" pitchFamily="34" charset="0"/>
              </a:rPr>
              <a:t> is the incumbent vendor, but has recently increased pricing significantly which led the customer to look for new products.</a:t>
            </a:r>
          </a:p>
        </p:txBody>
      </p:sp>
      <p:sp>
        <p:nvSpPr>
          <p:cNvPr id="28" name="TextBox 27"/>
          <p:cNvSpPr txBox="1"/>
          <p:nvPr/>
        </p:nvSpPr>
        <p:spPr>
          <a:xfrm>
            <a:off x="563084" y="2719151"/>
            <a:ext cx="5347515" cy="3693319"/>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rtlCol="0">
            <a:spAutoFit/>
          </a:bodyPr>
          <a:lstStyle/>
          <a:p>
            <a:pPr fontAlgn="base"/>
            <a:r>
              <a:rPr lang="en-US" sz="1200" b="1" dirty="0">
                <a:solidFill>
                  <a:srgbClr val="191C83"/>
                </a:solidFill>
                <a:latin typeface="Arial" panose="020B0604020202020204" pitchFamily="34" charset="0"/>
                <a:ea typeface="Rajdhani" charset="0"/>
                <a:cs typeface="Arial" panose="020B0604020202020204" pitchFamily="34" charset="0"/>
              </a:rPr>
              <a:t>DEAL SUMMARY: </a:t>
            </a:r>
          </a:p>
          <a:p>
            <a:pPr fontAlgn="base"/>
            <a:r>
              <a:rPr lang="en-US" sz="1200" dirty="0">
                <a:latin typeface="Arial" panose="020B0604020202020204" pitchFamily="34" charset="0"/>
                <a:ea typeface="Rajdhani" charset="0"/>
                <a:cs typeface="Arial" panose="020B0604020202020204" pitchFamily="34" charset="0"/>
              </a:rPr>
              <a:t>Larry Thompson had the available budget, and we leveraged Rajesh Patel's need to have the best GOJO POV and convinced him it was better to piggyback on to Larry's budget to get a VIP pilot experience supported by GOJO professional services vs just a traditional POV with a few hours a week from a GOJO SE. </a:t>
            </a:r>
          </a:p>
          <a:p>
            <a:pPr fontAlgn="base"/>
            <a:endParaRPr lang="en-US" sz="1200" dirty="0">
              <a:latin typeface="Arial" panose="020B0604020202020204" pitchFamily="34" charset="0"/>
              <a:ea typeface="Rajdhani" charset="0"/>
              <a:cs typeface="Arial" panose="020B0604020202020204" pitchFamily="34" charset="0"/>
            </a:endParaRPr>
          </a:p>
          <a:p>
            <a:pPr fontAlgn="base"/>
            <a:r>
              <a:rPr lang="en-US" sz="1200" dirty="0">
                <a:latin typeface="Arial" panose="020B0604020202020204" pitchFamily="34" charset="0"/>
                <a:ea typeface="Rajdhani" charset="0"/>
                <a:cs typeface="Arial" panose="020B0604020202020204" pitchFamily="34" charset="0"/>
              </a:rPr>
              <a:t>Larry wanted us to originally do a free POV, but like we did with Rajesh, we convinced Larry he'd have a far better outcome if he did this as a true paid for pilot. We then estimated the widget pilot to be about 8 weeks of work, and $110,000...and then we "up sold" him to the idea of simply buying GOJO Suite licenses, which would include professional services needed by default, which was $180,000. </a:t>
            </a:r>
          </a:p>
          <a:p>
            <a:pPr fontAlgn="base"/>
            <a:endParaRPr lang="en-US" sz="1200" dirty="0">
              <a:latin typeface="Arial" panose="020B0604020202020204" pitchFamily="34" charset="0"/>
              <a:ea typeface="Rajdhani" charset="0"/>
              <a:cs typeface="Arial" panose="020B0604020202020204" pitchFamily="34" charset="0"/>
            </a:endParaRPr>
          </a:p>
          <a:p>
            <a:pPr fontAlgn="base"/>
            <a:r>
              <a:rPr lang="en-US" sz="1200" dirty="0">
                <a:latin typeface="Arial" panose="020B0604020202020204" pitchFamily="34" charset="0"/>
                <a:ea typeface="Rajdhani" charset="0"/>
                <a:cs typeface="Arial" panose="020B0604020202020204" pitchFamily="34" charset="0"/>
              </a:rPr>
              <a:t>While more expensive, we successfully positioned it as including much more value, and would give others in ACME Corporation the ability to do pilots as they needed. We also knew it would be easier to get onboard as a new ACME Corporation vendor this way, and get the order through one of their existing reseller partners, which brought a normal 12 month new vendor procurement cycle down to 3 months.</a:t>
            </a:r>
          </a:p>
        </p:txBody>
      </p:sp>
    </p:spTree>
    <p:extLst>
      <p:ext uri="{BB962C8B-B14F-4D97-AF65-F5344CB8AC3E}">
        <p14:creationId xmlns:p14="http://schemas.microsoft.com/office/powerpoint/2010/main" val="1113700537"/>
      </p:ext>
    </p:extLst>
  </p:cSld>
  <p:clrMapOvr>
    <a:masterClrMapping/>
  </p:clrMapOvr>
</p:sld>
</file>

<file path=ppt/theme/theme1.xml><?xml version="1.0" encoding="utf-8"?>
<a:theme xmlns:a="http://schemas.openxmlformats.org/drawingml/2006/main" name="Office Theme">
  <a:themeElements>
    <a:clrScheme name="HYPR">
      <a:dk1>
        <a:sysClr val="windowText" lastClr="000000"/>
      </a:dk1>
      <a:lt1>
        <a:sysClr val="window" lastClr="FFFFFF"/>
      </a:lt1>
      <a:dk2>
        <a:srgbClr val="1A1288"/>
      </a:dk2>
      <a:lt2>
        <a:srgbClr val="D8D8D8"/>
      </a:lt2>
      <a:accent1>
        <a:srgbClr val="3CB3FF"/>
      </a:accent1>
      <a:accent2>
        <a:srgbClr val="1A1288"/>
      </a:accent2>
      <a:accent3>
        <a:srgbClr val="ED28B6"/>
      </a:accent3>
      <a:accent4>
        <a:srgbClr val="24CF73"/>
      </a:accent4>
      <a:accent5>
        <a:srgbClr val="DA1D36"/>
      </a:accent5>
      <a:accent6>
        <a:srgbClr val="2B2659"/>
      </a:accent6>
      <a:hlink>
        <a:srgbClr val="20CAD3"/>
      </a:hlink>
      <a:folHlink>
        <a:srgbClr val="AEABAB"/>
      </a:folHlink>
    </a:clrScheme>
    <a:fontScheme name="Custom 88">
      <a:majorFont>
        <a:latin typeface="Saira Condensed SemiBold"/>
        <a:ea typeface=""/>
        <a:cs typeface=""/>
      </a:majorFont>
      <a:minorFont>
        <a:latin typeface="Rajdhan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35610</TotalTime>
  <Words>331</Words>
  <Application>Microsoft Macintosh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Rajdhani</vt:lpstr>
      <vt:lpstr>Saira Condensed SemiBold</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taylor</dc:creator>
  <cp:lastModifiedBy>George Avetisov</cp:lastModifiedBy>
  <cp:revision>166</cp:revision>
  <dcterms:created xsi:type="dcterms:W3CDTF">2020-06-05T19:54:03Z</dcterms:created>
  <dcterms:modified xsi:type="dcterms:W3CDTF">2024-02-06T18:02:35Z</dcterms:modified>
</cp:coreProperties>
</file>