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</p:sldIdLst>
  <p:sldSz cy="5486400" cx="5486400"/>
  <p:notesSz cx="6858000" cy="9144000"/>
  <p:embeddedFontLst>
    <p:embeddedFont>
      <p:font typeface="Figtree Medium"/>
      <p:regular r:id="rId12"/>
      <p:bold r:id="rId13"/>
      <p:italic r:id="rId14"/>
      <p:boldItalic r:id="rId15"/>
    </p:embeddedFont>
    <p:embeddedFont>
      <p:font typeface="Figtree"/>
      <p:regular r:id="rId16"/>
      <p:bold r:id="rId17"/>
      <p:italic r:id="rId18"/>
      <p:boldItalic r:id="rId19"/>
    </p:embeddedFont>
    <p:embeddedFont>
      <p:font typeface="Inter"/>
      <p:regular r:id="rId20"/>
      <p:bold r:id="rId21"/>
      <p:italic r:id="rId22"/>
      <p:boldItalic r:id="rId23"/>
    </p:embeddedFont>
    <p:embeddedFont>
      <p:font typeface="Helvetica Neue"/>
      <p:regular r:id="rId24"/>
      <p:bold r:id="rId25"/>
      <p:italic r:id="rId26"/>
      <p:boldItalic r:id="rId27"/>
    </p:embeddedFont>
    <p:embeddedFont>
      <p:font typeface="Inter Medium"/>
      <p:regular r:id="rId28"/>
      <p:bold r:id="rId29"/>
      <p:italic r:id="rId30"/>
      <p:boldItalic r:id="rId3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728">
          <p15:clr>
            <a:srgbClr val="747775"/>
          </p15:clr>
        </p15:guide>
        <p15:guide id="2" pos="1728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728" orient="horz"/>
        <p:guide pos="172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Inter-regular.fntdata"/><Relationship Id="rId22" Type="http://schemas.openxmlformats.org/officeDocument/2006/relationships/font" Target="fonts/Inter-italic.fntdata"/><Relationship Id="rId21" Type="http://schemas.openxmlformats.org/officeDocument/2006/relationships/font" Target="fonts/Inter-bold.fntdata"/><Relationship Id="rId24" Type="http://schemas.openxmlformats.org/officeDocument/2006/relationships/font" Target="fonts/HelveticaNeue-regular.fntdata"/><Relationship Id="rId23" Type="http://schemas.openxmlformats.org/officeDocument/2006/relationships/font" Target="fonts/Inter-bold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font" Target="fonts/HelveticaNeue-italic.fntdata"/><Relationship Id="rId25" Type="http://schemas.openxmlformats.org/officeDocument/2006/relationships/font" Target="fonts/HelveticaNeue-bold.fntdata"/><Relationship Id="rId28" Type="http://schemas.openxmlformats.org/officeDocument/2006/relationships/font" Target="fonts/InterMedium-regular.fntdata"/><Relationship Id="rId27" Type="http://schemas.openxmlformats.org/officeDocument/2006/relationships/font" Target="fonts/HelveticaNeue-bold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font" Target="fonts/InterMedium-bold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InterMedium-boldItalic.fntdata"/><Relationship Id="rId30" Type="http://schemas.openxmlformats.org/officeDocument/2006/relationships/font" Target="fonts/InterMedium-italic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font" Target="fonts/FigtreeMedium-bold.fntdata"/><Relationship Id="rId12" Type="http://schemas.openxmlformats.org/officeDocument/2006/relationships/font" Target="fonts/FigtreeMedium-regular.fntdata"/><Relationship Id="rId15" Type="http://schemas.openxmlformats.org/officeDocument/2006/relationships/font" Target="fonts/FigtreeMedium-boldItalic.fntdata"/><Relationship Id="rId14" Type="http://schemas.openxmlformats.org/officeDocument/2006/relationships/font" Target="fonts/FigtreeMedium-italic.fntdata"/><Relationship Id="rId17" Type="http://schemas.openxmlformats.org/officeDocument/2006/relationships/font" Target="fonts/Figtree-bold.fntdata"/><Relationship Id="rId16" Type="http://schemas.openxmlformats.org/officeDocument/2006/relationships/font" Target="fonts/Figtree-regular.fntdata"/><Relationship Id="rId19" Type="http://schemas.openxmlformats.org/officeDocument/2006/relationships/font" Target="fonts/Figtree-boldItalic.fntdata"/><Relationship Id="rId18" Type="http://schemas.openxmlformats.org/officeDocument/2006/relationships/font" Target="fonts/Figtree-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714816" y="685800"/>
            <a:ext cx="3429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3d4743163db_2_2:notes"/>
          <p:cNvSpPr/>
          <p:nvPr>
            <p:ph idx="2" type="sldImg"/>
          </p:nvPr>
        </p:nvSpPr>
        <p:spPr>
          <a:xfrm>
            <a:off x="0" y="0"/>
            <a:ext cx="1500000" cy="15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4" name="Google Shape;54;g3d4743163db_2_2:notes"/>
          <p:cNvSpPr txBox="1"/>
          <p:nvPr>
            <p:ph idx="1" type="body"/>
          </p:nvPr>
        </p:nvSpPr>
        <p:spPr>
          <a:xfrm>
            <a:off x="0" y="0"/>
            <a:ext cx="1500000" cy="2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50800" spcFirstLastPara="1" rIns="508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" name="Google Shape;55;g3d4743163db_2_2:notes"/>
          <p:cNvSpPr txBox="1"/>
          <p:nvPr>
            <p:ph idx="12" type="sldNum"/>
          </p:nvPr>
        </p:nvSpPr>
        <p:spPr>
          <a:xfrm>
            <a:off x="0" y="0"/>
            <a:ext cx="1500000" cy="2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50800" spcFirstLastPara="1" rIns="508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3d4743163db_2_12:notes"/>
          <p:cNvSpPr/>
          <p:nvPr>
            <p:ph idx="2" type="sldImg"/>
          </p:nvPr>
        </p:nvSpPr>
        <p:spPr>
          <a:xfrm>
            <a:off x="0" y="0"/>
            <a:ext cx="1500000" cy="15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64" name="Google Shape;64;g3d4743163db_2_12:notes"/>
          <p:cNvSpPr txBox="1"/>
          <p:nvPr>
            <p:ph idx="1" type="body"/>
          </p:nvPr>
        </p:nvSpPr>
        <p:spPr>
          <a:xfrm>
            <a:off x="0" y="0"/>
            <a:ext cx="1500000" cy="2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50800" spcFirstLastPara="1" rIns="508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" name="Google Shape;65;g3d4743163db_2_12:notes"/>
          <p:cNvSpPr txBox="1"/>
          <p:nvPr>
            <p:ph idx="12" type="sldNum"/>
          </p:nvPr>
        </p:nvSpPr>
        <p:spPr>
          <a:xfrm>
            <a:off x="0" y="0"/>
            <a:ext cx="1500000" cy="2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50800" spcFirstLastPara="1" rIns="508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d4743163db_2_32:notes"/>
          <p:cNvSpPr/>
          <p:nvPr>
            <p:ph idx="2" type="sldImg"/>
          </p:nvPr>
        </p:nvSpPr>
        <p:spPr>
          <a:xfrm>
            <a:off x="0" y="0"/>
            <a:ext cx="1500000" cy="15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5" name="Google Shape;85;g3d4743163db_2_32:notes"/>
          <p:cNvSpPr txBox="1"/>
          <p:nvPr>
            <p:ph idx="1" type="body"/>
          </p:nvPr>
        </p:nvSpPr>
        <p:spPr>
          <a:xfrm>
            <a:off x="0" y="0"/>
            <a:ext cx="1500000" cy="2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50800" spcFirstLastPara="1" rIns="508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" name="Google Shape;86;g3d4743163db_2_32:notes"/>
          <p:cNvSpPr txBox="1"/>
          <p:nvPr>
            <p:ph idx="12" type="sldNum"/>
          </p:nvPr>
        </p:nvSpPr>
        <p:spPr>
          <a:xfrm>
            <a:off x="0" y="0"/>
            <a:ext cx="1500000" cy="2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50800" spcFirstLastPara="1" rIns="508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3d4743163db_2_43:notes"/>
          <p:cNvSpPr/>
          <p:nvPr>
            <p:ph idx="2" type="sldImg"/>
          </p:nvPr>
        </p:nvSpPr>
        <p:spPr>
          <a:xfrm>
            <a:off x="0" y="0"/>
            <a:ext cx="1500000" cy="15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7" name="Google Shape;97;g3d4743163db_2_43:notes"/>
          <p:cNvSpPr txBox="1"/>
          <p:nvPr>
            <p:ph idx="1" type="body"/>
          </p:nvPr>
        </p:nvSpPr>
        <p:spPr>
          <a:xfrm>
            <a:off x="0" y="0"/>
            <a:ext cx="1500000" cy="2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50800" spcFirstLastPara="1" rIns="508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g3d4743163db_2_43:notes"/>
          <p:cNvSpPr txBox="1"/>
          <p:nvPr>
            <p:ph idx="12" type="sldNum"/>
          </p:nvPr>
        </p:nvSpPr>
        <p:spPr>
          <a:xfrm>
            <a:off x="0" y="0"/>
            <a:ext cx="1500000" cy="2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50800" spcFirstLastPara="1" rIns="508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3d4743163db_2_56:notes"/>
          <p:cNvSpPr/>
          <p:nvPr>
            <p:ph idx="2" type="sldImg"/>
          </p:nvPr>
        </p:nvSpPr>
        <p:spPr>
          <a:xfrm>
            <a:off x="0" y="0"/>
            <a:ext cx="1500000" cy="15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8" name="Google Shape;108;g3d4743163db_2_56:notes"/>
          <p:cNvSpPr txBox="1"/>
          <p:nvPr>
            <p:ph idx="1" type="body"/>
          </p:nvPr>
        </p:nvSpPr>
        <p:spPr>
          <a:xfrm>
            <a:off x="0" y="0"/>
            <a:ext cx="1500000" cy="2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50800" spcFirstLastPara="1" rIns="508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g3d4743163db_2_56:notes"/>
          <p:cNvSpPr txBox="1"/>
          <p:nvPr>
            <p:ph idx="12" type="sldNum"/>
          </p:nvPr>
        </p:nvSpPr>
        <p:spPr>
          <a:xfrm>
            <a:off x="0" y="0"/>
            <a:ext cx="1500000" cy="2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50800" spcFirstLastPara="1" rIns="508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187025" y="794213"/>
            <a:ext cx="5112300" cy="2189400"/>
          </a:xfrm>
          <a:prstGeom prst="rect">
            <a:avLst/>
          </a:prstGeom>
        </p:spPr>
        <p:txBody>
          <a:bodyPr anchorCtr="0" anchor="b" bIns="97450" lIns="97450" spcFirstLastPara="1" rIns="97450" wrap="square" tIns="974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543"/>
              <a:buNone/>
              <a:defRPr sz="5543"/>
            </a:lvl1pPr>
            <a:lvl2pPr lvl="1" algn="ctr">
              <a:spcBef>
                <a:spcPts val="0"/>
              </a:spcBef>
              <a:spcAft>
                <a:spcPts val="0"/>
              </a:spcAft>
              <a:buSzPts val="5543"/>
              <a:buNone/>
              <a:defRPr sz="5543"/>
            </a:lvl2pPr>
            <a:lvl3pPr lvl="2" algn="ctr">
              <a:spcBef>
                <a:spcPts val="0"/>
              </a:spcBef>
              <a:spcAft>
                <a:spcPts val="0"/>
              </a:spcAft>
              <a:buSzPts val="5543"/>
              <a:buNone/>
              <a:defRPr sz="5543"/>
            </a:lvl3pPr>
            <a:lvl4pPr lvl="3" algn="ctr">
              <a:spcBef>
                <a:spcPts val="0"/>
              </a:spcBef>
              <a:spcAft>
                <a:spcPts val="0"/>
              </a:spcAft>
              <a:buSzPts val="5543"/>
              <a:buNone/>
              <a:defRPr sz="5543"/>
            </a:lvl4pPr>
            <a:lvl5pPr lvl="4" algn="ctr">
              <a:spcBef>
                <a:spcPts val="0"/>
              </a:spcBef>
              <a:spcAft>
                <a:spcPts val="0"/>
              </a:spcAft>
              <a:buSzPts val="5543"/>
              <a:buNone/>
              <a:defRPr sz="5543"/>
            </a:lvl5pPr>
            <a:lvl6pPr lvl="5" algn="ctr">
              <a:spcBef>
                <a:spcPts val="0"/>
              </a:spcBef>
              <a:spcAft>
                <a:spcPts val="0"/>
              </a:spcAft>
              <a:buSzPts val="5543"/>
              <a:buNone/>
              <a:defRPr sz="5543"/>
            </a:lvl6pPr>
            <a:lvl7pPr lvl="6" algn="ctr">
              <a:spcBef>
                <a:spcPts val="0"/>
              </a:spcBef>
              <a:spcAft>
                <a:spcPts val="0"/>
              </a:spcAft>
              <a:buSzPts val="5543"/>
              <a:buNone/>
              <a:defRPr sz="5543"/>
            </a:lvl7pPr>
            <a:lvl8pPr lvl="7" algn="ctr">
              <a:spcBef>
                <a:spcPts val="0"/>
              </a:spcBef>
              <a:spcAft>
                <a:spcPts val="0"/>
              </a:spcAft>
              <a:buSzPts val="5543"/>
              <a:buNone/>
              <a:defRPr sz="5543"/>
            </a:lvl8pPr>
            <a:lvl9pPr lvl="8" algn="ctr">
              <a:spcBef>
                <a:spcPts val="0"/>
              </a:spcBef>
              <a:spcAft>
                <a:spcPts val="0"/>
              </a:spcAft>
              <a:buSzPts val="5543"/>
              <a:buNone/>
              <a:defRPr sz="5543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187020" y="3023067"/>
            <a:ext cx="5112300" cy="845400"/>
          </a:xfrm>
          <a:prstGeom prst="rect">
            <a:avLst/>
          </a:prstGeom>
        </p:spPr>
        <p:txBody>
          <a:bodyPr anchorCtr="0" anchor="t" bIns="97450" lIns="97450" spcFirstLastPara="1" rIns="97450" wrap="square" tIns="974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85"/>
              <a:buNone/>
              <a:defRPr sz="2985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85"/>
              <a:buNone/>
              <a:defRPr sz="2985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85"/>
              <a:buNone/>
              <a:defRPr sz="2985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85"/>
              <a:buNone/>
              <a:defRPr sz="2985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85"/>
              <a:buNone/>
              <a:defRPr sz="2985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85"/>
              <a:buNone/>
              <a:defRPr sz="2985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85"/>
              <a:buNone/>
              <a:defRPr sz="2985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85"/>
              <a:buNone/>
              <a:defRPr sz="2985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85"/>
              <a:buNone/>
              <a:defRPr sz="2985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5083475" y="4974098"/>
            <a:ext cx="329400" cy="419700"/>
          </a:xfrm>
          <a:prstGeom prst="rect">
            <a:avLst/>
          </a:prstGeom>
        </p:spPr>
        <p:txBody>
          <a:bodyPr anchorCtr="0" anchor="ctr" bIns="97450" lIns="97450" spcFirstLastPara="1" rIns="97450" wrap="square" tIns="97450">
            <a:normAutofit/>
          </a:bodyPr>
          <a:lstStyle>
            <a:lvl1pPr lvl="0">
              <a:buNone/>
              <a:defRPr sz="1066"/>
            </a:lvl1pPr>
            <a:lvl2pPr lvl="1">
              <a:buNone/>
              <a:defRPr sz="1066"/>
            </a:lvl2pPr>
            <a:lvl3pPr lvl="2">
              <a:buNone/>
              <a:defRPr sz="1066"/>
            </a:lvl3pPr>
            <a:lvl4pPr lvl="3">
              <a:buNone/>
              <a:defRPr sz="1066"/>
            </a:lvl4pPr>
            <a:lvl5pPr lvl="4">
              <a:buNone/>
              <a:defRPr sz="1066"/>
            </a:lvl5pPr>
            <a:lvl6pPr lvl="5">
              <a:buNone/>
              <a:defRPr sz="1066"/>
            </a:lvl6pPr>
            <a:lvl7pPr lvl="6">
              <a:buNone/>
              <a:defRPr sz="1066"/>
            </a:lvl7pPr>
            <a:lvl8pPr lvl="7">
              <a:buNone/>
              <a:defRPr sz="1066"/>
            </a:lvl8pPr>
            <a:lvl9pPr lvl="8">
              <a:buNone/>
              <a:defRPr sz="1066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187020" y="1179867"/>
            <a:ext cx="5112300" cy="2094300"/>
          </a:xfrm>
          <a:prstGeom prst="rect">
            <a:avLst/>
          </a:prstGeom>
        </p:spPr>
        <p:txBody>
          <a:bodyPr anchorCtr="0" anchor="b" bIns="97450" lIns="97450" spcFirstLastPara="1" rIns="97450" wrap="square" tIns="974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792"/>
              <a:buNone/>
              <a:defRPr sz="12792"/>
            </a:lvl1pPr>
            <a:lvl2pPr lvl="1" algn="ctr">
              <a:spcBef>
                <a:spcPts val="0"/>
              </a:spcBef>
              <a:spcAft>
                <a:spcPts val="0"/>
              </a:spcAft>
              <a:buSzPts val="12792"/>
              <a:buNone/>
              <a:defRPr sz="12792"/>
            </a:lvl2pPr>
            <a:lvl3pPr lvl="2" algn="ctr">
              <a:spcBef>
                <a:spcPts val="0"/>
              </a:spcBef>
              <a:spcAft>
                <a:spcPts val="0"/>
              </a:spcAft>
              <a:buSzPts val="12792"/>
              <a:buNone/>
              <a:defRPr sz="12792"/>
            </a:lvl3pPr>
            <a:lvl4pPr lvl="3" algn="ctr">
              <a:spcBef>
                <a:spcPts val="0"/>
              </a:spcBef>
              <a:spcAft>
                <a:spcPts val="0"/>
              </a:spcAft>
              <a:buSzPts val="12792"/>
              <a:buNone/>
              <a:defRPr sz="12792"/>
            </a:lvl4pPr>
            <a:lvl5pPr lvl="4" algn="ctr">
              <a:spcBef>
                <a:spcPts val="0"/>
              </a:spcBef>
              <a:spcAft>
                <a:spcPts val="0"/>
              </a:spcAft>
              <a:buSzPts val="12792"/>
              <a:buNone/>
              <a:defRPr sz="12792"/>
            </a:lvl5pPr>
            <a:lvl6pPr lvl="5" algn="ctr">
              <a:spcBef>
                <a:spcPts val="0"/>
              </a:spcBef>
              <a:spcAft>
                <a:spcPts val="0"/>
              </a:spcAft>
              <a:buSzPts val="12792"/>
              <a:buNone/>
              <a:defRPr sz="12792"/>
            </a:lvl6pPr>
            <a:lvl7pPr lvl="6" algn="ctr">
              <a:spcBef>
                <a:spcPts val="0"/>
              </a:spcBef>
              <a:spcAft>
                <a:spcPts val="0"/>
              </a:spcAft>
              <a:buSzPts val="12792"/>
              <a:buNone/>
              <a:defRPr sz="12792"/>
            </a:lvl7pPr>
            <a:lvl8pPr lvl="7" algn="ctr">
              <a:spcBef>
                <a:spcPts val="0"/>
              </a:spcBef>
              <a:spcAft>
                <a:spcPts val="0"/>
              </a:spcAft>
              <a:buSzPts val="12792"/>
              <a:buNone/>
              <a:defRPr sz="12792"/>
            </a:lvl8pPr>
            <a:lvl9pPr lvl="8" algn="ctr">
              <a:spcBef>
                <a:spcPts val="0"/>
              </a:spcBef>
              <a:spcAft>
                <a:spcPts val="0"/>
              </a:spcAft>
              <a:buSzPts val="12792"/>
              <a:buNone/>
              <a:defRPr sz="12792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187020" y="3362373"/>
            <a:ext cx="5112300" cy="1387500"/>
          </a:xfrm>
          <a:prstGeom prst="rect">
            <a:avLst/>
          </a:prstGeom>
        </p:spPr>
        <p:txBody>
          <a:bodyPr anchorCtr="0" anchor="t" bIns="97450" lIns="97450" spcFirstLastPara="1" rIns="97450" wrap="square" tIns="97450">
            <a:normAutofit/>
          </a:bodyPr>
          <a:lstStyle>
            <a:lvl1pPr indent="-350448" lvl="0" marL="457200" algn="ctr">
              <a:spcBef>
                <a:spcPts val="0"/>
              </a:spcBef>
              <a:spcAft>
                <a:spcPts val="0"/>
              </a:spcAft>
              <a:buSzPts val="1919"/>
              <a:buChar char="●"/>
              <a:defRPr sz="1919"/>
            </a:lvl1pPr>
            <a:lvl2pPr indent="-323371" lvl="1" marL="914400" algn="ctr">
              <a:spcBef>
                <a:spcPts val="0"/>
              </a:spcBef>
              <a:spcAft>
                <a:spcPts val="0"/>
              </a:spcAft>
              <a:buSzPts val="1492"/>
              <a:buChar char="○"/>
              <a:defRPr sz="1492"/>
            </a:lvl2pPr>
            <a:lvl3pPr indent="-323371" lvl="2" marL="1371600" algn="ctr">
              <a:spcBef>
                <a:spcPts val="0"/>
              </a:spcBef>
              <a:spcAft>
                <a:spcPts val="0"/>
              </a:spcAft>
              <a:buSzPts val="1492"/>
              <a:buChar char="■"/>
              <a:defRPr sz="1492"/>
            </a:lvl3pPr>
            <a:lvl4pPr indent="-323371" lvl="3" marL="1828800" algn="ctr">
              <a:spcBef>
                <a:spcPts val="0"/>
              </a:spcBef>
              <a:spcAft>
                <a:spcPts val="0"/>
              </a:spcAft>
              <a:buSzPts val="1492"/>
              <a:buChar char="●"/>
              <a:defRPr sz="1492"/>
            </a:lvl4pPr>
            <a:lvl5pPr indent="-323371" lvl="4" marL="2286000" algn="ctr">
              <a:spcBef>
                <a:spcPts val="0"/>
              </a:spcBef>
              <a:spcAft>
                <a:spcPts val="0"/>
              </a:spcAft>
              <a:buSzPts val="1492"/>
              <a:buChar char="○"/>
              <a:defRPr sz="1492"/>
            </a:lvl5pPr>
            <a:lvl6pPr indent="-323371" lvl="5" marL="2743200" algn="ctr">
              <a:spcBef>
                <a:spcPts val="0"/>
              </a:spcBef>
              <a:spcAft>
                <a:spcPts val="0"/>
              </a:spcAft>
              <a:buSzPts val="1492"/>
              <a:buChar char="■"/>
              <a:defRPr sz="1492"/>
            </a:lvl6pPr>
            <a:lvl7pPr indent="-323371" lvl="6" marL="3200400" algn="ctr">
              <a:spcBef>
                <a:spcPts val="0"/>
              </a:spcBef>
              <a:spcAft>
                <a:spcPts val="0"/>
              </a:spcAft>
              <a:buSzPts val="1492"/>
              <a:buChar char="●"/>
              <a:defRPr sz="1492"/>
            </a:lvl7pPr>
            <a:lvl8pPr indent="-323371" lvl="7" marL="3657600" algn="ctr">
              <a:spcBef>
                <a:spcPts val="0"/>
              </a:spcBef>
              <a:spcAft>
                <a:spcPts val="0"/>
              </a:spcAft>
              <a:buSzPts val="1492"/>
              <a:buChar char="○"/>
              <a:defRPr sz="1492"/>
            </a:lvl8pPr>
            <a:lvl9pPr indent="-323371" lvl="8" marL="4114800" algn="ctr">
              <a:spcBef>
                <a:spcPts val="0"/>
              </a:spcBef>
              <a:spcAft>
                <a:spcPts val="0"/>
              </a:spcAft>
              <a:buSzPts val="1492"/>
              <a:buChar char="■"/>
              <a:defRPr sz="1492"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5083475" y="4974098"/>
            <a:ext cx="329400" cy="419700"/>
          </a:xfrm>
          <a:prstGeom prst="rect">
            <a:avLst/>
          </a:prstGeom>
        </p:spPr>
        <p:txBody>
          <a:bodyPr anchorCtr="0" anchor="ctr" bIns="97450" lIns="97450" spcFirstLastPara="1" rIns="97450" wrap="square" tIns="97450">
            <a:normAutofit/>
          </a:bodyPr>
          <a:lstStyle>
            <a:lvl1pPr lvl="0">
              <a:buNone/>
              <a:defRPr sz="1066"/>
            </a:lvl1pPr>
            <a:lvl2pPr lvl="1">
              <a:buNone/>
              <a:defRPr sz="1066"/>
            </a:lvl2pPr>
            <a:lvl3pPr lvl="2">
              <a:buNone/>
              <a:defRPr sz="1066"/>
            </a:lvl3pPr>
            <a:lvl4pPr lvl="3">
              <a:buNone/>
              <a:defRPr sz="1066"/>
            </a:lvl4pPr>
            <a:lvl5pPr lvl="4">
              <a:buNone/>
              <a:defRPr sz="1066"/>
            </a:lvl5pPr>
            <a:lvl6pPr lvl="5">
              <a:buNone/>
              <a:defRPr sz="1066"/>
            </a:lvl6pPr>
            <a:lvl7pPr lvl="6">
              <a:buNone/>
              <a:defRPr sz="1066"/>
            </a:lvl7pPr>
            <a:lvl8pPr lvl="7">
              <a:buNone/>
              <a:defRPr sz="1066"/>
            </a:lvl8pPr>
            <a:lvl9pPr lvl="8">
              <a:buNone/>
              <a:defRPr sz="1066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5083475" y="4974098"/>
            <a:ext cx="329400" cy="419700"/>
          </a:xfrm>
          <a:prstGeom prst="rect">
            <a:avLst/>
          </a:prstGeom>
        </p:spPr>
        <p:txBody>
          <a:bodyPr anchorCtr="0" anchor="ctr" bIns="97450" lIns="97450" spcFirstLastPara="1" rIns="97450" wrap="square" tIns="97450">
            <a:normAutofit/>
          </a:bodyPr>
          <a:lstStyle>
            <a:lvl1pPr lvl="0">
              <a:buNone/>
              <a:defRPr sz="1066"/>
            </a:lvl1pPr>
            <a:lvl2pPr lvl="1">
              <a:buNone/>
              <a:defRPr sz="1066"/>
            </a:lvl2pPr>
            <a:lvl3pPr lvl="2">
              <a:buNone/>
              <a:defRPr sz="1066"/>
            </a:lvl3pPr>
            <a:lvl4pPr lvl="3">
              <a:buNone/>
              <a:defRPr sz="1066"/>
            </a:lvl4pPr>
            <a:lvl5pPr lvl="4">
              <a:buNone/>
              <a:defRPr sz="1066"/>
            </a:lvl5pPr>
            <a:lvl6pPr lvl="5">
              <a:buNone/>
              <a:defRPr sz="1066"/>
            </a:lvl6pPr>
            <a:lvl7pPr lvl="6">
              <a:buNone/>
              <a:defRPr sz="1066"/>
            </a:lvl7pPr>
            <a:lvl8pPr lvl="7">
              <a:buNone/>
              <a:defRPr sz="1066"/>
            </a:lvl8pPr>
            <a:lvl9pPr lvl="8">
              <a:buNone/>
              <a:defRPr sz="1066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">
  <p:cSld name="DEFAULT">
    <p:bg>
      <p:bgPr>
        <a:solidFill>
          <a:schemeClr val="lt1"/>
        </a:solidFill>
      </p:bgPr>
    </p:bg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187020" y="2294240"/>
            <a:ext cx="5112300" cy="897900"/>
          </a:xfrm>
          <a:prstGeom prst="rect">
            <a:avLst/>
          </a:prstGeom>
        </p:spPr>
        <p:txBody>
          <a:bodyPr anchorCtr="0" anchor="ctr" bIns="97450" lIns="97450" spcFirstLastPara="1" rIns="97450" wrap="square" tIns="974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838"/>
              <a:buNone/>
              <a:defRPr sz="3838"/>
            </a:lvl1pPr>
            <a:lvl2pPr lvl="1" algn="ctr">
              <a:spcBef>
                <a:spcPts val="0"/>
              </a:spcBef>
              <a:spcAft>
                <a:spcPts val="0"/>
              </a:spcAft>
              <a:buSzPts val="3838"/>
              <a:buNone/>
              <a:defRPr sz="3838"/>
            </a:lvl2pPr>
            <a:lvl3pPr lvl="2" algn="ctr">
              <a:spcBef>
                <a:spcPts val="0"/>
              </a:spcBef>
              <a:spcAft>
                <a:spcPts val="0"/>
              </a:spcAft>
              <a:buSzPts val="3838"/>
              <a:buNone/>
              <a:defRPr sz="3838"/>
            </a:lvl3pPr>
            <a:lvl4pPr lvl="3" algn="ctr">
              <a:spcBef>
                <a:spcPts val="0"/>
              </a:spcBef>
              <a:spcAft>
                <a:spcPts val="0"/>
              </a:spcAft>
              <a:buSzPts val="3838"/>
              <a:buNone/>
              <a:defRPr sz="3838"/>
            </a:lvl4pPr>
            <a:lvl5pPr lvl="4" algn="ctr">
              <a:spcBef>
                <a:spcPts val="0"/>
              </a:spcBef>
              <a:spcAft>
                <a:spcPts val="0"/>
              </a:spcAft>
              <a:buSzPts val="3838"/>
              <a:buNone/>
              <a:defRPr sz="3838"/>
            </a:lvl5pPr>
            <a:lvl6pPr lvl="5" algn="ctr">
              <a:spcBef>
                <a:spcPts val="0"/>
              </a:spcBef>
              <a:spcAft>
                <a:spcPts val="0"/>
              </a:spcAft>
              <a:buSzPts val="3838"/>
              <a:buNone/>
              <a:defRPr sz="3838"/>
            </a:lvl6pPr>
            <a:lvl7pPr lvl="6" algn="ctr">
              <a:spcBef>
                <a:spcPts val="0"/>
              </a:spcBef>
              <a:spcAft>
                <a:spcPts val="0"/>
              </a:spcAft>
              <a:buSzPts val="3838"/>
              <a:buNone/>
              <a:defRPr sz="3838"/>
            </a:lvl7pPr>
            <a:lvl8pPr lvl="7" algn="ctr">
              <a:spcBef>
                <a:spcPts val="0"/>
              </a:spcBef>
              <a:spcAft>
                <a:spcPts val="0"/>
              </a:spcAft>
              <a:buSzPts val="3838"/>
              <a:buNone/>
              <a:defRPr sz="3838"/>
            </a:lvl8pPr>
            <a:lvl9pPr lvl="8" algn="ctr">
              <a:spcBef>
                <a:spcPts val="0"/>
              </a:spcBef>
              <a:spcAft>
                <a:spcPts val="0"/>
              </a:spcAft>
              <a:buSzPts val="3838"/>
              <a:buNone/>
              <a:defRPr sz="3838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5083475" y="4974098"/>
            <a:ext cx="329400" cy="419700"/>
          </a:xfrm>
          <a:prstGeom prst="rect">
            <a:avLst/>
          </a:prstGeom>
        </p:spPr>
        <p:txBody>
          <a:bodyPr anchorCtr="0" anchor="ctr" bIns="97450" lIns="97450" spcFirstLastPara="1" rIns="97450" wrap="square" tIns="97450">
            <a:normAutofit/>
          </a:bodyPr>
          <a:lstStyle>
            <a:lvl1pPr lvl="0">
              <a:buNone/>
              <a:defRPr sz="1066"/>
            </a:lvl1pPr>
            <a:lvl2pPr lvl="1">
              <a:buNone/>
              <a:defRPr sz="1066"/>
            </a:lvl2pPr>
            <a:lvl3pPr lvl="2">
              <a:buNone/>
              <a:defRPr sz="1066"/>
            </a:lvl3pPr>
            <a:lvl4pPr lvl="3">
              <a:buNone/>
              <a:defRPr sz="1066"/>
            </a:lvl4pPr>
            <a:lvl5pPr lvl="4">
              <a:buNone/>
              <a:defRPr sz="1066"/>
            </a:lvl5pPr>
            <a:lvl6pPr lvl="5">
              <a:buNone/>
              <a:defRPr sz="1066"/>
            </a:lvl6pPr>
            <a:lvl7pPr lvl="6">
              <a:buNone/>
              <a:defRPr sz="1066"/>
            </a:lvl7pPr>
            <a:lvl8pPr lvl="7">
              <a:buNone/>
              <a:defRPr sz="1066"/>
            </a:lvl8pPr>
            <a:lvl9pPr lvl="8">
              <a:buNone/>
              <a:defRPr sz="1066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187020" y="474693"/>
            <a:ext cx="5112300" cy="610800"/>
          </a:xfrm>
          <a:prstGeom prst="rect">
            <a:avLst/>
          </a:prstGeom>
        </p:spPr>
        <p:txBody>
          <a:bodyPr anchorCtr="0" anchor="t" bIns="97450" lIns="97450" spcFirstLastPara="1" rIns="97450" wrap="square" tIns="974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985"/>
              <a:buNone/>
              <a:defRPr sz="2985"/>
            </a:lvl1pPr>
            <a:lvl2pPr lvl="1">
              <a:spcBef>
                <a:spcPts val="0"/>
              </a:spcBef>
              <a:spcAft>
                <a:spcPts val="0"/>
              </a:spcAft>
              <a:buSzPts val="2985"/>
              <a:buNone/>
              <a:defRPr sz="2985"/>
            </a:lvl2pPr>
            <a:lvl3pPr lvl="2">
              <a:spcBef>
                <a:spcPts val="0"/>
              </a:spcBef>
              <a:spcAft>
                <a:spcPts val="0"/>
              </a:spcAft>
              <a:buSzPts val="2985"/>
              <a:buNone/>
              <a:defRPr sz="2985"/>
            </a:lvl3pPr>
            <a:lvl4pPr lvl="3">
              <a:spcBef>
                <a:spcPts val="0"/>
              </a:spcBef>
              <a:spcAft>
                <a:spcPts val="0"/>
              </a:spcAft>
              <a:buSzPts val="2985"/>
              <a:buNone/>
              <a:defRPr sz="2985"/>
            </a:lvl4pPr>
            <a:lvl5pPr lvl="4">
              <a:spcBef>
                <a:spcPts val="0"/>
              </a:spcBef>
              <a:spcAft>
                <a:spcPts val="0"/>
              </a:spcAft>
              <a:buSzPts val="2985"/>
              <a:buNone/>
              <a:defRPr sz="2985"/>
            </a:lvl5pPr>
            <a:lvl6pPr lvl="5">
              <a:spcBef>
                <a:spcPts val="0"/>
              </a:spcBef>
              <a:spcAft>
                <a:spcPts val="0"/>
              </a:spcAft>
              <a:buSzPts val="2985"/>
              <a:buNone/>
              <a:defRPr sz="2985"/>
            </a:lvl6pPr>
            <a:lvl7pPr lvl="6">
              <a:spcBef>
                <a:spcPts val="0"/>
              </a:spcBef>
              <a:spcAft>
                <a:spcPts val="0"/>
              </a:spcAft>
              <a:buSzPts val="2985"/>
              <a:buNone/>
              <a:defRPr sz="2985"/>
            </a:lvl7pPr>
            <a:lvl8pPr lvl="7">
              <a:spcBef>
                <a:spcPts val="0"/>
              </a:spcBef>
              <a:spcAft>
                <a:spcPts val="0"/>
              </a:spcAft>
              <a:buSzPts val="2985"/>
              <a:buNone/>
              <a:defRPr sz="2985"/>
            </a:lvl8pPr>
            <a:lvl9pPr lvl="8">
              <a:spcBef>
                <a:spcPts val="0"/>
              </a:spcBef>
              <a:spcAft>
                <a:spcPts val="0"/>
              </a:spcAft>
              <a:buSzPts val="2985"/>
              <a:buNone/>
              <a:defRPr sz="2985"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187020" y="1229307"/>
            <a:ext cx="5112300" cy="3644100"/>
          </a:xfrm>
          <a:prstGeom prst="rect">
            <a:avLst/>
          </a:prstGeom>
        </p:spPr>
        <p:txBody>
          <a:bodyPr anchorCtr="0" anchor="t" bIns="97450" lIns="97450" spcFirstLastPara="1" rIns="97450" wrap="square" tIns="97450">
            <a:normAutofit/>
          </a:bodyPr>
          <a:lstStyle>
            <a:lvl1pPr indent="-350448" lvl="0" marL="457200">
              <a:spcBef>
                <a:spcPts val="0"/>
              </a:spcBef>
              <a:spcAft>
                <a:spcPts val="0"/>
              </a:spcAft>
              <a:buSzPts val="1919"/>
              <a:buChar char="●"/>
              <a:defRPr sz="1919"/>
            </a:lvl1pPr>
            <a:lvl2pPr indent="-323371" lvl="1" marL="914400">
              <a:spcBef>
                <a:spcPts val="0"/>
              </a:spcBef>
              <a:spcAft>
                <a:spcPts val="0"/>
              </a:spcAft>
              <a:buSzPts val="1492"/>
              <a:buChar char="○"/>
              <a:defRPr sz="1492"/>
            </a:lvl2pPr>
            <a:lvl3pPr indent="-323371" lvl="2" marL="1371600">
              <a:spcBef>
                <a:spcPts val="0"/>
              </a:spcBef>
              <a:spcAft>
                <a:spcPts val="0"/>
              </a:spcAft>
              <a:buSzPts val="1492"/>
              <a:buChar char="■"/>
              <a:defRPr sz="1492"/>
            </a:lvl3pPr>
            <a:lvl4pPr indent="-323371" lvl="3" marL="1828800">
              <a:spcBef>
                <a:spcPts val="0"/>
              </a:spcBef>
              <a:spcAft>
                <a:spcPts val="0"/>
              </a:spcAft>
              <a:buSzPts val="1492"/>
              <a:buChar char="●"/>
              <a:defRPr sz="1492"/>
            </a:lvl4pPr>
            <a:lvl5pPr indent="-323371" lvl="4" marL="2286000">
              <a:spcBef>
                <a:spcPts val="0"/>
              </a:spcBef>
              <a:spcAft>
                <a:spcPts val="0"/>
              </a:spcAft>
              <a:buSzPts val="1492"/>
              <a:buChar char="○"/>
              <a:defRPr sz="1492"/>
            </a:lvl5pPr>
            <a:lvl6pPr indent="-323371" lvl="5" marL="2743200">
              <a:spcBef>
                <a:spcPts val="0"/>
              </a:spcBef>
              <a:spcAft>
                <a:spcPts val="0"/>
              </a:spcAft>
              <a:buSzPts val="1492"/>
              <a:buChar char="■"/>
              <a:defRPr sz="1492"/>
            </a:lvl6pPr>
            <a:lvl7pPr indent="-323371" lvl="6" marL="3200400">
              <a:spcBef>
                <a:spcPts val="0"/>
              </a:spcBef>
              <a:spcAft>
                <a:spcPts val="0"/>
              </a:spcAft>
              <a:buSzPts val="1492"/>
              <a:buChar char="●"/>
              <a:defRPr sz="1492"/>
            </a:lvl7pPr>
            <a:lvl8pPr indent="-323371" lvl="7" marL="3657600">
              <a:spcBef>
                <a:spcPts val="0"/>
              </a:spcBef>
              <a:spcAft>
                <a:spcPts val="0"/>
              </a:spcAft>
              <a:buSzPts val="1492"/>
              <a:buChar char="○"/>
              <a:defRPr sz="1492"/>
            </a:lvl8pPr>
            <a:lvl9pPr indent="-323371" lvl="8" marL="4114800">
              <a:spcBef>
                <a:spcPts val="0"/>
              </a:spcBef>
              <a:spcAft>
                <a:spcPts val="0"/>
              </a:spcAft>
              <a:buSzPts val="1492"/>
              <a:buChar char="■"/>
              <a:defRPr sz="1492"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5083475" y="4974098"/>
            <a:ext cx="329400" cy="419700"/>
          </a:xfrm>
          <a:prstGeom prst="rect">
            <a:avLst/>
          </a:prstGeom>
        </p:spPr>
        <p:txBody>
          <a:bodyPr anchorCtr="0" anchor="ctr" bIns="97450" lIns="97450" spcFirstLastPara="1" rIns="97450" wrap="square" tIns="97450">
            <a:normAutofit/>
          </a:bodyPr>
          <a:lstStyle>
            <a:lvl1pPr lvl="0">
              <a:buNone/>
              <a:defRPr sz="1066"/>
            </a:lvl1pPr>
            <a:lvl2pPr lvl="1">
              <a:buNone/>
              <a:defRPr sz="1066"/>
            </a:lvl2pPr>
            <a:lvl3pPr lvl="2">
              <a:buNone/>
              <a:defRPr sz="1066"/>
            </a:lvl3pPr>
            <a:lvl4pPr lvl="3">
              <a:buNone/>
              <a:defRPr sz="1066"/>
            </a:lvl4pPr>
            <a:lvl5pPr lvl="4">
              <a:buNone/>
              <a:defRPr sz="1066"/>
            </a:lvl5pPr>
            <a:lvl6pPr lvl="5">
              <a:buNone/>
              <a:defRPr sz="1066"/>
            </a:lvl6pPr>
            <a:lvl7pPr lvl="6">
              <a:buNone/>
              <a:defRPr sz="1066"/>
            </a:lvl7pPr>
            <a:lvl8pPr lvl="7">
              <a:buNone/>
              <a:defRPr sz="1066"/>
            </a:lvl8pPr>
            <a:lvl9pPr lvl="8">
              <a:buNone/>
              <a:defRPr sz="1066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187020" y="474693"/>
            <a:ext cx="5112300" cy="610800"/>
          </a:xfrm>
          <a:prstGeom prst="rect">
            <a:avLst/>
          </a:prstGeom>
        </p:spPr>
        <p:txBody>
          <a:bodyPr anchorCtr="0" anchor="t" bIns="97450" lIns="97450" spcFirstLastPara="1" rIns="97450" wrap="square" tIns="974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985"/>
              <a:buNone/>
              <a:defRPr sz="2985"/>
            </a:lvl1pPr>
            <a:lvl2pPr lvl="1">
              <a:spcBef>
                <a:spcPts val="0"/>
              </a:spcBef>
              <a:spcAft>
                <a:spcPts val="0"/>
              </a:spcAft>
              <a:buSzPts val="2985"/>
              <a:buNone/>
              <a:defRPr sz="2985"/>
            </a:lvl2pPr>
            <a:lvl3pPr lvl="2">
              <a:spcBef>
                <a:spcPts val="0"/>
              </a:spcBef>
              <a:spcAft>
                <a:spcPts val="0"/>
              </a:spcAft>
              <a:buSzPts val="2985"/>
              <a:buNone/>
              <a:defRPr sz="2985"/>
            </a:lvl3pPr>
            <a:lvl4pPr lvl="3">
              <a:spcBef>
                <a:spcPts val="0"/>
              </a:spcBef>
              <a:spcAft>
                <a:spcPts val="0"/>
              </a:spcAft>
              <a:buSzPts val="2985"/>
              <a:buNone/>
              <a:defRPr sz="2985"/>
            </a:lvl4pPr>
            <a:lvl5pPr lvl="4">
              <a:spcBef>
                <a:spcPts val="0"/>
              </a:spcBef>
              <a:spcAft>
                <a:spcPts val="0"/>
              </a:spcAft>
              <a:buSzPts val="2985"/>
              <a:buNone/>
              <a:defRPr sz="2985"/>
            </a:lvl5pPr>
            <a:lvl6pPr lvl="5">
              <a:spcBef>
                <a:spcPts val="0"/>
              </a:spcBef>
              <a:spcAft>
                <a:spcPts val="0"/>
              </a:spcAft>
              <a:buSzPts val="2985"/>
              <a:buNone/>
              <a:defRPr sz="2985"/>
            </a:lvl6pPr>
            <a:lvl7pPr lvl="6">
              <a:spcBef>
                <a:spcPts val="0"/>
              </a:spcBef>
              <a:spcAft>
                <a:spcPts val="0"/>
              </a:spcAft>
              <a:buSzPts val="2985"/>
              <a:buNone/>
              <a:defRPr sz="2985"/>
            </a:lvl7pPr>
            <a:lvl8pPr lvl="7">
              <a:spcBef>
                <a:spcPts val="0"/>
              </a:spcBef>
              <a:spcAft>
                <a:spcPts val="0"/>
              </a:spcAft>
              <a:buSzPts val="2985"/>
              <a:buNone/>
              <a:defRPr sz="2985"/>
            </a:lvl8pPr>
            <a:lvl9pPr lvl="8">
              <a:spcBef>
                <a:spcPts val="0"/>
              </a:spcBef>
              <a:spcAft>
                <a:spcPts val="0"/>
              </a:spcAft>
              <a:buSzPts val="2985"/>
              <a:buNone/>
              <a:defRPr sz="2985"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187020" y="1229307"/>
            <a:ext cx="2399700" cy="3644100"/>
          </a:xfrm>
          <a:prstGeom prst="rect">
            <a:avLst/>
          </a:prstGeom>
        </p:spPr>
        <p:txBody>
          <a:bodyPr anchorCtr="0" anchor="t" bIns="97450" lIns="97450" spcFirstLastPara="1" rIns="97450" wrap="square" tIns="97450">
            <a:normAutofit/>
          </a:bodyPr>
          <a:lstStyle>
            <a:lvl1pPr indent="-323371" lvl="0" marL="457200">
              <a:spcBef>
                <a:spcPts val="0"/>
              </a:spcBef>
              <a:spcAft>
                <a:spcPts val="0"/>
              </a:spcAft>
              <a:buSzPts val="1492"/>
              <a:buChar char="●"/>
              <a:defRPr sz="1492"/>
            </a:lvl1pPr>
            <a:lvl2pPr indent="-309832" lvl="1" marL="914400">
              <a:spcBef>
                <a:spcPts val="0"/>
              </a:spcBef>
              <a:spcAft>
                <a:spcPts val="0"/>
              </a:spcAft>
              <a:buSzPts val="1279"/>
              <a:buChar char="○"/>
              <a:defRPr sz="1279"/>
            </a:lvl2pPr>
            <a:lvl3pPr indent="-309832" lvl="2" marL="1371600">
              <a:spcBef>
                <a:spcPts val="0"/>
              </a:spcBef>
              <a:spcAft>
                <a:spcPts val="0"/>
              </a:spcAft>
              <a:buSzPts val="1279"/>
              <a:buChar char="■"/>
              <a:defRPr sz="1279"/>
            </a:lvl3pPr>
            <a:lvl4pPr indent="-309832" lvl="3" marL="1828800">
              <a:spcBef>
                <a:spcPts val="0"/>
              </a:spcBef>
              <a:spcAft>
                <a:spcPts val="0"/>
              </a:spcAft>
              <a:buSzPts val="1279"/>
              <a:buChar char="●"/>
              <a:defRPr sz="1279"/>
            </a:lvl4pPr>
            <a:lvl5pPr indent="-309832" lvl="4" marL="2286000">
              <a:spcBef>
                <a:spcPts val="0"/>
              </a:spcBef>
              <a:spcAft>
                <a:spcPts val="0"/>
              </a:spcAft>
              <a:buSzPts val="1279"/>
              <a:buChar char="○"/>
              <a:defRPr sz="1279"/>
            </a:lvl5pPr>
            <a:lvl6pPr indent="-309832" lvl="5" marL="2743200">
              <a:spcBef>
                <a:spcPts val="0"/>
              </a:spcBef>
              <a:spcAft>
                <a:spcPts val="0"/>
              </a:spcAft>
              <a:buSzPts val="1279"/>
              <a:buChar char="■"/>
              <a:defRPr sz="1279"/>
            </a:lvl6pPr>
            <a:lvl7pPr indent="-309832" lvl="6" marL="3200400">
              <a:spcBef>
                <a:spcPts val="0"/>
              </a:spcBef>
              <a:spcAft>
                <a:spcPts val="0"/>
              </a:spcAft>
              <a:buSzPts val="1279"/>
              <a:buChar char="●"/>
              <a:defRPr sz="1279"/>
            </a:lvl7pPr>
            <a:lvl8pPr indent="-309832" lvl="7" marL="3657600">
              <a:spcBef>
                <a:spcPts val="0"/>
              </a:spcBef>
              <a:spcAft>
                <a:spcPts val="0"/>
              </a:spcAft>
              <a:buSzPts val="1279"/>
              <a:buChar char="○"/>
              <a:defRPr sz="1279"/>
            </a:lvl8pPr>
            <a:lvl9pPr indent="-309832" lvl="8" marL="4114800">
              <a:spcBef>
                <a:spcPts val="0"/>
              </a:spcBef>
              <a:spcAft>
                <a:spcPts val="0"/>
              </a:spcAft>
              <a:buSzPts val="1279"/>
              <a:buChar char="■"/>
              <a:defRPr sz="1279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2899440" y="1229307"/>
            <a:ext cx="2399700" cy="3644100"/>
          </a:xfrm>
          <a:prstGeom prst="rect">
            <a:avLst/>
          </a:prstGeom>
        </p:spPr>
        <p:txBody>
          <a:bodyPr anchorCtr="0" anchor="t" bIns="97450" lIns="97450" spcFirstLastPara="1" rIns="97450" wrap="square" tIns="97450">
            <a:normAutofit/>
          </a:bodyPr>
          <a:lstStyle>
            <a:lvl1pPr indent="-323371" lvl="0" marL="457200">
              <a:spcBef>
                <a:spcPts val="0"/>
              </a:spcBef>
              <a:spcAft>
                <a:spcPts val="0"/>
              </a:spcAft>
              <a:buSzPts val="1492"/>
              <a:buChar char="●"/>
              <a:defRPr sz="1492"/>
            </a:lvl1pPr>
            <a:lvl2pPr indent="-309832" lvl="1" marL="914400">
              <a:spcBef>
                <a:spcPts val="0"/>
              </a:spcBef>
              <a:spcAft>
                <a:spcPts val="0"/>
              </a:spcAft>
              <a:buSzPts val="1279"/>
              <a:buChar char="○"/>
              <a:defRPr sz="1279"/>
            </a:lvl2pPr>
            <a:lvl3pPr indent="-309832" lvl="2" marL="1371600">
              <a:spcBef>
                <a:spcPts val="0"/>
              </a:spcBef>
              <a:spcAft>
                <a:spcPts val="0"/>
              </a:spcAft>
              <a:buSzPts val="1279"/>
              <a:buChar char="■"/>
              <a:defRPr sz="1279"/>
            </a:lvl3pPr>
            <a:lvl4pPr indent="-309832" lvl="3" marL="1828800">
              <a:spcBef>
                <a:spcPts val="0"/>
              </a:spcBef>
              <a:spcAft>
                <a:spcPts val="0"/>
              </a:spcAft>
              <a:buSzPts val="1279"/>
              <a:buChar char="●"/>
              <a:defRPr sz="1279"/>
            </a:lvl4pPr>
            <a:lvl5pPr indent="-309832" lvl="4" marL="2286000">
              <a:spcBef>
                <a:spcPts val="0"/>
              </a:spcBef>
              <a:spcAft>
                <a:spcPts val="0"/>
              </a:spcAft>
              <a:buSzPts val="1279"/>
              <a:buChar char="○"/>
              <a:defRPr sz="1279"/>
            </a:lvl5pPr>
            <a:lvl6pPr indent="-309832" lvl="5" marL="2743200">
              <a:spcBef>
                <a:spcPts val="0"/>
              </a:spcBef>
              <a:spcAft>
                <a:spcPts val="0"/>
              </a:spcAft>
              <a:buSzPts val="1279"/>
              <a:buChar char="■"/>
              <a:defRPr sz="1279"/>
            </a:lvl6pPr>
            <a:lvl7pPr indent="-309832" lvl="6" marL="3200400">
              <a:spcBef>
                <a:spcPts val="0"/>
              </a:spcBef>
              <a:spcAft>
                <a:spcPts val="0"/>
              </a:spcAft>
              <a:buSzPts val="1279"/>
              <a:buChar char="●"/>
              <a:defRPr sz="1279"/>
            </a:lvl7pPr>
            <a:lvl8pPr indent="-309832" lvl="7" marL="3657600">
              <a:spcBef>
                <a:spcPts val="0"/>
              </a:spcBef>
              <a:spcAft>
                <a:spcPts val="0"/>
              </a:spcAft>
              <a:buSzPts val="1279"/>
              <a:buChar char="○"/>
              <a:defRPr sz="1279"/>
            </a:lvl8pPr>
            <a:lvl9pPr indent="-309832" lvl="8" marL="4114800">
              <a:spcBef>
                <a:spcPts val="0"/>
              </a:spcBef>
              <a:spcAft>
                <a:spcPts val="0"/>
              </a:spcAft>
              <a:buSzPts val="1279"/>
              <a:buChar char="■"/>
              <a:defRPr sz="1279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5083475" y="4974098"/>
            <a:ext cx="329400" cy="419700"/>
          </a:xfrm>
          <a:prstGeom prst="rect">
            <a:avLst/>
          </a:prstGeom>
        </p:spPr>
        <p:txBody>
          <a:bodyPr anchorCtr="0" anchor="ctr" bIns="97450" lIns="97450" spcFirstLastPara="1" rIns="97450" wrap="square" tIns="97450">
            <a:normAutofit/>
          </a:bodyPr>
          <a:lstStyle>
            <a:lvl1pPr lvl="0">
              <a:buNone/>
              <a:defRPr sz="1066"/>
            </a:lvl1pPr>
            <a:lvl2pPr lvl="1">
              <a:buNone/>
              <a:defRPr sz="1066"/>
            </a:lvl2pPr>
            <a:lvl3pPr lvl="2">
              <a:buNone/>
              <a:defRPr sz="1066"/>
            </a:lvl3pPr>
            <a:lvl4pPr lvl="3">
              <a:buNone/>
              <a:defRPr sz="1066"/>
            </a:lvl4pPr>
            <a:lvl5pPr lvl="4">
              <a:buNone/>
              <a:defRPr sz="1066"/>
            </a:lvl5pPr>
            <a:lvl6pPr lvl="5">
              <a:buNone/>
              <a:defRPr sz="1066"/>
            </a:lvl6pPr>
            <a:lvl7pPr lvl="6">
              <a:buNone/>
              <a:defRPr sz="1066"/>
            </a:lvl7pPr>
            <a:lvl8pPr lvl="7">
              <a:buNone/>
              <a:defRPr sz="1066"/>
            </a:lvl8pPr>
            <a:lvl9pPr lvl="8">
              <a:buNone/>
              <a:defRPr sz="1066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187020" y="474693"/>
            <a:ext cx="5112300" cy="610800"/>
          </a:xfrm>
          <a:prstGeom prst="rect">
            <a:avLst/>
          </a:prstGeom>
        </p:spPr>
        <p:txBody>
          <a:bodyPr anchorCtr="0" anchor="t" bIns="97450" lIns="97450" spcFirstLastPara="1" rIns="97450" wrap="square" tIns="974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985"/>
              <a:buNone/>
              <a:defRPr sz="2985"/>
            </a:lvl1pPr>
            <a:lvl2pPr lvl="1">
              <a:spcBef>
                <a:spcPts val="0"/>
              </a:spcBef>
              <a:spcAft>
                <a:spcPts val="0"/>
              </a:spcAft>
              <a:buSzPts val="2985"/>
              <a:buNone/>
              <a:defRPr sz="2985"/>
            </a:lvl2pPr>
            <a:lvl3pPr lvl="2">
              <a:spcBef>
                <a:spcPts val="0"/>
              </a:spcBef>
              <a:spcAft>
                <a:spcPts val="0"/>
              </a:spcAft>
              <a:buSzPts val="2985"/>
              <a:buNone/>
              <a:defRPr sz="2985"/>
            </a:lvl3pPr>
            <a:lvl4pPr lvl="3">
              <a:spcBef>
                <a:spcPts val="0"/>
              </a:spcBef>
              <a:spcAft>
                <a:spcPts val="0"/>
              </a:spcAft>
              <a:buSzPts val="2985"/>
              <a:buNone/>
              <a:defRPr sz="2985"/>
            </a:lvl4pPr>
            <a:lvl5pPr lvl="4">
              <a:spcBef>
                <a:spcPts val="0"/>
              </a:spcBef>
              <a:spcAft>
                <a:spcPts val="0"/>
              </a:spcAft>
              <a:buSzPts val="2985"/>
              <a:buNone/>
              <a:defRPr sz="2985"/>
            </a:lvl5pPr>
            <a:lvl6pPr lvl="5">
              <a:spcBef>
                <a:spcPts val="0"/>
              </a:spcBef>
              <a:spcAft>
                <a:spcPts val="0"/>
              </a:spcAft>
              <a:buSzPts val="2985"/>
              <a:buNone/>
              <a:defRPr sz="2985"/>
            </a:lvl6pPr>
            <a:lvl7pPr lvl="6">
              <a:spcBef>
                <a:spcPts val="0"/>
              </a:spcBef>
              <a:spcAft>
                <a:spcPts val="0"/>
              </a:spcAft>
              <a:buSzPts val="2985"/>
              <a:buNone/>
              <a:defRPr sz="2985"/>
            </a:lvl7pPr>
            <a:lvl8pPr lvl="7">
              <a:spcBef>
                <a:spcPts val="0"/>
              </a:spcBef>
              <a:spcAft>
                <a:spcPts val="0"/>
              </a:spcAft>
              <a:buSzPts val="2985"/>
              <a:buNone/>
              <a:defRPr sz="2985"/>
            </a:lvl8pPr>
            <a:lvl9pPr lvl="8">
              <a:spcBef>
                <a:spcPts val="0"/>
              </a:spcBef>
              <a:spcAft>
                <a:spcPts val="0"/>
              </a:spcAft>
              <a:buSzPts val="2985"/>
              <a:buNone/>
              <a:defRPr sz="2985"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5083475" y="4974098"/>
            <a:ext cx="329400" cy="419700"/>
          </a:xfrm>
          <a:prstGeom prst="rect">
            <a:avLst/>
          </a:prstGeom>
        </p:spPr>
        <p:txBody>
          <a:bodyPr anchorCtr="0" anchor="ctr" bIns="97450" lIns="97450" spcFirstLastPara="1" rIns="97450" wrap="square" tIns="97450">
            <a:normAutofit/>
          </a:bodyPr>
          <a:lstStyle>
            <a:lvl1pPr lvl="0">
              <a:buNone/>
              <a:defRPr sz="1066"/>
            </a:lvl1pPr>
            <a:lvl2pPr lvl="1">
              <a:buNone/>
              <a:defRPr sz="1066"/>
            </a:lvl2pPr>
            <a:lvl3pPr lvl="2">
              <a:buNone/>
              <a:defRPr sz="1066"/>
            </a:lvl3pPr>
            <a:lvl4pPr lvl="3">
              <a:buNone/>
              <a:defRPr sz="1066"/>
            </a:lvl4pPr>
            <a:lvl5pPr lvl="4">
              <a:buNone/>
              <a:defRPr sz="1066"/>
            </a:lvl5pPr>
            <a:lvl6pPr lvl="5">
              <a:buNone/>
              <a:defRPr sz="1066"/>
            </a:lvl6pPr>
            <a:lvl7pPr lvl="6">
              <a:buNone/>
              <a:defRPr sz="1066"/>
            </a:lvl7pPr>
            <a:lvl8pPr lvl="7">
              <a:buNone/>
              <a:defRPr sz="1066"/>
            </a:lvl8pPr>
            <a:lvl9pPr lvl="8">
              <a:buNone/>
              <a:defRPr sz="1066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187020" y="592640"/>
            <a:ext cx="1684800" cy="806100"/>
          </a:xfrm>
          <a:prstGeom prst="rect">
            <a:avLst/>
          </a:prstGeom>
        </p:spPr>
        <p:txBody>
          <a:bodyPr anchorCtr="0" anchor="b" bIns="97450" lIns="97450" spcFirstLastPara="1" rIns="97450" wrap="square" tIns="974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58"/>
              <a:buNone/>
              <a:defRPr sz="2558"/>
            </a:lvl1pPr>
            <a:lvl2pPr lvl="1">
              <a:spcBef>
                <a:spcPts val="0"/>
              </a:spcBef>
              <a:spcAft>
                <a:spcPts val="0"/>
              </a:spcAft>
              <a:buSzPts val="2558"/>
              <a:buNone/>
              <a:defRPr sz="2558"/>
            </a:lvl2pPr>
            <a:lvl3pPr lvl="2">
              <a:spcBef>
                <a:spcPts val="0"/>
              </a:spcBef>
              <a:spcAft>
                <a:spcPts val="0"/>
              </a:spcAft>
              <a:buSzPts val="2558"/>
              <a:buNone/>
              <a:defRPr sz="2558"/>
            </a:lvl3pPr>
            <a:lvl4pPr lvl="3">
              <a:spcBef>
                <a:spcPts val="0"/>
              </a:spcBef>
              <a:spcAft>
                <a:spcPts val="0"/>
              </a:spcAft>
              <a:buSzPts val="2558"/>
              <a:buNone/>
              <a:defRPr sz="2558"/>
            </a:lvl4pPr>
            <a:lvl5pPr lvl="4">
              <a:spcBef>
                <a:spcPts val="0"/>
              </a:spcBef>
              <a:spcAft>
                <a:spcPts val="0"/>
              </a:spcAft>
              <a:buSzPts val="2558"/>
              <a:buNone/>
              <a:defRPr sz="2558"/>
            </a:lvl5pPr>
            <a:lvl6pPr lvl="5">
              <a:spcBef>
                <a:spcPts val="0"/>
              </a:spcBef>
              <a:spcAft>
                <a:spcPts val="0"/>
              </a:spcAft>
              <a:buSzPts val="2558"/>
              <a:buNone/>
              <a:defRPr sz="2558"/>
            </a:lvl6pPr>
            <a:lvl7pPr lvl="6">
              <a:spcBef>
                <a:spcPts val="0"/>
              </a:spcBef>
              <a:spcAft>
                <a:spcPts val="0"/>
              </a:spcAft>
              <a:buSzPts val="2558"/>
              <a:buNone/>
              <a:defRPr sz="2558"/>
            </a:lvl7pPr>
            <a:lvl8pPr lvl="7">
              <a:spcBef>
                <a:spcPts val="0"/>
              </a:spcBef>
              <a:spcAft>
                <a:spcPts val="0"/>
              </a:spcAft>
              <a:buSzPts val="2558"/>
              <a:buNone/>
              <a:defRPr sz="2558"/>
            </a:lvl8pPr>
            <a:lvl9pPr lvl="8">
              <a:spcBef>
                <a:spcPts val="0"/>
              </a:spcBef>
              <a:spcAft>
                <a:spcPts val="0"/>
              </a:spcAft>
              <a:buSzPts val="2558"/>
              <a:buNone/>
              <a:defRPr sz="2558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187020" y="1482240"/>
            <a:ext cx="1684800" cy="3391500"/>
          </a:xfrm>
          <a:prstGeom prst="rect">
            <a:avLst/>
          </a:prstGeom>
        </p:spPr>
        <p:txBody>
          <a:bodyPr anchorCtr="0" anchor="t" bIns="97450" lIns="97450" spcFirstLastPara="1" rIns="97450" wrap="square" tIns="97450">
            <a:normAutofit/>
          </a:bodyPr>
          <a:lstStyle>
            <a:lvl1pPr indent="-309832" lvl="0" marL="457200">
              <a:spcBef>
                <a:spcPts val="0"/>
              </a:spcBef>
              <a:spcAft>
                <a:spcPts val="0"/>
              </a:spcAft>
              <a:buSzPts val="1279"/>
              <a:buChar char="●"/>
              <a:defRPr sz="1279"/>
            </a:lvl1pPr>
            <a:lvl2pPr indent="-309832" lvl="1" marL="914400">
              <a:spcBef>
                <a:spcPts val="0"/>
              </a:spcBef>
              <a:spcAft>
                <a:spcPts val="0"/>
              </a:spcAft>
              <a:buSzPts val="1279"/>
              <a:buChar char="○"/>
              <a:defRPr sz="1279"/>
            </a:lvl2pPr>
            <a:lvl3pPr indent="-309832" lvl="2" marL="1371600">
              <a:spcBef>
                <a:spcPts val="0"/>
              </a:spcBef>
              <a:spcAft>
                <a:spcPts val="0"/>
              </a:spcAft>
              <a:buSzPts val="1279"/>
              <a:buChar char="■"/>
              <a:defRPr sz="1279"/>
            </a:lvl3pPr>
            <a:lvl4pPr indent="-309832" lvl="3" marL="1828800">
              <a:spcBef>
                <a:spcPts val="0"/>
              </a:spcBef>
              <a:spcAft>
                <a:spcPts val="0"/>
              </a:spcAft>
              <a:buSzPts val="1279"/>
              <a:buChar char="●"/>
              <a:defRPr sz="1279"/>
            </a:lvl4pPr>
            <a:lvl5pPr indent="-309832" lvl="4" marL="2286000">
              <a:spcBef>
                <a:spcPts val="0"/>
              </a:spcBef>
              <a:spcAft>
                <a:spcPts val="0"/>
              </a:spcAft>
              <a:buSzPts val="1279"/>
              <a:buChar char="○"/>
              <a:defRPr sz="1279"/>
            </a:lvl5pPr>
            <a:lvl6pPr indent="-309832" lvl="5" marL="2743200">
              <a:spcBef>
                <a:spcPts val="0"/>
              </a:spcBef>
              <a:spcAft>
                <a:spcPts val="0"/>
              </a:spcAft>
              <a:buSzPts val="1279"/>
              <a:buChar char="■"/>
              <a:defRPr sz="1279"/>
            </a:lvl6pPr>
            <a:lvl7pPr indent="-309832" lvl="6" marL="3200400">
              <a:spcBef>
                <a:spcPts val="0"/>
              </a:spcBef>
              <a:spcAft>
                <a:spcPts val="0"/>
              </a:spcAft>
              <a:buSzPts val="1279"/>
              <a:buChar char="●"/>
              <a:defRPr sz="1279"/>
            </a:lvl7pPr>
            <a:lvl8pPr indent="-309832" lvl="7" marL="3657600">
              <a:spcBef>
                <a:spcPts val="0"/>
              </a:spcBef>
              <a:spcAft>
                <a:spcPts val="0"/>
              </a:spcAft>
              <a:buSzPts val="1279"/>
              <a:buChar char="○"/>
              <a:defRPr sz="1279"/>
            </a:lvl8pPr>
            <a:lvl9pPr indent="-309832" lvl="8" marL="4114800">
              <a:spcBef>
                <a:spcPts val="0"/>
              </a:spcBef>
              <a:spcAft>
                <a:spcPts val="0"/>
              </a:spcAft>
              <a:buSzPts val="1279"/>
              <a:buChar char="■"/>
              <a:defRPr sz="1279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5083475" y="4974098"/>
            <a:ext cx="329400" cy="419700"/>
          </a:xfrm>
          <a:prstGeom prst="rect">
            <a:avLst/>
          </a:prstGeom>
        </p:spPr>
        <p:txBody>
          <a:bodyPr anchorCtr="0" anchor="ctr" bIns="97450" lIns="97450" spcFirstLastPara="1" rIns="97450" wrap="square" tIns="97450">
            <a:normAutofit/>
          </a:bodyPr>
          <a:lstStyle>
            <a:lvl1pPr lvl="0">
              <a:buNone/>
              <a:defRPr sz="1066"/>
            </a:lvl1pPr>
            <a:lvl2pPr lvl="1">
              <a:buNone/>
              <a:defRPr sz="1066"/>
            </a:lvl2pPr>
            <a:lvl3pPr lvl="2">
              <a:buNone/>
              <a:defRPr sz="1066"/>
            </a:lvl3pPr>
            <a:lvl4pPr lvl="3">
              <a:buNone/>
              <a:defRPr sz="1066"/>
            </a:lvl4pPr>
            <a:lvl5pPr lvl="4">
              <a:buNone/>
              <a:defRPr sz="1066"/>
            </a:lvl5pPr>
            <a:lvl6pPr lvl="5">
              <a:buNone/>
              <a:defRPr sz="1066"/>
            </a:lvl6pPr>
            <a:lvl7pPr lvl="6">
              <a:buNone/>
              <a:defRPr sz="1066"/>
            </a:lvl7pPr>
            <a:lvl8pPr lvl="7">
              <a:buNone/>
              <a:defRPr sz="1066"/>
            </a:lvl8pPr>
            <a:lvl9pPr lvl="8">
              <a:buNone/>
              <a:defRPr sz="1066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294150" y="480160"/>
            <a:ext cx="3820500" cy="4363500"/>
          </a:xfrm>
          <a:prstGeom prst="rect">
            <a:avLst/>
          </a:prstGeom>
        </p:spPr>
        <p:txBody>
          <a:bodyPr anchorCtr="0" anchor="ctr" bIns="97450" lIns="97450" spcFirstLastPara="1" rIns="97450" wrap="square" tIns="974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117"/>
              <a:buNone/>
              <a:defRPr sz="5117"/>
            </a:lvl1pPr>
            <a:lvl2pPr lvl="1">
              <a:spcBef>
                <a:spcPts val="0"/>
              </a:spcBef>
              <a:spcAft>
                <a:spcPts val="0"/>
              </a:spcAft>
              <a:buSzPts val="5117"/>
              <a:buNone/>
              <a:defRPr sz="5117"/>
            </a:lvl2pPr>
            <a:lvl3pPr lvl="2">
              <a:spcBef>
                <a:spcPts val="0"/>
              </a:spcBef>
              <a:spcAft>
                <a:spcPts val="0"/>
              </a:spcAft>
              <a:buSzPts val="5117"/>
              <a:buNone/>
              <a:defRPr sz="5117"/>
            </a:lvl3pPr>
            <a:lvl4pPr lvl="3">
              <a:spcBef>
                <a:spcPts val="0"/>
              </a:spcBef>
              <a:spcAft>
                <a:spcPts val="0"/>
              </a:spcAft>
              <a:buSzPts val="5117"/>
              <a:buNone/>
              <a:defRPr sz="5117"/>
            </a:lvl4pPr>
            <a:lvl5pPr lvl="4">
              <a:spcBef>
                <a:spcPts val="0"/>
              </a:spcBef>
              <a:spcAft>
                <a:spcPts val="0"/>
              </a:spcAft>
              <a:buSzPts val="5117"/>
              <a:buNone/>
              <a:defRPr sz="5117"/>
            </a:lvl5pPr>
            <a:lvl6pPr lvl="5">
              <a:spcBef>
                <a:spcPts val="0"/>
              </a:spcBef>
              <a:spcAft>
                <a:spcPts val="0"/>
              </a:spcAft>
              <a:buSzPts val="5117"/>
              <a:buNone/>
              <a:defRPr sz="5117"/>
            </a:lvl6pPr>
            <a:lvl7pPr lvl="6">
              <a:spcBef>
                <a:spcPts val="0"/>
              </a:spcBef>
              <a:spcAft>
                <a:spcPts val="0"/>
              </a:spcAft>
              <a:buSzPts val="5117"/>
              <a:buNone/>
              <a:defRPr sz="5117"/>
            </a:lvl7pPr>
            <a:lvl8pPr lvl="7">
              <a:spcBef>
                <a:spcPts val="0"/>
              </a:spcBef>
              <a:spcAft>
                <a:spcPts val="0"/>
              </a:spcAft>
              <a:buSzPts val="5117"/>
              <a:buNone/>
              <a:defRPr sz="5117"/>
            </a:lvl8pPr>
            <a:lvl9pPr lvl="8">
              <a:spcBef>
                <a:spcPts val="0"/>
              </a:spcBef>
              <a:spcAft>
                <a:spcPts val="0"/>
              </a:spcAft>
              <a:buSzPts val="5117"/>
              <a:buNone/>
              <a:defRPr sz="5117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5083475" y="4974098"/>
            <a:ext cx="329400" cy="419700"/>
          </a:xfrm>
          <a:prstGeom prst="rect">
            <a:avLst/>
          </a:prstGeom>
        </p:spPr>
        <p:txBody>
          <a:bodyPr anchorCtr="0" anchor="ctr" bIns="97450" lIns="97450" spcFirstLastPara="1" rIns="97450" wrap="square" tIns="97450">
            <a:normAutofit/>
          </a:bodyPr>
          <a:lstStyle>
            <a:lvl1pPr lvl="0">
              <a:buNone/>
              <a:defRPr sz="1066"/>
            </a:lvl1pPr>
            <a:lvl2pPr lvl="1">
              <a:buNone/>
              <a:defRPr sz="1066"/>
            </a:lvl2pPr>
            <a:lvl3pPr lvl="2">
              <a:buNone/>
              <a:defRPr sz="1066"/>
            </a:lvl3pPr>
            <a:lvl4pPr lvl="3">
              <a:buNone/>
              <a:defRPr sz="1066"/>
            </a:lvl4pPr>
            <a:lvl5pPr lvl="4">
              <a:buNone/>
              <a:defRPr sz="1066"/>
            </a:lvl5pPr>
            <a:lvl6pPr lvl="5">
              <a:buNone/>
              <a:defRPr sz="1066"/>
            </a:lvl6pPr>
            <a:lvl7pPr lvl="6">
              <a:buNone/>
              <a:defRPr sz="1066"/>
            </a:lvl7pPr>
            <a:lvl8pPr lvl="7">
              <a:buNone/>
              <a:defRPr sz="1066"/>
            </a:lvl8pPr>
            <a:lvl9pPr lvl="8">
              <a:buNone/>
              <a:defRPr sz="1066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2743200" y="-133"/>
            <a:ext cx="2743200" cy="5486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7450" lIns="97450" spcFirstLastPara="1" rIns="97450" wrap="square" tIns="974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159300" y="1315387"/>
            <a:ext cx="2427000" cy="1581000"/>
          </a:xfrm>
          <a:prstGeom prst="rect">
            <a:avLst/>
          </a:prstGeom>
        </p:spPr>
        <p:txBody>
          <a:bodyPr anchorCtr="0" anchor="b" bIns="97450" lIns="97450" spcFirstLastPara="1" rIns="97450" wrap="square" tIns="974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477"/>
              <a:buNone/>
              <a:defRPr sz="4477"/>
            </a:lvl1pPr>
            <a:lvl2pPr lvl="1" algn="ctr">
              <a:spcBef>
                <a:spcPts val="0"/>
              </a:spcBef>
              <a:spcAft>
                <a:spcPts val="0"/>
              </a:spcAft>
              <a:buSzPts val="4477"/>
              <a:buNone/>
              <a:defRPr sz="4477"/>
            </a:lvl2pPr>
            <a:lvl3pPr lvl="2" algn="ctr">
              <a:spcBef>
                <a:spcPts val="0"/>
              </a:spcBef>
              <a:spcAft>
                <a:spcPts val="0"/>
              </a:spcAft>
              <a:buSzPts val="4477"/>
              <a:buNone/>
              <a:defRPr sz="4477"/>
            </a:lvl3pPr>
            <a:lvl4pPr lvl="3" algn="ctr">
              <a:spcBef>
                <a:spcPts val="0"/>
              </a:spcBef>
              <a:spcAft>
                <a:spcPts val="0"/>
              </a:spcAft>
              <a:buSzPts val="4477"/>
              <a:buNone/>
              <a:defRPr sz="4477"/>
            </a:lvl4pPr>
            <a:lvl5pPr lvl="4" algn="ctr">
              <a:spcBef>
                <a:spcPts val="0"/>
              </a:spcBef>
              <a:spcAft>
                <a:spcPts val="0"/>
              </a:spcAft>
              <a:buSzPts val="4477"/>
              <a:buNone/>
              <a:defRPr sz="4477"/>
            </a:lvl5pPr>
            <a:lvl6pPr lvl="5" algn="ctr">
              <a:spcBef>
                <a:spcPts val="0"/>
              </a:spcBef>
              <a:spcAft>
                <a:spcPts val="0"/>
              </a:spcAft>
              <a:buSzPts val="4477"/>
              <a:buNone/>
              <a:defRPr sz="4477"/>
            </a:lvl6pPr>
            <a:lvl7pPr lvl="6" algn="ctr">
              <a:spcBef>
                <a:spcPts val="0"/>
              </a:spcBef>
              <a:spcAft>
                <a:spcPts val="0"/>
              </a:spcAft>
              <a:buSzPts val="4477"/>
              <a:buNone/>
              <a:defRPr sz="4477"/>
            </a:lvl7pPr>
            <a:lvl8pPr lvl="7" algn="ctr">
              <a:spcBef>
                <a:spcPts val="0"/>
              </a:spcBef>
              <a:spcAft>
                <a:spcPts val="0"/>
              </a:spcAft>
              <a:buSzPts val="4477"/>
              <a:buNone/>
              <a:defRPr sz="4477"/>
            </a:lvl8pPr>
            <a:lvl9pPr lvl="8" algn="ctr">
              <a:spcBef>
                <a:spcPts val="0"/>
              </a:spcBef>
              <a:spcAft>
                <a:spcPts val="0"/>
              </a:spcAft>
              <a:buSzPts val="4477"/>
              <a:buNone/>
              <a:defRPr sz="4477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159300" y="2989947"/>
            <a:ext cx="2427000" cy="1317300"/>
          </a:xfrm>
          <a:prstGeom prst="rect">
            <a:avLst/>
          </a:prstGeom>
        </p:spPr>
        <p:txBody>
          <a:bodyPr anchorCtr="0" anchor="t" bIns="97450" lIns="97450" spcFirstLastPara="1" rIns="97450" wrap="square" tIns="974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39"/>
              <a:buNone/>
              <a:defRPr sz="2239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39"/>
              <a:buNone/>
              <a:defRPr sz="2239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39"/>
              <a:buNone/>
              <a:defRPr sz="2239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39"/>
              <a:buNone/>
              <a:defRPr sz="2239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39"/>
              <a:buNone/>
              <a:defRPr sz="2239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39"/>
              <a:buNone/>
              <a:defRPr sz="2239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39"/>
              <a:buNone/>
              <a:defRPr sz="2239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39"/>
              <a:buNone/>
              <a:defRPr sz="2239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39"/>
              <a:buNone/>
              <a:defRPr sz="2239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2963700" y="772347"/>
            <a:ext cx="2302200" cy="3941400"/>
          </a:xfrm>
          <a:prstGeom prst="rect">
            <a:avLst/>
          </a:prstGeom>
        </p:spPr>
        <p:txBody>
          <a:bodyPr anchorCtr="0" anchor="ctr" bIns="97450" lIns="97450" spcFirstLastPara="1" rIns="97450" wrap="square" tIns="97450">
            <a:normAutofit/>
          </a:bodyPr>
          <a:lstStyle>
            <a:lvl1pPr indent="-350448" lvl="0" marL="457200">
              <a:spcBef>
                <a:spcPts val="0"/>
              </a:spcBef>
              <a:spcAft>
                <a:spcPts val="0"/>
              </a:spcAft>
              <a:buSzPts val="1919"/>
              <a:buChar char="●"/>
              <a:defRPr sz="1919"/>
            </a:lvl1pPr>
            <a:lvl2pPr indent="-323371" lvl="1" marL="914400">
              <a:spcBef>
                <a:spcPts val="0"/>
              </a:spcBef>
              <a:spcAft>
                <a:spcPts val="0"/>
              </a:spcAft>
              <a:buSzPts val="1492"/>
              <a:buChar char="○"/>
              <a:defRPr sz="1492"/>
            </a:lvl2pPr>
            <a:lvl3pPr indent="-323371" lvl="2" marL="1371600">
              <a:spcBef>
                <a:spcPts val="0"/>
              </a:spcBef>
              <a:spcAft>
                <a:spcPts val="0"/>
              </a:spcAft>
              <a:buSzPts val="1492"/>
              <a:buChar char="■"/>
              <a:defRPr sz="1492"/>
            </a:lvl3pPr>
            <a:lvl4pPr indent="-323371" lvl="3" marL="1828800">
              <a:spcBef>
                <a:spcPts val="0"/>
              </a:spcBef>
              <a:spcAft>
                <a:spcPts val="0"/>
              </a:spcAft>
              <a:buSzPts val="1492"/>
              <a:buChar char="●"/>
              <a:defRPr sz="1492"/>
            </a:lvl4pPr>
            <a:lvl5pPr indent="-323371" lvl="4" marL="2286000">
              <a:spcBef>
                <a:spcPts val="0"/>
              </a:spcBef>
              <a:spcAft>
                <a:spcPts val="0"/>
              </a:spcAft>
              <a:buSzPts val="1492"/>
              <a:buChar char="○"/>
              <a:defRPr sz="1492"/>
            </a:lvl5pPr>
            <a:lvl6pPr indent="-323371" lvl="5" marL="2743200">
              <a:spcBef>
                <a:spcPts val="0"/>
              </a:spcBef>
              <a:spcAft>
                <a:spcPts val="0"/>
              </a:spcAft>
              <a:buSzPts val="1492"/>
              <a:buChar char="■"/>
              <a:defRPr sz="1492"/>
            </a:lvl6pPr>
            <a:lvl7pPr indent="-323371" lvl="6" marL="3200400">
              <a:spcBef>
                <a:spcPts val="0"/>
              </a:spcBef>
              <a:spcAft>
                <a:spcPts val="0"/>
              </a:spcAft>
              <a:buSzPts val="1492"/>
              <a:buChar char="●"/>
              <a:defRPr sz="1492"/>
            </a:lvl7pPr>
            <a:lvl8pPr indent="-323371" lvl="7" marL="3657600">
              <a:spcBef>
                <a:spcPts val="0"/>
              </a:spcBef>
              <a:spcAft>
                <a:spcPts val="0"/>
              </a:spcAft>
              <a:buSzPts val="1492"/>
              <a:buChar char="○"/>
              <a:defRPr sz="1492"/>
            </a:lvl8pPr>
            <a:lvl9pPr indent="-323371" lvl="8" marL="4114800">
              <a:spcBef>
                <a:spcPts val="0"/>
              </a:spcBef>
              <a:spcAft>
                <a:spcPts val="0"/>
              </a:spcAft>
              <a:buSzPts val="1492"/>
              <a:buChar char="■"/>
              <a:defRPr sz="1492"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5083475" y="4974098"/>
            <a:ext cx="329400" cy="419700"/>
          </a:xfrm>
          <a:prstGeom prst="rect">
            <a:avLst/>
          </a:prstGeom>
        </p:spPr>
        <p:txBody>
          <a:bodyPr anchorCtr="0" anchor="ctr" bIns="97450" lIns="97450" spcFirstLastPara="1" rIns="97450" wrap="square" tIns="97450">
            <a:normAutofit/>
          </a:bodyPr>
          <a:lstStyle>
            <a:lvl1pPr lvl="0">
              <a:buNone/>
              <a:defRPr sz="1066"/>
            </a:lvl1pPr>
            <a:lvl2pPr lvl="1">
              <a:buNone/>
              <a:defRPr sz="1066"/>
            </a:lvl2pPr>
            <a:lvl3pPr lvl="2">
              <a:buNone/>
              <a:defRPr sz="1066"/>
            </a:lvl3pPr>
            <a:lvl4pPr lvl="3">
              <a:buNone/>
              <a:defRPr sz="1066"/>
            </a:lvl4pPr>
            <a:lvl5pPr lvl="4">
              <a:buNone/>
              <a:defRPr sz="1066"/>
            </a:lvl5pPr>
            <a:lvl6pPr lvl="5">
              <a:buNone/>
              <a:defRPr sz="1066"/>
            </a:lvl6pPr>
            <a:lvl7pPr lvl="6">
              <a:buNone/>
              <a:defRPr sz="1066"/>
            </a:lvl7pPr>
            <a:lvl8pPr lvl="7">
              <a:buNone/>
              <a:defRPr sz="1066"/>
            </a:lvl8pPr>
            <a:lvl9pPr lvl="8">
              <a:buNone/>
              <a:defRPr sz="1066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187020" y="4512613"/>
            <a:ext cx="3599400" cy="645300"/>
          </a:xfrm>
          <a:prstGeom prst="rect">
            <a:avLst/>
          </a:prstGeom>
        </p:spPr>
        <p:txBody>
          <a:bodyPr anchorCtr="0" anchor="ctr" bIns="97450" lIns="97450" spcFirstLastPara="1" rIns="97450" wrap="square" tIns="97450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19"/>
              <a:buNone/>
              <a:defRPr sz="1919"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5083475" y="4974098"/>
            <a:ext cx="329400" cy="419700"/>
          </a:xfrm>
          <a:prstGeom prst="rect">
            <a:avLst/>
          </a:prstGeom>
        </p:spPr>
        <p:txBody>
          <a:bodyPr anchorCtr="0" anchor="ctr" bIns="97450" lIns="97450" spcFirstLastPara="1" rIns="97450" wrap="square" tIns="97450">
            <a:normAutofit/>
          </a:bodyPr>
          <a:lstStyle>
            <a:lvl1pPr lvl="0">
              <a:buNone/>
              <a:defRPr sz="1066"/>
            </a:lvl1pPr>
            <a:lvl2pPr lvl="1">
              <a:buNone/>
              <a:defRPr sz="1066"/>
            </a:lvl2pPr>
            <a:lvl3pPr lvl="2">
              <a:buNone/>
              <a:defRPr sz="1066"/>
            </a:lvl3pPr>
            <a:lvl4pPr lvl="3">
              <a:buNone/>
              <a:defRPr sz="1066"/>
            </a:lvl4pPr>
            <a:lvl5pPr lvl="4">
              <a:buNone/>
              <a:defRPr sz="1066"/>
            </a:lvl5pPr>
            <a:lvl6pPr lvl="5">
              <a:buNone/>
              <a:defRPr sz="1066"/>
            </a:lvl6pPr>
            <a:lvl7pPr lvl="6">
              <a:buNone/>
              <a:defRPr sz="1066"/>
            </a:lvl7pPr>
            <a:lvl8pPr lvl="7">
              <a:buNone/>
              <a:defRPr sz="1066"/>
            </a:lvl8pPr>
            <a:lvl9pPr lvl="8">
              <a:buNone/>
              <a:defRPr sz="1066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187020" y="474693"/>
            <a:ext cx="5112300" cy="61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7450" lIns="97450" spcFirstLastPara="1" rIns="97450" wrap="square" tIns="974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85"/>
              <a:buNone/>
              <a:defRPr sz="2985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85"/>
              <a:buNone/>
              <a:defRPr sz="2985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85"/>
              <a:buNone/>
              <a:defRPr sz="2985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85"/>
              <a:buNone/>
              <a:defRPr sz="2985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85"/>
              <a:buNone/>
              <a:defRPr sz="2985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85"/>
              <a:buNone/>
              <a:defRPr sz="2985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85"/>
              <a:buNone/>
              <a:defRPr sz="2985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85"/>
              <a:buNone/>
              <a:defRPr sz="2985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85"/>
              <a:buNone/>
              <a:defRPr sz="2985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187020" y="1229307"/>
            <a:ext cx="5112300" cy="364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7450" lIns="97450" spcFirstLastPara="1" rIns="97450" wrap="square" tIns="97450">
            <a:normAutofit/>
          </a:bodyPr>
          <a:lstStyle>
            <a:lvl1pPr indent="-350448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19"/>
              <a:buChar char="●"/>
              <a:defRPr sz="1919">
                <a:solidFill>
                  <a:schemeClr val="dk2"/>
                </a:solidFill>
              </a:defRPr>
            </a:lvl1pPr>
            <a:lvl2pPr indent="-323371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92"/>
              <a:buChar char="○"/>
              <a:defRPr sz="1492">
                <a:solidFill>
                  <a:schemeClr val="dk2"/>
                </a:solidFill>
              </a:defRPr>
            </a:lvl2pPr>
            <a:lvl3pPr indent="-323371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92"/>
              <a:buChar char="■"/>
              <a:defRPr sz="1492">
                <a:solidFill>
                  <a:schemeClr val="dk2"/>
                </a:solidFill>
              </a:defRPr>
            </a:lvl3pPr>
            <a:lvl4pPr indent="-323371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92"/>
              <a:buChar char="●"/>
              <a:defRPr sz="1492">
                <a:solidFill>
                  <a:schemeClr val="dk2"/>
                </a:solidFill>
              </a:defRPr>
            </a:lvl4pPr>
            <a:lvl5pPr indent="-323371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92"/>
              <a:buChar char="○"/>
              <a:defRPr sz="1492">
                <a:solidFill>
                  <a:schemeClr val="dk2"/>
                </a:solidFill>
              </a:defRPr>
            </a:lvl5pPr>
            <a:lvl6pPr indent="-323371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92"/>
              <a:buChar char="■"/>
              <a:defRPr sz="1492">
                <a:solidFill>
                  <a:schemeClr val="dk2"/>
                </a:solidFill>
              </a:defRPr>
            </a:lvl6pPr>
            <a:lvl7pPr indent="-323371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92"/>
              <a:buChar char="●"/>
              <a:defRPr sz="1492">
                <a:solidFill>
                  <a:schemeClr val="dk2"/>
                </a:solidFill>
              </a:defRPr>
            </a:lvl7pPr>
            <a:lvl8pPr indent="-323371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92"/>
              <a:buChar char="○"/>
              <a:defRPr sz="1492">
                <a:solidFill>
                  <a:schemeClr val="dk2"/>
                </a:solidFill>
              </a:defRPr>
            </a:lvl8pPr>
            <a:lvl9pPr indent="-323371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92"/>
              <a:buChar char="■"/>
              <a:defRPr sz="1492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5083475" y="4974098"/>
            <a:ext cx="329400" cy="41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7450" lIns="97450" spcFirstLastPara="1" rIns="97450" wrap="square" tIns="97450">
            <a:normAutofit/>
          </a:bodyPr>
          <a:lstStyle>
            <a:lvl1pPr lvl="0" algn="r">
              <a:buNone/>
              <a:defRPr sz="1066">
                <a:solidFill>
                  <a:schemeClr val="dk2"/>
                </a:solidFill>
              </a:defRPr>
            </a:lvl1pPr>
            <a:lvl2pPr lvl="1" algn="r">
              <a:buNone/>
              <a:defRPr sz="1066">
                <a:solidFill>
                  <a:schemeClr val="dk2"/>
                </a:solidFill>
              </a:defRPr>
            </a:lvl2pPr>
            <a:lvl3pPr lvl="2" algn="r">
              <a:buNone/>
              <a:defRPr sz="1066">
                <a:solidFill>
                  <a:schemeClr val="dk2"/>
                </a:solidFill>
              </a:defRPr>
            </a:lvl3pPr>
            <a:lvl4pPr lvl="3" algn="r">
              <a:buNone/>
              <a:defRPr sz="1066">
                <a:solidFill>
                  <a:schemeClr val="dk2"/>
                </a:solidFill>
              </a:defRPr>
            </a:lvl4pPr>
            <a:lvl5pPr lvl="4" algn="r">
              <a:buNone/>
              <a:defRPr sz="1066">
                <a:solidFill>
                  <a:schemeClr val="dk2"/>
                </a:solidFill>
              </a:defRPr>
            </a:lvl5pPr>
            <a:lvl6pPr lvl="5" algn="r">
              <a:buNone/>
              <a:defRPr sz="1066">
                <a:solidFill>
                  <a:schemeClr val="dk2"/>
                </a:solidFill>
              </a:defRPr>
            </a:lvl6pPr>
            <a:lvl7pPr lvl="6" algn="r">
              <a:buNone/>
              <a:defRPr sz="1066">
                <a:solidFill>
                  <a:schemeClr val="dk2"/>
                </a:solidFill>
              </a:defRPr>
            </a:lvl7pPr>
            <a:lvl8pPr lvl="7" algn="r">
              <a:buNone/>
              <a:defRPr sz="1066">
                <a:solidFill>
                  <a:schemeClr val="dk2"/>
                </a:solidFill>
              </a:defRPr>
            </a:lvl8pPr>
            <a:lvl9pPr lvl="8" algn="r">
              <a:buNone/>
              <a:defRPr sz="1066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33F63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 " id="57" name="Google Shape;57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60438" y="450326"/>
            <a:ext cx="3565775" cy="435550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15"/>
          <p:cNvSpPr/>
          <p:nvPr/>
        </p:nvSpPr>
        <p:spPr>
          <a:xfrm>
            <a:off x="550333" y="2253965"/>
            <a:ext cx="43860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6EE"/>
              </a:buClr>
              <a:buSzPts val="6076"/>
              <a:buFont typeface="Figtree Medium"/>
              <a:buNone/>
            </a:pPr>
            <a:r>
              <a:rPr b="0" i="0" lang="en" sz="4500" u="none" cap="none" strike="noStrike">
                <a:solidFill>
                  <a:srgbClr val="FFF6EE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This is where the</a:t>
            </a:r>
            <a:endParaRPr b="0" i="0" sz="4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6EE"/>
              </a:buClr>
              <a:buSzPts val="6076"/>
              <a:buFont typeface="Figtree"/>
              <a:buNone/>
            </a:pPr>
            <a:r>
              <a:rPr b="0" i="1" lang="en" sz="4500" u="none" cap="none" strike="noStrike">
                <a:solidFill>
                  <a:srgbClr val="FFF6EE"/>
                </a:solidFill>
                <a:latin typeface="Figtree"/>
                <a:ea typeface="Figtree"/>
                <a:cs typeface="Figtree"/>
                <a:sym typeface="Figtree"/>
              </a:rPr>
              <a:t>title goes</a:t>
            </a:r>
            <a:endParaRPr b="0" i="0" sz="4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" name="Google Shape;59;p15"/>
          <p:cNvSpPr/>
          <p:nvPr/>
        </p:nvSpPr>
        <p:spPr>
          <a:xfrm>
            <a:off x="477520" y="4485640"/>
            <a:ext cx="4374000" cy="4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27750" lIns="55475" spcFirstLastPara="1" rIns="55475" wrap="square" tIns="277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6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Google Shape;60;p15"/>
          <p:cNvSpPr/>
          <p:nvPr/>
        </p:nvSpPr>
        <p:spPr>
          <a:xfrm>
            <a:off x="447040" y="4424680"/>
            <a:ext cx="4434900" cy="294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F5AE7E"/>
              </a:buClr>
              <a:buSzPts val="2239"/>
              <a:buFont typeface="Inter"/>
              <a:buNone/>
            </a:pPr>
            <a:r>
              <a:rPr lang="en" sz="1639">
                <a:solidFill>
                  <a:srgbClr val="F5AE7E"/>
                </a:solidFill>
                <a:latin typeface="Inter"/>
                <a:ea typeface="Inter"/>
                <a:cs typeface="Inter"/>
                <a:sym typeface="Inter"/>
              </a:rPr>
              <a:t>Author Name</a:t>
            </a:r>
            <a:endParaRPr sz="163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15"/>
          <p:cNvSpPr/>
          <p:nvPr/>
        </p:nvSpPr>
        <p:spPr>
          <a:xfrm>
            <a:off x="460587" y="4807373"/>
            <a:ext cx="4407600" cy="1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5AE7E"/>
              </a:buClr>
              <a:buSzPts val="1173"/>
              <a:buFont typeface="Inter Medium"/>
              <a:buNone/>
            </a:pPr>
            <a:r>
              <a:rPr lang="en" sz="900">
                <a:solidFill>
                  <a:srgbClr val="F5AE7E"/>
                </a:solidFill>
                <a:latin typeface="Inter Medium"/>
                <a:ea typeface="Inter Medium"/>
                <a:cs typeface="Inter Medium"/>
                <a:sym typeface="Inter Medium"/>
              </a:rPr>
              <a:t>AUTHOR ROLE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6EE"/>
        </a:solidFill>
      </p:bgPr>
    </p:bg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6"/>
          <p:cNvSpPr/>
          <p:nvPr/>
        </p:nvSpPr>
        <p:spPr>
          <a:xfrm>
            <a:off x="508000" y="508000"/>
            <a:ext cx="3652500" cy="566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2D5B"/>
              </a:buClr>
              <a:buSzPts val="5757"/>
              <a:buFont typeface="Figtree Medium"/>
              <a:buNone/>
            </a:pPr>
            <a:r>
              <a:rPr lang="en" sz="4500">
                <a:solidFill>
                  <a:srgbClr val="082D5B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Agenda</a:t>
            </a:r>
            <a:endParaRPr sz="4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Google Shape;68;p16"/>
          <p:cNvSpPr/>
          <p:nvPr/>
        </p:nvSpPr>
        <p:spPr>
          <a:xfrm>
            <a:off x="723900" y="1551940"/>
            <a:ext cx="177900" cy="294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0E6EE5"/>
              </a:buClr>
              <a:buSzPts val="2239"/>
              <a:buFont typeface="Inter"/>
              <a:buNone/>
            </a:pPr>
            <a:r>
              <a:rPr lang="en" sz="2239">
                <a:solidFill>
                  <a:srgbClr val="0E6EE5"/>
                </a:solidFill>
                <a:latin typeface="Inter"/>
                <a:ea typeface="Inter"/>
                <a:cs typeface="Inter"/>
                <a:sym typeface="Inter"/>
              </a:rPr>
              <a:t>#</a:t>
            </a:r>
            <a:endParaRPr sz="223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16"/>
          <p:cNvSpPr/>
          <p:nvPr/>
        </p:nvSpPr>
        <p:spPr>
          <a:xfrm>
            <a:off x="723900" y="2029460"/>
            <a:ext cx="177900" cy="294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0E6EE5"/>
              </a:buClr>
              <a:buSzPts val="2239"/>
              <a:buFont typeface="Inter"/>
              <a:buNone/>
            </a:pPr>
            <a:r>
              <a:rPr lang="en" sz="2239">
                <a:solidFill>
                  <a:srgbClr val="0E6EE5"/>
                </a:solidFill>
                <a:latin typeface="Inter"/>
                <a:ea typeface="Inter"/>
                <a:cs typeface="Inter"/>
                <a:sym typeface="Inter"/>
              </a:rPr>
              <a:t>#</a:t>
            </a:r>
            <a:endParaRPr sz="223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" name="Google Shape;70;p16"/>
          <p:cNvSpPr/>
          <p:nvPr/>
        </p:nvSpPr>
        <p:spPr>
          <a:xfrm>
            <a:off x="723900" y="2506980"/>
            <a:ext cx="177900" cy="294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0E6EE5"/>
              </a:buClr>
              <a:buSzPts val="2239"/>
              <a:buFont typeface="Inter"/>
              <a:buNone/>
            </a:pPr>
            <a:r>
              <a:rPr lang="en" sz="2239">
                <a:solidFill>
                  <a:srgbClr val="0E6EE5"/>
                </a:solidFill>
                <a:latin typeface="Inter"/>
                <a:ea typeface="Inter"/>
                <a:cs typeface="Inter"/>
                <a:sym typeface="Inter"/>
              </a:rPr>
              <a:t>#</a:t>
            </a:r>
            <a:endParaRPr sz="223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" name="Google Shape;71;p16"/>
          <p:cNvSpPr/>
          <p:nvPr/>
        </p:nvSpPr>
        <p:spPr>
          <a:xfrm>
            <a:off x="723900" y="2984500"/>
            <a:ext cx="177900" cy="294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0E6EE5"/>
              </a:buClr>
              <a:buSzPts val="2239"/>
              <a:buFont typeface="Inter"/>
              <a:buNone/>
            </a:pPr>
            <a:r>
              <a:rPr lang="en" sz="2239">
                <a:solidFill>
                  <a:srgbClr val="0E6EE5"/>
                </a:solidFill>
                <a:latin typeface="Inter"/>
                <a:ea typeface="Inter"/>
                <a:cs typeface="Inter"/>
                <a:sym typeface="Inter"/>
              </a:rPr>
              <a:t>#</a:t>
            </a:r>
            <a:endParaRPr sz="223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" name="Google Shape;72;p16"/>
          <p:cNvSpPr/>
          <p:nvPr/>
        </p:nvSpPr>
        <p:spPr>
          <a:xfrm>
            <a:off x="723900" y="3462020"/>
            <a:ext cx="177900" cy="294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0E6EE5"/>
              </a:buClr>
              <a:buSzPts val="2239"/>
              <a:buFont typeface="Inter"/>
              <a:buNone/>
            </a:pPr>
            <a:r>
              <a:rPr lang="en" sz="2239">
                <a:solidFill>
                  <a:srgbClr val="0E6EE5"/>
                </a:solidFill>
                <a:latin typeface="Inter"/>
                <a:ea typeface="Inter"/>
                <a:cs typeface="Inter"/>
                <a:sym typeface="Inter"/>
              </a:rPr>
              <a:t>#</a:t>
            </a:r>
            <a:endParaRPr sz="223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16"/>
          <p:cNvSpPr/>
          <p:nvPr/>
        </p:nvSpPr>
        <p:spPr>
          <a:xfrm>
            <a:off x="723900" y="3939540"/>
            <a:ext cx="177900" cy="294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0E6EE5"/>
              </a:buClr>
              <a:buSzPts val="2239"/>
              <a:buFont typeface="Inter"/>
              <a:buNone/>
            </a:pPr>
            <a:r>
              <a:rPr lang="en" sz="2239">
                <a:solidFill>
                  <a:srgbClr val="0E6EE5"/>
                </a:solidFill>
                <a:latin typeface="Inter"/>
                <a:ea typeface="Inter"/>
                <a:cs typeface="Inter"/>
                <a:sym typeface="Inter"/>
              </a:rPr>
              <a:t>#</a:t>
            </a:r>
            <a:endParaRPr sz="223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16"/>
          <p:cNvSpPr/>
          <p:nvPr/>
        </p:nvSpPr>
        <p:spPr>
          <a:xfrm>
            <a:off x="1221740" y="1551940"/>
            <a:ext cx="3601500" cy="294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39"/>
              <a:buFont typeface="Inter"/>
              <a:buNone/>
            </a:pPr>
            <a:r>
              <a:rPr lang="en" sz="1639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List</a:t>
            </a:r>
            <a:endParaRPr sz="163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" name="Google Shape;75;p16"/>
          <p:cNvSpPr/>
          <p:nvPr/>
        </p:nvSpPr>
        <p:spPr>
          <a:xfrm>
            <a:off x="1221740" y="2029460"/>
            <a:ext cx="3601500" cy="294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39"/>
              <a:buFont typeface="Inter"/>
              <a:buNone/>
            </a:pPr>
            <a:r>
              <a:rPr lang="en" sz="1639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List item</a:t>
            </a:r>
            <a:endParaRPr sz="163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Google Shape;76;p16"/>
          <p:cNvSpPr/>
          <p:nvPr/>
        </p:nvSpPr>
        <p:spPr>
          <a:xfrm>
            <a:off x="1221740" y="2506980"/>
            <a:ext cx="3601500" cy="294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39"/>
              <a:buFont typeface="Inter"/>
              <a:buNone/>
            </a:pPr>
            <a:r>
              <a:rPr lang="en" sz="1639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List item more text</a:t>
            </a:r>
            <a:endParaRPr sz="163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Google Shape;77;p16"/>
          <p:cNvSpPr/>
          <p:nvPr/>
        </p:nvSpPr>
        <p:spPr>
          <a:xfrm>
            <a:off x="1221740" y="2984500"/>
            <a:ext cx="3601500" cy="294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39"/>
              <a:buFont typeface="Inter"/>
              <a:buNone/>
            </a:pPr>
            <a:r>
              <a:rPr lang="en" sz="1639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List item</a:t>
            </a:r>
            <a:endParaRPr sz="163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" name="Google Shape;78;p16"/>
          <p:cNvSpPr/>
          <p:nvPr/>
        </p:nvSpPr>
        <p:spPr>
          <a:xfrm>
            <a:off x="1221740" y="3462020"/>
            <a:ext cx="3601500" cy="294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39"/>
              <a:buFont typeface="Inter"/>
              <a:buNone/>
            </a:pPr>
            <a:r>
              <a:rPr lang="en" sz="1639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List item that is really quite long</a:t>
            </a:r>
            <a:endParaRPr sz="163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Google Shape;79;p16"/>
          <p:cNvSpPr/>
          <p:nvPr/>
        </p:nvSpPr>
        <p:spPr>
          <a:xfrm>
            <a:off x="1221740" y="3939540"/>
            <a:ext cx="3601500" cy="52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39"/>
              <a:buFont typeface="Inter"/>
              <a:buNone/>
            </a:pPr>
            <a:r>
              <a:rPr lang="en" sz="1639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List item that is really quite long and also spans two lines for fun</a:t>
            </a:r>
            <a:endParaRPr sz="163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16"/>
          <p:cNvSpPr/>
          <p:nvPr/>
        </p:nvSpPr>
        <p:spPr>
          <a:xfrm>
            <a:off x="508000" y="5110480"/>
            <a:ext cx="4470300" cy="121800"/>
          </a:xfrm>
          <a:prstGeom prst="rect">
            <a:avLst/>
          </a:prstGeom>
          <a:noFill/>
          <a:ln>
            <a:noFill/>
          </a:ln>
        </p:spPr>
        <p:txBody>
          <a:bodyPr anchorCtr="0" anchor="t" bIns="27750" lIns="55475" spcFirstLastPara="1" rIns="55475" wrap="square" tIns="277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6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Google Shape;81;p16"/>
          <p:cNvSpPr/>
          <p:nvPr/>
        </p:nvSpPr>
        <p:spPr>
          <a:xfrm>
            <a:off x="508000" y="5110480"/>
            <a:ext cx="1923600" cy="1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82D5B"/>
              </a:buClr>
              <a:buSzPts val="1173"/>
              <a:buFont typeface="Inter Medium"/>
              <a:buNone/>
            </a:pPr>
            <a:r>
              <a:rPr lang="en" sz="1173">
                <a:solidFill>
                  <a:srgbClr val="082D5B"/>
                </a:solidFill>
                <a:latin typeface="Inter Medium"/>
                <a:ea typeface="Inter Medium"/>
                <a:cs typeface="Inter Medium"/>
                <a:sym typeface="Inter Medium"/>
              </a:rPr>
              <a:t>PROJECT NAME</a:t>
            </a:r>
            <a:endParaRPr sz="117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16"/>
          <p:cNvSpPr/>
          <p:nvPr/>
        </p:nvSpPr>
        <p:spPr>
          <a:xfrm>
            <a:off x="4533917" y="5110475"/>
            <a:ext cx="444600" cy="1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82D5B"/>
              </a:buClr>
              <a:buSzPts val="1173"/>
              <a:buFont typeface="Inter Medium"/>
              <a:buNone/>
            </a:pPr>
            <a:r>
              <a:rPr lang="en" sz="1173">
                <a:solidFill>
                  <a:srgbClr val="082D5B"/>
                </a:solidFill>
                <a:latin typeface="Inter Medium"/>
                <a:ea typeface="Inter Medium"/>
                <a:cs typeface="Inter Medium"/>
                <a:sym typeface="Inter Medium"/>
              </a:rPr>
              <a:t>02</a:t>
            </a:r>
            <a:endParaRPr sz="117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7"/>
          <p:cNvSpPr/>
          <p:nvPr/>
        </p:nvSpPr>
        <p:spPr>
          <a:xfrm>
            <a:off x="9480973" y="233680"/>
            <a:ext cx="155700" cy="1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82D5B"/>
              </a:buClr>
              <a:buSzPts val="1173"/>
              <a:buFont typeface="Helvetica Neue"/>
              <a:buNone/>
            </a:pPr>
            <a:r>
              <a:rPr lang="en" sz="1173">
                <a:solidFill>
                  <a:srgbClr val="082D5B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02</a:t>
            </a:r>
            <a:endParaRPr sz="117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17"/>
          <p:cNvSpPr/>
          <p:nvPr/>
        </p:nvSpPr>
        <p:spPr>
          <a:xfrm>
            <a:off x="508000" y="233680"/>
            <a:ext cx="1923600" cy="1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82D5B"/>
              </a:buClr>
              <a:buSzPts val="1173"/>
              <a:buFont typeface="Inter Medium"/>
              <a:buNone/>
            </a:pPr>
            <a:r>
              <a:rPr lang="en" sz="1173">
                <a:solidFill>
                  <a:srgbClr val="082D5B"/>
                </a:solidFill>
                <a:latin typeface="Inter Medium"/>
                <a:ea typeface="Inter Medium"/>
                <a:cs typeface="Inter Medium"/>
                <a:sym typeface="Inter Medium"/>
              </a:rPr>
              <a:t>PROJECT NAME</a:t>
            </a:r>
            <a:endParaRPr sz="117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17"/>
          <p:cNvSpPr/>
          <p:nvPr/>
        </p:nvSpPr>
        <p:spPr>
          <a:xfrm>
            <a:off x="508000" y="784875"/>
            <a:ext cx="2806800" cy="569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2D5B"/>
              </a:buClr>
              <a:buSzPts val="5117"/>
              <a:buFont typeface="Figtree Medium"/>
              <a:buNone/>
            </a:pPr>
            <a:r>
              <a:rPr lang="en" sz="4517">
                <a:solidFill>
                  <a:srgbClr val="082D5B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Headline</a:t>
            </a:r>
            <a:endParaRPr sz="451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17"/>
          <p:cNvSpPr/>
          <p:nvPr/>
        </p:nvSpPr>
        <p:spPr>
          <a:xfrm>
            <a:off x="508000" y="1882125"/>
            <a:ext cx="1818600" cy="294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EB6D34"/>
              </a:buClr>
              <a:buSzPts val="2239"/>
              <a:buFont typeface="Inter Medium"/>
              <a:buNone/>
            </a:pPr>
            <a:r>
              <a:rPr lang="en" sz="2239">
                <a:solidFill>
                  <a:srgbClr val="EB6D34"/>
                </a:solidFill>
                <a:latin typeface="Inter Medium"/>
                <a:ea typeface="Inter Medium"/>
                <a:cs typeface="Inter Medium"/>
                <a:sym typeface="Inter Medium"/>
              </a:rPr>
              <a:t>Subtitle</a:t>
            </a:r>
            <a:endParaRPr sz="223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17"/>
          <p:cNvSpPr/>
          <p:nvPr/>
        </p:nvSpPr>
        <p:spPr>
          <a:xfrm>
            <a:off x="508000" y="2379975"/>
            <a:ext cx="2585700" cy="1497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3181C"/>
              </a:buClr>
              <a:buSzPts val="1173"/>
              <a:buFont typeface="Inter"/>
              <a:buNone/>
            </a:pPr>
            <a:r>
              <a:rPr lang="en" sz="1000">
                <a:solidFill>
                  <a:srgbClr val="13181C"/>
                </a:solidFill>
                <a:latin typeface="Inter"/>
                <a:ea typeface="Inter"/>
                <a:cs typeface="Inter"/>
                <a:sym typeface="Inter"/>
              </a:rPr>
              <a:t>Bright and descriptive words, followed by an additional phrase of note. Multiple lines of description, text, or supportive phrasing. Text can flow here in a meaningful way.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3181C"/>
              </a:buClr>
              <a:buSzPts val="1173"/>
              <a:buFont typeface="Inter"/>
              <a:buNone/>
            </a:pPr>
            <a:r>
              <a:rPr lang="en" sz="1000">
                <a:solidFill>
                  <a:srgbClr val="13181C"/>
                </a:solidFill>
                <a:latin typeface="Inter"/>
                <a:ea typeface="Inter"/>
                <a:cs typeface="Inter"/>
                <a:sym typeface="Inter"/>
              </a:rPr>
              <a:t>  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3181C"/>
              </a:buClr>
              <a:buSzPts val="1173"/>
              <a:buFont typeface="Inter"/>
              <a:buNone/>
            </a:pPr>
            <a:r>
              <a:rPr lang="en" sz="1000">
                <a:solidFill>
                  <a:srgbClr val="13181C"/>
                </a:solidFill>
                <a:latin typeface="Inter"/>
                <a:ea typeface="Inter"/>
                <a:cs typeface="Inter"/>
                <a:sym typeface="Inter"/>
              </a:rPr>
              <a:t>Write a few sentences that set the scene and guide the viewer through the content. Describe what’s happening and why it’s relevant. This space should feel approachable.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 " id="93" name="Google Shape;93;p17"/>
          <p:cNvPicPr preferRelativeResize="0"/>
          <p:nvPr/>
        </p:nvPicPr>
        <p:blipFill rotWithShape="1">
          <a:blip r:embed="rId3">
            <a:alphaModFix/>
          </a:blip>
          <a:srcRect b="0" l="27657" r="0" t="0"/>
          <a:stretch/>
        </p:blipFill>
        <p:spPr>
          <a:xfrm>
            <a:off x="3497575" y="0"/>
            <a:ext cx="1988825" cy="5498350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7"/>
          <p:cNvSpPr/>
          <p:nvPr/>
        </p:nvSpPr>
        <p:spPr>
          <a:xfrm>
            <a:off x="4671052" y="233675"/>
            <a:ext cx="393600" cy="1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73"/>
              <a:buFont typeface="Inter Medium"/>
              <a:buNone/>
            </a:pPr>
            <a:r>
              <a:rPr lang="en" sz="1173">
                <a:solidFill>
                  <a:srgbClr val="FFFFFF"/>
                </a:solidFill>
                <a:latin typeface="Inter Medium"/>
                <a:ea typeface="Inter Medium"/>
                <a:cs typeface="Inter Medium"/>
                <a:sym typeface="Inter Medium"/>
              </a:rPr>
              <a:t>03</a:t>
            </a:r>
            <a:endParaRPr sz="117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8"/>
          <p:cNvSpPr/>
          <p:nvPr/>
        </p:nvSpPr>
        <p:spPr>
          <a:xfrm>
            <a:off x="9480973" y="233680"/>
            <a:ext cx="155700" cy="1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82D5B"/>
              </a:buClr>
              <a:buSzPts val="1173"/>
              <a:buFont typeface="Helvetica Neue"/>
              <a:buNone/>
            </a:pPr>
            <a:r>
              <a:rPr lang="en" sz="1173">
                <a:solidFill>
                  <a:srgbClr val="082D5B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02</a:t>
            </a:r>
            <a:endParaRPr sz="117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18"/>
          <p:cNvSpPr/>
          <p:nvPr/>
        </p:nvSpPr>
        <p:spPr>
          <a:xfrm>
            <a:off x="508000" y="233680"/>
            <a:ext cx="1923600" cy="1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82D5B"/>
              </a:buClr>
              <a:buSzPts val="1173"/>
              <a:buFont typeface="Inter Medium"/>
              <a:buNone/>
            </a:pPr>
            <a:r>
              <a:rPr lang="en" sz="1173">
                <a:solidFill>
                  <a:srgbClr val="082D5B"/>
                </a:solidFill>
                <a:latin typeface="Inter Medium"/>
                <a:ea typeface="Inter Medium"/>
                <a:cs typeface="Inter Medium"/>
                <a:sym typeface="Inter Medium"/>
              </a:rPr>
              <a:t>PROJECT NAME</a:t>
            </a:r>
            <a:endParaRPr sz="117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18"/>
          <p:cNvSpPr/>
          <p:nvPr/>
        </p:nvSpPr>
        <p:spPr>
          <a:xfrm>
            <a:off x="508000" y="680720"/>
            <a:ext cx="4531200" cy="294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EB6D34"/>
              </a:buClr>
              <a:buSzPts val="2239"/>
              <a:buFont typeface="Inter Medium"/>
              <a:buNone/>
            </a:pPr>
            <a:r>
              <a:rPr lang="en" sz="2239">
                <a:solidFill>
                  <a:srgbClr val="EB6D34"/>
                </a:solidFill>
                <a:latin typeface="Inter Medium"/>
                <a:ea typeface="Inter Medium"/>
                <a:cs typeface="Inter Medium"/>
                <a:sym typeface="Inter Medium"/>
              </a:rPr>
              <a:t>Subtitle</a:t>
            </a:r>
            <a:endParaRPr sz="223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p18"/>
          <p:cNvSpPr/>
          <p:nvPr/>
        </p:nvSpPr>
        <p:spPr>
          <a:xfrm>
            <a:off x="508000" y="1140427"/>
            <a:ext cx="4504200" cy="129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3181C"/>
              </a:buClr>
              <a:buSzPts val="1173"/>
              <a:buFont typeface="Inter"/>
              <a:buNone/>
            </a:pPr>
            <a:r>
              <a:rPr lang="en" sz="1000">
                <a:solidFill>
                  <a:srgbClr val="13181C"/>
                </a:solidFill>
                <a:latin typeface="Inter"/>
                <a:ea typeface="Inter"/>
                <a:cs typeface="Inter"/>
                <a:sym typeface="Inter"/>
              </a:rPr>
              <a:t>Bright and descriptive words, followed by an additional phrase of note. Multiple lines of description, text, or supportive phrasing. Text can flow here in a meaningful way.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3181C"/>
              </a:buClr>
              <a:buSzPts val="1173"/>
              <a:buFont typeface="Inter"/>
              <a:buNone/>
            </a:pPr>
            <a:r>
              <a:rPr lang="en" sz="1000">
                <a:solidFill>
                  <a:srgbClr val="13181C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3181C"/>
              </a:buClr>
              <a:buSzPts val="1173"/>
              <a:buFont typeface="Inter"/>
              <a:buNone/>
            </a:pPr>
            <a:r>
              <a:rPr lang="en" sz="1000">
                <a:solidFill>
                  <a:srgbClr val="13181C"/>
                </a:solidFill>
                <a:latin typeface="Inter"/>
                <a:ea typeface="Inter"/>
                <a:cs typeface="Inter"/>
                <a:sym typeface="Inter"/>
              </a:rPr>
              <a:t>Write a few sentences that set the scene and guide the viewer through the content. Describe what’s happening and why it’s relevant. This space should feel approachable.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" name="Google Shape;104;p18"/>
          <p:cNvSpPr/>
          <p:nvPr/>
        </p:nvSpPr>
        <p:spPr>
          <a:xfrm>
            <a:off x="4663452" y="233675"/>
            <a:ext cx="401400" cy="1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82D5B"/>
              </a:buClr>
              <a:buSzPts val="1173"/>
              <a:buFont typeface="Inter Medium"/>
              <a:buNone/>
            </a:pPr>
            <a:r>
              <a:rPr lang="en" sz="1173">
                <a:solidFill>
                  <a:srgbClr val="082D5B"/>
                </a:solidFill>
                <a:latin typeface="Inter Medium"/>
                <a:ea typeface="Inter Medium"/>
                <a:cs typeface="Inter Medium"/>
                <a:sym typeface="Inter Medium"/>
              </a:rPr>
              <a:t>04</a:t>
            </a:r>
            <a:endParaRPr sz="117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5" name="Google Shape;105;p18" title="Points scored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4244" y="2818213"/>
            <a:ext cx="3777900" cy="233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9"/>
          <p:cNvSpPr/>
          <p:nvPr/>
        </p:nvSpPr>
        <p:spPr>
          <a:xfrm>
            <a:off x="9480973" y="233680"/>
            <a:ext cx="155700" cy="1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82D5B"/>
              </a:buClr>
              <a:buSzPts val="1173"/>
              <a:buFont typeface="Helvetica Neue"/>
              <a:buNone/>
            </a:pPr>
            <a:r>
              <a:rPr lang="en" sz="1173">
                <a:solidFill>
                  <a:srgbClr val="082D5B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02</a:t>
            </a:r>
            <a:endParaRPr sz="117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19"/>
          <p:cNvSpPr/>
          <p:nvPr/>
        </p:nvSpPr>
        <p:spPr>
          <a:xfrm>
            <a:off x="508000" y="233680"/>
            <a:ext cx="1923600" cy="1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82D5B"/>
              </a:buClr>
              <a:buSzPts val="1173"/>
              <a:buFont typeface="Inter Medium"/>
              <a:buNone/>
            </a:pPr>
            <a:r>
              <a:rPr lang="en" sz="1173">
                <a:solidFill>
                  <a:srgbClr val="082D5B"/>
                </a:solidFill>
                <a:latin typeface="Inter Medium"/>
                <a:ea typeface="Inter Medium"/>
                <a:cs typeface="Inter Medium"/>
                <a:sym typeface="Inter Medium"/>
              </a:rPr>
              <a:t>PROJECT NAME</a:t>
            </a:r>
            <a:endParaRPr sz="117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19"/>
          <p:cNvSpPr/>
          <p:nvPr/>
        </p:nvSpPr>
        <p:spPr>
          <a:xfrm>
            <a:off x="508000" y="619760"/>
            <a:ext cx="2077800" cy="294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EB6D34"/>
              </a:buClr>
              <a:buSzPts val="2239"/>
              <a:buFont typeface="Inter Medium"/>
              <a:buNone/>
            </a:pPr>
            <a:r>
              <a:rPr lang="en" sz="1600">
                <a:solidFill>
                  <a:srgbClr val="EB6D34"/>
                </a:solidFill>
                <a:latin typeface="Inter Medium"/>
                <a:ea typeface="Inter Medium"/>
                <a:cs typeface="Inter Medium"/>
                <a:sym typeface="Inter Medium"/>
              </a:rPr>
              <a:t>Subtitle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Google Shape;114;p19"/>
          <p:cNvSpPr/>
          <p:nvPr/>
        </p:nvSpPr>
        <p:spPr>
          <a:xfrm>
            <a:off x="508000" y="1041400"/>
            <a:ext cx="2151300" cy="643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3181C"/>
              </a:buClr>
              <a:buSzPts val="1173"/>
              <a:buFont typeface="Inter"/>
              <a:buNone/>
            </a:pPr>
            <a:r>
              <a:rPr lang="en" sz="1000">
                <a:solidFill>
                  <a:srgbClr val="13181C"/>
                </a:solidFill>
                <a:latin typeface="Inter"/>
                <a:ea typeface="Inter"/>
                <a:cs typeface="Inter"/>
                <a:sym typeface="Inter"/>
              </a:rPr>
              <a:t>Bright and descriptive words, followed by an additional phrase of note. Multiple lines of description, text, or supportive phrasing. Text can flow here in a meaningful way.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19"/>
          <p:cNvSpPr/>
          <p:nvPr/>
        </p:nvSpPr>
        <p:spPr>
          <a:xfrm>
            <a:off x="2956560" y="619760"/>
            <a:ext cx="2077800" cy="294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EB6D34"/>
              </a:buClr>
              <a:buSzPts val="2239"/>
              <a:buFont typeface="Inter Medium"/>
              <a:buNone/>
            </a:pPr>
            <a:r>
              <a:rPr lang="en" sz="1600">
                <a:solidFill>
                  <a:srgbClr val="EB6D34"/>
                </a:solidFill>
                <a:latin typeface="Inter Medium"/>
                <a:ea typeface="Inter Medium"/>
                <a:cs typeface="Inter Medium"/>
                <a:sym typeface="Inter Medium"/>
              </a:rPr>
              <a:t>Subtitle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19"/>
          <p:cNvSpPr/>
          <p:nvPr/>
        </p:nvSpPr>
        <p:spPr>
          <a:xfrm>
            <a:off x="2956550" y="1041400"/>
            <a:ext cx="2108100" cy="643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3181C"/>
              </a:buClr>
              <a:buSzPts val="1173"/>
              <a:buFont typeface="Inter"/>
              <a:buNone/>
            </a:pPr>
            <a:r>
              <a:rPr lang="en" sz="1000">
                <a:solidFill>
                  <a:srgbClr val="13181C"/>
                </a:solidFill>
                <a:latin typeface="Inter"/>
                <a:ea typeface="Inter"/>
                <a:cs typeface="Inter"/>
                <a:sym typeface="Inter"/>
              </a:rPr>
              <a:t>Bright and descriptive words, followed by an additional phrase of note. Multiple lines of description, text, or supportive phrasing. Text can flow here in a meaningful way.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" name="Google Shape;117;p19"/>
          <p:cNvSpPr/>
          <p:nvPr/>
        </p:nvSpPr>
        <p:spPr>
          <a:xfrm>
            <a:off x="508000" y="3906530"/>
            <a:ext cx="4546800" cy="294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EB6D34"/>
              </a:buClr>
              <a:buSzPts val="2239"/>
              <a:buFont typeface="Inter Medium"/>
              <a:buNone/>
            </a:pPr>
            <a:r>
              <a:rPr lang="en" sz="1639">
                <a:solidFill>
                  <a:srgbClr val="EB6D34"/>
                </a:solidFill>
                <a:latin typeface="Inter Medium"/>
                <a:ea typeface="Inter Medium"/>
                <a:cs typeface="Inter Medium"/>
                <a:sym typeface="Inter Medium"/>
              </a:rPr>
              <a:t>Subtitle</a:t>
            </a:r>
            <a:endParaRPr sz="163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 " id="118" name="Google Shape;118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8000" y="4358650"/>
            <a:ext cx="4589777" cy="833100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19"/>
          <p:cNvSpPr/>
          <p:nvPr/>
        </p:nvSpPr>
        <p:spPr>
          <a:xfrm>
            <a:off x="523240" y="2043830"/>
            <a:ext cx="4531200" cy="294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EB6D34"/>
              </a:buClr>
              <a:buSzPts val="2239"/>
              <a:buFont typeface="Inter Medium"/>
              <a:buNone/>
            </a:pPr>
            <a:r>
              <a:rPr lang="en" sz="1600">
                <a:solidFill>
                  <a:srgbClr val="EB6D34"/>
                </a:solidFill>
                <a:latin typeface="Inter Medium"/>
                <a:ea typeface="Inter Medium"/>
                <a:cs typeface="Inter Medium"/>
                <a:sym typeface="Inter Medium"/>
              </a:rPr>
              <a:t>Subtitle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" name="Google Shape;120;p19"/>
          <p:cNvSpPr/>
          <p:nvPr/>
        </p:nvSpPr>
        <p:spPr>
          <a:xfrm>
            <a:off x="523240" y="2489200"/>
            <a:ext cx="4504200" cy="643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3181C"/>
              </a:buClr>
              <a:buSzPts val="1173"/>
              <a:buFont typeface="Inter"/>
              <a:buNone/>
            </a:pPr>
            <a:r>
              <a:rPr lang="en" sz="1000">
                <a:solidFill>
                  <a:srgbClr val="13181C"/>
                </a:solidFill>
                <a:latin typeface="Inter"/>
                <a:ea typeface="Inter"/>
                <a:cs typeface="Inter"/>
                <a:sym typeface="Inter"/>
              </a:rPr>
              <a:t>Bright and descriptive words, followed by an additional phrase of note. Multiple lines of description, text, or supportive phrasing. Text can flow here in a meaningful way.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3181C"/>
              </a:buClr>
              <a:buSzPts val="1173"/>
              <a:buFont typeface="Inter"/>
              <a:buNone/>
            </a:pPr>
            <a:r>
              <a:rPr lang="en" sz="1000">
                <a:solidFill>
                  <a:srgbClr val="13181C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3181C"/>
              </a:buClr>
              <a:buSzPts val="1173"/>
              <a:buFont typeface="Inter"/>
              <a:buNone/>
            </a:pPr>
            <a:r>
              <a:rPr lang="en" sz="1000">
                <a:solidFill>
                  <a:srgbClr val="13181C"/>
                </a:solidFill>
                <a:latin typeface="Inter"/>
                <a:ea typeface="Inter"/>
                <a:cs typeface="Inter"/>
                <a:sym typeface="Inter"/>
              </a:rPr>
              <a:t>Write a few sentences that set the scene and guide the viewer through the content. Describe what’s happening and why it’s relevant. This space should feel approachable.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19"/>
          <p:cNvSpPr/>
          <p:nvPr/>
        </p:nvSpPr>
        <p:spPr>
          <a:xfrm>
            <a:off x="4754876" y="233675"/>
            <a:ext cx="309900" cy="1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82D5B"/>
              </a:buClr>
              <a:buSzPts val="1173"/>
              <a:buFont typeface="Inter Medium"/>
              <a:buNone/>
            </a:pPr>
            <a:r>
              <a:rPr lang="en" sz="1173">
                <a:solidFill>
                  <a:srgbClr val="082D5B"/>
                </a:solidFill>
                <a:latin typeface="Inter Medium"/>
                <a:ea typeface="Inter Medium"/>
                <a:cs typeface="Inter Medium"/>
                <a:sym typeface="Inter Medium"/>
              </a:rPr>
              <a:t>05</a:t>
            </a:r>
            <a:endParaRPr sz="117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