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</p:sldIdLst>
  <p:sldSz cy="5143500" cx="9144000"/>
  <p:notesSz cx="6858000" cy="9144000"/>
  <p:embeddedFontLst>
    <p:embeddedFont>
      <p:font typeface="Figtree Medium"/>
      <p:regular r:id="rId12"/>
      <p:bold r:id="rId13"/>
      <p:italic r:id="rId14"/>
      <p:boldItalic r:id="rId15"/>
    </p:embeddedFont>
    <p:embeddedFont>
      <p:font typeface="Figtree"/>
      <p:regular r:id="rId16"/>
      <p:bold r:id="rId17"/>
      <p:italic r:id="rId18"/>
      <p:boldItalic r:id="rId19"/>
    </p:embeddedFont>
    <p:embeddedFont>
      <p:font typeface="Inter"/>
      <p:regular r:id="rId20"/>
      <p:bold r:id="rId21"/>
      <p:italic r:id="rId22"/>
      <p:boldItalic r:id="rId23"/>
    </p:embeddedFont>
    <p:embeddedFont>
      <p:font typeface="Helvetica Neue"/>
      <p:regular r:id="rId24"/>
      <p:bold r:id="rId25"/>
      <p:italic r:id="rId26"/>
      <p:boldItalic r:id="rId27"/>
    </p:embeddedFont>
    <p:embeddedFont>
      <p:font typeface="Inter Medium"/>
      <p:regular r:id="rId28"/>
      <p:bold r:id="rId29"/>
      <p:italic r:id="rId30"/>
      <p:boldItalic r:id="rId3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Inter-regular.fntdata"/><Relationship Id="rId22" Type="http://schemas.openxmlformats.org/officeDocument/2006/relationships/font" Target="fonts/Inter-italic.fntdata"/><Relationship Id="rId21" Type="http://schemas.openxmlformats.org/officeDocument/2006/relationships/font" Target="fonts/Inter-bold.fntdata"/><Relationship Id="rId24" Type="http://schemas.openxmlformats.org/officeDocument/2006/relationships/font" Target="fonts/HelveticaNeue-regular.fntdata"/><Relationship Id="rId23" Type="http://schemas.openxmlformats.org/officeDocument/2006/relationships/font" Target="fonts/Inter-boldItalic.fntdata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font" Target="fonts/HelveticaNeue-italic.fntdata"/><Relationship Id="rId25" Type="http://schemas.openxmlformats.org/officeDocument/2006/relationships/font" Target="fonts/HelveticaNeue-bold.fntdata"/><Relationship Id="rId28" Type="http://schemas.openxmlformats.org/officeDocument/2006/relationships/font" Target="fonts/InterMedium-regular.fntdata"/><Relationship Id="rId27" Type="http://schemas.openxmlformats.org/officeDocument/2006/relationships/font" Target="fonts/HelveticaNeue-bold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font" Target="fonts/InterMedium-bold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InterMedium-boldItalic.fntdata"/><Relationship Id="rId30" Type="http://schemas.openxmlformats.org/officeDocument/2006/relationships/font" Target="fonts/InterMedium-italic.fnt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font" Target="fonts/FigtreeMedium-bold.fntdata"/><Relationship Id="rId12" Type="http://schemas.openxmlformats.org/officeDocument/2006/relationships/font" Target="fonts/FigtreeMedium-regular.fntdata"/><Relationship Id="rId15" Type="http://schemas.openxmlformats.org/officeDocument/2006/relationships/font" Target="fonts/FigtreeMedium-boldItalic.fntdata"/><Relationship Id="rId14" Type="http://schemas.openxmlformats.org/officeDocument/2006/relationships/font" Target="fonts/FigtreeMedium-italic.fntdata"/><Relationship Id="rId17" Type="http://schemas.openxmlformats.org/officeDocument/2006/relationships/font" Target="fonts/Figtree-bold.fntdata"/><Relationship Id="rId16" Type="http://schemas.openxmlformats.org/officeDocument/2006/relationships/font" Target="fonts/Figtree-regular.fntdata"/><Relationship Id="rId19" Type="http://schemas.openxmlformats.org/officeDocument/2006/relationships/font" Target="fonts/Figtree-boldItalic.fntdata"/><Relationship Id="rId18" Type="http://schemas.openxmlformats.org/officeDocument/2006/relationships/font" Target="fonts/Figtree-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g3d4734ab423_2_2:notes"/>
          <p:cNvSpPr/>
          <p:nvPr>
            <p:ph idx="2" type="sldImg"/>
          </p:nvPr>
        </p:nvSpPr>
        <p:spPr>
          <a:xfrm>
            <a:off x="73" y="0"/>
            <a:ext cx="1124707" cy="1124854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4" name="Google Shape;54;g3d4734ab423_2_2:notes"/>
          <p:cNvSpPr txBox="1"/>
          <p:nvPr>
            <p:ph idx="1" type="body"/>
          </p:nvPr>
        </p:nvSpPr>
        <p:spPr>
          <a:xfrm>
            <a:off x="0" y="0"/>
            <a:ext cx="1500000" cy="1124854"/>
          </a:xfrm>
          <a:prstGeom prst="rect">
            <a:avLst/>
          </a:prstGeom>
          <a:noFill/>
          <a:ln>
            <a:noFill/>
          </a:ln>
        </p:spPr>
        <p:txBody>
          <a:bodyPr anchorCtr="0" anchor="t" bIns="20950" lIns="41900" spcFirstLastPara="1" rIns="41900" wrap="square" tIns="209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" name="Google Shape;55;g3d4734ab423_2_2:notes"/>
          <p:cNvSpPr txBox="1"/>
          <p:nvPr>
            <p:ph idx="12" type="sldNum"/>
          </p:nvPr>
        </p:nvSpPr>
        <p:spPr>
          <a:xfrm>
            <a:off x="0" y="0"/>
            <a:ext cx="1500000" cy="1124854"/>
          </a:xfrm>
          <a:prstGeom prst="rect">
            <a:avLst/>
          </a:prstGeom>
          <a:noFill/>
          <a:ln>
            <a:noFill/>
          </a:ln>
        </p:spPr>
        <p:txBody>
          <a:bodyPr anchorCtr="0" anchor="t" bIns="20950" lIns="41900" spcFirstLastPara="1" rIns="41900" wrap="square" tIns="209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3d4734ab423_2_11:notes"/>
          <p:cNvSpPr/>
          <p:nvPr>
            <p:ph idx="2" type="sldImg"/>
          </p:nvPr>
        </p:nvSpPr>
        <p:spPr>
          <a:xfrm>
            <a:off x="73" y="0"/>
            <a:ext cx="1124707" cy="1124854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63" name="Google Shape;63;g3d4734ab423_2_11:notes"/>
          <p:cNvSpPr txBox="1"/>
          <p:nvPr>
            <p:ph idx="1" type="body"/>
          </p:nvPr>
        </p:nvSpPr>
        <p:spPr>
          <a:xfrm>
            <a:off x="0" y="0"/>
            <a:ext cx="1500000" cy="1124854"/>
          </a:xfrm>
          <a:prstGeom prst="rect">
            <a:avLst/>
          </a:prstGeom>
          <a:noFill/>
          <a:ln>
            <a:noFill/>
          </a:ln>
        </p:spPr>
        <p:txBody>
          <a:bodyPr anchorCtr="0" anchor="t" bIns="20950" lIns="41900" spcFirstLastPara="1" rIns="41900" wrap="square" tIns="209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" name="Google Shape;64;g3d4734ab423_2_11:notes"/>
          <p:cNvSpPr txBox="1"/>
          <p:nvPr>
            <p:ph idx="12" type="sldNum"/>
          </p:nvPr>
        </p:nvSpPr>
        <p:spPr>
          <a:xfrm>
            <a:off x="0" y="0"/>
            <a:ext cx="1500000" cy="1124854"/>
          </a:xfrm>
          <a:prstGeom prst="rect">
            <a:avLst/>
          </a:prstGeom>
          <a:noFill/>
          <a:ln>
            <a:noFill/>
          </a:ln>
        </p:spPr>
        <p:txBody>
          <a:bodyPr anchorCtr="0" anchor="t" bIns="20950" lIns="41900" spcFirstLastPara="1" rIns="41900" wrap="square" tIns="209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3d4734ab423_2_30:notes"/>
          <p:cNvSpPr/>
          <p:nvPr>
            <p:ph idx="2" type="sldImg"/>
          </p:nvPr>
        </p:nvSpPr>
        <p:spPr>
          <a:xfrm>
            <a:off x="73" y="0"/>
            <a:ext cx="1124707" cy="1124854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3" name="Google Shape;83;g3d4734ab423_2_30:notes"/>
          <p:cNvSpPr txBox="1"/>
          <p:nvPr>
            <p:ph idx="1" type="body"/>
          </p:nvPr>
        </p:nvSpPr>
        <p:spPr>
          <a:xfrm>
            <a:off x="0" y="0"/>
            <a:ext cx="1500000" cy="1124854"/>
          </a:xfrm>
          <a:prstGeom prst="rect">
            <a:avLst/>
          </a:prstGeom>
          <a:noFill/>
          <a:ln>
            <a:noFill/>
          </a:ln>
        </p:spPr>
        <p:txBody>
          <a:bodyPr anchorCtr="0" anchor="t" bIns="20950" lIns="41900" spcFirstLastPara="1" rIns="41900" wrap="square" tIns="209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" name="Google Shape;84;g3d4734ab423_2_30:notes"/>
          <p:cNvSpPr txBox="1"/>
          <p:nvPr>
            <p:ph idx="12" type="sldNum"/>
          </p:nvPr>
        </p:nvSpPr>
        <p:spPr>
          <a:xfrm>
            <a:off x="0" y="0"/>
            <a:ext cx="1500000" cy="1124854"/>
          </a:xfrm>
          <a:prstGeom prst="rect">
            <a:avLst/>
          </a:prstGeom>
          <a:noFill/>
          <a:ln>
            <a:noFill/>
          </a:ln>
        </p:spPr>
        <p:txBody>
          <a:bodyPr anchorCtr="0" anchor="t" bIns="20950" lIns="41900" spcFirstLastPara="1" rIns="41900" wrap="square" tIns="209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3d4734ab423_2_41:notes"/>
          <p:cNvSpPr/>
          <p:nvPr>
            <p:ph idx="2" type="sldImg"/>
          </p:nvPr>
        </p:nvSpPr>
        <p:spPr>
          <a:xfrm>
            <a:off x="73" y="0"/>
            <a:ext cx="1124707" cy="1124854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5" name="Google Shape;95;g3d4734ab423_2_41:notes"/>
          <p:cNvSpPr txBox="1"/>
          <p:nvPr>
            <p:ph idx="1" type="body"/>
          </p:nvPr>
        </p:nvSpPr>
        <p:spPr>
          <a:xfrm>
            <a:off x="0" y="0"/>
            <a:ext cx="1500000" cy="1124854"/>
          </a:xfrm>
          <a:prstGeom prst="rect">
            <a:avLst/>
          </a:prstGeom>
          <a:noFill/>
          <a:ln>
            <a:noFill/>
          </a:ln>
        </p:spPr>
        <p:txBody>
          <a:bodyPr anchorCtr="0" anchor="t" bIns="20950" lIns="41900" spcFirstLastPara="1" rIns="41900" wrap="square" tIns="209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g3d4734ab423_2_41:notes"/>
          <p:cNvSpPr txBox="1"/>
          <p:nvPr>
            <p:ph idx="12" type="sldNum"/>
          </p:nvPr>
        </p:nvSpPr>
        <p:spPr>
          <a:xfrm>
            <a:off x="0" y="0"/>
            <a:ext cx="1500000" cy="1124854"/>
          </a:xfrm>
          <a:prstGeom prst="rect">
            <a:avLst/>
          </a:prstGeom>
          <a:noFill/>
          <a:ln>
            <a:noFill/>
          </a:ln>
        </p:spPr>
        <p:txBody>
          <a:bodyPr anchorCtr="0" anchor="t" bIns="20950" lIns="41900" spcFirstLastPara="1" rIns="41900" wrap="square" tIns="209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3d4734ab423_2_59:notes"/>
          <p:cNvSpPr/>
          <p:nvPr>
            <p:ph idx="2" type="sldImg"/>
          </p:nvPr>
        </p:nvSpPr>
        <p:spPr>
          <a:xfrm>
            <a:off x="73" y="0"/>
            <a:ext cx="1124707" cy="1124854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11" name="Google Shape;111;g3d4734ab423_2_59:notes"/>
          <p:cNvSpPr txBox="1"/>
          <p:nvPr>
            <p:ph idx="1" type="body"/>
          </p:nvPr>
        </p:nvSpPr>
        <p:spPr>
          <a:xfrm>
            <a:off x="0" y="0"/>
            <a:ext cx="1500000" cy="1124854"/>
          </a:xfrm>
          <a:prstGeom prst="rect">
            <a:avLst/>
          </a:prstGeom>
          <a:noFill/>
          <a:ln>
            <a:noFill/>
          </a:ln>
        </p:spPr>
        <p:txBody>
          <a:bodyPr anchorCtr="0" anchor="t" bIns="20950" lIns="41900" spcFirstLastPara="1" rIns="41900" wrap="square" tIns="209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g3d4734ab423_2_59:notes"/>
          <p:cNvSpPr txBox="1"/>
          <p:nvPr>
            <p:ph idx="12" type="sldNum"/>
          </p:nvPr>
        </p:nvSpPr>
        <p:spPr>
          <a:xfrm>
            <a:off x="0" y="0"/>
            <a:ext cx="1500000" cy="1124854"/>
          </a:xfrm>
          <a:prstGeom prst="rect">
            <a:avLst/>
          </a:prstGeom>
          <a:noFill/>
          <a:ln>
            <a:noFill/>
          </a:ln>
        </p:spPr>
        <p:txBody>
          <a:bodyPr anchorCtr="0" anchor="t" bIns="20950" lIns="41900" spcFirstLastPara="1" rIns="41900" wrap="square" tIns="209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">
  <p:cSld name="DEFAULT">
    <p:bg>
      <p:bgPr>
        <a:solidFill>
          <a:schemeClr val="lt1"/>
        </a:solidFill>
      </p:bgPr>
    </p:bg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33F63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5"/>
          <p:cNvSpPr/>
          <p:nvPr/>
        </p:nvSpPr>
        <p:spPr>
          <a:xfrm>
            <a:off x="3243246" y="4019550"/>
            <a:ext cx="2662223" cy="2762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F5AE7E"/>
              </a:buClr>
              <a:buSzPts val="1300"/>
              <a:buFont typeface="Inter"/>
              <a:buNone/>
            </a:pPr>
            <a:r>
              <a:rPr b="0" i="0" lang="en" sz="1300" u="none" cap="none" strike="noStrike">
                <a:solidFill>
                  <a:srgbClr val="F5AE7E"/>
                </a:solidFill>
                <a:latin typeface="Inter"/>
                <a:ea typeface="Inter"/>
                <a:cs typeface="Inter"/>
                <a:sym typeface="Inter"/>
              </a:rPr>
              <a:t>Author Name</a:t>
            </a:r>
            <a:endParaRPr b="0" i="0" sz="1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" name="Google Shape;58;p15"/>
          <p:cNvSpPr/>
          <p:nvPr/>
        </p:nvSpPr>
        <p:spPr>
          <a:xfrm>
            <a:off x="3255946" y="4392612"/>
            <a:ext cx="2636824" cy="14605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5AE7E"/>
              </a:buClr>
              <a:buSzPts val="700"/>
              <a:buFont typeface="Inter Medium"/>
              <a:buNone/>
            </a:pPr>
            <a:r>
              <a:rPr b="0" i="0" lang="en" sz="700" u="none" cap="none" strike="noStrike">
                <a:solidFill>
                  <a:srgbClr val="F5AE7E"/>
                </a:solidFill>
                <a:latin typeface="Inter Medium"/>
                <a:ea typeface="Inter Medium"/>
                <a:cs typeface="Inter Medium"/>
                <a:sym typeface="Inter Medium"/>
              </a:rPr>
              <a:t>AUTHOR ROLE</a:t>
            </a:r>
            <a:endParaRPr b="0" i="0" sz="7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" name="Google Shape;59;p15"/>
          <p:cNvSpPr/>
          <p:nvPr/>
        </p:nvSpPr>
        <p:spPr>
          <a:xfrm>
            <a:off x="972339" y="2181225"/>
            <a:ext cx="7204037" cy="138906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700"/>
              <a:buFont typeface="Figtree Medium"/>
              <a:buNone/>
            </a:pPr>
            <a:r>
              <a:rPr b="0" i="0" lang="en" sz="4700" u="none" cap="none" strike="noStrike">
                <a:solidFill>
                  <a:srgbClr val="FFFFFF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This is where the</a:t>
            </a:r>
            <a:endParaRPr b="0" i="0" sz="47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700"/>
              <a:buFont typeface="Figtree"/>
              <a:buNone/>
            </a:pPr>
            <a:r>
              <a:rPr b="0" i="1" lang="en" sz="4700" u="none" cap="none" strike="noStrike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title goes</a:t>
            </a:r>
            <a:endParaRPr b="0" i="0" sz="47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 " id="60" name="Google Shape;60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59986" y="491101"/>
            <a:ext cx="1428742" cy="4827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6EE"/>
        </a:solidFill>
      </p:bgPr>
    </p:bg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6"/>
          <p:cNvSpPr/>
          <p:nvPr/>
        </p:nvSpPr>
        <p:spPr>
          <a:xfrm>
            <a:off x="476248" y="476250"/>
            <a:ext cx="1660516" cy="4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2D5B"/>
              </a:buClr>
              <a:buSzPts val="3600"/>
              <a:buFont typeface="Figtree Medium"/>
              <a:buNone/>
            </a:pPr>
            <a:r>
              <a:rPr lang="en" sz="3600">
                <a:solidFill>
                  <a:srgbClr val="082D5B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Agenda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6"/>
          <p:cNvSpPr/>
          <p:nvPr/>
        </p:nvSpPr>
        <p:spPr>
          <a:xfrm>
            <a:off x="4881537" y="476250"/>
            <a:ext cx="166687" cy="2762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0E6EE5"/>
              </a:buClr>
              <a:buSzPts val="1300"/>
              <a:buFont typeface="Inter"/>
              <a:buNone/>
            </a:pPr>
            <a:r>
              <a:rPr lang="en" sz="1300">
                <a:solidFill>
                  <a:srgbClr val="0E6EE5"/>
                </a:solidFill>
                <a:latin typeface="Inter"/>
                <a:ea typeface="Inter"/>
                <a:cs typeface="Inter"/>
                <a:sym typeface="Inter"/>
              </a:rPr>
              <a:t>#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" name="Google Shape;68;p16"/>
          <p:cNvSpPr/>
          <p:nvPr/>
        </p:nvSpPr>
        <p:spPr>
          <a:xfrm>
            <a:off x="4881537" y="923925"/>
            <a:ext cx="166687" cy="2762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0E6EE5"/>
              </a:buClr>
              <a:buSzPts val="1300"/>
              <a:buFont typeface="Inter"/>
              <a:buNone/>
            </a:pPr>
            <a:r>
              <a:rPr lang="en" sz="1300">
                <a:solidFill>
                  <a:srgbClr val="0E6EE5"/>
                </a:solidFill>
                <a:latin typeface="Inter"/>
                <a:ea typeface="Inter"/>
                <a:cs typeface="Inter"/>
                <a:sym typeface="Inter"/>
              </a:rPr>
              <a:t>#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p16"/>
          <p:cNvSpPr/>
          <p:nvPr/>
        </p:nvSpPr>
        <p:spPr>
          <a:xfrm>
            <a:off x="4881537" y="1371600"/>
            <a:ext cx="166687" cy="2762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0E6EE5"/>
              </a:buClr>
              <a:buSzPts val="1300"/>
              <a:buFont typeface="Inter"/>
              <a:buNone/>
            </a:pPr>
            <a:r>
              <a:rPr lang="en" sz="1300">
                <a:solidFill>
                  <a:srgbClr val="0E6EE5"/>
                </a:solidFill>
                <a:latin typeface="Inter"/>
                <a:ea typeface="Inter"/>
                <a:cs typeface="Inter"/>
                <a:sym typeface="Inter"/>
              </a:rPr>
              <a:t>#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" name="Google Shape;70;p16"/>
          <p:cNvSpPr/>
          <p:nvPr/>
        </p:nvSpPr>
        <p:spPr>
          <a:xfrm>
            <a:off x="4881537" y="1819275"/>
            <a:ext cx="166687" cy="2762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0E6EE5"/>
              </a:buClr>
              <a:buSzPts val="1300"/>
              <a:buFont typeface="Inter"/>
              <a:buNone/>
            </a:pPr>
            <a:r>
              <a:rPr lang="en" sz="1300">
                <a:solidFill>
                  <a:srgbClr val="0E6EE5"/>
                </a:solidFill>
                <a:latin typeface="Inter"/>
                <a:ea typeface="Inter"/>
                <a:cs typeface="Inter"/>
                <a:sym typeface="Inter"/>
              </a:rPr>
              <a:t>#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" name="Google Shape;71;p16"/>
          <p:cNvSpPr/>
          <p:nvPr/>
        </p:nvSpPr>
        <p:spPr>
          <a:xfrm>
            <a:off x="4881537" y="2266950"/>
            <a:ext cx="166687" cy="2762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0E6EE5"/>
              </a:buClr>
              <a:buSzPts val="1300"/>
              <a:buFont typeface="Inter"/>
              <a:buNone/>
            </a:pPr>
            <a:r>
              <a:rPr lang="en" sz="1300">
                <a:solidFill>
                  <a:srgbClr val="0E6EE5"/>
                </a:solidFill>
                <a:latin typeface="Inter"/>
                <a:ea typeface="Inter"/>
                <a:cs typeface="Inter"/>
                <a:sym typeface="Inter"/>
              </a:rPr>
              <a:t>#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" name="Google Shape;72;p16"/>
          <p:cNvSpPr/>
          <p:nvPr/>
        </p:nvSpPr>
        <p:spPr>
          <a:xfrm>
            <a:off x="4881537" y="2714625"/>
            <a:ext cx="166687" cy="2762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0E6EE5"/>
              </a:buClr>
              <a:buSzPts val="1300"/>
              <a:buFont typeface="Inter"/>
              <a:buNone/>
            </a:pPr>
            <a:r>
              <a:rPr lang="en" sz="1300">
                <a:solidFill>
                  <a:srgbClr val="0E6EE5"/>
                </a:solidFill>
                <a:latin typeface="Inter"/>
                <a:ea typeface="Inter"/>
                <a:cs typeface="Inter"/>
                <a:sym typeface="Inter"/>
              </a:rPr>
              <a:t>#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16"/>
          <p:cNvSpPr/>
          <p:nvPr/>
        </p:nvSpPr>
        <p:spPr>
          <a:xfrm>
            <a:off x="5348260" y="476250"/>
            <a:ext cx="3376595" cy="2762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Inter"/>
              <a:buNone/>
            </a:pPr>
            <a:r>
              <a:rPr lang="en" sz="1300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List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16"/>
          <p:cNvSpPr/>
          <p:nvPr/>
        </p:nvSpPr>
        <p:spPr>
          <a:xfrm>
            <a:off x="5348260" y="923925"/>
            <a:ext cx="3376595" cy="2762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Inter"/>
              <a:buNone/>
            </a:pPr>
            <a:r>
              <a:rPr lang="en" sz="1300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List item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" name="Google Shape;75;p16"/>
          <p:cNvSpPr/>
          <p:nvPr/>
        </p:nvSpPr>
        <p:spPr>
          <a:xfrm>
            <a:off x="5348260" y="1371600"/>
            <a:ext cx="3376595" cy="2762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Inter"/>
              <a:buNone/>
            </a:pPr>
            <a:r>
              <a:rPr lang="en" sz="1300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List item more text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Google Shape;76;p16"/>
          <p:cNvSpPr/>
          <p:nvPr/>
        </p:nvSpPr>
        <p:spPr>
          <a:xfrm>
            <a:off x="5348260" y="1819275"/>
            <a:ext cx="3376595" cy="2762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Inter"/>
              <a:buNone/>
            </a:pPr>
            <a:r>
              <a:rPr lang="en" sz="1300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List item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Google Shape;77;p16"/>
          <p:cNvSpPr/>
          <p:nvPr/>
        </p:nvSpPr>
        <p:spPr>
          <a:xfrm>
            <a:off x="5348260" y="2266950"/>
            <a:ext cx="3376595" cy="2762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Inter"/>
              <a:buNone/>
            </a:pPr>
            <a:r>
              <a:rPr lang="en" sz="1300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List item that is really quite long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" name="Google Shape;78;p16"/>
          <p:cNvSpPr/>
          <p:nvPr/>
        </p:nvSpPr>
        <p:spPr>
          <a:xfrm>
            <a:off x="5348260" y="2714625"/>
            <a:ext cx="3376595" cy="49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Inter"/>
              <a:buNone/>
            </a:pPr>
            <a:r>
              <a:rPr lang="en" sz="1300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List item that is really quite long and also spans two lines for fun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Google Shape;79;p16"/>
          <p:cNvSpPr/>
          <p:nvPr/>
        </p:nvSpPr>
        <p:spPr>
          <a:xfrm>
            <a:off x="476248" y="4791075"/>
            <a:ext cx="1803391" cy="1460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82D5B"/>
              </a:buClr>
              <a:buSzPts val="700"/>
              <a:buFont typeface="Inter Medium"/>
              <a:buNone/>
            </a:pPr>
            <a:r>
              <a:rPr lang="en" sz="700">
                <a:solidFill>
                  <a:srgbClr val="082D5B"/>
                </a:solidFill>
                <a:latin typeface="Inter Medium"/>
                <a:ea typeface="Inter Medium"/>
                <a:cs typeface="Inter Medium"/>
                <a:sym typeface="Inter Medium"/>
              </a:rPr>
              <a:t>PROJECT NAME</a:t>
            </a:r>
            <a:endParaRPr sz="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p16"/>
          <p:cNvSpPr/>
          <p:nvPr/>
        </p:nvSpPr>
        <p:spPr>
          <a:xfrm>
            <a:off x="8488318" y="4791075"/>
            <a:ext cx="155574" cy="1460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82D5B"/>
              </a:buClr>
              <a:buSzPts val="700"/>
              <a:buFont typeface="Inter Medium"/>
              <a:buNone/>
            </a:pPr>
            <a:r>
              <a:rPr lang="en" sz="700">
                <a:solidFill>
                  <a:srgbClr val="082D5B"/>
                </a:solidFill>
                <a:latin typeface="Inter Medium"/>
                <a:ea typeface="Inter Medium"/>
                <a:cs typeface="Inter Medium"/>
                <a:sym typeface="Inter Medium"/>
              </a:rPr>
              <a:t>02</a:t>
            </a:r>
            <a:endParaRPr sz="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7"/>
          <p:cNvSpPr/>
          <p:nvPr/>
        </p:nvSpPr>
        <p:spPr>
          <a:xfrm>
            <a:off x="8888366" y="219075"/>
            <a:ext cx="146049" cy="1460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82D5B"/>
              </a:buClr>
              <a:buSzPts val="700"/>
              <a:buFont typeface="Helvetica Neue"/>
              <a:buNone/>
            </a:pPr>
            <a:r>
              <a:rPr lang="en" sz="700">
                <a:solidFill>
                  <a:srgbClr val="082D5B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02</a:t>
            </a:r>
            <a:endParaRPr sz="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17"/>
          <p:cNvSpPr/>
          <p:nvPr/>
        </p:nvSpPr>
        <p:spPr>
          <a:xfrm>
            <a:off x="476248" y="219075"/>
            <a:ext cx="1803391" cy="1460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82D5B"/>
              </a:buClr>
              <a:buSzPts val="700"/>
              <a:buFont typeface="Inter Medium"/>
              <a:buNone/>
            </a:pPr>
            <a:r>
              <a:rPr lang="en" sz="700">
                <a:solidFill>
                  <a:srgbClr val="082D5B"/>
                </a:solidFill>
                <a:latin typeface="Inter Medium"/>
                <a:ea typeface="Inter Medium"/>
                <a:cs typeface="Inter Medium"/>
                <a:sym typeface="Inter Medium"/>
              </a:rPr>
              <a:t>PROJECT NAME</a:t>
            </a:r>
            <a:endParaRPr sz="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17"/>
          <p:cNvSpPr/>
          <p:nvPr/>
        </p:nvSpPr>
        <p:spPr>
          <a:xfrm>
            <a:off x="476248" y="976313"/>
            <a:ext cx="4157641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2D5B"/>
              </a:buClr>
              <a:buSzPts val="3100"/>
              <a:buFont typeface="Figtree Medium"/>
              <a:buNone/>
            </a:pPr>
            <a:r>
              <a:rPr lang="en" sz="3100">
                <a:solidFill>
                  <a:srgbClr val="082D5B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Headline</a:t>
            </a:r>
            <a:endParaRPr sz="3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17"/>
          <p:cNvSpPr/>
          <p:nvPr/>
        </p:nvSpPr>
        <p:spPr>
          <a:xfrm>
            <a:off x="476248" y="1962150"/>
            <a:ext cx="3600431" cy="2762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EB6D34"/>
              </a:buClr>
              <a:buSzPts val="1300"/>
              <a:buFont typeface="Inter Medium"/>
              <a:buNone/>
            </a:pPr>
            <a:r>
              <a:rPr lang="en" sz="1300">
                <a:solidFill>
                  <a:srgbClr val="EB6D34"/>
                </a:solidFill>
                <a:latin typeface="Inter Medium"/>
                <a:ea typeface="Inter Medium"/>
                <a:cs typeface="Inter Medium"/>
                <a:sym typeface="Inter Medium"/>
              </a:rPr>
              <a:t>Subtitle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17"/>
          <p:cNvSpPr/>
          <p:nvPr/>
        </p:nvSpPr>
        <p:spPr>
          <a:xfrm>
            <a:off x="476248" y="2428875"/>
            <a:ext cx="3575031" cy="8318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3181C"/>
              </a:buClr>
              <a:buSzPts val="700"/>
              <a:buFont typeface="Inter"/>
              <a:buNone/>
            </a:pPr>
            <a:r>
              <a:rPr lang="en" sz="700">
                <a:solidFill>
                  <a:srgbClr val="13181C"/>
                </a:solidFill>
                <a:latin typeface="Inter"/>
                <a:ea typeface="Inter"/>
                <a:cs typeface="Inter"/>
                <a:sym typeface="Inter"/>
              </a:rPr>
              <a:t>Bright and descriptive words, followed by an additional phrase of note. Multiple lines of description, text, or supportive phrasing. Text can flow here in a meaningful way.</a:t>
            </a:r>
            <a:endParaRPr sz="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3181C"/>
              </a:buClr>
              <a:buSzPts val="700"/>
              <a:buFont typeface="Inter"/>
              <a:buNone/>
            </a:pPr>
            <a:r>
              <a:rPr lang="en" sz="700">
                <a:solidFill>
                  <a:srgbClr val="13181C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endParaRPr sz="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3181C"/>
              </a:buClr>
              <a:buSzPts val="700"/>
              <a:buFont typeface="Inter"/>
              <a:buNone/>
            </a:pPr>
            <a:r>
              <a:rPr lang="en" sz="700">
                <a:solidFill>
                  <a:srgbClr val="13181C"/>
                </a:solidFill>
                <a:latin typeface="Inter"/>
                <a:ea typeface="Inter"/>
                <a:cs typeface="Inter"/>
                <a:sym typeface="Inter"/>
              </a:rPr>
              <a:t>Write a few sentences that set the scene and guide the viewer through the content. Describe what’s happening and why it’s relevant. This space should feel approachable.</a:t>
            </a:r>
            <a:endParaRPr sz="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 " id="91" name="Google Shape;91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52974" y="0"/>
            <a:ext cx="4190978" cy="5142830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17"/>
          <p:cNvSpPr/>
          <p:nvPr/>
        </p:nvSpPr>
        <p:spPr>
          <a:xfrm>
            <a:off x="8712154" y="219075"/>
            <a:ext cx="169862" cy="1460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Inter Medium"/>
              <a:buNone/>
            </a:pPr>
            <a:r>
              <a:rPr lang="en" sz="700">
                <a:solidFill>
                  <a:srgbClr val="FFFFFF"/>
                </a:solidFill>
                <a:latin typeface="Inter Medium"/>
                <a:ea typeface="Inter Medium"/>
                <a:cs typeface="Inter Medium"/>
                <a:sym typeface="Inter Medium"/>
              </a:rPr>
              <a:t>03</a:t>
            </a:r>
            <a:endParaRPr sz="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8"/>
          <p:cNvSpPr/>
          <p:nvPr/>
        </p:nvSpPr>
        <p:spPr>
          <a:xfrm>
            <a:off x="476248" y="219075"/>
            <a:ext cx="1803391" cy="1460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82D5B"/>
              </a:buClr>
              <a:buSzPts val="700"/>
              <a:buFont typeface="Inter Medium"/>
              <a:buNone/>
            </a:pPr>
            <a:r>
              <a:rPr lang="en" sz="700">
                <a:solidFill>
                  <a:srgbClr val="082D5B"/>
                </a:solidFill>
                <a:latin typeface="Inter Medium"/>
                <a:ea typeface="Inter Medium"/>
                <a:cs typeface="Inter Medium"/>
                <a:sym typeface="Inter Medium"/>
              </a:rPr>
              <a:t>PROJECT NAME</a:t>
            </a:r>
            <a:endParaRPr sz="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Google Shape;99;p18"/>
          <p:cNvSpPr/>
          <p:nvPr/>
        </p:nvSpPr>
        <p:spPr>
          <a:xfrm>
            <a:off x="476248" y="762000"/>
            <a:ext cx="4157641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2D5B"/>
              </a:buClr>
              <a:buSzPts val="3100"/>
              <a:buFont typeface="Figtree Medium"/>
              <a:buNone/>
            </a:pPr>
            <a:r>
              <a:rPr lang="en" sz="3100">
                <a:solidFill>
                  <a:srgbClr val="082D5B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Headline</a:t>
            </a:r>
            <a:endParaRPr sz="3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18"/>
          <p:cNvSpPr/>
          <p:nvPr/>
        </p:nvSpPr>
        <p:spPr>
          <a:xfrm>
            <a:off x="476248" y="1528763"/>
            <a:ext cx="3600431" cy="2762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EB6D34"/>
              </a:buClr>
              <a:buSzPts val="1300"/>
              <a:buFont typeface="Inter Medium"/>
              <a:buNone/>
            </a:pPr>
            <a:r>
              <a:rPr lang="en" sz="1300">
                <a:solidFill>
                  <a:srgbClr val="EB6D34"/>
                </a:solidFill>
                <a:latin typeface="Inter Medium"/>
                <a:ea typeface="Inter Medium"/>
                <a:cs typeface="Inter Medium"/>
                <a:sym typeface="Inter Medium"/>
              </a:rPr>
              <a:t>Subtitle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18"/>
          <p:cNvSpPr/>
          <p:nvPr/>
        </p:nvSpPr>
        <p:spPr>
          <a:xfrm>
            <a:off x="476248" y="1995488"/>
            <a:ext cx="3575031" cy="8318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3181C"/>
              </a:buClr>
              <a:buSzPts val="700"/>
              <a:buFont typeface="Inter"/>
              <a:buNone/>
            </a:pPr>
            <a:r>
              <a:rPr lang="en" sz="700">
                <a:solidFill>
                  <a:srgbClr val="13181C"/>
                </a:solidFill>
                <a:latin typeface="Inter"/>
                <a:ea typeface="Inter"/>
                <a:cs typeface="Inter"/>
                <a:sym typeface="Inter"/>
              </a:rPr>
              <a:t>Bright and descriptive words, followed by an additional phrase of note. Multiple lines of description, text, or supportive phrasing. Text can flow here in a meaningful way.</a:t>
            </a:r>
            <a:endParaRPr sz="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3181C"/>
              </a:buClr>
              <a:buSzPts val="700"/>
              <a:buFont typeface="Inter"/>
              <a:buNone/>
            </a:pPr>
            <a:r>
              <a:rPr lang="en" sz="700">
                <a:solidFill>
                  <a:srgbClr val="13181C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endParaRPr sz="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3181C"/>
              </a:buClr>
              <a:buSzPts val="700"/>
              <a:buFont typeface="Inter"/>
              <a:buNone/>
            </a:pPr>
            <a:r>
              <a:rPr lang="en" sz="700">
                <a:solidFill>
                  <a:srgbClr val="13181C"/>
                </a:solidFill>
                <a:latin typeface="Inter"/>
                <a:ea typeface="Inter"/>
                <a:cs typeface="Inter"/>
                <a:sym typeface="Inter"/>
              </a:rPr>
              <a:t>Write a few sentences that set the scene and guide the viewer through the content. Describe what’s happening and why it’s relevant. This space should feel approachable.</a:t>
            </a:r>
            <a:endParaRPr sz="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18"/>
          <p:cNvSpPr/>
          <p:nvPr/>
        </p:nvSpPr>
        <p:spPr>
          <a:xfrm>
            <a:off x="476248" y="3162300"/>
            <a:ext cx="3624244" cy="2762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EB6D34"/>
              </a:buClr>
              <a:buSzPts val="1300"/>
              <a:buFont typeface="Inter Medium"/>
              <a:buNone/>
            </a:pPr>
            <a:r>
              <a:rPr lang="en" sz="1300">
                <a:solidFill>
                  <a:srgbClr val="EB6D34"/>
                </a:solidFill>
                <a:latin typeface="Inter Medium"/>
                <a:ea typeface="Inter Medium"/>
                <a:cs typeface="Inter Medium"/>
                <a:sym typeface="Inter Medium"/>
              </a:rPr>
              <a:t>Subtitle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 " id="103" name="Google Shape;103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6248" y="3648075"/>
            <a:ext cx="1066795" cy="106666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104" name="Google Shape;104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14491" y="3648075"/>
            <a:ext cx="1066795" cy="106666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105" name="Google Shape;105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52735" y="3648075"/>
            <a:ext cx="1066795" cy="1066661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8"/>
          <p:cNvSpPr/>
          <p:nvPr/>
        </p:nvSpPr>
        <p:spPr>
          <a:xfrm>
            <a:off x="5191098" y="1462088"/>
            <a:ext cx="3624244" cy="2762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EB6D34"/>
              </a:buClr>
              <a:buSzPts val="1300"/>
              <a:buFont typeface="Inter Medium"/>
              <a:buNone/>
            </a:pPr>
            <a:r>
              <a:rPr lang="en" sz="1300">
                <a:solidFill>
                  <a:srgbClr val="EB6D34"/>
                </a:solidFill>
                <a:latin typeface="Inter Medium"/>
                <a:ea typeface="Inter Medium"/>
                <a:cs typeface="Inter Medium"/>
                <a:sym typeface="Inter Medium"/>
              </a:rPr>
              <a:t>Subtitle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107;p18"/>
          <p:cNvSpPr/>
          <p:nvPr/>
        </p:nvSpPr>
        <p:spPr>
          <a:xfrm>
            <a:off x="8712154" y="219075"/>
            <a:ext cx="169862" cy="1460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82D5B"/>
              </a:buClr>
              <a:buSzPts val="700"/>
              <a:buFont typeface="Inter Medium"/>
              <a:buNone/>
            </a:pPr>
            <a:r>
              <a:rPr lang="en" sz="700">
                <a:solidFill>
                  <a:srgbClr val="082D5B"/>
                </a:solidFill>
                <a:latin typeface="Inter Medium"/>
                <a:ea typeface="Inter Medium"/>
                <a:cs typeface="Inter Medium"/>
                <a:sym typeface="Inter Medium"/>
              </a:rPr>
              <a:t>04</a:t>
            </a:r>
            <a:endParaRPr sz="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8" name="Google Shape;108;p18" title="Points scored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93469" y="2132413"/>
            <a:ext cx="3777900" cy="233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9"/>
          <p:cNvSpPr/>
          <p:nvPr/>
        </p:nvSpPr>
        <p:spPr>
          <a:xfrm>
            <a:off x="8712154" y="219075"/>
            <a:ext cx="169862" cy="1460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82D5B"/>
              </a:buClr>
              <a:buSzPts val="700"/>
              <a:buFont typeface="Inter Medium"/>
              <a:buNone/>
            </a:pPr>
            <a:r>
              <a:rPr lang="en" sz="700">
                <a:solidFill>
                  <a:srgbClr val="082D5B"/>
                </a:solidFill>
                <a:latin typeface="Inter Medium"/>
                <a:ea typeface="Inter Medium"/>
                <a:cs typeface="Inter Medium"/>
                <a:sym typeface="Inter Medium"/>
              </a:rPr>
              <a:t>05</a:t>
            </a:r>
            <a:endParaRPr sz="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19"/>
          <p:cNvSpPr/>
          <p:nvPr/>
        </p:nvSpPr>
        <p:spPr>
          <a:xfrm>
            <a:off x="476248" y="219075"/>
            <a:ext cx="1803391" cy="1460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82D5B"/>
              </a:buClr>
              <a:buSzPts val="700"/>
              <a:buFont typeface="Helvetica Neue"/>
              <a:buNone/>
            </a:pPr>
            <a:r>
              <a:rPr lang="en" sz="700">
                <a:solidFill>
                  <a:srgbClr val="082D5B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PROJECT NAME</a:t>
            </a:r>
            <a:endParaRPr sz="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19"/>
          <p:cNvSpPr/>
          <p:nvPr/>
        </p:nvSpPr>
        <p:spPr>
          <a:xfrm>
            <a:off x="476248" y="762000"/>
            <a:ext cx="4157641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2D5B"/>
              </a:buClr>
              <a:buSzPts val="3100"/>
              <a:buFont typeface="Figtree Medium"/>
              <a:buNone/>
            </a:pPr>
            <a:r>
              <a:rPr lang="en" sz="3100">
                <a:solidFill>
                  <a:srgbClr val="082D5B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Headline</a:t>
            </a:r>
            <a:endParaRPr sz="3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" name="Google Shape;117;p19"/>
          <p:cNvSpPr/>
          <p:nvPr/>
        </p:nvSpPr>
        <p:spPr>
          <a:xfrm>
            <a:off x="476248" y="1528763"/>
            <a:ext cx="3600431" cy="2762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EB6D34"/>
              </a:buClr>
              <a:buSzPts val="1300"/>
              <a:buFont typeface="Inter Medium"/>
              <a:buNone/>
            </a:pPr>
            <a:r>
              <a:rPr lang="en" sz="1300">
                <a:solidFill>
                  <a:srgbClr val="EB6D34"/>
                </a:solidFill>
                <a:latin typeface="Inter Medium"/>
                <a:ea typeface="Inter Medium"/>
                <a:cs typeface="Inter Medium"/>
                <a:sym typeface="Inter Medium"/>
              </a:rPr>
              <a:t>Subtitle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Google Shape;118;p19"/>
          <p:cNvSpPr/>
          <p:nvPr/>
        </p:nvSpPr>
        <p:spPr>
          <a:xfrm>
            <a:off x="476248" y="1995488"/>
            <a:ext cx="3575031" cy="8318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3181C"/>
              </a:buClr>
              <a:buSzPts val="700"/>
              <a:buFont typeface="Inter"/>
              <a:buNone/>
            </a:pPr>
            <a:r>
              <a:rPr lang="en" sz="700">
                <a:solidFill>
                  <a:srgbClr val="13181C"/>
                </a:solidFill>
                <a:latin typeface="Inter"/>
                <a:ea typeface="Inter"/>
                <a:cs typeface="Inter"/>
                <a:sym typeface="Inter"/>
              </a:rPr>
              <a:t>Bright and descriptive words, followed by an additional phrase of note. Multiple lines of description, text, or supportive phrasing. Text can flow here in a meaningful way.</a:t>
            </a:r>
            <a:endParaRPr sz="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3181C"/>
              </a:buClr>
              <a:buSzPts val="700"/>
              <a:buFont typeface="Inter"/>
              <a:buNone/>
            </a:pPr>
            <a:r>
              <a:rPr lang="en" sz="700">
                <a:solidFill>
                  <a:srgbClr val="13181C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endParaRPr sz="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3181C"/>
              </a:buClr>
              <a:buSzPts val="700"/>
              <a:buFont typeface="Inter"/>
              <a:buNone/>
            </a:pPr>
            <a:r>
              <a:rPr lang="en" sz="700">
                <a:solidFill>
                  <a:srgbClr val="13181C"/>
                </a:solidFill>
                <a:latin typeface="Inter"/>
                <a:ea typeface="Inter"/>
                <a:cs typeface="Inter"/>
                <a:sym typeface="Inter"/>
              </a:rPr>
              <a:t>Write a few sentences that set the scene and guide the viewer through the content. Describe what’s happening and why it’s relevant. This space should feel approachable.</a:t>
            </a:r>
            <a:endParaRPr sz="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19"/>
          <p:cNvSpPr/>
          <p:nvPr/>
        </p:nvSpPr>
        <p:spPr>
          <a:xfrm>
            <a:off x="476248" y="3167063"/>
            <a:ext cx="3600431" cy="2762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EB6D34"/>
              </a:buClr>
              <a:buSzPts val="1300"/>
              <a:buFont typeface="Inter Medium"/>
              <a:buNone/>
            </a:pPr>
            <a:r>
              <a:rPr lang="en" sz="1300">
                <a:solidFill>
                  <a:srgbClr val="EB6D34"/>
                </a:solidFill>
                <a:latin typeface="Inter Medium"/>
                <a:ea typeface="Inter Medium"/>
                <a:cs typeface="Inter Medium"/>
                <a:sym typeface="Inter Medium"/>
              </a:rPr>
              <a:t>Subtitle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" name="Google Shape;120;p19"/>
          <p:cNvSpPr/>
          <p:nvPr/>
        </p:nvSpPr>
        <p:spPr>
          <a:xfrm>
            <a:off x="476248" y="3633788"/>
            <a:ext cx="3575031" cy="8318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3181C"/>
              </a:buClr>
              <a:buSzPts val="700"/>
              <a:buFont typeface="Inter"/>
              <a:buNone/>
            </a:pPr>
            <a:r>
              <a:rPr lang="en" sz="700">
                <a:solidFill>
                  <a:srgbClr val="13181C"/>
                </a:solidFill>
                <a:latin typeface="Inter"/>
                <a:ea typeface="Inter"/>
                <a:cs typeface="Inter"/>
                <a:sym typeface="Inter"/>
              </a:rPr>
              <a:t>Bright and descriptive words, followed by an additional phrase of note. Multiple lines of description, text, or supportive phrasing. Text can flow here in a meaningful way.</a:t>
            </a:r>
            <a:endParaRPr sz="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3181C"/>
              </a:buClr>
              <a:buSzPts val="700"/>
              <a:buFont typeface="Inter"/>
              <a:buNone/>
            </a:pPr>
            <a:r>
              <a:rPr lang="en" sz="700">
                <a:solidFill>
                  <a:srgbClr val="13181C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endParaRPr sz="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3181C"/>
              </a:buClr>
              <a:buSzPts val="700"/>
              <a:buFont typeface="Inter"/>
              <a:buNone/>
            </a:pPr>
            <a:r>
              <a:rPr lang="en" sz="700">
                <a:solidFill>
                  <a:srgbClr val="13181C"/>
                </a:solidFill>
                <a:latin typeface="Inter"/>
                <a:ea typeface="Inter"/>
                <a:cs typeface="Inter"/>
                <a:sym typeface="Inter"/>
              </a:rPr>
              <a:t>Write a few sentences that set the scene and guide the viewer through the content. Describe what’s happening and why it’s relevant. This space should feel approachable.</a:t>
            </a:r>
            <a:endParaRPr sz="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p19"/>
          <p:cNvSpPr/>
          <p:nvPr/>
        </p:nvSpPr>
        <p:spPr>
          <a:xfrm>
            <a:off x="4571976" y="1528763"/>
            <a:ext cx="3600431" cy="2762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EB6D34"/>
              </a:buClr>
              <a:buSzPts val="1300"/>
              <a:buFont typeface="Inter Medium"/>
              <a:buNone/>
            </a:pPr>
            <a:r>
              <a:rPr lang="en" sz="1300">
                <a:solidFill>
                  <a:srgbClr val="EB6D34"/>
                </a:solidFill>
                <a:latin typeface="Inter Medium"/>
                <a:ea typeface="Inter Medium"/>
                <a:cs typeface="Inter Medium"/>
                <a:sym typeface="Inter Medium"/>
              </a:rPr>
              <a:t>Subtitle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Google Shape;122;p19"/>
          <p:cNvSpPr/>
          <p:nvPr/>
        </p:nvSpPr>
        <p:spPr>
          <a:xfrm>
            <a:off x="4571976" y="1995488"/>
            <a:ext cx="3575031" cy="8318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3181C"/>
              </a:buClr>
              <a:buSzPts val="700"/>
              <a:buFont typeface="Inter"/>
              <a:buNone/>
            </a:pPr>
            <a:r>
              <a:rPr lang="en" sz="700">
                <a:solidFill>
                  <a:srgbClr val="13181C"/>
                </a:solidFill>
                <a:latin typeface="Inter"/>
                <a:ea typeface="Inter"/>
                <a:cs typeface="Inter"/>
                <a:sym typeface="Inter"/>
              </a:rPr>
              <a:t>Bright and descriptive words, followed by an additional phrase of note. Multiple lines of description, text, or supportive phrasing. Text can flow here in a meaningful way.</a:t>
            </a:r>
            <a:endParaRPr sz="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3181C"/>
              </a:buClr>
              <a:buSzPts val="700"/>
              <a:buFont typeface="Inter"/>
              <a:buNone/>
            </a:pPr>
            <a:r>
              <a:rPr lang="en" sz="700">
                <a:solidFill>
                  <a:srgbClr val="13181C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endParaRPr sz="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3181C"/>
              </a:buClr>
              <a:buSzPts val="700"/>
              <a:buFont typeface="Inter"/>
              <a:buNone/>
            </a:pPr>
            <a:r>
              <a:rPr lang="en" sz="700">
                <a:solidFill>
                  <a:srgbClr val="13181C"/>
                </a:solidFill>
                <a:latin typeface="Inter"/>
                <a:ea typeface="Inter"/>
                <a:cs typeface="Inter"/>
                <a:sym typeface="Inter"/>
              </a:rPr>
              <a:t>Write a few sentences that set the scene and guide the viewer through the content. Describe what’s happening and why it’s relevant. This space should feel approachable.</a:t>
            </a:r>
            <a:endParaRPr sz="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" name="Google Shape;123;p19"/>
          <p:cNvSpPr/>
          <p:nvPr/>
        </p:nvSpPr>
        <p:spPr>
          <a:xfrm>
            <a:off x="4571976" y="3162300"/>
            <a:ext cx="3624244" cy="2762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EB6D34"/>
              </a:buClr>
              <a:buSzPts val="1300"/>
              <a:buFont typeface="Inter Medium"/>
              <a:buNone/>
            </a:pPr>
            <a:r>
              <a:rPr lang="en" sz="1300">
                <a:solidFill>
                  <a:srgbClr val="EB6D34"/>
                </a:solidFill>
                <a:latin typeface="Inter Medium"/>
                <a:ea typeface="Inter Medium"/>
                <a:cs typeface="Inter Medium"/>
                <a:sym typeface="Inter Medium"/>
              </a:rPr>
              <a:t>Subtitle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 " id="124" name="Google Shape;124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71976" y="3648075"/>
            <a:ext cx="3567094" cy="10666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