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10058400" cx="7772400"/>
  <p:notesSz cx="6858000" cy="9144000"/>
  <p:embeddedFontLst>
    <p:embeddedFont>
      <p:font typeface="Figtree Medium"/>
      <p:regular r:id="rId12"/>
      <p:bold r:id="rId13"/>
      <p:italic r:id="rId14"/>
      <p:boldItalic r:id="rId15"/>
    </p:embeddedFont>
    <p:embeddedFont>
      <p:font typeface="Figtree"/>
      <p:regular r:id="rId16"/>
      <p:bold r:id="rId17"/>
      <p:italic r:id="rId18"/>
      <p:boldItalic r:id="rId19"/>
    </p:embeddedFont>
    <p:embeddedFont>
      <p:font typeface="Inter"/>
      <p:regular r:id="rId20"/>
      <p:bold r:id="rId21"/>
      <p:italic r:id="rId22"/>
      <p:boldItalic r:id="rId23"/>
    </p:embeddedFont>
    <p:embeddedFont>
      <p:font typeface="Helvetica Neue"/>
      <p:regular r:id="rId24"/>
      <p:bold r:id="rId25"/>
      <p:italic r:id="rId26"/>
      <p:boldItalic r:id="rId27"/>
    </p:embeddedFont>
    <p:embeddedFont>
      <p:font typeface="Inter Medium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HelveticaNeue-regular.fntdata"/><Relationship Id="rId23" Type="http://schemas.openxmlformats.org/officeDocument/2006/relationships/font" Target="fonts/Inter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-italic.fntdata"/><Relationship Id="rId25" Type="http://schemas.openxmlformats.org/officeDocument/2006/relationships/font" Target="fonts/HelveticaNeue-bold.fntdata"/><Relationship Id="rId28" Type="http://schemas.openxmlformats.org/officeDocument/2006/relationships/font" Target="fonts/InterMedium-regular.fntdata"/><Relationship Id="rId27" Type="http://schemas.openxmlformats.org/officeDocument/2006/relationships/font" Target="fonts/HelveticaNeue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Medium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InterMedium-boldItalic.fntdata"/><Relationship Id="rId30" Type="http://schemas.openxmlformats.org/officeDocument/2006/relationships/font" Target="fonts/InterMedium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FigtreeMedium-bold.fntdata"/><Relationship Id="rId12" Type="http://schemas.openxmlformats.org/officeDocument/2006/relationships/font" Target="fonts/FigtreeMedium-regular.fntdata"/><Relationship Id="rId15" Type="http://schemas.openxmlformats.org/officeDocument/2006/relationships/font" Target="fonts/FigtreeMedium-boldItalic.fntdata"/><Relationship Id="rId14" Type="http://schemas.openxmlformats.org/officeDocument/2006/relationships/font" Target="fonts/FigtreeMedium-italic.fntdata"/><Relationship Id="rId17" Type="http://schemas.openxmlformats.org/officeDocument/2006/relationships/font" Target="fonts/Figtree-bold.fntdata"/><Relationship Id="rId16" Type="http://schemas.openxmlformats.org/officeDocument/2006/relationships/font" Target="fonts/Figtree-regular.fntdata"/><Relationship Id="rId19" Type="http://schemas.openxmlformats.org/officeDocument/2006/relationships/font" Target="fonts/Figtree-boldItalic.fntdata"/><Relationship Id="rId1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75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d4743163db_2_2:notes"/>
          <p:cNvSpPr/>
          <p:nvPr>
            <p:ph idx="2" type="sldImg"/>
          </p:nvPr>
        </p:nvSpPr>
        <p:spPr>
          <a:xfrm>
            <a:off x="170454" y="0"/>
            <a:ext cx="11592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" name="Google Shape;54;g3d4743163db_2_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3d4743163db_2_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4743163db_2_12:notes"/>
          <p:cNvSpPr/>
          <p:nvPr>
            <p:ph idx="2" type="sldImg"/>
          </p:nvPr>
        </p:nvSpPr>
        <p:spPr>
          <a:xfrm>
            <a:off x="170454" y="0"/>
            <a:ext cx="11592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" name="Google Shape;64;g3d4743163db_2_1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3d4743163db_2_1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4743163db_2_32:notes"/>
          <p:cNvSpPr/>
          <p:nvPr>
            <p:ph idx="2" type="sldImg"/>
          </p:nvPr>
        </p:nvSpPr>
        <p:spPr>
          <a:xfrm>
            <a:off x="170454" y="0"/>
            <a:ext cx="11592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5" name="Google Shape;85;g3d4743163db_2_3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d4743163db_2_3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d4743163db_2_43:notes"/>
          <p:cNvSpPr/>
          <p:nvPr>
            <p:ph idx="2" type="sldImg"/>
          </p:nvPr>
        </p:nvSpPr>
        <p:spPr>
          <a:xfrm>
            <a:off x="170454" y="0"/>
            <a:ext cx="11592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" name="Google Shape;97;g3d4743163db_2_43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d4743163db_2_43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d4743163db_2_56:notes"/>
          <p:cNvSpPr/>
          <p:nvPr>
            <p:ph idx="2" type="sldImg"/>
          </p:nvPr>
        </p:nvSpPr>
        <p:spPr>
          <a:xfrm>
            <a:off x="170454" y="0"/>
            <a:ext cx="11592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g3d4743163db_2_56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d4743163db_2_56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300" cy="40140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1pPr>
            <a:lvl2pPr lvl="1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2pPr>
            <a:lvl3pPr lvl="2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3pPr>
            <a:lvl4pPr lvl="3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4pPr>
            <a:lvl5pPr lvl="4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5pPr>
            <a:lvl6pPr lvl="5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6pPr>
            <a:lvl7pPr lvl="6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7pPr>
            <a:lvl8pPr lvl="7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8pPr>
            <a:lvl9pPr lvl="8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300" cy="15498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300" cy="38397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1pPr>
            <a:lvl2pPr lvl="1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2pPr>
            <a:lvl3pPr lvl="2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3pPr>
            <a:lvl4pPr lvl="3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4pPr>
            <a:lvl5pPr lvl="4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5pPr>
            <a:lvl6pPr lvl="5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6pPr>
            <a:lvl7pPr lvl="6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7pPr>
            <a:lvl8pPr lvl="7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8pPr>
            <a:lvl9pPr lvl="8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300" cy="25437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 algn="ctr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 algn="ctr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 algn="ctr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300" cy="16461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1pPr>
            <a:lvl2pPr lvl="1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2pPr>
            <a:lvl3pPr lvl="2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3pPr>
            <a:lvl4pPr lvl="3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4pPr>
            <a:lvl5pPr lvl="4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5pPr>
            <a:lvl6pPr lvl="5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6pPr>
            <a:lvl7pPr lvl="6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7pPr>
            <a:lvl8pPr lvl="7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8pPr>
            <a:lvl9pPr lvl="8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300" cy="11199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300" cy="66807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300" cy="11199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600" cy="66807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76021" lvl="0" marL="4572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600" cy="66807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76021" lvl="0" marL="4572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300" cy="11199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1pPr>
            <a:lvl2pPr lvl="1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2pPr>
            <a:lvl3pPr lvl="2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3pPr>
            <a:lvl4pPr lvl="3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4pPr>
            <a:lvl5pPr lvl="4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5pPr>
            <a:lvl6pPr lvl="5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6pPr>
            <a:lvl7pPr lvl="6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7pPr>
            <a:lvl8pPr lvl="7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8pPr>
            <a:lvl9pPr lvl="8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8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54961" lvl="0" marL="4572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300" cy="79998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1pPr>
            <a:lvl2pPr lvl="1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2pPr>
            <a:lvl3pPr lvl="2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3pPr>
            <a:lvl4pPr lvl="3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4pPr>
            <a:lvl5pPr lvl="4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5pPr>
            <a:lvl6pPr lvl="5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6pPr>
            <a:lvl7pPr lvl="6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7pPr>
            <a:lvl8pPr lvl="7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8pPr>
            <a:lvl9pPr lvl="8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51600" lIns="151600" spcFirstLastPara="1" rIns="151600" wrap="square" tIns="151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1pPr>
            <a:lvl2pPr lvl="1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2pPr>
            <a:lvl3pPr lvl="2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3pPr>
            <a:lvl4pPr lvl="3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4pPr>
            <a:lvl5pPr lvl="4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5pPr>
            <a:lvl6pPr lvl="5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6pPr>
            <a:lvl7pPr lvl="6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7pPr>
            <a:lvl8pPr lvl="7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8pPr>
            <a:lvl9pPr lvl="8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0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58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indent="-418141" lvl="0" marL="457200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3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300" cy="66807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985"/>
              <a:buChar char="●"/>
              <a:defRPr sz="2985">
                <a:solidFill>
                  <a:schemeClr val="dk2"/>
                </a:solidFill>
              </a:defRPr>
            </a:lvl1pPr>
            <a:lvl2pPr indent="-376021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2pPr>
            <a:lvl3pPr indent="-376021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3pPr>
            <a:lvl4pPr indent="-376021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●"/>
              <a:defRPr sz="2322">
                <a:solidFill>
                  <a:schemeClr val="dk2"/>
                </a:solidFill>
              </a:defRPr>
            </a:lvl4pPr>
            <a:lvl5pPr indent="-376021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5pPr>
            <a:lvl6pPr indent="-376021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6pPr>
            <a:lvl7pPr indent="-376021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●"/>
              <a:defRPr sz="2322">
                <a:solidFill>
                  <a:schemeClr val="dk2"/>
                </a:solidFill>
              </a:defRPr>
            </a:lvl7pPr>
            <a:lvl8pPr indent="-376021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8pPr>
            <a:lvl9pPr indent="-376021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8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 algn="r">
              <a:buNone/>
              <a:defRPr sz="1658">
                <a:solidFill>
                  <a:schemeClr val="dk2"/>
                </a:solidFill>
              </a:defRPr>
            </a:lvl1pPr>
            <a:lvl2pPr lvl="1" algn="r">
              <a:buNone/>
              <a:defRPr sz="1658">
                <a:solidFill>
                  <a:schemeClr val="dk2"/>
                </a:solidFill>
              </a:defRPr>
            </a:lvl2pPr>
            <a:lvl3pPr lvl="2" algn="r">
              <a:buNone/>
              <a:defRPr sz="1658">
                <a:solidFill>
                  <a:schemeClr val="dk2"/>
                </a:solidFill>
              </a:defRPr>
            </a:lvl3pPr>
            <a:lvl4pPr lvl="3" algn="r">
              <a:buNone/>
              <a:defRPr sz="1658">
                <a:solidFill>
                  <a:schemeClr val="dk2"/>
                </a:solidFill>
              </a:defRPr>
            </a:lvl4pPr>
            <a:lvl5pPr lvl="4" algn="r">
              <a:buNone/>
              <a:defRPr sz="1658">
                <a:solidFill>
                  <a:schemeClr val="dk2"/>
                </a:solidFill>
              </a:defRPr>
            </a:lvl5pPr>
            <a:lvl6pPr lvl="5" algn="r">
              <a:buNone/>
              <a:defRPr sz="1658">
                <a:solidFill>
                  <a:schemeClr val="dk2"/>
                </a:solidFill>
              </a:defRPr>
            </a:lvl6pPr>
            <a:lvl7pPr lvl="6" algn="r">
              <a:buNone/>
              <a:defRPr sz="1658">
                <a:solidFill>
                  <a:schemeClr val="dk2"/>
                </a:solidFill>
              </a:defRPr>
            </a:lvl7pPr>
            <a:lvl8pPr lvl="7" algn="r">
              <a:buNone/>
              <a:defRPr sz="1658">
                <a:solidFill>
                  <a:schemeClr val="dk2"/>
                </a:solidFill>
              </a:defRPr>
            </a:lvl8pPr>
            <a:lvl9pPr lvl="8" algn="r">
              <a:buNone/>
              <a:defRPr sz="1658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33F6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" id="57" name="Google Shape;5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0620" y="825597"/>
            <a:ext cx="5051517" cy="61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/>
          <p:nvPr/>
        </p:nvSpPr>
        <p:spPr>
          <a:xfrm>
            <a:off x="779400" y="3339303"/>
            <a:ext cx="6213600" cy="3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9452"/>
              <a:buFont typeface="Figtree Medium"/>
              <a:buNone/>
            </a:pPr>
            <a:r>
              <a:rPr b="0" i="0" lang="en" sz="7000" u="none" cap="none" strike="noStrike">
                <a:solidFill>
                  <a:srgbClr val="FFF6EE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This is where the</a:t>
            </a:r>
            <a:endParaRPr b="0" i="0" sz="7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9452"/>
              <a:buFont typeface="Figtree"/>
              <a:buNone/>
            </a:pPr>
            <a:r>
              <a:rPr b="0" i="1" lang="en" sz="7000" u="none" cap="none" strike="noStrike">
                <a:solidFill>
                  <a:srgbClr val="FFF6EE"/>
                </a:solidFill>
                <a:latin typeface="Figtree"/>
                <a:ea typeface="Figtree"/>
                <a:cs typeface="Figtree"/>
                <a:sym typeface="Figtree"/>
              </a:rPr>
              <a:t>title goes</a:t>
            </a:r>
            <a:endParaRPr b="0" i="0" sz="7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5"/>
          <p:cNvSpPr/>
          <p:nvPr/>
        </p:nvSpPr>
        <p:spPr>
          <a:xfrm>
            <a:off x="676487" y="8223673"/>
            <a:ext cx="6196500" cy="8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3175" lIns="86300" spcFirstLastPara="1" rIns="86300" wrap="square" tIns="43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5"/>
          <p:cNvSpPr/>
          <p:nvPr/>
        </p:nvSpPr>
        <p:spPr>
          <a:xfrm>
            <a:off x="633307" y="8111913"/>
            <a:ext cx="62829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F5AE7E"/>
                </a:solidFill>
                <a:latin typeface="Inter"/>
                <a:ea typeface="Inter"/>
                <a:cs typeface="Inter"/>
                <a:sym typeface="Inter"/>
              </a:rPr>
              <a:t>Author Name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5"/>
          <p:cNvSpPr/>
          <p:nvPr/>
        </p:nvSpPr>
        <p:spPr>
          <a:xfrm>
            <a:off x="652498" y="8813518"/>
            <a:ext cx="62442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1824"/>
              <a:buFont typeface="Inter Medium"/>
              <a:buNone/>
            </a:pPr>
            <a:r>
              <a:rPr lang="en" sz="1400">
                <a:solidFill>
                  <a:srgbClr val="F5AE7E"/>
                </a:solidFill>
                <a:latin typeface="Inter Medium"/>
                <a:ea typeface="Inter Medium"/>
                <a:cs typeface="Inter Medium"/>
                <a:sym typeface="Inter Medium"/>
              </a:rPr>
              <a:t>AUTHOR ROLE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6EE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719667" y="931333"/>
            <a:ext cx="51744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8955"/>
              <a:buFont typeface="Figtree Medium"/>
              <a:buNone/>
            </a:pPr>
            <a:r>
              <a:rPr lang="en" sz="70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Agenda</a:t>
            </a:r>
            <a:endParaRPr sz="7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6"/>
          <p:cNvSpPr/>
          <p:nvPr/>
        </p:nvSpPr>
        <p:spPr>
          <a:xfrm>
            <a:off x="1025525" y="2845223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6"/>
          <p:cNvSpPr/>
          <p:nvPr/>
        </p:nvSpPr>
        <p:spPr>
          <a:xfrm>
            <a:off x="1025525" y="3720677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6"/>
          <p:cNvSpPr/>
          <p:nvPr/>
        </p:nvSpPr>
        <p:spPr>
          <a:xfrm>
            <a:off x="1025525" y="4596130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6"/>
          <p:cNvSpPr/>
          <p:nvPr/>
        </p:nvSpPr>
        <p:spPr>
          <a:xfrm>
            <a:off x="1025525" y="5471583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6"/>
          <p:cNvSpPr/>
          <p:nvPr/>
        </p:nvSpPr>
        <p:spPr>
          <a:xfrm>
            <a:off x="1025525" y="6347037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1025525" y="7222490"/>
            <a:ext cx="2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6"/>
          <p:cNvSpPr/>
          <p:nvPr/>
        </p:nvSpPr>
        <p:spPr>
          <a:xfrm>
            <a:off x="1730798" y="2845223"/>
            <a:ext cx="5102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1730798" y="3720677"/>
            <a:ext cx="5102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1730798" y="4596130"/>
            <a:ext cx="5102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more text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1730798" y="5471583"/>
            <a:ext cx="5102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1730798" y="6347037"/>
            <a:ext cx="5102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1730798" y="7222490"/>
            <a:ext cx="5102100" cy="9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 and also spans two lines for fun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719667" y="9369213"/>
            <a:ext cx="6333000" cy="2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3175" lIns="86300" spcFirstLastPara="1" rIns="86300" wrap="square" tIns="43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719667" y="9369213"/>
            <a:ext cx="27252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6423049" y="9369204"/>
            <a:ext cx="6300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/>
          <p:nvPr/>
        </p:nvSpPr>
        <p:spPr>
          <a:xfrm>
            <a:off x="13431379" y="428413"/>
            <a:ext cx="2205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719667" y="428413"/>
            <a:ext cx="27252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719667" y="1438938"/>
            <a:ext cx="3976200" cy="10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960"/>
              <a:buFont typeface="Figtree Medium"/>
              <a:buNone/>
            </a:pPr>
            <a:r>
              <a:rPr lang="en" sz="7026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702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7"/>
          <p:cNvSpPr/>
          <p:nvPr/>
        </p:nvSpPr>
        <p:spPr>
          <a:xfrm>
            <a:off x="719667" y="3450563"/>
            <a:ext cx="25764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3482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719667" y="4363288"/>
            <a:ext cx="3663000" cy="27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93" name="Google Shape;93;p17"/>
          <p:cNvPicPr preferRelativeResize="0"/>
          <p:nvPr/>
        </p:nvPicPr>
        <p:blipFill rotWithShape="1">
          <a:blip r:embed="rId3">
            <a:alphaModFix/>
          </a:blip>
          <a:srcRect b="0" l="27657" r="0" t="0"/>
          <a:stretch/>
        </p:blipFill>
        <p:spPr>
          <a:xfrm>
            <a:off x="4954898" y="0"/>
            <a:ext cx="2817504" cy="1008031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6617324" y="428404"/>
            <a:ext cx="5577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03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/>
          <p:nvPr/>
        </p:nvSpPr>
        <p:spPr>
          <a:xfrm>
            <a:off x="13431379" y="428413"/>
            <a:ext cx="2205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719667" y="428413"/>
            <a:ext cx="27252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719667" y="1247987"/>
            <a:ext cx="6419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3482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8"/>
          <p:cNvSpPr/>
          <p:nvPr/>
        </p:nvSpPr>
        <p:spPr>
          <a:xfrm>
            <a:off x="719667" y="2090782"/>
            <a:ext cx="6381000" cy="23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6606557" y="428404"/>
            <a:ext cx="5688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04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8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0179" y="5166723"/>
            <a:ext cx="5352024" cy="3309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/>
          <p:nvPr/>
        </p:nvSpPr>
        <p:spPr>
          <a:xfrm>
            <a:off x="13431379" y="428413"/>
            <a:ext cx="2205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9"/>
          <p:cNvSpPr/>
          <p:nvPr/>
        </p:nvSpPr>
        <p:spPr>
          <a:xfrm>
            <a:off x="719667" y="428413"/>
            <a:ext cx="27252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9"/>
          <p:cNvSpPr/>
          <p:nvPr/>
        </p:nvSpPr>
        <p:spPr>
          <a:xfrm>
            <a:off x="719667" y="1136227"/>
            <a:ext cx="29436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9"/>
          <p:cNvSpPr/>
          <p:nvPr/>
        </p:nvSpPr>
        <p:spPr>
          <a:xfrm>
            <a:off x="719667" y="1909233"/>
            <a:ext cx="3047700" cy="11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9"/>
          <p:cNvSpPr/>
          <p:nvPr/>
        </p:nvSpPr>
        <p:spPr>
          <a:xfrm>
            <a:off x="4188460" y="1136227"/>
            <a:ext cx="29436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9"/>
          <p:cNvSpPr/>
          <p:nvPr/>
        </p:nvSpPr>
        <p:spPr>
          <a:xfrm>
            <a:off x="4188445" y="1909233"/>
            <a:ext cx="2986500" cy="11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9"/>
          <p:cNvSpPr/>
          <p:nvPr/>
        </p:nvSpPr>
        <p:spPr>
          <a:xfrm>
            <a:off x="719667" y="7161972"/>
            <a:ext cx="64413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54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9667" y="7990858"/>
            <a:ext cx="6502182" cy="152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/>
          <p:nvPr/>
        </p:nvSpPr>
        <p:spPr>
          <a:xfrm>
            <a:off x="741257" y="3747022"/>
            <a:ext cx="64191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9"/>
          <p:cNvSpPr/>
          <p:nvPr/>
        </p:nvSpPr>
        <p:spPr>
          <a:xfrm>
            <a:off x="741257" y="4563533"/>
            <a:ext cx="6381000" cy="11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9"/>
          <p:cNvSpPr/>
          <p:nvPr/>
        </p:nvSpPr>
        <p:spPr>
          <a:xfrm>
            <a:off x="6736075" y="428404"/>
            <a:ext cx="4389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05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