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</p:sldIdLst>
  <p:sldSz cy="7772400" cx="10058400"/>
  <p:notesSz cx="6858000" cy="9144000"/>
  <p:embeddedFontLst>
    <p:embeddedFont>
      <p:font typeface="Figtree Medium"/>
      <p:regular r:id="rId12"/>
      <p:bold r:id="rId13"/>
      <p:italic r:id="rId14"/>
      <p:boldItalic r:id="rId15"/>
    </p:embeddedFont>
    <p:embeddedFont>
      <p:font typeface="Figtree"/>
      <p:regular r:id="rId16"/>
      <p:bold r:id="rId17"/>
      <p:italic r:id="rId18"/>
      <p:boldItalic r:id="rId19"/>
    </p:embeddedFont>
    <p:embeddedFont>
      <p:font typeface="Inter"/>
      <p:regular r:id="rId20"/>
      <p:bold r:id="rId21"/>
      <p:italic r:id="rId22"/>
      <p:boldItalic r:id="rId23"/>
    </p:embeddedFont>
    <p:embeddedFont>
      <p:font typeface="Helvetica Neue"/>
      <p:regular r:id="rId24"/>
      <p:bold r:id="rId25"/>
      <p:italic r:id="rId26"/>
      <p:boldItalic r:id="rId27"/>
    </p:embeddedFont>
    <p:embeddedFont>
      <p:font typeface="Inter Medium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747775"/>
          </p15:clr>
        </p15:guide>
        <p15:guide id="2" pos="316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22" Type="http://schemas.openxmlformats.org/officeDocument/2006/relationships/font" Target="fonts/Inter-italic.fntdata"/><Relationship Id="rId21" Type="http://schemas.openxmlformats.org/officeDocument/2006/relationships/font" Target="fonts/Inter-bold.fntdata"/><Relationship Id="rId24" Type="http://schemas.openxmlformats.org/officeDocument/2006/relationships/font" Target="fonts/HelveticaNeue-regular.fntdata"/><Relationship Id="rId23" Type="http://schemas.openxmlformats.org/officeDocument/2006/relationships/font" Target="fonts/Inter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HelveticaNeue-italic.fntdata"/><Relationship Id="rId25" Type="http://schemas.openxmlformats.org/officeDocument/2006/relationships/font" Target="fonts/HelveticaNeue-bold.fntdata"/><Relationship Id="rId28" Type="http://schemas.openxmlformats.org/officeDocument/2006/relationships/font" Target="fonts/InterMedium-regular.fntdata"/><Relationship Id="rId27" Type="http://schemas.openxmlformats.org/officeDocument/2006/relationships/font" Target="fonts/HelveticaNeue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InterMedium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InterMedium-boldItalic.fntdata"/><Relationship Id="rId30" Type="http://schemas.openxmlformats.org/officeDocument/2006/relationships/font" Target="fonts/InterMedium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FigtreeMedium-bold.fntdata"/><Relationship Id="rId12" Type="http://schemas.openxmlformats.org/officeDocument/2006/relationships/font" Target="fonts/FigtreeMedium-regular.fntdata"/><Relationship Id="rId15" Type="http://schemas.openxmlformats.org/officeDocument/2006/relationships/font" Target="fonts/FigtreeMedium-boldItalic.fntdata"/><Relationship Id="rId14" Type="http://schemas.openxmlformats.org/officeDocument/2006/relationships/font" Target="fonts/FigtreeMedium-italic.fntdata"/><Relationship Id="rId17" Type="http://schemas.openxmlformats.org/officeDocument/2006/relationships/font" Target="fonts/Figtree-bold.fntdata"/><Relationship Id="rId16" Type="http://schemas.openxmlformats.org/officeDocument/2006/relationships/font" Target="fonts/Figtree-regular.fntdata"/><Relationship Id="rId19" Type="http://schemas.openxmlformats.org/officeDocument/2006/relationships/font" Target="fonts/Figtree-boldItalic.fntdata"/><Relationship Id="rId1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79" y="685800"/>
            <a:ext cx="4437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3d4743163db_2_2:notes"/>
          <p:cNvSpPr/>
          <p:nvPr>
            <p:ph idx="2" type="sldImg"/>
          </p:nvPr>
        </p:nvSpPr>
        <p:spPr>
          <a:xfrm>
            <a:off x="-220625" y="0"/>
            <a:ext cx="19413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4" name="Google Shape;54;g3d4743163db_2_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g3d4743163db_2_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4743163db_2_12:notes"/>
          <p:cNvSpPr/>
          <p:nvPr>
            <p:ph idx="2" type="sldImg"/>
          </p:nvPr>
        </p:nvSpPr>
        <p:spPr>
          <a:xfrm>
            <a:off x="-220625" y="0"/>
            <a:ext cx="19413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4" name="Google Shape;64;g3d4743163db_2_1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3d4743163db_2_1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4743163db_2_32:notes"/>
          <p:cNvSpPr/>
          <p:nvPr>
            <p:ph idx="2" type="sldImg"/>
          </p:nvPr>
        </p:nvSpPr>
        <p:spPr>
          <a:xfrm>
            <a:off x="-220625" y="0"/>
            <a:ext cx="19413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5" name="Google Shape;85;g3d4743163db_2_32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3d4743163db_2_32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d4743163db_2_43:notes"/>
          <p:cNvSpPr/>
          <p:nvPr>
            <p:ph idx="2" type="sldImg"/>
          </p:nvPr>
        </p:nvSpPr>
        <p:spPr>
          <a:xfrm>
            <a:off x="-220625" y="0"/>
            <a:ext cx="19413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" name="Google Shape;97;g3d4743163db_2_43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3d4743163db_2_43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d4743163db_2_56:notes"/>
          <p:cNvSpPr/>
          <p:nvPr>
            <p:ph idx="2" type="sldImg"/>
          </p:nvPr>
        </p:nvSpPr>
        <p:spPr>
          <a:xfrm>
            <a:off x="-220625" y="0"/>
            <a:ext cx="1941300" cy="15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g3d4743163db_2_56:notes"/>
          <p:cNvSpPr txBox="1"/>
          <p:nvPr>
            <p:ph idx="1" type="body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3d4743163db_2_56:notes"/>
          <p:cNvSpPr txBox="1"/>
          <p:nvPr>
            <p:ph idx="12" type="sldNum"/>
          </p:nvPr>
        </p:nvSpPr>
        <p:spPr>
          <a:xfrm>
            <a:off x="0" y="0"/>
            <a:ext cx="1500000" cy="2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50800" spcFirstLastPara="1" rIns="50800" wrap="square" tIns="254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300" cy="31017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1pPr>
            <a:lvl2pPr lvl="1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2pPr>
            <a:lvl3pPr lvl="2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3pPr>
            <a:lvl4pPr lvl="3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4pPr>
            <a:lvl5pPr lvl="4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5pPr>
            <a:lvl6pPr lvl="5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6pPr>
            <a:lvl7pPr lvl="6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7pPr>
            <a:lvl8pPr lvl="7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8pPr>
            <a:lvl9pPr lvl="8" algn="ctr">
              <a:spcBef>
                <a:spcPts val="0"/>
              </a:spcBef>
              <a:spcAft>
                <a:spcPts val="0"/>
              </a:spcAft>
              <a:buSzPts val="8623"/>
              <a:buNone/>
              <a:defRPr sz="8623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300" cy="11976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300" cy="29670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1pPr>
            <a:lvl2pPr lvl="1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2pPr>
            <a:lvl3pPr lvl="2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3pPr>
            <a:lvl4pPr lvl="3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4pPr>
            <a:lvl5pPr lvl="4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5pPr>
            <a:lvl6pPr lvl="5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6pPr>
            <a:lvl7pPr lvl="6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7pPr>
            <a:lvl8pPr lvl="7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8pPr>
            <a:lvl9pPr lvl="8" algn="ctr">
              <a:spcBef>
                <a:spcPts val="0"/>
              </a:spcBef>
              <a:spcAft>
                <a:spcPts val="0"/>
              </a:spcAft>
              <a:buSzPts val="19899"/>
              <a:buNone/>
              <a:defRPr sz="19899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300" cy="19656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418141" lvl="0" marL="457200" algn="ctr">
              <a:spcBef>
                <a:spcPts val="0"/>
              </a:spcBef>
              <a:spcAft>
                <a:spcPts val="0"/>
              </a:spcAft>
              <a:buSzPts val="2985"/>
              <a:buChar char="●"/>
              <a:defRPr sz="2985"/>
            </a:lvl1pPr>
            <a:lvl2pPr indent="-376021" lvl="1" marL="914400" algn="ctr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2pPr>
            <a:lvl3pPr indent="-376021" lvl="2" marL="1371600" algn="ctr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3pPr>
            <a:lvl4pPr indent="-376021" lvl="3" marL="1828800" algn="ctr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4pPr>
            <a:lvl5pPr indent="-376021" lvl="4" marL="2286000" algn="ctr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5pPr>
            <a:lvl6pPr indent="-376021" lvl="5" marL="2743200" algn="ctr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6pPr>
            <a:lvl7pPr indent="-376021" lvl="6" marL="3200400" algn="ctr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7pPr>
            <a:lvl8pPr indent="-376021" lvl="7" marL="3657600" algn="ctr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8pPr>
            <a:lvl9pPr indent="-376021" lvl="8" marL="4114800" algn="ctr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300" cy="12720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1pPr>
            <a:lvl2pPr lvl="1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2pPr>
            <a:lvl3pPr lvl="2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3pPr>
            <a:lvl4pPr lvl="3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4pPr>
            <a:lvl5pPr lvl="4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5pPr>
            <a:lvl6pPr lvl="5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6pPr>
            <a:lvl7pPr lvl="6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7pPr>
            <a:lvl8pPr lvl="7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8pPr>
            <a:lvl9pPr lvl="8" algn="ctr">
              <a:spcBef>
                <a:spcPts val="0"/>
              </a:spcBef>
              <a:spcAft>
                <a:spcPts val="0"/>
              </a:spcAft>
              <a:buSzPts val="5970"/>
              <a:buNone/>
              <a:defRPr sz="597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300" cy="8655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300" cy="51624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418141" lvl="0" marL="457200">
              <a:spcBef>
                <a:spcPts val="0"/>
              </a:spcBef>
              <a:spcAft>
                <a:spcPts val="0"/>
              </a:spcAft>
              <a:buSzPts val="2985"/>
              <a:buChar char="●"/>
              <a:defRPr sz="2985"/>
            </a:lvl1pPr>
            <a:lvl2pPr indent="-376021" lvl="1" marL="9144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2pPr>
            <a:lvl3pPr indent="-376021" lvl="2" marL="13716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3pPr>
            <a:lvl4pPr indent="-376021" lvl="3" marL="18288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4pPr>
            <a:lvl5pPr indent="-376021" lvl="4" marL="22860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5pPr>
            <a:lvl6pPr indent="-376021" lvl="5" marL="27432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6pPr>
            <a:lvl7pPr indent="-376021" lvl="6" marL="32004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7pPr>
            <a:lvl8pPr indent="-376021" lvl="7" marL="36576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8pPr>
            <a:lvl9pPr indent="-376021" lvl="8" marL="41148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300" cy="8655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500" cy="51624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376021" lvl="0" marL="4572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1pPr>
            <a:lvl2pPr indent="-354961" lvl="1" marL="9144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2pPr>
            <a:lvl3pPr indent="-354961" lvl="2" marL="13716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3pPr>
            <a:lvl4pPr indent="-354961" lvl="3" marL="18288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4pPr>
            <a:lvl5pPr indent="-354961" lvl="4" marL="22860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5pPr>
            <a:lvl6pPr indent="-354961" lvl="5" marL="27432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6pPr>
            <a:lvl7pPr indent="-354961" lvl="6" marL="32004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7pPr>
            <a:lvl8pPr indent="-354961" lvl="7" marL="36576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8pPr>
            <a:lvl9pPr indent="-354961" lvl="8" marL="41148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500" cy="51624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376021" lvl="0" marL="4572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1pPr>
            <a:lvl2pPr indent="-354961" lvl="1" marL="9144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2pPr>
            <a:lvl3pPr indent="-354961" lvl="2" marL="13716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3pPr>
            <a:lvl4pPr indent="-354961" lvl="3" marL="18288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4pPr>
            <a:lvl5pPr indent="-354961" lvl="4" marL="22860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5pPr>
            <a:lvl6pPr indent="-354961" lvl="5" marL="27432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6pPr>
            <a:lvl7pPr indent="-354961" lvl="6" marL="32004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7pPr>
            <a:lvl8pPr indent="-354961" lvl="7" marL="36576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8pPr>
            <a:lvl9pPr indent="-354961" lvl="8" marL="41148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300" cy="8655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1pPr>
            <a:lvl2pPr lvl="1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2pPr>
            <a:lvl3pPr lvl="2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3pPr>
            <a:lvl4pPr lvl="3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4pPr>
            <a:lvl5pPr lvl="4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5pPr>
            <a:lvl6pPr lvl="5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6pPr>
            <a:lvl7pPr lvl="6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7pPr>
            <a:lvl8pPr lvl="7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8pPr>
            <a:lvl9pPr lvl="8">
              <a:spcBef>
                <a:spcPts val="0"/>
              </a:spcBef>
              <a:spcAft>
                <a:spcPts val="0"/>
              </a:spcAft>
              <a:buSzPts val="4643"/>
              <a:buNone/>
              <a:defRPr sz="4643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1pPr>
            <a:lvl2pPr lvl="1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2pPr>
            <a:lvl3pPr lvl="2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3pPr>
            <a:lvl4pPr lvl="3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4pPr>
            <a:lvl5pPr lvl="4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5pPr>
            <a:lvl6pPr lvl="5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6pPr>
            <a:lvl7pPr lvl="6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7pPr>
            <a:lvl8pPr lvl="7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8pPr>
            <a:lvl9pPr lvl="8">
              <a:spcBef>
                <a:spcPts val="0"/>
              </a:spcBef>
              <a:spcAft>
                <a:spcPts val="0"/>
              </a:spcAft>
              <a:buSzPts val="3980"/>
              <a:buNone/>
              <a:defRPr sz="398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8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354961" lvl="0" marL="4572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1pPr>
            <a:lvl2pPr indent="-354961" lvl="1" marL="9144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2pPr>
            <a:lvl3pPr indent="-354961" lvl="2" marL="13716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3pPr>
            <a:lvl4pPr indent="-354961" lvl="3" marL="18288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4pPr>
            <a:lvl5pPr indent="-354961" lvl="4" marL="22860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5pPr>
            <a:lvl6pPr indent="-354961" lvl="5" marL="27432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6pPr>
            <a:lvl7pPr indent="-354961" lvl="6" marL="3200400">
              <a:spcBef>
                <a:spcPts val="0"/>
              </a:spcBef>
              <a:spcAft>
                <a:spcPts val="0"/>
              </a:spcAft>
              <a:buSzPts val="1990"/>
              <a:buChar char="●"/>
              <a:defRPr sz="1990"/>
            </a:lvl7pPr>
            <a:lvl8pPr indent="-354961" lvl="7" marL="3657600">
              <a:spcBef>
                <a:spcPts val="0"/>
              </a:spcBef>
              <a:spcAft>
                <a:spcPts val="0"/>
              </a:spcAft>
              <a:buSzPts val="1990"/>
              <a:buChar char="○"/>
              <a:defRPr sz="1990"/>
            </a:lvl8pPr>
            <a:lvl9pPr indent="-354961" lvl="8" marL="4114800">
              <a:spcBef>
                <a:spcPts val="0"/>
              </a:spcBef>
              <a:spcAft>
                <a:spcPts val="0"/>
              </a:spcAft>
              <a:buSzPts val="1990"/>
              <a:buChar char="■"/>
              <a:defRPr sz="199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100" cy="61818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1pPr>
            <a:lvl2pPr lvl="1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2pPr>
            <a:lvl3pPr lvl="2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3pPr>
            <a:lvl4pPr lvl="3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4pPr>
            <a:lvl5pPr lvl="4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5pPr>
            <a:lvl6pPr lvl="5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6pPr>
            <a:lvl7pPr lvl="6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7pPr>
            <a:lvl8pPr lvl="7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8pPr>
            <a:lvl9pPr lvl="8">
              <a:spcBef>
                <a:spcPts val="0"/>
              </a:spcBef>
              <a:spcAft>
                <a:spcPts val="0"/>
              </a:spcAft>
              <a:buSzPts val="7960"/>
              <a:buNone/>
              <a:defRPr sz="796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51600" lIns="151600" spcFirstLastPara="1" rIns="151600" wrap="square" tIns="1516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51600" lIns="151600" spcFirstLastPara="1" rIns="151600" wrap="square" tIns="1516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1pPr>
            <a:lvl2pPr lvl="1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2pPr>
            <a:lvl3pPr lvl="2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3pPr>
            <a:lvl4pPr lvl="3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4pPr>
            <a:lvl5pPr lvl="4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5pPr>
            <a:lvl6pPr lvl="5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6pPr>
            <a:lvl7pPr lvl="6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7pPr>
            <a:lvl8pPr lvl="7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8pPr>
            <a:lvl9pPr lvl="8" algn="ctr">
              <a:spcBef>
                <a:spcPts val="0"/>
              </a:spcBef>
              <a:spcAft>
                <a:spcPts val="0"/>
              </a:spcAft>
              <a:buSzPts val="6965"/>
              <a:buNone/>
              <a:defRPr sz="6965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000"/>
          </a:xfrm>
          <a:prstGeom prst="rect">
            <a:avLst/>
          </a:prstGeom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482"/>
              <a:buNone/>
              <a:defRPr sz="3482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1000" cy="5583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indent="-418141" lvl="0" marL="457200">
              <a:spcBef>
                <a:spcPts val="0"/>
              </a:spcBef>
              <a:spcAft>
                <a:spcPts val="0"/>
              </a:spcAft>
              <a:buSzPts val="2985"/>
              <a:buChar char="●"/>
              <a:defRPr sz="2985"/>
            </a:lvl1pPr>
            <a:lvl2pPr indent="-376021" lvl="1" marL="9144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2pPr>
            <a:lvl3pPr indent="-376021" lvl="2" marL="13716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3pPr>
            <a:lvl4pPr indent="-376021" lvl="3" marL="18288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4pPr>
            <a:lvl5pPr indent="-376021" lvl="4" marL="22860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5pPr>
            <a:lvl6pPr indent="-376021" lvl="5" marL="27432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6pPr>
            <a:lvl7pPr indent="-376021" lvl="6" marL="3200400">
              <a:spcBef>
                <a:spcPts val="0"/>
              </a:spcBef>
              <a:spcAft>
                <a:spcPts val="0"/>
              </a:spcAft>
              <a:buSzPts val="2322"/>
              <a:buChar char="●"/>
              <a:defRPr sz="2322"/>
            </a:lvl7pPr>
            <a:lvl8pPr indent="-376021" lvl="7" marL="3657600">
              <a:spcBef>
                <a:spcPts val="0"/>
              </a:spcBef>
              <a:spcAft>
                <a:spcPts val="0"/>
              </a:spcAft>
              <a:buSzPts val="2322"/>
              <a:buChar char="○"/>
              <a:defRPr sz="2322"/>
            </a:lvl8pPr>
            <a:lvl9pPr indent="-376021" lvl="8" marL="4114800">
              <a:spcBef>
                <a:spcPts val="0"/>
              </a:spcBef>
              <a:spcAft>
                <a:spcPts val="0"/>
              </a:spcAft>
              <a:buSzPts val="2322"/>
              <a:buChar char="■"/>
              <a:defRPr sz="2322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985"/>
              <a:buNone/>
              <a:defRPr sz="2985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>
              <a:buNone/>
              <a:defRPr sz="1658"/>
            </a:lvl1pPr>
            <a:lvl2pPr lvl="1">
              <a:buNone/>
              <a:defRPr sz="1658"/>
            </a:lvl2pPr>
            <a:lvl3pPr lvl="2">
              <a:buNone/>
              <a:defRPr sz="1658"/>
            </a:lvl3pPr>
            <a:lvl4pPr lvl="3">
              <a:buNone/>
              <a:defRPr sz="1658"/>
            </a:lvl4pPr>
            <a:lvl5pPr lvl="4">
              <a:buNone/>
              <a:defRPr sz="1658"/>
            </a:lvl5pPr>
            <a:lvl6pPr lvl="5">
              <a:buNone/>
              <a:defRPr sz="1658"/>
            </a:lvl6pPr>
            <a:lvl7pPr lvl="6">
              <a:buNone/>
              <a:defRPr sz="1658"/>
            </a:lvl7pPr>
            <a:lvl8pPr lvl="7">
              <a:buNone/>
              <a:defRPr sz="1658"/>
            </a:lvl8pPr>
            <a:lvl9pPr lvl="8">
              <a:buNone/>
              <a:defRPr sz="1658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3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00" lIns="151600" spcFirstLastPara="1" rIns="151600" wrap="square" tIns="1516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43"/>
              <a:buNone/>
              <a:defRPr sz="4643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300" cy="51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600" lIns="151600" spcFirstLastPara="1" rIns="151600" wrap="square" tIns="151600">
            <a:normAutofit/>
          </a:bodyPr>
          <a:lstStyle>
            <a:lvl1pPr indent="-418141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985"/>
              <a:buChar char="●"/>
              <a:defRPr sz="2985">
                <a:solidFill>
                  <a:schemeClr val="dk2"/>
                </a:solidFill>
              </a:defRPr>
            </a:lvl1pPr>
            <a:lvl2pPr indent="-376021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○"/>
              <a:defRPr sz="2322">
                <a:solidFill>
                  <a:schemeClr val="dk2"/>
                </a:solidFill>
              </a:defRPr>
            </a:lvl2pPr>
            <a:lvl3pPr indent="-376021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■"/>
              <a:defRPr sz="2322">
                <a:solidFill>
                  <a:schemeClr val="dk2"/>
                </a:solidFill>
              </a:defRPr>
            </a:lvl3pPr>
            <a:lvl4pPr indent="-376021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●"/>
              <a:defRPr sz="2322">
                <a:solidFill>
                  <a:schemeClr val="dk2"/>
                </a:solidFill>
              </a:defRPr>
            </a:lvl4pPr>
            <a:lvl5pPr indent="-376021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○"/>
              <a:defRPr sz="2322">
                <a:solidFill>
                  <a:schemeClr val="dk2"/>
                </a:solidFill>
              </a:defRPr>
            </a:lvl5pPr>
            <a:lvl6pPr indent="-376021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■"/>
              <a:defRPr sz="2322">
                <a:solidFill>
                  <a:schemeClr val="dk2"/>
                </a:solidFill>
              </a:defRPr>
            </a:lvl6pPr>
            <a:lvl7pPr indent="-376021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●"/>
              <a:defRPr sz="2322">
                <a:solidFill>
                  <a:schemeClr val="dk2"/>
                </a:solidFill>
              </a:defRPr>
            </a:lvl7pPr>
            <a:lvl8pPr indent="-376021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○"/>
              <a:defRPr sz="2322">
                <a:solidFill>
                  <a:schemeClr val="dk2"/>
                </a:solidFill>
              </a:defRPr>
            </a:lvl8pPr>
            <a:lvl9pPr indent="-376021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22"/>
              <a:buChar char="■"/>
              <a:defRPr sz="2322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4200" cy="59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600" lIns="151600" spcFirstLastPara="1" rIns="151600" wrap="square" tIns="151600">
            <a:normAutofit/>
          </a:bodyPr>
          <a:lstStyle>
            <a:lvl1pPr lvl="0" algn="r">
              <a:buNone/>
              <a:defRPr sz="1658">
                <a:solidFill>
                  <a:schemeClr val="dk2"/>
                </a:solidFill>
              </a:defRPr>
            </a:lvl1pPr>
            <a:lvl2pPr lvl="1" algn="r">
              <a:buNone/>
              <a:defRPr sz="1658">
                <a:solidFill>
                  <a:schemeClr val="dk2"/>
                </a:solidFill>
              </a:defRPr>
            </a:lvl2pPr>
            <a:lvl3pPr lvl="2" algn="r">
              <a:buNone/>
              <a:defRPr sz="1658">
                <a:solidFill>
                  <a:schemeClr val="dk2"/>
                </a:solidFill>
              </a:defRPr>
            </a:lvl3pPr>
            <a:lvl4pPr lvl="3" algn="r">
              <a:buNone/>
              <a:defRPr sz="1658">
                <a:solidFill>
                  <a:schemeClr val="dk2"/>
                </a:solidFill>
              </a:defRPr>
            </a:lvl4pPr>
            <a:lvl5pPr lvl="4" algn="r">
              <a:buNone/>
              <a:defRPr sz="1658">
                <a:solidFill>
                  <a:schemeClr val="dk2"/>
                </a:solidFill>
              </a:defRPr>
            </a:lvl5pPr>
            <a:lvl6pPr lvl="5" algn="r">
              <a:buNone/>
              <a:defRPr sz="1658">
                <a:solidFill>
                  <a:schemeClr val="dk2"/>
                </a:solidFill>
              </a:defRPr>
            </a:lvl6pPr>
            <a:lvl7pPr lvl="6" algn="r">
              <a:buNone/>
              <a:defRPr sz="1658">
                <a:solidFill>
                  <a:schemeClr val="dk2"/>
                </a:solidFill>
              </a:defRPr>
            </a:lvl7pPr>
            <a:lvl8pPr lvl="7" algn="r">
              <a:buNone/>
              <a:defRPr sz="1658">
                <a:solidFill>
                  <a:schemeClr val="dk2"/>
                </a:solidFill>
              </a:defRPr>
            </a:lvl8pPr>
            <a:lvl9pPr lvl="8" algn="r">
              <a:buNone/>
              <a:defRPr sz="1658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33F63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 " id="57" name="Google Shape;5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77478" y="650187"/>
            <a:ext cx="3903444" cy="476796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5"/>
          <p:cNvSpPr/>
          <p:nvPr/>
        </p:nvSpPr>
        <p:spPr>
          <a:xfrm>
            <a:off x="1008635" y="2580371"/>
            <a:ext cx="8041200" cy="26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E"/>
              </a:buClr>
              <a:buSzPts val="9452"/>
              <a:buFont typeface="Figtree Medium"/>
              <a:buNone/>
            </a:pPr>
            <a:r>
              <a:rPr b="0" i="0" lang="en" sz="7000" u="none" cap="none" strike="noStrike">
                <a:solidFill>
                  <a:srgbClr val="FFF6EE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This is where the</a:t>
            </a:r>
            <a:endParaRPr b="0" i="0" sz="7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6EE"/>
              </a:buClr>
              <a:buSzPts val="9452"/>
              <a:buFont typeface="Figtree"/>
              <a:buNone/>
            </a:pPr>
            <a:r>
              <a:rPr b="0" i="1" lang="en" sz="7000" u="none" cap="none" strike="noStrike">
                <a:solidFill>
                  <a:srgbClr val="FFF6EE"/>
                </a:solidFill>
                <a:latin typeface="Figtree"/>
                <a:ea typeface="Figtree"/>
                <a:cs typeface="Figtree"/>
                <a:sym typeface="Figtree"/>
              </a:rPr>
              <a:t>title goes</a:t>
            </a:r>
            <a:endParaRPr b="0" i="0" sz="7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5"/>
          <p:cNvSpPr/>
          <p:nvPr/>
        </p:nvSpPr>
        <p:spPr>
          <a:xfrm>
            <a:off x="875453" y="6354657"/>
            <a:ext cx="8019000" cy="6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3175" lIns="86300" spcFirstLastPara="1" rIns="86300" wrap="square" tIns="43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15"/>
          <p:cNvSpPr/>
          <p:nvPr/>
        </p:nvSpPr>
        <p:spPr>
          <a:xfrm>
            <a:off x="819573" y="6268297"/>
            <a:ext cx="81309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F5AE7E"/>
                </a:solidFill>
                <a:latin typeface="Inter"/>
                <a:ea typeface="Inter"/>
                <a:cs typeface="Inter"/>
                <a:sym typeface="Inter"/>
              </a:rPr>
              <a:t>Author Name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5"/>
          <p:cNvSpPr/>
          <p:nvPr/>
        </p:nvSpPr>
        <p:spPr>
          <a:xfrm>
            <a:off x="844409" y="6810445"/>
            <a:ext cx="80808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5AE7E"/>
              </a:buClr>
              <a:buSzPts val="1824"/>
              <a:buFont typeface="Inter Medium"/>
              <a:buNone/>
            </a:pPr>
            <a:r>
              <a:rPr lang="en" sz="1400">
                <a:solidFill>
                  <a:srgbClr val="F5AE7E"/>
                </a:solidFill>
                <a:latin typeface="Inter Medium"/>
                <a:ea typeface="Inter Medium"/>
                <a:cs typeface="Inter Medium"/>
                <a:sym typeface="Inter Medium"/>
              </a:rPr>
              <a:t>AUTHOR ROLE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6EE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>
            <a:off x="931333" y="719667"/>
            <a:ext cx="6696300" cy="8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8955"/>
              <a:buFont typeface="Figtree Medium"/>
              <a:buNone/>
            </a:pPr>
            <a:r>
              <a:rPr lang="en" sz="7000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Agenda</a:t>
            </a:r>
            <a:endParaRPr sz="7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16"/>
          <p:cNvSpPr/>
          <p:nvPr/>
        </p:nvSpPr>
        <p:spPr>
          <a:xfrm>
            <a:off x="1327150" y="2198582"/>
            <a:ext cx="326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6"/>
          <p:cNvSpPr/>
          <p:nvPr/>
        </p:nvSpPr>
        <p:spPr>
          <a:xfrm>
            <a:off x="1327150" y="2875068"/>
            <a:ext cx="326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16"/>
          <p:cNvSpPr/>
          <p:nvPr/>
        </p:nvSpPr>
        <p:spPr>
          <a:xfrm>
            <a:off x="1327150" y="3551555"/>
            <a:ext cx="326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16"/>
          <p:cNvSpPr/>
          <p:nvPr/>
        </p:nvSpPr>
        <p:spPr>
          <a:xfrm>
            <a:off x="1327150" y="4228042"/>
            <a:ext cx="326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6"/>
          <p:cNvSpPr/>
          <p:nvPr/>
        </p:nvSpPr>
        <p:spPr>
          <a:xfrm>
            <a:off x="1327150" y="4904528"/>
            <a:ext cx="326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6"/>
          <p:cNvSpPr/>
          <p:nvPr/>
        </p:nvSpPr>
        <p:spPr>
          <a:xfrm>
            <a:off x="1327150" y="5581015"/>
            <a:ext cx="3261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E6EE5"/>
              </a:buClr>
              <a:buSzPts val="3482"/>
              <a:buFont typeface="Inter"/>
              <a:buNone/>
            </a:pPr>
            <a:r>
              <a:rPr lang="en" sz="3482">
                <a:solidFill>
                  <a:srgbClr val="0E6EE5"/>
                </a:solidFill>
                <a:latin typeface="Inter"/>
                <a:ea typeface="Inter"/>
                <a:cs typeface="Inter"/>
                <a:sym typeface="Inter"/>
              </a:rPr>
              <a:t>#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6"/>
          <p:cNvSpPr/>
          <p:nvPr/>
        </p:nvSpPr>
        <p:spPr>
          <a:xfrm>
            <a:off x="2239857" y="2198582"/>
            <a:ext cx="66027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16"/>
          <p:cNvSpPr/>
          <p:nvPr/>
        </p:nvSpPr>
        <p:spPr>
          <a:xfrm>
            <a:off x="2239857" y="2875068"/>
            <a:ext cx="66027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16"/>
          <p:cNvSpPr/>
          <p:nvPr/>
        </p:nvSpPr>
        <p:spPr>
          <a:xfrm>
            <a:off x="2239857" y="3551555"/>
            <a:ext cx="66027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more text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6"/>
          <p:cNvSpPr/>
          <p:nvPr/>
        </p:nvSpPr>
        <p:spPr>
          <a:xfrm>
            <a:off x="2239857" y="4228042"/>
            <a:ext cx="66027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6"/>
          <p:cNvSpPr/>
          <p:nvPr/>
        </p:nvSpPr>
        <p:spPr>
          <a:xfrm>
            <a:off x="2239857" y="4904528"/>
            <a:ext cx="66027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6"/>
          <p:cNvSpPr/>
          <p:nvPr/>
        </p:nvSpPr>
        <p:spPr>
          <a:xfrm>
            <a:off x="2239857" y="5581015"/>
            <a:ext cx="6602700" cy="7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82"/>
              <a:buFont typeface="Inter"/>
              <a:buNone/>
            </a:pPr>
            <a:r>
              <a:rPr lang="en" sz="254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List item that is really quite long and also spans two lines for fun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16"/>
          <p:cNvSpPr/>
          <p:nvPr/>
        </p:nvSpPr>
        <p:spPr>
          <a:xfrm>
            <a:off x="931333" y="7239847"/>
            <a:ext cx="81957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3175" lIns="86300" spcFirstLastPara="1" rIns="86300" wrap="square" tIns="431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58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931333" y="7239847"/>
            <a:ext cx="35268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8312181" y="7239840"/>
            <a:ext cx="8154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/>
          <p:nvPr/>
        </p:nvSpPr>
        <p:spPr>
          <a:xfrm>
            <a:off x="17381784" y="331047"/>
            <a:ext cx="2853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Helvetica Neue"/>
              <a:buNone/>
            </a:pPr>
            <a:r>
              <a:rPr lang="en" sz="1824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7"/>
          <p:cNvSpPr/>
          <p:nvPr/>
        </p:nvSpPr>
        <p:spPr>
          <a:xfrm>
            <a:off x="931333" y="331047"/>
            <a:ext cx="35268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7"/>
          <p:cNvSpPr/>
          <p:nvPr/>
        </p:nvSpPr>
        <p:spPr>
          <a:xfrm>
            <a:off x="931333" y="1111906"/>
            <a:ext cx="5145600" cy="8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7960"/>
              <a:buFont typeface="Figtree Medium"/>
              <a:buNone/>
            </a:pPr>
            <a:r>
              <a:rPr lang="en" sz="7026">
                <a:solidFill>
                  <a:srgbClr val="082D5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Headline</a:t>
            </a:r>
            <a:endParaRPr sz="702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7"/>
          <p:cNvSpPr/>
          <p:nvPr/>
        </p:nvSpPr>
        <p:spPr>
          <a:xfrm>
            <a:off x="931333" y="2666344"/>
            <a:ext cx="33342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3482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931333" y="3371631"/>
            <a:ext cx="4740300" cy="212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 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93" name="Google Shape;93;p17"/>
          <p:cNvPicPr preferRelativeResize="0"/>
          <p:nvPr/>
        </p:nvPicPr>
        <p:blipFill rotWithShape="1">
          <a:blip r:embed="rId3">
            <a:alphaModFix/>
          </a:blip>
          <a:srcRect b="0" l="27657" r="0" t="0"/>
          <a:stretch/>
        </p:blipFill>
        <p:spPr>
          <a:xfrm>
            <a:off x="6412221" y="0"/>
            <a:ext cx="3646183" cy="7789333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/>
          <p:nvPr/>
        </p:nvSpPr>
        <p:spPr>
          <a:xfrm>
            <a:off x="8563596" y="331040"/>
            <a:ext cx="7218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FFFFFF"/>
                </a:solidFill>
                <a:latin typeface="Inter Medium"/>
                <a:ea typeface="Inter Medium"/>
                <a:cs typeface="Inter Medium"/>
                <a:sym typeface="Inter Medium"/>
              </a:rPr>
              <a:t>03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/>
          <p:nvPr/>
        </p:nvSpPr>
        <p:spPr>
          <a:xfrm>
            <a:off x="17381784" y="331047"/>
            <a:ext cx="2853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Helvetica Neue"/>
              <a:buNone/>
            </a:pPr>
            <a:r>
              <a:rPr lang="en" sz="1824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8"/>
          <p:cNvSpPr/>
          <p:nvPr/>
        </p:nvSpPr>
        <p:spPr>
          <a:xfrm>
            <a:off x="931333" y="331047"/>
            <a:ext cx="35268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8"/>
          <p:cNvSpPr/>
          <p:nvPr/>
        </p:nvSpPr>
        <p:spPr>
          <a:xfrm>
            <a:off x="931333" y="964353"/>
            <a:ext cx="83070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3482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3482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18"/>
          <p:cNvSpPr/>
          <p:nvPr/>
        </p:nvSpPr>
        <p:spPr>
          <a:xfrm>
            <a:off x="931333" y="1615604"/>
            <a:ext cx="8257800" cy="18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8549662" y="331040"/>
            <a:ext cx="7362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04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18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66114" y="3992468"/>
            <a:ext cx="4135656" cy="2557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/>
          <p:nvPr/>
        </p:nvSpPr>
        <p:spPr>
          <a:xfrm>
            <a:off x="17381784" y="331047"/>
            <a:ext cx="2853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Helvetica Neue"/>
              <a:buNone/>
            </a:pPr>
            <a:r>
              <a:rPr lang="en" sz="1824">
                <a:solidFill>
                  <a:srgbClr val="082D5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02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9"/>
          <p:cNvSpPr/>
          <p:nvPr/>
        </p:nvSpPr>
        <p:spPr>
          <a:xfrm>
            <a:off x="931333" y="331047"/>
            <a:ext cx="35268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PROJECT NAME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9"/>
          <p:cNvSpPr/>
          <p:nvPr/>
        </p:nvSpPr>
        <p:spPr>
          <a:xfrm>
            <a:off x="931333" y="877993"/>
            <a:ext cx="38094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48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48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9"/>
          <p:cNvSpPr/>
          <p:nvPr/>
        </p:nvSpPr>
        <p:spPr>
          <a:xfrm>
            <a:off x="931333" y="1475317"/>
            <a:ext cx="3944100" cy="9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19"/>
          <p:cNvSpPr/>
          <p:nvPr/>
        </p:nvSpPr>
        <p:spPr>
          <a:xfrm>
            <a:off x="5420360" y="877993"/>
            <a:ext cx="38094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48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48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19"/>
          <p:cNvSpPr/>
          <p:nvPr/>
        </p:nvSpPr>
        <p:spPr>
          <a:xfrm>
            <a:off x="5420341" y="1475317"/>
            <a:ext cx="3864900" cy="9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9"/>
          <p:cNvSpPr/>
          <p:nvPr/>
        </p:nvSpPr>
        <p:spPr>
          <a:xfrm>
            <a:off x="931333" y="5534251"/>
            <a:ext cx="83358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54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54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118" name="Google Shape;11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1333" y="6174754"/>
            <a:ext cx="8414588" cy="118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/>
          <p:nvPr/>
        </p:nvSpPr>
        <p:spPr>
          <a:xfrm>
            <a:off x="959273" y="2895426"/>
            <a:ext cx="8307000" cy="417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Clr>
                <a:srgbClr val="EB6D34"/>
              </a:buClr>
              <a:buSzPts val="3482"/>
              <a:buFont typeface="Inter Medium"/>
              <a:buNone/>
            </a:pPr>
            <a:r>
              <a:rPr lang="en" sz="2489">
                <a:solidFill>
                  <a:srgbClr val="EB6D34"/>
                </a:solidFill>
                <a:latin typeface="Inter Medium"/>
                <a:ea typeface="Inter Medium"/>
                <a:cs typeface="Inter Medium"/>
                <a:sym typeface="Inter Medium"/>
              </a:rPr>
              <a:t>Subtitle</a:t>
            </a:r>
            <a:endParaRPr sz="2489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19"/>
          <p:cNvSpPr/>
          <p:nvPr/>
        </p:nvSpPr>
        <p:spPr>
          <a:xfrm>
            <a:off x="959273" y="3526367"/>
            <a:ext cx="8257800" cy="9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Bright and descriptive words, followed by an additional phrase of note. Multiple lines of description, text, or supportive phrasing. Text can flow here in a meaningful way.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3181C"/>
              </a:buClr>
              <a:buSzPts val="1824"/>
              <a:buFont typeface="Inter"/>
              <a:buNone/>
            </a:pPr>
            <a:r>
              <a:rPr lang="en" sz="1556">
                <a:solidFill>
                  <a:srgbClr val="13181C"/>
                </a:solidFill>
                <a:latin typeface="Inter"/>
                <a:ea typeface="Inter"/>
                <a:cs typeface="Inter"/>
                <a:sym typeface="Inter"/>
              </a:rPr>
              <a:t>Write a few sentences that set the scene and guide the viewer through the content. Describe what’s happening and why it’s relevant. This space should feel approachable.</a:t>
            </a:r>
            <a:endParaRPr sz="155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19"/>
          <p:cNvSpPr/>
          <p:nvPr/>
        </p:nvSpPr>
        <p:spPr>
          <a:xfrm>
            <a:off x="8717273" y="331040"/>
            <a:ext cx="567900" cy="2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82D5B"/>
              </a:buClr>
              <a:buSzPts val="1824"/>
              <a:buFont typeface="Inter Medium"/>
              <a:buNone/>
            </a:pPr>
            <a:r>
              <a:rPr lang="en" sz="1824">
                <a:solidFill>
                  <a:srgbClr val="082D5B"/>
                </a:solidFill>
                <a:latin typeface="Inter Medium"/>
                <a:ea typeface="Inter Medium"/>
                <a:cs typeface="Inter Medium"/>
                <a:sym typeface="Inter Medium"/>
              </a:rPr>
              <a:t>05</a:t>
            </a:r>
            <a:endParaRPr sz="1824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