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7175" cy="13716000"/>
  <p:notesSz cx="13716000" cy="2438717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36" d="100"/>
          <a:sy n="36" d="100"/>
        </p:scale>
        <p:origin x="2720" y="14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4548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svg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33F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49781" y="10718800"/>
            <a:ext cx="7100187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ctr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F5AE7E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Author Name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8683652" y="11713633"/>
            <a:ext cx="7032446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F5AE7E">
                    <a:alpha val="7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AUTHOR ROLE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2593241" y="5816600"/>
            <a:ext cx="19213268" cy="37041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2500"/>
              </a:lnSpc>
              <a:buNone/>
            </a:pPr>
            <a:r>
              <a:rPr lang="en-US" sz="12500" kern="0" spc="-375" dirty="0">
                <a:solidFill>
                  <a:srgbClr val="FFFFFF">
                    <a:alpha val="100000"/>
                  </a:srgbClr>
                </a:solidFill>
                <a:latin typeface="Figtree Medium" pitchFamily="34" charset="0"/>
                <a:ea typeface="Figtree Medium" pitchFamily="34" charset="-122"/>
                <a:cs typeface="Figtree Medium" pitchFamily="34" charset="-120"/>
              </a:rPr>
              <a:t>This is where the</a:t>
            </a:r>
            <a:endParaRPr lang="en-US" sz="12500" dirty="0"/>
          </a:p>
          <a:p>
            <a:pPr marL="0" indent="0" algn="ctr">
              <a:lnSpc>
                <a:spcPts val="12500"/>
              </a:lnSpc>
              <a:buNone/>
            </a:pPr>
            <a:r>
              <a:rPr lang="en-US" sz="12500" kern="0" spc="-375" dirty="0">
                <a:solidFill>
                  <a:srgbClr val="FFFFFF">
                    <a:alpha val="100000"/>
                  </a:srgbClr>
                </a:solidFill>
                <a:latin typeface="Figtree Italic" pitchFamily="34" charset="0"/>
                <a:ea typeface="Figtree Italic" pitchFamily="34" charset="-122"/>
                <a:cs typeface="Figtree Italic" pitchFamily="34" charset="-120"/>
              </a:rPr>
              <a:t>title goes</a:t>
            </a:r>
            <a:endParaRPr lang="en-US" sz="12500" dirty="0"/>
          </a:p>
        </p:txBody>
      </p:sp>
      <p:pic>
        <p:nvPicPr>
          <p:cNvPr id="5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4637" y="1309604"/>
            <a:ext cx="3810476" cy="12876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1270159" y="1270000"/>
            <a:ext cx="4428620" cy="1253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9500"/>
              </a:lnSpc>
              <a:buNone/>
            </a:pPr>
            <a:r>
              <a:rPr lang="en-US" sz="9500" kern="0" spc="-285" dirty="0">
                <a:ln w="0">
                  <a:solidFill>
                    <a:srgbClr val="082D5B"/>
                  </a:solidFill>
                </a:ln>
                <a:solidFill>
                  <a:srgbClr val="082D5B">
                    <a:alpha val="100000"/>
                  </a:srgbClr>
                </a:solidFill>
                <a:latin typeface="Figtree Medium" pitchFamily="34" charset="0"/>
                <a:ea typeface="Figtree Medium" pitchFamily="34" charset="-122"/>
                <a:cs typeface="Figtree Medium" pitchFamily="34" charset="-120"/>
              </a:rPr>
              <a:t>Agenda</a:t>
            </a:r>
            <a:endParaRPr lang="en-US" sz="9500" dirty="0"/>
          </a:p>
        </p:txBody>
      </p:sp>
      <p:sp>
        <p:nvSpPr>
          <p:cNvPr id="6" name="Text 4"/>
          <p:cNvSpPr/>
          <p:nvPr/>
        </p:nvSpPr>
        <p:spPr>
          <a:xfrm>
            <a:off x="13019127" y="1270000"/>
            <a:ext cx="444556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0E6EE5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#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13019127" y="2463800"/>
            <a:ext cx="444556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0E6EE5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#</a:t>
            </a:r>
            <a:endParaRPr lang="en-US" sz="3600" dirty="0"/>
          </a:p>
        </p:txBody>
      </p:sp>
      <p:sp>
        <p:nvSpPr>
          <p:cNvPr id="8" name="Text 6"/>
          <p:cNvSpPr/>
          <p:nvPr/>
        </p:nvSpPr>
        <p:spPr>
          <a:xfrm>
            <a:off x="13019127" y="3657600"/>
            <a:ext cx="444556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0E6EE5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#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13019127" y="4851400"/>
            <a:ext cx="444556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0E6EE5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#</a:t>
            </a:r>
            <a:endParaRPr lang="en-US" sz="3600" dirty="0"/>
          </a:p>
        </p:txBody>
      </p:sp>
      <p:sp>
        <p:nvSpPr>
          <p:cNvPr id="10" name="Text 8"/>
          <p:cNvSpPr/>
          <p:nvPr/>
        </p:nvSpPr>
        <p:spPr>
          <a:xfrm>
            <a:off x="13019127" y="6045200"/>
            <a:ext cx="444556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0E6EE5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#</a:t>
            </a:r>
            <a:endParaRPr lang="en-US" sz="3600" dirty="0"/>
          </a:p>
        </p:txBody>
      </p:sp>
      <p:sp>
        <p:nvSpPr>
          <p:cNvPr id="11" name="Text 9"/>
          <p:cNvSpPr/>
          <p:nvPr/>
        </p:nvSpPr>
        <p:spPr>
          <a:xfrm>
            <a:off x="13019127" y="7239000"/>
            <a:ext cx="444556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0E6EE5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#</a:t>
            </a:r>
            <a:endParaRPr lang="en-US" sz="3600" dirty="0"/>
          </a:p>
        </p:txBody>
      </p:sp>
      <p:sp>
        <p:nvSpPr>
          <p:cNvPr id="13" name="Text 11"/>
          <p:cNvSpPr/>
          <p:nvPr/>
        </p:nvSpPr>
        <p:spPr>
          <a:xfrm>
            <a:off x="14263883" y="1270000"/>
            <a:ext cx="9005426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List</a:t>
            </a:r>
            <a:endParaRPr lang="en-US" sz="3600" dirty="0"/>
          </a:p>
        </p:txBody>
      </p:sp>
      <p:sp>
        <p:nvSpPr>
          <p:cNvPr id="14" name="Text 12"/>
          <p:cNvSpPr/>
          <p:nvPr/>
        </p:nvSpPr>
        <p:spPr>
          <a:xfrm>
            <a:off x="14263883" y="2463800"/>
            <a:ext cx="9005426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List item</a:t>
            </a:r>
            <a:endParaRPr lang="en-US" sz="3600" dirty="0"/>
          </a:p>
        </p:txBody>
      </p:sp>
      <p:sp>
        <p:nvSpPr>
          <p:cNvPr id="15" name="Text 13"/>
          <p:cNvSpPr/>
          <p:nvPr/>
        </p:nvSpPr>
        <p:spPr>
          <a:xfrm>
            <a:off x="14263883" y="3657600"/>
            <a:ext cx="9005426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List item more text</a:t>
            </a:r>
            <a:endParaRPr lang="en-US" sz="3600" dirty="0"/>
          </a:p>
        </p:txBody>
      </p:sp>
      <p:sp>
        <p:nvSpPr>
          <p:cNvPr id="16" name="Text 14"/>
          <p:cNvSpPr/>
          <p:nvPr/>
        </p:nvSpPr>
        <p:spPr>
          <a:xfrm>
            <a:off x="14263883" y="4851400"/>
            <a:ext cx="9005426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List item</a:t>
            </a:r>
            <a:endParaRPr lang="en-US" sz="3600" dirty="0"/>
          </a:p>
        </p:txBody>
      </p:sp>
      <p:sp>
        <p:nvSpPr>
          <p:cNvPr id="17" name="Text 15"/>
          <p:cNvSpPr/>
          <p:nvPr/>
        </p:nvSpPr>
        <p:spPr>
          <a:xfrm>
            <a:off x="14263883" y="6045200"/>
            <a:ext cx="9005426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List item that is really quite long</a:t>
            </a:r>
            <a:endParaRPr lang="en-US" sz="3600" dirty="0"/>
          </a:p>
        </p:txBody>
      </p:sp>
      <p:sp>
        <p:nvSpPr>
          <p:cNvPr id="18" name="Text 16"/>
          <p:cNvSpPr/>
          <p:nvPr/>
        </p:nvSpPr>
        <p:spPr>
          <a:xfrm>
            <a:off x="14263883" y="7239000"/>
            <a:ext cx="9005426" cy="1320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List item that is really quite long and also spans two lines for fun</a:t>
            </a:r>
            <a:endParaRPr lang="en-US" sz="3600" dirty="0"/>
          </a:p>
        </p:txBody>
      </p:sp>
      <p:sp>
        <p:nvSpPr>
          <p:cNvPr id="20" name="Text 18"/>
          <p:cNvSpPr/>
          <p:nvPr/>
        </p:nvSpPr>
        <p:spPr>
          <a:xfrm>
            <a:off x="1270159" y="12776200"/>
            <a:ext cx="4809668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PROJECT NAME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22638463" y="12776200"/>
            <a:ext cx="414919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02</a:t>
            </a:r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3705396" y="584200"/>
            <a:ext cx="389515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Helvetica Neue Medium" pitchFamily="34" charset="0"/>
                <a:ea typeface="Helvetica Neue Medium" pitchFamily="34" charset="-122"/>
                <a:cs typeface="Helvetica Neue Medium" pitchFamily="34" charset="-120"/>
              </a:rPr>
              <a:t>02</a:t>
            </a:r>
            <a:endParaRPr lang="en-US" sz="2000" dirty="0"/>
          </a:p>
        </p:txBody>
      </p:sp>
      <p:sp>
        <p:nvSpPr>
          <p:cNvPr id="3" name="Text 1"/>
          <p:cNvSpPr/>
          <p:nvPr/>
        </p:nvSpPr>
        <p:spPr>
          <a:xfrm>
            <a:off x="1270159" y="584200"/>
            <a:ext cx="4809668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PROJECT NAME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1270159" y="2603500"/>
            <a:ext cx="11088486" cy="142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8400"/>
              </a:lnSpc>
              <a:buNone/>
            </a:pPr>
            <a:r>
              <a:rPr lang="en-US" sz="8400" kern="0" spc="-252" dirty="0">
                <a:solidFill>
                  <a:srgbClr val="082D5B">
                    <a:alpha val="100000"/>
                  </a:srgbClr>
                </a:solidFill>
                <a:latin typeface="Figtree Medium" pitchFamily="34" charset="0"/>
                <a:ea typeface="Figtree Medium" pitchFamily="34" charset="-122"/>
                <a:cs typeface="Figtree Medium" pitchFamily="34" charset="-120"/>
              </a:rPr>
              <a:t>Headline</a:t>
            </a:r>
            <a:endParaRPr lang="en-US" sz="8400" dirty="0"/>
          </a:p>
        </p:txBody>
      </p:sp>
      <p:sp>
        <p:nvSpPr>
          <p:cNvPr id="6" name="Text 4"/>
          <p:cNvSpPr/>
          <p:nvPr/>
        </p:nvSpPr>
        <p:spPr>
          <a:xfrm>
            <a:off x="1270159" y="5232400"/>
            <a:ext cx="96024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EB6D34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Subtitle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1270159" y="6477000"/>
            <a:ext cx="9534658" cy="2218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Bright and descriptive words, followed by an additional phrase of note. Multiple lines of description, text, or supportive phrasing. Text can flow here in a meaningful way.</a:t>
            </a:r>
            <a:endParaRPr lang="en-US" sz="2000" dirty="0"/>
          </a:p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 </a:t>
            </a:r>
            <a:endParaRPr lang="en-US" sz="2000" dirty="0"/>
          </a:p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Write a few sentences that set the scene and guide the viewer through the content. Describe what’s happening and why it’s relevant. This space should feel approachable.</a:t>
            </a:r>
            <a:endParaRPr lang="en-US" sz="2000" dirty="0"/>
          </a:p>
        </p:txBody>
      </p:sp>
      <p:pic>
        <p:nvPicPr>
          <p:cNvPr id="8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9651" y="0"/>
            <a:ext cx="11177397" cy="13716000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23235437" y="584200"/>
            <a:ext cx="453023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FFFFFF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03</a:t>
            </a:r>
            <a:endParaRPr 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70159" y="584200"/>
            <a:ext cx="4809668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PROJECT NAME</a:t>
            </a:r>
            <a:endParaRPr lang="en-US" sz="2000" dirty="0"/>
          </a:p>
        </p:txBody>
      </p:sp>
      <p:sp>
        <p:nvSpPr>
          <p:cNvPr id="3" name="Text 1"/>
          <p:cNvSpPr/>
          <p:nvPr/>
        </p:nvSpPr>
        <p:spPr>
          <a:xfrm>
            <a:off x="1270159" y="2032000"/>
            <a:ext cx="11088486" cy="142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8400"/>
              </a:lnSpc>
              <a:buNone/>
            </a:pPr>
            <a:r>
              <a:rPr lang="en-US" sz="8400" kern="0" spc="-252" dirty="0">
                <a:solidFill>
                  <a:srgbClr val="082D5B">
                    <a:alpha val="100000"/>
                  </a:srgbClr>
                </a:solidFill>
                <a:latin typeface="Figtree Medium" pitchFamily="34" charset="0"/>
                <a:ea typeface="Figtree Medium" pitchFamily="34" charset="-122"/>
                <a:cs typeface="Figtree Medium" pitchFamily="34" charset="-120"/>
              </a:rPr>
              <a:t>Headline</a:t>
            </a:r>
            <a:endParaRPr lang="en-US" sz="8400" dirty="0"/>
          </a:p>
        </p:txBody>
      </p:sp>
      <p:sp>
        <p:nvSpPr>
          <p:cNvPr id="5" name="Text 3"/>
          <p:cNvSpPr/>
          <p:nvPr/>
        </p:nvSpPr>
        <p:spPr>
          <a:xfrm>
            <a:off x="1270159" y="4076700"/>
            <a:ext cx="96024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EB6D34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Subtitle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1270159" y="5321300"/>
            <a:ext cx="9534658" cy="2218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Bright and descriptive words, followed by an additional phrase of note. Multiple lines of description, text, or supportive phrasing. Text can flow here in a meaningful way.</a:t>
            </a:r>
            <a:endParaRPr lang="en-US" sz="2000" dirty="0"/>
          </a:p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 </a:t>
            </a:r>
            <a:endParaRPr lang="en-US" sz="2000" dirty="0"/>
          </a:p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Write a few sentences that set the scene and guide the viewer through the content. Describe what’s happening and why it’s relevant. This space should feel approachable.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1270159" y="8432800"/>
            <a:ext cx="9665908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EB6D34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Subtitle</a:t>
            </a:r>
            <a:endParaRPr lang="en-US" sz="3600" dirty="0"/>
          </a:p>
        </p:txBody>
      </p:sp>
      <p:pic>
        <p:nvPicPr>
          <p:cNvPr id="10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159" y="9728200"/>
            <a:ext cx="2845156" cy="2844800"/>
          </a:xfrm>
          <a:prstGeom prst="rect">
            <a:avLst/>
          </a:prstGeom>
        </p:spPr>
      </p:pic>
      <p:pic>
        <p:nvPicPr>
          <p:cNvPr id="11" name="Image 1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572" y="9728200"/>
            <a:ext cx="2845156" cy="2844800"/>
          </a:xfrm>
          <a:prstGeom prst="rect">
            <a:avLst/>
          </a:prstGeom>
        </p:spPr>
      </p:pic>
      <p:pic>
        <p:nvPicPr>
          <p:cNvPr id="12" name="Image 2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4984" y="9728200"/>
            <a:ext cx="2845156" cy="2844800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13844730" y="3898900"/>
            <a:ext cx="9665908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EB6D34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Subtitle</a:t>
            </a:r>
            <a:endParaRPr lang="en-US" sz="3600" dirty="0"/>
          </a:p>
        </p:txBody>
      </p:sp>
      <p:pic>
        <p:nvPicPr>
          <p:cNvPr id="14" name="Image 3" descr=" 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467108" y="5321300"/>
            <a:ext cx="7034831" cy="6765928"/>
          </a:xfrm>
          <a:prstGeom prst="rect">
            <a:avLst/>
          </a:prstGeom>
        </p:spPr>
      </p:pic>
      <p:pic>
        <p:nvPicPr>
          <p:cNvPr id="15" name="Image 4" descr=" 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467108" y="5321300"/>
            <a:ext cx="6426352" cy="6765928"/>
          </a:xfrm>
          <a:prstGeom prst="rect">
            <a:avLst/>
          </a:prstGeom>
        </p:spPr>
      </p:pic>
      <p:pic>
        <p:nvPicPr>
          <p:cNvPr id="16" name="Image 5" descr=" 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467105" y="5321299"/>
            <a:ext cx="4846651" cy="6765929"/>
          </a:xfrm>
          <a:prstGeom prst="rect">
            <a:avLst/>
          </a:prstGeom>
        </p:spPr>
      </p:pic>
      <p:pic>
        <p:nvPicPr>
          <p:cNvPr id="17" name="Image 6" descr=" 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470513" y="7648354"/>
            <a:ext cx="7249202" cy="4924646"/>
          </a:xfrm>
          <a:prstGeom prst="rect">
            <a:avLst/>
          </a:prstGeom>
        </p:spPr>
      </p:pic>
      <p:sp>
        <p:nvSpPr>
          <p:cNvPr id="18" name="Text 9"/>
          <p:cNvSpPr/>
          <p:nvPr/>
        </p:nvSpPr>
        <p:spPr>
          <a:xfrm>
            <a:off x="23235437" y="584200"/>
            <a:ext cx="453023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04</a:t>
            </a:r>
            <a:endParaRPr lang="en-US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3235437" y="584200"/>
            <a:ext cx="453023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05</a:t>
            </a:r>
            <a:endParaRPr lang="en-US" sz="2000" dirty="0"/>
          </a:p>
        </p:txBody>
      </p:sp>
      <p:sp>
        <p:nvSpPr>
          <p:cNvPr id="3" name="Text 1"/>
          <p:cNvSpPr/>
          <p:nvPr/>
        </p:nvSpPr>
        <p:spPr>
          <a:xfrm>
            <a:off x="1270159" y="584200"/>
            <a:ext cx="4809668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Helvetica Neue Medium" pitchFamily="34" charset="0"/>
                <a:ea typeface="Helvetica Neue Medium" pitchFamily="34" charset="-122"/>
                <a:cs typeface="Helvetica Neue Medium" pitchFamily="34" charset="-120"/>
              </a:rPr>
              <a:t>PROJECT NAME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1270159" y="2032000"/>
            <a:ext cx="11088486" cy="142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8400"/>
              </a:lnSpc>
              <a:buNone/>
            </a:pPr>
            <a:r>
              <a:rPr lang="en-US" sz="8400" kern="0" spc="-252" dirty="0">
                <a:solidFill>
                  <a:srgbClr val="082D5B">
                    <a:alpha val="100000"/>
                  </a:srgbClr>
                </a:solidFill>
                <a:latin typeface="Figtree Medium" pitchFamily="34" charset="0"/>
                <a:ea typeface="Figtree Medium" pitchFamily="34" charset="-122"/>
                <a:cs typeface="Figtree Medium" pitchFamily="34" charset="-120"/>
              </a:rPr>
              <a:t>Headline</a:t>
            </a:r>
            <a:endParaRPr lang="en-US" sz="8400" dirty="0"/>
          </a:p>
        </p:txBody>
      </p:sp>
      <p:sp>
        <p:nvSpPr>
          <p:cNvPr id="6" name="Text 4"/>
          <p:cNvSpPr/>
          <p:nvPr/>
        </p:nvSpPr>
        <p:spPr>
          <a:xfrm>
            <a:off x="1270159" y="4076700"/>
            <a:ext cx="96024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EB6D34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Subtitle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1270159" y="5321300"/>
            <a:ext cx="9534658" cy="2218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Bright and descriptive words, followed by an additional phrase of note. Multiple lines of description, text, or supportive phrasing. Text can flow here in a meaningful way.</a:t>
            </a:r>
            <a:endParaRPr lang="en-US" sz="2000" dirty="0"/>
          </a:p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 </a:t>
            </a:r>
            <a:endParaRPr lang="en-US" sz="2000" dirty="0"/>
          </a:p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Write a few sentences that set the scene and guide the viewer through the content. Describe what’s happening and why it’s relevant. This space should feel approachable.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1270159" y="8445500"/>
            <a:ext cx="96024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EB6D34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Subtitle</a:t>
            </a:r>
            <a:endParaRPr lang="en-US" sz="3600" dirty="0"/>
          </a:p>
        </p:txBody>
      </p:sp>
      <p:sp>
        <p:nvSpPr>
          <p:cNvPr id="10" name="Text 8"/>
          <p:cNvSpPr/>
          <p:nvPr/>
        </p:nvSpPr>
        <p:spPr>
          <a:xfrm>
            <a:off x="1270159" y="9690100"/>
            <a:ext cx="9534658" cy="2218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Bright and descriptive words, followed by an additional phrase of note. Multiple lines of description, text, or supportive phrasing. Text can flow here in a meaningful way.</a:t>
            </a:r>
            <a:endParaRPr lang="en-US" sz="2000" dirty="0"/>
          </a:p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 </a:t>
            </a:r>
            <a:endParaRPr lang="en-US" sz="2000" dirty="0"/>
          </a:p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Write a few sentences that set the scene and guide the viewer through the content. Describe what’s happening and why it’s relevant. This space should feel approachable.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12193524" y="4076700"/>
            <a:ext cx="96024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EB6D34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Subtitle</a:t>
            </a:r>
            <a:endParaRPr lang="en-US" sz="3600" dirty="0"/>
          </a:p>
        </p:txBody>
      </p:sp>
      <p:sp>
        <p:nvSpPr>
          <p:cNvPr id="13" name="Text 11"/>
          <p:cNvSpPr/>
          <p:nvPr/>
        </p:nvSpPr>
        <p:spPr>
          <a:xfrm>
            <a:off x="12193524" y="5321300"/>
            <a:ext cx="9534658" cy="2218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Bright and descriptive words, followed by an additional phrase of note. Multiple lines of description, text, or supportive phrasing. Text can flow here in a meaningful way.</a:t>
            </a:r>
            <a:endParaRPr lang="en-US" sz="2000" dirty="0"/>
          </a:p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 </a:t>
            </a:r>
            <a:endParaRPr lang="en-US" sz="2000" dirty="0"/>
          </a:p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Write a few sentences that set the scene and guide the viewer through the content. Describe what’s happening and why it’s relevant. This space should feel approachable.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12193524" y="8432800"/>
            <a:ext cx="9665908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EB6D34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Subtitle</a:t>
            </a:r>
            <a:endParaRPr lang="en-US" sz="3600" dirty="0"/>
          </a:p>
        </p:txBody>
      </p:sp>
      <p:pic>
        <p:nvPicPr>
          <p:cNvPr id="16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3524" y="9728200"/>
            <a:ext cx="9513489" cy="2844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396</Words>
  <Application>Microsoft Macintosh PowerPoint</Application>
  <PresentationFormat>Custom</PresentationFormat>
  <Paragraphs>57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Figtree Italic</vt:lpstr>
      <vt:lpstr>Figtree Medium</vt:lpstr>
      <vt:lpstr>Helvetica Neue Medium</vt:lpstr>
      <vt:lpstr>Inter Medium</vt:lpstr>
      <vt:lpstr>Inter Regular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Huettenmeyer, Noah E</cp:lastModifiedBy>
  <cp:revision>2</cp:revision>
  <dcterms:created xsi:type="dcterms:W3CDTF">2026-04-03T19:44:53Z</dcterms:created>
  <dcterms:modified xsi:type="dcterms:W3CDTF">2026-04-03T19:51:24Z</dcterms:modified>
</cp:coreProperties>
</file>