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3716000" cy="13716000"/>
  <p:notesSz cx="13716000" cy="13716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4" d="100"/>
          <a:sy n="64" d="100"/>
        </p:scale>
        <p:origin x="26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335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33F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0" y="1308100"/>
            <a:ext cx="10541000" cy="128762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375833" y="5634912"/>
            <a:ext cx="10964333" cy="29633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0000"/>
              </a:lnSpc>
              <a:buNone/>
            </a:pPr>
            <a:r>
              <a:rPr lang="en-US" sz="10000" kern="0" spc="-300" dirty="0">
                <a:solidFill>
                  <a:srgbClr val="FFF6EE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This is where the</a:t>
            </a:r>
            <a:endParaRPr lang="en-US" sz="10000" dirty="0"/>
          </a:p>
          <a:p>
            <a:pPr marL="0" indent="0" algn="ctr">
              <a:lnSpc>
                <a:spcPts val="10000"/>
              </a:lnSpc>
              <a:buNone/>
            </a:pPr>
            <a:r>
              <a:rPr lang="en-US" sz="10000" kern="0" spc="-300" dirty="0">
                <a:solidFill>
                  <a:srgbClr val="FFF6EE">
                    <a:alpha val="100000"/>
                  </a:srgbClr>
                </a:solidFill>
                <a:latin typeface="Figtree Italic" pitchFamily="34" charset="0"/>
                <a:ea typeface="Figtree Italic" pitchFamily="34" charset="-122"/>
                <a:cs typeface="Figtree Italic" pitchFamily="34" charset="-120"/>
              </a:rPr>
              <a:t>title goes</a:t>
            </a:r>
            <a:endParaRPr lang="en-US" sz="10000" dirty="0"/>
          </a:p>
        </p:txBody>
      </p:sp>
      <p:sp>
        <p:nvSpPr>
          <p:cNvPr id="4" name="Shape 1"/>
          <p:cNvSpPr/>
          <p:nvPr/>
        </p:nvSpPr>
        <p:spPr>
          <a:xfrm>
            <a:off x="1193800" y="11214100"/>
            <a:ext cx="10934700" cy="1193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117600" y="11061700"/>
            <a:ext cx="110871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F5AE7E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Author Name</a:t>
            </a:r>
            <a:endParaRPr lang="en-US" sz="3600" dirty="0"/>
          </a:p>
        </p:txBody>
      </p:sp>
      <p:sp>
        <p:nvSpPr>
          <p:cNvPr id="6" name="Text 3"/>
          <p:cNvSpPr/>
          <p:nvPr/>
        </p:nvSpPr>
        <p:spPr>
          <a:xfrm>
            <a:off x="1151467" y="12018433"/>
            <a:ext cx="110193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F5AE7E">
                    <a:alpha val="7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AUTHOR ROLE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270000" y="1270000"/>
            <a:ext cx="4428067" cy="1253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500"/>
              </a:lnSpc>
              <a:buNone/>
            </a:pPr>
            <a:r>
              <a:rPr lang="en-US" sz="9500" kern="0" spc="-285" dirty="0">
                <a:ln w="0">
                  <a:solidFill>
                    <a:srgbClr val="082D5B"/>
                  </a:solidFill>
                </a:ln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Agenda</a:t>
            </a:r>
            <a:endParaRPr lang="en-US" sz="9500" dirty="0"/>
          </a:p>
        </p:txBody>
      </p:sp>
      <p:sp>
        <p:nvSpPr>
          <p:cNvPr id="6" name="Text 4"/>
          <p:cNvSpPr/>
          <p:nvPr/>
        </p:nvSpPr>
        <p:spPr>
          <a:xfrm>
            <a:off x="1809750" y="38798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7" name="Text 5"/>
          <p:cNvSpPr/>
          <p:nvPr/>
        </p:nvSpPr>
        <p:spPr>
          <a:xfrm>
            <a:off x="1809750" y="50736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1809750" y="62674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1809750" y="74612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0" name="Text 8"/>
          <p:cNvSpPr/>
          <p:nvPr/>
        </p:nvSpPr>
        <p:spPr>
          <a:xfrm>
            <a:off x="1809750" y="86550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1" name="Text 9"/>
          <p:cNvSpPr/>
          <p:nvPr/>
        </p:nvSpPr>
        <p:spPr>
          <a:xfrm>
            <a:off x="1809750" y="9848850"/>
            <a:ext cx="444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0E6EE5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#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3054350" y="3879850"/>
            <a:ext cx="900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</a:t>
            </a:r>
            <a:endParaRPr lang="en-US" sz="3600" dirty="0"/>
          </a:p>
        </p:txBody>
      </p:sp>
      <p:sp>
        <p:nvSpPr>
          <p:cNvPr id="14" name="Text 12"/>
          <p:cNvSpPr/>
          <p:nvPr/>
        </p:nvSpPr>
        <p:spPr>
          <a:xfrm>
            <a:off x="3054350" y="5073650"/>
            <a:ext cx="900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</a:t>
            </a:r>
            <a:endParaRPr lang="en-US" sz="3600" dirty="0"/>
          </a:p>
        </p:txBody>
      </p:sp>
      <p:sp>
        <p:nvSpPr>
          <p:cNvPr id="15" name="Text 13"/>
          <p:cNvSpPr/>
          <p:nvPr/>
        </p:nvSpPr>
        <p:spPr>
          <a:xfrm>
            <a:off x="3054350" y="6267450"/>
            <a:ext cx="900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more text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3054350" y="7461250"/>
            <a:ext cx="900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</a:t>
            </a:r>
            <a:endParaRPr lang="en-US" sz="3600" dirty="0"/>
          </a:p>
        </p:txBody>
      </p:sp>
      <p:sp>
        <p:nvSpPr>
          <p:cNvPr id="17" name="Text 15"/>
          <p:cNvSpPr/>
          <p:nvPr/>
        </p:nvSpPr>
        <p:spPr>
          <a:xfrm>
            <a:off x="3054350" y="8655050"/>
            <a:ext cx="900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that is really quite long</a:t>
            </a:r>
            <a:endParaRPr lang="en-US" sz="3600" dirty="0"/>
          </a:p>
        </p:txBody>
      </p:sp>
      <p:sp>
        <p:nvSpPr>
          <p:cNvPr id="18" name="Text 16"/>
          <p:cNvSpPr/>
          <p:nvPr/>
        </p:nvSpPr>
        <p:spPr>
          <a:xfrm>
            <a:off x="3054350" y="9848850"/>
            <a:ext cx="9004300" cy="1320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List item that is really quite long and also spans two lines for fun</a:t>
            </a:r>
            <a:endParaRPr lang="en-US" sz="3600" dirty="0"/>
          </a:p>
        </p:txBody>
      </p:sp>
      <p:sp>
        <p:nvSpPr>
          <p:cNvPr id="19" name="Shape 17"/>
          <p:cNvSpPr/>
          <p:nvPr/>
        </p:nvSpPr>
        <p:spPr>
          <a:xfrm>
            <a:off x="1270000" y="12776200"/>
            <a:ext cx="11176000" cy="304800"/>
          </a:xfrm>
          <a:prstGeom prst="rect">
            <a:avLst/>
          </a:prstGeom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1270000" y="12776200"/>
            <a:ext cx="48090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993033" y="12776200"/>
            <a:ext cx="4529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02</a:t>
            </a: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702433" y="584200"/>
            <a:ext cx="3894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Helvetica Neue Medium" pitchFamily="34" charset="0"/>
                <a:ea typeface="Helvetica Neue Medium" pitchFamily="34" charset="-122"/>
                <a:cs typeface="Helvetica Neue Medium" pitchFamily="34" charset="-120"/>
              </a:rPr>
              <a:t>02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000" y="584200"/>
            <a:ext cx="48090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270000" y="2705100"/>
            <a:ext cx="11087100" cy="142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8400"/>
              </a:lnSpc>
              <a:buNone/>
            </a:pPr>
            <a:r>
              <a:rPr lang="en-US" sz="8400" kern="0" spc="-252" dirty="0">
                <a:solidFill>
                  <a:srgbClr val="082D5B">
                    <a:alpha val="100000"/>
                  </a:srgbClr>
                </a:solidFill>
                <a:latin typeface="Figtree Medium" pitchFamily="34" charset="0"/>
                <a:ea typeface="Figtree Medium" pitchFamily="34" charset="-122"/>
                <a:cs typeface="Figtree Medium" pitchFamily="34" charset="-120"/>
              </a:rPr>
              <a:t>Headline</a:t>
            </a:r>
            <a:endParaRPr lang="en-US" sz="8400" dirty="0"/>
          </a:p>
        </p:txBody>
      </p:sp>
      <p:sp>
        <p:nvSpPr>
          <p:cNvPr id="7" name="Text 5"/>
          <p:cNvSpPr/>
          <p:nvPr/>
        </p:nvSpPr>
        <p:spPr>
          <a:xfrm>
            <a:off x="1270000" y="5334000"/>
            <a:ext cx="45466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1270000" y="6578600"/>
            <a:ext cx="4478867" cy="3742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pic>
        <p:nvPicPr>
          <p:cNvPr id="9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0"/>
            <a:ext cx="6858000" cy="1371600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2208933" y="584200"/>
            <a:ext cx="4529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FFFFFF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03</a:t>
            </a:r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702433" y="584200"/>
            <a:ext cx="3894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Helvetica Neue Medium" pitchFamily="34" charset="0"/>
                <a:ea typeface="Helvetica Neue Medium" pitchFamily="34" charset="-122"/>
                <a:cs typeface="Helvetica Neue Medium" pitchFamily="34" charset="-120"/>
              </a:rPr>
              <a:t>02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000" y="584200"/>
            <a:ext cx="48090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pic>
        <p:nvPicPr>
          <p:cNvPr id="4" name="Image 0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2144" y="5429253"/>
            <a:ext cx="7033954" cy="6765928"/>
          </a:xfrm>
          <a:prstGeom prst="rect">
            <a:avLst/>
          </a:prstGeom>
        </p:spPr>
      </p:pic>
      <p:pic>
        <p:nvPicPr>
          <p:cNvPr id="5" name="Image 1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32144" y="5429253"/>
            <a:ext cx="6425551" cy="6765928"/>
          </a:xfrm>
          <a:prstGeom prst="rect">
            <a:avLst/>
          </a:prstGeom>
        </p:spPr>
      </p:pic>
      <p:pic>
        <p:nvPicPr>
          <p:cNvPr id="6" name="Image 2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32141" y="5429253"/>
            <a:ext cx="4846046" cy="6765928"/>
          </a:xfrm>
          <a:prstGeom prst="rect">
            <a:avLst/>
          </a:prstGeom>
        </p:spPr>
      </p:pic>
      <p:pic>
        <p:nvPicPr>
          <p:cNvPr id="7" name="Image 3" descr=" 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35548" y="7756308"/>
            <a:ext cx="7248296" cy="492464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270000" y="1701800"/>
            <a:ext cx="11328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10" name="Text 4"/>
          <p:cNvSpPr/>
          <p:nvPr/>
        </p:nvSpPr>
        <p:spPr>
          <a:xfrm>
            <a:off x="1270000" y="2946400"/>
            <a:ext cx="11260667" cy="160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11" name="Text 5"/>
          <p:cNvSpPr/>
          <p:nvPr/>
        </p:nvSpPr>
        <p:spPr>
          <a:xfrm>
            <a:off x="12208933" y="584200"/>
            <a:ext cx="4529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04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702433" y="584200"/>
            <a:ext cx="3894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Helvetica Neue Medium" pitchFamily="34" charset="0"/>
                <a:ea typeface="Helvetica Neue Medium" pitchFamily="34" charset="-122"/>
                <a:cs typeface="Helvetica Neue Medium" pitchFamily="34" charset="-120"/>
              </a:rPr>
              <a:t>02</a:t>
            </a:r>
            <a:endParaRPr lang="en-US" sz="2000" dirty="0"/>
          </a:p>
        </p:txBody>
      </p:sp>
      <p:sp>
        <p:nvSpPr>
          <p:cNvPr id="3" name="Text 1"/>
          <p:cNvSpPr/>
          <p:nvPr/>
        </p:nvSpPr>
        <p:spPr>
          <a:xfrm>
            <a:off x="1270000" y="584200"/>
            <a:ext cx="48090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PROJECT NAME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270000" y="1549400"/>
            <a:ext cx="519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1270000" y="2794000"/>
            <a:ext cx="5126567" cy="160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7391400" y="1549400"/>
            <a:ext cx="51943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9" name="Text 7"/>
          <p:cNvSpPr/>
          <p:nvPr/>
        </p:nvSpPr>
        <p:spPr>
          <a:xfrm>
            <a:off x="7391400" y="2794000"/>
            <a:ext cx="5126567" cy="160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270000" y="8343900"/>
            <a:ext cx="113665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pic>
        <p:nvPicPr>
          <p:cNvPr id="12" name="Image 0" descr=" 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0" y="9588500"/>
            <a:ext cx="11214100" cy="2844800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308100" y="4978400"/>
            <a:ext cx="11328400" cy="7366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ts val="4644"/>
              </a:lnSpc>
              <a:buNone/>
            </a:pPr>
            <a:r>
              <a:rPr lang="en-US" sz="3600" kern="0" spc="-108" dirty="0">
                <a:solidFill>
                  <a:srgbClr val="EB6D34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Subtitle</a:t>
            </a:r>
            <a:endParaRPr lang="en-US" sz="3600" dirty="0"/>
          </a:p>
        </p:txBody>
      </p:sp>
      <p:sp>
        <p:nvSpPr>
          <p:cNvPr id="15" name="Text 12"/>
          <p:cNvSpPr/>
          <p:nvPr/>
        </p:nvSpPr>
        <p:spPr>
          <a:xfrm>
            <a:off x="1308100" y="6223000"/>
            <a:ext cx="11260667" cy="1608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Bright and descriptive words, followed by an additional phrase of note. Multiple lines of description, text, or supportive phrasing. Text can flow here in a meaningful way.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 </a:t>
            </a:r>
            <a:endParaRPr lang="en-US" sz="2000" dirty="0"/>
          </a:p>
          <a:p>
            <a:pPr marL="0" indent="0" algn="l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13181C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Inter Regular" pitchFamily="34" charset="-120"/>
              </a:rPr>
              <a:t>Write a few sentences that set the scene and guide the viewer through the content. Describe what’s happening and why it’s relevant. This space should feel approachable.</a:t>
            </a:r>
            <a:endParaRPr lang="en-US" sz="2000" dirty="0"/>
          </a:p>
        </p:txBody>
      </p:sp>
      <p:sp>
        <p:nvSpPr>
          <p:cNvPr id="16" name="Text 13"/>
          <p:cNvSpPr/>
          <p:nvPr/>
        </p:nvSpPr>
        <p:spPr>
          <a:xfrm>
            <a:off x="12208933" y="584200"/>
            <a:ext cx="452967" cy="389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000" kern="0" spc="40" dirty="0">
                <a:solidFill>
                  <a:srgbClr val="082D5B">
                    <a:alpha val="100000"/>
                  </a:srgbClr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05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332</Words>
  <Application>Microsoft Macintosh PowerPoint</Application>
  <PresentationFormat>Custom</PresentationFormat>
  <Paragraphs>51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Figtree Italic</vt:lpstr>
      <vt:lpstr>Figtree Medium</vt:lpstr>
      <vt:lpstr>Helvetica Neue Medium</vt:lpstr>
      <vt:lpstr>Inter Medium</vt:lpstr>
      <vt:lpstr>Inter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Huettenmeyer, Noah E</cp:lastModifiedBy>
  <cp:revision>2</cp:revision>
  <dcterms:created xsi:type="dcterms:W3CDTF">2026-04-03T19:47:37Z</dcterms:created>
  <dcterms:modified xsi:type="dcterms:W3CDTF">2026-04-03T19:53:14Z</dcterms:modified>
</cp:coreProperties>
</file>