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3DB3FD-DF1A-48F3-9C40-953108A99865}" v="2" dt="2024-03-11T13:03:06.0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76" d="100"/>
          <a:sy n="76" d="100"/>
        </p:scale>
        <p:origin x="51" y="1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ise Oliver" userId="b26f854d-de8d-469c-975a-99752166d2a8" providerId="ADAL" clId="{A93DB3FD-DF1A-48F3-9C40-953108A99865}"/>
    <pc:docChg chg="custSel modSld">
      <pc:chgData name="Louise Oliver" userId="b26f854d-de8d-469c-975a-99752166d2a8" providerId="ADAL" clId="{A93DB3FD-DF1A-48F3-9C40-953108A99865}" dt="2024-03-11T13:03:34.620" v="110" actId="20577"/>
      <pc:docMkLst>
        <pc:docMk/>
      </pc:docMkLst>
      <pc:sldChg chg="modSp mod">
        <pc:chgData name="Louise Oliver" userId="b26f854d-de8d-469c-975a-99752166d2a8" providerId="ADAL" clId="{A93DB3FD-DF1A-48F3-9C40-953108A99865}" dt="2024-03-11T13:00:33.178" v="77" actId="6549"/>
        <pc:sldMkLst>
          <pc:docMk/>
          <pc:sldMk cId="2460480079" sldId="256"/>
        </pc:sldMkLst>
        <pc:spChg chg="mod">
          <ac:chgData name="Louise Oliver" userId="b26f854d-de8d-469c-975a-99752166d2a8" providerId="ADAL" clId="{A93DB3FD-DF1A-48F3-9C40-953108A99865}" dt="2024-03-11T13:00:14.288" v="15" actId="20577"/>
          <ac:spMkLst>
            <pc:docMk/>
            <pc:sldMk cId="2460480079" sldId="256"/>
            <ac:spMk id="2" creationId="{756EABAE-BFD6-4C90-82E4-F23AC97677EA}"/>
          </ac:spMkLst>
        </pc:spChg>
        <pc:spChg chg="mod">
          <ac:chgData name="Louise Oliver" userId="b26f854d-de8d-469c-975a-99752166d2a8" providerId="ADAL" clId="{A93DB3FD-DF1A-48F3-9C40-953108A99865}" dt="2024-03-11T13:00:33.178" v="77" actId="6549"/>
          <ac:spMkLst>
            <pc:docMk/>
            <pc:sldMk cId="2460480079" sldId="256"/>
            <ac:spMk id="3" creationId="{14D45387-E073-4A18-A663-2D8CCCD27EFD}"/>
          </ac:spMkLst>
        </pc:spChg>
      </pc:sldChg>
      <pc:sldChg chg="addSp delSp modSp mod">
        <pc:chgData name="Louise Oliver" userId="b26f854d-de8d-469c-975a-99752166d2a8" providerId="ADAL" clId="{A93DB3FD-DF1A-48F3-9C40-953108A99865}" dt="2024-03-11T13:03:34.620" v="110" actId="20577"/>
        <pc:sldMkLst>
          <pc:docMk/>
          <pc:sldMk cId="972458028" sldId="257"/>
        </pc:sldMkLst>
        <pc:spChg chg="mod">
          <ac:chgData name="Louise Oliver" userId="b26f854d-de8d-469c-975a-99752166d2a8" providerId="ADAL" clId="{A93DB3FD-DF1A-48F3-9C40-953108A99865}" dt="2024-03-11T13:03:34.620" v="110" actId="20577"/>
          <ac:spMkLst>
            <pc:docMk/>
            <pc:sldMk cId="972458028" sldId="257"/>
            <ac:spMk id="2" creationId="{C5378E3E-9B62-5A0C-A03C-5EB6457F29DF}"/>
          </ac:spMkLst>
        </pc:spChg>
        <pc:spChg chg="add del mod">
          <ac:chgData name="Louise Oliver" userId="b26f854d-de8d-469c-975a-99752166d2a8" providerId="ADAL" clId="{A93DB3FD-DF1A-48F3-9C40-953108A99865}" dt="2024-03-11T13:00:55.433" v="80"/>
          <ac:spMkLst>
            <pc:docMk/>
            <pc:sldMk cId="972458028" sldId="257"/>
            <ac:spMk id="4" creationId="{B570ADB5-89DF-FC42-1C90-C35064CDE89E}"/>
          </ac:spMkLst>
        </pc:spChg>
        <pc:picChg chg="add mod">
          <ac:chgData name="Louise Oliver" userId="b26f854d-de8d-469c-975a-99752166d2a8" providerId="ADAL" clId="{A93DB3FD-DF1A-48F3-9C40-953108A99865}" dt="2024-03-11T13:03:25.776" v="96" actId="1076"/>
          <ac:picMkLst>
            <pc:docMk/>
            <pc:sldMk cId="972458028" sldId="257"/>
            <ac:picMk id="4" creationId="{2BEAC1FC-BEBB-059B-A1B8-07C84D166D30}"/>
          </ac:picMkLst>
        </pc:picChg>
        <pc:picChg chg="del">
          <ac:chgData name="Louise Oliver" userId="b26f854d-de8d-469c-975a-99752166d2a8" providerId="ADAL" clId="{A93DB3FD-DF1A-48F3-9C40-953108A99865}" dt="2024-03-11T13:00:42.802" v="79" actId="478"/>
          <ac:picMkLst>
            <pc:docMk/>
            <pc:sldMk cId="972458028" sldId="257"/>
            <ac:picMk id="5" creationId="{DC63DCD8-18EF-3B46-E234-2A4AD3FB53CF}"/>
          </ac:picMkLst>
        </pc:picChg>
        <pc:picChg chg="add mod">
          <ac:chgData name="Louise Oliver" userId="b26f854d-de8d-469c-975a-99752166d2a8" providerId="ADAL" clId="{A93DB3FD-DF1A-48F3-9C40-953108A99865}" dt="2024-03-11T13:03:17.227" v="94" actId="1076"/>
          <ac:picMkLst>
            <pc:docMk/>
            <pc:sldMk cId="972458028" sldId="257"/>
            <ac:picMk id="6" creationId="{DFFEF99F-2853-697F-D060-475DA78A6765}"/>
          </ac:picMkLst>
        </pc:picChg>
        <pc:picChg chg="del">
          <ac:chgData name="Louise Oliver" userId="b26f854d-de8d-469c-975a-99752166d2a8" providerId="ADAL" clId="{A93DB3FD-DF1A-48F3-9C40-953108A99865}" dt="2024-03-11T13:01:02.136" v="84" actId="478"/>
          <ac:picMkLst>
            <pc:docMk/>
            <pc:sldMk cId="972458028" sldId="257"/>
            <ac:picMk id="7" creationId="{BBD27E13-7920-415F-9230-45C6D102719C}"/>
          </ac:picMkLst>
        </pc:picChg>
        <pc:picChg chg="del">
          <ac:chgData name="Louise Oliver" userId="b26f854d-de8d-469c-975a-99752166d2a8" providerId="ADAL" clId="{A93DB3FD-DF1A-48F3-9C40-953108A99865}" dt="2024-03-11T13:01:03.384" v="85" actId="478"/>
          <ac:picMkLst>
            <pc:docMk/>
            <pc:sldMk cId="972458028" sldId="257"/>
            <ac:picMk id="9" creationId="{C04E7A94-0D1A-E920-AA2F-8627DEB3240D}"/>
          </ac:picMkLst>
        </pc:picChg>
        <pc:picChg chg="del">
          <ac:chgData name="Louise Oliver" userId="b26f854d-de8d-469c-975a-99752166d2a8" providerId="ADAL" clId="{A93DB3FD-DF1A-48F3-9C40-953108A99865}" dt="2024-03-11T13:01:00.376" v="82" actId="478"/>
          <ac:picMkLst>
            <pc:docMk/>
            <pc:sldMk cId="972458028" sldId="257"/>
            <ac:picMk id="11" creationId="{40ACD236-D00E-FCC9-A79F-C2FF6FAF4EE2}"/>
          </ac:picMkLst>
        </pc:picChg>
        <pc:picChg chg="del">
          <ac:chgData name="Louise Oliver" userId="b26f854d-de8d-469c-975a-99752166d2a8" providerId="ADAL" clId="{A93DB3FD-DF1A-48F3-9C40-953108A99865}" dt="2024-03-11T13:00:41.912" v="78" actId="478"/>
          <ac:picMkLst>
            <pc:docMk/>
            <pc:sldMk cId="972458028" sldId="257"/>
            <ac:picMk id="13" creationId="{60502829-E496-05B3-8541-3FE7C33B6460}"/>
          </ac:picMkLst>
        </pc:picChg>
        <pc:picChg chg="del">
          <ac:chgData name="Louise Oliver" userId="b26f854d-de8d-469c-975a-99752166d2a8" providerId="ADAL" clId="{A93DB3FD-DF1A-48F3-9C40-953108A99865}" dt="2024-03-11T13:01:01.306" v="83" actId="478"/>
          <ac:picMkLst>
            <pc:docMk/>
            <pc:sldMk cId="972458028" sldId="257"/>
            <ac:picMk id="15" creationId="{33762E58-1F16-BA0D-D1B7-07C9B730A0C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Monday, March 11, 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71472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Monday, March 11,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75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Monday, March 11,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605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Monday, March 11,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0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Monday, March 11,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195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Monday, March 11,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9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Monday, March 11, 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552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Monday, March 11, 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75410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Monday, March 11, 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70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Monday, March 11,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898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Monday, March 11,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2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Monday, March 11, 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22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55" r:id="rId6"/>
    <p:sldLayoutId id="2147483751" r:id="rId7"/>
    <p:sldLayoutId id="2147483752" r:id="rId8"/>
    <p:sldLayoutId id="2147483753" r:id="rId9"/>
    <p:sldLayoutId id="2147483754" r:id="rId10"/>
    <p:sldLayoutId id="2147483756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6EABAE-BFD6-4C90-82E4-F23AC9767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75614" y="549275"/>
            <a:ext cx="3565524" cy="3034657"/>
          </a:xfrm>
        </p:spPr>
        <p:txBody>
          <a:bodyPr anchor="b">
            <a:normAutofit/>
          </a:bodyPr>
          <a:lstStyle/>
          <a:p>
            <a:r>
              <a:rPr lang="en-GB" sz="4400" dirty="0">
                <a:latin typeface="Trebuchet MS" panose="020B0603020202020204" pitchFamily="34" charset="0"/>
              </a:rPr>
              <a:t>PMA </a:t>
            </a:r>
            <a:r>
              <a:rPr lang="en-GB" sz="4400" dirty="0" err="1">
                <a:latin typeface="Trebuchet MS" panose="020B0603020202020204" pitchFamily="34" charset="0"/>
              </a:rPr>
              <a:t>Dilaps</a:t>
            </a:r>
            <a:r>
              <a:rPr lang="en-GB" sz="4400" dirty="0">
                <a:latin typeface="Trebuchet MS" panose="020B0603020202020204" pitchFamily="34" charset="0"/>
              </a:rPr>
              <a:t> Seminar</a:t>
            </a:r>
            <a:br>
              <a:rPr lang="en-GB" sz="4400" dirty="0">
                <a:latin typeface="Trebuchet MS" panose="020B0603020202020204" pitchFamily="34" charset="0"/>
              </a:rPr>
            </a:br>
            <a:br>
              <a:rPr lang="en-GB" sz="4400" dirty="0"/>
            </a:br>
            <a:endParaRPr lang="en-GB" sz="4400" dirty="0"/>
          </a:p>
        </p:txBody>
      </p:sp>
      <p:pic>
        <p:nvPicPr>
          <p:cNvPr id="4" name="D6BAE1AD-C1E5-42BC-B227-67B70AA36FCA">
            <a:extLst>
              <a:ext uri="{FF2B5EF4-FFF2-40B4-BE49-F238E27FC236}">
                <a16:creationId xmlns:a16="http://schemas.microsoft.com/office/drawing/2014/main" id="{2CC086D5-DB88-8418-E98E-FF2FAA0C73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0864" y="1102258"/>
            <a:ext cx="6973888" cy="4655070"/>
          </a:xfrm>
          <a:custGeom>
            <a:avLst/>
            <a:gdLst/>
            <a:ahLst/>
            <a:cxnLst/>
            <a:rect l="l" t="t" r="r" b="b"/>
            <a:pathLst>
              <a:path w="6973888" h="5761037">
                <a:moveTo>
                  <a:pt x="0" y="0"/>
                </a:moveTo>
                <a:lnTo>
                  <a:pt x="6973888" y="0"/>
                </a:lnTo>
                <a:lnTo>
                  <a:pt x="6973888" y="5761037"/>
                </a:lnTo>
                <a:lnTo>
                  <a:pt x="0" y="5761037"/>
                </a:lnTo>
                <a:close/>
              </a:path>
            </a:pathLst>
          </a:custGeom>
          <a:noFill/>
        </p:spPr>
      </p:pic>
      <p:sp>
        <p:nvSpPr>
          <p:cNvPr id="76" name="Oval 75">
            <a:extLst>
              <a:ext uri="{FF2B5EF4-FFF2-40B4-BE49-F238E27FC236}">
                <a16:creationId xmlns:a16="http://schemas.microsoft.com/office/drawing/2014/main" id="{61B0F92C-925A-4D2E-839E-EB381378C3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95000" y="4960218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D45387-E073-4A18-A663-2D8CCCD27E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75613" y="1897783"/>
            <a:ext cx="3565525" cy="2452836"/>
          </a:xfrm>
        </p:spPr>
        <p:txBody>
          <a:bodyPr>
            <a:normAutofit fontScale="70000" lnSpcReduction="20000"/>
          </a:bodyPr>
          <a:lstStyle/>
          <a:p>
            <a:endParaRPr lang="en-GB" sz="2000" dirty="0">
              <a:solidFill>
                <a:schemeClr val="tx1">
                  <a:alpha val="6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GB" sz="3600" dirty="0">
                <a:solidFill>
                  <a:schemeClr val="tx1">
                    <a:alpha val="60000"/>
                  </a:schemeClr>
                </a:solidFill>
                <a:latin typeface="Trebuchet MS" panose="020B0603020202020204" pitchFamily="34" charset="0"/>
              </a:rPr>
              <a:t>Minimising Dilapidations Settlements</a:t>
            </a:r>
            <a:endParaRPr lang="en-GB" sz="1900" dirty="0">
              <a:solidFill>
                <a:schemeClr val="tx1">
                  <a:alpha val="60000"/>
                </a:schemeClr>
              </a:solidFill>
              <a:latin typeface="Trebuchet MS" panose="020B0603020202020204" pitchFamily="34" charset="0"/>
            </a:endParaRPr>
          </a:p>
          <a:p>
            <a:endParaRPr lang="en-GB" sz="3600" dirty="0">
              <a:solidFill>
                <a:schemeClr val="tx1">
                  <a:alpha val="6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GB" sz="3300" dirty="0">
                <a:solidFill>
                  <a:schemeClr val="tx1">
                    <a:alpha val="60000"/>
                  </a:schemeClr>
                </a:solidFill>
                <a:latin typeface="Trebuchet MS" panose="020B0603020202020204" pitchFamily="34" charset="0"/>
              </a:rPr>
              <a:t>Support our Charity </a:t>
            </a:r>
          </a:p>
          <a:p>
            <a:endParaRPr lang="en-GB" sz="2000" dirty="0">
              <a:solidFill>
                <a:schemeClr val="tx1">
                  <a:alpha val="60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Picture 4" descr="A colorful sign with white text&#10;&#10;Description automatically generated">
            <a:extLst>
              <a:ext uri="{FF2B5EF4-FFF2-40B4-BE49-F238E27FC236}">
                <a16:creationId xmlns:a16="http://schemas.microsoft.com/office/drawing/2014/main" id="{0FBAA518-852D-D3DE-8093-2B6C2D6C42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7739" y="4475748"/>
            <a:ext cx="2077250" cy="1384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480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78E3E-9B62-5A0C-A03C-5EB6457F2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Thanks to our Speakers Today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FFEF99F-2853-697F-D060-475DA78A67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36" y="2571389"/>
            <a:ext cx="3776121" cy="1907728"/>
          </a:xfrm>
          <a:prstGeom prst="rect">
            <a:avLst/>
          </a:prstGeom>
        </p:spPr>
      </p:pic>
      <p:pic>
        <p:nvPicPr>
          <p:cNvPr id="4" name="Picture 3" descr="A white and orange text on a blue background&#10;&#10;Description automatically generated">
            <a:extLst>
              <a:ext uri="{FF2B5EF4-FFF2-40B4-BE49-F238E27FC236}">
                <a16:creationId xmlns:a16="http://schemas.microsoft.com/office/drawing/2014/main" id="{2BEAC1FC-BEBB-059B-A1B8-07C84D166D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6018" y="2130227"/>
            <a:ext cx="3776121" cy="3150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458028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Sitka Heading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6A4B2FCD088143880E8277ACC213D4" ma:contentTypeVersion="16" ma:contentTypeDescription="Create a new document." ma:contentTypeScope="" ma:versionID="ee11d279eb6e256b0f1e87e3ca5613e4">
  <xsd:schema xmlns:xsd="http://www.w3.org/2001/XMLSchema" xmlns:xs="http://www.w3.org/2001/XMLSchema" xmlns:p="http://schemas.microsoft.com/office/2006/metadata/properties" xmlns:ns2="59cc60f3-e752-4fca-972a-f50ff8a6390a" xmlns:ns3="3b441592-41ef-4f11-8faf-b31b3f334045" targetNamespace="http://schemas.microsoft.com/office/2006/metadata/properties" ma:root="true" ma:fieldsID="ef052cf3697904afea5e997745b9b290" ns2:_="" ns3:_="">
    <xsd:import namespace="59cc60f3-e752-4fca-972a-f50ff8a6390a"/>
    <xsd:import namespace="3b441592-41ef-4f11-8faf-b31b3f3340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cc60f3-e752-4fca-972a-f50ff8a639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5bd2a0d-9e62-4175-9029-366405dd06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441592-41ef-4f11-8faf-b31b3f33404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8a9cb7bf-39d7-4290-8f46-c863d589baab}" ma:internalName="TaxCatchAll" ma:showField="CatchAllData" ma:web="3b441592-41ef-4f11-8faf-b31b3f3340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9cc60f3-e752-4fca-972a-f50ff8a6390a">
      <Terms xmlns="http://schemas.microsoft.com/office/infopath/2007/PartnerControls"/>
    </lcf76f155ced4ddcb4097134ff3c332f>
    <TaxCatchAll xmlns="3b441592-41ef-4f11-8faf-b31b3f334045" xsi:nil="true"/>
  </documentManagement>
</p:properties>
</file>

<file path=customXml/itemProps1.xml><?xml version="1.0" encoding="utf-8"?>
<ds:datastoreItem xmlns:ds="http://schemas.openxmlformats.org/officeDocument/2006/customXml" ds:itemID="{B09B5E54-A658-4F9B-A067-B9E24661F3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cc60f3-e752-4fca-972a-f50ff8a6390a"/>
    <ds:schemaRef ds:uri="3b441592-41ef-4f11-8faf-b31b3f3340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3F433E-1B8F-40D4-9ECC-FE21545D0D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720661-4A85-48E5-A65E-3276867AA21F}">
  <ds:schemaRefs>
    <ds:schemaRef ds:uri="http://schemas.microsoft.com/office/2006/metadata/properties"/>
    <ds:schemaRef ds:uri="http://schemas.microsoft.com/office/infopath/2007/PartnerControls"/>
    <ds:schemaRef ds:uri="59cc60f3-e752-4fca-972a-f50ff8a6390a"/>
    <ds:schemaRef ds:uri="3b441592-41ef-4f11-8faf-b31b3f33404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16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Sitka Heading</vt:lpstr>
      <vt:lpstr>Source Sans Pro</vt:lpstr>
      <vt:lpstr>Trebuchet MS</vt:lpstr>
      <vt:lpstr>3DFloatVTI</vt:lpstr>
      <vt:lpstr>PMA Dilaps Seminar  </vt:lpstr>
      <vt:lpstr>Thanks to our Speakers Today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PMA Meet &amp; Greet Sessions Topics for Discussion</dc:title>
  <dc:creator>Louise Oliver</dc:creator>
  <cp:lastModifiedBy>Louise Oliver</cp:lastModifiedBy>
  <cp:revision>6</cp:revision>
  <dcterms:created xsi:type="dcterms:W3CDTF">2021-02-26T12:47:35Z</dcterms:created>
  <dcterms:modified xsi:type="dcterms:W3CDTF">2024-03-11T13:03:43Z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0x010100F06A4B2FCD088143880E8277ACC213D4</vt:lpwstr>
  </property>
  <property fmtid="{D5CDD505-2E9C-101B-9397-08002B2CF9AE}" pid="3" name="MediaServiceImageTags">
    <vt:lpwstr/>
  </property>
</Properties>
</file>