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21"/>
  </p:notesMasterIdLst>
  <p:handoutMasterIdLst>
    <p:handoutMasterId r:id="rId22"/>
  </p:handoutMasterIdLst>
  <p:sldIdLst>
    <p:sldId id="709" r:id="rId2"/>
    <p:sldId id="376" r:id="rId3"/>
    <p:sldId id="726" r:id="rId4"/>
    <p:sldId id="727" r:id="rId5"/>
    <p:sldId id="714" r:id="rId6"/>
    <p:sldId id="715" r:id="rId7"/>
    <p:sldId id="716" r:id="rId8"/>
    <p:sldId id="717" r:id="rId9"/>
    <p:sldId id="718" r:id="rId10"/>
    <p:sldId id="719" r:id="rId11"/>
    <p:sldId id="720" r:id="rId12"/>
    <p:sldId id="263" r:id="rId13"/>
    <p:sldId id="264" r:id="rId14"/>
    <p:sldId id="265" r:id="rId15"/>
    <p:sldId id="728" r:id="rId16"/>
    <p:sldId id="732" r:id="rId17"/>
    <p:sldId id="733" r:id="rId18"/>
    <p:sldId id="729" r:id="rId19"/>
    <p:sldId id="721" r:id="rId20"/>
  </p:sldIdLst>
  <p:sldSz cx="12192000" cy="6858000"/>
  <p:notesSz cx="6858000" cy="9144000"/>
  <p:embeddedFontLst>
    <p:embeddedFont>
      <p:font typeface="Brandon Grotesque Bold All Caps" panose="020B0803020203060202" pitchFamily="34"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Inter" panose="020B0502030000000004" pitchFamily="34" charset="0"/>
      <p:regular r:id="rId30"/>
      <p:bold r:id="rId31"/>
      <p:italic r:id="rId32"/>
      <p:boldItalic r:id="rId33"/>
    </p:embeddedFont>
    <p:embeddedFont>
      <p:font typeface="Inter Extra Bold" panose="02000903000000020004" pitchFamily="50" charset="0"/>
      <p:bold r:id="rId34"/>
      <p:boldItalic r:id="rId35"/>
    </p:embeddedFont>
    <p:embeddedFont>
      <p:font typeface="Inter Medium" panose="02000603000000020004" pitchFamily="50" charset="0"/>
      <p:regular r:id="rId36"/>
      <p:italic r:id="rId37"/>
    </p:embeddedFont>
    <p:embeddedFont>
      <p:font typeface="Inter Semi Bold" panose="02000703000000020004" pitchFamily="50" charset="0"/>
      <p:bold r:id="rId38"/>
      <p:boldItalic r:id="rId39"/>
    </p:embeddedFont>
    <p:embeddedFont>
      <p:font typeface="Open Sans" panose="020B0604020202020204" charset="0"/>
      <p:regular r:id="rId40"/>
      <p:bold r:id="rId41"/>
      <p:italic r:id="rId42"/>
      <p:boldItalic r:id="rId43"/>
    </p:embeddedFont>
  </p:embeddedFontLst>
  <p:defaultTextStyle>
    <a:defPPr>
      <a:defRPr lang="id-ID"/>
    </a:defPPr>
    <a:lvl1pPr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nt, Iain" initials="BI" lastIdx="8" clrIdx="0">
    <p:extLst>
      <p:ext uri="{19B8F6BF-5375-455C-9EA6-DF929625EA0E}">
        <p15:presenceInfo xmlns:p15="http://schemas.microsoft.com/office/powerpoint/2012/main" userId="S::BuntI@shoosmiths.co.uk::6a751053-c4e6-4a79-adc1-60e7597b54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82F"/>
    <a:srgbClr val="84A1BC"/>
    <a:srgbClr val="222A35"/>
    <a:srgbClr val="54575A"/>
    <a:srgbClr val="BEC0C2"/>
    <a:srgbClr val="C3D600"/>
    <a:srgbClr val="B5BE00"/>
    <a:srgbClr val="343A42"/>
    <a:srgbClr val="D7398D"/>
    <a:srgbClr val="5D5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6433" autoAdjust="0"/>
  </p:normalViewPr>
  <p:slideViewPr>
    <p:cSldViewPr snapToGrid="0" showGuides="1">
      <p:cViewPr varScale="1">
        <p:scale>
          <a:sx n="67" d="100"/>
          <a:sy n="67" d="100"/>
        </p:scale>
        <p:origin x="604" y="44"/>
      </p:cViewPr>
      <p:guideLst>
        <p:guide/>
        <p:guide orient="horz" pos="216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C15259-F555-4DAD-8F2B-6733FF99A5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293BB69A-3D02-4925-A192-084A217FA0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08E7C53-9544-47F5-8B4D-43988D840711}" type="datetimeFigureOut">
              <a:rPr lang="id-ID"/>
              <a:pPr>
                <a:defRPr/>
              </a:pPr>
              <a:t>05/11/2020</a:t>
            </a:fld>
            <a:endParaRPr lang="id-ID"/>
          </a:p>
        </p:txBody>
      </p:sp>
      <p:sp>
        <p:nvSpPr>
          <p:cNvPr id="4" name="Footer Placeholder 3">
            <a:extLst>
              <a:ext uri="{FF2B5EF4-FFF2-40B4-BE49-F238E27FC236}">
                <a16:creationId xmlns:a16="http://schemas.microsoft.com/office/drawing/2014/main" id="{2EC9B831-0E18-4776-A803-1E28A1E6F2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5" name="Slide Number Placeholder 4">
            <a:extLst>
              <a:ext uri="{FF2B5EF4-FFF2-40B4-BE49-F238E27FC236}">
                <a16:creationId xmlns:a16="http://schemas.microsoft.com/office/drawing/2014/main" id="{071CD041-918B-4D4A-9BAB-C39FB6F894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549507B-BA3F-447A-879B-F1A1BFF08FB6}"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D80AC0-F025-4EE8-8AC5-4C2D51462F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FB9706C1-37F6-4FDD-BFDB-2524EBE667D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3A49DE0-34E9-4BD6-AE26-BBF78B058273}" type="datetimeFigureOut">
              <a:rPr lang="id-ID"/>
              <a:pPr>
                <a:defRPr/>
              </a:pPr>
              <a:t>05/11/2020</a:t>
            </a:fld>
            <a:endParaRPr lang="id-ID"/>
          </a:p>
        </p:txBody>
      </p:sp>
      <p:sp>
        <p:nvSpPr>
          <p:cNvPr id="4" name="Slide Image Placeholder 3">
            <a:extLst>
              <a:ext uri="{FF2B5EF4-FFF2-40B4-BE49-F238E27FC236}">
                <a16:creationId xmlns:a16="http://schemas.microsoft.com/office/drawing/2014/main" id="{B95B1EC9-EACD-4A5D-8BC3-7CBF7ACEB83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411B915E-653A-4D45-83B0-7A94AE46324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1E1BF325-D683-4CF1-B77A-C3C66FF59D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id="{91B55DC4-971E-41A9-A70F-D02F4AD4A3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59E83DE-CDE4-4EBE-B3AA-22A3DE62B9FD}"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375" y="1470582"/>
            <a:ext cx="11017250" cy="1642506"/>
          </a:xfrm>
          <a:prstGeom prst="rect">
            <a:avLst/>
          </a:prstGeom>
        </p:spPr>
        <p:txBody>
          <a:bodyPr lIns="0" tIns="0" rIns="0" bIns="0" anchor="t" anchorCtr="0">
            <a:noAutofit/>
          </a:bodyPr>
          <a:lstStyle>
            <a:lvl1pPr>
              <a:defRPr sz="6000" baseline="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Heading</a:t>
            </a:r>
            <a:br>
              <a:rPr lang="en-US" dirty="0"/>
            </a:br>
            <a:r>
              <a:rPr lang="en-US" dirty="0"/>
              <a:t>to go here</a:t>
            </a:r>
            <a:endParaRPr lang="en-GB" dirty="0"/>
          </a:p>
        </p:txBody>
      </p:sp>
      <p:sp>
        <p:nvSpPr>
          <p:cNvPr id="3" name="Content Placeholder 2"/>
          <p:cNvSpPr>
            <a:spLocks noGrp="1"/>
          </p:cNvSpPr>
          <p:nvPr>
            <p:ph sz="half" idx="1" hasCustomPrompt="1"/>
          </p:nvPr>
        </p:nvSpPr>
        <p:spPr>
          <a:xfrm>
            <a:off x="587375" y="4095749"/>
            <a:ext cx="5953125" cy="819151"/>
          </a:xfrm>
          <a:prstGeom prst="rect">
            <a:avLst/>
          </a:prstGeom>
        </p:spPr>
        <p:txBody>
          <a:bodyPr lIns="0" tIns="0" rIns="0" bIns="0">
            <a:normAutofit/>
          </a:bodyPr>
          <a:lstStyle>
            <a:lvl1pPr marL="0" indent="0">
              <a:buNone/>
              <a:defRPr sz="1400" spc="0">
                <a:solidFill>
                  <a:schemeClr val="tx1"/>
                </a:solidFill>
                <a:latin typeface="Inter" panose="020B0502030000000004" pitchFamily="34" charset="0"/>
              </a:defRPr>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Subhead to go here</a:t>
            </a:r>
          </a:p>
        </p:txBody>
      </p:sp>
      <p:sp>
        <p:nvSpPr>
          <p:cNvPr id="11" name="Text Placeholder 10"/>
          <p:cNvSpPr>
            <a:spLocks noGrp="1"/>
          </p:cNvSpPr>
          <p:nvPr>
            <p:ph type="body" sz="quarter" idx="10" hasCustomPrompt="1"/>
          </p:nvPr>
        </p:nvSpPr>
        <p:spPr>
          <a:xfrm>
            <a:off x="595312" y="469900"/>
            <a:ext cx="5818188" cy="444500"/>
          </a:xfrm>
        </p:spPr>
        <p:txBody>
          <a:bodyPr lIns="0" tIns="0" rIns="0" bIns="0">
            <a:normAutofit/>
          </a:bodyPr>
          <a:lstStyle>
            <a:lvl1pPr marL="0" indent="0">
              <a:buNone/>
              <a:defRPr sz="1600" b="0">
                <a:solidFill>
                  <a:srgbClr val="C3D600"/>
                </a:solidFill>
                <a:latin typeface="Inter" panose="020B05020300000000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US" sz="1400" spc="0" dirty="0">
                <a:solidFill>
                  <a:srgbClr val="ACB628"/>
                </a:solidFill>
              </a:rPr>
              <a:t>SLIDE HEADING</a:t>
            </a:r>
            <a:endParaRPr lang="en-GB" sz="1400" spc="0" dirty="0">
              <a:solidFill>
                <a:srgbClr val="ACB628"/>
              </a:solidFill>
            </a:endParaRPr>
          </a:p>
        </p:txBody>
      </p:sp>
      <p:cxnSp>
        <p:nvCxnSpPr>
          <p:cNvPr id="10" name="Straight Connector 9">
            <a:extLst>
              <a:ext uri="{FF2B5EF4-FFF2-40B4-BE49-F238E27FC236}">
                <a16:creationId xmlns:a16="http://schemas.microsoft.com/office/drawing/2014/main" id="{B39D6287-67DB-4454-82DB-8B60FA292FDA}"/>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5A24F1-BF01-479D-9DA6-DC109F1FFF20}"/>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BBBAD0AD-AE99-420F-B91B-E670D50556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408026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ckages - Costs">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6A2CF880-BE01-4D08-88F6-F2F8BC7F685E}"/>
              </a:ext>
            </a:extLst>
          </p:cNvPr>
          <p:cNvSpPr>
            <a:spLocks noGrp="1"/>
          </p:cNvSpPr>
          <p:nvPr>
            <p:ph type="body" sz="quarter" idx="15" hasCustomPrompt="1"/>
          </p:nvPr>
        </p:nvSpPr>
        <p:spPr>
          <a:xfrm>
            <a:off x="3971260" y="86978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3" name="Title 1">
            <a:extLst>
              <a:ext uri="{FF2B5EF4-FFF2-40B4-BE49-F238E27FC236}">
                <a16:creationId xmlns:a16="http://schemas.microsoft.com/office/drawing/2014/main" id="{5C777BB2-B2B7-4944-ABC1-8A2CE45E6EC7}"/>
              </a:ext>
            </a:extLst>
          </p:cNvPr>
          <p:cNvSpPr>
            <a:spLocks noGrp="1"/>
          </p:cNvSpPr>
          <p:nvPr>
            <p:ph type="title" hasCustomPrompt="1"/>
          </p:nvPr>
        </p:nvSpPr>
        <p:spPr>
          <a:xfrm>
            <a:off x="1914975" y="1189619"/>
            <a:ext cx="8227371" cy="628660"/>
          </a:xfrm>
          <a:prstGeom prst="rect">
            <a:avLst/>
          </a:prstGeom>
        </p:spPr>
        <p:txBody>
          <a:bodyPr lIns="0" tIns="0" rIns="0" bIns="0" anchor="t" anchorCtr="0">
            <a:noAutofit/>
          </a:bodyPr>
          <a:lstStyle>
            <a:lvl1pPr algn="ctr">
              <a:lnSpc>
                <a:spcPts val="4800"/>
              </a:lnSpc>
              <a:defRPr sz="4400" spc="-150" baseline="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4" name="Text Placeholder 22">
            <a:extLst>
              <a:ext uri="{FF2B5EF4-FFF2-40B4-BE49-F238E27FC236}">
                <a16:creationId xmlns:a16="http://schemas.microsoft.com/office/drawing/2014/main" id="{38F141C6-1BEF-479D-AFED-7C7646A900A8}"/>
              </a:ext>
            </a:extLst>
          </p:cNvPr>
          <p:cNvSpPr>
            <a:spLocks noGrp="1"/>
          </p:cNvSpPr>
          <p:nvPr>
            <p:ph type="body" sz="quarter" idx="16" hasCustomPrompt="1"/>
          </p:nvPr>
        </p:nvSpPr>
        <p:spPr>
          <a:xfrm>
            <a:off x="1864359" y="3619984"/>
            <a:ext cx="2005330" cy="654050"/>
          </a:xfrm>
        </p:spPr>
        <p:txBody>
          <a:bodyPr/>
          <a:lstStyle>
            <a:lvl1pPr marL="0" indent="0" algn="ctr">
              <a:lnSpc>
                <a:spcPts val="1800"/>
              </a:lnSpc>
              <a:spcBef>
                <a:spcPts val="1200"/>
              </a:spcBef>
              <a:buNone/>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p>
        </p:txBody>
      </p:sp>
      <p:sp>
        <p:nvSpPr>
          <p:cNvPr id="5" name="Прямоугольник 4">
            <a:extLst>
              <a:ext uri="{FF2B5EF4-FFF2-40B4-BE49-F238E27FC236}">
                <a16:creationId xmlns:a16="http://schemas.microsoft.com/office/drawing/2014/main" id="{7DF3DCA2-18E2-4E6B-9CEE-7AFC306F5DFB}"/>
              </a:ext>
            </a:extLst>
          </p:cNvPr>
          <p:cNvSpPr/>
          <p:nvPr userDrawn="1"/>
        </p:nvSpPr>
        <p:spPr>
          <a:xfrm>
            <a:off x="1581150" y="2571750"/>
            <a:ext cx="2571750" cy="31242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a:extLst>
              <a:ext uri="{FF2B5EF4-FFF2-40B4-BE49-F238E27FC236}">
                <a16:creationId xmlns:a16="http://schemas.microsoft.com/office/drawing/2014/main" id="{952C9065-7504-4F3F-94D6-C5152BBBCA85}"/>
              </a:ext>
            </a:extLst>
          </p:cNvPr>
          <p:cNvSpPr/>
          <p:nvPr userDrawn="1"/>
        </p:nvSpPr>
        <p:spPr>
          <a:xfrm>
            <a:off x="4810125" y="2571750"/>
            <a:ext cx="2571750" cy="3124200"/>
          </a:xfrm>
          <a:prstGeom prst="rect">
            <a:avLst/>
          </a:prstGeom>
          <a:solidFill>
            <a:srgbClr val="222A35"/>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extLst>
              <a:ext uri="{FF2B5EF4-FFF2-40B4-BE49-F238E27FC236}">
                <a16:creationId xmlns:a16="http://schemas.microsoft.com/office/drawing/2014/main" id="{2C805129-31BE-48CA-AEB6-9DB2C7D70C40}"/>
              </a:ext>
            </a:extLst>
          </p:cNvPr>
          <p:cNvSpPr/>
          <p:nvPr userDrawn="1"/>
        </p:nvSpPr>
        <p:spPr>
          <a:xfrm>
            <a:off x="8039100" y="2571750"/>
            <a:ext cx="2571750" cy="31242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ru-RU" dirty="0"/>
          </a:p>
        </p:txBody>
      </p:sp>
      <p:cxnSp>
        <p:nvCxnSpPr>
          <p:cNvPr id="11" name="Прямая соединительная линия 11">
            <a:extLst>
              <a:ext uri="{FF2B5EF4-FFF2-40B4-BE49-F238E27FC236}">
                <a16:creationId xmlns:a16="http://schemas.microsoft.com/office/drawing/2014/main" id="{ACDC2C64-6B9A-4C4D-B7CD-001977E5A826}"/>
              </a:ext>
            </a:extLst>
          </p:cNvPr>
          <p:cNvCxnSpPr/>
          <p:nvPr userDrawn="1"/>
        </p:nvCxnSpPr>
        <p:spPr>
          <a:xfrm>
            <a:off x="1581150" y="4625164"/>
            <a:ext cx="257175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8">
            <a:extLst>
              <a:ext uri="{FF2B5EF4-FFF2-40B4-BE49-F238E27FC236}">
                <a16:creationId xmlns:a16="http://schemas.microsoft.com/office/drawing/2014/main" id="{0A605BAE-21C9-4FA9-985F-D98B8B4D44BB}"/>
              </a:ext>
            </a:extLst>
          </p:cNvPr>
          <p:cNvCxnSpPr/>
          <p:nvPr userDrawn="1"/>
        </p:nvCxnSpPr>
        <p:spPr>
          <a:xfrm>
            <a:off x="4810125" y="4625164"/>
            <a:ext cx="2571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9">
            <a:extLst>
              <a:ext uri="{FF2B5EF4-FFF2-40B4-BE49-F238E27FC236}">
                <a16:creationId xmlns:a16="http://schemas.microsoft.com/office/drawing/2014/main" id="{576353C4-9362-4CF5-9474-C6303BBF8684}"/>
              </a:ext>
            </a:extLst>
          </p:cNvPr>
          <p:cNvCxnSpPr/>
          <p:nvPr userDrawn="1"/>
        </p:nvCxnSpPr>
        <p:spPr>
          <a:xfrm>
            <a:off x="8039100" y="4625164"/>
            <a:ext cx="257175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DE6354C3-7948-45E8-A2B0-39659379A786}"/>
              </a:ext>
            </a:extLst>
          </p:cNvPr>
          <p:cNvSpPr>
            <a:spLocks noGrp="1"/>
          </p:cNvSpPr>
          <p:nvPr>
            <p:ph type="body" sz="quarter" idx="17" hasCustomPrompt="1"/>
          </p:nvPr>
        </p:nvSpPr>
        <p:spPr>
          <a:xfrm>
            <a:off x="1864359" y="5239338"/>
            <a:ext cx="2005330" cy="357398"/>
          </a:xfrm>
        </p:spPr>
        <p:txBody>
          <a:bodyPr/>
          <a:lstStyle>
            <a:lvl1pPr marL="0" indent="0" algn="ctr">
              <a:lnSpc>
                <a:spcPts val="1800"/>
              </a:lnSpc>
              <a:spcBef>
                <a:spcPts val="1200"/>
              </a:spcBef>
              <a:buNone/>
              <a:defRPr sz="1100">
                <a:solidFill>
                  <a:srgbClr val="BEC0C2"/>
                </a:solidFill>
              </a:defRPr>
            </a:lvl1pPr>
          </a:lstStyle>
          <a:p>
            <a:pPr lvl="0"/>
            <a:r>
              <a:rPr lang="en-US" dirty="0"/>
              <a:t>MONTHLY FEE</a:t>
            </a:r>
          </a:p>
        </p:txBody>
      </p:sp>
      <p:sp>
        <p:nvSpPr>
          <p:cNvPr id="24" name="Text Placeholder 22">
            <a:extLst>
              <a:ext uri="{FF2B5EF4-FFF2-40B4-BE49-F238E27FC236}">
                <a16:creationId xmlns:a16="http://schemas.microsoft.com/office/drawing/2014/main" id="{6DF3B5A9-A97A-449B-B180-955833B3B58B}"/>
              </a:ext>
            </a:extLst>
          </p:cNvPr>
          <p:cNvSpPr>
            <a:spLocks noGrp="1"/>
          </p:cNvSpPr>
          <p:nvPr>
            <p:ph type="body" sz="quarter" idx="18" hasCustomPrompt="1"/>
          </p:nvPr>
        </p:nvSpPr>
        <p:spPr>
          <a:xfrm>
            <a:off x="5113990" y="3619984"/>
            <a:ext cx="2005330" cy="654050"/>
          </a:xfrm>
        </p:spPr>
        <p:txBody>
          <a:bodyPr/>
          <a:lstStyle>
            <a:lvl1pPr marL="0" indent="0" algn="ctr">
              <a:lnSpc>
                <a:spcPts val="1800"/>
              </a:lnSpc>
              <a:spcBef>
                <a:spcPts val="1200"/>
              </a:spcBef>
              <a:buNone/>
              <a:defRPr sz="1100">
                <a:solidFill>
                  <a:schemeClr val="bg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p>
        </p:txBody>
      </p:sp>
      <p:sp>
        <p:nvSpPr>
          <p:cNvPr id="27" name="Text Placeholder 22">
            <a:extLst>
              <a:ext uri="{FF2B5EF4-FFF2-40B4-BE49-F238E27FC236}">
                <a16:creationId xmlns:a16="http://schemas.microsoft.com/office/drawing/2014/main" id="{1882EB74-ADF3-46F6-B334-8CBEBD3147E1}"/>
              </a:ext>
            </a:extLst>
          </p:cNvPr>
          <p:cNvSpPr>
            <a:spLocks noGrp="1"/>
          </p:cNvSpPr>
          <p:nvPr>
            <p:ph type="body" sz="quarter" idx="19" hasCustomPrompt="1"/>
          </p:nvPr>
        </p:nvSpPr>
        <p:spPr>
          <a:xfrm>
            <a:off x="5113990" y="5239338"/>
            <a:ext cx="2005330" cy="357398"/>
          </a:xfrm>
        </p:spPr>
        <p:txBody>
          <a:bodyPr/>
          <a:lstStyle>
            <a:lvl1pPr marL="0" indent="0" algn="ctr">
              <a:lnSpc>
                <a:spcPts val="1800"/>
              </a:lnSpc>
              <a:spcBef>
                <a:spcPts val="1200"/>
              </a:spcBef>
              <a:buNone/>
              <a:defRPr sz="1100">
                <a:solidFill>
                  <a:schemeClr val="bg1"/>
                </a:solidFill>
              </a:defRPr>
            </a:lvl1pPr>
          </a:lstStyle>
          <a:p>
            <a:pPr lvl="0"/>
            <a:r>
              <a:rPr lang="en-US" dirty="0"/>
              <a:t>MONTHLY FEE</a:t>
            </a:r>
          </a:p>
        </p:txBody>
      </p:sp>
      <p:sp>
        <p:nvSpPr>
          <p:cNvPr id="28" name="Text Placeholder 22">
            <a:extLst>
              <a:ext uri="{FF2B5EF4-FFF2-40B4-BE49-F238E27FC236}">
                <a16:creationId xmlns:a16="http://schemas.microsoft.com/office/drawing/2014/main" id="{1E1DA617-A7AE-4EA0-AFF4-D32158C6490E}"/>
              </a:ext>
            </a:extLst>
          </p:cNvPr>
          <p:cNvSpPr>
            <a:spLocks noGrp="1"/>
          </p:cNvSpPr>
          <p:nvPr>
            <p:ph type="body" sz="quarter" idx="20" hasCustomPrompt="1"/>
          </p:nvPr>
        </p:nvSpPr>
        <p:spPr>
          <a:xfrm>
            <a:off x="8322309" y="3619984"/>
            <a:ext cx="2005330" cy="654050"/>
          </a:xfrm>
        </p:spPr>
        <p:txBody>
          <a:bodyPr/>
          <a:lstStyle>
            <a:lvl1pPr marL="0" indent="0" algn="ctr">
              <a:lnSpc>
                <a:spcPts val="1800"/>
              </a:lnSpc>
              <a:spcBef>
                <a:spcPts val="1200"/>
              </a:spcBef>
              <a:buNone/>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p>
        </p:txBody>
      </p:sp>
      <p:sp>
        <p:nvSpPr>
          <p:cNvPr id="30" name="Text Placeholder 22">
            <a:extLst>
              <a:ext uri="{FF2B5EF4-FFF2-40B4-BE49-F238E27FC236}">
                <a16:creationId xmlns:a16="http://schemas.microsoft.com/office/drawing/2014/main" id="{266798F4-1998-4DF9-A410-E4568B1E2E66}"/>
              </a:ext>
            </a:extLst>
          </p:cNvPr>
          <p:cNvSpPr>
            <a:spLocks noGrp="1"/>
          </p:cNvSpPr>
          <p:nvPr>
            <p:ph type="body" sz="quarter" idx="21" hasCustomPrompt="1"/>
          </p:nvPr>
        </p:nvSpPr>
        <p:spPr>
          <a:xfrm>
            <a:off x="8322309" y="5239338"/>
            <a:ext cx="2005330" cy="357398"/>
          </a:xfrm>
        </p:spPr>
        <p:txBody>
          <a:bodyPr/>
          <a:lstStyle>
            <a:lvl1pPr marL="0" indent="0" algn="ctr">
              <a:lnSpc>
                <a:spcPts val="1800"/>
              </a:lnSpc>
              <a:spcBef>
                <a:spcPts val="1200"/>
              </a:spcBef>
              <a:buNone/>
              <a:defRPr sz="1100">
                <a:solidFill>
                  <a:srgbClr val="BEC0C2"/>
                </a:solidFill>
              </a:defRPr>
            </a:lvl1pPr>
          </a:lstStyle>
          <a:p>
            <a:pPr lvl="0"/>
            <a:r>
              <a:rPr lang="en-US" dirty="0"/>
              <a:t>MONTHLY FEE</a:t>
            </a:r>
          </a:p>
        </p:txBody>
      </p:sp>
      <p:sp>
        <p:nvSpPr>
          <p:cNvPr id="32" name="Text Placeholder 5">
            <a:extLst>
              <a:ext uri="{FF2B5EF4-FFF2-40B4-BE49-F238E27FC236}">
                <a16:creationId xmlns:a16="http://schemas.microsoft.com/office/drawing/2014/main" id="{508C9EAC-3643-4055-A5A1-EF4569B663D4}"/>
              </a:ext>
            </a:extLst>
          </p:cNvPr>
          <p:cNvSpPr>
            <a:spLocks noGrp="1"/>
          </p:cNvSpPr>
          <p:nvPr>
            <p:ph type="body" sz="quarter" idx="22" hasCustomPrompt="1"/>
          </p:nvPr>
        </p:nvSpPr>
        <p:spPr>
          <a:xfrm>
            <a:off x="1581150" y="2910408"/>
            <a:ext cx="2571750" cy="518584"/>
          </a:xfrm>
        </p:spPr>
        <p:txBody>
          <a:bodyPr/>
          <a:lstStyle>
            <a:lvl1pPr marL="0" indent="0" algn="ctr">
              <a:buNone/>
              <a:defRPr sz="24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PERSONAL</a:t>
            </a:r>
            <a:endParaRPr lang="en-GB" dirty="0"/>
          </a:p>
        </p:txBody>
      </p:sp>
      <p:sp>
        <p:nvSpPr>
          <p:cNvPr id="33" name="Text Placeholder 5">
            <a:extLst>
              <a:ext uri="{FF2B5EF4-FFF2-40B4-BE49-F238E27FC236}">
                <a16:creationId xmlns:a16="http://schemas.microsoft.com/office/drawing/2014/main" id="{6161739A-EEAC-4D4D-91D9-D8B6A4C007EA}"/>
              </a:ext>
            </a:extLst>
          </p:cNvPr>
          <p:cNvSpPr>
            <a:spLocks noGrp="1"/>
          </p:cNvSpPr>
          <p:nvPr>
            <p:ph type="body" sz="quarter" idx="23" hasCustomPrompt="1"/>
          </p:nvPr>
        </p:nvSpPr>
        <p:spPr>
          <a:xfrm>
            <a:off x="4810125" y="2910408"/>
            <a:ext cx="2571750" cy="518584"/>
          </a:xfrm>
        </p:spPr>
        <p:txBody>
          <a:bodyPr/>
          <a:lstStyle>
            <a:lvl1pPr marL="0" indent="0" algn="ctr">
              <a:buNone/>
              <a:defRPr sz="24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BUSINESS</a:t>
            </a:r>
            <a:endParaRPr lang="en-GB" dirty="0"/>
          </a:p>
        </p:txBody>
      </p:sp>
      <p:sp>
        <p:nvSpPr>
          <p:cNvPr id="34" name="Text Placeholder 5">
            <a:extLst>
              <a:ext uri="{FF2B5EF4-FFF2-40B4-BE49-F238E27FC236}">
                <a16:creationId xmlns:a16="http://schemas.microsoft.com/office/drawing/2014/main" id="{617BDC17-988B-4AE6-ACD8-0BE8DE5E7437}"/>
              </a:ext>
            </a:extLst>
          </p:cNvPr>
          <p:cNvSpPr>
            <a:spLocks noGrp="1"/>
          </p:cNvSpPr>
          <p:nvPr>
            <p:ph type="body" sz="quarter" idx="24" hasCustomPrompt="1"/>
          </p:nvPr>
        </p:nvSpPr>
        <p:spPr>
          <a:xfrm>
            <a:off x="8039099" y="2910408"/>
            <a:ext cx="2571750" cy="518584"/>
          </a:xfrm>
        </p:spPr>
        <p:txBody>
          <a:bodyPr/>
          <a:lstStyle>
            <a:lvl1pPr marL="0" indent="0" algn="ctr">
              <a:buNone/>
              <a:defRPr sz="24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a:t>
            </a:r>
            <a:endParaRPr lang="en-GB" dirty="0"/>
          </a:p>
        </p:txBody>
      </p:sp>
      <p:sp>
        <p:nvSpPr>
          <p:cNvPr id="35" name="Text Placeholder 5">
            <a:extLst>
              <a:ext uri="{FF2B5EF4-FFF2-40B4-BE49-F238E27FC236}">
                <a16:creationId xmlns:a16="http://schemas.microsoft.com/office/drawing/2014/main" id="{99BC6AA7-5886-4BCB-AA33-9D244E7F1697}"/>
              </a:ext>
            </a:extLst>
          </p:cNvPr>
          <p:cNvSpPr>
            <a:spLocks noGrp="1"/>
          </p:cNvSpPr>
          <p:nvPr>
            <p:ph type="body" sz="quarter" idx="25" hasCustomPrompt="1"/>
          </p:nvPr>
        </p:nvSpPr>
        <p:spPr>
          <a:xfrm>
            <a:off x="1581150" y="4848151"/>
            <a:ext cx="2571750" cy="518584"/>
          </a:xfrm>
        </p:spPr>
        <p:txBody>
          <a:bodyPr/>
          <a:lstStyle>
            <a:lvl1pPr marL="0" indent="0" algn="ctr">
              <a:buNone/>
              <a:defRPr sz="20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£999</a:t>
            </a:r>
            <a:endParaRPr lang="en-GB" dirty="0"/>
          </a:p>
        </p:txBody>
      </p:sp>
      <p:sp>
        <p:nvSpPr>
          <p:cNvPr id="36" name="Text Placeholder 5">
            <a:extLst>
              <a:ext uri="{FF2B5EF4-FFF2-40B4-BE49-F238E27FC236}">
                <a16:creationId xmlns:a16="http://schemas.microsoft.com/office/drawing/2014/main" id="{2AFB9827-C31A-4A88-9328-FF3A773160BC}"/>
              </a:ext>
            </a:extLst>
          </p:cNvPr>
          <p:cNvSpPr>
            <a:spLocks noGrp="1"/>
          </p:cNvSpPr>
          <p:nvPr>
            <p:ph type="body" sz="quarter" idx="26" hasCustomPrompt="1"/>
          </p:nvPr>
        </p:nvSpPr>
        <p:spPr>
          <a:xfrm>
            <a:off x="4810125" y="4848151"/>
            <a:ext cx="2571750" cy="518584"/>
          </a:xfrm>
        </p:spPr>
        <p:txBody>
          <a:bodyPr/>
          <a:lstStyle>
            <a:lvl1pPr marL="0" indent="0" algn="ctr">
              <a:buNone/>
              <a:defRPr sz="20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£1999</a:t>
            </a:r>
            <a:endParaRPr lang="en-GB" dirty="0"/>
          </a:p>
        </p:txBody>
      </p:sp>
      <p:sp>
        <p:nvSpPr>
          <p:cNvPr id="37" name="Text Placeholder 5">
            <a:extLst>
              <a:ext uri="{FF2B5EF4-FFF2-40B4-BE49-F238E27FC236}">
                <a16:creationId xmlns:a16="http://schemas.microsoft.com/office/drawing/2014/main" id="{0D562310-333E-40D3-ACA6-00E9642046C4}"/>
              </a:ext>
            </a:extLst>
          </p:cNvPr>
          <p:cNvSpPr>
            <a:spLocks noGrp="1"/>
          </p:cNvSpPr>
          <p:nvPr>
            <p:ph type="body" sz="quarter" idx="27" hasCustomPrompt="1"/>
          </p:nvPr>
        </p:nvSpPr>
        <p:spPr>
          <a:xfrm>
            <a:off x="8039099" y="4848151"/>
            <a:ext cx="2571750" cy="518584"/>
          </a:xfrm>
        </p:spPr>
        <p:txBody>
          <a:bodyPr/>
          <a:lstStyle>
            <a:lvl1pPr marL="0" indent="0" algn="ctr">
              <a:buNone/>
              <a:defRPr sz="20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£2999</a:t>
            </a:r>
            <a:endParaRPr lang="en-GB" dirty="0"/>
          </a:p>
        </p:txBody>
      </p:sp>
      <p:cxnSp>
        <p:nvCxnSpPr>
          <p:cNvPr id="22" name="Straight Connector 21">
            <a:extLst>
              <a:ext uri="{FF2B5EF4-FFF2-40B4-BE49-F238E27FC236}">
                <a16:creationId xmlns:a16="http://schemas.microsoft.com/office/drawing/2014/main" id="{FF8B9F1A-4B08-4699-A959-9DCB11A7AEB0}"/>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6A2647B-A5C1-4ADD-830C-40E74ED1A9BE}"/>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26" name="Picture 25">
            <a:extLst>
              <a:ext uri="{FF2B5EF4-FFF2-40B4-BE49-F238E27FC236}">
                <a16:creationId xmlns:a16="http://schemas.microsoft.com/office/drawing/2014/main" id="{C0E05C44-D223-4C43-8BDD-57FBC686A5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40517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 1 - Light">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BCA3007E-E389-43D2-8B91-83A88C1BB597}"/>
              </a:ext>
            </a:extLst>
          </p:cNvPr>
          <p:cNvSpPr>
            <a:spLocks noGrp="1"/>
          </p:cNvSpPr>
          <p:nvPr>
            <p:ph type="body" sz="quarter" idx="15" hasCustomPrompt="1"/>
          </p:nvPr>
        </p:nvSpPr>
        <p:spPr>
          <a:xfrm>
            <a:off x="3971260" y="86978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5" name="Title 1">
            <a:extLst>
              <a:ext uri="{FF2B5EF4-FFF2-40B4-BE49-F238E27FC236}">
                <a16:creationId xmlns:a16="http://schemas.microsoft.com/office/drawing/2014/main" id="{A32CC269-B89C-402F-B9DC-68F5588003EF}"/>
              </a:ext>
            </a:extLst>
          </p:cNvPr>
          <p:cNvSpPr>
            <a:spLocks noGrp="1"/>
          </p:cNvSpPr>
          <p:nvPr>
            <p:ph type="title" hasCustomPrompt="1"/>
          </p:nvPr>
        </p:nvSpPr>
        <p:spPr>
          <a:xfrm>
            <a:off x="1914975" y="1189619"/>
            <a:ext cx="8227371" cy="628660"/>
          </a:xfrm>
          <a:prstGeom prst="rect">
            <a:avLst/>
          </a:prstGeom>
        </p:spPr>
        <p:txBody>
          <a:bodyPr lIns="0" tIns="0" rIns="0" bIns="0" anchor="t" anchorCtr="0">
            <a:noAutofit/>
          </a:bodyPr>
          <a:lstStyle>
            <a:lvl1pPr algn="ctr">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7" name="Text Placeholder 4">
            <a:extLst>
              <a:ext uri="{FF2B5EF4-FFF2-40B4-BE49-F238E27FC236}">
                <a16:creationId xmlns:a16="http://schemas.microsoft.com/office/drawing/2014/main" id="{DC1F25F7-2504-4548-AB6E-52F704ECA627}"/>
              </a:ext>
            </a:extLst>
          </p:cNvPr>
          <p:cNvSpPr>
            <a:spLocks noGrp="1"/>
          </p:cNvSpPr>
          <p:nvPr>
            <p:ph type="body" sz="quarter" idx="17" hasCustomPrompt="1"/>
          </p:nvPr>
        </p:nvSpPr>
        <p:spPr>
          <a:xfrm>
            <a:off x="7209387" y="2982912"/>
            <a:ext cx="2578054" cy="550863"/>
          </a:xfrm>
        </p:spPr>
        <p:txBody>
          <a:bodyPr lIns="0" tIns="0" rIns="0" bIns="0"/>
          <a:lstStyle>
            <a:lvl1pPr marL="0" marR="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18" name="Text Placeholder 7">
            <a:extLst>
              <a:ext uri="{FF2B5EF4-FFF2-40B4-BE49-F238E27FC236}">
                <a16:creationId xmlns:a16="http://schemas.microsoft.com/office/drawing/2014/main" id="{5394B336-C90F-4CD3-A304-C8F25464CA2B}"/>
              </a:ext>
            </a:extLst>
          </p:cNvPr>
          <p:cNvSpPr>
            <a:spLocks noGrp="1"/>
          </p:cNvSpPr>
          <p:nvPr>
            <p:ph type="body" sz="quarter" idx="18" hasCustomPrompt="1"/>
          </p:nvPr>
        </p:nvSpPr>
        <p:spPr>
          <a:xfrm>
            <a:off x="7199861" y="2678112"/>
            <a:ext cx="2587579" cy="314325"/>
          </a:xfrm>
        </p:spPr>
        <p:txBody>
          <a:bodyPr lIns="0" tIns="0" rIns="0" bIns="0"/>
          <a:lstStyle>
            <a:lvl1pPr marL="0" indent="0">
              <a:buNone/>
              <a:defRPr sz="12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19" name="Text Placeholder 4">
            <a:extLst>
              <a:ext uri="{FF2B5EF4-FFF2-40B4-BE49-F238E27FC236}">
                <a16:creationId xmlns:a16="http://schemas.microsoft.com/office/drawing/2014/main" id="{BC4E75AC-4915-4874-8B2C-CA43FFC69D84}"/>
              </a:ext>
            </a:extLst>
          </p:cNvPr>
          <p:cNvSpPr>
            <a:spLocks noGrp="1"/>
          </p:cNvSpPr>
          <p:nvPr>
            <p:ph type="body" sz="quarter" idx="19" hasCustomPrompt="1"/>
          </p:nvPr>
        </p:nvSpPr>
        <p:spPr>
          <a:xfrm>
            <a:off x="2456990" y="4634633"/>
            <a:ext cx="2578054" cy="550863"/>
          </a:xfrm>
        </p:spPr>
        <p:txBody>
          <a:bodyPr lIns="0" tIns="0" rIns="0" bIns="0"/>
          <a:lstStyle>
            <a:lvl1pPr marL="0" marR="0" indent="0" algn="r"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20" name="Text Placeholder 7">
            <a:extLst>
              <a:ext uri="{FF2B5EF4-FFF2-40B4-BE49-F238E27FC236}">
                <a16:creationId xmlns:a16="http://schemas.microsoft.com/office/drawing/2014/main" id="{6171F4F4-87DC-44B0-ADE0-9263D03054C1}"/>
              </a:ext>
            </a:extLst>
          </p:cNvPr>
          <p:cNvSpPr>
            <a:spLocks noGrp="1"/>
          </p:cNvSpPr>
          <p:nvPr>
            <p:ph type="body" sz="quarter" idx="20" hasCustomPrompt="1"/>
          </p:nvPr>
        </p:nvSpPr>
        <p:spPr>
          <a:xfrm>
            <a:off x="2447464" y="4329833"/>
            <a:ext cx="2587579" cy="314325"/>
          </a:xfrm>
        </p:spPr>
        <p:txBody>
          <a:bodyPr lIns="0" tIns="0" rIns="0" bIns="0"/>
          <a:lstStyle>
            <a:lvl1pPr marL="0" indent="0" algn="r">
              <a:buNone/>
              <a:defRPr sz="12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Tree>
    <p:extLst>
      <p:ext uri="{BB962C8B-B14F-4D97-AF65-F5344CB8AC3E}">
        <p14:creationId xmlns:p14="http://schemas.microsoft.com/office/powerpoint/2010/main" val="262958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 2 - Light">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DC1F25F7-2504-4548-AB6E-52F704ECA627}"/>
              </a:ext>
            </a:extLst>
          </p:cNvPr>
          <p:cNvSpPr>
            <a:spLocks noGrp="1"/>
          </p:cNvSpPr>
          <p:nvPr>
            <p:ph type="body" sz="quarter" idx="17" hasCustomPrompt="1"/>
          </p:nvPr>
        </p:nvSpPr>
        <p:spPr>
          <a:xfrm>
            <a:off x="7209387" y="1506539"/>
            <a:ext cx="2578054" cy="550863"/>
          </a:xfrm>
        </p:spPr>
        <p:txBody>
          <a:bodyPr lIns="0" tIns="0" rIns="0" bIns="0"/>
          <a:lstStyle>
            <a:lvl1pPr marL="0" marR="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18" name="Text Placeholder 7">
            <a:extLst>
              <a:ext uri="{FF2B5EF4-FFF2-40B4-BE49-F238E27FC236}">
                <a16:creationId xmlns:a16="http://schemas.microsoft.com/office/drawing/2014/main" id="{5394B336-C90F-4CD3-A304-C8F25464CA2B}"/>
              </a:ext>
            </a:extLst>
          </p:cNvPr>
          <p:cNvSpPr>
            <a:spLocks noGrp="1"/>
          </p:cNvSpPr>
          <p:nvPr>
            <p:ph type="body" sz="quarter" idx="18" hasCustomPrompt="1"/>
          </p:nvPr>
        </p:nvSpPr>
        <p:spPr>
          <a:xfrm>
            <a:off x="7199861" y="1201739"/>
            <a:ext cx="2587579" cy="314325"/>
          </a:xfrm>
        </p:spPr>
        <p:txBody>
          <a:bodyPr lIns="0" tIns="0" rIns="0" bIns="0"/>
          <a:lstStyle>
            <a:lvl1pPr marL="0" indent="0">
              <a:buNone/>
              <a:defRPr sz="12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19" name="Text Placeholder 4">
            <a:extLst>
              <a:ext uri="{FF2B5EF4-FFF2-40B4-BE49-F238E27FC236}">
                <a16:creationId xmlns:a16="http://schemas.microsoft.com/office/drawing/2014/main" id="{BC4E75AC-4915-4874-8B2C-CA43FFC69D84}"/>
              </a:ext>
            </a:extLst>
          </p:cNvPr>
          <p:cNvSpPr>
            <a:spLocks noGrp="1"/>
          </p:cNvSpPr>
          <p:nvPr>
            <p:ph type="body" sz="quarter" idx="19" hasCustomPrompt="1"/>
          </p:nvPr>
        </p:nvSpPr>
        <p:spPr>
          <a:xfrm>
            <a:off x="2456990" y="3313802"/>
            <a:ext cx="2578054" cy="550863"/>
          </a:xfrm>
        </p:spPr>
        <p:txBody>
          <a:bodyPr lIns="0" tIns="0" rIns="0" bIns="0"/>
          <a:lstStyle>
            <a:lvl1pPr marL="0" marR="0" indent="0" algn="r"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20" name="Text Placeholder 7">
            <a:extLst>
              <a:ext uri="{FF2B5EF4-FFF2-40B4-BE49-F238E27FC236}">
                <a16:creationId xmlns:a16="http://schemas.microsoft.com/office/drawing/2014/main" id="{6171F4F4-87DC-44B0-ADE0-9263D03054C1}"/>
              </a:ext>
            </a:extLst>
          </p:cNvPr>
          <p:cNvSpPr>
            <a:spLocks noGrp="1"/>
          </p:cNvSpPr>
          <p:nvPr>
            <p:ph type="body" sz="quarter" idx="20" hasCustomPrompt="1"/>
          </p:nvPr>
        </p:nvSpPr>
        <p:spPr>
          <a:xfrm>
            <a:off x="2447464" y="3009002"/>
            <a:ext cx="2587579" cy="314325"/>
          </a:xfrm>
        </p:spPr>
        <p:txBody>
          <a:bodyPr lIns="0" tIns="0" rIns="0" bIns="0"/>
          <a:lstStyle>
            <a:lvl1pPr marL="0" indent="0" algn="r">
              <a:buNone/>
              <a:defRPr sz="1200">
                <a:solidFill>
                  <a:srgbClr val="343A42"/>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Tree>
    <p:extLst>
      <p:ext uri="{BB962C8B-B14F-4D97-AF65-F5344CB8AC3E}">
        <p14:creationId xmlns:p14="http://schemas.microsoft.com/office/powerpoint/2010/main" val="255446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wards / Clients">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2C259AB3-CB3F-4EF4-9DEC-6169FE4204C5}"/>
              </a:ext>
            </a:extLst>
          </p:cNvPr>
          <p:cNvGrpSpPr/>
          <p:nvPr userDrawn="1"/>
        </p:nvGrpSpPr>
        <p:grpSpPr>
          <a:xfrm>
            <a:off x="1503947" y="2851476"/>
            <a:ext cx="9095874" cy="2598821"/>
            <a:chOff x="1503947" y="2851476"/>
            <a:chExt cx="9095874" cy="2598821"/>
          </a:xfrm>
        </p:grpSpPr>
        <p:cxnSp>
          <p:nvCxnSpPr>
            <p:cNvPr id="5" name="Прямая соединительная линия 4">
              <a:extLst>
                <a:ext uri="{FF2B5EF4-FFF2-40B4-BE49-F238E27FC236}">
                  <a16:creationId xmlns:a16="http://schemas.microsoft.com/office/drawing/2014/main" id="{D9FF8E40-C963-4430-8018-51860160380C}"/>
                </a:ext>
              </a:extLst>
            </p:cNvPr>
            <p:cNvCxnSpPr/>
            <p:nvPr/>
          </p:nvCxnSpPr>
          <p:spPr>
            <a:xfrm>
              <a:off x="6051884" y="2851476"/>
              <a:ext cx="0" cy="259882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 name="Группа 5">
              <a:extLst>
                <a:ext uri="{FF2B5EF4-FFF2-40B4-BE49-F238E27FC236}">
                  <a16:creationId xmlns:a16="http://schemas.microsoft.com/office/drawing/2014/main" id="{5870C85F-31B3-459E-91B8-E38EED489807}"/>
                </a:ext>
              </a:extLst>
            </p:cNvPr>
            <p:cNvGrpSpPr/>
            <p:nvPr/>
          </p:nvGrpSpPr>
          <p:grpSpPr>
            <a:xfrm>
              <a:off x="1503947" y="2851476"/>
              <a:ext cx="9095874" cy="2598821"/>
              <a:chOff x="1503947" y="2851476"/>
              <a:chExt cx="9095874" cy="2598821"/>
            </a:xfrm>
          </p:grpSpPr>
          <p:cxnSp>
            <p:nvCxnSpPr>
              <p:cNvPr id="7" name="Прямая соединительная линия 6">
                <a:extLst>
                  <a:ext uri="{FF2B5EF4-FFF2-40B4-BE49-F238E27FC236}">
                    <a16:creationId xmlns:a16="http://schemas.microsoft.com/office/drawing/2014/main" id="{D084B9DA-2019-4153-ACF1-C109533BF69D}"/>
                  </a:ext>
                </a:extLst>
              </p:cNvPr>
              <p:cNvCxnSpPr/>
              <p:nvPr/>
            </p:nvCxnSpPr>
            <p:spPr>
              <a:xfrm>
                <a:off x="1503947" y="4150886"/>
                <a:ext cx="9095874"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8" name="Группа 7">
                <a:extLst>
                  <a:ext uri="{FF2B5EF4-FFF2-40B4-BE49-F238E27FC236}">
                    <a16:creationId xmlns:a16="http://schemas.microsoft.com/office/drawing/2014/main" id="{D0E2A380-1D92-4382-B9FA-134158E6DF26}"/>
                  </a:ext>
                </a:extLst>
              </p:cNvPr>
              <p:cNvGrpSpPr/>
              <p:nvPr/>
            </p:nvGrpSpPr>
            <p:grpSpPr>
              <a:xfrm>
                <a:off x="3757863" y="2851476"/>
                <a:ext cx="4588042" cy="2598821"/>
                <a:chOff x="3757863" y="2418346"/>
                <a:chExt cx="4588042" cy="2598821"/>
              </a:xfrm>
            </p:grpSpPr>
            <p:cxnSp>
              <p:nvCxnSpPr>
                <p:cNvPr id="9" name="Прямая соединительная линия 8">
                  <a:extLst>
                    <a:ext uri="{FF2B5EF4-FFF2-40B4-BE49-F238E27FC236}">
                      <a16:creationId xmlns:a16="http://schemas.microsoft.com/office/drawing/2014/main" id="{8C91D7F2-D64D-442C-9116-2A5A668203E5}"/>
                    </a:ext>
                  </a:extLst>
                </p:cNvPr>
                <p:cNvCxnSpPr/>
                <p:nvPr/>
              </p:nvCxnSpPr>
              <p:spPr>
                <a:xfrm>
                  <a:off x="3757863" y="2418346"/>
                  <a:ext cx="0" cy="259882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E4C2C387-5DD5-40FB-BDC0-315198F41F00}"/>
                    </a:ext>
                  </a:extLst>
                </p:cNvPr>
                <p:cNvCxnSpPr/>
                <p:nvPr/>
              </p:nvCxnSpPr>
              <p:spPr>
                <a:xfrm>
                  <a:off x="8345905" y="2418346"/>
                  <a:ext cx="0" cy="259882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5" name="Text Placeholder 5">
            <a:extLst>
              <a:ext uri="{FF2B5EF4-FFF2-40B4-BE49-F238E27FC236}">
                <a16:creationId xmlns:a16="http://schemas.microsoft.com/office/drawing/2014/main" id="{A7DB5CB9-0D11-4D62-9442-652E401F29BC}"/>
              </a:ext>
            </a:extLst>
          </p:cNvPr>
          <p:cNvSpPr>
            <a:spLocks noGrp="1"/>
          </p:cNvSpPr>
          <p:nvPr>
            <p:ph type="body" sz="quarter" idx="15" hasCustomPrompt="1"/>
          </p:nvPr>
        </p:nvSpPr>
        <p:spPr>
          <a:xfrm>
            <a:off x="3971260" y="86978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26" name="Title 1">
            <a:extLst>
              <a:ext uri="{FF2B5EF4-FFF2-40B4-BE49-F238E27FC236}">
                <a16:creationId xmlns:a16="http://schemas.microsoft.com/office/drawing/2014/main" id="{B9EF8EAF-E9BE-4182-8693-F13699C615EE}"/>
              </a:ext>
            </a:extLst>
          </p:cNvPr>
          <p:cNvSpPr>
            <a:spLocks noGrp="1"/>
          </p:cNvSpPr>
          <p:nvPr>
            <p:ph type="title" hasCustomPrompt="1"/>
          </p:nvPr>
        </p:nvSpPr>
        <p:spPr>
          <a:xfrm>
            <a:off x="1914975" y="1189619"/>
            <a:ext cx="8227371" cy="628660"/>
          </a:xfrm>
          <a:prstGeom prst="rect">
            <a:avLst/>
          </a:prstGeom>
        </p:spPr>
        <p:txBody>
          <a:bodyPr lIns="0" tIns="0" rIns="0" bIns="0" anchor="t" anchorCtr="0">
            <a:noAutofit/>
          </a:bodyPr>
          <a:lstStyle>
            <a:lvl1pPr algn="ctr">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7" name="Text Placeholder 22">
            <a:extLst>
              <a:ext uri="{FF2B5EF4-FFF2-40B4-BE49-F238E27FC236}">
                <a16:creationId xmlns:a16="http://schemas.microsoft.com/office/drawing/2014/main" id="{94BBE88E-088C-4062-BC79-2BCAA870DBBB}"/>
              </a:ext>
            </a:extLst>
          </p:cNvPr>
          <p:cNvSpPr>
            <a:spLocks noGrp="1"/>
          </p:cNvSpPr>
          <p:nvPr>
            <p:ph type="body" sz="quarter" idx="16" hasCustomPrompt="1"/>
          </p:nvPr>
        </p:nvSpPr>
        <p:spPr>
          <a:xfrm>
            <a:off x="3971264" y="1986304"/>
            <a:ext cx="4114792" cy="654050"/>
          </a:xfrm>
        </p:spPr>
        <p:txBody>
          <a:bodyPr/>
          <a:lstStyle>
            <a:lvl1pPr marL="0" indent="0" algn="ctr">
              <a:lnSpc>
                <a:spcPts val="1800"/>
              </a:lnSpc>
              <a:spcBef>
                <a:spcPts val="1200"/>
              </a:spcBef>
              <a:buNone/>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p:txBody>
      </p:sp>
      <p:cxnSp>
        <p:nvCxnSpPr>
          <p:cNvPr id="12" name="Straight Connector 11">
            <a:extLst>
              <a:ext uri="{FF2B5EF4-FFF2-40B4-BE49-F238E27FC236}">
                <a16:creationId xmlns:a16="http://schemas.microsoft.com/office/drawing/2014/main" id="{D7172217-2DCA-4909-B982-CC2968C49FDF}"/>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EA3539A-52D0-4C61-B941-0BAA94C73158}"/>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72E1CB30-0E61-45C4-A3DD-9C8393EE96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43012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wards / Clients 2">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A7DB5CB9-0D11-4D62-9442-652E401F29BC}"/>
              </a:ext>
            </a:extLst>
          </p:cNvPr>
          <p:cNvSpPr>
            <a:spLocks noGrp="1"/>
          </p:cNvSpPr>
          <p:nvPr>
            <p:ph type="body" sz="quarter" idx="15" hasCustomPrompt="1"/>
          </p:nvPr>
        </p:nvSpPr>
        <p:spPr>
          <a:xfrm>
            <a:off x="1206850" y="1407113"/>
            <a:ext cx="2119697" cy="319833"/>
          </a:xfrm>
        </p:spPr>
        <p:txBody>
          <a:bodyPr lIns="0" tIns="0" rIns="0" bIns="0"/>
          <a:lstStyle>
            <a:lvl1pPr marL="0" indent="0" algn="l">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26" name="Title 1">
            <a:extLst>
              <a:ext uri="{FF2B5EF4-FFF2-40B4-BE49-F238E27FC236}">
                <a16:creationId xmlns:a16="http://schemas.microsoft.com/office/drawing/2014/main" id="{B9EF8EAF-E9BE-4182-8693-F13699C615EE}"/>
              </a:ext>
            </a:extLst>
          </p:cNvPr>
          <p:cNvSpPr>
            <a:spLocks noGrp="1"/>
          </p:cNvSpPr>
          <p:nvPr>
            <p:ph type="title" hasCustomPrompt="1"/>
          </p:nvPr>
        </p:nvSpPr>
        <p:spPr>
          <a:xfrm>
            <a:off x="1207965" y="1726946"/>
            <a:ext cx="2119697" cy="1393325"/>
          </a:xfrm>
          <a:prstGeom prst="rect">
            <a:avLst/>
          </a:prstGeom>
        </p:spPr>
        <p:txBody>
          <a:bodyPr lIns="0" tIns="0" rIns="0" bIns="0" anchor="t" anchorCtr="0">
            <a:noAutofit/>
          </a:bodyPr>
          <a:lstStyle>
            <a:lvl1pPr algn="l">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7" name="Text Placeholder 22">
            <a:extLst>
              <a:ext uri="{FF2B5EF4-FFF2-40B4-BE49-F238E27FC236}">
                <a16:creationId xmlns:a16="http://schemas.microsoft.com/office/drawing/2014/main" id="{94BBE88E-088C-4062-BC79-2BCAA870DBBB}"/>
              </a:ext>
            </a:extLst>
          </p:cNvPr>
          <p:cNvSpPr>
            <a:spLocks noGrp="1"/>
          </p:cNvSpPr>
          <p:nvPr>
            <p:ph type="body" sz="quarter" idx="16" hasCustomPrompt="1"/>
          </p:nvPr>
        </p:nvSpPr>
        <p:spPr>
          <a:xfrm>
            <a:off x="1206858" y="3419178"/>
            <a:ext cx="2120804" cy="2651684"/>
          </a:xfrm>
        </p:spPr>
        <p:txBody>
          <a:bodyPr lIns="0" tIns="0" rIns="0" bIns="0"/>
          <a:lstStyle>
            <a:lvl1pPr marL="0" indent="0" algn="l">
              <a:lnSpc>
                <a:spcPts val="1800"/>
              </a:lnSpc>
              <a:spcBef>
                <a:spcPts val="1200"/>
              </a:spcBef>
              <a:buNone/>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p:txBody>
      </p:sp>
      <p:grpSp>
        <p:nvGrpSpPr>
          <p:cNvPr id="12" name="Группа 20">
            <a:extLst>
              <a:ext uri="{FF2B5EF4-FFF2-40B4-BE49-F238E27FC236}">
                <a16:creationId xmlns:a16="http://schemas.microsoft.com/office/drawing/2014/main" id="{8FAD4EA9-EDB8-4F7A-A403-CCB240D81AB2}"/>
              </a:ext>
            </a:extLst>
          </p:cNvPr>
          <p:cNvGrpSpPr/>
          <p:nvPr userDrawn="1"/>
        </p:nvGrpSpPr>
        <p:grpSpPr>
          <a:xfrm>
            <a:off x="6464755" y="876303"/>
            <a:ext cx="3803356" cy="5048250"/>
            <a:chOff x="6464755" y="876303"/>
            <a:chExt cx="3803356" cy="5048250"/>
          </a:xfrm>
        </p:grpSpPr>
        <p:cxnSp>
          <p:nvCxnSpPr>
            <p:cNvPr id="13" name="Прямая соединительная линия 5">
              <a:extLst>
                <a:ext uri="{FF2B5EF4-FFF2-40B4-BE49-F238E27FC236}">
                  <a16:creationId xmlns:a16="http://schemas.microsoft.com/office/drawing/2014/main" id="{21F0C8E3-C9A8-455C-9A21-E999D039699D}"/>
                </a:ext>
              </a:extLst>
            </p:cNvPr>
            <p:cNvCxnSpPr/>
            <p:nvPr/>
          </p:nvCxnSpPr>
          <p:spPr>
            <a:xfrm rot="5400000" flipV="1">
              <a:off x="5811281" y="3391127"/>
              <a:ext cx="5048250" cy="1860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6">
              <a:extLst>
                <a:ext uri="{FF2B5EF4-FFF2-40B4-BE49-F238E27FC236}">
                  <a16:creationId xmlns:a16="http://schemas.microsoft.com/office/drawing/2014/main" id="{7364A934-5F9B-4EE1-882C-2CAEFF221E74}"/>
                </a:ext>
              </a:extLst>
            </p:cNvPr>
            <p:cNvCxnSpPr/>
            <p:nvPr/>
          </p:nvCxnSpPr>
          <p:spPr>
            <a:xfrm rot="5400000">
              <a:off x="8366433" y="788735"/>
              <a:ext cx="0" cy="380335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7">
              <a:extLst>
                <a:ext uri="{FF2B5EF4-FFF2-40B4-BE49-F238E27FC236}">
                  <a16:creationId xmlns:a16="http://schemas.microsoft.com/office/drawing/2014/main" id="{123B834F-2E50-49E6-AA07-3B7AFB73980C}"/>
                </a:ext>
              </a:extLst>
            </p:cNvPr>
            <p:cNvCxnSpPr/>
            <p:nvPr/>
          </p:nvCxnSpPr>
          <p:spPr>
            <a:xfrm rot="5400000">
              <a:off x="8366433" y="2514313"/>
              <a:ext cx="0" cy="380335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A892E2F3-1808-41DF-9B5F-1695E18BA08F}"/>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19316EB-8F58-4BCE-9873-D73F2C3DFFA5}"/>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58FF8D55-441D-4FF9-BDD0-19E60C0E8B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243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ple Feature">
    <p:spTree>
      <p:nvGrpSpPr>
        <p:cNvPr id="1" name=""/>
        <p:cNvGrpSpPr/>
        <p:nvPr/>
      </p:nvGrpSpPr>
      <p:grpSpPr>
        <a:xfrm>
          <a:off x="0" y="0"/>
          <a:ext cx="0" cy="0"/>
          <a:chOff x="0" y="0"/>
          <a:chExt cx="0" cy="0"/>
        </a:xfrm>
      </p:grpSpPr>
      <p:cxnSp>
        <p:nvCxnSpPr>
          <p:cNvPr id="10" name="Прямая соединительная линия 26">
            <a:extLst>
              <a:ext uri="{FF2B5EF4-FFF2-40B4-BE49-F238E27FC236}">
                <a16:creationId xmlns:a16="http://schemas.microsoft.com/office/drawing/2014/main" id="{A4D3AB79-7A82-4011-8284-2C32F4BE6226}"/>
              </a:ext>
            </a:extLst>
          </p:cNvPr>
          <p:cNvCxnSpPr/>
          <p:nvPr userDrawn="1"/>
        </p:nvCxnSpPr>
        <p:spPr>
          <a:xfrm>
            <a:off x="4284922" y="3498526"/>
            <a:ext cx="0" cy="22956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27">
            <a:extLst>
              <a:ext uri="{FF2B5EF4-FFF2-40B4-BE49-F238E27FC236}">
                <a16:creationId xmlns:a16="http://schemas.microsoft.com/office/drawing/2014/main" id="{B56A9E64-0845-4324-9414-0F4CE289573E}"/>
              </a:ext>
            </a:extLst>
          </p:cNvPr>
          <p:cNvCxnSpPr/>
          <p:nvPr userDrawn="1"/>
        </p:nvCxnSpPr>
        <p:spPr>
          <a:xfrm>
            <a:off x="7740501" y="3498526"/>
            <a:ext cx="0" cy="22956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8409A21F-9D13-4919-91C5-049E032C9344}"/>
              </a:ext>
            </a:extLst>
          </p:cNvPr>
          <p:cNvSpPr>
            <a:spLocks noGrp="1"/>
          </p:cNvSpPr>
          <p:nvPr>
            <p:ph type="body" sz="quarter" idx="15" hasCustomPrompt="1"/>
          </p:nvPr>
        </p:nvSpPr>
        <p:spPr>
          <a:xfrm>
            <a:off x="3971260" y="86978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21" name="Title 1">
            <a:extLst>
              <a:ext uri="{FF2B5EF4-FFF2-40B4-BE49-F238E27FC236}">
                <a16:creationId xmlns:a16="http://schemas.microsoft.com/office/drawing/2014/main" id="{796B49A3-E74E-48B3-B6C6-2950B68F9036}"/>
              </a:ext>
            </a:extLst>
          </p:cNvPr>
          <p:cNvSpPr>
            <a:spLocks noGrp="1"/>
          </p:cNvSpPr>
          <p:nvPr>
            <p:ph type="title" hasCustomPrompt="1"/>
          </p:nvPr>
        </p:nvSpPr>
        <p:spPr>
          <a:xfrm>
            <a:off x="1914975" y="1189619"/>
            <a:ext cx="8227371" cy="628660"/>
          </a:xfrm>
          <a:prstGeom prst="rect">
            <a:avLst/>
          </a:prstGeom>
        </p:spPr>
        <p:txBody>
          <a:bodyPr lIns="0" tIns="0" rIns="0" bIns="0" anchor="t" anchorCtr="0">
            <a:noAutofit/>
          </a:bodyPr>
          <a:lstStyle>
            <a:lvl1pPr algn="ctr">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4" name="Text Placeholder 22">
            <a:extLst>
              <a:ext uri="{FF2B5EF4-FFF2-40B4-BE49-F238E27FC236}">
                <a16:creationId xmlns:a16="http://schemas.microsoft.com/office/drawing/2014/main" id="{86E7DED2-9871-4884-9634-EC88EA957472}"/>
              </a:ext>
            </a:extLst>
          </p:cNvPr>
          <p:cNvSpPr>
            <a:spLocks noGrp="1"/>
          </p:cNvSpPr>
          <p:nvPr>
            <p:ph type="body" sz="quarter" idx="16" hasCustomPrompt="1"/>
          </p:nvPr>
        </p:nvSpPr>
        <p:spPr>
          <a:xfrm>
            <a:off x="3971264" y="1986304"/>
            <a:ext cx="4114792" cy="654050"/>
          </a:xfrm>
        </p:spPr>
        <p:txBody>
          <a:bodyPr/>
          <a:lstStyle>
            <a:lvl1pPr marL="0" indent="0" algn="ctr">
              <a:lnSpc>
                <a:spcPts val="1800"/>
              </a:lnSpc>
              <a:spcBef>
                <a:spcPts val="1200"/>
              </a:spcBef>
              <a:buNone/>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p:txBody>
      </p:sp>
      <p:sp>
        <p:nvSpPr>
          <p:cNvPr id="26" name="Text Placeholder 25">
            <a:extLst>
              <a:ext uri="{FF2B5EF4-FFF2-40B4-BE49-F238E27FC236}">
                <a16:creationId xmlns:a16="http://schemas.microsoft.com/office/drawing/2014/main" id="{1D1272CA-65C1-43AA-8BE1-96CE015E62E1}"/>
              </a:ext>
            </a:extLst>
          </p:cNvPr>
          <p:cNvSpPr>
            <a:spLocks noGrp="1"/>
          </p:cNvSpPr>
          <p:nvPr>
            <p:ph type="body" sz="quarter" idx="17" hasCustomPrompt="1"/>
          </p:nvPr>
        </p:nvSpPr>
        <p:spPr>
          <a:xfrm>
            <a:off x="911021" y="4676184"/>
            <a:ext cx="3095625" cy="286341"/>
          </a:xfrm>
        </p:spPr>
        <p:txBody>
          <a:bodyPr/>
          <a:lstStyle>
            <a:lvl1pPr marL="0" indent="0" algn="ctr">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27" name="Text Placeholder 25">
            <a:extLst>
              <a:ext uri="{FF2B5EF4-FFF2-40B4-BE49-F238E27FC236}">
                <a16:creationId xmlns:a16="http://schemas.microsoft.com/office/drawing/2014/main" id="{81CB24F1-1CF3-48C8-8F4C-CDC7E5AF2600}"/>
              </a:ext>
            </a:extLst>
          </p:cNvPr>
          <p:cNvSpPr>
            <a:spLocks noGrp="1"/>
          </p:cNvSpPr>
          <p:nvPr>
            <p:ph type="body" sz="quarter" idx="18" hasCustomPrompt="1"/>
          </p:nvPr>
        </p:nvSpPr>
        <p:spPr>
          <a:xfrm>
            <a:off x="911021" y="5085759"/>
            <a:ext cx="3095625" cy="902456"/>
          </a:xfrm>
        </p:spPr>
        <p:txBody>
          <a:bodyPr/>
          <a:lstStyle>
            <a:lvl1pPr marL="0" indent="0" algn="ctr">
              <a:lnSpc>
                <a:spcPts val="1800"/>
              </a:lnSpc>
              <a:buNone/>
              <a:defRPr sz="1100">
                <a:solidFill>
                  <a:srgbClr val="5F6062"/>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Ut et pulvinar </a:t>
            </a:r>
            <a:r>
              <a:rPr lang="en-US" dirty="0" err="1"/>
              <a:t>odio</a:t>
            </a:r>
            <a:r>
              <a:rPr lang="en-US" dirty="0"/>
              <a:t>. Nam </a:t>
            </a:r>
            <a:r>
              <a:rPr lang="en-US" dirty="0" err="1"/>
              <a:t>condimentum</a:t>
            </a:r>
            <a:r>
              <a:rPr lang="en-US" dirty="0"/>
              <a:t> </a:t>
            </a:r>
            <a:r>
              <a:rPr lang="en-US" dirty="0" err="1"/>
              <a:t>nisl</a:t>
            </a:r>
            <a:r>
              <a:rPr lang="en-US" dirty="0"/>
              <a:t> at ante </a:t>
            </a:r>
            <a:r>
              <a:rPr lang="en-US" dirty="0" err="1"/>
              <a:t>euismod</a:t>
            </a:r>
            <a:r>
              <a:rPr lang="en-US" dirty="0"/>
              <a:t> else. </a:t>
            </a:r>
            <a:r>
              <a:rPr lang="en-US" dirty="0" err="1"/>
              <a:t>Nulla</a:t>
            </a:r>
            <a:r>
              <a:rPr lang="en-US" dirty="0"/>
              <a:t> </a:t>
            </a:r>
            <a:r>
              <a:rPr lang="en-US" dirty="0" err="1"/>
              <a:t>facilisi</a:t>
            </a:r>
            <a:r>
              <a:rPr lang="en-US" dirty="0"/>
              <a:t>. Vestibulum tempus </a:t>
            </a:r>
          </a:p>
        </p:txBody>
      </p:sp>
      <p:sp>
        <p:nvSpPr>
          <p:cNvPr id="28" name="Text Placeholder 25">
            <a:extLst>
              <a:ext uri="{FF2B5EF4-FFF2-40B4-BE49-F238E27FC236}">
                <a16:creationId xmlns:a16="http://schemas.microsoft.com/office/drawing/2014/main" id="{65504733-5186-4776-B8FC-77DC552CB906}"/>
              </a:ext>
            </a:extLst>
          </p:cNvPr>
          <p:cNvSpPr>
            <a:spLocks noGrp="1"/>
          </p:cNvSpPr>
          <p:nvPr>
            <p:ph type="body" sz="quarter" idx="19" hasCustomPrompt="1"/>
          </p:nvPr>
        </p:nvSpPr>
        <p:spPr>
          <a:xfrm>
            <a:off x="4464899" y="4676184"/>
            <a:ext cx="3095625" cy="286341"/>
          </a:xfrm>
        </p:spPr>
        <p:txBody>
          <a:bodyPr/>
          <a:lstStyle>
            <a:lvl1pPr marL="0" indent="0" algn="ctr">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29" name="Text Placeholder 25">
            <a:extLst>
              <a:ext uri="{FF2B5EF4-FFF2-40B4-BE49-F238E27FC236}">
                <a16:creationId xmlns:a16="http://schemas.microsoft.com/office/drawing/2014/main" id="{13102814-E6C1-4FAD-9C17-1FB3F8F9EAF7}"/>
              </a:ext>
            </a:extLst>
          </p:cNvPr>
          <p:cNvSpPr>
            <a:spLocks noGrp="1"/>
          </p:cNvSpPr>
          <p:nvPr>
            <p:ph type="body" sz="quarter" idx="20" hasCustomPrompt="1"/>
          </p:nvPr>
        </p:nvSpPr>
        <p:spPr>
          <a:xfrm>
            <a:off x="4464899" y="5085759"/>
            <a:ext cx="3095625" cy="902456"/>
          </a:xfrm>
        </p:spPr>
        <p:txBody>
          <a:bodyPr/>
          <a:lstStyle>
            <a:lvl1pPr marL="0" indent="0" algn="ctr">
              <a:lnSpc>
                <a:spcPts val="1800"/>
              </a:lnSpc>
              <a:buNone/>
              <a:defRPr sz="1100">
                <a:solidFill>
                  <a:srgbClr val="5F6062"/>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Ut et pulvinar </a:t>
            </a:r>
            <a:r>
              <a:rPr lang="en-US" dirty="0" err="1"/>
              <a:t>odio</a:t>
            </a:r>
            <a:r>
              <a:rPr lang="en-US" dirty="0"/>
              <a:t>. Nam </a:t>
            </a:r>
            <a:r>
              <a:rPr lang="en-US" dirty="0" err="1"/>
              <a:t>condimentum</a:t>
            </a:r>
            <a:r>
              <a:rPr lang="en-US" dirty="0"/>
              <a:t> </a:t>
            </a:r>
            <a:r>
              <a:rPr lang="en-US" dirty="0" err="1"/>
              <a:t>nisl</a:t>
            </a:r>
            <a:r>
              <a:rPr lang="en-US" dirty="0"/>
              <a:t> at ante </a:t>
            </a:r>
            <a:r>
              <a:rPr lang="en-US" dirty="0" err="1"/>
              <a:t>euismod</a:t>
            </a:r>
            <a:r>
              <a:rPr lang="en-US" dirty="0"/>
              <a:t> else. </a:t>
            </a:r>
            <a:r>
              <a:rPr lang="en-US" dirty="0" err="1"/>
              <a:t>Nulla</a:t>
            </a:r>
            <a:r>
              <a:rPr lang="en-US" dirty="0"/>
              <a:t> </a:t>
            </a:r>
            <a:r>
              <a:rPr lang="en-US" dirty="0" err="1"/>
              <a:t>facilisi</a:t>
            </a:r>
            <a:r>
              <a:rPr lang="en-US" dirty="0"/>
              <a:t>. Vestibulum tempus </a:t>
            </a:r>
          </a:p>
        </p:txBody>
      </p:sp>
      <p:sp>
        <p:nvSpPr>
          <p:cNvPr id="30" name="Text Placeholder 25">
            <a:extLst>
              <a:ext uri="{FF2B5EF4-FFF2-40B4-BE49-F238E27FC236}">
                <a16:creationId xmlns:a16="http://schemas.microsoft.com/office/drawing/2014/main" id="{1F672441-B236-441E-A21F-2B4C12538F64}"/>
              </a:ext>
            </a:extLst>
          </p:cNvPr>
          <p:cNvSpPr>
            <a:spLocks noGrp="1"/>
          </p:cNvSpPr>
          <p:nvPr>
            <p:ph type="body" sz="quarter" idx="21" hasCustomPrompt="1"/>
          </p:nvPr>
        </p:nvSpPr>
        <p:spPr>
          <a:xfrm>
            <a:off x="8018777" y="4676184"/>
            <a:ext cx="3095625" cy="286341"/>
          </a:xfrm>
        </p:spPr>
        <p:txBody>
          <a:bodyPr/>
          <a:lstStyle>
            <a:lvl1pPr marL="0" indent="0" algn="ctr">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sp>
        <p:nvSpPr>
          <p:cNvPr id="31" name="Text Placeholder 25">
            <a:extLst>
              <a:ext uri="{FF2B5EF4-FFF2-40B4-BE49-F238E27FC236}">
                <a16:creationId xmlns:a16="http://schemas.microsoft.com/office/drawing/2014/main" id="{24BC7969-1DB7-480A-BDD7-5D31DF0A0277}"/>
              </a:ext>
            </a:extLst>
          </p:cNvPr>
          <p:cNvSpPr>
            <a:spLocks noGrp="1"/>
          </p:cNvSpPr>
          <p:nvPr>
            <p:ph type="body" sz="quarter" idx="22" hasCustomPrompt="1"/>
          </p:nvPr>
        </p:nvSpPr>
        <p:spPr>
          <a:xfrm>
            <a:off x="8018777" y="5085759"/>
            <a:ext cx="3095625" cy="902456"/>
          </a:xfrm>
        </p:spPr>
        <p:txBody>
          <a:bodyPr/>
          <a:lstStyle>
            <a:lvl1pPr marL="0" indent="0" algn="ctr">
              <a:lnSpc>
                <a:spcPts val="1800"/>
              </a:lnSpc>
              <a:buNone/>
              <a:defRPr sz="1100">
                <a:solidFill>
                  <a:srgbClr val="5F6062"/>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Ut et pulvinar </a:t>
            </a:r>
            <a:r>
              <a:rPr lang="en-US" dirty="0" err="1"/>
              <a:t>odio</a:t>
            </a:r>
            <a:r>
              <a:rPr lang="en-US" dirty="0"/>
              <a:t>. Nam </a:t>
            </a:r>
            <a:r>
              <a:rPr lang="en-US" dirty="0" err="1"/>
              <a:t>condimentum</a:t>
            </a:r>
            <a:r>
              <a:rPr lang="en-US" dirty="0"/>
              <a:t> </a:t>
            </a:r>
            <a:r>
              <a:rPr lang="en-US" dirty="0" err="1"/>
              <a:t>nisl</a:t>
            </a:r>
            <a:r>
              <a:rPr lang="en-US" dirty="0"/>
              <a:t> at ante </a:t>
            </a:r>
            <a:r>
              <a:rPr lang="en-US" dirty="0" err="1"/>
              <a:t>euismod</a:t>
            </a:r>
            <a:r>
              <a:rPr lang="en-US" dirty="0"/>
              <a:t> else. </a:t>
            </a:r>
            <a:r>
              <a:rPr lang="en-US" dirty="0" err="1"/>
              <a:t>Nulla</a:t>
            </a:r>
            <a:r>
              <a:rPr lang="en-US" dirty="0"/>
              <a:t> </a:t>
            </a:r>
            <a:r>
              <a:rPr lang="en-US" dirty="0" err="1"/>
              <a:t>facilisi</a:t>
            </a:r>
            <a:r>
              <a:rPr lang="en-US" dirty="0"/>
              <a:t>. Vestibulum tempus </a:t>
            </a:r>
          </a:p>
        </p:txBody>
      </p:sp>
      <p:cxnSp>
        <p:nvCxnSpPr>
          <p:cNvPr id="16" name="Straight Connector 15">
            <a:extLst>
              <a:ext uri="{FF2B5EF4-FFF2-40B4-BE49-F238E27FC236}">
                <a16:creationId xmlns:a16="http://schemas.microsoft.com/office/drawing/2014/main" id="{FDDE3544-80A6-42ED-BB42-B1CEAC4DE80A}"/>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D04B0AD-8884-40E6-BB5A-F5D7635A226C}"/>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B57F9DB9-4508-40E7-8F0C-E45EC6B63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
        <p:nvSpPr>
          <p:cNvPr id="3" name="Media Placeholder 2">
            <a:extLst>
              <a:ext uri="{FF2B5EF4-FFF2-40B4-BE49-F238E27FC236}">
                <a16:creationId xmlns:a16="http://schemas.microsoft.com/office/drawing/2014/main" id="{DE21627D-C890-4BCA-B3D4-6F164D3D6F7A}"/>
              </a:ext>
            </a:extLst>
          </p:cNvPr>
          <p:cNvSpPr>
            <a:spLocks noGrp="1"/>
          </p:cNvSpPr>
          <p:nvPr>
            <p:ph type="media" sz="quarter" idx="23"/>
          </p:nvPr>
        </p:nvSpPr>
        <p:spPr>
          <a:xfrm>
            <a:off x="911225" y="2960688"/>
            <a:ext cx="3095625" cy="1573212"/>
          </a:xfrm>
        </p:spPr>
        <p:txBody>
          <a:bodyPr/>
          <a:lstStyle>
            <a:lvl1pPr marL="0" indent="0" algn="ctr">
              <a:buNone/>
              <a:defRPr sz="1400"/>
            </a:lvl1pPr>
          </a:lstStyle>
          <a:p>
            <a:r>
              <a:rPr lang="en-US"/>
              <a:t>Click icon to add media</a:t>
            </a:r>
            <a:endParaRPr lang="en-GB"/>
          </a:p>
        </p:txBody>
      </p:sp>
      <p:sp>
        <p:nvSpPr>
          <p:cNvPr id="22" name="Media Placeholder 2">
            <a:extLst>
              <a:ext uri="{FF2B5EF4-FFF2-40B4-BE49-F238E27FC236}">
                <a16:creationId xmlns:a16="http://schemas.microsoft.com/office/drawing/2014/main" id="{CA6B0202-917C-47A8-9161-BF4A94F58926}"/>
              </a:ext>
            </a:extLst>
          </p:cNvPr>
          <p:cNvSpPr>
            <a:spLocks noGrp="1"/>
          </p:cNvSpPr>
          <p:nvPr>
            <p:ph type="media" sz="quarter" idx="24"/>
          </p:nvPr>
        </p:nvSpPr>
        <p:spPr>
          <a:xfrm>
            <a:off x="4464899" y="2960688"/>
            <a:ext cx="3095625" cy="1573212"/>
          </a:xfrm>
        </p:spPr>
        <p:txBody>
          <a:bodyPr/>
          <a:lstStyle>
            <a:lvl1pPr marL="0" indent="0" algn="ctr">
              <a:buNone/>
              <a:defRPr sz="1400"/>
            </a:lvl1pPr>
          </a:lstStyle>
          <a:p>
            <a:r>
              <a:rPr lang="en-US"/>
              <a:t>Click icon to add media</a:t>
            </a:r>
            <a:endParaRPr lang="en-GB"/>
          </a:p>
        </p:txBody>
      </p:sp>
      <p:sp>
        <p:nvSpPr>
          <p:cNvPr id="23" name="Media Placeholder 2">
            <a:extLst>
              <a:ext uri="{FF2B5EF4-FFF2-40B4-BE49-F238E27FC236}">
                <a16:creationId xmlns:a16="http://schemas.microsoft.com/office/drawing/2014/main" id="{E51185CC-3B31-4E84-B2DA-7F0FEE1DC4A7}"/>
              </a:ext>
            </a:extLst>
          </p:cNvPr>
          <p:cNvSpPr>
            <a:spLocks noGrp="1"/>
          </p:cNvSpPr>
          <p:nvPr>
            <p:ph type="media" sz="quarter" idx="25"/>
          </p:nvPr>
        </p:nvSpPr>
        <p:spPr>
          <a:xfrm>
            <a:off x="8018777" y="2960688"/>
            <a:ext cx="3095625" cy="1573212"/>
          </a:xfrm>
        </p:spPr>
        <p:txBody>
          <a:bodyPr/>
          <a:lstStyle>
            <a:lvl1pPr marL="0" indent="0" algn="ctr">
              <a:buNone/>
              <a:defRPr sz="1400"/>
            </a:lvl1pPr>
          </a:lstStyle>
          <a:p>
            <a:r>
              <a:rPr lang="en-US"/>
              <a:t>Click icon to add media</a:t>
            </a:r>
            <a:endParaRPr lang="en-GB"/>
          </a:p>
        </p:txBody>
      </p:sp>
    </p:spTree>
    <p:extLst>
      <p:ext uri="{BB962C8B-B14F-4D97-AF65-F5344CB8AC3E}">
        <p14:creationId xmlns:p14="http://schemas.microsoft.com/office/powerpoint/2010/main" val="66064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features">
    <p:spTree>
      <p:nvGrpSpPr>
        <p:cNvPr id="1" name=""/>
        <p:cNvGrpSpPr/>
        <p:nvPr/>
      </p:nvGrpSpPr>
      <p:grpSpPr>
        <a:xfrm>
          <a:off x="0" y="0"/>
          <a:ext cx="0" cy="0"/>
          <a:chOff x="0" y="0"/>
          <a:chExt cx="0" cy="0"/>
        </a:xfrm>
      </p:grpSpPr>
      <p:cxnSp>
        <p:nvCxnSpPr>
          <p:cNvPr id="3" name="Прямая соединительная линия 27">
            <a:extLst>
              <a:ext uri="{FF2B5EF4-FFF2-40B4-BE49-F238E27FC236}">
                <a16:creationId xmlns:a16="http://schemas.microsoft.com/office/drawing/2014/main" id="{B4BFFDA9-12E3-498F-B8E4-35C345D91C39}"/>
              </a:ext>
            </a:extLst>
          </p:cNvPr>
          <p:cNvCxnSpPr>
            <a:cxnSpLocks/>
          </p:cNvCxnSpPr>
          <p:nvPr userDrawn="1"/>
        </p:nvCxnSpPr>
        <p:spPr>
          <a:xfrm>
            <a:off x="3255962" y="2528223"/>
            <a:ext cx="1497013" cy="0"/>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4" name="Text Placeholder 4">
            <a:extLst>
              <a:ext uri="{FF2B5EF4-FFF2-40B4-BE49-F238E27FC236}">
                <a16:creationId xmlns:a16="http://schemas.microsoft.com/office/drawing/2014/main" id="{E54F09CE-472E-4142-B371-42F1B0573013}"/>
              </a:ext>
            </a:extLst>
          </p:cNvPr>
          <p:cNvSpPr>
            <a:spLocks noGrp="1"/>
          </p:cNvSpPr>
          <p:nvPr>
            <p:ph type="body" sz="quarter" idx="14" hasCustomPrompt="1"/>
          </p:nvPr>
        </p:nvSpPr>
        <p:spPr>
          <a:xfrm>
            <a:off x="3265488" y="2982912"/>
            <a:ext cx="2578054" cy="550863"/>
          </a:xfrm>
        </p:spPr>
        <p:txBody>
          <a:bodyPr lIns="0" tIns="0" rIns="0" bIns="0"/>
          <a:lstStyle>
            <a:lvl1pPr marL="0" marR="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5" name="Title 1">
            <a:extLst>
              <a:ext uri="{FF2B5EF4-FFF2-40B4-BE49-F238E27FC236}">
                <a16:creationId xmlns:a16="http://schemas.microsoft.com/office/drawing/2014/main" id="{C1934AC6-ADCD-42FC-A967-D6C9CDB0B3AA}"/>
              </a:ext>
            </a:extLst>
          </p:cNvPr>
          <p:cNvSpPr>
            <a:spLocks noGrp="1"/>
          </p:cNvSpPr>
          <p:nvPr>
            <p:ph type="title" hasCustomPrompt="1"/>
          </p:nvPr>
        </p:nvSpPr>
        <p:spPr>
          <a:xfrm>
            <a:off x="954729" y="1020427"/>
            <a:ext cx="3455346" cy="741698"/>
          </a:xfrm>
          <a:prstGeom prst="rect">
            <a:avLst/>
          </a:prstGeom>
        </p:spPr>
        <p:txBody>
          <a:bodyPr lIns="0" tIns="0" rIns="0" bIns="0" anchor="t" anchorCtr="0">
            <a:noAutofit/>
          </a:bodyPr>
          <a:lstStyle>
            <a:lvl1pPr algn="l">
              <a:lnSpc>
                <a:spcPts val="4800"/>
              </a:lnSpc>
              <a:defRPr sz="440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What we do</a:t>
            </a:r>
            <a:endParaRPr lang="en-GB" dirty="0"/>
          </a:p>
        </p:txBody>
      </p:sp>
      <p:sp>
        <p:nvSpPr>
          <p:cNvPr id="8" name="Text Placeholder 7">
            <a:extLst>
              <a:ext uri="{FF2B5EF4-FFF2-40B4-BE49-F238E27FC236}">
                <a16:creationId xmlns:a16="http://schemas.microsoft.com/office/drawing/2014/main" id="{F0C15339-EDFD-4CA9-9C2D-72EF679DC13B}"/>
              </a:ext>
            </a:extLst>
          </p:cNvPr>
          <p:cNvSpPr>
            <a:spLocks noGrp="1"/>
          </p:cNvSpPr>
          <p:nvPr>
            <p:ph type="body" sz="quarter" idx="15" hasCustomPrompt="1"/>
          </p:nvPr>
        </p:nvSpPr>
        <p:spPr>
          <a:xfrm>
            <a:off x="3255962" y="2678112"/>
            <a:ext cx="2587579" cy="314325"/>
          </a:xfrm>
        </p:spPr>
        <p:txBody>
          <a:bodyPr lIns="0" tIns="0" rIns="0" bIns="0"/>
          <a:lstStyle>
            <a:lvl1pPr marL="0" indent="0">
              <a:buNone/>
              <a:defRPr sz="120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11" name="Text Placeholder 10">
            <a:extLst>
              <a:ext uri="{FF2B5EF4-FFF2-40B4-BE49-F238E27FC236}">
                <a16:creationId xmlns:a16="http://schemas.microsoft.com/office/drawing/2014/main" id="{21ED50A5-BDEF-4A15-A6CB-43D9BB957C3C}"/>
              </a:ext>
            </a:extLst>
          </p:cNvPr>
          <p:cNvSpPr>
            <a:spLocks noGrp="1"/>
          </p:cNvSpPr>
          <p:nvPr>
            <p:ph type="body" sz="quarter" idx="16" hasCustomPrompt="1"/>
          </p:nvPr>
        </p:nvSpPr>
        <p:spPr>
          <a:xfrm>
            <a:off x="2339502" y="2497285"/>
            <a:ext cx="685799" cy="675978"/>
          </a:xfrm>
          <a:ln w="19050">
            <a:solidFill>
              <a:srgbClr val="BEC0C2"/>
            </a:solidFill>
          </a:ln>
        </p:spPr>
        <p:txBody>
          <a:bodyPr anchor="ctr" anchorCtr="0"/>
          <a:lstStyle>
            <a:lvl1pPr marL="0" indent="0" algn="ctr">
              <a:buNone/>
              <a:defRPr sz="2800" b="0" spc="-150">
                <a:latin typeface="Inter Extra Bold" panose="02000903000000020004" pitchFamily="50" charset="0"/>
                <a:ea typeface="Inter Extra Bold" panose="02000903000000020004" pitchFamily="50" charset="0"/>
                <a:cs typeface="Inter Extra Bold" panose="02000903000000020004" pitchFamily="50" charset="0"/>
              </a:defRPr>
            </a:lvl1pPr>
            <a:lvl5pPr>
              <a:defRPr/>
            </a:lvl5pPr>
          </a:lstStyle>
          <a:p>
            <a:pPr lvl="0"/>
            <a:r>
              <a:rPr lang="en-US" dirty="0"/>
              <a:t>01</a:t>
            </a:r>
            <a:endParaRPr lang="en-GB" dirty="0"/>
          </a:p>
        </p:txBody>
      </p:sp>
      <p:cxnSp>
        <p:nvCxnSpPr>
          <p:cNvPr id="12" name="Прямая соединительная линия 27">
            <a:extLst>
              <a:ext uri="{FF2B5EF4-FFF2-40B4-BE49-F238E27FC236}">
                <a16:creationId xmlns:a16="http://schemas.microsoft.com/office/drawing/2014/main" id="{EF356E4A-EAB6-4DBB-9BBE-4AA88305A302}"/>
              </a:ext>
            </a:extLst>
          </p:cNvPr>
          <p:cNvCxnSpPr>
            <a:cxnSpLocks/>
          </p:cNvCxnSpPr>
          <p:nvPr userDrawn="1"/>
        </p:nvCxnSpPr>
        <p:spPr>
          <a:xfrm>
            <a:off x="7199861" y="2528223"/>
            <a:ext cx="1497013" cy="0"/>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13" name="Text Placeholder 4">
            <a:extLst>
              <a:ext uri="{FF2B5EF4-FFF2-40B4-BE49-F238E27FC236}">
                <a16:creationId xmlns:a16="http://schemas.microsoft.com/office/drawing/2014/main" id="{18370979-0C23-4072-BE3A-B6A2CECF9061}"/>
              </a:ext>
            </a:extLst>
          </p:cNvPr>
          <p:cNvSpPr>
            <a:spLocks noGrp="1"/>
          </p:cNvSpPr>
          <p:nvPr>
            <p:ph type="body" sz="quarter" idx="17" hasCustomPrompt="1"/>
          </p:nvPr>
        </p:nvSpPr>
        <p:spPr>
          <a:xfrm>
            <a:off x="7209387" y="2982912"/>
            <a:ext cx="2578054" cy="550863"/>
          </a:xfrm>
        </p:spPr>
        <p:txBody>
          <a:bodyPr lIns="0" tIns="0" rIns="0" bIns="0"/>
          <a:lstStyle>
            <a:lvl1pPr marL="0" marR="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14" name="Text Placeholder 7">
            <a:extLst>
              <a:ext uri="{FF2B5EF4-FFF2-40B4-BE49-F238E27FC236}">
                <a16:creationId xmlns:a16="http://schemas.microsoft.com/office/drawing/2014/main" id="{E3499C0D-95A4-4391-A726-9CA809C33C8A}"/>
              </a:ext>
            </a:extLst>
          </p:cNvPr>
          <p:cNvSpPr>
            <a:spLocks noGrp="1"/>
          </p:cNvSpPr>
          <p:nvPr>
            <p:ph type="body" sz="quarter" idx="18" hasCustomPrompt="1"/>
          </p:nvPr>
        </p:nvSpPr>
        <p:spPr>
          <a:xfrm>
            <a:off x="7199861" y="2678112"/>
            <a:ext cx="2587579" cy="314325"/>
          </a:xfrm>
        </p:spPr>
        <p:txBody>
          <a:bodyPr lIns="0" tIns="0" rIns="0" bIns="0"/>
          <a:lstStyle>
            <a:lvl1pPr marL="0" indent="0">
              <a:buNone/>
              <a:defRPr sz="120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15" name="Text Placeholder 10">
            <a:extLst>
              <a:ext uri="{FF2B5EF4-FFF2-40B4-BE49-F238E27FC236}">
                <a16:creationId xmlns:a16="http://schemas.microsoft.com/office/drawing/2014/main" id="{510DBE75-E1CF-4B19-AE80-F5631F6560CF}"/>
              </a:ext>
            </a:extLst>
          </p:cNvPr>
          <p:cNvSpPr>
            <a:spLocks noGrp="1"/>
          </p:cNvSpPr>
          <p:nvPr>
            <p:ph type="body" sz="quarter" idx="19" hasCustomPrompt="1"/>
          </p:nvPr>
        </p:nvSpPr>
        <p:spPr>
          <a:xfrm>
            <a:off x="6283401" y="2497285"/>
            <a:ext cx="685799" cy="675978"/>
          </a:xfrm>
          <a:ln w="19050">
            <a:solidFill>
              <a:srgbClr val="BEC0C2"/>
            </a:solidFill>
          </a:ln>
        </p:spPr>
        <p:txBody>
          <a:bodyPr anchor="ctr" anchorCtr="0"/>
          <a:lstStyle>
            <a:lvl1pPr marL="0" indent="0" algn="ctr">
              <a:buNone/>
              <a:defRPr sz="2800" b="0" spc="-150">
                <a:latin typeface="Inter Extra Bold" panose="02000903000000020004" pitchFamily="50" charset="0"/>
                <a:ea typeface="Inter Extra Bold" panose="02000903000000020004" pitchFamily="50" charset="0"/>
                <a:cs typeface="Inter Extra Bold" panose="02000903000000020004" pitchFamily="50" charset="0"/>
              </a:defRPr>
            </a:lvl1pPr>
            <a:lvl5pPr>
              <a:defRPr/>
            </a:lvl5pPr>
          </a:lstStyle>
          <a:p>
            <a:pPr lvl="0"/>
            <a:r>
              <a:rPr lang="en-US" dirty="0"/>
              <a:t>02</a:t>
            </a:r>
            <a:endParaRPr lang="en-GB" dirty="0"/>
          </a:p>
        </p:txBody>
      </p:sp>
      <p:cxnSp>
        <p:nvCxnSpPr>
          <p:cNvPr id="16" name="Прямая соединительная линия 27">
            <a:extLst>
              <a:ext uri="{FF2B5EF4-FFF2-40B4-BE49-F238E27FC236}">
                <a16:creationId xmlns:a16="http://schemas.microsoft.com/office/drawing/2014/main" id="{1AFD2033-A883-4475-B740-A0EAD423083B}"/>
              </a:ext>
            </a:extLst>
          </p:cNvPr>
          <p:cNvCxnSpPr>
            <a:cxnSpLocks/>
          </p:cNvCxnSpPr>
          <p:nvPr userDrawn="1"/>
        </p:nvCxnSpPr>
        <p:spPr>
          <a:xfrm>
            <a:off x="3255962" y="4290348"/>
            <a:ext cx="1497013" cy="0"/>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17" name="Text Placeholder 4">
            <a:extLst>
              <a:ext uri="{FF2B5EF4-FFF2-40B4-BE49-F238E27FC236}">
                <a16:creationId xmlns:a16="http://schemas.microsoft.com/office/drawing/2014/main" id="{4C2A59B5-F0C5-4E76-B60A-E7449C6EC2A3}"/>
              </a:ext>
            </a:extLst>
          </p:cNvPr>
          <p:cNvSpPr>
            <a:spLocks noGrp="1"/>
          </p:cNvSpPr>
          <p:nvPr>
            <p:ph type="body" sz="quarter" idx="20" hasCustomPrompt="1"/>
          </p:nvPr>
        </p:nvSpPr>
        <p:spPr>
          <a:xfrm>
            <a:off x="3265488" y="4745037"/>
            <a:ext cx="2578054" cy="550863"/>
          </a:xfrm>
        </p:spPr>
        <p:txBody>
          <a:bodyPr lIns="0" tIns="0" rIns="0" bIns="0"/>
          <a:lstStyle>
            <a:lvl1pPr marL="0" marR="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18" name="Text Placeholder 7">
            <a:extLst>
              <a:ext uri="{FF2B5EF4-FFF2-40B4-BE49-F238E27FC236}">
                <a16:creationId xmlns:a16="http://schemas.microsoft.com/office/drawing/2014/main" id="{0CD69D80-4603-4A91-8EAD-AE0248EF29B0}"/>
              </a:ext>
            </a:extLst>
          </p:cNvPr>
          <p:cNvSpPr>
            <a:spLocks noGrp="1"/>
          </p:cNvSpPr>
          <p:nvPr>
            <p:ph type="body" sz="quarter" idx="21" hasCustomPrompt="1"/>
          </p:nvPr>
        </p:nvSpPr>
        <p:spPr>
          <a:xfrm>
            <a:off x="3255962" y="4440237"/>
            <a:ext cx="2587579" cy="314325"/>
          </a:xfrm>
        </p:spPr>
        <p:txBody>
          <a:bodyPr lIns="0" tIns="0" rIns="0" bIns="0"/>
          <a:lstStyle>
            <a:lvl1pPr marL="0" indent="0">
              <a:buNone/>
              <a:defRPr sz="120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19" name="Text Placeholder 10">
            <a:extLst>
              <a:ext uri="{FF2B5EF4-FFF2-40B4-BE49-F238E27FC236}">
                <a16:creationId xmlns:a16="http://schemas.microsoft.com/office/drawing/2014/main" id="{6234B7D7-A8FC-41B0-99CA-1FFD38091912}"/>
              </a:ext>
            </a:extLst>
          </p:cNvPr>
          <p:cNvSpPr>
            <a:spLocks noGrp="1"/>
          </p:cNvSpPr>
          <p:nvPr>
            <p:ph type="body" sz="quarter" idx="22" hasCustomPrompt="1"/>
          </p:nvPr>
        </p:nvSpPr>
        <p:spPr>
          <a:xfrm>
            <a:off x="2339502" y="4259410"/>
            <a:ext cx="685799" cy="675978"/>
          </a:xfrm>
          <a:ln w="19050">
            <a:solidFill>
              <a:srgbClr val="BEC0C2"/>
            </a:solidFill>
          </a:ln>
        </p:spPr>
        <p:txBody>
          <a:bodyPr anchor="ctr" anchorCtr="0"/>
          <a:lstStyle>
            <a:lvl1pPr marL="0" indent="0" algn="ctr">
              <a:buNone/>
              <a:defRPr sz="2800" b="0" spc="-150">
                <a:latin typeface="Inter Extra Bold" panose="02000903000000020004" pitchFamily="50" charset="0"/>
                <a:ea typeface="Inter Extra Bold" panose="02000903000000020004" pitchFamily="50" charset="0"/>
                <a:cs typeface="Inter Extra Bold" panose="02000903000000020004" pitchFamily="50" charset="0"/>
              </a:defRPr>
            </a:lvl1pPr>
            <a:lvl5pPr>
              <a:defRPr/>
            </a:lvl5pPr>
          </a:lstStyle>
          <a:p>
            <a:pPr lvl="0"/>
            <a:r>
              <a:rPr lang="en-US" dirty="0"/>
              <a:t>03</a:t>
            </a:r>
            <a:endParaRPr lang="en-GB" dirty="0"/>
          </a:p>
        </p:txBody>
      </p:sp>
      <p:cxnSp>
        <p:nvCxnSpPr>
          <p:cNvPr id="20" name="Прямая соединительная линия 27">
            <a:extLst>
              <a:ext uri="{FF2B5EF4-FFF2-40B4-BE49-F238E27FC236}">
                <a16:creationId xmlns:a16="http://schemas.microsoft.com/office/drawing/2014/main" id="{68DAB2B3-7469-46A0-BCC6-BBE837B63C0C}"/>
              </a:ext>
            </a:extLst>
          </p:cNvPr>
          <p:cNvCxnSpPr>
            <a:cxnSpLocks/>
          </p:cNvCxnSpPr>
          <p:nvPr userDrawn="1"/>
        </p:nvCxnSpPr>
        <p:spPr>
          <a:xfrm>
            <a:off x="7199861" y="4290348"/>
            <a:ext cx="1497013" cy="0"/>
          </a:xfrm>
          <a:prstGeom prst="line">
            <a:avLst/>
          </a:prstGeom>
          <a:ln w="25400">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21" name="Text Placeholder 4">
            <a:extLst>
              <a:ext uri="{FF2B5EF4-FFF2-40B4-BE49-F238E27FC236}">
                <a16:creationId xmlns:a16="http://schemas.microsoft.com/office/drawing/2014/main" id="{7F1ECD96-34FA-4595-B1F4-2F576B4FD5DB}"/>
              </a:ext>
            </a:extLst>
          </p:cNvPr>
          <p:cNvSpPr>
            <a:spLocks noGrp="1"/>
          </p:cNvSpPr>
          <p:nvPr>
            <p:ph type="body" sz="quarter" idx="23" hasCustomPrompt="1"/>
          </p:nvPr>
        </p:nvSpPr>
        <p:spPr>
          <a:xfrm>
            <a:off x="7209387" y="4745037"/>
            <a:ext cx="2578054" cy="550863"/>
          </a:xfrm>
        </p:spPr>
        <p:txBody>
          <a:bodyPr lIns="0" tIns="0" rIns="0" bIns="0"/>
          <a:lstStyle>
            <a:lvl1pPr marL="0" marR="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marR="0" lvl="0" indent="0" algn="l" defTabSz="914400" rtl="0" eaLnBrk="0" fontAlgn="base" latinLnBrk="0" hangingPunct="0">
              <a:lnSpc>
                <a:spcPts val="1800"/>
              </a:lnSpc>
              <a:spcBef>
                <a:spcPts val="1200"/>
              </a:spcBef>
              <a:spcAft>
                <a:spcPct val="0"/>
              </a:spcAft>
              <a:buClrTx/>
              <a:buSzTx/>
              <a:buFont typeface="Arial" panose="020B0604020202020204" pitchFamily="34" charset="0"/>
              <a:buNone/>
              <a:tabLst/>
              <a:defRPr/>
            </a:pP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Etiam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dui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congue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semper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quam</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vitae,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luctus</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ligula. Sed </a:t>
            </a:r>
            <a:r>
              <a:rPr kumimoji="0" lang="en-US" sz="1100" b="0" i="0" u="none" strike="noStrike" kern="0" cap="none" spc="0" normalizeH="0" baseline="0" noProof="0" dirty="0" err="1">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posuere</a:t>
            </a:r>
            <a:r>
              <a:rPr kumimoji="0" lang="en-US" sz="1100" b="0" i="0" u="none" strike="noStrike" kern="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rPr>
              <a:t> nun.</a:t>
            </a:r>
            <a:endParaRPr kumimoji="0" lang="en-US" sz="1100" b="0" i="0" u="none" strike="noStrike" kern="1200" cap="none" spc="0" normalizeH="0" baseline="0" noProof="0" dirty="0">
              <a:ln>
                <a:noFill/>
              </a:ln>
              <a:solidFill>
                <a:prstClr val="white">
                  <a:lumMod val="65000"/>
                </a:prstClr>
              </a:solidFill>
              <a:effectLst/>
              <a:uLnTx/>
              <a:uFillTx/>
              <a:latin typeface="Inter" panose="020B0502030000000004" pitchFamily="34" charset="0"/>
              <a:ea typeface="Karla" pitchFamily="2" charset="0"/>
              <a:cs typeface="Poppins" panose="02000000000000000000" pitchFamily="2" charset="0"/>
            </a:endParaRPr>
          </a:p>
        </p:txBody>
      </p:sp>
      <p:sp>
        <p:nvSpPr>
          <p:cNvPr id="22" name="Text Placeholder 7">
            <a:extLst>
              <a:ext uri="{FF2B5EF4-FFF2-40B4-BE49-F238E27FC236}">
                <a16:creationId xmlns:a16="http://schemas.microsoft.com/office/drawing/2014/main" id="{54CDE28B-C640-458A-A902-84458EB444FF}"/>
              </a:ext>
            </a:extLst>
          </p:cNvPr>
          <p:cNvSpPr>
            <a:spLocks noGrp="1"/>
          </p:cNvSpPr>
          <p:nvPr>
            <p:ph type="body" sz="quarter" idx="24" hasCustomPrompt="1"/>
          </p:nvPr>
        </p:nvSpPr>
        <p:spPr>
          <a:xfrm>
            <a:off x="7199861" y="4440237"/>
            <a:ext cx="2587579" cy="314325"/>
          </a:xfrm>
        </p:spPr>
        <p:txBody>
          <a:bodyPr lIns="0" tIns="0" rIns="0" bIns="0"/>
          <a:lstStyle>
            <a:lvl1pPr marL="0" indent="0">
              <a:buNone/>
              <a:defRPr sz="120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23" name="Text Placeholder 10">
            <a:extLst>
              <a:ext uri="{FF2B5EF4-FFF2-40B4-BE49-F238E27FC236}">
                <a16:creationId xmlns:a16="http://schemas.microsoft.com/office/drawing/2014/main" id="{E0D48567-AEAA-478A-AF0C-EB3858432697}"/>
              </a:ext>
            </a:extLst>
          </p:cNvPr>
          <p:cNvSpPr>
            <a:spLocks noGrp="1"/>
          </p:cNvSpPr>
          <p:nvPr>
            <p:ph type="body" sz="quarter" idx="25" hasCustomPrompt="1"/>
          </p:nvPr>
        </p:nvSpPr>
        <p:spPr>
          <a:xfrm>
            <a:off x="6283401" y="4259410"/>
            <a:ext cx="685799" cy="675978"/>
          </a:xfrm>
          <a:ln w="19050">
            <a:solidFill>
              <a:srgbClr val="BEC0C2"/>
            </a:solidFill>
          </a:ln>
        </p:spPr>
        <p:txBody>
          <a:bodyPr anchor="ctr" anchorCtr="0"/>
          <a:lstStyle>
            <a:lvl1pPr marL="0" indent="0" algn="ctr">
              <a:buNone/>
              <a:defRPr sz="2800" b="0" spc="-150">
                <a:latin typeface="Inter Extra Bold" panose="02000903000000020004" pitchFamily="50" charset="0"/>
                <a:ea typeface="Inter Extra Bold" panose="02000903000000020004" pitchFamily="50" charset="0"/>
                <a:cs typeface="Inter Extra Bold" panose="02000903000000020004" pitchFamily="50" charset="0"/>
              </a:defRPr>
            </a:lvl1pPr>
            <a:lvl5pPr>
              <a:defRPr/>
            </a:lvl5pPr>
          </a:lstStyle>
          <a:p>
            <a:pPr lvl="0"/>
            <a:r>
              <a:rPr lang="en-US" dirty="0"/>
              <a:t>04</a:t>
            </a:r>
            <a:endParaRPr lang="en-GB" dirty="0"/>
          </a:p>
        </p:txBody>
      </p:sp>
      <p:sp>
        <p:nvSpPr>
          <p:cNvPr id="28" name="Text Placeholder 27">
            <a:extLst>
              <a:ext uri="{FF2B5EF4-FFF2-40B4-BE49-F238E27FC236}">
                <a16:creationId xmlns:a16="http://schemas.microsoft.com/office/drawing/2014/main" id="{469803C7-1772-4312-85FF-6EA63C3E83D5}"/>
              </a:ext>
            </a:extLst>
          </p:cNvPr>
          <p:cNvSpPr>
            <a:spLocks noGrp="1"/>
          </p:cNvSpPr>
          <p:nvPr>
            <p:ph type="body" sz="quarter" idx="26" hasCustomPrompt="1"/>
          </p:nvPr>
        </p:nvSpPr>
        <p:spPr>
          <a:xfrm>
            <a:off x="894082" y="701341"/>
            <a:ext cx="4224337" cy="352425"/>
          </a:xfrm>
        </p:spPr>
        <p:txBody>
          <a:bodyPr/>
          <a:lstStyle>
            <a:lvl1pPr marL="0" indent="0">
              <a:buNone/>
              <a:defRPr sz="1600">
                <a:solidFill>
                  <a:srgbClr val="B5BE00"/>
                </a:solidFill>
              </a:defRPr>
            </a:lvl1pPr>
            <a:lvl2pPr marL="457200" indent="0">
              <a:buNone/>
              <a:defRPr sz="1600">
                <a:solidFill>
                  <a:srgbClr val="BEC0C2"/>
                </a:solidFill>
              </a:defRPr>
            </a:lvl2pPr>
            <a:lvl3pPr marL="914400" indent="0">
              <a:buNone/>
              <a:defRPr sz="1400">
                <a:solidFill>
                  <a:srgbClr val="BEC0C2"/>
                </a:solidFill>
              </a:defRPr>
            </a:lvl3pPr>
            <a:lvl4pPr marL="1371600" indent="0">
              <a:buNone/>
              <a:defRPr sz="1200">
                <a:solidFill>
                  <a:srgbClr val="BEC0C2"/>
                </a:solidFill>
              </a:defRPr>
            </a:lvl4pPr>
            <a:lvl5pPr marL="1828800" indent="0">
              <a:buNone/>
              <a:defRPr sz="1200">
                <a:solidFill>
                  <a:srgbClr val="BEC0C2"/>
                </a:solidFill>
              </a:defRPr>
            </a:lvl5pPr>
          </a:lstStyle>
          <a:p>
            <a:pPr lvl="0"/>
            <a:r>
              <a:rPr lang="en-US" dirty="0"/>
              <a:t># Text Section</a:t>
            </a:r>
            <a:endParaRPr lang="en-GB" dirty="0"/>
          </a:p>
        </p:txBody>
      </p:sp>
      <p:cxnSp>
        <p:nvCxnSpPr>
          <p:cNvPr id="24" name="Straight Connector 23">
            <a:extLst>
              <a:ext uri="{FF2B5EF4-FFF2-40B4-BE49-F238E27FC236}">
                <a16:creationId xmlns:a16="http://schemas.microsoft.com/office/drawing/2014/main" id="{B96F5424-FB85-4847-81CF-21041DB47ADE}"/>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A21EB9B-0B93-4D45-9E1C-6E4847BB5AA3}"/>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26" name="Picture 25">
            <a:extLst>
              <a:ext uri="{FF2B5EF4-FFF2-40B4-BE49-F238E27FC236}">
                <a16:creationId xmlns:a16="http://schemas.microsoft.com/office/drawing/2014/main" id="{FE01B0A9-E958-4621-AEBC-AECE64D8C0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135168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1 Column">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C1869E8-DD4B-4D78-80A8-A5953CC33494}"/>
              </a:ext>
            </a:extLst>
          </p:cNvPr>
          <p:cNvSpPr>
            <a:spLocks noGrp="1"/>
          </p:cNvSpPr>
          <p:nvPr>
            <p:ph type="body" sz="quarter" idx="10" hasCustomPrompt="1"/>
          </p:nvPr>
        </p:nvSpPr>
        <p:spPr>
          <a:xfrm>
            <a:off x="4038599" y="78626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4" name="Text Placeholder 12">
            <a:extLst>
              <a:ext uri="{FF2B5EF4-FFF2-40B4-BE49-F238E27FC236}">
                <a16:creationId xmlns:a16="http://schemas.microsoft.com/office/drawing/2014/main" id="{DA336F2E-602E-49A5-B1B0-FF14F5061E3D}"/>
              </a:ext>
            </a:extLst>
          </p:cNvPr>
          <p:cNvSpPr>
            <a:spLocks noGrp="1"/>
          </p:cNvSpPr>
          <p:nvPr>
            <p:ph type="body" sz="quarter" idx="11" hasCustomPrompt="1"/>
          </p:nvPr>
        </p:nvSpPr>
        <p:spPr>
          <a:xfrm>
            <a:off x="1714500" y="2104216"/>
            <a:ext cx="8669287" cy="4064809"/>
          </a:xfrm>
        </p:spPr>
        <p:txBody>
          <a:bodyPr/>
          <a:lstStyle>
            <a:lvl1pPr marL="0" marR="0" indent="0" algn="l" defTabSz="914400" rtl="0" eaLnBrk="1" fontAlgn="base" latinLnBrk="0" hangingPunct="1">
              <a:lnSpc>
                <a:spcPts val="1800"/>
              </a:lnSpc>
              <a:spcBef>
                <a:spcPts val="0"/>
              </a:spcBef>
              <a:spcAft>
                <a:spcPts val="1200"/>
              </a:spcAft>
              <a:buClrTx/>
              <a:buSzTx/>
              <a:buFont typeface="Arial" panose="020B0604020202020204" pitchFamily="34" charset="0"/>
              <a:buNone/>
              <a:tabLst/>
              <a:defRPr sz="1100">
                <a:solidFill>
                  <a:srgbClr val="54575A"/>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indent="0">
              <a:lnSpc>
                <a:spcPts val="1800"/>
              </a:lnSpc>
              <a:buNone/>
            </a:pPr>
            <a:r>
              <a:rPr lang="en-US" sz="1100" dirty="0">
                <a:solidFill>
                  <a:schemeClr val="bg1">
                    <a:lumMod val="65000"/>
                  </a:schemeClr>
                </a:solidFill>
                <a:latin typeface="Inter" panose="020B0502030000000004" pitchFamily="34" charset="0"/>
                <a:cs typeface="Poppins" panose="02000000000000000000" pitchFamily="2" charset="0"/>
              </a:rPr>
              <a:t>Lorem ipsum dolor sit </a:t>
            </a:r>
            <a:r>
              <a:rPr lang="en-US" sz="1100" dirty="0" err="1">
                <a:solidFill>
                  <a:schemeClr val="bg1">
                    <a:lumMod val="65000"/>
                  </a:schemeClr>
                </a:solidFill>
                <a:latin typeface="Inter" panose="020B0502030000000004" pitchFamily="34" charset="0"/>
                <a:cs typeface="Poppins" panose="02000000000000000000" pitchFamily="2" charset="0"/>
              </a:rPr>
              <a:t>amet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consectetur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adipiscing</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elit</a:t>
            </a:r>
            <a:r>
              <a:rPr lang="en-US" sz="1100" dirty="0">
                <a:solidFill>
                  <a:schemeClr val="bg1">
                    <a:lumMod val="65000"/>
                  </a:schemeClr>
                </a:solidFill>
                <a:latin typeface="Inter" panose="020B0502030000000004" pitchFamily="34" charset="0"/>
                <a:cs typeface="Poppins" panose="02000000000000000000" pitchFamily="2" charset="0"/>
              </a:rPr>
              <a:t>. Nunc in diam et </a:t>
            </a:r>
            <a:r>
              <a:rPr lang="en-US" sz="1100" dirty="0" err="1">
                <a:solidFill>
                  <a:schemeClr val="bg1">
                    <a:lumMod val="65000"/>
                  </a:schemeClr>
                </a:solidFill>
                <a:latin typeface="Inter" panose="020B0502030000000004" pitchFamily="34" charset="0"/>
                <a:cs typeface="Poppins" panose="02000000000000000000" pitchFamily="2" charset="0"/>
              </a:rPr>
              <a:t>massa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malesuada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fringilla</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eget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Nunc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ac magna </a:t>
            </a:r>
            <a:r>
              <a:rPr lang="en-US" sz="1100" dirty="0" err="1">
                <a:solidFill>
                  <a:schemeClr val="bg1">
                    <a:lumMod val="65000"/>
                  </a:schemeClr>
                </a:solidFill>
                <a:latin typeface="Inter" panose="020B0502030000000004" pitchFamily="34" charset="0"/>
                <a:cs typeface="Poppins" panose="02000000000000000000" pitchFamily="2" charset="0"/>
              </a:rPr>
              <a:t>imperdiet</a:t>
            </a:r>
            <a:r>
              <a:rPr lang="en-US" sz="1100" dirty="0">
                <a:solidFill>
                  <a:schemeClr val="bg1">
                    <a:lumMod val="65000"/>
                  </a:schemeClr>
                </a:solidFill>
                <a:latin typeface="Inter" panose="020B0502030000000004" pitchFamily="34" charset="0"/>
                <a:cs typeface="Poppins" panose="02000000000000000000" pitchFamily="2" charset="0"/>
              </a:rPr>
              <a:t>, vel </a:t>
            </a:r>
            <a:r>
              <a:rPr lang="en-US" sz="1100" dirty="0" err="1">
                <a:solidFill>
                  <a:schemeClr val="bg1">
                    <a:lumMod val="65000"/>
                  </a:schemeClr>
                </a:solidFill>
                <a:latin typeface="Inter" panose="020B0502030000000004" pitchFamily="34" charset="0"/>
                <a:cs typeface="Poppins" panose="02000000000000000000" pitchFamily="2" charset="0"/>
              </a:rPr>
              <a:t>sagittis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tortor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commodo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Vivamus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venenatis</a:t>
            </a:r>
            <a:r>
              <a:rPr lang="en-US" sz="1100" dirty="0">
                <a:solidFill>
                  <a:schemeClr val="bg1">
                    <a:lumMod val="65000"/>
                  </a:schemeClr>
                </a:solidFill>
                <a:latin typeface="Inter" panose="020B0502030000000004" pitchFamily="34" charset="0"/>
                <a:cs typeface="Poppins" panose="02000000000000000000" pitchFamily="2" charset="0"/>
              </a:rPr>
              <a:t> dui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dictum cursus. </a:t>
            </a:r>
          </a:p>
          <a:p>
            <a:pPr marL="0" indent="0">
              <a:lnSpc>
                <a:spcPts val="1800"/>
              </a:lnSpc>
              <a:buNone/>
            </a:pPr>
            <a:r>
              <a:rPr lang="en-US" sz="1100" dirty="0" err="1">
                <a:solidFill>
                  <a:schemeClr val="bg1">
                    <a:lumMod val="65000"/>
                  </a:schemeClr>
                </a:solidFill>
                <a:latin typeface="Inter" panose="020B0502030000000004" pitchFamily="34" charset="0"/>
                <a:cs typeface="Poppins" panose="02000000000000000000" pitchFamily="2" charset="0"/>
              </a:rPr>
              <a:t>Suspendisse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Donec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volutpat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Nulla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auctor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leo</a:t>
            </a:r>
            <a:r>
              <a:rPr lang="en-US" sz="1100" dirty="0">
                <a:solidFill>
                  <a:schemeClr val="bg1">
                    <a:lumMod val="65000"/>
                  </a:schemeClr>
                </a:solidFill>
                <a:latin typeface="Inter" panose="020B0502030000000004" pitchFamily="34" charset="0"/>
                <a:cs typeface="Poppins" panose="02000000000000000000" pitchFamily="2" charset="0"/>
              </a:rPr>
              <a:t> sed </a:t>
            </a:r>
            <a:r>
              <a:rPr lang="en-US" sz="1100" dirty="0" err="1">
                <a:solidFill>
                  <a:schemeClr val="bg1">
                    <a:lumMod val="65000"/>
                  </a:schemeClr>
                </a:solidFill>
                <a:latin typeface="Inter" panose="020B0502030000000004" pitchFamily="34" charset="0"/>
                <a:cs typeface="Poppins" panose="02000000000000000000" pitchFamily="2" charset="0"/>
              </a:rPr>
              <a:t>quam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lorem </a:t>
            </a:r>
            <a:r>
              <a:rPr lang="en-US" sz="1100" dirty="0" err="1">
                <a:solidFill>
                  <a:schemeClr val="bg1">
                    <a:lumMod val="65000"/>
                  </a:schemeClr>
                </a:solidFill>
                <a:latin typeface="Inter" panose="020B0502030000000004" pitchFamily="34" charset="0"/>
                <a:cs typeface="Poppins" panose="02000000000000000000" pitchFamily="2" charset="0"/>
              </a:rPr>
              <a:t>bibendum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sollicitudin</a:t>
            </a:r>
            <a:r>
              <a:rPr lang="en-US" sz="1100" dirty="0">
                <a:solidFill>
                  <a:schemeClr val="bg1">
                    <a:lumMod val="65000"/>
                  </a:schemeClr>
                </a:solidFill>
                <a:latin typeface="Inter" panose="020B0502030000000004" pitchFamily="34" charset="0"/>
                <a:cs typeface="Poppins" panose="02000000000000000000" pitchFamily="2" charset="0"/>
              </a:rPr>
              <a:t> lorem, at </a:t>
            </a:r>
            <a:r>
              <a:rPr lang="en-US" sz="1100" dirty="0" err="1">
                <a:solidFill>
                  <a:schemeClr val="bg1">
                    <a:lumMod val="65000"/>
                  </a:schemeClr>
                </a:solidFill>
                <a:latin typeface="Inter" panose="020B0502030000000004" pitchFamily="34" charset="0"/>
                <a:cs typeface="Poppins" panose="02000000000000000000" pitchFamily="2" charset="0"/>
              </a:rPr>
              <a:t>pellentesque</a:t>
            </a:r>
            <a:r>
              <a:rPr lang="en-US" sz="1100" dirty="0">
                <a:solidFill>
                  <a:schemeClr val="bg1">
                    <a:lumMod val="65000"/>
                  </a:schemeClr>
                </a:solidFill>
                <a:latin typeface="Inter" panose="020B0502030000000004" pitchFamily="34" charset="0"/>
                <a:cs typeface="Poppins" panose="02000000000000000000" pitchFamily="2" charset="0"/>
              </a:rPr>
              <a:t> sem.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vulputate</a:t>
            </a:r>
            <a:r>
              <a:rPr lang="en-US" sz="1100" dirty="0">
                <a:solidFill>
                  <a:schemeClr val="bg1">
                    <a:lumMod val="65000"/>
                  </a:schemeClr>
                </a:solidFill>
                <a:latin typeface="Inter" panose="020B0502030000000004" pitchFamily="34" charset="0"/>
                <a:cs typeface="Poppins" panose="02000000000000000000" pitchFamily="2" charset="0"/>
              </a:rPr>
              <a:t> a diam </a:t>
            </a:r>
            <a:r>
              <a:rPr lang="en-US" sz="1100" dirty="0" err="1">
                <a:solidFill>
                  <a:schemeClr val="bg1">
                    <a:lumMod val="65000"/>
                  </a:schemeClr>
                </a:solidFill>
                <a:latin typeface="Inter" panose="020B0502030000000004" pitchFamily="34" charset="0"/>
                <a:cs typeface="Poppins" panose="02000000000000000000" pitchFamily="2" charset="0"/>
              </a:rPr>
              <a:t>porttitor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pretium</a:t>
            </a:r>
            <a:r>
              <a:rPr lang="en-US" sz="1100" dirty="0">
                <a:solidFill>
                  <a:schemeClr val="bg1">
                    <a:lumMod val="65000"/>
                  </a:schemeClr>
                </a:solidFill>
                <a:latin typeface="Inter" panose="020B0502030000000004" pitchFamily="34" charset="0"/>
                <a:cs typeface="Poppins" panose="02000000000000000000" pitchFamily="2" charset="0"/>
              </a:rPr>
              <a:t> pulvinar est. Ut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massa</a:t>
            </a:r>
            <a:r>
              <a:rPr lang="en-US" sz="1100" dirty="0">
                <a:solidFill>
                  <a:schemeClr val="bg1">
                    <a:lumMod val="65000"/>
                  </a:schemeClr>
                </a:solidFill>
                <a:latin typeface="Inter" panose="020B0502030000000004" pitchFamily="34" charset="0"/>
                <a:cs typeface="Poppins" panose="02000000000000000000" pitchFamily="2" charset="0"/>
              </a:rPr>
              <a:t>, a </a:t>
            </a:r>
            <a:r>
              <a:rPr lang="en-US" sz="1100" dirty="0" err="1">
                <a:solidFill>
                  <a:schemeClr val="bg1">
                    <a:lumMod val="65000"/>
                  </a:schemeClr>
                </a:solidFill>
                <a:latin typeface="Inter" panose="020B0502030000000004" pitchFamily="34" charset="0"/>
                <a:cs typeface="Poppins" panose="02000000000000000000" pitchFamily="2" charset="0"/>
              </a:rPr>
              <a:t>rhoncus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placerat</a:t>
            </a:r>
            <a:r>
              <a:rPr lang="en-US" sz="1100" dirty="0">
                <a:solidFill>
                  <a:schemeClr val="bg1">
                    <a:lumMod val="65000"/>
                  </a:schemeClr>
                </a:solidFill>
                <a:latin typeface="Inter" panose="020B0502030000000004" pitchFamily="34" charset="0"/>
                <a:cs typeface="Poppins" panose="02000000000000000000" pitchFamily="2" charset="0"/>
              </a:rPr>
              <a:t> non.</a:t>
            </a:r>
          </a:p>
          <a:p>
            <a:pPr marL="0" indent="0">
              <a:lnSpc>
                <a:spcPts val="1800"/>
              </a:lnSpc>
              <a:buNone/>
            </a:pPr>
            <a:r>
              <a:rPr lang="en-US" sz="1100" dirty="0">
                <a:solidFill>
                  <a:schemeClr val="bg1">
                    <a:lumMod val="65000"/>
                  </a:schemeClr>
                </a:solidFill>
                <a:latin typeface="Inter" panose="020B0502030000000004" pitchFamily="34" charset="0"/>
                <a:cs typeface="Poppins" panose="02000000000000000000" pitchFamily="2" charset="0"/>
              </a:rPr>
              <a:t>Nunc lacinia vel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lacinia. </a:t>
            </a:r>
            <a:r>
              <a:rPr lang="en-US" sz="1100" dirty="0" err="1">
                <a:solidFill>
                  <a:schemeClr val="bg1">
                    <a:lumMod val="65000"/>
                  </a:schemeClr>
                </a:solidFill>
                <a:latin typeface="Inter" panose="020B0502030000000004" pitchFamily="34" charset="0"/>
                <a:cs typeface="Poppins" panose="02000000000000000000" pitchFamily="2" charset="0"/>
              </a:rPr>
              <a:t>Phasellus</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lectus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Etiam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eros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purus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tristique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eu</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ante. </a:t>
            </a:r>
            <a:r>
              <a:rPr lang="en-US" sz="1100" dirty="0" err="1">
                <a:solidFill>
                  <a:schemeClr val="bg1">
                    <a:lumMod val="65000"/>
                  </a:schemeClr>
                </a:solidFill>
                <a:latin typeface="Inter" panose="020B0502030000000004" pitchFamily="34" charset="0"/>
                <a:cs typeface="Poppins" panose="02000000000000000000" pitchFamily="2" charset="0"/>
              </a:rPr>
              <a:t>Proin</a:t>
            </a:r>
            <a:r>
              <a:rPr lang="en-US" sz="1100" dirty="0">
                <a:solidFill>
                  <a:schemeClr val="bg1">
                    <a:lumMod val="65000"/>
                  </a:schemeClr>
                </a:solidFill>
                <a:latin typeface="Inter" panose="020B0502030000000004" pitchFamily="34" charset="0"/>
                <a:cs typeface="Poppins" panose="02000000000000000000" pitchFamily="2" charset="0"/>
              </a:rPr>
              <a:t> vel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egestas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lobortis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posuere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est</a:t>
            </a:r>
            <a:r>
              <a:rPr lang="en-US" sz="1100" dirty="0">
                <a:solidFill>
                  <a:schemeClr val="bg1">
                    <a:lumMod val="65000"/>
                  </a:schemeClr>
                </a:solidFill>
                <a:latin typeface="Inter" panose="020B0502030000000004" pitchFamily="34" charset="0"/>
                <a:cs typeface="Poppins" panose="02000000000000000000" pitchFamily="2" charset="0"/>
              </a:rPr>
              <a:t> at </a:t>
            </a:r>
            <a:r>
              <a:rPr lang="en-US" sz="1100" dirty="0" err="1">
                <a:solidFill>
                  <a:schemeClr val="bg1">
                    <a:lumMod val="65000"/>
                  </a:schemeClr>
                </a:solidFill>
                <a:latin typeface="Inter" panose="020B0502030000000004" pitchFamily="34" charset="0"/>
                <a:cs typeface="Poppins" panose="02000000000000000000" pitchFamily="2" charset="0"/>
              </a:rPr>
              <a:t>tristique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finibus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erat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sit </a:t>
            </a:r>
            <a:r>
              <a:rPr lang="en-US" sz="1100" dirty="0" err="1">
                <a:solidFill>
                  <a:schemeClr val="bg1">
                    <a:lumMod val="65000"/>
                  </a:schemeClr>
                </a:solidFill>
                <a:latin typeface="Inter" panose="020B0502030000000004" pitchFamily="34" charset="0"/>
                <a:cs typeface="Poppins" panose="02000000000000000000" pitchFamily="2" charset="0"/>
              </a:rPr>
              <a:t>amet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magna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metus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semper id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eu</a:t>
            </a:r>
            <a:r>
              <a:rPr lang="en-US" sz="1100" dirty="0">
                <a:solidFill>
                  <a:schemeClr val="bg1">
                    <a:lumMod val="65000"/>
                  </a:schemeClr>
                </a:solidFill>
                <a:latin typeface="Inter" panose="020B0502030000000004" pitchFamily="34" charset="0"/>
                <a:cs typeface="Poppins" panose="02000000000000000000" pitchFamily="2" charset="0"/>
              </a:rPr>
              <a:t> convallis. </a:t>
            </a:r>
            <a:r>
              <a:rPr lang="en-US" sz="1100" dirty="0" err="1">
                <a:solidFill>
                  <a:schemeClr val="bg1">
                    <a:lumMod val="65000"/>
                  </a:schemeClr>
                </a:solidFill>
                <a:latin typeface="Inter" panose="020B0502030000000004" pitchFamily="34" charset="0"/>
                <a:cs typeface="Poppins" panose="02000000000000000000" pitchFamily="2" charset="0"/>
              </a:rPr>
              <a:t>Vivamus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porttitor</a:t>
            </a:r>
            <a:r>
              <a:rPr lang="en-US" sz="1100" dirty="0">
                <a:solidFill>
                  <a:schemeClr val="bg1">
                    <a:lumMod val="65000"/>
                  </a:schemeClr>
                </a:solidFill>
                <a:latin typeface="Inter" panose="020B0502030000000004" pitchFamily="34" charset="0"/>
                <a:cs typeface="Poppins" panose="02000000000000000000" pitchFamily="2" charset="0"/>
              </a:rPr>
              <a:t> in diam et </a:t>
            </a:r>
            <a:r>
              <a:rPr lang="en-US" sz="1100" dirty="0" err="1">
                <a:solidFill>
                  <a:schemeClr val="bg1">
                    <a:lumMod val="65000"/>
                  </a:schemeClr>
                </a:solidFill>
                <a:latin typeface="Inter" panose="020B0502030000000004" pitchFamily="34" charset="0"/>
                <a:cs typeface="Poppins" panose="02000000000000000000" pitchFamily="2" charset="0"/>
              </a:rPr>
              <a:t>commodo</a:t>
            </a:r>
            <a:r>
              <a:rPr lang="en-US" sz="1100" dirty="0">
                <a:solidFill>
                  <a:schemeClr val="bg1">
                    <a:lumMod val="65000"/>
                  </a:schemeClr>
                </a:solidFill>
                <a:latin typeface="Inter" panose="020B0502030000000004" pitchFamily="34" charset="0"/>
                <a:cs typeface="Poppins" panose="02000000000000000000" pitchFamily="2" charset="0"/>
              </a:rPr>
              <a:t>. Ut </a:t>
            </a:r>
            <a:r>
              <a:rPr lang="en-US" sz="1100" dirty="0" err="1">
                <a:solidFill>
                  <a:schemeClr val="bg1">
                    <a:lumMod val="65000"/>
                  </a:schemeClr>
                </a:solidFill>
                <a:latin typeface="Inter" panose="020B0502030000000004" pitchFamily="34" charset="0"/>
                <a:cs typeface="Poppins" panose="02000000000000000000" pitchFamily="2" charset="0"/>
              </a:rPr>
              <a:t>rhoncus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est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eleifend</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mollis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blandit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sed. </a:t>
            </a:r>
            <a:r>
              <a:rPr lang="en-US" sz="1100" dirty="0" err="1">
                <a:solidFill>
                  <a:schemeClr val="bg1">
                    <a:lumMod val="65000"/>
                  </a:schemeClr>
                </a:solidFill>
                <a:latin typeface="Inter" panose="020B0502030000000004" pitchFamily="34" charset="0"/>
                <a:cs typeface="Poppins" panose="02000000000000000000" pitchFamily="2" charset="0"/>
              </a:rPr>
              <a:t>Donec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eget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vestibulum. </a:t>
            </a:r>
            <a:r>
              <a:rPr lang="en-US" sz="1100" dirty="0" err="1">
                <a:solidFill>
                  <a:schemeClr val="bg1">
                    <a:lumMod val="65000"/>
                  </a:schemeClr>
                </a:solidFill>
                <a:latin typeface="Inter" panose="020B0502030000000004" pitchFamily="34" charset="0"/>
                <a:cs typeface="Poppins" panose="02000000000000000000" pitchFamily="2" charset="0"/>
              </a:rPr>
              <a:t>Praesent</a:t>
            </a:r>
            <a:r>
              <a:rPr lang="en-US" sz="1100" dirty="0">
                <a:solidFill>
                  <a:schemeClr val="bg1">
                    <a:lumMod val="65000"/>
                  </a:schemeClr>
                </a:solidFill>
                <a:latin typeface="Inter" panose="020B0502030000000004" pitchFamily="34" charset="0"/>
                <a:cs typeface="Poppins" panose="02000000000000000000" pitchFamily="2" charset="0"/>
              </a:rPr>
              <a:t> dolor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tortor</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a:t>
            </a:r>
          </a:p>
          <a:p>
            <a:pPr marL="0" indent="0">
              <a:lnSpc>
                <a:spcPts val="1800"/>
              </a:lnSpc>
              <a:buNone/>
            </a:pPr>
            <a:r>
              <a:rPr lang="en-US" sz="1100" dirty="0" err="1">
                <a:solidFill>
                  <a:schemeClr val="bg1">
                    <a:lumMod val="65000"/>
                  </a:schemeClr>
                </a:solidFill>
                <a:latin typeface="Inter" panose="020B0502030000000004" pitchFamily="34" charset="0"/>
                <a:cs typeface="Poppins" panose="02000000000000000000" pitchFamily="2" charset="0"/>
              </a:rPr>
              <a:t>Nulla</a:t>
            </a:r>
            <a:r>
              <a:rPr lang="en-US" sz="1100" dirty="0">
                <a:solidFill>
                  <a:schemeClr val="bg1">
                    <a:lumMod val="65000"/>
                  </a:schemeClr>
                </a:solidFill>
                <a:latin typeface="Inter" panose="020B0502030000000004" pitchFamily="34" charset="0"/>
                <a:cs typeface="Poppins" panose="02000000000000000000" pitchFamily="2" charset="0"/>
              </a:rPr>
              <a:t> id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odio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vulputate</a:t>
            </a:r>
            <a:r>
              <a:rPr lang="en-US" sz="1100" dirty="0">
                <a:solidFill>
                  <a:schemeClr val="bg1">
                    <a:lumMod val="65000"/>
                  </a:schemeClr>
                </a:solidFill>
                <a:latin typeface="Inter" panose="020B0502030000000004" pitchFamily="34" charset="0"/>
                <a:cs typeface="Poppins" panose="02000000000000000000" pitchFamily="2" charset="0"/>
              </a:rPr>
              <a:t> lorem.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in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dui, id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neque</a:t>
            </a:r>
            <a:r>
              <a:rPr lang="en-US" sz="1100" dirty="0">
                <a:solidFill>
                  <a:schemeClr val="bg1">
                    <a:lumMod val="65000"/>
                  </a:schemeClr>
                </a:solidFill>
                <a:latin typeface="Inter" panose="020B0502030000000004" pitchFamily="34" charset="0"/>
                <a:cs typeface="Poppins" panose="02000000000000000000" pitchFamily="2" charset="0"/>
              </a:rPr>
              <a:t>. Duis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ullamcorper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blandit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lectus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Pellentesque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sagittis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a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metus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aliquam</a:t>
            </a:r>
            <a:r>
              <a:rPr lang="en-US" sz="1100" dirty="0">
                <a:solidFill>
                  <a:schemeClr val="bg1">
                    <a:lumMod val="65000"/>
                  </a:schemeClr>
                </a:solidFill>
                <a:latin typeface="Inter" panose="020B0502030000000004" pitchFamily="34" charset="0"/>
                <a:cs typeface="Poppins" panose="02000000000000000000" pitchFamily="2" charset="0"/>
              </a:rPr>
              <a:t> libero, semper </a:t>
            </a:r>
            <a:r>
              <a:rPr lang="en-US" sz="1100" dirty="0" err="1">
                <a:solidFill>
                  <a:schemeClr val="bg1">
                    <a:lumMod val="65000"/>
                  </a:schemeClr>
                </a:solidFill>
                <a:latin typeface="Inter" panose="020B0502030000000004" pitchFamily="34" charset="0"/>
                <a:cs typeface="Poppins" panose="02000000000000000000" pitchFamily="2" charset="0"/>
              </a:rPr>
              <a:t>feugiat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purus</a:t>
            </a:r>
            <a:r>
              <a:rPr lang="en-US" sz="1100" dirty="0">
                <a:solidFill>
                  <a:schemeClr val="bg1">
                    <a:lumMod val="65000"/>
                  </a:schemeClr>
                </a:solidFill>
                <a:latin typeface="Inter" panose="020B0502030000000004" pitchFamily="34" charset="0"/>
                <a:cs typeface="Poppins" panose="02000000000000000000" pitchFamily="2" charset="0"/>
              </a:rPr>
              <a:t> ex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Quisque</a:t>
            </a:r>
            <a:r>
              <a:rPr lang="en-US" sz="1100" dirty="0">
                <a:solidFill>
                  <a:schemeClr val="bg1">
                    <a:lumMod val="65000"/>
                  </a:schemeClr>
                </a:solidFill>
                <a:latin typeface="Inter" panose="020B0502030000000004" pitchFamily="34" charset="0"/>
                <a:cs typeface="Poppins" panose="02000000000000000000" pitchFamily="2" charset="0"/>
              </a:rPr>
              <a:t> sed dolor a </a:t>
            </a:r>
            <a:r>
              <a:rPr lang="en-US" sz="1100" dirty="0" err="1">
                <a:solidFill>
                  <a:schemeClr val="bg1">
                    <a:lumMod val="65000"/>
                  </a:schemeClr>
                </a:solidFill>
                <a:latin typeface="Inter" panose="020B0502030000000004" pitchFamily="34" charset="0"/>
                <a:cs typeface="Poppins" panose="02000000000000000000" pitchFamily="2" charset="0"/>
              </a:rPr>
              <a:t>leo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interdum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ac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diam. </a:t>
            </a:r>
            <a:r>
              <a:rPr lang="en-US" sz="1100" dirty="0" err="1">
                <a:solidFill>
                  <a:schemeClr val="bg1">
                    <a:lumMod val="65000"/>
                  </a:schemeClr>
                </a:solidFill>
                <a:latin typeface="Inter" panose="020B0502030000000004" pitchFamily="34" charset="0"/>
                <a:cs typeface="Poppins" panose="02000000000000000000" pitchFamily="2" charset="0"/>
              </a:rPr>
              <a:t>Aliquam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sollicitudin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varius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Nunc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ac porta </a:t>
            </a:r>
            <a:r>
              <a:rPr lang="en-US" sz="1100" dirty="0" err="1">
                <a:solidFill>
                  <a:schemeClr val="bg1">
                    <a:lumMod val="65000"/>
                  </a:schemeClr>
                </a:solidFill>
                <a:latin typeface="Inter" panose="020B0502030000000004" pitchFamily="34" charset="0"/>
                <a:cs typeface="Poppins" panose="02000000000000000000" pitchFamily="2" charset="0"/>
              </a:rPr>
              <a:t>sodales</a:t>
            </a:r>
            <a:r>
              <a:rPr lang="en-US" sz="1100" dirty="0">
                <a:solidFill>
                  <a:schemeClr val="bg1">
                    <a:lumMod val="65000"/>
                  </a:schemeClr>
                </a:solidFill>
                <a:latin typeface="Inter" panose="020B0502030000000004" pitchFamily="34" charset="0"/>
                <a:cs typeface="Poppins" panose="02000000000000000000" pitchFamily="2" charset="0"/>
              </a:rPr>
              <a:t>. </a:t>
            </a:r>
            <a:endParaRPr lang="en-US" sz="1100" dirty="0">
              <a:solidFill>
                <a:schemeClr val="bg1">
                  <a:lumMod val="65000"/>
                </a:schemeClr>
              </a:solidFill>
              <a:latin typeface="Inter" panose="020B0502030000000004" pitchFamily="34" charset="0"/>
              <a:ea typeface="Karla" pitchFamily="2" charset="0"/>
              <a:cs typeface="Poppins" panose="02000000000000000000" pitchFamily="2" charset="0"/>
            </a:endParaRPr>
          </a:p>
        </p:txBody>
      </p:sp>
      <p:sp>
        <p:nvSpPr>
          <p:cNvPr id="5" name="Title 1">
            <a:extLst>
              <a:ext uri="{FF2B5EF4-FFF2-40B4-BE49-F238E27FC236}">
                <a16:creationId xmlns:a16="http://schemas.microsoft.com/office/drawing/2014/main" id="{FECC3C75-BDCB-4845-B276-5DD23D6B3863}"/>
              </a:ext>
            </a:extLst>
          </p:cNvPr>
          <p:cNvSpPr>
            <a:spLocks noGrp="1"/>
          </p:cNvSpPr>
          <p:nvPr>
            <p:ph type="title" hasCustomPrompt="1"/>
          </p:nvPr>
        </p:nvSpPr>
        <p:spPr>
          <a:xfrm>
            <a:off x="587375" y="1206631"/>
            <a:ext cx="11017250" cy="608660"/>
          </a:xfrm>
          <a:prstGeom prst="rect">
            <a:avLst/>
          </a:prstGeom>
        </p:spPr>
        <p:txBody>
          <a:bodyPr lIns="0" tIns="0" rIns="0" bIns="0" anchor="t" anchorCtr="0">
            <a:noAutofit/>
          </a:bodyPr>
          <a:lstStyle>
            <a:lvl1pPr algn="ctr">
              <a:defRPr sz="440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One column text</a:t>
            </a:r>
            <a:endParaRPr lang="en-GB" dirty="0"/>
          </a:p>
        </p:txBody>
      </p:sp>
      <p:cxnSp>
        <p:nvCxnSpPr>
          <p:cNvPr id="6" name="Straight Connector 5">
            <a:extLst>
              <a:ext uri="{FF2B5EF4-FFF2-40B4-BE49-F238E27FC236}">
                <a16:creationId xmlns:a16="http://schemas.microsoft.com/office/drawing/2014/main" id="{5F692897-B7A8-44DD-A198-244602B0A863}"/>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3CBC39C-79C7-461D-B5F2-9FB368A658C3}"/>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8A9228E5-82F5-405F-A49A-01B3BC7D2A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199862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C1869E8-DD4B-4D78-80A8-A5953CC33494}"/>
              </a:ext>
            </a:extLst>
          </p:cNvPr>
          <p:cNvSpPr>
            <a:spLocks noGrp="1"/>
          </p:cNvSpPr>
          <p:nvPr>
            <p:ph type="body" sz="quarter" idx="10" hasCustomPrompt="1"/>
          </p:nvPr>
        </p:nvSpPr>
        <p:spPr>
          <a:xfrm>
            <a:off x="4038599" y="78626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4" name="Text Placeholder 12">
            <a:extLst>
              <a:ext uri="{FF2B5EF4-FFF2-40B4-BE49-F238E27FC236}">
                <a16:creationId xmlns:a16="http://schemas.microsoft.com/office/drawing/2014/main" id="{DA336F2E-602E-49A5-B1B0-FF14F5061E3D}"/>
              </a:ext>
            </a:extLst>
          </p:cNvPr>
          <p:cNvSpPr>
            <a:spLocks noGrp="1"/>
          </p:cNvSpPr>
          <p:nvPr>
            <p:ph type="body" sz="quarter" idx="11" hasCustomPrompt="1"/>
          </p:nvPr>
        </p:nvSpPr>
        <p:spPr>
          <a:xfrm>
            <a:off x="1714500" y="2104216"/>
            <a:ext cx="8669287" cy="3674283"/>
          </a:xfrm>
        </p:spPr>
        <p:txBody>
          <a:bodyPr numCol="2" spcCol="360000"/>
          <a:lstStyle>
            <a:lvl1pPr marL="0" marR="0" indent="0" algn="l" defTabSz="914400" rtl="0" eaLnBrk="1" fontAlgn="base" latinLnBrk="0" hangingPunct="1">
              <a:lnSpc>
                <a:spcPts val="1800"/>
              </a:lnSpc>
              <a:spcBef>
                <a:spcPts val="0"/>
              </a:spcBef>
              <a:spcAft>
                <a:spcPts val="1200"/>
              </a:spcAft>
              <a:buClrTx/>
              <a:buSzTx/>
              <a:buFont typeface="Arial" panose="020B0604020202020204" pitchFamily="34" charset="0"/>
              <a:buNone/>
              <a:tabLst/>
              <a:defRPr sz="1100">
                <a:solidFill>
                  <a:srgbClr val="5F606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indent="0">
              <a:lnSpc>
                <a:spcPts val="1800"/>
              </a:lnSpc>
              <a:buNone/>
            </a:pPr>
            <a:r>
              <a:rPr lang="en-US" sz="1100" dirty="0">
                <a:solidFill>
                  <a:schemeClr val="bg1">
                    <a:lumMod val="65000"/>
                  </a:schemeClr>
                </a:solidFill>
                <a:latin typeface="Inter" panose="020B0502030000000004" pitchFamily="34" charset="0"/>
                <a:cs typeface="Poppins" panose="02000000000000000000" pitchFamily="2" charset="0"/>
              </a:rPr>
              <a:t>Lorem ipsum dolor sit </a:t>
            </a:r>
            <a:r>
              <a:rPr lang="en-US" sz="1100" dirty="0" err="1">
                <a:solidFill>
                  <a:schemeClr val="bg1">
                    <a:lumMod val="65000"/>
                  </a:schemeClr>
                </a:solidFill>
                <a:latin typeface="Inter" panose="020B0502030000000004" pitchFamily="34" charset="0"/>
                <a:cs typeface="Poppins" panose="02000000000000000000" pitchFamily="2" charset="0"/>
              </a:rPr>
              <a:t>amet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consectetur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adipiscing</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elit</a:t>
            </a:r>
            <a:r>
              <a:rPr lang="en-US" sz="1100" dirty="0">
                <a:solidFill>
                  <a:schemeClr val="bg1">
                    <a:lumMod val="65000"/>
                  </a:schemeClr>
                </a:solidFill>
                <a:latin typeface="Inter" panose="020B0502030000000004" pitchFamily="34" charset="0"/>
                <a:cs typeface="Poppins" panose="02000000000000000000" pitchFamily="2" charset="0"/>
              </a:rPr>
              <a:t>. Nunc in diam et </a:t>
            </a:r>
            <a:r>
              <a:rPr lang="en-US" sz="1100" dirty="0" err="1">
                <a:solidFill>
                  <a:schemeClr val="bg1">
                    <a:lumMod val="65000"/>
                  </a:schemeClr>
                </a:solidFill>
                <a:latin typeface="Inter" panose="020B0502030000000004" pitchFamily="34" charset="0"/>
                <a:cs typeface="Poppins" panose="02000000000000000000" pitchFamily="2" charset="0"/>
              </a:rPr>
              <a:t>massa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malesuada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fringilla</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eget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Nunc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ac magna </a:t>
            </a:r>
            <a:r>
              <a:rPr lang="en-US" sz="1100" dirty="0" err="1">
                <a:solidFill>
                  <a:schemeClr val="bg1">
                    <a:lumMod val="65000"/>
                  </a:schemeClr>
                </a:solidFill>
                <a:latin typeface="Inter" panose="020B0502030000000004" pitchFamily="34" charset="0"/>
                <a:cs typeface="Poppins" panose="02000000000000000000" pitchFamily="2" charset="0"/>
              </a:rPr>
              <a:t>imperdiet</a:t>
            </a:r>
            <a:r>
              <a:rPr lang="en-US" sz="1100" dirty="0">
                <a:solidFill>
                  <a:schemeClr val="bg1">
                    <a:lumMod val="65000"/>
                  </a:schemeClr>
                </a:solidFill>
                <a:latin typeface="Inter" panose="020B0502030000000004" pitchFamily="34" charset="0"/>
                <a:cs typeface="Poppins" panose="02000000000000000000" pitchFamily="2" charset="0"/>
              </a:rPr>
              <a:t>, vel </a:t>
            </a:r>
            <a:r>
              <a:rPr lang="en-US" sz="1100" dirty="0" err="1">
                <a:solidFill>
                  <a:schemeClr val="bg1">
                    <a:lumMod val="65000"/>
                  </a:schemeClr>
                </a:solidFill>
                <a:latin typeface="Inter" panose="020B0502030000000004" pitchFamily="34" charset="0"/>
                <a:cs typeface="Poppins" panose="02000000000000000000" pitchFamily="2" charset="0"/>
              </a:rPr>
              <a:t>sagittis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tortor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commodo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Vivamus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venenatis</a:t>
            </a:r>
            <a:r>
              <a:rPr lang="en-US" sz="1100" dirty="0">
                <a:solidFill>
                  <a:schemeClr val="bg1">
                    <a:lumMod val="65000"/>
                  </a:schemeClr>
                </a:solidFill>
                <a:latin typeface="Inter" panose="020B0502030000000004" pitchFamily="34" charset="0"/>
                <a:cs typeface="Poppins" panose="02000000000000000000" pitchFamily="2" charset="0"/>
              </a:rPr>
              <a:t> dui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dictum cursus. </a:t>
            </a:r>
          </a:p>
          <a:p>
            <a:pPr marL="0" indent="0">
              <a:lnSpc>
                <a:spcPts val="1800"/>
              </a:lnSpc>
              <a:buNone/>
            </a:pPr>
            <a:r>
              <a:rPr lang="en-US" sz="1100" dirty="0" err="1">
                <a:solidFill>
                  <a:schemeClr val="bg1">
                    <a:lumMod val="65000"/>
                  </a:schemeClr>
                </a:solidFill>
                <a:latin typeface="Inter" panose="020B0502030000000004" pitchFamily="34" charset="0"/>
                <a:cs typeface="Poppins" panose="02000000000000000000" pitchFamily="2" charset="0"/>
              </a:rPr>
              <a:t>Suspendisse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Donec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volutpat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Nulla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auctor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leo</a:t>
            </a:r>
            <a:r>
              <a:rPr lang="en-US" sz="1100" dirty="0">
                <a:solidFill>
                  <a:schemeClr val="bg1">
                    <a:lumMod val="65000"/>
                  </a:schemeClr>
                </a:solidFill>
                <a:latin typeface="Inter" panose="020B0502030000000004" pitchFamily="34" charset="0"/>
                <a:cs typeface="Poppins" panose="02000000000000000000" pitchFamily="2" charset="0"/>
              </a:rPr>
              <a:t> sed </a:t>
            </a:r>
            <a:r>
              <a:rPr lang="en-US" sz="1100" dirty="0" err="1">
                <a:solidFill>
                  <a:schemeClr val="bg1">
                    <a:lumMod val="65000"/>
                  </a:schemeClr>
                </a:solidFill>
                <a:latin typeface="Inter" panose="020B0502030000000004" pitchFamily="34" charset="0"/>
                <a:cs typeface="Poppins" panose="02000000000000000000" pitchFamily="2" charset="0"/>
              </a:rPr>
              <a:t>quam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lorem </a:t>
            </a:r>
            <a:r>
              <a:rPr lang="en-US" sz="1100" dirty="0" err="1">
                <a:solidFill>
                  <a:schemeClr val="bg1">
                    <a:lumMod val="65000"/>
                  </a:schemeClr>
                </a:solidFill>
                <a:latin typeface="Inter" panose="020B0502030000000004" pitchFamily="34" charset="0"/>
                <a:cs typeface="Poppins" panose="02000000000000000000" pitchFamily="2" charset="0"/>
              </a:rPr>
              <a:t>bibendum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sollicitudin</a:t>
            </a:r>
            <a:r>
              <a:rPr lang="en-US" sz="1100" dirty="0">
                <a:solidFill>
                  <a:schemeClr val="bg1">
                    <a:lumMod val="65000"/>
                  </a:schemeClr>
                </a:solidFill>
                <a:latin typeface="Inter" panose="020B0502030000000004" pitchFamily="34" charset="0"/>
                <a:cs typeface="Poppins" panose="02000000000000000000" pitchFamily="2" charset="0"/>
              </a:rPr>
              <a:t> lorem, at </a:t>
            </a:r>
            <a:r>
              <a:rPr lang="en-US" sz="1100" dirty="0" err="1">
                <a:solidFill>
                  <a:schemeClr val="bg1">
                    <a:lumMod val="65000"/>
                  </a:schemeClr>
                </a:solidFill>
                <a:latin typeface="Inter" panose="020B0502030000000004" pitchFamily="34" charset="0"/>
                <a:cs typeface="Poppins" panose="02000000000000000000" pitchFamily="2" charset="0"/>
              </a:rPr>
              <a:t>pellentesque</a:t>
            </a:r>
            <a:r>
              <a:rPr lang="en-US" sz="1100" dirty="0">
                <a:solidFill>
                  <a:schemeClr val="bg1">
                    <a:lumMod val="65000"/>
                  </a:schemeClr>
                </a:solidFill>
                <a:latin typeface="Inter" panose="020B0502030000000004" pitchFamily="34" charset="0"/>
                <a:cs typeface="Poppins" panose="02000000000000000000" pitchFamily="2" charset="0"/>
              </a:rPr>
              <a:t> sem.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vulputate</a:t>
            </a:r>
            <a:r>
              <a:rPr lang="en-US" sz="1100" dirty="0">
                <a:solidFill>
                  <a:schemeClr val="bg1">
                    <a:lumMod val="65000"/>
                  </a:schemeClr>
                </a:solidFill>
                <a:latin typeface="Inter" panose="020B0502030000000004" pitchFamily="34" charset="0"/>
                <a:cs typeface="Poppins" panose="02000000000000000000" pitchFamily="2" charset="0"/>
              </a:rPr>
              <a:t> a diam </a:t>
            </a:r>
            <a:r>
              <a:rPr lang="en-US" sz="1100" dirty="0" err="1">
                <a:solidFill>
                  <a:schemeClr val="bg1">
                    <a:lumMod val="65000"/>
                  </a:schemeClr>
                </a:solidFill>
                <a:latin typeface="Inter" panose="020B0502030000000004" pitchFamily="34" charset="0"/>
                <a:cs typeface="Poppins" panose="02000000000000000000" pitchFamily="2" charset="0"/>
              </a:rPr>
              <a:t>porttitor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pretium</a:t>
            </a:r>
            <a:r>
              <a:rPr lang="en-US" sz="1100" dirty="0">
                <a:solidFill>
                  <a:schemeClr val="bg1">
                    <a:lumMod val="65000"/>
                  </a:schemeClr>
                </a:solidFill>
                <a:latin typeface="Inter" panose="020B0502030000000004" pitchFamily="34" charset="0"/>
                <a:cs typeface="Poppins" panose="02000000000000000000" pitchFamily="2" charset="0"/>
              </a:rPr>
              <a:t> pulvinar est. Ut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massa</a:t>
            </a:r>
            <a:r>
              <a:rPr lang="en-US" sz="1100" dirty="0">
                <a:solidFill>
                  <a:schemeClr val="bg1">
                    <a:lumMod val="65000"/>
                  </a:schemeClr>
                </a:solidFill>
                <a:latin typeface="Inter" panose="020B0502030000000004" pitchFamily="34" charset="0"/>
                <a:cs typeface="Poppins" panose="02000000000000000000" pitchFamily="2" charset="0"/>
              </a:rPr>
              <a:t>, a </a:t>
            </a:r>
            <a:r>
              <a:rPr lang="en-US" sz="1100" dirty="0" err="1">
                <a:solidFill>
                  <a:schemeClr val="bg1">
                    <a:lumMod val="65000"/>
                  </a:schemeClr>
                </a:solidFill>
                <a:latin typeface="Inter" panose="020B0502030000000004" pitchFamily="34" charset="0"/>
                <a:cs typeface="Poppins" panose="02000000000000000000" pitchFamily="2" charset="0"/>
              </a:rPr>
              <a:t>rhoncus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placerat</a:t>
            </a:r>
            <a:r>
              <a:rPr lang="en-US" sz="1100" dirty="0">
                <a:solidFill>
                  <a:schemeClr val="bg1">
                    <a:lumMod val="65000"/>
                  </a:schemeClr>
                </a:solidFill>
                <a:latin typeface="Inter" panose="020B0502030000000004" pitchFamily="34" charset="0"/>
                <a:cs typeface="Poppins" panose="02000000000000000000" pitchFamily="2" charset="0"/>
              </a:rPr>
              <a:t> non.</a:t>
            </a:r>
          </a:p>
          <a:p>
            <a:pPr marL="0" indent="0">
              <a:lnSpc>
                <a:spcPts val="1800"/>
              </a:lnSpc>
              <a:buNone/>
            </a:pPr>
            <a:r>
              <a:rPr lang="en-US" sz="1100" dirty="0">
                <a:solidFill>
                  <a:schemeClr val="bg1">
                    <a:lumMod val="65000"/>
                  </a:schemeClr>
                </a:solidFill>
                <a:latin typeface="Inter" panose="020B0502030000000004" pitchFamily="34" charset="0"/>
                <a:cs typeface="Poppins" panose="02000000000000000000" pitchFamily="2" charset="0"/>
              </a:rPr>
              <a:t>Nunc lacinia vel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lacinia. </a:t>
            </a:r>
            <a:r>
              <a:rPr lang="en-US" sz="1100" dirty="0" err="1">
                <a:solidFill>
                  <a:schemeClr val="bg1">
                    <a:lumMod val="65000"/>
                  </a:schemeClr>
                </a:solidFill>
                <a:latin typeface="Inter" panose="020B0502030000000004" pitchFamily="34" charset="0"/>
                <a:cs typeface="Poppins" panose="02000000000000000000" pitchFamily="2" charset="0"/>
              </a:rPr>
              <a:t>Phasellus</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lectus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Etiam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eros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purus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tristique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eu</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ante. </a:t>
            </a:r>
            <a:r>
              <a:rPr lang="en-US" sz="1100" dirty="0" err="1">
                <a:solidFill>
                  <a:schemeClr val="bg1">
                    <a:lumMod val="65000"/>
                  </a:schemeClr>
                </a:solidFill>
                <a:latin typeface="Inter" panose="020B0502030000000004" pitchFamily="34" charset="0"/>
                <a:cs typeface="Poppins" panose="02000000000000000000" pitchFamily="2" charset="0"/>
              </a:rPr>
              <a:t>Proin</a:t>
            </a:r>
            <a:r>
              <a:rPr lang="en-US" sz="1100" dirty="0">
                <a:solidFill>
                  <a:schemeClr val="bg1">
                    <a:lumMod val="65000"/>
                  </a:schemeClr>
                </a:solidFill>
                <a:latin typeface="Inter" panose="020B0502030000000004" pitchFamily="34" charset="0"/>
                <a:cs typeface="Poppins" panose="02000000000000000000" pitchFamily="2" charset="0"/>
              </a:rPr>
              <a:t> vel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egestas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lobortis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posuere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est</a:t>
            </a:r>
            <a:r>
              <a:rPr lang="en-US" sz="1100" dirty="0">
                <a:solidFill>
                  <a:schemeClr val="bg1">
                    <a:lumMod val="65000"/>
                  </a:schemeClr>
                </a:solidFill>
                <a:latin typeface="Inter" panose="020B0502030000000004" pitchFamily="34" charset="0"/>
                <a:cs typeface="Poppins" panose="02000000000000000000" pitchFamily="2" charset="0"/>
              </a:rPr>
              <a:t> at </a:t>
            </a:r>
            <a:r>
              <a:rPr lang="en-US" sz="1100" dirty="0" err="1">
                <a:solidFill>
                  <a:schemeClr val="bg1">
                    <a:lumMod val="65000"/>
                  </a:schemeClr>
                </a:solidFill>
                <a:latin typeface="Inter" panose="020B0502030000000004" pitchFamily="34" charset="0"/>
                <a:cs typeface="Poppins" panose="02000000000000000000" pitchFamily="2" charset="0"/>
              </a:rPr>
              <a:t>tristique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finibus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erat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sit </a:t>
            </a:r>
            <a:r>
              <a:rPr lang="en-US" sz="1100" dirty="0" err="1">
                <a:solidFill>
                  <a:schemeClr val="bg1">
                    <a:lumMod val="65000"/>
                  </a:schemeClr>
                </a:solidFill>
                <a:latin typeface="Inter" panose="020B0502030000000004" pitchFamily="34" charset="0"/>
                <a:cs typeface="Poppins" panose="02000000000000000000" pitchFamily="2" charset="0"/>
              </a:rPr>
              <a:t>amet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magna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metus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semper id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eu</a:t>
            </a:r>
            <a:r>
              <a:rPr lang="en-US" sz="1100" dirty="0">
                <a:solidFill>
                  <a:schemeClr val="bg1">
                    <a:lumMod val="65000"/>
                  </a:schemeClr>
                </a:solidFill>
                <a:latin typeface="Inter" panose="020B0502030000000004" pitchFamily="34" charset="0"/>
                <a:cs typeface="Poppins" panose="02000000000000000000" pitchFamily="2" charset="0"/>
              </a:rPr>
              <a:t> convallis. </a:t>
            </a:r>
            <a:r>
              <a:rPr lang="en-US" sz="1100" dirty="0" err="1">
                <a:solidFill>
                  <a:schemeClr val="bg1">
                    <a:lumMod val="65000"/>
                  </a:schemeClr>
                </a:solidFill>
                <a:latin typeface="Inter" panose="020B0502030000000004" pitchFamily="34" charset="0"/>
                <a:cs typeface="Poppins" panose="02000000000000000000" pitchFamily="2" charset="0"/>
              </a:rPr>
              <a:t>Vivamus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porttitor</a:t>
            </a:r>
            <a:r>
              <a:rPr lang="en-US" sz="1100" dirty="0">
                <a:solidFill>
                  <a:schemeClr val="bg1">
                    <a:lumMod val="65000"/>
                  </a:schemeClr>
                </a:solidFill>
                <a:latin typeface="Inter" panose="020B0502030000000004" pitchFamily="34" charset="0"/>
                <a:cs typeface="Poppins" panose="02000000000000000000" pitchFamily="2" charset="0"/>
              </a:rPr>
              <a:t> in diam et </a:t>
            </a:r>
            <a:r>
              <a:rPr lang="en-US" sz="1100" dirty="0" err="1">
                <a:solidFill>
                  <a:schemeClr val="bg1">
                    <a:lumMod val="65000"/>
                  </a:schemeClr>
                </a:solidFill>
                <a:latin typeface="Inter" panose="020B0502030000000004" pitchFamily="34" charset="0"/>
                <a:cs typeface="Poppins" panose="02000000000000000000" pitchFamily="2" charset="0"/>
              </a:rPr>
              <a:t>commodo</a:t>
            </a:r>
            <a:r>
              <a:rPr lang="en-US" sz="1100" dirty="0">
                <a:solidFill>
                  <a:schemeClr val="bg1">
                    <a:lumMod val="65000"/>
                  </a:schemeClr>
                </a:solidFill>
                <a:latin typeface="Inter" panose="020B0502030000000004" pitchFamily="34" charset="0"/>
                <a:cs typeface="Poppins" panose="02000000000000000000" pitchFamily="2" charset="0"/>
              </a:rPr>
              <a:t>. Ut </a:t>
            </a:r>
            <a:r>
              <a:rPr lang="en-US" sz="1100" dirty="0" err="1">
                <a:solidFill>
                  <a:schemeClr val="bg1">
                    <a:lumMod val="65000"/>
                  </a:schemeClr>
                </a:solidFill>
                <a:latin typeface="Inter" panose="020B0502030000000004" pitchFamily="34" charset="0"/>
                <a:cs typeface="Poppins" panose="02000000000000000000" pitchFamily="2" charset="0"/>
              </a:rPr>
              <a:t>rhoncus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est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eleifend</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mollis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blandit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sed. </a:t>
            </a:r>
            <a:r>
              <a:rPr lang="en-US" sz="1100" dirty="0" err="1">
                <a:solidFill>
                  <a:schemeClr val="bg1">
                    <a:lumMod val="65000"/>
                  </a:schemeClr>
                </a:solidFill>
                <a:latin typeface="Inter" panose="020B0502030000000004" pitchFamily="34" charset="0"/>
                <a:cs typeface="Poppins" panose="02000000000000000000" pitchFamily="2" charset="0"/>
              </a:rPr>
              <a:t>Donec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eget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vestibulum. </a:t>
            </a:r>
            <a:r>
              <a:rPr lang="en-US" sz="1100" dirty="0" err="1">
                <a:solidFill>
                  <a:schemeClr val="bg1">
                    <a:lumMod val="65000"/>
                  </a:schemeClr>
                </a:solidFill>
                <a:latin typeface="Inter" panose="020B0502030000000004" pitchFamily="34" charset="0"/>
                <a:cs typeface="Poppins" panose="02000000000000000000" pitchFamily="2" charset="0"/>
              </a:rPr>
              <a:t>Praesent</a:t>
            </a:r>
            <a:r>
              <a:rPr lang="en-US" sz="1100" dirty="0">
                <a:solidFill>
                  <a:schemeClr val="bg1">
                    <a:lumMod val="65000"/>
                  </a:schemeClr>
                </a:solidFill>
                <a:latin typeface="Inter" panose="020B0502030000000004" pitchFamily="34" charset="0"/>
                <a:cs typeface="Poppins" panose="02000000000000000000" pitchFamily="2" charset="0"/>
              </a:rPr>
              <a:t> dolor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tortor</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a:t>
            </a:r>
          </a:p>
          <a:p>
            <a:pPr marL="0" indent="0">
              <a:lnSpc>
                <a:spcPts val="1800"/>
              </a:lnSpc>
              <a:buNone/>
            </a:pPr>
            <a:r>
              <a:rPr lang="en-US" sz="1100" dirty="0" err="1">
                <a:solidFill>
                  <a:schemeClr val="bg1">
                    <a:lumMod val="65000"/>
                  </a:schemeClr>
                </a:solidFill>
                <a:latin typeface="Inter" panose="020B0502030000000004" pitchFamily="34" charset="0"/>
                <a:cs typeface="Poppins" panose="02000000000000000000" pitchFamily="2" charset="0"/>
              </a:rPr>
              <a:t>Nulla</a:t>
            </a:r>
            <a:r>
              <a:rPr lang="en-US" sz="1100" dirty="0">
                <a:solidFill>
                  <a:schemeClr val="bg1">
                    <a:lumMod val="65000"/>
                  </a:schemeClr>
                </a:solidFill>
                <a:latin typeface="Inter" panose="020B0502030000000004" pitchFamily="34" charset="0"/>
                <a:cs typeface="Poppins" panose="02000000000000000000" pitchFamily="2" charset="0"/>
              </a:rPr>
              <a:t> id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odio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vulputate</a:t>
            </a:r>
            <a:r>
              <a:rPr lang="en-US" sz="1100" dirty="0">
                <a:solidFill>
                  <a:schemeClr val="bg1">
                    <a:lumMod val="65000"/>
                  </a:schemeClr>
                </a:solidFill>
                <a:latin typeface="Inter" panose="020B0502030000000004" pitchFamily="34" charset="0"/>
                <a:cs typeface="Poppins" panose="02000000000000000000" pitchFamily="2" charset="0"/>
              </a:rPr>
              <a:t> lorem.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in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dui, id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neque</a:t>
            </a:r>
            <a:r>
              <a:rPr lang="en-US" sz="1100" dirty="0">
                <a:solidFill>
                  <a:schemeClr val="bg1">
                    <a:lumMod val="65000"/>
                  </a:schemeClr>
                </a:solidFill>
                <a:latin typeface="Inter" panose="020B0502030000000004" pitchFamily="34" charset="0"/>
                <a:cs typeface="Poppins" panose="02000000000000000000" pitchFamily="2" charset="0"/>
              </a:rPr>
              <a:t>. Duis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ullamcorper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blandit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lectus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Pellentesque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sagittis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a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metus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aliquam</a:t>
            </a:r>
            <a:r>
              <a:rPr lang="en-US" sz="1100" dirty="0">
                <a:solidFill>
                  <a:schemeClr val="bg1">
                    <a:lumMod val="65000"/>
                  </a:schemeClr>
                </a:solidFill>
                <a:latin typeface="Inter" panose="020B0502030000000004" pitchFamily="34" charset="0"/>
                <a:cs typeface="Poppins" panose="02000000000000000000" pitchFamily="2" charset="0"/>
              </a:rPr>
              <a:t> libero, semper </a:t>
            </a:r>
            <a:r>
              <a:rPr lang="en-US" sz="1100" dirty="0" err="1">
                <a:solidFill>
                  <a:schemeClr val="bg1">
                    <a:lumMod val="65000"/>
                  </a:schemeClr>
                </a:solidFill>
                <a:latin typeface="Inter" panose="020B0502030000000004" pitchFamily="34" charset="0"/>
                <a:cs typeface="Poppins" panose="02000000000000000000" pitchFamily="2" charset="0"/>
              </a:rPr>
              <a:t>feugiat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purus</a:t>
            </a:r>
            <a:r>
              <a:rPr lang="en-US" sz="1100" dirty="0">
                <a:solidFill>
                  <a:schemeClr val="bg1">
                    <a:lumMod val="65000"/>
                  </a:schemeClr>
                </a:solidFill>
                <a:latin typeface="Inter" panose="020B0502030000000004" pitchFamily="34" charset="0"/>
                <a:cs typeface="Poppins" panose="02000000000000000000" pitchFamily="2" charset="0"/>
              </a:rPr>
              <a:t> ex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Quisque</a:t>
            </a:r>
            <a:r>
              <a:rPr lang="en-US" sz="1100" dirty="0">
                <a:solidFill>
                  <a:schemeClr val="bg1">
                    <a:lumMod val="65000"/>
                  </a:schemeClr>
                </a:solidFill>
                <a:latin typeface="Inter" panose="020B0502030000000004" pitchFamily="34" charset="0"/>
                <a:cs typeface="Poppins" panose="02000000000000000000" pitchFamily="2" charset="0"/>
              </a:rPr>
              <a:t> sed dolor a </a:t>
            </a:r>
            <a:r>
              <a:rPr lang="en-US" sz="1100" dirty="0" err="1">
                <a:solidFill>
                  <a:schemeClr val="bg1">
                    <a:lumMod val="65000"/>
                  </a:schemeClr>
                </a:solidFill>
                <a:latin typeface="Inter" panose="020B0502030000000004" pitchFamily="34" charset="0"/>
                <a:cs typeface="Poppins" panose="02000000000000000000" pitchFamily="2" charset="0"/>
              </a:rPr>
              <a:t>leo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interdum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ac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diam. </a:t>
            </a:r>
            <a:r>
              <a:rPr lang="en-US" sz="1100" dirty="0" err="1">
                <a:solidFill>
                  <a:schemeClr val="bg1">
                    <a:lumMod val="65000"/>
                  </a:schemeClr>
                </a:solidFill>
                <a:latin typeface="Inter" panose="020B0502030000000004" pitchFamily="34" charset="0"/>
                <a:cs typeface="Poppins" panose="02000000000000000000" pitchFamily="2" charset="0"/>
              </a:rPr>
              <a:t>Aliquam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sollicitudin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varius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Nunc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ac porta </a:t>
            </a:r>
            <a:r>
              <a:rPr lang="en-US" sz="1100" dirty="0" err="1">
                <a:solidFill>
                  <a:schemeClr val="bg1">
                    <a:lumMod val="65000"/>
                  </a:schemeClr>
                </a:solidFill>
                <a:latin typeface="Inter" panose="020B0502030000000004" pitchFamily="34" charset="0"/>
                <a:cs typeface="Poppins" panose="02000000000000000000" pitchFamily="2" charset="0"/>
              </a:rPr>
              <a:t>sodales</a:t>
            </a:r>
            <a:r>
              <a:rPr lang="en-US" sz="1100" dirty="0">
                <a:solidFill>
                  <a:schemeClr val="bg1">
                    <a:lumMod val="65000"/>
                  </a:schemeClr>
                </a:solidFill>
                <a:latin typeface="Inter" panose="020B0502030000000004" pitchFamily="34" charset="0"/>
                <a:cs typeface="Poppins" panose="02000000000000000000" pitchFamily="2" charset="0"/>
              </a:rPr>
              <a:t>. </a:t>
            </a:r>
            <a:endParaRPr lang="en-US" sz="1100" dirty="0">
              <a:solidFill>
                <a:schemeClr val="bg1">
                  <a:lumMod val="65000"/>
                </a:schemeClr>
              </a:solidFill>
              <a:latin typeface="Inter" panose="020B0502030000000004" pitchFamily="34" charset="0"/>
              <a:ea typeface="Karla" pitchFamily="2" charset="0"/>
              <a:cs typeface="Poppins" panose="02000000000000000000" pitchFamily="2" charset="0"/>
            </a:endParaRPr>
          </a:p>
        </p:txBody>
      </p:sp>
      <p:sp>
        <p:nvSpPr>
          <p:cNvPr id="5" name="Title 1">
            <a:extLst>
              <a:ext uri="{FF2B5EF4-FFF2-40B4-BE49-F238E27FC236}">
                <a16:creationId xmlns:a16="http://schemas.microsoft.com/office/drawing/2014/main" id="{718847D0-215E-4186-B1DC-652D5A0114D5}"/>
              </a:ext>
            </a:extLst>
          </p:cNvPr>
          <p:cNvSpPr>
            <a:spLocks noGrp="1"/>
          </p:cNvSpPr>
          <p:nvPr>
            <p:ph type="title" hasCustomPrompt="1"/>
          </p:nvPr>
        </p:nvSpPr>
        <p:spPr>
          <a:xfrm>
            <a:off x="587375" y="1206631"/>
            <a:ext cx="11017250" cy="608660"/>
          </a:xfrm>
          <a:prstGeom prst="rect">
            <a:avLst/>
          </a:prstGeom>
        </p:spPr>
        <p:txBody>
          <a:bodyPr lIns="0" tIns="0" rIns="0" bIns="0" anchor="t" anchorCtr="0">
            <a:noAutofit/>
          </a:bodyPr>
          <a:lstStyle>
            <a:lvl1pPr algn="ctr">
              <a:defRPr sz="440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Two column text</a:t>
            </a:r>
            <a:endParaRPr lang="en-GB" dirty="0"/>
          </a:p>
        </p:txBody>
      </p:sp>
      <p:cxnSp>
        <p:nvCxnSpPr>
          <p:cNvPr id="6" name="Straight Connector 5">
            <a:extLst>
              <a:ext uri="{FF2B5EF4-FFF2-40B4-BE49-F238E27FC236}">
                <a16:creationId xmlns:a16="http://schemas.microsoft.com/office/drawing/2014/main" id="{D2DEF0EB-DB4B-4E00-BB76-A7FA1496D0EB}"/>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B82E31C-BC45-4276-AD9B-E28ED5870AE7}"/>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6C2EBF4D-602D-4DF6-B426-EBC124D0FE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1028776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C1869E8-DD4B-4D78-80A8-A5953CC33494}"/>
              </a:ext>
            </a:extLst>
          </p:cNvPr>
          <p:cNvSpPr>
            <a:spLocks noGrp="1"/>
          </p:cNvSpPr>
          <p:nvPr>
            <p:ph type="body" sz="quarter" idx="10" hasCustomPrompt="1"/>
          </p:nvPr>
        </p:nvSpPr>
        <p:spPr>
          <a:xfrm>
            <a:off x="4038599" y="78626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9" name="Title 1">
            <a:extLst>
              <a:ext uri="{FF2B5EF4-FFF2-40B4-BE49-F238E27FC236}">
                <a16:creationId xmlns:a16="http://schemas.microsoft.com/office/drawing/2014/main" id="{9F494C24-C887-43D8-91B5-B5FAE54EFD2C}"/>
              </a:ext>
            </a:extLst>
          </p:cNvPr>
          <p:cNvSpPr>
            <a:spLocks noGrp="1"/>
          </p:cNvSpPr>
          <p:nvPr>
            <p:ph type="title" hasCustomPrompt="1"/>
          </p:nvPr>
        </p:nvSpPr>
        <p:spPr>
          <a:xfrm>
            <a:off x="587375" y="1206631"/>
            <a:ext cx="11017250" cy="608660"/>
          </a:xfrm>
          <a:prstGeom prst="rect">
            <a:avLst/>
          </a:prstGeom>
        </p:spPr>
        <p:txBody>
          <a:bodyPr lIns="0" tIns="0" rIns="0" bIns="0" anchor="t" anchorCtr="0">
            <a:noAutofit/>
          </a:bodyPr>
          <a:lstStyle>
            <a:lvl1pPr algn="ctr">
              <a:defRPr sz="440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Three column text</a:t>
            </a:r>
            <a:endParaRPr lang="en-GB" dirty="0"/>
          </a:p>
        </p:txBody>
      </p:sp>
      <p:sp>
        <p:nvSpPr>
          <p:cNvPr id="14" name="Text Placeholder 12">
            <a:extLst>
              <a:ext uri="{FF2B5EF4-FFF2-40B4-BE49-F238E27FC236}">
                <a16:creationId xmlns:a16="http://schemas.microsoft.com/office/drawing/2014/main" id="{DA336F2E-602E-49A5-B1B0-FF14F5061E3D}"/>
              </a:ext>
            </a:extLst>
          </p:cNvPr>
          <p:cNvSpPr>
            <a:spLocks noGrp="1"/>
          </p:cNvSpPr>
          <p:nvPr>
            <p:ph type="body" sz="quarter" idx="11" hasCustomPrompt="1"/>
          </p:nvPr>
        </p:nvSpPr>
        <p:spPr>
          <a:xfrm>
            <a:off x="1714500" y="2104216"/>
            <a:ext cx="8669287" cy="3674283"/>
          </a:xfrm>
        </p:spPr>
        <p:txBody>
          <a:bodyPr numCol="3" spcCol="360000"/>
          <a:lstStyle>
            <a:lvl1pPr marL="0" marR="0" indent="0" algn="l" defTabSz="914400" rtl="0" eaLnBrk="1" fontAlgn="base" latinLnBrk="0" hangingPunct="1">
              <a:lnSpc>
                <a:spcPts val="1800"/>
              </a:lnSpc>
              <a:spcBef>
                <a:spcPts val="0"/>
              </a:spcBef>
              <a:spcAft>
                <a:spcPts val="1200"/>
              </a:spcAft>
              <a:buClrTx/>
              <a:buSzTx/>
              <a:buFont typeface="Arial" panose="020B0604020202020204" pitchFamily="34" charset="0"/>
              <a:buNone/>
              <a:tabLst/>
              <a:defRPr sz="1100">
                <a:solidFill>
                  <a:srgbClr val="BEC0C2"/>
                </a:solidFill>
              </a:defRPr>
            </a:lvl1pPr>
            <a:lvl2pPr marL="457200" indent="0">
              <a:buNone/>
              <a:defRPr sz="1100">
                <a:solidFill>
                  <a:srgbClr val="5F6062"/>
                </a:solidFill>
              </a:defRPr>
            </a:lvl2pPr>
            <a:lvl3pPr marL="914400" indent="0">
              <a:buNone/>
              <a:defRPr sz="1100">
                <a:solidFill>
                  <a:srgbClr val="5F6062"/>
                </a:solidFill>
              </a:defRPr>
            </a:lvl3pPr>
            <a:lvl4pPr marL="1371600" indent="0">
              <a:buNone/>
              <a:defRPr sz="1100">
                <a:solidFill>
                  <a:srgbClr val="5F6062"/>
                </a:solidFill>
              </a:defRPr>
            </a:lvl4pPr>
            <a:lvl5pPr marL="1828800" indent="0">
              <a:buNone/>
              <a:defRPr sz="1100">
                <a:solidFill>
                  <a:srgbClr val="5F6062"/>
                </a:solidFill>
              </a:defRPr>
            </a:lvl5pPr>
          </a:lstStyle>
          <a:p>
            <a:pPr marL="0" indent="0">
              <a:lnSpc>
                <a:spcPts val="1800"/>
              </a:lnSpc>
              <a:buNone/>
            </a:pPr>
            <a:r>
              <a:rPr lang="en-US" sz="1100" dirty="0">
                <a:solidFill>
                  <a:schemeClr val="bg1">
                    <a:lumMod val="65000"/>
                  </a:schemeClr>
                </a:solidFill>
                <a:latin typeface="Inter" panose="020B0502030000000004" pitchFamily="34" charset="0"/>
                <a:cs typeface="Poppins" panose="02000000000000000000" pitchFamily="2" charset="0"/>
              </a:rPr>
              <a:t>Lorem ipsum dolor sit </a:t>
            </a:r>
            <a:r>
              <a:rPr lang="en-US" sz="1100" dirty="0" err="1">
                <a:solidFill>
                  <a:schemeClr val="bg1">
                    <a:lumMod val="65000"/>
                  </a:schemeClr>
                </a:solidFill>
                <a:latin typeface="Inter" panose="020B0502030000000004" pitchFamily="34" charset="0"/>
                <a:cs typeface="Poppins" panose="02000000000000000000" pitchFamily="2" charset="0"/>
              </a:rPr>
              <a:t>amet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consectetur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adipiscing</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elit</a:t>
            </a:r>
            <a:r>
              <a:rPr lang="en-US" sz="1100" dirty="0">
                <a:solidFill>
                  <a:schemeClr val="bg1">
                    <a:lumMod val="65000"/>
                  </a:schemeClr>
                </a:solidFill>
                <a:latin typeface="Inter" panose="020B0502030000000004" pitchFamily="34" charset="0"/>
                <a:cs typeface="Poppins" panose="02000000000000000000" pitchFamily="2" charset="0"/>
              </a:rPr>
              <a:t>. Nunc in diam et </a:t>
            </a:r>
            <a:r>
              <a:rPr lang="en-US" sz="1100" dirty="0" err="1">
                <a:solidFill>
                  <a:schemeClr val="bg1">
                    <a:lumMod val="65000"/>
                  </a:schemeClr>
                </a:solidFill>
                <a:latin typeface="Inter" panose="020B0502030000000004" pitchFamily="34" charset="0"/>
                <a:cs typeface="Poppins" panose="02000000000000000000" pitchFamily="2" charset="0"/>
              </a:rPr>
              <a:t>massa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malesuada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fringilla</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eget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Nunc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ac magna </a:t>
            </a:r>
            <a:r>
              <a:rPr lang="en-US" sz="1100" dirty="0" err="1">
                <a:solidFill>
                  <a:schemeClr val="bg1">
                    <a:lumMod val="65000"/>
                  </a:schemeClr>
                </a:solidFill>
                <a:latin typeface="Inter" panose="020B0502030000000004" pitchFamily="34" charset="0"/>
                <a:cs typeface="Poppins" panose="02000000000000000000" pitchFamily="2" charset="0"/>
              </a:rPr>
              <a:t>imperdiet</a:t>
            </a:r>
            <a:r>
              <a:rPr lang="en-US" sz="1100" dirty="0">
                <a:solidFill>
                  <a:schemeClr val="bg1">
                    <a:lumMod val="65000"/>
                  </a:schemeClr>
                </a:solidFill>
                <a:latin typeface="Inter" panose="020B0502030000000004" pitchFamily="34" charset="0"/>
                <a:cs typeface="Poppins" panose="02000000000000000000" pitchFamily="2" charset="0"/>
              </a:rPr>
              <a:t>, vel </a:t>
            </a:r>
            <a:r>
              <a:rPr lang="en-US" sz="1100" dirty="0" err="1">
                <a:solidFill>
                  <a:schemeClr val="bg1">
                    <a:lumMod val="65000"/>
                  </a:schemeClr>
                </a:solidFill>
                <a:latin typeface="Inter" panose="020B0502030000000004" pitchFamily="34" charset="0"/>
                <a:cs typeface="Poppins" panose="02000000000000000000" pitchFamily="2" charset="0"/>
              </a:rPr>
              <a:t>sagittis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tortor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commodo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Vivamus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venenatis</a:t>
            </a:r>
            <a:r>
              <a:rPr lang="en-US" sz="1100" dirty="0">
                <a:solidFill>
                  <a:schemeClr val="bg1">
                    <a:lumMod val="65000"/>
                  </a:schemeClr>
                </a:solidFill>
                <a:latin typeface="Inter" panose="020B0502030000000004" pitchFamily="34" charset="0"/>
                <a:cs typeface="Poppins" panose="02000000000000000000" pitchFamily="2" charset="0"/>
              </a:rPr>
              <a:t> dui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dictum cursus. </a:t>
            </a:r>
          </a:p>
          <a:p>
            <a:pPr marL="0" indent="0">
              <a:lnSpc>
                <a:spcPts val="1800"/>
              </a:lnSpc>
              <a:buNone/>
            </a:pPr>
            <a:r>
              <a:rPr lang="en-US" sz="1100" dirty="0" err="1">
                <a:solidFill>
                  <a:schemeClr val="bg1">
                    <a:lumMod val="65000"/>
                  </a:schemeClr>
                </a:solidFill>
                <a:latin typeface="Inter" panose="020B0502030000000004" pitchFamily="34" charset="0"/>
                <a:cs typeface="Poppins" panose="02000000000000000000" pitchFamily="2" charset="0"/>
              </a:rPr>
              <a:t>Suspendisse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Donec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volutpat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Nulla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auctor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leo</a:t>
            </a:r>
            <a:r>
              <a:rPr lang="en-US" sz="1100" dirty="0">
                <a:solidFill>
                  <a:schemeClr val="bg1">
                    <a:lumMod val="65000"/>
                  </a:schemeClr>
                </a:solidFill>
                <a:latin typeface="Inter" panose="020B0502030000000004" pitchFamily="34" charset="0"/>
                <a:cs typeface="Poppins" panose="02000000000000000000" pitchFamily="2" charset="0"/>
              </a:rPr>
              <a:t> sed </a:t>
            </a:r>
            <a:r>
              <a:rPr lang="en-US" sz="1100" dirty="0" err="1">
                <a:solidFill>
                  <a:schemeClr val="bg1">
                    <a:lumMod val="65000"/>
                  </a:schemeClr>
                </a:solidFill>
                <a:latin typeface="Inter" panose="020B0502030000000004" pitchFamily="34" charset="0"/>
                <a:cs typeface="Poppins" panose="02000000000000000000" pitchFamily="2" charset="0"/>
              </a:rPr>
              <a:t>quam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lorem </a:t>
            </a:r>
            <a:r>
              <a:rPr lang="en-US" sz="1100" dirty="0" err="1">
                <a:solidFill>
                  <a:schemeClr val="bg1">
                    <a:lumMod val="65000"/>
                  </a:schemeClr>
                </a:solidFill>
                <a:latin typeface="Inter" panose="020B0502030000000004" pitchFamily="34" charset="0"/>
                <a:cs typeface="Poppins" panose="02000000000000000000" pitchFamily="2" charset="0"/>
              </a:rPr>
              <a:t>bibendum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sollicitudin</a:t>
            </a:r>
            <a:r>
              <a:rPr lang="en-US" sz="1100" dirty="0">
                <a:solidFill>
                  <a:schemeClr val="bg1">
                    <a:lumMod val="65000"/>
                  </a:schemeClr>
                </a:solidFill>
                <a:latin typeface="Inter" panose="020B0502030000000004" pitchFamily="34" charset="0"/>
                <a:cs typeface="Poppins" panose="02000000000000000000" pitchFamily="2" charset="0"/>
              </a:rPr>
              <a:t> lorem, at </a:t>
            </a:r>
            <a:r>
              <a:rPr lang="en-US" sz="1100" dirty="0" err="1">
                <a:solidFill>
                  <a:schemeClr val="bg1">
                    <a:lumMod val="65000"/>
                  </a:schemeClr>
                </a:solidFill>
                <a:latin typeface="Inter" panose="020B0502030000000004" pitchFamily="34" charset="0"/>
                <a:cs typeface="Poppins" panose="02000000000000000000" pitchFamily="2" charset="0"/>
              </a:rPr>
              <a:t>pellentesque</a:t>
            </a:r>
            <a:r>
              <a:rPr lang="en-US" sz="1100" dirty="0">
                <a:solidFill>
                  <a:schemeClr val="bg1">
                    <a:lumMod val="65000"/>
                  </a:schemeClr>
                </a:solidFill>
                <a:latin typeface="Inter" panose="020B0502030000000004" pitchFamily="34" charset="0"/>
                <a:cs typeface="Poppins" panose="02000000000000000000" pitchFamily="2" charset="0"/>
              </a:rPr>
              <a:t> sem.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vulputate</a:t>
            </a:r>
            <a:r>
              <a:rPr lang="en-US" sz="1100" dirty="0">
                <a:solidFill>
                  <a:schemeClr val="bg1">
                    <a:lumMod val="65000"/>
                  </a:schemeClr>
                </a:solidFill>
                <a:latin typeface="Inter" panose="020B0502030000000004" pitchFamily="34" charset="0"/>
                <a:cs typeface="Poppins" panose="02000000000000000000" pitchFamily="2" charset="0"/>
              </a:rPr>
              <a:t> a diam </a:t>
            </a:r>
            <a:r>
              <a:rPr lang="en-US" sz="1100" dirty="0" err="1">
                <a:solidFill>
                  <a:schemeClr val="bg1">
                    <a:lumMod val="65000"/>
                  </a:schemeClr>
                </a:solidFill>
                <a:latin typeface="Inter" panose="020B0502030000000004" pitchFamily="34" charset="0"/>
                <a:cs typeface="Poppins" panose="02000000000000000000" pitchFamily="2" charset="0"/>
              </a:rPr>
              <a:t>porttitor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pretium</a:t>
            </a:r>
            <a:r>
              <a:rPr lang="en-US" sz="1100" dirty="0">
                <a:solidFill>
                  <a:schemeClr val="bg1">
                    <a:lumMod val="65000"/>
                  </a:schemeClr>
                </a:solidFill>
                <a:latin typeface="Inter" panose="020B0502030000000004" pitchFamily="34" charset="0"/>
                <a:cs typeface="Poppins" panose="02000000000000000000" pitchFamily="2" charset="0"/>
              </a:rPr>
              <a:t> pulvinar est. Ut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massa</a:t>
            </a:r>
            <a:r>
              <a:rPr lang="en-US" sz="1100" dirty="0">
                <a:solidFill>
                  <a:schemeClr val="bg1">
                    <a:lumMod val="65000"/>
                  </a:schemeClr>
                </a:solidFill>
                <a:latin typeface="Inter" panose="020B0502030000000004" pitchFamily="34" charset="0"/>
                <a:cs typeface="Poppins" panose="02000000000000000000" pitchFamily="2" charset="0"/>
              </a:rPr>
              <a:t>, a </a:t>
            </a:r>
            <a:r>
              <a:rPr lang="en-US" sz="1100" dirty="0" err="1">
                <a:solidFill>
                  <a:schemeClr val="bg1">
                    <a:lumMod val="65000"/>
                  </a:schemeClr>
                </a:solidFill>
                <a:latin typeface="Inter" panose="020B0502030000000004" pitchFamily="34" charset="0"/>
                <a:cs typeface="Poppins" panose="02000000000000000000" pitchFamily="2" charset="0"/>
              </a:rPr>
              <a:t>rhoncus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placerat</a:t>
            </a:r>
            <a:r>
              <a:rPr lang="en-US" sz="1100" dirty="0">
                <a:solidFill>
                  <a:schemeClr val="bg1">
                    <a:lumMod val="65000"/>
                  </a:schemeClr>
                </a:solidFill>
                <a:latin typeface="Inter" panose="020B0502030000000004" pitchFamily="34" charset="0"/>
                <a:cs typeface="Poppins" panose="02000000000000000000" pitchFamily="2" charset="0"/>
              </a:rPr>
              <a:t> non.</a:t>
            </a:r>
          </a:p>
          <a:p>
            <a:pPr marL="0" indent="0">
              <a:lnSpc>
                <a:spcPts val="1800"/>
              </a:lnSpc>
              <a:buNone/>
            </a:pPr>
            <a:r>
              <a:rPr lang="en-US" sz="1100" dirty="0">
                <a:solidFill>
                  <a:schemeClr val="bg1">
                    <a:lumMod val="65000"/>
                  </a:schemeClr>
                </a:solidFill>
                <a:latin typeface="Inter" panose="020B0502030000000004" pitchFamily="34" charset="0"/>
                <a:cs typeface="Poppins" panose="02000000000000000000" pitchFamily="2" charset="0"/>
              </a:rPr>
              <a:t>Nunc lacinia vel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lacinia. </a:t>
            </a:r>
            <a:r>
              <a:rPr lang="en-US" sz="1100" dirty="0" err="1">
                <a:solidFill>
                  <a:schemeClr val="bg1">
                    <a:lumMod val="65000"/>
                  </a:schemeClr>
                </a:solidFill>
                <a:latin typeface="Inter" panose="020B0502030000000004" pitchFamily="34" charset="0"/>
                <a:cs typeface="Poppins" panose="02000000000000000000" pitchFamily="2" charset="0"/>
              </a:rPr>
              <a:t>Phasellus</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lectus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Etiam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eros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purus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tristique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eu</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ante. </a:t>
            </a:r>
            <a:r>
              <a:rPr lang="en-US" sz="1100" dirty="0" err="1">
                <a:solidFill>
                  <a:schemeClr val="bg1">
                    <a:lumMod val="65000"/>
                  </a:schemeClr>
                </a:solidFill>
                <a:latin typeface="Inter" panose="020B0502030000000004" pitchFamily="34" charset="0"/>
                <a:cs typeface="Poppins" panose="02000000000000000000" pitchFamily="2" charset="0"/>
              </a:rPr>
              <a:t>Proin</a:t>
            </a:r>
            <a:r>
              <a:rPr lang="en-US" sz="1100" dirty="0">
                <a:solidFill>
                  <a:schemeClr val="bg1">
                    <a:lumMod val="65000"/>
                  </a:schemeClr>
                </a:solidFill>
                <a:latin typeface="Inter" panose="020B0502030000000004" pitchFamily="34" charset="0"/>
                <a:cs typeface="Poppins" panose="02000000000000000000" pitchFamily="2" charset="0"/>
              </a:rPr>
              <a:t> vel </a:t>
            </a:r>
            <a:r>
              <a:rPr lang="en-US" sz="1100" dirty="0" err="1">
                <a:solidFill>
                  <a:schemeClr val="bg1">
                    <a:lumMod val="65000"/>
                  </a:schemeClr>
                </a:solidFill>
                <a:latin typeface="Inter" panose="020B0502030000000004" pitchFamily="34" charset="0"/>
                <a:cs typeface="Poppins" panose="02000000000000000000" pitchFamily="2" charset="0"/>
              </a:rPr>
              <a:t>justo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egestas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lobortis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risus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posuere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est</a:t>
            </a:r>
            <a:r>
              <a:rPr lang="en-US" sz="1100" dirty="0">
                <a:solidFill>
                  <a:schemeClr val="bg1">
                    <a:lumMod val="65000"/>
                  </a:schemeClr>
                </a:solidFill>
                <a:latin typeface="Inter" panose="020B0502030000000004" pitchFamily="34" charset="0"/>
                <a:cs typeface="Poppins" panose="02000000000000000000" pitchFamily="2" charset="0"/>
              </a:rPr>
              <a:t> at </a:t>
            </a:r>
            <a:r>
              <a:rPr lang="en-US" sz="1100" dirty="0" err="1">
                <a:solidFill>
                  <a:schemeClr val="bg1">
                    <a:lumMod val="65000"/>
                  </a:schemeClr>
                </a:solidFill>
                <a:latin typeface="Inter" panose="020B0502030000000004" pitchFamily="34" charset="0"/>
                <a:cs typeface="Poppins" panose="02000000000000000000" pitchFamily="2" charset="0"/>
              </a:rPr>
              <a:t>tristique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finibus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erat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sit </a:t>
            </a:r>
            <a:r>
              <a:rPr lang="en-US" sz="1100" dirty="0" err="1">
                <a:solidFill>
                  <a:schemeClr val="bg1">
                    <a:lumMod val="65000"/>
                  </a:schemeClr>
                </a:solidFill>
                <a:latin typeface="Inter" panose="020B0502030000000004" pitchFamily="34" charset="0"/>
                <a:cs typeface="Poppins" panose="02000000000000000000" pitchFamily="2" charset="0"/>
              </a:rPr>
              <a:t>amet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magna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metus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semper id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eu</a:t>
            </a:r>
            <a:r>
              <a:rPr lang="en-US" sz="1100" dirty="0">
                <a:solidFill>
                  <a:schemeClr val="bg1">
                    <a:lumMod val="65000"/>
                  </a:schemeClr>
                </a:solidFill>
                <a:latin typeface="Inter" panose="020B0502030000000004" pitchFamily="34" charset="0"/>
                <a:cs typeface="Poppins" panose="02000000000000000000" pitchFamily="2" charset="0"/>
              </a:rPr>
              <a:t> convallis. </a:t>
            </a:r>
            <a:r>
              <a:rPr lang="en-US" sz="1100" dirty="0" err="1">
                <a:solidFill>
                  <a:schemeClr val="bg1">
                    <a:lumMod val="65000"/>
                  </a:schemeClr>
                </a:solidFill>
                <a:latin typeface="Inter" panose="020B0502030000000004" pitchFamily="34" charset="0"/>
                <a:cs typeface="Poppins" panose="02000000000000000000" pitchFamily="2" charset="0"/>
              </a:rPr>
              <a:t>Vivamus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porttitor</a:t>
            </a:r>
            <a:r>
              <a:rPr lang="en-US" sz="1100" dirty="0">
                <a:solidFill>
                  <a:schemeClr val="bg1">
                    <a:lumMod val="65000"/>
                  </a:schemeClr>
                </a:solidFill>
                <a:latin typeface="Inter" panose="020B0502030000000004" pitchFamily="34" charset="0"/>
                <a:cs typeface="Poppins" panose="02000000000000000000" pitchFamily="2" charset="0"/>
              </a:rPr>
              <a:t> in diam et </a:t>
            </a:r>
            <a:r>
              <a:rPr lang="en-US" sz="1100" dirty="0" err="1">
                <a:solidFill>
                  <a:schemeClr val="bg1">
                    <a:lumMod val="65000"/>
                  </a:schemeClr>
                </a:solidFill>
                <a:latin typeface="Inter" panose="020B0502030000000004" pitchFamily="34" charset="0"/>
                <a:cs typeface="Poppins" panose="02000000000000000000" pitchFamily="2" charset="0"/>
              </a:rPr>
              <a:t>commodo</a:t>
            </a:r>
            <a:r>
              <a:rPr lang="en-US" sz="1100" dirty="0">
                <a:solidFill>
                  <a:schemeClr val="bg1">
                    <a:lumMod val="65000"/>
                  </a:schemeClr>
                </a:solidFill>
                <a:latin typeface="Inter" panose="020B0502030000000004" pitchFamily="34" charset="0"/>
                <a:cs typeface="Poppins" panose="02000000000000000000" pitchFamily="2" charset="0"/>
              </a:rPr>
              <a:t>. Ut </a:t>
            </a:r>
            <a:r>
              <a:rPr lang="en-US" sz="1100" dirty="0" err="1">
                <a:solidFill>
                  <a:schemeClr val="bg1">
                    <a:lumMod val="65000"/>
                  </a:schemeClr>
                </a:solidFill>
                <a:latin typeface="Inter" panose="020B0502030000000004" pitchFamily="34" charset="0"/>
                <a:cs typeface="Poppins" panose="02000000000000000000" pitchFamily="2" charset="0"/>
              </a:rPr>
              <a:t>rhoncus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est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eleifend</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Fusce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mollis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blandit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turpis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sed. </a:t>
            </a:r>
            <a:r>
              <a:rPr lang="en-US" sz="1100" dirty="0" err="1">
                <a:solidFill>
                  <a:schemeClr val="bg1">
                    <a:lumMod val="65000"/>
                  </a:schemeClr>
                </a:solidFill>
                <a:latin typeface="Inter" panose="020B0502030000000004" pitchFamily="34" charset="0"/>
                <a:cs typeface="Poppins" panose="02000000000000000000" pitchFamily="2" charset="0"/>
              </a:rPr>
              <a:t>Donec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urna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eget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vestibulum. </a:t>
            </a:r>
            <a:r>
              <a:rPr lang="en-US" sz="1100" dirty="0" err="1">
                <a:solidFill>
                  <a:schemeClr val="bg1">
                    <a:lumMod val="65000"/>
                  </a:schemeClr>
                </a:solidFill>
                <a:latin typeface="Inter" panose="020B0502030000000004" pitchFamily="34" charset="0"/>
                <a:cs typeface="Poppins" panose="02000000000000000000" pitchFamily="2" charset="0"/>
              </a:rPr>
              <a:t>Praesent</a:t>
            </a:r>
            <a:r>
              <a:rPr lang="en-US" sz="1100" dirty="0">
                <a:solidFill>
                  <a:schemeClr val="bg1">
                    <a:lumMod val="65000"/>
                  </a:schemeClr>
                </a:solidFill>
                <a:latin typeface="Inter" panose="020B0502030000000004" pitchFamily="34" charset="0"/>
                <a:cs typeface="Poppins" panose="02000000000000000000" pitchFamily="2" charset="0"/>
              </a:rPr>
              <a:t> dolor </a:t>
            </a:r>
            <a:r>
              <a:rPr lang="en-US" sz="1100" dirty="0" err="1">
                <a:solidFill>
                  <a:schemeClr val="bg1">
                    <a:lumMod val="65000"/>
                  </a:schemeClr>
                </a:solidFill>
                <a:latin typeface="Inter" panose="020B0502030000000004" pitchFamily="34" charset="0"/>
                <a:cs typeface="Poppins" panose="02000000000000000000" pitchFamily="2" charset="0"/>
              </a:rPr>
              <a:t>sapien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elementum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tortor</a:t>
            </a:r>
            <a:r>
              <a:rPr lang="en-US" sz="1100" dirty="0">
                <a:solidFill>
                  <a:schemeClr val="bg1">
                    <a:lumMod val="65000"/>
                  </a:schemeClr>
                </a:solidFill>
                <a:latin typeface="Inter" panose="020B0502030000000004" pitchFamily="34" charset="0"/>
                <a:cs typeface="Poppins" panose="02000000000000000000" pitchFamily="2" charset="0"/>
              </a:rPr>
              <a:t> non, </a:t>
            </a:r>
            <a:r>
              <a:rPr lang="en-US" sz="1100" dirty="0" err="1">
                <a:solidFill>
                  <a:schemeClr val="bg1">
                    <a:lumMod val="65000"/>
                  </a:schemeClr>
                </a:solidFill>
                <a:latin typeface="Inter" panose="020B0502030000000004" pitchFamily="34" charset="0"/>
                <a:cs typeface="Poppins" panose="02000000000000000000" pitchFamily="2" charset="0"/>
              </a:rPr>
              <a:t>dapibus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a:t>
            </a:r>
          </a:p>
          <a:p>
            <a:pPr marL="0" indent="0">
              <a:lnSpc>
                <a:spcPts val="1800"/>
              </a:lnSpc>
              <a:buNone/>
            </a:pPr>
            <a:r>
              <a:rPr lang="en-US" sz="1100" dirty="0" err="1">
                <a:solidFill>
                  <a:schemeClr val="bg1">
                    <a:lumMod val="65000"/>
                  </a:schemeClr>
                </a:solidFill>
                <a:latin typeface="Inter" panose="020B0502030000000004" pitchFamily="34" charset="0"/>
                <a:cs typeface="Poppins" panose="02000000000000000000" pitchFamily="2" charset="0"/>
              </a:rPr>
              <a:t>Nulla</a:t>
            </a:r>
            <a:r>
              <a:rPr lang="en-US" sz="1100" dirty="0">
                <a:solidFill>
                  <a:schemeClr val="bg1">
                    <a:lumMod val="65000"/>
                  </a:schemeClr>
                </a:solidFill>
                <a:latin typeface="Inter" panose="020B0502030000000004" pitchFamily="34" charset="0"/>
                <a:cs typeface="Poppins" panose="02000000000000000000" pitchFamily="2" charset="0"/>
              </a:rPr>
              <a:t> id </a:t>
            </a:r>
            <a:r>
              <a:rPr lang="en-US" sz="1100" dirty="0" err="1">
                <a:solidFill>
                  <a:schemeClr val="bg1">
                    <a:lumMod val="65000"/>
                  </a:schemeClr>
                </a:solidFill>
                <a:latin typeface="Inter" panose="020B0502030000000004" pitchFamily="34" charset="0"/>
                <a:cs typeface="Poppins" panose="02000000000000000000" pitchFamily="2" charset="0"/>
              </a:rPr>
              <a:t>facilisis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odio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vulputate</a:t>
            </a:r>
            <a:r>
              <a:rPr lang="en-US" sz="1100" dirty="0">
                <a:solidFill>
                  <a:schemeClr val="bg1">
                    <a:lumMod val="65000"/>
                  </a:schemeClr>
                </a:solidFill>
                <a:latin typeface="Inter" panose="020B0502030000000004" pitchFamily="34" charset="0"/>
                <a:cs typeface="Poppins" panose="02000000000000000000" pitchFamily="2" charset="0"/>
              </a:rPr>
              <a:t> lorem. </a:t>
            </a:r>
            <a:r>
              <a:rPr lang="en-US" sz="1100" dirty="0" err="1">
                <a:solidFill>
                  <a:schemeClr val="bg1">
                    <a:lumMod val="65000"/>
                  </a:schemeClr>
                </a:solidFill>
                <a:latin typeface="Inter" panose="020B0502030000000004" pitchFamily="34" charset="0"/>
                <a:cs typeface="Poppins" panose="02000000000000000000" pitchFamily="2" charset="0"/>
              </a:rPr>
              <a:t>Curabitur</a:t>
            </a:r>
            <a:r>
              <a:rPr lang="en-US" sz="1100" dirty="0">
                <a:solidFill>
                  <a:schemeClr val="bg1">
                    <a:lumMod val="65000"/>
                  </a:schemeClr>
                </a:solidFill>
                <a:latin typeface="Inter" panose="020B0502030000000004" pitchFamily="34" charset="0"/>
                <a:cs typeface="Poppins" panose="02000000000000000000" pitchFamily="2" charset="0"/>
              </a:rPr>
              <a:t> in </a:t>
            </a:r>
            <a:r>
              <a:rPr lang="en-US" sz="1100" dirty="0" err="1">
                <a:solidFill>
                  <a:schemeClr val="bg1">
                    <a:lumMod val="65000"/>
                  </a:schemeClr>
                </a:solidFill>
                <a:latin typeface="Inter" panose="020B0502030000000004" pitchFamily="34" charset="0"/>
                <a:cs typeface="Poppins" panose="02000000000000000000" pitchFamily="2" charset="0"/>
              </a:rPr>
              <a:t>condimentum</a:t>
            </a:r>
            <a:r>
              <a:rPr lang="en-US" sz="1100" dirty="0">
                <a:solidFill>
                  <a:schemeClr val="bg1">
                    <a:lumMod val="65000"/>
                  </a:schemeClr>
                </a:solidFill>
                <a:latin typeface="Inter" panose="020B0502030000000004" pitchFamily="34" charset="0"/>
                <a:cs typeface="Poppins" panose="02000000000000000000" pitchFamily="2" charset="0"/>
              </a:rPr>
              <a:t> dui, id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neque</a:t>
            </a:r>
            <a:r>
              <a:rPr lang="en-US" sz="1100" dirty="0">
                <a:solidFill>
                  <a:schemeClr val="bg1">
                    <a:lumMod val="65000"/>
                  </a:schemeClr>
                </a:solidFill>
                <a:latin typeface="Inter" panose="020B0502030000000004" pitchFamily="34" charset="0"/>
                <a:cs typeface="Poppins" panose="02000000000000000000" pitchFamily="2" charset="0"/>
              </a:rPr>
              <a:t>. Duis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ullamcorper</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et </a:t>
            </a:r>
            <a:r>
              <a:rPr lang="en-US" sz="1100" dirty="0" err="1">
                <a:solidFill>
                  <a:schemeClr val="bg1">
                    <a:lumMod val="65000"/>
                  </a:schemeClr>
                </a:solidFill>
                <a:latin typeface="Inter" panose="020B0502030000000004" pitchFamily="34" charset="0"/>
                <a:cs typeface="Poppins" panose="02000000000000000000" pitchFamily="2" charset="0"/>
              </a:rPr>
              <a:t>blandit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lectus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Pellentesque</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sagittis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arcu</a:t>
            </a:r>
            <a:r>
              <a:rPr lang="en-US" sz="1100" dirty="0">
                <a:solidFill>
                  <a:schemeClr val="bg1">
                    <a:lumMod val="65000"/>
                  </a:schemeClr>
                </a:solidFill>
                <a:latin typeface="Inter" panose="020B0502030000000004" pitchFamily="34" charset="0"/>
                <a:cs typeface="Poppins" panose="02000000000000000000" pitchFamily="2" charset="0"/>
              </a:rPr>
              <a:t> a </a:t>
            </a:r>
            <a:r>
              <a:rPr lang="en-US" sz="1100" dirty="0" err="1">
                <a:solidFill>
                  <a:schemeClr val="bg1">
                    <a:lumMod val="65000"/>
                  </a:schemeClr>
                </a:solidFill>
                <a:latin typeface="Inter" panose="020B0502030000000004" pitchFamily="34" charset="0"/>
                <a:cs typeface="Poppins" panose="02000000000000000000" pitchFamily="2" charset="0"/>
              </a:rPr>
              <a:t>tincidunt</a:t>
            </a:r>
            <a:r>
              <a:rPr lang="en-US" sz="1100" dirty="0">
                <a:solidFill>
                  <a:schemeClr val="bg1">
                    <a:lumMod val="65000"/>
                  </a:schemeClr>
                </a:solidFill>
                <a:latin typeface="Inter" panose="020B0502030000000004" pitchFamily="34" charset="0"/>
                <a:cs typeface="Poppins" panose="02000000000000000000" pitchFamily="2" charset="0"/>
              </a:rPr>
              <a:t> semper, </a:t>
            </a:r>
            <a:r>
              <a:rPr lang="en-US" sz="1100" dirty="0" err="1">
                <a:solidFill>
                  <a:schemeClr val="bg1">
                    <a:lumMod val="65000"/>
                  </a:schemeClr>
                </a:solidFill>
                <a:latin typeface="Inter" panose="020B0502030000000004" pitchFamily="34" charset="0"/>
                <a:cs typeface="Poppins" panose="02000000000000000000" pitchFamily="2" charset="0"/>
              </a:rPr>
              <a:t>metus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tellus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aliquam</a:t>
            </a:r>
            <a:r>
              <a:rPr lang="en-US" sz="1100" dirty="0">
                <a:solidFill>
                  <a:schemeClr val="bg1">
                    <a:lumMod val="65000"/>
                  </a:schemeClr>
                </a:solidFill>
                <a:latin typeface="Inter" panose="020B0502030000000004" pitchFamily="34" charset="0"/>
                <a:cs typeface="Poppins" panose="02000000000000000000" pitchFamily="2" charset="0"/>
              </a:rPr>
              <a:t> libero, semper </a:t>
            </a:r>
            <a:r>
              <a:rPr lang="en-US" sz="1100" dirty="0" err="1">
                <a:solidFill>
                  <a:schemeClr val="bg1">
                    <a:lumMod val="65000"/>
                  </a:schemeClr>
                </a:solidFill>
                <a:latin typeface="Inter" panose="020B0502030000000004" pitchFamily="34" charset="0"/>
                <a:cs typeface="Poppins" panose="02000000000000000000" pitchFamily="2" charset="0"/>
              </a:rPr>
              <a:t>feugiat</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purus</a:t>
            </a:r>
            <a:r>
              <a:rPr lang="en-US" sz="1100" dirty="0">
                <a:solidFill>
                  <a:schemeClr val="bg1">
                    <a:lumMod val="65000"/>
                  </a:schemeClr>
                </a:solidFill>
                <a:latin typeface="Inter" panose="020B0502030000000004" pitchFamily="34" charset="0"/>
                <a:cs typeface="Poppins" panose="02000000000000000000" pitchFamily="2" charset="0"/>
              </a:rPr>
              <a:t> ex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orci</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Quisque</a:t>
            </a:r>
            <a:r>
              <a:rPr lang="en-US" sz="1100" dirty="0">
                <a:solidFill>
                  <a:schemeClr val="bg1">
                    <a:lumMod val="65000"/>
                  </a:schemeClr>
                </a:solidFill>
                <a:latin typeface="Inter" panose="020B0502030000000004" pitchFamily="34" charset="0"/>
                <a:cs typeface="Poppins" panose="02000000000000000000" pitchFamily="2" charset="0"/>
              </a:rPr>
              <a:t> sed dolor a </a:t>
            </a:r>
            <a:r>
              <a:rPr lang="en-US" sz="1100" dirty="0" err="1">
                <a:solidFill>
                  <a:schemeClr val="bg1">
                    <a:lumMod val="65000"/>
                  </a:schemeClr>
                </a:solidFill>
                <a:latin typeface="Inter" panose="020B0502030000000004" pitchFamily="34" charset="0"/>
                <a:cs typeface="Poppins" panose="02000000000000000000" pitchFamily="2" charset="0"/>
              </a:rPr>
              <a:t>leo</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interdum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accumsan</a:t>
            </a:r>
            <a:r>
              <a:rPr lang="en-US" sz="1100" dirty="0">
                <a:solidFill>
                  <a:schemeClr val="bg1">
                    <a:lumMod val="65000"/>
                  </a:schemeClr>
                </a:solidFill>
                <a:latin typeface="Inter" panose="020B0502030000000004" pitchFamily="34" charset="0"/>
                <a:cs typeface="Poppins" panose="02000000000000000000" pitchFamily="2" charset="0"/>
              </a:rPr>
              <a:t> ac </a:t>
            </a:r>
            <a:r>
              <a:rPr lang="en-US" sz="1100" dirty="0" err="1">
                <a:solidFill>
                  <a:schemeClr val="bg1">
                    <a:lumMod val="65000"/>
                  </a:schemeClr>
                </a:solidFill>
                <a:latin typeface="Inter" panose="020B0502030000000004" pitchFamily="34" charset="0"/>
                <a:cs typeface="Poppins" panose="02000000000000000000" pitchFamily="2" charset="0"/>
              </a:rPr>
              <a:t>nec</a:t>
            </a:r>
            <a:r>
              <a:rPr lang="en-US" sz="1100" dirty="0">
                <a:solidFill>
                  <a:schemeClr val="bg1">
                    <a:lumMod val="65000"/>
                  </a:schemeClr>
                </a:solidFill>
                <a:latin typeface="Inter" panose="020B0502030000000004" pitchFamily="34" charset="0"/>
                <a:cs typeface="Poppins" panose="02000000000000000000" pitchFamily="2" charset="0"/>
              </a:rPr>
              <a:t> diam. </a:t>
            </a:r>
            <a:r>
              <a:rPr lang="en-US" sz="1100" dirty="0" err="1">
                <a:solidFill>
                  <a:schemeClr val="bg1">
                    <a:lumMod val="65000"/>
                  </a:schemeClr>
                </a:solidFill>
                <a:latin typeface="Inter" panose="020B0502030000000004" pitchFamily="34" charset="0"/>
                <a:cs typeface="Poppins" panose="02000000000000000000" pitchFamily="2" charset="0"/>
              </a:rPr>
              <a:t>Aliquam</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sollicitudin</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varius</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tempor</a:t>
            </a:r>
            <a:r>
              <a:rPr lang="en-US" sz="1100" dirty="0">
                <a:solidFill>
                  <a:schemeClr val="bg1">
                    <a:lumMod val="65000"/>
                  </a:schemeClr>
                </a:solidFill>
                <a:latin typeface="Inter" panose="020B0502030000000004" pitchFamily="34" charset="0"/>
                <a:cs typeface="Poppins" panose="02000000000000000000" pitchFamily="2" charset="0"/>
              </a:rPr>
              <a:t>. Nunc </a:t>
            </a:r>
            <a:r>
              <a:rPr lang="en-US" sz="1100" dirty="0" err="1">
                <a:solidFill>
                  <a:schemeClr val="bg1">
                    <a:lumMod val="65000"/>
                  </a:schemeClr>
                </a:solidFill>
                <a:latin typeface="Inter" panose="020B0502030000000004" pitchFamily="34" charset="0"/>
                <a:cs typeface="Poppins" panose="02000000000000000000" pitchFamily="2" charset="0"/>
              </a:rPr>
              <a:t>vehicula</a:t>
            </a:r>
            <a:r>
              <a:rPr lang="en-US" sz="1100" dirty="0">
                <a:solidFill>
                  <a:schemeClr val="bg1">
                    <a:lumMod val="65000"/>
                  </a:schemeClr>
                </a:solidFill>
                <a:latin typeface="Inter" panose="020B0502030000000004" pitchFamily="34" charset="0"/>
                <a:cs typeface="Poppins" panose="02000000000000000000" pitchFamily="2" charset="0"/>
              </a:rPr>
              <a:t> </a:t>
            </a:r>
            <a:r>
              <a:rPr lang="en-US" sz="1100" dirty="0" err="1">
                <a:solidFill>
                  <a:schemeClr val="bg1">
                    <a:lumMod val="65000"/>
                  </a:schemeClr>
                </a:solidFill>
                <a:latin typeface="Inter" panose="020B0502030000000004" pitchFamily="34" charset="0"/>
                <a:cs typeface="Poppins" panose="02000000000000000000" pitchFamily="2" charset="0"/>
              </a:rPr>
              <a:t>augue</a:t>
            </a:r>
            <a:r>
              <a:rPr lang="en-US" sz="1100" dirty="0">
                <a:solidFill>
                  <a:schemeClr val="bg1">
                    <a:lumMod val="65000"/>
                  </a:schemeClr>
                </a:solidFill>
                <a:latin typeface="Inter" panose="020B0502030000000004" pitchFamily="34" charset="0"/>
                <a:cs typeface="Poppins" panose="02000000000000000000" pitchFamily="2" charset="0"/>
              </a:rPr>
              <a:t> ac porta </a:t>
            </a:r>
            <a:r>
              <a:rPr lang="en-US" sz="1100" dirty="0" err="1">
                <a:solidFill>
                  <a:schemeClr val="bg1">
                    <a:lumMod val="65000"/>
                  </a:schemeClr>
                </a:solidFill>
                <a:latin typeface="Inter" panose="020B0502030000000004" pitchFamily="34" charset="0"/>
                <a:cs typeface="Poppins" panose="02000000000000000000" pitchFamily="2" charset="0"/>
              </a:rPr>
              <a:t>sodales</a:t>
            </a:r>
            <a:r>
              <a:rPr lang="en-US" sz="1100" dirty="0">
                <a:solidFill>
                  <a:schemeClr val="bg1">
                    <a:lumMod val="65000"/>
                  </a:schemeClr>
                </a:solidFill>
                <a:latin typeface="Inter" panose="020B0502030000000004" pitchFamily="34" charset="0"/>
                <a:cs typeface="Poppins" panose="02000000000000000000" pitchFamily="2" charset="0"/>
              </a:rPr>
              <a:t>. </a:t>
            </a:r>
            <a:endParaRPr lang="en-US" sz="1100" dirty="0">
              <a:solidFill>
                <a:schemeClr val="bg1">
                  <a:lumMod val="65000"/>
                </a:schemeClr>
              </a:solidFill>
              <a:latin typeface="Inter" panose="020B0502030000000004" pitchFamily="34" charset="0"/>
              <a:ea typeface="Karla" pitchFamily="2" charset="0"/>
              <a:cs typeface="Poppins" panose="02000000000000000000" pitchFamily="2" charset="0"/>
            </a:endParaRPr>
          </a:p>
        </p:txBody>
      </p:sp>
      <p:cxnSp>
        <p:nvCxnSpPr>
          <p:cNvPr id="5" name="Straight Connector 4">
            <a:extLst>
              <a:ext uri="{FF2B5EF4-FFF2-40B4-BE49-F238E27FC236}">
                <a16:creationId xmlns:a16="http://schemas.microsoft.com/office/drawing/2014/main" id="{162EF6D5-117A-44A3-B165-8787E44A9DE7}"/>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C4166CD-F460-426A-B752-A3EE1B4418CA}"/>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E8D0F014-07DF-4A46-B729-896EBB1E67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186882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375" y="1470582"/>
            <a:ext cx="11017250" cy="1642506"/>
          </a:xfrm>
          <a:prstGeom prst="rect">
            <a:avLst/>
          </a:prstGeom>
        </p:spPr>
        <p:txBody>
          <a:bodyPr lIns="0" tIns="0" rIns="0" bIns="0" anchor="t" anchorCtr="0">
            <a:noAutofit/>
          </a:bodyPr>
          <a:lstStyle>
            <a:lvl1pPr>
              <a:defRPr sz="600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Heading</a:t>
            </a:r>
            <a:br>
              <a:rPr lang="en-US" dirty="0"/>
            </a:br>
            <a:r>
              <a:rPr lang="en-US" dirty="0"/>
              <a:t>to go here</a:t>
            </a:r>
            <a:endParaRPr lang="en-GB" dirty="0"/>
          </a:p>
        </p:txBody>
      </p:sp>
      <p:sp>
        <p:nvSpPr>
          <p:cNvPr id="3" name="Content Placeholder 2"/>
          <p:cNvSpPr>
            <a:spLocks noGrp="1"/>
          </p:cNvSpPr>
          <p:nvPr>
            <p:ph sz="half" idx="1" hasCustomPrompt="1"/>
          </p:nvPr>
        </p:nvSpPr>
        <p:spPr>
          <a:xfrm>
            <a:off x="587375" y="4095749"/>
            <a:ext cx="5953125" cy="819151"/>
          </a:xfrm>
          <a:prstGeom prst="rect">
            <a:avLst/>
          </a:prstGeom>
        </p:spPr>
        <p:txBody>
          <a:bodyPr lIns="0" tIns="0" rIns="0" bIns="0">
            <a:normAutofit/>
          </a:bodyPr>
          <a:lstStyle>
            <a:lvl1pPr marL="0" indent="0">
              <a:buNone/>
              <a:defRPr sz="1400" spc="0">
                <a:solidFill>
                  <a:schemeClr val="bg1"/>
                </a:solidFill>
                <a:latin typeface="Inter" panose="020B0502030000000004" pitchFamily="34" charset="0"/>
              </a:defRPr>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Subhead to go here</a:t>
            </a:r>
          </a:p>
        </p:txBody>
      </p:sp>
      <p:sp>
        <p:nvSpPr>
          <p:cNvPr id="11" name="Text Placeholder 10"/>
          <p:cNvSpPr>
            <a:spLocks noGrp="1"/>
          </p:cNvSpPr>
          <p:nvPr>
            <p:ph type="body" sz="quarter" idx="10" hasCustomPrompt="1"/>
          </p:nvPr>
        </p:nvSpPr>
        <p:spPr>
          <a:xfrm>
            <a:off x="595312" y="469900"/>
            <a:ext cx="5818188" cy="444500"/>
          </a:xfrm>
        </p:spPr>
        <p:txBody>
          <a:bodyPr lIns="0" tIns="0" rIns="0" bIns="0">
            <a:normAutofit/>
          </a:bodyPr>
          <a:lstStyle>
            <a:lvl1pPr marL="0" indent="0">
              <a:buNone/>
              <a:defRPr sz="1600" b="0">
                <a:solidFill>
                  <a:srgbClr val="C3D600"/>
                </a:solidFill>
                <a:latin typeface="Inter" panose="020B05020300000000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US" sz="1400" spc="0" dirty="0">
                <a:solidFill>
                  <a:srgbClr val="ACB628"/>
                </a:solidFill>
              </a:rPr>
              <a:t>SLIDE HEADING</a:t>
            </a:r>
            <a:endParaRPr lang="en-GB" sz="1400" spc="0" dirty="0">
              <a:solidFill>
                <a:srgbClr val="ACB628"/>
              </a:solidFill>
            </a:endParaRPr>
          </a:p>
        </p:txBody>
      </p:sp>
    </p:spTree>
    <p:extLst>
      <p:ext uri="{BB962C8B-B14F-4D97-AF65-F5344CB8AC3E}">
        <p14:creationId xmlns:p14="http://schemas.microsoft.com/office/powerpoint/2010/main" val="1185039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Centr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204E3A-644A-4ACE-BA7C-0D88BC97B5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91519"/>
            <a:ext cx="829469" cy="103867"/>
          </a:xfrm>
          <a:prstGeom prst="rect">
            <a:avLst/>
          </a:prstGeom>
        </p:spPr>
      </p:pic>
      <p:sp>
        <p:nvSpPr>
          <p:cNvPr id="17" name="Text Placeholder 5">
            <a:extLst>
              <a:ext uri="{FF2B5EF4-FFF2-40B4-BE49-F238E27FC236}">
                <a16:creationId xmlns:a16="http://schemas.microsoft.com/office/drawing/2014/main" id="{E3D7ECAE-DC98-469D-8813-FA95A4A1ABF4}"/>
              </a:ext>
            </a:extLst>
          </p:cNvPr>
          <p:cNvSpPr>
            <a:spLocks noGrp="1"/>
          </p:cNvSpPr>
          <p:nvPr>
            <p:ph type="body" sz="quarter" idx="15" hasCustomPrompt="1"/>
          </p:nvPr>
        </p:nvSpPr>
        <p:spPr>
          <a:xfrm>
            <a:off x="3971260" y="869785"/>
            <a:ext cx="4114800"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20" name="Title 1">
            <a:extLst>
              <a:ext uri="{FF2B5EF4-FFF2-40B4-BE49-F238E27FC236}">
                <a16:creationId xmlns:a16="http://schemas.microsoft.com/office/drawing/2014/main" id="{B74BDFA6-814F-4EFB-89B2-01425A19D326}"/>
              </a:ext>
            </a:extLst>
          </p:cNvPr>
          <p:cNvSpPr>
            <a:spLocks noGrp="1"/>
          </p:cNvSpPr>
          <p:nvPr>
            <p:ph type="title" hasCustomPrompt="1"/>
          </p:nvPr>
        </p:nvSpPr>
        <p:spPr>
          <a:xfrm>
            <a:off x="1914975" y="1189619"/>
            <a:ext cx="8227371" cy="628660"/>
          </a:xfrm>
          <a:prstGeom prst="rect">
            <a:avLst/>
          </a:prstGeom>
        </p:spPr>
        <p:txBody>
          <a:bodyPr lIns="0" tIns="0" rIns="0" bIns="0" anchor="t" anchorCtr="0">
            <a:noAutofit/>
          </a:bodyPr>
          <a:lstStyle>
            <a:lvl1pPr algn="ctr">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2" name="Text Placeholder 22">
            <a:extLst>
              <a:ext uri="{FF2B5EF4-FFF2-40B4-BE49-F238E27FC236}">
                <a16:creationId xmlns:a16="http://schemas.microsoft.com/office/drawing/2014/main" id="{CEDFDD51-E44B-4781-999F-5B82149950A4}"/>
              </a:ext>
            </a:extLst>
          </p:cNvPr>
          <p:cNvSpPr>
            <a:spLocks noGrp="1"/>
          </p:cNvSpPr>
          <p:nvPr>
            <p:ph type="body" sz="quarter" idx="16" hasCustomPrompt="1"/>
          </p:nvPr>
        </p:nvSpPr>
        <p:spPr>
          <a:xfrm>
            <a:off x="3971264" y="5334165"/>
            <a:ext cx="4114792" cy="654050"/>
          </a:xfrm>
        </p:spPr>
        <p:txBody>
          <a:bodyPr/>
          <a:lstStyle>
            <a:lvl1pPr marL="0" indent="0" algn="ctr">
              <a:lnSpc>
                <a:spcPts val="1800"/>
              </a:lnSpc>
              <a:spcBef>
                <a:spcPts val="1200"/>
              </a:spcBef>
              <a:buNone/>
              <a:defRPr sz="1100">
                <a:solidFill>
                  <a:srgbClr val="54575A"/>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p:txBody>
      </p:sp>
    </p:spTree>
    <p:extLst>
      <p:ext uri="{BB962C8B-B14F-4D97-AF65-F5344CB8AC3E}">
        <p14:creationId xmlns:p14="http://schemas.microsoft.com/office/powerpoint/2010/main" val="3760660828"/>
      </p:ext>
    </p:extLst>
  </p:cSld>
  <p:clrMapOvr>
    <a:masterClrMapping/>
  </p:clrMapOvr>
  <p:extLst>
    <p:ext uri="{DCECCB84-F9BA-43D5-87BE-67443E8EF086}">
      <p15:sldGuideLst xmlns:p15="http://schemas.microsoft.com/office/powerpoint/2012/main">
        <p15:guide id="2" pos="2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gled Image right 2">
    <p:spTree>
      <p:nvGrpSpPr>
        <p:cNvPr id="1" name=""/>
        <p:cNvGrpSpPr/>
        <p:nvPr/>
      </p:nvGrpSpPr>
      <p:grpSpPr>
        <a:xfrm>
          <a:off x="0" y="0"/>
          <a:ext cx="0" cy="0"/>
          <a:chOff x="0" y="0"/>
          <a:chExt cx="0" cy="0"/>
        </a:xfrm>
      </p:grpSpPr>
      <p:sp>
        <p:nvSpPr>
          <p:cNvPr id="7" name="Рисунок 10"/>
          <p:cNvSpPr>
            <a:spLocks noGrp="1"/>
          </p:cNvSpPr>
          <p:nvPr>
            <p:ph type="pic" sz="quarter" idx="10" hasCustomPrompt="1"/>
          </p:nvPr>
        </p:nvSpPr>
        <p:spPr>
          <a:xfrm>
            <a:off x="4733241" y="-11740"/>
            <a:ext cx="7455071" cy="6888789"/>
          </a:xfrm>
          <a:custGeom>
            <a:avLst/>
            <a:gdLst>
              <a:gd name="connsiteX0" fmla="*/ 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0 w 6885748"/>
              <a:gd name="connsiteY4" fmla="*/ 0 h 6857999"/>
              <a:gd name="connsiteX0" fmla="*/ 236220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362200 w 6885748"/>
              <a:gd name="connsiteY4" fmla="*/ 0 h 6857999"/>
              <a:gd name="connsiteX0" fmla="*/ 2085975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085975 w 6885748"/>
              <a:gd name="connsiteY4" fmla="*/ 0 h 6857999"/>
              <a:gd name="connsiteX0" fmla="*/ 3267075 w 8066848"/>
              <a:gd name="connsiteY0" fmla="*/ 0 h 6857999"/>
              <a:gd name="connsiteX1" fmla="*/ 8066848 w 8066848"/>
              <a:gd name="connsiteY1" fmla="*/ 0 h 6857999"/>
              <a:gd name="connsiteX2" fmla="*/ 8066848 w 8066848"/>
              <a:gd name="connsiteY2" fmla="*/ 6857999 h 6857999"/>
              <a:gd name="connsiteX3" fmla="*/ 0 w 8066848"/>
              <a:gd name="connsiteY3" fmla="*/ 6857999 h 6857999"/>
              <a:gd name="connsiteX4" fmla="*/ 3267075 w 8066848"/>
              <a:gd name="connsiteY4" fmla="*/ 0 h 6857999"/>
              <a:gd name="connsiteX0" fmla="*/ 2695575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695575 w 8066848"/>
              <a:gd name="connsiteY4" fmla="*/ 9525 h 6857999"/>
              <a:gd name="connsiteX0" fmla="*/ 2705100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705100 w 8066848"/>
              <a:gd name="connsiteY4" fmla="*/ 9525 h 6857999"/>
              <a:gd name="connsiteX0" fmla="*/ 2819400 w 8066848"/>
              <a:gd name="connsiteY0" fmla="*/ 276225 h 6857999"/>
              <a:gd name="connsiteX1" fmla="*/ 8066848 w 8066848"/>
              <a:gd name="connsiteY1" fmla="*/ 0 h 6857999"/>
              <a:gd name="connsiteX2" fmla="*/ 8066848 w 8066848"/>
              <a:gd name="connsiteY2" fmla="*/ 6857999 h 6857999"/>
              <a:gd name="connsiteX3" fmla="*/ 0 w 8066848"/>
              <a:gd name="connsiteY3" fmla="*/ 6857999 h 6857999"/>
              <a:gd name="connsiteX4" fmla="*/ 2819400 w 8066848"/>
              <a:gd name="connsiteY4" fmla="*/ 276225 h 6857999"/>
              <a:gd name="connsiteX0" fmla="*/ 2705100 w 8066848"/>
              <a:gd name="connsiteY0" fmla="*/ 0 h 6867524"/>
              <a:gd name="connsiteX1" fmla="*/ 8066848 w 8066848"/>
              <a:gd name="connsiteY1" fmla="*/ 9525 h 6867524"/>
              <a:gd name="connsiteX2" fmla="*/ 8066848 w 8066848"/>
              <a:gd name="connsiteY2" fmla="*/ 6867524 h 6867524"/>
              <a:gd name="connsiteX3" fmla="*/ 0 w 8066848"/>
              <a:gd name="connsiteY3" fmla="*/ 6867524 h 6867524"/>
              <a:gd name="connsiteX4" fmla="*/ 2705100 w 8066848"/>
              <a:gd name="connsiteY4" fmla="*/ 0 h 6867524"/>
              <a:gd name="connsiteX0" fmla="*/ 2171700 w 7533448"/>
              <a:gd name="connsiteY0" fmla="*/ 0 h 6867524"/>
              <a:gd name="connsiteX1" fmla="*/ 7533448 w 7533448"/>
              <a:gd name="connsiteY1" fmla="*/ 9525 h 6867524"/>
              <a:gd name="connsiteX2" fmla="*/ 7533448 w 7533448"/>
              <a:gd name="connsiteY2" fmla="*/ 6867524 h 6867524"/>
              <a:gd name="connsiteX3" fmla="*/ 0 w 7533448"/>
              <a:gd name="connsiteY3" fmla="*/ 6857999 h 6867524"/>
              <a:gd name="connsiteX4" fmla="*/ 2171700 w 7533448"/>
              <a:gd name="connsiteY4" fmla="*/ 0 h 6867524"/>
              <a:gd name="connsiteX0" fmla="*/ 2171700 w 7533448"/>
              <a:gd name="connsiteY0" fmla="*/ 0 h 6877049"/>
              <a:gd name="connsiteX1" fmla="*/ 7533448 w 7533448"/>
              <a:gd name="connsiteY1" fmla="*/ 9525 h 6877049"/>
              <a:gd name="connsiteX2" fmla="*/ 7533448 w 7533448"/>
              <a:gd name="connsiteY2" fmla="*/ 6867524 h 6877049"/>
              <a:gd name="connsiteX3" fmla="*/ 0 w 7533448"/>
              <a:gd name="connsiteY3" fmla="*/ 6877049 h 6877049"/>
              <a:gd name="connsiteX4" fmla="*/ 2171700 w 7533448"/>
              <a:gd name="connsiteY4" fmla="*/ 0 h 6877049"/>
              <a:gd name="connsiteX0" fmla="*/ 2093323 w 7455071"/>
              <a:gd name="connsiteY0" fmla="*/ 0 h 6885758"/>
              <a:gd name="connsiteX1" fmla="*/ 7455071 w 7455071"/>
              <a:gd name="connsiteY1" fmla="*/ 9525 h 6885758"/>
              <a:gd name="connsiteX2" fmla="*/ 7455071 w 7455071"/>
              <a:gd name="connsiteY2" fmla="*/ 6867524 h 6885758"/>
              <a:gd name="connsiteX3" fmla="*/ 0 w 7455071"/>
              <a:gd name="connsiteY3" fmla="*/ 6885758 h 6885758"/>
              <a:gd name="connsiteX4" fmla="*/ 2093323 w 7455071"/>
              <a:gd name="connsiteY4" fmla="*/ 0 h 6885758"/>
              <a:gd name="connsiteX0" fmla="*/ 2093323 w 7455071"/>
              <a:gd name="connsiteY0" fmla="*/ 0 h 6877049"/>
              <a:gd name="connsiteX1" fmla="*/ 7455071 w 7455071"/>
              <a:gd name="connsiteY1" fmla="*/ 9525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0 h 6877049"/>
              <a:gd name="connsiteX1" fmla="*/ 6593833 w 7455071"/>
              <a:gd name="connsiteY1" fmla="*/ 413562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11740 h 6888789"/>
              <a:gd name="connsiteX1" fmla="*/ 7455071 w 7455071"/>
              <a:gd name="connsiteY1" fmla="*/ 0 h 6888789"/>
              <a:gd name="connsiteX2" fmla="*/ 7455071 w 7455071"/>
              <a:gd name="connsiteY2" fmla="*/ 6879264 h 6888789"/>
              <a:gd name="connsiteX3" fmla="*/ 0 w 7455071"/>
              <a:gd name="connsiteY3" fmla="*/ 6888789 h 6888789"/>
              <a:gd name="connsiteX4" fmla="*/ 2093323 w 7455071"/>
              <a:gd name="connsiteY4" fmla="*/ 11740 h 68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071" h="6888789">
                <a:moveTo>
                  <a:pt x="2093323" y="11740"/>
                </a:moveTo>
                <a:lnTo>
                  <a:pt x="7455071" y="0"/>
                </a:lnTo>
                <a:lnTo>
                  <a:pt x="7455071" y="6879264"/>
                </a:lnTo>
                <a:lnTo>
                  <a:pt x="0" y="6888789"/>
                </a:lnTo>
                <a:lnTo>
                  <a:pt x="2093323" y="11740"/>
                </a:lnTo>
                <a:close/>
              </a:path>
            </a:pathLst>
          </a:custGeom>
        </p:spPr>
        <p:txBody>
          <a:bodyPr/>
          <a:lstStyle>
            <a:lvl1pPr marL="0" indent="0">
              <a:buNone/>
              <a:defRPr/>
            </a:lvl1pPr>
          </a:lstStyle>
          <a:p>
            <a:r>
              <a:rPr lang="en-US" dirty="0"/>
              <a:t>            </a:t>
            </a:r>
            <a:endParaRPr lang="ru-RU" dirty="0"/>
          </a:p>
        </p:txBody>
      </p:sp>
      <p:pic>
        <p:nvPicPr>
          <p:cNvPr id="12" name="Picture 11">
            <a:extLst>
              <a:ext uri="{FF2B5EF4-FFF2-40B4-BE49-F238E27FC236}">
                <a16:creationId xmlns:a16="http://schemas.microsoft.com/office/drawing/2014/main" id="{B833803B-CE45-4CEA-B428-4BF4AA7748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91519"/>
            <a:ext cx="829469" cy="103867"/>
          </a:xfrm>
          <a:prstGeom prst="rect">
            <a:avLst/>
          </a:prstGeom>
        </p:spPr>
      </p:pic>
      <p:sp>
        <p:nvSpPr>
          <p:cNvPr id="13" name="Прямоугольник 18">
            <a:extLst>
              <a:ext uri="{FF2B5EF4-FFF2-40B4-BE49-F238E27FC236}">
                <a16:creationId xmlns:a16="http://schemas.microsoft.com/office/drawing/2014/main" id="{ADB2D724-3166-43E8-BBF1-ACCF4A9683AF}"/>
              </a:ext>
            </a:extLst>
          </p:cNvPr>
          <p:cNvSpPr/>
          <p:nvPr userDrawn="1"/>
        </p:nvSpPr>
        <p:spPr>
          <a:xfrm>
            <a:off x="10848975" y="2756379"/>
            <a:ext cx="1341312" cy="1352550"/>
          </a:xfrm>
          <a:prstGeom prst="rect">
            <a:avLst/>
          </a:prstGeom>
          <a:solidFill>
            <a:srgbClr val="84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16" name="Text Placeholder 5">
            <a:extLst>
              <a:ext uri="{FF2B5EF4-FFF2-40B4-BE49-F238E27FC236}">
                <a16:creationId xmlns:a16="http://schemas.microsoft.com/office/drawing/2014/main" id="{F29D62F4-1D3C-4B11-9746-BF570C14431B}"/>
              </a:ext>
            </a:extLst>
          </p:cNvPr>
          <p:cNvSpPr>
            <a:spLocks noGrp="1"/>
          </p:cNvSpPr>
          <p:nvPr>
            <p:ph type="body" sz="quarter" idx="15" hasCustomPrompt="1"/>
          </p:nvPr>
        </p:nvSpPr>
        <p:spPr>
          <a:xfrm>
            <a:off x="1579043" y="1850937"/>
            <a:ext cx="2294334" cy="311313"/>
          </a:xfrm>
        </p:spPr>
        <p:txBody>
          <a:bodyPr/>
          <a:lstStyle>
            <a:lvl1pPr marL="0" indent="0" algn="ctr">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7" name="Title 1">
            <a:extLst>
              <a:ext uri="{FF2B5EF4-FFF2-40B4-BE49-F238E27FC236}">
                <a16:creationId xmlns:a16="http://schemas.microsoft.com/office/drawing/2014/main" id="{62CB734B-2135-46E8-B41E-B4773BB9E152}"/>
              </a:ext>
            </a:extLst>
          </p:cNvPr>
          <p:cNvSpPr>
            <a:spLocks noGrp="1"/>
          </p:cNvSpPr>
          <p:nvPr>
            <p:ph type="title" hasCustomPrompt="1"/>
          </p:nvPr>
        </p:nvSpPr>
        <p:spPr>
          <a:xfrm>
            <a:off x="1532807" y="2400627"/>
            <a:ext cx="2386806" cy="1644953"/>
          </a:xfrm>
          <a:prstGeom prst="rect">
            <a:avLst/>
          </a:prstGeom>
        </p:spPr>
        <p:txBody>
          <a:bodyPr lIns="0" tIns="0" rIns="0" bIns="0" anchor="t" anchorCtr="0">
            <a:noAutofit/>
          </a:bodyPr>
          <a:lstStyle>
            <a:lvl1pPr algn="ctr">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4" name="Text Placeholder 22">
            <a:extLst>
              <a:ext uri="{FF2B5EF4-FFF2-40B4-BE49-F238E27FC236}">
                <a16:creationId xmlns:a16="http://schemas.microsoft.com/office/drawing/2014/main" id="{EF96D35F-748E-4C83-BC92-C5E7CEA500F1}"/>
              </a:ext>
            </a:extLst>
          </p:cNvPr>
          <p:cNvSpPr>
            <a:spLocks noGrp="1"/>
          </p:cNvSpPr>
          <p:nvPr>
            <p:ph type="body" sz="quarter" idx="16" hasCustomPrompt="1"/>
          </p:nvPr>
        </p:nvSpPr>
        <p:spPr>
          <a:xfrm>
            <a:off x="1532807" y="4308475"/>
            <a:ext cx="2386806" cy="654050"/>
          </a:xfrm>
        </p:spPr>
        <p:txBody>
          <a:bodyPr/>
          <a:lstStyle>
            <a:lvl1pPr marL="0" indent="0" algn="ctr">
              <a:lnSpc>
                <a:spcPts val="1800"/>
              </a:lnSpc>
              <a:spcBef>
                <a:spcPts val="1200"/>
              </a:spcBef>
              <a:buNone/>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p:txBody>
      </p:sp>
      <p:sp>
        <p:nvSpPr>
          <p:cNvPr id="25" name="Text Placeholder 25">
            <a:extLst>
              <a:ext uri="{FF2B5EF4-FFF2-40B4-BE49-F238E27FC236}">
                <a16:creationId xmlns:a16="http://schemas.microsoft.com/office/drawing/2014/main" id="{38214551-86BD-464A-8ABC-0BC17193650D}"/>
              </a:ext>
            </a:extLst>
          </p:cNvPr>
          <p:cNvSpPr>
            <a:spLocks noGrp="1"/>
          </p:cNvSpPr>
          <p:nvPr>
            <p:ph type="body" sz="quarter" idx="19" hasCustomPrompt="1"/>
          </p:nvPr>
        </p:nvSpPr>
        <p:spPr>
          <a:xfrm>
            <a:off x="10926330" y="2756379"/>
            <a:ext cx="1186601" cy="1352550"/>
          </a:xfrm>
        </p:spPr>
        <p:txBody>
          <a:bodyPr anchor="ctr" anchorCtr="0"/>
          <a:lstStyle>
            <a:lvl1pPr marL="0" indent="0" algn="ctr">
              <a:spcBef>
                <a:spcPts val="0"/>
              </a:spcBef>
              <a:buNone/>
              <a:defRPr sz="16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a:p>
            <a:pPr lvl="0"/>
            <a:r>
              <a:rPr lang="en-US" dirty="0"/>
              <a:t>Here</a:t>
            </a:r>
            <a:endParaRPr lang="en-GB" dirty="0"/>
          </a:p>
        </p:txBody>
      </p:sp>
    </p:spTree>
    <p:extLst>
      <p:ext uri="{BB962C8B-B14F-4D97-AF65-F5344CB8AC3E}">
        <p14:creationId xmlns:p14="http://schemas.microsoft.com/office/powerpoint/2010/main" val="114500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lery Spaced - Title - Dark">
    <p:bg>
      <p:bgPr>
        <a:solidFill>
          <a:srgbClr val="222A35"/>
        </a:solidFill>
        <a:effectLst/>
      </p:bgPr>
    </p:bg>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normAutofit/>
          </a:bodyPr>
          <a:lstStyle>
            <a:lvl1pPr>
              <a:defRPr sz="1200"/>
            </a:lvl1pPr>
          </a:lstStyle>
          <a:p>
            <a:r>
              <a:rPr lang="en-US"/>
              <a:t>Click icon to add picture</a:t>
            </a:r>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normAutofit/>
          </a:bodyPr>
          <a:lstStyle>
            <a:lvl1pPr>
              <a:defRPr sz="1200"/>
            </a:lvl1pPr>
          </a:lstStyle>
          <a:p>
            <a:r>
              <a:rPr lang="en-US"/>
              <a:t>Click icon to add picture</a:t>
            </a:r>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normAutofit/>
          </a:bodyPr>
          <a:lstStyle>
            <a:lvl1pPr>
              <a:defRPr sz="1200"/>
            </a:lvl1pPr>
          </a:lstStyle>
          <a:p>
            <a:r>
              <a:rPr lang="en-US"/>
              <a:t>Click icon to add picture</a:t>
            </a:r>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normAutofit/>
          </a:bodyPr>
          <a:lstStyle>
            <a:lvl1pPr>
              <a:defRPr sz="1200"/>
            </a:lvl1pPr>
          </a:lstStyle>
          <a:p>
            <a:r>
              <a:rPr lang="en-US"/>
              <a:t>Click icon to add picture</a:t>
            </a:r>
            <a:endParaRPr lang="ru-RU" dirty="0"/>
          </a:p>
        </p:txBody>
      </p:sp>
      <p:sp>
        <p:nvSpPr>
          <p:cNvPr id="20" name="Рисунок 8"/>
          <p:cNvSpPr>
            <a:spLocks noGrp="1"/>
          </p:cNvSpPr>
          <p:nvPr>
            <p:ph type="pic" sz="quarter" idx="14"/>
          </p:nvPr>
        </p:nvSpPr>
        <p:spPr>
          <a:xfrm>
            <a:off x="6564572" y="4612945"/>
            <a:ext cx="2552131" cy="1350890"/>
          </a:xfrm>
          <a:prstGeom prst="rect">
            <a:avLst/>
          </a:prstGeom>
        </p:spPr>
        <p:txBody>
          <a:bodyPr>
            <a:normAutofit/>
          </a:bodyPr>
          <a:lstStyle>
            <a:lvl1pPr>
              <a:defRPr sz="1200"/>
            </a:lvl1pPr>
          </a:lstStyle>
          <a:p>
            <a:r>
              <a:rPr lang="en-US"/>
              <a:t>Click icon to add picture</a:t>
            </a:r>
            <a:endParaRPr lang="ru-RU" dirty="0"/>
          </a:p>
        </p:txBody>
      </p:sp>
      <p:sp>
        <p:nvSpPr>
          <p:cNvPr id="12" name="Text Placeholder 5">
            <a:extLst>
              <a:ext uri="{FF2B5EF4-FFF2-40B4-BE49-F238E27FC236}">
                <a16:creationId xmlns:a16="http://schemas.microsoft.com/office/drawing/2014/main" id="{EEB1CAA4-1DE4-4CFC-9A3F-574DE485851B}"/>
              </a:ext>
            </a:extLst>
          </p:cNvPr>
          <p:cNvSpPr>
            <a:spLocks noGrp="1"/>
          </p:cNvSpPr>
          <p:nvPr>
            <p:ph type="body" sz="quarter" idx="17" hasCustomPrompt="1"/>
          </p:nvPr>
        </p:nvSpPr>
        <p:spPr>
          <a:xfrm>
            <a:off x="584994" y="1323952"/>
            <a:ext cx="2340570" cy="311313"/>
          </a:xfrm>
        </p:spPr>
        <p:txBody>
          <a:bodyPr lIns="0" tIns="0" rIns="0" bIns="0"/>
          <a:lstStyle>
            <a:lvl1pPr marL="0" indent="0" algn="l">
              <a:buNone/>
              <a:defRPr sz="1600">
                <a:solidFill>
                  <a:srgbClr val="C3D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3" name="Title 1">
            <a:extLst>
              <a:ext uri="{FF2B5EF4-FFF2-40B4-BE49-F238E27FC236}">
                <a16:creationId xmlns:a16="http://schemas.microsoft.com/office/drawing/2014/main" id="{368D9B7F-34E8-48C0-82BF-A3F666639DF2}"/>
              </a:ext>
            </a:extLst>
          </p:cNvPr>
          <p:cNvSpPr>
            <a:spLocks noGrp="1"/>
          </p:cNvSpPr>
          <p:nvPr>
            <p:ph type="title" hasCustomPrompt="1"/>
          </p:nvPr>
        </p:nvSpPr>
        <p:spPr>
          <a:xfrm>
            <a:off x="584994" y="1873642"/>
            <a:ext cx="2386806" cy="1644953"/>
          </a:xfrm>
          <a:prstGeom prst="rect">
            <a:avLst/>
          </a:prstGeom>
        </p:spPr>
        <p:txBody>
          <a:bodyPr lIns="0" tIns="0" rIns="0" bIns="0" anchor="t" anchorCtr="0">
            <a:noAutofit/>
          </a:bodyPr>
          <a:lstStyle>
            <a:lvl1pPr algn="l">
              <a:lnSpc>
                <a:spcPts val="4800"/>
              </a:lnSpc>
              <a:defRPr sz="4400" spc="-15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4" name="Text Placeholder 22">
            <a:extLst>
              <a:ext uri="{FF2B5EF4-FFF2-40B4-BE49-F238E27FC236}">
                <a16:creationId xmlns:a16="http://schemas.microsoft.com/office/drawing/2014/main" id="{041E78FE-BCC6-4C47-9DE4-3CA043FDCC77}"/>
              </a:ext>
            </a:extLst>
          </p:cNvPr>
          <p:cNvSpPr>
            <a:spLocks noGrp="1"/>
          </p:cNvSpPr>
          <p:nvPr>
            <p:ph type="body" sz="quarter" idx="18" hasCustomPrompt="1"/>
          </p:nvPr>
        </p:nvSpPr>
        <p:spPr>
          <a:xfrm>
            <a:off x="588335" y="3954809"/>
            <a:ext cx="2829324" cy="1644937"/>
          </a:xfrm>
        </p:spPr>
        <p:txBody>
          <a:bodyPr lIns="0" tIns="0" rIns="0" bIns="0"/>
          <a:lstStyle>
            <a:lvl1pPr marL="0" marR="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sz="1100">
                <a:solidFill>
                  <a:schemeClr val="bg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lvl="0"/>
            <a:endParaRPr lang="en-US" dirty="0"/>
          </a:p>
        </p:txBody>
      </p:sp>
      <p:sp>
        <p:nvSpPr>
          <p:cNvPr id="18" name="Text Placeholder 25">
            <a:extLst>
              <a:ext uri="{FF2B5EF4-FFF2-40B4-BE49-F238E27FC236}">
                <a16:creationId xmlns:a16="http://schemas.microsoft.com/office/drawing/2014/main" id="{553B000A-D89F-42AA-A143-EBA2D291B6CA}"/>
              </a:ext>
            </a:extLst>
          </p:cNvPr>
          <p:cNvSpPr>
            <a:spLocks noGrp="1"/>
          </p:cNvSpPr>
          <p:nvPr>
            <p:ph type="body" sz="quarter" idx="27" hasCustomPrompt="1"/>
          </p:nvPr>
        </p:nvSpPr>
        <p:spPr>
          <a:xfrm>
            <a:off x="588335" y="3597386"/>
            <a:ext cx="2496357" cy="319171"/>
          </a:xfrm>
        </p:spPr>
        <p:txBody>
          <a:bodyPr lIns="0" tIns="0" rIns="0" bIns="0"/>
          <a:lstStyle>
            <a:lvl1pPr marL="0" indent="0" algn="l">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cxnSp>
        <p:nvCxnSpPr>
          <p:cNvPr id="15" name="Straight Connector 14">
            <a:extLst>
              <a:ext uri="{FF2B5EF4-FFF2-40B4-BE49-F238E27FC236}">
                <a16:creationId xmlns:a16="http://schemas.microsoft.com/office/drawing/2014/main" id="{3A1FCF15-43D0-4345-8BE7-1CA3EC90704B}"/>
              </a:ext>
            </a:extLst>
          </p:cNvPr>
          <p:cNvCxnSpPr/>
          <p:nvPr userDrawn="1"/>
        </p:nvCxnSpPr>
        <p:spPr>
          <a:xfrm>
            <a:off x="585787" y="6391275"/>
            <a:ext cx="110394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B4737E7-7CD6-400B-BEE3-AC4D89BA8C4E}"/>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1"/>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1"/>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17" name="Picture 7">
            <a:extLst>
              <a:ext uri="{FF2B5EF4-FFF2-40B4-BE49-F238E27FC236}">
                <a16:creationId xmlns:a16="http://schemas.microsoft.com/office/drawing/2014/main" id="{CA7F84CC-2223-4B98-BD85-9FDC9E6AB6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994" y="6484596"/>
            <a:ext cx="829469" cy="103196"/>
          </a:xfrm>
          <a:prstGeom prst="rect">
            <a:avLst/>
          </a:prstGeom>
        </p:spPr>
      </p:pic>
    </p:spTree>
    <p:extLst>
      <p:ext uri="{BB962C8B-B14F-4D97-AF65-F5344CB8AC3E}">
        <p14:creationId xmlns:p14="http://schemas.microsoft.com/office/powerpoint/2010/main" val="387269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523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 1 - Dark">
    <p:bg>
      <p:bgPr>
        <a:solidFill>
          <a:schemeClr val="tx1"/>
        </a:solidFill>
        <a:effectLst/>
      </p:bgPr>
    </p:bg>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A09EB963-095E-4DA0-A181-4671E64760B5}"/>
              </a:ext>
            </a:extLst>
          </p:cNvPr>
          <p:cNvSpPr>
            <a:spLocks noGrp="1"/>
          </p:cNvSpPr>
          <p:nvPr>
            <p:ph type="body" sz="quarter" idx="17" hasCustomPrompt="1"/>
          </p:nvPr>
        </p:nvSpPr>
        <p:spPr>
          <a:xfrm>
            <a:off x="3971260" y="869785"/>
            <a:ext cx="4114800" cy="311313"/>
          </a:xfrm>
        </p:spPr>
        <p:txBody>
          <a:bodyPr/>
          <a:lstStyle>
            <a:lvl1pPr marL="0" indent="0" algn="ctr">
              <a:buNone/>
              <a:defRPr sz="1600">
                <a:solidFill>
                  <a:srgbClr val="C3D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23" name="Title 1">
            <a:extLst>
              <a:ext uri="{FF2B5EF4-FFF2-40B4-BE49-F238E27FC236}">
                <a16:creationId xmlns:a16="http://schemas.microsoft.com/office/drawing/2014/main" id="{2AC0343D-E65A-49D8-92BC-B75F5ABD0E4A}"/>
              </a:ext>
            </a:extLst>
          </p:cNvPr>
          <p:cNvSpPr>
            <a:spLocks noGrp="1"/>
          </p:cNvSpPr>
          <p:nvPr>
            <p:ph type="title" hasCustomPrompt="1"/>
          </p:nvPr>
        </p:nvSpPr>
        <p:spPr>
          <a:xfrm>
            <a:off x="1914975" y="1189619"/>
            <a:ext cx="8227371" cy="628660"/>
          </a:xfrm>
          <a:prstGeom prst="rect">
            <a:avLst/>
          </a:prstGeom>
        </p:spPr>
        <p:txBody>
          <a:bodyPr lIns="0" tIns="0" rIns="0" bIns="0" anchor="t" anchorCtr="0">
            <a:noAutofit/>
          </a:bodyPr>
          <a:lstStyle>
            <a:lvl1pPr algn="ctr">
              <a:lnSpc>
                <a:spcPts val="4800"/>
              </a:lnSpc>
              <a:defRPr sz="4400" spc="-15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6" name="Text Placeholder 7">
            <a:extLst>
              <a:ext uri="{FF2B5EF4-FFF2-40B4-BE49-F238E27FC236}">
                <a16:creationId xmlns:a16="http://schemas.microsoft.com/office/drawing/2014/main" id="{3033B266-F18E-4543-8BF7-64A4E6DFDEAD}"/>
              </a:ext>
            </a:extLst>
          </p:cNvPr>
          <p:cNvSpPr>
            <a:spLocks noGrp="1"/>
          </p:cNvSpPr>
          <p:nvPr>
            <p:ph type="body" sz="quarter" idx="19" hasCustomPrompt="1"/>
          </p:nvPr>
        </p:nvSpPr>
        <p:spPr>
          <a:xfrm>
            <a:off x="7548170" y="5525960"/>
            <a:ext cx="2123246" cy="314325"/>
          </a:xfrm>
        </p:spPr>
        <p:txBody>
          <a:bodyPr lIns="0" tIns="0" rIns="0" bIns="0"/>
          <a:lstStyle>
            <a:lvl1pPr marL="0" indent="0">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27" name="Text Placeholder 7">
            <a:extLst>
              <a:ext uri="{FF2B5EF4-FFF2-40B4-BE49-F238E27FC236}">
                <a16:creationId xmlns:a16="http://schemas.microsoft.com/office/drawing/2014/main" id="{13541ECD-9D96-467E-9402-3D01436A1F1D}"/>
              </a:ext>
            </a:extLst>
          </p:cNvPr>
          <p:cNvSpPr>
            <a:spLocks noGrp="1"/>
          </p:cNvSpPr>
          <p:nvPr>
            <p:ph type="body" sz="quarter" idx="20" hasCustomPrompt="1"/>
          </p:nvPr>
        </p:nvSpPr>
        <p:spPr>
          <a:xfrm>
            <a:off x="7548169" y="5849058"/>
            <a:ext cx="2123247" cy="628660"/>
          </a:xfrm>
        </p:spPr>
        <p:txBody>
          <a:bodyPr lIns="0" tIns="0" rIns="0" bIns="0"/>
          <a:lstStyle>
            <a:lvl1pPr marL="0" indent="0">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
        <p:nvSpPr>
          <p:cNvPr id="28" name="Text Placeholder 7">
            <a:extLst>
              <a:ext uri="{FF2B5EF4-FFF2-40B4-BE49-F238E27FC236}">
                <a16:creationId xmlns:a16="http://schemas.microsoft.com/office/drawing/2014/main" id="{E02E91C7-CB9C-411A-8F81-681683855F9F}"/>
              </a:ext>
            </a:extLst>
          </p:cNvPr>
          <p:cNvSpPr>
            <a:spLocks noGrp="1"/>
          </p:cNvSpPr>
          <p:nvPr>
            <p:ph type="body" sz="quarter" idx="21" hasCustomPrompt="1"/>
          </p:nvPr>
        </p:nvSpPr>
        <p:spPr>
          <a:xfrm>
            <a:off x="2523941" y="4386222"/>
            <a:ext cx="2123246" cy="314325"/>
          </a:xfrm>
        </p:spPr>
        <p:txBody>
          <a:bodyPr lIns="0" tIns="0" rIns="0" bIns="0"/>
          <a:lstStyle>
            <a:lvl1pPr marL="0" indent="0" algn="r">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29" name="Text Placeholder 7">
            <a:extLst>
              <a:ext uri="{FF2B5EF4-FFF2-40B4-BE49-F238E27FC236}">
                <a16:creationId xmlns:a16="http://schemas.microsoft.com/office/drawing/2014/main" id="{F70544C6-DF65-4C07-BF16-9F497B30BDBA}"/>
              </a:ext>
            </a:extLst>
          </p:cNvPr>
          <p:cNvSpPr>
            <a:spLocks noGrp="1"/>
          </p:cNvSpPr>
          <p:nvPr>
            <p:ph type="body" sz="quarter" idx="22" hasCustomPrompt="1"/>
          </p:nvPr>
        </p:nvSpPr>
        <p:spPr>
          <a:xfrm>
            <a:off x="2523940" y="4709320"/>
            <a:ext cx="2123247" cy="628660"/>
          </a:xfrm>
        </p:spPr>
        <p:txBody>
          <a:bodyPr lIns="0" tIns="0" rIns="0" bIns="0"/>
          <a:lstStyle>
            <a:lvl1pPr marL="0" indent="0" algn="r">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Tree>
    <p:extLst>
      <p:ext uri="{BB962C8B-B14F-4D97-AF65-F5344CB8AC3E}">
        <p14:creationId xmlns:p14="http://schemas.microsoft.com/office/powerpoint/2010/main" val="238850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 2 - Dark">
    <p:bg>
      <p:bgPr>
        <a:solidFill>
          <a:schemeClr val="tx1"/>
        </a:solidFill>
        <a:effectLst/>
      </p:bgPr>
    </p:bg>
    <p:spTree>
      <p:nvGrpSpPr>
        <p:cNvPr id="1" name=""/>
        <p:cNvGrpSpPr/>
        <p:nvPr/>
      </p:nvGrpSpPr>
      <p:grpSpPr>
        <a:xfrm>
          <a:off x="0" y="0"/>
          <a:ext cx="0" cy="0"/>
          <a:chOff x="0" y="0"/>
          <a:chExt cx="0" cy="0"/>
        </a:xfrm>
      </p:grpSpPr>
      <p:sp>
        <p:nvSpPr>
          <p:cNvPr id="26" name="Text Placeholder 7">
            <a:extLst>
              <a:ext uri="{FF2B5EF4-FFF2-40B4-BE49-F238E27FC236}">
                <a16:creationId xmlns:a16="http://schemas.microsoft.com/office/drawing/2014/main" id="{3033B266-F18E-4543-8BF7-64A4E6DFDEAD}"/>
              </a:ext>
            </a:extLst>
          </p:cNvPr>
          <p:cNvSpPr>
            <a:spLocks noGrp="1"/>
          </p:cNvSpPr>
          <p:nvPr>
            <p:ph type="body" sz="quarter" idx="19" hasCustomPrompt="1"/>
          </p:nvPr>
        </p:nvSpPr>
        <p:spPr>
          <a:xfrm>
            <a:off x="7578298" y="3444899"/>
            <a:ext cx="2123246" cy="314325"/>
          </a:xfrm>
        </p:spPr>
        <p:txBody>
          <a:bodyPr lIns="0" tIns="0" rIns="0" bIns="0"/>
          <a:lstStyle>
            <a:lvl1pPr marL="0" indent="0">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27" name="Text Placeholder 7">
            <a:extLst>
              <a:ext uri="{FF2B5EF4-FFF2-40B4-BE49-F238E27FC236}">
                <a16:creationId xmlns:a16="http://schemas.microsoft.com/office/drawing/2014/main" id="{13541ECD-9D96-467E-9402-3D01436A1F1D}"/>
              </a:ext>
            </a:extLst>
          </p:cNvPr>
          <p:cNvSpPr>
            <a:spLocks noGrp="1"/>
          </p:cNvSpPr>
          <p:nvPr>
            <p:ph type="body" sz="quarter" idx="20" hasCustomPrompt="1"/>
          </p:nvPr>
        </p:nvSpPr>
        <p:spPr>
          <a:xfrm>
            <a:off x="7578297" y="3767997"/>
            <a:ext cx="2123247" cy="628660"/>
          </a:xfrm>
        </p:spPr>
        <p:txBody>
          <a:bodyPr lIns="0" tIns="0" rIns="0" bIns="0"/>
          <a:lstStyle>
            <a:lvl1pPr marL="0" indent="0">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
        <p:nvSpPr>
          <p:cNvPr id="58" name="Text Placeholder 7">
            <a:extLst>
              <a:ext uri="{FF2B5EF4-FFF2-40B4-BE49-F238E27FC236}">
                <a16:creationId xmlns:a16="http://schemas.microsoft.com/office/drawing/2014/main" id="{D11DFF67-A02A-4DDB-AE25-403587349794}"/>
              </a:ext>
            </a:extLst>
          </p:cNvPr>
          <p:cNvSpPr>
            <a:spLocks noGrp="1"/>
          </p:cNvSpPr>
          <p:nvPr>
            <p:ph type="body" sz="quarter" idx="21" hasCustomPrompt="1"/>
          </p:nvPr>
        </p:nvSpPr>
        <p:spPr>
          <a:xfrm>
            <a:off x="2521195" y="1550487"/>
            <a:ext cx="2123246" cy="314325"/>
          </a:xfrm>
        </p:spPr>
        <p:txBody>
          <a:bodyPr lIns="0" tIns="0" rIns="0" bIns="0"/>
          <a:lstStyle>
            <a:lvl1pPr marL="0" indent="0" algn="r">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59" name="Text Placeholder 7">
            <a:extLst>
              <a:ext uri="{FF2B5EF4-FFF2-40B4-BE49-F238E27FC236}">
                <a16:creationId xmlns:a16="http://schemas.microsoft.com/office/drawing/2014/main" id="{DB51A088-6ED1-46B5-97BF-3960E2B9C042}"/>
              </a:ext>
            </a:extLst>
          </p:cNvPr>
          <p:cNvSpPr>
            <a:spLocks noGrp="1"/>
          </p:cNvSpPr>
          <p:nvPr>
            <p:ph type="body" sz="quarter" idx="22" hasCustomPrompt="1"/>
          </p:nvPr>
        </p:nvSpPr>
        <p:spPr>
          <a:xfrm>
            <a:off x="2521194" y="1873585"/>
            <a:ext cx="2123247" cy="628660"/>
          </a:xfrm>
        </p:spPr>
        <p:txBody>
          <a:bodyPr lIns="0" tIns="0" rIns="0" bIns="0"/>
          <a:lstStyle>
            <a:lvl1pPr marL="0" indent="0" algn="r">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
        <p:nvSpPr>
          <p:cNvPr id="60" name="Text Placeholder 7">
            <a:extLst>
              <a:ext uri="{FF2B5EF4-FFF2-40B4-BE49-F238E27FC236}">
                <a16:creationId xmlns:a16="http://schemas.microsoft.com/office/drawing/2014/main" id="{347A0D45-4656-4B56-916D-A8953A9F0221}"/>
              </a:ext>
            </a:extLst>
          </p:cNvPr>
          <p:cNvSpPr>
            <a:spLocks noGrp="1"/>
          </p:cNvSpPr>
          <p:nvPr>
            <p:ph type="body" sz="quarter" idx="23" hasCustomPrompt="1"/>
          </p:nvPr>
        </p:nvSpPr>
        <p:spPr>
          <a:xfrm>
            <a:off x="2521195" y="5252985"/>
            <a:ext cx="2123246" cy="314325"/>
          </a:xfrm>
        </p:spPr>
        <p:txBody>
          <a:bodyPr lIns="0" tIns="0" rIns="0" bIns="0"/>
          <a:lstStyle>
            <a:lvl1pPr marL="0" indent="0" algn="r">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61" name="Text Placeholder 7">
            <a:extLst>
              <a:ext uri="{FF2B5EF4-FFF2-40B4-BE49-F238E27FC236}">
                <a16:creationId xmlns:a16="http://schemas.microsoft.com/office/drawing/2014/main" id="{55CD9B2C-E3CD-4F5F-BF1A-35F587D63162}"/>
              </a:ext>
            </a:extLst>
          </p:cNvPr>
          <p:cNvSpPr>
            <a:spLocks noGrp="1"/>
          </p:cNvSpPr>
          <p:nvPr>
            <p:ph type="body" sz="quarter" idx="24" hasCustomPrompt="1"/>
          </p:nvPr>
        </p:nvSpPr>
        <p:spPr>
          <a:xfrm>
            <a:off x="2521194" y="5576083"/>
            <a:ext cx="2123247" cy="628660"/>
          </a:xfrm>
        </p:spPr>
        <p:txBody>
          <a:bodyPr lIns="0" tIns="0" rIns="0" bIns="0"/>
          <a:lstStyle>
            <a:lvl1pPr marL="0" indent="0" algn="r">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Tree>
    <p:extLst>
      <p:ext uri="{BB962C8B-B14F-4D97-AF65-F5344CB8AC3E}">
        <p14:creationId xmlns:p14="http://schemas.microsoft.com/office/powerpoint/2010/main" val="268097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 3 - Dark">
    <p:bg>
      <p:bgPr>
        <a:solidFill>
          <a:schemeClr val="tx1"/>
        </a:solidFill>
        <a:effectLst/>
      </p:bgPr>
    </p:bg>
    <p:spTree>
      <p:nvGrpSpPr>
        <p:cNvPr id="1" name=""/>
        <p:cNvGrpSpPr/>
        <p:nvPr/>
      </p:nvGrpSpPr>
      <p:grpSpPr>
        <a:xfrm>
          <a:off x="0" y="0"/>
          <a:ext cx="0" cy="0"/>
          <a:chOff x="0" y="0"/>
          <a:chExt cx="0" cy="0"/>
        </a:xfrm>
      </p:grpSpPr>
      <p:sp>
        <p:nvSpPr>
          <p:cNvPr id="58" name="Text Placeholder 7">
            <a:extLst>
              <a:ext uri="{FF2B5EF4-FFF2-40B4-BE49-F238E27FC236}">
                <a16:creationId xmlns:a16="http://schemas.microsoft.com/office/drawing/2014/main" id="{D11DFF67-A02A-4DDB-AE25-403587349794}"/>
              </a:ext>
            </a:extLst>
          </p:cNvPr>
          <p:cNvSpPr>
            <a:spLocks noGrp="1"/>
          </p:cNvSpPr>
          <p:nvPr>
            <p:ph type="body" sz="quarter" idx="21" hasCustomPrompt="1"/>
          </p:nvPr>
        </p:nvSpPr>
        <p:spPr>
          <a:xfrm>
            <a:off x="2521195" y="1550487"/>
            <a:ext cx="2123246" cy="314325"/>
          </a:xfrm>
        </p:spPr>
        <p:txBody>
          <a:bodyPr lIns="0" tIns="0" rIns="0" bIns="0"/>
          <a:lstStyle>
            <a:lvl1pPr marL="0" indent="0" algn="r">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59" name="Text Placeholder 7">
            <a:extLst>
              <a:ext uri="{FF2B5EF4-FFF2-40B4-BE49-F238E27FC236}">
                <a16:creationId xmlns:a16="http://schemas.microsoft.com/office/drawing/2014/main" id="{DB51A088-6ED1-46B5-97BF-3960E2B9C042}"/>
              </a:ext>
            </a:extLst>
          </p:cNvPr>
          <p:cNvSpPr>
            <a:spLocks noGrp="1"/>
          </p:cNvSpPr>
          <p:nvPr>
            <p:ph type="body" sz="quarter" idx="22" hasCustomPrompt="1"/>
          </p:nvPr>
        </p:nvSpPr>
        <p:spPr>
          <a:xfrm>
            <a:off x="2521194" y="1873585"/>
            <a:ext cx="2123247" cy="628660"/>
          </a:xfrm>
        </p:spPr>
        <p:txBody>
          <a:bodyPr lIns="0" tIns="0" rIns="0" bIns="0"/>
          <a:lstStyle>
            <a:lvl1pPr marL="0" indent="0" algn="r">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
        <p:nvSpPr>
          <p:cNvPr id="28" name="Text Placeholder 7">
            <a:extLst>
              <a:ext uri="{FF2B5EF4-FFF2-40B4-BE49-F238E27FC236}">
                <a16:creationId xmlns:a16="http://schemas.microsoft.com/office/drawing/2014/main" id="{27BC5924-8435-4ACA-AD25-5889C3DE2FDF}"/>
              </a:ext>
            </a:extLst>
          </p:cNvPr>
          <p:cNvSpPr>
            <a:spLocks noGrp="1"/>
          </p:cNvSpPr>
          <p:nvPr>
            <p:ph type="body" sz="quarter" idx="19" hasCustomPrompt="1"/>
          </p:nvPr>
        </p:nvSpPr>
        <p:spPr>
          <a:xfrm>
            <a:off x="7578298" y="3444899"/>
            <a:ext cx="2123246" cy="314325"/>
          </a:xfrm>
        </p:spPr>
        <p:txBody>
          <a:bodyPr lIns="0" tIns="0" rIns="0" bIns="0"/>
          <a:lstStyle>
            <a:lvl1pPr marL="0" indent="0">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en-US" dirty="0"/>
              <a:t>Title</a:t>
            </a:r>
            <a:endParaRPr lang="en-GB" dirty="0"/>
          </a:p>
        </p:txBody>
      </p:sp>
      <p:sp>
        <p:nvSpPr>
          <p:cNvPr id="29" name="Text Placeholder 7">
            <a:extLst>
              <a:ext uri="{FF2B5EF4-FFF2-40B4-BE49-F238E27FC236}">
                <a16:creationId xmlns:a16="http://schemas.microsoft.com/office/drawing/2014/main" id="{6CD3CA18-E8C4-47AF-B664-F38A359015A0}"/>
              </a:ext>
            </a:extLst>
          </p:cNvPr>
          <p:cNvSpPr>
            <a:spLocks noGrp="1"/>
          </p:cNvSpPr>
          <p:nvPr>
            <p:ph type="body" sz="quarter" idx="20" hasCustomPrompt="1"/>
          </p:nvPr>
        </p:nvSpPr>
        <p:spPr>
          <a:xfrm>
            <a:off x="7578297" y="3767997"/>
            <a:ext cx="2123247" cy="628660"/>
          </a:xfrm>
        </p:spPr>
        <p:txBody>
          <a:bodyPr lIns="0" tIns="0" rIns="0" bIns="0"/>
          <a:lstStyle>
            <a:lvl1pPr marL="0" indent="0">
              <a:buNone/>
              <a:defRPr sz="120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solidFill>
                  <a:srgbClr val="343A42"/>
                </a:solidFill>
              </a:defRPr>
            </a:lvl2pPr>
            <a:lvl3pPr marL="914400" indent="0">
              <a:buNone/>
              <a:defRPr sz="1100">
                <a:solidFill>
                  <a:srgbClr val="343A42"/>
                </a:solidFill>
              </a:defRPr>
            </a:lvl3pPr>
            <a:lvl4pPr marL="1371600" indent="0">
              <a:buNone/>
              <a:defRPr sz="1050">
                <a:solidFill>
                  <a:srgbClr val="343A42"/>
                </a:solidFill>
              </a:defRPr>
            </a:lvl4pPr>
            <a:lvl5pPr marL="1828800" indent="0">
              <a:buNone/>
              <a:defRPr sz="1050">
                <a:solidFill>
                  <a:srgbClr val="343A42"/>
                </a:solidFill>
              </a:defRPr>
            </a:lvl5pPr>
          </a:lstStyle>
          <a:p>
            <a:pPr lvl="0"/>
            <a:r>
              <a:rPr lang="pt-BR" dirty="0"/>
              <a:t>Etiam vitae dui congue, semper quam vitae, luctus ligula. Sed posuere nun.</a:t>
            </a:r>
          </a:p>
        </p:txBody>
      </p:sp>
    </p:spTree>
    <p:extLst>
      <p:ext uri="{BB962C8B-B14F-4D97-AF65-F5344CB8AC3E}">
        <p14:creationId xmlns:p14="http://schemas.microsoft.com/office/powerpoint/2010/main" val="11800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phone 2">
    <p:spTree>
      <p:nvGrpSpPr>
        <p:cNvPr id="1" name=""/>
        <p:cNvGrpSpPr/>
        <p:nvPr/>
      </p:nvGrpSpPr>
      <p:grpSpPr>
        <a:xfrm>
          <a:off x="0" y="0"/>
          <a:ext cx="0" cy="0"/>
          <a:chOff x="0" y="0"/>
          <a:chExt cx="0" cy="0"/>
        </a:xfrm>
      </p:grpSpPr>
      <p:sp>
        <p:nvSpPr>
          <p:cNvPr id="6" name="Прямоугольник 34">
            <a:extLst>
              <a:ext uri="{FF2B5EF4-FFF2-40B4-BE49-F238E27FC236}">
                <a16:creationId xmlns:a16="http://schemas.microsoft.com/office/drawing/2014/main" id="{014A3D74-D8E0-4B84-8879-BD261A29F376}"/>
              </a:ext>
            </a:extLst>
          </p:cNvPr>
          <p:cNvSpPr/>
          <p:nvPr userDrawn="1"/>
        </p:nvSpPr>
        <p:spPr>
          <a:xfrm>
            <a:off x="6136104" y="0"/>
            <a:ext cx="6055895" cy="6858000"/>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dirty="0"/>
          </a:p>
        </p:txBody>
      </p:sp>
      <p:pic>
        <p:nvPicPr>
          <p:cNvPr id="7" name="Рисунок 3">
            <a:extLst>
              <a:ext uri="{FF2B5EF4-FFF2-40B4-BE49-F238E27FC236}">
                <a16:creationId xmlns:a16="http://schemas.microsoft.com/office/drawing/2014/main" id="{53BE56A0-312A-4E60-8E40-A39A0B2F1693}"/>
              </a:ext>
            </a:extLst>
          </p:cNvPr>
          <p:cNvPicPr>
            <a:picLocks noChangeAspect="1"/>
          </p:cNvPicPr>
          <p:nvPr userDrawn="1"/>
        </p:nvPicPr>
        <p:blipFill>
          <a:blip r:embed="rId2"/>
          <a:stretch>
            <a:fillRect/>
          </a:stretch>
        </p:blipFill>
        <p:spPr>
          <a:xfrm>
            <a:off x="4911926" y="1045697"/>
            <a:ext cx="2368148" cy="4943510"/>
          </a:xfrm>
          <a:prstGeom prst="rect">
            <a:avLst/>
          </a:prstGeom>
        </p:spPr>
      </p:pic>
      <p:sp>
        <p:nvSpPr>
          <p:cNvPr id="3" name="Рисунок 2"/>
          <p:cNvSpPr>
            <a:spLocks noGrp="1"/>
          </p:cNvSpPr>
          <p:nvPr>
            <p:ph type="pic" sz="quarter" idx="11"/>
          </p:nvPr>
        </p:nvSpPr>
        <p:spPr>
          <a:xfrm>
            <a:off x="5059925" y="1733550"/>
            <a:ext cx="2072150" cy="3625850"/>
          </a:xfrm>
        </p:spPr>
        <p:txBody>
          <a:bodyPr>
            <a:normAutofit/>
          </a:bodyPr>
          <a:lstStyle>
            <a:lvl1pPr>
              <a:defRPr sz="1200"/>
            </a:lvl1pPr>
          </a:lstStyle>
          <a:p>
            <a:r>
              <a:rPr lang="en-US"/>
              <a:t>Click icon to add picture</a:t>
            </a:r>
            <a:endParaRPr lang="ru-RU" dirty="0"/>
          </a:p>
        </p:txBody>
      </p:sp>
      <p:cxnSp>
        <p:nvCxnSpPr>
          <p:cNvPr id="9" name="Straight Connector 8">
            <a:extLst>
              <a:ext uri="{FF2B5EF4-FFF2-40B4-BE49-F238E27FC236}">
                <a16:creationId xmlns:a16="http://schemas.microsoft.com/office/drawing/2014/main" id="{A71E6D45-70C3-4A0A-9D31-39909F3D1811}"/>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CF981C2-3CBF-4E3B-AF92-6B0D7D155945}"/>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CE42270D-C788-49B8-A30B-64F8ADC419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
        <p:nvSpPr>
          <p:cNvPr id="24" name="Text Placeholder 5">
            <a:extLst>
              <a:ext uri="{FF2B5EF4-FFF2-40B4-BE49-F238E27FC236}">
                <a16:creationId xmlns:a16="http://schemas.microsoft.com/office/drawing/2014/main" id="{6FF9FF19-6B62-4A43-AD0D-5AC108B98969}"/>
              </a:ext>
            </a:extLst>
          </p:cNvPr>
          <p:cNvSpPr>
            <a:spLocks noGrp="1"/>
          </p:cNvSpPr>
          <p:nvPr>
            <p:ph type="body" sz="quarter" idx="17" hasCustomPrompt="1"/>
          </p:nvPr>
        </p:nvSpPr>
        <p:spPr>
          <a:xfrm>
            <a:off x="8223019" y="1323952"/>
            <a:ext cx="2340570" cy="311313"/>
          </a:xfrm>
        </p:spPr>
        <p:txBody>
          <a:bodyPr lIns="0" tIns="0" rIns="0" bIns="0"/>
          <a:lstStyle>
            <a:lvl1pPr marL="0" indent="0" algn="l">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25" name="Title 1">
            <a:extLst>
              <a:ext uri="{FF2B5EF4-FFF2-40B4-BE49-F238E27FC236}">
                <a16:creationId xmlns:a16="http://schemas.microsoft.com/office/drawing/2014/main" id="{9EFEA145-2CC4-457B-A066-E52FC202B678}"/>
              </a:ext>
            </a:extLst>
          </p:cNvPr>
          <p:cNvSpPr>
            <a:spLocks noGrp="1"/>
          </p:cNvSpPr>
          <p:nvPr>
            <p:ph type="title" hasCustomPrompt="1"/>
          </p:nvPr>
        </p:nvSpPr>
        <p:spPr>
          <a:xfrm>
            <a:off x="8223019" y="1873642"/>
            <a:ext cx="2386806" cy="1644953"/>
          </a:xfrm>
          <a:prstGeom prst="rect">
            <a:avLst/>
          </a:prstGeom>
        </p:spPr>
        <p:txBody>
          <a:bodyPr lIns="0" tIns="0" rIns="0" bIns="0" anchor="t" anchorCtr="0">
            <a:noAutofit/>
          </a:bodyPr>
          <a:lstStyle>
            <a:lvl1pPr algn="l">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26" name="Text Placeholder 22">
            <a:extLst>
              <a:ext uri="{FF2B5EF4-FFF2-40B4-BE49-F238E27FC236}">
                <a16:creationId xmlns:a16="http://schemas.microsoft.com/office/drawing/2014/main" id="{B30EAB6D-22AA-4AF5-A1EF-B1169118E5D2}"/>
              </a:ext>
            </a:extLst>
          </p:cNvPr>
          <p:cNvSpPr>
            <a:spLocks noGrp="1"/>
          </p:cNvSpPr>
          <p:nvPr>
            <p:ph type="body" sz="quarter" idx="18" hasCustomPrompt="1"/>
          </p:nvPr>
        </p:nvSpPr>
        <p:spPr>
          <a:xfrm>
            <a:off x="8226360" y="3954809"/>
            <a:ext cx="2829324" cy="1644937"/>
          </a:xfrm>
        </p:spPr>
        <p:txBody>
          <a:bodyPr lIns="0" tIns="0" rIns="0" bIns="0"/>
          <a:lstStyle>
            <a:lvl1pPr marL="0" marR="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lvl="0"/>
            <a:endParaRPr lang="en-US" dirty="0"/>
          </a:p>
        </p:txBody>
      </p:sp>
      <p:sp>
        <p:nvSpPr>
          <p:cNvPr id="27" name="Text Placeholder 25">
            <a:extLst>
              <a:ext uri="{FF2B5EF4-FFF2-40B4-BE49-F238E27FC236}">
                <a16:creationId xmlns:a16="http://schemas.microsoft.com/office/drawing/2014/main" id="{DCD3F7E3-AC77-4DB8-8D87-1A893BC1ADE5}"/>
              </a:ext>
            </a:extLst>
          </p:cNvPr>
          <p:cNvSpPr>
            <a:spLocks noGrp="1"/>
          </p:cNvSpPr>
          <p:nvPr>
            <p:ph type="body" sz="quarter" idx="27" hasCustomPrompt="1"/>
          </p:nvPr>
        </p:nvSpPr>
        <p:spPr>
          <a:xfrm>
            <a:off x="8226360" y="3597386"/>
            <a:ext cx="2496357" cy="319171"/>
          </a:xfrm>
        </p:spPr>
        <p:txBody>
          <a:bodyPr lIns="0" tIns="0" rIns="0" bIns="0"/>
          <a:lstStyle>
            <a:lvl1pPr marL="0" indent="0" algn="l">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pic>
        <p:nvPicPr>
          <p:cNvPr id="43" name="Рисунок 7">
            <a:extLst>
              <a:ext uri="{FF2B5EF4-FFF2-40B4-BE49-F238E27FC236}">
                <a16:creationId xmlns:a16="http://schemas.microsoft.com/office/drawing/2014/main" id="{A071136B-8535-4914-88E5-ECE32CDEC889}"/>
              </a:ext>
            </a:extLst>
          </p:cNvPr>
          <p:cNvPicPr>
            <a:picLocks noChangeAspect="1"/>
          </p:cNvPicPr>
          <p:nvPr userDrawn="1"/>
        </p:nvPicPr>
        <p:blipFill>
          <a:blip r:embed="rId2"/>
          <a:stretch>
            <a:fillRect/>
          </a:stretch>
        </p:blipFill>
        <p:spPr>
          <a:xfrm>
            <a:off x="4928932" y="1053721"/>
            <a:ext cx="2368148" cy="4943510"/>
          </a:xfrm>
          <a:prstGeom prst="rect">
            <a:avLst/>
          </a:prstGeom>
        </p:spPr>
      </p:pic>
      <p:sp>
        <p:nvSpPr>
          <p:cNvPr id="46" name="Text Placeholder 7">
            <a:extLst>
              <a:ext uri="{FF2B5EF4-FFF2-40B4-BE49-F238E27FC236}">
                <a16:creationId xmlns:a16="http://schemas.microsoft.com/office/drawing/2014/main" id="{301D5EF8-B19F-40B3-9A83-879F58A04DF6}"/>
              </a:ext>
            </a:extLst>
          </p:cNvPr>
          <p:cNvSpPr>
            <a:spLocks noGrp="1"/>
          </p:cNvSpPr>
          <p:nvPr>
            <p:ph type="body" sz="quarter" idx="28" hasCustomPrompt="1"/>
          </p:nvPr>
        </p:nvSpPr>
        <p:spPr>
          <a:xfrm>
            <a:off x="1755762" y="1221481"/>
            <a:ext cx="2536825" cy="204941"/>
          </a:xfrm>
        </p:spPr>
        <p:txBody>
          <a:bodyPr lIns="0" tIns="0" rIns="0" bIns="0"/>
          <a:lstStyle>
            <a:lvl1pPr marL="0" indent="0">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latin typeface="Inter Semi Bold" panose="02000703000000020004" pitchFamily="50" charset="0"/>
                <a:ea typeface="Inter Semi Bold" panose="02000703000000020004" pitchFamily="50" charset="0"/>
                <a:cs typeface="Inter Semi Bold" panose="02000703000000020004" pitchFamily="50" charset="0"/>
              </a:defRPr>
            </a:lvl2pPr>
            <a:lvl3pPr marL="914400" indent="0">
              <a:buNone/>
              <a:defRPr sz="1100">
                <a:latin typeface="Inter Semi Bold" panose="02000703000000020004" pitchFamily="50" charset="0"/>
                <a:ea typeface="Inter Semi Bold" panose="02000703000000020004" pitchFamily="50" charset="0"/>
                <a:cs typeface="Inter Semi Bold" panose="02000703000000020004" pitchFamily="50" charset="0"/>
              </a:defRPr>
            </a:lvl3pPr>
            <a:lvl4pPr marL="13716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4pPr>
            <a:lvl5pPr marL="18288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5pPr>
          </a:lstStyle>
          <a:p>
            <a:pPr lvl="0"/>
            <a:r>
              <a:rPr lang="en-US" dirty="0"/>
              <a:t>Title</a:t>
            </a:r>
            <a:endParaRPr lang="en-GB" dirty="0"/>
          </a:p>
        </p:txBody>
      </p:sp>
      <p:sp>
        <p:nvSpPr>
          <p:cNvPr id="47" name="Text Placeholder 7">
            <a:extLst>
              <a:ext uri="{FF2B5EF4-FFF2-40B4-BE49-F238E27FC236}">
                <a16:creationId xmlns:a16="http://schemas.microsoft.com/office/drawing/2014/main" id="{160205A1-2C7C-4CBE-8304-78C605535325}"/>
              </a:ext>
            </a:extLst>
          </p:cNvPr>
          <p:cNvSpPr>
            <a:spLocks noGrp="1"/>
          </p:cNvSpPr>
          <p:nvPr>
            <p:ph type="body" sz="quarter" idx="12" hasCustomPrompt="1"/>
          </p:nvPr>
        </p:nvSpPr>
        <p:spPr>
          <a:xfrm>
            <a:off x="1755762" y="1524234"/>
            <a:ext cx="2667671" cy="848926"/>
          </a:xfrm>
        </p:spPr>
        <p:txBody>
          <a:bodyPr lIns="0" tIns="0" rIns="0" bIns="0"/>
          <a:lstStyle>
            <a:lvl1pPr marL="0" indent="0">
              <a:lnSpc>
                <a:spcPts val="1800"/>
              </a:lnSpc>
              <a:buNone/>
              <a:defRPr sz="1100">
                <a:solidFill>
                  <a:srgbClr val="5F6062"/>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latin typeface="Inter Semi Bold" panose="02000703000000020004" pitchFamily="50" charset="0"/>
                <a:ea typeface="Inter Semi Bold" panose="02000703000000020004" pitchFamily="50" charset="0"/>
                <a:cs typeface="Inter Semi Bold" panose="02000703000000020004" pitchFamily="50" charset="0"/>
              </a:defRPr>
            </a:lvl2pPr>
            <a:lvl3pPr marL="914400" indent="0">
              <a:buNone/>
              <a:defRPr sz="1100">
                <a:latin typeface="Inter Semi Bold" panose="02000703000000020004" pitchFamily="50" charset="0"/>
                <a:ea typeface="Inter Semi Bold" panose="02000703000000020004" pitchFamily="50" charset="0"/>
                <a:cs typeface="Inter Semi Bold" panose="02000703000000020004" pitchFamily="50" charset="0"/>
              </a:defRPr>
            </a:lvl3pPr>
            <a:lvl4pPr marL="13716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4pPr>
            <a:lvl5pPr marL="18288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5pPr>
          </a:lstStyle>
          <a:p>
            <a:pPr lvl="0"/>
            <a:r>
              <a:rPr lang="en-US" dirty="0"/>
              <a:t>Ut et pulvinar </a:t>
            </a:r>
            <a:r>
              <a:rPr lang="en-US" dirty="0" err="1"/>
              <a:t>odio</a:t>
            </a:r>
            <a:r>
              <a:rPr lang="en-US" dirty="0"/>
              <a:t>. Nam </a:t>
            </a:r>
            <a:r>
              <a:rPr lang="en-US" dirty="0" err="1"/>
              <a:t>condimentum</a:t>
            </a:r>
            <a:r>
              <a:rPr lang="en-US" dirty="0"/>
              <a:t> </a:t>
            </a:r>
            <a:r>
              <a:rPr lang="en-US" dirty="0" err="1"/>
              <a:t>nisl</a:t>
            </a:r>
            <a:r>
              <a:rPr lang="en-US" dirty="0"/>
              <a:t> at ante </a:t>
            </a:r>
            <a:r>
              <a:rPr lang="en-US" dirty="0" err="1"/>
              <a:t>euismod</a:t>
            </a:r>
            <a:r>
              <a:rPr lang="en-US" dirty="0"/>
              <a:t> else. </a:t>
            </a:r>
            <a:r>
              <a:rPr lang="en-US" dirty="0" err="1"/>
              <a:t>Nulla</a:t>
            </a:r>
            <a:r>
              <a:rPr lang="en-US" dirty="0"/>
              <a:t> </a:t>
            </a:r>
            <a:r>
              <a:rPr lang="en-US" dirty="0" err="1"/>
              <a:t>facilisi</a:t>
            </a:r>
            <a:r>
              <a:rPr lang="en-US" dirty="0"/>
              <a:t>. Vestibulum tempus else.</a:t>
            </a:r>
          </a:p>
        </p:txBody>
      </p:sp>
      <p:sp>
        <p:nvSpPr>
          <p:cNvPr id="48" name="Text Placeholder 7">
            <a:extLst>
              <a:ext uri="{FF2B5EF4-FFF2-40B4-BE49-F238E27FC236}">
                <a16:creationId xmlns:a16="http://schemas.microsoft.com/office/drawing/2014/main" id="{C4965E90-DF33-4F36-BB0B-A268DCE64DAF}"/>
              </a:ext>
            </a:extLst>
          </p:cNvPr>
          <p:cNvSpPr>
            <a:spLocks noGrp="1"/>
          </p:cNvSpPr>
          <p:nvPr>
            <p:ph type="body" sz="quarter" idx="29" hasCustomPrompt="1"/>
          </p:nvPr>
        </p:nvSpPr>
        <p:spPr>
          <a:xfrm>
            <a:off x="1755762" y="3737572"/>
            <a:ext cx="2536825" cy="204941"/>
          </a:xfrm>
        </p:spPr>
        <p:txBody>
          <a:bodyPr lIns="0" tIns="0" rIns="0" bIns="0"/>
          <a:lstStyle>
            <a:lvl1pPr marL="0" indent="0">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sz="1200">
                <a:latin typeface="Inter Semi Bold" panose="02000703000000020004" pitchFamily="50" charset="0"/>
                <a:ea typeface="Inter Semi Bold" panose="02000703000000020004" pitchFamily="50" charset="0"/>
                <a:cs typeface="Inter Semi Bold" panose="02000703000000020004" pitchFamily="50" charset="0"/>
              </a:defRPr>
            </a:lvl2pPr>
            <a:lvl3pPr marL="914400" indent="0">
              <a:buNone/>
              <a:defRPr sz="1100">
                <a:latin typeface="Inter Semi Bold" panose="02000703000000020004" pitchFamily="50" charset="0"/>
                <a:ea typeface="Inter Semi Bold" panose="02000703000000020004" pitchFamily="50" charset="0"/>
                <a:cs typeface="Inter Semi Bold" panose="02000703000000020004" pitchFamily="50" charset="0"/>
              </a:defRPr>
            </a:lvl3pPr>
            <a:lvl4pPr marL="13716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4pPr>
            <a:lvl5pPr marL="18288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5pPr>
          </a:lstStyle>
          <a:p>
            <a:pPr lvl="0"/>
            <a:r>
              <a:rPr lang="en-US" dirty="0"/>
              <a:t>Title</a:t>
            </a:r>
            <a:endParaRPr lang="en-GB" dirty="0"/>
          </a:p>
        </p:txBody>
      </p:sp>
      <p:sp>
        <p:nvSpPr>
          <p:cNvPr id="49" name="Text Placeholder 7">
            <a:extLst>
              <a:ext uri="{FF2B5EF4-FFF2-40B4-BE49-F238E27FC236}">
                <a16:creationId xmlns:a16="http://schemas.microsoft.com/office/drawing/2014/main" id="{24D8841C-517C-4C4B-807B-4D2BA1EF2265}"/>
              </a:ext>
            </a:extLst>
          </p:cNvPr>
          <p:cNvSpPr>
            <a:spLocks noGrp="1"/>
          </p:cNvSpPr>
          <p:nvPr>
            <p:ph type="body" sz="quarter" idx="30" hasCustomPrompt="1"/>
          </p:nvPr>
        </p:nvSpPr>
        <p:spPr>
          <a:xfrm>
            <a:off x="1755762" y="4040325"/>
            <a:ext cx="2667671" cy="848926"/>
          </a:xfrm>
        </p:spPr>
        <p:txBody>
          <a:bodyPr lIns="0" tIns="0" rIns="0" bIns="0"/>
          <a:lstStyle>
            <a:lvl1pPr marL="0" indent="0">
              <a:lnSpc>
                <a:spcPts val="1800"/>
              </a:lnSpc>
              <a:buNone/>
              <a:defRPr sz="1100">
                <a:solidFill>
                  <a:srgbClr val="5F6062"/>
                </a:solidFill>
                <a:latin typeface="Inter" panose="020B0502030000000004" pitchFamily="34" charset="0"/>
                <a:ea typeface="Inter" panose="020B0502030000000004" pitchFamily="34" charset="0"/>
                <a:cs typeface="Inter" panose="020B0502030000000004" pitchFamily="34" charset="0"/>
              </a:defRPr>
            </a:lvl1pPr>
            <a:lvl2pPr marL="457200" indent="0">
              <a:buNone/>
              <a:defRPr sz="1200">
                <a:latin typeface="Inter Semi Bold" panose="02000703000000020004" pitchFamily="50" charset="0"/>
                <a:ea typeface="Inter Semi Bold" panose="02000703000000020004" pitchFamily="50" charset="0"/>
                <a:cs typeface="Inter Semi Bold" panose="02000703000000020004" pitchFamily="50" charset="0"/>
              </a:defRPr>
            </a:lvl2pPr>
            <a:lvl3pPr marL="914400" indent="0">
              <a:buNone/>
              <a:defRPr sz="1100">
                <a:latin typeface="Inter Semi Bold" panose="02000703000000020004" pitchFamily="50" charset="0"/>
                <a:ea typeface="Inter Semi Bold" panose="02000703000000020004" pitchFamily="50" charset="0"/>
                <a:cs typeface="Inter Semi Bold" panose="02000703000000020004" pitchFamily="50" charset="0"/>
              </a:defRPr>
            </a:lvl3pPr>
            <a:lvl4pPr marL="13716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4pPr>
            <a:lvl5pPr marL="1828800" indent="0">
              <a:buNone/>
              <a:defRPr sz="1050">
                <a:latin typeface="Inter Semi Bold" panose="02000703000000020004" pitchFamily="50" charset="0"/>
                <a:ea typeface="Inter Semi Bold" panose="02000703000000020004" pitchFamily="50" charset="0"/>
                <a:cs typeface="Inter Semi Bold" panose="02000703000000020004" pitchFamily="50" charset="0"/>
              </a:defRPr>
            </a:lvl5pPr>
          </a:lstStyle>
          <a:p>
            <a:pPr lvl="0"/>
            <a:r>
              <a:rPr lang="en-US" dirty="0"/>
              <a:t>Ut et pulvinar </a:t>
            </a:r>
            <a:r>
              <a:rPr lang="en-US" dirty="0" err="1"/>
              <a:t>odio</a:t>
            </a:r>
            <a:r>
              <a:rPr lang="en-US" dirty="0"/>
              <a:t>. Nam </a:t>
            </a:r>
            <a:r>
              <a:rPr lang="en-US" dirty="0" err="1"/>
              <a:t>condimentum</a:t>
            </a:r>
            <a:r>
              <a:rPr lang="en-US" dirty="0"/>
              <a:t> </a:t>
            </a:r>
            <a:r>
              <a:rPr lang="en-US" dirty="0" err="1"/>
              <a:t>nisl</a:t>
            </a:r>
            <a:r>
              <a:rPr lang="en-US" dirty="0"/>
              <a:t> at ante </a:t>
            </a:r>
            <a:r>
              <a:rPr lang="en-US" dirty="0" err="1"/>
              <a:t>euismod</a:t>
            </a:r>
            <a:r>
              <a:rPr lang="en-US" dirty="0"/>
              <a:t> else. </a:t>
            </a:r>
            <a:r>
              <a:rPr lang="en-US" dirty="0" err="1"/>
              <a:t>Nulla</a:t>
            </a:r>
            <a:r>
              <a:rPr lang="en-US" dirty="0"/>
              <a:t> </a:t>
            </a:r>
            <a:r>
              <a:rPr lang="en-US" dirty="0" err="1"/>
              <a:t>facilisi</a:t>
            </a:r>
            <a:r>
              <a:rPr lang="en-US" dirty="0"/>
              <a:t>. Vestibulum tempus else.</a:t>
            </a:r>
          </a:p>
        </p:txBody>
      </p:sp>
    </p:spTree>
    <p:extLst>
      <p:ext uri="{BB962C8B-B14F-4D97-AF65-F5344CB8AC3E}">
        <p14:creationId xmlns:p14="http://schemas.microsoft.com/office/powerpoint/2010/main" val="244321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38FF-2CE5-449B-9C67-CD4AA7E1F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11FA82-977D-4166-9E47-708A4A16B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ED6E0C-DBC2-4C2F-8993-D1CDE5B89035}"/>
              </a:ext>
            </a:extLst>
          </p:cNvPr>
          <p:cNvSpPr>
            <a:spLocks noGrp="1"/>
          </p:cNvSpPr>
          <p:nvPr>
            <p:ph type="dt" sz="half" idx="10"/>
          </p:nvPr>
        </p:nvSpPr>
        <p:spPr/>
        <p:txBody>
          <a:bodyPr/>
          <a:lstStyle/>
          <a:p>
            <a:fld id="{BBBBCD0C-4E9B-4EB5-88FB-D57B14A78782}" type="datetimeFigureOut">
              <a:rPr lang="en-GB" smtClean="0"/>
              <a:t>05/11/2020</a:t>
            </a:fld>
            <a:endParaRPr lang="en-GB"/>
          </a:p>
        </p:txBody>
      </p:sp>
      <p:sp>
        <p:nvSpPr>
          <p:cNvPr id="5" name="Footer Placeholder 4">
            <a:extLst>
              <a:ext uri="{FF2B5EF4-FFF2-40B4-BE49-F238E27FC236}">
                <a16:creationId xmlns:a16="http://schemas.microsoft.com/office/drawing/2014/main" id="{143F8B21-B856-4532-982E-6ACE831E2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C6518-F6EB-4259-AD4D-D6ACB8E333AC}"/>
              </a:ext>
            </a:extLst>
          </p:cNvPr>
          <p:cNvSpPr>
            <a:spLocks noGrp="1"/>
          </p:cNvSpPr>
          <p:nvPr>
            <p:ph type="sldNum" sz="quarter" idx="12"/>
          </p:nvPr>
        </p:nvSpPr>
        <p:spPr/>
        <p:txBody>
          <a:bodyPr/>
          <a:lstStyle/>
          <a:p>
            <a:fld id="{2EF2FC3B-CD6C-41D9-8E0D-D70825D5913D}" type="slidenum">
              <a:rPr lang="en-GB" smtClean="0"/>
              <a:t>‹#›</a:t>
            </a:fld>
            <a:endParaRPr lang="en-GB"/>
          </a:p>
        </p:txBody>
      </p:sp>
    </p:spTree>
    <p:extLst>
      <p:ext uri="{BB962C8B-B14F-4D97-AF65-F5344CB8AC3E}">
        <p14:creationId xmlns:p14="http://schemas.microsoft.com/office/powerpoint/2010/main" val="3565914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460E-159E-4757-872F-1DB1C21B37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B8742C-3A01-4E30-97FA-6495EE648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C681D-6C82-4EBD-B68F-43D114943CAF}"/>
              </a:ext>
            </a:extLst>
          </p:cNvPr>
          <p:cNvSpPr>
            <a:spLocks noGrp="1"/>
          </p:cNvSpPr>
          <p:nvPr>
            <p:ph type="dt" sz="half" idx="10"/>
          </p:nvPr>
        </p:nvSpPr>
        <p:spPr/>
        <p:txBody>
          <a:bodyPr/>
          <a:lstStyle/>
          <a:p>
            <a:fld id="{BBBBCD0C-4E9B-4EB5-88FB-D57B14A78782}" type="datetimeFigureOut">
              <a:rPr lang="en-GB" smtClean="0"/>
              <a:t>05/11/2020</a:t>
            </a:fld>
            <a:endParaRPr lang="en-GB"/>
          </a:p>
        </p:txBody>
      </p:sp>
      <p:sp>
        <p:nvSpPr>
          <p:cNvPr id="5" name="Footer Placeholder 4">
            <a:extLst>
              <a:ext uri="{FF2B5EF4-FFF2-40B4-BE49-F238E27FC236}">
                <a16:creationId xmlns:a16="http://schemas.microsoft.com/office/drawing/2014/main" id="{1E1212E9-6FEB-4E89-B505-E6F1B469D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C6A162-0D6A-412D-A27C-FC04B90A6F96}"/>
              </a:ext>
            </a:extLst>
          </p:cNvPr>
          <p:cNvSpPr>
            <a:spLocks noGrp="1"/>
          </p:cNvSpPr>
          <p:nvPr>
            <p:ph type="sldNum" sz="quarter" idx="12"/>
          </p:nvPr>
        </p:nvSpPr>
        <p:spPr/>
        <p:txBody>
          <a:bodyPr/>
          <a:lstStyle/>
          <a:p>
            <a:fld id="{2EF2FC3B-CD6C-41D9-8E0D-D70825D5913D}" type="slidenum">
              <a:rPr lang="en-GB" smtClean="0"/>
              <a:t>‹#›</a:t>
            </a:fld>
            <a:endParaRPr lang="en-GB"/>
          </a:p>
        </p:txBody>
      </p:sp>
    </p:spTree>
    <p:extLst>
      <p:ext uri="{BB962C8B-B14F-4D97-AF65-F5344CB8AC3E}">
        <p14:creationId xmlns:p14="http://schemas.microsoft.com/office/powerpoint/2010/main" val="37855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riangles - Plai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7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9" name="Text Placeholder 2"/>
          <p:cNvSpPr>
            <a:spLocks noGrp="1"/>
          </p:cNvSpPr>
          <p:nvPr>
            <p:ph idx="1"/>
          </p:nvPr>
        </p:nvSpPr>
        <p:spPr>
          <a:xfrm>
            <a:off x="584994" y="1825625"/>
            <a:ext cx="10768806" cy="4351338"/>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140278AA-136C-4A61-AA87-3C42242DB600}"/>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0FEE8CE-F98A-4A56-8DE0-E1A689533291}"/>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9FEBC28-7C6C-4ED2-BD69-2F00094AED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
        <p:nvSpPr>
          <p:cNvPr id="7" name="Title 1">
            <a:extLst>
              <a:ext uri="{FF2B5EF4-FFF2-40B4-BE49-F238E27FC236}">
                <a16:creationId xmlns:a16="http://schemas.microsoft.com/office/drawing/2014/main" id="{9A0D65A1-1652-4163-A582-0123A6FD4F64}"/>
              </a:ext>
            </a:extLst>
          </p:cNvPr>
          <p:cNvSpPr>
            <a:spLocks noGrp="1"/>
          </p:cNvSpPr>
          <p:nvPr>
            <p:ph type="title"/>
          </p:nvPr>
        </p:nvSpPr>
        <p:spPr>
          <a:xfrm>
            <a:off x="587375" y="1027522"/>
            <a:ext cx="11032788" cy="663165"/>
          </a:xfrm>
          <a:prstGeom prst="rect">
            <a:avLst/>
          </a:prstGeom>
        </p:spPr>
        <p:txBody>
          <a:bodyPr anchor="t" anchorCtr="0"/>
          <a:lstStyle>
            <a:lvl1pPr>
              <a:defRPr spc="0">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a:t>Click to edit Master title style</a:t>
            </a:r>
            <a:endParaRPr lang="en-GB" dirty="0"/>
          </a:p>
        </p:txBody>
      </p:sp>
    </p:spTree>
    <p:extLst>
      <p:ext uri="{BB962C8B-B14F-4D97-AF65-F5344CB8AC3E}">
        <p14:creationId xmlns:p14="http://schemas.microsoft.com/office/powerpoint/2010/main" val="378274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watch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67C6FB-3A41-40D4-8291-C977D0F3E2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73356" y="1211831"/>
            <a:ext cx="8845288" cy="4653793"/>
          </a:xfrm>
          <a:prstGeom prst="rect">
            <a:avLst/>
          </a:prstGeom>
        </p:spPr>
      </p:pic>
    </p:spTree>
    <p:extLst>
      <p:ext uri="{BB962C8B-B14F-4D97-AF65-F5344CB8AC3E}">
        <p14:creationId xmlns:p14="http://schemas.microsoft.com/office/powerpoint/2010/main" val="352210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 Right aligne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742493E7-3E46-462F-86F4-213280798A29}"/>
              </a:ext>
            </a:extLst>
          </p:cNvPr>
          <p:cNvSpPr>
            <a:spLocks noGrp="1"/>
          </p:cNvSpPr>
          <p:nvPr>
            <p:ph type="body" sz="quarter" idx="17" hasCustomPrompt="1"/>
          </p:nvPr>
        </p:nvSpPr>
        <p:spPr>
          <a:xfrm>
            <a:off x="8120153" y="1406122"/>
            <a:ext cx="2340570" cy="311313"/>
          </a:xfrm>
        </p:spPr>
        <p:txBody>
          <a:bodyPr lIns="0" tIns="0" rIns="0" bIns="0"/>
          <a:lstStyle>
            <a:lvl1pPr marL="0" indent="0" algn="l">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0" name="Title 1">
            <a:extLst>
              <a:ext uri="{FF2B5EF4-FFF2-40B4-BE49-F238E27FC236}">
                <a16:creationId xmlns:a16="http://schemas.microsoft.com/office/drawing/2014/main" id="{ADFBECAB-C2B5-4234-A5CD-287FA7284429}"/>
              </a:ext>
            </a:extLst>
          </p:cNvPr>
          <p:cNvSpPr>
            <a:spLocks noGrp="1"/>
          </p:cNvSpPr>
          <p:nvPr>
            <p:ph type="title" hasCustomPrompt="1"/>
          </p:nvPr>
        </p:nvSpPr>
        <p:spPr>
          <a:xfrm>
            <a:off x="8120153" y="1955812"/>
            <a:ext cx="2386806" cy="1644953"/>
          </a:xfrm>
          <a:prstGeom prst="rect">
            <a:avLst/>
          </a:prstGeom>
        </p:spPr>
        <p:txBody>
          <a:bodyPr lIns="0" tIns="0" rIns="0" bIns="0" anchor="t" anchorCtr="0">
            <a:noAutofit/>
          </a:bodyPr>
          <a:lstStyle>
            <a:lvl1pPr algn="l">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1" name="Text Placeholder 22">
            <a:extLst>
              <a:ext uri="{FF2B5EF4-FFF2-40B4-BE49-F238E27FC236}">
                <a16:creationId xmlns:a16="http://schemas.microsoft.com/office/drawing/2014/main" id="{5A25F345-42A3-4C3D-B0A6-2E66D62127D3}"/>
              </a:ext>
            </a:extLst>
          </p:cNvPr>
          <p:cNvSpPr>
            <a:spLocks noGrp="1"/>
          </p:cNvSpPr>
          <p:nvPr>
            <p:ph type="body" sz="quarter" idx="18" hasCustomPrompt="1"/>
          </p:nvPr>
        </p:nvSpPr>
        <p:spPr>
          <a:xfrm>
            <a:off x="8123494" y="4036979"/>
            <a:ext cx="2829324" cy="1644937"/>
          </a:xfrm>
        </p:spPr>
        <p:txBody>
          <a:bodyPr lIns="0" tIns="0" rIns="0" bIns="0"/>
          <a:lstStyle>
            <a:lvl1pPr marL="0" marR="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lvl="0"/>
            <a:endParaRPr lang="en-US" dirty="0"/>
          </a:p>
        </p:txBody>
      </p:sp>
      <p:sp>
        <p:nvSpPr>
          <p:cNvPr id="12" name="Text Placeholder 25">
            <a:extLst>
              <a:ext uri="{FF2B5EF4-FFF2-40B4-BE49-F238E27FC236}">
                <a16:creationId xmlns:a16="http://schemas.microsoft.com/office/drawing/2014/main" id="{2E6B9346-9F09-4FF8-A305-1DBEA79A8F87}"/>
              </a:ext>
            </a:extLst>
          </p:cNvPr>
          <p:cNvSpPr>
            <a:spLocks noGrp="1"/>
          </p:cNvSpPr>
          <p:nvPr>
            <p:ph type="body" sz="quarter" idx="27" hasCustomPrompt="1"/>
          </p:nvPr>
        </p:nvSpPr>
        <p:spPr>
          <a:xfrm>
            <a:off x="8123494" y="3679556"/>
            <a:ext cx="2496357" cy="319171"/>
          </a:xfrm>
        </p:spPr>
        <p:txBody>
          <a:bodyPr lIns="0" tIns="0" rIns="0" bIns="0"/>
          <a:lstStyle>
            <a:lvl1pPr marL="0" indent="0" algn="l">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cxnSp>
        <p:nvCxnSpPr>
          <p:cNvPr id="6" name="Straight Connector 5">
            <a:extLst>
              <a:ext uri="{FF2B5EF4-FFF2-40B4-BE49-F238E27FC236}">
                <a16:creationId xmlns:a16="http://schemas.microsoft.com/office/drawing/2014/main" id="{97227A37-BD2B-4041-B563-8F110F5A6528}"/>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012F7D3-4032-41B2-9FE5-27E98D9C19BD}"/>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308EB78-0804-4AA5-965D-B53B3D51F6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35698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 Left aligne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742493E7-3E46-462F-86F4-213280798A29}"/>
              </a:ext>
            </a:extLst>
          </p:cNvPr>
          <p:cNvSpPr>
            <a:spLocks noGrp="1"/>
          </p:cNvSpPr>
          <p:nvPr>
            <p:ph type="body" sz="quarter" idx="17" hasCustomPrompt="1"/>
          </p:nvPr>
        </p:nvSpPr>
        <p:spPr>
          <a:xfrm>
            <a:off x="955783" y="1406122"/>
            <a:ext cx="2340570" cy="311313"/>
          </a:xfrm>
        </p:spPr>
        <p:txBody>
          <a:bodyPr lIns="0" tIns="0" rIns="0" bIns="0"/>
          <a:lstStyle>
            <a:lvl1pPr marL="0" indent="0" algn="l">
              <a:buNone/>
              <a:defRPr sz="1600">
                <a:solidFill>
                  <a:srgbClr val="B5BE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0" name="Title 1">
            <a:extLst>
              <a:ext uri="{FF2B5EF4-FFF2-40B4-BE49-F238E27FC236}">
                <a16:creationId xmlns:a16="http://schemas.microsoft.com/office/drawing/2014/main" id="{ADFBECAB-C2B5-4234-A5CD-287FA7284429}"/>
              </a:ext>
            </a:extLst>
          </p:cNvPr>
          <p:cNvSpPr>
            <a:spLocks noGrp="1"/>
          </p:cNvSpPr>
          <p:nvPr>
            <p:ph type="title" hasCustomPrompt="1"/>
          </p:nvPr>
        </p:nvSpPr>
        <p:spPr>
          <a:xfrm>
            <a:off x="955783" y="1955812"/>
            <a:ext cx="2386806" cy="1644953"/>
          </a:xfrm>
          <a:prstGeom prst="rect">
            <a:avLst/>
          </a:prstGeom>
        </p:spPr>
        <p:txBody>
          <a:bodyPr lIns="0" tIns="0" rIns="0" bIns="0" anchor="t" anchorCtr="0">
            <a:noAutofit/>
          </a:bodyPr>
          <a:lstStyle>
            <a:lvl1pPr algn="l">
              <a:lnSpc>
                <a:spcPts val="4800"/>
              </a:lnSpc>
              <a:defRPr sz="4400" spc="-15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1" name="Text Placeholder 22">
            <a:extLst>
              <a:ext uri="{FF2B5EF4-FFF2-40B4-BE49-F238E27FC236}">
                <a16:creationId xmlns:a16="http://schemas.microsoft.com/office/drawing/2014/main" id="{5A25F345-42A3-4C3D-B0A6-2E66D62127D3}"/>
              </a:ext>
            </a:extLst>
          </p:cNvPr>
          <p:cNvSpPr>
            <a:spLocks noGrp="1"/>
          </p:cNvSpPr>
          <p:nvPr>
            <p:ph type="body" sz="quarter" idx="18" hasCustomPrompt="1"/>
          </p:nvPr>
        </p:nvSpPr>
        <p:spPr>
          <a:xfrm>
            <a:off x="959124" y="4036979"/>
            <a:ext cx="2829324" cy="1644937"/>
          </a:xfrm>
        </p:spPr>
        <p:txBody>
          <a:bodyPr lIns="0" tIns="0" rIns="0" bIns="0"/>
          <a:lstStyle>
            <a:lvl1pPr marL="0" marR="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sz="1100">
                <a:solidFill>
                  <a:srgbClr val="BEC0C2"/>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lvl="0"/>
            <a:endParaRPr lang="en-US" dirty="0"/>
          </a:p>
        </p:txBody>
      </p:sp>
      <p:sp>
        <p:nvSpPr>
          <p:cNvPr id="12" name="Text Placeholder 25">
            <a:extLst>
              <a:ext uri="{FF2B5EF4-FFF2-40B4-BE49-F238E27FC236}">
                <a16:creationId xmlns:a16="http://schemas.microsoft.com/office/drawing/2014/main" id="{2E6B9346-9F09-4FF8-A305-1DBEA79A8F87}"/>
              </a:ext>
            </a:extLst>
          </p:cNvPr>
          <p:cNvSpPr>
            <a:spLocks noGrp="1"/>
          </p:cNvSpPr>
          <p:nvPr>
            <p:ph type="body" sz="quarter" idx="27" hasCustomPrompt="1"/>
          </p:nvPr>
        </p:nvSpPr>
        <p:spPr>
          <a:xfrm>
            <a:off x="959124" y="3679556"/>
            <a:ext cx="2496357" cy="319171"/>
          </a:xfrm>
        </p:spPr>
        <p:txBody>
          <a:bodyPr lIns="0" tIns="0" rIns="0" bIns="0"/>
          <a:lstStyle>
            <a:lvl1pPr marL="0" indent="0" algn="l">
              <a:buNone/>
              <a:defRPr sz="1200">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cxnSp>
        <p:nvCxnSpPr>
          <p:cNvPr id="6" name="Straight Connector 5">
            <a:extLst>
              <a:ext uri="{FF2B5EF4-FFF2-40B4-BE49-F238E27FC236}">
                <a16:creationId xmlns:a16="http://schemas.microsoft.com/office/drawing/2014/main" id="{237398C7-0005-4C11-94C3-7CE5AEF7B5E0}"/>
              </a:ext>
            </a:extLst>
          </p:cNvPr>
          <p:cNvCxnSpPr/>
          <p:nvPr userDrawn="1"/>
        </p:nvCxnSpPr>
        <p:spPr>
          <a:xfrm>
            <a:off x="585787" y="6391275"/>
            <a:ext cx="1103947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0737C6C-0DD9-4B35-AA16-7933512D60AF}"/>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2">
                  <a:lumMod val="25000"/>
                </a:schemeClr>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CB8BB09B-8E1E-41D3-9936-C9C85EB1C6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994" y="6477001"/>
            <a:ext cx="829469" cy="118386"/>
          </a:xfrm>
          <a:prstGeom prst="rect">
            <a:avLst/>
          </a:prstGeom>
        </p:spPr>
      </p:pic>
    </p:spTree>
    <p:extLst>
      <p:ext uri="{BB962C8B-B14F-4D97-AF65-F5344CB8AC3E}">
        <p14:creationId xmlns:p14="http://schemas.microsoft.com/office/powerpoint/2010/main" val="350038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Dark - Right aligned">
    <p:bg>
      <p:bgPr>
        <a:solidFill>
          <a:srgbClr val="222A35"/>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742493E7-3E46-462F-86F4-213280798A29}"/>
              </a:ext>
            </a:extLst>
          </p:cNvPr>
          <p:cNvSpPr>
            <a:spLocks noGrp="1"/>
          </p:cNvSpPr>
          <p:nvPr>
            <p:ph type="body" sz="quarter" idx="17" hasCustomPrompt="1"/>
          </p:nvPr>
        </p:nvSpPr>
        <p:spPr>
          <a:xfrm>
            <a:off x="8120153" y="1406122"/>
            <a:ext cx="2340570" cy="311313"/>
          </a:xfrm>
        </p:spPr>
        <p:txBody>
          <a:bodyPr lIns="0" tIns="0" rIns="0" bIns="0"/>
          <a:lstStyle>
            <a:lvl1pPr marL="0" indent="0" algn="l">
              <a:buNone/>
              <a:defRPr sz="1600">
                <a:solidFill>
                  <a:srgbClr val="C3D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0" name="Title 1">
            <a:extLst>
              <a:ext uri="{FF2B5EF4-FFF2-40B4-BE49-F238E27FC236}">
                <a16:creationId xmlns:a16="http://schemas.microsoft.com/office/drawing/2014/main" id="{ADFBECAB-C2B5-4234-A5CD-287FA7284429}"/>
              </a:ext>
            </a:extLst>
          </p:cNvPr>
          <p:cNvSpPr>
            <a:spLocks noGrp="1"/>
          </p:cNvSpPr>
          <p:nvPr>
            <p:ph type="title" hasCustomPrompt="1"/>
          </p:nvPr>
        </p:nvSpPr>
        <p:spPr>
          <a:xfrm>
            <a:off x="8120153" y="1955812"/>
            <a:ext cx="2386806" cy="1644953"/>
          </a:xfrm>
          <a:prstGeom prst="rect">
            <a:avLst/>
          </a:prstGeom>
        </p:spPr>
        <p:txBody>
          <a:bodyPr lIns="0" tIns="0" rIns="0" bIns="0" anchor="t" anchorCtr="0">
            <a:noAutofit/>
          </a:bodyPr>
          <a:lstStyle>
            <a:lvl1pPr algn="l">
              <a:lnSpc>
                <a:spcPts val="4800"/>
              </a:lnSpc>
              <a:defRPr sz="4400" spc="-15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1" name="Text Placeholder 22">
            <a:extLst>
              <a:ext uri="{FF2B5EF4-FFF2-40B4-BE49-F238E27FC236}">
                <a16:creationId xmlns:a16="http://schemas.microsoft.com/office/drawing/2014/main" id="{5A25F345-42A3-4C3D-B0A6-2E66D62127D3}"/>
              </a:ext>
            </a:extLst>
          </p:cNvPr>
          <p:cNvSpPr>
            <a:spLocks noGrp="1"/>
          </p:cNvSpPr>
          <p:nvPr>
            <p:ph type="body" sz="quarter" idx="18" hasCustomPrompt="1"/>
          </p:nvPr>
        </p:nvSpPr>
        <p:spPr>
          <a:xfrm>
            <a:off x="8123494" y="4036979"/>
            <a:ext cx="2829324" cy="1644937"/>
          </a:xfrm>
        </p:spPr>
        <p:txBody>
          <a:bodyPr lIns="0" tIns="0" rIns="0" bIns="0"/>
          <a:lstStyle>
            <a:lvl1pPr marL="0" marR="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sz="1100">
                <a:solidFill>
                  <a:schemeClr val="bg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lvl="0"/>
            <a:endParaRPr lang="en-US" dirty="0"/>
          </a:p>
        </p:txBody>
      </p:sp>
      <p:sp>
        <p:nvSpPr>
          <p:cNvPr id="12" name="Text Placeholder 25">
            <a:extLst>
              <a:ext uri="{FF2B5EF4-FFF2-40B4-BE49-F238E27FC236}">
                <a16:creationId xmlns:a16="http://schemas.microsoft.com/office/drawing/2014/main" id="{2E6B9346-9F09-4FF8-A305-1DBEA79A8F87}"/>
              </a:ext>
            </a:extLst>
          </p:cNvPr>
          <p:cNvSpPr>
            <a:spLocks noGrp="1"/>
          </p:cNvSpPr>
          <p:nvPr>
            <p:ph type="body" sz="quarter" idx="27" hasCustomPrompt="1"/>
          </p:nvPr>
        </p:nvSpPr>
        <p:spPr>
          <a:xfrm>
            <a:off x="8123494" y="3679556"/>
            <a:ext cx="2496357" cy="319171"/>
          </a:xfrm>
        </p:spPr>
        <p:txBody>
          <a:bodyPr lIns="0" tIns="0" rIns="0" bIns="0"/>
          <a:lstStyle>
            <a:lvl1pPr marL="0" indent="0" algn="l">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cxnSp>
        <p:nvCxnSpPr>
          <p:cNvPr id="6" name="Straight Connector 5">
            <a:extLst>
              <a:ext uri="{FF2B5EF4-FFF2-40B4-BE49-F238E27FC236}">
                <a16:creationId xmlns:a16="http://schemas.microsoft.com/office/drawing/2014/main" id="{115667E2-3D54-4FA6-B6B2-EF1764DD362E}"/>
              </a:ext>
            </a:extLst>
          </p:cNvPr>
          <p:cNvCxnSpPr/>
          <p:nvPr userDrawn="1"/>
        </p:nvCxnSpPr>
        <p:spPr>
          <a:xfrm>
            <a:off x="585787" y="6391275"/>
            <a:ext cx="110394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4433B7C-2F3F-42FD-92C2-3C2C4EF57177}"/>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1"/>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1"/>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FC91C31D-8FA6-4275-9F0F-D948CCBCA1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994" y="6484596"/>
            <a:ext cx="829469" cy="103196"/>
          </a:xfrm>
          <a:prstGeom prst="rect">
            <a:avLst/>
          </a:prstGeom>
        </p:spPr>
      </p:pic>
    </p:spTree>
    <p:extLst>
      <p:ext uri="{BB962C8B-B14F-4D97-AF65-F5344CB8AC3E}">
        <p14:creationId xmlns:p14="http://schemas.microsoft.com/office/powerpoint/2010/main" val="232088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Text Dark - Left aligned">
    <p:bg>
      <p:bgPr>
        <a:solidFill>
          <a:srgbClr val="222A35"/>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742493E7-3E46-462F-86F4-213280798A29}"/>
              </a:ext>
            </a:extLst>
          </p:cNvPr>
          <p:cNvSpPr>
            <a:spLocks noGrp="1"/>
          </p:cNvSpPr>
          <p:nvPr>
            <p:ph type="body" sz="quarter" idx="17" hasCustomPrompt="1"/>
          </p:nvPr>
        </p:nvSpPr>
        <p:spPr>
          <a:xfrm>
            <a:off x="955783" y="1406122"/>
            <a:ext cx="2340570" cy="311313"/>
          </a:xfrm>
        </p:spPr>
        <p:txBody>
          <a:bodyPr lIns="0" tIns="0" rIns="0" bIns="0"/>
          <a:lstStyle>
            <a:lvl1pPr marL="0" indent="0" algn="l">
              <a:buNone/>
              <a:defRPr sz="1600">
                <a:solidFill>
                  <a:srgbClr val="C3D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Text Section</a:t>
            </a:r>
            <a:endParaRPr lang="en-GB" dirty="0"/>
          </a:p>
        </p:txBody>
      </p:sp>
      <p:sp>
        <p:nvSpPr>
          <p:cNvPr id="10" name="Title 1">
            <a:extLst>
              <a:ext uri="{FF2B5EF4-FFF2-40B4-BE49-F238E27FC236}">
                <a16:creationId xmlns:a16="http://schemas.microsoft.com/office/drawing/2014/main" id="{ADFBECAB-C2B5-4234-A5CD-287FA7284429}"/>
              </a:ext>
            </a:extLst>
          </p:cNvPr>
          <p:cNvSpPr>
            <a:spLocks noGrp="1"/>
          </p:cNvSpPr>
          <p:nvPr>
            <p:ph type="title" hasCustomPrompt="1"/>
          </p:nvPr>
        </p:nvSpPr>
        <p:spPr>
          <a:xfrm>
            <a:off x="955783" y="1955812"/>
            <a:ext cx="2386806" cy="1644953"/>
          </a:xfrm>
          <a:prstGeom prst="rect">
            <a:avLst/>
          </a:prstGeom>
        </p:spPr>
        <p:txBody>
          <a:bodyPr lIns="0" tIns="0" rIns="0" bIns="0" anchor="t" anchorCtr="0">
            <a:noAutofit/>
          </a:bodyPr>
          <a:lstStyle>
            <a:lvl1pPr algn="l">
              <a:lnSpc>
                <a:spcPts val="4800"/>
              </a:lnSpc>
              <a:defRPr sz="4400" spc="-15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en-US" dirty="0"/>
              <a:t>Title to go here</a:t>
            </a:r>
            <a:endParaRPr lang="en-GB" dirty="0"/>
          </a:p>
        </p:txBody>
      </p:sp>
      <p:sp>
        <p:nvSpPr>
          <p:cNvPr id="11" name="Text Placeholder 22">
            <a:extLst>
              <a:ext uri="{FF2B5EF4-FFF2-40B4-BE49-F238E27FC236}">
                <a16:creationId xmlns:a16="http://schemas.microsoft.com/office/drawing/2014/main" id="{5A25F345-42A3-4C3D-B0A6-2E66D62127D3}"/>
              </a:ext>
            </a:extLst>
          </p:cNvPr>
          <p:cNvSpPr>
            <a:spLocks noGrp="1"/>
          </p:cNvSpPr>
          <p:nvPr>
            <p:ph type="body" sz="quarter" idx="18" hasCustomPrompt="1"/>
          </p:nvPr>
        </p:nvSpPr>
        <p:spPr>
          <a:xfrm>
            <a:off x="959124" y="4036979"/>
            <a:ext cx="2829324" cy="1644937"/>
          </a:xfrm>
        </p:spPr>
        <p:txBody>
          <a:bodyPr lIns="0" tIns="0" rIns="0" bIns="0"/>
          <a:lstStyle>
            <a:lvl1pPr marL="0" marR="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sz="1100">
                <a:solidFill>
                  <a:schemeClr val="bg1"/>
                </a:solidFill>
              </a:defRPr>
            </a:lvl1pPr>
          </a:lstStyle>
          <a:p>
            <a:pPr lvl="0"/>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lang="en-US" dirty="0" err="1"/>
              <a:t>Etiam</a:t>
            </a:r>
            <a:r>
              <a:rPr lang="en-US" dirty="0"/>
              <a:t> vitae dui </a:t>
            </a:r>
            <a:r>
              <a:rPr lang="en-US" dirty="0" err="1"/>
              <a:t>congue</a:t>
            </a:r>
            <a:r>
              <a:rPr lang="en-US" dirty="0"/>
              <a:t>, semper </a:t>
            </a:r>
            <a:r>
              <a:rPr lang="en-US" dirty="0" err="1"/>
              <a:t>quam</a:t>
            </a:r>
            <a:r>
              <a:rPr lang="en-US" dirty="0"/>
              <a:t> vitae, </a:t>
            </a:r>
            <a:r>
              <a:rPr lang="en-US" dirty="0" err="1"/>
              <a:t>luctus</a:t>
            </a:r>
            <a:r>
              <a:rPr lang="en-US" dirty="0"/>
              <a:t> ligula. Sed </a:t>
            </a:r>
            <a:r>
              <a:rPr lang="en-US" dirty="0" err="1"/>
              <a:t>posuere</a:t>
            </a:r>
            <a:r>
              <a:rPr lang="en-US" dirty="0"/>
              <a:t> </a:t>
            </a:r>
            <a:r>
              <a:rPr lang="en-US" dirty="0" err="1"/>
              <a:t>nunc</a:t>
            </a:r>
            <a:r>
              <a:rPr lang="en-US" dirty="0"/>
              <a:t> in </a:t>
            </a:r>
            <a:r>
              <a:rPr lang="en-US" dirty="0" err="1"/>
              <a:t>leo</a:t>
            </a:r>
            <a:r>
              <a:rPr lang="en-US" dirty="0"/>
              <a:t> </a:t>
            </a:r>
            <a:r>
              <a:rPr lang="en-US" dirty="0" err="1"/>
              <a:t>commod</a:t>
            </a:r>
            <a:r>
              <a:rPr lang="en-US" dirty="0"/>
              <a:t> else cuprum less. </a:t>
            </a:r>
          </a:p>
          <a:p>
            <a:pPr lvl="0"/>
            <a:endParaRPr lang="en-US" dirty="0"/>
          </a:p>
        </p:txBody>
      </p:sp>
      <p:sp>
        <p:nvSpPr>
          <p:cNvPr id="12" name="Text Placeholder 25">
            <a:extLst>
              <a:ext uri="{FF2B5EF4-FFF2-40B4-BE49-F238E27FC236}">
                <a16:creationId xmlns:a16="http://schemas.microsoft.com/office/drawing/2014/main" id="{2E6B9346-9F09-4FF8-A305-1DBEA79A8F87}"/>
              </a:ext>
            </a:extLst>
          </p:cNvPr>
          <p:cNvSpPr>
            <a:spLocks noGrp="1"/>
          </p:cNvSpPr>
          <p:nvPr>
            <p:ph type="body" sz="quarter" idx="27" hasCustomPrompt="1"/>
          </p:nvPr>
        </p:nvSpPr>
        <p:spPr>
          <a:xfrm>
            <a:off x="959124" y="3679556"/>
            <a:ext cx="2496357" cy="319171"/>
          </a:xfrm>
        </p:spPr>
        <p:txBody>
          <a:bodyPr lIns="0" tIns="0" rIns="0" bIns="0"/>
          <a:lstStyle>
            <a:lvl1pPr marL="0" indent="0" algn="l">
              <a:buNone/>
              <a:defRPr sz="120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endParaRPr lang="en-GB" dirty="0"/>
          </a:p>
        </p:txBody>
      </p:sp>
      <p:cxnSp>
        <p:nvCxnSpPr>
          <p:cNvPr id="6" name="Straight Connector 5">
            <a:extLst>
              <a:ext uri="{FF2B5EF4-FFF2-40B4-BE49-F238E27FC236}">
                <a16:creationId xmlns:a16="http://schemas.microsoft.com/office/drawing/2014/main" id="{FC7F3930-04D9-4021-B180-EA5780B0B518}"/>
              </a:ext>
            </a:extLst>
          </p:cNvPr>
          <p:cNvCxnSpPr/>
          <p:nvPr userDrawn="1"/>
        </p:nvCxnSpPr>
        <p:spPr>
          <a:xfrm>
            <a:off x="585787" y="6391275"/>
            <a:ext cx="110394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5AC32A-AD4E-458D-9E18-7B01E5DB6C2A}"/>
              </a:ext>
            </a:extLst>
          </p:cNvPr>
          <p:cNvSpPr/>
          <p:nvPr userDrawn="1"/>
        </p:nvSpPr>
        <p:spPr>
          <a:xfrm>
            <a:off x="7140676" y="6449782"/>
            <a:ext cx="4478396" cy="138499"/>
          </a:xfrm>
          <a:prstGeom prst="rect">
            <a:avLst/>
          </a:prstGeom>
          <a:noFill/>
        </p:spPr>
        <p:txBody>
          <a:bodyPr wrap="square" lIns="0" tIns="0" rIns="0" bIns="0">
            <a:spAutoFit/>
          </a:bodyPr>
          <a:lstStyle/>
          <a:p>
            <a:pPr algn="r" eaLnBrk="1" fontAlgn="auto" hangingPunct="1">
              <a:spcBef>
                <a:spcPts val="0"/>
              </a:spcBef>
              <a:spcAft>
                <a:spcPts val="0"/>
              </a:spcAft>
              <a:buClr>
                <a:srgbClr val="E24848"/>
              </a:buClr>
              <a:defRPr/>
            </a:pPr>
            <a:fld id="{7C4176C3-4FE5-40B8-AFC0-24F3FE1F1700}" type="slidenum">
              <a:rPr lang="en-US" sz="900" noProof="1" smtClean="0">
                <a:solidFill>
                  <a:schemeClr val="bg1"/>
                </a:solidFill>
                <a:latin typeface="Inter Medium" panose="02000603000000020004" pitchFamily="50" charset="0"/>
                <a:ea typeface="Open Sans" panose="020B0606030504020204" pitchFamily="34" charset="0"/>
                <a:cs typeface="Open Sans" panose="020B0606030504020204" pitchFamily="34" charset="0"/>
              </a:rPr>
              <a:t>‹#›</a:t>
            </a:fld>
            <a:endParaRPr lang="en-US" sz="900" noProof="1">
              <a:solidFill>
                <a:schemeClr val="bg1"/>
              </a:solidFill>
              <a:latin typeface="Inter Medium" panose="02000603000000020004" pitchFamily="50"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DB19FC9E-9139-4120-A8C0-E6794DAB41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994" y="6484596"/>
            <a:ext cx="829469" cy="103196"/>
          </a:xfrm>
          <a:prstGeom prst="rect">
            <a:avLst/>
          </a:prstGeom>
        </p:spPr>
      </p:pic>
    </p:spTree>
    <p:extLst>
      <p:ext uri="{BB962C8B-B14F-4D97-AF65-F5344CB8AC3E}">
        <p14:creationId xmlns:p14="http://schemas.microsoft.com/office/powerpoint/2010/main" val="384270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95E2CC-2DCC-4FC7-BA95-28305DA7F2C0}"/>
              </a:ext>
            </a:extLst>
          </p:cNvPr>
          <p:cNvSpPr>
            <a:spLocks noGrp="1"/>
          </p:cNvSpPr>
          <p:nvPr>
            <p:ph type="title"/>
          </p:nvPr>
        </p:nvSpPr>
        <p:spPr bwMode="auto">
          <a:xfrm>
            <a:off x="587375" y="365126"/>
            <a:ext cx="107664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a:t>
            </a:r>
          </a:p>
        </p:txBody>
      </p:sp>
      <p:sp>
        <p:nvSpPr>
          <p:cNvPr id="1027" name="Text Placeholder 2">
            <a:extLst>
              <a:ext uri="{FF2B5EF4-FFF2-40B4-BE49-F238E27FC236}">
                <a16:creationId xmlns:a16="http://schemas.microsoft.com/office/drawing/2014/main" id="{C4EE7F40-F80D-4EF4-97C3-059109EF8E3E}"/>
              </a:ext>
            </a:extLst>
          </p:cNvPr>
          <p:cNvSpPr>
            <a:spLocks noGrp="1"/>
          </p:cNvSpPr>
          <p:nvPr>
            <p:ph type="body" idx="1"/>
          </p:nvPr>
        </p:nvSpPr>
        <p:spPr bwMode="auto">
          <a:xfrm>
            <a:off x="587375" y="1825625"/>
            <a:ext cx="107664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796" r:id="rId1"/>
    <p:sldLayoutId id="2147483864" r:id="rId2"/>
    <p:sldLayoutId id="2147483857" r:id="rId3"/>
    <p:sldLayoutId id="2147483795" r:id="rId4"/>
    <p:sldLayoutId id="2147483863" r:id="rId5"/>
    <p:sldLayoutId id="2147483858" r:id="rId6"/>
    <p:sldLayoutId id="2147483859" r:id="rId7"/>
    <p:sldLayoutId id="2147483861" r:id="rId8"/>
    <p:sldLayoutId id="2147483862" r:id="rId9"/>
    <p:sldLayoutId id="2147483854" r:id="rId10"/>
    <p:sldLayoutId id="2147483849" r:id="rId11"/>
    <p:sldLayoutId id="2147483850" r:id="rId12"/>
    <p:sldLayoutId id="2147483847" r:id="rId13"/>
    <p:sldLayoutId id="2147483848" r:id="rId14"/>
    <p:sldLayoutId id="2147483844" r:id="rId15"/>
    <p:sldLayoutId id="2147483843" r:id="rId16"/>
    <p:sldLayoutId id="2147483840" r:id="rId17"/>
    <p:sldLayoutId id="2147483841" r:id="rId18"/>
    <p:sldLayoutId id="2147483842" r:id="rId19"/>
    <p:sldLayoutId id="2147483860" r:id="rId20"/>
    <p:sldLayoutId id="2147483845" r:id="rId21"/>
    <p:sldLayoutId id="2147483846" r:id="rId22"/>
    <p:sldLayoutId id="2147483826" r:id="rId23"/>
    <p:sldLayoutId id="2147483851" r:id="rId24"/>
    <p:sldLayoutId id="2147483852" r:id="rId25"/>
    <p:sldLayoutId id="2147483853" r:id="rId26"/>
    <p:sldLayoutId id="2147483856" r:id="rId27"/>
    <p:sldLayoutId id="2147483865" r:id="rId28"/>
    <p:sldLayoutId id="2147483866" r:id="rId29"/>
  </p:sldLayoutIdLst>
  <p:hf hdr="0" ftr="0" dt="0"/>
  <p:txStyles>
    <p:titleStyle>
      <a:lvl1pPr algn="l" rtl="0" eaLnBrk="1" fontAlgn="base" hangingPunct="1">
        <a:lnSpc>
          <a:spcPct val="90000"/>
        </a:lnSpc>
        <a:spcBef>
          <a:spcPct val="0"/>
        </a:spcBef>
        <a:spcAft>
          <a:spcPct val="0"/>
        </a:spcAft>
        <a:defRPr sz="4000" kern="1200" spc="-30" baseline="0">
          <a:solidFill>
            <a:srgbClr val="222A35"/>
          </a:solidFill>
          <a:latin typeface="Inter Semi Bold" panose="02000703000000020004" pitchFamily="50" charset="0"/>
          <a:ea typeface="Inter Semi Bold" panose="02000703000000020004" pitchFamily="50" charset="0"/>
          <a:cs typeface="Inter Semi Bold" panose="02000703000000020004" pitchFamily="50" charset="0"/>
        </a:defRPr>
      </a:lvl1pPr>
      <a:lvl2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2pPr>
      <a:lvl3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3pPr>
      <a:lvl4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4pPr>
      <a:lvl5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5pPr>
      <a:lvl6pPr marL="4572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6pPr>
      <a:lvl7pPr marL="9144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7pPr>
      <a:lvl8pPr marL="13716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8pPr>
      <a:lvl9pPr marL="18288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000" kern="1200">
          <a:solidFill>
            <a:srgbClr val="222A35"/>
          </a:solidFill>
          <a:latin typeface="Inter" panose="020B05020300000000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22A35"/>
          </a:solidFill>
          <a:latin typeface="Inter" panose="020B05020300000000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222A35"/>
          </a:solidFill>
          <a:latin typeface="Inter" panose="020B05020300000000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222A35"/>
          </a:solidFill>
          <a:latin typeface="Inter" panose="020B05020300000000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222A35"/>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orient="horz" userDrawn="1">
          <p15:clr>
            <a:srgbClr val="F26B43"/>
          </p15:clr>
        </p15:guide>
        <p15:guide id="3" userDrawn="1">
          <p15:clr>
            <a:srgbClr val="F26B43"/>
          </p15:clr>
        </p15:guide>
        <p15:guide id="4" pos="7680" userDrawn="1">
          <p15:clr>
            <a:srgbClr val="F26B43"/>
          </p15:clr>
        </p15:guide>
        <p15:guide id="5" pos="370" userDrawn="1">
          <p15:clr>
            <a:srgbClr val="F26B43"/>
          </p15:clr>
        </p15:guide>
        <p15:guide id="6" pos="73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a:xfrm>
            <a:off x="0" y="6350"/>
            <a:ext cx="12193588" cy="6845300"/>
          </a:xfrm>
        </p:spPr>
      </p:pic>
      <p:pic>
        <p:nvPicPr>
          <p:cNvPr id="6" name="Picture 5">
            <a:extLst>
              <a:ext uri="{FF2B5EF4-FFF2-40B4-BE49-F238E27FC236}">
                <a16:creationId xmlns:a16="http://schemas.microsoft.com/office/drawing/2014/main" id="{0B8A1D08-0C19-4F28-AB69-CD6BAD5A2519}"/>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1588" y="0"/>
            <a:ext cx="10021823" cy="6858000"/>
          </a:xfrm>
          <a:prstGeom prst="rect">
            <a:avLst/>
          </a:prstGeom>
        </p:spPr>
      </p:pic>
      <p:sp>
        <p:nvSpPr>
          <p:cNvPr id="2" name="Title 1"/>
          <p:cNvSpPr>
            <a:spLocks noGrp="1"/>
          </p:cNvSpPr>
          <p:nvPr>
            <p:ph type="title"/>
          </p:nvPr>
        </p:nvSpPr>
        <p:spPr/>
        <p:txBody>
          <a:bodyPr/>
          <a:lstStyle/>
          <a:p>
            <a:r>
              <a:rPr lang="en-GB" b="1" spc="-150" dirty="0">
                <a:solidFill>
                  <a:srgbClr val="C1D82F"/>
                </a:solidFill>
              </a:rPr>
              <a:t>Welcome</a:t>
            </a:r>
          </a:p>
        </p:txBody>
      </p:sp>
      <p:sp>
        <p:nvSpPr>
          <p:cNvPr id="3" name="Subtitle 2"/>
          <p:cNvSpPr>
            <a:spLocks noGrp="1"/>
          </p:cNvSpPr>
          <p:nvPr>
            <p:ph sz="half" idx="1"/>
          </p:nvPr>
        </p:nvSpPr>
        <p:spPr>
          <a:xfrm>
            <a:off x="587375" y="3078760"/>
            <a:ext cx="8121196" cy="2087811"/>
          </a:xfrm>
        </p:spPr>
        <p:txBody>
          <a:bodyPr>
            <a:normAutofit/>
          </a:bodyPr>
          <a:lstStyle/>
          <a:p>
            <a:r>
              <a:rPr lang="en-GB" sz="4400" b="1" dirty="0"/>
              <a:t>PMA webinar</a:t>
            </a:r>
            <a:endParaRPr lang="en-GB" sz="3600" b="1" dirty="0"/>
          </a:p>
          <a:p>
            <a:br>
              <a:rPr lang="en-GB" sz="3200"/>
            </a:br>
            <a:endParaRPr lang="en-GB" sz="3200" dirty="0"/>
          </a:p>
        </p:txBody>
      </p:sp>
      <p:sp>
        <p:nvSpPr>
          <p:cNvPr id="4" name="Text Placeholder 3"/>
          <p:cNvSpPr>
            <a:spLocks noGrp="1"/>
          </p:cNvSpPr>
          <p:nvPr>
            <p:ph type="body" sz="quarter" idx="10"/>
          </p:nvPr>
        </p:nvSpPr>
        <p:spPr/>
        <p:txBody>
          <a:bodyPr>
            <a:noAutofit/>
          </a:bodyPr>
          <a:lstStyle/>
          <a:p>
            <a:endParaRPr lang="en-GB" sz="1400" spc="0" dirty="0"/>
          </a:p>
        </p:txBody>
      </p:sp>
      <p:grpSp>
        <p:nvGrpSpPr>
          <p:cNvPr id="14" name="Group 13">
            <a:extLst>
              <a:ext uri="{FF2B5EF4-FFF2-40B4-BE49-F238E27FC236}">
                <a16:creationId xmlns:a16="http://schemas.microsoft.com/office/drawing/2014/main" id="{11C9FB01-2A25-4541-9FC3-9643391A8660}"/>
              </a:ext>
            </a:extLst>
          </p:cNvPr>
          <p:cNvGrpSpPr/>
          <p:nvPr/>
        </p:nvGrpSpPr>
        <p:grpSpPr>
          <a:xfrm>
            <a:off x="587376" y="6104813"/>
            <a:ext cx="3405144" cy="370630"/>
            <a:chOff x="587376" y="6104813"/>
            <a:chExt cx="3405144" cy="370630"/>
          </a:xfrm>
        </p:grpSpPr>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pic>
          <p:nvPicPr>
            <p:cNvPr id="11" name="Picture 10" descr="Logo, company name&#10;&#10;Description automatically generated">
              <a:extLst>
                <a:ext uri="{FF2B5EF4-FFF2-40B4-BE49-F238E27FC236}">
                  <a16:creationId xmlns:a16="http://schemas.microsoft.com/office/drawing/2014/main" id="{8BB568ED-6355-4A15-B8FE-10409FD86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239" y="6108859"/>
              <a:ext cx="593197" cy="354972"/>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72560DC0-912C-46B2-9EE8-C38D56C6D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0787" y="6104813"/>
              <a:ext cx="781733" cy="359018"/>
            </a:xfrm>
            <a:prstGeom prst="rect">
              <a:avLst/>
            </a:prstGeom>
          </p:spPr>
        </p:pic>
      </p:grpSp>
    </p:spTree>
    <p:extLst>
      <p:ext uri="{BB962C8B-B14F-4D97-AF65-F5344CB8AC3E}">
        <p14:creationId xmlns:p14="http://schemas.microsoft.com/office/powerpoint/2010/main" val="7394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2B7E-D9FB-43DD-AB76-5327E4A9865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8C2FD6B-28AC-4802-9B54-4DC67CBFBECE}"/>
              </a:ext>
            </a:extLst>
          </p:cNvPr>
          <p:cNvSpPr>
            <a:spLocks noGrp="1"/>
          </p:cNvSpPr>
          <p:nvPr>
            <p:ph idx="1"/>
          </p:nvPr>
        </p:nvSpPr>
        <p:spPr/>
        <p:txBody>
          <a:bodyPr>
            <a:normAutofit/>
          </a:bodyPr>
          <a:lstStyle/>
          <a:p>
            <a:r>
              <a:rPr lang="en-GB" sz="2000" dirty="0">
                <a:latin typeface="Inter" panose="020B0502030000000004" pitchFamily="34" charset="0"/>
                <a:ea typeface="Inter" panose="020B0502030000000004" pitchFamily="34" charset="0"/>
                <a:cs typeface="Inter" panose="020B0502030000000004" pitchFamily="34" charset="0"/>
              </a:rPr>
              <a:t>Ponsford vs HMS Aerosols Limited</a:t>
            </a:r>
          </a:p>
          <a:p>
            <a:pPr marL="0" indent="0">
              <a:buNone/>
            </a:pPr>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Justice Whitford said;</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a:t>
            </a:r>
            <a:r>
              <a:rPr lang="en-GB" sz="2000" i="1" dirty="0">
                <a:latin typeface="Inter" panose="020B0502030000000004" pitchFamily="34" charset="0"/>
                <a:ea typeface="Inter" panose="020B0502030000000004" pitchFamily="34" charset="0"/>
                <a:cs typeface="Inter" panose="020B0502030000000004" pitchFamily="34" charset="0"/>
              </a:rPr>
              <a:t>The assessment should be made in the light of the assessor’s knowledge as to the state of the market up to the period when the new rent was due to come into effect but that there should be omitted from consideration any developments that may have taken place subsequent to that date</a:t>
            </a:r>
            <a:r>
              <a:rPr lang="en-GB" sz="2000" dirty="0">
                <a:latin typeface="Inter" panose="020B0502030000000004" pitchFamily="34" charset="0"/>
                <a:ea typeface="Inter" panose="020B0502030000000004" pitchFamily="34" charset="0"/>
                <a:cs typeface="Inter" panose="020B0502030000000004" pitchFamily="34" charset="0"/>
              </a:rPr>
              <a:t>”</a:t>
            </a:r>
          </a:p>
          <a:p>
            <a:endParaRPr lang="en-GB" dirty="0"/>
          </a:p>
        </p:txBody>
      </p:sp>
      <p:pic>
        <p:nvPicPr>
          <p:cNvPr id="9" name="Picture 8">
            <a:extLst>
              <a:ext uri="{FF2B5EF4-FFF2-40B4-BE49-F238E27FC236}">
                <a16:creationId xmlns:a16="http://schemas.microsoft.com/office/drawing/2014/main" id="{A7CAF0EB-903C-43AB-BB5B-9E2CFBECAD3E}"/>
              </a:ext>
            </a:extLst>
          </p:cNvPr>
          <p:cNvPicPr>
            <a:picLocks noChangeAspect="1"/>
          </p:cNvPicPr>
          <p:nvPr/>
        </p:nvPicPr>
        <p:blipFill>
          <a:blip r:embed="rId2"/>
          <a:stretch>
            <a:fillRect/>
          </a:stretch>
        </p:blipFill>
        <p:spPr>
          <a:xfrm>
            <a:off x="9908923" y="5475862"/>
            <a:ext cx="1444877" cy="701101"/>
          </a:xfrm>
          <a:prstGeom prst="rect">
            <a:avLst/>
          </a:prstGeom>
        </p:spPr>
      </p:pic>
    </p:spTree>
    <p:extLst>
      <p:ext uri="{BB962C8B-B14F-4D97-AF65-F5344CB8AC3E}">
        <p14:creationId xmlns:p14="http://schemas.microsoft.com/office/powerpoint/2010/main" val="27719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E04-D220-46A3-8144-2781B62098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B29EEC-91D3-45BC-9B07-24DE899AE43D}"/>
              </a:ext>
            </a:extLst>
          </p:cNvPr>
          <p:cNvSpPr>
            <a:spLocks noGrp="1"/>
          </p:cNvSpPr>
          <p:nvPr>
            <p:ph idx="1"/>
          </p:nvPr>
        </p:nvSpPr>
        <p:spPr/>
        <p:txBody>
          <a:bodyPr>
            <a:normAutofit/>
          </a:bodyPr>
          <a:lstStyle/>
          <a:p>
            <a:r>
              <a:rPr lang="it-IT" sz="2000" dirty="0">
                <a:latin typeface="Inter" panose="020B0502030000000004" pitchFamily="34" charset="0"/>
                <a:ea typeface="Inter" panose="020B0502030000000004" pitchFamily="34" charset="0"/>
                <a:cs typeface="Inter" panose="020B0502030000000004" pitchFamily="34" charset="0"/>
              </a:rPr>
              <a:t>Segama NV v Penny Le Roy</a:t>
            </a:r>
          </a:p>
          <a:p>
            <a:endParaRPr lang="it-IT" sz="2000" dirty="0">
              <a:latin typeface="Inter" panose="020B0502030000000004" pitchFamily="34" charset="0"/>
              <a:ea typeface="Inter" panose="020B0502030000000004" pitchFamily="34" charset="0"/>
              <a:cs typeface="Inter" panose="020B0502030000000004" pitchFamily="34" charset="0"/>
            </a:endParaRPr>
          </a:p>
          <a:p>
            <a:r>
              <a:rPr lang="en-GB" sz="2000" i="1" dirty="0">
                <a:latin typeface="Inter" panose="020B0502030000000004" pitchFamily="34" charset="0"/>
                <a:ea typeface="Inter" panose="020B0502030000000004" pitchFamily="34" charset="0"/>
                <a:cs typeface="Inter" panose="020B0502030000000004" pitchFamily="34" charset="0"/>
              </a:rPr>
              <a:t>“I accept that the further away from the review date one progresses then the rental evidence will become progressively unreliable as evidence of rental values at that date.  This is, however, a question of weight and not admissibility and is a matter for me to consider when reviewing the evidence”.</a:t>
            </a:r>
          </a:p>
        </p:txBody>
      </p:sp>
      <p:pic>
        <p:nvPicPr>
          <p:cNvPr id="5" name="Picture 4">
            <a:extLst>
              <a:ext uri="{FF2B5EF4-FFF2-40B4-BE49-F238E27FC236}">
                <a16:creationId xmlns:a16="http://schemas.microsoft.com/office/drawing/2014/main" id="{C20576A4-E47E-49A8-BC91-F6A1520B35E0}"/>
              </a:ext>
            </a:extLst>
          </p:cNvPr>
          <p:cNvPicPr>
            <a:picLocks noChangeAspect="1"/>
          </p:cNvPicPr>
          <p:nvPr/>
        </p:nvPicPr>
        <p:blipFill>
          <a:blip r:embed="rId2"/>
          <a:stretch>
            <a:fillRect/>
          </a:stretch>
        </p:blipFill>
        <p:spPr>
          <a:xfrm>
            <a:off x="9902826" y="5475862"/>
            <a:ext cx="1450974" cy="701101"/>
          </a:xfrm>
          <a:prstGeom prst="rect">
            <a:avLst/>
          </a:prstGeom>
        </p:spPr>
      </p:pic>
    </p:spTree>
    <p:extLst>
      <p:ext uri="{BB962C8B-B14F-4D97-AF65-F5344CB8AC3E}">
        <p14:creationId xmlns:p14="http://schemas.microsoft.com/office/powerpoint/2010/main" val="42507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DB4B-FD64-406E-9B33-139E7590CD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043A9D-6B60-4FD4-9F11-580462EB43DA}"/>
              </a:ext>
            </a:extLst>
          </p:cNvPr>
          <p:cNvSpPr>
            <a:spLocks noGrp="1"/>
          </p:cNvSpPr>
          <p:nvPr>
            <p:ph idx="1"/>
          </p:nvPr>
        </p:nvSpPr>
        <p:spPr/>
        <p:txBody>
          <a:bodyPr/>
          <a:lstStyle/>
          <a:p>
            <a:r>
              <a:rPr lang="en-GB" dirty="0"/>
              <a:t>‘</a:t>
            </a:r>
            <a:r>
              <a:rPr lang="en-GB" sz="2000" dirty="0">
                <a:latin typeface="Inter" panose="020B0502030000000004" pitchFamily="34" charset="0"/>
                <a:ea typeface="Inter" panose="020B0502030000000004" pitchFamily="34" charset="0"/>
                <a:cs typeface="Inter" panose="020B0502030000000004" pitchFamily="34" charset="0"/>
              </a:rPr>
              <a:t>Event time line’ as evidence</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err="1">
                <a:latin typeface="Inter" panose="020B0502030000000004" pitchFamily="34" charset="0"/>
                <a:ea typeface="Inter" panose="020B0502030000000004" pitchFamily="34" charset="0"/>
                <a:cs typeface="Inter" panose="020B0502030000000004" pitchFamily="34" charset="0"/>
              </a:rPr>
              <a:t>O’May</a:t>
            </a:r>
            <a:r>
              <a:rPr lang="en-GB" sz="2000" dirty="0">
                <a:latin typeface="Inter" panose="020B0502030000000004" pitchFamily="34" charset="0"/>
                <a:ea typeface="Inter" panose="020B0502030000000004" pitchFamily="34" charset="0"/>
                <a:cs typeface="Inter" panose="020B0502030000000004" pitchFamily="34" charset="0"/>
              </a:rPr>
              <a:t> vs City of London Real Property Limited  1983 – less relevant now!</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New clauses – rent cessation/ </a:t>
            </a:r>
            <a:r>
              <a:rPr lang="en-GB" sz="2000" dirty="0" err="1">
                <a:latin typeface="Inter" panose="020B0502030000000004" pitchFamily="34" charset="0"/>
                <a:ea typeface="Inter" panose="020B0502030000000004" pitchFamily="34" charset="0"/>
                <a:cs typeface="Inter" panose="020B0502030000000004" pitchFamily="34" charset="0"/>
              </a:rPr>
              <a:t>Covid</a:t>
            </a:r>
            <a:r>
              <a:rPr lang="en-GB" sz="2000" dirty="0">
                <a:latin typeface="Inter" panose="020B0502030000000004" pitchFamily="34" charset="0"/>
                <a:ea typeface="Inter" panose="020B0502030000000004" pitchFamily="34" charset="0"/>
                <a:cs typeface="Inter" panose="020B0502030000000004" pitchFamily="34" charset="0"/>
              </a:rPr>
              <a:t> clauses </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Relationships </a:t>
            </a: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66945B1C-D831-461C-BB4A-2FCC7CE3033C}"/>
              </a:ext>
            </a:extLst>
          </p:cNvPr>
          <p:cNvPicPr>
            <a:picLocks noChangeAspect="1"/>
          </p:cNvPicPr>
          <p:nvPr/>
        </p:nvPicPr>
        <p:blipFill>
          <a:blip r:embed="rId2"/>
          <a:stretch>
            <a:fillRect/>
          </a:stretch>
        </p:blipFill>
        <p:spPr>
          <a:xfrm>
            <a:off x="9896730" y="5475862"/>
            <a:ext cx="1457070" cy="701101"/>
          </a:xfrm>
          <a:prstGeom prst="rect">
            <a:avLst/>
          </a:prstGeom>
        </p:spPr>
      </p:pic>
      <p:pic>
        <p:nvPicPr>
          <p:cNvPr id="6" name="Picture 5">
            <a:extLst>
              <a:ext uri="{FF2B5EF4-FFF2-40B4-BE49-F238E27FC236}">
                <a16:creationId xmlns:a16="http://schemas.microsoft.com/office/drawing/2014/main" id="{83C2C417-CC91-417F-BEB6-4A85CAE4479E}"/>
              </a:ext>
            </a:extLst>
          </p:cNvPr>
          <p:cNvPicPr>
            <a:picLocks noChangeAspect="1"/>
          </p:cNvPicPr>
          <p:nvPr/>
        </p:nvPicPr>
        <p:blipFill>
          <a:blip r:embed="rId3"/>
          <a:stretch>
            <a:fillRect/>
          </a:stretch>
        </p:blipFill>
        <p:spPr>
          <a:xfrm>
            <a:off x="4062248" y="4796783"/>
            <a:ext cx="2528395" cy="1846229"/>
          </a:xfrm>
          <a:prstGeom prst="rect">
            <a:avLst/>
          </a:prstGeom>
        </p:spPr>
      </p:pic>
    </p:spTree>
    <p:extLst>
      <p:ext uri="{BB962C8B-B14F-4D97-AF65-F5344CB8AC3E}">
        <p14:creationId xmlns:p14="http://schemas.microsoft.com/office/powerpoint/2010/main" val="560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4DB2-70AA-4A47-9DEE-CEC991A9088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208F8AC-5B58-4620-B307-85DA4397254A}"/>
              </a:ext>
            </a:extLst>
          </p:cNvPr>
          <p:cNvSpPr>
            <a:spLocks noGrp="1"/>
          </p:cNvSpPr>
          <p:nvPr>
            <p:ph idx="1"/>
          </p:nvPr>
        </p:nvSpPr>
        <p:spPr/>
        <p:txBody>
          <a:bodyPr>
            <a:normAutofit/>
          </a:bodyPr>
          <a:lstStyle/>
          <a:p>
            <a:r>
              <a:rPr lang="en-GB" sz="2000" dirty="0">
                <a:latin typeface="Inter" panose="020B0502030000000004" pitchFamily="34" charset="0"/>
                <a:ea typeface="Inter" panose="020B0502030000000004" pitchFamily="34" charset="0"/>
                <a:cs typeface="Inter" panose="020B0502030000000004" pitchFamily="34" charset="0"/>
              </a:rPr>
              <a:t>The future of the wider retail market</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Hospitality</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High Street shops and town centres</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In-town shopping centres</a:t>
            </a:r>
          </a:p>
        </p:txBody>
      </p:sp>
      <p:pic>
        <p:nvPicPr>
          <p:cNvPr id="5" name="Picture 4">
            <a:extLst>
              <a:ext uri="{FF2B5EF4-FFF2-40B4-BE49-F238E27FC236}">
                <a16:creationId xmlns:a16="http://schemas.microsoft.com/office/drawing/2014/main" id="{BE0EAB3A-AFB5-49DC-9E87-D5DD234D5D3D}"/>
              </a:ext>
            </a:extLst>
          </p:cNvPr>
          <p:cNvPicPr>
            <a:picLocks noChangeAspect="1"/>
          </p:cNvPicPr>
          <p:nvPr/>
        </p:nvPicPr>
        <p:blipFill>
          <a:blip r:embed="rId2"/>
          <a:stretch>
            <a:fillRect/>
          </a:stretch>
        </p:blipFill>
        <p:spPr>
          <a:xfrm>
            <a:off x="9890633" y="5475862"/>
            <a:ext cx="1463167" cy="701101"/>
          </a:xfrm>
          <a:prstGeom prst="rect">
            <a:avLst/>
          </a:prstGeom>
        </p:spPr>
      </p:pic>
      <p:pic>
        <p:nvPicPr>
          <p:cNvPr id="6" name="Picture 5">
            <a:extLst>
              <a:ext uri="{FF2B5EF4-FFF2-40B4-BE49-F238E27FC236}">
                <a16:creationId xmlns:a16="http://schemas.microsoft.com/office/drawing/2014/main" id="{F346C873-7F13-4D9A-AA95-0871ED486AA5}"/>
              </a:ext>
            </a:extLst>
          </p:cNvPr>
          <p:cNvPicPr>
            <a:picLocks noChangeAspect="1"/>
          </p:cNvPicPr>
          <p:nvPr/>
        </p:nvPicPr>
        <p:blipFill>
          <a:blip r:embed="rId3"/>
          <a:stretch>
            <a:fillRect/>
          </a:stretch>
        </p:blipFill>
        <p:spPr>
          <a:xfrm>
            <a:off x="6860299" y="1971675"/>
            <a:ext cx="4210050" cy="2914650"/>
          </a:xfrm>
          <a:prstGeom prst="rect">
            <a:avLst/>
          </a:prstGeom>
        </p:spPr>
      </p:pic>
    </p:spTree>
    <p:extLst>
      <p:ext uri="{BB962C8B-B14F-4D97-AF65-F5344CB8AC3E}">
        <p14:creationId xmlns:p14="http://schemas.microsoft.com/office/powerpoint/2010/main" val="175594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3428-2E90-4BE9-8EE0-1C204324412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9FB0E25-59F3-4AB0-BE63-93F57E94317D}"/>
              </a:ext>
            </a:extLst>
          </p:cNvPr>
          <p:cNvSpPr>
            <a:spLocks noGrp="1"/>
          </p:cNvSpPr>
          <p:nvPr>
            <p:ph idx="1"/>
          </p:nvPr>
        </p:nvSpPr>
        <p:spPr/>
        <p:txBody>
          <a:bodyPr/>
          <a:lstStyle/>
          <a:p>
            <a:r>
              <a:rPr lang="en-GB" sz="2000" dirty="0">
                <a:latin typeface="Inter" panose="020B0502030000000004" pitchFamily="34" charset="0"/>
                <a:ea typeface="Inter" panose="020B0502030000000004" pitchFamily="34" charset="0"/>
                <a:cs typeface="Inter" panose="020B0502030000000004" pitchFamily="34" charset="0"/>
              </a:rPr>
              <a:t>Market Rents vs Turnover Rents</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Upward &amp; Downward rent review provisions</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The future …. Lack of transactional evidence, good relationships, skill &amp; judgement of the valuer</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There may be more than one right answer!!</a:t>
            </a:r>
          </a:p>
          <a:p>
            <a:endParaRPr lang="en-GB" dirty="0"/>
          </a:p>
          <a:p>
            <a:endParaRPr lang="en-GB" dirty="0"/>
          </a:p>
        </p:txBody>
      </p:sp>
      <p:pic>
        <p:nvPicPr>
          <p:cNvPr id="5" name="Picture 4">
            <a:extLst>
              <a:ext uri="{FF2B5EF4-FFF2-40B4-BE49-F238E27FC236}">
                <a16:creationId xmlns:a16="http://schemas.microsoft.com/office/drawing/2014/main" id="{33A6801A-C266-4E0E-A03B-1F002D6ED6D2}"/>
              </a:ext>
            </a:extLst>
          </p:cNvPr>
          <p:cNvPicPr>
            <a:picLocks noChangeAspect="1"/>
          </p:cNvPicPr>
          <p:nvPr/>
        </p:nvPicPr>
        <p:blipFill>
          <a:blip r:embed="rId2"/>
          <a:stretch>
            <a:fillRect/>
          </a:stretch>
        </p:blipFill>
        <p:spPr>
          <a:xfrm>
            <a:off x="9890633" y="5475862"/>
            <a:ext cx="1463167" cy="701101"/>
          </a:xfrm>
          <a:prstGeom prst="rect">
            <a:avLst/>
          </a:prstGeom>
        </p:spPr>
      </p:pic>
      <p:pic>
        <p:nvPicPr>
          <p:cNvPr id="6" name="Picture 5">
            <a:extLst>
              <a:ext uri="{FF2B5EF4-FFF2-40B4-BE49-F238E27FC236}">
                <a16:creationId xmlns:a16="http://schemas.microsoft.com/office/drawing/2014/main" id="{867BE017-AE45-4FD8-8F1A-DC200679591C}"/>
              </a:ext>
            </a:extLst>
          </p:cNvPr>
          <p:cNvPicPr>
            <a:picLocks noChangeAspect="1"/>
          </p:cNvPicPr>
          <p:nvPr/>
        </p:nvPicPr>
        <p:blipFill>
          <a:blip r:embed="rId3"/>
          <a:stretch>
            <a:fillRect/>
          </a:stretch>
        </p:blipFill>
        <p:spPr>
          <a:xfrm>
            <a:off x="8076872" y="1123950"/>
            <a:ext cx="2838450" cy="2171700"/>
          </a:xfrm>
          <a:prstGeom prst="rect">
            <a:avLst/>
          </a:prstGeom>
        </p:spPr>
      </p:pic>
    </p:spTree>
    <p:extLst>
      <p:ext uri="{BB962C8B-B14F-4D97-AF65-F5344CB8AC3E}">
        <p14:creationId xmlns:p14="http://schemas.microsoft.com/office/powerpoint/2010/main" val="27059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graphicFrame>
        <p:nvGraphicFramePr>
          <p:cNvPr id="6" name="Table 5">
            <a:extLst>
              <a:ext uri="{FF2B5EF4-FFF2-40B4-BE49-F238E27FC236}">
                <a16:creationId xmlns:a16="http://schemas.microsoft.com/office/drawing/2014/main" id="{51D582C6-8A3B-4BD5-8C7A-3F69A81FCBC0}"/>
              </a:ext>
            </a:extLst>
          </p:cNvPr>
          <p:cNvGraphicFramePr>
            <a:graphicFrameLocks noGrp="1"/>
          </p:cNvGraphicFramePr>
          <p:nvPr>
            <p:extLst>
              <p:ext uri="{D42A27DB-BD31-4B8C-83A1-F6EECF244321}">
                <p14:modId xmlns:p14="http://schemas.microsoft.com/office/powerpoint/2010/main" val="2095860965"/>
              </p:ext>
            </p:extLst>
          </p:nvPr>
        </p:nvGraphicFramePr>
        <p:xfrm>
          <a:off x="961995" y="1380931"/>
          <a:ext cx="9704791" cy="5111025"/>
        </p:xfrm>
        <a:graphic>
          <a:graphicData uri="http://schemas.openxmlformats.org/drawingml/2006/table">
            <a:tbl>
              <a:tblPr firstRow="1" firstCol="1" bandRow="1">
                <a:tableStyleId>{21E4AEA4-8DFA-4A89-87EB-49C32662AFE0}</a:tableStyleId>
              </a:tblPr>
              <a:tblGrid>
                <a:gridCol w="2425946">
                  <a:extLst>
                    <a:ext uri="{9D8B030D-6E8A-4147-A177-3AD203B41FA5}">
                      <a16:colId xmlns:a16="http://schemas.microsoft.com/office/drawing/2014/main" val="34009734"/>
                    </a:ext>
                  </a:extLst>
                </a:gridCol>
                <a:gridCol w="2425946">
                  <a:extLst>
                    <a:ext uri="{9D8B030D-6E8A-4147-A177-3AD203B41FA5}">
                      <a16:colId xmlns:a16="http://schemas.microsoft.com/office/drawing/2014/main" val="2457391084"/>
                    </a:ext>
                  </a:extLst>
                </a:gridCol>
                <a:gridCol w="2425946">
                  <a:extLst>
                    <a:ext uri="{9D8B030D-6E8A-4147-A177-3AD203B41FA5}">
                      <a16:colId xmlns:a16="http://schemas.microsoft.com/office/drawing/2014/main" val="2578261647"/>
                    </a:ext>
                  </a:extLst>
                </a:gridCol>
                <a:gridCol w="2426953">
                  <a:extLst>
                    <a:ext uri="{9D8B030D-6E8A-4147-A177-3AD203B41FA5}">
                      <a16:colId xmlns:a16="http://schemas.microsoft.com/office/drawing/2014/main" val="3235289491"/>
                    </a:ext>
                  </a:extLst>
                </a:gridCol>
              </a:tblGrid>
              <a:tr h="201897">
                <a:tc>
                  <a:txBody>
                    <a:bodyPr/>
                    <a:lstStyle/>
                    <a:p>
                      <a:pPr>
                        <a:lnSpc>
                          <a:spcPts val="1450"/>
                        </a:lnSpc>
                        <a:spcAft>
                          <a:spcPts val="800"/>
                        </a:spcAft>
                      </a:pPr>
                      <a:r>
                        <a:rPr lang="en-GB" sz="1050" cap="all" spc="0">
                          <a:effectLst/>
                        </a:rPr>
                        <a:t>ENFORCEMENT TYPE </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nSpc>
                          <a:spcPts val="1450"/>
                        </a:lnSpc>
                        <a:spcAft>
                          <a:spcPts val="800"/>
                        </a:spcAft>
                      </a:pPr>
                      <a:r>
                        <a:rPr lang="en-GB" sz="1050" cap="all" spc="0">
                          <a:effectLst/>
                        </a:rPr>
                        <a:t>ENGLAND &amp; WALES</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nSpc>
                          <a:spcPts val="1450"/>
                        </a:lnSpc>
                        <a:spcAft>
                          <a:spcPts val="800"/>
                        </a:spcAft>
                      </a:pPr>
                      <a:r>
                        <a:rPr lang="en-GB" sz="1050" cap="all" spc="0">
                          <a:effectLst/>
                        </a:rPr>
                        <a:t>SCOTLAND</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nSpc>
                          <a:spcPts val="1450"/>
                        </a:lnSpc>
                        <a:spcAft>
                          <a:spcPts val="800"/>
                        </a:spcAft>
                      </a:pPr>
                      <a:r>
                        <a:rPr lang="en-GB" sz="1050" cap="all" spc="0">
                          <a:effectLst/>
                        </a:rPr>
                        <a:t>NORTHERN IRELAND</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extLst>
                  <a:ext uri="{0D108BD9-81ED-4DB2-BD59-A6C34878D82A}">
                    <a16:rowId xmlns:a16="http://schemas.microsoft.com/office/drawing/2014/main" val="2682491053"/>
                  </a:ext>
                </a:extLst>
              </a:tr>
              <a:tr h="1049446">
                <a:tc>
                  <a:txBody>
                    <a:bodyPr/>
                    <a:lstStyle/>
                    <a:p>
                      <a:pPr>
                        <a:lnSpc>
                          <a:spcPts val="1450"/>
                        </a:lnSpc>
                        <a:spcAft>
                          <a:spcPts val="800"/>
                        </a:spcAft>
                      </a:pPr>
                      <a:r>
                        <a:rPr lang="en-GB" sz="1050" cap="all" spc="0">
                          <a:effectLst/>
                        </a:rPr>
                        <a:t>Changing the locks (forfeiture/irritancy)</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tabLst>
                          <a:tab pos="1280795" algn="l"/>
                        </a:tabLst>
                      </a:pPr>
                      <a:r>
                        <a:rPr lang="en-GB" sz="1200" cap="none" spc="0" dirty="0">
                          <a:effectLst/>
                        </a:rPr>
                        <a:t>Prohibited for rent arrears until 31</a:t>
                      </a:r>
                      <a:r>
                        <a:rPr lang="en-GB" sz="1200" cap="none" spc="0" baseline="30000" dirty="0">
                          <a:effectLst/>
                        </a:rPr>
                        <a:t>st</a:t>
                      </a:r>
                      <a:r>
                        <a:rPr lang="en-GB" sz="1200" cap="none" spc="0" dirty="0">
                          <a:effectLst/>
                        </a:rPr>
                        <a:t> December 2020.</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marR="23495" algn="just">
                        <a:lnSpc>
                          <a:spcPts val="1450"/>
                        </a:lnSpc>
                        <a:spcAft>
                          <a:spcPts val="800"/>
                        </a:spcAft>
                        <a:tabLst>
                          <a:tab pos="1107440" algn="l"/>
                        </a:tabLst>
                      </a:pPr>
                      <a:r>
                        <a:rPr lang="en-GB" sz="1200" cap="none" spc="0" dirty="0">
                          <a:effectLst/>
                        </a:rPr>
                        <a:t>Permitted but the notice period has been extended to 14 weeks.</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tabLst>
                          <a:tab pos="1374140" algn="l"/>
                        </a:tabLst>
                      </a:pPr>
                      <a:r>
                        <a:rPr lang="en-GB" sz="1200" cap="none" spc="0" dirty="0">
                          <a:effectLst/>
                        </a:rPr>
                        <a:t>Prohibited until 31</a:t>
                      </a:r>
                      <a:r>
                        <a:rPr lang="en-GB" sz="1200" cap="none" spc="0" baseline="30000" dirty="0">
                          <a:effectLst/>
                        </a:rPr>
                        <a:t>st</a:t>
                      </a:r>
                      <a:r>
                        <a:rPr lang="en-GB" sz="1200" cap="none" spc="0" dirty="0">
                          <a:effectLst/>
                        </a:rPr>
                        <a:t> December 2020. Indication was that it would be extended.</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extLst>
                  <a:ext uri="{0D108BD9-81ED-4DB2-BD59-A6C34878D82A}">
                    <a16:rowId xmlns:a16="http://schemas.microsoft.com/office/drawing/2014/main" val="2411940885"/>
                  </a:ext>
                </a:extLst>
              </a:tr>
              <a:tr h="1267467">
                <a:tc>
                  <a:txBody>
                    <a:bodyPr/>
                    <a:lstStyle/>
                    <a:p>
                      <a:pPr>
                        <a:lnSpc>
                          <a:spcPts val="1450"/>
                        </a:lnSpc>
                        <a:spcAft>
                          <a:spcPts val="800"/>
                        </a:spcAft>
                      </a:pPr>
                      <a:r>
                        <a:rPr lang="en-GB" sz="1050" cap="all" spc="0" dirty="0">
                          <a:effectLst/>
                        </a:rPr>
                        <a:t>Bailiff/sheriff action</a:t>
                      </a:r>
                      <a:endParaRPr lang="en-GB" sz="1050" cap="all" spc="-50" dirty="0">
                        <a:effectLst/>
                      </a:endParaRPr>
                    </a:p>
                    <a:p>
                      <a:pPr>
                        <a:lnSpc>
                          <a:spcPts val="1450"/>
                        </a:lnSpc>
                        <a:spcAft>
                          <a:spcPts val="800"/>
                        </a:spcAft>
                        <a:tabLst>
                          <a:tab pos="1363980" algn="l"/>
                        </a:tabLst>
                      </a:pPr>
                      <a:r>
                        <a:rPr lang="en-GB" sz="1050" cap="all" spc="0" dirty="0">
                          <a:effectLst/>
                        </a:rPr>
                        <a:t>(Commercial Rent Arrears Recovery “CRAR” – England and Wales)</a:t>
                      </a:r>
                      <a:endParaRPr lang="en-GB" sz="1050" cap="all" spc="-50" dirty="0">
                        <a:effectLst/>
                      </a:endParaRPr>
                    </a:p>
                    <a:p>
                      <a:pPr>
                        <a:lnSpc>
                          <a:spcPts val="1450"/>
                        </a:lnSpc>
                        <a:spcAft>
                          <a:spcPts val="800"/>
                        </a:spcAft>
                        <a:tabLst>
                          <a:tab pos="1363980" algn="l"/>
                        </a:tabLst>
                      </a:pPr>
                      <a:r>
                        <a:rPr lang="en-GB" sz="1050" cap="all" spc="0" dirty="0">
                          <a:effectLst/>
                        </a:rPr>
                        <a:t>(Attachment – Scotland)</a:t>
                      </a:r>
                      <a:endParaRPr lang="en-GB" sz="1050" cap="all"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tabLst>
                          <a:tab pos="1391285" algn="l"/>
                        </a:tabLst>
                      </a:pPr>
                      <a:r>
                        <a:rPr lang="en-GB" sz="1200" cap="none" spc="0" dirty="0">
                          <a:effectLst/>
                        </a:rPr>
                        <a:t>Rent arrears from march onwards are effectively protected from enforcement by bailiffs until 31</a:t>
                      </a:r>
                      <a:r>
                        <a:rPr lang="en-GB" sz="1200" cap="none" spc="0" baseline="30000" dirty="0">
                          <a:effectLst/>
                        </a:rPr>
                        <a:t>st</a:t>
                      </a:r>
                      <a:r>
                        <a:rPr lang="en-GB" sz="1200" cap="none" spc="0" dirty="0">
                          <a:effectLst/>
                        </a:rPr>
                        <a:t> December 2020. </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pPr>
                      <a:r>
                        <a:rPr lang="en-GB" sz="1200" cap="none" spc="0" dirty="0">
                          <a:effectLst/>
                        </a:rPr>
                        <a:t>Permitted – see below for detail under “attachment”.</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marR="107950" algn="just">
                        <a:lnSpc>
                          <a:spcPts val="1450"/>
                        </a:lnSpc>
                        <a:spcAft>
                          <a:spcPts val="800"/>
                        </a:spcAft>
                        <a:tabLst>
                          <a:tab pos="1283970" algn="l"/>
                        </a:tabLst>
                      </a:pPr>
                      <a:r>
                        <a:rPr lang="en-GB" sz="1200" cap="none" spc="0" dirty="0">
                          <a:effectLst/>
                        </a:rPr>
                        <a:t>No such enforcement right in Northern Ireland.</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extLst>
                  <a:ext uri="{0D108BD9-81ED-4DB2-BD59-A6C34878D82A}">
                    <a16:rowId xmlns:a16="http://schemas.microsoft.com/office/drawing/2014/main" val="2521536780"/>
                  </a:ext>
                </a:extLst>
              </a:tr>
              <a:tr h="703634">
                <a:tc>
                  <a:txBody>
                    <a:bodyPr/>
                    <a:lstStyle/>
                    <a:p>
                      <a:pPr>
                        <a:lnSpc>
                          <a:spcPts val="1450"/>
                        </a:lnSpc>
                        <a:spcAft>
                          <a:spcPts val="800"/>
                        </a:spcAft>
                      </a:pPr>
                      <a:r>
                        <a:rPr lang="en-GB" sz="1050" cap="all" spc="0">
                          <a:effectLst/>
                        </a:rPr>
                        <a:t>Court proceedings</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tabLst>
                          <a:tab pos="1391285" algn="l"/>
                        </a:tabLst>
                      </a:pPr>
                      <a:r>
                        <a:rPr lang="en-GB" sz="1200" cap="none" spc="0" dirty="0">
                          <a:effectLst/>
                        </a:rPr>
                        <a:t>Permitted</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solidFill>
                      <a:srgbClr val="FF3399"/>
                    </a:solidFill>
                  </a:tcPr>
                </a:tc>
                <a:tc>
                  <a:txBody>
                    <a:bodyPr/>
                    <a:lstStyle/>
                    <a:p>
                      <a:pPr marR="23495" algn="just">
                        <a:lnSpc>
                          <a:spcPts val="1450"/>
                        </a:lnSpc>
                        <a:spcAft>
                          <a:spcPts val="800"/>
                        </a:spcAft>
                        <a:tabLst>
                          <a:tab pos="1287145" algn="l"/>
                        </a:tabLst>
                      </a:pPr>
                      <a:r>
                        <a:rPr lang="en-GB" sz="1200" cap="none" spc="0" dirty="0">
                          <a:effectLst/>
                        </a:rPr>
                        <a:t>Permitted (but unlikely due to summary diligence)</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pPr>
                      <a:r>
                        <a:rPr lang="en-GB" sz="1200" cap="none" spc="0" dirty="0">
                          <a:effectLst/>
                        </a:rPr>
                        <a:t>Permitted</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extLst>
                  <a:ext uri="{0D108BD9-81ED-4DB2-BD59-A6C34878D82A}">
                    <a16:rowId xmlns:a16="http://schemas.microsoft.com/office/drawing/2014/main" val="2573138068"/>
                  </a:ext>
                </a:extLst>
              </a:tr>
              <a:tr h="1470065">
                <a:tc>
                  <a:txBody>
                    <a:bodyPr/>
                    <a:lstStyle/>
                    <a:p>
                      <a:pPr>
                        <a:lnSpc>
                          <a:spcPts val="1450"/>
                        </a:lnSpc>
                        <a:spcAft>
                          <a:spcPts val="800"/>
                        </a:spcAft>
                        <a:tabLst>
                          <a:tab pos="1390650" algn="l"/>
                        </a:tabLst>
                      </a:pPr>
                      <a:r>
                        <a:rPr lang="en-GB" sz="1050" cap="all" spc="0">
                          <a:effectLst/>
                        </a:rPr>
                        <a:t>Statutory demands/winding up</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tabLst>
                          <a:tab pos="1391285" algn="l"/>
                        </a:tabLst>
                      </a:pPr>
                      <a:r>
                        <a:rPr lang="en-GB" sz="1200" cap="none" spc="0" dirty="0">
                          <a:effectLst/>
                        </a:rPr>
                        <a:t>Both prohibited until 31</a:t>
                      </a:r>
                      <a:r>
                        <a:rPr lang="en-GB" sz="1200" cap="none" spc="0" baseline="30000" dirty="0">
                          <a:effectLst/>
                        </a:rPr>
                        <a:t>st</a:t>
                      </a:r>
                      <a:r>
                        <a:rPr lang="en-GB" sz="1200" cap="none" spc="0" dirty="0">
                          <a:effectLst/>
                        </a:rPr>
                        <a:t> December 2020 unless landlord can show tenant has not been adversely affected by the pandemic.</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marR="23495" algn="just">
                        <a:lnSpc>
                          <a:spcPts val="1450"/>
                        </a:lnSpc>
                        <a:spcAft>
                          <a:spcPts val="800"/>
                        </a:spcAft>
                        <a:tabLst>
                          <a:tab pos="1287145" algn="l"/>
                        </a:tabLst>
                      </a:pPr>
                      <a:r>
                        <a:rPr lang="en-GB" sz="1200" cap="none" spc="0" dirty="0">
                          <a:effectLst/>
                        </a:rPr>
                        <a:t>Same as England &amp; Wales</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marR="107950" algn="just">
                        <a:lnSpc>
                          <a:spcPts val="1450"/>
                        </a:lnSpc>
                        <a:spcAft>
                          <a:spcPts val="800"/>
                        </a:spcAft>
                        <a:tabLst>
                          <a:tab pos="1283970" algn="l"/>
                        </a:tabLst>
                      </a:pPr>
                      <a:r>
                        <a:rPr lang="en-GB" sz="1200" cap="none" spc="0" dirty="0">
                          <a:effectLst/>
                        </a:rPr>
                        <a:t>Statutory demands prohibited until 31</a:t>
                      </a:r>
                      <a:r>
                        <a:rPr lang="en-GB" sz="1200" cap="none" spc="0" baseline="30000" dirty="0">
                          <a:effectLst/>
                        </a:rPr>
                        <a:t>st</a:t>
                      </a:r>
                      <a:r>
                        <a:rPr lang="en-GB" sz="1200" cap="none" spc="0" dirty="0">
                          <a:effectLst/>
                        </a:rPr>
                        <a:t> December 2020 and winding up petitions until 31</a:t>
                      </a:r>
                      <a:r>
                        <a:rPr lang="en-GB" sz="1200" cap="none" spc="0" baseline="30000" dirty="0">
                          <a:effectLst/>
                        </a:rPr>
                        <a:t>st</a:t>
                      </a:r>
                      <a:r>
                        <a:rPr lang="en-GB" sz="1200" cap="none" spc="0" dirty="0">
                          <a:effectLst/>
                        </a:rPr>
                        <a:t> March 2021 unless landlord can show tenant has not been adversely affected by the pandemic</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extLst>
                  <a:ext uri="{0D108BD9-81ED-4DB2-BD59-A6C34878D82A}">
                    <a16:rowId xmlns:a16="http://schemas.microsoft.com/office/drawing/2014/main" val="3067663435"/>
                  </a:ext>
                </a:extLst>
              </a:tr>
              <a:tr h="418516">
                <a:tc>
                  <a:txBody>
                    <a:bodyPr/>
                    <a:lstStyle/>
                    <a:p>
                      <a:pPr>
                        <a:lnSpc>
                          <a:spcPts val="1450"/>
                        </a:lnSpc>
                        <a:spcAft>
                          <a:spcPts val="800"/>
                        </a:spcAft>
                        <a:tabLst>
                          <a:tab pos="1390650" algn="l"/>
                        </a:tabLst>
                      </a:pPr>
                      <a:r>
                        <a:rPr lang="en-GB" sz="1050" cap="all" spc="0">
                          <a:effectLst/>
                        </a:rPr>
                        <a:t>Summary diligence</a:t>
                      </a:r>
                      <a:endParaRPr lang="en-GB" sz="1050" cap="all" spc="-5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algn="just">
                        <a:lnSpc>
                          <a:spcPts val="1450"/>
                        </a:lnSpc>
                        <a:spcAft>
                          <a:spcPts val="800"/>
                        </a:spcAft>
                        <a:tabLst>
                          <a:tab pos="1391285" algn="l"/>
                        </a:tabLst>
                      </a:pPr>
                      <a:r>
                        <a:rPr lang="en-GB" sz="1200" cap="none" spc="0" dirty="0">
                          <a:effectLst/>
                        </a:rPr>
                        <a:t>N/a</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marR="23495" algn="just">
                        <a:lnSpc>
                          <a:spcPts val="1450"/>
                        </a:lnSpc>
                        <a:spcAft>
                          <a:spcPts val="800"/>
                        </a:spcAft>
                        <a:tabLst>
                          <a:tab pos="1287145" algn="l"/>
                        </a:tabLst>
                      </a:pPr>
                      <a:r>
                        <a:rPr lang="en-GB" sz="1200" cap="none" spc="0" dirty="0">
                          <a:effectLst/>
                        </a:rPr>
                        <a:t>Various options available to a landlord.</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tc>
                  <a:txBody>
                    <a:bodyPr/>
                    <a:lstStyle/>
                    <a:p>
                      <a:pPr marR="107950" algn="just">
                        <a:lnSpc>
                          <a:spcPts val="1450"/>
                        </a:lnSpc>
                        <a:spcAft>
                          <a:spcPts val="800"/>
                        </a:spcAft>
                        <a:tabLst>
                          <a:tab pos="1283970" algn="l"/>
                        </a:tabLst>
                      </a:pPr>
                      <a:r>
                        <a:rPr lang="en-GB" sz="1200" cap="none" spc="0" dirty="0">
                          <a:effectLst/>
                        </a:rPr>
                        <a:t>N/a</a:t>
                      </a:r>
                      <a:endParaRPr lang="en-GB" sz="1200" cap="none" spc="-50" dirty="0">
                        <a:solidFill>
                          <a:srgbClr val="646464"/>
                        </a:solidFill>
                        <a:effectLst/>
                        <a:latin typeface="Brandon Grotesque Bold All Caps" panose="020B0803020203060202" pitchFamily="34" charset="0"/>
                        <a:ea typeface="Open Sans"/>
                        <a:cs typeface="Times New Roman" panose="02020603050405020304" pitchFamily="18" charset="0"/>
                      </a:endParaRPr>
                    </a:p>
                  </a:txBody>
                  <a:tcPr marL="46576" marR="46576" marT="0" marB="0"/>
                </a:tc>
                <a:extLst>
                  <a:ext uri="{0D108BD9-81ED-4DB2-BD59-A6C34878D82A}">
                    <a16:rowId xmlns:a16="http://schemas.microsoft.com/office/drawing/2014/main" val="881758523"/>
                  </a:ext>
                </a:extLst>
              </a:tr>
            </a:tbl>
          </a:graphicData>
        </a:graphic>
      </p:graphicFrame>
      <p:sp>
        <p:nvSpPr>
          <p:cNvPr id="7" name="Title 6">
            <a:extLst>
              <a:ext uri="{FF2B5EF4-FFF2-40B4-BE49-F238E27FC236}">
                <a16:creationId xmlns:a16="http://schemas.microsoft.com/office/drawing/2014/main" id="{AAAD0D10-6063-466E-9B26-BC036AE01AB3}"/>
              </a:ext>
            </a:extLst>
          </p:cNvPr>
          <p:cNvSpPr>
            <a:spLocks noGrp="1"/>
          </p:cNvSpPr>
          <p:nvPr>
            <p:ph type="title"/>
          </p:nvPr>
        </p:nvSpPr>
        <p:spPr>
          <a:xfrm>
            <a:off x="838200" y="365125"/>
            <a:ext cx="10515600" cy="1325563"/>
          </a:xfrm>
        </p:spPr>
        <p:txBody>
          <a:bodyPr/>
          <a:lstStyle/>
          <a:p>
            <a:r>
              <a:rPr lang="en-GB" dirty="0"/>
              <a:t>Landlord’s remedies</a:t>
            </a:r>
          </a:p>
        </p:txBody>
      </p:sp>
    </p:spTree>
    <p:extLst>
      <p:ext uri="{BB962C8B-B14F-4D97-AF65-F5344CB8AC3E}">
        <p14:creationId xmlns:p14="http://schemas.microsoft.com/office/powerpoint/2010/main" val="46215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sp>
        <p:nvSpPr>
          <p:cNvPr id="6" name="TextBox 5">
            <a:extLst>
              <a:ext uri="{FF2B5EF4-FFF2-40B4-BE49-F238E27FC236}">
                <a16:creationId xmlns:a16="http://schemas.microsoft.com/office/drawing/2014/main" id="{CBDB653F-65FA-439B-B5FD-10FA571CF1BC}"/>
              </a:ext>
            </a:extLst>
          </p:cNvPr>
          <p:cNvSpPr txBox="1"/>
          <p:nvPr/>
        </p:nvSpPr>
        <p:spPr>
          <a:xfrm>
            <a:off x="838201" y="1065862"/>
            <a:ext cx="3313164" cy="472627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dirty="0">
                <a:solidFill>
                  <a:srgbClr val="FFFFFF"/>
                </a:solidFill>
                <a:latin typeface="+mj-lt"/>
                <a:ea typeface="+mj-ea"/>
                <a:cs typeface="+mj-cs"/>
              </a:rPr>
              <a:t>Court proceedings</a:t>
            </a:r>
          </a:p>
        </p:txBody>
      </p:sp>
      <p:sp>
        <p:nvSpPr>
          <p:cNvPr id="7" name="TextBox 6">
            <a:extLst>
              <a:ext uri="{FF2B5EF4-FFF2-40B4-BE49-F238E27FC236}">
                <a16:creationId xmlns:a16="http://schemas.microsoft.com/office/drawing/2014/main" id="{EFD3759C-0CCD-480B-B54C-E8F7F58C441B}"/>
              </a:ext>
            </a:extLst>
          </p:cNvPr>
          <p:cNvSpPr txBox="1"/>
          <p:nvPr/>
        </p:nvSpPr>
        <p:spPr>
          <a:xfrm>
            <a:off x="5155379" y="1065862"/>
            <a:ext cx="5744685" cy="4726276"/>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dirty="0">
                <a:solidFill>
                  <a:srgbClr val="FFFFFF"/>
                </a:solidFill>
              </a:rPr>
              <a:t>Letter before action</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Claim form</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Acknowledgement</a:t>
            </a:r>
          </a:p>
          <a:p>
            <a:pPr marL="285750" indent="-228600" defTabSz="914400">
              <a:lnSpc>
                <a:spcPct val="90000"/>
              </a:lnSpc>
              <a:spcAft>
                <a:spcPts val="600"/>
              </a:spcAft>
              <a:buFont typeface="Arial" panose="020B0604020202020204" pitchFamily="34" charset="0"/>
              <a:buChar char="•"/>
            </a:pPr>
            <a:r>
              <a:rPr lang="en-US" sz="1600" dirty="0" err="1">
                <a:solidFill>
                  <a:srgbClr val="FFFFFF"/>
                </a:solidFill>
              </a:rPr>
              <a:t>Defence</a:t>
            </a: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Summary judgement</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Final trial – CCJ</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Options post CCJ</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Bailiff</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Winding up petition</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Charging order </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Effect on supply contracts</a:t>
            </a:r>
          </a:p>
        </p:txBody>
      </p:sp>
    </p:spTree>
    <p:extLst>
      <p:ext uri="{BB962C8B-B14F-4D97-AF65-F5344CB8AC3E}">
        <p14:creationId xmlns:p14="http://schemas.microsoft.com/office/powerpoint/2010/main" val="1148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sp>
        <p:nvSpPr>
          <p:cNvPr id="11" name="TextBox 10">
            <a:extLst>
              <a:ext uri="{FF2B5EF4-FFF2-40B4-BE49-F238E27FC236}">
                <a16:creationId xmlns:a16="http://schemas.microsoft.com/office/drawing/2014/main" id="{3007A990-57C0-47D5-B49F-EB36219DE89C}"/>
              </a:ext>
            </a:extLst>
          </p:cNvPr>
          <p:cNvSpPr txBox="1"/>
          <p:nvPr/>
        </p:nvSpPr>
        <p:spPr>
          <a:xfrm>
            <a:off x="838201" y="1065862"/>
            <a:ext cx="3313164" cy="472627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rgbClr val="FFFFFF"/>
                </a:solidFill>
                <a:latin typeface="+mj-lt"/>
                <a:ea typeface="+mj-ea"/>
                <a:cs typeface="+mj-cs"/>
              </a:rPr>
              <a:t>Strategy</a:t>
            </a:r>
          </a:p>
        </p:txBody>
      </p:sp>
      <p:sp>
        <p:nvSpPr>
          <p:cNvPr id="13" name="TextBox 12">
            <a:extLst>
              <a:ext uri="{FF2B5EF4-FFF2-40B4-BE49-F238E27FC236}">
                <a16:creationId xmlns:a16="http://schemas.microsoft.com/office/drawing/2014/main" id="{A0C86CA6-C946-4B55-ACFA-67CA1180DBFD}"/>
              </a:ext>
            </a:extLst>
          </p:cNvPr>
          <p:cNvSpPr txBox="1"/>
          <p:nvPr/>
        </p:nvSpPr>
        <p:spPr>
          <a:xfrm>
            <a:off x="5155379" y="1065862"/>
            <a:ext cx="5744685" cy="4726276"/>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dirty="0">
                <a:solidFill>
                  <a:srgbClr val="FFFFFF"/>
                </a:solidFill>
              </a:rPr>
              <a:t>Legal arguments</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Supervening illegality</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Implied term</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Frustration</a:t>
            </a:r>
          </a:p>
          <a:p>
            <a:pPr marL="742950" lvl="1" indent="-228600" defTabSz="914400">
              <a:lnSpc>
                <a:spcPct val="90000"/>
              </a:lnSpc>
              <a:spcAft>
                <a:spcPts val="600"/>
              </a:spcAft>
              <a:buFont typeface="Arial" panose="020B0604020202020204" pitchFamily="34" charset="0"/>
              <a:buChar char="•"/>
            </a:pPr>
            <a:r>
              <a:rPr lang="en-US" sz="1600" dirty="0">
                <a:solidFill>
                  <a:srgbClr val="FFFFFF"/>
                </a:solidFill>
              </a:rPr>
              <a:t>Rent </a:t>
            </a:r>
            <a:r>
              <a:rPr lang="en-US" sz="1600" dirty="0" err="1">
                <a:solidFill>
                  <a:srgbClr val="FFFFFF"/>
                </a:solidFill>
              </a:rPr>
              <a:t>cesser</a:t>
            </a:r>
            <a:r>
              <a:rPr lang="en-US" sz="1600" dirty="0">
                <a:solidFill>
                  <a:srgbClr val="FFFFFF"/>
                </a:solidFill>
              </a:rPr>
              <a:t> under the insurance provisions</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Service charge  - should this be paid?</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Paying down the rent arrears to reduce costs</a:t>
            </a: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Costs  - check the lease</a:t>
            </a:r>
          </a:p>
          <a:p>
            <a:pPr marL="285750" indent="-228600" defTabSz="914400">
              <a:lnSpc>
                <a:spcPct val="90000"/>
              </a:lnSpc>
              <a:spcAft>
                <a:spcPts val="600"/>
              </a:spcAft>
              <a:buFont typeface="Arial" panose="020B0604020202020204" pitchFamily="34" charset="0"/>
              <a:buChar char="•"/>
            </a:pPr>
            <a:endParaRPr lang="en-US" sz="1600" dirty="0">
              <a:solidFill>
                <a:srgbClr val="FFFFFF"/>
              </a:solidFill>
            </a:endParaRPr>
          </a:p>
        </p:txBody>
      </p:sp>
    </p:spTree>
    <p:extLst>
      <p:ext uri="{BB962C8B-B14F-4D97-AF65-F5344CB8AC3E}">
        <p14:creationId xmlns:p14="http://schemas.microsoft.com/office/powerpoint/2010/main" val="274041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sp>
        <p:nvSpPr>
          <p:cNvPr id="4" name="TextBox 3">
            <a:extLst>
              <a:ext uri="{FF2B5EF4-FFF2-40B4-BE49-F238E27FC236}">
                <a16:creationId xmlns:a16="http://schemas.microsoft.com/office/drawing/2014/main" id="{282F22DD-5823-4FCA-A0FE-F32B668A65C0}"/>
              </a:ext>
            </a:extLst>
          </p:cNvPr>
          <p:cNvSpPr txBox="1"/>
          <p:nvPr/>
        </p:nvSpPr>
        <p:spPr>
          <a:xfrm>
            <a:off x="838201" y="1065862"/>
            <a:ext cx="3313164" cy="472627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chemeClr val="bg1"/>
                </a:solidFill>
                <a:latin typeface="+mj-lt"/>
                <a:ea typeface="+mj-ea"/>
                <a:cs typeface="+mj-cs"/>
              </a:rPr>
              <a:t>Part 36 offers </a:t>
            </a:r>
          </a:p>
        </p:txBody>
      </p:sp>
      <p:graphicFrame>
        <p:nvGraphicFramePr>
          <p:cNvPr id="5" name="Table 4">
            <a:extLst>
              <a:ext uri="{FF2B5EF4-FFF2-40B4-BE49-F238E27FC236}">
                <a16:creationId xmlns:a16="http://schemas.microsoft.com/office/drawing/2014/main" id="{3086952E-2F32-4CDE-AAB6-1B00BC7D2EA6}"/>
              </a:ext>
            </a:extLst>
          </p:cNvPr>
          <p:cNvGraphicFramePr>
            <a:graphicFrameLocks noGrp="1"/>
          </p:cNvGraphicFramePr>
          <p:nvPr>
            <p:extLst>
              <p:ext uri="{D42A27DB-BD31-4B8C-83A1-F6EECF244321}">
                <p14:modId xmlns:p14="http://schemas.microsoft.com/office/powerpoint/2010/main" val="1229669733"/>
              </p:ext>
            </p:extLst>
          </p:nvPr>
        </p:nvGraphicFramePr>
        <p:xfrm>
          <a:off x="4890783" y="1795244"/>
          <a:ext cx="6435024" cy="4871130"/>
        </p:xfrm>
        <a:graphic>
          <a:graphicData uri="http://schemas.openxmlformats.org/drawingml/2006/table">
            <a:tbl>
              <a:tblPr firstCol="1">
                <a:tableStyleId>{21E4AEA4-8DFA-4A89-87EB-49C32662AFE0}</a:tableStyleId>
              </a:tblPr>
              <a:tblGrid>
                <a:gridCol w="2332138">
                  <a:extLst>
                    <a:ext uri="{9D8B030D-6E8A-4147-A177-3AD203B41FA5}">
                      <a16:colId xmlns:a16="http://schemas.microsoft.com/office/drawing/2014/main" val="3719791309"/>
                    </a:ext>
                  </a:extLst>
                </a:gridCol>
                <a:gridCol w="4102886">
                  <a:extLst>
                    <a:ext uri="{9D8B030D-6E8A-4147-A177-3AD203B41FA5}">
                      <a16:colId xmlns:a16="http://schemas.microsoft.com/office/drawing/2014/main" val="848629977"/>
                    </a:ext>
                  </a:extLst>
                </a:gridCol>
              </a:tblGrid>
              <a:tr h="538657">
                <a:tc>
                  <a:txBody>
                    <a:bodyPr/>
                    <a:lstStyle/>
                    <a:p>
                      <a:pPr marL="0" algn="just" fontAlgn="base">
                        <a:lnSpc>
                          <a:spcPct val="150000"/>
                        </a:lnSpc>
                        <a:spcBef>
                          <a:spcPts val="600"/>
                        </a:spcBef>
                        <a:spcAft>
                          <a:spcPts val="600"/>
                        </a:spcAft>
                      </a:pPr>
                      <a:r>
                        <a:rPr lang="en-GB" sz="1400" dirty="0">
                          <a:effectLst/>
                        </a:rPr>
                        <a:t>T accepts - whether within or outside the relevant period</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nchor="b"/>
                </a:tc>
                <a:tc>
                  <a:txBody>
                    <a:bodyPr/>
                    <a:lstStyle/>
                    <a:p>
                      <a:pPr marL="0" algn="just" fontAlgn="base">
                        <a:lnSpc>
                          <a:spcPct val="150000"/>
                        </a:lnSpc>
                        <a:spcBef>
                          <a:spcPts val="600"/>
                        </a:spcBef>
                        <a:spcAft>
                          <a:spcPts val="600"/>
                        </a:spcAft>
                      </a:pPr>
                      <a:r>
                        <a:rPr lang="en-GB" sz="1400" dirty="0">
                          <a:effectLst/>
                        </a:rPr>
                        <a:t>L gets costs up to the date of acceptance</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tc>
                <a:extLst>
                  <a:ext uri="{0D108BD9-81ED-4DB2-BD59-A6C34878D82A}">
                    <a16:rowId xmlns:a16="http://schemas.microsoft.com/office/drawing/2014/main" val="4135055701"/>
                  </a:ext>
                </a:extLst>
              </a:tr>
              <a:tr h="2987378">
                <a:tc>
                  <a:txBody>
                    <a:bodyPr/>
                    <a:lstStyle/>
                    <a:p>
                      <a:pPr marL="0" algn="just" fontAlgn="base">
                        <a:lnSpc>
                          <a:spcPct val="150000"/>
                        </a:lnSpc>
                        <a:spcBef>
                          <a:spcPts val="600"/>
                        </a:spcBef>
                        <a:spcAft>
                          <a:spcPts val="600"/>
                        </a:spcAft>
                      </a:pPr>
                      <a:r>
                        <a:rPr lang="en-GB" sz="1400" dirty="0">
                          <a:effectLst/>
                        </a:rPr>
                        <a:t>T doesn't accept </a:t>
                      </a:r>
                    </a:p>
                    <a:p>
                      <a:pPr marL="0" algn="just" fontAlgn="base">
                        <a:lnSpc>
                          <a:spcPct val="150000"/>
                        </a:lnSpc>
                        <a:spcBef>
                          <a:spcPts val="600"/>
                        </a:spcBef>
                        <a:spcAft>
                          <a:spcPts val="600"/>
                        </a:spcAft>
                      </a:pPr>
                      <a:r>
                        <a:rPr lang="en-GB" sz="1400" dirty="0">
                          <a:effectLst/>
                        </a:rPr>
                        <a:t>L recovers more than £110,000</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tc>
                <a:tc>
                  <a:txBody>
                    <a:bodyPr/>
                    <a:lstStyle/>
                    <a:p>
                      <a:pPr marL="0" algn="just" fontAlgn="base">
                        <a:lnSpc>
                          <a:spcPct val="150000"/>
                        </a:lnSpc>
                        <a:spcBef>
                          <a:spcPts val="600"/>
                        </a:spcBef>
                        <a:spcAft>
                          <a:spcPts val="600"/>
                        </a:spcAft>
                      </a:pPr>
                      <a:r>
                        <a:rPr lang="en-GB" sz="1400" dirty="0">
                          <a:effectLst/>
                        </a:rPr>
                        <a:t>L has "beaten" its offer and gets:</a:t>
                      </a:r>
                    </a:p>
                    <a:p>
                      <a:pPr marL="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en-GB" sz="1400" dirty="0">
                          <a:effectLst/>
                        </a:rPr>
                        <a:t>Interest up to 10%</a:t>
                      </a:r>
                    </a:p>
                    <a:p>
                      <a:pPr marL="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en-GB" sz="1400" dirty="0">
                          <a:effectLst/>
                        </a:rPr>
                        <a:t>Indemnity costs (from end of the relevant period) </a:t>
                      </a:r>
                    </a:p>
                    <a:p>
                      <a:pPr marL="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en-GB" sz="1400" dirty="0">
                          <a:effectLst/>
                        </a:rPr>
                        <a:t>Interest on costs to 10%</a:t>
                      </a:r>
                    </a:p>
                    <a:p>
                      <a:pPr marL="0" algn="just" fontAlgn="base">
                        <a:lnSpc>
                          <a:spcPct val="150000"/>
                        </a:lnSpc>
                        <a:spcBef>
                          <a:spcPts val="600"/>
                        </a:spcBef>
                        <a:spcAft>
                          <a:spcPts val="600"/>
                        </a:spcAft>
                      </a:pPr>
                      <a:r>
                        <a:rPr lang="en-GB" sz="1400" u="none" dirty="0">
                          <a:effectLst/>
                        </a:rPr>
                        <a:t>Plus an additional</a:t>
                      </a:r>
                      <a:r>
                        <a:rPr lang="en-GB" sz="1400" dirty="0">
                          <a:effectLst/>
                        </a:rPr>
                        <a:t> amount of 10% of the amount awarded by </a:t>
                      </a:r>
                      <a:r>
                        <a:rPr lang="en-GB" sz="1400">
                          <a:effectLst/>
                        </a:rPr>
                        <a:t>the court</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solidFill>
                      <a:srgbClr val="FF3399"/>
                    </a:solidFill>
                  </a:tcPr>
                </a:tc>
                <a:extLst>
                  <a:ext uri="{0D108BD9-81ED-4DB2-BD59-A6C34878D82A}">
                    <a16:rowId xmlns:a16="http://schemas.microsoft.com/office/drawing/2014/main" val="790954748"/>
                  </a:ext>
                </a:extLst>
              </a:tr>
              <a:tr h="353148">
                <a:tc>
                  <a:txBody>
                    <a:bodyPr/>
                    <a:lstStyle/>
                    <a:p>
                      <a:pPr marL="0" algn="just" fontAlgn="base">
                        <a:lnSpc>
                          <a:spcPct val="150000"/>
                        </a:lnSpc>
                        <a:spcBef>
                          <a:spcPts val="600"/>
                        </a:spcBef>
                        <a:spcAft>
                          <a:spcPts val="600"/>
                        </a:spcAft>
                      </a:pPr>
                      <a:r>
                        <a:rPr lang="en-GB" sz="1400" dirty="0">
                          <a:effectLst/>
                        </a:rPr>
                        <a:t>L recovers less than £110,000</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tc>
                <a:tc>
                  <a:txBody>
                    <a:bodyPr/>
                    <a:lstStyle/>
                    <a:p>
                      <a:pPr marL="0" algn="just" fontAlgn="base">
                        <a:lnSpc>
                          <a:spcPct val="150000"/>
                        </a:lnSpc>
                        <a:spcBef>
                          <a:spcPts val="600"/>
                        </a:spcBef>
                        <a:spcAft>
                          <a:spcPts val="600"/>
                        </a:spcAft>
                      </a:pPr>
                      <a:r>
                        <a:rPr lang="en-GB" sz="1400" dirty="0">
                          <a:effectLst/>
                        </a:rPr>
                        <a:t>Normal costs rules apply</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tc>
                <a:extLst>
                  <a:ext uri="{0D108BD9-81ED-4DB2-BD59-A6C34878D82A}">
                    <a16:rowId xmlns:a16="http://schemas.microsoft.com/office/drawing/2014/main" val="669511425"/>
                  </a:ext>
                </a:extLst>
              </a:tr>
              <a:tr h="353148">
                <a:tc>
                  <a:txBody>
                    <a:bodyPr/>
                    <a:lstStyle/>
                    <a:p>
                      <a:pPr marL="0" algn="just" fontAlgn="base">
                        <a:lnSpc>
                          <a:spcPct val="150000"/>
                        </a:lnSpc>
                        <a:spcBef>
                          <a:spcPts val="600"/>
                        </a:spcBef>
                        <a:spcAft>
                          <a:spcPts val="600"/>
                        </a:spcAft>
                      </a:pPr>
                      <a:r>
                        <a:rPr lang="en-GB" sz="1400">
                          <a:effectLst/>
                        </a:rPr>
                        <a:t>Claim dismissed</a:t>
                      </a:r>
                      <a:endParaRPr lang="en-GB" sz="1400">
                        <a:solidFill>
                          <a:srgbClr val="4D4D4D"/>
                        </a:solidFill>
                        <a:effectLst/>
                        <a:latin typeface="Open Sans"/>
                        <a:ea typeface="Open Sans"/>
                        <a:cs typeface="Times New Roman" panose="02020603050405020304" pitchFamily="18" charset="0"/>
                      </a:endParaRPr>
                    </a:p>
                  </a:txBody>
                  <a:tcPr marL="68580" marR="68580" marT="0" marB="0"/>
                </a:tc>
                <a:tc>
                  <a:txBody>
                    <a:bodyPr/>
                    <a:lstStyle/>
                    <a:p>
                      <a:pPr marL="0" algn="just" fontAlgn="base">
                        <a:lnSpc>
                          <a:spcPct val="150000"/>
                        </a:lnSpc>
                        <a:spcBef>
                          <a:spcPts val="600"/>
                        </a:spcBef>
                        <a:spcAft>
                          <a:spcPts val="600"/>
                        </a:spcAft>
                      </a:pPr>
                      <a:r>
                        <a:rPr lang="en-GB" sz="1400" dirty="0">
                          <a:effectLst/>
                        </a:rPr>
                        <a:t>Normal costs rules apply </a:t>
                      </a:r>
                      <a:endParaRPr lang="en-GB" sz="1400" dirty="0">
                        <a:solidFill>
                          <a:srgbClr val="4D4D4D"/>
                        </a:solidFill>
                        <a:effectLst/>
                        <a:latin typeface="Open Sans"/>
                        <a:ea typeface="Open Sans"/>
                        <a:cs typeface="Times New Roman" panose="02020603050405020304" pitchFamily="18" charset="0"/>
                      </a:endParaRPr>
                    </a:p>
                  </a:txBody>
                  <a:tcPr marL="68580" marR="68580" marT="0" marB="0"/>
                </a:tc>
                <a:extLst>
                  <a:ext uri="{0D108BD9-81ED-4DB2-BD59-A6C34878D82A}">
                    <a16:rowId xmlns:a16="http://schemas.microsoft.com/office/drawing/2014/main" val="812708275"/>
                  </a:ext>
                </a:extLst>
              </a:tr>
            </a:tbl>
          </a:graphicData>
        </a:graphic>
      </p:graphicFrame>
      <p:sp>
        <p:nvSpPr>
          <p:cNvPr id="6" name="Rectangle 1">
            <a:extLst>
              <a:ext uri="{FF2B5EF4-FFF2-40B4-BE49-F238E27FC236}">
                <a16:creationId xmlns:a16="http://schemas.microsoft.com/office/drawing/2014/main" id="{28F2015E-F73D-41DB-B59C-57C1AE750620}"/>
              </a:ext>
            </a:extLst>
          </p:cNvPr>
          <p:cNvSpPr>
            <a:spLocks noChangeArrowheads="1"/>
          </p:cNvSpPr>
          <p:nvPr/>
        </p:nvSpPr>
        <p:spPr bwMode="auto">
          <a:xfrm>
            <a:off x="5155379" y="1066322"/>
            <a:ext cx="5297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altLang="en-US" b="1" i="0" u="none" strike="noStrike" cap="none" normalizeH="0" baseline="0" dirty="0">
                <a:ln>
                  <a:noFill/>
                </a:ln>
                <a:solidFill>
                  <a:schemeClr val="bg1"/>
                </a:solidFill>
                <a:effectLst/>
                <a:latin typeface="Calibri Light" panose="020F0302020204030204" pitchFamily="34" charset="0"/>
                <a:ea typeface="Open Sans"/>
                <a:cs typeface="Calibri Light" panose="020F0302020204030204" pitchFamily="34" charset="0"/>
              </a:rPr>
              <a:t>L is claiming £120,000 of arrears.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GB" altLang="en-US" b="1" dirty="0">
                <a:solidFill>
                  <a:schemeClr val="bg1"/>
                </a:solidFill>
                <a:latin typeface="Calibri Light" panose="020F0302020204030204" pitchFamily="34" charset="0"/>
                <a:ea typeface="Open Sans"/>
                <a:cs typeface="Calibri Light" panose="020F0302020204030204" pitchFamily="34" charset="0"/>
              </a:rPr>
              <a:t>L </a:t>
            </a:r>
            <a:r>
              <a:rPr kumimoji="0" lang="en-GB" altLang="en-US" b="1" i="0" u="none" strike="noStrike" cap="none" normalizeH="0" baseline="0" dirty="0">
                <a:ln>
                  <a:noFill/>
                </a:ln>
                <a:solidFill>
                  <a:schemeClr val="bg1"/>
                </a:solidFill>
                <a:effectLst/>
                <a:latin typeface="Calibri Light" panose="020F0302020204030204" pitchFamily="34" charset="0"/>
                <a:ea typeface="Open Sans"/>
                <a:cs typeface="Calibri Light" panose="020F0302020204030204" pitchFamily="34" charset="0"/>
              </a:rPr>
              <a:t>offers to settle for £110,000 plus costs.</a:t>
            </a:r>
            <a:endParaRPr kumimoji="0" lang="en-GB" altLang="en-US"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4688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a:xfrm>
            <a:off x="0" y="6350"/>
            <a:ext cx="12193588" cy="6845300"/>
          </a:xfrm>
        </p:spPr>
      </p:pic>
      <p:pic>
        <p:nvPicPr>
          <p:cNvPr id="6" name="Picture 5">
            <a:extLst>
              <a:ext uri="{FF2B5EF4-FFF2-40B4-BE49-F238E27FC236}">
                <a16:creationId xmlns:a16="http://schemas.microsoft.com/office/drawing/2014/main" id="{0B8A1D08-0C19-4F28-AB69-CD6BAD5A2519}"/>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1588" y="0"/>
            <a:ext cx="10021823" cy="6858000"/>
          </a:xfrm>
          <a:prstGeom prst="rect">
            <a:avLst/>
          </a:prstGeom>
        </p:spPr>
      </p:pic>
      <p:sp>
        <p:nvSpPr>
          <p:cNvPr id="2" name="Title 1"/>
          <p:cNvSpPr>
            <a:spLocks noGrp="1"/>
          </p:cNvSpPr>
          <p:nvPr>
            <p:ph type="title"/>
          </p:nvPr>
        </p:nvSpPr>
        <p:spPr>
          <a:xfrm>
            <a:off x="587375" y="2480159"/>
            <a:ext cx="11017250" cy="1642506"/>
          </a:xfrm>
        </p:spPr>
        <p:txBody>
          <a:bodyPr/>
          <a:lstStyle/>
          <a:p>
            <a:r>
              <a:rPr lang="en-GB" b="1" spc="-150" dirty="0">
                <a:solidFill>
                  <a:srgbClr val="C1D82F"/>
                </a:solidFill>
              </a:rPr>
              <a:t>Questions?</a:t>
            </a:r>
          </a:p>
        </p:txBody>
      </p:sp>
      <p:sp>
        <p:nvSpPr>
          <p:cNvPr id="3" name="Subtitle 2"/>
          <p:cNvSpPr>
            <a:spLocks noGrp="1"/>
          </p:cNvSpPr>
          <p:nvPr>
            <p:ph sz="half" idx="1"/>
          </p:nvPr>
        </p:nvSpPr>
        <p:spPr>
          <a:xfrm>
            <a:off x="587375" y="3078760"/>
            <a:ext cx="8121196" cy="2087811"/>
          </a:xfrm>
        </p:spPr>
        <p:txBody>
          <a:bodyPr>
            <a:normAutofit/>
          </a:bodyPr>
          <a:lstStyle/>
          <a:p>
            <a:br>
              <a:rPr lang="en-GB" sz="3200" dirty="0">
                <a:solidFill>
                  <a:schemeClr val="bg1"/>
                </a:solidFill>
              </a:rPr>
            </a:br>
            <a:endParaRPr lang="en-GB" sz="3200" dirty="0">
              <a:solidFill>
                <a:schemeClr val="bg1"/>
              </a:solidFill>
            </a:endParaRPr>
          </a:p>
        </p:txBody>
      </p:sp>
      <p:sp>
        <p:nvSpPr>
          <p:cNvPr id="4" name="Text Placeholder 3"/>
          <p:cNvSpPr>
            <a:spLocks noGrp="1"/>
          </p:cNvSpPr>
          <p:nvPr>
            <p:ph type="body" sz="quarter" idx="10"/>
          </p:nvPr>
        </p:nvSpPr>
        <p:spPr/>
        <p:txBody>
          <a:bodyPr>
            <a:noAutofit/>
          </a:bodyPr>
          <a:lstStyle/>
          <a:p>
            <a:endParaRPr lang="en-GB" sz="1400" spc="0" dirty="0"/>
          </a:p>
        </p:txBody>
      </p:sp>
      <p:grpSp>
        <p:nvGrpSpPr>
          <p:cNvPr id="14" name="Group 13">
            <a:extLst>
              <a:ext uri="{FF2B5EF4-FFF2-40B4-BE49-F238E27FC236}">
                <a16:creationId xmlns:a16="http://schemas.microsoft.com/office/drawing/2014/main" id="{11C9FB01-2A25-4541-9FC3-9643391A8660}"/>
              </a:ext>
            </a:extLst>
          </p:cNvPr>
          <p:cNvGrpSpPr/>
          <p:nvPr/>
        </p:nvGrpSpPr>
        <p:grpSpPr>
          <a:xfrm>
            <a:off x="587376" y="6104813"/>
            <a:ext cx="3405144" cy="370630"/>
            <a:chOff x="587376" y="6104813"/>
            <a:chExt cx="3405144" cy="370630"/>
          </a:xfrm>
        </p:grpSpPr>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pic>
          <p:nvPicPr>
            <p:cNvPr id="11" name="Picture 10" descr="Logo, company name&#10;&#10;Description automatically generated">
              <a:extLst>
                <a:ext uri="{FF2B5EF4-FFF2-40B4-BE49-F238E27FC236}">
                  <a16:creationId xmlns:a16="http://schemas.microsoft.com/office/drawing/2014/main" id="{8BB568ED-6355-4A15-B8FE-10409FD86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239" y="6108859"/>
              <a:ext cx="593197" cy="354972"/>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72560DC0-912C-46B2-9EE8-C38D56C6D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0787" y="6104813"/>
              <a:ext cx="781733" cy="359018"/>
            </a:xfrm>
            <a:prstGeom prst="rect">
              <a:avLst/>
            </a:prstGeom>
          </p:spPr>
        </p:pic>
      </p:grpSp>
    </p:spTree>
    <p:extLst>
      <p:ext uri="{BB962C8B-B14F-4D97-AF65-F5344CB8AC3E}">
        <p14:creationId xmlns:p14="http://schemas.microsoft.com/office/powerpoint/2010/main" val="28788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sp>
        <p:nvSpPr>
          <p:cNvPr id="9" name="Title 1">
            <a:extLst>
              <a:ext uri="{FF2B5EF4-FFF2-40B4-BE49-F238E27FC236}">
                <a16:creationId xmlns:a16="http://schemas.microsoft.com/office/drawing/2014/main" id="{EA0D5172-11D9-42B7-81EC-6EFB538B6CA2}"/>
              </a:ext>
            </a:extLst>
          </p:cNvPr>
          <p:cNvSpPr txBox="1">
            <a:spLocks/>
          </p:cNvSpPr>
          <p:nvPr/>
        </p:nvSpPr>
        <p:spPr bwMode="auto">
          <a:xfrm>
            <a:off x="847531" y="1105665"/>
            <a:ext cx="3313164" cy="472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lnSpc>
                <a:spcPct val="90000"/>
              </a:lnSpc>
              <a:spcBef>
                <a:spcPct val="0"/>
              </a:spcBef>
              <a:spcAft>
                <a:spcPct val="0"/>
              </a:spcAft>
              <a:defRPr sz="6000" kern="1200" spc="-3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2pPr>
            <a:lvl3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3pPr>
            <a:lvl4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4pPr>
            <a:lvl5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5pPr>
            <a:lvl6pPr marL="4572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6pPr>
            <a:lvl7pPr marL="9144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7pPr>
            <a:lvl8pPr marL="13716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8pPr>
            <a:lvl9pPr marL="18288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9pPr>
          </a:lstStyle>
          <a:p>
            <a:r>
              <a:rPr lang="en-US" sz="4000" dirty="0">
                <a:solidFill>
                  <a:srgbClr val="FFFFFF"/>
                </a:solidFill>
              </a:rPr>
              <a:t>Introduction</a:t>
            </a:r>
            <a:br>
              <a:rPr lang="en-US" sz="4000" dirty="0">
                <a:solidFill>
                  <a:srgbClr val="FFFFFF"/>
                </a:solidFill>
              </a:rPr>
            </a:br>
            <a:endParaRPr lang="en-US" sz="4000" dirty="0">
              <a:solidFill>
                <a:srgbClr val="FFFFFF"/>
              </a:solidFill>
            </a:endParaRPr>
          </a:p>
        </p:txBody>
      </p:sp>
      <p:sp>
        <p:nvSpPr>
          <p:cNvPr id="10" name="TextBox 9">
            <a:extLst>
              <a:ext uri="{FF2B5EF4-FFF2-40B4-BE49-F238E27FC236}">
                <a16:creationId xmlns:a16="http://schemas.microsoft.com/office/drawing/2014/main" id="{13C1960E-D758-4321-B267-9A4EDD10EEB3}"/>
              </a:ext>
            </a:extLst>
          </p:cNvPr>
          <p:cNvSpPr txBox="1"/>
          <p:nvPr/>
        </p:nvSpPr>
        <p:spPr>
          <a:xfrm>
            <a:off x="5168294" y="2286000"/>
            <a:ext cx="5744685" cy="2929812"/>
          </a:xfrm>
          <a:prstGeom prst="rect">
            <a:avLst/>
          </a:prstGeom>
        </p:spPr>
        <p:txBody>
          <a:bodyPr vert="horz" lIns="91440" tIns="45720" rIns="91440" bIns="45720" rtlCol="0" anchor="ctr">
            <a:normAutofit fontScale="92500" lnSpcReduction="10000"/>
          </a:bodyPr>
          <a:lstStyle/>
          <a:p>
            <a:pPr marL="285750" indent="-228600" defTabSz="914400">
              <a:lnSpc>
                <a:spcPct val="90000"/>
              </a:lnSpc>
              <a:spcAft>
                <a:spcPts val="600"/>
              </a:spcAft>
              <a:buFont typeface="Arial" panose="020B0604020202020204" pitchFamily="34" charset="0"/>
              <a:buChar char="•"/>
            </a:pPr>
            <a:r>
              <a:rPr lang="en-US" sz="2000" dirty="0">
                <a:solidFill>
                  <a:srgbClr val="FFFFFF"/>
                </a:solidFill>
              </a:rPr>
              <a:t>Leveraging from lease events </a:t>
            </a:r>
          </a:p>
          <a:p>
            <a:pPr marL="57150" indent="-228600" defTabSz="914400">
              <a:lnSpc>
                <a:spcPct val="90000"/>
              </a:lnSpc>
              <a:spcAft>
                <a:spcPts val="600"/>
              </a:spcAft>
              <a:buFont typeface="Arial" panose="020B0604020202020204" pitchFamily="34" charset="0"/>
              <a:buChar char="•"/>
            </a:pPr>
            <a:endParaRPr lang="en-US" sz="20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2000" dirty="0">
                <a:solidFill>
                  <a:srgbClr val="FFFFFF"/>
                </a:solidFill>
              </a:rPr>
              <a:t>What is the market?</a:t>
            </a:r>
          </a:p>
          <a:p>
            <a:pPr marL="57150" indent="-228600" defTabSz="914400">
              <a:lnSpc>
                <a:spcPct val="90000"/>
              </a:lnSpc>
              <a:spcAft>
                <a:spcPts val="600"/>
              </a:spcAft>
              <a:buFont typeface="Arial" panose="020B0604020202020204" pitchFamily="34" charset="0"/>
              <a:buChar char="•"/>
            </a:pPr>
            <a:endParaRPr lang="en-US" sz="20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2000" dirty="0">
                <a:solidFill>
                  <a:srgbClr val="FFFFFF"/>
                </a:solidFill>
              </a:rPr>
              <a:t>Lease lengths </a:t>
            </a:r>
          </a:p>
          <a:p>
            <a:pPr marL="285750" indent="-228600" defTabSz="914400">
              <a:lnSpc>
                <a:spcPct val="90000"/>
              </a:lnSpc>
              <a:spcAft>
                <a:spcPts val="600"/>
              </a:spcAft>
              <a:buFont typeface="Arial" panose="020B0604020202020204" pitchFamily="34" charset="0"/>
              <a:buChar char="•"/>
            </a:pPr>
            <a:endParaRPr lang="en-US" sz="20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2000" dirty="0">
                <a:solidFill>
                  <a:srgbClr val="FFFFFF"/>
                </a:solidFill>
              </a:rPr>
              <a:t>Turnover rents  - a change in attitude</a:t>
            </a:r>
          </a:p>
          <a:p>
            <a:pPr marL="285750" indent="-228600" defTabSz="914400">
              <a:lnSpc>
                <a:spcPct val="90000"/>
              </a:lnSpc>
              <a:spcAft>
                <a:spcPts val="600"/>
              </a:spcAft>
              <a:buFont typeface="Arial" panose="020B0604020202020204" pitchFamily="34" charset="0"/>
              <a:buChar char="•"/>
            </a:pPr>
            <a:endParaRPr lang="en-US" sz="20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2000" dirty="0">
                <a:solidFill>
                  <a:srgbClr val="FFFFFF"/>
                </a:solidFill>
              </a:rPr>
              <a:t>Pandemic drafting  - emerging trends</a:t>
            </a:r>
          </a:p>
          <a:p>
            <a:pPr marL="285750" indent="-228600" defTabSz="914400">
              <a:lnSpc>
                <a:spcPct val="90000"/>
              </a:lnSpc>
              <a:spcAft>
                <a:spcPts val="600"/>
              </a:spcAft>
              <a:buFont typeface="Arial" panose="020B0604020202020204" pitchFamily="34" charset="0"/>
              <a:buChar char="•"/>
            </a:pPr>
            <a:endParaRPr lang="en-US" sz="2000" dirty="0">
              <a:solidFill>
                <a:srgbClr val="FFFFFF"/>
              </a:solidFill>
            </a:endParaRPr>
          </a:p>
          <a:p>
            <a:pPr marL="285750" indent="-228600" defTabSz="914400">
              <a:lnSpc>
                <a:spcPct val="90000"/>
              </a:lnSpc>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247635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sp>
        <p:nvSpPr>
          <p:cNvPr id="6" name="Title 1">
            <a:extLst>
              <a:ext uri="{FF2B5EF4-FFF2-40B4-BE49-F238E27FC236}">
                <a16:creationId xmlns:a16="http://schemas.microsoft.com/office/drawing/2014/main" id="{55DE595A-54C4-4631-AB08-2DDEB9EBB899}"/>
              </a:ext>
            </a:extLst>
          </p:cNvPr>
          <p:cNvSpPr txBox="1">
            <a:spLocks/>
          </p:cNvSpPr>
          <p:nvPr/>
        </p:nvSpPr>
        <p:spPr bwMode="auto">
          <a:xfrm>
            <a:off x="838201" y="1065862"/>
            <a:ext cx="3313164" cy="472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1" fontAlgn="base" hangingPunct="1">
              <a:lnSpc>
                <a:spcPct val="90000"/>
              </a:lnSpc>
              <a:spcBef>
                <a:spcPct val="0"/>
              </a:spcBef>
              <a:spcAft>
                <a:spcPct val="0"/>
              </a:spcAft>
              <a:defRPr sz="6000" kern="1200" spc="-30" baseline="0">
                <a:solidFill>
                  <a:schemeClr val="bg1"/>
                </a:solidFill>
                <a:latin typeface="Inter Semi Bold" panose="02000703000000020004" pitchFamily="50" charset="0"/>
                <a:ea typeface="Inter Semi Bold" panose="02000703000000020004" pitchFamily="50" charset="0"/>
                <a:cs typeface="Inter Semi Bold" panose="02000703000000020004" pitchFamily="50" charset="0"/>
              </a:defRPr>
            </a:lvl1pPr>
            <a:lvl2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2pPr>
            <a:lvl3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3pPr>
            <a:lvl4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4pPr>
            <a:lvl5pPr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5pPr>
            <a:lvl6pPr marL="4572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6pPr>
            <a:lvl7pPr marL="9144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7pPr>
            <a:lvl8pPr marL="13716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8pPr>
            <a:lvl9pPr marL="1828800" algn="l" rtl="0" eaLnBrk="1" fontAlgn="base" hangingPunct="1">
              <a:lnSpc>
                <a:spcPct val="90000"/>
              </a:lnSpc>
              <a:spcBef>
                <a:spcPct val="0"/>
              </a:spcBef>
              <a:spcAft>
                <a:spcPct val="0"/>
              </a:spcAft>
              <a:defRPr sz="4000">
                <a:solidFill>
                  <a:schemeClr val="bg1"/>
                </a:solidFill>
                <a:latin typeface="Brandon Grotesque Bold All Caps" panose="020B0803020203060202" pitchFamily="34" charset="0"/>
              </a:defRPr>
            </a:lvl9pPr>
          </a:lstStyle>
          <a:p>
            <a:r>
              <a:rPr lang="en-US" sz="4000" dirty="0">
                <a:solidFill>
                  <a:srgbClr val="FFFFFF"/>
                </a:solidFill>
              </a:rPr>
              <a:t>Turnover </a:t>
            </a:r>
            <a:br>
              <a:rPr lang="en-US" sz="4000" dirty="0">
                <a:solidFill>
                  <a:srgbClr val="FFFFFF"/>
                </a:solidFill>
              </a:rPr>
            </a:br>
            <a:r>
              <a:rPr lang="en-US" sz="4000" dirty="0">
                <a:solidFill>
                  <a:srgbClr val="FFFFFF"/>
                </a:solidFill>
              </a:rPr>
              <a:t>Rents</a:t>
            </a:r>
          </a:p>
        </p:txBody>
      </p:sp>
      <p:sp>
        <p:nvSpPr>
          <p:cNvPr id="7" name="TextBox 6">
            <a:extLst>
              <a:ext uri="{FF2B5EF4-FFF2-40B4-BE49-F238E27FC236}">
                <a16:creationId xmlns:a16="http://schemas.microsoft.com/office/drawing/2014/main" id="{FC32DACB-A930-4D98-B122-E1DCFFE83A7E}"/>
              </a:ext>
            </a:extLst>
          </p:cNvPr>
          <p:cNvSpPr txBox="1"/>
          <p:nvPr/>
        </p:nvSpPr>
        <p:spPr>
          <a:xfrm>
            <a:off x="5155379" y="1884784"/>
            <a:ext cx="5744685" cy="3907354"/>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dirty="0">
                <a:solidFill>
                  <a:srgbClr val="FFFFFF"/>
                </a:solidFill>
              </a:rPr>
              <a:t>What do you mean?!</a:t>
            </a:r>
          </a:p>
          <a:p>
            <a:pPr marL="57150" defTabSz="914400">
              <a:lnSpc>
                <a:spcPct val="90000"/>
              </a:lnSpc>
              <a:spcAft>
                <a:spcPts val="600"/>
              </a:spcAft>
            </a:pPr>
            <a:endParaRPr lang="en-US" sz="105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dirty="0">
                <a:solidFill>
                  <a:srgbClr val="FFFFFF"/>
                </a:solidFill>
              </a:rPr>
              <a:t>Protecting your on account rent</a:t>
            </a:r>
          </a:p>
          <a:p>
            <a:pPr marL="57150" defTabSz="914400">
              <a:lnSpc>
                <a:spcPct val="90000"/>
              </a:lnSpc>
              <a:spcAft>
                <a:spcPts val="600"/>
              </a:spcAft>
            </a:pPr>
            <a:endParaRPr lang="en-US" sz="105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dirty="0">
                <a:solidFill>
                  <a:srgbClr val="FFFFFF"/>
                </a:solidFill>
              </a:rPr>
              <a:t>Keep open covenants</a:t>
            </a:r>
          </a:p>
          <a:p>
            <a:pPr marL="285750" indent="-228600" defTabSz="914400">
              <a:lnSpc>
                <a:spcPct val="90000"/>
              </a:lnSpc>
              <a:spcAft>
                <a:spcPts val="600"/>
              </a:spcAft>
              <a:buFont typeface="Arial" panose="020B0604020202020204" pitchFamily="34" charset="0"/>
              <a:buChar char="•"/>
            </a:pPr>
            <a:endParaRPr lang="en-US"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dirty="0">
                <a:solidFill>
                  <a:srgbClr val="FFFFFF"/>
                </a:solidFill>
              </a:rPr>
              <a:t>Click and collect </a:t>
            </a:r>
          </a:p>
          <a:p>
            <a:pPr marL="285750" indent="-228600" defTabSz="914400">
              <a:lnSpc>
                <a:spcPct val="90000"/>
              </a:lnSpc>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29258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9B62C28-3EC1-4C75-8B86-38FA0464314C}"/>
              </a:ext>
            </a:extLst>
          </p:cNvPr>
          <p:cNvPicPr>
            <a:picLocks noGrp="1" noChangeAspect="1"/>
          </p:cNvPicPr>
          <p:nvPr>
            <p:ph type="pic" sz="quarter" idx="4294967295"/>
          </p:nvPr>
        </p:nvPicPr>
        <p:blipFill rotWithShape="1">
          <a:blip r:embed="rId2" cstate="email">
            <a:extLst>
              <a:ext uri="{BEBA8EAE-BF5A-486C-A8C5-ECC9F3942E4B}">
                <a14:imgProps xmlns:a14="http://schemas.microsoft.com/office/drawing/2010/main">
                  <a14:imgLayer r:embed="rId3">
                    <a14:imgEffect>
                      <a14:brightnessContrast bright="-76000"/>
                    </a14:imgEffect>
                  </a14:imgLayer>
                </a14:imgProps>
              </a:ext>
              <a:ext uri="{28A0092B-C50C-407E-A947-70E740481C1C}">
                <a14:useLocalDpi xmlns:a14="http://schemas.microsoft.com/office/drawing/2010/main"/>
              </a:ext>
            </a:extLst>
          </a:blip>
          <a:srcRect/>
          <a:stretch/>
        </p:blipFill>
        <p:spPr>
          <a:xfrm>
            <a:off x="0" y="6350"/>
            <a:ext cx="12193588" cy="6845300"/>
          </a:xfrm>
        </p:spPr>
      </p:pic>
      <p:pic>
        <p:nvPicPr>
          <p:cNvPr id="21" name="Picture 20">
            <a:extLst>
              <a:ext uri="{FF2B5EF4-FFF2-40B4-BE49-F238E27FC236}">
                <a16:creationId xmlns:a16="http://schemas.microsoft.com/office/drawing/2014/main" id="{48D735DF-C306-4F68-8BE3-4E018342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76" y="6264132"/>
            <a:ext cx="1687512" cy="211311"/>
          </a:xfrm>
          <a:prstGeom prst="rect">
            <a:avLst/>
          </a:prstGeom>
        </p:spPr>
      </p:pic>
      <p:sp>
        <p:nvSpPr>
          <p:cNvPr id="4" name="TextBox 3">
            <a:extLst>
              <a:ext uri="{FF2B5EF4-FFF2-40B4-BE49-F238E27FC236}">
                <a16:creationId xmlns:a16="http://schemas.microsoft.com/office/drawing/2014/main" id="{0BF6B043-7CA6-4CAC-A94B-020E70B1F052}"/>
              </a:ext>
            </a:extLst>
          </p:cNvPr>
          <p:cNvSpPr txBox="1"/>
          <p:nvPr/>
        </p:nvSpPr>
        <p:spPr>
          <a:xfrm>
            <a:off x="838201" y="1065862"/>
            <a:ext cx="3313164" cy="472627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rgbClr val="FFFFFF"/>
                </a:solidFill>
                <a:latin typeface="+mj-lt"/>
                <a:ea typeface="+mj-ea"/>
                <a:cs typeface="+mj-cs"/>
              </a:rPr>
              <a:t>Pandemic Drafting</a:t>
            </a:r>
          </a:p>
        </p:txBody>
      </p:sp>
      <p:sp>
        <p:nvSpPr>
          <p:cNvPr id="5" name="TextBox 4">
            <a:extLst>
              <a:ext uri="{FF2B5EF4-FFF2-40B4-BE49-F238E27FC236}">
                <a16:creationId xmlns:a16="http://schemas.microsoft.com/office/drawing/2014/main" id="{ED408F4C-C471-4173-882E-BD08E81B48BF}"/>
              </a:ext>
            </a:extLst>
          </p:cNvPr>
          <p:cNvSpPr txBox="1"/>
          <p:nvPr/>
        </p:nvSpPr>
        <p:spPr>
          <a:xfrm>
            <a:off x="5155379" y="1065862"/>
            <a:ext cx="5744685" cy="4726276"/>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dirty="0">
                <a:solidFill>
                  <a:srgbClr val="FFFFFF"/>
                </a:solidFill>
              </a:rPr>
              <a:t>Turnover rent leases </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Leases with minimum guaranteed rents or open market rents </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Suspension or deferral?</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Impact of tenant’s insurance </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Ability to claim on statutory schemes</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Side letter or lease</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Service charge </a:t>
            </a:r>
          </a:p>
          <a:p>
            <a:pPr indent="-228600" defTabSz="914400">
              <a:lnSpc>
                <a:spcPct val="90000"/>
              </a:lnSpc>
              <a:spcAft>
                <a:spcPts val="600"/>
              </a:spcAft>
              <a:buFont typeface="Arial" panose="020B0604020202020204" pitchFamily="34" charset="0"/>
              <a:buChar char="•"/>
            </a:pPr>
            <a:endParaRPr lang="en-US" sz="16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600" dirty="0">
                <a:solidFill>
                  <a:srgbClr val="FFFFFF"/>
                </a:solidFill>
              </a:rPr>
              <a:t>Performance of obligations </a:t>
            </a:r>
          </a:p>
        </p:txBody>
      </p:sp>
    </p:spTree>
    <p:extLst>
      <p:ext uri="{BB962C8B-B14F-4D97-AF65-F5344CB8AC3E}">
        <p14:creationId xmlns:p14="http://schemas.microsoft.com/office/powerpoint/2010/main" val="72402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52A6-72CA-4F8D-A0C0-728F683C49B1}"/>
              </a:ext>
            </a:extLst>
          </p:cNvPr>
          <p:cNvSpPr>
            <a:spLocks noGrp="1"/>
          </p:cNvSpPr>
          <p:nvPr>
            <p:ph type="ctrTitle"/>
          </p:nvPr>
        </p:nvSpPr>
        <p:spPr/>
        <p:txBody>
          <a:bodyPr/>
          <a:lstStyle/>
          <a:p>
            <a:r>
              <a:rPr lang="en-GB" b="1" dirty="0">
                <a:solidFill>
                  <a:srgbClr val="993366"/>
                </a:solidFill>
                <a:latin typeface="Inter Semi Bold" panose="02000703000000020004" pitchFamily="50" charset="0"/>
                <a:ea typeface="Inter Semi Bold" panose="02000703000000020004" pitchFamily="50" charset="0"/>
                <a:cs typeface="Inter Semi Bold" panose="02000703000000020004" pitchFamily="50" charset="0"/>
              </a:rPr>
              <a:t>Valuing in a Pandemic </a:t>
            </a:r>
            <a:br>
              <a:rPr lang="en-GB" b="1" dirty="0">
                <a:solidFill>
                  <a:srgbClr val="993366"/>
                </a:solidFill>
                <a:latin typeface="Inter Semi Bold" panose="02000703000000020004" pitchFamily="50" charset="0"/>
                <a:ea typeface="Inter Semi Bold" panose="02000703000000020004" pitchFamily="50" charset="0"/>
                <a:cs typeface="Inter Semi Bold" panose="02000703000000020004" pitchFamily="50" charset="0"/>
              </a:rPr>
            </a:br>
            <a:r>
              <a:rPr lang="en-GB" b="1" dirty="0">
                <a:solidFill>
                  <a:srgbClr val="993366"/>
                </a:solidFill>
                <a:latin typeface="Inter Semi Bold" panose="02000703000000020004" pitchFamily="50" charset="0"/>
                <a:ea typeface="Inter Semi Bold" panose="02000703000000020004" pitchFamily="50" charset="0"/>
                <a:cs typeface="Inter Semi Bold" panose="02000703000000020004" pitchFamily="50" charset="0"/>
              </a:rPr>
              <a:t>Market</a:t>
            </a:r>
          </a:p>
        </p:txBody>
      </p:sp>
      <p:sp>
        <p:nvSpPr>
          <p:cNvPr id="3" name="Subtitle 2">
            <a:extLst>
              <a:ext uri="{FF2B5EF4-FFF2-40B4-BE49-F238E27FC236}">
                <a16:creationId xmlns:a16="http://schemas.microsoft.com/office/drawing/2014/main" id="{6260E823-309E-418C-B099-5AFB8D0C58BE}"/>
              </a:ext>
            </a:extLst>
          </p:cNvPr>
          <p:cNvSpPr>
            <a:spLocks noGrp="1"/>
          </p:cNvSpPr>
          <p:nvPr>
            <p:ph type="subTitle" idx="1"/>
          </p:nvPr>
        </p:nvSpPr>
        <p:spPr/>
        <p:txBody>
          <a:bodyPr/>
          <a:lstStyle/>
          <a:p>
            <a:r>
              <a:rPr lang="en-GB" dirty="0"/>
              <a:t>By Nicholas Wint FRICS</a:t>
            </a:r>
          </a:p>
        </p:txBody>
      </p:sp>
      <p:pic>
        <p:nvPicPr>
          <p:cNvPr id="5" name="Picture 4">
            <a:extLst>
              <a:ext uri="{FF2B5EF4-FFF2-40B4-BE49-F238E27FC236}">
                <a16:creationId xmlns:a16="http://schemas.microsoft.com/office/drawing/2014/main" id="{4923287A-6545-4DD0-9669-06E6D372C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837" y="5493390"/>
            <a:ext cx="1440000" cy="699684"/>
          </a:xfrm>
          <a:prstGeom prst="rect">
            <a:avLst/>
          </a:prstGeom>
        </p:spPr>
      </p:pic>
    </p:spTree>
    <p:extLst>
      <p:ext uri="{BB962C8B-B14F-4D97-AF65-F5344CB8AC3E}">
        <p14:creationId xmlns:p14="http://schemas.microsoft.com/office/powerpoint/2010/main" val="103838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0621-8400-4804-8336-0E2F7F328CC9}"/>
              </a:ext>
            </a:extLst>
          </p:cNvPr>
          <p:cNvSpPr>
            <a:spLocks noGrp="1"/>
          </p:cNvSpPr>
          <p:nvPr>
            <p:ph type="title"/>
          </p:nvPr>
        </p:nvSpPr>
        <p:spPr/>
        <p:txBody>
          <a:bodyPr/>
          <a:lstStyle/>
          <a:p>
            <a:r>
              <a:rPr lang="en-GB" b="1" dirty="0">
                <a:solidFill>
                  <a:srgbClr val="993366"/>
                </a:solidFill>
                <a:latin typeface="Inter Semi Bold" panose="02000703000000020004" pitchFamily="50" charset="0"/>
                <a:ea typeface="Inter Semi Bold" panose="02000703000000020004" pitchFamily="50" charset="0"/>
                <a:cs typeface="Inter Semi Bold" panose="02000703000000020004" pitchFamily="50" charset="0"/>
              </a:rPr>
              <a:t>Introduction</a:t>
            </a:r>
          </a:p>
        </p:txBody>
      </p:sp>
      <p:sp>
        <p:nvSpPr>
          <p:cNvPr id="3" name="Content Placeholder 2">
            <a:extLst>
              <a:ext uri="{FF2B5EF4-FFF2-40B4-BE49-F238E27FC236}">
                <a16:creationId xmlns:a16="http://schemas.microsoft.com/office/drawing/2014/main" id="{B4F07C61-6D3B-4F51-ABB0-D7C52CBB0264}"/>
              </a:ext>
            </a:extLst>
          </p:cNvPr>
          <p:cNvSpPr>
            <a:spLocks noGrp="1"/>
          </p:cNvSpPr>
          <p:nvPr>
            <p:ph idx="1"/>
          </p:nvPr>
        </p:nvSpPr>
        <p:spPr/>
        <p:txBody>
          <a:bodyPr/>
          <a:lstStyle/>
          <a:p>
            <a:endParaRPr lang="en-GB" dirty="0"/>
          </a:p>
          <a:p>
            <a:endParaRPr lang="en-GB" dirty="0"/>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The problems of no or limited evidence – the challenges</a:t>
            </a:r>
          </a:p>
          <a:p>
            <a:pPr marL="0" indent="0">
              <a:buNone/>
            </a:pPr>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Valuation is an art not a science</a:t>
            </a:r>
          </a:p>
          <a:p>
            <a:pPr marL="0" indent="0">
              <a:buNone/>
            </a:pPr>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What does the future hold for the retail property market</a:t>
            </a:r>
          </a:p>
        </p:txBody>
      </p:sp>
      <p:pic>
        <p:nvPicPr>
          <p:cNvPr id="5" name="Picture 4">
            <a:extLst>
              <a:ext uri="{FF2B5EF4-FFF2-40B4-BE49-F238E27FC236}">
                <a16:creationId xmlns:a16="http://schemas.microsoft.com/office/drawing/2014/main" id="{3B18D7F7-4349-4259-97D2-DE1677860CEE}"/>
              </a:ext>
            </a:extLst>
          </p:cNvPr>
          <p:cNvPicPr>
            <a:picLocks noChangeAspect="1"/>
          </p:cNvPicPr>
          <p:nvPr/>
        </p:nvPicPr>
        <p:blipFill>
          <a:blip r:embed="rId2"/>
          <a:stretch>
            <a:fillRect/>
          </a:stretch>
        </p:blipFill>
        <p:spPr>
          <a:xfrm>
            <a:off x="9915019" y="5475862"/>
            <a:ext cx="1438781" cy="701101"/>
          </a:xfrm>
          <a:prstGeom prst="rect">
            <a:avLst/>
          </a:prstGeom>
        </p:spPr>
      </p:pic>
      <p:pic>
        <p:nvPicPr>
          <p:cNvPr id="6" name="Picture 5">
            <a:extLst>
              <a:ext uri="{FF2B5EF4-FFF2-40B4-BE49-F238E27FC236}">
                <a16:creationId xmlns:a16="http://schemas.microsoft.com/office/drawing/2014/main" id="{0026E92C-7D6F-455B-96E5-D2431102F573}"/>
              </a:ext>
            </a:extLst>
          </p:cNvPr>
          <p:cNvPicPr>
            <a:picLocks noChangeAspect="1"/>
          </p:cNvPicPr>
          <p:nvPr/>
        </p:nvPicPr>
        <p:blipFill>
          <a:blip r:embed="rId3"/>
          <a:stretch>
            <a:fillRect/>
          </a:stretch>
        </p:blipFill>
        <p:spPr>
          <a:xfrm>
            <a:off x="5654566" y="847397"/>
            <a:ext cx="2040321" cy="2040321"/>
          </a:xfrm>
          <a:prstGeom prst="rect">
            <a:avLst/>
          </a:prstGeom>
        </p:spPr>
      </p:pic>
    </p:spTree>
    <p:extLst>
      <p:ext uri="{BB962C8B-B14F-4D97-AF65-F5344CB8AC3E}">
        <p14:creationId xmlns:p14="http://schemas.microsoft.com/office/powerpoint/2010/main" val="6628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3C25-CFB1-4369-A6F1-7CA4D375F6E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D976752-C8DF-41D4-8AB8-778424E356DC}"/>
              </a:ext>
            </a:extLst>
          </p:cNvPr>
          <p:cNvSpPr>
            <a:spLocks noGrp="1"/>
          </p:cNvSpPr>
          <p:nvPr>
            <p:ph idx="1"/>
          </p:nvPr>
        </p:nvSpPr>
        <p:spPr/>
        <p:txBody>
          <a:bodyPr/>
          <a:lstStyle/>
          <a:p>
            <a:r>
              <a:rPr lang="en-GB" sz="2000" dirty="0">
                <a:latin typeface="Inter" panose="020B0502030000000004" pitchFamily="34" charset="0"/>
                <a:ea typeface="Inter" panose="020B0502030000000004" pitchFamily="34" charset="0"/>
                <a:cs typeface="Inter" panose="020B0502030000000004" pitchFamily="34" charset="0"/>
              </a:rPr>
              <a:t>The advent of internet shopping </a:t>
            </a:r>
          </a:p>
          <a:p>
            <a:pPr marL="0" indent="0">
              <a:buNone/>
            </a:pPr>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Speed of change</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Global pandemic – Covid-19</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Restrictions preventing a change of direction</a:t>
            </a:r>
          </a:p>
          <a:p>
            <a:endParaRPr lang="en-GB" dirty="0"/>
          </a:p>
          <a:p>
            <a:endParaRPr lang="en-GB" dirty="0"/>
          </a:p>
        </p:txBody>
      </p:sp>
      <p:pic>
        <p:nvPicPr>
          <p:cNvPr id="5" name="Picture 4">
            <a:extLst>
              <a:ext uri="{FF2B5EF4-FFF2-40B4-BE49-F238E27FC236}">
                <a16:creationId xmlns:a16="http://schemas.microsoft.com/office/drawing/2014/main" id="{D7275817-02CB-4777-B2B5-943F2FB018A2}"/>
              </a:ext>
            </a:extLst>
          </p:cNvPr>
          <p:cNvPicPr>
            <a:picLocks noChangeAspect="1"/>
          </p:cNvPicPr>
          <p:nvPr/>
        </p:nvPicPr>
        <p:blipFill>
          <a:blip r:embed="rId2"/>
          <a:stretch>
            <a:fillRect/>
          </a:stretch>
        </p:blipFill>
        <p:spPr>
          <a:xfrm>
            <a:off x="9915019" y="5475862"/>
            <a:ext cx="1438781" cy="701101"/>
          </a:xfrm>
          <a:prstGeom prst="rect">
            <a:avLst/>
          </a:prstGeom>
        </p:spPr>
      </p:pic>
      <p:pic>
        <p:nvPicPr>
          <p:cNvPr id="6" name="Picture 5">
            <a:extLst>
              <a:ext uri="{FF2B5EF4-FFF2-40B4-BE49-F238E27FC236}">
                <a16:creationId xmlns:a16="http://schemas.microsoft.com/office/drawing/2014/main" id="{9C2D7D4D-F32B-4B71-B23A-3C1692B95B9A}"/>
              </a:ext>
            </a:extLst>
          </p:cNvPr>
          <p:cNvPicPr>
            <a:picLocks noChangeAspect="1"/>
          </p:cNvPicPr>
          <p:nvPr/>
        </p:nvPicPr>
        <p:blipFill>
          <a:blip r:embed="rId3"/>
          <a:stretch>
            <a:fillRect/>
          </a:stretch>
        </p:blipFill>
        <p:spPr>
          <a:xfrm>
            <a:off x="8098219" y="2062108"/>
            <a:ext cx="2239033" cy="2442581"/>
          </a:xfrm>
          <a:prstGeom prst="rect">
            <a:avLst/>
          </a:prstGeom>
        </p:spPr>
      </p:pic>
    </p:spTree>
    <p:extLst>
      <p:ext uri="{BB962C8B-B14F-4D97-AF65-F5344CB8AC3E}">
        <p14:creationId xmlns:p14="http://schemas.microsoft.com/office/powerpoint/2010/main" val="235150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8ECE-8F25-40EF-9BF6-C3C711B469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21D66B-F594-4188-A6F1-824A0D900E23}"/>
              </a:ext>
            </a:extLst>
          </p:cNvPr>
          <p:cNvSpPr>
            <a:spLocks noGrp="1"/>
          </p:cNvSpPr>
          <p:nvPr>
            <p:ph idx="1"/>
          </p:nvPr>
        </p:nvSpPr>
        <p:spPr/>
        <p:txBody>
          <a:bodyPr/>
          <a:lstStyle/>
          <a:p>
            <a:r>
              <a:rPr lang="en-GB" sz="2000" dirty="0">
                <a:latin typeface="Inter" panose="020B0502030000000004" pitchFamily="34" charset="0"/>
                <a:ea typeface="Inter" panose="020B0502030000000004" pitchFamily="34" charset="0"/>
                <a:cs typeface="Inter" panose="020B0502030000000004" pitchFamily="34" charset="0"/>
              </a:rPr>
              <a:t>A shrinking retail market and limited evidence</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How do valuers deal with a lack of transactional evidence?</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Rent Reviews &amp; Lease Renewals - the effective valuation date and assumptions</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Market changing events …</a:t>
            </a:r>
          </a:p>
          <a:p>
            <a:endParaRPr lang="en-GB" sz="2000" dirty="0">
              <a:latin typeface="Inter" panose="020B0502030000000004" pitchFamily="34" charset="0"/>
              <a:ea typeface="Inter" panose="020B0502030000000004" pitchFamily="34" charset="0"/>
              <a:cs typeface="Inter" panose="020B0502030000000004" pitchFamily="34" charset="0"/>
            </a:endParaRPr>
          </a:p>
          <a:p>
            <a:endParaRPr lang="en-GB" dirty="0"/>
          </a:p>
          <a:p>
            <a:endParaRPr lang="en-GB" dirty="0"/>
          </a:p>
          <a:p>
            <a:endParaRPr lang="en-GB" dirty="0"/>
          </a:p>
        </p:txBody>
      </p:sp>
      <p:pic>
        <p:nvPicPr>
          <p:cNvPr id="5" name="Picture 4">
            <a:extLst>
              <a:ext uri="{FF2B5EF4-FFF2-40B4-BE49-F238E27FC236}">
                <a16:creationId xmlns:a16="http://schemas.microsoft.com/office/drawing/2014/main" id="{099DDF59-0821-4651-BE26-2766BA373B94}"/>
              </a:ext>
            </a:extLst>
          </p:cNvPr>
          <p:cNvPicPr>
            <a:picLocks noChangeAspect="1"/>
          </p:cNvPicPr>
          <p:nvPr/>
        </p:nvPicPr>
        <p:blipFill>
          <a:blip r:embed="rId2"/>
          <a:stretch>
            <a:fillRect/>
          </a:stretch>
        </p:blipFill>
        <p:spPr>
          <a:xfrm>
            <a:off x="9915019" y="5475862"/>
            <a:ext cx="1438781" cy="701101"/>
          </a:xfrm>
          <a:prstGeom prst="rect">
            <a:avLst/>
          </a:prstGeom>
        </p:spPr>
      </p:pic>
      <p:pic>
        <p:nvPicPr>
          <p:cNvPr id="6" name="Picture 5">
            <a:extLst>
              <a:ext uri="{FF2B5EF4-FFF2-40B4-BE49-F238E27FC236}">
                <a16:creationId xmlns:a16="http://schemas.microsoft.com/office/drawing/2014/main" id="{E218B723-41A0-49F4-981A-D392F806DB41}"/>
              </a:ext>
            </a:extLst>
          </p:cNvPr>
          <p:cNvPicPr>
            <a:picLocks noChangeAspect="1"/>
          </p:cNvPicPr>
          <p:nvPr/>
        </p:nvPicPr>
        <p:blipFill>
          <a:blip r:embed="rId3"/>
          <a:stretch>
            <a:fillRect/>
          </a:stretch>
        </p:blipFill>
        <p:spPr>
          <a:xfrm>
            <a:off x="5296040" y="4540003"/>
            <a:ext cx="3366618" cy="2012731"/>
          </a:xfrm>
          <a:prstGeom prst="rect">
            <a:avLst/>
          </a:prstGeom>
        </p:spPr>
      </p:pic>
    </p:spTree>
    <p:extLst>
      <p:ext uri="{BB962C8B-B14F-4D97-AF65-F5344CB8AC3E}">
        <p14:creationId xmlns:p14="http://schemas.microsoft.com/office/powerpoint/2010/main" val="37194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9C8-6BF0-41F7-9BDB-57D6384F0F0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DEE2B24-250C-4AE7-B3FB-B3CE886D3395}"/>
              </a:ext>
            </a:extLst>
          </p:cNvPr>
          <p:cNvSpPr>
            <a:spLocks noGrp="1"/>
          </p:cNvSpPr>
          <p:nvPr>
            <p:ph idx="1"/>
          </p:nvPr>
        </p:nvSpPr>
        <p:spPr/>
        <p:txBody>
          <a:bodyPr>
            <a:normAutofit/>
          </a:bodyPr>
          <a:lstStyle/>
          <a:p>
            <a:r>
              <a:rPr lang="en-GB" sz="2000" dirty="0">
                <a:latin typeface="Inter" panose="020B0502030000000004" pitchFamily="34" charset="0"/>
                <a:ea typeface="Inter" panose="020B0502030000000004" pitchFamily="34" charset="0"/>
                <a:cs typeface="Inter" panose="020B0502030000000004" pitchFamily="34" charset="0"/>
              </a:rPr>
              <a:t>Lehman Bros – Sept 2008</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Covid-19 – March 2020</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What legal guidance is there?</a:t>
            </a:r>
          </a:p>
          <a:p>
            <a:endParaRPr lang="en-GB" sz="2000" dirty="0">
              <a:latin typeface="Inter" panose="020B0502030000000004" pitchFamily="34" charset="0"/>
              <a:ea typeface="Inter" panose="020B0502030000000004" pitchFamily="34" charset="0"/>
              <a:cs typeface="Inter" panose="020B0502030000000004" pitchFamily="34" charset="0"/>
            </a:endParaRPr>
          </a:p>
          <a:p>
            <a:r>
              <a:rPr lang="en-GB" sz="2000" dirty="0">
                <a:latin typeface="Inter" panose="020B0502030000000004" pitchFamily="34" charset="0"/>
                <a:ea typeface="Inter" panose="020B0502030000000004" pitchFamily="34" charset="0"/>
                <a:cs typeface="Inter" panose="020B0502030000000004" pitchFamily="34" charset="0"/>
              </a:rPr>
              <a:t>post-dated events and post-dated evidence </a:t>
            </a:r>
          </a:p>
          <a:p>
            <a:endParaRPr lang="en-GB" dirty="0"/>
          </a:p>
          <a:p>
            <a:endParaRPr lang="en-GB" dirty="0"/>
          </a:p>
        </p:txBody>
      </p:sp>
      <p:pic>
        <p:nvPicPr>
          <p:cNvPr id="5" name="Picture 4">
            <a:extLst>
              <a:ext uri="{FF2B5EF4-FFF2-40B4-BE49-F238E27FC236}">
                <a16:creationId xmlns:a16="http://schemas.microsoft.com/office/drawing/2014/main" id="{D288EE08-9213-49C1-B3D5-25C76634C2B4}"/>
              </a:ext>
            </a:extLst>
          </p:cNvPr>
          <p:cNvPicPr>
            <a:picLocks noChangeAspect="1"/>
          </p:cNvPicPr>
          <p:nvPr/>
        </p:nvPicPr>
        <p:blipFill>
          <a:blip r:embed="rId2"/>
          <a:stretch>
            <a:fillRect/>
          </a:stretch>
        </p:blipFill>
        <p:spPr>
          <a:xfrm>
            <a:off x="9915019" y="5438021"/>
            <a:ext cx="1438781" cy="701101"/>
          </a:xfrm>
          <a:prstGeom prst="rect">
            <a:avLst/>
          </a:prstGeom>
        </p:spPr>
      </p:pic>
      <p:pic>
        <p:nvPicPr>
          <p:cNvPr id="8" name="Picture 7">
            <a:extLst>
              <a:ext uri="{FF2B5EF4-FFF2-40B4-BE49-F238E27FC236}">
                <a16:creationId xmlns:a16="http://schemas.microsoft.com/office/drawing/2014/main" id="{8353BAEB-07AA-4F94-AC42-42E05E45A9F5}"/>
              </a:ext>
            </a:extLst>
          </p:cNvPr>
          <p:cNvPicPr>
            <a:picLocks noChangeAspect="1"/>
          </p:cNvPicPr>
          <p:nvPr/>
        </p:nvPicPr>
        <p:blipFill>
          <a:blip r:embed="rId3"/>
          <a:stretch>
            <a:fillRect/>
          </a:stretch>
        </p:blipFill>
        <p:spPr>
          <a:xfrm>
            <a:off x="7281059" y="2138855"/>
            <a:ext cx="2834773" cy="2465662"/>
          </a:xfrm>
          <a:prstGeom prst="rect">
            <a:avLst/>
          </a:prstGeom>
        </p:spPr>
      </p:pic>
    </p:spTree>
    <p:extLst>
      <p:ext uri="{BB962C8B-B14F-4D97-AF65-F5344CB8AC3E}">
        <p14:creationId xmlns:p14="http://schemas.microsoft.com/office/powerpoint/2010/main" val="11189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oosmiths Dark 4x3">
  <a:themeElements>
    <a:clrScheme name="Shoosmiths-2020-Infographics">
      <a:dk1>
        <a:srgbClr val="1D252C"/>
      </a:dk1>
      <a:lt1>
        <a:sysClr val="window" lastClr="FFFFFF"/>
      </a:lt1>
      <a:dk2>
        <a:srgbClr val="32342B"/>
      </a:dk2>
      <a:lt2>
        <a:srgbClr val="A3B3BF"/>
      </a:lt2>
      <a:accent1>
        <a:srgbClr val="D7398D"/>
      </a:accent1>
      <a:accent2>
        <a:srgbClr val="7D4594"/>
      </a:accent2>
      <a:accent3>
        <a:srgbClr val="5D54A0"/>
      </a:accent3>
      <a:accent4>
        <a:srgbClr val="84A1BC"/>
      </a:accent4>
      <a:accent5>
        <a:srgbClr val="B5BE00"/>
      </a:accent5>
      <a:accent6>
        <a:srgbClr val="AE9FBD"/>
      </a:accent6>
      <a:hlink>
        <a:srgbClr val="5DBFC0"/>
      </a:hlink>
      <a:folHlink>
        <a:srgbClr val="32342B"/>
      </a:folHlink>
    </a:clrScheme>
    <a:fontScheme name="Shoosmiths-2020">
      <a:majorFont>
        <a:latin typeface="Inter Extra Bold"/>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osmiths-16x9.potx" id="{67AA3390-3AF1-43EA-8BD1-BAD14285684D}" vid="{A2FD7FFC-CF86-4F1B-B926-348537E762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Shoosmiths-16x9</Template>
  <TotalTime>34</TotalTime>
  <Words>775</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Inter Semi Bold</vt:lpstr>
      <vt:lpstr>Open Sans</vt:lpstr>
      <vt:lpstr>Inter</vt:lpstr>
      <vt:lpstr>Arial</vt:lpstr>
      <vt:lpstr>Calibri Light</vt:lpstr>
      <vt:lpstr>Inter Medium</vt:lpstr>
      <vt:lpstr>Brandon Grotesque Bold All Caps</vt:lpstr>
      <vt:lpstr>Calibri</vt:lpstr>
      <vt:lpstr>Inter Extra Bold</vt:lpstr>
      <vt:lpstr>Symbol</vt:lpstr>
      <vt:lpstr>Shoosmiths Dark 4x3</vt:lpstr>
      <vt:lpstr>Welcome</vt:lpstr>
      <vt:lpstr>PowerPoint Presentation</vt:lpstr>
      <vt:lpstr>PowerPoint Presentation</vt:lpstr>
      <vt:lpstr>PowerPoint Presentation</vt:lpstr>
      <vt:lpstr>Valuing in a Pandemic  Market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Landlord’s remedies</vt:lpstr>
      <vt:lpstr>PowerPoint Presentation</vt:lpstr>
      <vt:lpstr>PowerPoint Presentation</vt:lpstr>
      <vt:lpstr>PowerPoint Presentation</vt:lpstr>
      <vt:lpstr>Questions?</vt:lpstr>
    </vt:vector>
  </TitlesOfParts>
  <Company>Shoosmiths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Ryan, Francesca</dc:creator>
  <cp:lastModifiedBy>Ryan, Francesca</cp:lastModifiedBy>
  <cp:revision>5</cp:revision>
  <dcterms:created xsi:type="dcterms:W3CDTF">2020-11-05T12:40:00Z</dcterms:created>
  <dcterms:modified xsi:type="dcterms:W3CDTF">2020-11-05T13:36:36Z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TC Template">
    <vt:bool>true</vt:bool>
  </property>
</Properties>
</file>