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FFF278_4A547C55.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7" r:id="rId5"/>
    <p:sldId id="2147477294" r:id="rId6"/>
    <p:sldId id="2147480200" r:id="rId7"/>
    <p:sldId id="2147480199" r:id="rId8"/>
    <p:sldId id="2147480194" r:id="rId9"/>
    <p:sldId id="2147480192" r:id="rId10"/>
    <p:sldId id="2147480197" r:id="rId11"/>
    <p:sldId id="2147480198" r:id="rId12"/>
    <p:sldId id="2147480166" r:id="rId13"/>
    <p:sldId id="2147480159" r:id="rId14"/>
    <p:sldId id="2147480183" r:id="rId15"/>
    <p:sldId id="2147480201" r:id="rId16"/>
    <p:sldId id="2147480178" r:id="rId17"/>
    <p:sldId id="2147480154" r:id="rId18"/>
    <p:sldId id="2147480180" r:id="rId19"/>
    <p:sldId id="2147480181" r:id="rId20"/>
    <p:sldId id="2147480182" r:id="rId21"/>
    <p:sldId id="2147480184" r:id="rId22"/>
    <p:sldId id="2147480171" r:id="rId23"/>
    <p:sldId id="2147480187" r:id="rId24"/>
    <p:sldId id="214748018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F3CD31F-F8E2-64DC-AEAC-35A02973030E}" name="Banda, Daisy" initials="DB" userId="S::dbanda@bmc.com::08fba39f-045c-4dc1-9b85-0a401ea2b1e9" providerId="AD"/>
  <p188:author id="{E959A02E-BC4D-FD13-CB49-3B0A62852F32}" name="Sackett, Kimberly" initials="SK" userId="S::ksackett@bmc.com::5df87c6a-36be-4d3c-85e3-e3834dc4a535" providerId="AD"/>
  <p188:author id="{B2F86087-0746-01F4-DC4A-4EA41DC2D3A1}" name="Gordon, Tony" initials="GT" userId="S::tonygord@bmc.com::04fd1570-a848-4ced-8b65-3ffe1d8d1eb9" providerId="AD"/>
  <p188:author id="{95D1AD9A-CAD6-1630-BC5B-289DBD4036B4}" name="Blacklock, Ryan" initials="RB" userId="S::rblacklo@bmc.com::47156158-54ed-408f-a9aa-2898dbd04d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32E"/>
    <a:srgbClr val="758CE5"/>
    <a:srgbClr val="9147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FDA36-D3AB-457C-9328-E73B3EC5FA5F}" v="1" dt="2026-10-16T19:10:53.384"/>
    <p1510:client id="{FF677805-9006-4C3C-9D8A-8E19F8F1015F}" v="83" dt="2026-10-16T13:45:04.4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109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autoTitleDeleted val="1"/>
    <c:plotArea>
      <c:layout/>
      <c:doughnutChart>
        <c:varyColors val="1"/>
        <c:ser>
          <c:idx val="0"/>
          <c:order val="0"/>
          <c:tx>
            <c:strRef>
              <c:f>Sheet1!$B$1</c:f>
              <c:strCache>
                <c:ptCount val="1"/>
                <c:pt idx="0">
                  <c:v>Share</c:v>
                </c:pt>
              </c:strCache>
            </c:strRef>
          </c:tx>
          <c:dPt>
            <c:idx val="0"/>
            <c:bubble3D val="0"/>
            <c:spPr>
              <a:solidFill>
                <a:srgbClr val="052140"/>
              </a:solidFill>
              <a:ln>
                <a:solidFill>
                  <a:srgbClr val="F7F8FD"/>
                </a:solidFill>
              </a:ln>
            </c:spPr>
            <c:extLst>
              <c:ext xmlns:c16="http://schemas.microsoft.com/office/drawing/2014/chart" uri="{C3380CC4-5D6E-409C-BE32-E72D297353CC}">
                <c16:uniqueId val="{00000001-892D-5B4C-9ADA-F0B21543C5DF}"/>
              </c:ext>
            </c:extLst>
          </c:dPt>
          <c:dPt>
            <c:idx val="1"/>
            <c:bubble3D val="0"/>
            <c:spPr>
              <a:solidFill>
                <a:srgbClr val="FF5A4D"/>
              </a:solidFill>
              <a:ln>
                <a:solidFill>
                  <a:srgbClr val="F7F8FD"/>
                </a:solidFill>
              </a:ln>
            </c:spPr>
            <c:extLst>
              <c:ext xmlns:c16="http://schemas.microsoft.com/office/drawing/2014/chart" uri="{C3380CC4-5D6E-409C-BE32-E72D297353CC}">
                <c16:uniqueId val="{00000003-892D-5B4C-9ADA-F0B21543C5DF}"/>
              </c:ext>
            </c:extLst>
          </c:dPt>
          <c:cat>
            <c:strRef>
              <c:f>Sheet1!$A$2:$A$3</c:f>
              <c:strCache>
                <c:ptCount val="2"/>
                <c:pt idx="0">
                  <c:v>BMC</c:v>
                </c:pt>
                <c:pt idx="1">
                  <c:v>You</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892D-5B4C-9ADA-F0B21543C5DF}"/>
            </c:ext>
          </c:extLst>
        </c:ser>
        <c:dLbls>
          <c:showLegendKey val="0"/>
          <c:showVal val="0"/>
          <c:showCatName val="0"/>
          <c:showSerName val="0"/>
          <c:showPercent val="0"/>
          <c:showBubbleSize val="0"/>
          <c:showLeaderLines val="1"/>
        </c:dLbls>
        <c:firstSliceAng val="0"/>
        <c:holeSize val="68"/>
      </c:doughnutChart>
    </c:plotArea>
    <c:plotVisOnly val="1"/>
    <c:dispBlanksAs val="gap"/>
    <c:showDLblsOverMax val="0"/>
  </c:chart>
  <c:txPr>
    <a:bodyPr/>
    <a:lstStyle/>
    <a:p>
      <a:pPr>
        <a:defRPr sz="1800"/>
      </a:pPr>
      <a:endParaRPr lang="en-US"/>
    </a:p>
  </c:txPr>
  <c:externalData r:id="rId1">
    <c:autoUpdate val="0"/>
  </c:externalData>
</c:chartSpace>
</file>

<file path=ppt/comments/modernComment_7FFFF278_4A547C55.xml><?xml version="1.0" encoding="utf-8"?>
<p188:cmLst xmlns:a="http://schemas.openxmlformats.org/drawingml/2006/main" xmlns:r="http://schemas.openxmlformats.org/officeDocument/2006/relationships" xmlns:p188="http://schemas.microsoft.com/office/powerpoint/2018/8/main">
  <p188:cm id="{9D96DF30-6BB2-4421-B3D1-DAA3EDAFA24D}" authorId="{9F3CD31F-F8E2-64DC-AEAC-35A02973030E}" status="resolved" created="2025-10-03T19:10:24.936" complete="100000">
    <pc:sldMkLst xmlns:pc="http://schemas.microsoft.com/office/powerpoint/2013/main/command">
      <pc:docMk/>
      <pc:sldMk cId="1247050837" sldId="2147480184"/>
    </pc:sldMkLst>
    <p188:txBody>
      <a:bodyPr/>
      <a:lstStyle/>
      <a:p>
        <a:r>
          <a:rPr lang="en-US"/>
          <a:t>SimplyConnect:  Could you create a QR code and post on the page so that people go to the health fair website:  https://events.bmc.com/health-fair-podcast-and-activity-signups-2025</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5613E-2CCC-46E0-9E43-387E1BC86DFA}"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F1C9CE-E658-402F-84C6-702C77526B31}" type="slidenum">
              <a:rPr lang="en-US" smtClean="0"/>
              <a:t>‹#›</a:t>
            </a:fld>
            <a:endParaRPr lang="en-US"/>
          </a:p>
        </p:txBody>
      </p:sp>
    </p:spTree>
    <p:extLst>
      <p:ext uri="{BB962C8B-B14F-4D97-AF65-F5344CB8AC3E}">
        <p14:creationId xmlns:p14="http://schemas.microsoft.com/office/powerpoint/2010/main" val="1409319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F1C9CE-E658-402F-84C6-702C77526B31}" type="slidenum">
              <a:rPr lang="en-US" smtClean="0"/>
              <a:t>1</a:t>
            </a:fld>
            <a:endParaRPr lang="en-US"/>
          </a:p>
        </p:txBody>
      </p:sp>
    </p:spTree>
    <p:extLst>
      <p:ext uri="{BB962C8B-B14F-4D97-AF65-F5344CB8AC3E}">
        <p14:creationId xmlns:p14="http://schemas.microsoft.com/office/powerpoint/2010/main" val="84771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Hello, and welcome! Thank you for taking time to join us today for an overview of your Annual Benefits Enrollment and changes for 2027! Our goal over the next several minutes is for you to learn more about your benefits and to be able to evaluate how they are a key component of your overall BMC total rewards. </a:t>
            </a:r>
            <a:endParaRPr lang="en-US"/>
          </a:p>
          <a:p>
            <a:endParaRPr/>
          </a:p>
          <a:p>
            <a:r>
              <a:rPr lang="en-US"/>
              <a:t>[Click] </a:t>
            </a:r>
            <a:r>
              <a:t>This session is being recorded, and within a few days of the webinar, it will be posted on mybmcbenefits.com under </a:t>
            </a:r>
            <a:r>
              <a:rPr lang="en-US"/>
              <a:t>Your Resources/Benefits Media Center </a:t>
            </a:r>
            <a:r>
              <a:t>section for future reference.</a:t>
            </a:r>
          </a:p>
          <a:p>
            <a:endParaRPr/>
          </a:p>
          <a:p>
            <a:r>
              <a:t>The chat is open for questions and answers during and after this presentation. We ask that you do not include any of your personal information during the Q&amp;A. If there are </a:t>
            </a:r>
            <a:r>
              <a:rPr lang="en-US"/>
              <a:t>questions</a:t>
            </a:r>
            <a:r>
              <a:t> we are unable to answer due to time or protected health information, we can reach out to you directly after today’s webinar.</a:t>
            </a:r>
          </a:p>
          <a:p>
            <a:endParaRPr/>
          </a:p>
          <a:p>
            <a:r>
              <a:t>The key takeaways from this webinar are:</a:t>
            </a:r>
          </a:p>
          <a:p>
            <a:r>
              <a:t>First … What’s new for 2027</a:t>
            </a:r>
          </a:p>
          <a:p>
            <a:r>
              <a:t>Second … A quick overview of cost savings tools you can use to save on health care</a:t>
            </a:r>
          </a:p>
          <a:p>
            <a:r>
              <a:t>Third … When and how to enroll in the benefits that fit the needs of you and your family</a:t>
            </a:r>
          </a:p>
          <a:p>
            <a:endParaRPr/>
          </a:p>
          <a:p>
            <a:r>
              <a:t>A few dates to keep in mind: Annual Enrollment </a:t>
            </a:r>
            <a:r>
              <a:rPr lang="en-US"/>
              <a:t>is through November 6th</a:t>
            </a:r>
            <a:r>
              <a:t> —mybmcbenefits.com and mybmcrewards.com </a:t>
            </a:r>
            <a:r>
              <a:rPr lang="en-US"/>
              <a:t>are now open </a:t>
            </a:r>
            <a:r>
              <a:t>with 2027 information. Our Health &amp; Wellness Fair is Wednesday, November 4</a:t>
            </a:r>
            <a:r>
              <a:rPr lang="en-US"/>
              <a:t>th</a:t>
            </a:r>
            <a:r>
              <a:t> and your 2027 benefits take effect January 1.</a:t>
            </a:r>
          </a:p>
          <a:p>
            <a:endParaRPr/>
          </a:p>
          <a:p>
            <a:r>
              <a:t>Let’s begin.</a:t>
            </a:r>
          </a:p>
        </p:txBody>
      </p:sp>
      <p:sp>
        <p:nvSpPr>
          <p:cNvPr id="4" name="Slide Number Placeholder 3"/>
          <p:cNvSpPr>
            <a:spLocks noGrp="1"/>
          </p:cNvSpPr>
          <p:nvPr>
            <p:ph type="sldNum" sz="quarter" idx="5"/>
          </p:nvPr>
        </p:nvSpPr>
        <p:spPr/>
        <p:txBody>
          <a:bodyPr/>
          <a:lstStyle/>
          <a:p>
            <a:fld id="{B4F1C9CE-E658-402F-84C6-702C77526B31}" type="slidenum">
              <a:rPr lang="en-US" smtClean="0"/>
              <a:t>2</a:t>
            </a:fld>
            <a:endParaRPr lang="en-US"/>
          </a:p>
        </p:txBody>
      </p:sp>
    </p:spTree>
    <p:extLst>
      <p:ext uri="{BB962C8B-B14F-4D97-AF65-F5344CB8AC3E}">
        <p14:creationId xmlns:p14="http://schemas.microsoft.com/office/powerpoint/2010/main" val="3782929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Let’s start with what’s new for 2027. There are six updates we’ll walk through:</a:t>
            </a:r>
          </a:p>
          <a:p>
            <a:r>
              <a:t>• A redesigned mybmcbenefits.com website</a:t>
            </a:r>
          </a:p>
          <a:p>
            <a:r>
              <a:t>• More flexibility in where you fill maintenance prescriptions</a:t>
            </a:r>
          </a:p>
          <a:p>
            <a:r>
              <a:t>• </a:t>
            </a:r>
            <a:r>
              <a:rPr err="1"/>
              <a:t>Cariloop</a:t>
            </a:r>
            <a:r>
              <a:t>, our new caregiver support partner</a:t>
            </a:r>
          </a:p>
          <a:p>
            <a:r>
              <a:t>• A new automated Roth in-plan conversion feature in the 401(k)</a:t>
            </a:r>
          </a:p>
          <a:p>
            <a:r>
              <a:t>• The </a:t>
            </a:r>
            <a:r>
              <a:rPr err="1"/>
              <a:t>MyEvive</a:t>
            </a:r>
            <a:r>
              <a:t> benefits hub, coming in 2027</a:t>
            </a:r>
          </a:p>
          <a:p>
            <a:r>
              <a:t>• And higher IRS contribution limits for your Health Savings Account</a:t>
            </a:r>
          </a:p>
          <a:p>
            <a:endParaRPr/>
          </a:p>
          <a:p>
            <a:r>
              <a:t>We’ll take each one in turn.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7EE79-88BD-ECE4-86C2-8721F5BBF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DF39D-1E21-C4A6-6B88-061457BDC2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A86786-AA9C-B3D2-C26B-2867FD80A902}"/>
              </a:ext>
            </a:extLst>
          </p:cNvPr>
          <p:cNvSpPr>
            <a:spLocks noGrp="1"/>
          </p:cNvSpPr>
          <p:nvPr>
            <p:ph type="body" idx="1"/>
          </p:nvPr>
        </p:nvSpPr>
        <p:spPr/>
        <p:txBody>
          <a:bodyPr/>
          <a:lstStyle/>
          <a:p>
            <a:r>
              <a:t>First up — </a:t>
            </a:r>
            <a:r>
              <a:rPr lang="en-US"/>
              <a:t>mybmcbenefits.com</a:t>
            </a:r>
            <a:r>
              <a:t> </a:t>
            </a:r>
            <a:r>
              <a:rPr lang="en-US"/>
              <a:t>was</a:t>
            </a:r>
            <a:r>
              <a:t> been completely redesigned and </a:t>
            </a:r>
            <a:r>
              <a:rPr lang="en-US"/>
              <a:t>you can check it out now! </a:t>
            </a:r>
          </a:p>
          <a:p>
            <a:endParaRPr lang="en-US"/>
          </a:p>
          <a:p>
            <a:r>
              <a:t>[Click] It’s still your one-stop shop for everything related to your BMC benefits, now with a cleaner look and easier navigation so you can find what you need faster.</a:t>
            </a:r>
          </a:p>
          <a:p>
            <a:endParaRPr/>
          </a:p>
          <a:p>
            <a:r>
              <a:t>[Click] During enrollment, look for the Annual Enrollment feature. It walks you through what’s changing for 2027 and helps you prepare before you log in to enroll.</a:t>
            </a:r>
          </a:p>
          <a:p>
            <a:endParaRPr/>
          </a:p>
          <a:p>
            <a:r>
              <a:t>[Click] The Interactive Benefits Guide puts plan details, costs and resources at your fingertips.</a:t>
            </a:r>
          </a:p>
          <a:p>
            <a:endParaRPr/>
          </a:p>
          <a:p>
            <a:r>
              <a:t>[Click] And it’s where you’ll find this presentation and recording, plus contact information for all of our benefit partners.</a:t>
            </a:r>
          </a:p>
          <a:p>
            <a:endParaRPr/>
          </a:p>
          <a:p>
            <a:r>
              <a:t>We encourage you to bookmark </a:t>
            </a:r>
            <a:r>
              <a:rPr lang="en-US"/>
              <a:t>mybmcbenefits.com</a:t>
            </a:r>
            <a:r>
              <a:t> and take a few minutes to explore it before you enroll.</a:t>
            </a:r>
          </a:p>
        </p:txBody>
      </p:sp>
      <p:sp>
        <p:nvSpPr>
          <p:cNvPr id="4" name="Slide Number Placeholder 3">
            <a:extLst>
              <a:ext uri="{FF2B5EF4-FFF2-40B4-BE49-F238E27FC236}">
                <a16:creationId xmlns:a16="http://schemas.microsoft.com/office/drawing/2014/main" id="{719D3C66-0DD9-2ACB-D51E-6466D21D0909}"/>
              </a:ext>
            </a:extLst>
          </p:cNvPr>
          <p:cNvSpPr>
            <a:spLocks noGrp="1"/>
          </p:cNvSpPr>
          <p:nvPr>
            <p:ph type="sldNum" sz="quarter" idx="5"/>
          </p:nvPr>
        </p:nvSpPr>
        <p:spPr/>
        <p:txBody>
          <a:bodyPr/>
          <a:lstStyle/>
          <a:p>
            <a:fld id="{B4F1C9CE-E658-402F-84C6-702C77526B31}" type="slidenum">
              <a:rPr lang="en-US" smtClean="0"/>
              <a:t>4</a:t>
            </a:fld>
            <a:endParaRPr lang="en-US"/>
          </a:p>
        </p:txBody>
      </p:sp>
    </p:spTree>
    <p:extLst>
      <p:ext uri="{BB962C8B-B14F-4D97-AF65-F5344CB8AC3E}">
        <p14:creationId xmlns:p14="http://schemas.microsoft.com/office/powerpoint/2010/main" val="256003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Next, an update to your prescription drug benefits.</a:t>
            </a:r>
          </a:p>
          <a:p>
            <a:endParaRPr/>
          </a:p>
          <a:p>
            <a:r>
              <a:t>What stays the same: Prime Therapeutics will continue to administer prescription drug benefits using the Prime Broad Balanced formulary.</a:t>
            </a:r>
          </a:p>
          <a:p>
            <a:endParaRPr/>
          </a:p>
          <a:p>
            <a:r>
              <a:t>What’s new: beginning in 2027, you’ll have more flexibility when filling maintenance medications — those </a:t>
            </a:r>
            <a:r>
              <a:rPr lang="en-US"/>
              <a:t>that </a:t>
            </a:r>
            <a:r>
              <a:t>you take regularly for ongoing conditions.</a:t>
            </a:r>
          </a:p>
          <a:p>
            <a:endParaRPr/>
          </a:p>
          <a:p>
            <a:r>
              <a:t>[Click] You can use any participating pharmacy…</a:t>
            </a:r>
          </a:p>
          <a:p>
            <a:r>
              <a:t>[Click] …or choose mail order.</a:t>
            </a:r>
          </a:p>
          <a:p>
            <a:r>
              <a:t>[Click] The one exception is CVS — CVS pharmacies are not included for maintenance medications.</a:t>
            </a:r>
          </a:p>
          <a:p>
            <a:endParaRPr/>
          </a:p>
          <a:p>
            <a:r>
              <a:t>The choice is yours! Pick whatever is most convenient for you and your family.</a:t>
            </a:r>
          </a:p>
        </p:txBody>
      </p:sp>
      <p:sp>
        <p:nvSpPr>
          <p:cNvPr id="4" name="Slide Number Placeholder 3"/>
          <p:cNvSpPr>
            <a:spLocks noGrp="1"/>
          </p:cNvSpPr>
          <p:nvPr>
            <p:ph type="sldNum" sz="quarter" idx="5"/>
          </p:nvPr>
        </p:nvSpPr>
        <p:spPr/>
        <p:txBody>
          <a:bodyPr/>
          <a:lstStyle/>
          <a:p>
            <a:fld id="{B4F1C9CE-E658-402F-84C6-702C77526B31}" type="slidenum">
              <a:rPr lang="en-US" smtClean="0"/>
              <a:t>5</a:t>
            </a:fld>
            <a:endParaRPr lang="en-US"/>
          </a:p>
        </p:txBody>
      </p:sp>
    </p:spTree>
    <p:extLst>
      <p:ext uri="{BB962C8B-B14F-4D97-AF65-F5344CB8AC3E}">
        <p14:creationId xmlns:p14="http://schemas.microsoft.com/office/powerpoint/2010/main" val="500555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AEF23-0331-5BE5-3875-0865E4BC9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33AD0-1C0F-8340-05DA-DB6110BFA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D2B64D-1C44-2A7B-1797-CE5748CBAC05}"/>
              </a:ext>
            </a:extLst>
          </p:cNvPr>
          <p:cNvSpPr>
            <a:spLocks noGrp="1"/>
          </p:cNvSpPr>
          <p:nvPr>
            <p:ph type="body" idx="1"/>
          </p:nvPr>
        </p:nvSpPr>
        <p:spPr/>
        <p:txBody>
          <a:bodyPr/>
          <a:lstStyle/>
          <a:p>
            <a:r>
              <a:t>For 2027, </a:t>
            </a:r>
            <a:r>
              <a:rPr err="1"/>
              <a:t>Cariloop</a:t>
            </a:r>
            <a:r>
              <a:t> will replace Bright Horizons as BMC’s caregiver support partner.</a:t>
            </a:r>
          </a:p>
          <a:p>
            <a:endParaRPr/>
          </a:p>
          <a:p>
            <a:r>
              <a:t>[Click] Through </a:t>
            </a:r>
            <a:r>
              <a:rPr err="1"/>
              <a:t>Cariloop’s</a:t>
            </a:r>
            <a:r>
              <a:t> Find Care feature, you can search for vetted care providers yourself — or request help and let </a:t>
            </a:r>
            <a:r>
              <a:rPr err="1"/>
              <a:t>Cariloop</a:t>
            </a:r>
            <a:r>
              <a:t> find personalized options for you. That covers childcare, senior care, pet care, household services and more.</a:t>
            </a:r>
          </a:p>
          <a:p>
            <a:endParaRPr/>
          </a:p>
          <a:p>
            <a:r>
              <a:t>[Click] We’re also changing how backup care works. Instead of 10 days per year, you’ll have 60 hours of backup care per year. And you can use it in increments as small as one hour — so if you only need a few hours of care while your regular provider is out, you won’t use up a full day. That gives you much more flexibility when care is needed.</a:t>
            </a:r>
            <a:r>
              <a:rPr lang="en-US"/>
              <a:t>  Plus, no copays, which offers a greater benefit to you.</a:t>
            </a:r>
            <a:endParaRPr/>
          </a:p>
          <a:p>
            <a:endParaRPr/>
          </a:p>
          <a:p>
            <a:r>
              <a:t>You’ll find more details about </a:t>
            </a:r>
            <a:r>
              <a:rPr err="1"/>
              <a:t>Cariloop</a:t>
            </a:r>
            <a:r>
              <a:t> on </a:t>
            </a:r>
            <a:r>
              <a:rPr lang="en-US"/>
              <a:t>mybmcbenefits.com</a:t>
            </a:r>
            <a:r>
              <a:t>.</a:t>
            </a:r>
          </a:p>
        </p:txBody>
      </p:sp>
      <p:sp>
        <p:nvSpPr>
          <p:cNvPr id="4" name="Slide Number Placeholder 3">
            <a:extLst>
              <a:ext uri="{FF2B5EF4-FFF2-40B4-BE49-F238E27FC236}">
                <a16:creationId xmlns:a16="http://schemas.microsoft.com/office/drawing/2014/main" id="{E0F92E4D-786B-65FE-07E3-53007C4DE41F}"/>
              </a:ext>
            </a:extLst>
          </p:cNvPr>
          <p:cNvSpPr>
            <a:spLocks noGrp="1"/>
          </p:cNvSpPr>
          <p:nvPr>
            <p:ph type="sldNum" sz="quarter" idx="5"/>
          </p:nvPr>
        </p:nvSpPr>
        <p:spPr/>
        <p:txBody>
          <a:bodyPr/>
          <a:lstStyle/>
          <a:p>
            <a:fld id="{B4F1C9CE-E658-402F-84C6-702C77526B31}" type="slidenum">
              <a:rPr lang="en-US" smtClean="0"/>
              <a:t>6</a:t>
            </a:fld>
            <a:endParaRPr lang="en-US"/>
          </a:p>
        </p:txBody>
      </p:sp>
    </p:spTree>
    <p:extLst>
      <p:ext uri="{BB962C8B-B14F-4D97-AF65-F5344CB8AC3E}">
        <p14:creationId xmlns:p14="http://schemas.microsoft.com/office/powerpoint/2010/main" val="68106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D26CF-E399-EAEF-E3C0-14667D400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FDF77B-1A8F-DC6E-7C9E-C72BFDEB17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B8A91C-BE59-7939-C6BF-CB4D52CAC411}"/>
              </a:ext>
            </a:extLst>
          </p:cNvPr>
          <p:cNvSpPr>
            <a:spLocks noGrp="1"/>
          </p:cNvSpPr>
          <p:nvPr>
            <p:ph type="body" idx="1"/>
          </p:nvPr>
        </p:nvSpPr>
        <p:spPr/>
        <p:txBody>
          <a:bodyPr/>
          <a:lstStyle/>
          <a:p>
            <a:r>
              <a:t>Here’s a new feature in the BMC 401(k) plan. </a:t>
            </a:r>
            <a:r>
              <a:rPr lang="en-US"/>
              <a:t>With this new provision</a:t>
            </a:r>
            <a:r>
              <a:t>, you can elect to have eligible funds you deposit into your after-tax 401(k) account automatically converted to your plan’s Roth account.</a:t>
            </a:r>
          </a:p>
          <a:p>
            <a:endParaRPr/>
          </a:p>
          <a:p>
            <a:r>
              <a:rPr lang="en-US"/>
              <a:t>Previously</a:t>
            </a:r>
            <a:r>
              <a:t>, if you want</a:t>
            </a:r>
            <a:r>
              <a:rPr lang="en-US"/>
              <a:t>ed</a:t>
            </a:r>
            <a:r>
              <a:t> to convert after-tax money to Roth, you </a:t>
            </a:r>
            <a:r>
              <a:rPr lang="en-US"/>
              <a:t>had </a:t>
            </a:r>
            <a:r>
              <a:t>to contact Fidelity each time. With this new feature, you set it up once, and future conversions happen automatically.</a:t>
            </a:r>
          </a:p>
          <a:p>
            <a:endParaRPr/>
          </a:p>
          <a:p>
            <a:r>
              <a:t>Setting it up takes three steps:</a:t>
            </a:r>
          </a:p>
          <a:p>
            <a:r>
              <a:t>[Click] First, call Fidelity at 800-603-4015.</a:t>
            </a:r>
          </a:p>
          <a:p>
            <a:r>
              <a:t>[Click] Second, a Fidelity representative will review the available options with you, along with any potential tax considerations.</a:t>
            </a:r>
          </a:p>
          <a:p>
            <a:r>
              <a:t>[Click] Third — that’s it. Once the feature is established, future conversions happen automatically</a:t>
            </a:r>
            <a:r>
              <a:rPr lang="en-US"/>
              <a:t> until you decide to stop</a:t>
            </a:r>
            <a:r>
              <a:t>.</a:t>
            </a:r>
          </a:p>
          <a:p>
            <a:endParaRPr/>
          </a:p>
          <a:p>
            <a:r>
              <a:t>[Click] Why does this matter? Converting funds promptly may help limit the taxable earnings that accumulate before the conversion. Because everyone’s tax situation is different, we recommend talking with a tax advisor before enrolling.</a:t>
            </a:r>
          </a:p>
        </p:txBody>
      </p:sp>
      <p:sp>
        <p:nvSpPr>
          <p:cNvPr id="4" name="Slide Number Placeholder 3">
            <a:extLst>
              <a:ext uri="{FF2B5EF4-FFF2-40B4-BE49-F238E27FC236}">
                <a16:creationId xmlns:a16="http://schemas.microsoft.com/office/drawing/2014/main" id="{279B8B3F-484D-4269-647A-2E6F1DA4C5E0}"/>
              </a:ext>
            </a:extLst>
          </p:cNvPr>
          <p:cNvSpPr>
            <a:spLocks noGrp="1"/>
          </p:cNvSpPr>
          <p:nvPr>
            <p:ph type="sldNum" sz="quarter" idx="5"/>
          </p:nvPr>
        </p:nvSpPr>
        <p:spPr/>
        <p:txBody>
          <a:bodyPr/>
          <a:lstStyle/>
          <a:p>
            <a:fld id="{B4F1C9CE-E658-402F-84C6-702C77526B31}" type="slidenum">
              <a:rPr lang="en-US" smtClean="0"/>
              <a:t>7</a:t>
            </a:fld>
            <a:endParaRPr lang="en-US"/>
          </a:p>
        </p:txBody>
      </p:sp>
    </p:spTree>
    <p:extLst>
      <p:ext uri="{BB962C8B-B14F-4D97-AF65-F5344CB8AC3E}">
        <p14:creationId xmlns:p14="http://schemas.microsoft.com/office/powerpoint/2010/main" val="1011881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14E5A-02C9-4059-4B01-A81C6BEE94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451E9-CC37-4258-5A8A-A39324BCB4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487192-59B2-C33A-0D56-128D52AFCCE5}"/>
              </a:ext>
            </a:extLst>
          </p:cNvPr>
          <p:cNvSpPr>
            <a:spLocks noGrp="1"/>
          </p:cNvSpPr>
          <p:nvPr>
            <p:ph type="body" idx="1"/>
          </p:nvPr>
        </p:nvSpPr>
        <p:spPr/>
        <p:txBody>
          <a:bodyPr/>
          <a:lstStyle/>
          <a:p>
            <a:r>
              <a:t>Coming soon: the </a:t>
            </a:r>
            <a:r>
              <a:rPr err="1"/>
              <a:t>MyEvive</a:t>
            </a:r>
            <a:r>
              <a:t> benefits hub.</a:t>
            </a:r>
          </a:p>
          <a:p>
            <a:endParaRPr/>
          </a:p>
          <a:p>
            <a:r>
              <a:t>[Click] Beginning in 2027, B</a:t>
            </a:r>
            <a:r>
              <a:rPr lang="en-US"/>
              <a:t>lue </a:t>
            </a:r>
            <a:r>
              <a:t>C</a:t>
            </a:r>
            <a:r>
              <a:rPr lang="en-US"/>
              <a:t>ross </a:t>
            </a:r>
            <a:r>
              <a:t>B</a:t>
            </a:r>
            <a:r>
              <a:rPr lang="en-US"/>
              <a:t>lue </a:t>
            </a:r>
            <a:r>
              <a:t>S</a:t>
            </a:r>
            <a:r>
              <a:rPr lang="en-US"/>
              <a:t>hield </a:t>
            </a:r>
            <a:r>
              <a:t>members will have access to an enhanced </a:t>
            </a:r>
            <a:r>
              <a:rPr err="1"/>
              <a:t>MyEvive</a:t>
            </a:r>
            <a:r>
              <a:t> benefits hub — a single online destination for BMC benefits information and resources. Instead of keeping track of multiple websites, you’ll be able to reach your health benefits, Alight and work/life resources all through one convenient link.</a:t>
            </a:r>
          </a:p>
          <a:p>
            <a:endParaRPr/>
          </a:p>
          <a:p>
            <a:r>
              <a:t>[Click] And later in 2027, single sign-on functionality will be introduced, providing a more seamless experience with fewer separate logins.</a:t>
            </a:r>
          </a:p>
          <a:p>
            <a:endParaRPr/>
          </a:p>
          <a:p>
            <a:r>
              <a:t>We’ll share more details, including how to access </a:t>
            </a:r>
            <a:r>
              <a:rPr err="1"/>
              <a:t>MyEvive</a:t>
            </a:r>
            <a:r>
              <a:t>, as we get closer to launch.</a:t>
            </a:r>
          </a:p>
        </p:txBody>
      </p:sp>
      <p:sp>
        <p:nvSpPr>
          <p:cNvPr id="4" name="Slide Number Placeholder 3">
            <a:extLst>
              <a:ext uri="{FF2B5EF4-FFF2-40B4-BE49-F238E27FC236}">
                <a16:creationId xmlns:a16="http://schemas.microsoft.com/office/drawing/2014/main" id="{AEBF26A6-2D7B-A686-8F35-73C303276B49}"/>
              </a:ext>
            </a:extLst>
          </p:cNvPr>
          <p:cNvSpPr>
            <a:spLocks noGrp="1"/>
          </p:cNvSpPr>
          <p:nvPr>
            <p:ph type="sldNum" sz="quarter" idx="5"/>
          </p:nvPr>
        </p:nvSpPr>
        <p:spPr/>
        <p:txBody>
          <a:bodyPr/>
          <a:lstStyle/>
          <a:p>
            <a:fld id="{B4F1C9CE-E658-402F-84C6-702C77526B31}" type="slidenum">
              <a:rPr lang="en-US" smtClean="0"/>
              <a:t>8</a:t>
            </a:fld>
            <a:endParaRPr lang="en-US"/>
          </a:p>
        </p:txBody>
      </p:sp>
    </p:spTree>
    <p:extLst>
      <p:ext uri="{BB962C8B-B14F-4D97-AF65-F5344CB8AC3E}">
        <p14:creationId xmlns:p14="http://schemas.microsoft.com/office/powerpoint/2010/main" val="1127338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HSA contribution limits for 2027 are increasing.</a:t>
            </a:r>
          </a:p>
          <a:p>
            <a:endParaRPr/>
          </a:p>
          <a:p>
            <a:r>
              <a:t>[Click] Beginning January 1, 2027, you can contribute a total of $4,500 to your HSA if you have employee-only coverage — that’s a $100 increase —</a:t>
            </a:r>
          </a:p>
          <a:p>
            <a:r>
              <a:t>[Click] and $9,000 for all other coverage levels, a $250 increase.</a:t>
            </a:r>
          </a:p>
          <a:p>
            <a:r>
              <a:t>[Click] IRS rules for catch-up contributions aren’t changing in 2027. If you will be age 55 or better at any time next year, you can contribute an extra $1,000 to your HSA.</a:t>
            </a:r>
          </a:p>
          <a:p>
            <a:endParaRPr/>
          </a:p>
          <a:p>
            <a:r>
              <a:t>[Click] To help you save, BMC matches your contribution each pay period up to a limit, depending on whether you cover only yourself or also dependents. There’s no change to BMC’s HSA contributions for 2027. Find more information by visiting mybmcbenefits.com under the HSA plan in the benefits guide.</a:t>
            </a:r>
          </a:p>
          <a:p>
            <a:endParaRPr/>
          </a:p>
          <a:p>
            <a:r>
              <a:t>Please remember: the annual limits include what BMC contributes and what you contribute to your account, either through payroll or directly at Fidelity. Also, if your spouse has his or her own HSA, your combined contribution totals are subject to the family contribution limit. You must contribute to your HSA through payroll to receive BMC matching contributions.</a:t>
            </a:r>
          </a:p>
          <a:p>
            <a:endParaRPr/>
          </a:p>
          <a:p>
            <a:r>
              <a:t>If you decide to contribute to or change your HSA elections after enrollment ends, log in to mybmcrewards.com to make the change. Changes you request are effective on the first of the month after your submission.</a:t>
            </a:r>
          </a:p>
        </p:txBody>
      </p:sp>
      <p:sp>
        <p:nvSpPr>
          <p:cNvPr id="4" name="Slide Number Placeholder 3"/>
          <p:cNvSpPr>
            <a:spLocks noGrp="1"/>
          </p:cNvSpPr>
          <p:nvPr>
            <p:ph type="sldNum" sz="quarter" idx="5"/>
          </p:nvPr>
        </p:nvSpPr>
        <p:spPr/>
        <p:txBody>
          <a:bodyPr/>
          <a:lstStyle/>
          <a:p>
            <a:fld id="{B4F1C9CE-E658-402F-84C6-702C77526B31}" type="slidenum">
              <a:rPr lang="en-US" smtClean="0"/>
              <a:t>9</a:t>
            </a:fld>
            <a:endParaRPr lang="en-US"/>
          </a:p>
        </p:txBody>
      </p:sp>
    </p:spTree>
    <p:extLst>
      <p:ext uri="{BB962C8B-B14F-4D97-AF65-F5344CB8AC3E}">
        <p14:creationId xmlns:p14="http://schemas.microsoft.com/office/powerpoint/2010/main" val="2235134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Let’s review your paycheck contributions for medical coverage. This slide shows your portion of the 2027 costs for each medical plan option before wellness discounts. Your contributions are deducted from your check each pay period before taxes. You can also review the plan rates at </a:t>
            </a:r>
            <a:r>
              <a:rPr lang="en-US"/>
              <a:t>mybmcbenefits.com</a:t>
            </a:r>
            <a:r>
              <a:t> by choosing the “Resources and Contacts” tile.</a:t>
            </a:r>
          </a:p>
          <a:p>
            <a:endParaRPr/>
          </a:p>
          <a:p>
            <a:r>
              <a:t>If you participated in the </a:t>
            </a:r>
            <a:r>
              <a:rPr lang="en-US"/>
              <a:t>bWell</a:t>
            </a:r>
            <a:r>
              <a:t> program and chose to redeem your rewards for a medical premium discount, your paycheck contributions will be lower. You’ll see your contributions with discounts online </a:t>
            </a:r>
            <a:r>
              <a:rPr lang="en-US"/>
              <a:t>at</a:t>
            </a:r>
            <a:r>
              <a:t> </a:t>
            </a:r>
            <a:r>
              <a:rPr lang="en-US"/>
              <a:t>mybmcrewards.com</a:t>
            </a:r>
            <a:r>
              <a:t> when you enroll</a:t>
            </a:r>
            <a:r>
              <a:rPr lang="en-US"/>
              <a:t>.</a:t>
            </a:r>
            <a:endParaRPr/>
          </a:p>
          <a:p>
            <a:endParaRPr/>
          </a:p>
          <a:p>
            <a:r>
              <a:t>As you can see on the right, BMC covers about 80% of the annual cost of health coverage, and you cover the remainder.</a:t>
            </a:r>
          </a:p>
          <a:p>
            <a:endParaRPr/>
          </a:p>
          <a:p>
            <a:r>
              <a:t>Managing healthcare costs is a shared responsibility, and we appreciate your continued efforts to take care of your health and wellbeing and to use healthcare resources wisely and cost-effectively.</a:t>
            </a:r>
          </a:p>
        </p:txBody>
      </p:sp>
      <p:sp>
        <p:nvSpPr>
          <p:cNvPr id="4" name="Slide Number Placeholder 3"/>
          <p:cNvSpPr>
            <a:spLocks noGrp="1"/>
          </p:cNvSpPr>
          <p:nvPr>
            <p:ph type="sldNum" sz="quarter" idx="5"/>
          </p:nvPr>
        </p:nvSpPr>
        <p:spPr/>
        <p:txBody>
          <a:bodyPr/>
          <a:lstStyle/>
          <a:p>
            <a:fld id="{B4F1C9CE-E658-402F-84C6-702C77526B31}" type="slidenum">
              <a:rPr lang="en-US" smtClean="0"/>
              <a:t>10</a:t>
            </a:fld>
            <a:endParaRPr lang="en-US"/>
          </a:p>
        </p:txBody>
      </p:sp>
    </p:spTree>
    <p:extLst>
      <p:ext uri="{BB962C8B-B14F-4D97-AF65-F5344CB8AC3E}">
        <p14:creationId xmlns:p14="http://schemas.microsoft.com/office/powerpoint/2010/main" val="1322046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EBC01-442F-8784-D2A2-EC05938EE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94D69-1021-FF39-03EC-30A8B0748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A254E9-A4BE-26B4-60FD-6362ECF04DDF}"/>
              </a:ext>
            </a:extLst>
          </p:cNvPr>
          <p:cNvSpPr>
            <a:spLocks noGrp="1"/>
          </p:cNvSpPr>
          <p:nvPr>
            <p:ph type="body" idx="1"/>
          </p:nvPr>
        </p:nvSpPr>
        <p:spPr/>
        <p:txBody>
          <a:bodyPr/>
          <a:lstStyle/>
          <a:p>
            <a:r>
              <a:t>You’re invited to embark on the </a:t>
            </a:r>
            <a:r>
              <a:rPr err="1"/>
              <a:t>bWell</a:t>
            </a:r>
            <a:r>
              <a:t> Cosmic Voyage, BMC’s 2026–2027 wellness program. This program is designed to make your journey toward well-being even more engaging and rewarding. This year’s program runs through August 31, 2027, so please visit </a:t>
            </a:r>
            <a:r>
              <a:rPr err="1"/>
              <a:t>mybmcwellness.com</a:t>
            </a:r>
            <a:r>
              <a:t> to start earning points and wellness rewards.</a:t>
            </a:r>
          </a:p>
          <a:p>
            <a:endParaRPr/>
          </a:p>
          <a:p>
            <a:r>
              <a:t>[Click] Start earning points now by completing your Biometric Screening and Health Assessment.</a:t>
            </a:r>
          </a:p>
          <a:p>
            <a:r>
              <a:t>[Click] By completing both, you earn 100 points — which you can redeem for $100 off your next year’s premiums or for gift cards.</a:t>
            </a:r>
          </a:p>
          <a:p>
            <a:endParaRPr/>
          </a:p>
          <a:p>
            <a:r>
              <a:t>And remember, </a:t>
            </a:r>
            <a:r>
              <a:rPr err="1"/>
              <a:t>mybmcbenefits.com</a:t>
            </a:r>
            <a:r>
              <a:t> is your one-stop shop for all benefits information, and it’s where this presentation will be saved for future reference.</a:t>
            </a:r>
          </a:p>
        </p:txBody>
      </p:sp>
      <p:sp>
        <p:nvSpPr>
          <p:cNvPr id="4" name="Slide Number Placeholder 3">
            <a:extLst>
              <a:ext uri="{FF2B5EF4-FFF2-40B4-BE49-F238E27FC236}">
                <a16:creationId xmlns:a16="http://schemas.microsoft.com/office/drawing/2014/main" id="{AEBD6383-5A9F-DC12-D7D3-81E4B023CF20}"/>
              </a:ext>
            </a:extLst>
          </p:cNvPr>
          <p:cNvSpPr>
            <a:spLocks noGrp="1"/>
          </p:cNvSpPr>
          <p:nvPr>
            <p:ph type="sldNum" sz="quarter" idx="5"/>
          </p:nvPr>
        </p:nvSpPr>
        <p:spPr/>
        <p:txBody>
          <a:bodyPr/>
          <a:lstStyle/>
          <a:p>
            <a:fld id="{B4F1C9CE-E658-402F-84C6-702C77526B31}" type="slidenum">
              <a:rPr lang="en-US" smtClean="0"/>
              <a:t>11</a:t>
            </a:fld>
            <a:endParaRPr lang="en-US"/>
          </a:p>
        </p:txBody>
      </p:sp>
    </p:spTree>
    <p:extLst>
      <p:ext uri="{BB962C8B-B14F-4D97-AF65-F5344CB8AC3E}">
        <p14:creationId xmlns:p14="http://schemas.microsoft.com/office/powerpoint/2010/main" val="704620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16D49-7AFE-713C-E0C0-3868CE263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6F7DB-6B5A-288F-D0D7-A50609C5D1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BF47C-FDD9-2D66-32BA-94A463B90C6B}"/>
              </a:ext>
            </a:extLst>
          </p:cNvPr>
          <p:cNvSpPr>
            <a:spLocks noGrp="1"/>
          </p:cNvSpPr>
          <p:nvPr>
            <p:ph type="body" idx="1"/>
          </p:nvPr>
        </p:nvSpPr>
        <p:spPr/>
        <p:txBody>
          <a:bodyPr/>
          <a:lstStyle/>
          <a:p>
            <a:r>
              <a:t>Let’s shift to Medicare and how it interacts with an HSA. According to the IRS and the Centers for Medicare &amp; Medicaid Services (CMS), once you enroll in any part of Medicare, you won’t be able to contribute to your HSA.</a:t>
            </a:r>
          </a:p>
          <a:p>
            <a:endParaRPr/>
          </a:p>
          <a:p>
            <a:r>
              <a:t>It really comes down to one question: are you enrolled in any part of Medicare, or receiving Social Security benefits?</a:t>
            </a:r>
          </a:p>
          <a:p>
            <a:endParaRPr/>
          </a:p>
          <a:p>
            <a:r>
              <a:t>[Click] If the answer is NO: you can open and contribute to the HSA, and postpone applying for Social Security and Medicare until you stop working. If you would like to continue making contributions to your HSA, you can delay both Part A and Part B until you (or your spouse) stop working or lose employer coverage. You will NOT pay a penalty for delaying Medicare, as long as you enroll within eight months of losing your coverage or stopping work (whichever happens first).</a:t>
            </a:r>
          </a:p>
          <a:p>
            <a:endParaRPr/>
          </a:p>
          <a:p>
            <a:r>
              <a:t>[Click] If the answer is YES: you can</a:t>
            </a:r>
            <a:r>
              <a:rPr lang="en-US"/>
              <a:t> not</a:t>
            </a:r>
            <a:r>
              <a:t> open or contribute to the Health Savings Account. However, you can still enroll in the HSA Medical Plan regardless of Medicare eligibility, because it is considered a Qualified High-Deductible Health Plan. And you can always withdraw money from your HSA after you enroll in Medicare to help pay for medical expenses such as deductibles, premiums, copays, or coinsurance. If you use the account for qualified medical expenses, it continues to be tax-free.</a:t>
            </a:r>
          </a:p>
          <a:p>
            <a:endParaRPr/>
          </a:p>
          <a:p>
            <a:r>
              <a:t>Keep in mind that you cannot decline Medicare Part A if you are receiving Social Security benefits — applying for Social Security (including for disability) automatically entitles you to Part A. If you were enrolled in Medicare Part A — either automatically or otherwise — but would rather decline it to stay HSA-eligible, you should contact the Social Security Administration.</a:t>
            </a:r>
          </a:p>
          <a:p>
            <a:endParaRPr/>
          </a:p>
          <a:p>
            <a:r>
              <a:t>[Click] One tip: if you’re entitled to Medicare because you signed up for Part A at age 65 or later</a:t>
            </a:r>
            <a:r>
              <a:rPr lang="en-US"/>
              <a:t>,</a:t>
            </a:r>
            <a:r>
              <a:t> but have not yet applied for Social Security retirement benefits, you can withdraw your application for Part A by contacting the Social Security Administration. There are no penalties, and you are free to reapply for Part A at a future date. (However, if any claims have been paid by Medicare Part A on your behalf, you would be required to pay those back.)</a:t>
            </a:r>
          </a:p>
        </p:txBody>
      </p:sp>
      <p:sp>
        <p:nvSpPr>
          <p:cNvPr id="4" name="Slide Number Placeholder 3">
            <a:extLst>
              <a:ext uri="{FF2B5EF4-FFF2-40B4-BE49-F238E27FC236}">
                <a16:creationId xmlns:a16="http://schemas.microsoft.com/office/drawing/2014/main" id="{F126C2CD-68C6-D8E8-7ADE-7A139673853F}"/>
              </a:ext>
            </a:extLst>
          </p:cNvPr>
          <p:cNvSpPr>
            <a:spLocks noGrp="1"/>
          </p:cNvSpPr>
          <p:nvPr>
            <p:ph type="sldNum" sz="quarter" idx="5"/>
          </p:nvPr>
        </p:nvSpPr>
        <p:spPr/>
        <p:txBody>
          <a:bodyPr/>
          <a:lstStyle/>
          <a:p>
            <a:fld id="{B4F1C9CE-E658-402F-84C6-702C77526B31}" type="slidenum">
              <a:rPr lang="en-US" smtClean="0"/>
              <a:t>12</a:t>
            </a:fld>
            <a:endParaRPr lang="en-US"/>
          </a:p>
        </p:txBody>
      </p:sp>
    </p:spTree>
    <p:extLst>
      <p:ext uri="{BB962C8B-B14F-4D97-AF65-F5344CB8AC3E}">
        <p14:creationId xmlns:p14="http://schemas.microsoft.com/office/powerpoint/2010/main" val="2778267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F4DE5-01B3-6871-4FFF-8D816A321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3D513-7DB4-003D-38F7-ABE83989F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C38DF3-CBFD-A3A3-242B-CA4222F22AE8}"/>
              </a:ext>
            </a:extLst>
          </p:cNvPr>
          <p:cNvSpPr>
            <a:spLocks noGrp="1"/>
          </p:cNvSpPr>
          <p:nvPr>
            <p:ph type="body" idx="1"/>
          </p:nvPr>
        </p:nvSpPr>
        <p:spPr/>
        <p:txBody>
          <a:bodyPr/>
          <a:lstStyle/>
          <a:p>
            <a:r>
              <a:t>Let’s look at two common scenarios.</a:t>
            </a:r>
          </a:p>
          <a:p>
            <a:endParaRPr/>
          </a:p>
          <a:p>
            <a:r>
              <a:t>[Click] First, your spouse is enrolled in Medicare. Being eligible to contribute to your HSA is determined by your status as the HSA owner, not the status of your spouse or tax dependents. HSAs are individually owned, so your spouse can be covered by Medicare without disqualifying you from contributing to your HSA.</a:t>
            </a:r>
          </a:p>
          <a:p>
            <a:r>
              <a:t>• With employee-only coverage, you can contribute up to the single maximum annual contribution for 2027: $4,500, plus an additional $1,000 if you are age 55 or above.</a:t>
            </a:r>
          </a:p>
          <a:p>
            <a:r>
              <a:t>• If your spouse is covered under the BMC HSA Plan and by Medicare, you can contribute up to the 2027 family maximum of $9,000, plus an additional $1,000 if you are age 55 or above.</a:t>
            </a:r>
          </a:p>
          <a:p>
            <a:r>
              <a:t>Your spouse can also use funds in your HSA to cover qualified medical expenses.</a:t>
            </a:r>
          </a:p>
          <a:p>
            <a:endParaRPr/>
          </a:p>
          <a:p>
            <a:r>
              <a:t>[Click] Second, you’re not Medicare-eligible yet — but close.</a:t>
            </a:r>
          </a:p>
          <a:p>
            <a:r>
              <a:t>• You can contribute up to the IRS annual maximum plus make a $1,000 catch-up contribution.</a:t>
            </a:r>
          </a:p>
          <a:p>
            <a:r>
              <a:t>• The month Medicare becomes effective, you must stop contributing to your HSA. Since changes to your HSA are effective the first of the following month, you’ll need to stop your contributions the month prior to your anticipated Medicare start date — typically the month you turn 65.</a:t>
            </a:r>
          </a:p>
          <a:p>
            <a:r>
              <a:t>• If you plan to delay your application for Social Security benefits past age 65, remember that Medicare coverage will be retroactive up to six months prior to the date you become eligible for Social Security. This means you need to stop your HSA contributions up to seven months prior to receiving your Social Security benefits.</a:t>
            </a:r>
          </a:p>
          <a:p>
            <a:r>
              <a:t>• Whether you should delay enrollment in Medicare so you can continue contributing to your HSA depends on your circumstances. If you wish to decline Medicare, you can do so and enroll later when you lose your BMC medical coverage. This is considered a Qualifying Event.</a:t>
            </a:r>
          </a:p>
          <a:p>
            <a:endParaRPr/>
          </a:p>
          <a:p>
            <a:r>
              <a:t>And at the time of retirement, call your local Social Security office.</a:t>
            </a:r>
          </a:p>
        </p:txBody>
      </p:sp>
      <p:sp>
        <p:nvSpPr>
          <p:cNvPr id="4" name="Slide Number Placeholder 3">
            <a:extLst>
              <a:ext uri="{FF2B5EF4-FFF2-40B4-BE49-F238E27FC236}">
                <a16:creationId xmlns:a16="http://schemas.microsoft.com/office/drawing/2014/main" id="{5D28960B-685F-FFCC-9827-A7CD1E5AD5D7}"/>
              </a:ext>
            </a:extLst>
          </p:cNvPr>
          <p:cNvSpPr>
            <a:spLocks noGrp="1"/>
          </p:cNvSpPr>
          <p:nvPr>
            <p:ph type="sldNum" sz="quarter" idx="5"/>
          </p:nvPr>
        </p:nvSpPr>
        <p:spPr/>
        <p:txBody>
          <a:bodyPr/>
          <a:lstStyle/>
          <a:p>
            <a:fld id="{B4F1C9CE-E658-402F-84C6-702C77526B31}" type="slidenum">
              <a:rPr lang="en-US" smtClean="0"/>
              <a:t>13</a:t>
            </a:fld>
            <a:endParaRPr lang="en-US"/>
          </a:p>
        </p:txBody>
      </p:sp>
    </p:spTree>
    <p:extLst>
      <p:ext uri="{BB962C8B-B14F-4D97-AF65-F5344CB8AC3E}">
        <p14:creationId xmlns:p14="http://schemas.microsoft.com/office/powerpoint/2010/main" val="2287344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moving on to Partners of Good Health</a:t>
            </a:r>
          </a:p>
        </p:txBody>
      </p:sp>
      <p:sp>
        <p:nvSpPr>
          <p:cNvPr id="4" name="Slide Number Placeholder 3"/>
          <p:cNvSpPr>
            <a:spLocks noGrp="1"/>
          </p:cNvSpPr>
          <p:nvPr>
            <p:ph type="sldNum" sz="quarter" idx="5"/>
          </p:nvPr>
        </p:nvSpPr>
        <p:spPr/>
        <p:txBody>
          <a:bodyPr/>
          <a:lstStyle/>
          <a:p>
            <a:fld id="{B4F1C9CE-E658-402F-84C6-702C77526B31}" type="slidenum">
              <a:rPr lang="en-US" smtClean="0"/>
              <a:t>14</a:t>
            </a:fld>
            <a:endParaRPr lang="en-US"/>
          </a:p>
        </p:txBody>
      </p:sp>
    </p:spTree>
    <p:extLst>
      <p:ext uri="{BB962C8B-B14F-4D97-AF65-F5344CB8AC3E}">
        <p14:creationId xmlns:p14="http://schemas.microsoft.com/office/powerpoint/2010/main" val="1743651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74D80-8D4D-0ECA-2B04-2200BC14D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FCB7B-A957-4FBD-E814-2C62E7A24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6F179-EBE2-C219-E4FC-BC0D23771261}"/>
              </a:ext>
            </a:extLst>
          </p:cNvPr>
          <p:cNvSpPr>
            <a:spLocks noGrp="1"/>
          </p:cNvSpPr>
          <p:nvPr>
            <p:ph type="body" idx="1"/>
          </p:nvPr>
        </p:nvSpPr>
        <p:spPr/>
        <p:txBody>
          <a:bodyPr/>
          <a:lstStyle/>
          <a:p>
            <a:r>
              <a:t>On this slide, I’ll be describing the programs offered through Blue Cross Blue Shield, or BCBS.</a:t>
            </a:r>
          </a:p>
          <a:p>
            <a:endParaRPr/>
          </a:p>
          <a:p>
            <a:r>
              <a:t>Your BCBS enrollment includes access to their Health Advocacy Solutions (HAS for short) program. HAS provides personalized support to help you and your dependents navigate complex healthcare systems, and offers assistance with decoding paperwork, managing claims, understanding benefits, and coordinating care. The program features health advocates, who can be nurses or other specialists, connecting members with community resources for social needs and helping to resolve issues related to medical bills and pre-authorizations. To contact your health advocate, call the number on the back of your BCBS ID card.</a:t>
            </a:r>
          </a:p>
          <a:p>
            <a:endParaRPr/>
          </a:p>
          <a:p>
            <a:r>
              <a:t>[Click] Along with HAS, BMC offers digital health programs that help you and BMC control healthcare costs and save you time. They help you identify health risks and unhealthy behaviors before they result in costly medical procedures.</a:t>
            </a:r>
          </a:p>
          <a:p>
            <a:endParaRPr/>
          </a:p>
          <a:p>
            <a:r>
              <a:t>Learn2Live offers customized, user-paced online programs based on cognitive behavioral therapy. It’s confidential and accessible anywhere. Help for stress, anxiety, depression, sleep problems, and substance use. To access Learn2Live, log in to </a:t>
            </a:r>
            <a:r>
              <a:rPr lang="en-US"/>
              <a:t>bcbstx.com</a:t>
            </a:r>
            <a:r>
              <a:t> and click on Wellness.</a:t>
            </a:r>
          </a:p>
          <a:p>
            <a:endParaRPr/>
          </a:p>
          <a:p>
            <a:r>
              <a:t>For eligible employees at risk for Type 2 diabetes and heart disease, Omada is a digital lifestyle program that inspires healthy habits you can live with for the long term. This program is also open to adult family members. If eligible, you’ll be invited to participate in the Omada Program.</a:t>
            </a:r>
          </a:p>
          <a:p>
            <a:endParaRPr/>
          </a:p>
          <a:p>
            <a:r>
              <a:t>The Teladoc Health program makes it easier to live with high blood pressure and diabetes. When you enroll, a Welcome Kit will be mailed to your home. You’ll receive a meter, a charger, testing strips, and a blood pressure monitor at no cost. If eligible, you’ll be invited to participate in the hypertension and/or diabetes program.</a:t>
            </a:r>
          </a:p>
          <a:p>
            <a:endParaRPr/>
          </a:p>
          <a:p>
            <a:r>
              <a:t>Hinge Health is a coach-led digital program for chronic back, knee, hip, neck or shoulder pain using guided exercise therapy — helping conquer back or joint pain without drugs or surgery. This program is open to all, including dependents. Did you know 1 in 4 women have pelvic floor disorders? That’s why Hinge Health created a new Women’s Pelvic Health Program to help with this common yet overlooked condition. To participate, simply log in to </a:t>
            </a:r>
            <a:r>
              <a:rPr lang="en-US"/>
              <a:t>bcbstx.com</a:t>
            </a:r>
            <a:r>
              <a:t> and click on Health, then Wellness.</a:t>
            </a:r>
          </a:p>
          <a:p>
            <a:endParaRPr/>
          </a:p>
          <a:p>
            <a:r>
              <a:t>And finally, Wondr Health is a clinically proven weight loss program to help you lose weight, sleep better, stress less, and so much more. Wondr Health teaches the behavioral science behind eating foods you love while still losing weight and improving your overall physical and mental wellbeing. There will be quarterly reminders sent throughout the year, but you may enroll at any time.</a:t>
            </a:r>
          </a:p>
        </p:txBody>
      </p:sp>
      <p:sp>
        <p:nvSpPr>
          <p:cNvPr id="4" name="Slide Number Placeholder 3">
            <a:extLst>
              <a:ext uri="{FF2B5EF4-FFF2-40B4-BE49-F238E27FC236}">
                <a16:creationId xmlns:a16="http://schemas.microsoft.com/office/drawing/2014/main" id="{4C3C22CB-44DA-3512-9C24-0412A35D0299}"/>
              </a:ext>
            </a:extLst>
          </p:cNvPr>
          <p:cNvSpPr>
            <a:spLocks noGrp="1"/>
          </p:cNvSpPr>
          <p:nvPr>
            <p:ph type="sldNum" sz="quarter" idx="5"/>
          </p:nvPr>
        </p:nvSpPr>
        <p:spPr/>
        <p:txBody>
          <a:bodyPr/>
          <a:lstStyle/>
          <a:p>
            <a:fld id="{B4F1C9CE-E658-402F-84C6-702C77526B31}" type="slidenum">
              <a:rPr lang="en-US" smtClean="0"/>
              <a:t>15</a:t>
            </a:fld>
            <a:endParaRPr lang="en-US"/>
          </a:p>
        </p:txBody>
      </p:sp>
    </p:spTree>
    <p:extLst>
      <p:ext uri="{BB962C8B-B14F-4D97-AF65-F5344CB8AC3E}">
        <p14:creationId xmlns:p14="http://schemas.microsoft.com/office/powerpoint/2010/main" val="2040536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3F45E-501B-8566-6FB4-BF533730E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4BDB5-672D-BD92-283E-49AEC3B69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84604-C2F0-9345-7E3B-E2B30D7A4F49}"/>
              </a:ext>
            </a:extLst>
          </p:cNvPr>
          <p:cNvSpPr>
            <a:spLocks noGrp="1"/>
          </p:cNvSpPr>
          <p:nvPr>
            <p:ph type="body" idx="1"/>
          </p:nvPr>
        </p:nvSpPr>
        <p:spPr/>
        <p:txBody>
          <a:bodyPr/>
          <a:lstStyle/>
          <a:p>
            <a:r>
              <a:t>At some time during the course of your employment, you or a family member may experience a personal difficulty. Problems arising from illnesses, day care issues, loss of a loved one, relationship conflicts, or financial difficulties can affect your life at home and work. Through the Magellan Employee Assistance Program, or EAP, you and your immediate family members can receive counseling and referrals at no cost to you. Any help you receive is completely confidential and not shared with BMC.</a:t>
            </a:r>
          </a:p>
          <a:p>
            <a:endParaRPr/>
          </a:p>
          <a:p>
            <a:r>
              <a:t>[Click] Employees and their families have access to confidential virtual therapy provided by BetterHelp at no cost to you. You can benefit from up to six pre-paid counseling sessions per issue per year. Counseling is available for the entire family — individuals, couples, and teens.</a:t>
            </a:r>
          </a:p>
          <a:p>
            <a:endParaRPr/>
          </a:p>
          <a:p>
            <a:r>
              <a:t>Also available is Digital Emotional Wellbeing, powered by </a:t>
            </a:r>
            <a:r>
              <a:rPr err="1"/>
              <a:t>NeuroFlow</a:t>
            </a:r>
            <a:r>
              <a:t>.</a:t>
            </a:r>
          </a:p>
          <a:p>
            <a:r>
              <a:t>[Click] Your family has access to enhanced versions of Magellan’s award-winning digital cognitive behavioral therapy modules, including </a:t>
            </a:r>
            <a:r>
              <a:rPr err="1"/>
              <a:t>ComfortAble</a:t>
            </a:r>
            <a:r>
              <a:t>® for chronic pain, </a:t>
            </a:r>
            <a:r>
              <a:rPr err="1"/>
              <a:t>FearFighter</a:t>
            </a:r>
            <a:r>
              <a:t>® for anxiety, panic, and phobia, </a:t>
            </a:r>
            <a:r>
              <a:rPr err="1"/>
              <a:t>MoodCalmer</a:t>
            </a:r>
            <a:r>
              <a:t> for depression, RESTORE for insomnia, SHADE for substance use disorder, </a:t>
            </a:r>
            <a:r>
              <a:rPr err="1"/>
              <a:t>ThinkHero</a:t>
            </a:r>
            <a:r>
              <a:t> for anxiety symptoms for children ages 6–12, and </a:t>
            </a:r>
            <a:r>
              <a:rPr err="1"/>
              <a:t>ThinkWarrior</a:t>
            </a:r>
            <a:r>
              <a:t> for anxiety symptoms for teens ages 13–17.</a:t>
            </a:r>
          </a:p>
          <a:p>
            <a:endParaRPr/>
          </a:p>
          <a:p>
            <a:r>
              <a:t>To get started, visit your member website or scan the QR code.</a:t>
            </a:r>
          </a:p>
        </p:txBody>
      </p:sp>
      <p:sp>
        <p:nvSpPr>
          <p:cNvPr id="4" name="Slide Number Placeholder 3">
            <a:extLst>
              <a:ext uri="{FF2B5EF4-FFF2-40B4-BE49-F238E27FC236}">
                <a16:creationId xmlns:a16="http://schemas.microsoft.com/office/drawing/2014/main" id="{010F4B5E-A6AF-DC5F-F353-7A2C20129563}"/>
              </a:ext>
            </a:extLst>
          </p:cNvPr>
          <p:cNvSpPr>
            <a:spLocks noGrp="1"/>
          </p:cNvSpPr>
          <p:nvPr>
            <p:ph type="sldNum" sz="quarter" idx="5"/>
          </p:nvPr>
        </p:nvSpPr>
        <p:spPr/>
        <p:txBody>
          <a:bodyPr/>
          <a:lstStyle/>
          <a:p>
            <a:fld id="{B4F1C9CE-E658-402F-84C6-702C77526B31}" type="slidenum">
              <a:rPr lang="en-US" smtClean="0"/>
              <a:t>16</a:t>
            </a:fld>
            <a:endParaRPr lang="en-US"/>
          </a:p>
        </p:txBody>
      </p:sp>
    </p:spTree>
    <p:extLst>
      <p:ext uri="{BB962C8B-B14F-4D97-AF65-F5344CB8AC3E}">
        <p14:creationId xmlns:p14="http://schemas.microsoft.com/office/powerpoint/2010/main" val="3434430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C0D29-BF81-E4DA-3639-6433477BE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D4C30-668D-E5CF-EEED-9BA10FC8D0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80BF8-D7D2-A56E-E334-F80EA84F7461}"/>
              </a:ext>
            </a:extLst>
          </p:cNvPr>
          <p:cNvSpPr>
            <a:spLocks noGrp="1"/>
          </p:cNvSpPr>
          <p:nvPr>
            <p:ph type="body" idx="1"/>
          </p:nvPr>
        </p:nvSpPr>
        <p:spPr/>
        <p:txBody>
          <a:bodyPr/>
          <a:lstStyle/>
          <a:p>
            <a:r>
              <a:t>As a reminder, we also offer several work perks — including two new partners for 2027.</a:t>
            </a:r>
          </a:p>
          <a:p>
            <a:endParaRPr/>
          </a:p>
          <a:p>
            <a:r>
              <a:t>[Click] Our new caregiver partner, </a:t>
            </a:r>
            <a:r>
              <a:rPr err="1"/>
              <a:t>Cariloop</a:t>
            </a:r>
            <a:r>
              <a:t>, provides caregiver support. Through </a:t>
            </a:r>
            <a:r>
              <a:rPr err="1"/>
              <a:t>Cariloop’s</a:t>
            </a:r>
            <a:r>
              <a:t> Find Care feature, you can search for vetted providers or request help finding personalized options for childcare, senior care, pet care, household services and more. </a:t>
            </a:r>
            <a:r>
              <a:rPr err="1"/>
              <a:t>Cariloop</a:t>
            </a:r>
            <a:r>
              <a:t> also provides your backup care benefit — 60 hours per year that you can use in increments as small as one hour when your regular care arrangements fall through.</a:t>
            </a:r>
          </a:p>
          <a:p>
            <a:endParaRPr/>
          </a:p>
          <a:p>
            <a:r>
              <a:t>[Click] Next, Pendant Health. Many of you know Arc Fertility, our family-building and fertility benefit partner. Arc Fertility was acquired by Pendant Health, so you’ll now see the Pendant Health name. Pendant supports family building</a:t>
            </a:r>
            <a:r>
              <a:rPr lang="en-US"/>
              <a:t>,</a:t>
            </a:r>
            <a:r>
              <a:t> women’s</a:t>
            </a:r>
            <a:r>
              <a:rPr lang="en-US"/>
              <a:t> </a:t>
            </a:r>
            <a:r>
              <a:t> health from preconception through menopause</a:t>
            </a:r>
            <a:r>
              <a:rPr lang="en-US"/>
              <a:t> and men’s health. </a:t>
            </a:r>
            <a:r>
              <a:t> Visit </a:t>
            </a:r>
            <a:r>
              <a:rPr err="1"/>
              <a:t>mybmcbenefits.com</a:t>
            </a:r>
            <a:r>
              <a:t> for details on what your benefit covers and how to get started.</a:t>
            </a:r>
          </a:p>
          <a:p>
            <a:endParaRPr/>
          </a:p>
          <a:p>
            <a:r>
              <a:t>[Click] Moms who are getting back to work will be able to access Milk Stork at no cost while traveling on the job or on vacation. This benefit includes Milk Stork kits with breast milk storage bags, a refrigerated box for packing, and a tote if mothers choose to carry milk with them.</a:t>
            </a:r>
          </a:p>
          <a:p>
            <a:endParaRPr/>
          </a:p>
          <a:p>
            <a:r>
              <a:t>[Click] </a:t>
            </a:r>
            <a:r>
              <a:rPr err="1"/>
              <a:t>IonTuition</a:t>
            </a:r>
            <a:r>
              <a:t> can help you manage your student loans more efficiently, pay them off faster and cheaper, and live a debt-free life, as well as help research school programs for your children approaching college age.</a:t>
            </a:r>
          </a:p>
          <a:p>
            <a:endParaRPr/>
          </a:p>
          <a:p>
            <a:r>
              <a:t>Visit </a:t>
            </a:r>
            <a:r>
              <a:rPr err="1"/>
              <a:t>mybmcbenefits.com</a:t>
            </a:r>
            <a:r>
              <a:t> under the Work Perks section to learn more.</a:t>
            </a:r>
          </a:p>
        </p:txBody>
      </p:sp>
      <p:sp>
        <p:nvSpPr>
          <p:cNvPr id="4" name="Slide Number Placeholder 3">
            <a:extLst>
              <a:ext uri="{FF2B5EF4-FFF2-40B4-BE49-F238E27FC236}">
                <a16:creationId xmlns:a16="http://schemas.microsoft.com/office/drawing/2014/main" id="{D23D1B1C-1023-B9DF-4A25-6CC0E3F63850}"/>
              </a:ext>
            </a:extLst>
          </p:cNvPr>
          <p:cNvSpPr>
            <a:spLocks noGrp="1"/>
          </p:cNvSpPr>
          <p:nvPr>
            <p:ph type="sldNum" sz="quarter" idx="5"/>
          </p:nvPr>
        </p:nvSpPr>
        <p:spPr/>
        <p:txBody>
          <a:bodyPr/>
          <a:lstStyle/>
          <a:p>
            <a:fld id="{B4F1C9CE-E658-402F-84C6-702C77526B31}" type="slidenum">
              <a:rPr lang="en-US" smtClean="0"/>
              <a:t>17</a:t>
            </a:fld>
            <a:endParaRPr lang="en-US"/>
          </a:p>
        </p:txBody>
      </p:sp>
    </p:spTree>
    <p:extLst>
      <p:ext uri="{BB962C8B-B14F-4D97-AF65-F5344CB8AC3E}">
        <p14:creationId xmlns:p14="http://schemas.microsoft.com/office/powerpoint/2010/main" val="2191588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D00E3-11F4-92C5-E761-A839B3844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30C1F-DAAC-608D-D7E0-094FF4A01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5AB813-87BE-9B06-14A4-96A8B3970402}"/>
              </a:ext>
            </a:extLst>
          </p:cNvPr>
          <p:cNvSpPr>
            <a:spLocks noGrp="1"/>
          </p:cNvSpPr>
          <p:nvPr>
            <p:ph type="body" idx="1"/>
          </p:nvPr>
        </p:nvSpPr>
        <p:spPr/>
        <p:txBody>
          <a:bodyPr/>
          <a:lstStyle/>
          <a:p>
            <a:r>
              <a:t>We welcome you to attend our Health &amp; Wellness Fair on Wednesday, November 4.</a:t>
            </a:r>
          </a:p>
          <a:p>
            <a:endParaRPr/>
          </a:p>
          <a:p>
            <a:r>
              <a:t>[Click] For those in the Houston area, the fair takes place in the Building 3 basketball court from 7 a.m. to noon. You’ll have an opportunity to complete your health screening required for the </a:t>
            </a:r>
            <a:r>
              <a:rPr lang="en-US"/>
              <a:t>bWell</a:t>
            </a:r>
            <a:r>
              <a:t> program and enjoy health activities such as a spine health evaluation or </a:t>
            </a:r>
            <a:r>
              <a:rPr lang="en-US"/>
              <a:t>a </a:t>
            </a:r>
            <a:r>
              <a:t>relaxing massage. To sign up for a health screening, visit </a:t>
            </a:r>
            <a:r>
              <a:rPr err="1"/>
              <a:t>mybmcwellness.com</a:t>
            </a:r>
            <a:r>
              <a:t> and select the Biometric Screening challenge tile</a:t>
            </a:r>
            <a:r>
              <a:rPr lang="en-US"/>
              <a:t> and to sign up for a spine health evaluation, or scan the QR code.</a:t>
            </a:r>
            <a:endParaRPr/>
          </a:p>
          <a:p>
            <a:endParaRPr/>
          </a:p>
          <a:p>
            <a:r>
              <a:t>[Click] Everyone can join the Virtual Engagement Center, which includes a virtual spine health evaluation, our health podcast, and a virtual fitness class. Scan the </a:t>
            </a:r>
            <a:r>
              <a:rPr lang="en-US"/>
              <a:t>health fair </a:t>
            </a:r>
            <a:r>
              <a:t>QR code on the right</a:t>
            </a:r>
            <a:r>
              <a:rPr lang="en-US"/>
              <a:t>.</a:t>
            </a:r>
          </a:p>
          <a:p>
            <a:endParaRPr/>
          </a:p>
          <a:p>
            <a:r>
              <a:t>Everyone will receive </a:t>
            </a:r>
            <a:r>
              <a:rPr lang="en-US"/>
              <a:t>bWell</a:t>
            </a:r>
            <a:r>
              <a:t> points for participating in any activity of the health fair or by completing the biometric screening.</a:t>
            </a:r>
          </a:p>
        </p:txBody>
      </p:sp>
      <p:sp>
        <p:nvSpPr>
          <p:cNvPr id="4" name="Slide Number Placeholder 3">
            <a:extLst>
              <a:ext uri="{FF2B5EF4-FFF2-40B4-BE49-F238E27FC236}">
                <a16:creationId xmlns:a16="http://schemas.microsoft.com/office/drawing/2014/main" id="{1C482251-51AE-82FA-CD87-58A699A945E2}"/>
              </a:ext>
            </a:extLst>
          </p:cNvPr>
          <p:cNvSpPr>
            <a:spLocks noGrp="1"/>
          </p:cNvSpPr>
          <p:nvPr>
            <p:ph type="sldNum" sz="quarter" idx="5"/>
          </p:nvPr>
        </p:nvSpPr>
        <p:spPr/>
        <p:txBody>
          <a:bodyPr/>
          <a:lstStyle/>
          <a:p>
            <a:fld id="{B4F1C9CE-E658-402F-84C6-702C77526B31}" type="slidenum">
              <a:rPr lang="en-US" smtClean="0"/>
              <a:t>18</a:t>
            </a:fld>
            <a:endParaRPr lang="en-US"/>
          </a:p>
        </p:txBody>
      </p:sp>
    </p:spTree>
    <p:extLst>
      <p:ext uri="{BB962C8B-B14F-4D97-AF65-F5344CB8AC3E}">
        <p14:creationId xmlns:p14="http://schemas.microsoft.com/office/powerpoint/2010/main" val="1710653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Remember that the annual benefits enrollment period is from October 26th through November 6th.</a:t>
            </a:r>
          </a:p>
          <a:p>
            <a:endParaRPr/>
          </a:p>
          <a:p>
            <a:r>
              <a:t>Your new benefits will go into effect on January 1st, 2027.</a:t>
            </a:r>
          </a:p>
          <a:p>
            <a:endParaRPr/>
          </a:p>
          <a:p>
            <a:r>
              <a:t>You will need to enroll if you:</a:t>
            </a:r>
          </a:p>
          <a:p>
            <a:r>
              <a:t>[Click] Want to make changes to your current coverage, or</a:t>
            </a:r>
          </a:p>
          <a:p>
            <a:r>
              <a:t>[Click] Want to contribute to an HSA or FSA. Your 2026 HSA and FSA elections do not automatically roll over!</a:t>
            </a:r>
          </a:p>
          <a:p>
            <a:endParaRPr/>
          </a:p>
          <a:p>
            <a:r>
              <a:t>[Click] When you enroll, or even if you are not making changes for 2027, please take a few minutes to review and update your beneficiaries for all of your applicable benefits at mybmcrewards.com. It’s also a good idea to check your retirement-related beneficiaries</a:t>
            </a:r>
            <a:r>
              <a:rPr lang="en-US"/>
              <a:t>, including your HSA,</a:t>
            </a:r>
            <a:r>
              <a:t> at Fidelity via </a:t>
            </a:r>
            <a:r>
              <a:rPr err="1"/>
              <a:t>netbenefits.com</a:t>
            </a:r>
            <a:r>
              <a:t>.</a:t>
            </a:r>
          </a:p>
          <a:p>
            <a:endParaRPr/>
          </a:p>
          <a:p>
            <a:r>
              <a:t>[Click] And finally, check that your home address is correct in HR Connect to make sure any applicable new member cards are delivered on time. While you are there, confirm your current phone number and email address.</a:t>
            </a:r>
          </a:p>
        </p:txBody>
      </p:sp>
      <p:sp>
        <p:nvSpPr>
          <p:cNvPr id="4" name="Slide Number Placeholder 3"/>
          <p:cNvSpPr>
            <a:spLocks noGrp="1"/>
          </p:cNvSpPr>
          <p:nvPr>
            <p:ph type="sldNum" sz="quarter" idx="5"/>
          </p:nvPr>
        </p:nvSpPr>
        <p:spPr/>
        <p:txBody>
          <a:bodyPr/>
          <a:lstStyle/>
          <a:p>
            <a:fld id="{B4F1C9CE-E658-402F-84C6-702C77526B31}" type="slidenum">
              <a:rPr lang="en-US" smtClean="0"/>
              <a:t>19</a:t>
            </a:fld>
            <a:endParaRPr lang="en-US"/>
          </a:p>
        </p:txBody>
      </p:sp>
    </p:spTree>
    <p:extLst>
      <p:ext uri="{BB962C8B-B14F-4D97-AF65-F5344CB8AC3E}">
        <p14:creationId xmlns:p14="http://schemas.microsoft.com/office/powerpoint/2010/main" val="3811640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25D1E-4636-757B-6333-07232D2BC1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FA21B-E232-2C07-9CF1-0A0B08443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FA31B-5166-C84C-624C-DFA4A94913D9}"/>
              </a:ext>
            </a:extLst>
          </p:cNvPr>
          <p:cNvSpPr>
            <a:spLocks noGrp="1"/>
          </p:cNvSpPr>
          <p:nvPr>
            <p:ph type="body" idx="1"/>
          </p:nvPr>
        </p:nvSpPr>
        <p:spPr/>
        <p:txBody>
          <a:bodyPr/>
          <a:lstStyle/>
          <a:p>
            <a:r>
              <a:t>BMC has two key websites you’ll want to bookmark for Annual Enrollment and beyond.</a:t>
            </a:r>
          </a:p>
          <a:p>
            <a:endParaRPr/>
          </a:p>
          <a:p>
            <a:r>
              <a:t>[Click] First, learn at mybmcbenefits.com — It’s your go-to destination for clear, easy-to-understand information about all your benefits. You’ll find the interactive Benefits Guide, details on what’s changing for 2027, and a special Annual Enrollment feature to help you prepare before you log in to enroll.</a:t>
            </a:r>
          </a:p>
          <a:p>
            <a:endParaRPr/>
          </a:p>
          <a:p>
            <a:r>
              <a:t>[Click] Next, enroll at mybmcrewards.com, </a:t>
            </a:r>
            <a:r>
              <a:rPr lang="en-US"/>
              <a:t>through November 6th</a:t>
            </a:r>
            <a:r>
              <a:t>. This is where you’ll go when you’re ready to take action — review plan options and costs, use the decision tools to compare coverage, and enroll or update your dependents and beneficiaries.</a:t>
            </a:r>
          </a:p>
          <a:p>
            <a:endParaRPr/>
          </a:p>
          <a:p>
            <a:r>
              <a:t>[Click] Together, these two sites give you everything you need to make your 2027 benefits elections. Enrollment closes November 6, so don’t wait!</a:t>
            </a:r>
          </a:p>
        </p:txBody>
      </p:sp>
      <p:sp>
        <p:nvSpPr>
          <p:cNvPr id="4" name="Slide Number Placeholder 3">
            <a:extLst>
              <a:ext uri="{FF2B5EF4-FFF2-40B4-BE49-F238E27FC236}">
                <a16:creationId xmlns:a16="http://schemas.microsoft.com/office/drawing/2014/main" id="{959480B9-9733-3CB0-9C6D-BFF2B0B1DE06}"/>
              </a:ext>
            </a:extLst>
          </p:cNvPr>
          <p:cNvSpPr>
            <a:spLocks noGrp="1"/>
          </p:cNvSpPr>
          <p:nvPr>
            <p:ph type="sldNum" sz="quarter" idx="5"/>
          </p:nvPr>
        </p:nvSpPr>
        <p:spPr/>
        <p:txBody>
          <a:bodyPr/>
          <a:lstStyle/>
          <a:p>
            <a:fld id="{B4F1C9CE-E658-402F-84C6-702C77526B31}" type="slidenum">
              <a:rPr lang="en-US" smtClean="0"/>
              <a:t>20</a:t>
            </a:fld>
            <a:endParaRPr lang="en-US"/>
          </a:p>
        </p:txBody>
      </p:sp>
    </p:spTree>
    <p:extLst>
      <p:ext uri="{BB962C8B-B14F-4D97-AF65-F5344CB8AC3E}">
        <p14:creationId xmlns:p14="http://schemas.microsoft.com/office/powerpoint/2010/main" val="725584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for attending today’s session. As a reminder the slide deck and recording will be available at </a:t>
            </a:r>
            <a:r>
              <a:rPr lang="en-US" err="1"/>
              <a:t>mybmcbenefits.com</a:t>
            </a:r>
            <a:r>
              <a:rPr lang="en-US"/>
              <a:t> in the Benefits Media Center. We will now take live Q&amp;A for the remainder of our time.</a:t>
            </a:r>
          </a:p>
        </p:txBody>
      </p:sp>
      <p:sp>
        <p:nvSpPr>
          <p:cNvPr id="4" name="Slide Number Placeholder 3"/>
          <p:cNvSpPr>
            <a:spLocks noGrp="1"/>
          </p:cNvSpPr>
          <p:nvPr>
            <p:ph type="sldNum" sz="quarter" idx="5"/>
          </p:nvPr>
        </p:nvSpPr>
        <p:spPr/>
        <p:txBody>
          <a:bodyPr/>
          <a:lstStyle/>
          <a:p>
            <a:fld id="{B4F1C9CE-E658-402F-84C6-702C77526B31}" type="slidenum">
              <a:rPr lang="en-US" smtClean="0"/>
              <a:t>21</a:t>
            </a:fld>
            <a:endParaRPr lang="en-US"/>
          </a:p>
        </p:txBody>
      </p:sp>
    </p:spTree>
    <p:extLst>
      <p:ext uri="{BB962C8B-B14F-4D97-AF65-F5344CB8AC3E}">
        <p14:creationId xmlns:p14="http://schemas.microsoft.com/office/powerpoint/2010/main" val="706333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www.bmc.com/" TargetMode="External"/><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Slide_option4">
    <p:bg>
      <p:bgPr>
        <a:solidFill>
          <a:schemeClr val="tx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83A3174-2D11-EC6D-8805-9B47AD0E9A6C}"/>
              </a:ext>
            </a:extLst>
          </p:cNvPr>
          <p:cNvSpPr>
            <a:spLocks noGrp="1"/>
          </p:cNvSpPr>
          <p:nvPr>
            <p:ph type="title"/>
          </p:nvPr>
        </p:nvSpPr>
        <p:spPr>
          <a:xfrm>
            <a:off x="611665" y="2793504"/>
            <a:ext cx="6441788" cy="1549896"/>
          </a:xfrm>
        </p:spPr>
        <p:txBody>
          <a:bodyPr>
            <a:noAutofit/>
          </a:bodyPr>
          <a:lstStyle>
            <a:lvl1pPr>
              <a:lnSpc>
                <a:spcPct val="80000"/>
              </a:lnSpc>
              <a:defRPr kumimoji="0" lang="en-US" sz="6000" b="1" i="0" u="none" strike="noStrike" kern="1200" cap="none" spc="0" normalizeH="0" baseline="0" dirty="0">
                <a:ln>
                  <a:noFill/>
                </a:ln>
                <a:solidFill>
                  <a:prstClr val="white"/>
                </a:solidFill>
                <a:effectLst/>
                <a:uLnTx/>
                <a:uFillTx/>
                <a:latin typeface="+mj-lt"/>
                <a:ea typeface="Source Sans Pro Black" panose="020B0803030403020204" pitchFamily="34" charset="0"/>
                <a:cs typeface="Poppins Light" panose="00000400000000000000" pitchFamily="2" charset="0"/>
              </a:defRPr>
            </a:lvl1pPr>
          </a:lstStyle>
          <a:p>
            <a:r>
              <a:rPr lang="en-US"/>
              <a:t>Click to edit Master title style</a:t>
            </a:r>
          </a:p>
        </p:txBody>
      </p:sp>
      <p:sp>
        <p:nvSpPr>
          <p:cNvPr id="13" name="Text Placeholder 12">
            <a:extLst>
              <a:ext uri="{FF2B5EF4-FFF2-40B4-BE49-F238E27FC236}">
                <a16:creationId xmlns:a16="http://schemas.microsoft.com/office/drawing/2014/main" id="{2AE232BC-9AAE-0F53-515F-1E5BF54DDD35}"/>
              </a:ext>
            </a:extLst>
          </p:cNvPr>
          <p:cNvSpPr>
            <a:spLocks noGrp="1"/>
          </p:cNvSpPr>
          <p:nvPr>
            <p:ph type="body" sz="quarter" idx="10"/>
          </p:nvPr>
        </p:nvSpPr>
        <p:spPr>
          <a:xfrm>
            <a:off x="625475" y="4572000"/>
            <a:ext cx="4784725" cy="457200"/>
          </a:xfrm>
        </p:spPr>
        <p:txBody>
          <a:bodyPr/>
          <a:lstStyle>
            <a:lvl1pPr>
              <a:defRPr lang="en-US" sz="2000" kern="1200" dirty="0" smtClean="0">
                <a:solidFill>
                  <a:schemeClr val="accent2">
                    <a:lumMod val="90000"/>
                  </a:schemeClr>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4" name="Text Placeholder 12">
            <a:extLst>
              <a:ext uri="{FF2B5EF4-FFF2-40B4-BE49-F238E27FC236}">
                <a16:creationId xmlns:a16="http://schemas.microsoft.com/office/drawing/2014/main" id="{1FB08DC7-AF22-9F73-B1C9-2DD0D27234D2}"/>
              </a:ext>
            </a:extLst>
          </p:cNvPr>
          <p:cNvSpPr>
            <a:spLocks noGrp="1"/>
          </p:cNvSpPr>
          <p:nvPr>
            <p:ph type="body" sz="quarter" idx="11"/>
          </p:nvPr>
        </p:nvSpPr>
        <p:spPr>
          <a:xfrm>
            <a:off x="625475" y="5257800"/>
            <a:ext cx="4947476" cy="457200"/>
          </a:xfrm>
        </p:spPr>
        <p:txBody>
          <a:bodyPr bIns="0" anchor="b">
            <a:normAutofit/>
          </a:bodyPr>
          <a:lstStyle>
            <a:lvl1pPr algn="l" defTabSz="457200" rtl="0" eaLnBrk="0" fontAlgn="base" hangingPunct="0">
              <a:spcBef>
                <a:spcPct val="0"/>
              </a:spcBef>
              <a:spcAft>
                <a:spcPct val="0"/>
              </a:spcAft>
              <a:defRPr lang="en-US" sz="2000" b="1" kern="1200" dirty="0">
                <a:solidFill>
                  <a:schemeClr val="bg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5" name="Text Placeholder 12">
            <a:extLst>
              <a:ext uri="{FF2B5EF4-FFF2-40B4-BE49-F238E27FC236}">
                <a16:creationId xmlns:a16="http://schemas.microsoft.com/office/drawing/2014/main" id="{E6CD88CD-485C-7CA2-1120-622042EEEFD3}"/>
              </a:ext>
            </a:extLst>
          </p:cNvPr>
          <p:cNvSpPr>
            <a:spLocks noGrp="1"/>
          </p:cNvSpPr>
          <p:nvPr>
            <p:ph type="body" sz="quarter" idx="12"/>
          </p:nvPr>
        </p:nvSpPr>
        <p:spPr>
          <a:xfrm>
            <a:off x="625475" y="5728252"/>
            <a:ext cx="4947476" cy="457200"/>
          </a:xfrm>
        </p:spPr>
        <p:txBody>
          <a:bodyPr anchor="t">
            <a:normAutofit/>
          </a:bodyPr>
          <a:lstStyle>
            <a:lvl1pPr algn="l" defTabSz="457200" rtl="0" eaLnBrk="0" fontAlgn="base" hangingPunct="0">
              <a:spcBef>
                <a:spcPct val="0"/>
              </a:spcBef>
              <a:spcAft>
                <a:spcPct val="0"/>
              </a:spcAft>
              <a:defRPr lang="en-US" sz="1600" kern="1200" dirty="0">
                <a:solidFill>
                  <a:schemeClr val="accent2">
                    <a:lumMod val="90000"/>
                  </a:schemeClr>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pic>
        <p:nvPicPr>
          <p:cNvPr id="8" name="Graphic 7">
            <a:extLst>
              <a:ext uri="{FF2B5EF4-FFF2-40B4-BE49-F238E27FC236}">
                <a16:creationId xmlns:a16="http://schemas.microsoft.com/office/drawing/2014/main" id="{6757B25B-E33E-D151-327A-31FE388477E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5475" y="472023"/>
            <a:ext cx="1413390" cy="628173"/>
          </a:xfrm>
          <a:prstGeom prst="rect">
            <a:avLst/>
          </a:prstGeom>
        </p:spPr>
      </p:pic>
      <p:sp>
        <p:nvSpPr>
          <p:cNvPr id="10" name="Text Placeholder 12">
            <a:extLst>
              <a:ext uri="{FF2B5EF4-FFF2-40B4-BE49-F238E27FC236}">
                <a16:creationId xmlns:a16="http://schemas.microsoft.com/office/drawing/2014/main" id="{66BECDF4-1A7D-7BEF-924A-488C864E76CD}"/>
              </a:ext>
            </a:extLst>
          </p:cNvPr>
          <p:cNvSpPr>
            <a:spLocks noGrp="1"/>
          </p:cNvSpPr>
          <p:nvPr>
            <p:ph type="body" sz="quarter" idx="13" hasCustomPrompt="1"/>
          </p:nvPr>
        </p:nvSpPr>
        <p:spPr>
          <a:xfrm>
            <a:off x="7053453" y="654341"/>
            <a:ext cx="4784725" cy="271626"/>
          </a:xfrm>
        </p:spPr>
        <p:txBody>
          <a:bodyPr/>
          <a:lstStyle>
            <a:lvl1pPr algn="r">
              <a:defRPr lang="en-US" sz="2000" kern="1200" dirty="0" smtClean="0">
                <a:solidFill>
                  <a:schemeClr val="bg2"/>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2026 Annual Enrollment</a:t>
            </a:r>
          </a:p>
        </p:txBody>
      </p:sp>
      <p:pic>
        <p:nvPicPr>
          <p:cNvPr id="2" name="Picture 1" descr="A red and white lines on a black background&#10;&#10;AI-generated content may be incorrect.">
            <a:extLst>
              <a:ext uri="{FF2B5EF4-FFF2-40B4-BE49-F238E27FC236}">
                <a16:creationId xmlns:a16="http://schemas.microsoft.com/office/drawing/2014/main" id="{6ADEB3A6-8114-DB52-5981-EB972A0E444F}"/>
              </a:ext>
            </a:extLst>
          </p:cNvPr>
          <p:cNvPicPr>
            <a:picLocks noChangeAspect="1"/>
          </p:cNvPicPr>
          <p:nvPr userDrawn="1"/>
        </p:nvPicPr>
        <p:blipFill>
          <a:blip r:embed="rId3">
            <a:extLst>
              <a:ext uri="{28A0092B-C50C-407E-A947-70E740481C1C}">
                <a14:useLocalDpi xmlns:a14="http://schemas.microsoft.com/office/drawing/2010/main" val="0"/>
              </a:ext>
            </a:extLst>
          </a:blip>
          <a:srcRect l="62672"/>
          <a:stretch>
            <a:fillRect/>
          </a:stretch>
        </p:blipFill>
        <p:spPr>
          <a:xfrm rot="12693244">
            <a:off x="8929724" y="109198"/>
            <a:ext cx="4094644" cy="10919212"/>
          </a:xfrm>
          <a:prstGeom prst="rect">
            <a:avLst/>
          </a:prstGeom>
        </p:spPr>
      </p:pic>
    </p:spTree>
    <p:extLst>
      <p:ext uri="{BB962C8B-B14F-4D97-AF65-F5344CB8AC3E}">
        <p14:creationId xmlns:p14="http://schemas.microsoft.com/office/powerpoint/2010/main" val="3875177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Slide_option4">
    <p:bg>
      <p:bgPr>
        <a:solidFill>
          <a:schemeClr val="tx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83A3174-2D11-EC6D-8805-9B47AD0E9A6C}"/>
              </a:ext>
            </a:extLst>
          </p:cNvPr>
          <p:cNvSpPr>
            <a:spLocks noGrp="1"/>
          </p:cNvSpPr>
          <p:nvPr>
            <p:ph type="title"/>
          </p:nvPr>
        </p:nvSpPr>
        <p:spPr>
          <a:xfrm>
            <a:off x="611665" y="2793504"/>
            <a:ext cx="6441788" cy="1549896"/>
          </a:xfrm>
        </p:spPr>
        <p:txBody>
          <a:bodyPr>
            <a:noAutofit/>
          </a:bodyPr>
          <a:lstStyle>
            <a:lvl1pPr>
              <a:lnSpc>
                <a:spcPct val="80000"/>
              </a:lnSpc>
              <a:defRPr kumimoji="0" lang="en-US" sz="6000" b="1" i="0" u="none" strike="noStrike" kern="1200" cap="none" spc="0" normalizeH="0" baseline="0" dirty="0">
                <a:ln>
                  <a:noFill/>
                </a:ln>
                <a:solidFill>
                  <a:prstClr val="white"/>
                </a:solidFill>
                <a:effectLst/>
                <a:uLnTx/>
                <a:uFillTx/>
                <a:latin typeface="+mj-lt"/>
                <a:ea typeface="Source Sans Pro Black" panose="020B0803030403020204" pitchFamily="34" charset="0"/>
                <a:cs typeface="Poppins Light" panose="00000400000000000000" pitchFamily="2" charset="0"/>
              </a:defRPr>
            </a:lvl1pPr>
          </a:lstStyle>
          <a:p>
            <a:r>
              <a:rPr lang="en-US"/>
              <a:t>Click to edit Master title style</a:t>
            </a:r>
          </a:p>
        </p:txBody>
      </p:sp>
      <p:sp>
        <p:nvSpPr>
          <p:cNvPr id="13" name="Text Placeholder 12">
            <a:extLst>
              <a:ext uri="{FF2B5EF4-FFF2-40B4-BE49-F238E27FC236}">
                <a16:creationId xmlns:a16="http://schemas.microsoft.com/office/drawing/2014/main" id="{2AE232BC-9AAE-0F53-515F-1E5BF54DDD35}"/>
              </a:ext>
            </a:extLst>
          </p:cNvPr>
          <p:cNvSpPr>
            <a:spLocks noGrp="1"/>
          </p:cNvSpPr>
          <p:nvPr>
            <p:ph type="body" sz="quarter" idx="10"/>
          </p:nvPr>
        </p:nvSpPr>
        <p:spPr>
          <a:xfrm>
            <a:off x="625475" y="4572000"/>
            <a:ext cx="4784725" cy="457200"/>
          </a:xfrm>
        </p:spPr>
        <p:txBody>
          <a:bodyPr/>
          <a:lstStyle>
            <a:lvl1pPr>
              <a:defRPr lang="en-US" sz="2000" kern="1200" dirty="0" smtClean="0">
                <a:solidFill>
                  <a:schemeClr val="accent2">
                    <a:lumMod val="90000"/>
                  </a:schemeClr>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4" name="Text Placeholder 12">
            <a:extLst>
              <a:ext uri="{FF2B5EF4-FFF2-40B4-BE49-F238E27FC236}">
                <a16:creationId xmlns:a16="http://schemas.microsoft.com/office/drawing/2014/main" id="{1FB08DC7-AF22-9F73-B1C9-2DD0D27234D2}"/>
              </a:ext>
            </a:extLst>
          </p:cNvPr>
          <p:cNvSpPr>
            <a:spLocks noGrp="1"/>
          </p:cNvSpPr>
          <p:nvPr>
            <p:ph type="body" sz="quarter" idx="11"/>
          </p:nvPr>
        </p:nvSpPr>
        <p:spPr>
          <a:xfrm>
            <a:off x="625475" y="5257800"/>
            <a:ext cx="4947476" cy="457200"/>
          </a:xfrm>
        </p:spPr>
        <p:txBody>
          <a:bodyPr bIns="0" anchor="b">
            <a:normAutofit/>
          </a:bodyPr>
          <a:lstStyle>
            <a:lvl1pPr algn="l" defTabSz="457200" rtl="0" eaLnBrk="0" fontAlgn="base" hangingPunct="0">
              <a:spcBef>
                <a:spcPct val="0"/>
              </a:spcBef>
              <a:spcAft>
                <a:spcPct val="0"/>
              </a:spcAft>
              <a:defRPr lang="en-US" sz="2000" b="1" kern="1200" dirty="0">
                <a:solidFill>
                  <a:schemeClr val="bg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5" name="Text Placeholder 12">
            <a:extLst>
              <a:ext uri="{FF2B5EF4-FFF2-40B4-BE49-F238E27FC236}">
                <a16:creationId xmlns:a16="http://schemas.microsoft.com/office/drawing/2014/main" id="{E6CD88CD-485C-7CA2-1120-622042EEEFD3}"/>
              </a:ext>
            </a:extLst>
          </p:cNvPr>
          <p:cNvSpPr>
            <a:spLocks noGrp="1"/>
          </p:cNvSpPr>
          <p:nvPr>
            <p:ph type="body" sz="quarter" idx="12"/>
          </p:nvPr>
        </p:nvSpPr>
        <p:spPr>
          <a:xfrm>
            <a:off x="625475" y="5728252"/>
            <a:ext cx="4947476" cy="457200"/>
          </a:xfrm>
        </p:spPr>
        <p:txBody>
          <a:bodyPr anchor="t">
            <a:normAutofit/>
          </a:bodyPr>
          <a:lstStyle>
            <a:lvl1pPr algn="l" defTabSz="457200" rtl="0" eaLnBrk="0" fontAlgn="base" hangingPunct="0">
              <a:spcBef>
                <a:spcPct val="0"/>
              </a:spcBef>
              <a:spcAft>
                <a:spcPct val="0"/>
              </a:spcAft>
              <a:defRPr lang="en-US" sz="1600" kern="1200" dirty="0">
                <a:solidFill>
                  <a:schemeClr val="accent2">
                    <a:lumMod val="90000"/>
                  </a:schemeClr>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4" name="Text Placeholder 12">
            <a:extLst>
              <a:ext uri="{FF2B5EF4-FFF2-40B4-BE49-F238E27FC236}">
                <a16:creationId xmlns:a16="http://schemas.microsoft.com/office/drawing/2014/main" id="{85E02B9E-CF76-EB1B-0E5E-68819735F214}"/>
              </a:ext>
            </a:extLst>
          </p:cNvPr>
          <p:cNvSpPr>
            <a:spLocks noGrp="1"/>
          </p:cNvSpPr>
          <p:nvPr>
            <p:ph type="body" sz="quarter" idx="13" hasCustomPrompt="1"/>
          </p:nvPr>
        </p:nvSpPr>
        <p:spPr>
          <a:xfrm>
            <a:off x="7053453" y="745842"/>
            <a:ext cx="4784725" cy="271626"/>
          </a:xfrm>
        </p:spPr>
        <p:txBody>
          <a:bodyPr/>
          <a:lstStyle>
            <a:lvl1pPr algn="r">
              <a:defRPr lang="en-US" sz="2000" kern="1200" dirty="0" smtClean="0">
                <a:solidFill>
                  <a:schemeClr val="bg2"/>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2026 Annual Enrollment</a:t>
            </a:r>
          </a:p>
        </p:txBody>
      </p:sp>
    </p:spTree>
    <p:extLst>
      <p:ext uri="{BB962C8B-B14F-4D97-AF65-F5344CB8AC3E}">
        <p14:creationId xmlns:p14="http://schemas.microsoft.com/office/powerpoint/2010/main" val="1847039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verSlide_option4">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1F1B70-F987-9CF0-718F-75641F465208}"/>
              </a:ext>
            </a:extLst>
          </p:cNvPr>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C83A3174-2D11-EC6D-8805-9B47AD0E9A6C}"/>
              </a:ext>
            </a:extLst>
          </p:cNvPr>
          <p:cNvSpPr>
            <a:spLocks noGrp="1"/>
          </p:cNvSpPr>
          <p:nvPr>
            <p:ph type="title"/>
          </p:nvPr>
        </p:nvSpPr>
        <p:spPr>
          <a:xfrm>
            <a:off x="611665" y="2793504"/>
            <a:ext cx="6441788" cy="1549896"/>
          </a:xfrm>
        </p:spPr>
        <p:txBody>
          <a:bodyPr>
            <a:noAutofit/>
          </a:bodyPr>
          <a:lstStyle>
            <a:lvl1pPr>
              <a:lnSpc>
                <a:spcPct val="80000"/>
              </a:lnSpc>
              <a:defRPr kumimoji="0" lang="en-US" sz="6000" b="1" i="0" u="none" strike="noStrike" kern="1200" cap="none" spc="0" normalizeH="0" baseline="0" dirty="0">
                <a:ln>
                  <a:noFill/>
                </a:ln>
                <a:solidFill>
                  <a:prstClr val="white"/>
                </a:solidFill>
                <a:effectLst/>
                <a:uLnTx/>
                <a:uFillTx/>
                <a:latin typeface="+mj-lt"/>
                <a:ea typeface="Source Sans Pro Black" panose="020B0803030403020204" pitchFamily="34" charset="0"/>
                <a:cs typeface="Poppins Light" panose="00000400000000000000" pitchFamily="2" charset="0"/>
              </a:defRPr>
            </a:lvl1pPr>
          </a:lstStyle>
          <a:p>
            <a:r>
              <a:rPr lang="en-US"/>
              <a:t>Click to edit Master title style</a:t>
            </a:r>
          </a:p>
        </p:txBody>
      </p:sp>
      <p:sp>
        <p:nvSpPr>
          <p:cNvPr id="13" name="Text Placeholder 12">
            <a:extLst>
              <a:ext uri="{FF2B5EF4-FFF2-40B4-BE49-F238E27FC236}">
                <a16:creationId xmlns:a16="http://schemas.microsoft.com/office/drawing/2014/main" id="{2AE232BC-9AAE-0F53-515F-1E5BF54DDD35}"/>
              </a:ext>
            </a:extLst>
          </p:cNvPr>
          <p:cNvSpPr>
            <a:spLocks noGrp="1"/>
          </p:cNvSpPr>
          <p:nvPr>
            <p:ph type="body" sz="quarter" idx="10"/>
          </p:nvPr>
        </p:nvSpPr>
        <p:spPr>
          <a:xfrm>
            <a:off x="625475" y="4572000"/>
            <a:ext cx="4784725" cy="457200"/>
          </a:xfrm>
        </p:spPr>
        <p:txBody>
          <a:bodyPr/>
          <a:lstStyle>
            <a:lvl1pPr>
              <a:defRPr lang="en-US" sz="2000" kern="1200" dirty="0" smtClean="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4" name="Text Placeholder 12">
            <a:extLst>
              <a:ext uri="{FF2B5EF4-FFF2-40B4-BE49-F238E27FC236}">
                <a16:creationId xmlns:a16="http://schemas.microsoft.com/office/drawing/2014/main" id="{1FB08DC7-AF22-9F73-B1C9-2DD0D27234D2}"/>
              </a:ext>
            </a:extLst>
          </p:cNvPr>
          <p:cNvSpPr>
            <a:spLocks noGrp="1"/>
          </p:cNvSpPr>
          <p:nvPr>
            <p:ph type="body" sz="quarter" idx="11"/>
          </p:nvPr>
        </p:nvSpPr>
        <p:spPr>
          <a:xfrm>
            <a:off x="625475" y="5257800"/>
            <a:ext cx="4947476" cy="457200"/>
          </a:xfrm>
        </p:spPr>
        <p:txBody>
          <a:bodyPr bIns="0" anchor="b">
            <a:normAutofit/>
          </a:bodyPr>
          <a:lstStyle>
            <a:lvl1pPr algn="l" defTabSz="457200" rtl="0" eaLnBrk="0" fontAlgn="base" hangingPunct="0">
              <a:spcBef>
                <a:spcPct val="0"/>
              </a:spcBef>
              <a:spcAft>
                <a:spcPct val="0"/>
              </a:spcAft>
              <a:defRPr lang="en-US" sz="2000" b="1" kern="1200" dirty="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5" name="Text Placeholder 12">
            <a:extLst>
              <a:ext uri="{FF2B5EF4-FFF2-40B4-BE49-F238E27FC236}">
                <a16:creationId xmlns:a16="http://schemas.microsoft.com/office/drawing/2014/main" id="{E6CD88CD-485C-7CA2-1120-622042EEEFD3}"/>
              </a:ext>
            </a:extLst>
          </p:cNvPr>
          <p:cNvSpPr>
            <a:spLocks noGrp="1"/>
          </p:cNvSpPr>
          <p:nvPr>
            <p:ph type="body" sz="quarter" idx="12"/>
          </p:nvPr>
        </p:nvSpPr>
        <p:spPr>
          <a:xfrm>
            <a:off x="625475" y="5728252"/>
            <a:ext cx="4947476" cy="457200"/>
          </a:xfrm>
        </p:spPr>
        <p:txBody>
          <a:bodyPr anchor="t">
            <a:normAutofit/>
          </a:bodyPr>
          <a:lstStyle>
            <a:lvl1pPr algn="l" defTabSz="457200" rtl="0" eaLnBrk="0" fontAlgn="base" hangingPunct="0">
              <a:spcBef>
                <a:spcPct val="0"/>
              </a:spcBef>
              <a:spcAft>
                <a:spcPct val="0"/>
              </a:spcAft>
              <a:defRPr lang="en-US" sz="1600" kern="1200" dirty="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pic>
        <p:nvPicPr>
          <p:cNvPr id="5" name="Graphic 4">
            <a:extLst>
              <a:ext uri="{FF2B5EF4-FFF2-40B4-BE49-F238E27FC236}">
                <a16:creationId xmlns:a16="http://schemas.microsoft.com/office/drawing/2014/main" id="{3199821A-2749-0991-8A3F-28FAE700DF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5475" y="577298"/>
            <a:ext cx="1104471" cy="493067"/>
          </a:xfrm>
          <a:prstGeom prst="rect">
            <a:avLst/>
          </a:prstGeom>
        </p:spPr>
      </p:pic>
    </p:spTree>
    <p:extLst>
      <p:ext uri="{BB962C8B-B14F-4D97-AF65-F5344CB8AC3E}">
        <p14:creationId xmlns:p14="http://schemas.microsoft.com/office/powerpoint/2010/main" val="3674752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CoverSlide_option4">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1F1B70-F987-9CF0-718F-75641F465208}"/>
              </a:ext>
            </a:extLst>
          </p:cNvPr>
          <p:cNvSpPr/>
          <p:nvPr userDrawn="1"/>
        </p:nvSpPr>
        <p:spPr>
          <a:xfrm>
            <a:off x="0" y="0"/>
            <a:ext cx="12192000" cy="68579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
            </a:r>
          </a:p>
        </p:txBody>
      </p:sp>
      <p:sp>
        <p:nvSpPr>
          <p:cNvPr id="11" name="Title 10">
            <a:extLst>
              <a:ext uri="{FF2B5EF4-FFF2-40B4-BE49-F238E27FC236}">
                <a16:creationId xmlns:a16="http://schemas.microsoft.com/office/drawing/2014/main" id="{C83A3174-2D11-EC6D-8805-9B47AD0E9A6C}"/>
              </a:ext>
            </a:extLst>
          </p:cNvPr>
          <p:cNvSpPr>
            <a:spLocks noGrp="1"/>
          </p:cNvSpPr>
          <p:nvPr>
            <p:ph type="title"/>
          </p:nvPr>
        </p:nvSpPr>
        <p:spPr>
          <a:xfrm>
            <a:off x="611665" y="2793504"/>
            <a:ext cx="6441788" cy="1549896"/>
          </a:xfrm>
        </p:spPr>
        <p:txBody>
          <a:bodyPr>
            <a:noAutofit/>
          </a:bodyPr>
          <a:lstStyle>
            <a:lvl1pPr>
              <a:lnSpc>
                <a:spcPct val="80000"/>
              </a:lnSpc>
              <a:defRPr kumimoji="0" lang="en-US" sz="6000" b="1" i="0" u="none" strike="noStrike" kern="1200" cap="none" spc="0" normalizeH="0" baseline="0" dirty="0">
                <a:ln>
                  <a:noFill/>
                </a:ln>
                <a:solidFill>
                  <a:schemeClr val="accent1"/>
                </a:solidFill>
                <a:effectLst/>
                <a:uLnTx/>
                <a:uFillTx/>
                <a:latin typeface="+mj-lt"/>
                <a:ea typeface="Source Sans Pro Black" panose="020B0803030403020204" pitchFamily="34" charset="0"/>
                <a:cs typeface="Poppins Light" panose="00000400000000000000" pitchFamily="2" charset="0"/>
              </a:defRPr>
            </a:lvl1pPr>
          </a:lstStyle>
          <a:p>
            <a:r>
              <a:rPr lang="en-US"/>
              <a:t>Click to edit Master title style</a:t>
            </a:r>
          </a:p>
        </p:txBody>
      </p:sp>
      <p:sp>
        <p:nvSpPr>
          <p:cNvPr id="13" name="Text Placeholder 12">
            <a:extLst>
              <a:ext uri="{FF2B5EF4-FFF2-40B4-BE49-F238E27FC236}">
                <a16:creationId xmlns:a16="http://schemas.microsoft.com/office/drawing/2014/main" id="{2AE232BC-9AAE-0F53-515F-1E5BF54DDD35}"/>
              </a:ext>
            </a:extLst>
          </p:cNvPr>
          <p:cNvSpPr>
            <a:spLocks noGrp="1"/>
          </p:cNvSpPr>
          <p:nvPr>
            <p:ph type="body" sz="quarter" idx="10"/>
          </p:nvPr>
        </p:nvSpPr>
        <p:spPr>
          <a:xfrm>
            <a:off x="625475" y="4572000"/>
            <a:ext cx="4784725" cy="457200"/>
          </a:xfrm>
        </p:spPr>
        <p:txBody>
          <a:bodyPr/>
          <a:lstStyle>
            <a:lvl1pPr>
              <a:defRPr lang="en-US" sz="2000" kern="1200" dirty="0" smtClean="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4" name="Text Placeholder 12">
            <a:extLst>
              <a:ext uri="{FF2B5EF4-FFF2-40B4-BE49-F238E27FC236}">
                <a16:creationId xmlns:a16="http://schemas.microsoft.com/office/drawing/2014/main" id="{1FB08DC7-AF22-9F73-B1C9-2DD0D27234D2}"/>
              </a:ext>
            </a:extLst>
          </p:cNvPr>
          <p:cNvSpPr>
            <a:spLocks noGrp="1"/>
          </p:cNvSpPr>
          <p:nvPr>
            <p:ph type="body" sz="quarter" idx="11"/>
          </p:nvPr>
        </p:nvSpPr>
        <p:spPr>
          <a:xfrm>
            <a:off x="625475" y="5257800"/>
            <a:ext cx="4947476" cy="457200"/>
          </a:xfrm>
        </p:spPr>
        <p:txBody>
          <a:bodyPr bIns="0" anchor="b">
            <a:normAutofit/>
          </a:bodyPr>
          <a:lstStyle>
            <a:lvl1pPr algn="l" defTabSz="457200" rtl="0" eaLnBrk="0" fontAlgn="base" hangingPunct="0">
              <a:spcBef>
                <a:spcPct val="0"/>
              </a:spcBef>
              <a:spcAft>
                <a:spcPct val="0"/>
              </a:spcAft>
              <a:defRPr lang="en-US" sz="2000" b="1" kern="1200" dirty="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5" name="Text Placeholder 12">
            <a:extLst>
              <a:ext uri="{FF2B5EF4-FFF2-40B4-BE49-F238E27FC236}">
                <a16:creationId xmlns:a16="http://schemas.microsoft.com/office/drawing/2014/main" id="{E6CD88CD-485C-7CA2-1120-622042EEEFD3}"/>
              </a:ext>
            </a:extLst>
          </p:cNvPr>
          <p:cNvSpPr>
            <a:spLocks noGrp="1"/>
          </p:cNvSpPr>
          <p:nvPr>
            <p:ph type="body" sz="quarter" idx="12"/>
          </p:nvPr>
        </p:nvSpPr>
        <p:spPr>
          <a:xfrm>
            <a:off x="625475" y="5728252"/>
            <a:ext cx="4947476" cy="457200"/>
          </a:xfrm>
        </p:spPr>
        <p:txBody>
          <a:bodyPr anchor="t">
            <a:normAutofit/>
          </a:bodyPr>
          <a:lstStyle>
            <a:lvl1pPr algn="l" defTabSz="457200" rtl="0" eaLnBrk="0" fontAlgn="base" hangingPunct="0">
              <a:spcBef>
                <a:spcPct val="0"/>
              </a:spcBef>
              <a:spcAft>
                <a:spcPct val="0"/>
              </a:spcAft>
              <a:defRPr lang="en-US" sz="1600" kern="1200" dirty="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pic>
        <p:nvPicPr>
          <p:cNvPr id="3" name="Content Placeholder 8">
            <a:extLst>
              <a:ext uri="{FF2B5EF4-FFF2-40B4-BE49-F238E27FC236}">
                <a16:creationId xmlns:a16="http://schemas.microsoft.com/office/drawing/2014/main" id="{8A59ED15-A9DD-E8A3-14CF-6C37BC5E2C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879" y="-23191"/>
            <a:ext cx="12282778" cy="1228277"/>
          </a:xfrm>
          <a:prstGeom prst="rect">
            <a:avLst/>
          </a:prstGeom>
        </p:spPr>
      </p:pic>
      <p:sp>
        <p:nvSpPr>
          <p:cNvPr id="4" name="TextBox 3">
            <a:extLst>
              <a:ext uri="{FF2B5EF4-FFF2-40B4-BE49-F238E27FC236}">
                <a16:creationId xmlns:a16="http://schemas.microsoft.com/office/drawing/2014/main" id="{1BE5D270-1E88-ECAC-CA03-91CB732EBCA7}"/>
              </a:ext>
            </a:extLst>
          </p:cNvPr>
          <p:cNvSpPr txBox="1"/>
          <p:nvPr userDrawn="1"/>
        </p:nvSpPr>
        <p:spPr>
          <a:xfrm>
            <a:off x="7822667" y="357809"/>
            <a:ext cx="3578087" cy="461665"/>
          </a:xfrm>
          <a:prstGeom prst="rect">
            <a:avLst/>
          </a:prstGeom>
          <a:noFill/>
        </p:spPr>
        <p:txBody>
          <a:bodyPr wrap="square" rtlCol="0">
            <a:spAutoFit/>
          </a:bodyPr>
          <a:lstStyle/>
          <a:p>
            <a:r>
              <a:rPr lang="en-US" sz="2400" b="1">
                <a:solidFill>
                  <a:schemeClr val="accent1"/>
                </a:solidFill>
              </a:rPr>
              <a:t>2027 Annual Enrollment</a:t>
            </a:r>
          </a:p>
        </p:txBody>
      </p:sp>
    </p:spTree>
    <p:extLst>
      <p:ext uri="{BB962C8B-B14F-4D97-AF65-F5344CB8AC3E}">
        <p14:creationId xmlns:p14="http://schemas.microsoft.com/office/powerpoint/2010/main" val="2713570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Slide_option4">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1F1B70-F987-9CF0-718F-75641F465208}"/>
              </a:ext>
            </a:extLst>
          </p:cNvPr>
          <p:cNvSpPr/>
          <p:nvPr userDrawn="1"/>
        </p:nvSpPr>
        <p:spPr>
          <a:xfrm>
            <a:off x="0" y="0"/>
            <a:ext cx="12192000" cy="6858000"/>
          </a:xfrm>
          <a:prstGeom prst="rect">
            <a:avLst/>
          </a:prstGeom>
          <a:solidFill>
            <a:srgbClr val="758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C83A3174-2D11-EC6D-8805-9B47AD0E9A6C}"/>
              </a:ext>
            </a:extLst>
          </p:cNvPr>
          <p:cNvSpPr>
            <a:spLocks noGrp="1"/>
          </p:cNvSpPr>
          <p:nvPr>
            <p:ph type="title"/>
          </p:nvPr>
        </p:nvSpPr>
        <p:spPr>
          <a:xfrm>
            <a:off x="611665" y="2793504"/>
            <a:ext cx="6441788" cy="1549896"/>
          </a:xfrm>
        </p:spPr>
        <p:txBody>
          <a:bodyPr>
            <a:noAutofit/>
          </a:bodyPr>
          <a:lstStyle>
            <a:lvl1pPr>
              <a:lnSpc>
                <a:spcPct val="80000"/>
              </a:lnSpc>
              <a:defRPr kumimoji="0" lang="en-US" sz="6000" b="1" i="0" u="none" strike="noStrike" kern="1200" cap="none" spc="0" normalizeH="0" baseline="0" dirty="0">
                <a:ln>
                  <a:noFill/>
                </a:ln>
                <a:solidFill>
                  <a:prstClr val="white"/>
                </a:solidFill>
                <a:effectLst/>
                <a:uLnTx/>
                <a:uFillTx/>
                <a:latin typeface="+mj-lt"/>
                <a:ea typeface="Source Sans Pro Black" panose="020B0803030403020204" pitchFamily="34" charset="0"/>
                <a:cs typeface="Poppins Light" panose="00000400000000000000" pitchFamily="2" charset="0"/>
              </a:defRPr>
            </a:lvl1pPr>
          </a:lstStyle>
          <a:p>
            <a:r>
              <a:rPr lang="en-US"/>
              <a:t>Click to edit Master title style</a:t>
            </a:r>
          </a:p>
        </p:txBody>
      </p:sp>
      <p:sp>
        <p:nvSpPr>
          <p:cNvPr id="13" name="Text Placeholder 12">
            <a:extLst>
              <a:ext uri="{FF2B5EF4-FFF2-40B4-BE49-F238E27FC236}">
                <a16:creationId xmlns:a16="http://schemas.microsoft.com/office/drawing/2014/main" id="{2AE232BC-9AAE-0F53-515F-1E5BF54DDD35}"/>
              </a:ext>
            </a:extLst>
          </p:cNvPr>
          <p:cNvSpPr>
            <a:spLocks noGrp="1"/>
          </p:cNvSpPr>
          <p:nvPr>
            <p:ph type="body" sz="quarter" idx="10"/>
          </p:nvPr>
        </p:nvSpPr>
        <p:spPr>
          <a:xfrm>
            <a:off x="625475" y="4572000"/>
            <a:ext cx="4784725" cy="457200"/>
          </a:xfrm>
        </p:spPr>
        <p:txBody>
          <a:bodyPr/>
          <a:lstStyle>
            <a:lvl1pPr>
              <a:defRPr lang="en-US" sz="2000" kern="1200" dirty="0" smtClean="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4" name="Text Placeholder 12">
            <a:extLst>
              <a:ext uri="{FF2B5EF4-FFF2-40B4-BE49-F238E27FC236}">
                <a16:creationId xmlns:a16="http://schemas.microsoft.com/office/drawing/2014/main" id="{1FB08DC7-AF22-9F73-B1C9-2DD0D27234D2}"/>
              </a:ext>
            </a:extLst>
          </p:cNvPr>
          <p:cNvSpPr>
            <a:spLocks noGrp="1"/>
          </p:cNvSpPr>
          <p:nvPr>
            <p:ph type="body" sz="quarter" idx="11"/>
          </p:nvPr>
        </p:nvSpPr>
        <p:spPr>
          <a:xfrm>
            <a:off x="625475" y="5257800"/>
            <a:ext cx="4947476" cy="457200"/>
          </a:xfrm>
        </p:spPr>
        <p:txBody>
          <a:bodyPr bIns="0" anchor="b">
            <a:normAutofit/>
          </a:bodyPr>
          <a:lstStyle>
            <a:lvl1pPr algn="l" defTabSz="457200" rtl="0" eaLnBrk="0" fontAlgn="base" hangingPunct="0">
              <a:spcBef>
                <a:spcPct val="0"/>
              </a:spcBef>
              <a:spcAft>
                <a:spcPct val="0"/>
              </a:spcAft>
              <a:defRPr lang="en-US" sz="2000" b="1" kern="1200" dirty="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sp>
        <p:nvSpPr>
          <p:cNvPr id="15" name="Text Placeholder 12">
            <a:extLst>
              <a:ext uri="{FF2B5EF4-FFF2-40B4-BE49-F238E27FC236}">
                <a16:creationId xmlns:a16="http://schemas.microsoft.com/office/drawing/2014/main" id="{E6CD88CD-485C-7CA2-1120-622042EEEFD3}"/>
              </a:ext>
            </a:extLst>
          </p:cNvPr>
          <p:cNvSpPr>
            <a:spLocks noGrp="1"/>
          </p:cNvSpPr>
          <p:nvPr>
            <p:ph type="body" sz="quarter" idx="12"/>
          </p:nvPr>
        </p:nvSpPr>
        <p:spPr>
          <a:xfrm>
            <a:off x="625475" y="5728252"/>
            <a:ext cx="4947476" cy="457200"/>
          </a:xfrm>
        </p:spPr>
        <p:txBody>
          <a:bodyPr anchor="t">
            <a:normAutofit/>
          </a:bodyPr>
          <a:lstStyle>
            <a:lvl1pPr algn="l" defTabSz="457200" rtl="0" eaLnBrk="0" fontAlgn="base" hangingPunct="0">
              <a:spcBef>
                <a:spcPct val="0"/>
              </a:spcBef>
              <a:spcAft>
                <a:spcPct val="0"/>
              </a:spcAft>
              <a:defRPr lang="en-US" sz="1600" kern="1200" dirty="0">
                <a:solidFill>
                  <a:schemeClr val="tx1"/>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Click to edit Master text styles</a:t>
            </a:r>
          </a:p>
        </p:txBody>
      </p:sp>
      <p:pic>
        <p:nvPicPr>
          <p:cNvPr id="4" name="Graphic 3">
            <a:extLst>
              <a:ext uri="{FF2B5EF4-FFF2-40B4-BE49-F238E27FC236}">
                <a16:creationId xmlns:a16="http://schemas.microsoft.com/office/drawing/2014/main" id="{B5423EA7-DC54-4DBC-19E0-AC70772C69E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5475" y="577298"/>
            <a:ext cx="1104471" cy="493067"/>
          </a:xfrm>
          <a:prstGeom prst="rect">
            <a:avLst/>
          </a:prstGeom>
        </p:spPr>
      </p:pic>
      <p:sp>
        <p:nvSpPr>
          <p:cNvPr id="6" name="Text Placeholder 12">
            <a:extLst>
              <a:ext uri="{FF2B5EF4-FFF2-40B4-BE49-F238E27FC236}">
                <a16:creationId xmlns:a16="http://schemas.microsoft.com/office/drawing/2014/main" id="{1EDE6BD3-4903-2C02-2F7D-726F7AF0CB02}"/>
              </a:ext>
            </a:extLst>
          </p:cNvPr>
          <p:cNvSpPr>
            <a:spLocks noGrp="1"/>
          </p:cNvSpPr>
          <p:nvPr>
            <p:ph type="body" sz="quarter" idx="14" hasCustomPrompt="1"/>
          </p:nvPr>
        </p:nvSpPr>
        <p:spPr>
          <a:xfrm>
            <a:off x="7053453" y="745842"/>
            <a:ext cx="4784725" cy="271626"/>
          </a:xfrm>
        </p:spPr>
        <p:txBody>
          <a:bodyPr/>
          <a:lstStyle>
            <a:lvl1pPr algn="r">
              <a:defRPr lang="en-US" sz="2000" kern="1200" dirty="0" smtClean="0">
                <a:solidFill>
                  <a:schemeClr val="bg2"/>
                </a:solidFill>
                <a:latin typeface="+mj-lt"/>
                <a:ea typeface="+mn-ea"/>
                <a:cs typeface="Arial" panose="020B0604020202020204" pitchFamily="34" charset="0"/>
              </a:defRPr>
            </a:lvl1pPr>
            <a:lvl2pPr>
              <a:defRPr lang="en-US" sz="2000" kern="1200" dirty="0" smtClean="0">
                <a:solidFill>
                  <a:schemeClr val="accent4">
                    <a:lumMod val="40000"/>
                    <a:lumOff val="60000"/>
                  </a:schemeClr>
                </a:solidFill>
                <a:latin typeface="+mj-lt"/>
                <a:ea typeface="+mn-ea"/>
                <a:cs typeface="Arial" panose="020B0604020202020204" pitchFamily="34" charset="0"/>
              </a:defRPr>
            </a:lvl2pPr>
          </a:lstStyle>
          <a:p>
            <a:pPr lvl="0"/>
            <a:r>
              <a:rPr lang="en-US"/>
              <a:t>2027 Annual Enrollment</a:t>
            </a:r>
          </a:p>
        </p:txBody>
      </p:sp>
    </p:spTree>
    <p:extLst>
      <p:ext uri="{BB962C8B-B14F-4D97-AF65-F5344CB8AC3E}">
        <p14:creationId xmlns:p14="http://schemas.microsoft.com/office/powerpoint/2010/main" val="3460737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overSlide_option4">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1F1B70-F987-9CF0-718F-75641F465208}"/>
              </a:ext>
            </a:extLst>
          </p:cNvPr>
          <p:cNvSpPr/>
          <p:nvPr userDrawn="1"/>
        </p:nvSpPr>
        <p:spPr>
          <a:xfrm>
            <a:off x="7438768" y="0"/>
            <a:ext cx="4753232" cy="6858000"/>
          </a:xfrm>
          <a:prstGeom prst="rect">
            <a:avLst/>
          </a:prstGeom>
          <a:solidFill>
            <a:srgbClr val="758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C83A3174-2D11-EC6D-8805-9B47AD0E9A6C}"/>
              </a:ext>
            </a:extLst>
          </p:cNvPr>
          <p:cNvSpPr>
            <a:spLocks noGrp="1"/>
          </p:cNvSpPr>
          <p:nvPr>
            <p:ph type="title"/>
          </p:nvPr>
        </p:nvSpPr>
        <p:spPr>
          <a:xfrm>
            <a:off x="611665" y="2793504"/>
            <a:ext cx="6441788" cy="1549896"/>
          </a:xfrm>
        </p:spPr>
        <p:txBody>
          <a:bodyPr>
            <a:noAutofit/>
          </a:bodyPr>
          <a:lstStyle>
            <a:lvl1pPr>
              <a:lnSpc>
                <a:spcPct val="80000"/>
              </a:lnSpc>
              <a:defRPr kumimoji="0" lang="en-US" sz="6000" b="1" i="0" u="none" strike="noStrike" kern="1200" cap="none" spc="0" normalizeH="0" baseline="0" dirty="0">
                <a:ln>
                  <a:noFill/>
                </a:ln>
                <a:solidFill>
                  <a:prstClr val="white"/>
                </a:solidFill>
                <a:effectLst/>
                <a:uLnTx/>
                <a:uFillTx/>
                <a:latin typeface="+mj-lt"/>
                <a:ea typeface="Source Sans Pro Black" panose="020B0803030403020204" pitchFamily="34" charset="0"/>
                <a:cs typeface="Poppins Light" panose="00000400000000000000" pitchFamily="2" charset="0"/>
              </a:defRPr>
            </a:lvl1pPr>
          </a:lstStyle>
          <a:p>
            <a:r>
              <a:rPr lang="en-US"/>
              <a:t>Click to edit Master title style</a:t>
            </a:r>
          </a:p>
        </p:txBody>
      </p:sp>
      <p:pic>
        <p:nvPicPr>
          <p:cNvPr id="5" name="Graphic 4">
            <a:extLst>
              <a:ext uri="{FF2B5EF4-FFF2-40B4-BE49-F238E27FC236}">
                <a16:creationId xmlns:a16="http://schemas.microsoft.com/office/drawing/2014/main" id="{3199821A-2749-0991-8A3F-28FAE700DF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5475" y="577298"/>
            <a:ext cx="2133600" cy="952500"/>
          </a:xfrm>
          <a:prstGeom prst="rect">
            <a:avLst/>
          </a:prstGeom>
        </p:spPr>
      </p:pic>
      <p:sp>
        <p:nvSpPr>
          <p:cNvPr id="4" name="Rounded Rectangle 3">
            <a:extLst>
              <a:ext uri="{FF2B5EF4-FFF2-40B4-BE49-F238E27FC236}">
                <a16:creationId xmlns:a16="http://schemas.microsoft.com/office/drawing/2014/main" id="{5C07E9D8-B70F-FA00-5F8C-2E6B380670DC}"/>
              </a:ext>
            </a:extLst>
          </p:cNvPr>
          <p:cNvSpPr/>
          <p:nvPr userDrawn="1"/>
        </p:nvSpPr>
        <p:spPr>
          <a:xfrm>
            <a:off x="7010210" y="577298"/>
            <a:ext cx="4556315" cy="5525530"/>
          </a:xfrm>
          <a:prstGeom prst="roundRect">
            <a:avLst/>
          </a:prstGeom>
          <a:blipFill>
            <a:blip r:embed="rId3">
              <a:extLst>
                <a:ext uri="{28A0092B-C50C-407E-A947-70E740481C1C}">
                  <a14:useLocalDpi xmlns:a14="http://schemas.microsoft.com/office/drawing/2010/main" val="0"/>
                </a:ext>
              </a:extLst>
            </a:blip>
            <a:srcRect/>
            <a:stretch>
              <a:fillRect l="-37316" r="-37316"/>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red and white lines on a black background&#10;&#10;AI-generated content may be incorrect.">
            <a:extLst>
              <a:ext uri="{FF2B5EF4-FFF2-40B4-BE49-F238E27FC236}">
                <a16:creationId xmlns:a16="http://schemas.microsoft.com/office/drawing/2014/main" id="{0CD4B3D9-CE77-049B-84DF-561C5C5823B3}"/>
              </a:ext>
            </a:extLst>
          </p:cNvPr>
          <p:cNvPicPr>
            <a:picLocks noChangeAspect="1"/>
          </p:cNvPicPr>
          <p:nvPr userDrawn="1"/>
        </p:nvPicPr>
        <p:blipFill>
          <a:blip r:embed="rId4">
            <a:extLst>
              <a:ext uri="{28A0092B-C50C-407E-A947-70E740481C1C}">
                <a14:useLocalDpi xmlns:a14="http://schemas.microsoft.com/office/drawing/2010/main" val="0"/>
              </a:ext>
            </a:extLst>
          </a:blip>
          <a:srcRect l="62672"/>
          <a:stretch>
            <a:fillRect/>
          </a:stretch>
        </p:blipFill>
        <p:spPr>
          <a:xfrm rot="14080009">
            <a:off x="8955124" y="264149"/>
            <a:ext cx="4094644" cy="10919212"/>
          </a:xfrm>
          <a:prstGeom prst="rect">
            <a:avLst/>
          </a:prstGeom>
        </p:spPr>
      </p:pic>
    </p:spTree>
    <p:extLst>
      <p:ext uri="{BB962C8B-B14F-4D97-AF65-F5344CB8AC3E}">
        <p14:creationId xmlns:p14="http://schemas.microsoft.com/office/powerpoint/2010/main" val="4206463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verSlide_option4">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1F1B70-F987-9CF0-718F-75641F465208}"/>
              </a:ext>
            </a:extLst>
          </p:cNvPr>
          <p:cNvSpPr/>
          <p:nvPr userDrawn="1"/>
        </p:nvSpPr>
        <p:spPr>
          <a:xfrm>
            <a:off x="0" y="0"/>
            <a:ext cx="12192000" cy="6858000"/>
          </a:xfrm>
          <a:prstGeom prst="rect">
            <a:avLst/>
          </a:prstGeom>
          <a:solidFill>
            <a:srgbClr val="758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C83A3174-2D11-EC6D-8805-9B47AD0E9A6C}"/>
              </a:ext>
            </a:extLst>
          </p:cNvPr>
          <p:cNvSpPr>
            <a:spLocks noGrp="1"/>
          </p:cNvSpPr>
          <p:nvPr>
            <p:ph type="title"/>
          </p:nvPr>
        </p:nvSpPr>
        <p:spPr>
          <a:xfrm>
            <a:off x="611665" y="2793504"/>
            <a:ext cx="6441788" cy="1549896"/>
          </a:xfrm>
        </p:spPr>
        <p:txBody>
          <a:bodyPr>
            <a:noAutofit/>
          </a:bodyPr>
          <a:lstStyle>
            <a:lvl1pPr>
              <a:lnSpc>
                <a:spcPct val="80000"/>
              </a:lnSpc>
              <a:defRPr kumimoji="0" lang="en-US" sz="6000" b="1" i="0" u="none" strike="noStrike" kern="1200" cap="none" spc="0" normalizeH="0" baseline="0" dirty="0">
                <a:ln>
                  <a:noFill/>
                </a:ln>
                <a:solidFill>
                  <a:prstClr val="white"/>
                </a:solidFill>
                <a:effectLst/>
                <a:uLnTx/>
                <a:uFillTx/>
                <a:latin typeface="+mj-lt"/>
                <a:ea typeface="Source Sans Pro Black" panose="020B0803030403020204" pitchFamily="34" charset="0"/>
                <a:cs typeface="Poppins Light" panose="00000400000000000000" pitchFamily="2" charset="0"/>
              </a:defRPr>
            </a:lvl1pPr>
          </a:lstStyle>
          <a:p>
            <a:r>
              <a:rPr lang="en-US"/>
              <a:t>Click to edit Master title style</a:t>
            </a:r>
          </a:p>
        </p:txBody>
      </p:sp>
      <p:pic>
        <p:nvPicPr>
          <p:cNvPr id="5" name="Graphic 4">
            <a:extLst>
              <a:ext uri="{FF2B5EF4-FFF2-40B4-BE49-F238E27FC236}">
                <a16:creationId xmlns:a16="http://schemas.microsoft.com/office/drawing/2014/main" id="{3199821A-2749-0991-8A3F-28FAE700DF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5475" y="577298"/>
            <a:ext cx="2133600" cy="952500"/>
          </a:xfrm>
          <a:prstGeom prst="rect">
            <a:avLst/>
          </a:prstGeom>
        </p:spPr>
      </p:pic>
      <p:sp>
        <p:nvSpPr>
          <p:cNvPr id="3" name="Rectangle 2">
            <a:extLst>
              <a:ext uri="{FF2B5EF4-FFF2-40B4-BE49-F238E27FC236}">
                <a16:creationId xmlns:a16="http://schemas.microsoft.com/office/drawing/2014/main" id="{20BDF12F-F627-B8FB-8982-35FBA902482A}"/>
              </a:ext>
            </a:extLst>
          </p:cNvPr>
          <p:cNvSpPr/>
          <p:nvPr userDrawn="1"/>
        </p:nvSpPr>
        <p:spPr>
          <a:xfrm>
            <a:off x="7438768" y="0"/>
            <a:ext cx="4753232"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5C07E9D8-B70F-FA00-5F8C-2E6B380670DC}"/>
              </a:ext>
            </a:extLst>
          </p:cNvPr>
          <p:cNvSpPr/>
          <p:nvPr userDrawn="1"/>
        </p:nvSpPr>
        <p:spPr>
          <a:xfrm>
            <a:off x="7010210" y="577298"/>
            <a:ext cx="4556315" cy="5525530"/>
          </a:xfrm>
          <a:prstGeom prst="roundRect">
            <a:avLst/>
          </a:prstGeom>
          <a:blipFill>
            <a:blip r:embed="rId3">
              <a:extLst>
                <a:ext uri="{28A0092B-C50C-407E-A947-70E740481C1C}">
                  <a14:useLocalDpi xmlns:a14="http://schemas.microsoft.com/office/drawing/2010/main" val="0"/>
                </a:ext>
              </a:extLst>
            </a:blip>
            <a:srcRect/>
            <a:stretch>
              <a:fillRect l="-37316" r="-37316"/>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red and white lines on a black background&#10;&#10;AI-generated content may be incorrect.">
            <a:extLst>
              <a:ext uri="{FF2B5EF4-FFF2-40B4-BE49-F238E27FC236}">
                <a16:creationId xmlns:a16="http://schemas.microsoft.com/office/drawing/2014/main" id="{0CD4B3D9-CE77-049B-84DF-561C5C5823B3}"/>
              </a:ext>
            </a:extLst>
          </p:cNvPr>
          <p:cNvPicPr>
            <a:picLocks noChangeAspect="1"/>
          </p:cNvPicPr>
          <p:nvPr userDrawn="1"/>
        </p:nvPicPr>
        <p:blipFill>
          <a:blip r:embed="rId4">
            <a:extLst>
              <a:ext uri="{28A0092B-C50C-407E-A947-70E740481C1C}">
                <a14:useLocalDpi xmlns:a14="http://schemas.microsoft.com/office/drawing/2010/main" val="0"/>
              </a:ext>
            </a:extLst>
          </a:blip>
          <a:srcRect l="62672"/>
          <a:stretch>
            <a:fillRect/>
          </a:stretch>
        </p:blipFill>
        <p:spPr>
          <a:xfrm rot="14080009">
            <a:off x="8955124" y="264149"/>
            <a:ext cx="4094644" cy="10919212"/>
          </a:xfrm>
          <a:prstGeom prst="rect">
            <a:avLst/>
          </a:prstGeom>
        </p:spPr>
      </p:pic>
    </p:spTree>
    <p:extLst>
      <p:ext uri="{BB962C8B-B14F-4D97-AF65-F5344CB8AC3E}">
        <p14:creationId xmlns:p14="http://schemas.microsoft.com/office/powerpoint/2010/main" val="4056087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verSlide_option4">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1F1B70-F987-9CF0-718F-75641F465208}"/>
              </a:ext>
            </a:extLst>
          </p:cNvPr>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C83A3174-2D11-EC6D-8805-9B47AD0E9A6C}"/>
              </a:ext>
            </a:extLst>
          </p:cNvPr>
          <p:cNvSpPr>
            <a:spLocks noGrp="1"/>
          </p:cNvSpPr>
          <p:nvPr>
            <p:ph type="title"/>
          </p:nvPr>
        </p:nvSpPr>
        <p:spPr>
          <a:xfrm>
            <a:off x="611665" y="2793504"/>
            <a:ext cx="6441788" cy="1549896"/>
          </a:xfrm>
        </p:spPr>
        <p:txBody>
          <a:bodyPr>
            <a:noAutofit/>
          </a:bodyPr>
          <a:lstStyle>
            <a:lvl1pPr>
              <a:lnSpc>
                <a:spcPct val="80000"/>
              </a:lnSpc>
              <a:defRPr kumimoji="0" lang="en-US" sz="6000" b="1" i="0" u="none" strike="noStrike" kern="1200" cap="none" spc="0" normalizeH="0" baseline="0" dirty="0">
                <a:ln>
                  <a:noFill/>
                </a:ln>
                <a:solidFill>
                  <a:prstClr val="white"/>
                </a:solidFill>
                <a:effectLst/>
                <a:uLnTx/>
                <a:uFillTx/>
                <a:latin typeface="+mj-lt"/>
                <a:ea typeface="Source Sans Pro Black" panose="020B0803030403020204" pitchFamily="34" charset="0"/>
                <a:cs typeface="Poppins Light" panose="00000400000000000000" pitchFamily="2" charset="0"/>
              </a:defRPr>
            </a:lvl1pPr>
          </a:lstStyle>
          <a:p>
            <a:r>
              <a:rPr lang="en-US"/>
              <a:t>Click to edit Master title style</a:t>
            </a:r>
          </a:p>
        </p:txBody>
      </p:sp>
      <p:pic>
        <p:nvPicPr>
          <p:cNvPr id="5" name="Graphic 4">
            <a:extLst>
              <a:ext uri="{FF2B5EF4-FFF2-40B4-BE49-F238E27FC236}">
                <a16:creationId xmlns:a16="http://schemas.microsoft.com/office/drawing/2014/main" id="{3199821A-2749-0991-8A3F-28FAE700DF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5475" y="577298"/>
            <a:ext cx="2133600" cy="952500"/>
          </a:xfrm>
          <a:prstGeom prst="rect">
            <a:avLst/>
          </a:prstGeom>
        </p:spPr>
      </p:pic>
      <p:sp>
        <p:nvSpPr>
          <p:cNvPr id="3" name="Rectangle 2">
            <a:extLst>
              <a:ext uri="{FF2B5EF4-FFF2-40B4-BE49-F238E27FC236}">
                <a16:creationId xmlns:a16="http://schemas.microsoft.com/office/drawing/2014/main" id="{20BDF12F-F627-B8FB-8982-35FBA902482A}"/>
              </a:ext>
            </a:extLst>
          </p:cNvPr>
          <p:cNvSpPr/>
          <p:nvPr userDrawn="1"/>
        </p:nvSpPr>
        <p:spPr>
          <a:xfrm>
            <a:off x="7438768" y="0"/>
            <a:ext cx="4753232"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5C07E9D8-B70F-FA00-5F8C-2E6B380670DC}"/>
              </a:ext>
            </a:extLst>
          </p:cNvPr>
          <p:cNvSpPr/>
          <p:nvPr userDrawn="1"/>
        </p:nvSpPr>
        <p:spPr>
          <a:xfrm>
            <a:off x="7010210" y="577298"/>
            <a:ext cx="4556315" cy="5525530"/>
          </a:xfrm>
          <a:prstGeom prst="roundRect">
            <a:avLst/>
          </a:prstGeom>
          <a:blipFill>
            <a:blip r:embed="rId3">
              <a:extLst>
                <a:ext uri="{28A0092B-C50C-407E-A947-70E740481C1C}">
                  <a14:useLocalDpi xmlns:a14="http://schemas.microsoft.com/office/drawing/2010/main" val="0"/>
                </a:ext>
              </a:extLst>
            </a:blip>
            <a:srcRect/>
            <a:stretch>
              <a:fillRect l="-37316" r="-37316"/>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red and white lines on a black background&#10;&#10;AI-generated content may be incorrect.">
            <a:extLst>
              <a:ext uri="{FF2B5EF4-FFF2-40B4-BE49-F238E27FC236}">
                <a16:creationId xmlns:a16="http://schemas.microsoft.com/office/drawing/2014/main" id="{0CD4B3D9-CE77-049B-84DF-561C5C5823B3}"/>
              </a:ext>
            </a:extLst>
          </p:cNvPr>
          <p:cNvPicPr>
            <a:picLocks noChangeAspect="1"/>
          </p:cNvPicPr>
          <p:nvPr userDrawn="1"/>
        </p:nvPicPr>
        <p:blipFill>
          <a:blip r:embed="rId4">
            <a:extLst>
              <a:ext uri="{28A0092B-C50C-407E-A947-70E740481C1C}">
                <a14:useLocalDpi xmlns:a14="http://schemas.microsoft.com/office/drawing/2010/main" val="0"/>
              </a:ext>
            </a:extLst>
          </a:blip>
          <a:srcRect l="62672"/>
          <a:stretch>
            <a:fillRect/>
          </a:stretch>
        </p:blipFill>
        <p:spPr>
          <a:xfrm rot="14080009">
            <a:off x="8955124" y="264149"/>
            <a:ext cx="4094644" cy="10919212"/>
          </a:xfrm>
          <a:prstGeom prst="rect">
            <a:avLst/>
          </a:prstGeom>
        </p:spPr>
      </p:pic>
    </p:spTree>
    <p:extLst>
      <p:ext uri="{BB962C8B-B14F-4D97-AF65-F5344CB8AC3E}">
        <p14:creationId xmlns:p14="http://schemas.microsoft.com/office/powerpoint/2010/main" val="2847037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tandard_Layout">
    <p:bg>
      <p:bgPr>
        <a:solidFill>
          <a:schemeClr val="bg1"/>
        </a:solidFill>
        <a:effectLst/>
      </p:bgPr>
    </p:bg>
    <p:spTree>
      <p:nvGrpSpPr>
        <p:cNvPr id="1" name=""/>
        <p:cNvGrpSpPr/>
        <p:nvPr/>
      </p:nvGrpSpPr>
      <p:grpSpPr>
        <a:xfrm>
          <a:off x="0" y="0"/>
          <a:ext cx="0" cy="0"/>
          <a:chOff x="0" y="0"/>
          <a:chExt cx="0" cy="0"/>
        </a:xfrm>
      </p:grpSpPr>
      <p:sp>
        <p:nvSpPr>
          <p:cNvPr id="16" name="Google Shape;384;p36">
            <a:extLst>
              <a:ext uri="{FF2B5EF4-FFF2-40B4-BE49-F238E27FC236}">
                <a16:creationId xmlns:a16="http://schemas.microsoft.com/office/drawing/2014/main" id="{0C57B0DE-8601-E54F-5FC0-9105D390EB52}"/>
              </a:ext>
            </a:extLst>
          </p:cNvPr>
          <p:cNvSpPr txBox="1">
            <a:spLocks noGrp="1"/>
          </p:cNvSpPr>
          <p:nvPr>
            <p:ph type="title"/>
          </p:nvPr>
        </p:nvSpPr>
        <p:spPr>
          <a:xfrm flipH="1">
            <a:off x="609663" y="1941999"/>
            <a:ext cx="10971033" cy="572601"/>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303D52"/>
              </a:buClr>
              <a:buSzPts val="1400"/>
              <a:buFont typeface="Libre Franklin SemiBold"/>
              <a:buNone/>
              <a:defRPr kumimoji="0" lang="en-US" sz="4000" b="1" i="0" u="none" strike="noStrike" kern="0" cap="none" spc="0" normalizeH="0" baseline="0" dirty="0">
                <a:ln>
                  <a:noFill/>
                </a:ln>
                <a:solidFill>
                  <a:schemeClr val="tx2"/>
                </a:solidFill>
                <a:effectLst/>
                <a:uLnTx/>
                <a:uFillTx/>
                <a:latin typeface="Tenorite" panose="00000500000000000000" pitchFamily="2" charset="0"/>
                <a:ea typeface="Yu Mincho" panose="02020400000000000000" pitchFamily="18" charset="-128"/>
                <a:cs typeface="Arial" panose="020B0604020202020204" pitchFamily="34" charset="0"/>
              </a:defRPr>
            </a:lvl1pPr>
            <a:lvl2pPr marR="0" lvl="1"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2pPr>
            <a:lvl3pPr marR="0" lvl="2"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3pPr>
            <a:lvl4pPr marR="0" lvl="3"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4pPr>
            <a:lvl5pPr marR="0" lvl="4"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5pPr>
            <a:lvl6pPr marR="0" lvl="5"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6pPr>
            <a:lvl7pPr marR="0" lvl="6"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7pPr>
            <a:lvl8pPr marR="0" lvl="7"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8pPr>
            <a:lvl9pPr marR="0" lvl="8"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9pPr>
          </a:lstStyle>
          <a:p>
            <a:endParaRPr/>
          </a:p>
        </p:txBody>
      </p:sp>
      <p:cxnSp>
        <p:nvCxnSpPr>
          <p:cNvPr id="17" name="Straight Connector 16">
            <a:extLst>
              <a:ext uri="{FF2B5EF4-FFF2-40B4-BE49-F238E27FC236}">
                <a16:creationId xmlns:a16="http://schemas.microsoft.com/office/drawing/2014/main" id="{99F85030-1B48-8DB3-CD46-1BE51CD8DF1B}"/>
              </a:ext>
            </a:extLst>
          </p:cNvPr>
          <p:cNvCxnSpPr>
            <a:cxnSpLocks/>
          </p:cNvCxnSpPr>
          <p:nvPr userDrawn="1"/>
        </p:nvCxnSpPr>
        <p:spPr>
          <a:xfrm>
            <a:off x="607786" y="6398029"/>
            <a:ext cx="10983847" cy="0"/>
          </a:xfrm>
          <a:prstGeom prst="line">
            <a:avLst/>
          </a:prstGeom>
          <a:ln w="31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4" name="Content Placeholder 10">
            <a:extLst>
              <a:ext uri="{FF2B5EF4-FFF2-40B4-BE49-F238E27FC236}">
                <a16:creationId xmlns:a16="http://schemas.microsoft.com/office/drawing/2014/main" id="{3C9F8696-2CBA-E7C7-2FBB-65E1595E38B9}"/>
              </a:ext>
            </a:extLst>
          </p:cNvPr>
          <p:cNvSpPr>
            <a:spLocks noGrp="1"/>
          </p:cNvSpPr>
          <p:nvPr>
            <p:ph sz="quarter" idx="11"/>
          </p:nvPr>
        </p:nvSpPr>
        <p:spPr>
          <a:xfrm>
            <a:off x="608013" y="3295526"/>
            <a:ext cx="10983912" cy="2792538"/>
          </a:xfrm>
        </p:spPr>
        <p:txBody>
          <a:bodyPr>
            <a:noAutofit/>
          </a:bodyPr>
          <a:lstStyle>
            <a:lvl1pPr>
              <a:defRPr sz="1800">
                <a:latin typeface="+mj-lt"/>
              </a:defRPr>
            </a:lvl1pPr>
            <a:lvl2pPr>
              <a:defRPr sz="1800">
                <a:latin typeface="+mj-lt"/>
              </a:defRPr>
            </a:lvl2pPr>
            <a:lvl3pPr>
              <a:defRPr sz="1800">
                <a:latin typeface="+mj-lt"/>
              </a:defRPr>
            </a:lvl3pPr>
            <a:lvl4pPr>
              <a:defRPr sz="1800">
                <a:latin typeface="+mj-lt"/>
              </a:defRPr>
            </a:lvl4pPr>
            <a:lvl5pPr>
              <a:defRPr sz="18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Freeform 930">
            <a:hlinkClick r:id="" action="ppaction://noaction"/>
            <a:extLst>
              <a:ext uri="{FF2B5EF4-FFF2-40B4-BE49-F238E27FC236}">
                <a16:creationId xmlns:a16="http://schemas.microsoft.com/office/drawing/2014/main" id="{C3B8F23A-5B1A-70B1-6944-9FCFA135C8F6}"/>
              </a:ext>
            </a:extLst>
          </p:cNvPr>
          <p:cNvSpPr>
            <a:spLocks noEditPoints="1"/>
          </p:cNvSpPr>
          <p:nvPr userDrawn="1"/>
        </p:nvSpPr>
        <p:spPr bwMode="auto">
          <a:xfrm>
            <a:off x="11580699" y="-154952"/>
            <a:ext cx="156105" cy="140494"/>
          </a:xfrm>
          <a:custGeom>
            <a:avLst/>
            <a:gdLst>
              <a:gd name="T0" fmla="*/ 366 w 385"/>
              <a:gd name="T1" fmla="*/ 38 h 346"/>
              <a:gd name="T2" fmla="*/ 20 w 385"/>
              <a:gd name="T3" fmla="*/ 38 h 346"/>
              <a:gd name="T4" fmla="*/ 0 w 385"/>
              <a:gd name="T5" fmla="*/ 19 h 346"/>
              <a:gd name="T6" fmla="*/ 20 w 385"/>
              <a:gd name="T7" fmla="*/ 0 h 346"/>
              <a:gd name="T8" fmla="*/ 366 w 385"/>
              <a:gd name="T9" fmla="*/ 0 h 346"/>
              <a:gd name="T10" fmla="*/ 385 w 385"/>
              <a:gd name="T11" fmla="*/ 19 h 346"/>
              <a:gd name="T12" fmla="*/ 366 w 385"/>
              <a:gd name="T13" fmla="*/ 38 h 346"/>
              <a:gd name="T14" fmla="*/ 385 w 385"/>
              <a:gd name="T15" fmla="*/ 122 h 346"/>
              <a:gd name="T16" fmla="*/ 366 w 385"/>
              <a:gd name="T17" fmla="*/ 103 h 346"/>
              <a:gd name="T18" fmla="*/ 20 w 385"/>
              <a:gd name="T19" fmla="*/ 103 h 346"/>
              <a:gd name="T20" fmla="*/ 0 w 385"/>
              <a:gd name="T21" fmla="*/ 122 h 346"/>
              <a:gd name="T22" fmla="*/ 20 w 385"/>
              <a:gd name="T23" fmla="*/ 141 h 346"/>
              <a:gd name="T24" fmla="*/ 366 w 385"/>
              <a:gd name="T25" fmla="*/ 141 h 346"/>
              <a:gd name="T26" fmla="*/ 385 w 385"/>
              <a:gd name="T27" fmla="*/ 122 h 346"/>
              <a:gd name="T28" fmla="*/ 385 w 385"/>
              <a:gd name="T29" fmla="*/ 224 h 346"/>
              <a:gd name="T30" fmla="*/ 366 w 385"/>
              <a:gd name="T31" fmla="*/ 205 h 346"/>
              <a:gd name="T32" fmla="*/ 20 w 385"/>
              <a:gd name="T33" fmla="*/ 205 h 346"/>
              <a:gd name="T34" fmla="*/ 0 w 385"/>
              <a:gd name="T35" fmla="*/ 224 h 346"/>
              <a:gd name="T36" fmla="*/ 20 w 385"/>
              <a:gd name="T37" fmla="*/ 243 h 346"/>
              <a:gd name="T38" fmla="*/ 366 w 385"/>
              <a:gd name="T39" fmla="*/ 243 h 346"/>
              <a:gd name="T40" fmla="*/ 385 w 385"/>
              <a:gd name="T41" fmla="*/ 224 h 346"/>
              <a:gd name="T42" fmla="*/ 212 w 385"/>
              <a:gd name="T43" fmla="*/ 327 h 346"/>
              <a:gd name="T44" fmla="*/ 192 w 385"/>
              <a:gd name="T45" fmla="*/ 307 h 346"/>
              <a:gd name="T46" fmla="*/ 21 w 385"/>
              <a:gd name="T47" fmla="*/ 307 h 346"/>
              <a:gd name="T48" fmla="*/ 2 w 385"/>
              <a:gd name="T49" fmla="*/ 327 h 346"/>
              <a:gd name="T50" fmla="*/ 21 w 385"/>
              <a:gd name="T51" fmla="*/ 346 h 346"/>
              <a:gd name="T52" fmla="*/ 192 w 385"/>
              <a:gd name="T53" fmla="*/ 346 h 346"/>
              <a:gd name="T54" fmla="*/ 212 w 385"/>
              <a:gd name="T55" fmla="*/ 32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5" h="346">
                <a:moveTo>
                  <a:pt x="366" y="38"/>
                </a:moveTo>
                <a:cubicBezTo>
                  <a:pt x="20" y="38"/>
                  <a:pt x="20" y="38"/>
                  <a:pt x="20" y="38"/>
                </a:cubicBezTo>
                <a:cubicBezTo>
                  <a:pt x="9" y="38"/>
                  <a:pt x="0" y="30"/>
                  <a:pt x="0" y="19"/>
                </a:cubicBezTo>
                <a:cubicBezTo>
                  <a:pt x="0" y="8"/>
                  <a:pt x="9" y="0"/>
                  <a:pt x="20" y="0"/>
                </a:cubicBezTo>
                <a:cubicBezTo>
                  <a:pt x="366" y="0"/>
                  <a:pt x="366" y="0"/>
                  <a:pt x="366" y="0"/>
                </a:cubicBezTo>
                <a:cubicBezTo>
                  <a:pt x="376" y="0"/>
                  <a:pt x="385" y="8"/>
                  <a:pt x="385" y="19"/>
                </a:cubicBezTo>
                <a:cubicBezTo>
                  <a:pt x="385" y="30"/>
                  <a:pt x="376" y="38"/>
                  <a:pt x="366" y="38"/>
                </a:cubicBezTo>
                <a:close/>
                <a:moveTo>
                  <a:pt x="385" y="122"/>
                </a:moveTo>
                <a:cubicBezTo>
                  <a:pt x="385" y="111"/>
                  <a:pt x="376" y="103"/>
                  <a:pt x="366" y="103"/>
                </a:cubicBezTo>
                <a:cubicBezTo>
                  <a:pt x="20" y="103"/>
                  <a:pt x="20" y="103"/>
                  <a:pt x="20" y="103"/>
                </a:cubicBezTo>
                <a:cubicBezTo>
                  <a:pt x="9" y="103"/>
                  <a:pt x="0" y="111"/>
                  <a:pt x="0" y="122"/>
                </a:cubicBezTo>
                <a:cubicBezTo>
                  <a:pt x="0" y="132"/>
                  <a:pt x="9" y="141"/>
                  <a:pt x="20" y="141"/>
                </a:cubicBezTo>
                <a:cubicBezTo>
                  <a:pt x="366" y="141"/>
                  <a:pt x="366" y="141"/>
                  <a:pt x="366" y="141"/>
                </a:cubicBezTo>
                <a:cubicBezTo>
                  <a:pt x="376" y="141"/>
                  <a:pt x="385" y="132"/>
                  <a:pt x="385" y="122"/>
                </a:cubicBezTo>
                <a:close/>
                <a:moveTo>
                  <a:pt x="385" y="224"/>
                </a:moveTo>
                <a:cubicBezTo>
                  <a:pt x="385" y="214"/>
                  <a:pt x="376" y="205"/>
                  <a:pt x="366" y="205"/>
                </a:cubicBezTo>
                <a:cubicBezTo>
                  <a:pt x="20" y="205"/>
                  <a:pt x="20" y="205"/>
                  <a:pt x="20" y="205"/>
                </a:cubicBezTo>
                <a:cubicBezTo>
                  <a:pt x="9" y="205"/>
                  <a:pt x="0" y="214"/>
                  <a:pt x="0" y="224"/>
                </a:cubicBezTo>
                <a:cubicBezTo>
                  <a:pt x="0" y="235"/>
                  <a:pt x="9" y="243"/>
                  <a:pt x="20" y="243"/>
                </a:cubicBezTo>
                <a:cubicBezTo>
                  <a:pt x="366" y="243"/>
                  <a:pt x="366" y="243"/>
                  <a:pt x="366" y="243"/>
                </a:cubicBezTo>
                <a:cubicBezTo>
                  <a:pt x="376" y="243"/>
                  <a:pt x="385" y="235"/>
                  <a:pt x="385" y="224"/>
                </a:cubicBezTo>
                <a:close/>
                <a:moveTo>
                  <a:pt x="212" y="327"/>
                </a:moveTo>
                <a:cubicBezTo>
                  <a:pt x="212" y="316"/>
                  <a:pt x="203" y="307"/>
                  <a:pt x="192" y="307"/>
                </a:cubicBezTo>
                <a:cubicBezTo>
                  <a:pt x="21" y="307"/>
                  <a:pt x="21" y="307"/>
                  <a:pt x="21" y="307"/>
                </a:cubicBezTo>
                <a:cubicBezTo>
                  <a:pt x="10" y="307"/>
                  <a:pt x="2" y="316"/>
                  <a:pt x="2" y="327"/>
                </a:cubicBezTo>
                <a:cubicBezTo>
                  <a:pt x="2" y="337"/>
                  <a:pt x="10" y="346"/>
                  <a:pt x="21" y="346"/>
                </a:cubicBezTo>
                <a:cubicBezTo>
                  <a:pt x="192" y="346"/>
                  <a:pt x="192" y="346"/>
                  <a:pt x="192" y="346"/>
                </a:cubicBezTo>
                <a:cubicBezTo>
                  <a:pt x="203" y="346"/>
                  <a:pt x="212" y="337"/>
                  <a:pt x="212" y="327"/>
                </a:cubicBezTo>
                <a:close/>
              </a:path>
            </a:pathLst>
          </a:custGeom>
          <a:solidFill>
            <a:schemeClr val="accent5">
              <a:alpha val="80000"/>
            </a:schemeClr>
          </a:solidFill>
          <a:ln>
            <a:noFill/>
          </a:ln>
        </p:spPr>
        <p:txBody>
          <a:bodyPr vert="horz" wrap="square" lIns="45843" tIns="22921" rIns="45843" bIns="22921" numCol="1" anchor="t" anchorCtr="0" compatLnSpc="1">
            <a:prstTxWarp prst="textNoShape">
              <a:avLst/>
            </a:prstTxWarp>
          </a:bodyPr>
          <a:lstStyle/>
          <a:p>
            <a:endParaRPr lang="en-US" sz="903"/>
          </a:p>
        </p:txBody>
      </p:sp>
      <p:sp>
        <p:nvSpPr>
          <p:cNvPr id="27" name="Content Placeholder 14">
            <a:extLst>
              <a:ext uri="{FF2B5EF4-FFF2-40B4-BE49-F238E27FC236}">
                <a16:creationId xmlns:a16="http://schemas.microsoft.com/office/drawing/2014/main" id="{A06D957E-77C7-4967-472B-D7F7024DDBCF}"/>
              </a:ext>
            </a:extLst>
          </p:cNvPr>
          <p:cNvSpPr>
            <a:spLocks noGrp="1"/>
          </p:cNvSpPr>
          <p:nvPr>
            <p:ph sz="quarter" idx="12"/>
          </p:nvPr>
        </p:nvSpPr>
        <p:spPr>
          <a:xfrm>
            <a:off x="630238" y="6179604"/>
            <a:ext cx="10950575" cy="187325"/>
          </a:xfrm>
        </p:spPr>
        <p:txBody>
          <a:bodyPr>
            <a:noAutofit/>
          </a:bodyPr>
          <a:lstStyle>
            <a:lvl1pPr>
              <a:defRPr sz="700"/>
            </a:lvl1pPr>
            <a:lvl2pPr>
              <a:defRPr sz="700"/>
            </a:lvl2pPr>
            <a:lvl3pPr>
              <a:defRPr sz="700"/>
            </a:lvl3pPr>
            <a:lvl4pPr>
              <a:defRPr sz="700"/>
            </a:lvl4pPr>
            <a:lvl5pPr>
              <a:defRPr sz="700"/>
            </a:lvl5pPr>
          </a:lstStyle>
          <a:p>
            <a:pPr lvl="0"/>
            <a:r>
              <a:rPr lang="en-US"/>
              <a:t>Click to edit Master text styles</a:t>
            </a:r>
          </a:p>
        </p:txBody>
      </p:sp>
      <p:sp>
        <p:nvSpPr>
          <p:cNvPr id="4" name="Text Placeholder 3">
            <a:extLst>
              <a:ext uri="{FF2B5EF4-FFF2-40B4-BE49-F238E27FC236}">
                <a16:creationId xmlns:a16="http://schemas.microsoft.com/office/drawing/2014/main" id="{34A306DB-B3ED-ECC7-F49C-EB39487B6CE7}"/>
              </a:ext>
            </a:extLst>
          </p:cNvPr>
          <p:cNvSpPr>
            <a:spLocks noGrp="1"/>
          </p:cNvSpPr>
          <p:nvPr>
            <p:ph type="body" sz="quarter" idx="14"/>
          </p:nvPr>
        </p:nvSpPr>
        <p:spPr>
          <a:xfrm>
            <a:off x="612310" y="2641269"/>
            <a:ext cx="10950575" cy="638815"/>
          </a:xfrm>
        </p:spPr>
        <p:txBody>
          <a:bodyPr>
            <a:noAutofit/>
          </a:bodyPr>
          <a:lstStyle>
            <a:lvl1pPr>
              <a:defRPr lang="en-US" sz="2400" b="0" i="0" u="none" strike="noStrike" kern="1200" dirty="0" smtClean="0">
                <a:solidFill>
                  <a:schemeClr val="accent4"/>
                </a:solidFill>
                <a:effectLst/>
                <a:latin typeface="+mn-lt"/>
                <a:ea typeface="+mn-ea"/>
                <a:cs typeface="+mn-cs"/>
              </a:defRPr>
            </a:lvl1pPr>
            <a:lvl2pPr>
              <a:defRPr lang="en-US" sz="1800" b="0" i="0" u="none" strike="noStrike" kern="1200" dirty="0" smtClean="0">
                <a:solidFill>
                  <a:schemeClr val="accent1"/>
                </a:solidFill>
                <a:effectLst/>
                <a:latin typeface="+mn-lt"/>
                <a:ea typeface="+mn-ea"/>
                <a:cs typeface="+mn-cs"/>
              </a:defRPr>
            </a:lvl2pPr>
            <a:lvl3pPr>
              <a:defRPr lang="en-US" sz="1800" b="0" i="0" u="none" strike="noStrike" kern="1200" dirty="0" smtClean="0">
                <a:solidFill>
                  <a:schemeClr val="accent1"/>
                </a:solidFill>
                <a:effectLst/>
                <a:latin typeface="+mn-lt"/>
                <a:ea typeface="+mn-ea"/>
                <a:cs typeface="+mn-cs"/>
              </a:defRPr>
            </a:lvl3pPr>
            <a:lvl5pPr marL="1828418" indent="0">
              <a:buNone/>
              <a:defRPr/>
            </a:lvl5pPr>
          </a:lstStyle>
          <a:p>
            <a:pPr lvl="0"/>
            <a:r>
              <a:rPr lang="en-US"/>
              <a:t>Click to edit Master text style</a:t>
            </a:r>
          </a:p>
        </p:txBody>
      </p:sp>
      <p:sp>
        <p:nvSpPr>
          <p:cNvPr id="19" name="Footer Placeholder 4">
            <a:extLst>
              <a:ext uri="{FF2B5EF4-FFF2-40B4-BE49-F238E27FC236}">
                <a16:creationId xmlns:a16="http://schemas.microsoft.com/office/drawing/2014/main" id="{EE9CEEFC-729C-AAF7-D141-8DA1B3B25374}"/>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2"/>
                </a:solidFill>
                <a:latin typeface="+mj-lt"/>
              </a:rPr>
              <a:pPr algn="r"/>
              <a:t>‹#›</a:t>
            </a:fld>
            <a:endParaRPr lang="en-US" sz="1000" kern="0">
              <a:solidFill>
                <a:schemeClr val="tx2"/>
              </a:solidFill>
              <a:latin typeface="+mj-lt"/>
            </a:endParaRPr>
          </a:p>
        </p:txBody>
      </p:sp>
      <p:grpSp>
        <p:nvGrpSpPr>
          <p:cNvPr id="5" name="Group 4">
            <a:extLst>
              <a:ext uri="{FF2B5EF4-FFF2-40B4-BE49-F238E27FC236}">
                <a16:creationId xmlns:a16="http://schemas.microsoft.com/office/drawing/2014/main" id="{4A2D5512-EABF-16E7-711E-8C3F307DFA09}"/>
              </a:ext>
            </a:extLst>
          </p:cNvPr>
          <p:cNvGrpSpPr>
            <a:grpSpLocks noChangeAspect="1"/>
          </p:cNvGrpSpPr>
          <p:nvPr userDrawn="1"/>
        </p:nvGrpSpPr>
        <p:grpSpPr>
          <a:xfrm>
            <a:off x="630936" y="6474312"/>
            <a:ext cx="500197" cy="209401"/>
            <a:chOff x="399" y="292"/>
            <a:chExt cx="719" cy="301"/>
          </a:xfrm>
          <a:solidFill>
            <a:srgbClr val="13083E"/>
          </a:solidFill>
        </p:grpSpPr>
        <p:sp>
          <p:nvSpPr>
            <p:cNvPr id="6" name="Freeform 5">
              <a:extLst>
                <a:ext uri="{FF2B5EF4-FFF2-40B4-BE49-F238E27FC236}">
                  <a16:creationId xmlns:a16="http://schemas.microsoft.com/office/drawing/2014/main" id="{98A01E45-073A-396B-DB10-E0B1A60CA375}"/>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7" name="Freeform 6">
              <a:extLst>
                <a:ext uri="{FF2B5EF4-FFF2-40B4-BE49-F238E27FC236}">
                  <a16:creationId xmlns:a16="http://schemas.microsoft.com/office/drawing/2014/main" id="{8CC806FE-809F-85A8-E5FE-14D2BB800647}"/>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8" name="Freeform 7">
              <a:extLst>
                <a:ext uri="{FF2B5EF4-FFF2-40B4-BE49-F238E27FC236}">
                  <a16:creationId xmlns:a16="http://schemas.microsoft.com/office/drawing/2014/main" id="{8C6047D1-707E-AABF-9E38-07821E2C1A5F}"/>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9" name="Freeform 8">
              <a:extLst>
                <a:ext uri="{FF2B5EF4-FFF2-40B4-BE49-F238E27FC236}">
                  <a16:creationId xmlns:a16="http://schemas.microsoft.com/office/drawing/2014/main" id="{00FF9DD5-5341-A1B0-70F2-5B7CDE51325D}"/>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pic>
        <p:nvPicPr>
          <p:cNvPr id="3" name="Content Placeholder 8">
            <a:extLst>
              <a:ext uri="{FF2B5EF4-FFF2-40B4-BE49-F238E27FC236}">
                <a16:creationId xmlns:a16="http://schemas.microsoft.com/office/drawing/2014/main" id="{665A5331-91DF-3EBC-3968-3085F8638E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5389" y="-23191"/>
            <a:ext cx="12282778" cy="1228277"/>
          </a:xfrm>
          <a:prstGeom prst="rect">
            <a:avLst/>
          </a:prstGeom>
        </p:spPr>
      </p:pic>
      <p:sp>
        <p:nvSpPr>
          <p:cNvPr id="10" name="TextBox 9">
            <a:extLst>
              <a:ext uri="{FF2B5EF4-FFF2-40B4-BE49-F238E27FC236}">
                <a16:creationId xmlns:a16="http://schemas.microsoft.com/office/drawing/2014/main" id="{E1FA6547-5AC4-F20A-32E0-8B881CB1F0AA}"/>
              </a:ext>
            </a:extLst>
          </p:cNvPr>
          <p:cNvSpPr txBox="1"/>
          <p:nvPr userDrawn="1"/>
        </p:nvSpPr>
        <p:spPr>
          <a:xfrm>
            <a:off x="7812157" y="357809"/>
            <a:ext cx="3578087" cy="461665"/>
          </a:xfrm>
          <a:prstGeom prst="rect">
            <a:avLst/>
          </a:prstGeom>
          <a:noFill/>
        </p:spPr>
        <p:txBody>
          <a:bodyPr wrap="square" rtlCol="0">
            <a:spAutoFit/>
          </a:bodyPr>
          <a:lstStyle/>
          <a:p>
            <a:r>
              <a:rPr lang="en-US" sz="2400" b="1">
                <a:solidFill>
                  <a:schemeClr val="accent1"/>
                </a:solidFill>
              </a:rPr>
              <a:t>2027 Annual Enrollment</a:t>
            </a:r>
          </a:p>
        </p:txBody>
      </p:sp>
    </p:spTree>
    <p:extLst>
      <p:ext uri="{BB962C8B-B14F-4D97-AF65-F5344CB8AC3E}">
        <p14:creationId xmlns:p14="http://schemas.microsoft.com/office/powerpoint/2010/main" val="1745906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andard_Layout">
    <p:bg>
      <p:bgPr>
        <a:solidFill>
          <a:schemeClr val="tx1"/>
        </a:solidFill>
        <a:effectLst/>
      </p:bgPr>
    </p:bg>
    <p:spTree>
      <p:nvGrpSpPr>
        <p:cNvPr id="1" name=""/>
        <p:cNvGrpSpPr/>
        <p:nvPr/>
      </p:nvGrpSpPr>
      <p:grpSpPr>
        <a:xfrm>
          <a:off x="0" y="0"/>
          <a:ext cx="0" cy="0"/>
          <a:chOff x="0" y="0"/>
          <a:chExt cx="0" cy="0"/>
        </a:xfrm>
      </p:grpSpPr>
      <p:sp>
        <p:nvSpPr>
          <p:cNvPr id="26" name="Freeform 930">
            <a:hlinkClick r:id="" action="ppaction://noaction"/>
            <a:extLst>
              <a:ext uri="{FF2B5EF4-FFF2-40B4-BE49-F238E27FC236}">
                <a16:creationId xmlns:a16="http://schemas.microsoft.com/office/drawing/2014/main" id="{C3B8F23A-5B1A-70B1-6944-9FCFA135C8F6}"/>
              </a:ext>
            </a:extLst>
          </p:cNvPr>
          <p:cNvSpPr>
            <a:spLocks noEditPoints="1"/>
          </p:cNvSpPr>
          <p:nvPr userDrawn="1"/>
        </p:nvSpPr>
        <p:spPr bwMode="auto">
          <a:xfrm>
            <a:off x="11580699" y="-154952"/>
            <a:ext cx="156105" cy="140494"/>
          </a:xfrm>
          <a:custGeom>
            <a:avLst/>
            <a:gdLst>
              <a:gd name="T0" fmla="*/ 366 w 385"/>
              <a:gd name="T1" fmla="*/ 38 h 346"/>
              <a:gd name="T2" fmla="*/ 20 w 385"/>
              <a:gd name="T3" fmla="*/ 38 h 346"/>
              <a:gd name="T4" fmla="*/ 0 w 385"/>
              <a:gd name="T5" fmla="*/ 19 h 346"/>
              <a:gd name="T6" fmla="*/ 20 w 385"/>
              <a:gd name="T7" fmla="*/ 0 h 346"/>
              <a:gd name="T8" fmla="*/ 366 w 385"/>
              <a:gd name="T9" fmla="*/ 0 h 346"/>
              <a:gd name="T10" fmla="*/ 385 w 385"/>
              <a:gd name="T11" fmla="*/ 19 h 346"/>
              <a:gd name="T12" fmla="*/ 366 w 385"/>
              <a:gd name="T13" fmla="*/ 38 h 346"/>
              <a:gd name="T14" fmla="*/ 385 w 385"/>
              <a:gd name="T15" fmla="*/ 122 h 346"/>
              <a:gd name="T16" fmla="*/ 366 w 385"/>
              <a:gd name="T17" fmla="*/ 103 h 346"/>
              <a:gd name="T18" fmla="*/ 20 w 385"/>
              <a:gd name="T19" fmla="*/ 103 h 346"/>
              <a:gd name="T20" fmla="*/ 0 w 385"/>
              <a:gd name="T21" fmla="*/ 122 h 346"/>
              <a:gd name="T22" fmla="*/ 20 w 385"/>
              <a:gd name="T23" fmla="*/ 141 h 346"/>
              <a:gd name="T24" fmla="*/ 366 w 385"/>
              <a:gd name="T25" fmla="*/ 141 h 346"/>
              <a:gd name="T26" fmla="*/ 385 w 385"/>
              <a:gd name="T27" fmla="*/ 122 h 346"/>
              <a:gd name="T28" fmla="*/ 385 w 385"/>
              <a:gd name="T29" fmla="*/ 224 h 346"/>
              <a:gd name="T30" fmla="*/ 366 w 385"/>
              <a:gd name="T31" fmla="*/ 205 h 346"/>
              <a:gd name="T32" fmla="*/ 20 w 385"/>
              <a:gd name="T33" fmla="*/ 205 h 346"/>
              <a:gd name="T34" fmla="*/ 0 w 385"/>
              <a:gd name="T35" fmla="*/ 224 h 346"/>
              <a:gd name="T36" fmla="*/ 20 w 385"/>
              <a:gd name="T37" fmla="*/ 243 h 346"/>
              <a:gd name="T38" fmla="*/ 366 w 385"/>
              <a:gd name="T39" fmla="*/ 243 h 346"/>
              <a:gd name="T40" fmla="*/ 385 w 385"/>
              <a:gd name="T41" fmla="*/ 224 h 346"/>
              <a:gd name="T42" fmla="*/ 212 w 385"/>
              <a:gd name="T43" fmla="*/ 327 h 346"/>
              <a:gd name="T44" fmla="*/ 192 w 385"/>
              <a:gd name="T45" fmla="*/ 307 h 346"/>
              <a:gd name="T46" fmla="*/ 21 w 385"/>
              <a:gd name="T47" fmla="*/ 307 h 346"/>
              <a:gd name="T48" fmla="*/ 2 w 385"/>
              <a:gd name="T49" fmla="*/ 327 h 346"/>
              <a:gd name="T50" fmla="*/ 21 w 385"/>
              <a:gd name="T51" fmla="*/ 346 h 346"/>
              <a:gd name="T52" fmla="*/ 192 w 385"/>
              <a:gd name="T53" fmla="*/ 346 h 346"/>
              <a:gd name="T54" fmla="*/ 212 w 385"/>
              <a:gd name="T55" fmla="*/ 32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5" h="346">
                <a:moveTo>
                  <a:pt x="366" y="38"/>
                </a:moveTo>
                <a:cubicBezTo>
                  <a:pt x="20" y="38"/>
                  <a:pt x="20" y="38"/>
                  <a:pt x="20" y="38"/>
                </a:cubicBezTo>
                <a:cubicBezTo>
                  <a:pt x="9" y="38"/>
                  <a:pt x="0" y="30"/>
                  <a:pt x="0" y="19"/>
                </a:cubicBezTo>
                <a:cubicBezTo>
                  <a:pt x="0" y="8"/>
                  <a:pt x="9" y="0"/>
                  <a:pt x="20" y="0"/>
                </a:cubicBezTo>
                <a:cubicBezTo>
                  <a:pt x="366" y="0"/>
                  <a:pt x="366" y="0"/>
                  <a:pt x="366" y="0"/>
                </a:cubicBezTo>
                <a:cubicBezTo>
                  <a:pt x="376" y="0"/>
                  <a:pt x="385" y="8"/>
                  <a:pt x="385" y="19"/>
                </a:cubicBezTo>
                <a:cubicBezTo>
                  <a:pt x="385" y="30"/>
                  <a:pt x="376" y="38"/>
                  <a:pt x="366" y="38"/>
                </a:cubicBezTo>
                <a:close/>
                <a:moveTo>
                  <a:pt x="385" y="122"/>
                </a:moveTo>
                <a:cubicBezTo>
                  <a:pt x="385" y="111"/>
                  <a:pt x="376" y="103"/>
                  <a:pt x="366" y="103"/>
                </a:cubicBezTo>
                <a:cubicBezTo>
                  <a:pt x="20" y="103"/>
                  <a:pt x="20" y="103"/>
                  <a:pt x="20" y="103"/>
                </a:cubicBezTo>
                <a:cubicBezTo>
                  <a:pt x="9" y="103"/>
                  <a:pt x="0" y="111"/>
                  <a:pt x="0" y="122"/>
                </a:cubicBezTo>
                <a:cubicBezTo>
                  <a:pt x="0" y="132"/>
                  <a:pt x="9" y="141"/>
                  <a:pt x="20" y="141"/>
                </a:cubicBezTo>
                <a:cubicBezTo>
                  <a:pt x="366" y="141"/>
                  <a:pt x="366" y="141"/>
                  <a:pt x="366" y="141"/>
                </a:cubicBezTo>
                <a:cubicBezTo>
                  <a:pt x="376" y="141"/>
                  <a:pt x="385" y="132"/>
                  <a:pt x="385" y="122"/>
                </a:cubicBezTo>
                <a:close/>
                <a:moveTo>
                  <a:pt x="385" y="224"/>
                </a:moveTo>
                <a:cubicBezTo>
                  <a:pt x="385" y="214"/>
                  <a:pt x="376" y="205"/>
                  <a:pt x="366" y="205"/>
                </a:cubicBezTo>
                <a:cubicBezTo>
                  <a:pt x="20" y="205"/>
                  <a:pt x="20" y="205"/>
                  <a:pt x="20" y="205"/>
                </a:cubicBezTo>
                <a:cubicBezTo>
                  <a:pt x="9" y="205"/>
                  <a:pt x="0" y="214"/>
                  <a:pt x="0" y="224"/>
                </a:cubicBezTo>
                <a:cubicBezTo>
                  <a:pt x="0" y="235"/>
                  <a:pt x="9" y="243"/>
                  <a:pt x="20" y="243"/>
                </a:cubicBezTo>
                <a:cubicBezTo>
                  <a:pt x="366" y="243"/>
                  <a:pt x="366" y="243"/>
                  <a:pt x="366" y="243"/>
                </a:cubicBezTo>
                <a:cubicBezTo>
                  <a:pt x="376" y="243"/>
                  <a:pt x="385" y="235"/>
                  <a:pt x="385" y="224"/>
                </a:cubicBezTo>
                <a:close/>
                <a:moveTo>
                  <a:pt x="212" y="327"/>
                </a:moveTo>
                <a:cubicBezTo>
                  <a:pt x="212" y="316"/>
                  <a:pt x="203" y="307"/>
                  <a:pt x="192" y="307"/>
                </a:cubicBezTo>
                <a:cubicBezTo>
                  <a:pt x="21" y="307"/>
                  <a:pt x="21" y="307"/>
                  <a:pt x="21" y="307"/>
                </a:cubicBezTo>
                <a:cubicBezTo>
                  <a:pt x="10" y="307"/>
                  <a:pt x="2" y="316"/>
                  <a:pt x="2" y="327"/>
                </a:cubicBezTo>
                <a:cubicBezTo>
                  <a:pt x="2" y="337"/>
                  <a:pt x="10" y="346"/>
                  <a:pt x="21" y="346"/>
                </a:cubicBezTo>
                <a:cubicBezTo>
                  <a:pt x="192" y="346"/>
                  <a:pt x="192" y="346"/>
                  <a:pt x="192" y="346"/>
                </a:cubicBezTo>
                <a:cubicBezTo>
                  <a:pt x="203" y="346"/>
                  <a:pt x="212" y="337"/>
                  <a:pt x="212" y="327"/>
                </a:cubicBezTo>
                <a:close/>
              </a:path>
            </a:pathLst>
          </a:custGeom>
          <a:solidFill>
            <a:schemeClr val="accent5">
              <a:alpha val="80000"/>
            </a:schemeClr>
          </a:solidFill>
          <a:ln>
            <a:noFill/>
          </a:ln>
        </p:spPr>
        <p:txBody>
          <a:bodyPr vert="horz" wrap="square" lIns="45843" tIns="22921" rIns="45843" bIns="22921" numCol="1" anchor="t" anchorCtr="0" compatLnSpc="1">
            <a:prstTxWarp prst="textNoShape">
              <a:avLst/>
            </a:prstTxWarp>
          </a:bodyPr>
          <a:lstStyle/>
          <a:p>
            <a:endParaRPr lang="en-US" sz="903">
              <a:solidFill>
                <a:schemeClr val="bg1"/>
              </a:solidFill>
            </a:endParaRPr>
          </a:p>
        </p:txBody>
      </p:sp>
      <p:pic>
        <p:nvPicPr>
          <p:cNvPr id="3" name="Picture 2" descr="A red and white lines on a black background&#10;&#10;AI-generated content may be incorrect.">
            <a:extLst>
              <a:ext uri="{FF2B5EF4-FFF2-40B4-BE49-F238E27FC236}">
                <a16:creationId xmlns:a16="http://schemas.microsoft.com/office/drawing/2014/main" id="{C326D8FA-067F-A976-DAD4-A25F7DB848C5}"/>
              </a:ext>
            </a:extLst>
          </p:cNvPr>
          <p:cNvPicPr>
            <a:picLocks noChangeAspect="1"/>
          </p:cNvPicPr>
          <p:nvPr userDrawn="1"/>
        </p:nvPicPr>
        <p:blipFill>
          <a:blip r:embed="rId2">
            <a:extLst>
              <a:ext uri="{28A0092B-C50C-407E-A947-70E740481C1C}">
                <a14:useLocalDpi xmlns:a14="http://schemas.microsoft.com/office/drawing/2010/main" val="0"/>
              </a:ext>
            </a:extLst>
          </a:blip>
          <a:srcRect l="62672"/>
          <a:stretch>
            <a:fillRect/>
          </a:stretch>
        </p:blipFill>
        <p:spPr>
          <a:xfrm rot="12693244">
            <a:off x="8929724" y="109198"/>
            <a:ext cx="4094644" cy="10919212"/>
          </a:xfrm>
          <a:prstGeom prst="rect">
            <a:avLst/>
          </a:prstGeom>
        </p:spPr>
      </p:pic>
      <p:pic>
        <p:nvPicPr>
          <p:cNvPr id="6" name="Picture 5" descr="A red and white lines on a black background&#10;&#10;AI-generated content may be incorrect.">
            <a:extLst>
              <a:ext uri="{FF2B5EF4-FFF2-40B4-BE49-F238E27FC236}">
                <a16:creationId xmlns:a16="http://schemas.microsoft.com/office/drawing/2014/main" id="{82BC24EE-DDEC-39E8-6C8D-D370C4E41D75}"/>
              </a:ext>
            </a:extLst>
          </p:cNvPr>
          <p:cNvPicPr>
            <a:picLocks noChangeAspect="1"/>
          </p:cNvPicPr>
          <p:nvPr userDrawn="1"/>
        </p:nvPicPr>
        <p:blipFill>
          <a:blip r:embed="rId3">
            <a:extLst>
              <a:ext uri="{28A0092B-C50C-407E-A947-70E740481C1C}">
                <a14:useLocalDpi xmlns:a14="http://schemas.microsoft.com/office/drawing/2010/main" val="0"/>
              </a:ext>
            </a:extLst>
          </a:blip>
          <a:srcRect t="31216" r="59818" b="13516"/>
          <a:stretch>
            <a:fillRect/>
          </a:stretch>
        </p:blipFill>
        <p:spPr>
          <a:xfrm rot="2343107">
            <a:off x="-1699035" y="-2778655"/>
            <a:ext cx="5327586" cy="7294371"/>
          </a:xfrm>
          <a:prstGeom prst="rect">
            <a:avLst/>
          </a:prstGeom>
        </p:spPr>
      </p:pic>
    </p:spTree>
    <p:extLst>
      <p:ext uri="{BB962C8B-B14F-4D97-AF65-F5344CB8AC3E}">
        <p14:creationId xmlns:p14="http://schemas.microsoft.com/office/powerpoint/2010/main" val="1506404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tandard_Layout">
    <p:bg>
      <p:bgPr>
        <a:solidFill>
          <a:srgbClr val="758CE5"/>
        </a:solidFill>
        <a:effectLst/>
      </p:bgPr>
    </p:bg>
    <p:spTree>
      <p:nvGrpSpPr>
        <p:cNvPr id="1" name=""/>
        <p:cNvGrpSpPr/>
        <p:nvPr/>
      </p:nvGrpSpPr>
      <p:grpSpPr>
        <a:xfrm>
          <a:off x="0" y="0"/>
          <a:ext cx="0" cy="0"/>
          <a:chOff x="0" y="0"/>
          <a:chExt cx="0" cy="0"/>
        </a:xfrm>
      </p:grpSpPr>
      <p:sp>
        <p:nvSpPr>
          <p:cNvPr id="26" name="Freeform 930">
            <a:hlinkClick r:id="" action="ppaction://noaction"/>
            <a:extLst>
              <a:ext uri="{FF2B5EF4-FFF2-40B4-BE49-F238E27FC236}">
                <a16:creationId xmlns:a16="http://schemas.microsoft.com/office/drawing/2014/main" id="{C3B8F23A-5B1A-70B1-6944-9FCFA135C8F6}"/>
              </a:ext>
            </a:extLst>
          </p:cNvPr>
          <p:cNvSpPr>
            <a:spLocks noEditPoints="1"/>
          </p:cNvSpPr>
          <p:nvPr userDrawn="1"/>
        </p:nvSpPr>
        <p:spPr bwMode="auto">
          <a:xfrm>
            <a:off x="11580699" y="-154952"/>
            <a:ext cx="156105" cy="140494"/>
          </a:xfrm>
          <a:custGeom>
            <a:avLst/>
            <a:gdLst>
              <a:gd name="T0" fmla="*/ 366 w 385"/>
              <a:gd name="T1" fmla="*/ 38 h 346"/>
              <a:gd name="T2" fmla="*/ 20 w 385"/>
              <a:gd name="T3" fmla="*/ 38 h 346"/>
              <a:gd name="T4" fmla="*/ 0 w 385"/>
              <a:gd name="T5" fmla="*/ 19 h 346"/>
              <a:gd name="T6" fmla="*/ 20 w 385"/>
              <a:gd name="T7" fmla="*/ 0 h 346"/>
              <a:gd name="T8" fmla="*/ 366 w 385"/>
              <a:gd name="T9" fmla="*/ 0 h 346"/>
              <a:gd name="T10" fmla="*/ 385 w 385"/>
              <a:gd name="T11" fmla="*/ 19 h 346"/>
              <a:gd name="T12" fmla="*/ 366 w 385"/>
              <a:gd name="T13" fmla="*/ 38 h 346"/>
              <a:gd name="T14" fmla="*/ 385 w 385"/>
              <a:gd name="T15" fmla="*/ 122 h 346"/>
              <a:gd name="T16" fmla="*/ 366 w 385"/>
              <a:gd name="T17" fmla="*/ 103 h 346"/>
              <a:gd name="T18" fmla="*/ 20 w 385"/>
              <a:gd name="T19" fmla="*/ 103 h 346"/>
              <a:gd name="T20" fmla="*/ 0 w 385"/>
              <a:gd name="T21" fmla="*/ 122 h 346"/>
              <a:gd name="T22" fmla="*/ 20 w 385"/>
              <a:gd name="T23" fmla="*/ 141 h 346"/>
              <a:gd name="T24" fmla="*/ 366 w 385"/>
              <a:gd name="T25" fmla="*/ 141 h 346"/>
              <a:gd name="T26" fmla="*/ 385 w 385"/>
              <a:gd name="T27" fmla="*/ 122 h 346"/>
              <a:gd name="T28" fmla="*/ 385 w 385"/>
              <a:gd name="T29" fmla="*/ 224 h 346"/>
              <a:gd name="T30" fmla="*/ 366 w 385"/>
              <a:gd name="T31" fmla="*/ 205 h 346"/>
              <a:gd name="T32" fmla="*/ 20 w 385"/>
              <a:gd name="T33" fmla="*/ 205 h 346"/>
              <a:gd name="T34" fmla="*/ 0 w 385"/>
              <a:gd name="T35" fmla="*/ 224 h 346"/>
              <a:gd name="T36" fmla="*/ 20 w 385"/>
              <a:gd name="T37" fmla="*/ 243 h 346"/>
              <a:gd name="T38" fmla="*/ 366 w 385"/>
              <a:gd name="T39" fmla="*/ 243 h 346"/>
              <a:gd name="T40" fmla="*/ 385 w 385"/>
              <a:gd name="T41" fmla="*/ 224 h 346"/>
              <a:gd name="T42" fmla="*/ 212 w 385"/>
              <a:gd name="T43" fmla="*/ 327 h 346"/>
              <a:gd name="T44" fmla="*/ 192 w 385"/>
              <a:gd name="T45" fmla="*/ 307 h 346"/>
              <a:gd name="T46" fmla="*/ 21 w 385"/>
              <a:gd name="T47" fmla="*/ 307 h 346"/>
              <a:gd name="T48" fmla="*/ 2 w 385"/>
              <a:gd name="T49" fmla="*/ 327 h 346"/>
              <a:gd name="T50" fmla="*/ 21 w 385"/>
              <a:gd name="T51" fmla="*/ 346 h 346"/>
              <a:gd name="T52" fmla="*/ 192 w 385"/>
              <a:gd name="T53" fmla="*/ 346 h 346"/>
              <a:gd name="T54" fmla="*/ 212 w 385"/>
              <a:gd name="T55" fmla="*/ 32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5" h="346">
                <a:moveTo>
                  <a:pt x="366" y="38"/>
                </a:moveTo>
                <a:cubicBezTo>
                  <a:pt x="20" y="38"/>
                  <a:pt x="20" y="38"/>
                  <a:pt x="20" y="38"/>
                </a:cubicBezTo>
                <a:cubicBezTo>
                  <a:pt x="9" y="38"/>
                  <a:pt x="0" y="30"/>
                  <a:pt x="0" y="19"/>
                </a:cubicBezTo>
                <a:cubicBezTo>
                  <a:pt x="0" y="8"/>
                  <a:pt x="9" y="0"/>
                  <a:pt x="20" y="0"/>
                </a:cubicBezTo>
                <a:cubicBezTo>
                  <a:pt x="366" y="0"/>
                  <a:pt x="366" y="0"/>
                  <a:pt x="366" y="0"/>
                </a:cubicBezTo>
                <a:cubicBezTo>
                  <a:pt x="376" y="0"/>
                  <a:pt x="385" y="8"/>
                  <a:pt x="385" y="19"/>
                </a:cubicBezTo>
                <a:cubicBezTo>
                  <a:pt x="385" y="30"/>
                  <a:pt x="376" y="38"/>
                  <a:pt x="366" y="38"/>
                </a:cubicBezTo>
                <a:close/>
                <a:moveTo>
                  <a:pt x="385" y="122"/>
                </a:moveTo>
                <a:cubicBezTo>
                  <a:pt x="385" y="111"/>
                  <a:pt x="376" y="103"/>
                  <a:pt x="366" y="103"/>
                </a:cubicBezTo>
                <a:cubicBezTo>
                  <a:pt x="20" y="103"/>
                  <a:pt x="20" y="103"/>
                  <a:pt x="20" y="103"/>
                </a:cubicBezTo>
                <a:cubicBezTo>
                  <a:pt x="9" y="103"/>
                  <a:pt x="0" y="111"/>
                  <a:pt x="0" y="122"/>
                </a:cubicBezTo>
                <a:cubicBezTo>
                  <a:pt x="0" y="132"/>
                  <a:pt x="9" y="141"/>
                  <a:pt x="20" y="141"/>
                </a:cubicBezTo>
                <a:cubicBezTo>
                  <a:pt x="366" y="141"/>
                  <a:pt x="366" y="141"/>
                  <a:pt x="366" y="141"/>
                </a:cubicBezTo>
                <a:cubicBezTo>
                  <a:pt x="376" y="141"/>
                  <a:pt x="385" y="132"/>
                  <a:pt x="385" y="122"/>
                </a:cubicBezTo>
                <a:close/>
                <a:moveTo>
                  <a:pt x="385" y="224"/>
                </a:moveTo>
                <a:cubicBezTo>
                  <a:pt x="385" y="214"/>
                  <a:pt x="376" y="205"/>
                  <a:pt x="366" y="205"/>
                </a:cubicBezTo>
                <a:cubicBezTo>
                  <a:pt x="20" y="205"/>
                  <a:pt x="20" y="205"/>
                  <a:pt x="20" y="205"/>
                </a:cubicBezTo>
                <a:cubicBezTo>
                  <a:pt x="9" y="205"/>
                  <a:pt x="0" y="214"/>
                  <a:pt x="0" y="224"/>
                </a:cubicBezTo>
                <a:cubicBezTo>
                  <a:pt x="0" y="235"/>
                  <a:pt x="9" y="243"/>
                  <a:pt x="20" y="243"/>
                </a:cubicBezTo>
                <a:cubicBezTo>
                  <a:pt x="366" y="243"/>
                  <a:pt x="366" y="243"/>
                  <a:pt x="366" y="243"/>
                </a:cubicBezTo>
                <a:cubicBezTo>
                  <a:pt x="376" y="243"/>
                  <a:pt x="385" y="235"/>
                  <a:pt x="385" y="224"/>
                </a:cubicBezTo>
                <a:close/>
                <a:moveTo>
                  <a:pt x="212" y="327"/>
                </a:moveTo>
                <a:cubicBezTo>
                  <a:pt x="212" y="316"/>
                  <a:pt x="203" y="307"/>
                  <a:pt x="192" y="307"/>
                </a:cubicBezTo>
                <a:cubicBezTo>
                  <a:pt x="21" y="307"/>
                  <a:pt x="21" y="307"/>
                  <a:pt x="21" y="307"/>
                </a:cubicBezTo>
                <a:cubicBezTo>
                  <a:pt x="10" y="307"/>
                  <a:pt x="2" y="316"/>
                  <a:pt x="2" y="327"/>
                </a:cubicBezTo>
                <a:cubicBezTo>
                  <a:pt x="2" y="337"/>
                  <a:pt x="10" y="346"/>
                  <a:pt x="21" y="346"/>
                </a:cubicBezTo>
                <a:cubicBezTo>
                  <a:pt x="192" y="346"/>
                  <a:pt x="192" y="346"/>
                  <a:pt x="192" y="346"/>
                </a:cubicBezTo>
                <a:cubicBezTo>
                  <a:pt x="203" y="346"/>
                  <a:pt x="212" y="337"/>
                  <a:pt x="212" y="327"/>
                </a:cubicBezTo>
                <a:close/>
              </a:path>
            </a:pathLst>
          </a:custGeom>
          <a:solidFill>
            <a:schemeClr val="accent5">
              <a:alpha val="80000"/>
            </a:schemeClr>
          </a:solidFill>
          <a:ln>
            <a:noFill/>
          </a:ln>
        </p:spPr>
        <p:txBody>
          <a:bodyPr vert="horz" wrap="square" lIns="45843" tIns="22921" rIns="45843" bIns="22921" numCol="1" anchor="t" anchorCtr="0" compatLnSpc="1">
            <a:prstTxWarp prst="textNoShape">
              <a:avLst/>
            </a:prstTxWarp>
          </a:bodyPr>
          <a:lstStyle/>
          <a:p>
            <a:endParaRPr lang="en-US" sz="903">
              <a:solidFill>
                <a:schemeClr val="bg1"/>
              </a:solidFill>
            </a:endParaRPr>
          </a:p>
        </p:txBody>
      </p:sp>
      <p:pic>
        <p:nvPicPr>
          <p:cNvPr id="3" name="Picture 2" descr="A red and white lines on a black background&#10;&#10;AI-generated content may be incorrect.">
            <a:extLst>
              <a:ext uri="{FF2B5EF4-FFF2-40B4-BE49-F238E27FC236}">
                <a16:creationId xmlns:a16="http://schemas.microsoft.com/office/drawing/2014/main" id="{C326D8FA-067F-A976-DAD4-A25F7DB848C5}"/>
              </a:ext>
            </a:extLst>
          </p:cNvPr>
          <p:cNvPicPr>
            <a:picLocks noChangeAspect="1"/>
          </p:cNvPicPr>
          <p:nvPr userDrawn="1"/>
        </p:nvPicPr>
        <p:blipFill>
          <a:blip r:embed="rId2">
            <a:extLst>
              <a:ext uri="{28A0092B-C50C-407E-A947-70E740481C1C}">
                <a14:useLocalDpi xmlns:a14="http://schemas.microsoft.com/office/drawing/2010/main" val="0"/>
              </a:ext>
            </a:extLst>
          </a:blip>
          <a:srcRect l="62672"/>
          <a:stretch>
            <a:fillRect/>
          </a:stretch>
        </p:blipFill>
        <p:spPr>
          <a:xfrm rot="12693244">
            <a:off x="8929724" y="109198"/>
            <a:ext cx="4094644" cy="10919212"/>
          </a:xfrm>
          <a:prstGeom prst="rect">
            <a:avLst/>
          </a:prstGeom>
        </p:spPr>
      </p:pic>
      <p:pic>
        <p:nvPicPr>
          <p:cNvPr id="6" name="Picture 5" descr="A red and white lines on a black background&#10;&#10;AI-generated content may be incorrect.">
            <a:extLst>
              <a:ext uri="{FF2B5EF4-FFF2-40B4-BE49-F238E27FC236}">
                <a16:creationId xmlns:a16="http://schemas.microsoft.com/office/drawing/2014/main" id="{82BC24EE-DDEC-39E8-6C8D-D370C4E41D75}"/>
              </a:ext>
            </a:extLst>
          </p:cNvPr>
          <p:cNvPicPr>
            <a:picLocks noChangeAspect="1"/>
          </p:cNvPicPr>
          <p:nvPr userDrawn="1"/>
        </p:nvPicPr>
        <p:blipFill>
          <a:blip r:embed="rId3">
            <a:extLst>
              <a:ext uri="{28A0092B-C50C-407E-A947-70E740481C1C}">
                <a14:useLocalDpi xmlns:a14="http://schemas.microsoft.com/office/drawing/2010/main" val="0"/>
              </a:ext>
            </a:extLst>
          </a:blip>
          <a:srcRect t="31216" r="59818" b="13516"/>
          <a:stretch>
            <a:fillRect/>
          </a:stretch>
        </p:blipFill>
        <p:spPr>
          <a:xfrm rot="2343107">
            <a:off x="-1699035" y="-2778655"/>
            <a:ext cx="5327586" cy="7294371"/>
          </a:xfrm>
          <a:prstGeom prst="rect">
            <a:avLst/>
          </a:prstGeom>
        </p:spPr>
      </p:pic>
    </p:spTree>
    <p:extLst>
      <p:ext uri="{BB962C8B-B14F-4D97-AF65-F5344CB8AC3E}">
        <p14:creationId xmlns:p14="http://schemas.microsoft.com/office/powerpoint/2010/main" val="3992164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tandard_Layout">
    <p:bg>
      <p:bgPr>
        <a:solidFill>
          <a:schemeClr val="bg2"/>
        </a:solidFill>
        <a:effectLst/>
      </p:bgPr>
    </p:bg>
    <p:spTree>
      <p:nvGrpSpPr>
        <p:cNvPr id="1" name=""/>
        <p:cNvGrpSpPr/>
        <p:nvPr/>
      </p:nvGrpSpPr>
      <p:grpSpPr>
        <a:xfrm>
          <a:off x="0" y="0"/>
          <a:ext cx="0" cy="0"/>
          <a:chOff x="0" y="0"/>
          <a:chExt cx="0" cy="0"/>
        </a:xfrm>
      </p:grpSpPr>
      <p:sp>
        <p:nvSpPr>
          <p:cNvPr id="26" name="Freeform 930">
            <a:hlinkClick r:id="" action="ppaction://noaction"/>
            <a:extLst>
              <a:ext uri="{FF2B5EF4-FFF2-40B4-BE49-F238E27FC236}">
                <a16:creationId xmlns:a16="http://schemas.microsoft.com/office/drawing/2014/main" id="{C3B8F23A-5B1A-70B1-6944-9FCFA135C8F6}"/>
              </a:ext>
            </a:extLst>
          </p:cNvPr>
          <p:cNvSpPr>
            <a:spLocks noEditPoints="1"/>
          </p:cNvSpPr>
          <p:nvPr userDrawn="1"/>
        </p:nvSpPr>
        <p:spPr bwMode="auto">
          <a:xfrm>
            <a:off x="11580699" y="-154952"/>
            <a:ext cx="156105" cy="140494"/>
          </a:xfrm>
          <a:custGeom>
            <a:avLst/>
            <a:gdLst>
              <a:gd name="T0" fmla="*/ 366 w 385"/>
              <a:gd name="T1" fmla="*/ 38 h 346"/>
              <a:gd name="T2" fmla="*/ 20 w 385"/>
              <a:gd name="T3" fmla="*/ 38 h 346"/>
              <a:gd name="T4" fmla="*/ 0 w 385"/>
              <a:gd name="T5" fmla="*/ 19 h 346"/>
              <a:gd name="T6" fmla="*/ 20 w 385"/>
              <a:gd name="T7" fmla="*/ 0 h 346"/>
              <a:gd name="T8" fmla="*/ 366 w 385"/>
              <a:gd name="T9" fmla="*/ 0 h 346"/>
              <a:gd name="T10" fmla="*/ 385 w 385"/>
              <a:gd name="T11" fmla="*/ 19 h 346"/>
              <a:gd name="T12" fmla="*/ 366 w 385"/>
              <a:gd name="T13" fmla="*/ 38 h 346"/>
              <a:gd name="T14" fmla="*/ 385 w 385"/>
              <a:gd name="T15" fmla="*/ 122 h 346"/>
              <a:gd name="T16" fmla="*/ 366 w 385"/>
              <a:gd name="T17" fmla="*/ 103 h 346"/>
              <a:gd name="T18" fmla="*/ 20 w 385"/>
              <a:gd name="T19" fmla="*/ 103 h 346"/>
              <a:gd name="T20" fmla="*/ 0 w 385"/>
              <a:gd name="T21" fmla="*/ 122 h 346"/>
              <a:gd name="T22" fmla="*/ 20 w 385"/>
              <a:gd name="T23" fmla="*/ 141 h 346"/>
              <a:gd name="T24" fmla="*/ 366 w 385"/>
              <a:gd name="T25" fmla="*/ 141 h 346"/>
              <a:gd name="T26" fmla="*/ 385 w 385"/>
              <a:gd name="T27" fmla="*/ 122 h 346"/>
              <a:gd name="T28" fmla="*/ 385 w 385"/>
              <a:gd name="T29" fmla="*/ 224 h 346"/>
              <a:gd name="T30" fmla="*/ 366 w 385"/>
              <a:gd name="T31" fmla="*/ 205 h 346"/>
              <a:gd name="T32" fmla="*/ 20 w 385"/>
              <a:gd name="T33" fmla="*/ 205 h 346"/>
              <a:gd name="T34" fmla="*/ 0 w 385"/>
              <a:gd name="T35" fmla="*/ 224 h 346"/>
              <a:gd name="T36" fmla="*/ 20 w 385"/>
              <a:gd name="T37" fmla="*/ 243 h 346"/>
              <a:gd name="T38" fmla="*/ 366 w 385"/>
              <a:gd name="T39" fmla="*/ 243 h 346"/>
              <a:gd name="T40" fmla="*/ 385 w 385"/>
              <a:gd name="T41" fmla="*/ 224 h 346"/>
              <a:gd name="T42" fmla="*/ 212 w 385"/>
              <a:gd name="T43" fmla="*/ 327 h 346"/>
              <a:gd name="T44" fmla="*/ 192 w 385"/>
              <a:gd name="T45" fmla="*/ 307 h 346"/>
              <a:gd name="T46" fmla="*/ 21 w 385"/>
              <a:gd name="T47" fmla="*/ 307 h 346"/>
              <a:gd name="T48" fmla="*/ 2 w 385"/>
              <a:gd name="T49" fmla="*/ 327 h 346"/>
              <a:gd name="T50" fmla="*/ 21 w 385"/>
              <a:gd name="T51" fmla="*/ 346 h 346"/>
              <a:gd name="T52" fmla="*/ 192 w 385"/>
              <a:gd name="T53" fmla="*/ 346 h 346"/>
              <a:gd name="T54" fmla="*/ 212 w 385"/>
              <a:gd name="T55" fmla="*/ 32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5" h="346">
                <a:moveTo>
                  <a:pt x="366" y="38"/>
                </a:moveTo>
                <a:cubicBezTo>
                  <a:pt x="20" y="38"/>
                  <a:pt x="20" y="38"/>
                  <a:pt x="20" y="38"/>
                </a:cubicBezTo>
                <a:cubicBezTo>
                  <a:pt x="9" y="38"/>
                  <a:pt x="0" y="30"/>
                  <a:pt x="0" y="19"/>
                </a:cubicBezTo>
                <a:cubicBezTo>
                  <a:pt x="0" y="8"/>
                  <a:pt x="9" y="0"/>
                  <a:pt x="20" y="0"/>
                </a:cubicBezTo>
                <a:cubicBezTo>
                  <a:pt x="366" y="0"/>
                  <a:pt x="366" y="0"/>
                  <a:pt x="366" y="0"/>
                </a:cubicBezTo>
                <a:cubicBezTo>
                  <a:pt x="376" y="0"/>
                  <a:pt x="385" y="8"/>
                  <a:pt x="385" y="19"/>
                </a:cubicBezTo>
                <a:cubicBezTo>
                  <a:pt x="385" y="30"/>
                  <a:pt x="376" y="38"/>
                  <a:pt x="366" y="38"/>
                </a:cubicBezTo>
                <a:close/>
                <a:moveTo>
                  <a:pt x="385" y="122"/>
                </a:moveTo>
                <a:cubicBezTo>
                  <a:pt x="385" y="111"/>
                  <a:pt x="376" y="103"/>
                  <a:pt x="366" y="103"/>
                </a:cubicBezTo>
                <a:cubicBezTo>
                  <a:pt x="20" y="103"/>
                  <a:pt x="20" y="103"/>
                  <a:pt x="20" y="103"/>
                </a:cubicBezTo>
                <a:cubicBezTo>
                  <a:pt x="9" y="103"/>
                  <a:pt x="0" y="111"/>
                  <a:pt x="0" y="122"/>
                </a:cubicBezTo>
                <a:cubicBezTo>
                  <a:pt x="0" y="132"/>
                  <a:pt x="9" y="141"/>
                  <a:pt x="20" y="141"/>
                </a:cubicBezTo>
                <a:cubicBezTo>
                  <a:pt x="366" y="141"/>
                  <a:pt x="366" y="141"/>
                  <a:pt x="366" y="141"/>
                </a:cubicBezTo>
                <a:cubicBezTo>
                  <a:pt x="376" y="141"/>
                  <a:pt x="385" y="132"/>
                  <a:pt x="385" y="122"/>
                </a:cubicBezTo>
                <a:close/>
                <a:moveTo>
                  <a:pt x="385" y="224"/>
                </a:moveTo>
                <a:cubicBezTo>
                  <a:pt x="385" y="214"/>
                  <a:pt x="376" y="205"/>
                  <a:pt x="366" y="205"/>
                </a:cubicBezTo>
                <a:cubicBezTo>
                  <a:pt x="20" y="205"/>
                  <a:pt x="20" y="205"/>
                  <a:pt x="20" y="205"/>
                </a:cubicBezTo>
                <a:cubicBezTo>
                  <a:pt x="9" y="205"/>
                  <a:pt x="0" y="214"/>
                  <a:pt x="0" y="224"/>
                </a:cubicBezTo>
                <a:cubicBezTo>
                  <a:pt x="0" y="235"/>
                  <a:pt x="9" y="243"/>
                  <a:pt x="20" y="243"/>
                </a:cubicBezTo>
                <a:cubicBezTo>
                  <a:pt x="366" y="243"/>
                  <a:pt x="366" y="243"/>
                  <a:pt x="366" y="243"/>
                </a:cubicBezTo>
                <a:cubicBezTo>
                  <a:pt x="376" y="243"/>
                  <a:pt x="385" y="235"/>
                  <a:pt x="385" y="224"/>
                </a:cubicBezTo>
                <a:close/>
                <a:moveTo>
                  <a:pt x="212" y="327"/>
                </a:moveTo>
                <a:cubicBezTo>
                  <a:pt x="212" y="316"/>
                  <a:pt x="203" y="307"/>
                  <a:pt x="192" y="307"/>
                </a:cubicBezTo>
                <a:cubicBezTo>
                  <a:pt x="21" y="307"/>
                  <a:pt x="21" y="307"/>
                  <a:pt x="21" y="307"/>
                </a:cubicBezTo>
                <a:cubicBezTo>
                  <a:pt x="10" y="307"/>
                  <a:pt x="2" y="316"/>
                  <a:pt x="2" y="327"/>
                </a:cubicBezTo>
                <a:cubicBezTo>
                  <a:pt x="2" y="337"/>
                  <a:pt x="10" y="346"/>
                  <a:pt x="21" y="346"/>
                </a:cubicBezTo>
                <a:cubicBezTo>
                  <a:pt x="192" y="346"/>
                  <a:pt x="192" y="346"/>
                  <a:pt x="192" y="346"/>
                </a:cubicBezTo>
                <a:cubicBezTo>
                  <a:pt x="203" y="346"/>
                  <a:pt x="212" y="337"/>
                  <a:pt x="212" y="327"/>
                </a:cubicBezTo>
                <a:close/>
              </a:path>
            </a:pathLst>
          </a:custGeom>
          <a:solidFill>
            <a:schemeClr val="accent5">
              <a:alpha val="80000"/>
            </a:schemeClr>
          </a:solidFill>
          <a:ln>
            <a:noFill/>
          </a:ln>
        </p:spPr>
        <p:txBody>
          <a:bodyPr vert="horz" wrap="square" lIns="45843" tIns="22921" rIns="45843" bIns="22921" numCol="1" anchor="t" anchorCtr="0" compatLnSpc="1">
            <a:prstTxWarp prst="textNoShape">
              <a:avLst/>
            </a:prstTxWarp>
          </a:bodyPr>
          <a:lstStyle/>
          <a:p>
            <a:endParaRPr lang="en-US" sz="903">
              <a:solidFill>
                <a:schemeClr val="bg1"/>
              </a:solidFill>
            </a:endParaRPr>
          </a:p>
        </p:txBody>
      </p:sp>
      <p:pic>
        <p:nvPicPr>
          <p:cNvPr id="3" name="Picture 2" descr="A red and white lines on a black background&#10;&#10;AI-generated content may be incorrect.">
            <a:extLst>
              <a:ext uri="{FF2B5EF4-FFF2-40B4-BE49-F238E27FC236}">
                <a16:creationId xmlns:a16="http://schemas.microsoft.com/office/drawing/2014/main" id="{C326D8FA-067F-A976-DAD4-A25F7DB848C5}"/>
              </a:ext>
            </a:extLst>
          </p:cNvPr>
          <p:cNvPicPr>
            <a:picLocks noChangeAspect="1"/>
          </p:cNvPicPr>
          <p:nvPr userDrawn="1"/>
        </p:nvPicPr>
        <p:blipFill>
          <a:blip r:embed="rId2">
            <a:extLst>
              <a:ext uri="{28A0092B-C50C-407E-A947-70E740481C1C}">
                <a14:useLocalDpi xmlns:a14="http://schemas.microsoft.com/office/drawing/2010/main" val="0"/>
              </a:ext>
            </a:extLst>
          </a:blip>
          <a:srcRect l="62672"/>
          <a:stretch>
            <a:fillRect/>
          </a:stretch>
        </p:blipFill>
        <p:spPr>
          <a:xfrm rot="12693244">
            <a:off x="8929724" y="109198"/>
            <a:ext cx="4094644" cy="10919212"/>
          </a:xfrm>
          <a:prstGeom prst="rect">
            <a:avLst/>
          </a:prstGeom>
        </p:spPr>
      </p:pic>
      <p:pic>
        <p:nvPicPr>
          <p:cNvPr id="6" name="Picture 5" descr="A red and white lines on a black background&#10;&#10;AI-generated content may be incorrect.">
            <a:extLst>
              <a:ext uri="{FF2B5EF4-FFF2-40B4-BE49-F238E27FC236}">
                <a16:creationId xmlns:a16="http://schemas.microsoft.com/office/drawing/2014/main" id="{82BC24EE-DDEC-39E8-6C8D-D370C4E41D75}"/>
              </a:ext>
            </a:extLst>
          </p:cNvPr>
          <p:cNvPicPr>
            <a:picLocks noChangeAspect="1"/>
          </p:cNvPicPr>
          <p:nvPr userDrawn="1"/>
        </p:nvPicPr>
        <p:blipFill>
          <a:blip r:embed="rId3">
            <a:extLst>
              <a:ext uri="{28A0092B-C50C-407E-A947-70E740481C1C}">
                <a14:useLocalDpi xmlns:a14="http://schemas.microsoft.com/office/drawing/2010/main" val="0"/>
              </a:ext>
            </a:extLst>
          </a:blip>
          <a:srcRect t="31216" r="59818" b="13516"/>
          <a:stretch>
            <a:fillRect/>
          </a:stretch>
        </p:blipFill>
        <p:spPr>
          <a:xfrm rot="2343107">
            <a:off x="-1699035" y="-2778655"/>
            <a:ext cx="5327586" cy="7294371"/>
          </a:xfrm>
          <a:prstGeom prst="rect">
            <a:avLst/>
          </a:prstGeom>
        </p:spPr>
      </p:pic>
    </p:spTree>
    <p:extLst>
      <p:ext uri="{BB962C8B-B14F-4D97-AF65-F5344CB8AC3E}">
        <p14:creationId xmlns:p14="http://schemas.microsoft.com/office/powerpoint/2010/main" val="80186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2ED6C-F195-B18C-B786-B78B65B293E3}"/>
              </a:ext>
            </a:extLst>
          </p:cNvPr>
          <p:cNvSpPr>
            <a:spLocks noGrp="1"/>
          </p:cNvSpPr>
          <p:nvPr>
            <p:ph type="title"/>
          </p:nvPr>
        </p:nvSpPr>
        <p:spPr/>
        <p:txBody>
          <a:bodyPr/>
          <a:lstStyle/>
          <a:p>
            <a:r>
              <a:rPr lang="en-US"/>
              <a:t>Click to edit Master title style</a:t>
            </a:r>
          </a:p>
        </p:txBody>
      </p:sp>
      <p:sp>
        <p:nvSpPr>
          <p:cNvPr id="3" name="Text Placeholder 24">
            <a:extLst>
              <a:ext uri="{FF2B5EF4-FFF2-40B4-BE49-F238E27FC236}">
                <a16:creationId xmlns:a16="http://schemas.microsoft.com/office/drawing/2014/main" id="{C5DB5C28-838D-14C3-5057-A0DC5E19BCB5}"/>
              </a:ext>
            </a:extLst>
          </p:cNvPr>
          <p:cNvSpPr>
            <a:spLocks noGrp="1"/>
          </p:cNvSpPr>
          <p:nvPr>
            <p:ph type="body" sz="quarter" idx="14"/>
          </p:nvPr>
        </p:nvSpPr>
        <p:spPr>
          <a:xfrm>
            <a:off x="8506354" y="3294475"/>
            <a:ext cx="2057400" cy="464604"/>
          </a:xfrm>
        </p:spPr>
        <p:txBody>
          <a:bodyPr>
            <a:noAutofit/>
          </a:bodyPr>
          <a:lstStyle>
            <a:lvl1pPr algn="ctr">
              <a:defRPr lang="en-US" sz="1200" b="1" kern="1200" dirty="0" smtClean="0">
                <a:solidFill>
                  <a:schemeClr val="tx1"/>
                </a:solidFill>
                <a:latin typeface="+mn-lt"/>
                <a:ea typeface="+mn-ea"/>
                <a:cs typeface="+mn-cs"/>
              </a:defRPr>
            </a:lvl1pPr>
            <a:lvl2pPr marL="457107" indent="0" algn="ctr">
              <a:buNone/>
              <a:defRPr sz="1200"/>
            </a:lvl2pPr>
            <a:lvl3pPr>
              <a:defRPr sz="1100"/>
            </a:lvl3pPr>
            <a:lvl4pPr>
              <a:defRPr sz="1050"/>
            </a:lvl4pPr>
            <a:lvl5pPr>
              <a:defRPr sz="1050"/>
            </a:lvl5pPr>
          </a:lstStyle>
          <a:p>
            <a:pPr marL="0" lvl="0" indent="0" algn="ctr" defTabSz="457101" rtl="0" eaLnBrk="1" latinLnBrk="0" hangingPunct="1">
              <a:lnSpc>
                <a:spcPct val="80000"/>
              </a:lnSpc>
              <a:spcBef>
                <a:spcPts val="600"/>
              </a:spcBef>
              <a:spcAft>
                <a:spcPts val="0"/>
              </a:spcAft>
              <a:buFont typeface="Arial"/>
              <a:buNone/>
            </a:pPr>
            <a:r>
              <a:rPr lang="en-US"/>
              <a:t>Click to edit Master text styles</a:t>
            </a:r>
          </a:p>
        </p:txBody>
      </p:sp>
      <p:sp>
        <p:nvSpPr>
          <p:cNvPr id="4" name="Picture Placeholder 21">
            <a:extLst>
              <a:ext uri="{FF2B5EF4-FFF2-40B4-BE49-F238E27FC236}">
                <a16:creationId xmlns:a16="http://schemas.microsoft.com/office/drawing/2014/main" id="{D1E4945D-7BD1-2944-FF0E-345D1E5D481F}"/>
              </a:ext>
            </a:extLst>
          </p:cNvPr>
          <p:cNvSpPr>
            <a:spLocks noGrp="1"/>
          </p:cNvSpPr>
          <p:nvPr>
            <p:ph type="pic" sz="quarter" idx="15"/>
          </p:nvPr>
        </p:nvSpPr>
        <p:spPr>
          <a:xfrm>
            <a:off x="8705850" y="3861620"/>
            <a:ext cx="1638300" cy="1641713"/>
          </a:xfrm>
          <a:prstGeom prst="ellipse">
            <a:avLst/>
          </a:prstGeom>
          <a:solidFill>
            <a:schemeClr val="bg2">
              <a:lumMod val="95000"/>
            </a:schemeClr>
          </a:solidFill>
        </p:spPr>
        <p:txBody>
          <a:bodyPr anchor="ctr">
            <a:normAutofit/>
          </a:bodyPr>
          <a:lstStyle>
            <a:lvl1pPr algn="ctr">
              <a:defRPr sz="1400"/>
            </a:lvl1pPr>
          </a:lstStyle>
          <a:p>
            <a:r>
              <a:rPr lang="en-US"/>
              <a:t>Click icon to add picture</a:t>
            </a:r>
          </a:p>
        </p:txBody>
      </p:sp>
      <p:sp>
        <p:nvSpPr>
          <p:cNvPr id="5" name="Text Placeholder 24">
            <a:extLst>
              <a:ext uri="{FF2B5EF4-FFF2-40B4-BE49-F238E27FC236}">
                <a16:creationId xmlns:a16="http://schemas.microsoft.com/office/drawing/2014/main" id="{51AFF131-7FED-A998-4B89-B81A3C996A35}"/>
              </a:ext>
            </a:extLst>
          </p:cNvPr>
          <p:cNvSpPr>
            <a:spLocks noGrp="1"/>
          </p:cNvSpPr>
          <p:nvPr>
            <p:ph type="body" sz="quarter" idx="16"/>
          </p:nvPr>
        </p:nvSpPr>
        <p:spPr>
          <a:xfrm>
            <a:off x="8536517" y="5696378"/>
            <a:ext cx="2057400" cy="464604"/>
          </a:xfrm>
        </p:spPr>
        <p:txBody>
          <a:bodyPr>
            <a:noAutofit/>
          </a:bodyPr>
          <a:lstStyle>
            <a:lvl1pPr algn="ctr">
              <a:defRPr lang="en-US" sz="1200" b="1" kern="1200" dirty="0" smtClean="0">
                <a:solidFill>
                  <a:schemeClr val="tx1"/>
                </a:solidFill>
                <a:latin typeface="+mn-lt"/>
                <a:ea typeface="+mn-ea"/>
                <a:cs typeface="+mn-cs"/>
              </a:defRPr>
            </a:lvl1pPr>
            <a:lvl2pPr marL="457107" indent="0" algn="ctr">
              <a:buNone/>
              <a:defRPr sz="1200"/>
            </a:lvl2pPr>
            <a:lvl3pPr>
              <a:defRPr sz="1100"/>
            </a:lvl3pPr>
            <a:lvl4pPr>
              <a:defRPr sz="1050"/>
            </a:lvl4pPr>
            <a:lvl5pPr>
              <a:defRPr sz="1050"/>
            </a:lvl5pPr>
          </a:lstStyle>
          <a:p>
            <a:pPr marL="0" lvl="0" indent="0" algn="ctr" defTabSz="457101" rtl="0" eaLnBrk="1" latinLnBrk="0" hangingPunct="1">
              <a:lnSpc>
                <a:spcPct val="80000"/>
              </a:lnSpc>
              <a:spcBef>
                <a:spcPts val="600"/>
              </a:spcBef>
              <a:spcAft>
                <a:spcPts val="0"/>
              </a:spcAft>
              <a:buFont typeface="Arial"/>
              <a:buNone/>
            </a:pPr>
            <a:r>
              <a:rPr lang="en-US"/>
              <a:t>Click to edit Master text styles</a:t>
            </a:r>
          </a:p>
        </p:txBody>
      </p:sp>
      <p:sp>
        <p:nvSpPr>
          <p:cNvPr id="6" name="Picture Placeholder 21">
            <a:extLst>
              <a:ext uri="{FF2B5EF4-FFF2-40B4-BE49-F238E27FC236}">
                <a16:creationId xmlns:a16="http://schemas.microsoft.com/office/drawing/2014/main" id="{0BEB6ED5-8E2F-C760-83AB-646FE3DED4E8}"/>
              </a:ext>
            </a:extLst>
          </p:cNvPr>
          <p:cNvSpPr>
            <a:spLocks noGrp="1"/>
          </p:cNvSpPr>
          <p:nvPr>
            <p:ph type="pic" sz="quarter" idx="17"/>
          </p:nvPr>
        </p:nvSpPr>
        <p:spPr>
          <a:xfrm>
            <a:off x="8705850" y="1558687"/>
            <a:ext cx="1638300" cy="1641713"/>
          </a:xfrm>
          <a:prstGeom prst="ellipse">
            <a:avLst/>
          </a:prstGeom>
          <a:solidFill>
            <a:schemeClr val="bg2">
              <a:lumMod val="95000"/>
            </a:schemeClr>
          </a:solidFill>
        </p:spPr>
        <p:txBody>
          <a:bodyPr anchor="ctr">
            <a:normAutofit/>
          </a:bodyPr>
          <a:lstStyle>
            <a:lvl1pPr algn="ctr">
              <a:defRPr sz="1400"/>
            </a:lvl1pPr>
          </a:lstStyle>
          <a:p>
            <a:r>
              <a:rPr lang="en-US"/>
              <a:t>Click icon to add picture</a:t>
            </a:r>
          </a:p>
        </p:txBody>
      </p:sp>
      <p:sp>
        <p:nvSpPr>
          <p:cNvPr id="7" name="Text Placeholder 24">
            <a:extLst>
              <a:ext uri="{FF2B5EF4-FFF2-40B4-BE49-F238E27FC236}">
                <a16:creationId xmlns:a16="http://schemas.microsoft.com/office/drawing/2014/main" id="{199380E2-0789-AD71-B6EA-FE755075ACA4}"/>
              </a:ext>
            </a:extLst>
          </p:cNvPr>
          <p:cNvSpPr>
            <a:spLocks noGrp="1"/>
          </p:cNvSpPr>
          <p:nvPr>
            <p:ph type="body" sz="quarter" idx="18"/>
          </p:nvPr>
        </p:nvSpPr>
        <p:spPr>
          <a:xfrm>
            <a:off x="6223795" y="3294475"/>
            <a:ext cx="2057400" cy="464604"/>
          </a:xfrm>
        </p:spPr>
        <p:txBody>
          <a:bodyPr>
            <a:noAutofit/>
          </a:bodyPr>
          <a:lstStyle>
            <a:lvl1pPr algn="ctr">
              <a:defRPr lang="en-US" sz="1200" b="1" kern="1200" dirty="0" smtClean="0">
                <a:solidFill>
                  <a:schemeClr val="tx1"/>
                </a:solidFill>
                <a:latin typeface="+mn-lt"/>
                <a:ea typeface="+mn-ea"/>
                <a:cs typeface="+mn-cs"/>
              </a:defRPr>
            </a:lvl1pPr>
            <a:lvl2pPr marL="457107" indent="0" algn="ctr">
              <a:buNone/>
              <a:defRPr sz="1200"/>
            </a:lvl2pPr>
            <a:lvl3pPr>
              <a:defRPr sz="1100"/>
            </a:lvl3pPr>
            <a:lvl4pPr>
              <a:defRPr sz="1050"/>
            </a:lvl4pPr>
            <a:lvl5pPr>
              <a:defRPr sz="1050"/>
            </a:lvl5pPr>
          </a:lstStyle>
          <a:p>
            <a:pPr marL="0" lvl="0" indent="0" algn="ctr" defTabSz="457101" rtl="0" eaLnBrk="1" latinLnBrk="0" hangingPunct="1">
              <a:lnSpc>
                <a:spcPct val="80000"/>
              </a:lnSpc>
              <a:spcBef>
                <a:spcPts val="600"/>
              </a:spcBef>
              <a:spcAft>
                <a:spcPts val="0"/>
              </a:spcAft>
              <a:buFont typeface="Arial"/>
              <a:buNone/>
            </a:pPr>
            <a:r>
              <a:rPr lang="en-US"/>
              <a:t>Click to edit Master text styles</a:t>
            </a:r>
          </a:p>
        </p:txBody>
      </p:sp>
      <p:sp>
        <p:nvSpPr>
          <p:cNvPr id="8" name="Picture Placeholder 21">
            <a:extLst>
              <a:ext uri="{FF2B5EF4-FFF2-40B4-BE49-F238E27FC236}">
                <a16:creationId xmlns:a16="http://schemas.microsoft.com/office/drawing/2014/main" id="{A817D8B7-DED8-F16F-F958-5302BBCF150E}"/>
              </a:ext>
            </a:extLst>
          </p:cNvPr>
          <p:cNvSpPr>
            <a:spLocks noGrp="1"/>
          </p:cNvSpPr>
          <p:nvPr>
            <p:ph type="pic" sz="quarter" idx="19"/>
          </p:nvPr>
        </p:nvSpPr>
        <p:spPr>
          <a:xfrm>
            <a:off x="6411119" y="3861620"/>
            <a:ext cx="1638300" cy="1641713"/>
          </a:xfrm>
          <a:prstGeom prst="ellipse">
            <a:avLst/>
          </a:prstGeom>
          <a:solidFill>
            <a:schemeClr val="bg2">
              <a:lumMod val="95000"/>
            </a:schemeClr>
          </a:solidFill>
        </p:spPr>
        <p:txBody>
          <a:bodyPr anchor="ctr">
            <a:normAutofit/>
          </a:bodyPr>
          <a:lstStyle>
            <a:lvl1pPr algn="ctr">
              <a:defRPr sz="1400"/>
            </a:lvl1pPr>
          </a:lstStyle>
          <a:p>
            <a:r>
              <a:rPr lang="en-US"/>
              <a:t>Click icon to add picture</a:t>
            </a:r>
          </a:p>
        </p:txBody>
      </p:sp>
      <p:sp>
        <p:nvSpPr>
          <p:cNvPr id="9" name="Text Placeholder 24">
            <a:extLst>
              <a:ext uri="{FF2B5EF4-FFF2-40B4-BE49-F238E27FC236}">
                <a16:creationId xmlns:a16="http://schemas.microsoft.com/office/drawing/2014/main" id="{DE310BF1-8679-C27D-BB87-5926932AEA1C}"/>
              </a:ext>
            </a:extLst>
          </p:cNvPr>
          <p:cNvSpPr>
            <a:spLocks noGrp="1"/>
          </p:cNvSpPr>
          <p:nvPr>
            <p:ph type="body" sz="quarter" idx="20"/>
          </p:nvPr>
        </p:nvSpPr>
        <p:spPr>
          <a:xfrm>
            <a:off x="6266657" y="5696378"/>
            <a:ext cx="2057400" cy="464604"/>
          </a:xfrm>
        </p:spPr>
        <p:txBody>
          <a:bodyPr>
            <a:noAutofit/>
          </a:bodyPr>
          <a:lstStyle>
            <a:lvl1pPr algn="ctr">
              <a:defRPr lang="en-US" sz="1200" b="1" kern="1200" dirty="0" smtClean="0">
                <a:solidFill>
                  <a:schemeClr val="tx1"/>
                </a:solidFill>
                <a:latin typeface="+mn-lt"/>
                <a:ea typeface="+mn-ea"/>
                <a:cs typeface="+mn-cs"/>
              </a:defRPr>
            </a:lvl1pPr>
            <a:lvl2pPr marL="457107" indent="0" algn="ctr">
              <a:buNone/>
              <a:defRPr sz="1200"/>
            </a:lvl2pPr>
            <a:lvl3pPr>
              <a:defRPr sz="1100"/>
            </a:lvl3pPr>
            <a:lvl4pPr>
              <a:defRPr sz="1050"/>
            </a:lvl4pPr>
            <a:lvl5pPr>
              <a:defRPr sz="1050"/>
            </a:lvl5pPr>
          </a:lstStyle>
          <a:p>
            <a:pPr marL="0" lvl="0" indent="0" algn="ctr" defTabSz="457101" rtl="0" eaLnBrk="1" latinLnBrk="0" hangingPunct="1">
              <a:lnSpc>
                <a:spcPct val="80000"/>
              </a:lnSpc>
              <a:spcBef>
                <a:spcPts val="600"/>
              </a:spcBef>
              <a:spcAft>
                <a:spcPts val="0"/>
              </a:spcAft>
              <a:buFont typeface="Arial"/>
              <a:buNone/>
            </a:pPr>
            <a:r>
              <a:rPr lang="en-US"/>
              <a:t>Click to edit Master text styles</a:t>
            </a:r>
          </a:p>
        </p:txBody>
      </p:sp>
      <p:sp>
        <p:nvSpPr>
          <p:cNvPr id="10" name="Picture Placeholder 21">
            <a:extLst>
              <a:ext uri="{FF2B5EF4-FFF2-40B4-BE49-F238E27FC236}">
                <a16:creationId xmlns:a16="http://schemas.microsoft.com/office/drawing/2014/main" id="{BD0B6E53-BD54-131B-5B2D-DB12206D7D77}"/>
              </a:ext>
            </a:extLst>
          </p:cNvPr>
          <p:cNvSpPr>
            <a:spLocks noGrp="1"/>
          </p:cNvSpPr>
          <p:nvPr>
            <p:ph type="pic" sz="quarter" idx="21"/>
          </p:nvPr>
        </p:nvSpPr>
        <p:spPr>
          <a:xfrm>
            <a:off x="6411119" y="1558687"/>
            <a:ext cx="1638300" cy="1641713"/>
          </a:xfrm>
          <a:prstGeom prst="ellipse">
            <a:avLst/>
          </a:prstGeom>
          <a:solidFill>
            <a:schemeClr val="bg2">
              <a:lumMod val="95000"/>
            </a:schemeClr>
          </a:solidFill>
        </p:spPr>
        <p:txBody>
          <a:bodyPr anchor="ctr">
            <a:normAutofit/>
          </a:bodyPr>
          <a:lstStyle>
            <a:lvl1pPr algn="ctr">
              <a:defRPr sz="1400"/>
            </a:lvl1pPr>
          </a:lstStyle>
          <a:p>
            <a:r>
              <a:rPr lang="en-US"/>
              <a:t>Click icon to add picture</a:t>
            </a:r>
          </a:p>
        </p:txBody>
      </p:sp>
      <p:sp>
        <p:nvSpPr>
          <p:cNvPr id="11" name="Text Placeholder 24">
            <a:extLst>
              <a:ext uri="{FF2B5EF4-FFF2-40B4-BE49-F238E27FC236}">
                <a16:creationId xmlns:a16="http://schemas.microsoft.com/office/drawing/2014/main" id="{D1307623-D003-7613-3D42-32302E101C16}"/>
              </a:ext>
            </a:extLst>
          </p:cNvPr>
          <p:cNvSpPr>
            <a:spLocks noGrp="1"/>
          </p:cNvSpPr>
          <p:nvPr>
            <p:ph type="body" sz="quarter" idx="22"/>
          </p:nvPr>
        </p:nvSpPr>
        <p:spPr>
          <a:xfrm>
            <a:off x="3892021" y="3294475"/>
            <a:ext cx="2057400" cy="464604"/>
          </a:xfrm>
        </p:spPr>
        <p:txBody>
          <a:bodyPr>
            <a:noAutofit/>
          </a:bodyPr>
          <a:lstStyle>
            <a:lvl1pPr algn="ctr">
              <a:defRPr lang="en-US" sz="1200" b="1" kern="1200" dirty="0" smtClean="0">
                <a:solidFill>
                  <a:schemeClr val="tx1"/>
                </a:solidFill>
                <a:latin typeface="+mn-lt"/>
                <a:ea typeface="+mn-ea"/>
                <a:cs typeface="+mn-cs"/>
              </a:defRPr>
            </a:lvl1pPr>
            <a:lvl2pPr marL="457107" indent="0" algn="ctr">
              <a:buNone/>
              <a:defRPr sz="1200"/>
            </a:lvl2pPr>
            <a:lvl3pPr>
              <a:defRPr sz="1100"/>
            </a:lvl3pPr>
            <a:lvl4pPr>
              <a:defRPr sz="1050"/>
            </a:lvl4pPr>
            <a:lvl5pPr>
              <a:defRPr sz="1050"/>
            </a:lvl5pPr>
          </a:lstStyle>
          <a:p>
            <a:pPr marL="0" lvl="0" indent="0" algn="ctr" defTabSz="457101" rtl="0" eaLnBrk="1" latinLnBrk="0" hangingPunct="1">
              <a:lnSpc>
                <a:spcPct val="80000"/>
              </a:lnSpc>
              <a:spcBef>
                <a:spcPts val="600"/>
              </a:spcBef>
              <a:spcAft>
                <a:spcPts val="0"/>
              </a:spcAft>
              <a:buFont typeface="Arial"/>
              <a:buNone/>
            </a:pPr>
            <a:r>
              <a:rPr lang="en-US"/>
              <a:t>Click to edit Master text styles</a:t>
            </a:r>
          </a:p>
        </p:txBody>
      </p:sp>
      <p:sp>
        <p:nvSpPr>
          <p:cNvPr id="12" name="Picture Placeholder 21">
            <a:extLst>
              <a:ext uri="{FF2B5EF4-FFF2-40B4-BE49-F238E27FC236}">
                <a16:creationId xmlns:a16="http://schemas.microsoft.com/office/drawing/2014/main" id="{4E8C74D7-A39A-5FC6-21CB-0C7F16663190}"/>
              </a:ext>
            </a:extLst>
          </p:cNvPr>
          <p:cNvSpPr>
            <a:spLocks noGrp="1"/>
          </p:cNvSpPr>
          <p:nvPr>
            <p:ph type="pic" sz="quarter" idx="23"/>
          </p:nvPr>
        </p:nvSpPr>
        <p:spPr>
          <a:xfrm>
            <a:off x="4091517" y="3861620"/>
            <a:ext cx="1638300" cy="1641713"/>
          </a:xfrm>
          <a:prstGeom prst="ellipse">
            <a:avLst/>
          </a:prstGeom>
          <a:solidFill>
            <a:schemeClr val="bg2">
              <a:lumMod val="95000"/>
            </a:schemeClr>
          </a:solidFill>
        </p:spPr>
        <p:txBody>
          <a:bodyPr anchor="ctr">
            <a:normAutofit/>
          </a:bodyPr>
          <a:lstStyle>
            <a:lvl1pPr algn="ctr">
              <a:defRPr sz="1400"/>
            </a:lvl1pPr>
          </a:lstStyle>
          <a:p>
            <a:r>
              <a:rPr lang="en-US"/>
              <a:t>Click icon to add picture</a:t>
            </a:r>
          </a:p>
        </p:txBody>
      </p:sp>
      <p:sp>
        <p:nvSpPr>
          <p:cNvPr id="13" name="Text Placeholder 24">
            <a:extLst>
              <a:ext uri="{FF2B5EF4-FFF2-40B4-BE49-F238E27FC236}">
                <a16:creationId xmlns:a16="http://schemas.microsoft.com/office/drawing/2014/main" id="{5DC28A5C-1F24-BA62-F5ED-F23AFAFEC899}"/>
              </a:ext>
            </a:extLst>
          </p:cNvPr>
          <p:cNvSpPr>
            <a:spLocks noGrp="1"/>
          </p:cNvSpPr>
          <p:nvPr>
            <p:ph type="body" sz="quarter" idx="24"/>
          </p:nvPr>
        </p:nvSpPr>
        <p:spPr>
          <a:xfrm>
            <a:off x="3892021" y="5696378"/>
            <a:ext cx="2057400" cy="464604"/>
          </a:xfrm>
        </p:spPr>
        <p:txBody>
          <a:bodyPr>
            <a:noAutofit/>
          </a:bodyPr>
          <a:lstStyle>
            <a:lvl1pPr algn="ctr">
              <a:defRPr lang="en-US" sz="1200" b="1" kern="1200" dirty="0" smtClean="0">
                <a:solidFill>
                  <a:schemeClr val="tx1"/>
                </a:solidFill>
                <a:latin typeface="+mn-lt"/>
                <a:ea typeface="+mn-ea"/>
                <a:cs typeface="+mn-cs"/>
              </a:defRPr>
            </a:lvl1pPr>
            <a:lvl2pPr marL="457107" indent="0" algn="ctr">
              <a:buNone/>
              <a:defRPr sz="1200"/>
            </a:lvl2pPr>
            <a:lvl3pPr>
              <a:defRPr sz="1100"/>
            </a:lvl3pPr>
            <a:lvl4pPr>
              <a:defRPr sz="1050"/>
            </a:lvl4pPr>
            <a:lvl5pPr>
              <a:defRPr sz="1050"/>
            </a:lvl5pPr>
          </a:lstStyle>
          <a:p>
            <a:pPr marL="0" lvl="0" indent="0" algn="ctr" defTabSz="457101" rtl="0" eaLnBrk="1" latinLnBrk="0" hangingPunct="1">
              <a:lnSpc>
                <a:spcPct val="80000"/>
              </a:lnSpc>
              <a:spcBef>
                <a:spcPts val="600"/>
              </a:spcBef>
              <a:spcAft>
                <a:spcPts val="0"/>
              </a:spcAft>
              <a:buFont typeface="Arial"/>
              <a:buNone/>
            </a:pPr>
            <a:r>
              <a:rPr lang="en-US"/>
              <a:t>Click to edit Master text styles</a:t>
            </a:r>
          </a:p>
        </p:txBody>
      </p:sp>
      <p:sp>
        <p:nvSpPr>
          <p:cNvPr id="14" name="Picture Placeholder 21">
            <a:extLst>
              <a:ext uri="{FF2B5EF4-FFF2-40B4-BE49-F238E27FC236}">
                <a16:creationId xmlns:a16="http://schemas.microsoft.com/office/drawing/2014/main" id="{A9ED7B5B-2239-6EEF-92DA-28486AA3AA17}"/>
              </a:ext>
            </a:extLst>
          </p:cNvPr>
          <p:cNvSpPr>
            <a:spLocks noGrp="1"/>
          </p:cNvSpPr>
          <p:nvPr>
            <p:ph type="pic" sz="quarter" idx="25"/>
          </p:nvPr>
        </p:nvSpPr>
        <p:spPr>
          <a:xfrm>
            <a:off x="4116388" y="1558687"/>
            <a:ext cx="1638300" cy="1641713"/>
          </a:xfrm>
          <a:prstGeom prst="ellipse">
            <a:avLst/>
          </a:prstGeom>
          <a:solidFill>
            <a:schemeClr val="bg2">
              <a:lumMod val="95000"/>
            </a:schemeClr>
          </a:solidFill>
        </p:spPr>
        <p:txBody>
          <a:bodyPr anchor="ctr">
            <a:normAutofit/>
          </a:bodyPr>
          <a:lstStyle>
            <a:lvl1pPr algn="ctr">
              <a:defRPr sz="1400"/>
            </a:lvl1pPr>
          </a:lstStyle>
          <a:p>
            <a:r>
              <a:rPr lang="en-US"/>
              <a:t>Click icon to add picture</a:t>
            </a:r>
          </a:p>
        </p:txBody>
      </p:sp>
      <p:sp>
        <p:nvSpPr>
          <p:cNvPr id="15" name="Text Placeholder 24">
            <a:extLst>
              <a:ext uri="{FF2B5EF4-FFF2-40B4-BE49-F238E27FC236}">
                <a16:creationId xmlns:a16="http://schemas.microsoft.com/office/drawing/2014/main" id="{A78E81E0-8A33-D1AF-AB20-5D7CB1487F01}"/>
              </a:ext>
            </a:extLst>
          </p:cNvPr>
          <p:cNvSpPr>
            <a:spLocks noGrp="1"/>
          </p:cNvSpPr>
          <p:nvPr>
            <p:ph type="body" sz="quarter" idx="26"/>
          </p:nvPr>
        </p:nvSpPr>
        <p:spPr>
          <a:xfrm>
            <a:off x="1622161" y="3294475"/>
            <a:ext cx="2057400" cy="464604"/>
          </a:xfrm>
        </p:spPr>
        <p:txBody>
          <a:bodyPr>
            <a:noAutofit/>
          </a:bodyPr>
          <a:lstStyle>
            <a:lvl1pPr algn="ctr">
              <a:lnSpc>
                <a:spcPct val="80000"/>
              </a:lnSpc>
              <a:defRPr sz="1200" b="1">
                <a:solidFill>
                  <a:schemeClr val="tx1"/>
                </a:solidFill>
              </a:defRPr>
            </a:lvl1pPr>
            <a:lvl2pPr marL="457107" indent="0" algn="ctr">
              <a:buNone/>
              <a:defRPr sz="1200"/>
            </a:lvl2pPr>
            <a:lvl3pPr>
              <a:defRPr sz="1100"/>
            </a:lvl3pPr>
            <a:lvl4pPr>
              <a:defRPr sz="1050"/>
            </a:lvl4pPr>
            <a:lvl5pPr>
              <a:defRPr sz="1050"/>
            </a:lvl5pPr>
          </a:lstStyle>
          <a:p>
            <a:pPr lvl="0"/>
            <a:r>
              <a:rPr lang="en-US"/>
              <a:t>Click to edit Master text styles</a:t>
            </a:r>
          </a:p>
        </p:txBody>
      </p:sp>
      <p:sp>
        <p:nvSpPr>
          <p:cNvPr id="16" name="Picture Placeholder 21">
            <a:extLst>
              <a:ext uri="{FF2B5EF4-FFF2-40B4-BE49-F238E27FC236}">
                <a16:creationId xmlns:a16="http://schemas.microsoft.com/office/drawing/2014/main" id="{C302BFEF-A737-AD39-77C1-6D78AF6840B3}"/>
              </a:ext>
            </a:extLst>
          </p:cNvPr>
          <p:cNvSpPr>
            <a:spLocks noGrp="1"/>
          </p:cNvSpPr>
          <p:nvPr>
            <p:ph type="pic" sz="quarter" idx="27"/>
          </p:nvPr>
        </p:nvSpPr>
        <p:spPr>
          <a:xfrm>
            <a:off x="1821657" y="3861620"/>
            <a:ext cx="1638300" cy="1641713"/>
          </a:xfrm>
          <a:prstGeom prst="ellipse">
            <a:avLst/>
          </a:prstGeom>
          <a:solidFill>
            <a:schemeClr val="bg2">
              <a:lumMod val="95000"/>
            </a:schemeClr>
          </a:solidFill>
        </p:spPr>
        <p:txBody>
          <a:bodyPr anchor="ctr">
            <a:normAutofit/>
          </a:bodyPr>
          <a:lstStyle>
            <a:lvl1pPr algn="ctr">
              <a:defRPr sz="1400"/>
            </a:lvl1pPr>
          </a:lstStyle>
          <a:p>
            <a:r>
              <a:rPr lang="en-US"/>
              <a:t>Click icon to add picture</a:t>
            </a:r>
          </a:p>
        </p:txBody>
      </p:sp>
      <p:sp>
        <p:nvSpPr>
          <p:cNvPr id="17" name="Text Placeholder 24">
            <a:extLst>
              <a:ext uri="{FF2B5EF4-FFF2-40B4-BE49-F238E27FC236}">
                <a16:creationId xmlns:a16="http://schemas.microsoft.com/office/drawing/2014/main" id="{447B5683-8A25-BEDA-8FA7-09596ACCD2E9}"/>
              </a:ext>
            </a:extLst>
          </p:cNvPr>
          <p:cNvSpPr>
            <a:spLocks noGrp="1"/>
          </p:cNvSpPr>
          <p:nvPr>
            <p:ph type="body" sz="quarter" idx="28"/>
          </p:nvPr>
        </p:nvSpPr>
        <p:spPr>
          <a:xfrm>
            <a:off x="1652324" y="5696378"/>
            <a:ext cx="2057400" cy="464604"/>
          </a:xfrm>
        </p:spPr>
        <p:txBody>
          <a:bodyPr>
            <a:noAutofit/>
          </a:bodyPr>
          <a:lstStyle>
            <a:lvl1pPr algn="ctr">
              <a:defRPr lang="en-US" sz="1200" b="1" kern="1200" dirty="0" smtClean="0">
                <a:solidFill>
                  <a:schemeClr val="tx1"/>
                </a:solidFill>
                <a:latin typeface="+mn-lt"/>
                <a:ea typeface="+mn-ea"/>
                <a:cs typeface="+mn-cs"/>
              </a:defRPr>
            </a:lvl1pPr>
            <a:lvl2pPr marL="457107" indent="0" algn="ctr">
              <a:buNone/>
              <a:defRPr sz="1200"/>
            </a:lvl2pPr>
            <a:lvl3pPr>
              <a:defRPr sz="1100"/>
            </a:lvl3pPr>
            <a:lvl4pPr>
              <a:defRPr sz="1050"/>
            </a:lvl4pPr>
            <a:lvl5pPr>
              <a:defRPr sz="1050"/>
            </a:lvl5pPr>
          </a:lstStyle>
          <a:p>
            <a:pPr marL="0" lvl="0" indent="0" algn="ctr" defTabSz="457101" rtl="0" eaLnBrk="1" latinLnBrk="0" hangingPunct="1">
              <a:lnSpc>
                <a:spcPct val="80000"/>
              </a:lnSpc>
              <a:spcBef>
                <a:spcPts val="600"/>
              </a:spcBef>
              <a:spcAft>
                <a:spcPts val="0"/>
              </a:spcAft>
              <a:buFont typeface="Arial"/>
              <a:buNone/>
            </a:pPr>
            <a:r>
              <a:rPr lang="en-US"/>
              <a:t>Click to edit Master text styles</a:t>
            </a:r>
          </a:p>
        </p:txBody>
      </p:sp>
      <p:sp>
        <p:nvSpPr>
          <p:cNvPr id="18" name="Picture Placeholder 21">
            <a:extLst>
              <a:ext uri="{FF2B5EF4-FFF2-40B4-BE49-F238E27FC236}">
                <a16:creationId xmlns:a16="http://schemas.microsoft.com/office/drawing/2014/main" id="{57E4CB57-FDE8-B362-CA92-92468A596894}"/>
              </a:ext>
            </a:extLst>
          </p:cNvPr>
          <p:cNvSpPr>
            <a:spLocks noGrp="1"/>
          </p:cNvSpPr>
          <p:nvPr>
            <p:ph type="pic" sz="quarter" idx="29"/>
          </p:nvPr>
        </p:nvSpPr>
        <p:spPr>
          <a:xfrm>
            <a:off x="1821657" y="1558687"/>
            <a:ext cx="1638300" cy="1641713"/>
          </a:xfrm>
          <a:prstGeom prst="ellipse">
            <a:avLst/>
          </a:prstGeom>
          <a:solidFill>
            <a:schemeClr val="bg2">
              <a:lumMod val="95000"/>
            </a:schemeClr>
          </a:solidFill>
        </p:spPr>
        <p:txBody>
          <a:bodyPr anchor="ctr">
            <a:normAutofit/>
          </a:bodyPr>
          <a:lstStyle>
            <a:lvl1pPr algn="ctr">
              <a:defRPr sz="1400"/>
            </a:lvl1pPr>
          </a:lstStyle>
          <a:p>
            <a:r>
              <a:rPr lang="en-US"/>
              <a:t>Click icon to add picture</a:t>
            </a:r>
          </a:p>
        </p:txBody>
      </p:sp>
      <p:sp>
        <p:nvSpPr>
          <p:cNvPr id="32" name="Footer Placeholder 4">
            <a:extLst>
              <a:ext uri="{FF2B5EF4-FFF2-40B4-BE49-F238E27FC236}">
                <a16:creationId xmlns:a16="http://schemas.microsoft.com/office/drawing/2014/main" id="{F489406E-68CA-B615-3199-42FFCC8B09FB}"/>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2"/>
                </a:solidFill>
                <a:latin typeface="+mj-lt"/>
              </a:rPr>
              <a:pPr algn="r"/>
              <a:t>‹#›</a:t>
            </a:fld>
            <a:endParaRPr lang="en-US" sz="1000" kern="0">
              <a:solidFill>
                <a:schemeClr val="tx2"/>
              </a:solidFill>
              <a:latin typeface="+mj-lt"/>
            </a:endParaRPr>
          </a:p>
        </p:txBody>
      </p:sp>
      <p:grpSp>
        <p:nvGrpSpPr>
          <p:cNvPr id="20" name="Group 19">
            <a:extLst>
              <a:ext uri="{FF2B5EF4-FFF2-40B4-BE49-F238E27FC236}">
                <a16:creationId xmlns:a16="http://schemas.microsoft.com/office/drawing/2014/main" id="{E890028B-36C3-40AF-8978-6981C261EBED}"/>
              </a:ext>
            </a:extLst>
          </p:cNvPr>
          <p:cNvGrpSpPr>
            <a:grpSpLocks noChangeAspect="1"/>
          </p:cNvGrpSpPr>
          <p:nvPr userDrawn="1"/>
        </p:nvGrpSpPr>
        <p:grpSpPr>
          <a:xfrm>
            <a:off x="630936" y="6474312"/>
            <a:ext cx="500197" cy="209401"/>
            <a:chOff x="399" y="292"/>
            <a:chExt cx="719" cy="301"/>
          </a:xfrm>
          <a:solidFill>
            <a:srgbClr val="13083E"/>
          </a:solidFill>
        </p:grpSpPr>
        <p:sp>
          <p:nvSpPr>
            <p:cNvPr id="21" name="Freeform 5">
              <a:extLst>
                <a:ext uri="{FF2B5EF4-FFF2-40B4-BE49-F238E27FC236}">
                  <a16:creationId xmlns:a16="http://schemas.microsoft.com/office/drawing/2014/main" id="{4612E785-44BE-420B-BE5E-6ABE2DA3A2BF}"/>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22" name="Freeform 6">
              <a:extLst>
                <a:ext uri="{FF2B5EF4-FFF2-40B4-BE49-F238E27FC236}">
                  <a16:creationId xmlns:a16="http://schemas.microsoft.com/office/drawing/2014/main" id="{DF54B18A-AE4B-74DD-8F4C-B48334D78074}"/>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23" name="Freeform 7">
              <a:extLst>
                <a:ext uri="{FF2B5EF4-FFF2-40B4-BE49-F238E27FC236}">
                  <a16:creationId xmlns:a16="http://schemas.microsoft.com/office/drawing/2014/main" id="{E601577D-9C1F-924C-EDD8-DF46FA8CA2C0}"/>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24" name="Freeform 8">
              <a:extLst>
                <a:ext uri="{FF2B5EF4-FFF2-40B4-BE49-F238E27FC236}">
                  <a16:creationId xmlns:a16="http://schemas.microsoft.com/office/drawing/2014/main" id="{50059CF1-438D-8B7D-7059-9A6B7603215B}"/>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2236200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eam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2ED6C-F195-B18C-B786-B78B65B293E3}"/>
              </a:ext>
            </a:extLst>
          </p:cNvPr>
          <p:cNvSpPr>
            <a:spLocks noGrp="1"/>
          </p:cNvSpPr>
          <p:nvPr>
            <p:ph type="title"/>
          </p:nvPr>
        </p:nvSpPr>
        <p:spPr/>
        <p:txBody>
          <a:bodyPr/>
          <a:lstStyle/>
          <a:p>
            <a:r>
              <a:rPr lang="en-US"/>
              <a:t>Click to edit Master title style</a:t>
            </a:r>
          </a:p>
        </p:txBody>
      </p:sp>
      <p:sp>
        <p:nvSpPr>
          <p:cNvPr id="26" name="Text Placeholder 24">
            <a:extLst>
              <a:ext uri="{FF2B5EF4-FFF2-40B4-BE49-F238E27FC236}">
                <a16:creationId xmlns:a16="http://schemas.microsoft.com/office/drawing/2014/main" id="{433FBE25-2F2A-0975-4D21-03D2B3B3EF71}"/>
              </a:ext>
            </a:extLst>
          </p:cNvPr>
          <p:cNvSpPr>
            <a:spLocks noGrp="1"/>
          </p:cNvSpPr>
          <p:nvPr>
            <p:ph type="body" sz="quarter" idx="26"/>
          </p:nvPr>
        </p:nvSpPr>
        <p:spPr>
          <a:xfrm>
            <a:off x="630936" y="5232342"/>
            <a:ext cx="2397654" cy="464604"/>
          </a:xfrm>
        </p:spPr>
        <p:txBody>
          <a:bodyPr>
            <a:noAutofit/>
          </a:bodyPr>
          <a:lstStyle>
            <a:lvl1pPr algn="l">
              <a:lnSpc>
                <a:spcPct val="80000"/>
              </a:lnSpc>
              <a:defRPr sz="1200" b="1">
                <a:solidFill>
                  <a:schemeClr val="tx1"/>
                </a:solidFill>
              </a:defRPr>
            </a:lvl1pPr>
            <a:lvl2pPr marL="457107" indent="0" algn="ctr">
              <a:buNone/>
              <a:defRPr sz="1200"/>
            </a:lvl2pPr>
            <a:lvl3pPr>
              <a:defRPr sz="1100"/>
            </a:lvl3pPr>
            <a:lvl4pPr>
              <a:defRPr sz="1050"/>
            </a:lvl4pPr>
            <a:lvl5pPr>
              <a:defRPr sz="1050"/>
            </a:lvl5pPr>
          </a:lstStyle>
          <a:p>
            <a:pPr lvl="0"/>
            <a:r>
              <a:rPr lang="en-US"/>
              <a:t>Click to edit Master text styles</a:t>
            </a:r>
          </a:p>
        </p:txBody>
      </p:sp>
      <p:sp>
        <p:nvSpPr>
          <p:cNvPr id="27" name="Picture Placeholder 3">
            <a:extLst>
              <a:ext uri="{FF2B5EF4-FFF2-40B4-BE49-F238E27FC236}">
                <a16:creationId xmlns:a16="http://schemas.microsoft.com/office/drawing/2014/main" id="{7E1F508B-1F88-A9C0-D79B-10A883C16BF9}"/>
              </a:ext>
            </a:extLst>
          </p:cNvPr>
          <p:cNvSpPr>
            <a:spLocks noGrp="1"/>
          </p:cNvSpPr>
          <p:nvPr>
            <p:ph type="pic" sz="quarter" idx="30"/>
          </p:nvPr>
        </p:nvSpPr>
        <p:spPr>
          <a:xfrm>
            <a:off x="608014" y="1828800"/>
            <a:ext cx="2397654" cy="3167063"/>
          </a:xfrm>
          <a:solidFill>
            <a:schemeClr val="accent6">
              <a:lumMod val="10000"/>
              <a:lumOff val="90000"/>
            </a:schemeClr>
          </a:solidFill>
        </p:spPr>
        <p:txBody>
          <a:bodyPr/>
          <a:lstStyle/>
          <a:p>
            <a:r>
              <a:rPr lang="en-US"/>
              <a:t>Click icon to add picture</a:t>
            </a:r>
          </a:p>
        </p:txBody>
      </p:sp>
      <p:sp>
        <p:nvSpPr>
          <p:cNvPr id="28" name="Picture Placeholder 3">
            <a:extLst>
              <a:ext uri="{FF2B5EF4-FFF2-40B4-BE49-F238E27FC236}">
                <a16:creationId xmlns:a16="http://schemas.microsoft.com/office/drawing/2014/main" id="{20F329A7-6793-EAB2-43F2-AAF2DCED83F1}"/>
              </a:ext>
            </a:extLst>
          </p:cNvPr>
          <p:cNvSpPr>
            <a:spLocks noGrp="1"/>
          </p:cNvSpPr>
          <p:nvPr>
            <p:ph type="pic" sz="quarter" idx="31"/>
          </p:nvPr>
        </p:nvSpPr>
        <p:spPr>
          <a:xfrm>
            <a:off x="3351214" y="1828800"/>
            <a:ext cx="2397654" cy="3167063"/>
          </a:xfrm>
          <a:solidFill>
            <a:schemeClr val="accent6">
              <a:lumMod val="10000"/>
              <a:lumOff val="90000"/>
            </a:schemeClr>
          </a:solidFill>
        </p:spPr>
        <p:txBody>
          <a:bodyPr/>
          <a:lstStyle/>
          <a:p>
            <a:r>
              <a:rPr lang="en-US"/>
              <a:t>Click icon to add picture</a:t>
            </a:r>
          </a:p>
        </p:txBody>
      </p:sp>
      <p:sp>
        <p:nvSpPr>
          <p:cNvPr id="29" name="Picture Placeholder 3">
            <a:extLst>
              <a:ext uri="{FF2B5EF4-FFF2-40B4-BE49-F238E27FC236}">
                <a16:creationId xmlns:a16="http://schemas.microsoft.com/office/drawing/2014/main" id="{0F784F47-98B6-A05C-982F-F381B88A0769}"/>
              </a:ext>
            </a:extLst>
          </p:cNvPr>
          <p:cNvSpPr>
            <a:spLocks noGrp="1"/>
          </p:cNvSpPr>
          <p:nvPr>
            <p:ph type="pic" sz="quarter" idx="32"/>
          </p:nvPr>
        </p:nvSpPr>
        <p:spPr>
          <a:xfrm>
            <a:off x="6094414" y="1828800"/>
            <a:ext cx="2397654" cy="3167063"/>
          </a:xfrm>
          <a:solidFill>
            <a:schemeClr val="accent6">
              <a:lumMod val="10000"/>
              <a:lumOff val="90000"/>
            </a:schemeClr>
          </a:solidFill>
        </p:spPr>
        <p:txBody>
          <a:bodyPr/>
          <a:lstStyle/>
          <a:p>
            <a:r>
              <a:rPr lang="en-US"/>
              <a:t>Click icon to add picture</a:t>
            </a:r>
          </a:p>
        </p:txBody>
      </p:sp>
      <p:sp>
        <p:nvSpPr>
          <p:cNvPr id="30" name="Picture Placeholder 3">
            <a:extLst>
              <a:ext uri="{FF2B5EF4-FFF2-40B4-BE49-F238E27FC236}">
                <a16:creationId xmlns:a16="http://schemas.microsoft.com/office/drawing/2014/main" id="{0FD9C5C4-EE41-F162-7BEF-DFDDD9FEDE26}"/>
              </a:ext>
            </a:extLst>
          </p:cNvPr>
          <p:cNvSpPr>
            <a:spLocks noGrp="1"/>
          </p:cNvSpPr>
          <p:nvPr>
            <p:ph type="pic" sz="quarter" idx="33"/>
          </p:nvPr>
        </p:nvSpPr>
        <p:spPr>
          <a:xfrm>
            <a:off x="8833381" y="1828800"/>
            <a:ext cx="2397654" cy="3167063"/>
          </a:xfrm>
          <a:solidFill>
            <a:schemeClr val="accent6">
              <a:lumMod val="10000"/>
              <a:lumOff val="90000"/>
            </a:schemeClr>
          </a:solidFill>
        </p:spPr>
        <p:txBody>
          <a:bodyPr/>
          <a:lstStyle/>
          <a:p>
            <a:r>
              <a:rPr lang="en-US"/>
              <a:t>Click icon to add picture</a:t>
            </a:r>
          </a:p>
        </p:txBody>
      </p:sp>
      <p:sp>
        <p:nvSpPr>
          <p:cNvPr id="31" name="Text Placeholder 24">
            <a:extLst>
              <a:ext uri="{FF2B5EF4-FFF2-40B4-BE49-F238E27FC236}">
                <a16:creationId xmlns:a16="http://schemas.microsoft.com/office/drawing/2014/main" id="{B8382B8F-FC65-923C-373B-C949E29F50A1}"/>
              </a:ext>
            </a:extLst>
          </p:cNvPr>
          <p:cNvSpPr>
            <a:spLocks noGrp="1"/>
          </p:cNvSpPr>
          <p:nvPr>
            <p:ph type="body" sz="quarter" idx="34"/>
          </p:nvPr>
        </p:nvSpPr>
        <p:spPr>
          <a:xfrm>
            <a:off x="3369902" y="5232342"/>
            <a:ext cx="2338386" cy="464604"/>
          </a:xfrm>
        </p:spPr>
        <p:txBody>
          <a:bodyPr>
            <a:noAutofit/>
          </a:bodyPr>
          <a:lstStyle>
            <a:lvl1pPr algn="l">
              <a:lnSpc>
                <a:spcPct val="80000"/>
              </a:lnSpc>
              <a:defRPr sz="1200" b="1">
                <a:solidFill>
                  <a:schemeClr val="tx1"/>
                </a:solidFill>
              </a:defRPr>
            </a:lvl1pPr>
            <a:lvl2pPr marL="457107" indent="0" algn="ctr">
              <a:buNone/>
              <a:defRPr sz="1200"/>
            </a:lvl2pPr>
            <a:lvl3pPr>
              <a:defRPr sz="1100"/>
            </a:lvl3pPr>
            <a:lvl4pPr>
              <a:defRPr sz="1050"/>
            </a:lvl4pPr>
            <a:lvl5pPr>
              <a:defRPr sz="1050"/>
            </a:lvl5pPr>
          </a:lstStyle>
          <a:p>
            <a:pPr lvl="0"/>
            <a:r>
              <a:rPr lang="en-US"/>
              <a:t>Click to edit Master text styles</a:t>
            </a:r>
          </a:p>
        </p:txBody>
      </p:sp>
      <p:sp>
        <p:nvSpPr>
          <p:cNvPr id="32" name="Text Placeholder 24">
            <a:extLst>
              <a:ext uri="{FF2B5EF4-FFF2-40B4-BE49-F238E27FC236}">
                <a16:creationId xmlns:a16="http://schemas.microsoft.com/office/drawing/2014/main" id="{9FD706DC-2C84-53C7-8938-C2FF5D652BD2}"/>
              </a:ext>
            </a:extLst>
          </p:cNvPr>
          <p:cNvSpPr>
            <a:spLocks noGrp="1"/>
          </p:cNvSpPr>
          <p:nvPr>
            <p:ph type="body" sz="quarter" idx="35"/>
          </p:nvPr>
        </p:nvSpPr>
        <p:spPr>
          <a:xfrm>
            <a:off x="6083468" y="5232342"/>
            <a:ext cx="2397653" cy="464604"/>
          </a:xfrm>
        </p:spPr>
        <p:txBody>
          <a:bodyPr>
            <a:noAutofit/>
          </a:bodyPr>
          <a:lstStyle>
            <a:lvl1pPr algn="l">
              <a:lnSpc>
                <a:spcPct val="80000"/>
              </a:lnSpc>
              <a:defRPr sz="1200" b="1">
                <a:solidFill>
                  <a:schemeClr val="tx1"/>
                </a:solidFill>
              </a:defRPr>
            </a:lvl1pPr>
            <a:lvl2pPr marL="457107" indent="0" algn="ctr">
              <a:buNone/>
              <a:defRPr sz="1200"/>
            </a:lvl2pPr>
            <a:lvl3pPr>
              <a:defRPr sz="1100"/>
            </a:lvl3pPr>
            <a:lvl4pPr>
              <a:defRPr sz="1050"/>
            </a:lvl4pPr>
            <a:lvl5pPr>
              <a:defRPr sz="1050"/>
            </a:lvl5pPr>
          </a:lstStyle>
          <a:p>
            <a:pPr lvl="0"/>
            <a:r>
              <a:rPr lang="en-US"/>
              <a:t>Click to edit Master text styles</a:t>
            </a:r>
          </a:p>
        </p:txBody>
      </p:sp>
      <p:sp>
        <p:nvSpPr>
          <p:cNvPr id="33" name="Text Placeholder 24">
            <a:extLst>
              <a:ext uri="{FF2B5EF4-FFF2-40B4-BE49-F238E27FC236}">
                <a16:creationId xmlns:a16="http://schemas.microsoft.com/office/drawing/2014/main" id="{E52E8B7F-E2CA-E2E2-70D2-ABEE59AC0350}"/>
              </a:ext>
            </a:extLst>
          </p:cNvPr>
          <p:cNvSpPr>
            <a:spLocks noGrp="1"/>
          </p:cNvSpPr>
          <p:nvPr>
            <p:ph type="body" sz="quarter" idx="36"/>
          </p:nvPr>
        </p:nvSpPr>
        <p:spPr>
          <a:xfrm>
            <a:off x="8856301" y="5232342"/>
            <a:ext cx="2374733" cy="464604"/>
          </a:xfrm>
        </p:spPr>
        <p:txBody>
          <a:bodyPr>
            <a:noAutofit/>
          </a:bodyPr>
          <a:lstStyle>
            <a:lvl1pPr algn="l">
              <a:lnSpc>
                <a:spcPct val="80000"/>
              </a:lnSpc>
              <a:defRPr sz="1200" b="1">
                <a:solidFill>
                  <a:schemeClr val="tx1"/>
                </a:solidFill>
              </a:defRPr>
            </a:lvl1pPr>
            <a:lvl2pPr marL="457107" indent="0" algn="ctr">
              <a:buNone/>
              <a:defRPr sz="1200"/>
            </a:lvl2pPr>
            <a:lvl3pPr>
              <a:defRPr sz="1100"/>
            </a:lvl3pPr>
            <a:lvl4pPr>
              <a:defRPr sz="1050"/>
            </a:lvl4pPr>
            <a:lvl5pPr>
              <a:defRPr sz="1050"/>
            </a:lvl5pPr>
          </a:lstStyle>
          <a:p>
            <a:pPr lvl="0"/>
            <a:r>
              <a:rPr lang="en-US"/>
              <a:t>Click to edit Master text styles</a:t>
            </a:r>
          </a:p>
        </p:txBody>
      </p:sp>
      <p:grpSp>
        <p:nvGrpSpPr>
          <p:cNvPr id="34" name="Group 33">
            <a:extLst>
              <a:ext uri="{FF2B5EF4-FFF2-40B4-BE49-F238E27FC236}">
                <a16:creationId xmlns:a16="http://schemas.microsoft.com/office/drawing/2014/main" id="{1BA88026-0B4C-8B73-90A5-442B9DD3E12B}"/>
              </a:ext>
            </a:extLst>
          </p:cNvPr>
          <p:cNvGrpSpPr>
            <a:grpSpLocks noChangeAspect="1"/>
          </p:cNvGrpSpPr>
          <p:nvPr userDrawn="1"/>
        </p:nvGrpSpPr>
        <p:grpSpPr>
          <a:xfrm>
            <a:off x="630936" y="7132320"/>
            <a:ext cx="500197" cy="209401"/>
            <a:chOff x="399" y="292"/>
            <a:chExt cx="719" cy="301"/>
          </a:xfrm>
          <a:solidFill>
            <a:srgbClr val="13083E"/>
          </a:solidFill>
        </p:grpSpPr>
        <p:sp>
          <p:nvSpPr>
            <p:cNvPr id="35" name="Freeform 5">
              <a:extLst>
                <a:ext uri="{FF2B5EF4-FFF2-40B4-BE49-F238E27FC236}">
                  <a16:creationId xmlns:a16="http://schemas.microsoft.com/office/drawing/2014/main" id="{4571E64A-E625-EB67-499B-AE7355E2E0A8}"/>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36" name="Freeform 6">
              <a:extLst>
                <a:ext uri="{FF2B5EF4-FFF2-40B4-BE49-F238E27FC236}">
                  <a16:creationId xmlns:a16="http://schemas.microsoft.com/office/drawing/2014/main" id="{190F5F06-B679-83CF-672C-E1B58485908F}"/>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37" name="Freeform 7">
              <a:extLst>
                <a:ext uri="{FF2B5EF4-FFF2-40B4-BE49-F238E27FC236}">
                  <a16:creationId xmlns:a16="http://schemas.microsoft.com/office/drawing/2014/main" id="{3914A184-C569-BED2-E98E-A4666EEBDBD9}"/>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38" name="Freeform 8">
              <a:extLst>
                <a:ext uri="{FF2B5EF4-FFF2-40B4-BE49-F238E27FC236}">
                  <a16:creationId xmlns:a16="http://schemas.microsoft.com/office/drawing/2014/main" id="{CA149684-19A9-C779-09AB-8065847FFDDC}"/>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
        <p:nvSpPr>
          <p:cNvPr id="39" name="Footer Placeholder 8">
            <a:extLst>
              <a:ext uri="{FF2B5EF4-FFF2-40B4-BE49-F238E27FC236}">
                <a16:creationId xmlns:a16="http://schemas.microsoft.com/office/drawing/2014/main" id="{1FC88C72-EDD7-3FB3-5887-32332A94337A}"/>
              </a:ext>
            </a:extLst>
          </p:cNvPr>
          <p:cNvSpPr>
            <a:spLocks noGrp="1"/>
          </p:cNvSpPr>
          <p:nvPr>
            <p:ph type="ftr" sz="quarter" idx="10"/>
          </p:nvPr>
        </p:nvSpPr>
        <p:spPr>
          <a:xfrm>
            <a:off x="1326261" y="6492240"/>
            <a:ext cx="4328047" cy="180975"/>
          </a:xfrm>
          <a:prstGeom prst="rect">
            <a:avLst/>
          </a:prstGeom>
        </p:spPr>
        <p:txBody>
          <a:bodyPr/>
          <a:lstStyle>
            <a:lvl1pPr>
              <a:defRPr sz="600">
                <a:solidFill>
                  <a:schemeClr val="tx1"/>
                </a:solidFill>
                <a:latin typeface="+mj-lt"/>
              </a:defRPr>
            </a:lvl1pPr>
          </a:lstStyle>
          <a:p>
            <a:r>
              <a:rPr lang="en-US" kern="0"/>
              <a:t>© Copyright 2024 BMC Software, Inc.</a:t>
            </a:r>
          </a:p>
        </p:txBody>
      </p:sp>
      <p:sp>
        <p:nvSpPr>
          <p:cNvPr id="40" name="Footer Placeholder 4">
            <a:extLst>
              <a:ext uri="{FF2B5EF4-FFF2-40B4-BE49-F238E27FC236}">
                <a16:creationId xmlns:a16="http://schemas.microsoft.com/office/drawing/2014/main" id="{B34DBC5C-9973-17E2-6A06-8D1A9600A684}"/>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2"/>
                </a:solidFill>
                <a:latin typeface="+mj-lt"/>
              </a:rPr>
              <a:pPr algn="r"/>
              <a:t>‹#›</a:t>
            </a:fld>
            <a:endParaRPr lang="en-US" sz="1000" kern="0">
              <a:solidFill>
                <a:schemeClr val="tx2"/>
              </a:solidFill>
              <a:latin typeface="+mj-lt"/>
            </a:endParaRPr>
          </a:p>
        </p:txBody>
      </p:sp>
      <p:grpSp>
        <p:nvGrpSpPr>
          <p:cNvPr id="41" name="Group 40">
            <a:extLst>
              <a:ext uri="{FF2B5EF4-FFF2-40B4-BE49-F238E27FC236}">
                <a16:creationId xmlns:a16="http://schemas.microsoft.com/office/drawing/2014/main" id="{404E29D4-8160-D985-F422-6B95BBA1F4E6}"/>
              </a:ext>
            </a:extLst>
          </p:cNvPr>
          <p:cNvGrpSpPr>
            <a:grpSpLocks noChangeAspect="1"/>
          </p:cNvGrpSpPr>
          <p:nvPr userDrawn="1"/>
        </p:nvGrpSpPr>
        <p:grpSpPr>
          <a:xfrm>
            <a:off x="630936" y="6474312"/>
            <a:ext cx="500197" cy="209401"/>
            <a:chOff x="399" y="292"/>
            <a:chExt cx="719" cy="301"/>
          </a:xfrm>
          <a:solidFill>
            <a:srgbClr val="13083E"/>
          </a:solidFill>
        </p:grpSpPr>
        <p:sp>
          <p:nvSpPr>
            <p:cNvPr id="42" name="Freeform 5">
              <a:extLst>
                <a:ext uri="{FF2B5EF4-FFF2-40B4-BE49-F238E27FC236}">
                  <a16:creationId xmlns:a16="http://schemas.microsoft.com/office/drawing/2014/main" id="{B803E7E5-7AEC-56BB-E36A-D81B7F2A0265}"/>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43" name="Freeform 6">
              <a:extLst>
                <a:ext uri="{FF2B5EF4-FFF2-40B4-BE49-F238E27FC236}">
                  <a16:creationId xmlns:a16="http://schemas.microsoft.com/office/drawing/2014/main" id="{5CFCF98F-9BDA-F3D1-C94E-41738F582D83}"/>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44" name="Freeform 7">
              <a:extLst>
                <a:ext uri="{FF2B5EF4-FFF2-40B4-BE49-F238E27FC236}">
                  <a16:creationId xmlns:a16="http://schemas.microsoft.com/office/drawing/2014/main" id="{10C1DD06-4EC6-FAF3-F0EE-D24D595EB8D3}"/>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45" name="Freeform 8">
              <a:extLst>
                <a:ext uri="{FF2B5EF4-FFF2-40B4-BE49-F238E27FC236}">
                  <a16:creationId xmlns:a16="http://schemas.microsoft.com/office/drawing/2014/main" id="{4AD4771F-A80E-7CC7-860F-ECF73B287914}"/>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168374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250"/>
                                        <p:tgtEl>
                                          <p:spTgt spid="2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6">
                                            <p:txEl>
                                              <p:pRg st="0" end="0"/>
                                            </p:txEl>
                                          </p:spTgt>
                                        </p:tgtEl>
                                        <p:attrNameLst>
                                          <p:attrName>style.visibility</p:attrName>
                                        </p:attrNameLst>
                                      </p:cBhvr>
                                      <p:to>
                                        <p:strVal val="visible"/>
                                      </p:to>
                                    </p:set>
                                    <p:animEffect transition="in" filter="fade">
                                      <p:cBhvr>
                                        <p:cTn id="10" dur="750"/>
                                        <p:tgtEl>
                                          <p:spTgt spid="26">
                                            <p:txEl>
                                              <p:pRg st="0" end="0"/>
                                            </p:txEl>
                                          </p:spTgt>
                                        </p:tgtEl>
                                      </p:cBhvr>
                                    </p:animEffect>
                                    <p:anim calcmode="lin" valueType="num">
                                      <p:cBhvr>
                                        <p:cTn id="11" dur="75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12" dur="750" fill="hold"/>
                                        <p:tgtEl>
                                          <p:spTgt spid="26">
                                            <p:txEl>
                                              <p:pRg st="0" end="0"/>
                                            </p:txEl>
                                          </p:spTgt>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25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250"/>
                                        <p:tgtEl>
                                          <p:spTgt spid="28"/>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31">
                                            <p:txEl>
                                              <p:pRg st="0" end="0"/>
                                            </p:txEl>
                                          </p:spTgt>
                                        </p:tgtEl>
                                        <p:attrNameLst>
                                          <p:attrName>style.visibility</p:attrName>
                                        </p:attrNameLst>
                                      </p:cBhvr>
                                      <p:to>
                                        <p:strVal val="visible"/>
                                      </p:to>
                                    </p:set>
                                    <p:animEffect transition="in" filter="fade">
                                      <p:cBhvr>
                                        <p:cTn id="18" dur="750"/>
                                        <p:tgtEl>
                                          <p:spTgt spid="31">
                                            <p:txEl>
                                              <p:pRg st="0" end="0"/>
                                            </p:txEl>
                                          </p:spTgt>
                                        </p:tgtEl>
                                      </p:cBhvr>
                                    </p:animEffect>
                                    <p:anim calcmode="lin" valueType="num">
                                      <p:cBhvr>
                                        <p:cTn id="19" dur="75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20" dur="750" fill="hold"/>
                                        <p:tgtEl>
                                          <p:spTgt spid="31">
                                            <p:txEl>
                                              <p:pRg st="0" end="0"/>
                                            </p:txEl>
                                          </p:spTgt>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250"/>
                                        <p:tgtEl>
                                          <p:spTgt spid="29"/>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32">
                                            <p:txEl>
                                              <p:pRg st="0" end="0"/>
                                            </p:txEl>
                                          </p:spTgt>
                                        </p:tgtEl>
                                        <p:attrNameLst>
                                          <p:attrName>style.visibility</p:attrName>
                                        </p:attrNameLst>
                                      </p:cBhvr>
                                      <p:to>
                                        <p:strVal val="visible"/>
                                      </p:to>
                                    </p:set>
                                    <p:animEffect transition="in" filter="fade">
                                      <p:cBhvr>
                                        <p:cTn id="26" dur="750"/>
                                        <p:tgtEl>
                                          <p:spTgt spid="32">
                                            <p:txEl>
                                              <p:pRg st="0" end="0"/>
                                            </p:txEl>
                                          </p:spTgt>
                                        </p:tgtEl>
                                      </p:cBhvr>
                                    </p:animEffect>
                                    <p:anim calcmode="lin" valueType="num">
                                      <p:cBhvr>
                                        <p:cTn id="27" dur="75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28" dur="750" fill="hold"/>
                                        <p:tgtEl>
                                          <p:spTgt spid="32">
                                            <p:txEl>
                                              <p:pRg st="0" end="0"/>
                                            </p:txEl>
                                          </p:spTgt>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250"/>
                                        <p:tgtEl>
                                          <p:spTgt spid="30"/>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33">
                                            <p:txEl>
                                              <p:pRg st="0" end="0"/>
                                            </p:txEl>
                                          </p:spTgt>
                                        </p:tgtEl>
                                        <p:attrNameLst>
                                          <p:attrName>style.visibility</p:attrName>
                                        </p:attrNameLst>
                                      </p:cBhvr>
                                      <p:to>
                                        <p:strVal val="visible"/>
                                      </p:to>
                                    </p:set>
                                    <p:animEffect transition="in" filter="fade">
                                      <p:cBhvr>
                                        <p:cTn id="34" dur="750"/>
                                        <p:tgtEl>
                                          <p:spTgt spid="33">
                                            <p:txEl>
                                              <p:pRg st="0" end="0"/>
                                            </p:txEl>
                                          </p:spTgt>
                                        </p:tgtEl>
                                      </p:cBhvr>
                                    </p:animEffect>
                                    <p:anim calcmode="lin" valueType="num">
                                      <p:cBhvr>
                                        <p:cTn id="35" dur="75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36" dur="75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tmplLst>
          <p:tmpl lvl="1">
            <p:tnLst>
              <p:par>
                <p:cTn presetID="42" presetClass="entr" presetSubtype="0"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750"/>
                        <p:tgtEl>
                          <p:spTgt spid="26"/>
                        </p:tgtEl>
                      </p:cBhvr>
                    </p:animEffect>
                    <p:anim calcmode="lin" valueType="num">
                      <p:cBhvr>
                        <p:cTn dur="750" fill="hold"/>
                        <p:tgtEl>
                          <p:spTgt spid="26"/>
                        </p:tgtEl>
                        <p:attrNameLst>
                          <p:attrName>ppt_x</p:attrName>
                        </p:attrNameLst>
                      </p:cBhvr>
                      <p:tavLst>
                        <p:tav tm="0">
                          <p:val>
                            <p:strVal val="#ppt_x"/>
                          </p:val>
                        </p:tav>
                        <p:tav tm="100000">
                          <p:val>
                            <p:strVal val="#ppt_x"/>
                          </p:val>
                        </p:tav>
                      </p:tavLst>
                    </p:anim>
                    <p:anim calcmode="lin" valueType="num">
                      <p:cBhvr>
                        <p:cTn dur="750" fill="hold"/>
                        <p:tgtEl>
                          <p:spTgt spid="26"/>
                        </p:tgtEl>
                        <p:attrNameLst>
                          <p:attrName>ppt_y</p:attrName>
                        </p:attrNameLst>
                      </p:cBhvr>
                      <p:tavLst>
                        <p:tav tm="0">
                          <p:val>
                            <p:strVal val="#ppt_y+.1"/>
                          </p:val>
                        </p:tav>
                        <p:tav tm="100000">
                          <p:val>
                            <p:strVal val="#ppt_y"/>
                          </p:val>
                        </p:tav>
                      </p:tavLst>
                    </p:anim>
                  </p:childTnLst>
                </p:cTn>
              </p:par>
            </p:tnLst>
          </p:tmpl>
        </p:tmplLst>
      </p:bldP>
      <p:bldP spid="27" grpId="0" animBg="1"/>
      <p:bldP spid="28" grpId="0" animBg="1"/>
      <p:bldP spid="29" grpId="0" animBg="1"/>
      <p:bldP spid="30" grpId="0" animBg="1"/>
      <p:bldP spid="31" grpId="0" build="p">
        <p:tmplLst>
          <p:tmpl lvl="1">
            <p:tnLst>
              <p:par>
                <p:cTn presetID="42"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750"/>
                        <p:tgtEl>
                          <p:spTgt spid="31"/>
                        </p:tgtEl>
                      </p:cBhvr>
                    </p:animEffect>
                    <p:anim calcmode="lin" valueType="num">
                      <p:cBhvr>
                        <p:cTn dur="750" fill="hold"/>
                        <p:tgtEl>
                          <p:spTgt spid="31"/>
                        </p:tgtEl>
                        <p:attrNameLst>
                          <p:attrName>ppt_x</p:attrName>
                        </p:attrNameLst>
                      </p:cBhvr>
                      <p:tavLst>
                        <p:tav tm="0">
                          <p:val>
                            <p:strVal val="#ppt_x"/>
                          </p:val>
                        </p:tav>
                        <p:tav tm="100000">
                          <p:val>
                            <p:strVal val="#ppt_x"/>
                          </p:val>
                        </p:tav>
                      </p:tavLst>
                    </p:anim>
                    <p:anim calcmode="lin" valueType="num">
                      <p:cBhvr>
                        <p:cTn dur="750" fill="hold"/>
                        <p:tgtEl>
                          <p:spTgt spid="31"/>
                        </p:tgtEl>
                        <p:attrNameLst>
                          <p:attrName>ppt_y</p:attrName>
                        </p:attrNameLst>
                      </p:cBhvr>
                      <p:tavLst>
                        <p:tav tm="0">
                          <p:val>
                            <p:strVal val="#ppt_y+.1"/>
                          </p:val>
                        </p:tav>
                        <p:tav tm="100000">
                          <p:val>
                            <p:strVal val="#ppt_y"/>
                          </p:val>
                        </p:tav>
                      </p:tavLst>
                    </p:anim>
                  </p:childTnLst>
                </p:cTn>
              </p:par>
            </p:tnLst>
          </p:tmpl>
        </p:tmplLst>
      </p:bldP>
      <p:bldP spid="32" grpId="0" build="p">
        <p:tmplLst>
          <p:tmpl lvl="1">
            <p:tnLst>
              <p:par>
                <p:cTn presetID="42" presetClass="entr" presetSubtype="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750"/>
                        <p:tgtEl>
                          <p:spTgt spid="32"/>
                        </p:tgtEl>
                      </p:cBhvr>
                    </p:animEffect>
                    <p:anim calcmode="lin" valueType="num">
                      <p:cBhvr>
                        <p:cTn dur="750" fill="hold"/>
                        <p:tgtEl>
                          <p:spTgt spid="32"/>
                        </p:tgtEl>
                        <p:attrNameLst>
                          <p:attrName>ppt_x</p:attrName>
                        </p:attrNameLst>
                      </p:cBhvr>
                      <p:tavLst>
                        <p:tav tm="0">
                          <p:val>
                            <p:strVal val="#ppt_x"/>
                          </p:val>
                        </p:tav>
                        <p:tav tm="100000">
                          <p:val>
                            <p:strVal val="#ppt_x"/>
                          </p:val>
                        </p:tav>
                      </p:tavLst>
                    </p:anim>
                    <p:anim calcmode="lin" valueType="num">
                      <p:cBhvr>
                        <p:cTn dur="750" fill="hold"/>
                        <p:tgtEl>
                          <p:spTgt spid="32"/>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42"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750"/>
                        <p:tgtEl>
                          <p:spTgt spid="33"/>
                        </p:tgtEl>
                      </p:cBhvr>
                    </p:animEffect>
                    <p:anim calcmode="lin" valueType="num">
                      <p:cBhvr>
                        <p:cTn dur="750" fill="hold"/>
                        <p:tgtEl>
                          <p:spTgt spid="33"/>
                        </p:tgtEl>
                        <p:attrNameLst>
                          <p:attrName>ppt_x</p:attrName>
                        </p:attrNameLst>
                      </p:cBhvr>
                      <p:tavLst>
                        <p:tav tm="0">
                          <p:val>
                            <p:strVal val="#ppt_x"/>
                          </p:val>
                        </p:tav>
                        <p:tav tm="100000">
                          <p:val>
                            <p:strVal val="#ppt_x"/>
                          </p:val>
                        </p:tav>
                      </p:tavLst>
                    </p:anim>
                    <p:anim calcmode="lin" valueType="num">
                      <p:cBhvr>
                        <p:cTn dur="750" fill="hold"/>
                        <p:tgtEl>
                          <p:spTgt spid="3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Basic_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20A8-6F53-55C7-49E5-9B7FAE84EBE0}"/>
              </a:ext>
            </a:extLst>
          </p:cNvPr>
          <p:cNvSpPr>
            <a:spLocks noGrp="1"/>
          </p:cNvSpPr>
          <p:nvPr>
            <p:ph type="title" hasCustomPrompt="1"/>
          </p:nvPr>
        </p:nvSpPr>
        <p:spPr>
          <a:xfrm>
            <a:off x="617548" y="1510749"/>
            <a:ext cx="7306994" cy="1143000"/>
          </a:xfrm>
        </p:spPr>
        <p:txBody>
          <a:bodyPr anchor="b" anchorCtr="0">
            <a:noAutofit/>
          </a:bodyPr>
          <a:lstStyle>
            <a:lvl1pPr marL="0" marR="0" indent="6349" algn="l" defTabSz="457109" rtl="0" eaLnBrk="1" fontAlgn="auto" latinLnBrk="0" hangingPunct="1">
              <a:lnSpc>
                <a:spcPts val="4250"/>
              </a:lnSpc>
              <a:spcBef>
                <a:spcPct val="0"/>
              </a:spcBef>
              <a:spcAft>
                <a:spcPts val="0"/>
              </a:spcAft>
              <a:buClrTx/>
              <a:buSzTx/>
              <a:buFontTx/>
              <a:buNone/>
              <a:tabLst/>
              <a:defRPr lang="en-US" sz="4000" b="1" kern="1200" spc="-40" dirty="0">
                <a:solidFill>
                  <a:schemeClr val="tx1"/>
                </a:solidFill>
                <a:latin typeface="Tenorite Bold" charset="77"/>
                <a:ea typeface="Tenorite Bold" charset="77"/>
                <a:cs typeface="Tenorite Bold" charset="77"/>
              </a:defRPr>
            </a:lvl1pPr>
          </a:lstStyle>
          <a:p>
            <a:r>
              <a:rPr lang="en-US"/>
              <a:t>Standard layout example with</a:t>
            </a:r>
            <a:br>
              <a:rPr lang="en-US"/>
            </a:br>
            <a:r>
              <a:rPr lang="en-US"/>
              <a:t>short headline on two lines.</a:t>
            </a:r>
          </a:p>
        </p:txBody>
      </p:sp>
      <p:sp>
        <p:nvSpPr>
          <p:cNvPr id="20" name="Text Placeholder 19">
            <a:extLst>
              <a:ext uri="{FF2B5EF4-FFF2-40B4-BE49-F238E27FC236}">
                <a16:creationId xmlns:a16="http://schemas.microsoft.com/office/drawing/2014/main" id="{5A673005-2623-5B39-1282-71AE3DBC03B1}"/>
              </a:ext>
            </a:extLst>
          </p:cNvPr>
          <p:cNvSpPr>
            <a:spLocks noGrp="1"/>
          </p:cNvSpPr>
          <p:nvPr>
            <p:ph type="body" sz="quarter" idx="13"/>
          </p:nvPr>
        </p:nvSpPr>
        <p:spPr>
          <a:xfrm>
            <a:off x="610315" y="3014594"/>
            <a:ext cx="3023680" cy="647700"/>
          </a:xfrm>
        </p:spPr>
        <p:txBody>
          <a:bodyPr tIns="0" rIns="0" bIns="0">
            <a:noAutofit/>
          </a:bodyPr>
          <a:lstStyle>
            <a:lvl1pPr marL="7700" indent="0" algn="l" defTabSz="457109" rtl="0" eaLnBrk="1" latinLnBrk="0" hangingPunct="1">
              <a:spcBef>
                <a:spcPts val="76"/>
              </a:spcBef>
              <a:buNone/>
              <a:defRPr lang="en-US" sz="1200" b="1" kern="1200" dirty="0" smtClean="0">
                <a:solidFill>
                  <a:schemeClr val="accent3"/>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Click to edit Master text styles</a:t>
            </a:r>
          </a:p>
          <a:p>
            <a:pPr lvl="1"/>
            <a:r>
              <a:rPr lang="en-US"/>
              <a:t>Second level</a:t>
            </a:r>
          </a:p>
        </p:txBody>
      </p:sp>
      <p:sp>
        <p:nvSpPr>
          <p:cNvPr id="21" name="Text Placeholder 19">
            <a:extLst>
              <a:ext uri="{FF2B5EF4-FFF2-40B4-BE49-F238E27FC236}">
                <a16:creationId xmlns:a16="http://schemas.microsoft.com/office/drawing/2014/main" id="{A0FFE9D9-B146-FBC2-D52F-F7E463567F0E}"/>
              </a:ext>
            </a:extLst>
          </p:cNvPr>
          <p:cNvSpPr>
            <a:spLocks noGrp="1"/>
          </p:cNvSpPr>
          <p:nvPr>
            <p:ph type="body" sz="quarter" idx="14"/>
          </p:nvPr>
        </p:nvSpPr>
        <p:spPr>
          <a:xfrm>
            <a:off x="4267458" y="3014594"/>
            <a:ext cx="2984090" cy="647700"/>
          </a:xfrm>
        </p:spPr>
        <p:txBody>
          <a:bodyPr tIns="0" rIns="0" bIns="0">
            <a:noAutofit/>
          </a:bodyPr>
          <a:lstStyle>
            <a:lvl1pPr marL="7700" indent="0" algn="l" defTabSz="457109" rtl="0" eaLnBrk="1" latinLnBrk="0" hangingPunct="1">
              <a:spcBef>
                <a:spcPts val="76"/>
              </a:spcBef>
              <a:buNone/>
              <a:defRPr lang="en-US" sz="1200" b="1" kern="1200" dirty="0" smtClean="0">
                <a:solidFill>
                  <a:schemeClr val="accent3"/>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marL="7700" lvl="0" indent="0" algn="l" defTabSz="457109" rtl="0" eaLnBrk="1" latinLnBrk="0" hangingPunct="1">
              <a:spcBef>
                <a:spcPts val="76"/>
              </a:spcBef>
              <a:buFont typeface="Arial" pitchFamily="34" charset="0"/>
              <a:buNone/>
            </a:pPr>
            <a:r>
              <a:rPr lang="en-US"/>
              <a:t>Click to edit Master text styles</a:t>
            </a:r>
          </a:p>
          <a:p>
            <a:pPr marL="7700" lvl="1" indent="0" algn="l" defTabSz="457109" rtl="0" eaLnBrk="1" latinLnBrk="0" hangingPunct="1">
              <a:spcBef>
                <a:spcPts val="76"/>
              </a:spcBef>
              <a:buFont typeface="Arial" pitchFamily="34" charset="0"/>
              <a:buNone/>
            </a:pPr>
            <a:r>
              <a:rPr lang="en-US"/>
              <a:t>Second level</a:t>
            </a:r>
          </a:p>
        </p:txBody>
      </p:sp>
      <p:sp>
        <p:nvSpPr>
          <p:cNvPr id="22" name="Text Placeholder 19">
            <a:extLst>
              <a:ext uri="{FF2B5EF4-FFF2-40B4-BE49-F238E27FC236}">
                <a16:creationId xmlns:a16="http://schemas.microsoft.com/office/drawing/2014/main" id="{B79B9173-608A-8BB6-9FDA-9198D53FFB6B}"/>
              </a:ext>
            </a:extLst>
          </p:cNvPr>
          <p:cNvSpPr>
            <a:spLocks noGrp="1"/>
          </p:cNvSpPr>
          <p:nvPr>
            <p:ph type="body" sz="quarter" idx="15"/>
          </p:nvPr>
        </p:nvSpPr>
        <p:spPr>
          <a:xfrm>
            <a:off x="7924542" y="3014594"/>
            <a:ext cx="2984090" cy="647700"/>
          </a:xfrm>
        </p:spPr>
        <p:txBody>
          <a:bodyPr tIns="0" rIns="0" bIns="0">
            <a:noAutofit/>
          </a:bodyPr>
          <a:lstStyle>
            <a:lvl1pPr marL="7700" indent="0" algn="l" defTabSz="457109" rtl="0" eaLnBrk="1" latinLnBrk="0" hangingPunct="1">
              <a:spcBef>
                <a:spcPts val="76"/>
              </a:spcBef>
              <a:buNone/>
              <a:defRPr lang="en-US" sz="1200" b="1" kern="1200" dirty="0" smtClean="0">
                <a:solidFill>
                  <a:schemeClr val="accent3"/>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marL="7700" lvl="0" indent="0" algn="l" defTabSz="457109" rtl="0" eaLnBrk="1" latinLnBrk="0" hangingPunct="1">
              <a:spcBef>
                <a:spcPts val="76"/>
              </a:spcBef>
              <a:buFont typeface="Arial" pitchFamily="34" charset="0"/>
              <a:buNone/>
            </a:pPr>
            <a:r>
              <a:rPr lang="en-US"/>
              <a:t>Click to edit Master text styles</a:t>
            </a:r>
          </a:p>
          <a:p>
            <a:pPr marL="7700" lvl="1" indent="0" algn="l" defTabSz="457109" rtl="0" eaLnBrk="1" latinLnBrk="0" hangingPunct="1">
              <a:spcBef>
                <a:spcPts val="76"/>
              </a:spcBef>
              <a:buFont typeface="Arial" pitchFamily="34" charset="0"/>
              <a:buNone/>
            </a:pPr>
            <a:r>
              <a:rPr lang="en-US"/>
              <a:t>Second level</a:t>
            </a:r>
          </a:p>
        </p:txBody>
      </p:sp>
      <p:sp>
        <p:nvSpPr>
          <p:cNvPr id="25" name="Footer Placeholder 4">
            <a:extLst>
              <a:ext uri="{FF2B5EF4-FFF2-40B4-BE49-F238E27FC236}">
                <a16:creationId xmlns:a16="http://schemas.microsoft.com/office/drawing/2014/main" id="{756829A5-B122-C432-4067-9ABF2A727013}"/>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1"/>
                </a:solidFill>
                <a:latin typeface="+mj-lt"/>
              </a:rPr>
              <a:pPr algn="r"/>
              <a:t>‹#›</a:t>
            </a:fld>
            <a:endParaRPr lang="en-US" sz="1000" kern="0">
              <a:solidFill>
                <a:schemeClr val="tx1"/>
              </a:solidFill>
              <a:latin typeface="+mj-lt"/>
            </a:endParaRPr>
          </a:p>
        </p:txBody>
      </p:sp>
      <p:grpSp>
        <p:nvGrpSpPr>
          <p:cNvPr id="4" name="Group 3">
            <a:extLst>
              <a:ext uri="{FF2B5EF4-FFF2-40B4-BE49-F238E27FC236}">
                <a16:creationId xmlns:a16="http://schemas.microsoft.com/office/drawing/2014/main" id="{BB2607CC-07AA-1E87-3EAC-FC768B62C3F5}"/>
              </a:ext>
            </a:extLst>
          </p:cNvPr>
          <p:cNvGrpSpPr>
            <a:grpSpLocks noChangeAspect="1"/>
          </p:cNvGrpSpPr>
          <p:nvPr userDrawn="1"/>
        </p:nvGrpSpPr>
        <p:grpSpPr>
          <a:xfrm>
            <a:off x="630936" y="6474312"/>
            <a:ext cx="500197" cy="209401"/>
            <a:chOff x="399" y="292"/>
            <a:chExt cx="719" cy="301"/>
          </a:xfrm>
          <a:solidFill>
            <a:srgbClr val="13083E"/>
          </a:solidFill>
        </p:grpSpPr>
        <p:sp>
          <p:nvSpPr>
            <p:cNvPr id="5" name="Freeform 5">
              <a:extLst>
                <a:ext uri="{FF2B5EF4-FFF2-40B4-BE49-F238E27FC236}">
                  <a16:creationId xmlns:a16="http://schemas.microsoft.com/office/drawing/2014/main" id="{C6AFE5C4-3036-E19D-CEA3-986836DED8D6}"/>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6" name="Freeform 6">
              <a:extLst>
                <a:ext uri="{FF2B5EF4-FFF2-40B4-BE49-F238E27FC236}">
                  <a16:creationId xmlns:a16="http://schemas.microsoft.com/office/drawing/2014/main" id="{A60EBFA6-5C7F-9DCF-6D82-0EC32D695089}"/>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7" name="Freeform 7">
              <a:extLst>
                <a:ext uri="{FF2B5EF4-FFF2-40B4-BE49-F238E27FC236}">
                  <a16:creationId xmlns:a16="http://schemas.microsoft.com/office/drawing/2014/main" id="{BD082C76-A46E-DB7F-1B03-BDC892D64396}"/>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8" name="Freeform 8">
              <a:extLst>
                <a:ext uri="{FF2B5EF4-FFF2-40B4-BE49-F238E27FC236}">
                  <a16:creationId xmlns:a16="http://schemas.microsoft.com/office/drawing/2014/main" id="{B33C0D32-3537-BDF9-A0B5-FB7E4CC2DFCF}"/>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258271106"/>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Ops_ExampleSlides">
    <p:spTree>
      <p:nvGrpSpPr>
        <p:cNvPr id="1" name=""/>
        <p:cNvGrpSpPr/>
        <p:nvPr/>
      </p:nvGrpSpPr>
      <p:grpSpPr>
        <a:xfrm>
          <a:off x="0" y="0"/>
          <a:ext cx="0" cy="0"/>
          <a:chOff x="0" y="0"/>
          <a:chExt cx="0" cy="0"/>
        </a:xfrm>
      </p:grpSpPr>
      <p:sp>
        <p:nvSpPr>
          <p:cNvPr id="48" name="Text Placeholder 47">
            <a:extLst>
              <a:ext uri="{FF2B5EF4-FFF2-40B4-BE49-F238E27FC236}">
                <a16:creationId xmlns:a16="http://schemas.microsoft.com/office/drawing/2014/main" id="{5648585E-3277-0B7D-3979-4FE7236879B3}"/>
              </a:ext>
            </a:extLst>
          </p:cNvPr>
          <p:cNvSpPr>
            <a:spLocks noGrp="1"/>
          </p:cNvSpPr>
          <p:nvPr>
            <p:ph type="body" sz="quarter" idx="16"/>
          </p:nvPr>
        </p:nvSpPr>
        <p:spPr>
          <a:xfrm>
            <a:off x="704282" y="1794311"/>
            <a:ext cx="2575663" cy="4325818"/>
          </a:xfrm>
          <a:prstGeom prst="roundRect">
            <a:avLst>
              <a:gd name="adj" fmla="val 6139"/>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3566160" rtlCol="0" anchor="b">
            <a:noAutofit/>
          </a:bodyPr>
          <a:lstStyle>
            <a:lvl1pPr algn="l" defTabSz="457200" rtl="0" eaLnBrk="0" fontAlgn="base" hangingPunct="0">
              <a:lnSpc>
                <a:spcPct val="110000"/>
              </a:lnSpc>
              <a:spcBef>
                <a:spcPts val="1200"/>
              </a:spcBef>
              <a:spcAft>
                <a:spcPct val="0"/>
              </a:spcAft>
              <a:defRPr lang="en-US" sz="1800" b="1" kern="1200" dirty="0" smtClean="0">
                <a:solidFill>
                  <a:srgbClr val="052140">
                    <a:lumMod val="25000"/>
                    <a:lumOff val="75000"/>
                  </a:srgbClr>
                </a:solidFill>
                <a:latin typeface="Tenorite"/>
                <a:ea typeface="+mn-ea"/>
                <a:cs typeface="+mn-cs"/>
              </a:defRPr>
            </a:lvl1pPr>
            <a:lvl2pPr>
              <a:defRPr lang="en-US" dirty="0" smtClean="0">
                <a:solidFill>
                  <a:schemeClr val="lt1"/>
                </a:solidFill>
              </a:defRPr>
            </a:lvl2pPr>
            <a:lvl3pPr>
              <a:defRPr lang="en-US" dirty="0" smtClean="0">
                <a:solidFill>
                  <a:schemeClr val="lt1"/>
                </a:solidFill>
              </a:defRPr>
            </a:lvl3pPr>
            <a:lvl4pPr>
              <a:defRPr lang="en-US" dirty="0" smtClean="0">
                <a:solidFill>
                  <a:schemeClr val="lt1"/>
                </a:solidFill>
              </a:defRPr>
            </a:lvl4pPr>
            <a:lvl5pPr>
              <a:defRPr lang="en-US" dirty="0">
                <a:solidFill>
                  <a:schemeClr val="lt1"/>
                </a:solidFill>
              </a:defRPr>
            </a:lvl5pPr>
          </a:lstStyle>
          <a:p>
            <a:pPr lvl="0" defTabSz="457200" eaLnBrk="0" fontAlgn="base" hangingPunct="0">
              <a:lnSpc>
                <a:spcPct val="110000"/>
              </a:lnSpc>
              <a:spcBef>
                <a:spcPts val="1200"/>
              </a:spcBef>
              <a:spcAft>
                <a:spcPct val="0"/>
              </a:spcAft>
            </a:pPr>
            <a:r>
              <a:rPr lang="en-US"/>
              <a:t>Click to edit Master text styles</a:t>
            </a:r>
          </a:p>
        </p:txBody>
      </p:sp>
      <p:sp>
        <p:nvSpPr>
          <p:cNvPr id="2" name="Title 1">
            <a:extLst>
              <a:ext uri="{FF2B5EF4-FFF2-40B4-BE49-F238E27FC236}">
                <a16:creationId xmlns:a16="http://schemas.microsoft.com/office/drawing/2014/main" id="{19591064-A057-585B-C5F2-38FE99233CD7}"/>
              </a:ext>
            </a:extLst>
          </p:cNvPr>
          <p:cNvSpPr>
            <a:spLocks noGrp="1"/>
          </p:cNvSpPr>
          <p:nvPr>
            <p:ph type="title"/>
          </p:nvPr>
        </p:nvSpPr>
        <p:spPr>
          <a:xfrm>
            <a:off x="611664" y="282243"/>
            <a:ext cx="10956483" cy="667341"/>
          </a:xfrm>
        </p:spPr>
        <p:txBody>
          <a:bodyPr/>
          <a:lstStyle>
            <a:lvl1pPr>
              <a:defRPr>
                <a:solidFill>
                  <a:schemeClr val="tx2"/>
                </a:solidFill>
              </a:defRPr>
            </a:lvl1pPr>
          </a:lstStyle>
          <a:p>
            <a:r>
              <a:rPr lang="en-US"/>
              <a:t>Click to edit Master title style</a:t>
            </a:r>
          </a:p>
        </p:txBody>
      </p:sp>
      <p:sp>
        <p:nvSpPr>
          <p:cNvPr id="39" name="Text Placeholder 38">
            <a:extLst>
              <a:ext uri="{FF2B5EF4-FFF2-40B4-BE49-F238E27FC236}">
                <a16:creationId xmlns:a16="http://schemas.microsoft.com/office/drawing/2014/main" id="{1FC65A07-C221-41C1-29CB-D8ED319C3E41}"/>
              </a:ext>
            </a:extLst>
          </p:cNvPr>
          <p:cNvSpPr>
            <a:spLocks noGrp="1"/>
          </p:cNvSpPr>
          <p:nvPr>
            <p:ph type="body" sz="quarter" idx="15"/>
          </p:nvPr>
        </p:nvSpPr>
        <p:spPr>
          <a:xfrm>
            <a:off x="609600" y="941388"/>
            <a:ext cx="10972800" cy="667341"/>
          </a:xfrm>
        </p:spPr>
        <p:txBody>
          <a:bodyPr>
            <a:noAutofit/>
          </a:bodyPr>
          <a:lstStyle>
            <a:lvl1pPr>
              <a:defRPr lang="en-US" sz="1800" b="0" kern="1200" dirty="0" smtClean="0">
                <a:solidFill>
                  <a:schemeClr val="tx2"/>
                </a:solidFill>
                <a:latin typeface="+mn-lt"/>
                <a:ea typeface="+mn-ea"/>
                <a:cs typeface="+mn-cs"/>
              </a:defRPr>
            </a:lvl1pPr>
            <a:lvl2pPr>
              <a:defRPr lang="en-US" sz="2200" b="0" kern="1200" dirty="0" smtClean="0">
                <a:solidFill>
                  <a:schemeClr val="tx2"/>
                </a:solidFill>
                <a:latin typeface="+mn-lt"/>
                <a:ea typeface="+mn-ea"/>
                <a:cs typeface="+mn-cs"/>
              </a:defRPr>
            </a:lvl2pPr>
            <a:lvl3pPr>
              <a:defRPr lang="en-US" sz="2200" b="0" kern="1200" dirty="0" smtClean="0">
                <a:solidFill>
                  <a:schemeClr val="tx2"/>
                </a:solidFill>
                <a:latin typeface="+mn-lt"/>
                <a:ea typeface="+mn-ea"/>
                <a:cs typeface="+mn-cs"/>
              </a:defRPr>
            </a:lvl3pPr>
            <a:lvl4pPr>
              <a:defRPr lang="en-US" sz="2200" b="0" kern="1200" dirty="0" smtClean="0">
                <a:solidFill>
                  <a:schemeClr val="tx2"/>
                </a:solidFill>
                <a:latin typeface="+mn-lt"/>
                <a:ea typeface="+mn-ea"/>
                <a:cs typeface="+mn-cs"/>
              </a:defRPr>
            </a:lvl4pPr>
            <a:lvl5pPr>
              <a:defRPr lang="en-US" sz="2200" b="0" kern="1200" dirty="0">
                <a:solidFill>
                  <a:schemeClr val="tx2"/>
                </a:solidFill>
                <a:latin typeface="+mn-lt"/>
                <a:ea typeface="+mn-ea"/>
                <a:cs typeface="+mn-cs"/>
              </a:defRPr>
            </a:lvl5pPr>
          </a:lstStyle>
          <a:p>
            <a:pPr lvl="0"/>
            <a:r>
              <a:rPr lang="en-US"/>
              <a:t>Click to edit Master text styles</a:t>
            </a:r>
          </a:p>
        </p:txBody>
      </p:sp>
      <p:sp>
        <p:nvSpPr>
          <p:cNvPr id="42" name="Freeform: Shape 41">
            <a:extLst>
              <a:ext uri="{FF2B5EF4-FFF2-40B4-BE49-F238E27FC236}">
                <a16:creationId xmlns:a16="http://schemas.microsoft.com/office/drawing/2014/main" id="{E1568B01-DC12-C650-9246-EFC5436B5378}"/>
              </a:ext>
            </a:extLst>
          </p:cNvPr>
          <p:cNvSpPr/>
          <p:nvPr/>
        </p:nvSpPr>
        <p:spPr>
          <a:xfrm>
            <a:off x="609600" y="1681865"/>
            <a:ext cx="8352736" cy="4548814"/>
          </a:xfrm>
          <a:custGeom>
            <a:avLst/>
            <a:gdLst>
              <a:gd name="connsiteX0" fmla="*/ 174461 w 8365228"/>
              <a:gd name="connsiteY0" fmla="*/ 0 h 4181720"/>
              <a:gd name="connsiteX1" fmla="*/ 7971370 w 8365228"/>
              <a:gd name="connsiteY1" fmla="*/ 0 h 4181720"/>
              <a:gd name="connsiteX2" fmla="*/ 8145831 w 8365228"/>
              <a:gd name="connsiteY2" fmla="*/ 174461 h 4181720"/>
              <a:gd name="connsiteX3" fmla="*/ 8145831 w 8365228"/>
              <a:gd name="connsiteY3" fmla="*/ 1931415 h 4181720"/>
              <a:gd name="connsiteX4" fmla="*/ 8162382 w 8365228"/>
              <a:gd name="connsiteY4" fmla="*/ 2001585 h 4181720"/>
              <a:gd name="connsiteX5" fmla="*/ 8365228 w 8365228"/>
              <a:gd name="connsiteY5" fmla="*/ 2116671 h 4181720"/>
              <a:gd name="connsiteX6" fmla="*/ 8162382 w 8365228"/>
              <a:gd name="connsiteY6" fmla="*/ 2231757 h 4181720"/>
              <a:gd name="connsiteX7" fmla="*/ 8145831 w 8365228"/>
              <a:gd name="connsiteY7" fmla="*/ 2301927 h 4181720"/>
              <a:gd name="connsiteX8" fmla="*/ 8145831 w 8365228"/>
              <a:gd name="connsiteY8" fmla="*/ 4007259 h 4181720"/>
              <a:gd name="connsiteX9" fmla="*/ 7971370 w 8365228"/>
              <a:gd name="connsiteY9" fmla="*/ 4181720 h 4181720"/>
              <a:gd name="connsiteX10" fmla="*/ 174461 w 8365228"/>
              <a:gd name="connsiteY10" fmla="*/ 4181720 h 4181720"/>
              <a:gd name="connsiteX11" fmla="*/ 0 w 8365228"/>
              <a:gd name="connsiteY11" fmla="*/ 4007259 h 4181720"/>
              <a:gd name="connsiteX12" fmla="*/ 0 w 8365228"/>
              <a:gd name="connsiteY12" fmla="*/ 174461 h 4181720"/>
              <a:gd name="connsiteX13" fmla="*/ 174461 w 8365228"/>
              <a:gd name="connsiteY13" fmla="*/ 0 h 41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65228" h="4181720">
                <a:moveTo>
                  <a:pt x="174461" y="0"/>
                </a:moveTo>
                <a:lnTo>
                  <a:pt x="7971370" y="0"/>
                </a:lnTo>
                <a:cubicBezTo>
                  <a:pt x="8067722" y="0"/>
                  <a:pt x="8145831" y="78109"/>
                  <a:pt x="8145831" y="174461"/>
                </a:cubicBezTo>
                <a:lnTo>
                  <a:pt x="8145831" y="1931415"/>
                </a:lnTo>
                <a:lnTo>
                  <a:pt x="8162382" y="2001585"/>
                </a:lnTo>
                <a:cubicBezTo>
                  <a:pt x="8195802" y="2069216"/>
                  <a:pt x="8274041" y="2116671"/>
                  <a:pt x="8365228" y="2116671"/>
                </a:cubicBezTo>
                <a:cubicBezTo>
                  <a:pt x="8274041" y="2116671"/>
                  <a:pt x="8195802" y="2164126"/>
                  <a:pt x="8162382" y="2231757"/>
                </a:cubicBezTo>
                <a:lnTo>
                  <a:pt x="8145831" y="2301927"/>
                </a:lnTo>
                <a:lnTo>
                  <a:pt x="8145831" y="4007259"/>
                </a:lnTo>
                <a:cubicBezTo>
                  <a:pt x="8145831" y="4103611"/>
                  <a:pt x="8067722" y="4181720"/>
                  <a:pt x="7971370" y="4181720"/>
                </a:cubicBezTo>
                <a:lnTo>
                  <a:pt x="174461" y="4181720"/>
                </a:lnTo>
                <a:cubicBezTo>
                  <a:pt x="78109" y="4181720"/>
                  <a:pt x="0" y="4103611"/>
                  <a:pt x="0" y="4007259"/>
                </a:cubicBezTo>
                <a:lnTo>
                  <a:pt x="0" y="174461"/>
                </a:lnTo>
                <a:cubicBezTo>
                  <a:pt x="0" y="78109"/>
                  <a:pt x="78109" y="0"/>
                  <a:pt x="174461" y="0"/>
                </a:cubicBezTo>
                <a:close/>
              </a:path>
            </a:pathLst>
          </a:custGeom>
          <a:noFill/>
          <a:ln w="3175">
            <a:solidFill>
              <a:schemeClr val="accent3">
                <a:lumMod val="40000"/>
                <a:lumOff val="60000"/>
              </a:schemeClr>
            </a:solid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15232E"/>
              </a:solidFill>
              <a:effectLst/>
              <a:uLnTx/>
              <a:uFillTx/>
              <a:latin typeface="Tenorite"/>
              <a:ea typeface="+mn-ea"/>
              <a:cs typeface="+mn-cs"/>
            </a:endParaRPr>
          </a:p>
        </p:txBody>
      </p:sp>
      <p:sp>
        <p:nvSpPr>
          <p:cNvPr id="49" name="Text Placeholder 47">
            <a:extLst>
              <a:ext uri="{FF2B5EF4-FFF2-40B4-BE49-F238E27FC236}">
                <a16:creationId xmlns:a16="http://schemas.microsoft.com/office/drawing/2014/main" id="{9052D799-02FA-209E-173D-3C82EC79572E}"/>
              </a:ext>
            </a:extLst>
          </p:cNvPr>
          <p:cNvSpPr>
            <a:spLocks noGrp="1"/>
          </p:cNvSpPr>
          <p:nvPr>
            <p:ph type="body" sz="quarter" idx="17"/>
          </p:nvPr>
        </p:nvSpPr>
        <p:spPr>
          <a:xfrm>
            <a:off x="1009650" y="2743200"/>
            <a:ext cx="1922736" cy="3200400"/>
          </a:xfrm>
          <a:noFill/>
        </p:spPr>
        <p:txBody>
          <a:bodyPr>
            <a:normAutofit/>
          </a:bodyPr>
          <a:lstStyle>
            <a:lvl1pPr marL="285750" indent="-285750" algn="l" defTabSz="457200" rtl="0" eaLnBrk="0" fontAlgn="base" hangingPunct="0">
              <a:spcBef>
                <a:spcPct val="0"/>
              </a:spcBef>
              <a:spcAft>
                <a:spcPts val="1200"/>
              </a:spcAft>
              <a:buFont typeface="Arial" panose="020B0604020202020204" pitchFamily="34" charset="0"/>
              <a:buChar char="•"/>
              <a:defRPr kumimoji="0" lang="en-US" sz="1400" b="1" i="0" u="none" strike="noStrike" kern="1200" cap="none" spc="0" normalizeH="0" baseline="0" dirty="0" smtClean="0">
                <a:ln>
                  <a:noFill/>
                </a:ln>
                <a:solidFill>
                  <a:schemeClr val="accent2"/>
                </a:solidFill>
                <a:effectLst/>
                <a:uLnTx/>
                <a:uFillTx/>
                <a:latin typeface="Tenorite"/>
                <a:ea typeface="+mn-ea"/>
                <a:cs typeface="+mn-cs"/>
              </a:defRPr>
            </a:lvl1pPr>
            <a:lvl2pPr marL="285750" indent="-285750" algn="l" defTabSz="457200" rtl="0" eaLnBrk="0" fontAlgn="base" hangingPunct="0">
              <a:spcBef>
                <a:spcPct val="0"/>
              </a:spcBef>
              <a:spcAft>
                <a:spcPts val="1200"/>
              </a:spcAft>
              <a:buFont typeface="Arial" panose="020B0604020202020204" pitchFamily="34" charset="0"/>
              <a:buChar char="•"/>
              <a:defRPr kumimoji="0" lang="en-US" sz="1400" b="1" i="0" u="none" strike="noStrike" kern="1200" cap="none" spc="0" normalizeH="0" baseline="0" dirty="0" smtClean="0">
                <a:ln>
                  <a:noFill/>
                </a:ln>
                <a:solidFill>
                  <a:schemeClr val="accent2"/>
                </a:solidFill>
                <a:effectLst/>
                <a:uLnTx/>
                <a:uFillTx/>
                <a:latin typeface="Tenorite"/>
                <a:ea typeface="+mn-ea"/>
                <a:cs typeface="+mn-cs"/>
              </a:defRPr>
            </a:lvl2pPr>
            <a:lvl3pPr marL="285750" indent="-285750" algn="l" defTabSz="457200" rtl="0" eaLnBrk="0" fontAlgn="base" hangingPunct="0">
              <a:spcBef>
                <a:spcPct val="0"/>
              </a:spcBef>
              <a:spcAft>
                <a:spcPts val="1200"/>
              </a:spcAft>
              <a:buFont typeface="Arial" panose="020B0604020202020204" pitchFamily="34" charset="0"/>
              <a:buChar char="•"/>
              <a:defRPr kumimoji="0" lang="en-US" sz="1400" b="1" i="0" u="none" strike="noStrike" kern="1200" cap="none" spc="0" normalizeH="0" baseline="0" dirty="0" smtClean="0">
                <a:ln>
                  <a:noFill/>
                </a:ln>
                <a:solidFill>
                  <a:schemeClr val="accent2"/>
                </a:solidFill>
                <a:effectLst/>
                <a:uLnTx/>
                <a:uFillTx/>
                <a:latin typeface="Tenorite"/>
                <a:ea typeface="+mn-ea"/>
                <a:cs typeface="+mn-cs"/>
              </a:defRPr>
            </a:lvl3pPr>
            <a:lvl4pPr marL="285750" indent="-285750" algn="l" defTabSz="457200" rtl="0" eaLnBrk="0" fontAlgn="base" hangingPunct="0">
              <a:spcBef>
                <a:spcPct val="0"/>
              </a:spcBef>
              <a:spcAft>
                <a:spcPts val="1200"/>
              </a:spcAft>
              <a:buFont typeface="Arial" panose="020B0604020202020204" pitchFamily="34" charset="0"/>
              <a:buChar char="•"/>
              <a:defRPr kumimoji="0" lang="en-US" sz="1400" b="1" i="0" u="none" strike="noStrike" kern="1200" cap="none" spc="0" normalizeH="0" baseline="0" dirty="0" smtClean="0">
                <a:ln>
                  <a:noFill/>
                </a:ln>
                <a:solidFill>
                  <a:schemeClr val="accent2"/>
                </a:solidFill>
                <a:effectLst/>
                <a:uLnTx/>
                <a:uFillTx/>
                <a:latin typeface="Tenorite"/>
                <a:ea typeface="+mn-ea"/>
                <a:cs typeface="+mn-cs"/>
              </a:defRPr>
            </a:lvl4pPr>
            <a:lvl5pPr marL="285750" indent="-285750" algn="l" defTabSz="457200" rtl="0" eaLnBrk="0" fontAlgn="base" hangingPunct="0">
              <a:spcBef>
                <a:spcPct val="0"/>
              </a:spcBef>
              <a:spcAft>
                <a:spcPts val="1200"/>
              </a:spcAft>
              <a:buFont typeface="Arial" panose="020B0604020202020204" pitchFamily="34" charset="0"/>
              <a:buChar char="•"/>
              <a:defRPr kumimoji="0" lang="en-US" sz="1400" b="1" i="0" u="none" strike="noStrike" kern="1200" cap="none" spc="0" normalizeH="0" baseline="0" dirty="0">
                <a:ln>
                  <a:noFill/>
                </a:ln>
                <a:solidFill>
                  <a:schemeClr val="accent2"/>
                </a:solidFill>
                <a:effectLst/>
                <a:uLnTx/>
                <a:uFillTx/>
                <a:latin typeface="Tenorite"/>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 name="Text Placeholder 47">
            <a:extLst>
              <a:ext uri="{FF2B5EF4-FFF2-40B4-BE49-F238E27FC236}">
                <a16:creationId xmlns:a16="http://schemas.microsoft.com/office/drawing/2014/main" id="{46544798-372A-E0E3-4338-B44B76FA30D0}"/>
              </a:ext>
            </a:extLst>
          </p:cNvPr>
          <p:cNvSpPr>
            <a:spLocks noGrp="1"/>
          </p:cNvSpPr>
          <p:nvPr>
            <p:ph type="body" sz="quarter" idx="18"/>
          </p:nvPr>
        </p:nvSpPr>
        <p:spPr>
          <a:xfrm>
            <a:off x="3384420" y="1794311"/>
            <a:ext cx="2575663" cy="4325818"/>
          </a:xfrm>
          <a:prstGeom prst="roundRect">
            <a:avLst>
              <a:gd name="adj" fmla="val 6139"/>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3566160" rtlCol="0" anchor="b">
            <a:noAutofit/>
          </a:bodyPr>
          <a:lstStyle>
            <a:lvl1pPr algn="l" defTabSz="457200" rtl="0" eaLnBrk="0" fontAlgn="base" hangingPunct="0">
              <a:lnSpc>
                <a:spcPct val="110000"/>
              </a:lnSpc>
              <a:spcBef>
                <a:spcPts val="1200"/>
              </a:spcBef>
              <a:spcAft>
                <a:spcPct val="0"/>
              </a:spcAft>
              <a:defRPr lang="en-US" sz="1800" b="1" kern="1200" dirty="0" smtClean="0">
                <a:solidFill>
                  <a:srgbClr val="052140">
                    <a:lumMod val="25000"/>
                    <a:lumOff val="75000"/>
                  </a:srgbClr>
                </a:solidFill>
                <a:latin typeface="Tenorite"/>
                <a:ea typeface="+mn-ea"/>
                <a:cs typeface="+mn-cs"/>
              </a:defRPr>
            </a:lvl1pPr>
            <a:lvl2pPr>
              <a:defRPr lang="en-US" dirty="0" smtClean="0">
                <a:solidFill>
                  <a:schemeClr val="lt1"/>
                </a:solidFill>
              </a:defRPr>
            </a:lvl2pPr>
            <a:lvl3pPr>
              <a:defRPr lang="en-US" dirty="0" smtClean="0">
                <a:solidFill>
                  <a:schemeClr val="lt1"/>
                </a:solidFill>
              </a:defRPr>
            </a:lvl3pPr>
            <a:lvl4pPr>
              <a:defRPr lang="en-US" dirty="0" smtClean="0">
                <a:solidFill>
                  <a:schemeClr val="lt1"/>
                </a:solidFill>
              </a:defRPr>
            </a:lvl4pPr>
            <a:lvl5pPr>
              <a:defRPr lang="en-US" dirty="0">
                <a:solidFill>
                  <a:schemeClr val="lt1"/>
                </a:solidFill>
              </a:defRPr>
            </a:lvl5pPr>
          </a:lstStyle>
          <a:p>
            <a:pPr lvl="0" defTabSz="457200" eaLnBrk="0" fontAlgn="base" hangingPunct="0">
              <a:lnSpc>
                <a:spcPct val="110000"/>
              </a:lnSpc>
              <a:spcBef>
                <a:spcPts val="1200"/>
              </a:spcBef>
              <a:spcAft>
                <a:spcPct val="0"/>
              </a:spcAft>
            </a:pPr>
            <a:r>
              <a:rPr lang="en-US"/>
              <a:t>Click to edit Master text styles</a:t>
            </a:r>
          </a:p>
        </p:txBody>
      </p:sp>
      <p:sp>
        <p:nvSpPr>
          <p:cNvPr id="53" name="Text Placeholder 47">
            <a:extLst>
              <a:ext uri="{FF2B5EF4-FFF2-40B4-BE49-F238E27FC236}">
                <a16:creationId xmlns:a16="http://schemas.microsoft.com/office/drawing/2014/main" id="{74C87867-B636-9586-2341-4E43841A9A9B}"/>
              </a:ext>
            </a:extLst>
          </p:cNvPr>
          <p:cNvSpPr>
            <a:spLocks noGrp="1"/>
          </p:cNvSpPr>
          <p:nvPr>
            <p:ph type="body" sz="quarter" idx="19"/>
          </p:nvPr>
        </p:nvSpPr>
        <p:spPr>
          <a:xfrm>
            <a:off x="3689788" y="2743200"/>
            <a:ext cx="1922736" cy="3200400"/>
          </a:xfrm>
          <a:noFill/>
        </p:spPr>
        <p:txBody>
          <a:bodyPr>
            <a:normAutofit/>
          </a:bodyPr>
          <a:lstStyle>
            <a:lvl1pPr marL="0" indent="0" algn="l" defTabSz="457200" rtl="0" eaLnBrk="0" fontAlgn="base" hangingPunct="0">
              <a:spcBef>
                <a:spcPct val="0"/>
              </a:spcBef>
              <a:spcAft>
                <a:spcPts val="1200"/>
              </a:spcAft>
              <a:buFont typeface="Arial" panose="020B0604020202020204" pitchFamily="34" charset="0"/>
              <a:buNone/>
              <a:defRPr kumimoji="0" lang="en-US" sz="1200" b="0" i="0" u="none" strike="noStrike" kern="1200" cap="none" spc="0" normalizeH="0" baseline="0" dirty="0" smtClean="0">
                <a:ln>
                  <a:noFill/>
                </a:ln>
                <a:solidFill>
                  <a:schemeClr val="accent2"/>
                </a:solidFill>
                <a:effectLst/>
                <a:uLnTx/>
                <a:uFillTx/>
                <a:latin typeface="Tenorite"/>
                <a:ea typeface="+mn-ea"/>
                <a:cs typeface="+mn-cs"/>
              </a:defRPr>
            </a:lvl1pPr>
            <a:lvl2pPr marL="0" indent="0" algn="l" defTabSz="457200" rtl="0" eaLnBrk="0" fontAlgn="base" hangingPunct="0">
              <a:spcBef>
                <a:spcPct val="0"/>
              </a:spcBef>
              <a:spcAft>
                <a:spcPts val="1200"/>
              </a:spcAft>
              <a:buFont typeface="Arial" panose="020B0604020202020204" pitchFamily="34" charset="0"/>
              <a:buNone/>
              <a:defRPr kumimoji="0" lang="en-US" sz="1200" b="0" i="0" u="none" strike="noStrike" kern="1200" cap="none" spc="0" normalizeH="0" baseline="0" dirty="0" smtClean="0">
                <a:ln>
                  <a:noFill/>
                </a:ln>
                <a:solidFill>
                  <a:schemeClr val="accent2"/>
                </a:solidFill>
                <a:effectLst/>
                <a:uLnTx/>
                <a:uFillTx/>
                <a:latin typeface="Tenorite"/>
                <a:ea typeface="+mn-ea"/>
                <a:cs typeface="+mn-cs"/>
              </a:defRPr>
            </a:lvl2pPr>
            <a:lvl3pPr marL="0" indent="0" algn="l" defTabSz="457200" rtl="0" eaLnBrk="0" fontAlgn="base" hangingPunct="0">
              <a:spcBef>
                <a:spcPct val="0"/>
              </a:spcBef>
              <a:spcAft>
                <a:spcPts val="1200"/>
              </a:spcAft>
              <a:buFont typeface="Arial" panose="020B0604020202020204" pitchFamily="34" charset="0"/>
              <a:buNone/>
              <a:defRPr kumimoji="0" lang="en-US" sz="1200" b="0" i="0" u="none" strike="noStrike" kern="1200" cap="none" spc="0" normalizeH="0" baseline="0" dirty="0" smtClean="0">
                <a:ln>
                  <a:noFill/>
                </a:ln>
                <a:solidFill>
                  <a:schemeClr val="accent2"/>
                </a:solidFill>
                <a:effectLst/>
                <a:uLnTx/>
                <a:uFillTx/>
                <a:latin typeface="Tenorite"/>
                <a:ea typeface="+mn-ea"/>
                <a:cs typeface="+mn-cs"/>
              </a:defRPr>
            </a:lvl3pPr>
            <a:lvl4pPr marL="0" indent="0" algn="l" defTabSz="457200" rtl="0" eaLnBrk="0" fontAlgn="base" hangingPunct="0">
              <a:spcBef>
                <a:spcPct val="0"/>
              </a:spcBef>
              <a:spcAft>
                <a:spcPts val="1200"/>
              </a:spcAft>
              <a:buFont typeface="Arial" panose="020B0604020202020204" pitchFamily="34" charset="0"/>
              <a:buNone/>
              <a:defRPr kumimoji="0" lang="en-US" sz="1200" b="0" i="0" u="none" strike="noStrike" kern="1200" cap="none" spc="0" normalizeH="0" baseline="0" dirty="0" smtClean="0">
                <a:ln>
                  <a:noFill/>
                </a:ln>
                <a:solidFill>
                  <a:schemeClr val="accent2"/>
                </a:solidFill>
                <a:effectLst/>
                <a:uLnTx/>
                <a:uFillTx/>
                <a:latin typeface="Tenorite"/>
                <a:ea typeface="+mn-ea"/>
                <a:cs typeface="+mn-cs"/>
              </a:defRPr>
            </a:lvl4pPr>
            <a:lvl5pPr marL="0" indent="0" algn="l" defTabSz="457200" rtl="0" eaLnBrk="0" fontAlgn="base" hangingPunct="0">
              <a:spcBef>
                <a:spcPct val="0"/>
              </a:spcBef>
              <a:spcAft>
                <a:spcPts val="1200"/>
              </a:spcAft>
              <a:buFont typeface="Arial" panose="020B0604020202020204" pitchFamily="34" charset="0"/>
              <a:buNone/>
              <a:defRPr kumimoji="0" lang="en-US" sz="1200" b="0" i="0" u="none" strike="noStrike" kern="1200" cap="none" spc="0" normalizeH="0" baseline="0" dirty="0">
                <a:ln>
                  <a:noFill/>
                </a:ln>
                <a:solidFill>
                  <a:schemeClr val="accent2"/>
                </a:solidFill>
                <a:effectLst/>
                <a:uLnTx/>
                <a:uFillTx/>
                <a:latin typeface="Tenorite"/>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4" name="Text Placeholder 47">
            <a:extLst>
              <a:ext uri="{FF2B5EF4-FFF2-40B4-BE49-F238E27FC236}">
                <a16:creationId xmlns:a16="http://schemas.microsoft.com/office/drawing/2014/main" id="{E2C9F884-6CBE-6A50-A9D5-3828E79FBB02}"/>
              </a:ext>
            </a:extLst>
          </p:cNvPr>
          <p:cNvSpPr>
            <a:spLocks noGrp="1"/>
          </p:cNvSpPr>
          <p:nvPr>
            <p:ph type="body" sz="quarter" idx="20"/>
          </p:nvPr>
        </p:nvSpPr>
        <p:spPr>
          <a:xfrm>
            <a:off x="6058252" y="1794311"/>
            <a:ext cx="2575663" cy="4325818"/>
          </a:xfrm>
          <a:prstGeom prst="roundRect">
            <a:avLst>
              <a:gd name="adj" fmla="val 6139"/>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3566160" rtlCol="0" anchor="b">
            <a:noAutofit/>
          </a:bodyPr>
          <a:lstStyle>
            <a:lvl1pPr algn="l" defTabSz="457200" rtl="0" eaLnBrk="0" fontAlgn="base" hangingPunct="0">
              <a:lnSpc>
                <a:spcPct val="110000"/>
              </a:lnSpc>
              <a:spcBef>
                <a:spcPts val="1200"/>
              </a:spcBef>
              <a:spcAft>
                <a:spcPct val="0"/>
              </a:spcAft>
              <a:defRPr lang="en-US" sz="1800" b="1" kern="1200" dirty="0" smtClean="0">
                <a:solidFill>
                  <a:srgbClr val="052140">
                    <a:lumMod val="25000"/>
                    <a:lumOff val="75000"/>
                  </a:srgbClr>
                </a:solidFill>
                <a:latin typeface="Tenorite"/>
                <a:ea typeface="+mn-ea"/>
                <a:cs typeface="+mn-cs"/>
              </a:defRPr>
            </a:lvl1pPr>
            <a:lvl2pPr>
              <a:defRPr lang="en-US" dirty="0" smtClean="0">
                <a:solidFill>
                  <a:schemeClr val="lt1"/>
                </a:solidFill>
              </a:defRPr>
            </a:lvl2pPr>
            <a:lvl3pPr>
              <a:defRPr lang="en-US" dirty="0" smtClean="0">
                <a:solidFill>
                  <a:schemeClr val="lt1"/>
                </a:solidFill>
              </a:defRPr>
            </a:lvl3pPr>
            <a:lvl4pPr>
              <a:defRPr lang="en-US" dirty="0" smtClean="0">
                <a:solidFill>
                  <a:schemeClr val="lt1"/>
                </a:solidFill>
              </a:defRPr>
            </a:lvl4pPr>
            <a:lvl5pPr>
              <a:defRPr lang="en-US" dirty="0">
                <a:solidFill>
                  <a:schemeClr val="lt1"/>
                </a:solidFill>
              </a:defRPr>
            </a:lvl5pPr>
          </a:lstStyle>
          <a:p>
            <a:pPr lvl="0" defTabSz="457200" eaLnBrk="0" fontAlgn="base" hangingPunct="0">
              <a:lnSpc>
                <a:spcPct val="110000"/>
              </a:lnSpc>
              <a:spcBef>
                <a:spcPts val="1200"/>
              </a:spcBef>
              <a:spcAft>
                <a:spcPct val="0"/>
              </a:spcAft>
            </a:pPr>
            <a:r>
              <a:rPr lang="en-US"/>
              <a:t>Click to edit Master text styles</a:t>
            </a:r>
          </a:p>
        </p:txBody>
      </p:sp>
      <p:sp>
        <p:nvSpPr>
          <p:cNvPr id="55" name="Text Placeholder 47">
            <a:extLst>
              <a:ext uri="{FF2B5EF4-FFF2-40B4-BE49-F238E27FC236}">
                <a16:creationId xmlns:a16="http://schemas.microsoft.com/office/drawing/2014/main" id="{65EC81CF-D283-B0D3-81B0-80E6D41789A3}"/>
              </a:ext>
            </a:extLst>
          </p:cNvPr>
          <p:cNvSpPr>
            <a:spLocks noGrp="1"/>
          </p:cNvSpPr>
          <p:nvPr>
            <p:ph type="body" sz="quarter" idx="21" hasCustomPrompt="1"/>
          </p:nvPr>
        </p:nvSpPr>
        <p:spPr>
          <a:xfrm>
            <a:off x="6363620" y="2743200"/>
            <a:ext cx="1922736" cy="3200400"/>
          </a:xfrm>
          <a:noFill/>
        </p:spPr>
        <p:txBody>
          <a:bodyPr>
            <a:normAutofit/>
          </a:bodyPr>
          <a:lstStyle>
            <a:lvl1pPr marL="228600" indent="-228600" algn="l" defTabSz="457200" rtl="0" eaLnBrk="0" fontAlgn="base" hangingPunct="0">
              <a:spcBef>
                <a:spcPts val="0"/>
              </a:spcBef>
              <a:spcAft>
                <a:spcPts val="1200"/>
              </a:spcAft>
              <a:buClr>
                <a:srgbClr val="758CE5"/>
              </a:buClr>
              <a:buSzPct val="80000"/>
              <a:buFont typeface="Arial" panose="020B0604020202020204" pitchFamily="34" charset="0"/>
              <a:buAutoNum type="arabicPeriod"/>
              <a:defRPr lang="en-US" sz="1200" b="1" kern="1200" dirty="0" smtClean="0">
                <a:solidFill>
                  <a:schemeClr val="accent2"/>
                </a:solidFill>
                <a:latin typeface="+mn-lt"/>
                <a:ea typeface="+mn-ea"/>
                <a:cs typeface="+mn-cs"/>
              </a:defRPr>
            </a:lvl1pPr>
            <a:lvl2pPr marL="228600" indent="-228600" algn="l" defTabSz="457200" rtl="0" eaLnBrk="0" fontAlgn="base" hangingPunct="0">
              <a:spcBef>
                <a:spcPts val="0"/>
              </a:spcBef>
              <a:spcAft>
                <a:spcPts val="1200"/>
              </a:spcAft>
              <a:buClr>
                <a:srgbClr val="758CE5"/>
              </a:buClr>
              <a:buSzPct val="80000"/>
              <a:buFont typeface="Arial" panose="020B0604020202020204" pitchFamily="34" charset="0"/>
              <a:buAutoNum type="arabicPeriod"/>
              <a:defRPr lang="en-US" sz="1200" b="1" kern="1200" dirty="0" smtClean="0">
                <a:solidFill>
                  <a:schemeClr val="accent2"/>
                </a:solidFill>
                <a:latin typeface="+mn-lt"/>
                <a:ea typeface="+mn-ea"/>
                <a:cs typeface="+mn-cs"/>
              </a:defRPr>
            </a:lvl2pPr>
            <a:lvl3pPr marL="228600" indent="-228600" algn="l" defTabSz="457200" rtl="0" eaLnBrk="0" fontAlgn="base" hangingPunct="0">
              <a:spcBef>
                <a:spcPts val="0"/>
              </a:spcBef>
              <a:spcAft>
                <a:spcPts val="1200"/>
              </a:spcAft>
              <a:buClr>
                <a:srgbClr val="758CE5"/>
              </a:buClr>
              <a:buSzPct val="80000"/>
              <a:buFont typeface="Arial" panose="020B0604020202020204" pitchFamily="34" charset="0"/>
              <a:buAutoNum type="arabicPeriod"/>
              <a:defRPr lang="en-US" sz="1200" b="1" kern="1200" dirty="0" smtClean="0">
                <a:solidFill>
                  <a:schemeClr val="accent2"/>
                </a:solidFill>
                <a:latin typeface="+mn-lt"/>
                <a:ea typeface="+mn-ea"/>
                <a:cs typeface="+mn-cs"/>
              </a:defRPr>
            </a:lvl3pPr>
            <a:lvl4pPr marL="228600" indent="-228600" algn="l" defTabSz="457200" rtl="0" eaLnBrk="0" fontAlgn="base" hangingPunct="0">
              <a:spcBef>
                <a:spcPts val="0"/>
              </a:spcBef>
              <a:spcAft>
                <a:spcPts val="1200"/>
              </a:spcAft>
              <a:buClr>
                <a:srgbClr val="758CE5"/>
              </a:buClr>
              <a:buSzPct val="80000"/>
              <a:buFont typeface="Arial" panose="020B0604020202020204" pitchFamily="34" charset="0"/>
              <a:buAutoNum type="arabicPeriod"/>
              <a:defRPr lang="en-US" sz="1200" b="1" kern="1200" dirty="0" smtClean="0">
                <a:solidFill>
                  <a:schemeClr val="accent2"/>
                </a:solidFill>
                <a:latin typeface="+mn-lt"/>
                <a:ea typeface="+mn-ea"/>
                <a:cs typeface="+mn-cs"/>
              </a:defRPr>
            </a:lvl4pPr>
            <a:lvl5pPr marL="228600" indent="-228600" algn="l" defTabSz="457200" rtl="0" eaLnBrk="0" fontAlgn="base" hangingPunct="0">
              <a:spcBef>
                <a:spcPts val="0"/>
              </a:spcBef>
              <a:spcAft>
                <a:spcPts val="1200"/>
              </a:spcAft>
              <a:buClr>
                <a:srgbClr val="758CE5"/>
              </a:buClr>
              <a:buSzPct val="80000"/>
              <a:buFont typeface="Arial" panose="020B0604020202020204" pitchFamily="34" charset="0"/>
              <a:buAutoNum type="arabicPeriod"/>
              <a:defRPr lang="en-US" sz="1200" b="1" kern="1200" dirty="0">
                <a:solidFill>
                  <a:schemeClr val="accent2"/>
                </a:solidFill>
                <a:latin typeface="+mn-lt"/>
                <a:ea typeface="+mn-ea"/>
                <a:cs typeface="+mn-cs"/>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p>
        </p:txBody>
      </p:sp>
      <p:sp>
        <p:nvSpPr>
          <p:cNvPr id="56" name="Rectangle: Rounded Corners 55">
            <a:extLst>
              <a:ext uri="{FF2B5EF4-FFF2-40B4-BE49-F238E27FC236}">
                <a16:creationId xmlns:a16="http://schemas.microsoft.com/office/drawing/2014/main" id="{E6CEBB39-71A8-5511-3617-5DD25B9B193E}"/>
              </a:ext>
            </a:extLst>
          </p:cNvPr>
          <p:cNvSpPr/>
          <p:nvPr/>
        </p:nvSpPr>
        <p:spPr>
          <a:xfrm>
            <a:off x="9028444" y="1828800"/>
            <a:ext cx="2459274" cy="4343400"/>
          </a:xfrm>
          <a:prstGeom prst="roundRect">
            <a:avLst>
              <a:gd name="adj" fmla="val 6335"/>
            </a:avLst>
          </a:prstGeom>
          <a:solidFill>
            <a:schemeClr val="accent3">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7F8FD"/>
              </a:solidFill>
              <a:effectLst/>
              <a:uLnTx/>
              <a:uFillTx/>
              <a:latin typeface="Tenorite"/>
              <a:ea typeface="+mn-ea"/>
              <a:cs typeface="+mn-cs"/>
            </a:endParaRPr>
          </a:p>
        </p:txBody>
      </p:sp>
      <p:sp>
        <p:nvSpPr>
          <p:cNvPr id="61" name="Text Placeholder 60">
            <a:extLst>
              <a:ext uri="{FF2B5EF4-FFF2-40B4-BE49-F238E27FC236}">
                <a16:creationId xmlns:a16="http://schemas.microsoft.com/office/drawing/2014/main" id="{41B48DA0-8C22-2181-4728-2BA23B001699}"/>
              </a:ext>
            </a:extLst>
          </p:cNvPr>
          <p:cNvSpPr>
            <a:spLocks noGrp="1"/>
          </p:cNvSpPr>
          <p:nvPr>
            <p:ph type="body" sz="quarter" idx="22" hasCustomPrompt="1"/>
          </p:nvPr>
        </p:nvSpPr>
        <p:spPr>
          <a:xfrm>
            <a:off x="9267703" y="2057400"/>
            <a:ext cx="2008309" cy="457200"/>
          </a:xfrm>
        </p:spPr>
        <p:txBody>
          <a:bodyPr>
            <a:noAutofit/>
          </a:bodyPr>
          <a:lstStyle>
            <a:lvl1pPr>
              <a:lnSpc>
                <a:spcPct val="80000"/>
              </a:lnSpc>
              <a:defRPr kumimoji="0" lang="en-US" sz="3600" b="1" i="0" u="none" strike="noStrike" kern="1200" cap="none" spc="0" normalizeH="0" baseline="0" dirty="0" smtClean="0">
                <a:ln>
                  <a:noFill/>
                </a:ln>
                <a:solidFill>
                  <a:srgbClr val="052140"/>
                </a:solidFill>
                <a:effectLst/>
                <a:uLnTx/>
                <a:uFillTx/>
                <a:latin typeface="Tenorite"/>
                <a:ea typeface="+mn-ea"/>
                <a:cs typeface="Arial"/>
              </a:defRPr>
            </a:lvl1pPr>
            <a:lvl2pPr marL="0" indent="0">
              <a:buNone/>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2pPr>
            <a:lvl3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3pPr>
            <a:lvl4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4pPr>
            <a:lvl5pPr>
              <a:defRPr kumimoji="0" lang="en-US" sz="1200" b="0" i="0" u="none" strike="noStrike" kern="1200" cap="none" spc="0" normalizeH="0" baseline="0" dirty="0">
                <a:ln>
                  <a:noFill/>
                </a:ln>
                <a:solidFill>
                  <a:srgbClr val="052140"/>
                </a:solidFill>
                <a:effectLst/>
                <a:uLnTx/>
                <a:uFillTx/>
                <a:latin typeface="Tenorite"/>
                <a:ea typeface="+mn-ea"/>
                <a:cs typeface="Arial" panose="020B0604020202020204" pitchFamily="34" charset="0"/>
              </a:defRPr>
            </a:lvl5p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t>Stat</a:t>
            </a:r>
          </a:p>
        </p:txBody>
      </p:sp>
      <p:sp>
        <p:nvSpPr>
          <p:cNvPr id="63" name="Text Placeholder 62">
            <a:extLst>
              <a:ext uri="{FF2B5EF4-FFF2-40B4-BE49-F238E27FC236}">
                <a16:creationId xmlns:a16="http://schemas.microsoft.com/office/drawing/2014/main" id="{2F2A94F4-3ECF-07C5-2C42-3746B97A8A9A}"/>
              </a:ext>
            </a:extLst>
          </p:cNvPr>
          <p:cNvSpPr>
            <a:spLocks noGrp="1"/>
          </p:cNvSpPr>
          <p:nvPr>
            <p:ph type="body" sz="quarter" idx="23"/>
          </p:nvPr>
        </p:nvSpPr>
        <p:spPr>
          <a:xfrm>
            <a:off x="9275763" y="2553703"/>
            <a:ext cx="2008309" cy="447675"/>
          </a:xfrm>
        </p:spPr>
        <p:txBody>
          <a:bodyPr>
            <a:noAutofit/>
          </a:bodyPr>
          <a:lstStyle>
            <a:lvl1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1pPr>
            <a:lvl2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2pPr>
            <a:lvl3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3pPr>
            <a:lvl4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4pPr>
            <a:lvl5pPr>
              <a:defRPr kumimoji="0" lang="en-US" sz="1200" b="0" i="0" u="none" strike="noStrike" kern="1200" cap="none" spc="0" normalizeH="0" baseline="0" dirty="0">
                <a:ln>
                  <a:noFill/>
                </a:ln>
                <a:solidFill>
                  <a:srgbClr val="052140"/>
                </a:solidFill>
                <a:effectLst/>
                <a:uLnTx/>
                <a:uFillTx/>
                <a:latin typeface="Tenorite"/>
                <a:ea typeface="+mn-ea"/>
                <a:cs typeface="Arial" panose="020B0604020202020204" pitchFamily="34" charset="0"/>
              </a:defRPr>
            </a:lvl5pPr>
          </a:lstStyle>
          <a:p>
            <a:pPr lvl="0"/>
            <a:r>
              <a:rPr lang="en-US"/>
              <a:t>Click to edit Master text styles</a:t>
            </a:r>
          </a:p>
        </p:txBody>
      </p:sp>
      <p:sp>
        <p:nvSpPr>
          <p:cNvPr id="64" name="Text Placeholder 60">
            <a:extLst>
              <a:ext uri="{FF2B5EF4-FFF2-40B4-BE49-F238E27FC236}">
                <a16:creationId xmlns:a16="http://schemas.microsoft.com/office/drawing/2014/main" id="{FBF02A06-799E-5699-E936-FA20007A2C46}"/>
              </a:ext>
            </a:extLst>
          </p:cNvPr>
          <p:cNvSpPr>
            <a:spLocks noGrp="1"/>
          </p:cNvSpPr>
          <p:nvPr>
            <p:ph type="body" sz="quarter" idx="24" hasCustomPrompt="1"/>
          </p:nvPr>
        </p:nvSpPr>
        <p:spPr>
          <a:xfrm>
            <a:off x="9267703" y="3290263"/>
            <a:ext cx="2008309" cy="457200"/>
          </a:xfrm>
        </p:spPr>
        <p:txBody>
          <a:bodyPr>
            <a:noAutofit/>
          </a:bodyPr>
          <a:lstStyle>
            <a:lvl1pPr>
              <a:lnSpc>
                <a:spcPct val="80000"/>
              </a:lnSpc>
              <a:defRPr kumimoji="0" lang="en-US" sz="3600" b="1" i="0" u="none" strike="noStrike" kern="1200" cap="none" spc="0" normalizeH="0" baseline="0" dirty="0" smtClean="0">
                <a:ln>
                  <a:noFill/>
                </a:ln>
                <a:solidFill>
                  <a:srgbClr val="052140"/>
                </a:solidFill>
                <a:effectLst/>
                <a:uLnTx/>
                <a:uFillTx/>
                <a:latin typeface="Tenorite"/>
                <a:ea typeface="+mn-ea"/>
                <a:cs typeface="Arial"/>
              </a:defRPr>
            </a:lvl1pPr>
            <a:lvl2pPr marL="0" indent="0">
              <a:buNone/>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2pPr>
            <a:lvl3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3pPr>
            <a:lvl4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4pPr>
            <a:lvl5pPr>
              <a:defRPr kumimoji="0" lang="en-US" sz="1200" b="0" i="0" u="none" strike="noStrike" kern="1200" cap="none" spc="0" normalizeH="0" baseline="0" dirty="0">
                <a:ln>
                  <a:noFill/>
                </a:ln>
                <a:solidFill>
                  <a:srgbClr val="052140"/>
                </a:solidFill>
                <a:effectLst/>
                <a:uLnTx/>
                <a:uFillTx/>
                <a:latin typeface="Tenorite"/>
                <a:ea typeface="+mn-ea"/>
                <a:cs typeface="Arial" panose="020B0604020202020204" pitchFamily="34" charset="0"/>
              </a:defRPr>
            </a:lvl5p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t>Stat</a:t>
            </a:r>
          </a:p>
        </p:txBody>
      </p:sp>
      <p:sp>
        <p:nvSpPr>
          <p:cNvPr id="65" name="Text Placeholder 62">
            <a:extLst>
              <a:ext uri="{FF2B5EF4-FFF2-40B4-BE49-F238E27FC236}">
                <a16:creationId xmlns:a16="http://schemas.microsoft.com/office/drawing/2014/main" id="{D8525CCA-8CC3-4948-4CED-279DD6E975D0}"/>
              </a:ext>
            </a:extLst>
          </p:cNvPr>
          <p:cNvSpPr>
            <a:spLocks noGrp="1"/>
          </p:cNvSpPr>
          <p:nvPr>
            <p:ph type="body" sz="quarter" idx="25"/>
          </p:nvPr>
        </p:nvSpPr>
        <p:spPr>
          <a:xfrm>
            <a:off x="9275763" y="3786566"/>
            <a:ext cx="2008309" cy="447675"/>
          </a:xfrm>
        </p:spPr>
        <p:txBody>
          <a:bodyPr>
            <a:noAutofit/>
          </a:bodyPr>
          <a:lstStyle>
            <a:lvl1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1pPr>
            <a:lvl2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2pPr>
            <a:lvl3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3pPr>
            <a:lvl4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4pPr>
            <a:lvl5pPr>
              <a:defRPr kumimoji="0" lang="en-US" sz="1200" b="0" i="0" u="none" strike="noStrike" kern="1200" cap="none" spc="0" normalizeH="0" baseline="0" dirty="0">
                <a:ln>
                  <a:noFill/>
                </a:ln>
                <a:solidFill>
                  <a:srgbClr val="052140"/>
                </a:solidFill>
                <a:effectLst/>
                <a:uLnTx/>
                <a:uFillTx/>
                <a:latin typeface="Tenorite"/>
                <a:ea typeface="+mn-ea"/>
                <a:cs typeface="Arial" panose="020B0604020202020204" pitchFamily="34" charset="0"/>
              </a:defRPr>
            </a:lvl5pPr>
          </a:lstStyle>
          <a:p>
            <a:pPr lvl="0"/>
            <a:r>
              <a:rPr lang="en-US"/>
              <a:t>Click to edit Master text styles</a:t>
            </a:r>
          </a:p>
        </p:txBody>
      </p:sp>
      <p:sp>
        <p:nvSpPr>
          <p:cNvPr id="66" name="Text Placeholder 60">
            <a:extLst>
              <a:ext uri="{FF2B5EF4-FFF2-40B4-BE49-F238E27FC236}">
                <a16:creationId xmlns:a16="http://schemas.microsoft.com/office/drawing/2014/main" id="{3FC947EF-84E6-A4FE-3AB4-7BE358AF0A45}"/>
              </a:ext>
            </a:extLst>
          </p:cNvPr>
          <p:cNvSpPr>
            <a:spLocks noGrp="1"/>
          </p:cNvSpPr>
          <p:nvPr>
            <p:ph type="body" sz="quarter" idx="26" hasCustomPrompt="1"/>
          </p:nvPr>
        </p:nvSpPr>
        <p:spPr>
          <a:xfrm>
            <a:off x="9267703" y="4609526"/>
            <a:ext cx="2008309" cy="457200"/>
          </a:xfrm>
        </p:spPr>
        <p:txBody>
          <a:bodyPr>
            <a:noAutofit/>
          </a:bodyPr>
          <a:lstStyle>
            <a:lvl1pPr>
              <a:lnSpc>
                <a:spcPct val="80000"/>
              </a:lnSpc>
              <a:defRPr kumimoji="0" lang="en-US" sz="3600" b="1" i="0" u="none" strike="noStrike" kern="1200" cap="none" spc="0" normalizeH="0" baseline="0" dirty="0" smtClean="0">
                <a:ln>
                  <a:noFill/>
                </a:ln>
                <a:solidFill>
                  <a:srgbClr val="052140"/>
                </a:solidFill>
                <a:effectLst/>
                <a:uLnTx/>
                <a:uFillTx/>
                <a:latin typeface="Tenorite"/>
                <a:ea typeface="+mn-ea"/>
                <a:cs typeface="Arial"/>
              </a:defRPr>
            </a:lvl1pPr>
            <a:lvl2pPr marL="0" indent="0">
              <a:buNone/>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2pPr>
            <a:lvl3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3pPr>
            <a:lvl4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4pPr>
            <a:lvl5pPr>
              <a:defRPr kumimoji="0" lang="en-US" sz="1200" b="0" i="0" u="none" strike="noStrike" kern="1200" cap="none" spc="0" normalizeH="0" baseline="0" dirty="0">
                <a:ln>
                  <a:noFill/>
                </a:ln>
                <a:solidFill>
                  <a:srgbClr val="052140"/>
                </a:solidFill>
                <a:effectLst/>
                <a:uLnTx/>
                <a:uFillTx/>
                <a:latin typeface="Tenorite"/>
                <a:ea typeface="+mn-ea"/>
                <a:cs typeface="Arial" panose="020B0604020202020204" pitchFamily="34" charset="0"/>
              </a:defRPr>
            </a:lvl5p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t>Stat</a:t>
            </a:r>
          </a:p>
        </p:txBody>
      </p:sp>
      <p:sp>
        <p:nvSpPr>
          <p:cNvPr id="67" name="Text Placeholder 62">
            <a:extLst>
              <a:ext uri="{FF2B5EF4-FFF2-40B4-BE49-F238E27FC236}">
                <a16:creationId xmlns:a16="http://schemas.microsoft.com/office/drawing/2014/main" id="{66F4281F-3905-33C2-0856-9C6F1F40E2C7}"/>
              </a:ext>
            </a:extLst>
          </p:cNvPr>
          <p:cNvSpPr>
            <a:spLocks noGrp="1"/>
          </p:cNvSpPr>
          <p:nvPr>
            <p:ph type="body" sz="quarter" idx="27"/>
          </p:nvPr>
        </p:nvSpPr>
        <p:spPr>
          <a:xfrm>
            <a:off x="9275763" y="5105829"/>
            <a:ext cx="2008309" cy="447675"/>
          </a:xfrm>
        </p:spPr>
        <p:txBody>
          <a:bodyPr>
            <a:noAutofit/>
          </a:bodyPr>
          <a:lstStyle>
            <a:lvl1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1pPr>
            <a:lvl2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2pPr>
            <a:lvl3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3pPr>
            <a:lvl4pPr>
              <a:defRPr kumimoji="0" lang="en-US" sz="1200" b="0" i="0" u="none" strike="noStrike" kern="1200" cap="none" spc="0" normalizeH="0" baseline="0" dirty="0" smtClean="0">
                <a:ln>
                  <a:noFill/>
                </a:ln>
                <a:solidFill>
                  <a:srgbClr val="052140"/>
                </a:solidFill>
                <a:effectLst/>
                <a:uLnTx/>
                <a:uFillTx/>
                <a:latin typeface="Tenorite"/>
                <a:ea typeface="+mn-ea"/>
                <a:cs typeface="Arial" panose="020B0604020202020204" pitchFamily="34" charset="0"/>
              </a:defRPr>
            </a:lvl4pPr>
            <a:lvl5pPr>
              <a:defRPr kumimoji="0" lang="en-US" sz="1200" b="0" i="0" u="none" strike="noStrike" kern="1200" cap="none" spc="0" normalizeH="0" baseline="0" dirty="0">
                <a:ln>
                  <a:noFill/>
                </a:ln>
                <a:solidFill>
                  <a:srgbClr val="052140"/>
                </a:solidFill>
                <a:effectLst/>
                <a:uLnTx/>
                <a:uFillTx/>
                <a:latin typeface="Tenorite"/>
                <a:ea typeface="+mn-ea"/>
                <a:cs typeface="Arial" panose="020B0604020202020204" pitchFamily="34" charset="0"/>
              </a:defRPr>
            </a:lvl5pPr>
          </a:lstStyle>
          <a:p>
            <a:pPr lvl="0"/>
            <a:r>
              <a:rPr lang="en-US"/>
              <a:t>Click to edit Master text styles</a:t>
            </a:r>
          </a:p>
        </p:txBody>
      </p:sp>
      <p:sp>
        <p:nvSpPr>
          <p:cNvPr id="74" name="Footer Placeholder 4">
            <a:extLst>
              <a:ext uri="{FF2B5EF4-FFF2-40B4-BE49-F238E27FC236}">
                <a16:creationId xmlns:a16="http://schemas.microsoft.com/office/drawing/2014/main" id="{7D0C8A32-D456-D2B5-48DD-9F0A4E3F1B78}"/>
              </a:ext>
            </a:extLst>
          </p:cNvPr>
          <p:cNvSpPr txBox="1">
            <a:spLocks/>
          </p:cNvSpPr>
          <p:nvPr/>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1"/>
                </a:solidFill>
                <a:latin typeface="+mj-lt"/>
              </a:rPr>
              <a:pPr algn="r"/>
              <a:t>‹#›</a:t>
            </a:fld>
            <a:endParaRPr lang="en-US" sz="1000" kern="0">
              <a:solidFill>
                <a:schemeClr val="tx1"/>
              </a:solidFill>
              <a:latin typeface="+mj-lt"/>
            </a:endParaRPr>
          </a:p>
        </p:txBody>
      </p:sp>
      <p:sp>
        <p:nvSpPr>
          <p:cNvPr id="3" name="Freeform: Shape 2">
            <a:extLst>
              <a:ext uri="{FF2B5EF4-FFF2-40B4-BE49-F238E27FC236}">
                <a16:creationId xmlns:a16="http://schemas.microsoft.com/office/drawing/2014/main" id="{F15875F2-E77D-3928-5B1D-AB78DAA56119}"/>
              </a:ext>
            </a:extLst>
          </p:cNvPr>
          <p:cNvSpPr/>
          <p:nvPr userDrawn="1"/>
        </p:nvSpPr>
        <p:spPr>
          <a:xfrm>
            <a:off x="609600" y="1681865"/>
            <a:ext cx="8352736" cy="4548814"/>
          </a:xfrm>
          <a:custGeom>
            <a:avLst/>
            <a:gdLst>
              <a:gd name="connsiteX0" fmla="*/ 174461 w 8365228"/>
              <a:gd name="connsiteY0" fmla="*/ 0 h 4181720"/>
              <a:gd name="connsiteX1" fmla="*/ 7971370 w 8365228"/>
              <a:gd name="connsiteY1" fmla="*/ 0 h 4181720"/>
              <a:gd name="connsiteX2" fmla="*/ 8145831 w 8365228"/>
              <a:gd name="connsiteY2" fmla="*/ 174461 h 4181720"/>
              <a:gd name="connsiteX3" fmla="*/ 8145831 w 8365228"/>
              <a:gd name="connsiteY3" fmla="*/ 1931415 h 4181720"/>
              <a:gd name="connsiteX4" fmla="*/ 8162382 w 8365228"/>
              <a:gd name="connsiteY4" fmla="*/ 2001585 h 4181720"/>
              <a:gd name="connsiteX5" fmla="*/ 8365228 w 8365228"/>
              <a:gd name="connsiteY5" fmla="*/ 2116671 h 4181720"/>
              <a:gd name="connsiteX6" fmla="*/ 8162382 w 8365228"/>
              <a:gd name="connsiteY6" fmla="*/ 2231757 h 4181720"/>
              <a:gd name="connsiteX7" fmla="*/ 8145831 w 8365228"/>
              <a:gd name="connsiteY7" fmla="*/ 2301927 h 4181720"/>
              <a:gd name="connsiteX8" fmla="*/ 8145831 w 8365228"/>
              <a:gd name="connsiteY8" fmla="*/ 4007259 h 4181720"/>
              <a:gd name="connsiteX9" fmla="*/ 7971370 w 8365228"/>
              <a:gd name="connsiteY9" fmla="*/ 4181720 h 4181720"/>
              <a:gd name="connsiteX10" fmla="*/ 174461 w 8365228"/>
              <a:gd name="connsiteY10" fmla="*/ 4181720 h 4181720"/>
              <a:gd name="connsiteX11" fmla="*/ 0 w 8365228"/>
              <a:gd name="connsiteY11" fmla="*/ 4007259 h 4181720"/>
              <a:gd name="connsiteX12" fmla="*/ 0 w 8365228"/>
              <a:gd name="connsiteY12" fmla="*/ 174461 h 4181720"/>
              <a:gd name="connsiteX13" fmla="*/ 174461 w 8365228"/>
              <a:gd name="connsiteY13" fmla="*/ 0 h 41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65228" h="4181720">
                <a:moveTo>
                  <a:pt x="174461" y="0"/>
                </a:moveTo>
                <a:lnTo>
                  <a:pt x="7971370" y="0"/>
                </a:lnTo>
                <a:cubicBezTo>
                  <a:pt x="8067722" y="0"/>
                  <a:pt x="8145831" y="78109"/>
                  <a:pt x="8145831" y="174461"/>
                </a:cubicBezTo>
                <a:lnTo>
                  <a:pt x="8145831" y="1931415"/>
                </a:lnTo>
                <a:lnTo>
                  <a:pt x="8162382" y="2001585"/>
                </a:lnTo>
                <a:cubicBezTo>
                  <a:pt x="8195802" y="2069216"/>
                  <a:pt x="8274041" y="2116671"/>
                  <a:pt x="8365228" y="2116671"/>
                </a:cubicBezTo>
                <a:cubicBezTo>
                  <a:pt x="8274041" y="2116671"/>
                  <a:pt x="8195802" y="2164126"/>
                  <a:pt x="8162382" y="2231757"/>
                </a:cubicBezTo>
                <a:lnTo>
                  <a:pt x="8145831" y="2301927"/>
                </a:lnTo>
                <a:lnTo>
                  <a:pt x="8145831" y="4007259"/>
                </a:lnTo>
                <a:cubicBezTo>
                  <a:pt x="8145831" y="4103611"/>
                  <a:pt x="8067722" y="4181720"/>
                  <a:pt x="7971370" y="4181720"/>
                </a:cubicBezTo>
                <a:lnTo>
                  <a:pt x="174461" y="4181720"/>
                </a:lnTo>
                <a:cubicBezTo>
                  <a:pt x="78109" y="4181720"/>
                  <a:pt x="0" y="4103611"/>
                  <a:pt x="0" y="4007259"/>
                </a:cubicBezTo>
                <a:lnTo>
                  <a:pt x="0" y="174461"/>
                </a:lnTo>
                <a:cubicBezTo>
                  <a:pt x="0" y="78109"/>
                  <a:pt x="78109" y="0"/>
                  <a:pt x="174461" y="0"/>
                </a:cubicBezTo>
                <a:close/>
              </a:path>
            </a:pathLst>
          </a:custGeom>
          <a:noFill/>
          <a:ln w="3175">
            <a:solidFill>
              <a:schemeClr val="accent3">
                <a:lumMod val="40000"/>
                <a:lumOff val="60000"/>
              </a:schemeClr>
            </a:solid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15232E"/>
              </a:solidFill>
              <a:effectLst/>
              <a:uLnTx/>
              <a:uFillTx/>
              <a:latin typeface="Tenorite"/>
              <a:ea typeface="+mn-ea"/>
              <a:cs typeface="+mn-cs"/>
            </a:endParaRPr>
          </a:p>
        </p:txBody>
      </p:sp>
      <p:sp>
        <p:nvSpPr>
          <p:cNvPr id="4" name="Rectangle: Rounded Corners 3">
            <a:extLst>
              <a:ext uri="{FF2B5EF4-FFF2-40B4-BE49-F238E27FC236}">
                <a16:creationId xmlns:a16="http://schemas.microsoft.com/office/drawing/2014/main" id="{C53D054B-C3E9-4044-F41D-6522713C804D}"/>
              </a:ext>
            </a:extLst>
          </p:cNvPr>
          <p:cNvSpPr/>
          <p:nvPr userDrawn="1"/>
        </p:nvSpPr>
        <p:spPr>
          <a:xfrm>
            <a:off x="9028444" y="1828800"/>
            <a:ext cx="2459274" cy="4343400"/>
          </a:xfrm>
          <a:prstGeom prst="roundRect">
            <a:avLst>
              <a:gd name="adj" fmla="val 6335"/>
            </a:avLst>
          </a:prstGeom>
          <a:solidFill>
            <a:schemeClr val="accent3">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7F8FD"/>
              </a:solidFill>
              <a:effectLst/>
              <a:uLnTx/>
              <a:uFillTx/>
              <a:latin typeface="Tenorite"/>
              <a:ea typeface="+mn-ea"/>
              <a:cs typeface="+mn-cs"/>
            </a:endParaRPr>
          </a:p>
        </p:txBody>
      </p:sp>
      <p:grpSp>
        <p:nvGrpSpPr>
          <p:cNvPr id="11" name="Group 10">
            <a:extLst>
              <a:ext uri="{FF2B5EF4-FFF2-40B4-BE49-F238E27FC236}">
                <a16:creationId xmlns:a16="http://schemas.microsoft.com/office/drawing/2014/main" id="{AC222812-4C12-947A-9E52-4A64FA4A1974}"/>
              </a:ext>
            </a:extLst>
          </p:cNvPr>
          <p:cNvGrpSpPr>
            <a:grpSpLocks noChangeAspect="1"/>
          </p:cNvGrpSpPr>
          <p:nvPr userDrawn="1"/>
        </p:nvGrpSpPr>
        <p:grpSpPr>
          <a:xfrm>
            <a:off x="630936" y="6474312"/>
            <a:ext cx="500197" cy="209401"/>
            <a:chOff x="399" y="292"/>
            <a:chExt cx="719" cy="301"/>
          </a:xfrm>
          <a:solidFill>
            <a:srgbClr val="13083E"/>
          </a:solidFill>
        </p:grpSpPr>
        <p:sp>
          <p:nvSpPr>
            <p:cNvPr id="12" name="Freeform 5">
              <a:extLst>
                <a:ext uri="{FF2B5EF4-FFF2-40B4-BE49-F238E27FC236}">
                  <a16:creationId xmlns:a16="http://schemas.microsoft.com/office/drawing/2014/main" id="{5D9B4FFC-834F-016F-B948-51925077BAF7}"/>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3" name="Freeform 6">
              <a:extLst>
                <a:ext uri="{FF2B5EF4-FFF2-40B4-BE49-F238E27FC236}">
                  <a16:creationId xmlns:a16="http://schemas.microsoft.com/office/drawing/2014/main" id="{5E7AC29D-D607-31A4-6C05-60E068D778EC}"/>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4" name="Freeform 7">
              <a:extLst>
                <a:ext uri="{FF2B5EF4-FFF2-40B4-BE49-F238E27FC236}">
                  <a16:creationId xmlns:a16="http://schemas.microsoft.com/office/drawing/2014/main" id="{5EE49A0E-4EAE-B258-BC56-DC02A4041AA1}"/>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5" name="Freeform 8">
              <a:extLst>
                <a:ext uri="{FF2B5EF4-FFF2-40B4-BE49-F238E27FC236}">
                  <a16:creationId xmlns:a16="http://schemas.microsoft.com/office/drawing/2014/main" id="{1C045E70-09C5-889C-B85C-202FBFF58FA0}"/>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379258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bg/>
                                          </p:spTgt>
                                        </p:tgtEl>
                                        <p:attrNameLst>
                                          <p:attrName>style.visibility</p:attrName>
                                        </p:attrNameLst>
                                      </p:cBhvr>
                                      <p:to>
                                        <p:strVal val="visible"/>
                                      </p:to>
                                    </p:set>
                                    <p:animEffect transition="in" filter="fade">
                                      <p:cBhvr>
                                        <p:cTn id="7" dur="500"/>
                                        <p:tgtEl>
                                          <p:spTgt spid="48">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xEl>
                                              <p:pRg st="0" end="0"/>
                                            </p:txEl>
                                          </p:spTgt>
                                        </p:tgtEl>
                                        <p:attrNameLst>
                                          <p:attrName>style.visibility</p:attrName>
                                        </p:attrNameLst>
                                      </p:cBhvr>
                                      <p:to>
                                        <p:strVal val="visible"/>
                                      </p:to>
                                    </p:set>
                                    <p:animEffect transition="in" filter="fade">
                                      <p:cBhvr>
                                        <p:cTn id="11" dur="500"/>
                                        <p:tgtEl>
                                          <p:spTgt spid="48">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9">
                                            <p:txEl>
                                              <p:pRg st="0" end="0"/>
                                            </p:txEl>
                                          </p:spTgt>
                                        </p:tgtEl>
                                        <p:attrNameLst>
                                          <p:attrName>style.visibility</p:attrName>
                                        </p:attrNameLst>
                                      </p:cBhvr>
                                      <p:to>
                                        <p:strVal val="visible"/>
                                      </p:to>
                                    </p:set>
                                    <p:animEffect transition="in" filter="fade">
                                      <p:cBhvr>
                                        <p:cTn id="14" dur="500"/>
                                        <p:tgtEl>
                                          <p:spTgt spid="49">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9">
                                            <p:txEl>
                                              <p:pRg st="1" end="1"/>
                                            </p:txEl>
                                          </p:spTgt>
                                        </p:tgtEl>
                                        <p:attrNameLst>
                                          <p:attrName>style.visibility</p:attrName>
                                        </p:attrNameLst>
                                      </p:cBhvr>
                                      <p:to>
                                        <p:strVal val="visible"/>
                                      </p:to>
                                    </p:set>
                                    <p:animEffect transition="in" filter="fade">
                                      <p:cBhvr>
                                        <p:cTn id="17" dur="500"/>
                                        <p:tgtEl>
                                          <p:spTgt spid="49">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9">
                                            <p:txEl>
                                              <p:pRg st="2" end="2"/>
                                            </p:txEl>
                                          </p:spTgt>
                                        </p:tgtEl>
                                        <p:attrNameLst>
                                          <p:attrName>style.visibility</p:attrName>
                                        </p:attrNameLst>
                                      </p:cBhvr>
                                      <p:to>
                                        <p:strVal val="visible"/>
                                      </p:to>
                                    </p:set>
                                    <p:animEffect transition="in" filter="fade">
                                      <p:cBhvr>
                                        <p:cTn id="20" dur="500"/>
                                        <p:tgtEl>
                                          <p:spTgt spid="49">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9">
                                            <p:txEl>
                                              <p:pRg st="3" end="3"/>
                                            </p:txEl>
                                          </p:spTgt>
                                        </p:tgtEl>
                                        <p:attrNameLst>
                                          <p:attrName>style.visibility</p:attrName>
                                        </p:attrNameLst>
                                      </p:cBhvr>
                                      <p:to>
                                        <p:strVal val="visible"/>
                                      </p:to>
                                    </p:set>
                                    <p:animEffect transition="in" filter="fade">
                                      <p:cBhvr>
                                        <p:cTn id="23" dur="500"/>
                                        <p:tgtEl>
                                          <p:spTgt spid="49">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9">
                                            <p:txEl>
                                              <p:pRg st="4" end="4"/>
                                            </p:txEl>
                                          </p:spTgt>
                                        </p:tgtEl>
                                        <p:attrNameLst>
                                          <p:attrName>style.visibility</p:attrName>
                                        </p:attrNameLst>
                                      </p:cBhvr>
                                      <p:to>
                                        <p:strVal val="visible"/>
                                      </p:to>
                                    </p:set>
                                    <p:animEffect transition="in" filter="fade">
                                      <p:cBhvr>
                                        <p:cTn id="26" dur="500"/>
                                        <p:tgtEl>
                                          <p:spTgt spid="49">
                                            <p:txEl>
                                              <p:pRg st="4" end="4"/>
                                            </p:txEl>
                                          </p:spTgt>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52">
                                            <p:bg/>
                                          </p:spTgt>
                                        </p:tgtEl>
                                        <p:attrNameLst>
                                          <p:attrName>style.visibility</p:attrName>
                                        </p:attrNameLst>
                                      </p:cBhvr>
                                      <p:to>
                                        <p:strVal val="visible"/>
                                      </p:to>
                                    </p:set>
                                    <p:animEffect transition="in" filter="fade">
                                      <p:cBhvr>
                                        <p:cTn id="30" dur="500"/>
                                        <p:tgtEl>
                                          <p:spTgt spid="52">
                                            <p:bg/>
                                          </p:spTgt>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52">
                                            <p:txEl>
                                              <p:pRg st="0" end="0"/>
                                            </p:txEl>
                                          </p:spTgt>
                                        </p:tgtEl>
                                        <p:attrNameLst>
                                          <p:attrName>style.visibility</p:attrName>
                                        </p:attrNameLst>
                                      </p:cBhvr>
                                      <p:to>
                                        <p:strVal val="visible"/>
                                      </p:to>
                                    </p:set>
                                    <p:animEffect transition="in" filter="fade">
                                      <p:cBhvr>
                                        <p:cTn id="34" dur="500"/>
                                        <p:tgtEl>
                                          <p:spTgt spid="52">
                                            <p:txEl>
                                              <p:pRg st="0" end="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3">
                                            <p:txEl>
                                              <p:pRg st="0" end="0"/>
                                            </p:txEl>
                                          </p:spTgt>
                                        </p:tgtEl>
                                        <p:attrNameLst>
                                          <p:attrName>style.visibility</p:attrName>
                                        </p:attrNameLst>
                                      </p:cBhvr>
                                      <p:to>
                                        <p:strVal val="visible"/>
                                      </p:to>
                                    </p:set>
                                    <p:animEffect transition="in" filter="fade">
                                      <p:cBhvr>
                                        <p:cTn id="37" dur="500"/>
                                        <p:tgtEl>
                                          <p:spTgt spid="53">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3">
                                            <p:txEl>
                                              <p:pRg st="1" end="1"/>
                                            </p:txEl>
                                          </p:spTgt>
                                        </p:tgtEl>
                                        <p:attrNameLst>
                                          <p:attrName>style.visibility</p:attrName>
                                        </p:attrNameLst>
                                      </p:cBhvr>
                                      <p:to>
                                        <p:strVal val="visible"/>
                                      </p:to>
                                    </p:set>
                                    <p:animEffect transition="in" filter="fade">
                                      <p:cBhvr>
                                        <p:cTn id="40" dur="500"/>
                                        <p:tgtEl>
                                          <p:spTgt spid="53">
                                            <p:txEl>
                                              <p:pRg st="1" end="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3">
                                            <p:txEl>
                                              <p:pRg st="2" end="2"/>
                                            </p:txEl>
                                          </p:spTgt>
                                        </p:tgtEl>
                                        <p:attrNameLst>
                                          <p:attrName>style.visibility</p:attrName>
                                        </p:attrNameLst>
                                      </p:cBhvr>
                                      <p:to>
                                        <p:strVal val="visible"/>
                                      </p:to>
                                    </p:set>
                                    <p:animEffect transition="in" filter="fade">
                                      <p:cBhvr>
                                        <p:cTn id="43" dur="500"/>
                                        <p:tgtEl>
                                          <p:spTgt spid="53">
                                            <p:txEl>
                                              <p:pRg st="2" end="2"/>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3">
                                            <p:txEl>
                                              <p:pRg st="3" end="3"/>
                                            </p:txEl>
                                          </p:spTgt>
                                        </p:tgtEl>
                                        <p:attrNameLst>
                                          <p:attrName>style.visibility</p:attrName>
                                        </p:attrNameLst>
                                      </p:cBhvr>
                                      <p:to>
                                        <p:strVal val="visible"/>
                                      </p:to>
                                    </p:set>
                                    <p:animEffect transition="in" filter="fade">
                                      <p:cBhvr>
                                        <p:cTn id="46" dur="500"/>
                                        <p:tgtEl>
                                          <p:spTgt spid="53">
                                            <p:txEl>
                                              <p:pRg st="3" end="3"/>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3">
                                            <p:txEl>
                                              <p:pRg st="4" end="4"/>
                                            </p:txEl>
                                          </p:spTgt>
                                        </p:tgtEl>
                                        <p:attrNameLst>
                                          <p:attrName>style.visibility</p:attrName>
                                        </p:attrNameLst>
                                      </p:cBhvr>
                                      <p:to>
                                        <p:strVal val="visible"/>
                                      </p:to>
                                    </p:set>
                                    <p:animEffect transition="in" filter="fade">
                                      <p:cBhvr>
                                        <p:cTn id="49" dur="500"/>
                                        <p:tgtEl>
                                          <p:spTgt spid="53">
                                            <p:txEl>
                                              <p:pRg st="4" end="4"/>
                                            </p:txEl>
                                          </p:spTgt>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54">
                                            <p:bg/>
                                          </p:spTgt>
                                        </p:tgtEl>
                                        <p:attrNameLst>
                                          <p:attrName>style.visibility</p:attrName>
                                        </p:attrNameLst>
                                      </p:cBhvr>
                                      <p:to>
                                        <p:strVal val="visible"/>
                                      </p:to>
                                    </p:set>
                                    <p:animEffect transition="in" filter="fade">
                                      <p:cBhvr>
                                        <p:cTn id="53" dur="500"/>
                                        <p:tgtEl>
                                          <p:spTgt spid="54">
                                            <p:bg/>
                                          </p:spTgt>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54">
                                            <p:txEl>
                                              <p:pRg st="0" end="0"/>
                                            </p:txEl>
                                          </p:spTgt>
                                        </p:tgtEl>
                                        <p:attrNameLst>
                                          <p:attrName>style.visibility</p:attrName>
                                        </p:attrNameLst>
                                      </p:cBhvr>
                                      <p:to>
                                        <p:strVal val="visible"/>
                                      </p:to>
                                    </p:set>
                                    <p:animEffect transition="in" filter="fade">
                                      <p:cBhvr>
                                        <p:cTn id="57" dur="500"/>
                                        <p:tgtEl>
                                          <p:spTgt spid="54">
                                            <p:txEl>
                                              <p:pRg st="0" end="0"/>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5">
                                            <p:txEl>
                                              <p:pRg st="0" end="0"/>
                                            </p:txEl>
                                          </p:spTgt>
                                        </p:tgtEl>
                                        <p:attrNameLst>
                                          <p:attrName>style.visibility</p:attrName>
                                        </p:attrNameLst>
                                      </p:cBhvr>
                                      <p:to>
                                        <p:strVal val="visible"/>
                                      </p:to>
                                    </p:set>
                                    <p:animEffect transition="in" filter="fade">
                                      <p:cBhvr>
                                        <p:cTn id="60" dur="500"/>
                                        <p:tgtEl>
                                          <p:spTgt spid="55">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5">
                                            <p:txEl>
                                              <p:pRg st="1" end="1"/>
                                            </p:txEl>
                                          </p:spTgt>
                                        </p:tgtEl>
                                        <p:attrNameLst>
                                          <p:attrName>style.visibility</p:attrName>
                                        </p:attrNameLst>
                                      </p:cBhvr>
                                      <p:to>
                                        <p:strVal val="visible"/>
                                      </p:to>
                                    </p:set>
                                    <p:animEffect transition="in" filter="fade">
                                      <p:cBhvr>
                                        <p:cTn id="63" dur="500"/>
                                        <p:tgtEl>
                                          <p:spTgt spid="55">
                                            <p:txEl>
                                              <p:pRg st="1" end="1"/>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5">
                                            <p:txEl>
                                              <p:pRg st="2" end="2"/>
                                            </p:txEl>
                                          </p:spTgt>
                                        </p:tgtEl>
                                        <p:attrNameLst>
                                          <p:attrName>style.visibility</p:attrName>
                                        </p:attrNameLst>
                                      </p:cBhvr>
                                      <p:to>
                                        <p:strVal val="visible"/>
                                      </p:to>
                                    </p:set>
                                    <p:animEffect transition="in" filter="fade">
                                      <p:cBhvr>
                                        <p:cTn id="66" dur="500"/>
                                        <p:tgtEl>
                                          <p:spTgt spid="55">
                                            <p:txEl>
                                              <p:pRg st="2" end="2"/>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5">
                                            <p:txEl>
                                              <p:pRg st="3" end="3"/>
                                            </p:txEl>
                                          </p:spTgt>
                                        </p:tgtEl>
                                        <p:attrNameLst>
                                          <p:attrName>style.visibility</p:attrName>
                                        </p:attrNameLst>
                                      </p:cBhvr>
                                      <p:to>
                                        <p:strVal val="visible"/>
                                      </p:to>
                                    </p:set>
                                    <p:animEffect transition="in" filter="fade">
                                      <p:cBhvr>
                                        <p:cTn id="69" dur="500"/>
                                        <p:tgtEl>
                                          <p:spTgt spid="55">
                                            <p:txEl>
                                              <p:pRg st="3" end="3"/>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5">
                                            <p:txEl>
                                              <p:pRg st="4" end="4"/>
                                            </p:txEl>
                                          </p:spTgt>
                                        </p:tgtEl>
                                        <p:attrNameLst>
                                          <p:attrName>style.visibility</p:attrName>
                                        </p:attrNameLst>
                                      </p:cBhvr>
                                      <p:to>
                                        <p:strVal val="visible"/>
                                      </p:to>
                                    </p:set>
                                    <p:animEffect transition="in" filter="fade">
                                      <p:cBhvr>
                                        <p:cTn id="72" dur="500"/>
                                        <p:tgtEl>
                                          <p:spTgt spid="55">
                                            <p:txEl>
                                              <p:pRg st="4" end="4"/>
                                            </p:txEl>
                                          </p:spTgt>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750"/>
                                        <p:tgtEl>
                                          <p:spTgt spid="42"/>
                                        </p:tgtEl>
                                      </p:cBhvr>
                                    </p:animEffect>
                                  </p:childTnLst>
                                </p:cTn>
                              </p:par>
                            </p:childTnLst>
                          </p:cTn>
                        </p:par>
                        <p:par>
                          <p:cTn id="76" fill="hold">
                            <p:stCondLst>
                              <p:cond delay="3250"/>
                            </p:stCondLst>
                            <p:childTnLst>
                              <p:par>
                                <p:cTn id="77" presetID="10" presetClass="entr" presetSubtype="0" fill="hold" grpId="0" nodeType="after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fade">
                                      <p:cBhvr>
                                        <p:cTn id="79" dur="500"/>
                                        <p:tgtEl>
                                          <p:spTgt spid="5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1">
                                            <p:txEl>
                                              <p:pRg st="0" end="0"/>
                                            </p:txEl>
                                          </p:spTgt>
                                        </p:tgtEl>
                                        <p:attrNameLst>
                                          <p:attrName>style.visibility</p:attrName>
                                        </p:attrNameLst>
                                      </p:cBhvr>
                                      <p:to>
                                        <p:strVal val="visible"/>
                                      </p:to>
                                    </p:set>
                                    <p:animEffect transition="in" filter="fade">
                                      <p:cBhvr>
                                        <p:cTn id="82" dur="500"/>
                                        <p:tgtEl>
                                          <p:spTgt spid="61">
                                            <p:txEl>
                                              <p:pRg st="0" end="0"/>
                                            </p:tx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63">
                                            <p:txEl>
                                              <p:pRg st="0" end="0"/>
                                            </p:txEl>
                                          </p:spTgt>
                                        </p:tgtEl>
                                        <p:attrNameLst>
                                          <p:attrName>style.visibility</p:attrName>
                                        </p:attrNameLst>
                                      </p:cBhvr>
                                      <p:to>
                                        <p:strVal val="visible"/>
                                      </p:to>
                                    </p:set>
                                    <p:animEffect transition="in" filter="fade">
                                      <p:cBhvr>
                                        <p:cTn id="85" dur="500"/>
                                        <p:tgtEl>
                                          <p:spTgt spid="63">
                                            <p:txEl>
                                              <p:pRg st="0" end="0"/>
                                            </p:txEl>
                                          </p:spTgt>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4">
                                            <p:txEl>
                                              <p:pRg st="0" end="0"/>
                                            </p:txEl>
                                          </p:spTgt>
                                        </p:tgtEl>
                                        <p:attrNameLst>
                                          <p:attrName>style.visibility</p:attrName>
                                        </p:attrNameLst>
                                      </p:cBhvr>
                                      <p:to>
                                        <p:strVal val="visible"/>
                                      </p:to>
                                    </p:set>
                                    <p:animEffect transition="in" filter="fade">
                                      <p:cBhvr>
                                        <p:cTn id="88" dur="500"/>
                                        <p:tgtEl>
                                          <p:spTgt spid="64">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65">
                                            <p:txEl>
                                              <p:pRg st="0" end="0"/>
                                            </p:txEl>
                                          </p:spTgt>
                                        </p:tgtEl>
                                        <p:attrNameLst>
                                          <p:attrName>style.visibility</p:attrName>
                                        </p:attrNameLst>
                                      </p:cBhvr>
                                      <p:to>
                                        <p:strVal val="visible"/>
                                      </p:to>
                                    </p:set>
                                    <p:animEffect transition="in" filter="fade">
                                      <p:cBhvr>
                                        <p:cTn id="91" dur="500"/>
                                        <p:tgtEl>
                                          <p:spTgt spid="65">
                                            <p:txEl>
                                              <p:pRg st="0" end="0"/>
                                            </p:txEl>
                                          </p:spTgt>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66">
                                            <p:txEl>
                                              <p:pRg st="0" end="0"/>
                                            </p:txEl>
                                          </p:spTgt>
                                        </p:tgtEl>
                                        <p:attrNameLst>
                                          <p:attrName>style.visibility</p:attrName>
                                        </p:attrNameLst>
                                      </p:cBhvr>
                                      <p:to>
                                        <p:strVal val="visible"/>
                                      </p:to>
                                    </p:set>
                                    <p:animEffect transition="in" filter="fade">
                                      <p:cBhvr>
                                        <p:cTn id="94" dur="500"/>
                                        <p:tgtEl>
                                          <p:spTgt spid="66">
                                            <p:txEl>
                                              <p:pRg st="0" end="0"/>
                                            </p:txEl>
                                          </p:spTgt>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67">
                                            <p:txEl>
                                              <p:pRg st="0" end="0"/>
                                            </p:txEl>
                                          </p:spTgt>
                                        </p:tgtEl>
                                        <p:attrNameLst>
                                          <p:attrName>style.visibility</p:attrName>
                                        </p:attrNameLst>
                                      </p:cBhvr>
                                      <p:to>
                                        <p:strVal val="visible"/>
                                      </p:to>
                                    </p:set>
                                    <p:animEffect transition="in" filter="fade">
                                      <p:cBhvr>
                                        <p:cTn id="97" dur="500"/>
                                        <p:tgtEl>
                                          <p:spTgt spid="67">
                                            <p:txEl>
                                              <p:pRg st="0" end="0"/>
                                            </p:txEl>
                                          </p:spTgt>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3"/>
                                        </p:tgtEl>
                                        <p:attrNameLst>
                                          <p:attrName>style.visibility</p:attrName>
                                        </p:attrNameLst>
                                      </p:cBhvr>
                                      <p:to>
                                        <p:strVal val="visible"/>
                                      </p:to>
                                    </p:set>
                                    <p:animEffect transition="in" filter="wipe(left)">
                                      <p:cBhvr>
                                        <p:cTn id="100" dur="750"/>
                                        <p:tgtEl>
                                          <p:spTgt spid="3"/>
                                        </p:tgtEl>
                                      </p:cBhvr>
                                    </p:animEffect>
                                  </p:childTnLst>
                                </p:cTn>
                              </p:par>
                            </p:childTnLst>
                          </p:cTn>
                        </p:par>
                        <p:par>
                          <p:cTn id="101" fill="hold">
                            <p:stCondLst>
                              <p:cond delay="4000"/>
                            </p:stCondLst>
                            <p:childTnLst>
                              <p:par>
                                <p:cTn id="102" presetID="10" presetClass="entr" presetSubtype="0" fill="hold" grpId="0" nodeType="afterEffect">
                                  <p:stCondLst>
                                    <p:cond delay="0"/>
                                  </p:stCondLst>
                                  <p:childTnLst>
                                    <p:set>
                                      <p:cBhvr>
                                        <p:cTn id="103" dur="1" fill="hold">
                                          <p:stCondLst>
                                            <p:cond delay="0"/>
                                          </p:stCondLst>
                                        </p:cTn>
                                        <p:tgtEl>
                                          <p:spTgt spid="4"/>
                                        </p:tgtEl>
                                        <p:attrNameLst>
                                          <p:attrName>style.visibility</p:attrName>
                                        </p:attrNameLst>
                                      </p:cBhvr>
                                      <p:to>
                                        <p:strVal val="visible"/>
                                      </p:to>
                                    </p:set>
                                    <p:animEffect transition="in" filter="fade">
                                      <p:cBhvr>
                                        <p:cTn id="10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uild="p" animBg="1">
        <p:tmplLst>
          <p:tmpl>
            <p:tnLst>
              <p:par>
                <p:cTn presetID="10" presetClass="entr" presetSubtype="0" fill="hold" nodeType="afterEffect">
                  <p:stCondLst>
                    <p:cond delay="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42" grpId="0" animBg="1"/>
      <p:bldP spid="49" grpId="0" build="p">
        <p:tmplLst>
          <p:tmpl>
            <p:tnLst>
              <p:par>
                <p:cTn presetID="10" presetClass="entr" presetSubtype="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Lst>
      </p:bldP>
      <p:bldP spid="52" grpId="0" build="p" animBg="1">
        <p:tmplLst>
          <p:tmpl>
            <p:tnLst>
              <p:par>
                <p:cTn presetID="10" presetClass="entr" presetSubtype="0" fill="hold" nodeType="afterEffect">
                  <p:stCondLst>
                    <p:cond delay="0"/>
                  </p:stCondLst>
                  <p:childTnLst>
                    <p:set>
                      <p:cBhvr>
                        <p:cTn dur="1" fill="hold">
                          <p:stCondLst>
                            <p:cond delay="0"/>
                          </p:stCondLst>
                        </p:cTn>
                        <p:tgtEl>
                          <p:spTgt spid="52"/>
                        </p:tgtEl>
                        <p:attrNameLst>
                          <p:attrName>style.visibility</p:attrName>
                        </p:attrNameLst>
                      </p:cBhvr>
                      <p:to>
                        <p:strVal val="visible"/>
                      </p:to>
                    </p:set>
                    <p:animEffect transition="in" filter="fade">
                      <p:cBhvr>
                        <p:cTn dur="500"/>
                        <p:tgtEl>
                          <p:spTgt spid="52"/>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52"/>
                        </p:tgtEl>
                        <p:attrNameLst>
                          <p:attrName>style.visibility</p:attrName>
                        </p:attrNameLst>
                      </p:cBhvr>
                      <p:to>
                        <p:strVal val="visible"/>
                      </p:to>
                    </p:set>
                    <p:animEffect transition="in" filter="fade">
                      <p:cBhvr>
                        <p:cTn dur="500"/>
                        <p:tgtEl>
                          <p:spTgt spid="52"/>
                        </p:tgtEl>
                      </p:cBhvr>
                    </p:animEffect>
                  </p:childTnLst>
                </p:cTn>
              </p:par>
            </p:tnLst>
          </p:tmpl>
        </p:tmplLst>
      </p:bldP>
      <p:bldP spid="53" grpId="0" uiExpand="1" build="p">
        <p:tmplLst>
          <p:tmpl>
            <p:tnLst>
              <p:par>
                <p:cTn presetID="10" presetClass="entr" presetSubtype="0" fill="hold" nodeType="with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Lst>
      </p:bldP>
      <p:bldP spid="54" grpId="0" build="p" animBg="1">
        <p:tmplLst>
          <p:tmpl>
            <p:tnLst>
              <p:par>
                <p:cTn presetID="10" presetClass="entr" presetSubtype="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build="p">
        <p:tmplLst>
          <p:tmpl>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56" grpId="0" animBg="1"/>
      <p:bldP spid="61" grpId="0" build="p">
        <p:tmplLst>
          <p:tmpl lvl="1">
            <p:tnLst>
              <p:par>
                <p:cTn presetID="10" presetClass="entr" presetSubtype="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63" grpId="0" build="p">
        <p:tmplLst>
          <p:tmpl lvl="1">
            <p:tnLst>
              <p:par>
                <p:cTn presetID="10" presetClass="entr" presetSubtype="0" fill="hold" nodeType="withEffect">
                  <p:stCondLst>
                    <p:cond delay="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childTnLst>
                </p:cTn>
              </p:par>
            </p:tnLst>
          </p:tmpl>
        </p:tmplLst>
      </p:bldP>
      <p:bldP spid="64" grpId="0" build="p">
        <p:tmplLst>
          <p:tmpl lvl="1">
            <p:tnLst>
              <p:par>
                <p:cTn presetID="10" presetClass="entr" presetSubtype="0" fill="hold" nodeType="with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10" presetClass="entr" presetSubtype="0" fill="hold" nodeType="withEffect">
                  <p:stCondLst>
                    <p:cond delay="0"/>
                  </p:stCondLst>
                  <p:childTnLst>
                    <p:set>
                      <p:cBhvr>
                        <p:cTn dur="1" fill="hold">
                          <p:stCondLst>
                            <p:cond delay="0"/>
                          </p:stCondLst>
                        </p:cTn>
                        <p:tgtEl>
                          <p:spTgt spid="65"/>
                        </p:tgtEl>
                        <p:attrNameLst>
                          <p:attrName>style.visibility</p:attrName>
                        </p:attrNameLst>
                      </p:cBhvr>
                      <p:to>
                        <p:strVal val="visible"/>
                      </p:to>
                    </p:set>
                    <p:animEffect transition="in" filter="fade">
                      <p:cBhvr>
                        <p:cTn dur="500"/>
                        <p:tgtEl>
                          <p:spTgt spid="65"/>
                        </p:tgtEl>
                      </p:cBhvr>
                    </p:animEffect>
                  </p:childTnLst>
                </p:cTn>
              </p:par>
            </p:tnLst>
          </p:tmpl>
        </p:tmplLst>
      </p:bldP>
      <p:bldP spid="66" grpId="0" build="p">
        <p:tmplLst>
          <p:tmpl lvl="1">
            <p:tnLst>
              <p:par>
                <p:cTn presetID="10" presetClass="entr" presetSubtype="0" fill="hold" nodeType="withEffect">
                  <p:stCondLst>
                    <p:cond delay="0"/>
                  </p:stCondLst>
                  <p:childTnLst>
                    <p:set>
                      <p:cBhvr>
                        <p:cTn dur="1" fill="hold">
                          <p:stCondLst>
                            <p:cond delay="0"/>
                          </p:stCondLst>
                        </p:cTn>
                        <p:tgtEl>
                          <p:spTgt spid="66"/>
                        </p:tgtEl>
                        <p:attrNameLst>
                          <p:attrName>style.visibility</p:attrName>
                        </p:attrNameLst>
                      </p:cBhvr>
                      <p:to>
                        <p:strVal val="visible"/>
                      </p:to>
                    </p:set>
                    <p:animEffect transition="in" filter="fade">
                      <p:cBhvr>
                        <p:cTn dur="500"/>
                        <p:tgtEl>
                          <p:spTgt spid="66"/>
                        </p:tgtEl>
                      </p:cBhvr>
                    </p:animEffect>
                  </p:childTnLst>
                </p:cTn>
              </p:par>
            </p:tnLst>
          </p:tmpl>
        </p:tmplLst>
      </p:bldP>
      <p:bldP spid="67" grpId="0" build="p">
        <p:tmplLst>
          <p:tmpl lvl="1">
            <p:tnLst>
              <p:par>
                <p:cTn presetID="10" presetClass="entr" presetSubtype="0" fill="hold" nodeType="withEffect">
                  <p:stCondLst>
                    <p:cond delay="0"/>
                  </p:stCondLst>
                  <p:childTnLst>
                    <p:set>
                      <p:cBhvr>
                        <p:cTn dur="1" fill="hold">
                          <p:stCondLst>
                            <p:cond delay="0"/>
                          </p:stCondLst>
                        </p:cTn>
                        <p:tgtEl>
                          <p:spTgt spid="67"/>
                        </p:tgtEl>
                        <p:attrNameLst>
                          <p:attrName>style.visibility</p:attrName>
                        </p:attrNameLst>
                      </p:cBhvr>
                      <p:to>
                        <p:strVal val="visible"/>
                      </p:to>
                    </p:set>
                    <p:animEffect transition="in" filter="fade">
                      <p:cBhvr>
                        <p:cTn dur="500"/>
                        <p:tgtEl>
                          <p:spTgt spid="67"/>
                        </p:tgtEl>
                      </p:cBhvr>
                    </p:animEffect>
                  </p:childTnLst>
                </p:cTn>
              </p:par>
            </p:tnLst>
          </p:tmpl>
        </p:tmplLst>
      </p:bldP>
      <p:bldP spid="3" grpId="0" animBg="1"/>
      <p:bldP spid="4"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_Layout">
    <p:bg>
      <p:bgPr>
        <a:solidFill>
          <a:schemeClr val="tx1"/>
        </a:solidFill>
        <a:effectLst/>
      </p:bgPr>
    </p:bg>
    <p:spTree>
      <p:nvGrpSpPr>
        <p:cNvPr id="1" name=""/>
        <p:cNvGrpSpPr/>
        <p:nvPr/>
      </p:nvGrpSpPr>
      <p:grpSpPr>
        <a:xfrm>
          <a:off x="0" y="0"/>
          <a:ext cx="0" cy="0"/>
          <a:chOff x="0" y="0"/>
          <a:chExt cx="0" cy="0"/>
        </a:xfrm>
      </p:grpSpPr>
      <p:sp>
        <p:nvSpPr>
          <p:cNvPr id="16" name="Google Shape;384;p36">
            <a:extLst>
              <a:ext uri="{FF2B5EF4-FFF2-40B4-BE49-F238E27FC236}">
                <a16:creationId xmlns:a16="http://schemas.microsoft.com/office/drawing/2014/main" id="{0C57B0DE-8601-E54F-5FC0-9105D390EB52}"/>
              </a:ext>
            </a:extLst>
          </p:cNvPr>
          <p:cNvSpPr txBox="1">
            <a:spLocks noGrp="1"/>
          </p:cNvSpPr>
          <p:nvPr>
            <p:ph type="title"/>
          </p:nvPr>
        </p:nvSpPr>
        <p:spPr>
          <a:xfrm flipH="1">
            <a:off x="7467597" y="4839913"/>
            <a:ext cx="4113099" cy="2014696"/>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rgbClr val="303D52"/>
              </a:buClr>
              <a:buSzPts val="1400"/>
              <a:buFont typeface="Libre Franklin SemiBold"/>
              <a:buNone/>
              <a:defRPr lang="en-US" sz="5400" b="1" kern="1200" cap="none" baseline="0" dirty="0">
                <a:solidFill>
                  <a:schemeClr val="accent5"/>
                </a:solidFill>
                <a:latin typeface="+mj-lt"/>
                <a:ea typeface="+mn-ea"/>
                <a:cs typeface="+mn-cs"/>
              </a:defRPr>
            </a:lvl1pPr>
            <a:lvl2pPr marR="0" lvl="1"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2pPr>
            <a:lvl3pPr marR="0" lvl="2"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3pPr>
            <a:lvl4pPr marR="0" lvl="3"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4pPr>
            <a:lvl5pPr marR="0" lvl="4"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5pPr>
            <a:lvl6pPr marR="0" lvl="5"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6pPr>
            <a:lvl7pPr marR="0" lvl="6"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7pPr>
            <a:lvl8pPr marR="0" lvl="7"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8pPr>
            <a:lvl9pPr marR="0" lvl="8"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9pPr>
          </a:lstStyle>
          <a:p>
            <a:r>
              <a:rPr lang="en-US"/>
              <a:t>Click to edit Master title style</a:t>
            </a:r>
            <a:endParaRPr/>
          </a:p>
        </p:txBody>
      </p:sp>
      <p:sp>
        <p:nvSpPr>
          <p:cNvPr id="26" name="Freeform 930">
            <a:hlinkClick r:id="" action="ppaction://noaction"/>
            <a:extLst>
              <a:ext uri="{FF2B5EF4-FFF2-40B4-BE49-F238E27FC236}">
                <a16:creationId xmlns:a16="http://schemas.microsoft.com/office/drawing/2014/main" id="{C3B8F23A-5B1A-70B1-6944-9FCFA135C8F6}"/>
              </a:ext>
            </a:extLst>
          </p:cNvPr>
          <p:cNvSpPr>
            <a:spLocks noEditPoints="1"/>
          </p:cNvSpPr>
          <p:nvPr/>
        </p:nvSpPr>
        <p:spPr bwMode="auto">
          <a:xfrm>
            <a:off x="11580699" y="-154952"/>
            <a:ext cx="156105" cy="140494"/>
          </a:xfrm>
          <a:custGeom>
            <a:avLst/>
            <a:gdLst>
              <a:gd name="T0" fmla="*/ 366 w 385"/>
              <a:gd name="T1" fmla="*/ 38 h 346"/>
              <a:gd name="T2" fmla="*/ 20 w 385"/>
              <a:gd name="T3" fmla="*/ 38 h 346"/>
              <a:gd name="T4" fmla="*/ 0 w 385"/>
              <a:gd name="T5" fmla="*/ 19 h 346"/>
              <a:gd name="T6" fmla="*/ 20 w 385"/>
              <a:gd name="T7" fmla="*/ 0 h 346"/>
              <a:gd name="T8" fmla="*/ 366 w 385"/>
              <a:gd name="T9" fmla="*/ 0 h 346"/>
              <a:gd name="T10" fmla="*/ 385 w 385"/>
              <a:gd name="T11" fmla="*/ 19 h 346"/>
              <a:gd name="T12" fmla="*/ 366 w 385"/>
              <a:gd name="T13" fmla="*/ 38 h 346"/>
              <a:gd name="T14" fmla="*/ 385 w 385"/>
              <a:gd name="T15" fmla="*/ 122 h 346"/>
              <a:gd name="T16" fmla="*/ 366 w 385"/>
              <a:gd name="T17" fmla="*/ 103 h 346"/>
              <a:gd name="T18" fmla="*/ 20 w 385"/>
              <a:gd name="T19" fmla="*/ 103 h 346"/>
              <a:gd name="T20" fmla="*/ 0 w 385"/>
              <a:gd name="T21" fmla="*/ 122 h 346"/>
              <a:gd name="T22" fmla="*/ 20 w 385"/>
              <a:gd name="T23" fmla="*/ 141 h 346"/>
              <a:gd name="T24" fmla="*/ 366 w 385"/>
              <a:gd name="T25" fmla="*/ 141 h 346"/>
              <a:gd name="T26" fmla="*/ 385 w 385"/>
              <a:gd name="T27" fmla="*/ 122 h 346"/>
              <a:gd name="T28" fmla="*/ 385 w 385"/>
              <a:gd name="T29" fmla="*/ 224 h 346"/>
              <a:gd name="T30" fmla="*/ 366 w 385"/>
              <a:gd name="T31" fmla="*/ 205 h 346"/>
              <a:gd name="T32" fmla="*/ 20 w 385"/>
              <a:gd name="T33" fmla="*/ 205 h 346"/>
              <a:gd name="T34" fmla="*/ 0 w 385"/>
              <a:gd name="T35" fmla="*/ 224 h 346"/>
              <a:gd name="T36" fmla="*/ 20 w 385"/>
              <a:gd name="T37" fmla="*/ 243 h 346"/>
              <a:gd name="T38" fmla="*/ 366 w 385"/>
              <a:gd name="T39" fmla="*/ 243 h 346"/>
              <a:gd name="T40" fmla="*/ 385 w 385"/>
              <a:gd name="T41" fmla="*/ 224 h 346"/>
              <a:gd name="T42" fmla="*/ 212 w 385"/>
              <a:gd name="T43" fmla="*/ 327 h 346"/>
              <a:gd name="T44" fmla="*/ 192 w 385"/>
              <a:gd name="T45" fmla="*/ 307 h 346"/>
              <a:gd name="T46" fmla="*/ 21 w 385"/>
              <a:gd name="T47" fmla="*/ 307 h 346"/>
              <a:gd name="T48" fmla="*/ 2 w 385"/>
              <a:gd name="T49" fmla="*/ 327 h 346"/>
              <a:gd name="T50" fmla="*/ 21 w 385"/>
              <a:gd name="T51" fmla="*/ 346 h 346"/>
              <a:gd name="T52" fmla="*/ 192 w 385"/>
              <a:gd name="T53" fmla="*/ 346 h 346"/>
              <a:gd name="T54" fmla="*/ 212 w 385"/>
              <a:gd name="T55" fmla="*/ 32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5" h="346">
                <a:moveTo>
                  <a:pt x="366" y="38"/>
                </a:moveTo>
                <a:cubicBezTo>
                  <a:pt x="20" y="38"/>
                  <a:pt x="20" y="38"/>
                  <a:pt x="20" y="38"/>
                </a:cubicBezTo>
                <a:cubicBezTo>
                  <a:pt x="9" y="38"/>
                  <a:pt x="0" y="30"/>
                  <a:pt x="0" y="19"/>
                </a:cubicBezTo>
                <a:cubicBezTo>
                  <a:pt x="0" y="8"/>
                  <a:pt x="9" y="0"/>
                  <a:pt x="20" y="0"/>
                </a:cubicBezTo>
                <a:cubicBezTo>
                  <a:pt x="366" y="0"/>
                  <a:pt x="366" y="0"/>
                  <a:pt x="366" y="0"/>
                </a:cubicBezTo>
                <a:cubicBezTo>
                  <a:pt x="376" y="0"/>
                  <a:pt x="385" y="8"/>
                  <a:pt x="385" y="19"/>
                </a:cubicBezTo>
                <a:cubicBezTo>
                  <a:pt x="385" y="30"/>
                  <a:pt x="376" y="38"/>
                  <a:pt x="366" y="38"/>
                </a:cubicBezTo>
                <a:close/>
                <a:moveTo>
                  <a:pt x="385" y="122"/>
                </a:moveTo>
                <a:cubicBezTo>
                  <a:pt x="385" y="111"/>
                  <a:pt x="376" y="103"/>
                  <a:pt x="366" y="103"/>
                </a:cubicBezTo>
                <a:cubicBezTo>
                  <a:pt x="20" y="103"/>
                  <a:pt x="20" y="103"/>
                  <a:pt x="20" y="103"/>
                </a:cubicBezTo>
                <a:cubicBezTo>
                  <a:pt x="9" y="103"/>
                  <a:pt x="0" y="111"/>
                  <a:pt x="0" y="122"/>
                </a:cubicBezTo>
                <a:cubicBezTo>
                  <a:pt x="0" y="132"/>
                  <a:pt x="9" y="141"/>
                  <a:pt x="20" y="141"/>
                </a:cubicBezTo>
                <a:cubicBezTo>
                  <a:pt x="366" y="141"/>
                  <a:pt x="366" y="141"/>
                  <a:pt x="366" y="141"/>
                </a:cubicBezTo>
                <a:cubicBezTo>
                  <a:pt x="376" y="141"/>
                  <a:pt x="385" y="132"/>
                  <a:pt x="385" y="122"/>
                </a:cubicBezTo>
                <a:close/>
                <a:moveTo>
                  <a:pt x="385" y="224"/>
                </a:moveTo>
                <a:cubicBezTo>
                  <a:pt x="385" y="214"/>
                  <a:pt x="376" y="205"/>
                  <a:pt x="366" y="205"/>
                </a:cubicBezTo>
                <a:cubicBezTo>
                  <a:pt x="20" y="205"/>
                  <a:pt x="20" y="205"/>
                  <a:pt x="20" y="205"/>
                </a:cubicBezTo>
                <a:cubicBezTo>
                  <a:pt x="9" y="205"/>
                  <a:pt x="0" y="214"/>
                  <a:pt x="0" y="224"/>
                </a:cubicBezTo>
                <a:cubicBezTo>
                  <a:pt x="0" y="235"/>
                  <a:pt x="9" y="243"/>
                  <a:pt x="20" y="243"/>
                </a:cubicBezTo>
                <a:cubicBezTo>
                  <a:pt x="366" y="243"/>
                  <a:pt x="366" y="243"/>
                  <a:pt x="366" y="243"/>
                </a:cubicBezTo>
                <a:cubicBezTo>
                  <a:pt x="376" y="243"/>
                  <a:pt x="385" y="235"/>
                  <a:pt x="385" y="224"/>
                </a:cubicBezTo>
                <a:close/>
                <a:moveTo>
                  <a:pt x="212" y="327"/>
                </a:moveTo>
                <a:cubicBezTo>
                  <a:pt x="212" y="316"/>
                  <a:pt x="203" y="307"/>
                  <a:pt x="192" y="307"/>
                </a:cubicBezTo>
                <a:cubicBezTo>
                  <a:pt x="21" y="307"/>
                  <a:pt x="21" y="307"/>
                  <a:pt x="21" y="307"/>
                </a:cubicBezTo>
                <a:cubicBezTo>
                  <a:pt x="10" y="307"/>
                  <a:pt x="2" y="316"/>
                  <a:pt x="2" y="327"/>
                </a:cubicBezTo>
                <a:cubicBezTo>
                  <a:pt x="2" y="337"/>
                  <a:pt x="10" y="346"/>
                  <a:pt x="21" y="346"/>
                </a:cubicBezTo>
                <a:cubicBezTo>
                  <a:pt x="192" y="346"/>
                  <a:pt x="192" y="346"/>
                  <a:pt x="192" y="346"/>
                </a:cubicBezTo>
                <a:cubicBezTo>
                  <a:pt x="203" y="346"/>
                  <a:pt x="212" y="337"/>
                  <a:pt x="212" y="327"/>
                </a:cubicBezTo>
                <a:close/>
              </a:path>
            </a:pathLst>
          </a:custGeom>
          <a:solidFill>
            <a:schemeClr val="accent5">
              <a:alpha val="80000"/>
            </a:schemeClr>
          </a:solidFill>
          <a:ln>
            <a:noFill/>
          </a:ln>
        </p:spPr>
        <p:txBody>
          <a:bodyPr vert="horz" wrap="square" lIns="45843" tIns="22921" rIns="45843" bIns="22921" numCol="1" anchor="t" anchorCtr="0" compatLnSpc="1">
            <a:prstTxWarp prst="textNoShape">
              <a:avLst/>
            </a:prstTxWarp>
          </a:bodyPr>
          <a:lstStyle/>
          <a:p>
            <a:endParaRPr lang="en-US" sz="903"/>
          </a:p>
        </p:txBody>
      </p:sp>
      <p:sp>
        <p:nvSpPr>
          <p:cNvPr id="4" name="Text Placeholder 3">
            <a:extLst>
              <a:ext uri="{FF2B5EF4-FFF2-40B4-BE49-F238E27FC236}">
                <a16:creationId xmlns:a16="http://schemas.microsoft.com/office/drawing/2014/main" id="{01696BA4-330C-2297-D65A-03D277D912F9}"/>
              </a:ext>
            </a:extLst>
          </p:cNvPr>
          <p:cNvSpPr>
            <a:spLocks noGrp="1"/>
          </p:cNvSpPr>
          <p:nvPr>
            <p:ph type="body" sz="quarter" idx="10"/>
          </p:nvPr>
        </p:nvSpPr>
        <p:spPr>
          <a:xfrm>
            <a:off x="1981200" y="1103536"/>
            <a:ext cx="9599498" cy="3736377"/>
          </a:xfrm>
        </p:spPr>
        <p:txBody>
          <a:bodyPr/>
          <a:lstStyle>
            <a:lvl1pPr marL="0" indent="0" algn="l" defTabSz="457101" rtl="0" eaLnBrk="1" latinLnBrk="0" hangingPunct="1">
              <a:spcBef>
                <a:spcPts val="0"/>
              </a:spcBef>
              <a:spcAft>
                <a:spcPts val="0"/>
              </a:spcAft>
              <a:buFont typeface="Arial"/>
              <a:buNone/>
              <a:defRPr lang="en-US" sz="2800" b="1" kern="1200" dirty="0">
                <a:solidFill>
                  <a:schemeClr val="tx2">
                    <a:lumMod val="10000"/>
                    <a:lumOff val="90000"/>
                  </a:schemeClr>
                </a:solidFill>
                <a:latin typeface="+mn-lt"/>
                <a:ea typeface="+mn-ea"/>
                <a:cs typeface="+mn-cs"/>
              </a:defRPr>
            </a:lvl1pPr>
            <a:lvl2pPr marL="0" indent="0">
              <a:buNone/>
              <a:defRPr lang="en-US" sz="1200" kern="1200" dirty="0">
                <a:solidFill>
                  <a:schemeClr val="accent2">
                    <a:lumMod val="25000"/>
                    <a:lumOff val="75000"/>
                  </a:schemeClr>
                </a:solidFill>
                <a:latin typeface="+mj-lt"/>
                <a:ea typeface="+mn-ea"/>
                <a:cs typeface="Arial" panose="020B0604020202020204" pitchFamily="34" charset="0"/>
              </a:defRPr>
            </a:lvl2pPr>
            <a:lvl3pPr marL="914207" indent="0">
              <a:buNone/>
              <a:defRPr lang="en-US" sz="1200" kern="1200" dirty="0">
                <a:solidFill>
                  <a:schemeClr val="accent2">
                    <a:lumMod val="25000"/>
                    <a:lumOff val="75000"/>
                  </a:schemeClr>
                </a:solidFill>
                <a:latin typeface="+mj-lt"/>
                <a:ea typeface="+mn-ea"/>
                <a:cs typeface="Arial" panose="020B0604020202020204" pitchFamily="34" charset="0"/>
              </a:defRPr>
            </a:lvl3pPr>
            <a:lvl4pPr marL="1371314" indent="0">
              <a:buNone/>
              <a:defRPr lang="en-US" sz="1200" kern="1200" dirty="0">
                <a:solidFill>
                  <a:schemeClr val="accent2">
                    <a:lumMod val="25000"/>
                    <a:lumOff val="75000"/>
                  </a:schemeClr>
                </a:solidFill>
                <a:latin typeface="+mj-lt"/>
                <a:ea typeface="+mn-ea"/>
                <a:cs typeface="Arial" panose="020B0604020202020204" pitchFamily="34" charset="0"/>
              </a:defRPr>
            </a:lvl4pPr>
            <a:lvl5pPr marL="1828418" indent="0">
              <a:buNone/>
              <a:defRPr lang="en-US" sz="1200" kern="1200" dirty="0">
                <a:solidFill>
                  <a:schemeClr val="accent2">
                    <a:lumMod val="25000"/>
                    <a:lumOff val="75000"/>
                  </a:schemeClr>
                </a:solidFill>
                <a:latin typeface="+mj-lt"/>
                <a:ea typeface="+mn-ea"/>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
        <p:nvSpPr>
          <p:cNvPr id="2" name="Text Placeholder 3">
            <a:extLst>
              <a:ext uri="{FF2B5EF4-FFF2-40B4-BE49-F238E27FC236}">
                <a16:creationId xmlns:a16="http://schemas.microsoft.com/office/drawing/2014/main" id="{3931CC6C-B265-24D0-E0C6-73122E3457AE}"/>
              </a:ext>
            </a:extLst>
          </p:cNvPr>
          <p:cNvSpPr>
            <a:spLocks noGrp="1"/>
          </p:cNvSpPr>
          <p:nvPr>
            <p:ph type="body" sz="quarter" idx="11" hasCustomPrompt="1"/>
          </p:nvPr>
        </p:nvSpPr>
        <p:spPr>
          <a:xfrm>
            <a:off x="609601" y="1103537"/>
            <a:ext cx="1103289" cy="3736376"/>
          </a:xfrm>
        </p:spPr>
        <p:txBody>
          <a:bodyPr/>
          <a:lstStyle>
            <a:lvl1pPr marL="0" indent="0" algn="l" defTabSz="457101" rtl="0" eaLnBrk="1" latinLnBrk="0" hangingPunct="1">
              <a:spcBef>
                <a:spcPts val="0"/>
              </a:spcBef>
              <a:spcAft>
                <a:spcPts val="0"/>
              </a:spcAft>
              <a:buFont typeface="Arial"/>
              <a:buNone/>
              <a:defRPr lang="en-US" sz="2800" b="1" kern="1200" dirty="0">
                <a:solidFill>
                  <a:schemeClr val="accent5"/>
                </a:solidFill>
                <a:latin typeface="+mn-lt"/>
                <a:ea typeface="+mn-ea"/>
                <a:cs typeface="+mn-cs"/>
              </a:defRPr>
            </a:lvl1pPr>
            <a:lvl2pPr marL="0" indent="0">
              <a:buNone/>
              <a:defRPr lang="en-US" sz="1200" kern="1200" dirty="0">
                <a:solidFill>
                  <a:schemeClr val="accent2">
                    <a:lumMod val="25000"/>
                    <a:lumOff val="75000"/>
                  </a:schemeClr>
                </a:solidFill>
                <a:latin typeface="+mj-lt"/>
                <a:ea typeface="+mn-ea"/>
                <a:cs typeface="Arial" panose="020B0604020202020204" pitchFamily="34" charset="0"/>
              </a:defRPr>
            </a:lvl2pPr>
            <a:lvl3pPr marL="914207" indent="0">
              <a:buNone/>
              <a:defRPr lang="en-US" sz="1200" kern="1200" dirty="0">
                <a:solidFill>
                  <a:schemeClr val="accent2">
                    <a:lumMod val="25000"/>
                    <a:lumOff val="75000"/>
                  </a:schemeClr>
                </a:solidFill>
                <a:latin typeface="+mj-lt"/>
                <a:ea typeface="+mn-ea"/>
                <a:cs typeface="Arial" panose="020B0604020202020204" pitchFamily="34" charset="0"/>
              </a:defRPr>
            </a:lvl3pPr>
            <a:lvl4pPr marL="1371314" indent="0">
              <a:buNone/>
              <a:defRPr lang="en-US" sz="1200" kern="1200" dirty="0">
                <a:solidFill>
                  <a:schemeClr val="accent2">
                    <a:lumMod val="25000"/>
                    <a:lumOff val="75000"/>
                  </a:schemeClr>
                </a:solidFill>
                <a:latin typeface="+mj-lt"/>
                <a:ea typeface="+mn-ea"/>
                <a:cs typeface="Arial" panose="020B0604020202020204" pitchFamily="34" charset="0"/>
              </a:defRPr>
            </a:lvl4pPr>
            <a:lvl5pPr marL="1828418" indent="0">
              <a:buNone/>
              <a:defRPr lang="en-US" sz="1200" kern="1200" dirty="0">
                <a:solidFill>
                  <a:schemeClr val="accent2">
                    <a:lumMod val="25000"/>
                    <a:lumOff val="75000"/>
                  </a:schemeClr>
                </a:solidFill>
                <a:latin typeface="+mj-lt"/>
                <a:ea typeface="+mn-ea"/>
                <a:cs typeface="Arial" panose="020B0604020202020204" pitchFamily="34" charset="0"/>
              </a:defRPr>
            </a:lvl5pPr>
          </a:lstStyle>
          <a:p>
            <a:pPr lvl="0"/>
            <a:r>
              <a:rPr lang="en-US"/>
              <a:t>edit</a:t>
            </a:r>
          </a:p>
        </p:txBody>
      </p:sp>
      <p:sp>
        <p:nvSpPr>
          <p:cNvPr id="3" name="Freeform 930">
            <a:hlinkClick r:id="rId2" action="ppaction://hlinksldjump"/>
            <a:extLst>
              <a:ext uri="{FF2B5EF4-FFF2-40B4-BE49-F238E27FC236}">
                <a16:creationId xmlns:a16="http://schemas.microsoft.com/office/drawing/2014/main" id="{F2986F0F-DCDF-C65A-2BFE-29C5CAD533BC}"/>
              </a:ext>
            </a:extLst>
          </p:cNvPr>
          <p:cNvSpPr>
            <a:spLocks noEditPoints="1"/>
          </p:cNvSpPr>
          <p:nvPr userDrawn="1"/>
        </p:nvSpPr>
        <p:spPr bwMode="auto">
          <a:xfrm>
            <a:off x="11580699" y="-154952"/>
            <a:ext cx="156105" cy="140494"/>
          </a:xfrm>
          <a:custGeom>
            <a:avLst/>
            <a:gdLst>
              <a:gd name="T0" fmla="*/ 366 w 385"/>
              <a:gd name="T1" fmla="*/ 38 h 346"/>
              <a:gd name="T2" fmla="*/ 20 w 385"/>
              <a:gd name="T3" fmla="*/ 38 h 346"/>
              <a:gd name="T4" fmla="*/ 0 w 385"/>
              <a:gd name="T5" fmla="*/ 19 h 346"/>
              <a:gd name="T6" fmla="*/ 20 w 385"/>
              <a:gd name="T7" fmla="*/ 0 h 346"/>
              <a:gd name="T8" fmla="*/ 366 w 385"/>
              <a:gd name="T9" fmla="*/ 0 h 346"/>
              <a:gd name="T10" fmla="*/ 385 w 385"/>
              <a:gd name="T11" fmla="*/ 19 h 346"/>
              <a:gd name="T12" fmla="*/ 366 w 385"/>
              <a:gd name="T13" fmla="*/ 38 h 346"/>
              <a:gd name="T14" fmla="*/ 385 w 385"/>
              <a:gd name="T15" fmla="*/ 122 h 346"/>
              <a:gd name="T16" fmla="*/ 366 w 385"/>
              <a:gd name="T17" fmla="*/ 103 h 346"/>
              <a:gd name="T18" fmla="*/ 20 w 385"/>
              <a:gd name="T19" fmla="*/ 103 h 346"/>
              <a:gd name="T20" fmla="*/ 0 w 385"/>
              <a:gd name="T21" fmla="*/ 122 h 346"/>
              <a:gd name="T22" fmla="*/ 20 w 385"/>
              <a:gd name="T23" fmla="*/ 141 h 346"/>
              <a:gd name="T24" fmla="*/ 366 w 385"/>
              <a:gd name="T25" fmla="*/ 141 h 346"/>
              <a:gd name="T26" fmla="*/ 385 w 385"/>
              <a:gd name="T27" fmla="*/ 122 h 346"/>
              <a:gd name="T28" fmla="*/ 385 w 385"/>
              <a:gd name="T29" fmla="*/ 224 h 346"/>
              <a:gd name="T30" fmla="*/ 366 w 385"/>
              <a:gd name="T31" fmla="*/ 205 h 346"/>
              <a:gd name="T32" fmla="*/ 20 w 385"/>
              <a:gd name="T33" fmla="*/ 205 h 346"/>
              <a:gd name="T34" fmla="*/ 0 w 385"/>
              <a:gd name="T35" fmla="*/ 224 h 346"/>
              <a:gd name="T36" fmla="*/ 20 w 385"/>
              <a:gd name="T37" fmla="*/ 243 h 346"/>
              <a:gd name="T38" fmla="*/ 366 w 385"/>
              <a:gd name="T39" fmla="*/ 243 h 346"/>
              <a:gd name="T40" fmla="*/ 385 w 385"/>
              <a:gd name="T41" fmla="*/ 224 h 346"/>
              <a:gd name="T42" fmla="*/ 212 w 385"/>
              <a:gd name="T43" fmla="*/ 327 h 346"/>
              <a:gd name="T44" fmla="*/ 192 w 385"/>
              <a:gd name="T45" fmla="*/ 307 h 346"/>
              <a:gd name="T46" fmla="*/ 21 w 385"/>
              <a:gd name="T47" fmla="*/ 307 h 346"/>
              <a:gd name="T48" fmla="*/ 2 w 385"/>
              <a:gd name="T49" fmla="*/ 327 h 346"/>
              <a:gd name="T50" fmla="*/ 21 w 385"/>
              <a:gd name="T51" fmla="*/ 346 h 346"/>
              <a:gd name="T52" fmla="*/ 192 w 385"/>
              <a:gd name="T53" fmla="*/ 346 h 346"/>
              <a:gd name="T54" fmla="*/ 212 w 385"/>
              <a:gd name="T55" fmla="*/ 32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5" h="346">
                <a:moveTo>
                  <a:pt x="366" y="38"/>
                </a:moveTo>
                <a:cubicBezTo>
                  <a:pt x="20" y="38"/>
                  <a:pt x="20" y="38"/>
                  <a:pt x="20" y="38"/>
                </a:cubicBezTo>
                <a:cubicBezTo>
                  <a:pt x="9" y="38"/>
                  <a:pt x="0" y="30"/>
                  <a:pt x="0" y="19"/>
                </a:cubicBezTo>
                <a:cubicBezTo>
                  <a:pt x="0" y="8"/>
                  <a:pt x="9" y="0"/>
                  <a:pt x="20" y="0"/>
                </a:cubicBezTo>
                <a:cubicBezTo>
                  <a:pt x="366" y="0"/>
                  <a:pt x="366" y="0"/>
                  <a:pt x="366" y="0"/>
                </a:cubicBezTo>
                <a:cubicBezTo>
                  <a:pt x="376" y="0"/>
                  <a:pt x="385" y="8"/>
                  <a:pt x="385" y="19"/>
                </a:cubicBezTo>
                <a:cubicBezTo>
                  <a:pt x="385" y="30"/>
                  <a:pt x="376" y="38"/>
                  <a:pt x="366" y="38"/>
                </a:cubicBezTo>
                <a:close/>
                <a:moveTo>
                  <a:pt x="385" y="122"/>
                </a:moveTo>
                <a:cubicBezTo>
                  <a:pt x="385" y="111"/>
                  <a:pt x="376" y="103"/>
                  <a:pt x="366" y="103"/>
                </a:cubicBezTo>
                <a:cubicBezTo>
                  <a:pt x="20" y="103"/>
                  <a:pt x="20" y="103"/>
                  <a:pt x="20" y="103"/>
                </a:cubicBezTo>
                <a:cubicBezTo>
                  <a:pt x="9" y="103"/>
                  <a:pt x="0" y="111"/>
                  <a:pt x="0" y="122"/>
                </a:cubicBezTo>
                <a:cubicBezTo>
                  <a:pt x="0" y="132"/>
                  <a:pt x="9" y="141"/>
                  <a:pt x="20" y="141"/>
                </a:cubicBezTo>
                <a:cubicBezTo>
                  <a:pt x="366" y="141"/>
                  <a:pt x="366" y="141"/>
                  <a:pt x="366" y="141"/>
                </a:cubicBezTo>
                <a:cubicBezTo>
                  <a:pt x="376" y="141"/>
                  <a:pt x="385" y="132"/>
                  <a:pt x="385" y="122"/>
                </a:cubicBezTo>
                <a:close/>
                <a:moveTo>
                  <a:pt x="385" y="224"/>
                </a:moveTo>
                <a:cubicBezTo>
                  <a:pt x="385" y="214"/>
                  <a:pt x="376" y="205"/>
                  <a:pt x="366" y="205"/>
                </a:cubicBezTo>
                <a:cubicBezTo>
                  <a:pt x="20" y="205"/>
                  <a:pt x="20" y="205"/>
                  <a:pt x="20" y="205"/>
                </a:cubicBezTo>
                <a:cubicBezTo>
                  <a:pt x="9" y="205"/>
                  <a:pt x="0" y="214"/>
                  <a:pt x="0" y="224"/>
                </a:cubicBezTo>
                <a:cubicBezTo>
                  <a:pt x="0" y="235"/>
                  <a:pt x="9" y="243"/>
                  <a:pt x="20" y="243"/>
                </a:cubicBezTo>
                <a:cubicBezTo>
                  <a:pt x="366" y="243"/>
                  <a:pt x="366" y="243"/>
                  <a:pt x="366" y="243"/>
                </a:cubicBezTo>
                <a:cubicBezTo>
                  <a:pt x="376" y="243"/>
                  <a:pt x="385" y="235"/>
                  <a:pt x="385" y="224"/>
                </a:cubicBezTo>
                <a:close/>
                <a:moveTo>
                  <a:pt x="212" y="327"/>
                </a:moveTo>
                <a:cubicBezTo>
                  <a:pt x="212" y="316"/>
                  <a:pt x="203" y="307"/>
                  <a:pt x="192" y="307"/>
                </a:cubicBezTo>
                <a:cubicBezTo>
                  <a:pt x="21" y="307"/>
                  <a:pt x="21" y="307"/>
                  <a:pt x="21" y="307"/>
                </a:cubicBezTo>
                <a:cubicBezTo>
                  <a:pt x="10" y="307"/>
                  <a:pt x="2" y="316"/>
                  <a:pt x="2" y="327"/>
                </a:cubicBezTo>
                <a:cubicBezTo>
                  <a:pt x="2" y="337"/>
                  <a:pt x="10" y="346"/>
                  <a:pt x="21" y="346"/>
                </a:cubicBezTo>
                <a:cubicBezTo>
                  <a:pt x="192" y="346"/>
                  <a:pt x="192" y="346"/>
                  <a:pt x="192" y="346"/>
                </a:cubicBezTo>
                <a:cubicBezTo>
                  <a:pt x="203" y="346"/>
                  <a:pt x="212" y="337"/>
                  <a:pt x="212" y="327"/>
                </a:cubicBezTo>
                <a:close/>
              </a:path>
            </a:pathLst>
          </a:custGeom>
          <a:solidFill>
            <a:schemeClr val="accent5">
              <a:alpha val="80000"/>
            </a:schemeClr>
          </a:solidFill>
          <a:ln>
            <a:noFill/>
          </a:ln>
        </p:spPr>
        <p:txBody>
          <a:bodyPr vert="horz" wrap="square" lIns="45843" tIns="22921" rIns="45843" bIns="22921" numCol="1" anchor="t" anchorCtr="0" compatLnSpc="1">
            <a:prstTxWarp prst="textNoShape">
              <a:avLst/>
            </a:prstTxWarp>
          </a:bodyPr>
          <a:lstStyle/>
          <a:p>
            <a:endParaRPr lang="en-US" sz="903"/>
          </a:p>
        </p:txBody>
      </p:sp>
    </p:spTree>
    <p:extLst>
      <p:ext uri="{BB962C8B-B14F-4D97-AF65-F5344CB8AC3E}">
        <p14:creationId xmlns:p14="http://schemas.microsoft.com/office/powerpoint/2010/main" val="1142081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Agenda_Layout">
    <p:bg>
      <p:bgPr>
        <a:solidFill>
          <a:schemeClr val="tx1"/>
        </a:solidFill>
        <a:effectLst/>
      </p:bgPr>
    </p:bg>
    <p:spTree>
      <p:nvGrpSpPr>
        <p:cNvPr id="1" name=""/>
        <p:cNvGrpSpPr/>
        <p:nvPr/>
      </p:nvGrpSpPr>
      <p:grpSpPr>
        <a:xfrm>
          <a:off x="0" y="0"/>
          <a:ext cx="0" cy="0"/>
          <a:chOff x="0" y="0"/>
          <a:chExt cx="0" cy="0"/>
        </a:xfrm>
      </p:grpSpPr>
      <p:sp>
        <p:nvSpPr>
          <p:cNvPr id="16" name="Google Shape;384;p36">
            <a:extLst>
              <a:ext uri="{FF2B5EF4-FFF2-40B4-BE49-F238E27FC236}">
                <a16:creationId xmlns:a16="http://schemas.microsoft.com/office/drawing/2014/main" id="{0C57B0DE-8601-E54F-5FC0-9105D390EB52}"/>
              </a:ext>
            </a:extLst>
          </p:cNvPr>
          <p:cNvSpPr txBox="1">
            <a:spLocks noGrp="1"/>
          </p:cNvSpPr>
          <p:nvPr>
            <p:ph type="title"/>
          </p:nvPr>
        </p:nvSpPr>
        <p:spPr>
          <a:xfrm flipH="1">
            <a:off x="7467597" y="4839913"/>
            <a:ext cx="4113099" cy="2014696"/>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rgbClr val="303D52"/>
              </a:buClr>
              <a:buSzPts val="1400"/>
              <a:buFont typeface="Libre Franklin SemiBold"/>
              <a:buNone/>
              <a:defRPr lang="en-US" sz="5400" b="1" kern="1200" cap="none" baseline="0" dirty="0">
                <a:solidFill>
                  <a:schemeClr val="accent5"/>
                </a:solidFill>
                <a:latin typeface="+mj-lt"/>
                <a:ea typeface="+mn-ea"/>
                <a:cs typeface="+mn-cs"/>
              </a:defRPr>
            </a:lvl1pPr>
            <a:lvl2pPr marR="0" lvl="1"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2pPr>
            <a:lvl3pPr marR="0" lvl="2"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3pPr>
            <a:lvl4pPr marR="0" lvl="3"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4pPr>
            <a:lvl5pPr marR="0" lvl="4"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5pPr>
            <a:lvl6pPr marR="0" lvl="5"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6pPr>
            <a:lvl7pPr marR="0" lvl="6"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7pPr>
            <a:lvl8pPr marR="0" lvl="7"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8pPr>
            <a:lvl9pPr marR="0" lvl="8"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9pPr>
          </a:lstStyle>
          <a:p>
            <a:r>
              <a:rPr lang="en-US"/>
              <a:t>Click to edit Master title style</a:t>
            </a:r>
            <a:endParaRPr/>
          </a:p>
        </p:txBody>
      </p:sp>
      <p:sp>
        <p:nvSpPr>
          <p:cNvPr id="26" name="Freeform 930">
            <a:hlinkClick r:id="" action="ppaction://noaction"/>
            <a:extLst>
              <a:ext uri="{FF2B5EF4-FFF2-40B4-BE49-F238E27FC236}">
                <a16:creationId xmlns:a16="http://schemas.microsoft.com/office/drawing/2014/main" id="{C3B8F23A-5B1A-70B1-6944-9FCFA135C8F6}"/>
              </a:ext>
            </a:extLst>
          </p:cNvPr>
          <p:cNvSpPr>
            <a:spLocks noEditPoints="1"/>
          </p:cNvSpPr>
          <p:nvPr/>
        </p:nvSpPr>
        <p:spPr bwMode="auto">
          <a:xfrm>
            <a:off x="11580699" y="-154952"/>
            <a:ext cx="156105" cy="140494"/>
          </a:xfrm>
          <a:custGeom>
            <a:avLst/>
            <a:gdLst>
              <a:gd name="T0" fmla="*/ 366 w 385"/>
              <a:gd name="T1" fmla="*/ 38 h 346"/>
              <a:gd name="T2" fmla="*/ 20 w 385"/>
              <a:gd name="T3" fmla="*/ 38 h 346"/>
              <a:gd name="T4" fmla="*/ 0 w 385"/>
              <a:gd name="T5" fmla="*/ 19 h 346"/>
              <a:gd name="T6" fmla="*/ 20 w 385"/>
              <a:gd name="T7" fmla="*/ 0 h 346"/>
              <a:gd name="T8" fmla="*/ 366 w 385"/>
              <a:gd name="T9" fmla="*/ 0 h 346"/>
              <a:gd name="T10" fmla="*/ 385 w 385"/>
              <a:gd name="T11" fmla="*/ 19 h 346"/>
              <a:gd name="T12" fmla="*/ 366 w 385"/>
              <a:gd name="T13" fmla="*/ 38 h 346"/>
              <a:gd name="T14" fmla="*/ 385 w 385"/>
              <a:gd name="T15" fmla="*/ 122 h 346"/>
              <a:gd name="T16" fmla="*/ 366 w 385"/>
              <a:gd name="T17" fmla="*/ 103 h 346"/>
              <a:gd name="T18" fmla="*/ 20 w 385"/>
              <a:gd name="T19" fmla="*/ 103 h 346"/>
              <a:gd name="T20" fmla="*/ 0 w 385"/>
              <a:gd name="T21" fmla="*/ 122 h 346"/>
              <a:gd name="T22" fmla="*/ 20 w 385"/>
              <a:gd name="T23" fmla="*/ 141 h 346"/>
              <a:gd name="T24" fmla="*/ 366 w 385"/>
              <a:gd name="T25" fmla="*/ 141 h 346"/>
              <a:gd name="T26" fmla="*/ 385 w 385"/>
              <a:gd name="T27" fmla="*/ 122 h 346"/>
              <a:gd name="T28" fmla="*/ 385 w 385"/>
              <a:gd name="T29" fmla="*/ 224 h 346"/>
              <a:gd name="T30" fmla="*/ 366 w 385"/>
              <a:gd name="T31" fmla="*/ 205 h 346"/>
              <a:gd name="T32" fmla="*/ 20 w 385"/>
              <a:gd name="T33" fmla="*/ 205 h 346"/>
              <a:gd name="T34" fmla="*/ 0 w 385"/>
              <a:gd name="T35" fmla="*/ 224 h 346"/>
              <a:gd name="T36" fmla="*/ 20 w 385"/>
              <a:gd name="T37" fmla="*/ 243 h 346"/>
              <a:gd name="T38" fmla="*/ 366 w 385"/>
              <a:gd name="T39" fmla="*/ 243 h 346"/>
              <a:gd name="T40" fmla="*/ 385 w 385"/>
              <a:gd name="T41" fmla="*/ 224 h 346"/>
              <a:gd name="T42" fmla="*/ 212 w 385"/>
              <a:gd name="T43" fmla="*/ 327 h 346"/>
              <a:gd name="T44" fmla="*/ 192 w 385"/>
              <a:gd name="T45" fmla="*/ 307 h 346"/>
              <a:gd name="T46" fmla="*/ 21 w 385"/>
              <a:gd name="T47" fmla="*/ 307 h 346"/>
              <a:gd name="T48" fmla="*/ 2 w 385"/>
              <a:gd name="T49" fmla="*/ 327 h 346"/>
              <a:gd name="T50" fmla="*/ 21 w 385"/>
              <a:gd name="T51" fmla="*/ 346 h 346"/>
              <a:gd name="T52" fmla="*/ 192 w 385"/>
              <a:gd name="T53" fmla="*/ 346 h 346"/>
              <a:gd name="T54" fmla="*/ 212 w 385"/>
              <a:gd name="T55" fmla="*/ 32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5" h="346">
                <a:moveTo>
                  <a:pt x="366" y="38"/>
                </a:moveTo>
                <a:cubicBezTo>
                  <a:pt x="20" y="38"/>
                  <a:pt x="20" y="38"/>
                  <a:pt x="20" y="38"/>
                </a:cubicBezTo>
                <a:cubicBezTo>
                  <a:pt x="9" y="38"/>
                  <a:pt x="0" y="30"/>
                  <a:pt x="0" y="19"/>
                </a:cubicBezTo>
                <a:cubicBezTo>
                  <a:pt x="0" y="8"/>
                  <a:pt x="9" y="0"/>
                  <a:pt x="20" y="0"/>
                </a:cubicBezTo>
                <a:cubicBezTo>
                  <a:pt x="366" y="0"/>
                  <a:pt x="366" y="0"/>
                  <a:pt x="366" y="0"/>
                </a:cubicBezTo>
                <a:cubicBezTo>
                  <a:pt x="376" y="0"/>
                  <a:pt x="385" y="8"/>
                  <a:pt x="385" y="19"/>
                </a:cubicBezTo>
                <a:cubicBezTo>
                  <a:pt x="385" y="30"/>
                  <a:pt x="376" y="38"/>
                  <a:pt x="366" y="38"/>
                </a:cubicBezTo>
                <a:close/>
                <a:moveTo>
                  <a:pt x="385" y="122"/>
                </a:moveTo>
                <a:cubicBezTo>
                  <a:pt x="385" y="111"/>
                  <a:pt x="376" y="103"/>
                  <a:pt x="366" y="103"/>
                </a:cubicBezTo>
                <a:cubicBezTo>
                  <a:pt x="20" y="103"/>
                  <a:pt x="20" y="103"/>
                  <a:pt x="20" y="103"/>
                </a:cubicBezTo>
                <a:cubicBezTo>
                  <a:pt x="9" y="103"/>
                  <a:pt x="0" y="111"/>
                  <a:pt x="0" y="122"/>
                </a:cubicBezTo>
                <a:cubicBezTo>
                  <a:pt x="0" y="132"/>
                  <a:pt x="9" y="141"/>
                  <a:pt x="20" y="141"/>
                </a:cubicBezTo>
                <a:cubicBezTo>
                  <a:pt x="366" y="141"/>
                  <a:pt x="366" y="141"/>
                  <a:pt x="366" y="141"/>
                </a:cubicBezTo>
                <a:cubicBezTo>
                  <a:pt x="376" y="141"/>
                  <a:pt x="385" y="132"/>
                  <a:pt x="385" y="122"/>
                </a:cubicBezTo>
                <a:close/>
                <a:moveTo>
                  <a:pt x="385" y="224"/>
                </a:moveTo>
                <a:cubicBezTo>
                  <a:pt x="385" y="214"/>
                  <a:pt x="376" y="205"/>
                  <a:pt x="366" y="205"/>
                </a:cubicBezTo>
                <a:cubicBezTo>
                  <a:pt x="20" y="205"/>
                  <a:pt x="20" y="205"/>
                  <a:pt x="20" y="205"/>
                </a:cubicBezTo>
                <a:cubicBezTo>
                  <a:pt x="9" y="205"/>
                  <a:pt x="0" y="214"/>
                  <a:pt x="0" y="224"/>
                </a:cubicBezTo>
                <a:cubicBezTo>
                  <a:pt x="0" y="235"/>
                  <a:pt x="9" y="243"/>
                  <a:pt x="20" y="243"/>
                </a:cubicBezTo>
                <a:cubicBezTo>
                  <a:pt x="366" y="243"/>
                  <a:pt x="366" y="243"/>
                  <a:pt x="366" y="243"/>
                </a:cubicBezTo>
                <a:cubicBezTo>
                  <a:pt x="376" y="243"/>
                  <a:pt x="385" y="235"/>
                  <a:pt x="385" y="224"/>
                </a:cubicBezTo>
                <a:close/>
                <a:moveTo>
                  <a:pt x="212" y="327"/>
                </a:moveTo>
                <a:cubicBezTo>
                  <a:pt x="212" y="316"/>
                  <a:pt x="203" y="307"/>
                  <a:pt x="192" y="307"/>
                </a:cubicBezTo>
                <a:cubicBezTo>
                  <a:pt x="21" y="307"/>
                  <a:pt x="21" y="307"/>
                  <a:pt x="21" y="307"/>
                </a:cubicBezTo>
                <a:cubicBezTo>
                  <a:pt x="10" y="307"/>
                  <a:pt x="2" y="316"/>
                  <a:pt x="2" y="327"/>
                </a:cubicBezTo>
                <a:cubicBezTo>
                  <a:pt x="2" y="337"/>
                  <a:pt x="10" y="346"/>
                  <a:pt x="21" y="346"/>
                </a:cubicBezTo>
                <a:cubicBezTo>
                  <a:pt x="192" y="346"/>
                  <a:pt x="192" y="346"/>
                  <a:pt x="192" y="346"/>
                </a:cubicBezTo>
                <a:cubicBezTo>
                  <a:pt x="203" y="346"/>
                  <a:pt x="212" y="337"/>
                  <a:pt x="212" y="327"/>
                </a:cubicBezTo>
                <a:close/>
              </a:path>
            </a:pathLst>
          </a:custGeom>
          <a:solidFill>
            <a:schemeClr val="accent5">
              <a:alpha val="80000"/>
            </a:schemeClr>
          </a:solidFill>
          <a:ln>
            <a:noFill/>
          </a:ln>
        </p:spPr>
        <p:txBody>
          <a:bodyPr vert="horz" wrap="square" lIns="45843" tIns="22921" rIns="45843" bIns="22921" numCol="1" anchor="t" anchorCtr="0" compatLnSpc="1">
            <a:prstTxWarp prst="textNoShape">
              <a:avLst/>
            </a:prstTxWarp>
          </a:bodyPr>
          <a:lstStyle/>
          <a:p>
            <a:endParaRPr lang="en-US" sz="903"/>
          </a:p>
        </p:txBody>
      </p:sp>
      <p:sp>
        <p:nvSpPr>
          <p:cNvPr id="4" name="Text Placeholder 3">
            <a:extLst>
              <a:ext uri="{FF2B5EF4-FFF2-40B4-BE49-F238E27FC236}">
                <a16:creationId xmlns:a16="http://schemas.microsoft.com/office/drawing/2014/main" id="{01696BA4-330C-2297-D65A-03D277D912F9}"/>
              </a:ext>
            </a:extLst>
          </p:cNvPr>
          <p:cNvSpPr>
            <a:spLocks noGrp="1"/>
          </p:cNvSpPr>
          <p:nvPr>
            <p:ph type="body" sz="quarter" idx="10"/>
          </p:nvPr>
        </p:nvSpPr>
        <p:spPr>
          <a:xfrm>
            <a:off x="1981200" y="1103536"/>
            <a:ext cx="9599498" cy="3736377"/>
          </a:xfrm>
        </p:spPr>
        <p:txBody>
          <a:bodyPr/>
          <a:lstStyle>
            <a:lvl1pPr marL="0" indent="0" algn="l" defTabSz="457101" rtl="0" eaLnBrk="1" latinLnBrk="0" hangingPunct="1">
              <a:spcBef>
                <a:spcPts val="0"/>
              </a:spcBef>
              <a:spcAft>
                <a:spcPts val="0"/>
              </a:spcAft>
              <a:buFont typeface="Arial"/>
              <a:buNone/>
              <a:defRPr lang="en-US" sz="2800" b="1" kern="1200" dirty="0">
                <a:solidFill>
                  <a:schemeClr val="tx2">
                    <a:lumMod val="10000"/>
                    <a:lumOff val="90000"/>
                  </a:schemeClr>
                </a:solidFill>
                <a:latin typeface="+mn-lt"/>
                <a:ea typeface="+mn-ea"/>
                <a:cs typeface="+mn-cs"/>
              </a:defRPr>
            </a:lvl1pPr>
            <a:lvl2pPr marL="0" indent="0">
              <a:buNone/>
              <a:defRPr lang="en-US" sz="1200" kern="1200" dirty="0">
                <a:solidFill>
                  <a:schemeClr val="accent2">
                    <a:lumMod val="25000"/>
                    <a:lumOff val="75000"/>
                  </a:schemeClr>
                </a:solidFill>
                <a:latin typeface="+mj-lt"/>
                <a:ea typeface="+mn-ea"/>
                <a:cs typeface="Arial" panose="020B0604020202020204" pitchFamily="34" charset="0"/>
              </a:defRPr>
            </a:lvl2pPr>
            <a:lvl3pPr marL="914207" indent="0">
              <a:buNone/>
              <a:defRPr lang="en-US" sz="1200" kern="1200" dirty="0">
                <a:solidFill>
                  <a:schemeClr val="accent2">
                    <a:lumMod val="25000"/>
                    <a:lumOff val="75000"/>
                  </a:schemeClr>
                </a:solidFill>
                <a:latin typeface="+mj-lt"/>
                <a:ea typeface="+mn-ea"/>
                <a:cs typeface="Arial" panose="020B0604020202020204" pitchFamily="34" charset="0"/>
              </a:defRPr>
            </a:lvl3pPr>
            <a:lvl4pPr marL="1371314" indent="0">
              <a:buNone/>
              <a:defRPr lang="en-US" sz="1200" kern="1200" dirty="0">
                <a:solidFill>
                  <a:schemeClr val="accent2">
                    <a:lumMod val="25000"/>
                    <a:lumOff val="75000"/>
                  </a:schemeClr>
                </a:solidFill>
                <a:latin typeface="+mj-lt"/>
                <a:ea typeface="+mn-ea"/>
                <a:cs typeface="Arial" panose="020B0604020202020204" pitchFamily="34" charset="0"/>
              </a:defRPr>
            </a:lvl4pPr>
            <a:lvl5pPr marL="1828418" indent="0">
              <a:buNone/>
              <a:defRPr lang="en-US" sz="1200" kern="1200" dirty="0">
                <a:solidFill>
                  <a:schemeClr val="accent2">
                    <a:lumMod val="25000"/>
                    <a:lumOff val="75000"/>
                  </a:schemeClr>
                </a:solidFill>
                <a:latin typeface="+mj-lt"/>
                <a:ea typeface="+mn-ea"/>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
        <p:nvSpPr>
          <p:cNvPr id="2" name="Text Placeholder 3">
            <a:extLst>
              <a:ext uri="{FF2B5EF4-FFF2-40B4-BE49-F238E27FC236}">
                <a16:creationId xmlns:a16="http://schemas.microsoft.com/office/drawing/2014/main" id="{3931CC6C-B265-24D0-E0C6-73122E3457AE}"/>
              </a:ext>
            </a:extLst>
          </p:cNvPr>
          <p:cNvSpPr>
            <a:spLocks noGrp="1"/>
          </p:cNvSpPr>
          <p:nvPr>
            <p:ph type="body" sz="quarter" idx="11" hasCustomPrompt="1"/>
          </p:nvPr>
        </p:nvSpPr>
        <p:spPr>
          <a:xfrm>
            <a:off x="609601" y="1103537"/>
            <a:ext cx="1103289" cy="3736376"/>
          </a:xfrm>
        </p:spPr>
        <p:txBody>
          <a:bodyPr/>
          <a:lstStyle>
            <a:lvl1pPr marL="0" indent="0" algn="l" defTabSz="457101" rtl="0" eaLnBrk="1" latinLnBrk="0" hangingPunct="1">
              <a:spcBef>
                <a:spcPts val="0"/>
              </a:spcBef>
              <a:spcAft>
                <a:spcPts val="0"/>
              </a:spcAft>
              <a:buFont typeface="Arial"/>
              <a:buNone/>
              <a:defRPr lang="en-US" sz="2800" b="1" kern="1200" dirty="0">
                <a:solidFill>
                  <a:schemeClr val="accent5"/>
                </a:solidFill>
                <a:latin typeface="+mn-lt"/>
                <a:ea typeface="+mn-ea"/>
                <a:cs typeface="+mn-cs"/>
              </a:defRPr>
            </a:lvl1pPr>
            <a:lvl2pPr marL="0" indent="0">
              <a:buNone/>
              <a:defRPr lang="en-US" sz="1200" kern="1200" dirty="0">
                <a:solidFill>
                  <a:schemeClr val="accent2">
                    <a:lumMod val="25000"/>
                    <a:lumOff val="75000"/>
                  </a:schemeClr>
                </a:solidFill>
                <a:latin typeface="+mj-lt"/>
                <a:ea typeface="+mn-ea"/>
                <a:cs typeface="Arial" panose="020B0604020202020204" pitchFamily="34" charset="0"/>
              </a:defRPr>
            </a:lvl2pPr>
            <a:lvl3pPr marL="914207" indent="0">
              <a:buNone/>
              <a:defRPr lang="en-US" sz="1200" kern="1200" dirty="0">
                <a:solidFill>
                  <a:schemeClr val="accent2">
                    <a:lumMod val="25000"/>
                    <a:lumOff val="75000"/>
                  </a:schemeClr>
                </a:solidFill>
                <a:latin typeface="+mj-lt"/>
                <a:ea typeface="+mn-ea"/>
                <a:cs typeface="Arial" panose="020B0604020202020204" pitchFamily="34" charset="0"/>
              </a:defRPr>
            </a:lvl3pPr>
            <a:lvl4pPr marL="1371314" indent="0">
              <a:buNone/>
              <a:defRPr lang="en-US" sz="1200" kern="1200" dirty="0">
                <a:solidFill>
                  <a:schemeClr val="accent2">
                    <a:lumMod val="25000"/>
                    <a:lumOff val="75000"/>
                  </a:schemeClr>
                </a:solidFill>
                <a:latin typeface="+mj-lt"/>
                <a:ea typeface="+mn-ea"/>
                <a:cs typeface="Arial" panose="020B0604020202020204" pitchFamily="34" charset="0"/>
              </a:defRPr>
            </a:lvl4pPr>
            <a:lvl5pPr marL="1828418" indent="0">
              <a:buNone/>
              <a:defRPr lang="en-US" sz="1200" kern="1200" dirty="0">
                <a:solidFill>
                  <a:schemeClr val="accent2">
                    <a:lumMod val="25000"/>
                    <a:lumOff val="75000"/>
                  </a:schemeClr>
                </a:solidFill>
                <a:latin typeface="+mj-lt"/>
                <a:ea typeface="+mn-ea"/>
                <a:cs typeface="Arial" panose="020B0604020202020204" pitchFamily="34" charset="0"/>
              </a:defRPr>
            </a:lvl5pPr>
          </a:lstStyle>
          <a:p>
            <a:pPr lvl="0"/>
            <a:r>
              <a:rPr lang="en-US"/>
              <a:t>edit</a:t>
            </a:r>
          </a:p>
        </p:txBody>
      </p:sp>
      <p:sp>
        <p:nvSpPr>
          <p:cNvPr id="3" name="Freeform 930">
            <a:hlinkClick r:id="rId2" action="ppaction://hlinksldjump"/>
            <a:extLst>
              <a:ext uri="{FF2B5EF4-FFF2-40B4-BE49-F238E27FC236}">
                <a16:creationId xmlns:a16="http://schemas.microsoft.com/office/drawing/2014/main" id="{F2986F0F-DCDF-C65A-2BFE-29C5CAD533BC}"/>
              </a:ext>
            </a:extLst>
          </p:cNvPr>
          <p:cNvSpPr>
            <a:spLocks noEditPoints="1"/>
          </p:cNvSpPr>
          <p:nvPr userDrawn="1"/>
        </p:nvSpPr>
        <p:spPr bwMode="auto">
          <a:xfrm>
            <a:off x="11580699" y="-154952"/>
            <a:ext cx="156105" cy="140494"/>
          </a:xfrm>
          <a:custGeom>
            <a:avLst/>
            <a:gdLst>
              <a:gd name="T0" fmla="*/ 366 w 385"/>
              <a:gd name="T1" fmla="*/ 38 h 346"/>
              <a:gd name="T2" fmla="*/ 20 w 385"/>
              <a:gd name="T3" fmla="*/ 38 h 346"/>
              <a:gd name="T4" fmla="*/ 0 w 385"/>
              <a:gd name="T5" fmla="*/ 19 h 346"/>
              <a:gd name="T6" fmla="*/ 20 w 385"/>
              <a:gd name="T7" fmla="*/ 0 h 346"/>
              <a:gd name="T8" fmla="*/ 366 w 385"/>
              <a:gd name="T9" fmla="*/ 0 h 346"/>
              <a:gd name="T10" fmla="*/ 385 w 385"/>
              <a:gd name="T11" fmla="*/ 19 h 346"/>
              <a:gd name="T12" fmla="*/ 366 w 385"/>
              <a:gd name="T13" fmla="*/ 38 h 346"/>
              <a:gd name="T14" fmla="*/ 385 w 385"/>
              <a:gd name="T15" fmla="*/ 122 h 346"/>
              <a:gd name="T16" fmla="*/ 366 w 385"/>
              <a:gd name="T17" fmla="*/ 103 h 346"/>
              <a:gd name="T18" fmla="*/ 20 w 385"/>
              <a:gd name="T19" fmla="*/ 103 h 346"/>
              <a:gd name="T20" fmla="*/ 0 w 385"/>
              <a:gd name="T21" fmla="*/ 122 h 346"/>
              <a:gd name="T22" fmla="*/ 20 w 385"/>
              <a:gd name="T23" fmla="*/ 141 h 346"/>
              <a:gd name="T24" fmla="*/ 366 w 385"/>
              <a:gd name="T25" fmla="*/ 141 h 346"/>
              <a:gd name="T26" fmla="*/ 385 w 385"/>
              <a:gd name="T27" fmla="*/ 122 h 346"/>
              <a:gd name="T28" fmla="*/ 385 w 385"/>
              <a:gd name="T29" fmla="*/ 224 h 346"/>
              <a:gd name="T30" fmla="*/ 366 w 385"/>
              <a:gd name="T31" fmla="*/ 205 h 346"/>
              <a:gd name="T32" fmla="*/ 20 w 385"/>
              <a:gd name="T33" fmla="*/ 205 h 346"/>
              <a:gd name="T34" fmla="*/ 0 w 385"/>
              <a:gd name="T35" fmla="*/ 224 h 346"/>
              <a:gd name="T36" fmla="*/ 20 w 385"/>
              <a:gd name="T37" fmla="*/ 243 h 346"/>
              <a:gd name="T38" fmla="*/ 366 w 385"/>
              <a:gd name="T39" fmla="*/ 243 h 346"/>
              <a:gd name="T40" fmla="*/ 385 w 385"/>
              <a:gd name="T41" fmla="*/ 224 h 346"/>
              <a:gd name="T42" fmla="*/ 212 w 385"/>
              <a:gd name="T43" fmla="*/ 327 h 346"/>
              <a:gd name="T44" fmla="*/ 192 w 385"/>
              <a:gd name="T45" fmla="*/ 307 h 346"/>
              <a:gd name="T46" fmla="*/ 21 w 385"/>
              <a:gd name="T47" fmla="*/ 307 h 346"/>
              <a:gd name="T48" fmla="*/ 2 w 385"/>
              <a:gd name="T49" fmla="*/ 327 h 346"/>
              <a:gd name="T50" fmla="*/ 21 w 385"/>
              <a:gd name="T51" fmla="*/ 346 h 346"/>
              <a:gd name="T52" fmla="*/ 192 w 385"/>
              <a:gd name="T53" fmla="*/ 346 h 346"/>
              <a:gd name="T54" fmla="*/ 212 w 385"/>
              <a:gd name="T55" fmla="*/ 32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5" h="346">
                <a:moveTo>
                  <a:pt x="366" y="38"/>
                </a:moveTo>
                <a:cubicBezTo>
                  <a:pt x="20" y="38"/>
                  <a:pt x="20" y="38"/>
                  <a:pt x="20" y="38"/>
                </a:cubicBezTo>
                <a:cubicBezTo>
                  <a:pt x="9" y="38"/>
                  <a:pt x="0" y="30"/>
                  <a:pt x="0" y="19"/>
                </a:cubicBezTo>
                <a:cubicBezTo>
                  <a:pt x="0" y="8"/>
                  <a:pt x="9" y="0"/>
                  <a:pt x="20" y="0"/>
                </a:cubicBezTo>
                <a:cubicBezTo>
                  <a:pt x="366" y="0"/>
                  <a:pt x="366" y="0"/>
                  <a:pt x="366" y="0"/>
                </a:cubicBezTo>
                <a:cubicBezTo>
                  <a:pt x="376" y="0"/>
                  <a:pt x="385" y="8"/>
                  <a:pt x="385" y="19"/>
                </a:cubicBezTo>
                <a:cubicBezTo>
                  <a:pt x="385" y="30"/>
                  <a:pt x="376" y="38"/>
                  <a:pt x="366" y="38"/>
                </a:cubicBezTo>
                <a:close/>
                <a:moveTo>
                  <a:pt x="385" y="122"/>
                </a:moveTo>
                <a:cubicBezTo>
                  <a:pt x="385" y="111"/>
                  <a:pt x="376" y="103"/>
                  <a:pt x="366" y="103"/>
                </a:cubicBezTo>
                <a:cubicBezTo>
                  <a:pt x="20" y="103"/>
                  <a:pt x="20" y="103"/>
                  <a:pt x="20" y="103"/>
                </a:cubicBezTo>
                <a:cubicBezTo>
                  <a:pt x="9" y="103"/>
                  <a:pt x="0" y="111"/>
                  <a:pt x="0" y="122"/>
                </a:cubicBezTo>
                <a:cubicBezTo>
                  <a:pt x="0" y="132"/>
                  <a:pt x="9" y="141"/>
                  <a:pt x="20" y="141"/>
                </a:cubicBezTo>
                <a:cubicBezTo>
                  <a:pt x="366" y="141"/>
                  <a:pt x="366" y="141"/>
                  <a:pt x="366" y="141"/>
                </a:cubicBezTo>
                <a:cubicBezTo>
                  <a:pt x="376" y="141"/>
                  <a:pt x="385" y="132"/>
                  <a:pt x="385" y="122"/>
                </a:cubicBezTo>
                <a:close/>
                <a:moveTo>
                  <a:pt x="385" y="224"/>
                </a:moveTo>
                <a:cubicBezTo>
                  <a:pt x="385" y="214"/>
                  <a:pt x="376" y="205"/>
                  <a:pt x="366" y="205"/>
                </a:cubicBezTo>
                <a:cubicBezTo>
                  <a:pt x="20" y="205"/>
                  <a:pt x="20" y="205"/>
                  <a:pt x="20" y="205"/>
                </a:cubicBezTo>
                <a:cubicBezTo>
                  <a:pt x="9" y="205"/>
                  <a:pt x="0" y="214"/>
                  <a:pt x="0" y="224"/>
                </a:cubicBezTo>
                <a:cubicBezTo>
                  <a:pt x="0" y="235"/>
                  <a:pt x="9" y="243"/>
                  <a:pt x="20" y="243"/>
                </a:cubicBezTo>
                <a:cubicBezTo>
                  <a:pt x="366" y="243"/>
                  <a:pt x="366" y="243"/>
                  <a:pt x="366" y="243"/>
                </a:cubicBezTo>
                <a:cubicBezTo>
                  <a:pt x="376" y="243"/>
                  <a:pt x="385" y="235"/>
                  <a:pt x="385" y="224"/>
                </a:cubicBezTo>
                <a:close/>
                <a:moveTo>
                  <a:pt x="212" y="327"/>
                </a:moveTo>
                <a:cubicBezTo>
                  <a:pt x="212" y="316"/>
                  <a:pt x="203" y="307"/>
                  <a:pt x="192" y="307"/>
                </a:cubicBezTo>
                <a:cubicBezTo>
                  <a:pt x="21" y="307"/>
                  <a:pt x="21" y="307"/>
                  <a:pt x="21" y="307"/>
                </a:cubicBezTo>
                <a:cubicBezTo>
                  <a:pt x="10" y="307"/>
                  <a:pt x="2" y="316"/>
                  <a:pt x="2" y="327"/>
                </a:cubicBezTo>
                <a:cubicBezTo>
                  <a:pt x="2" y="337"/>
                  <a:pt x="10" y="346"/>
                  <a:pt x="21" y="346"/>
                </a:cubicBezTo>
                <a:cubicBezTo>
                  <a:pt x="192" y="346"/>
                  <a:pt x="192" y="346"/>
                  <a:pt x="192" y="346"/>
                </a:cubicBezTo>
                <a:cubicBezTo>
                  <a:pt x="203" y="346"/>
                  <a:pt x="212" y="337"/>
                  <a:pt x="212" y="327"/>
                </a:cubicBezTo>
                <a:close/>
              </a:path>
            </a:pathLst>
          </a:custGeom>
          <a:solidFill>
            <a:schemeClr val="accent5">
              <a:alpha val="80000"/>
            </a:schemeClr>
          </a:solidFill>
          <a:ln>
            <a:noFill/>
          </a:ln>
        </p:spPr>
        <p:txBody>
          <a:bodyPr vert="horz" wrap="square" lIns="45843" tIns="22921" rIns="45843" bIns="22921" numCol="1" anchor="t" anchorCtr="0" compatLnSpc="1">
            <a:prstTxWarp prst="textNoShape">
              <a:avLst/>
            </a:prstTxWarp>
          </a:bodyPr>
          <a:lstStyle/>
          <a:p>
            <a:endParaRPr lang="en-US" sz="903"/>
          </a:p>
        </p:txBody>
      </p:sp>
      <p:grpSp>
        <p:nvGrpSpPr>
          <p:cNvPr id="6" name="Group 5">
            <a:extLst>
              <a:ext uri="{FF2B5EF4-FFF2-40B4-BE49-F238E27FC236}">
                <a16:creationId xmlns:a16="http://schemas.microsoft.com/office/drawing/2014/main" id="{D9213E89-5768-0E20-57CF-1ACBBEE81776}"/>
              </a:ext>
            </a:extLst>
          </p:cNvPr>
          <p:cNvGrpSpPr>
            <a:grpSpLocks noChangeAspect="1"/>
          </p:cNvGrpSpPr>
          <p:nvPr userDrawn="1"/>
        </p:nvGrpSpPr>
        <p:grpSpPr>
          <a:xfrm>
            <a:off x="630936" y="6474312"/>
            <a:ext cx="500197" cy="209401"/>
            <a:chOff x="399" y="292"/>
            <a:chExt cx="719" cy="301"/>
          </a:xfrm>
          <a:solidFill>
            <a:schemeClr val="bg1"/>
          </a:solidFill>
        </p:grpSpPr>
        <p:sp>
          <p:nvSpPr>
            <p:cNvPr id="7" name="Freeform 5">
              <a:extLst>
                <a:ext uri="{FF2B5EF4-FFF2-40B4-BE49-F238E27FC236}">
                  <a16:creationId xmlns:a16="http://schemas.microsoft.com/office/drawing/2014/main" id="{3478B712-C941-421D-3D0E-CDBFA93572DF}"/>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8" name="Freeform 6">
              <a:extLst>
                <a:ext uri="{FF2B5EF4-FFF2-40B4-BE49-F238E27FC236}">
                  <a16:creationId xmlns:a16="http://schemas.microsoft.com/office/drawing/2014/main" id="{53DB25E2-F59E-11A9-87CC-B6B2BAF070F5}"/>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9" name="Freeform 7">
              <a:extLst>
                <a:ext uri="{FF2B5EF4-FFF2-40B4-BE49-F238E27FC236}">
                  <a16:creationId xmlns:a16="http://schemas.microsoft.com/office/drawing/2014/main" id="{09777CFA-FABE-6E08-5D44-87F79D9FB5E5}"/>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0" name="Freeform 8">
              <a:extLst>
                <a:ext uri="{FF2B5EF4-FFF2-40B4-BE49-F238E27FC236}">
                  <a16:creationId xmlns:a16="http://schemas.microsoft.com/office/drawing/2014/main" id="{AF04DE9D-6EC9-834F-8D22-49287CFF3F8E}"/>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2180307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3 boxes">
    <p:spTree>
      <p:nvGrpSpPr>
        <p:cNvPr id="1" name=""/>
        <p:cNvGrpSpPr/>
        <p:nvPr/>
      </p:nvGrpSpPr>
      <p:grpSpPr>
        <a:xfrm>
          <a:off x="0" y="0"/>
          <a:ext cx="0" cy="0"/>
          <a:chOff x="0" y="0"/>
          <a:chExt cx="0" cy="0"/>
        </a:xfrm>
      </p:grpSpPr>
      <p:sp>
        <p:nvSpPr>
          <p:cNvPr id="3" name="Google Shape;385;p36">
            <a:extLst>
              <a:ext uri="{FF2B5EF4-FFF2-40B4-BE49-F238E27FC236}">
                <a16:creationId xmlns:a16="http://schemas.microsoft.com/office/drawing/2014/main" id="{A8020D6E-41B5-1223-83F7-310593C18407}"/>
              </a:ext>
            </a:extLst>
          </p:cNvPr>
          <p:cNvSpPr txBox="1">
            <a:spLocks noGrp="1"/>
          </p:cNvSpPr>
          <p:nvPr>
            <p:ph type="subTitle" idx="1"/>
          </p:nvPr>
        </p:nvSpPr>
        <p:spPr>
          <a:xfrm>
            <a:off x="609599" y="1592033"/>
            <a:ext cx="9131641" cy="1494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8296AF"/>
              </a:buClr>
              <a:buSzPts val="2500"/>
              <a:buFont typeface="Libre Franklin Light"/>
              <a:buNone/>
              <a:defRPr lang="en-US" sz="3000" b="1" kern="1200" cap="none" baseline="0" dirty="0">
                <a:solidFill>
                  <a:schemeClr val="tx1"/>
                </a:solidFill>
                <a:latin typeface="+mn-lt"/>
                <a:ea typeface="+mn-ea"/>
                <a:cs typeface="+mn-cs"/>
              </a:defRPr>
            </a:lvl1pPr>
            <a:lvl2pPr marR="0" lvl="1" algn="l" rtl="0">
              <a:lnSpc>
                <a:spcPct val="100000"/>
              </a:lnSpc>
              <a:spcBef>
                <a:spcPts val="0"/>
              </a:spcBef>
              <a:spcAft>
                <a:spcPts val="0"/>
              </a:spcAft>
              <a:buClr>
                <a:srgbClr val="8296AF"/>
              </a:buClr>
              <a:buSzPts val="1400"/>
              <a:buFont typeface="Arial"/>
              <a:buNone/>
              <a:defRPr sz="1867" b="0" i="0" u="none" strike="noStrike" cap="none">
                <a:solidFill>
                  <a:srgbClr val="8296AF"/>
                </a:solidFill>
                <a:latin typeface="Arial"/>
                <a:ea typeface="Arial"/>
                <a:cs typeface="Arial"/>
                <a:sym typeface="Arial"/>
              </a:defRPr>
            </a:lvl2pPr>
            <a:lvl3pPr marR="0" lvl="2" algn="l" rtl="0">
              <a:lnSpc>
                <a:spcPct val="100000"/>
              </a:lnSpc>
              <a:spcBef>
                <a:spcPts val="0"/>
              </a:spcBef>
              <a:spcAft>
                <a:spcPts val="0"/>
              </a:spcAft>
              <a:buClr>
                <a:srgbClr val="8296AF"/>
              </a:buClr>
              <a:buSzPts val="1400"/>
              <a:buFont typeface="Arial"/>
              <a:buNone/>
              <a:defRPr sz="1867" b="0" i="0" u="none" strike="noStrike" cap="none">
                <a:solidFill>
                  <a:srgbClr val="8296AF"/>
                </a:solidFill>
                <a:latin typeface="Arial"/>
                <a:ea typeface="Arial"/>
                <a:cs typeface="Arial"/>
                <a:sym typeface="Arial"/>
              </a:defRPr>
            </a:lvl3pPr>
            <a:lvl4pPr marR="0" lvl="3" algn="l" rtl="0">
              <a:lnSpc>
                <a:spcPct val="100000"/>
              </a:lnSpc>
              <a:spcBef>
                <a:spcPts val="0"/>
              </a:spcBef>
              <a:spcAft>
                <a:spcPts val="0"/>
              </a:spcAft>
              <a:buClr>
                <a:srgbClr val="8296AF"/>
              </a:buClr>
              <a:buSzPts val="1400"/>
              <a:buFont typeface="Arial"/>
              <a:buNone/>
              <a:defRPr sz="1867" b="0" i="0" u="none" strike="noStrike" cap="none">
                <a:solidFill>
                  <a:srgbClr val="8296AF"/>
                </a:solidFill>
                <a:latin typeface="Arial"/>
                <a:ea typeface="Arial"/>
                <a:cs typeface="Arial"/>
                <a:sym typeface="Arial"/>
              </a:defRPr>
            </a:lvl4pPr>
            <a:lvl5pPr marR="0" lvl="4" algn="l" rtl="0">
              <a:lnSpc>
                <a:spcPct val="100000"/>
              </a:lnSpc>
              <a:spcBef>
                <a:spcPts val="0"/>
              </a:spcBef>
              <a:spcAft>
                <a:spcPts val="0"/>
              </a:spcAft>
              <a:buClr>
                <a:srgbClr val="8296AF"/>
              </a:buClr>
              <a:buSzPts val="1400"/>
              <a:buFont typeface="Arial"/>
              <a:buNone/>
              <a:defRPr sz="1867" b="0" i="0" u="none" strike="noStrike" cap="none">
                <a:solidFill>
                  <a:srgbClr val="8296AF"/>
                </a:solidFill>
                <a:latin typeface="Arial"/>
                <a:ea typeface="Arial"/>
                <a:cs typeface="Arial"/>
                <a:sym typeface="Arial"/>
              </a:defRPr>
            </a:lvl5pPr>
            <a:lvl6pPr marR="0" lvl="5" algn="l" rtl="0">
              <a:lnSpc>
                <a:spcPct val="100000"/>
              </a:lnSpc>
              <a:spcBef>
                <a:spcPts val="0"/>
              </a:spcBef>
              <a:spcAft>
                <a:spcPts val="0"/>
              </a:spcAft>
              <a:buClr>
                <a:srgbClr val="8296AF"/>
              </a:buClr>
              <a:buSzPts val="1400"/>
              <a:buFont typeface="Arial"/>
              <a:buNone/>
              <a:defRPr sz="1867" b="0" i="0" u="none" strike="noStrike" cap="none">
                <a:solidFill>
                  <a:srgbClr val="8296AF"/>
                </a:solidFill>
                <a:latin typeface="Arial"/>
                <a:ea typeface="Arial"/>
                <a:cs typeface="Arial"/>
                <a:sym typeface="Arial"/>
              </a:defRPr>
            </a:lvl6pPr>
            <a:lvl7pPr marR="0" lvl="6" algn="l" rtl="0">
              <a:lnSpc>
                <a:spcPct val="100000"/>
              </a:lnSpc>
              <a:spcBef>
                <a:spcPts val="0"/>
              </a:spcBef>
              <a:spcAft>
                <a:spcPts val="0"/>
              </a:spcAft>
              <a:buClr>
                <a:srgbClr val="8296AF"/>
              </a:buClr>
              <a:buSzPts val="1400"/>
              <a:buFont typeface="Arial"/>
              <a:buNone/>
              <a:defRPr sz="1867" b="0" i="0" u="none" strike="noStrike" cap="none">
                <a:solidFill>
                  <a:srgbClr val="8296AF"/>
                </a:solidFill>
                <a:latin typeface="Arial"/>
                <a:ea typeface="Arial"/>
                <a:cs typeface="Arial"/>
                <a:sym typeface="Arial"/>
              </a:defRPr>
            </a:lvl7pPr>
            <a:lvl8pPr marR="0" lvl="7" algn="l" rtl="0">
              <a:lnSpc>
                <a:spcPct val="100000"/>
              </a:lnSpc>
              <a:spcBef>
                <a:spcPts val="0"/>
              </a:spcBef>
              <a:spcAft>
                <a:spcPts val="0"/>
              </a:spcAft>
              <a:buClr>
                <a:srgbClr val="8296AF"/>
              </a:buClr>
              <a:buSzPts val="1400"/>
              <a:buFont typeface="Arial"/>
              <a:buNone/>
              <a:defRPr sz="1867" b="0" i="0" u="none" strike="noStrike" cap="none">
                <a:solidFill>
                  <a:srgbClr val="8296AF"/>
                </a:solidFill>
                <a:latin typeface="Arial"/>
                <a:ea typeface="Arial"/>
                <a:cs typeface="Arial"/>
                <a:sym typeface="Arial"/>
              </a:defRPr>
            </a:lvl8pPr>
            <a:lvl9pPr marR="0" lvl="8" algn="l" rtl="0">
              <a:lnSpc>
                <a:spcPct val="100000"/>
              </a:lnSpc>
              <a:spcBef>
                <a:spcPts val="0"/>
              </a:spcBef>
              <a:spcAft>
                <a:spcPts val="0"/>
              </a:spcAft>
              <a:buClr>
                <a:srgbClr val="8296AF"/>
              </a:buClr>
              <a:buSzPts val="1400"/>
              <a:buFont typeface="Arial"/>
              <a:buNone/>
              <a:defRPr sz="1867" b="0" i="0" u="none" strike="noStrike" cap="none">
                <a:solidFill>
                  <a:srgbClr val="8296AF"/>
                </a:solidFill>
                <a:latin typeface="Arial"/>
                <a:ea typeface="Arial"/>
                <a:cs typeface="Arial"/>
                <a:sym typeface="Arial"/>
              </a:defRPr>
            </a:lvl9pPr>
          </a:lstStyle>
          <a:p>
            <a:r>
              <a:rPr lang="en-US"/>
              <a:t>Click to edit Master subtitle style</a:t>
            </a:r>
            <a:endParaRPr/>
          </a:p>
        </p:txBody>
      </p:sp>
      <p:sp>
        <p:nvSpPr>
          <p:cNvPr id="4" name="Google Shape;386;p36">
            <a:extLst>
              <a:ext uri="{FF2B5EF4-FFF2-40B4-BE49-F238E27FC236}">
                <a16:creationId xmlns:a16="http://schemas.microsoft.com/office/drawing/2014/main" id="{A0D48529-5E3A-E444-C86E-FB6EF9A9FCEC}"/>
              </a:ext>
            </a:extLst>
          </p:cNvPr>
          <p:cNvSpPr txBox="1">
            <a:spLocks noGrp="1"/>
          </p:cNvSpPr>
          <p:nvPr>
            <p:ph type="body" idx="2"/>
          </p:nvPr>
        </p:nvSpPr>
        <p:spPr>
          <a:xfrm>
            <a:off x="625800" y="3429000"/>
            <a:ext cx="3412800" cy="2603200"/>
          </a:xfrm>
          <a:prstGeom prst="rect">
            <a:avLst/>
          </a:prstGeom>
          <a:noFill/>
          <a:ln>
            <a:noFill/>
          </a:ln>
        </p:spPr>
        <p:txBody>
          <a:bodyPr spcFirstLastPara="1" wrap="square" lIns="0" tIns="0" rIns="0" bIns="0" anchor="t" anchorCtr="0">
            <a:noAutofit/>
          </a:bodyPr>
          <a:lstStyle>
            <a:lvl1pPr marL="609585" marR="0" lvl="0" indent="-304792" algn="l" rtl="0">
              <a:lnSpc>
                <a:spcPct val="100000"/>
              </a:lnSpc>
              <a:spcBef>
                <a:spcPts val="0"/>
              </a:spcBef>
              <a:spcAft>
                <a:spcPts val="0"/>
              </a:spcAft>
              <a:buClr>
                <a:srgbClr val="303D52"/>
              </a:buClr>
              <a:buSzPts val="800"/>
              <a:buFont typeface="Libre Franklin Light"/>
              <a:buNone/>
              <a:defRPr sz="1100" b="0" i="0" u="none" strike="noStrike" cap="none">
                <a:solidFill>
                  <a:schemeClr val="tx1"/>
                </a:solidFill>
                <a:latin typeface="+mj-lt"/>
                <a:ea typeface="Libre Franklin Light"/>
                <a:cs typeface="Libre Franklin Light"/>
                <a:sym typeface="Libre Franklin Light"/>
              </a:defRPr>
            </a:lvl1pPr>
            <a:lvl2pPr marL="1219170" marR="0" lvl="1"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2pPr>
            <a:lvl3pPr marL="1828754" marR="0" lvl="2"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3pPr>
            <a:lvl4pPr marL="2438339" marR="0" lvl="3"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4pPr>
            <a:lvl5pPr marL="3047924" marR="0" lvl="4"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5pPr>
            <a:lvl6pPr marL="3657509" marR="0" lvl="5"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6pPr>
            <a:lvl7pPr marL="4267093" marR="0" lvl="6"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7pPr>
            <a:lvl8pPr marL="4876678" marR="0" lvl="7"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8pPr>
            <a:lvl9pPr marL="5486263" marR="0" lvl="8"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9pPr>
          </a:lstStyle>
          <a:p>
            <a:pPr lvl="0"/>
            <a:r>
              <a:rPr lang="en-US"/>
              <a:t>Click to edit Master text styles</a:t>
            </a:r>
          </a:p>
        </p:txBody>
      </p:sp>
      <p:sp>
        <p:nvSpPr>
          <p:cNvPr id="5" name="Google Shape;387;p36">
            <a:extLst>
              <a:ext uri="{FF2B5EF4-FFF2-40B4-BE49-F238E27FC236}">
                <a16:creationId xmlns:a16="http://schemas.microsoft.com/office/drawing/2014/main" id="{C216A456-7E84-3443-2BA1-F19CB3712EE7}"/>
              </a:ext>
            </a:extLst>
          </p:cNvPr>
          <p:cNvSpPr txBox="1">
            <a:spLocks noGrp="1"/>
          </p:cNvSpPr>
          <p:nvPr>
            <p:ph type="body" idx="3"/>
          </p:nvPr>
        </p:nvSpPr>
        <p:spPr>
          <a:xfrm>
            <a:off x="8153401" y="3429000"/>
            <a:ext cx="3412799" cy="2603200"/>
          </a:xfrm>
          <a:prstGeom prst="rect">
            <a:avLst/>
          </a:prstGeom>
          <a:noFill/>
          <a:ln>
            <a:noFill/>
          </a:ln>
        </p:spPr>
        <p:txBody>
          <a:bodyPr spcFirstLastPara="1" wrap="square" lIns="0" tIns="0" rIns="0" bIns="0" anchor="t" anchorCtr="0">
            <a:noAutofit/>
          </a:bodyPr>
          <a:lstStyle>
            <a:lvl1pPr marL="609585" marR="0" lvl="0" indent="-304792" algn="l" rtl="0">
              <a:lnSpc>
                <a:spcPct val="100000"/>
              </a:lnSpc>
              <a:spcBef>
                <a:spcPts val="0"/>
              </a:spcBef>
              <a:spcAft>
                <a:spcPts val="0"/>
              </a:spcAft>
              <a:buClr>
                <a:srgbClr val="303D52"/>
              </a:buClr>
              <a:buSzPts val="800"/>
              <a:buFont typeface="Libre Franklin Light"/>
              <a:buNone/>
              <a:defRPr sz="1100" b="0" i="0" u="none" strike="noStrike" cap="none">
                <a:solidFill>
                  <a:schemeClr val="tx1"/>
                </a:solidFill>
                <a:latin typeface="+mj-lt"/>
                <a:ea typeface="Libre Franklin Light"/>
                <a:cs typeface="Libre Franklin Light"/>
                <a:sym typeface="Libre Franklin Light"/>
              </a:defRPr>
            </a:lvl1pPr>
            <a:lvl2pPr marL="1219170" marR="0" lvl="1"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2pPr>
            <a:lvl3pPr marL="1828754" marR="0" lvl="2"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3pPr>
            <a:lvl4pPr marL="2438339" marR="0" lvl="3"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4pPr>
            <a:lvl5pPr marL="3047924" marR="0" lvl="4"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5pPr>
            <a:lvl6pPr marL="3657509" marR="0" lvl="5"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6pPr>
            <a:lvl7pPr marL="4267093" marR="0" lvl="6"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7pPr>
            <a:lvl8pPr marL="4876678" marR="0" lvl="7"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8pPr>
            <a:lvl9pPr marL="5486263" marR="0" lvl="8"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9pPr>
          </a:lstStyle>
          <a:p>
            <a:pPr lvl="0"/>
            <a:r>
              <a:rPr lang="en-US"/>
              <a:t>Click to edit Master text styles</a:t>
            </a:r>
          </a:p>
        </p:txBody>
      </p:sp>
      <p:sp>
        <p:nvSpPr>
          <p:cNvPr id="6" name="Google Shape;386;p36">
            <a:extLst>
              <a:ext uri="{FF2B5EF4-FFF2-40B4-BE49-F238E27FC236}">
                <a16:creationId xmlns:a16="http://schemas.microsoft.com/office/drawing/2014/main" id="{A1841CC0-751B-0364-1B59-A87B145D05FC}"/>
              </a:ext>
            </a:extLst>
          </p:cNvPr>
          <p:cNvSpPr txBox="1">
            <a:spLocks noGrp="1"/>
          </p:cNvSpPr>
          <p:nvPr>
            <p:ph type="body" idx="10"/>
          </p:nvPr>
        </p:nvSpPr>
        <p:spPr>
          <a:xfrm>
            <a:off x="4380767" y="3429000"/>
            <a:ext cx="3412800" cy="2603200"/>
          </a:xfrm>
          <a:prstGeom prst="rect">
            <a:avLst/>
          </a:prstGeom>
          <a:noFill/>
          <a:ln>
            <a:noFill/>
          </a:ln>
        </p:spPr>
        <p:txBody>
          <a:bodyPr spcFirstLastPara="1" wrap="square" lIns="0" tIns="0" rIns="0" bIns="0" anchor="t" anchorCtr="0">
            <a:noAutofit/>
          </a:bodyPr>
          <a:lstStyle>
            <a:lvl1pPr marL="609585" marR="0" lvl="0" indent="-304792" algn="l" rtl="0">
              <a:lnSpc>
                <a:spcPct val="100000"/>
              </a:lnSpc>
              <a:spcBef>
                <a:spcPts val="0"/>
              </a:spcBef>
              <a:spcAft>
                <a:spcPts val="0"/>
              </a:spcAft>
              <a:buClr>
                <a:srgbClr val="303D52"/>
              </a:buClr>
              <a:buSzPts val="800"/>
              <a:buFont typeface="Libre Franklin Light"/>
              <a:buNone/>
              <a:defRPr sz="1100" b="0" i="0" u="none" strike="noStrike" cap="none">
                <a:solidFill>
                  <a:schemeClr val="tx1"/>
                </a:solidFill>
                <a:latin typeface="+mj-lt"/>
                <a:ea typeface="Libre Franklin Light"/>
                <a:cs typeface="Libre Franklin Light"/>
                <a:sym typeface="Libre Franklin Light"/>
              </a:defRPr>
            </a:lvl1pPr>
            <a:lvl2pPr marL="1219170" marR="0" lvl="1"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2pPr>
            <a:lvl3pPr marL="1828754" marR="0" lvl="2"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3pPr>
            <a:lvl4pPr marL="2438339" marR="0" lvl="3"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4pPr>
            <a:lvl5pPr marL="3047924" marR="0" lvl="4"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5pPr>
            <a:lvl6pPr marL="3657509" marR="0" lvl="5"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6pPr>
            <a:lvl7pPr marL="4267093" marR="0" lvl="6"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7pPr>
            <a:lvl8pPr marL="4876678" marR="0" lvl="7"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8pPr>
            <a:lvl9pPr marL="5486263" marR="0" lvl="8" indent="-372524" algn="l" rtl="0">
              <a:lnSpc>
                <a:spcPct val="100000"/>
              </a:lnSpc>
              <a:spcBef>
                <a:spcPts val="0"/>
              </a:spcBef>
              <a:spcAft>
                <a:spcPts val="0"/>
              </a:spcAft>
              <a:buClr>
                <a:srgbClr val="303D52"/>
              </a:buClr>
              <a:buSzPts val="800"/>
              <a:buFont typeface="Libre Franklin Light"/>
              <a:buChar char="■"/>
              <a:defRPr sz="1067" b="0" i="0" u="none" strike="noStrike" cap="none">
                <a:solidFill>
                  <a:srgbClr val="303D52"/>
                </a:solidFill>
                <a:latin typeface="Libre Franklin Light"/>
                <a:ea typeface="Libre Franklin Light"/>
                <a:cs typeface="Libre Franklin Light"/>
                <a:sym typeface="Libre Franklin Light"/>
              </a:defRPr>
            </a:lvl9pPr>
          </a:lstStyle>
          <a:p>
            <a:pPr lvl="0"/>
            <a:r>
              <a:rPr lang="en-US"/>
              <a:t>Click to edit Master text styles</a:t>
            </a:r>
          </a:p>
        </p:txBody>
      </p:sp>
      <p:sp>
        <p:nvSpPr>
          <p:cNvPr id="25" name="Footer Placeholder 4">
            <a:extLst>
              <a:ext uri="{FF2B5EF4-FFF2-40B4-BE49-F238E27FC236}">
                <a16:creationId xmlns:a16="http://schemas.microsoft.com/office/drawing/2014/main" id="{8BAC9700-F43C-4622-8FE1-976831DD7B8E}"/>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1"/>
                </a:solidFill>
                <a:latin typeface="+mj-lt"/>
              </a:rPr>
              <a:pPr algn="r"/>
              <a:t>‹#›</a:t>
            </a:fld>
            <a:endParaRPr lang="en-US" sz="1000" kern="0">
              <a:solidFill>
                <a:schemeClr val="tx1"/>
              </a:solidFill>
              <a:latin typeface="+mj-lt"/>
            </a:endParaRPr>
          </a:p>
        </p:txBody>
      </p:sp>
      <p:grpSp>
        <p:nvGrpSpPr>
          <p:cNvPr id="7" name="Group 6">
            <a:extLst>
              <a:ext uri="{FF2B5EF4-FFF2-40B4-BE49-F238E27FC236}">
                <a16:creationId xmlns:a16="http://schemas.microsoft.com/office/drawing/2014/main" id="{5F1D7B15-3384-34CC-9D5B-925114DA1975}"/>
              </a:ext>
            </a:extLst>
          </p:cNvPr>
          <p:cNvGrpSpPr>
            <a:grpSpLocks noChangeAspect="1"/>
          </p:cNvGrpSpPr>
          <p:nvPr userDrawn="1"/>
        </p:nvGrpSpPr>
        <p:grpSpPr>
          <a:xfrm>
            <a:off x="630936" y="6474312"/>
            <a:ext cx="500197" cy="209401"/>
            <a:chOff x="399" y="292"/>
            <a:chExt cx="719" cy="301"/>
          </a:xfrm>
          <a:solidFill>
            <a:srgbClr val="13083E"/>
          </a:solidFill>
        </p:grpSpPr>
        <p:sp>
          <p:nvSpPr>
            <p:cNvPr id="8" name="Freeform 5">
              <a:extLst>
                <a:ext uri="{FF2B5EF4-FFF2-40B4-BE49-F238E27FC236}">
                  <a16:creationId xmlns:a16="http://schemas.microsoft.com/office/drawing/2014/main" id="{26CD78DD-3ECE-F44F-1B05-D04C01B7E0DD}"/>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9" name="Freeform 6">
              <a:extLst>
                <a:ext uri="{FF2B5EF4-FFF2-40B4-BE49-F238E27FC236}">
                  <a16:creationId xmlns:a16="http://schemas.microsoft.com/office/drawing/2014/main" id="{6A967328-6ACA-9512-C29C-F883B3103C09}"/>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0" name="Freeform 7">
              <a:extLst>
                <a:ext uri="{FF2B5EF4-FFF2-40B4-BE49-F238E27FC236}">
                  <a16:creationId xmlns:a16="http://schemas.microsoft.com/office/drawing/2014/main" id="{380AEACC-14FB-36BF-A2F1-314A8E35DB66}"/>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1" name="Freeform 8">
              <a:extLst>
                <a:ext uri="{FF2B5EF4-FFF2-40B4-BE49-F238E27FC236}">
                  <a16:creationId xmlns:a16="http://schemas.microsoft.com/office/drawing/2014/main" id="{661047C0-E1E5-5A9F-C077-58848B9F3856}"/>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58013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layout with photography">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20A8-6F53-55C7-49E5-9B7FAE84EBE0}"/>
              </a:ext>
            </a:extLst>
          </p:cNvPr>
          <p:cNvSpPr>
            <a:spLocks noGrp="1"/>
          </p:cNvSpPr>
          <p:nvPr>
            <p:ph type="title" hasCustomPrompt="1"/>
          </p:nvPr>
        </p:nvSpPr>
        <p:spPr>
          <a:xfrm>
            <a:off x="617548" y="1511042"/>
            <a:ext cx="7312845" cy="1144213"/>
          </a:xfrm>
        </p:spPr>
        <p:txBody>
          <a:bodyPr anchor="b" anchorCtr="0">
            <a:noAutofit/>
          </a:bodyPr>
          <a:lstStyle>
            <a:lvl1pPr marL="0" marR="0" indent="6349" algn="l" defTabSz="457109" rtl="0" eaLnBrk="1" fontAlgn="auto" latinLnBrk="0" hangingPunct="1">
              <a:lnSpc>
                <a:spcPts val="4250"/>
              </a:lnSpc>
              <a:spcBef>
                <a:spcPct val="0"/>
              </a:spcBef>
              <a:spcAft>
                <a:spcPts val="0"/>
              </a:spcAft>
              <a:buClrTx/>
              <a:buSzTx/>
              <a:buFontTx/>
              <a:buNone/>
              <a:tabLst/>
              <a:defRPr lang="en-US" sz="4000" b="1" kern="1200" spc="-40" dirty="0">
                <a:solidFill>
                  <a:schemeClr val="tx1"/>
                </a:solidFill>
                <a:latin typeface="Tenorite Bold" charset="77"/>
                <a:ea typeface="Tenorite Bold" charset="77"/>
                <a:cs typeface="Tenorite Bold" charset="77"/>
              </a:defRPr>
            </a:lvl1pPr>
          </a:lstStyle>
          <a:p>
            <a:r>
              <a:rPr lang="en-US"/>
              <a:t>Slide layout with photography and a short headline. </a:t>
            </a:r>
          </a:p>
        </p:txBody>
      </p:sp>
      <p:sp>
        <p:nvSpPr>
          <p:cNvPr id="6" name="Content Placeholder 5">
            <a:extLst>
              <a:ext uri="{FF2B5EF4-FFF2-40B4-BE49-F238E27FC236}">
                <a16:creationId xmlns:a16="http://schemas.microsoft.com/office/drawing/2014/main" id="{E97CDC74-EE05-09C7-266B-75490B37A09A}"/>
              </a:ext>
            </a:extLst>
          </p:cNvPr>
          <p:cNvSpPr>
            <a:spLocks noGrp="1"/>
          </p:cNvSpPr>
          <p:nvPr>
            <p:ph sz="quarter" idx="12" hasCustomPrompt="1"/>
          </p:nvPr>
        </p:nvSpPr>
        <p:spPr>
          <a:xfrm>
            <a:off x="617548" y="2719010"/>
            <a:ext cx="4917117" cy="2653427"/>
          </a:xfrm>
        </p:spPr>
        <p:txBody>
          <a:bodyPr/>
          <a:lstStyle>
            <a:lvl1pPr marL="0" indent="6349">
              <a:lnSpc>
                <a:spcPct val="150000"/>
              </a:lnSpc>
              <a:buNone/>
              <a:defRPr lang="en-US" sz="1500" kern="1200">
                <a:solidFill>
                  <a:srgbClr val="052140"/>
                </a:solidFill>
                <a:latin typeface="Tenorite Regular" charset="77"/>
                <a:ea typeface="Tenorite Regular" charset="77"/>
                <a:cs typeface="Tenorite Regular" charset="77"/>
              </a:defRPr>
            </a:lvl1pPr>
            <a:lvl2pPr marL="228577" indent="0">
              <a:buNone/>
              <a:defRPr lang="en-US" sz="1500" kern="1200" dirty="0">
                <a:solidFill>
                  <a:srgbClr val="052140"/>
                </a:solidFill>
                <a:latin typeface="Tenorite Regular" charset="77"/>
                <a:ea typeface="Tenorite Regular" charset="77"/>
                <a:cs typeface="Tenorite Regular" charset="77"/>
              </a:defRPr>
            </a:lvl2pPr>
            <a:lvl3pPr marL="457154" indent="0">
              <a:buNone/>
              <a:defRPr lang="en-US" sz="1500" kern="1200" dirty="0">
                <a:solidFill>
                  <a:srgbClr val="052140"/>
                </a:solidFill>
                <a:latin typeface="Tenorite Regular" charset="77"/>
                <a:ea typeface="Tenorite Regular" charset="77"/>
                <a:cs typeface="Tenorite Regular" charset="77"/>
              </a:defRPr>
            </a:lvl3pPr>
            <a:lvl4pPr marL="685731" indent="0">
              <a:buNone/>
              <a:defRPr lang="en-US" sz="1500" kern="1200" dirty="0">
                <a:solidFill>
                  <a:srgbClr val="052140"/>
                </a:solidFill>
                <a:latin typeface="Tenorite Regular" charset="77"/>
                <a:ea typeface="Tenorite Regular" charset="77"/>
                <a:cs typeface="Tenorite Regular" charset="77"/>
              </a:defRPr>
            </a:lvl4pPr>
            <a:lvl5pPr marL="914309" indent="0">
              <a:buNone/>
              <a:defRPr lang="en-US" sz="1500" kern="1200" dirty="0">
                <a:solidFill>
                  <a:srgbClr val="052140"/>
                </a:solidFill>
                <a:latin typeface="Tenorite Regular" charset="77"/>
                <a:ea typeface="Tenorite Regular" charset="77"/>
                <a:cs typeface="Tenorite Regular" charset="77"/>
              </a:defRPr>
            </a:lvl5pPr>
          </a:lstStyle>
          <a:p>
            <a:pPr indent="12700">
              <a:lnSpc>
                <a:spcPts val="3600"/>
              </a:lnSpc>
              <a:defRPr lang="en-US"/>
            </a:pPr>
            <a:r>
              <a:rPr lang="en-US" sz="1500">
                <a:solidFill>
                  <a:srgbClr val="052140"/>
                </a:solidFill>
                <a:latin typeface="Tenorite Regular" charset="77"/>
                <a:ea typeface="Tenorite Regular" charset="77"/>
                <a:cs typeface="Tenorite Regular" charset="77"/>
              </a:rPr>
              <a:t>Lorem ipsum dolor sit </a:t>
            </a:r>
            <a:r>
              <a:rPr lang="en-US" sz="1500" err="1">
                <a:solidFill>
                  <a:srgbClr val="052140"/>
                </a:solidFill>
                <a:latin typeface="Tenorite Regular" charset="77"/>
                <a:ea typeface="Tenorite Regular" charset="77"/>
                <a:cs typeface="Tenorite Regular" charset="77"/>
              </a:rPr>
              <a:t>amet</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consectetur</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adipiscing</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elit</a:t>
            </a:r>
            <a:r>
              <a:rPr lang="en-US" sz="1500">
                <a:solidFill>
                  <a:srgbClr val="052140"/>
                </a:solidFill>
                <a:latin typeface="Tenorite Regular" charset="77"/>
                <a:ea typeface="Tenorite Regular" charset="77"/>
                <a:cs typeface="Tenorite Regular" charset="77"/>
              </a:rPr>
              <a:t>, sed do </a:t>
            </a:r>
            <a:r>
              <a:rPr lang="en-US" sz="1500" err="1">
                <a:solidFill>
                  <a:srgbClr val="052140"/>
                </a:solidFill>
                <a:latin typeface="Tenorite Regular" charset="77"/>
                <a:ea typeface="Tenorite Regular" charset="77"/>
                <a:cs typeface="Tenorite Regular" charset="77"/>
              </a:rPr>
              <a:t>eiusmod</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tempor</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incididunt</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ut</a:t>
            </a:r>
            <a:r>
              <a:rPr lang="en-US" sz="1500">
                <a:solidFill>
                  <a:srgbClr val="052140"/>
                </a:solidFill>
                <a:latin typeface="Tenorite Regular" charset="77"/>
                <a:ea typeface="Tenorite Regular" charset="77"/>
                <a:cs typeface="Tenorite Regular" charset="77"/>
              </a:rPr>
              <a:t> labore et dolore magna </a:t>
            </a:r>
            <a:r>
              <a:rPr lang="en-US" sz="1500" err="1">
                <a:solidFill>
                  <a:srgbClr val="052140"/>
                </a:solidFill>
                <a:latin typeface="Tenorite Regular" charset="77"/>
                <a:ea typeface="Tenorite Regular" charset="77"/>
                <a:cs typeface="Tenorite Regular" charset="77"/>
              </a:rPr>
              <a:t>aliqua</a:t>
            </a:r>
            <a:r>
              <a:rPr lang="en-US" sz="1500">
                <a:solidFill>
                  <a:srgbClr val="052140"/>
                </a:solidFill>
                <a:latin typeface="Tenorite Regular" charset="77"/>
                <a:ea typeface="Tenorite Regular" charset="77"/>
                <a:cs typeface="Tenorite Regular" charset="77"/>
              </a:rPr>
              <a:t>. Ut </a:t>
            </a:r>
            <a:r>
              <a:rPr lang="en-US" sz="1500" err="1">
                <a:solidFill>
                  <a:srgbClr val="052140"/>
                </a:solidFill>
                <a:latin typeface="Tenorite Regular" charset="77"/>
                <a:ea typeface="Tenorite Regular" charset="77"/>
                <a:cs typeface="Tenorite Regular" charset="77"/>
              </a:rPr>
              <a:t>enim</a:t>
            </a:r>
            <a:r>
              <a:rPr lang="en-US" sz="1500">
                <a:solidFill>
                  <a:srgbClr val="052140"/>
                </a:solidFill>
                <a:latin typeface="Tenorite Regular" charset="77"/>
                <a:ea typeface="Tenorite Regular" charset="77"/>
                <a:cs typeface="Tenorite Regular" charset="77"/>
              </a:rPr>
              <a:t> ad minim </a:t>
            </a:r>
            <a:r>
              <a:rPr lang="en-US" sz="1500" err="1">
                <a:solidFill>
                  <a:srgbClr val="052140"/>
                </a:solidFill>
                <a:latin typeface="Tenorite Regular" charset="77"/>
                <a:ea typeface="Tenorite Regular" charset="77"/>
                <a:cs typeface="Tenorite Regular" charset="77"/>
              </a:rPr>
              <a:t>veniam</a:t>
            </a:r>
            <a:r>
              <a:rPr lang="en-US" sz="1500">
                <a:solidFill>
                  <a:srgbClr val="052140"/>
                </a:solidFill>
                <a:latin typeface="Tenorite Regular" charset="77"/>
                <a:ea typeface="Tenorite Regular" charset="77"/>
                <a:cs typeface="Tenorite Regular" charset="77"/>
              </a:rPr>
              <a:t>, quis </a:t>
            </a:r>
            <a:r>
              <a:rPr lang="en-US" sz="1500" err="1">
                <a:solidFill>
                  <a:srgbClr val="052140"/>
                </a:solidFill>
                <a:latin typeface="Tenorite Regular" charset="77"/>
                <a:ea typeface="Tenorite Regular" charset="77"/>
                <a:cs typeface="Tenorite Regular" charset="77"/>
              </a:rPr>
              <a:t>nostrud</a:t>
            </a:r>
            <a:r>
              <a:rPr lang="en-US" sz="1500">
                <a:solidFill>
                  <a:srgbClr val="052140"/>
                </a:solidFill>
                <a:latin typeface="Tenorite Regular" charset="77"/>
                <a:ea typeface="Tenorite Regular" charset="77"/>
                <a:cs typeface="Tenorite Regular" charset="77"/>
              </a:rPr>
              <a:t> exercitation </a:t>
            </a:r>
            <a:r>
              <a:rPr lang="en-US" sz="1500" err="1">
                <a:solidFill>
                  <a:srgbClr val="052140"/>
                </a:solidFill>
                <a:latin typeface="Tenorite Regular" charset="77"/>
                <a:ea typeface="Tenorite Regular" charset="77"/>
                <a:cs typeface="Tenorite Regular" charset="77"/>
              </a:rPr>
              <a:t>ullamco</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laboris</a:t>
            </a:r>
            <a:r>
              <a:rPr lang="en-US" sz="1500">
                <a:solidFill>
                  <a:srgbClr val="052140"/>
                </a:solidFill>
                <a:latin typeface="Tenorite Regular" charset="77"/>
                <a:ea typeface="Tenorite Regular" charset="77"/>
                <a:cs typeface="Tenorite Regular" charset="77"/>
              </a:rPr>
              <a:t> nisi </a:t>
            </a:r>
            <a:r>
              <a:rPr lang="en-US" sz="1500" err="1">
                <a:solidFill>
                  <a:srgbClr val="052140"/>
                </a:solidFill>
                <a:latin typeface="Tenorite Regular" charset="77"/>
                <a:ea typeface="Tenorite Regular" charset="77"/>
                <a:cs typeface="Tenorite Regular" charset="77"/>
              </a:rPr>
              <a:t>ut</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aliquip</a:t>
            </a:r>
            <a:r>
              <a:rPr lang="en-US" sz="1500">
                <a:solidFill>
                  <a:srgbClr val="052140"/>
                </a:solidFill>
                <a:latin typeface="Tenorite Regular" charset="77"/>
                <a:ea typeface="Tenorite Regular" charset="77"/>
                <a:cs typeface="Tenorite Regular" charset="77"/>
              </a:rPr>
              <a:t> ex </a:t>
            </a:r>
            <a:r>
              <a:rPr lang="en-US" sz="1500" err="1">
                <a:solidFill>
                  <a:srgbClr val="052140"/>
                </a:solidFill>
                <a:latin typeface="Tenorite Regular" charset="77"/>
                <a:ea typeface="Tenorite Regular" charset="77"/>
                <a:cs typeface="Tenorite Regular" charset="77"/>
              </a:rPr>
              <a:t>ea</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commodo</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consequat</a:t>
            </a:r>
            <a:r>
              <a:rPr lang="en-US" sz="1500">
                <a:solidFill>
                  <a:srgbClr val="052140"/>
                </a:solidFill>
                <a:latin typeface="Tenorite Regular" charset="77"/>
                <a:ea typeface="Tenorite Regular" charset="77"/>
                <a:cs typeface="Tenorite Regular" charset="77"/>
              </a:rPr>
              <a:t>.  </a:t>
            </a:r>
          </a:p>
        </p:txBody>
      </p:sp>
      <p:sp>
        <p:nvSpPr>
          <p:cNvPr id="8" name="Picture Placeholder 7">
            <a:extLst>
              <a:ext uri="{FF2B5EF4-FFF2-40B4-BE49-F238E27FC236}">
                <a16:creationId xmlns:a16="http://schemas.microsoft.com/office/drawing/2014/main" id="{2AF3255B-C075-4E22-F627-C511DEE04FC2}"/>
              </a:ext>
            </a:extLst>
          </p:cNvPr>
          <p:cNvSpPr>
            <a:spLocks noGrp="1"/>
          </p:cNvSpPr>
          <p:nvPr>
            <p:ph type="pic" sz="quarter" idx="10" hasCustomPrompt="1"/>
          </p:nvPr>
        </p:nvSpPr>
        <p:spPr>
          <a:xfrm>
            <a:off x="7666384" y="0"/>
            <a:ext cx="4525617" cy="6858000"/>
          </a:xfrm>
          <a:custGeom>
            <a:avLst/>
            <a:gdLst>
              <a:gd name="connsiteX0" fmla="*/ 2437185 w 9052413"/>
              <a:gd name="connsiteY0" fmla="*/ 0 h 13716000"/>
              <a:gd name="connsiteX1" fmla="*/ 6278329 w 9052413"/>
              <a:gd name="connsiteY1" fmla="*/ 0 h 13716000"/>
              <a:gd name="connsiteX2" fmla="*/ 6630183 w 9052413"/>
              <a:gd name="connsiteY2" fmla="*/ 0 h 13716000"/>
              <a:gd name="connsiteX3" fmla="*/ 9052413 w 9052413"/>
              <a:gd name="connsiteY3" fmla="*/ 0 h 13716000"/>
              <a:gd name="connsiteX4" fmla="*/ 9052413 w 9052413"/>
              <a:gd name="connsiteY4" fmla="*/ 13716000 h 13716000"/>
              <a:gd name="connsiteX5" fmla="*/ 6855821 w 9052413"/>
              <a:gd name="connsiteY5" fmla="*/ 13716000 h 13716000"/>
              <a:gd name="connsiteX6" fmla="*/ 6278329 w 9052413"/>
              <a:gd name="connsiteY6" fmla="*/ 13716000 h 13716000"/>
              <a:gd name="connsiteX7" fmla="*/ 0 w 9052413"/>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52413" h="13716000">
                <a:moveTo>
                  <a:pt x="2437185" y="0"/>
                </a:moveTo>
                <a:lnTo>
                  <a:pt x="6278329" y="0"/>
                </a:lnTo>
                <a:lnTo>
                  <a:pt x="6630183" y="0"/>
                </a:lnTo>
                <a:lnTo>
                  <a:pt x="9052413" y="0"/>
                </a:lnTo>
                <a:lnTo>
                  <a:pt x="9052413" y="13716000"/>
                </a:lnTo>
                <a:lnTo>
                  <a:pt x="6855821" y="13716000"/>
                </a:lnTo>
                <a:lnTo>
                  <a:pt x="6278329" y="13716000"/>
                </a:lnTo>
                <a:lnTo>
                  <a:pt x="0" y="13716000"/>
                </a:lnTo>
                <a:close/>
              </a:path>
            </a:pathLst>
          </a:custGeom>
          <a:solidFill>
            <a:schemeClr val="bg2"/>
          </a:solidFill>
        </p:spPr>
        <p:txBody>
          <a:bodyPr wrap="square" anchor="ctr">
            <a:noAutofit/>
          </a:bodyPr>
          <a:lstStyle>
            <a:lvl1pPr>
              <a:defRPr/>
            </a:lvl1pPr>
          </a:lstStyle>
          <a:p>
            <a:r>
              <a:rPr lang="en-US"/>
              <a:t>Click to change this image</a:t>
            </a:r>
          </a:p>
        </p:txBody>
      </p:sp>
      <p:sp>
        <p:nvSpPr>
          <p:cNvPr id="26" name="Footer Placeholder 4">
            <a:extLst>
              <a:ext uri="{FF2B5EF4-FFF2-40B4-BE49-F238E27FC236}">
                <a16:creationId xmlns:a16="http://schemas.microsoft.com/office/drawing/2014/main" id="{51034848-DD3A-BCA1-803C-11707212300E}"/>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accent2"/>
                </a:solidFill>
                <a:latin typeface="+mj-lt"/>
              </a:rPr>
              <a:pPr algn="r"/>
              <a:t>‹#›</a:t>
            </a:fld>
            <a:endParaRPr lang="en-US" sz="1000" kern="0">
              <a:solidFill>
                <a:schemeClr val="accent2"/>
              </a:solidFill>
              <a:latin typeface="+mj-lt"/>
            </a:endParaRPr>
          </a:p>
        </p:txBody>
      </p:sp>
      <p:grpSp>
        <p:nvGrpSpPr>
          <p:cNvPr id="4" name="Group 3">
            <a:extLst>
              <a:ext uri="{FF2B5EF4-FFF2-40B4-BE49-F238E27FC236}">
                <a16:creationId xmlns:a16="http://schemas.microsoft.com/office/drawing/2014/main" id="{2A3A7B39-4BDB-268B-B6B0-8127D5F57FAD}"/>
              </a:ext>
            </a:extLst>
          </p:cNvPr>
          <p:cNvGrpSpPr>
            <a:grpSpLocks noChangeAspect="1"/>
          </p:cNvGrpSpPr>
          <p:nvPr userDrawn="1"/>
        </p:nvGrpSpPr>
        <p:grpSpPr>
          <a:xfrm>
            <a:off x="630936" y="6474312"/>
            <a:ext cx="500197" cy="209401"/>
            <a:chOff x="399" y="292"/>
            <a:chExt cx="719" cy="301"/>
          </a:xfrm>
          <a:solidFill>
            <a:srgbClr val="13083E"/>
          </a:solidFill>
        </p:grpSpPr>
        <p:sp>
          <p:nvSpPr>
            <p:cNvPr id="5" name="Freeform 5">
              <a:extLst>
                <a:ext uri="{FF2B5EF4-FFF2-40B4-BE49-F238E27FC236}">
                  <a16:creationId xmlns:a16="http://schemas.microsoft.com/office/drawing/2014/main" id="{0272E80A-332D-2B80-C478-86C1D95CA783}"/>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7" name="Freeform 6">
              <a:extLst>
                <a:ext uri="{FF2B5EF4-FFF2-40B4-BE49-F238E27FC236}">
                  <a16:creationId xmlns:a16="http://schemas.microsoft.com/office/drawing/2014/main" id="{84C662C6-2CBF-7BD4-F882-60D0EFFBB1D1}"/>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9" name="Freeform 7">
              <a:extLst>
                <a:ext uri="{FF2B5EF4-FFF2-40B4-BE49-F238E27FC236}">
                  <a16:creationId xmlns:a16="http://schemas.microsoft.com/office/drawing/2014/main" id="{1303C4DE-A9CD-A818-B298-259EB845C702}"/>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0" name="Freeform 8">
              <a:extLst>
                <a:ext uri="{FF2B5EF4-FFF2-40B4-BE49-F238E27FC236}">
                  <a16:creationId xmlns:a16="http://schemas.microsoft.com/office/drawing/2014/main" id="{EEF02FBB-EDCC-64B8-41EE-AF1AB6C96F0D}"/>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2235106601"/>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gQuote_slide_Dark">
    <p:bg>
      <p:bgPr>
        <a:solidFill>
          <a:schemeClr val="tx2"/>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0DD84C9-D165-4D65-091A-137D3835C42B}"/>
              </a:ext>
            </a:extLst>
          </p:cNvPr>
          <p:cNvSpPr>
            <a:spLocks noGrp="1"/>
          </p:cNvSpPr>
          <p:nvPr>
            <p:ph type="ctrTitle" hasCustomPrompt="1"/>
          </p:nvPr>
        </p:nvSpPr>
        <p:spPr>
          <a:xfrm>
            <a:off x="1174930" y="1576137"/>
            <a:ext cx="11422134" cy="3760197"/>
          </a:xfrm>
          <a:prstGeom prst="rect">
            <a:avLst/>
          </a:prstGeom>
        </p:spPr>
        <p:txBody>
          <a:bodyPr>
            <a:noAutofit/>
          </a:bodyPr>
          <a:lstStyle>
            <a:lvl1pPr marL="0" marR="0" indent="12701" algn="l" defTabSz="914400" rtl="0" eaLnBrk="1" fontAlgn="auto" latinLnBrk="0" hangingPunct="1">
              <a:lnSpc>
                <a:spcPct val="80000"/>
              </a:lnSpc>
              <a:spcBef>
                <a:spcPct val="0"/>
              </a:spcBef>
              <a:spcAft>
                <a:spcPts val="0"/>
              </a:spcAft>
              <a:buClrTx/>
              <a:buSzTx/>
              <a:buFontTx/>
              <a:buNone/>
              <a:tabLst/>
              <a:defRPr lang="en-US" sz="5800" b="0" kern="1200" spc="-220" dirty="0">
                <a:solidFill>
                  <a:schemeClr val="bg1"/>
                </a:solidFill>
                <a:latin typeface="Tenorite Regular" charset="77"/>
                <a:ea typeface="Tenorite Regular" charset="77"/>
                <a:cs typeface="Tenorite Regular" charset="77"/>
              </a:defRPr>
            </a:lvl1pPr>
          </a:lstStyle>
          <a:p>
            <a:r>
              <a:rPr lang="en-US"/>
              <a:t>Big idea or important quotation </a:t>
            </a:r>
            <a:br>
              <a:rPr lang="en-US"/>
            </a:br>
            <a:r>
              <a:rPr lang="en-US"/>
              <a:t>slide for impact. Don’t over-use </a:t>
            </a:r>
            <a:br>
              <a:rPr lang="en-US"/>
            </a:br>
            <a:r>
              <a:rPr lang="en-US"/>
              <a:t>this format. One or two per presentation should be enough.”</a:t>
            </a:r>
          </a:p>
        </p:txBody>
      </p:sp>
      <p:sp>
        <p:nvSpPr>
          <p:cNvPr id="5" name="Subtitle 2">
            <a:extLst>
              <a:ext uri="{FF2B5EF4-FFF2-40B4-BE49-F238E27FC236}">
                <a16:creationId xmlns:a16="http://schemas.microsoft.com/office/drawing/2014/main" id="{A46F311A-9AAD-3E07-8DC6-5CB2CE5553DB}"/>
              </a:ext>
            </a:extLst>
          </p:cNvPr>
          <p:cNvSpPr>
            <a:spLocks noGrp="1"/>
          </p:cNvSpPr>
          <p:nvPr>
            <p:ph type="subTitle" idx="1" hasCustomPrompt="1"/>
          </p:nvPr>
        </p:nvSpPr>
        <p:spPr>
          <a:xfrm>
            <a:off x="1174930" y="5532120"/>
            <a:ext cx="10407470" cy="822960"/>
          </a:xfrm>
        </p:spPr>
        <p:txBody>
          <a:bodyPr>
            <a:noAutofit/>
          </a:bodyPr>
          <a:lstStyle>
            <a:lvl1pPr marL="0" marR="0" indent="0" algn="l" defTabSz="914491" rtl="0" eaLnBrk="1" fontAlgn="auto" latinLnBrk="0" hangingPunct="1">
              <a:lnSpc>
                <a:spcPct val="100000"/>
              </a:lnSpc>
              <a:spcBef>
                <a:spcPct val="20000"/>
              </a:spcBef>
              <a:spcAft>
                <a:spcPts val="0"/>
              </a:spcAft>
              <a:buClrTx/>
              <a:buSzTx/>
              <a:buFont typeface="Arial" pitchFamily="34" charset="0"/>
              <a:buNone/>
              <a:tabLst/>
              <a:defRPr sz="2000" kern="1200" dirty="0">
                <a:solidFill>
                  <a:schemeClr val="bg1"/>
                </a:solidFill>
                <a:latin typeface="Tenorite Regular" charset="77"/>
                <a:ea typeface="Tenorite Regular" charset="77"/>
                <a:cs typeface="Tenorite Regular" charset="77"/>
              </a:defRPr>
            </a:lvl1pPr>
            <a:lvl2pPr marL="1219322" indent="0" algn="ctr">
              <a:buNone/>
              <a:defRPr>
                <a:solidFill>
                  <a:schemeClr val="tx1">
                    <a:tint val="75000"/>
                  </a:schemeClr>
                </a:solidFill>
              </a:defRPr>
            </a:lvl2pPr>
            <a:lvl3pPr marL="2438644" indent="0" algn="ctr">
              <a:buNone/>
              <a:defRPr>
                <a:solidFill>
                  <a:schemeClr val="tx1">
                    <a:tint val="75000"/>
                  </a:schemeClr>
                </a:solidFill>
              </a:defRPr>
            </a:lvl3pPr>
            <a:lvl4pPr marL="3656138" indent="0" algn="ctr">
              <a:buNone/>
              <a:defRPr>
                <a:solidFill>
                  <a:schemeClr val="tx1">
                    <a:tint val="75000"/>
                  </a:schemeClr>
                </a:solidFill>
              </a:defRPr>
            </a:lvl4pPr>
            <a:lvl5pPr marL="4877288" indent="0" algn="ctr">
              <a:buNone/>
              <a:defRPr>
                <a:solidFill>
                  <a:schemeClr val="tx1">
                    <a:tint val="75000"/>
                  </a:schemeClr>
                </a:solidFill>
              </a:defRPr>
            </a:lvl5pPr>
            <a:lvl6pPr marL="6096610" indent="0" algn="ctr">
              <a:buNone/>
              <a:defRPr>
                <a:solidFill>
                  <a:schemeClr val="tx1">
                    <a:tint val="75000"/>
                  </a:schemeClr>
                </a:solidFill>
              </a:defRPr>
            </a:lvl6pPr>
            <a:lvl7pPr marL="7323255" indent="0" algn="ctr">
              <a:buNone/>
              <a:defRPr>
                <a:solidFill>
                  <a:schemeClr val="tx1">
                    <a:tint val="75000"/>
                  </a:schemeClr>
                </a:solidFill>
              </a:defRPr>
            </a:lvl7pPr>
            <a:lvl8pPr marL="8526727" indent="0" algn="ctr">
              <a:buNone/>
              <a:defRPr>
                <a:solidFill>
                  <a:schemeClr val="tx1">
                    <a:tint val="75000"/>
                  </a:schemeClr>
                </a:solidFill>
              </a:defRPr>
            </a:lvl8pPr>
            <a:lvl9pPr marL="9754575" indent="0" algn="ctr">
              <a:buNone/>
              <a:defRPr>
                <a:solidFill>
                  <a:schemeClr val="tx1">
                    <a:tint val="75000"/>
                  </a:schemeClr>
                </a:solidFill>
              </a:defRPr>
            </a:lvl9pPr>
          </a:lstStyle>
          <a:p>
            <a:r>
              <a:rPr lang="en-US"/>
              <a:t>—Quote Attribution </a:t>
            </a:r>
          </a:p>
        </p:txBody>
      </p:sp>
      <p:sp>
        <p:nvSpPr>
          <p:cNvPr id="6" name="TextBox 5">
            <a:extLst>
              <a:ext uri="{FF2B5EF4-FFF2-40B4-BE49-F238E27FC236}">
                <a16:creationId xmlns:a16="http://schemas.microsoft.com/office/drawing/2014/main" id="{053CA62D-0D2F-6A28-2BF4-569DCAD1542F}"/>
              </a:ext>
            </a:extLst>
          </p:cNvPr>
          <p:cNvSpPr txBox="1"/>
          <p:nvPr/>
        </p:nvSpPr>
        <p:spPr>
          <a:xfrm>
            <a:off x="1174930" y="685800"/>
            <a:ext cx="2067036" cy="1902637"/>
          </a:xfrm>
          <a:prstGeom prst="rect">
            <a:avLst/>
          </a:prstGeom>
          <a:noFill/>
          <a:ln>
            <a:noFill/>
          </a:ln>
        </p:spPr>
        <p:txBody>
          <a:bodyPr wrap="square" lIns="0" tIns="0" rIns="0" bIns="0" anchor="t"/>
          <a:lstStyle/>
          <a:p>
            <a:pPr indent="12700">
              <a:defRPr lang="en-US"/>
            </a:pPr>
            <a:r>
              <a:rPr sz="8000" b="1" spc="-160">
                <a:solidFill>
                  <a:schemeClr val="accent5"/>
                </a:solidFill>
                <a:latin typeface="Tenorite Bold" charset="77"/>
                <a:ea typeface="Tenorite Bold" charset="77"/>
                <a:cs typeface="Tenorite Bold" charset="77"/>
              </a:rPr>
              <a:t>“ </a:t>
            </a:r>
          </a:p>
        </p:txBody>
      </p:sp>
    </p:spTree>
    <p:extLst>
      <p:ext uri="{BB962C8B-B14F-4D97-AF65-F5344CB8AC3E}">
        <p14:creationId xmlns:p14="http://schemas.microsoft.com/office/powerpoint/2010/main" val="27237080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ig_QuoteSlide_Light">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0DD84C9-D165-4D65-091A-137D3835C42B}"/>
              </a:ext>
            </a:extLst>
          </p:cNvPr>
          <p:cNvSpPr>
            <a:spLocks noGrp="1"/>
          </p:cNvSpPr>
          <p:nvPr>
            <p:ph type="ctrTitle" hasCustomPrompt="1"/>
          </p:nvPr>
        </p:nvSpPr>
        <p:spPr>
          <a:xfrm>
            <a:off x="1174930" y="1576137"/>
            <a:ext cx="10407470" cy="3760197"/>
          </a:xfrm>
          <a:prstGeom prst="rect">
            <a:avLst/>
          </a:prstGeom>
        </p:spPr>
        <p:txBody>
          <a:bodyPr>
            <a:noAutofit/>
          </a:bodyPr>
          <a:lstStyle>
            <a:lvl1pPr marL="0" marR="0" indent="12701" algn="l" defTabSz="914400" rtl="0" eaLnBrk="1" fontAlgn="auto" latinLnBrk="0" hangingPunct="1">
              <a:lnSpc>
                <a:spcPct val="80000"/>
              </a:lnSpc>
              <a:spcBef>
                <a:spcPct val="0"/>
              </a:spcBef>
              <a:spcAft>
                <a:spcPts val="0"/>
              </a:spcAft>
              <a:buClrTx/>
              <a:buSzTx/>
              <a:buFontTx/>
              <a:buNone/>
              <a:tabLst/>
              <a:defRPr lang="en-US" sz="5800" b="0" kern="1200" spc="-220" dirty="0">
                <a:solidFill>
                  <a:schemeClr val="tx1"/>
                </a:solidFill>
                <a:latin typeface="Tenorite Regular" charset="77"/>
                <a:ea typeface="Tenorite Regular" charset="77"/>
                <a:cs typeface="Tenorite Regular" charset="77"/>
              </a:defRPr>
            </a:lvl1pPr>
          </a:lstStyle>
          <a:p>
            <a:r>
              <a:rPr lang="en-US"/>
              <a:t>Big idea or important quotation </a:t>
            </a:r>
            <a:br>
              <a:rPr lang="en-US"/>
            </a:br>
            <a:r>
              <a:rPr lang="en-US"/>
              <a:t>slide for impact. Don’t over-use </a:t>
            </a:r>
            <a:br>
              <a:rPr lang="en-US"/>
            </a:br>
            <a:r>
              <a:rPr lang="en-US"/>
              <a:t>this format. One or two per presentation should be enough.”</a:t>
            </a:r>
          </a:p>
        </p:txBody>
      </p:sp>
      <p:sp>
        <p:nvSpPr>
          <p:cNvPr id="5" name="Subtitle 2">
            <a:extLst>
              <a:ext uri="{FF2B5EF4-FFF2-40B4-BE49-F238E27FC236}">
                <a16:creationId xmlns:a16="http://schemas.microsoft.com/office/drawing/2014/main" id="{A46F311A-9AAD-3E07-8DC6-5CB2CE5553DB}"/>
              </a:ext>
            </a:extLst>
          </p:cNvPr>
          <p:cNvSpPr>
            <a:spLocks noGrp="1"/>
          </p:cNvSpPr>
          <p:nvPr>
            <p:ph type="subTitle" idx="1" hasCustomPrompt="1"/>
          </p:nvPr>
        </p:nvSpPr>
        <p:spPr>
          <a:xfrm>
            <a:off x="1174930" y="5532120"/>
            <a:ext cx="10407470" cy="822960"/>
          </a:xfrm>
        </p:spPr>
        <p:txBody>
          <a:bodyPr>
            <a:noAutofit/>
          </a:bodyPr>
          <a:lstStyle>
            <a:lvl1pPr marL="0" marR="0" indent="0" algn="l" defTabSz="914491" rtl="0" eaLnBrk="1" fontAlgn="auto" latinLnBrk="0" hangingPunct="1">
              <a:lnSpc>
                <a:spcPct val="100000"/>
              </a:lnSpc>
              <a:spcBef>
                <a:spcPct val="20000"/>
              </a:spcBef>
              <a:spcAft>
                <a:spcPts val="0"/>
              </a:spcAft>
              <a:buClrTx/>
              <a:buSzTx/>
              <a:buFont typeface="Arial" pitchFamily="34" charset="0"/>
              <a:buNone/>
              <a:tabLst/>
              <a:defRPr sz="2000" kern="1200" dirty="0">
                <a:solidFill>
                  <a:schemeClr val="tx1"/>
                </a:solidFill>
                <a:latin typeface="Tenorite Regular" charset="77"/>
                <a:ea typeface="Tenorite Regular" charset="77"/>
                <a:cs typeface="Tenorite Regular" charset="77"/>
              </a:defRPr>
            </a:lvl1pPr>
            <a:lvl2pPr marL="1219322" indent="0" algn="ctr">
              <a:buNone/>
              <a:defRPr>
                <a:solidFill>
                  <a:schemeClr val="tx1">
                    <a:tint val="75000"/>
                  </a:schemeClr>
                </a:solidFill>
              </a:defRPr>
            </a:lvl2pPr>
            <a:lvl3pPr marL="2438644" indent="0" algn="ctr">
              <a:buNone/>
              <a:defRPr>
                <a:solidFill>
                  <a:schemeClr val="tx1">
                    <a:tint val="75000"/>
                  </a:schemeClr>
                </a:solidFill>
              </a:defRPr>
            </a:lvl3pPr>
            <a:lvl4pPr marL="3656138" indent="0" algn="ctr">
              <a:buNone/>
              <a:defRPr>
                <a:solidFill>
                  <a:schemeClr val="tx1">
                    <a:tint val="75000"/>
                  </a:schemeClr>
                </a:solidFill>
              </a:defRPr>
            </a:lvl4pPr>
            <a:lvl5pPr marL="4877288" indent="0" algn="ctr">
              <a:buNone/>
              <a:defRPr>
                <a:solidFill>
                  <a:schemeClr val="tx1">
                    <a:tint val="75000"/>
                  </a:schemeClr>
                </a:solidFill>
              </a:defRPr>
            </a:lvl5pPr>
            <a:lvl6pPr marL="6096610" indent="0" algn="ctr">
              <a:buNone/>
              <a:defRPr>
                <a:solidFill>
                  <a:schemeClr val="tx1">
                    <a:tint val="75000"/>
                  </a:schemeClr>
                </a:solidFill>
              </a:defRPr>
            </a:lvl6pPr>
            <a:lvl7pPr marL="7323255" indent="0" algn="ctr">
              <a:buNone/>
              <a:defRPr>
                <a:solidFill>
                  <a:schemeClr val="tx1">
                    <a:tint val="75000"/>
                  </a:schemeClr>
                </a:solidFill>
              </a:defRPr>
            </a:lvl7pPr>
            <a:lvl8pPr marL="8526727" indent="0" algn="ctr">
              <a:buNone/>
              <a:defRPr>
                <a:solidFill>
                  <a:schemeClr val="tx1">
                    <a:tint val="75000"/>
                  </a:schemeClr>
                </a:solidFill>
              </a:defRPr>
            </a:lvl8pPr>
            <a:lvl9pPr marL="9754575" indent="0" algn="ctr">
              <a:buNone/>
              <a:defRPr>
                <a:solidFill>
                  <a:schemeClr val="tx1">
                    <a:tint val="75000"/>
                  </a:schemeClr>
                </a:solidFill>
              </a:defRPr>
            </a:lvl9pPr>
          </a:lstStyle>
          <a:p>
            <a:r>
              <a:rPr lang="en-US"/>
              <a:t>—Quote Attribution </a:t>
            </a:r>
          </a:p>
        </p:txBody>
      </p:sp>
      <p:sp>
        <p:nvSpPr>
          <p:cNvPr id="6" name="TextBox 5">
            <a:extLst>
              <a:ext uri="{FF2B5EF4-FFF2-40B4-BE49-F238E27FC236}">
                <a16:creationId xmlns:a16="http://schemas.microsoft.com/office/drawing/2014/main" id="{053CA62D-0D2F-6A28-2BF4-569DCAD1542F}"/>
              </a:ext>
            </a:extLst>
          </p:cNvPr>
          <p:cNvSpPr txBox="1"/>
          <p:nvPr/>
        </p:nvSpPr>
        <p:spPr>
          <a:xfrm>
            <a:off x="1131806" y="685800"/>
            <a:ext cx="2067036" cy="1902637"/>
          </a:xfrm>
          <a:prstGeom prst="rect">
            <a:avLst/>
          </a:prstGeom>
          <a:noFill/>
          <a:ln>
            <a:noFill/>
          </a:ln>
        </p:spPr>
        <p:txBody>
          <a:bodyPr wrap="square" lIns="0" tIns="0" rIns="0" bIns="0" anchor="t"/>
          <a:lstStyle/>
          <a:p>
            <a:pPr indent="12700">
              <a:defRPr lang="en-US"/>
            </a:pPr>
            <a:r>
              <a:rPr sz="8000" b="1" spc="-160">
                <a:solidFill>
                  <a:schemeClr val="accent5"/>
                </a:solidFill>
                <a:latin typeface="Tenorite Bold" charset="77"/>
                <a:ea typeface="Tenorite Bold" charset="77"/>
                <a:cs typeface="Tenorite Bold" charset="77"/>
              </a:rPr>
              <a:t>“ </a:t>
            </a:r>
          </a:p>
        </p:txBody>
      </p:sp>
    </p:spTree>
    <p:extLst>
      <p:ext uri="{BB962C8B-B14F-4D97-AF65-F5344CB8AC3E}">
        <p14:creationId xmlns:p14="http://schemas.microsoft.com/office/powerpoint/2010/main" val="1738069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3 big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20A8-6F53-55C7-49E5-9B7FAE84EBE0}"/>
              </a:ext>
            </a:extLst>
          </p:cNvPr>
          <p:cNvSpPr>
            <a:spLocks noGrp="1"/>
          </p:cNvSpPr>
          <p:nvPr>
            <p:ph type="title" hasCustomPrompt="1"/>
          </p:nvPr>
        </p:nvSpPr>
        <p:spPr>
          <a:xfrm>
            <a:off x="617548" y="1510749"/>
            <a:ext cx="7306994" cy="1143000"/>
          </a:xfrm>
        </p:spPr>
        <p:txBody>
          <a:bodyPr anchor="b" anchorCtr="0">
            <a:noAutofit/>
          </a:bodyPr>
          <a:lstStyle>
            <a:lvl1pPr marL="0" marR="0" indent="6349" algn="l" defTabSz="457109" rtl="0" eaLnBrk="1" fontAlgn="auto" latinLnBrk="0" hangingPunct="1">
              <a:lnSpc>
                <a:spcPts val="4250"/>
              </a:lnSpc>
              <a:spcBef>
                <a:spcPct val="0"/>
              </a:spcBef>
              <a:spcAft>
                <a:spcPts val="0"/>
              </a:spcAft>
              <a:buClrTx/>
              <a:buSzTx/>
              <a:buFontTx/>
              <a:buNone/>
              <a:tabLst/>
              <a:defRPr lang="en-US" sz="4000" b="1" kern="1200" spc="-40" dirty="0">
                <a:solidFill>
                  <a:schemeClr val="tx1"/>
                </a:solidFill>
                <a:latin typeface="Tenorite Bold" charset="77"/>
                <a:ea typeface="Tenorite Bold" charset="77"/>
                <a:cs typeface="Tenorite Bold" charset="77"/>
              </a:defRPr>
            </a:lvl1pPr>
          </a:lstStyle>
          <a:p>
            <a:r>
              <a:rPr lang="en-US"/>
              <a:t>Standard layout example with</a:t>
            </a:r>
            <a:br>
              <a:rPr lang="en-US"/>
            </a:br>
            <a:r>
              <a:rPr lang="en-US"/>
              <a:t>short headline on two lines.</a:t>
            </a:r>
          </a:p>
        </p:txBody>
      </p:sp>
      <p:sp>
        <p:nvSpPr>
          <p:cNvPr id="20" name="Text Placeholder 19">
            <a:extLst>
              <a:ext uri="{FF2B5EF4-FFF2-40B4-BE49-F238E27FC236}">
                <a16:creationId xmlns:a16="http://schemas.microsoft.com/office/drawing/2014/main" id="{5A673005-2623-5B39-1282-71AE3DBC03B1}"/>
              </a:ext>
            </a:extLst>
          </p:cNvPr>
          <p:cNvSpPr>
            <a:spLocks noGrp="1"/>
          </p:cNvSpPr>
          <p:nvPr>
            <p:ph type="body" sz="quarter" idx="13"/>
          </p:nvPr>
        </p:nvSpPr>
        <p:spPr>
          <a:xfrm>
            <a:off x="610315" y="4283458"/>
            <a:ext cx="302368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tx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Click to edit Master text styles</a:t>
            </a:r>
          </a:p>
          <a:p>
            <a:pPr lvl="1"/>
            <a:r>
              <a:rPr lang="en-US"/>
              <a:t>Second level</a:t>
            </a:r>
          </a:p>
        </p:txBody>
      </p:sp>
      <p:sp>
        <p:nvSpPr>
          <p:cNvPr id="21" name="Text Placeholder 19">
            <a:extLst>
              <a:ext uri="{FF2B5EF4-FFF2-40B4-BE49-F238E27FC236}">
                <a16:creationId xmlns:a16="http://schemas.microsoft.com/office/drawing/2014/main" id="{A0FFE9D9-B146-FBC2-D52F-F7E463567F0E}"/>
              </a:ext>
            </a:extLst>
          </p:cNvPr>
          <p:cNvSpPr>
            <a:spLocks noGrp="1"/>
          </p:cNvSpPr>
          <p:nvPr>
            <p:ph type="body" sz="quarter" idx="14"/>
          </p:nvPr>
        </p:nvSpPr>
        <p:spPr>
          <a:xfrm>
            <a:off x="4267458" y="4283458"/>
            <a:ext cx="298409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tx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marL="7700" lvl="0" indent="0" algn="l" defTabSz="457109" rtl="0" eaLnBrk="1" latinLnBrk="0" hangingPunct="1">
              <a:spcBef>
                <a:spcPts val="76"/>
              </a:spcBef>
              <a:buFont typeface="Arial" pitchFamily="34" charset="0"/>
              <a:buNone/>
            </a:pPr>
            <a:r>
              <a:rPr lang="en-US"/>
              <a:t>Click to edit Master text styles</a:t>
            </a:r>
          </a:p>
          <a:p>
            <a:pPr marL="7700" lvl="1" indent="0" algn="l" defTabSz="457109" rtl="0" eaLnBrk="1" latinLnBrk="0" hangingPunct="1">
              <a:spcBef>
                <a:spcPts val="76"/>
              </a:spcBef>
              <a:buFont typeface="Arial" pitchFamily="34" charset="0"/>
              <a:buNone/>
            </a:pPr>
            <a:r>
              <a:rPr lang="en-US"/>
              <a:t>Second level</a:t>
            </a:r>
          </a:p>
        </p:txBody>
      </p:sp>
      <p:sp>
        <p:nvSpPr>
          <p:cNvPr id="22" name="Text Placeholder 19">
            <a:extLst>
              <a:ext uri="{FF2B5EF4-FFF2-40B4-BE49-F238E27FC236}">
                <a16:creationId xmlns:a16="http://schemas.microsoft.com/office/drawing/2014/main" id="{B79B9173-608A-8BB6-9FDA-9198D53FFB6B}"/>
              </a:ext>
            </a:extLst>
          </p:cNvPr>
          <p:cNvSpPr>
            <a:spLocks noGrp="1"/>
          </p:cNvSpPr>
          <p:nvPr>
            <p:ph type="body" sz="quarter" idx="15"/>
          </p:nvPr>
        </p:nvSpPr>
        <p:spPr>
          <a:xfrm>
            <a:off x="7924542" y="4283458"/>
            <a:ext cx="298409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tx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marL="7700" lvl="0" indent="0" algn="l" defTabSz="457109" rtl="0" eaLnBrk="1" latinLnBrk="0" hangingPunct="1">
              <a:spcBef>
                <a:spcPts val="76"/>
              </a:spcBef>
              <a:buFont typeface="Arial" pitchFamily="34" charset="0"/>
              <a:buNone/>
            </a:pPr>
            <a:r>
              <a:rPr lang="en-US"/>
              <a:t>Click to edit Master text styles</a:t>
            </a:r>
          </a:p>
          <a:p>
            <a:pPr marL="7700" lvl="1" indent="0" algn="l" defTabSz="457109" rtl="0" eaLnBrk="1" latinLnBrk="0" hangingPunct="1">
              <a:spcBef>
                <a:spcPts val="76"/>
              </a:spcBef>
              <a:buFont typeface="Arial" pitchFamily="34" charset="0"/>
              <a:buNone/>
            </a:pPr>
            <a:r>
              <a:rPr lang="en-US"/>
              <a:t>Second level</a:t>
            </a:r>
          </a:p>
        </p:txBody>
      </p:sp>
      <p:sp>
        <p:nvSpPr>
          <p:cNvPr id="8" name="Text Placeholder 7">
            <a:extLst>
              <a:ext uri="{FF2B5EF4-FFF2-40B4-BE49-F238E27FC236}">
                <a16:creationId xmlns:a16="http://schemas.microsoft.com/office/drawing/2014/main" id="{8FB95D88-0DBF-CB09-A3A4-39232BBB0CEA}"/>
              </a:ext>
            </a:extLst>
          </p:cNvPr>
          <p:cNvSpPr>
            <a:spLocks noGrp="1"/>
          </p:cNvSpPr>
          <p:nvPr>
            <p:ph type="body" sz="quarter" idx="16" hasCustomPrompt="1"/>
          </p:nvPr>
        </p:nvSpPr>
        <p:spPr>
          <a:xfrm>
            <a:off x="610315" y="3127541"/>
            <a:ext cx="3023680" cy="1371600"/>
          </a:xfrm>
        </p:spPr>
        <p:txBody>
          <a:bodyPr/>
          <a:lstStyle>
            <a:lvl1pPr marL="0" indent="0">
              <a:buNone/>
              <a:defRPr lang="en-US" sz="7998" b="1" kern="1200" spc="-80" dirty="0" smtClean="0">
                <a:solidFill>
                  <a:schemeClr val="tx1"/>
                </a:solidFill>
                <a:latin typeface="Tenorite Bold" charset="77"/>
                <a:ea typeface="Tenorite Bold" charset="77"/>
                <a:cs typeface="Tenorite Bold" charset="77"/>
              </a:defRPr>
            </a:lvl1pPr>
          </a:lstStyle>
          <a:p>
            <a:pPr lvl="0"/>
            <a:r>
              <a:rPr lang="en-US"/>
              <a:t>##%</a:t>
            </a:r>
          </a:p>
        </p:txBody>
      </p:sp>
      <p:sp>
        <p:nvSpPr>
          <p:cNvPr id="9" name="Text Placeholder 7">
            <a:extLst>
              <a:ext uri="{FF2B5EF4-FFF2-40B4-BE49-F238E27FC236}">
                <a16:creationId xmlns:a16="http://schemas.microsoft.com/office/drawing/2014/main" id="{16145F30-4AA4-CD36-AB68-1D3D2C9AC47C}"/>
              </a:ext>
            </a:extLst>
          </p:cNvPr>
          <p:cNvSpPr>
            <a:spLocks noGrp="1"/>
          </p:cNvSpPr>
          <p:nvPr>
            <p:ph type="body" sz="quarter" idx="17" hasCustomPrompt="1"/>
          </p:nvPr>
        </p:nvSpPr>
        <p:spPr>
          <a:xfrm>
            <a:off x="4255409" y="3127541"/>
            <a:ext cx="3023680" cy="1371600"/>
          </a:xfrm>
        </p:spPr>
        <p:txBody>
          <a:bodyPr/>
          <a:lstStyle>
            <a:lvl1pPr marL="0" indent="0">
              <a:buNone/>
              <a:defRPr lang="en-US" sz="7998" b="1" kern="1200" spc="-80" dirty="0" smtClean="0">
                <a:solidFill>
                  <a:schemeClr val="tx1"/>
                </a:solidFill>
                <a:latin typeface="Tenorite Bold" charset="77"/>
                <a:ea typeface="Tenorite Bold" charset="77"/>
                <a:cs typeface="Tenorite Bold" charset="77"/>
              </a:defRPr>
            </a:lvl1pPr>
          </a:lstStyle>
          <a:p>
            <a:pPr lvl="0"/>
            <a:r>
              <a:rPr lang="en-US"/>
              <a:t>##%</a:t>
            </a:r>
          </a:p>
        </p:txBody>
      </p:sp>
      <p:sp>
        <p:nvSpPr>
          <p:cNvPr id="10" name="Text Placeholder 7">
            <a:extLst>
              <a:ext uri="{FF2B5EF4-FFF2-40B4-BE49-F238E27FC236}">
                <a16:creationId xmlns:a16="http://schemas.microsoft.com/office/drawing/2014/main" id="{72711C1E-9FA2-DC23-23B5-0894F3818EA6}"/>
              </a:ext>
            </a:extLst>
          </p:cNvPr>
          <p:cNvSpPr>
            <a:spLocks noGrp="1"/>
          </p:cNvSpPr>
          <p:nvPr>
            <p:ph type="body" sz="quarter" idx="18" hasCustomPrompt="1"/>
          </p:nvPr>
        </p:nvSpPr>
        <p:spPr>
          <a:xfrm>
            <a:off x="7900502" y="3127541"/>
            <a:ext cx="3023680" cy="1371600"/>
          </a:xfrm>
        </p:spPr>
        <p:txBody>
          <a:bodyPr/>
          <a:lstStyle>
            <a:lvl1pPr marL="0" indent="0">
              <a:buNone/>
              <a:defRPr lang="en-US" sz="7998" b="1" kern="1200" spc="-80" dirty="0" smtClean="0">
                <a:solidFill>
                  <a:schemeClr val="tx1"/>
                </a:solidFill>
                <a:latin typeface="Tenorite Bold" charset="77"/>
                <a:ea typeface="Tenorite Bold" charset="77"/>
                <a:cs typeface="Tenorite Bold" charset="77"/>
              </a:defRPr>
            </a:lvl1pPr>
          </a:lstStyle>
          <a:p>
            <a:pPr lvl="0"/>
            <a:r>
              <a:rPr lang="en-US"/>
              <a:t>##%</a:t>
            </a:r>
          </a:p>
        </p:txBody>
      </p:sp>
      <p:cxnSp>
        <p:nvCxnSpPr>
          <p:cNvPr id="14" name="Straight Connector 13">
            <a:extLst>
              <a:ext uri="{FF2B5EF4-FFF2-40B4-BE49-F238E27FC236}">
                <a16:creationId xmlns:a16="http://schemas.microsoft.com/office/drawing/2014/main" id="{12AAC31D-D842-59A2-A54C-76C16776AC65}"/>
              </a:ext>
            </a:extLst>
          </p:cNvPr>
          <p:cNvCxnSpPr/>
          <p:nvPr/>
        </p:nvCxnSpPr>
        <p:spPr>
          <a:xfrm>
            <a:off x="617549" y="3280590"/>
            <a:ext cx="276288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182D58-B7CB-53B4-1FFA-C7C79EEB1235}"/>
              </a:ext>
            </a:extLst>
          </p:cNvPr>
          <p:cNvCxnSpPr/>
          <p:nvPr/>
        </p:nvCxnSpPr>
        <p:spPr>
          <a:xfrm>
            <a:off x="4260138" y="3280590"/>
            <a:ext cx="276288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F38CF7-F892-5B48-54BB-F600D8BADEDB}"/>
              </a:ext>
            </a:extLst>
          </p:cNvPr>
          <p:cNvCxnSpPr/>
          <p:nvPr/>
        </p:nvCxnSpPr>
        <p:spPr>
          <a:xfrm>
            <a:off x="7927667" y="3280590"/>
            <a:ext cx="276288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17ABD06E-0771-9397-464B-180B690D3207}"/>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1"/>
                </a:solidFill>
                <a:latin typeface="+mj-lt"/>
              </a:rPr>
              <a:pPr algn="r"/>
              <a:t>‹#›</a:t>
            </a:fld>
            <a:endParaRPr lang="en-US" sz="1000" kern="0">
              <a:solidFill>
                <a:schemeClr val="tx1"/>
              </a:solidFill>
              <a:latin typeface="+mj-lt"/>
            </a:endParaRPr>
          </a:p>
        </p:txBody>
      </p:sp>
      <p:grpSp>
        <p:nvGrpSpPr>
          <p:cNvPr id="4" name="Group 3">
            <a:extLst>
              <a:ext uri="{FF2B5EF4-FFF2-40B4-BE49-F238E27FC236}">
                <a16:creationId xmlns:a16="http://schemas.microsoft.com/office/drawing/2014/main" id="{A55E4F16-017F-5DC5-C646-FB90CEF27289}"/>
              </a:ext>
            </a:extLst>
          </p:cNvPr>
          <p:cNvGrpSpPr>
            <a:grpSpLocks noChangeAspect="1"/>
          </p:cNvGrpSpPr>
          <p:nvPr userDrawn="1"/>
        </p:nvGrpSpPr>
        <p:grpSpPr>
          <a:xfrm>
            <a:off x="630936" y="6474312"/>
            <a:ext cx="500197" cy="209401"/>
            <a:chOff x="399" y="292"/>
            <a:chExt cx="719" cy="301"/>
          </a:xfrm>
          <a:solidFill>
            <a:srgbClr val="13083E"/>
          </a:solidFill>
        </p:grpSpPr>
        <p:sp>
          <p:nvSpPr>
            <p:cNvPr id="5" name="Freeform 5">
              <a:extLst>
                <a:ext uri="{FF2B5EF4-FFF2-40B4-BE49-F238E27FC236}">
                  <a16:creationId xmlns:a16="http://schemas.microsoft.com/office/drawing/2014/main" id="{5EE66FD8-6AA8-C792-777B-B74F8C4CAF18}"/>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6" name="Freeform 6">
              <a:extLst>
                <a:ext uri="{FF2B5EF4-FFF2-40B4-BE49-F238E27FC236}">
                  <a16:creationId xmlns:a16="http://schemas.microsoft.com/office/drawing/2014/main" id="{247A4E12-50A6-C239-C038-DEF4D73E7661}"/>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7" name="Freeform 7">
              <a:extLst>
                <a:ext uri="{FF2B5EF4-FFF2-40B4-BE49-F238E27FC236}">
                  <a16:creationId xmlns:a16="http://schemas.microsoft.com/office/drawing/2014/main" id="{58C4F25C-7953-8096-C6BF-D886160E032F}"/>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1" name="Freeform 8">
              <a:extLst>
                <a:ext uri="{FF2B5EF4-FFF2-40B4-BE49-F238E27FC236}">
                  <a16:creationId xmlns:a16="http://schemas.microsoft.com/office/drawing/2014/main" id="{8303B1EA-9170-3899-5D7A-8832E3B299C5}"/>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1667278572"/>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igStats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20A8-6F53-55C7-49E5-9B7FAE84EBE0}"/>
              </a:ext>
            </a:extLst>
          </p:cNvPr>
          <p:cNvSpPr>
            <a:spLocks noGrp="1"/>
          </p:cNvSpPr>
          <p:nvPr>
            <p:ph type="title" hasCustomPrompt="1"/>
          </p:nvPr>
        </p:nvSpPr>
        <p:spPr>
          <a:xfrm>
            <a:off x="617548" y="1510749"/>
            <a:ext cx="7306994" cy="1143000"/>
          </a:xfrm>
        </p:spPr>
        <p:txBody>
          <a:bodyPr anchor="b" anchorCtr="0">
            <a:noAutofit/>
          </a:bodyPr>
          <a:lstStyle>
            <a:lvl1pPr marL="0" marR="0" indent="6349" algn="l" defTabSz="457109" rtl="0" eaLnBrk="1" fontAlgn="auto" latinLnBrk="0" hangingPunct="1">
              <a:lnSpc>
                <a:spcPts val="4250"/>
              </a:lnSpc>
              <a:spcBef>
                <a:spcPct val="0"/>
              </a:spcBef>
              <a:spcAft>
                <a:spcPts val="0"/>
              </a:spcAft>
              <a:buClrTx/>
              <a:buSzTx/>
              <a:buFontTx/>
              <a:buNone/>
              <a:tabLst/>
              <a:defRPr lang="en-US" sz="4000" b="1" kern="1200" spc="-40" dirty="0">
                <a:solidFill>
                  <a:schemeClr val="tx1"/>
                </a:solidFill>
                <a:latin typeface="Tenorite Bold" charset="77"/>
                <a:ea typeface="Tenorite Bold" charset="77"/>
                <a:cs typeface="Tenorite Bold" charset="77"/>
              </a:defRPr>
            </a:lvl1pPr>
          </a:lstStyle>
          <a:p>
            <a:r>
              <a:rPr lang="en-US"/>
              <a:t>Standard layout example with</a:t>
            </a:r>
            <a:br>
              <a:rPr lang="en-US"/>
            </a:br>
            <a:r>
              <a:rPr lang="en-US"/>
              <a:t>short headline on two lines.</a:t>
            </a:r>
          </a:p>
        </p:txBody>
      </p:sp>
      <p:sp>
        <p:nvSpPr>
          <p:cNvPr id="20" name="Text Placeholder 19">
            <a:extLst>
              <a:ext uri="{FF2B5EF4-FFF2-40B4-BE49-F238E27FC236}">
                <a16:creationId xmlns:a16="http://schemas.microsoft.com/office/drawing/2014/main" id="{5A673005-2623-5B39-1282-71AE3DBC03B1}"/>
              </a:ext>
            </a:extLst>
          </p:cNvPr>
          <p:cNvSpPr>
            <a:spLocks noGrp="1"/>
          </p:cNvSpPr>
          <p:nvPr>
            <p:ph type="body" sz="quarter" idx="13"/>
          </p:nvPr>
        </p:nvSpPr>
        <p:spPr>
          <a:xfrm>
            <a:off x="610315" y="4283458"/>
            <a:ext cx="302368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tx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Click to edit Master text styles</a:t>
            </a:r>
          </a:p>
          <a:p>
            <a:pPr marL="7700" marR="3080" lvl="1" indent="0" algn="l" defTabSz="457109" rtl="0" eaLnBrk="1" fontAlgn="auto" latinLnBrk="0" hangingPunct="1">
              <a:lnSpc>
                <a:spcPct val="105700"/>
              </a:lnSpc>
              <a:spcBef>
                <a:spcPts val="0"/>
              </a:spcBef>
              <a:spcAft>
                <a:spcPts val="0"/>
              </a:spcAft>
              <a:buClrTx/>
              <a:buSzTx/>
              <a:buFont typeface="Arial" pitchFamily="34" charset="0"/>
              <a:buNone/>
              <a:tabLst/>
              <a:defRPr/>
            </a:pPr>
            <a:r>
              <a:rPr lang="en-US"/>
              <a:t>Second leve</a:t>
            </a:r>
            <a:r>
              <a:rPr lang="en-US">
                <a:solidFill>
                  <a:srgbClr val="052140"/>
                </a:solidFill>
                <a:effectLst/>
                <a:latin typeface="Tenorite" pitchFamily="2" charset="0"/>
              </a:rPr>
              <a:t>l</a:t>
            </a:r>
          </a:p>
        </p:txBody>
      </p:sp>
      <p:sp>
        <p:nvSpPr>
          <p:cNvPr id="21" name="Text Placeholder 19">
            <a:extLst>
              <a:ext uri="{FF2B5EF4-FFF2-40B4-BE49-F238E27FC236}">
                <a16:creationId xmlns:a16="http://schemas.microsoft.com/office/drawing/2014/main" id="{A0FFE9D9-B146-FBC2-D52F-F7E463567F0E}"/>
              </a:ext>
            </a:extLst>
          </p:cNvPr>
          <p:cNvSpPr>
            <a:spLocks noGrp="1"/>
          </p:cNvSpPr>
          <p:nvPr>
            <p:ph type="body" sz="quarter" idx="14"/>
          </p:nvPr>
        </p:nvSpPr>
        <p:spPr>
          <a:xfrm>
            <a:off x="4267458" y="4283458"/>
            <a:ext cx="298409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tx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marL="7700" lvl="0" indent="0" algn="l" defTabSz="457109" rtl="0" eaLnBrk="1" latinLnBrk="0" hangingPunct="1">
              <a:spcBef>
                <a:spcPts val="76"/>
              </a:spcBef>
              <a:buFont typeface="Arial" pitchFamily="34" charset="0"/>
              <a:buNone/>
            </a:pPr>
            <a:r>
              <a:rPr lang="en-US"/>
              <a:t>Click to edit Master text styles</a:t>
            </a:r>
          </a:p>
          <a:p>
            <a:pPr marL="7700" marR="3080" lvl="1" indent="0" algn="l" defTabSz="457109" rtl="0" eaLnBrk="1" latinLnBrk="0" hangingPunct="1">
              <a:lnSpc>
                <a:spcPct val="105700"/>
              </a:lnSpc>
              <a:spcBef>
                <a:spcPts val="0"/>
              </a:spcBef>
              <a:buFont typeface="Arial" pitchFamily="34" charset="0"/>
              <a:buNone/>
              <a:tabLst/>
            </a:pPr>
            <a:r>
              <a:rPr lang="en-US"/>
              <a:t>Second level</a:t>
            </a:r>
          </a:p>
        </p:txBody>
      </p:sp>
      <p:sp>
        <p:nvSpPr>
          <p:cNvPr id="22" name="Text Placeholder 19">
            <a:extLst>
              <a:ext uri="{FF2B5EF4-FFF2-40B4-BE49-F238E27FC236}">
                <a16:creationId xmlns:a16="http://schemas.microsoft.com/office/drawing/2014/main" id="{B79B9173-608A-8BB6-9FDA-9198D53FFB6B}"/>
              </a:ext>
            </a:extLst>
          </p:cNvPr>
          <p:cNvSpPr>
            <a:spLocks noGrp="1"/>
          </p:cNvSpPr>
          <p:nvPr>
            <p:ph type="body" sz="quarter" idx="15"/>
          </p:nvPr>
        </p:nvSpPr>
        <p:spPr>
          <a:xfrm>
            <a:off x="7924542" y="4283458"/>
            <a:ext cx="298409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tx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tx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marL="7700" lvl="0" indent="0" algn="l" defTabSz="457109" rtl="0" eaLnBrk="1" latinLnBrk="0" hangingPunct="1">
              <a:spcBef>
                <a:spcPts val="76"/>
              </a:spcBef>
              <a:buFont typeface="Arial" pitchFamily="34" charset="0"/>
              <a:buNone/>
            </a:pPr>
            <a:r>
              <a:rPr lang="en-US"/>
              <a:t>Click to edit Master text styles</a:t>
            </a:r>
          </a:p>
          <a:p>
            <a:pPr marL="7700" marR="3080" lvl="1" indent="0" algn="l" defTabSz="457109" rtl="0" eaLnBrk="1" latinLnBrk="0" hangingPunct="1">
              <a:lnSpc>
                <a:spcPct val="105700"/>
              </a:lnSpc>
              <a:spcBef>
                <a:spcPts val="0"/>
              </a:spcBef>
              <a:buFont typeface="Arial" pitchFamily="34" charset="0"/>
              <a:buNone/>
              <a:tabLst/>
            </a:pPr>
            <a:r>
              <a:rPr lang="en-US"/>
              <a:t>Second level</a:t>
            </a:r>
          </a:p>
        </p:txBody>
      </p:sp>
      <p:sp>
        <p:nvSpPr>
          <p:cNvPr id="8" name="Text Placeholder 7">
            <a:extLst>
              <a:ext uri="{FF2B5EF4-FFF2-40B4-BE49-F238E27FC236}">
                <a16:creationId xmlns:a16="http://schemas.microsoft.com/office/drawing/2014/main" id="{8FB95D88-0DBF-CB09-A3A4-39232BBB0CEA}"/>
              </a:ext>
            </a:extLst>
          </p:cNvPr>
          <p:cNvSpPr>
            <a:spLocks noGrp="1"/>
          </p:cNvSpPr>
          <p:nvPr>
            <p:ph type="body" sz="quarter" idx="16" hasCustomPrompt="1"/>
          </p:nvPr>
        </p:nvSpPr>
        <p:spPr>
          <a:xfrm>
            <a:off x="610315" y="3127541"/>
            <a:ext cx="3023680" cy="1371600"/>
          </a:xfrm>
        </p:spPr>
        <p:txBody>
          <a:bodyPr/>
          <a:lstStyle>
            <a:lvl1pPr marL="0" indent="0">
              <a:buNone/>
              <a:defRPr lang="en-US" sz="7998" b="1" kern="1200" spc="-80" dirty="0" smtClean="0">
                <a:solidFill>
                  <a:srgbClr val="758CE5"/>
                </a:solidFill>
                <a:latin typeface="Tenorite Bold" charset="77"/>
                <a:ea typeface="Tenorite Bold" charset="77"/>
                <a:cs typeface="Tenorite Bold" charset="77"/>
              </a:defRPr>
            </a:lvl1pPr>
          </a:lstStyle>
          <a:p>
            <a:pPr lvl="0"/>
            <a:r>
              <a:rPr lang="en-US"/>
              <a:t>##%</a:t>
            </a:r>
          </a:p>
        </p:txBody>
      </p:sp>
      <p:sp>
        <p:nvSpPr>
          <p:cNvPr id="9" name="Text Placeholder 7">
            <a:extLst>
              <a:ext uri="{FF2B5EF4-FFF2-40B4-BE49-F238E27FC236}">
                <a16:creationId xmlns:a16="http://schemas.microsoft.com/office/drawing/2014/main" id="{16145F30-4AA4-CD36-AB68-1D3D2C9AC47C}"/>
              </a:ext>
            </a:extLst>
          </p:cNvPr>
          <p:cNvSpPr>
            <a:spLocks noGrp="1"/>
          </p:cNvSpPr>
          <p:nvPr>
            <p:ph type="body" sz="quarter" idx="17" hasCustomPrompt="1"/>
          </p:nvPr>
        </p:nvSpPr>
        <p:spPr>
          <a:xfrm>
            <a:off x="4255409" y="3127541"/>
            <a:ext cx="3023680" cy="1371600"/>
          </a:xfrm>
        </p:spPr>
        <p:txBody>
          <a:bodyPr/>
          <a:lstStyle>
            <a:lvl1pPr marL="0" indent="0">
              <a:buNone/>
              <a:defRPr lang="en-US" sz="7998" b="1" kern="1200" spc="-80" dirty="0" smtClean="0">
                <a:solidFill>
                  <a:srgbClr val="758CE5"/>
                </a:solidFill>
                <a:latin typeface="Tenorite Bold" charset="77"/>
                <a:ea typeface="Tenorite Bold" charset="77"/>
                <a:cs typeface="Tenorite Bold" charset="77"/>
              </a:defRPr>
            </a:lvl1pPr>
          </a:lstStyle>
          <a:p>
            <a:pPr lvl="0"/>
            <a:r>
              <a:rPr lang="en-US"/>
              <a:t>##%</a:t>
            </a:r>
          </a:p>
        </p:txBody>
      </p:sp>
      <p:sp>
        <p:nvSpPr>
          <p:cNvPr id="10" name="Text Placeholder 7">
            <a:extLst>
              <a:ext uri="{FF2B5EF4-FFF2-40B4-BE49-F238E27FC236}">
                <a16:creationId xmlns:a16="http://schemas.microsoft.com/office/drawing/2014/main" id="{72711C1E-9FA2-DC23-23B5-0894F3818EA6}"/>
              </a:ext>
            </a:extLst>
          </p:cNvPr>
          <p:cNvSpPr>
            <a:spLocks noGrp="1"/>
          </p:cNvSpPr>
          <p:nvPr>
            <p:ph type="body" sz="quarter" idx="18" hasCustomPrompt="1"/>
          </p:nvPr>
        </p:nvSpPr>
        <p:spPr>
          <a:xfrm>
            <a:off x="7900502" y="3127541"/>
            <a:ext cx="3023680" cy="1371600"/>
          </a:xfrm>
        </p:spPr>
        <p:txBody>
          <a:bodyPr/>
          <a:lstStyle>
            <a:lvl1pPr marL="0" indent="0">
              <a:buNone/>
              <a:defRPr lang="en-US" sz="7998" b="1" kern="1200" spc="-80" dirty="0" smtClean="0">
                <a:solidFill>
                  <a:srgbClr val="758CE5"/>
                </a:solidFill>
                <a:latin typeface="Tenorite Bold" charset="77"/>
                <a:ea typeface="Tenorite Bold" charset="77"/>
                <a:cs typeface="Tenorite Bold" charset="77"/>
              </a:defRPr>
            </a:lvl1pPr>
          </a:lstStyle>
          <a:p>
            <a:pPr lvl="0"/>
            <a:r>
              <a:rPr lang="en-US"/>
              <a:t>##%</a:t>
            </a:r>
          </a:p>
        </p:txBody>
      </p:sp>
      <p:cxnSp>
        <p:nvCxnSpPr>
          <p:cNvPr id="14" name="Straight Connector 13">
            <a:extLst>
              <a:ext uri="{FF2B5EF4-FFF2-40B4-BE49-F238E27FC236}">
                <a16:creationId xmlns:a16="http://schemas.microsoft.com/office/drawing/2014/main" id="{12AAC31D-D842-59A2-A54C-76C16776AC65}"/>
              </a:ext>
            </a:extLst>
          </p:cNvPr>
          <p:cNvCxnSpPr/>
          <p:nvPr userDrawn="1"/>
        </p:nvCxnSpPr>
        <p:spPr>
          <a:xfrm>
            <a:off x="617549" y="3280590"/>
            <a:ext cx="276288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182D58-B7CB-53B4-1FFA-C7C79EEB1235}"/>
              </a:ext>
            </a:extLst>
          </p:cNvPr>
          <p:cNvCxnSpPr/>
          <p:nvPr userDrawn="1"/>
        </p:nvCxnSpPr>
        <p:spPr>
          <a:xfrm>
            <a:off x="4260138" y="3280590"/>
            <a:ext cx="276288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F38CF7-F892-5B48-54BB-F600D8BADEDB}"/>
              </a:ext>
            </a:extLst>
          </p:cNvPr>
          <p:cNvCxnSpPr/>
          <p:nvPr userDrawn="1"/>
        </p:nvCxnSpPr>
        <p:spPr>
          <a:xfrm>
            <a:off x="7927667" y="3280590"/>
            <a:ext cx="276288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8CA4357E-D09C-001B-6F21-AA43099790BC}"/>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1"/>
                </a:solidFill>
                <a:latin typeface="+mj-lt"/>
              </a:rPr>
              <a:pPr algn="r"/>
              <a:t>‹#›</a:t>
            </a:fld>
            <a:endParaRPr lang="en-US" sz="1000" kern="0">
              <a:solidFill>
                <a:schemeClr val="tx1"/>
              </a:solidFill>
              <a:latin typeface="+mj-lt"/>
            </a:endParaRPr>
          </a:p>
        </p:txBody>
      </p:sp>
      <p:grpSp>
        <p:nvGrpSpPr>
          <p:cNvPr id="4" name="Group 3">
            <a:extLst>
              <a:ext uri="{FF2B5EF4-FFF2-40B4-BE49-F238E27FC236}">
                <a16:creationId xmlns:a16="http://schemas.microsoft.com/office/drawing/2014/main" id="{9F79FF00-8471-7225-BB93-EB63B71D102F}"/>
              </a:ext>
            </a:extLst>
          </p:cNvPr>
          <p:cNvGrpSpPr>
            <a:grpSpLocks noChangeAspect="1"/>
          </p:cNvGrpSpPr>
          <p:nvPr userDrawn="1"/>
        </p:nvGrpSpPr>
        <p:grpSpPr>
          <a:xfrm>
            <a:off x="630936" y="6474312"/>
            <a:ext cx="500197" cy="209401"/>
            <a:chOff x="399" y="292"/>
            <a:chExt cx="719" cy="301"/>
          </a:xfrm>
          <a:solidFill>
            <a:srgbClr val="13083E"/>
          </a:solidFill>
        </p:grpSpPr>
        <p:sp>
          <p:nvSpPr>
            <p:cNvPr id="5" name="Freeform 5">
              <a:extLst>
                <a:ext uri="{FF2B5EF4-FFF2-40B4-BE49-F238E27FC236}">
                  <a16:creationId xmlns:a16="http://schemas.microsoft.com/office/drawing/2014/main" id="{88CDDCF8-B63A-33F1-0E29-5D6095EA21E5}"/>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6" name="Freeform 6">
              <a:extLst>
                <a:ext uri="{FF2B5EF4-FFF2-40B4-BE49-F238E27FC236}">
                  <a16:creationId xmlns:a16="http://schemas.microsoft.com/office/drawing/2014/main" id="{F246A0FE-D320-5FE3-1EAD-FA0CEFED9C31}"/>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7" name="Freeform 7">
              <a:extLst>
                <a:ext uri="{FF2B5EF4-FFF2-40B4-BE49-F238E27FC236}">
                  <a16:creationId xmlns:a16="http://schemas.microsoft.com/office/drawing/2014/main" id="{3BC7A110-D154-50A6-8225-799A9E5559B4}"/>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1" name="Freeform 8">
              <a:extLst>
                <a:ext uri="{FF2B5EF4-FFF2-40B4-BE49-F238E27FC236}">
                  <a16:creationId xmlns:a16="http://schemas.microsoft.com/office/drawing/2014/main" id="{8F62E3F5-3708-934A-83B0-1F2C95A39728}"/>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3367440337"/>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igStats_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20A8-6F53-55C7-49E5-9B7FAE84EBE0}"/>
              </a:ext>
            </a:extLst>
          </p:cNvPr>
          <p:cNvSpPr>
            <a:spLocks noGrp="1"/>
          </p:cNvSpPr>
          <p:nvPr>
            <p:ph type="title" hasCustomPrompt="1"/>
          </p:nvPr>
        </p:nvSpPr>
        <p:spPr>
          <a:xfrm>
            <a:off x="617548" y="1510749"/>
            <a:ext cx="7306994" cy="1143000"/>
          </a:xfrm>
        </p:spPr>
        <p:txBody>
          <a:bodyPr anchor="b" anchorCtr="0">
            <a:noAutofit/>
          </a:bodyPr>
          <a:lstStyle>
            <a:lvl1pPr marL="0" marR="0" indent="6349" algn="l" defTabSz="457109" rtl="0" eaLnBrk="1" fontAlgn="auto" latinLnBrk="0" hangingPunct="1">
              <a:lnSpc>
                <a:spcPts val="4250"/>
              </a:lnSpc>
              <a:spcBef>
                <a:spcPct val="0"/>
              </a:spcBef>
              <a:spcAft>
                <a:spcPts val="0"/>
              </a:spcAft>
              <a:buClrTx/>
              <a:buSzTx/>
              <a:buFontTx/>
              <a:buNone/>
              <a:tabLst/>
              <a:defRPr lang="en-US" sz="4000" b="1" kern="1200" spc="-40" dirty="0">
                <a:solidFill>
                  <a:schemeClr val="bg1"/>
                </a:solidFill>
                <a:latin typeface="Tenorite Bold" charset="77"/>
                <a:ea typeface="Tenorite Bold" charset="77"/>
                <a:cs typeface="Tenorite Bold" charset="77"/>
              </a:defRPr>
            </a:lvl1pPr>
          </a:lstStyle>
          <a:p>
            <a:r>
              <a:rPr lang="en-US"/>
              <a:t>Standard layout example with</a:t>
            </a:r>
            <a:br>
              <a:rPr lang="en-US"/>
            </a:br>
            <a:r>
              <a:rPr lang="en-US"/>
              <a:t>short headline on two lines.</a:t>
            </a:r>
          </a:p>
        </p:txBody>
      </p:sp>
      <p:sp>
        <p:nvSpPr>
          <p:cNvPr id="20" name="Text Placeholder 19">
            <a:extLst>
              <a:ext uri="{FF2B5EF4-FFF2-40B4-BE49-F238E27FC236}">
                <a16:creationId xmlns:a16="http://schemas.microsoft.com/office/drawing/2014/main" id="{5A673005-2623-5B39-1282-71AE3DBC03B1}"/>
              </a:ext>
            </a:extLst>
          </p:cNvPr>
          <p:cNvSpPr>
            <a:spLocks noGrp="1"/>
          </p:cNvSpPr>
          <p:nvPr>
            <p:ph type="body" sz="quarter" idx="13"/>
          </p:nvPr>
        </p:nvSpPr>
        <p:spPr>
          <a:xfrm>
            <a:off x="610315" y="4283458"/>
            <a:ext cx="302368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bg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bg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Click to edit Master text styles</a:t>
            </a:r>
          </a:p>
          <a:p>
            <a:pPr marL="7700" marR="3080" lvl="1" indent="0" algn="l" defTabSz="457109" rtl="0" eaLnBrk="1" fontAlgn="auto" latinLnBrk="0" hangingPunct="1">
              <a:lnSpc>
                <a:spcPct val="105700"/>
              </a:lnSpc>
              <a:spcBef>
                <a:spcPts val="0"/>
              </a:spcBef>
              <a:spcAft>
                <a:spcPts val="0"/>
              </a:spcAft>
              <a:buClrTx/>
              <a:buSzTx/>
              <a:buFont typeface="Arial" pitchFamily="34" charset="0"/>
              <a:buNone/>
              <a:tabLst/>
              <a:defRPr/>
            </a:pPr>
            <a:r>
              <a:rPr lang="en-US"/>
              <a:t>Second leve</a:t>
            </a:r>
            <a:r>
              <a:rPr lang="en-US">
                <a:solidFill>
                  <a:srgbClr val="052140"/>
                </a:solidFill>
                <a:effectLst/>
                <a:latin typeface="Tenorite" pitchFamily="2" charset="0"/>
              </a:rPr>
              <a:t>l</a:t>
            </a:r>
          </a:p>
        </p:txBody>
      </p:sp>
      <p:sp>
        <p:nvSpPr>
          <p:cNvPr id="21" name="Text Placeholder 19">
            <a:extLst>
              <a:ext uri="{FF2B5EF4-FFF2-40B4-BE49-F238E27FC236}">
                <a16:creationId xmlns:a16="http://schemas.microsoft.com/office/drawing/2014/main" id="{A0FFE9D9-B146-FBC2-D52F-F7E463567F0E}"/>
              </a:ext>
            </a:extLst>
          </p:cNvPr>
          <p:cNvSpPr>
            <a:spLocks noGrp="1"/>
          </p:cNvSpPr>
          <p:nvPr>
            <p:ph type="body" sz="quarter" idx="14"/>
          </p:nvPr>
        </p:nvSpPr>
        <p:spPr>
          <a:xfrm>
            <a:off x="4267458" y="4283458"/>
            <a:ext cx="298409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bg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bg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marL="7700" lvl="0" indent="0" algn="l" defTabSz="457109" rtl="0" eaLnBrk="1" latinLnBrk="0" hangingPunct="1">
              <a:spcBef>
                <a:spcPts val="76"/>
              </a:spcBef>
              <a:buFont typeface="Arial" pitchFamily="34" charset="0"/>
              <a:buNone/>
            </a:pPr>
            <a:r>
              <a:rPr lang="en-US"/>
              <a:t>Click to edit Master text styles</a:t>
            </a:r>
          </a:p>
          <a:p>
            <a:pPr marL="7700" marR="3080" lvl="1" indent="0" algn="l" defTabSz="457109" rtl="0" eaLnBrk="1" latinLnBrk="0" hangingPunct="1">
              <a:lnSpc>
                <a:spcPct val="105700"/>
              </a:lnSpc>
              <a:spcBef>
                <a:spcPts val="0"/>
              </a:spcBef>
              <a:buFont typeface="Arial" pitchFamily="34" charset="0"/>
              <a:buNone/>
              <a:tabLst/>
            </a:pPr>
            <a:r>
              <a:rPr lang="en-US"/>
              <a:t>Second level</a:t>
            </a:r>
          </a:p>
        </p:txBody>
      </p:sp>
      <p:sp>
        <p:nvSpPr>
          <p:cNvPr id="22" name="Text Placeholder 19">
            <a:extLst>
              <a:ext uri="{FF2B5EF4-FFF2-40B4-BE49-F238E27FC236}">
                <a16:creationId xmlns:a16="http://schemas.microsoft.com/office/drawing/2014/main" id="{B79B9173-608A-8BB6-9FDA-9198D53FFB6B}"/>
              </a:ext>
            </a:extLst>
          </p:cNvPr>
          <p:cNvSpPr>
            <a:spLocks noGrp="1"/>
          </p:cNvSpPr>
          <p:nvPr>
            <p:ph type="body" sz="quarter" idx="15"/>
          </p:nvPr>
        </p:nvSpPr>
        <p:spPr>
          <a:xfrm>
            <a:off x="7924542" y="4283458"/>
            <a:ext cx="2984090" cy="647700"/>
          </a:xfrm>
        </p:spPr>
        <p:txBody>
          <a:bodyPr tIns="0" rIns="0" bIns="0">
            <a:noAutofit/>
          </a:bodyPr>
          <a:lstStyle>
            <a:lvl1pPr marL="7700" indent="0" algn="l" defTabSz="457109" rtl="0" eaLnBrk="1" latinLnBrk="0" hangingPunct="1">
              <a:spcBef>
                <a:spcPts val="76"/>
              </a:spcBef>
              <a:buNone/>
              <a:defRPr lang="en-US" sz="1500" b="0" kern="1200" dirty="0" smtClean="0">
                <a:solidFill>
                  <a:schemeClr val="bg1"/>
                </a:solidFill>
                <a:latin typeface="Tenorite"/>
                <a:ea typeface="+mn-ea"/>
                <a:cs typeface="Tenorite"/>
              </a:defRPr>
            </a:lvl1pPr>
            <a:lvl2pPr marL="7700" marR="3080" indent="0" algn="l" defTabSz="457109" rtl="0" eaLnBrk="1" latinLnBrk="0" hangingPunct="1">
              <a:lnSpc>
                <a:spcPct val="105700"/>
              </a:lnSpc>
              <a:spcBef>
                <a:spcPts val="0"/>
              </a:spcBef>
              <a:buNone/>
              <a:tabLst/>
              <a:defRPr lang="en-US" sz="1500" kern="1200" dirty="0" smtClean="0">
                <a:solidFill>
                  <a:schemeClr val="bg1"/>
                </a:solidFill>
                <a:latin typeface="Tenorite"/>
                <a:ea typeface="+mn-ea"/>
                <a:cs typeface="Tenorite"/>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marL="7700" lvl="0" indent="0" algn="l" defTabSz="457109" rtl="0" eaLnBrk="1" latinLnBrk="0" hangingPunct="1">
              <a:spcBef>
                <a:spcPts val="76"/>
              </a:spcBef>
              <a:buFont typeface="Arial" pitchFamily="34" charset="0"/>
              <a:buNone/>
            </a:pPr>
            <a:r>
              <a:rPr lang="en-US"/>
              <a:t>Click to edit Master text styles</a:t>
            </a:r>
          </a:p>
          <a:p>
            <a:pPr marL="7700" marR="3080" lvl="1" indent="0" algn="l" defTabSz="457109" rtl="0" eaLnBrk="1" latinLnBrk="0" hangingPunct="1">
              <a:lnSpc>
                <a:spcPct val="105700"/>
              </a:lnSpc>
              <a:spcBef>
                <a:spcPts val="0"/>
              </a:spcBef>
              <a:buFont typeface="Arial" pitchFamily="34" charset="0"/>
              <a:buNone/>
              <a:tabLst/>
            </a:pPr>
            <a:r>
              <a:rPr lang="en-US"/>
              <a:t>Second level</a:t>
            </a:r>
          </a:p>
        </p:txBody>
      </p:sp>
      <p:sp>
        <p:nvSpPr>
          <p:cNvPr id="8" name="Text Placeholder 7">
            <a:extLst>
              <a:ext uri="{FF2B5EF4-FFF2-40B4-BE49-F238E27FC236}">
                <a16:creationId xmlns:a16="http://schemas.microsoft.com/office/drawing/2014/main" id="{8FB95D88-0DBF-CB09-A3A4-39232BBB0CEA}"/>
              </a:ext>
            </a:extLst>
          </p:cNvPr>
          <p:cNvSpPr>
            <a:spLocks noGrp="1"/>
          </p:cNvSpPr>
          <p:nvPr>
            <p:ph type="body" sz="quarter" idx="16" hasCustomPrompt="1"/>
          </p:nvPr>
        </p:nvSpPr>
        <p:spPr>
          <a:xfrm>
            <a:off x="610315" y="3127541"/>
            <a:ext cx="3023680" cy="1371600"/>
          </a:xfrm>
        </p:spPr>
        <p:txBody>
          <a:bodyPr/>
          <a:lstStyle>
            <a:lvl1pPr marL="0" indent="0">
              <a:buNone/>
              <a:defRPr lang="en-US" sz="7998" b="1" kern="1200" spc="-80" dirty="0" smtClean="0">
                <a:solidFill>
                  <a:schemeClr val="accent2"/>
                </a:solidFill>
                <a:latin typeface="Tenorite Bold" charset="77"/>
                <a:ea typeface="Tenorite Bold" charset="77"/>
                <a:cs typeface="Tenorite Bold" charset="77"/>
              </a:defRPr>
            </a:lvl1pPr>
          </a:lstStyle>
          <a:p>
            <a:pPr lvl="0"/>
            <a:r>
              <a:rPr lang="en-US"/>
              <a:t>##%</a:t>
            </a:r>
          </a:p>
        </p:txBody>
      </p:sp>
      <p:sp>
        <p:nvSpPr>
          <p:cNvPr id="9" name="Text Placeholder 7">
            <a:extLst>
              <a:ext uri="{FF2B5EF4-FFF2-40B4-BE49-F238E27FC236}">
                <a16:creationId xmlns:a16="http://schemas.microsoft.com/office/drawing/2014/main" id="{16145F30-4AA4-CD36-AB68-1D3D2C9AC47C}"/>
              </a:ext>
            </a:extLst>
          </p:cNvPr>
          <p:cNvSpPr>
            <a:spLocks noGrp="1"/>
          </p:cNvSpPr>
          <p:nvPr>
            <p:ph type="body" sz="quarter" idx="17" hasCustomPrompt="1"/>
          </p:nvPr>
        </p:nvSpPr>
        <p:spPr>
          <a:xfrm>
            <a:off x="4255409" y="3127541"/>
            <a:ext cx="3023680" cy="1371600"/>
          </a:xfrm>
        </p:spPr>
        <p:txBody>
          <a:bodyPr/>
          <a:lstStyle>
            <a:lvl1pPr marL="0" indent="0">
              <a:buNone/>
              <a:defRPr lang="en-US" sz="7998" b="1" kern="1200" spc="-80" dirty="0" smtClean="0">
                <a:solidFill>
                  <a:schemeClr val="accent2"/>
                </a:solidFill>
                <a:latin typeface="Tenorite Bold" charset="77"/>
                <a:ea typeface="Tenorite Bold" charset="77"/>
                <a:cs typeface="Tenorite Bold" charset="77"/>
              </a:defRPr>
            </a:lvl1pPr>
          </a:lstStyle>
          <a:p>
            <a:pPr lvl="0"/>
            <a:r>
              <a:rPr lang="en-US"/>
              <a:t>##%</a:t>
            </a:r>
          </a:p>
        </p:txBody>
      </p:sp>
      <p:sp>
        <p:nvSpPr>
          <p:cNvPr id="10" name="Text Placeholder 7">
            <a:extLst>
              <a:ext uri="{FF2B5EF4-FFF2-40B4-BE49-F238E27FC236}">
                <a16:creationId xmlns:a16="http://schemas.microsoft.com/office/drawing/2014/main" id="{72711C1E-9FA2-DC23-23B5-0894F3818EA6}"/>
              </a:ext>
            </a:extLst>
          </p:cNvPr>
          <p:cNvSpPr>
            <a:spLocks noGrp="1"/>
          </p:cNvSpPr>
          <p:nvPr>
            <p:ph type="body" sz="quarter" idx="18" hasCustomPrompt="1"/>
          </p:nvPr>
        </p:nvSpPr>
        <p:spPr>
          <a:xfrm>
            <a:off x="7900502" y="3127541"/>
            <a:ext cx="3023680" cy="1371600"/>
          </a:xfrm>
        </p:spPr>
        <p:txBody>
          <a:bodyPr/>
          <a:lstStyle>
            <a:lvl1pPr marL="0" indent="0">
              <a:buNone/>
              <a:defRPr lang="en-US" sz="7998" b="1" kern="1200" spc="-80" dirty="0" smtClean="0">
                <a:solidFill>
                  <a:schemeClr val="accent2"/>
                </a:solidFill>
                <a:latin typeface="Tenorite Bold" charset="77"/>
                <a:ea typeface="Tenorite Bold" charset="77"/>
                <a:cs typeface="Tenorite Bold" charset="77"/>
              </a:defRPr>
            </a:lvl1pPr>
          </a:lstStyle>
          <a:p>
            <a:pPr lvl="0"/>
            <a:r>
              <a:rPr lang="en-US"/>
              <a:t>##%</a:t>
            </a:r>
          </a:p>
        </p:txBody>
      </p:sp>
      <p:cxnSp>
        <p:nvCxnSpPr>
          <p:cNvPr id="14" name="Straight Connector 13">
            <a:extLst>
              <a:ext uri="{FF2B5EF4-FFF2-40B4-BE49-F238E27FC236}">
                <a16:creationId xmlns:a16="http://schemas.microsoft.com/office/drawing/2014/main" id="{12AAC31D-D842-59A2-A54C-76C16776AC65}"/>
              </a:ext>
            </a:extLst>
          </p:cNvPr>
          <p:cNvCxnSpPr/>
          <p:nvPr userDrawn="1"/>
        </p:nvCxnSpPr>
        <p:spPr>
          <a:xfrm>
            <a:off x="617549" y="3280590"/>
            <a:ext cx="276288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182D58-B7CB-53B4-1FFA-C7C79EEB1235}"/>
              </a:ext>
            </a:extLst>
          </p:cNvPr>
          <p:cNvCxnSpPr/>
          <p:nvPr userDrawn="1"/>
        </p:nvCxnSpPr>
        <p:spPr>
          <a:xfrm>
            <a:off x="4260138" y="3280590"/>
            <a:ext cx="276288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F38CF7-F892-5B48-54BB-F600D8BADEDB}"/>
              </a:ext>
            </a:extLst>
          </p:cNvPr>
          <p:cNvCxnSpPr/>
          <p:nvPr userDrawn="1"/>
        </p:nvCxnSpPr>
        <p:spPr>
          <a:xfrm>
            <a:off x="7927667" y="3280590"/>
            <a:ext cx="276288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Footer Placeholder 4">
            <a:extLst>
              <a:ext uri="{FF2B5EF4-FFF2-40B4-BE49-F238E27FC236}">
                <a16:creationId xmlns:a16="http://schemas.microsoft.com/office/drawing/2014/main" id="{8CA4357E-D09C-001B-6F21-AA43099790BC}"/>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bg1"/>
                </a:solidFill>
                <a:latin typeface="+mj-lt"/>
              </a:rPr>
              <a:pPr algn="r"/>
              <a:t>‹#›</a:t>
            </a:fld>
            <a:endParaRPr lang="en-US" sz="1000" kern="0">
              <a:solidFill>
                <a:schemeClr val="bg1"/>
              </a:solidFill>
              <a:latin typeface="+mj-lt"/>
            </a:endParaRPr>
          </a:p>
        </p:txBody>
      </p:sp>
      <p:grpSp>
        <p:nvGrpSpPr>
          <p:cNvPr id="5" name="Group 4">
            <a:extLst>
              <a:ext uri="{FF2B5EF4-FFF2-40B4-BE49-F238E27FC236}">
                <a16:creationId xmlns:a16="http://schemas.microsoft.com/office/drawing/2014/main" id="{427EAC90-013E-FF74-545F-9E4CA026B043}"/>
              </a:ext>
            </a:extLst>
          </p:cNvPr>
          <p:cNvGrpSpPr>
            <a:grpSpLocks noChangeAspect="1"/>
          </p:cNvGrpSpPr>
          <p:nvPr userDrawn="1"/>
        </p:nvGrpSpPr>
        <p:grpSpPr>
          <a:xfrm>
            <a:off x="630936" y="6474312"/>
            <a:ext cx="500197" cy="209401"/>
            <a:chOff x="399" y="292"/>
            <a:chExt cx="719" cy="301"/>
          </a:xfrm>
          <a:solidFill>
            <a:schemeClr val="bg1"/>
          </a:solidFill>
        </p:grpSpPr>
        <p:sp>
          <p:nvSpPr>
            <p:cNvPr id="6" name="Freeform 5">
              <a:extLst>
                <a:ext uri="{FF2B5EF4-FFF2-40B4-BE49-F238E27FC236}">
                  <a16:creationId xmlns:a16="http://schemas.microsoft.com/office/drawing/2014/main" id="{6EEF05DA-4990-EB3B-3C2C-FC8C95347273}"/>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7" name="Freeform 6">
              <a:extLst>
                <a:ext uri="{FF2B5EF4-FFF2-40B4-BE49-F238E27FC236}">
                  <a16:creationId xmlns:a16="http://schemas.microsoft.com/office/drawing/2014/main" id="{ABB5B72A-DFC9-1F17-3358-1FC2F5F60CC0}"/>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1" name="Freeform 7">
              <a:extLst>
                <a:ext uri="{FF2B5EF4-FFF2-40B4-BE49-F238E27FC236}">
                  <a16:creationId xmlns:a16="http://schemas.microsoft.com/office/drawing/2014/main" id="{371DAEBC-431B-E9AA-B729-20FDCE464D2F}"/>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2" name="Freeform 8">
              <a:extLst>
                <a:ext uri="{FF2B5EF4-FFF2-40B4-BE49-F238E27FC236}">
                  <a16:creationId xmlns:a16="http://schemas.microsoft.com/office/drawing/2014/main" id="{A2D24F6B-713C-D9BA-5616-13F5B1BFB037}"/>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1818339564"/>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er_Stories_Quo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214AEF4-E1A9-6DFC-0354-31578447DEA4}"/>
              </a:ext>
            </a:extLst>
          </p:cNvPr>
          <p:cNvSpPr/>
          <p:nvPr/>
        </p:nvSpPr>
        <p:spPr>
          <a:xfrm flipH="1">
            <a:off x="-47805" y="-22247"/>
            <a:ext cx="3400605" cy="688024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722A45D-AEA1-47ED-7321-41AA6D9DF8E5}"/>
              </a:ext>
            </a:extLst>
          </p:cNvPr>
          <p:cNvSpPr/>
          <p:nvPr/>
        </p:nvSpPr>
        <p:spPr>
          <a:xfrm>
            <a:off x="9392709" y="4451108"/>
            <a:ext cx="1953928" cy="830997"/>
          </a:xfrm>
          <a:prstGeom prst="rect">
            <a:avLst/>
          </a:prstGeom>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7F8FD"/>
                </a:solidFill>
                <a:effectLst/>
                <a:uLnTx/>
                <a:uFillTx/>
                <a:latin typeface="Tenorite"/>
                <a:ea typeface="+mn-ea"/>
                <a:cs typeface="Arial" panose="020B0604020202020204" pitchFamily="34" charset="0"/>
              </a:rPr>
              <a:t>Metric Details can be up to three lines if needed</a:t>
            </a:r>
          </a:p>
        </p:txBody>
      </p:sp>
      <p:cxnSp>
        <p:nvCxnSpPr>
          <p:cNvPr id="10" name="Straight Connector 9">
            <a:extLst>
              <a:ext uri="{FF2B5EF4-FFF2-40B4-BE49-F238E27FC236}">
                <a16:creationId xmlns:a16="http://schemas.microsoft.com/office/drawing/2014/main" id="{DD1987A2-FF15-6114-BFA8-55600BD3BF1B}"/>
              </a:ext>
            </a:extLst>
          </p:cNvPr>
          <p:cNvCxnSpPr>
            <a:cxnSpLocks/>
          </p:cNvCxnSpPr>
          <p:nvPr/>
        </p:nvCxnSpPr>
        <p:spPr>
          <a:xfrm>
            <a:off x="4028872" y="4177354"/>
            <a:ext cx="1763948" cy="0"/>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7CB9413-8B96-604F-13C6-68DC5EAEACB3}"/>
              </a:ext>
            </a:extLst>
          </p:cNvPr>
          <p:cNvCxnSpPr>
            <a:cxnSpLocks/>
          </p:cNvCxnSpPr>
          <p:nvPr/>
        </p:nvCxnSpPr>
        <p:spPr>
          <a:xfrm>
            <a:off x="6772072" y="4177354"/>
            <a:ext cx="1763948" cy="0"/>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0A11959-3025-74C9-12BA-CFF96CA2868C}"/>
              </a:ext>
            </a:extLst>
          </p:cNvPr>
          <p:cNvCxnSpPr>
            <a:cxnSpLocks/>
          </p:cNvCxnSpPr>
          <p:nvPr/>
        </p:nvCxnSpPr>
        <p:spPr>
          <a:xfrm>
            <a:off x="9539591" y="4177354"/>
            <a:ext cx="1763948" cy="0"/>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6C291416-F348-AB62-12B3-6D61915B1CD0}"/>
              </a:ext>
            </a:extLst>
          </p:cNvPr>
          <p:cNvSpPr txBox="1"/>
          <p:nvPr/>
        </p:nvSpPr>
        <p:spPr>
          <a:xfrm>
            <a:off x="562150" y="4396583"/>
            <a:ext cx="2790649" cy="369332"/>
          </a:xfrm>
          <a:prstGeom prst="rect">
            <a:avLst/>
          </a:prstGeom>
          <a:noFill/>
        </p:spPr>
        <p:txBody>
          <a:bodyPr wrap="square">
            <a:spAutoFit/>
          </a:bodyPr>
          <a:lstStyle/>
          <a:p>
            <a:pPr algn="l" rtl="0" fontAlgn="base"/>
            <a:r>
              <a:rPr lang="en-US" sz="1800" b="1" i="0" u="none" strike="noStrike">
                <a:solidFill>
                  <a:schemeClr val="accent5"/>
                </a:solidFill>
                <a:effectLst/>
                <a:latin typeface="Tenorite" panose="00000500000000000000" pitchFamily="2" charset="0"/>
              </a:rPr>
              <a:t>Solution Set:</a:t>
            </a:r>
            <a:r>
              <a:rPr lang="en-US" sz="1800" b="0" i="0">
                <a:solidFill>
                  <a:schemeClr val="accent5"/>
                </a:solidFill>
                <a:effectLst/>
                <a:latin typeface="Tenorite" panose="00000500000000000000" pitchFamily="2" charset="0"/>
              </a:rPr>
              <a:t>​</a:t>
            </a:r>
            <a:endParaRPr lang="en-US" b="0" i="0">
              <a:solidFill>
                <a:schemeClr val="accent5"/>
              </a:solidFill>
              <a:effectLst/>
              <a:latin typeface="Arial" panose="020B0604020202020204" pitchFamily="34" charset="0"/>
            </a:endParaRPr>
          </a:p>
        </p:txBody>
      </p:sp>
      <p:cxnSp>
        <p:nvCxnSpPr>
          <p:cNvPr id="19" name="Straight Connector 18">
            <a:extLst>
              <a:ext uri="{FF2B5EF4-FFF2-40B4-BE49-F238E27FC236}">
                <a16:creationId xmlns:a16="http://schemas.microsoft.com/office/drawing/2014/main" id="{C79CD609-E645-1C9B-4B64-DE6A20F21DE0}"/>
              </a:ext>
            </a:extLst>
          </p:cNvPr>
          <p:cNvCxnSpPr>
            <a:cxnSpLocks/>
          </p:cNvCxnSpPr>
          <p:nvPr/>
        </p:nvCxnSpPr>
        <p:spPr>
          <a:xfrm>
            <a:off x="609600" y="4177354"/>
            <a:ext cx="1763948" cy="0"/>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84D63BF-AACF-73B1-FC8C-1B876C28A19C}"/>
              </a:ext>
            </a:extLst>
          </p:cNvPr>
          <p:cNvCxnSpPr>
            <a:cxnSpLocks/>
          </p:cNvCxnSpPr>
          <p:nvPr/>
        </p:nvCxnSpPr>
        <p:spPr>
          <a:xfrm>
            <a:off x="6234190" y="1559662"/>
            <a:ext cx="0" cy="1594932"/>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CBF34F1A-4B10-3A0D-331F-705701EA5628}"/>
              </a:ext>
            </a:extLst>
          </p:cNvPr>
          <p:cNvGrpSpPr>
            <a:grpSpLocks noChangeAspect="1"/>
          </p:cNvGrpSpPr>
          <p:nvPr/>
        </p:nvGrpSpPr>
        <p:grpSpPr>
          <a:xfrm>
            <a:off x="630936" y="6524699"/>
            <a:ext cx="500197" cy="209401"/>
            <a:chOff x="399" y="292"/>
            <a:chExt cx="719" cy="301"/>
          </a:xfrm>
          <a:solidFill>
            <a:schemeClr val="bg2"/>
          </a:solidFill>
        </p:grpSpPr>
        <p:sp>
          <p:nvSpPr>
            <p:cNvPr id="23" name="Freeform 5">
              <a:extLst>
                <a:ext uri="{FF2B5EF4-FFF2-40B4-BE49-F238E27FC236}">
                  <a16:creationId xmlns:a16="http://schemas.microsoft.com/office/drawing/2014/main" id="{ED9579DF-A2B0-1169-4D7A-FB908E78F321}"/>
                </a:ext>
              </a:extLst>
            </p:cNvPr>
            <p:cNvSpPr>
              <a:spLocks noEditPoints="1"/>
            </p:cNvSpPr>
            <p:nvPr/>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5"/>
                </a:solidFill>
              </a:endParaRPr>
            </a:p>
          </p:txBody>
        </p:sp>
        <p:sp>
          <p:nvSpPr>
            <p:cNvPr id="24" name="Freeform 6">
              <a:extLst>
                <a:ext uri="{FF2B5EF4-FFF2-40B4-BE49-F238E27FC236}">
                  <a16:creationId xmlns:a16="http://schemas.microsoft.com/office/drawing/2014/main" id="{04CB4C5E-7C0F-C061-3C9B-03223C9E15B4}"/>
                </a:ext>
              </a:extLst>
            </p:cNvPr>
            <p:cNvSpPr/>
            <p:nvPr/>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5"/>
                </a:solidFill>
              </a:endParaRPr>
            </a:p>
          </p:txBody>
        </p:sp>
        <p:sp>
          <p:nvSpPr>
            <p:cNvPr id="25" name="Freeform 7">
              <a:extLst>
                <a:ext uri="{FF2B5EF4-FFF2-40B4-BE49-F238E27FC236}">
                  <a16:creationId xmlns:a16="http://schemas.microsoft.com/office/drawing/2014/main" id="{B77035F3-1877-CC76-27AE-1A0D7E0C1BD4}"/>
                </a:ext>
              </a:extLst>
            </p:cNvPr>
            <p:cNvSpPr/>
            <p:nvPr/>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5"/>
                </a:solidFill>
              </a:endParaRPr>
            </a:p>
          </p:txBody>
        </p:sp>
        <p:sp>
          <p:nvSpPr>
            <p:cNvPr id="26" name="Freeform 8">
              <a:extLst>
                <a:ext uri="{FF2B5EF4-FFF2-40B4-BE49-F238E27FC236}">
                  <a16:creationId xmlns:a16="http://schemas.microsoft.com/office/drawing/2014/main" id="{6476FFC2-D03B-9816-8A4D-977D75552ADC}"/>
                </a:ext>
              </a:extLst>
            </p:cNvPr>
            <p:cNvSpPr>
              <a:spLocks noEditPoints="1"/>
            </p:cNvSpPr>
            <p:nvPr/>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5"/>
                </a:solidFill>
              </a:endParaRPr>
            </a:p>
          </p:txBody>
        </p:sp>
      </p:grpSp>
      <p:sp>
        <p:nvSpPr>
          <p:cNvPr id="27" name="Footer Placeholder 8">
            <a:extLst>
              <a:ext uri="{FF2B5EF4-FFF2-40B4-BE49-F238E27FC236}">
                <a16:creationId xmlns:a16="http://schemas.microsoft.com/office/drawing/2014/main" id="{0B3794C9-F4D8-8891-A18B-C04D2A3531F4}"/>
              </a:ext>
            </a:extLst>
          </p:cNvPr>
          <p:cNvSpPr txBox="1">
            <a:spLocks/>
          </p:cNvSpPr>
          <p:nvPr/>
        </p:nvSpPr>
        <p:spPr>
          <a:xfrm>
            <a:off x="1338214" y="6602718"/>
            <a:ext cx="4328047" cy="180975"/>
          </a:xfrm>
          <a:prstGeom prst="rect">
            <a:avLst/>
          </a:prstGeom>
        </p:spPr>
        <p:txBody>
          <a:bodyPr vert="horz" lIns="0" tIns="0" rIns="91440" bIns="45720" rtlCol="0">
            <a:normAutofit/>
          </a:bodyPr>
          <a:lstStyle>
            <a:lvl1pPr marL="0" indent="0" algn="l" defTabSz="457101" rtl="0" eaLnBrk="1" latinLnBrk="0" hangingPunct="1">
              <a:spcBef>
                <a:spcPts val="600"/>
              </a:spcBef>
              <a:spcAft>
                <a:spcPts val="0"/>
              </a:spcAft>
              <a:buFont typeface="Arial"/>
              <a:buNone/>
              <a:defRPr sz="600" b="0" kern="1200">
                <a:solidFill>
                  <a:schemeClr val="accent6">
                    <a:lumMod val="50000"/>
                    <a:lumOff val="50000"/>
                  </a:schemeClr>
                </a:solidFill>
                <a:latin typeface="+mj-lt"/>
                <a:ea typeface="+mn-ea"/>
                <a:cs typeface="+mn-cs"/>
              </a:defRPr>
            </a:lvl1pPr>
            <a:lvl2pPr marL="742797" indent="-285690" algn="l" defTabSz="457101" rtl="0" eaLnBrk="1" latinLnBrk="0" hangingPunct="1">
              <a:spcBef>
                <a:spcPts val="600"/>
              </a:spcBef>
              <a:spcAft>
                <a:spcPts val="0"/>
              </a:spcAft>
              <a:buFont typeface="Arial" panose="020B0604020202020204" pitchFamily="34" charset="0"/>
              <a:buChar char="•"/>
              <a:defRPr sz="1800" kern="1200">
                <a:solidFill>
                  <a:schemeClr val="bg1"/>
                </a:solidFill>
                <a:latin typeface="+mn-lt"/>
                <a:ea typeface="+mn-ea"/>
                <a:cs typeface="+mn-cs"/>
              </a:defRPr>
            </a:lvl2pPr>
            <a:lvl3pPr marL="1142760" indent="-228553" algn="l" defTabSz="457101" rtl="0" eaLnBrk="1" latinLnBrk="0" hangingPunct="1">
              <a:spcBef>
                <a:spcPts val="600"/>
              </a:spcBef>
              <a:spcAft>
                <a:spcPts val="0"/>
              </a:spcAft>
              <a:buFont typeface="Courier New" panose="02070309020205020404" pitchFamily="49" charset="0"/>
              <a:buChar char="o"/>
              <a:defRPr sz="1800" kern="1200">
                <a:solidFill>
                  <a:schemeClr val="bg1"/>
                </a:solidFill>
                <a:latin typeface="+mn-lt"/>
                <a:ea typeface="+mn-ea"/>
                <a:cs typeface="+mn-cs"/>
              </a:defRPr>
            </a:lvl3pPr>
            <a:lvl4pPr marL="1599867" indent="-228553" algn="l" defTabSz="457101" rtl="0" eaLnBrk="1" latinLnBrk="0" hangingPunct="1">
              <a:spcBef>
                <a:spcPts val="600"/>
              </a:spcBef>
              <a:spcAft>
                <a:spcPts val="0"/>
              </a:spcAft>
              <a:buFont typeface="Arial"/>
              <a:buChar char="–"/>
              <a:defRPr sz="1800" kern="1200">
                <a:solidFill>
                  <a:schemeClr val="bg1"/>
                </a:solidFill>
                <a:latin typeface="+mn-lt"/>
                <a:ea typeface="+mn-ea"/>
                <a:cs typeface="+mn-cs"/>
              </a:defRPr>
            </a:lvl4pPr>
            <a:lvl5pPr marL="2056971" indent="-228553" algn="l" defTabSz="457101" rtl="0" eaLnBrk="1" latinLnBrk="0" hangingPunct="1">
              <a:spcBef>
                <a:spcPts val="600"/>
              </a:spcBef>
              <a:spcAft>
                <a:spcPts val="0"/>
              </a:spcAft>
              <a:buFont typeface="Arial"/>
              <a:buChar char="»"/>
              <a:defRPr sz="1800" kern="1200">
                <a:solidFill>
                  <a:schemeClr val="bg1"/>
                </a:solidFill>
                <a:latin typeface="+mn-lt"/>
                <a:ea typeface="+mn-ea"/>
                <a:cs typeface="+mn-cs"/>
              </a:defRPr>
            </a:lvl5pPr>
            <a:lvl6pPr marL="2514079" indent="-228553" algn="l" defTabSz="457101" rtl="0" eaLnBrk="1" latinLnBrk="0" hangingPunct="1">
              <a:spcBef>
                <a:spcPct val="20000"/>
              </a:spcBef>
              <a:buFont typeface="Arial"/>
              <a:buChar char="•"/>
              <a:defRPr sz="2000" kern="1200">
                <a:solidFill>
                  <a:schemeClr val="tx1"/>
                </a:solidFill>
                <a:latin typeface="+mn-lt"/>
                <a:ea typeface="+mn-ea"/>
                <a:cs typeface="+mn-cs"/>
              </a:defRPr>
            </a:lvl6pPr>
            <a:lvl7pPr marL="2971180" indent="-228553" algn="l" defTabSz="457101" rtl="0" eaLnBrk="1" latinLnBrk="0" hangingPunct="1">
              <a:spcBef>
                <a:spcPct val="20000"/>
              </a:spcBef>
              <a:buFont typeface="Arial"/>
              <a:buChar char="•"/>
              <a:defRPr sz="2000" kern="1200">
                <a:solidFill>
                  <a:schemeClr val="tx1"/>
                </a:solidFill>
                <a:latin typeface="+mn-lt"/>
                <a:ea typeface="+mn-ea"/>
                <a:cs typeface="+mn-cs"/>
              </a:defRPr>
            </a:lvl7pPr>
            <a:lvl8pPr marL="3428287" indent="-228553" algn="l" defTabSz="457101" rtl="0" eaLnBrk="1" latinLnBrk="0" hangingPunct="1">
              <a:spcBef>
                <a:spcPct val="20000"/>
              </a:spcBef>
              <a:buFont typeface="Arial"/>
              <a:buChar char="•"/>
              <a:defRPr sz="2000" kern="1200">
                <a:solidFill>
                  <a:schemeClr val="tx1"/>
                </a:solidFill>
                <a:latin typeface="+mn-lt"/>
                <a:ea typeface="+mn-ea"/>
                <a:cs typeface="+mn-cs"/>
              </a:defRPr>
            </a:lvl8pPr>
            <a:lvl9pPr marL="3885391" indent="-228553" algn="l" defTabSz="457101" rtl="0" eaLnBrk="1" latinLnBrk="0" hangingPunct="1">
              <a:spcBef>
                <a:spcPct val="20000"/>
              </a:spcBef>
              <a:buFont typeface="Arial"/>
              <a:buChar char="•"/>
              <a:defRPr sz="2000" kern="1200">
                <a:solidFill>
                  <a:schemeClr val="tx1"/>
                </a:solidFill>
                <a:latin typeface="+mn-lt"/>
                <a:ea typeface="+mn-ea"/>
                <a:cs typeface="+mn-cs"/>
              </a:defRPr>
            </a:lvl9pPr>
          </a:lstStyle>
          <a:p>
            <a:r>
              <a:rPr lang="en-US" kern="0">
                <a:solidFill>
                  <a:schemeClr val="accent5"/>
                </a:solidFill>
              </a:rPr>
              <a:t>© Copyright 2023 BMC Software, Inc.</a:t>
            </a:r>
          </a:p>
        </p:txBody>
      </p:sp>
      <p:sp>
        <p:nvSpPr>
          <p:cNvPr id="29" name="Text Placeholder 19">
            <a:extLst>
              <a:ext uri="{FF2B5EF4-FFF2-40B4-BE49-F238E27FC236}">
                <a16:creationId xmlns:a16="http://schemas.microsoft.com/office/drawing/2014/main" id="{97265A31-3F7F-DA13-0471-94346731916F}"/>
              </a:ext>
            </a:extLst>
          </p:cNvPr>
          <p:cNvSpPr>
            <a:spLocks noGrp="1"/>
          </p:cNvSpPr>
          <p:nvPr>
            <p:ph type="body" sz="quarter" idx="13"/>
          </p:nvPr>
        </p:nvSpPr>
        <p:spPr>
          <a:xfrm>
            <a:off x="4038600" y="5120342"/>
            <a:ext cx="1802859" cy="969682"/>
          </a:xfrm>
        </p:spPr>
        <p:txBody>
          <a:bodyPr tIns="0" rIns="0" bIns="0">
            <a:noAutofit/>
          </a:bodyPr>
          <a:lstStyle>
            <a:lvl1pPr marL="7700" indent="0" algn="l" defTabSz="457109" rtl="0" eaLnBrk="1" latinLnBrk="0" hangingPunct="1">
              <a:spcBef>
                <a:spcPts val="76"/>
              </a:spcBef>
              <a:buNone/>
              <a:defRPr lang="en-US" sz="1400" kern="1200" dirty="0">
                <a:solidFill>
                  <a:schemeClr val="tx1"/>
                </a:solidFill>
                <a:latin typeface="Tenorite"/>
                <a:ea typeface="+mn-ea"/>
                <a:cs typeface="Arial" panose="020B0604020202020204" pitchFamily="34" charset="0"/>
              </a:defRPr>
            </a:lvl1pPr>
            <a:lvl2pPr marL="7700" marR="3080" indent="0" algn="l" defTabSz="457109" rtl="0" eaLnBrk="1" latinLnBrk="0" hangingPunct="1">
              <a:lnSpc>
                <a:spcPct val="105700"/>
              </a:lnSpc>
              <a:spcBef>
                <a:spcPts val="0"/>
              </a:spcBef>
              <a:buNone/>
              <a:tabLst/>
              <a:defRPr lang="en-US" sz="1400" kern="1200" dirty="0">
                <a:solidFill>
                  <a:schemeClr val="tx1"/>
                </a:solidFill>
                <a:latin typeface="Tenorite"/>
                <a:ea typeface="+mn-ea"/>
                <a:cs typeface="Arial" panose="020B0604020202020204" pitchFamily="34" charset="0"/>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Click to edit Master text styles</a:t>
            </a:r>
          </a:p>
          <a:p>
            <a:pPr lvl="1"/>
            <a:r>
              <a:rPr lang="en-US"/>
              <a:t>Second level</a:t>
            </a:r>
          </a:p>
        </p:txBody>
      </p:sp>
      <p:sp>
        <p:nvSpPr>
          <p:cNvPr id="30" name="Text Placeholder 7">
            <a:extLst>
              <a:ext uri="{FF2B5EF4-FFF2-40B4-BE49-F238E27FC236}">
                <a16:creationId xmlns:a16="http://schemas.microsoft.com/office/drawing/2014/main" id="{BE6D314E-3BCA-D2A1-7ABA-31FB23299726}"/>
              </a:ext>
            </a:extLst>
          </p:cNvPr>
          <p:cNvSpPr>
            <a:spLocks noGrp="1"/>
          </p:cNvSpPr>
          <p:nvPr>
            <p:ph type="body" sz="quarter" idx="16" hasCustomPrompt="1"/>
          </p:nvPr>
        </p:nvSpPr>
        <p:spPr>
          <a:xfrm>
            <a:off x="4038600" y="4200550"/>
            <a:ext cx="1802859" cy="896595"/>
          </a:xfrm>
        </p:spPr>
        <p:txBody>
          <a:bodyPr>
            <a:normAutofit/>
          </a:bodyPr>
          <a:lstStyle>
            <a:lvl1pPr marL="0" indent="0">
              <a:buNone/>
              <a:defRPr kumimoji="0" lang="en-US" sz="6000" b="1" i="0" u="none" strike="noStrike" kern="1200" cap="none" spc="0" normalizeH="0" baseline="0" dirty="0">
                <a:ln>
                  <a:noFill/>
                </a:ln>
                <a:solidFill>
                  <a:schemeClr val="accent5"/>
                </a:solidFill>
                <a:effectLst/>
                <a:uLnTx/>
                <a:uFillTx/>
                <a:latin typeface="Tenorite"/>
                <a:ea typeface="+mn-ea"/>
                <a:cs typeface="Arial" panose="020B0604020202020204" pitchFamily="34" charset="0"/>
              </a:defRPr>
            </a:lvl1p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t>##%</a:t>
            </a:r>
          </a:p>
        </p:txBody>
      </p:sp>
      <p:sp>
        <p:nvSpPr>
          <p:cNvPr id="32" name="Text Placeholder 19">
            <a:extLst>
              <a:ext uri="{FF2B5EF4-FFF2-40B4-BE49-F238E27FC236}">
                <a16:creationId xmlns:a16="http://schemas.microsoft.com/office/drawing/2014/main" id="{93A84F34-1C8A-09A2-1C36-7558708D6EA6}"/>
              </a:ext>
            </a:extLst>
          </p:cNvPr>
          <p:cNvSpPr>
            <a:spLocks noGrp="1"/>
          </p:cNvSpPr>
          <p:nvPr>
            <p:ph type="body" sz="quarter" idx="17"/>
          </p:nvPr>
        </p:nvSpPr>
        <p:spPr>
          <a:xfrm>
            <a:off x="6781800" y="5120342"/>
            <a:ext cx="1802859" cy="969682"/>
          </a:xfrm>
        </p:spPr>
        <p:txBody>
          <a:bodyPr tIns="0" rIns="0" bIns="0">
            <a:noAutofit/>
          </a:bodyPr>
          <a:lstStyle>
            <a:lvl1pPr marL="7700" indent="0" algn="l" defTabSz="457109" rtl="0" eaLnBrk="1" latinLnBrk="0" hangingPunct="1">
              <a:spcBef>
                <a:spcPts val="76"/>
              </a:spcBef>
              <a:buNone/>
              <a:defRPr lang="en-US" sz="1400" kern="1200" dirty="0">
                <a:solidFill>
                  <a:schemeClr val="tx1"/>
                </a:solidFill>
                <a:latin typeface="Tenorite"/>
                <a:ea typeface="+mn-ea"/>
                <a:cs typeface="Arial" panose="020B0604020202020204" pitchFamily="34" charset="0"/>
              </a:defRPr>
            </a:lvl1pPr>
            <a:lvl2pPr marL="7700" marR="3080" indent="0" algn="l" defTabSz="457109" rtl="0" eaLnBrk="1" latinLnBrk="0" hangingPunct="1">
              <a:lnSpc>
                <a:spcPct val="105700"/>
              </a:lnSpc>
              <a:spcBef>
                <a:spcPts val="0"/>
              </a:spcBef>
              <a:buNone/>
              <a:tabLst/>
              <a:defRPr lang="en-US" sz="1400" kern="1200" dirty="0">
                <a:solidFill>
                  <a:schemeClr val="tx1"/>
                </a:solidFill>
                <a:latin typeface="Tenorite"/>
                <a:ea typeface="+mn-ea"/>
                <a:cs typeface="Arial" panose="020B0604020202020204" pitchFamily="34" charset="0"/>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Click to edit Master text styles</a:t>
            </a:r>
          </a:p>
          <a:p>
            <a:pPr lvl="1"/>
            <a:r>
              <a:rPr lang="en-US"/>
              <a:t>Second level</a:t>
            </a:r>
          </a:p>
        </p:txBody>
      </p:sp>
      <p:sp>
        <p:nvSpPr>
          <p:cNvPr id="33" name="Text Placeholder 7">
            <a:extLst>
              <a:ext uri="{FF2B5EF4-FFF2-40B4-BE49-F238E27FC236}">
                <a16:creationId xmlns:a16="http://schemas.microsoft.com/office/drawing/2014/main" id="{BCD36C8A-4298-0A46-1850-557FD7637C05}"/>
              </a:ext>
            </a:extLst>
          </p:cNvPr>
          <p:cNvSpPr>
            <a:spLocks noGrp="1"/>
          </p:cNvSpPr>
          <p:nvPr>
            <p:ph type="body" sz="quarter" idx="18" hasCustomPrompt="1"/>
          </p:nvPr>
        </p:nvSpPr>
        <p:spPr>
          <a:xfrm>
            <a:off x="6781800" y="4200550"/>
            <a:ext cx="1802859" cy="896595"/>
          </a:xfrm>
        </p:spPr>
        <p:txBody>
          <a:bodyPr>
            <a:normAutofit/>
          </a:bodyPr>
          <a:lstStyle>
            <a:lvl1pPr marL="0" indent="0">
              <a:buNone/>
              <a:defRPr kumimoji="0" lang="en-US" sz="6000" b="1" i="0" u="none" strike="noStrike" kern="1200" cap="none" spc="0" normalizeH="0" baseline="0" dirty="0">
                <a:ln>
                  <a:noFill/>
                </a:ln>
                <a:solidFill>
                  <a:schemeClr val="accent5"/>
                </a:solidFill>
                <a:effectLst/>
                <a:uLnTx/>
                <a:uFillTx/>
                <a:latin typeface="Tenorite"/>
                <a:ea typeface="+mn-ea"/>
                <a:cs typeface="Arial" panose="020B0604020202020204" pitchFamily="34" charset="0"/>
              </a:defRPr>
            </a:lvl1p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t>##%</a:t>
            </a:r>
          </a:p>
        </p:txBody>
      </p:sp>
      <p:sp>
        <p:nvSpPr>
          <p:cNvPr id="34" name="Text Placeholder 19">
            <a:extLst>
              <a:ext uri="{FF2B5EF4-FFF2-40B4-BE49-F238E27FC236}">
                <a16:creationId xmlns:a16="http://schemas.microsoft.com/office/drawing/2014/main" id="{53909696-B805-789B-33DB-52438FD37F63}"/>
              </a:ext>
            </a:extLst>
          </p:cNvPr>
          <p:cNvSpPr>
            <a:spLocks noGrp="1"/>
          </p:cNvSpPr>
          <p:nvPr>
            <p:ph type="body" sz="quarter" idx="19"/>
          </p:nvPr>
        </p:nvSpPr>
        <p:spPr>
          <a:xfrm>
            <a:off x="9554882" y="5120342"/>
            <a:ext cx="1802859" cy="969682"/>
          </a:xfrm>
        </p:spPr>
        <p:txBody>
          <a:bodyPr tIns="0" rIns="0" bIns="0">
            <a:noAutofit/>
          </a:bodyPr>
          <a:lstStyle>
            <a:lvl1pPr marL="7700" indent="0" algn="l" defTabSz="457109" rtl="0" eaLnBrk="1" latinLnBrk="0" hangingPunct="1">
              <a:spcBef>
                <a:spcPts val="76"/>
              </a:spcBef>
              <a:buNone/>
              <a:defRPr lang="en-US" sz="1400" kern="1200" dirty="0">
                <a:solidFill>
                  <a:schemeClr val="tx1"/>
                </a:solidFill>
                <a:latin typeface="Tenorite"/>
                <a:ea typeface="+mn-ea"/>
                <a:cs typeface="Arial" panose="020B0604020202020204" pitchFamily="34" charset="0"/>
              </a:defRPr>
            </a:lvl1pPr>
            <a:lvl2pPr marL="7700" marR="3080" indent="0" algn="l" defTabSz="457109" rtl="0" eaLnBrk="1" latinLnBrk="0" hangingPunct="1">
              <a:lnSpc>
                <a:spcPct val="105700"/>
              </a:lnSpc>
              <a:spcBef>
                <a:spcPts val="0"/>
              </a:spcBef>
              <a:buNone/>
              <a:tabLst/>
              <a:defRPr lang="en-US" sz="1400" kern="1200" dirty="0">
                <a:solidFill>
                  <a:schemeClr val="tx1"/>
                </a:solidFill>
                <a:latin typeface="Tenorite"/>
                <a:ea typeface="+mn-ea"/>
                <a:cs typeface="Arial" panose="020B0604020202020204" pitchFamily="34" charset="0"/>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Click to edit Master text styles</a:t>
            </a:r>
          </a:p>
          <a:p>
            <a:pPr lvl="1"/>
            <a:r>
              <a:rPr lang="en-US"/>
              <a:t>Second level</a:t>
            </a:r>
          </a:p>
        </p:txBody>
      </p:sp>
      <p:sp>
        <p:nvSpPr>
          <p:cNvPr id="35" name="Text Placeholder 7">
            <a:extLst>
              <a:ext uri="{FF2B5EF4-FFF2-40B4-BE49-F238E27FC236}">
                <a16:creationId xmlns:a16="http://schemas.microsoft.com/office/drawing/2014/main" id="{EFFC6CC7-B470-A6EB-78D4-88934B887EB0}"/>
              </a:ext>
            </a:extLst>
          </p:cNvPr>
          <p:cNvSpPr>
            <a:spLocks noGrp="1"/>
          </p:cNvSpPr>
          <p:nvPr>
            <p:ph type="body" sz="quarter" idx="20" hasCustomPrompt="1"/>
          </p:nvPr>
        </p:nvSpPr>
        <p:spPr>
          <a:xfrm>
            <a:off x="9554882" y="4200550"/>
            <a:ext cx="1802859" cy="896595"/>
          </a:xfrm>
        </p:spPr>
        <p:txBody>
          <a:bodyPr>
            <a:normAutofit/>
          </a:bodyPr>
          <a:lstStyle>
            <a:lvl1pPr marL="0" indent="0">
              <a:buNone/>
              <a:defRPr kumimoji="0" lang="en-US" sz="6000" b="1" i="0" u="none" strike="noStrike" kern="1200" cap="none" spc="0" normalizeH="0" baseline="0" dirty="0">
                <a:ln>
                  <a:noFill/>
                </a:ln>
                <a:solidFill>
                  <a:schemeClr val="accent5"/>
                </a:solidFill>
                <a:effectLst/>
                <a:uLnTx/>
                <a:uFillTx/>
                <a:latin typeface="Tenorite"/>
                <a:ea typeface="+mn-ea"/>
                <a:cs typeface="Arial" panose="020B0604020202020204" pitchFamily="34" charset="0"/>
              </a:defRPr>
            </a:lvl1p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a:t>##%</a:t>
            </a:r>
          </a:p>
        </p:txBody>
      </p:sp>
      <p:sp>
        <p:nvSpPr>
          <p:cNvPr id="38" name="Text Placeholder 19">
            <a:extLst>
              <a:ext uri="{FF2B5EF4-FFF2-40B4-BE49-F238E27FC236}">
                <a16:creationId xmlns:a16="http://schemas.microsoft.com/office/drawing/2014/main" id="{4A597E58-18EE-CC97-788B-677D14795463}"/>
              </a:ext>
            </a:extLst>
          </p:cNvPr>
          <p:cNvSpPr>
            <a:spLocks noGrp="1"/>
          </p:cNvSpPr>
          <p:nvPr>
            <p:ph type="body" sz="quarter" idx="21" hasCustomPrompt="1"/>
          </p:nvPr>
        </p:nvSpPr>
        <p:spPr>
          <a:xfrm>
            <a:off x="6781800" y="1543002"/>
            <a:ext cx="4521734" cy="1871921"/>
          </a:xfrm>
        </p:spPr>
        <p:txBody>
          <a:bodyPr tIns="0" rIns="0" bIns="0">
            <a:noAutofit/>
          </a:bodyPr>
          <a:lstStyle>
            <a:lvl1pPr marL="7700" indent="0" algn="l" defTabSz="457109" rtl="0" eaLnBrk="1" latinLnBrk="0" hangingPunct="1">
              <a:spcBef>
                <a:spcPts val="76"/>
              </a:spcBef>
              <a:buNone/>
              <a:defRPr lang="en-US" sz="2400" b="1" kern="1200" dirty="0">
                <a:solidFill>
                  <a:schemeClr val="tx1"/>
                </a:solidFill>
                <a:latin typeface="+mj-lt"/>
                <a:ea typeface="+mn-ea"/>
                <a:cs typeface="+mn-cs"/>
              </a:defRPr>
            </a:lvl1pPr>
            <a:lvl2pPr marL="7700" marR="3080" indent="0" algn="l" defTabSz="457109" rtl="0" eaLnBrk="1" latinLnBrk="0" hangingPunct="1">
              <a:lnSpc>
                <a:spcPct val="105700"/>
              </a:lnSpc>
              <a:spcBef>
                <a:spcPts val="0"/>
              </a:spcBef>
              <a:buNone/>
              <a:tabLst/>
              <a:defRPr lang="en-US" sz="2400" b="1" kern="1200" dirty="0">
                <a:solidFill>
                  <a:schemeClr val="accent2"/>
                </a:solidFill>
                <a:latin typeface="+mj-lt"/>
                <a:ea typeface="+mn-ea"/>
                <a:cs typeface="+mn-cs"/>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“placeholder</a:t>
            </a:r>
            <a:r>
              <a:rPr lang="en-US">
                <a:solidFill>
                  <a:srgbClr val="052140"/>
                </a:solidFill>
                <a:effectLst/>
                <a:latin typeface="Tenorite" pitchFamily="2" charset="0"/>
              </a:rPr>
              <a:t>”</a:t>
            </a:r>
          </a:p>
        </p:txBody>
      </p:sp>
      <p:sp>
        <p:nvSpPr>
          <p:cNvPr id="39" name="Title 1">
            <a:extLst>
              <a:ext uri="{FF2B5EF4-FFF2-40B4-BE49-F238E27FC236}">
                <a16:creationId xmlns:a16="http://schemas.microsoft.com/office/drawing/2014/main" id="{AB9083A6-39B1-6B3B-61C0-8E7D7E0CBDF3}"/>
              </a:ext>
            </a:extLst>
          </p:cNvPr>
          <p:cNvSpPr>
            <a:spLocks noGrp="1"/>
          </p:cNvSpPr>
          <p:nvPr>
            <p:ph type="title" hasCustomPrompt="1"/>
          </p:nvPr>
        </p:nvSpPr>
        <p:spPr>
          <a:xfrm>
            <a:off x="591838" y="2108201"/>
            <a:ext cx="1801165" cy="1619187"/>
          </a:xfrm>
        </p:spPr>
        <p:txBody>
          <a:bodyPr anchor="t" anchorCtr="0">
            <a:noAutofit/>
          </a:bodyPr>
          <a:lstStyle>
            <a:lvl1pPr marL="0" marR="0" indent="6349" algn="l" defTabSz="457109" rtl="0" eaLnBrk="1" fontAlgn="auto" latinLnBrk="0" hangingPunct="1">
              <a:lnSpc>
                <a:spcPct val="90000"/>
              </a:lnSpc>
              <a:spcBef>
                <a:spcPct val="0"/>
              </a:spcBef>
              <a:spcAft>
                <a:spcPts val="0"/>
              </a:spcAft>
              <a:buClrTx/>
              <a:buSzTx/>
              <a:buFontTx/>
              <a:buNone/>
              <a:tabLst/>
              <a:defRPr lang="en-US" sz="2000" b="0" kern="1200" cap="none" baseline="0" dirty="0">
                <a:solidFill>
                  <a:schemeClr val="accent5"/>
                </a:solidFill>
                <a:latin typeface="+mn-lt"/>
                <a:ea typeface="+mn-ea"/>
                <a:cs typeface="+mn-cs"/>
              </a:defRPr>
            </a:lvl1pPr>
          </a:lstStyle>
          <a:p>
            <a:r>
              <a:rPr lang="en-US"/>
              <a:t>Standard layout example with short headline on two lines.</a:t>
            </a:r>
          </a:p>
        </p:txBody>
      </p:sp>
      <p:sp>
        <p:nvSpPr>
          <p:cNvPr id="41" name="Text Placeholder 19">
            <a:extLst>
              <a:ext uri="{FF2B5EF4-FFF2-40B4-BE49-F238E27FC236}">
                <a16:creationId xmlns:a16="http://schemas.microsoft.com/office/drawing/2014/main" id="{DD7F5A8F-8927-CDBD-76F5-8309F8E64FCB}"/>
              </a:ext>
            </a:extLst>
          </p:cNvPr>
          <p:cNvSpPr>
            <a:spLocks noGrp="1"/>
          </p:cNvSpPr>
          <p:nvPr>
            <p:ph type="body" sz="quarter" idx="22" hasCustomPrompt="1"/>
          </p:nvPr>
        </p:nvSpPr>
        <p:spPr>
          <a:xfrm>
            <a:off x="6781800" y="3460623"/>
            <a:ext cx="4521734" cy="505622"/>
          </a:xfrm>
        </p:spPr>
        <p:txBody>
          <a:bodyPr tIns="0" rIns="0" bIns="0">
            <a:noAutofit/>
          </a:bodyPr>
          <a:lstStyle>
            <a:lvl1pPr marL="7700" indent="0" algn="l" defTabSz="457109" rtl="0" eaLnBrk="1" latinLnBrk="0" hangingPunct="1">
              <a:spcBef>
                <a:spcPts val="76"/>
              </a:spcBef>
              <a:buNone/>
              <a:defRPr kumimoji="0" lang="en-US" sz="1200" b="1" i="0" u="none" strike="noStrike" kern="1200" cap="none" spc="0" normalizeH="0" baseline="0" dirty="0">
                <a:ln>
                  <a:noFill/>
                </a:ln>
                <a:solidFill>
                  <a:schemeClr val="tx1"/>
                </a:solidFill>
                <a:effectLst/>
                <a:uLnTx/>
                <a:uFillTx/>
                <a:latin typeface="Tenorite"/>
                <a:ea typeface="+mn-ea"/>
                <a:cs typeface="Arial" panose="020B0604020202020204" pitchFamily="34" charset="0"/>
              </a:defRPr>
            </a:lvl1pPr>
            <a:lvl2pPr marL="7700" marR="3080" indent="0" algn="l" defTabSz="457109" rtl="0" eaLnBrk="1" latinLnBrk="0" hangingPunct="1">
              <a:lnSpc>
                <a:spcPct val="105700"/>
              </a:lnSpc>
              <a:spcBef>
                <a:spcPts val="0"/>
              </a:spcBef>
              <a:buNone/>
              <a:tabLst/>
              <a:defRPr kumimoji="0" lang="en-US" sz="1200" b="0" i="0" u="none" strike="noStrike" kern="1200" cap="none" spc="0" normalizeH="0" baseline="0" dirty="0">
                <a:ln>
                  <a:noFill/>
                </a:ln>
                <a:solidFill>
                  <a:schemeClr val="tx1"/>
                </a:solidFill>
                <a:effectLst/>
                <a:uLnTx/>
                <a:uFillTx/>
                <a:latin typeface="Tenorite"/>
                <a:ea typeface="+mn-ea"/>
                <a:cs typeface="Arial" panose="020B0604020202020204" pitchFamily="34" charset="0"/>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Placeholder</a:t>
            </a:r>
          </a:p>
          <a:p>
            <a:pPr marL="7700" marR="3080" lvl="1" indent="0" algn="l" defTabSz="457109" rtl="0" eaLnBrk="1" fontAlgn="auto" latinLnBrk="0" hangingPunct="1">
              <a:lnSpc>
                <a:spcPct val="105700"/>
              </a:lnSpc>
              <a:spcBef>
                <a:spcPts val="0"/>
              </a:spcBef>
              <a:spcAft>
                <a:spcPts val="0"/>
              </a:spcAft>
              <a:buClrTx/>
              <a:buSzTx/>
              <a:buFont typeface="Arial" pitchFamily="34" charset="0"/>
              <a:buNone/>
              <a:tabLst/>
              <a:defRPr/>
            </a:pPr>
            <a:r>
              <a:rPr lang="en-US"/>
              <a:t>Placeholder</a:t>
            </a:r>
            <a:endParaRPr lang="en-US">
              <a:solidFill>
                <a:srgbClr val="052140"/>
              </a:solidFill>
              <a:effectLst/>
              <a:latin typeface="Tenorite" pitchFamily="2" charset="0"/>
            </a:endParaRPr>
          </a:p>
        </p:txBody>
      </p:sp>
      <p:sp>
        <p:nvSpPr>
          <p:cNvPr id="43" name="Text Placeholder 19">
            <a:extLst>
              <a:ext uri="{FF2B5EF4-FFF2-40B4-BE49-F238E27FC236}">
                <a16:creationId xmlns:a16="http://schemas.microsoft.com/office/drawing/2014/main" id="{690CC2EA-9A9F-79E3-15EA-E76B94A4BFAD}"/>
              </a:ext>
            </a:extLst>
          </p:cNvPr>
          <p:cNvSpPr>
            <a:spLocks noGrp="1"/>
          </p:cNvSpPr>
          <p:nvPr>
            <p:ph type="body" sz="quarter" idx="23"/>
          </p:nvPr>
        </p:nvSpPr>
        <p:spPr>
          <a:xfrm>
            <a:off x="4038600" y="2120153"/>
            <a:ext cx="1802859" cy="1846085"/>
          </a:xfrm>
        </p:spPr>
        <p:txBody>
          <a:bodyPr tIns="0" rIns="0" bIns="0">
            <a:noAutofit/>
          </a:bodyPr>
          <a:lstStyle>
            <a:lvl1pPr marL="285750" indent="-285750" algn="l" defTabSz="914400" rtl="0" eaLnBrk="1" fontAlgn="base" latinLnBrk="0" hangingPunct="1">
              <a:lnSpc>
                <a:spcPct val="90000"/>
              </a:lnSpc>
              <a:spcBef>
                <a:spcPts val="1200"/>
              </a:spcBef>
              <a:buClr>
                <a:schemeClr val="accent5"/>
              </a:buClr>
              <a:buSzPct val="75000"/>
              <a:buFont typeface="Arial" panose="020B0604020202020204" pitchFamily="34" charset="0"/>
              <a:buChar char="•"/>
              <a:defRPr lang="en-US" sz="1400" kern="1200" dirty="0">
                <a:solidFill>
                  <a:schemeClr val="tx1"/>
                </a:solidFill>
                <a:latin typeface="Tenorite" panose="00000500000000000000" pitchFamily="2" charset="0"/>
                <a:ea typeface="+mn-ea"/>
                <a:cs typeface="+mn-cs"/>
              </a:defRPr>
            </a:lvl1pPr>
            <a:lvl2pPr marL="285750" marR="3080" indent="-285750" algn="l" defTabSz="914400" rtl="0" eaLnBrk="1" fontAlgn="base" latinLnBrk="0" hangingPunct="1">
              <a:lnSpc>
                <a:spcPct val="90000"/>
              </a:lnSpc>
              <a:spcBef>
                <a:spcPts val="1200"/>
              </a:spcBef>
              <a:buClr>
                <a:schemeClr val="accent5"/>
              </a:buClr>
              <a:buSzPct val="75000"/>
              <a:buFont typeface="Arial" panose="020B0604020202020204" pitchFamily="34" charset="0"/>
              <a:buChar char="•"/>
              <a:tabLst/>
              <a:defRPr lang="en-US" sz="1400" kern="1200" dirty="0">
                <a:solidFill>
                  <a:schemeClr val="tx1"/>
                </a:solidFill>
                <a:latin typeface="Tenorite" panose="00000500000000000000" pitchFamily="2" charset="0"/>
                <a:ea typeface="+mn-ea"/>
                <a:cs typeface="+mn-cs"/>
              </a:defRPr>
            </a:lvl2pPr>
            <a:lvl3pPr marL="9523" indent="0">
              <a:buNone/>
              <a:tabLst/>
              <a:defRPr lang="en-US" sz="1182" kern="1200" dirty="0" smtClean="0">
                <a:solidFill>
                  <a:schemeClr val="tx1"/>
                </a:solidFill>
                <a:latin typeface="Tenorite"/>
                <a:ea typeface="+mn-ea"/>
                <a:cs typeface="Tenorite"/>
              </a:defRPr>
            </a:lvl3pPr>
            <a:lvl4pPr>
              <a:defRPr lang="en-US" sz="1182" kern="1200" dirty="0" smtClean="0">
                <a:solidFill>
                  <a:schemeClr val="tx1"/>
                </a:solidFill>
                <a:latin typeface="Tenorite"/>
                <a:ea typeface="+mn-ea"/>
                <a:cs typeface="Tenorite"/>
              </a:defRPr>
            </a:lvl4pPr>
            <a:lvl5pPr>
              <a:defRPr lang="en-US" sz="1182" kern="1200" dirty="0">
                <a:solidFill>
                  <a:schemeClr val="tx1"/>
                </a:solidFill>
                <a:latin typeface="Tenorite"/>
                <a:ea typeface="+mn-ea"/>
                <a:cs typeface="Tenorite"/>
              </a:defRPr>
            </a:lvl5pPr>
          </a:lstStyle>
          <a:p>
            <a:pPr lvl="0"/>
            <a:r>
              <a:rPr lang="en-US"/>
              <a:t>Click to edit Master text styles</a:t>
            </a:r>
          </a:p>
          <a:p>
            <a:pPr lvl="1"/>
            <a:r>
              <a:rPr lang="en-US"/>
              <a:t>Second level</a:t>
            </a:r>
          </a:p>
          <a:p>
            <a:pPr lvl="2"/>
            <a:endParaRPr lang="en-US"/>
          </a:p>
        </p:txBody>
      </p:sp>
      <p:sp>
        <p:nvSpPr>
          <p:cNvPr id="44" name="Text Placeholder 19">
            <a:extLst>
              <a:ext uri="{FF2B5EF4-FFF2-40B4-BE49-F238E27FC236}">
                <a16:creationId xmlns:a16="http://schemas.microsoft.com/office/drawing/2014/main" id="{2D6C2901-EE38-E310-13A5-8D745ABBD8F2}"/>
              </a:ext>
            </a:extLst>
          </p:cNvPr>
          <p:cNvSpPr>
            <a:spLocks noGrp="1"/>
          </p:cNvSpPr>
          <p:nvPr>
            <p:ph type="body" sz="quarter" idx="24" hasCustomPrompt="1"/>
          </p:nvPr>
        </p:nvSpPr>
        <p:spPr>
          <a:xfrm>
            <a:off x="648816" y="4888016"/>
            <a:ext cx="1802859" cy="1447348"/>
          </a:xfrm>
        </p:spPr>
        <p:txBody>
          <a:bodyPr tIns="0" rIns="0" bIns="0">
            <a:noAutofit/>
          </a:bodyPr>
          <a:lstStyle>
            <a:lvl1pPr marL="285750" indent="-285750" algn="l" defTabSz="914400" rtl="0" eaLnBrk="1" fontAlgn="base" latinLnBrk="0" hangingPunct="1">
              <a:lnSpc>
                <a:spcPct val="90000"/>
              </a:lnSpc>
              <a:spcBef>
                <a:spcPts val="1200"/>
              </a:spcBef>
              <a:buClr>
                <a:schemeClr val="accent5"/>
              </a:buClr>
              <a:buSzPct val="50000"/>
              <a:buFont typeface="Arial" panose="020B0604020202020204" pitchFamily="34" charset="0"/>
              <a:buBlip>
                <a:blip r:embed="rId2"/>
              </a:buBlip>
              <a:defRPr lang="en-US" sz="1100" b="1" i="0" u="none" strike="noStrike" kern="1200" dirty="0" smtClean="0">
                <a:solidFill>
                  <a:schemeClr val="bg2"/>
                </a:solidFill>
                <a:effectLst/>
                <a:latin typeface="Tenorite" panose="00000500000000000000" pitchFamily="2" charset="0"/>
                <a:ea typeface="+mn-ea"/>
                <a:cs typeface="+mn-cs"/>
              </a:defRPr>
            </a:lvl1pPr>
            <a:lvl2pPr marL="285750" marR="3080" indent="-285750" algn="l" defTabSz="914400" rtl="0" eaLnBrk="1" fontAlgn="base" latinLnBrk="0" hangingPunct="1">
              <a:lnSpc>
                <a:spcPct val="90000"/>
              </a:lnSpc>
              <a:spcBef>
                <a:spcPts val="1200"/>
              </a:spcBef>
              <a:buClr>
                <a:schemeClr val="accent5"/>
              </a:buClr>
              <a:buSzPct val="75000"/>
              <a:buFont typeface="Arial" panose="020B0604020202020204" pitchFamily="34" charset="0"/>
              <a:buChar char="•"/>
              <a:tabLst/>
              <a:defRPr lang="en-US" sz="1400" kern="1200" dirty="0">
                <a:solidFill>
                  <a:schemeClr val="accent2"/>
                </a:solidFill>
                <a:latin typeface="Tenorite" panose="00000500000000000000" pitchFamily="2" charset="0"/>
                <a:ea typeface="+mn-ea"/>
                <a:cs typeface="+mn-cs"/>
              </a:defRPr>
            </a:lvl2pPr>
            <a:lvl3pPr marL="9523" indent="0">
              <a:buNone/>
              <a:tabLst/>
              <a:defRPr lang="en-US" sz="1182" kern="1200" dirty="0" smtClean="0">
                <a:solidFill>
                  <a:srgbClr val="FFFFFF"/>
                </a:solidFill>
                <a:latin typeface="Tenorite"/>
                <a:ea typeface="+mn-ea"/>
                <a:cs typeface="Tenorite"/>
              </a:defRPr>
            </a:lvl3pPr>
            <a:lvl4pPr>
              <a:defRPr lang="en-US" sz="1182" kern="1200" dirty="0" smtClean="0">
                <a:solidFill>
                  <a:srgbClr val="FFFFFF"/>
                </a:solidFill>
                <a:latin typeface="Tenorite"/>
                <a:ea typeface="+mn-ea"/>
                <a:cs typeface="Tenorite"/>
              </a:defRPr>
            </a:lvl4pPr>
            <a:lvl5pPr>
              <a:defRPr lang="en-US" sz="1182" kern="1200" dirty="0">
                <a:solidFill>
                  <a:srgbClr val="FFFFFF"/>
                </a:solidFill>
                <a:latin typeface="Tenorite"/>
                <a:ea typeface="+mn-ea"/>
                <a:cs typeface="Tenorite"/>
              </a:defRPr>
            </a:lvl5pPr>
          </a:lstStyle>
          <a:p>
            <a:pPr lvl="0"/>
            <a:r>
              <a:rPr lang="en-US"/>
              <a:t>Solutions</a:t>
            </a:r>
          </a:p>
          <a:p>
            <a:pPr marL="285750" marR="0" lvl="0" indent="-285750" algn="l" defTabSz="914400" rtl="0" eaLnBrk="1" fontAlgn="base" latinLnBrk="0" hangingPunct="1">
              <a:lnSpc>
                <a:spcPct val="90000"/>
              </a:lnSpc>
              <a:spcBef>
                <a:spcPts val="1200"/>
              </a:spcBef>
              <a:spcAft>
                <a:spcPts val="0"/>
              </a:spcAft>
              <a:buClr>
                <a:schemeClr val="accent5"/>
              </a:buClr>
              <a:buSzPct val="50000"/>
              <a:buFont typeface="Arial" panose="020B0604020202020204" pitchFamily="34" charset="0"/>
              <a:buBlip>
                <a:blip r:embed="rId2"/>
              </a:buBlip>
              <a:tabLst/>
              <a:defRPr/>
            </a:pPr>
            <a:r>
              <a:rPr lang="en-US"/>
              <a:t>Click to edit Master text styles</a:t>
            </a:r>
          </a:p>
          <a:p>
            <a:pPr marL="285750" marR="0" lvl="0" indent="-285750" algn="l" defTabSz="914400" rtl="0" eaLnBrk="1" fontAlgn="base" latinLnBrk="0" hangingPunct="1">
              <a:lnSpc>
                <a:spcPct val="90000"/>
              </a:lnSpc>
              <a:spcBef>
                <a:spcPts val="1200"/>
              </a:spcBef>
              <a:spcAft>
                <a:spcPts val="0"/>
              </a:spcAft>
              <a:buClr>
                <a:schemeClr val="accent5"/>
              </a:buClr>
              <a:buSzPct val="50000"/>
              <a:buFont typeface="Arial" panose="020B0604020202020204" pitchFamily="34" charset="0"/>
              <a:buBlip>
                <a:blip r:embed="rId2"/>
              </a:buBlip>
              <a:tabLst/>
              <a:defRPr/>
            </a:pPr>
            <a:r>
              <a:rPr lang="en-US"/>
              <a:t>Click to edit Master text styles</a:t>
            </a:r>
          </a:p>
          <a:p>
            <a:pPr marL="285750" marR="0" lvl="0" indent="-285750" algn="l" defTabSz="914400" rtl="0" eaLnBrk="1" fontAlgn="base" latinLnBrk="0" hangingPunct="1">
              <a:lnSpc>
                <a:spcPct val="90000"/>
              </a:lnSpc>
              <a:spcBef>
                <a:spcPts val="1200"/>
              </a:spcBef>
              <a:spcAft>
                <a:spcPts val="0"/>
              </a:spcAft>
              <a:buClr>
                <a:schemeClr val="accent5"/>
              </a:buClr>
              <a:buSzPct val="75000"/>
              <a:buFont typeface="Arial" panose="020B0604020202020204" pitchFamily="34" charset="0"/>
              <a:buChar char="•"/>
              <a:tabLst/>
              <a:defRPr/>
            </a:pPr>
            <a:endParaRPr lang="en-US"/>
          </a:p>
          <a:p>
            <a:pPr lvl="0"/>
            <a:endParaRPr lang="en-US"/>
          </a:p>
        </p:txBody>
      </p:sp>
      <p:sp>
        <p:nvSpPr>
          <p:cNvPr id="46" name="Picture Placeholder 45">
            <a:extLst>
              <a:ext uri="{FF2B5EF4-FFF2-40B4-BE49-F238E27FC236}">
                <a16:creationId xmlns:a16="http://schemas.microsoft.com/office/drawing/2014/main" id="{C2FE8DF2-F6A4-DB2E-A4BA-DBB719FFAF8D}"/>
              </a:ext>
            </a:extLst>
          </p:cNvPr>
          <p:cNvSpPr>
            <a:spLocks noGrp="1"/>
          </p:cNvSpPr>
          <p:nvPr>
            <p:ph type="pic" sz="quarter" idx="25" hasCustomPrompt="1"/>
          </p:nvPr>
        </p:nvSpPr>
        <p:spPr>
          <a:xfrm>
            <a:off x="564574" y="1169988"/>
            <a:ext cx="1828430" cy="604837"/>
          </a:xfrm>
        </p:spPr>
        <p:txBody>
          <a:bodyPr/>
          <a:lstStyle>
            <a:lvl1pPr>
              <a:defRPr>
                <a:solidFill>
                  <a:schemeClr val="bg2"/>
                </a:solidFill>
              </a:defRPr>
            </a:lvl1pPr>
          </a:lstStyle>
          <a:p>
            <a:r>
              <a:rPr lang="en-US"/>
              <a:t>Logo</a:t>
            </a:r>
          </a:p>
        </p:txBody>
      </p:sp>
      <p:sp>
        <p:nvSpPr>
          <p:cNvPr id="2" name="Rectangle 1">
            <a:extLst>
              <a:ext uri="{FF2B5EF4-FFF2-40B4-BE49-F238E27FC236}">
                <a16:creationId xmlns:a16="http://schemas.microsoft.com/office/drawing/2014/main" id="{C579B785-9B20-4B71-6826-9A7C9B3D3542}"/>
              </a:ext>
            </a:extLst>
          </p:cNvPr>
          <p:cNvSpPr/>
          <p:nvPr userDrawn="1"/>
        </p:nvSpPr>
        <p:spPr>
          <a:xfrm flipH="1">
            <a:off x="-47805" y="0"/>
            <a:ext cx="3400605" cy="688024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39263C15-68A8-3559-ACEA-318548DD33EA}"/>
              </a:ext>
            </a:extLst>
          </p:cNvPr>
          <p:cNvCxnSpPr>
            <a:cxnSpLocks/>
          </p:cNvCxnSpPr>
          <p:nvPr userDrawn="1"/>
        </p:nvCxnSpPr>
        <p:spPr>
          <a:xfrm>
            <a:off x="4028872" y="4177354"/>
            <a:ext cx="1763948" cy="0"/>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709BF7B-0123-64A3-BFE8-76F198AD411E}"/>
              </a:ext>
            </a:extLst>
          </p:cNvPr>
          <p:cNvCxnSpPr>
            <a:cxnSpLocks/>
          </p:cNvCxnSpPr>
          <p:nvPr userDrawn="1"/>
        </p:nvCxnSpPr>
        <p:spPr>
          <a:xfrm>
            <a:off x="6772072" y="4177354"/>
            <a:ext cx="1763948" cy="0"/>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9398A5D-1271-42E6-F2BD-ED61DA52BDCC}"/>
              </a:ext>
            </a:extLst>
          </p:cNvPr>
          <p:cNvCxnSpPr>
            <a:cxnSpLocks/>
          </p:cNvCxnSpPr>
          <p:nvPr userDrawn="1"/>
        </p:nvCxnSpPr>
        <p:spPr>
          <a:xfrm>
            <a:off x="9539591" y="4177354"/>
            <a:ext cx="1763948" cy="0"/>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2E03423-8F99-158D-5DE0-01A2E5846065}"/>
              </a:ext>
            </a:extLst>
          </p:cNvPr>
          <p:cNvSpPr txBox="1"/>
          <p:nvPr userDrawn="1"/>
        </p:nvSpPr>
        <p:spPr>
          <a:xfrm>
            <a:off x="3965179" y="1567325"/>
            <a:ext cx="2287854" cy="369332"/>
          </a:xfrm>
          <a:prstGeom prst="rect">
            <a:avLst/>
          </a:prstGeom>
          <a:noFill/>
        </p:spPr>
        <p:txBody>
          <a:bodyPr wrap="square">
            <a:spAutoFit/>
          </a:bodyPr>
          <a:lstStyle/>
          <a:p>
            <a:pPr algn="l" rtl="0" fontAlgn="base"/>
            <a:r>
              <a:rPr lang="en-US" sz="1800" b="1" i="0" u="none" strike="noStrike">
                <a:solidFill>
                  <a:srgbClr val="052040"/>
                </a:solidFill>
                <a:effectLst/>
                <a:latin typeface="Tenorite" panose="00000500000000000000" pitchFamily="2" charset="0"/>
              </a:rPr>
              <a:t>Placeholder:</a:t>
            </a:r>
            <a:r>
              <a:rPr lang="en-US" sz="1800" b="0" i="0">
                <a:solidFill>
                  <a:srgbClr val="052040"/>
                </a:solidFill>
                <a:effectLst/>
                <a:latin typeface="Tenorite" panose="00000500000000000000" pitchFamily="2" charset="0"/>
              </a:rPr>
              <a:t>​</a:t>
            </a:r>
            <a:endParaRPr lang="en-US" b="0" i="0">
              <a:solidFill>
                <a:srgbClr val="313435"/>
              </a:solidFill>
              <a:effectLst/>
              <a:latin typeface="Arial" panose="020B0604020202020204" pitchFamily="34" charset="0"/>
            </a:endParaRPr>
          </a:p>
        </p:txBody>
      </p:sp>
      <p:sp>
        <p:nvSpPr>
          <p:cNvPr id="11" name="TextBox 10">
            <a:extLst>
              <a:ext uri="{FF2B5EF4-FFF2-40B4-BE49-F238E27FC236}">
                <a16:creationId xmlns:a16="http://schemas.microsoft.com/office/drawing/2014/main" id="{3C1A8AB3-5414-42C7-FD0D-54A79A102AB5}"/>
              </a:ext>
            </a:extLst>
          </p:cNvPr>
          <p:cNvSpPr txBox="1"/>
          <p:nvPr userDrawn="1"/>
        </p:nvSpPr>
        <p:spPr>
          <a:xfrm>
            <a:off x="562150" y="4396583"/>
            <a:ext cx="2790649" cy="369332"/>
          </a:xfrm>
          <a:prstGeom prst="rect">
            <a:avLst/>
          </a:prstGeom>
          <a:noFill/>
        </p:spPr>
        <p:txBody>
          <a:bodyPr wrap="square">
            <a:spAutoFit/>
          </a:bodyPr>
          <a:lstStyle/>
          <a:p>
            <a:pPr algn="l" rtl="0" fontAlgn="base"/>
            <a:r>
              <a:rPr lang="en-US" sz="1800" b="1" i="0" u="none" strike="noStrike">
                <a:solidFill>
                  <a:schemeClr val="accent5"/>
                </a:solidFill>
                <a:effectLst/>
                <a:latin typeface="Tenorite" panose="00000500000000000000" pitchFamily="2" charset="0"/>
              </a:rPr>
              <a:t>Solution Set:</a:t>
            </a:r>
            <a:r>
              <a:rPr lang="en-US" sz="1800" b="0" i="0">
                <a:solidFill>
                  <a:schemeClr val="accent5"/>
                </a:solidFill>
                <a:effectLst/>
                <a:latin typeface="Tenorite" panose="00000500000000000000" pitchFamily="2" charset="0"/>
              </a:rPr>
              <a:t>​</a:t>
            </a:r>
            <a:endParaRPr lang="en-US" b="0" i="0">
              <a:solidFill>
                <a:schemeClr val="accent5"/>
              </a:solidFill>
              <a:effectLst/>
              <a:latin typeface="Arial" panose="020B0604020202020204" pitchFamily="34" charset="0"/>
            </a:endParaRPr>
          </a:p>
        </p:txBody>
      </p:sp>
      <p:cxnSp>
        <p:nvCxnSpPr>
          <p:cNvPr id="12" name="Straight Connector 11">
            <a:extLst>
              <a:ext uri="{FF2B5EF4-FFF2-40B4-BE49-F238E27FC236}">
                <a16:creationId xmlns:a16="http://schemas.microsoft.com/office/drawing/2014/main" id="{92631245-C634-E0D7-3B56-E6572258CF52}"/>
              </a:ext>
            </a:extLst>
          </p:cNvPr>
          <p:cNvCxnSpPr>
            <a:cxnSpLocks/>
          </p:cNvCxnSpPr>
          <p:nvPr userDrawn="1"/>
        </p:nvCxnSpPr>
        <p:spPr>
          <a:xfrm>
            <a:off x="609600" y="4177354"/>
            <a:ext cx="1763948" cy="0"/>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63A0156-E98B-FD8B-8FC7-E268DBA94A0D}"/>
              </a:ext>
            </a:extLst>
          </p:cNvPr>
          <p:cNvCxnSpPr>
            <a:cxnSpLocks/>
          </p:cNvCxnSpPr>
          <p:nvPr userDrawn="1"/>
        </p:nvCxnSpPr>
        <p:spPr>
          <a:xfrm>
            <a:off x="6234190" y="1559662"/>
            <a:ext cx="0" cy="1594932"/>
          </a:xfrm>
          <a:prstGeom prst="line">
            <a:avLst/>
          </a:prstGeom>
          <a:ln w="6350">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4" name="Footer Placeholder 4">
            <a:extLst>
              <a:ext uri="{FF2B5EF4-FFF2-40B4-BE49-F238E27FC236}">
                <a16:creationId xmlns:a16="http://schemas.microsoft.com/office/drawing/2014/main" id="{F06A3E72-4977-D060-307B-4AE47E3CC9BD}"/>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1"/>
                </a:solidFill>
                <a:latin typeface="+mj-lt"/>
              </a:rPr>
              <a:pPr algn="r"/>
              <a:t>‹#›</a:t>
            </a:fld>
            <a:endParaRPr lang="en-US" sz="1000" kern="0">
              <a:solidFill>
                <a:schemeClr val="tx1"/>
              </a:solidFill>
              <a:latin typeface="+mj-lt"/>
            </a:endParaRPr>
          </a:p>
        </p:txBody>
      </p:sp>
      <p:grpSp>
        <p:nvGrpSpPr>
          <p:cNvPr id="42" name="Group 41">
            <a:extLst>
              <a:ext uri="{FF2B5EF4-FFF2-40B4-BE49-F238E27FC236}">
                <a16:creationId xmlns:a16="http://schemas.microsoft.com/office/drawing/2014/main" id="{F342146E-48EA-B60E-0E01-2240E2AC6C03}"/>
              </a:ext>
            </a:extLst>
          </p:cNvPr>
          <p:cNvGrpSpPr>
            <a:grpSpLocks noChangeAspect="1"/>
          </p:cNvGrpSpPr>
          <p:nvPr userDrawn="1"/>
        </p:nvGrpSpPr>
        <p:grpSpPr>
          <a:xfrm>
            <a:off x="630936" y="6474312"/>
            <a:ext cx="500197" cy="209401"/>
            <a:chOff x="399" y="292"/>
            <a:chExt cx="719" cy="301"/>
          </a:xfrm>
          <a:solidFill>
            <a:schemeClr val="bg1"/>
          </a:solidFill>
        </p:grpSpPr>
        <p:sp>
          <p:nvSpPr>
            <p:cNvPr id="45" name="Freeform 5">
              <a:extLst>
                <a:ext uri="{FF2B5EF4-FFF2-40B4-BE49-F238E27FC236}">
                  <a16:creationId xmlns:a16="http://schemas.microsoft.com/office/drawing/2014/main" id="{6833C15A-8E4B-A813-90E8-D18038EBA68F}"/>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47" name="Freeform 6">
              <a:extLst>
                <a:ext uri="{FF2B5EF4-FFF2-40B4-BE49-F238E27FC236}">
                  <a16:creationId xmlns:a16="http://schemas.microsoft.com/office/drawing/2014/main" id="{8AEBB213-120B-EBF2-4C71-CB6920C20348}"/>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48" name="Freeform 7">
              <a:extLst>
                <a:ext uri="{FF2B5EF4-FFF2-40B4-BE49-F238E27FC236}">
                  <a16:creationId xmlns:a16="http://schemas.microsoft.com/office/drawing/2014/main" id="{E3A9B39C-5DD6-F3C0-8EB5-EC61B1FA7C74}"/>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49" name="Freeform 8">
              <a:extLst>
                <a:ext uri="{FF2B5EF4-FFF2-40B4-BE49-F238E27FC236}">
                  <a16:creationId xmlns:a16="http://schemas.microsoft.com/office/drawing/2014/main" id="{142B28E3-BC27-7544-EB1E-5EF3A7250873}"/>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27103953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5_Custom Layout">
    <p:bg>
      <p:bgPr>
        <a:solidFill>
          <a:schemeClr val="bg1"/>
        </a:solidFill>
        <a:effectLst/>
      </p:bgPr>
    </p:bg>
    <p:spTree>
      <p:nvGrpSpPr>
        <p:cNvPr id="1" name=""/>
        <p:cNvGrpSpPr/>
        <p:nvPr/>
      </p:nvGrpSpPr>
      <p:grpSpPr>
        <a:xfrm>
          <a:off x="0" y="0"/>
          <a:ext cx="0" cy="0"/>
          <a:chOff x="0" y="0"/>
          <a:chExt cx="0" cy="0"/>
        </a:xfrm>
      </p:grpSpPr>
      <p:sp>
        <p:nvSpPr>
          <p:cNvPr id="10" name="Chart Placeholder 9">
            <a:extLst>
              <a:ext uri="{FF2B5EF4-FFF2-40B4-BE49-F238E27FC236}">
                <a16:creationId xmlns:a16="http://schemas.microsoft.com/office/drawing/2014/main" id="{88C39D59-9D45-27A6-83CD-0C3681B781CA}"/>
              </a:ext>
            </a:extLst>
          </p:cNvPr>
          <p:cNvSpPr>
            <a:spLocks noGrp="1"/>
          </p:cNvSpPr>
          <p:nvPr>
            <p:ph type="chart" sz="quarter" idx="13"/>
          </p:nvPr>
        </p:nvSpPr>
        <p:spPr>
          <a:xfrm>
            <a:off x="6419808" y="735807"/>
            <a:ext cx="5180925" cy="5181600"/>
          </a:xfrm>
        </p:spPr>
        <p:txBody>
          <a:bodyPr/>
          <a:lstStyle/>
          <a:p>
            <a:r>
              <a:rPr lang="en-US"/>
              <a:t>Click icon to add chart</a:t>
            </a:r>
          </a:p>
        </p:txBody>
      </p:sp>
      <p:sp>
        <p:nvSpPr>
          <p:cNvPr id="5" name="Rectangle 4">
            <a:extLst>
              <a:ext uri="{FF2B5EF4-FFF2-40B4-BE49-F238E27FC236}">
                <a16:creationId xmlns:a16="http://schemas.microsoft.com/office/drawing/2014/main" id="{9048EBCC-3714-65A3-7EB9-5690D30D0045}"/>
              </a:ext>
            </a:extLst>
          </p:cNvPr>
          <p:cNvSpPr/>
          <p:nvPr/>
        </p:nvSpPr>
        <p:spPr>
          <a:xfrm>
            <a:off x="0" y="0"/>
            <a:ext cx="6096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a:extLst>
              <a:ext uri="{FF2B5EF4-FFF2-40B4-BE49-F238E27FC236}">
                <a16:creationId xmlns:a16="http://schemas.microsoft.com/office/drawing/2014/main" id="{A6E720A8-6F53-55C7-49E5-9B7FAE84EBE0}"/>
              </a:ext>
            </a:extLst>
          </p:cNvPr>
          <p:cNvSpPr>
            <a:spLocks noGrp="1"/>
          </p:cNvSpPr>
          <p:nvPr>
            <p:ph type="title" hasCustomPrompt="1"/>
          </p:nvPr>
        </p:nvSpPr>
        <p:spPr>
          <a:xfrm>
            <a:off x="617549" y="1511042"/>
            <a:ext cx="5265651" cy="1144213"/>
          </a:xfrm>
        </p:spPr>
        <p:txBody>
          <a:bodyPr anchor="b" anchorCtr="0">
            <a:noAutofit/>
          </a:bodyPr>
          <a:lstStyle>
            <a:lvl1pPr marL="0" marR="0" indent="6349" algn="l" defTabSz="457109" rtl="0" eaLnBrk="1" fontAlgn="auto" latinLnBrk="0" hangingPunct="1">
              <a:lnSpc>
                <a:spcPts val="4250"/>
              </a:lnSpc>
              <a:spcBef>
                <a:spcPct val="0"/>
              </a:spcBef>
              <a:spcAft>
                <a:spcPts val="0"/>
              </a:spcAft>
              <a:buClrTx/>
              <a:buSzTx/>
              <a:buFontTx/>
              <a:buNone/>
              <a:tabLst/>
              <a:defRPr lang="en-US" sz="4000" b="1" kern="1200" spc="-40" dirty="0">
                <a:solidFill>
                  <a:schemeClr val="tx1"/>
                </a:solidFill>
                <a:latin typeface="Tenorite Bold" charset="77"/>
                <a:ea typeface="Tenorite Bold" charset="77"/>
                <a:cs typeface="Tenorite Bold" charset="77"/>
              </a:defRPr>
            </a:lvl1pPr>
          </a:lstStyle>
          <a:p>
            <a:r>
              <a:rPr lang="en-US"/>
              <a:t>Slide with a pie chart and short headline. </a:t>
            </a:r>
          </a:p>
        </p:txBody>
      </p:sp>
      <p:sp>
        <p:nvSpPr>
          <p:cNvPr id="6" name="Content Placeholder 5">
            <a:extLst>
              <a:ext uri="{FF2B5EF4-FFF2-40B4-BE49-F238E27FC236}">
                <a16:creationId xmlns:a16="http://schemas.microsoft.com/office/drawing/2014/main" id="{E97CDC74-EE05-09C7-266B-75490B37A09A}"/>
              </a:ext>
            </a:extLst>
          </p:cNvPr>
          <p:cNvSpPr>
            <a:spLocks noGrp="1"/>
          </p:cNvSpPr>
          <p:nvPr>
            <p:ph sz="quarter" idx="12" hasCustomPrompt="1"/>
          </p:nvPr>
        </p:nvSpPr>
        <p:spPr>
          <a:xfrm>
            <a:off x="617548" y="2719010"/>
            <a:ext cx="5265651" cy="2653427"/>
          </a:xfrm>
        </p:spPr>
        <p:txBody>
          <a:bodyPr/>
          <a:lstStyle>
            <a:lvl1pPr marL="0" indent="6349">
              <a:lnSpc>
                <a:spcPts val="1795"/>
              </a:lnSpc>
              <a:buNone/>
              <a:defRPr lang="en-US" sz="1500" kern="1200">
                <a:solidFill>
                  <a:srgbClr val="052140"/>
                </a:solidFill>
                <a:latin typeface="Tenorite Regular" charset="77"/>
                <a:ea typeface="Tenorite Regular" charset="77"/>
                <a:cs typeface="Tenorite Regular" charset="77"/>
              </a:defRPr>
            </a:lvl1pPr>
            <a:lvl2pPr marL="228577" indent="0">
              <a:buNone/>
              <a:defRPr lang="en-US" sz="1500" kern="1200" dirty="0">
                <a:solidFill>
                  <a:srgbClr val="052140"/>
                </a:solidFill>
                <a:latin typeface="Tenorite Regular" charset="77"/>
                <a:ea typeface="Tenorite Regular" charset="77"/>
                <a:cs typeface="Tenorite Regular" charset="77"/>
              </a:defRPr>
            </a:lvl2pPr>
            <a:lvl3pPr marL="457154" indent="0">
              <a:buNone/>
              <a:defRPr lang="en-US" sz="1500" kern="1200" dirty="0">
                <a:solidFill>
                  <a:srgbClr val="052140"/>
                </a:solidFill>
                <a:latin typeface="Tenorite Regular" charset="77"/>
                <a:ea typeface="Tenorite Regular" charset="77"/>
                <a:cs typeface="Tenorite Regular" charset="77"/>
              </a:defRPr>
            </a:lvl3pPr>
            <a:lvl4pPr marL="685731" indent="0">
              <a:buNone/>
              <a:defRPr lang="en-US" sz="1500" kern="1200" dirty="0">
                <a:solidFill>
                  <a:srgbClr val="052140"/>
                </a:solidFill>
                <a:latin typeface="Tenorite Regular" charset="77"/>
                <a:ea typeface="Tenorite Regular" charset="77"/>
                <a:cs typeface="Tenorite Regular" charset="77"/>
              </a:defRPr>
            </a:lvl4pPr>
            <a:lvl5pPr marL="914309" indent="0">
              <a:buNone/>
              <a:defRPr lang="en-US" sz="1500" kern="1200" dirty="0">
                <a:solidFill>
                  <a:srgbClr val="052140"/>
                </a:solidFill>
                <a:latin typeface="Tenorite Regular" charset="77"/>
                <a:ea typeface="Tenorite Regular" charset="77"/>
                <a:cs typeface="Tenorite Regular" charset="77"/>
              </a:defRPr>
            </a:lvl5pPr>
          </a:lstStyle>
          <a:p>
            <a:pPr indent="12700">
              <a:lnSpc>
                <a:spcPts val="3590"/>
              </a:lnSpc>
              <a:defRPr lang="en-US"/>
            </a:pPr>
            <a:r>
              <a:rPr lang="en-US" sz="1500">
                <a:solidFill>
                  <a:srgbClr val="052140"/>
                </a:solidFill>
                <a:latin typeface="Tenorite Regular" charset="77"/>
                <a:ea typeface="Tenorite Regular" charset="77"/>
                <a:cs typeface="Tenorite Regular" charset="77"/>
              </a:rPr>
              <a:t>Lorem ipsum dolor sit </a:t>
            </a:r>
            <a:r>
              <a:rPr lang="en-US" sz="1500" err="1">
                <a:solidFill>
                  <a:srgbClr val="052140"/>
                </a:solidFill>
                <a:latin typeface="Tenorite Regular" charset="77"/>
                <a:ea typeface="Tenorite Regular" charset="77"/>
                <a:cs typeface="Tenorite Regular" charset="77"/>
              </a:rPr>
              <a:t>amet</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consectetur</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adipiscing</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elit</a:t>
            </a:r>
            <a:r>
              <a:rPr lang="en-US" sz="1500">
                <a:solidFill>
                  <a:srgbClr val="052140"/>
                </a:solidFill>
                <a:latin typeface="Tenorite Regular" charset="77"/>
                <a:ea typeface="Tenorite Regular" charset="77"/>
                <a:cs typeface="Tenorite Regular" charset="77"/>
              </a:rPr>
              <a:t>, sed do </a:t>
            </a:r>
            <a:r>
              <a:rPr lang="en-US" sz="1500" err="1">
                <a:solidFill>
                  <a:srgbClr val="052140"/>
                </a:solidFill>
                <a:latin typeface="Tenorite Regular" charset="77"/>
                <a:ea typeface="Tenorite Regular" charset="77"/>
                <a:cs typeface="Tenorite Regular" charset="77"/>
              </a:rPr>
              <a:t>eiusmod</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tempor</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incididunt</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ut</a:t>
            </a:r>
            <a:r>
              <a:rPr lang="en-US" sz="1500">
                <a:solidFill>
                  <a:srgbClr val="052140"/>
                </a:solidFill>
                <a:latin typeface="Tenorite Regular" charset="77"/>
                <a:ea typeface="Tenorite Regular" charset="77"/>
                <a:cs typeface="Tenorite Regular" charset="77"/>
              </a:rPr>
              <a:t> labore et dolore magna </a:t>
            </a:r>
            <a:r>
              <a:rPr lang="en-US" sz="1500" err="1">
                <a:solidFill>
                  <a:srgbClr val="052140"/>
                </a:solidFill>
                <a:latin typeface="Tenorite Regular" charset="77"/>
                <a:ea typeface="Tenorite Regular" charset="77"/>
                <a:cs typeface="Tenorite Regular" charset="77"/>
              </a:rPr>
              <a:t>aliqua</a:t>
            </a:r>
            <a:r>
              <a:rPr lang="en-US" sz="1500">
                <a:solidFill>
                  <a:srgbClr val="052140"/>
                </a:solidFill>
                <a:latin typeface="Tenorite Regular" charset="77"/>
                <a:ea typeface="Tenorite Regular" charset="77"/>
                <a:cs typeface="Tenorite Regular" charset="77"/>
              </a:rPr>
              <a:t>. Ut </a:t>
            </a:r>
            <a:r>
              <a:rPr lang="en-US" sz="1500" err="1">
                <a:solidFill>
                  <a:srgbClr val="052140"/>
                </a:solidFill>
                <a:latin typeface="Tenorite Regular" charset="77"/>
                <a:ea typeface="Tenorite Regular" charset="77"/>
                <a:cs typeface="Tenorite Regular" charset="77"/>
              </a:rPr>
              <a:t>enim</a:t>
            </a:r>
            <a:r>
              <a:rPr lang="en-US" sz="1500">
                <a:solidFill>
                  <a:srgbClr val="052140"/>
                </a:solidFill>
                <a:latin typeface="Tenorite Regular" charset="77"/>
                <a:ea typeface="Tenorite Regular" charset="77"/>
                <a:cs typeface="Tenorite Regular" charset="77"/>
              </a:rPr>
              <a:t> ad minim </a:t>
            </a:r>
            <a:r>
              <a:rPr lang="en-US" sz="1500" err="1">
                <a:solidFill>
                  <a:srgbClr val="052140"/>
                </a:solidFill>
                <a:latin typeface="Tenorite Regular" charset="77"/>
                <a:ea typeface="Tenorite Regular" charset="77"/>
                <a:cs typeface="Tenorite Regular" charset="77"/>
              </a:rPr>
              <a:t>veniam</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quis</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nostrud</a:t>
            </a:r>
            <a:r>
              <a:rPr lang="en-US" sz="1500">
                <a:solidFill>
                  <a:srgbClr val="052140"/>
                </a:solidFill>
                <a:latin typeface="Tenorite Regular" charset="77"/>
                <a:ea typeface="Tenorite Regular" charset="77"/>
                <a:cs typeface="Tenorite Regular" charset="77"/>
              </a:rPr>
              <a:t> exercitation </a:t>
            </a:r>
            <a:r>
              <a:rPr lang="en-US" sz="1500" err="1">
                <a:solidFill>
                  <a:srgbClr val="052140"/>
                </a:solidFill>
                <a:latin typeface="Tenorite Regular" charset="77"/>
                <a:ea typeface="Tenorite Regular" charset="77"/>
                <a:cs typeface="Tenorite Regular" charset="77"/>
              </a:rPr>
              <a:t>ullamco</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laboris</a:t>
            </a:r>
            <a:r>
              <a:rPr lang="en-US" sz="1500">
                <a:solidFill>
                  <a:srgbClr val="052140"/>
                </a:solidFill>
                <a:latin typeface="Tenorite Regular" charset="77"/>
                <a:ea typeface="Tenorite Regular" charset="77"/>
                <a:cs typeface="Tenorite Regular" charset="77"/>
              </a:rPr>
              <a:t> nisi </a:t>
            </a:r>
            <a:r>
              <a:rPr lang="en-US" sz="1500" err="1">
                <a:solidFill>
                  <a:srgbClr val="052140"/>
                </a:solidFill>
                <a:latin typeface="Tenorite Regular" charset="77"/>
                <a:ea typeface="Tenorite Regular" charset="77"/>
                <a:cs typeface="Tenorite Regular" charset="77"/>
              </a:rPr>
              <a:t>ut</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aliquip</a:t>
            </a:r>
            <a:r>
              <a:rPr lang="en-US" sz="1500">
                <a:solidFill>
                  <a:srgbClr val="052140"/>
                </a:solidFill>
                <a:latin typeface="Tenorite Regular" charset="77"/>
                <a:ea typeface="Tenorite Regular" charset="77"/>
                <a:cs typeface="Tenorite Regular" charset="77"/>
              </a:rPr>
              <a:t> ex </a:t>
            </a:r>
            <a:r>
              <a:rPr lang="en-US" sz="1500" err="1">
                <a:solidFill>
                  <a:srgbClr val="052140"/>
                </a:solidFill>
                <a:latin typeface="Tenorite Regular" charset="77"/>
                <a:ea typeface="Tenorite Regular" charset="77"/>
                <a:cs typeface="Tenorite Regular" charset="77"/>
              </a:rPr>
              <a:t>ea</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commodo</a:t>
            </a:r>
            <a:r>
              <a:rPr lang="en-US" sz="1500">
                <a:solidFill>
                  <a:srgbClr val="052140"/>
                </a:solidFill>
                <a:latin typeface="Tenorite Regular" charset="77"/>
                <a:ea typeface="Tenorite Regular" charset="77"/>
                <a:cs typeface="Tenorite Regular" charset="77"/>
              </a:rPr>
              <a:t> </a:t>
            </a:r>
            <a:r>
              <a:rPr lang="en-US" sz="1500" err="1">
                <a:solidFill>
                  <a:srgbClr val="052140"/>
                </a:solidFill>
                <a:latin typeface="Tenorite Regular" charset="77"/>
                <a:ea typeface="Tenorite Regular" charset="77"/>
                <a:cs typeface="Tenorite Regular" charset="77"/>
              </a:rPr>
              <a:t>consequat</a:t>
            </a:r>
            <a:r>
              <a:rPr lang="en-US" sz="1500">
                <a:solidFill>
                  <a:srgbClr val="052140"/>
                </a:solidFill>
                <a:latin typeface="Tenorite Regular" charset="77"/>
                <a:ea typeface="Tenorite Regular" charset="77"/>
                <a:cs typeface="Tenorite Regular" charset="77"/>
              </a:rPr>
              <a:t>. </a:t>
            </a:r>
            <a:r>
              <a:rPr lang="en-US" sz="600">
                <a:solidFill>
                  <a:srgbClr val="231F20"/>
                </a:solidFill>
                <a:latin typeface="Tenorite Regular" charset="77"/>
                <a:ea typeface="Tenorite Regular" charset="77"/>
                <a:cs typeface="Tenorite Regular" charset="77"/>
              </a:rPr>
              <a:t> </a:t>
            </a:r>
          </a:p>
        </p:txBody>
      </p:sp>
      <p:sp>
        <p:nvSpPr>
          <p:cNvPr id="13" name="Rectangle 12">
            <a:extLst>
              <a:ext uri="{FF2B5EF4-FFF2-40B4-BE49-F238E27FC236}">
                <a16:creationId xmlns:a16="http://schemas.microsoft.com/office/drawing/2014/main" id="{0B685DFC-87C7-DA7B-D5A3-AE37CF9E3CAF}"/>
              </a:ext>
            </a:extLst>
          </p:cNvPr>
          <p:cNvSpPr/>
          <p:nvPr userDrawn="1"/>
        </p:nvSpPr>
        <p:spPr>
          <a:xfrm>
            <a:off x="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Footer Placeholder 4">
            <a:extLst>
              <a:ext uri="{FF2B5EF4-FFF2-40B4-BE49-F238E27FC236}">
                <a16:creationId xmlns:a16="http://schemas.microsoft.com/office/drawing/2014/main" id="{F7787845-DEA0-E850-B076-F3C773CBAEFB}"/>
              </a:ext>
            </a:extLst>
          </p:cNvPr>
          <p:cNvSpPr txBox="1">
            <a:spLocks/>
          </p:cNvSpPr>
          <p:nvPr userDrawn="1"/>
        </p:nvSpPr>
        <p:spPr>
          <a:xfrm>
            <a:off x="7272686"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tx1"/>
                </a:solidFill>
                <a:latin typeface="+mj-lt"/>
              </a:rPr>
              <a:pPr algn="r"/>
              <a:t>‹#›</a:t>
            </a:fld>
            <a:endParaRPr lang="en-US" sz="1000" kern="0">
              <a:solidFill>
                <a:schemeClr val="tx1"/>
              </a:solidFill>
              <a:latin typeface="+mj-lt"/>
            </a:endParaRPr>
          </a:p>
        </p:txBody>
      </p:sp>
      <p:grpSp>
        <p:nvGrpSpPr>
          <p:cNvPr id="4" name="Group 3">
            <a:extLst>
              <a:ext uri="{FF2B5EF4-FFF2-40B4-BE49-F238E27FC236}">
                <a16:creationId xmlns:a16="http://schemas.microsoft.com/office/drawing/2014/main" id="{B05D581A-A69E-1226-7A51-191C207D3F85}"/>
              </a:ext>
            </a:extLst>
          </p:cNvPr>
          <p:cNvGrpSpPr>
            <a:grpSpLocks noChangeAspect="1"/>
          </p:cNvGrpSpPr>
          <p:nvPr userDrawn="1"/>
        </p:nvGrpSpPr>
        <p:grpSpPr>
          <a:xfrm>
            <a:off x="630936" y="6474312"/>
            <a:ext cx="500197" cy="209401"/>
            <a:chOff x="399" y="292"/>
            <a:chExt cx="719" cy="301"/>
          </a:xfrm>
          <a:solidFill>
            <a:srgbClr val="13083E"/>
          </a:solidFill>
        </p:grpSpPr>
        <p:sp>
          <p:nvSpPr>
            <p:cNvPr id="7" name="Freeform 5">
              <a:extLst>
                <a:ext uri="{FF2B5EF4-FFF2-40B4-BE49-F238E27FC236}">
                  <a16:creationId xmlns:a16="http://schemas.microsoft.com/office/drawing/2014/main" id="{F954A1A8-5073-F703-9CA1-64878E9282B6}"/>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8" name="Freeform 6">
              <a:extLst>
                <a:ext uri="{FF2B5EF4-FFF2-40B4-BE49-F238E27FC236}">
                  <a16:creationId xmlns:a16="http://schemas.microsoft.com/office/drawing/2014/main" id="{F7A13EA5-AE74-479E-CF45-419D7C75B1D7}"/>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9" name="Freeform 7">
              <a:extLst>
                <a:ext uri="{FF2B5EF4-FFF2-40B4-BE49-F238E27FC236}">
                  <a16:creationId xmlns:a16="http://schemas.microsoft.com/office/drawing/2014/main" id="{32AA935A-AE0E-F96B-CD47-9F00E764DEFB}"/>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1" name="Freeform 8">
              <a:extLst>
                <a:ext uri="{FF2B5EF4-FFF2-40B4-BE49-F238E27FC236}">
                  <a16:creationId xmlns:a16="http://schemas.microsoft.com/office/drawing/2014/main" id="{A1DBCBBA-3525-1A95-378F-F145F657D8B9}"/>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459606560"/>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rop in background image">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ED3EC18-9389-EC5F-E68E-4BDB2633F84F}"/>
              </a:ext>
            </a:extLst>
          </p:cNvPr>
          <p:cNvSpPr>
            <a:spLocks noGrp="1"/>
          </p:cNvSpPr>
          <p:nvPr>
            <p:ph type="pic" sz="quarter" idx="13"/>
          </p:nvPr>
        </p:nvSpPr>
        <p:spPr>
          <a:xfrm>
            <a:off x="0" y="0"/>
            <a:ext cx="12323135" cy="6974958"/>
          </a:xfrm>
        </p:spPr>
        <p:txBody>
          <a:bodyPr/>
          <a:lstStyle/>
          <a:p>
            <a:endParaRPr lang="en-US"/>
          </a:p>
        </p:txBody>
      </p:sp>
      <p:sp>
        <p:nvSpPr>
          <p:cNvPr id="2" name="Title 1">
            <a:extLst>
              <a:ext uri="{FF2B5EF4-FFF2-40B4-BE49-F238E27FC236}">
                <a16:creationId xmlns:a16="http://schemas.microsoft.com/office/drawing/2014/main" id="{E609ECE8-0F38-C9D2-BADE-39AB0A336AB5}"/>
              </a:ext>
            </a:extLst>
          </p:cNvPr>
          <p:cNvSpPr>
            <a:spLocks noGrp="1"/>
          </p:cNvSpPr>
          <p:nvPr>
            <p:ph type="title"/>
          </p:nvPr>
        </p:nvSpPr>
        <p:spPr>
          <a:xfrm>
            <a:off x="611665" y="278904"/>
            <a:ext cx="5484336" cy="2368672"/>
          </a:xfrm>
        </p:spPr>
        <p:txBody>
          <a:bodyPr anchor="b">
            <a:noAutofit/>
          </a:bodyPr>
          <a:lstStyle>
            <a:lvl1pPr>
              <a:defRPr sz="4000">
                <a:solidFill>
                  <a:schemeClr val="bg2"/>
                </a:solidFill>
              </a:defRPr>
            </a:lvl1pPr>
          </a:lstStyle>
          <a:p>
            <a:r>
              <a:rPr lang="en-US"/>
              <a:t>Click to edit Master title style</a:t>
            </a:r>
          </a:p>
        </p:txBody>
      </p:sp>
      <p:sp>
        <p:nvSpPr>
          <p:cNvPr id="3" name="Content Placeholder 5">
            <a:extLst>
              <a:ext uri="{FF2B5EF4-FFF2-40B4-BE49-F238E27FC236}">
                <a16:creationId xmlns:a16="http://schemas.microsoft.com/office/drawing/2014/main" id="{3366A364-2DE8-2A5A-73C1-7AC3D2376B2B}"/>
              </a:ext>
            </a:extLst>
          </p:cNvPr>
          <p:cNvSpPr>
            <a:spLocks noGrp="1"/>
          </p:cNvSpPr>
          <p:nvPr>
            <p:ph sz="quarter" idx="12" hasCustomPrompt="1"/>
          </p:nvPr>
        </p:nvSpPr>
        <p:spPr>
          <a:xfrm>
            <a:off x="617548" y="2719010"/>
            <a:ext cx="5478452" cy="2653427"/>
          </a:xfrm>
        </p:spPr>
        <p:txBody>
          <a:bodyPr/>
          <a:lstStyle>
            <a:lvl1pPr marL="0" indent="6349">
              <a:lnSpc>
                <a:spcPct val="80000"/>
              </a:lnSpc>
              <a:buNone/>
              <a:defRPr lang="en-US" sz="1500" kern="1200">
                <a:solidFill>
                  <a:schemeClr val="bg1"/>
                </a:solidFill>
                <a:latin typeface="Tenorite Regular" charset="77"/>
                <a:ea typeface="Tenorite Regular" charset="77"/>
                <a:cs typeface="Tenorite Regular" charset="77"/>
              </a:defRPr>
            </a:lvl1pPr>
            <a:lvl2pPr marL="228577" indent="0">
              <a:buNone/>
              <a:defRPr lang="en-US" sz="1500" kern="1200" dirty="0">
                <a:solidFill>
                  <a:schemeClr val="bg1"/>
                </a:solidFill>
                <a:latin typeface="Tenorite Regular" charset="77"/>
                <a:ea typeface="Tenorite Regular" charset="77"/>
                <a:cs typeface="Tenorite Regular" charset="77"/>
              </a:defRPr>
            </a:lvl2pPr>
            <a:lvl3pPr marL="457154" indent="0">
              <a:buNone/>
              <a:defRPr lang="en-US" sz="1500" kern="1200" dirty="0">
                <a:solidFill>
                  <a:schemeClr val="bg1"/>
                </a:solidFill>
                <a:latin typeface="Tenorite Regular" charset="77"/>
                <a:ea typeface="Tenorite Regular" charset="77"/>
                <a:cs typeface="Tenorite Regular" charset="77"/>
              </a:defRPr>
            </a:lvl3pPr>
            <a:lvl4pPr marL="685731" indent="0">
              <a:buNone/>
              <a:defRPr lang="en-US" sz="1500" kern="1200" dirty="0">
                <a:solidFill>
                  <a:schemeClr val="bg1"/>
                </a:solidFill>
                <a:latin typeface="Tenorite Regular" charset="77"/>
                <a:ea typeface="Tenorite Regular" charset="77"/>
                <a:cs typeface="Tenorite Regular" charset="77"/>
              </a:defRPr>
            </a:lvl4pPr>
            <a:lvl5pPr marL="914309" indent="0">
              <a:buNone/>
              <a:defRPr lang="en-US" sz="1500" kern="1200" dirty="0">
                <a:solidFill>
                  <a:schemeClr val="bg1"/>
                </a:solidFill>
                <a:latin typeface="Tenorite Regular" charset="77"/>
                <a:ea typeface="Tenorite Regular" charset="77"/>
                <a:cs typeface="Tenorite Regular" charset="77"/>
              </a:defRPr>
            </a:lvl5pPr>
          </a:lstStyle>
          <a:p>
            <a:pPr indent="12700">
              <a:lnSpc>
                <a:spcPts val="3600"/>
              </a:lnSpc>
              <a:defRPr lang="en-US"/>
            </a:pPr>
            <a:r>
              <a:rPr lang="en-US" sz="1500">
                <a:solidFill>
                  <a:srgbClr val="FFFFFF"/>
                </a:solidFill>
                <a:latin typeface="Tenorite Regular" charset="77"/>
                <a:ea typeface="Tenorite Regular" charset="77"/>
                <a:cs typeface="Tenorite Regular" charset="77"/>
              </a:rPr>
              <a:t>Placeholder</a:t>
            </a:r>
          </a:p>
        </p:txBody>
      </p:sp>
      <p:sp>
        <p:nvSpPr>
          <p:cNvPr id="16" name="Footer Placeholder 4">
            <a:extLst>
              <a:ext uri="{FF2B5EF4-FFF2-40B4-BE49-F238E27FC236}">
                <a16:creationId xmlns:a16="http://schemas.microsoft.com/office/drawing/2014/main" id="{A99CBFB5-9915-9D40-0252-E8436C7AEDEA}"/>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bg2"/>
                </a:solidFill>
                <a:latin typeface="+mj-lt"/>
              </a:rPr>
              <a:pPr algn="r"/>
              <a:t>‹#›</a:t>
            </a:fld>
            <a:endParaRPr lang="en-US" sz="1000" kern="0">
              <a:solidFill>
                <a:schemeClr val="bg2"/>
              </a:solidFill>
              <a:latin typeface="+mj-lt"/>
            </a:endParaRPr>
          </a:p>
        </p:txBody>
      </p:sp>
      <p:grpSp>
        <p:nvGrpSpPr>
          <p:cNvPr id="6" name="Group 5">
            <a:extLst>
              <a:ext uri="{FF2B5EF4-FFF2-40B4-BE49-F238E27FC236}">
                <a16:creationId xmlns:a16="http://schemas.microsoft.com/office/drawing/2014/main" id="{63B6A032-634C-DE85-9133-BC7739FE47EA}"/>
              </a:ext>
            </a:extLst>
          </p:cNvPr>
          <p:cNvGrpSpPr>
            <a:grpSpLocks noChangeAspect="1"/>
          </p:cNvGrpSpPr>
          <p:nvPr userDrawn="1"/>
        </p:nvGrpSpPr>
        <p:grpSpPr>
          <a:xfrm>
            <a:off x="630936" y="6474312"/>
            <a:ext cx="500197" cy="209401"/>
            <a:chOff x="399" y="292"/>
            <a:chExt cx="719" cy="301"/>
          </a:xfrm>
          <a:solidFill>
            <a:schemeClr val="bg1"/>
          </a:solidFill>
        </p:grpSpPr>
        <p:sp>
          <p:nvSpPr>
            <p:cNvPr id="7" name="Freeform 5">
              <a:extLst>
                <a:ext uri="{FF2B5EF4-FFF2-40B4-BE49-F238E27FC236}">
                  <a16:creationId xmlns:a16="http://schemas.microsoft.com/office/drawing/2014/main" id="{EB498889-E481-1A52-6C1E-235EBF55C990}"/>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8" name="Freeform 6">
              <a:extLst>
                <a:ext uri="{FF2B5EF4-FFF2-40B4-BE49-F238E27FC236}">
                  <a16:creationId xmlns:a16="http://schemas.microsoft.com/office/drawing/2014/main" id="{36CAF549-F99F-88F5-30D2-352264786394}"/>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9" name="Freeform 7">
              <a:extLst>
                <a:ext uri="{FF2B5EF4-FFF2-40B4-BE49-F238E27FC236}">
                  <a16:creationId xmlns:a16="http://schemas.microsoft.com/office/drawing/2014/main" id="{265C3650-7B1C-FC08-E630-9424F69702B9}"/>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7" name="Freeform 8">
              <a:extLst>
                <a:ext uri="{FF2B5EF4-FFF2-40B4-BE49-F238E27FC236}">
                  <a16:creationId xmlns:a16="http://schemas.microsoft.com/office/drawing/2014/main" id="{1107FA34-FF83-62B0-FAE5-85DFF7497A3B}"/>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32248363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4E7823D-B638-7D88-2F7B-85282C0EBCEC}"/>
              </a:ext>
            </a:extLst>
          </p:cNvPr>
          <p:cNvSpPr>
            <a:spLocks noGrp="1"/>
          </p:cNvSpPr>
          <p:nvPr>
            <p:ph type="pic" sz="quarter" idx="13"/>
          </p:nvPr>
        </p:nvSpPr>
        <p:spPr>
          <a:xfrm>
            <a:off x="-69575" y="-79513"/>
            <a:ext cx="12404035" cy="7007087"/>
          </a:xfrm>
        </p:spPr>
        <p:txBody>
          <a:bodyPr anchor="ctr"/>
          <a:lstStyle>
            <a:lvl1pPr algn="ctr">
              <a:defRPr>
                <a:solidFill>
                  <a:schemeClr val="bg1"/>
                </a:solidFill>
              </a:defRPr>
            </a:lvl1pPr>
          </a:lstStyle>
          <a:p>
            <a:endParaRPr lang="en-US"/>
          </a:p>
        </p:txBody>
      </p:sp>
      <p:sp>
        <p:nvSpPr>
          <p:cNvPr id="2" name="Title 1">
            <a:extLst>
              <a:ext uri="{FF2B5EF4-FFF2-40B4-BE49-F238E27FC236}">
                <a16:creationId xmlns:a16="http://schemas.microsoft.com/office/drawing/2014/main" id="{E609ECE8-0F38-C9D2-BADE-39AB0A336AB5}"/>
              </a:ext>
            </a:extLst>
          </p:cNvPr>
          <p:cNvSpPr>
            <a:spLocks noGrp="1"/>
          </p:cNvSpPr>
          <p:nvPr>
            <p:ph type="title"/>
          </p:nvPr>
        </p:nvSpPr>
        <p:spPr>
          <a:xfrm>
            <a:off x="611665" y="278904"/>
            <a:ext cx="5484336" cy="2368672"/>
          </a:xfrm>
        </p:spPr>
        <p:txBody>
          <a:bodyPr anchor="b">
            <a:noAutofit/>
          </a:bodyPr>
          <a:lstStyle>
            <a:lvl1pPr>
              <a:defRPr sz="4000">
                <a:solidFill>
                  <a:schemeClr val="bg2"/>
                </a:solidFill>
              </a:defRPr>
            </a:lvl1pPr>
          </a:lstStyle>
          <a:p>
            <a:r>
              <a:rPr lang="en-US"/>
              <a:t>Click to edit Master title style</a:t>
            </a:r>
          </a:p>
        </p:txBody>
      </p:sp>
      <p:sp>
        <p:nvSpPr>
          <p:cNvPr id="3" name="Content Placeholder 5">
            <a:extLst>
              <a:ext uri="{FF2B5EF4-FFF2-40B4-BE49-F238E27FC236}">
                <a16:creationId xmlns:a16="http://schemas.microsoft.com/office/drawing/2014/main" id="{3366A364-2DE8-2A5A-73C1-7AC3D2376B2B}"/>
              </a:ext>
            </a:extLst>
          </p:cNvPr>
          <p:cNvSpPr>
            <a:spLocks noGrp="1"/>
          </p:cNvSpPr>
          <p:nvPr>
            <p:ph sz="quarter" idx="12" hasCustomPrompt="1"/>
          </p:nvPr>
        </p:nvSpPr>
        <p:spPr>
          <a:xfrm>
            <a:off x="617548" y="2719010"/>
            <a:ext cx="5478452" cy="2653427"/>
          </a:xfrm>
        </p:spPr>
        <p:txBody>
          <a:bodyPr/>
          <a:lstStyle>
            <a:lvl1pPr marL="0" indent="6349">
              <a:lnSpc>
                <a:spcPct val="80000"/>
              </a:lnSpc>
              <a:buNone/>
              <a:defRPr lang="en-US" sz="1500" kern="1200">
                <a:solidFill>
                  <a:schemeClr val="bg1"/>
                </a:solidFill>
                <a:latin typeface="Tenorite Regular" charset="77"/>
                <a:ea typeface="Tenorite Regular" charset="77"/>
                <a:cs typeface="Tenorite Regular" charset="77"/>
              </a:defRPr>
            </a:lvl1pPr>
            <a:lvl2pPr marL="228577" indent="0">
              <a:buNone/>
              <a:defRPr lang="en-US" sz="1500" kern="1200" dirty="0">
                <a:solidFill>
                  <a:schemeClr val="bg1"/>
                </a:solidFill>
                <a:latin typeface="Tenorite Regular" charset="77"/>
                <a:ea typeface="Tenorite Regular" charset="77"/>
                <a:cs typeface="Tenorite Regular" charset="77"/>
              </a:defRPr>
            </a:lvl2pPr>
            <a:lvl3pPr marL="457154" indent="0">
              <a:buNone/>
              <a:defRPr lang="en-US" sz="1500" kern="1200" dirty="0">
                <a:solidFill>
                  <a:schemeClr val="bg1"/>
                </a:solidFill>
                <a:latin typeface="Tenorite Regular" charset="77"/>
                <a:ea typeface="Tenorite Regular" charset="77"/>
                <a:cs typeface="Tenorite Regular" charset="77"/>
              </a:defRPr>
            </a:lvl3pPr>
            <a:lvl4pPr marL="685731" indent="0">
              <a:buNone/>
              <a:defRPr lang="en-US" sz="1500" kern="1200" dirty="0">
                <a:solidFill>
                  <a:schemeClr val="bg1"/>
                </a:solidFill>
                <a:latin typeface="Tenorite Regular" charset="77"/>
                <a:ea typeface="Tenorite Regular" charset="77"/>
                <a:cs typeface="Tenorite Regular" charset="77"/>
              </a:defRPr>
            </a:lvl4pPr>
            <a:lvl5pPr marL="914309" indent="0">
              <a:buNone/>
              <a:defRPr lang="en-US" sz="1500" kern="1200" dirty="0">
                <a:solidFill>
                  <a:schemeClr val="bg1"/>
                </a:solidFill>
                <a:latin typeface="Tenorite Regular" charset="77"/>
                <a:ea typeface="Tenorite Regular" charset="77"/>
                <a:cs typeface="Tenorite Regular" charset="77"/>
              </a:defRPr>
            </a:lvl5pPr>
          </a:lstStyle>
          <a:p>
            <a:pPr indent="12700">
              <a:lnSpc>
                <a:spcPts val="3600"/>
              </a:lnSpc>
              <a:defRPr lang="en-US"/>
            </a:pPr>
            <a:r>
              <a:rPr lang="en-US" sz="1500">
                <a:solidFill>
                  <a:srgbClr val="FFFFFF"/>
                </a:solidFill>
                <a:latin typeface="Tenorite Regular" charset="77"/>
                <a:ea typeface="Tenorite Regular" charset="77"/>
                <a:cs typeface="Tenorite Regular" charset="77"/>
              </a:rPr>
              <a:t>Use this format sparingly to help big statements stand out. Look for images with dark backgrounds and plenty of clear space to ensure that text is legible.  </a:t>
            </a:r>
          </a:p>
        </p:txBody>
      </p:sp>
      <p:sp>
        <p:nvSpPr>
          <p:cNvPr id="16" name="Footer Placeholder 4">
            <a:extLst>
              <a:ext uri="{FF2B5EF4-FFF2-40B4-BE49-F238E27FC236}">
                <a16:creationId xmlns:a16="http://schemas.microsoft.com/office/drawing/2014/main" id="{A99CBFB5-9915-9D40-0252-E8436C7AEDEA}"/>
              </a:ext>
            </a:extLst>
          </p:cNvPr>
          <p:cNvSpPr txBox="1">
            <a:spLocks/>
          </p:cNvSpPr>
          <p:nvPr userDrawn="1"/>
        </p:nvSpPr>
        <p:spPr>
          <a:xfrm>
            <a:off x="7330704" y="649224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chemeClr val="bg2"/>
                </a:solidFill>
                <a:latin typeface="+mj-lt"/>
              </a:rPr>
              <a:pPr algn="r"/>
              <a:t>‹#›</a:t>
            </a:fld>
            <a:endParaRPr lang="en-US" sz="1000" kern="0">
              <a:solidFill>
                <a:schemeClr val="bg2"/>
              </a:solidFill>
              <a:latin typeface="+mj-lt"/>
            </a:endParaRPr>
          </a:p>
        </p:txBody>
      </p:sp>
      <p:grpSp>
        <p:nvGrpSpPr>
          <p:cNvPr id="6" name="Group 5">
            <a:extLst>
              <a:ext uri="{FF2B5EF4-FFF2-40B4-BE49-F238E27FC236}">
                <a16:creationId xmlns:a16="http://schemas.microsoft.com/office/drawing/2014/main" id="{4A804778-34B4-E8A9-C51D-F4F3D6167F91}"/>
              </a:ext>
            </a:extLst>
          </p:cNvPr>
          <p:cNvGrpSpPr>
            <a:grpSpLocks noChangeAspect="1"/>
          </p:cNvGrpSpPr>
          <p:nvPr userDrawn="1"/>
        </p:nvGrpSpPr>
        <p:grpSpPr>
          <a:xfrm>
            <a:off x="630936" y="6474312"/>
            <a:ext cx="500197" cy="209401"/>
            <a:chOff x="399" y="292"/>
            <a:chExt cx="719" cy="301"/>
          </a:xfrm>
          <a:solidFill>
            <a:schemeClr val="bg1"/>
          </a:solidFill>
        </p:grpSpPr>
        <p:sp>
          <p:nvSpPr>
            <p:cNvPr id="7" name="Freeform 5">
              <a:extLst>
                <a:ext uri="{FF2B5EF4-FFF2-40B4-BE49-F238E27FC236}">
                  <a16:creationId xmlns:a16="http://schemas.microsoft.com/office/drawing/2014/main" id="{06FE66A5-5DF4-8A4E-B471-AD540B42773B}"/>
                </a:ext>
              </a:extLst>
            </p:cNvPr>
            <p:cNvSpPr>
              <a:spLocks noEditPoints="1"/>
            </p:cNvSpPr>
            <p:nvPr userDrawn="1"/>
          </p:nvSpPr>
          <p:spPr bwMode="auto">
            <a:xfrm>
              <a:off x="651" y="345"/>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8" name="Freeform 6">
              <a:extLst>
                <a:ext uri="{FF2B5EF4-FFF2-40B4-BE49-F238E27FC236}">
                  <a16:creationId xmlns:a16="http://schemas.microsoft.com/office/drawing/2014/main" id="{D051E3C8-CD33-885F-4C6D-CCE77C05D48E}"/>
                </a:ext>
              </a:extLst>
            </p:cNvPr>
            <p:cNvSpPr/>
            <p:nvPr userDrawn="1"/>
          </p:nvSpPr>
          <p:spPr bwMode="auto">
            <a:xfrm>
              <a:off x="795" y="402"/>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9" name="Freeform 7">
              <a:extLst>
                <a:ext uri="{FF2B5EF4-FFF2-40B4-BE49-F238E27FC236}">
                  <a16:creationId xmlns:a16="http://schemas.microsoft.com/office/drawing/2014/main" id="{0CE6C41B-4C96-5CC4-443E-E9D2E17DDD77}"/>
                </a:ext>
              </a:extLst>
            </p:cNvPr>
            <p:cNvSpPr/>
            <p:nvPr userDrawn="1"/>
          </p:nvSpPr>
          <p:spPr bwMode="auto">
            <a:xfrm>
              <a:off x="998" y="402"/>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sp>
          <p:nvSpPr>
            <p:cNvPr id="17" name="Freeform 8">
              <a:extLst>
                <a:ext uri="{FF2B5EF4-FFF2-40B4-BE49-F238E27FC236}">
                  <a16:creationId xmlns:a16="http://schemas.microsoft.com/office/drawing/2014/main" id="{7EBC04B7-FB91-2439-806A-01E909EF0AC1}"/>
                </a:ext>
              </a:extLst>
            </p:cNvPr>
            <p:cNvSpPr>
              <a:spLocks noEditPoints="1"/>
            </p:cNvSpPr>
            <p:nvPr userDrawn="1"/>
          </p:nvSpPr>
          <p:spPr bwMode="auto">
            <a:xfrm>
              <a:off x="399" y="292"/>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grpFill/>
            <a:ln w="0">
              <a:noFill/>
              <a:prstDash val="solid"/>
              <a:round/>
            </a:ln>
          </p:spPr>
          <p:txBody>
            <a:bodyPr vert="horz" wrap="square" lIns="91440" tIns="45720" rIns="91440" bIns="45720" numCol="1" anchor="t" anchorCtr="0" compatLnSpc="1">
              <a:prstTxWarp prst="textNoShape">
                <a:avLst/>
              </a:prstTxWarp>
            </a:bodyPr>
            <a:lstStyle/>
            <a:p>
              <a:endParaRPr lang="en-US">
                <a:solidFill>
                  <a:schemeClr val="accent6">
                    <a:lumMod val="50000"/>
                  </a:schemeClr>
                </a:solidFill>
              </a:endParaRPr>
            </a:p>
          </p:txBody>
        </p:sp>
      </p:grpSp>
    </p:spTree>
    <p:extLst>
      <p:ext uri="{BB962C8B-B14F-4D97-AF65-F5344CB8AC3E}">
        <p14:creationId xmlns:p14="http://schemas.microsoft.com/office/powerpoint/2010/main" val="10053934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bout BMC">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9C7937B-A550-7208-988B-2F15314C47B3}"/>
              </a:ext>
            </a:extLst>
          </p:cNvPr>
          <p:cNvSpPr/>
          <p:nvPr userDrawn="1"/>
        </p:nvSpPr>
        <p:spPr>
          <a:xfrm>
            <a:off x="-47812" y="5752266"/>
            <a:ext cx="12239812" cy="1105734"/>
          </a:xfrm>
          <a:prstGeom prst="rect">
            <a:avLst/>
          </a:prstGeom>
          <a:solidFill>
            <a:schemeClr val="bg1"/>
          </a:solidFill>
          <a:ln>
            <a:solidFill>
              <a:srgbClr val="0B83D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8CFC875-561E-3646-82CE-EE45A015AF38}"/>
              </a:ext>
            </a:extLst>
          </p:cNvPr>
          <p:cNvSpPr/>
          <p:nvPr/>
        </p:nvSpPr>
        <p:spPr>
          <a:xfrm>
            <a:off x="0" y="3529926"/>
            <a:ext cx="12192000" cy="22223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2">
            <a:extLst>
              <a:ext uri="{FF2B5EF4-FFF2-40B4-BE49-F238E27FC236}">
                <a16:creationId xmlns:a16="http://schemas.microsoft.com/office/drawing/2014/main" id="{658235C4-1767-4C1D-B672-1E32470D5F55}"/>
              </a:ext>
            </a:extLst>
          </p:cNvPr>
          <p:cNvSpPr>
            <a:spLocks noChangeArrowheads="1"/>
          </p:cNvSpPr>
          <p:nvPr/>
        </p:nvSpPr>
        <p:spPr bwMode="auto">
          <a:xfrm>
            <a:off x="529167" y="4048262"/>
            <a:ext cx="11205633" cy="13849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2" tIns="45718" rIns="91422" bIns="45718">
            <a:spAutoFit/>
          </a:bodyPr>
          <a:lstStyle/>
          <a:p>
            <a:r>
              <a:rPr lang="en-US" sz="1200" b="1" kern="1200">
                <a:solidFill>
                  <a:schemeClr val="bg1"/>
                </a:solidFill>
                <a:effectLst/>
                <a:latin typeface="+mj-lt"/>
                <a:ea typeface="+mn-ea"/>
                <a:cs typeface="Arial" panose="020B0604020202020204" pitchFamily="34" charset="0"/>
              </a:rPr>
              <a:t>About BMC</a:t>
            </a:r>
            <a:endParaRPr lang="en-US" sz="1200" kern="1200">
              <a:solidFill>
                <a:schemeClr val="bg1"/>
              </a:solidFill>
              <a:effectLst/>
              <a:latin typeface="+mj-lt"/>
              <a:ea typeface="+mn-ea"/>
              <a:cs typeface="Arial" panose="020B0604020202020204" pitchFamily="34" charset="0"/>
            </a:endParaRPr>
          </a:p>
          <a:p>
            <a:r>
              <a:rPr lang="en-US" sz="1200" kern="1200">
                <a:solidFill>
                  <a:schemeClr val="bg1"/>
                </a:solidFill>
                <a:effectLst/>
                <a:latin typeface="+mj-lt"/>
                <a:ea typeface="+mn-ea"/>
                <a:cs typeface="Arial" panose="020B0604020202020204" pitchFamily="34" charset="0"/>
              </a:rPr>
              <a:t>BMC works with 86% of the Forbes Global 50 and customers and partners around the world to create their future. With our history of innovation, industry-leading automation, operations, and service management solutions, combined with unmatched flexibility, we help organizations free up time and space to become an Autonomous Digital Enterprise that conquers the opportunities ahead.</a:t>
            </a:r>
            <a:br>
              <a:rPr lang="en-US" sz="1200" kern="1200">
                <a:solidFill>
                  <a:schemeClr val="bg1"/>
                </a:solidFill>
                <a:effectLst/>
                <a:latin typeface="+mj-lt"/>
                <a:ea typeface="+mn-ea"/>
                <a:cs typeface="Arial" panose="020B0604020202020204" pitchFamily="34" charset="0"/>
              </a:rPr>
            </a:br>
            <a:endParaRPr lang="en-US" sz="1200" kern="1200">
              <a:solidFill>
                <a:schemeClr val="bg1"/>
              </a:solidFill>
              <a:effectLst/>
              <a:latin typeface="+mj-lt"/>
              <a:ea typeface="+mn-ea"/>
              <a:cs typeface="Arial" panose="020B0604020202020204" pitchFamily="34" charset="0"/>
            </a:endParaRPr>
          </a:p>
          <a:p>
            <a:pPr algn="l"/>
            <a:r>
              <a:rPr lang="en-US" sz="1200" b="1" kern="1200">
                <a:solidFill>
                  <a:schemeClr val="bg1"/>
                </a:solidFill>
                <a:effectLst/>
                <a:latin typeface="+mj-lt"/>
                <a:ea typeface="+mn-ea"/>
                <a:cs typeface="Arial" panose="020B0604020202020204" pitchFamily="34" charset="0"/>
              </a:rPr>
              <a:t>BMC—Run and Reinvent															   	        </a:t>
            </a:r>
            <a:r>
              <a:rPr lang="en-US" sz="1200" b="1" kern="0">
                <a:solidFill>
                  <a:schemeClr val="bg1"/>
                </a:solidFill>
                <a:latin typeface="+mj-lt"/>
                <a:ea typeface="ＭＳ Ｐゴシック" charset="0"/>
                <a:cs typeface="Arial" panose="020B0604020202020204" pitchFamily="34" charset="0"/>
              </a:rPr>
              <a:t> </a:t>
            </a:r>
            <a:endParaRPr lang="en-US" sz="1200" b="1" u="none" kern="0">
              <a:solidFill>
                <a:schemeClr val="bg1"/>
              </a:solidFill>
              <a:latin typeface="+mj-lt"/>
              <a:ea typeface="ＭＳ Ｐゴシック" charset="0"/>
              <a:cs typeface="ＭＳ Ｐゴシック" charset="0"/>
            </a:endParaRPr>
          </a:p>
        </p:txBody>
      </p:sp>
      <p:sp>
        <p:nvSpPr>
          <p:cNvPr id="13" name="TextBox 12">
            <a:extLst>
              <a:ext uri="{FF2B5EF4-FFF2-40B4-BE49-F238E27FC236}">
                <a16:creationId xmlns:a16="http://schemas.microsoft.com/office/drawing/2014/main" id="{8BCF95B8-CB01-C0D3-E26F-877F8C62A1C9}"/>
              </a:ext>
            </a:extLst>
          </p:cNvPr>
          <p:cNvSpPr txBox="1"/>
          <p:nvPr/>
        </p:nvSpPr>
        <p:spPr>
          <a:xfrm>
            <a:off x="9647768" y="5244324"/>
            <a:ext cx="1727199" cy="307777"/>
          </a:xfrm>
          <a:prstGeom prst="rect">
            <a:avLst/>
          </a:prstGeom>
          <a:noFill/>
        </p:spPr>
        <p:txBody>
          <a:bodyPr wrap="square">
            <a:spAutoFit/>
          </a:bodyPr>
          <a:lstStyle/>
          <a:p>
            <a:pPr algn="r"/>
            <a:r>
              <a:rPr lang="en-US" sz="1400" b="1" u="none" kern="0">
                <a:solidFill>
                  <a:schemeClr val="bg1"/>
                </a:solidFill>
                <a:latin typeface="+mj-lt"/>
                <a:ea typeface="ＭＳ Ｐゴシック" charset="0"/>
                <a:cs typeface="Arial" panose="020B0604020202020204" pitchFamily="34" charset="0"/>
                <a:hlinkClick r:id="rId2">
                  <a:extLst>
                    <a:ext uri="{A12FA001-AC4F-418D-AE19-62706E023703}">
                      <ahyp:hlinkClr xmlns:ahyp="http://schemas.microsoft.com/office/drawing/2018/hyperlinkcolor" val="tx"/>
                    </a:ext>
                  </a:extLst>
                </a:hlinkClick>
              </a:rPr>
              <a:t>www.bmc.com</a:t>
            </a:r>
            <a:endParaRPr lang="en-US" sz="1400"/>
          </a:p>
        </p:txBody>
      </p:sp>
      <p:sp>
        <p:nvSpPr>
          <p:cNvPr id="2" name="Rectangle 1">
            <a:extLst>
              <a:ext uri="{FF2B5EF4-FFF2-40B4-BE49-F238E27FC236}">
                <a16:creationId xmlns:a16="http://schemas.microsoft.com/office/drawing/2014/main" id="{2F5114E3-56DA-055F-2B25-FB32BBD81C82}"/>
              </a:ext>
            </a:extLst>
          </p:cNvPr>
          <p:cNvSpPr/>
          <p:nvPr userDrawn="1"/>
        </p:nvSpPr>
        <p:spPr>
          <a:xfrm>
            <a:off x="0" y="3529926"/>
            <a:ext cx="12192000" cy="22223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2">
            <a:extLst>
              <a:ext uri="{FF2B5EF4-FFF2-40B4-BE49-F238E27FC236}">
                <a16:creationId xmlns:a16="http://schemas.microsoft.com/office/drawing/2014/main" id="{FEC3F362-6347-A682-72C9-D0D61B3B4944}"/>
              </a:ext>
            </a:extLst>
          </p:cNvPr>
          <p:cNvSpPr>
            <a:spLocks noChangeArrowheads="1"/>
          </p:cNvSpPr>
          <p:nvPr userDrawn="1"/>
        </p:nvSpPr>
        <p:spPr bwMode="auto">
          <a:xfrm>
            <a:off x="529167" y="4306330"/>
            <a:ext cx="11205633" cy="461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2" tIns="45718" rIns="91422" bIns="45718">
            <a:spAutoFit/>
          </a:bodyPr>
          <a:lstStyle/>
          <a:p>
            <a:endParaRPr lang="en-US" sz="1200" kern="1200">
              <a:solidFill>
                <a:schemeClr val="bg1"/>
              </a:solidFill>
              <a:effectLst/>
              <a:latin typeface="+mj-lt"/>
              <a:ea typeface="+mn-ea"/>
              <a:cs typeface="Arial" panose="020B0604020202020204" pitchFamily="34" charset="0"/>
            </a:endParaRPr>
          </a:p>
          <a:p>
            <a:r>
              <a:rPr lang="en-US" sz="1200" kern="1200">
                <a:solidFill>
                  <a:schemeClr val="bg1"/>
                </a:solidFill>
                <a:effectLst/>
                <a:latin typeface="+mj-lt"/>
                <a:ea typeface="+mn-ea"/>
                <a:cs typeface="Arial" panose="020B0604020202020204" pitchFamily="34" charset="0"/>
              </a:rPr>
              <a:t>Placeholder copy</a:t>
            </a:r>
          </a:p>
        </p:txBody>
      </p:sp>
      <p:sp>
        <p:nvSpPr>
          <p:cNvPr id="21" name="Title 16">
            <a:extLst>
              <a:ext uri="{FF2B5EF4-FFF2-40B4-BE49-F238E27FC236}">
                <a16:creationId xmlns:a16="http://schemas.microsoft.com/office/drawing/2014/main" id="{F382F2D1-F3D1-4072-85EF-D023F33217A5}"/>
              </a:ext>
            </a:extLst>
          </p:cNvPr>
          <p:cNvSpPr>
            <a:spLocks noGrp="1"/>
          </p:cNvSpPr>
          <p:nvPr>
            <p:ph type="title" idx="4294967295" hasCustomPrompt="1"/>
          </p:nvPr>
        </p:nvSpPr>
        <p:spPr>
          <a:xfrm>
            <a:off x="611664" y="3929413"/>
            <a:ext cx="10956483" cy="362246"/>
          </a:xfrm>
        </p:spPr>
        <p:txBody>
          <a:bodyPr/>
          <a:lstStyle/>
          <a:p>
            <a:r>
              <a:rPr lang="en-US" sz="1400">
                <a:solidFill>
                  <a:schemeClr val="bg2"/>
                </a:solidFill>
              </a:rPr>
              <a:t>Placeholder</a:t>
            </a:r>
          </a:p>
        </p:txBody>
      </p:sp>
      <p:pic>
        <p:nvPicPr>
          <p:cNvPr id="3" name="Graphic 2">
            <a:extLst>
              <a:ext uri="{FF2B5EF4-FFF2-40B4-BE49-F238E27FC236}">
                <a16:creationId xmlns:a16="http://schemas.microsoft.com/office/drawing/2014/main" id="{9D1AED5F-553D-A721-19D4-13CFAE13869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7786" y="6046646"/>
            <a:ext cx="1161212" cy="516094"/>
          </a:xfrm>
          <a:prstGeom prst="rect">
            <a:avLst/>
          </a:prstGeom>
        </p:spPr>
      </p:pic>
    </p:spTree>
    <p:extLst>
      <p:ext uri="{BB962C8B-B14F-4D97-AF65-F5344CB8AC3E}">
        <p14:creationId xmlns:p14="http://schemas.microsoft.com/office/powerpoint/2010/main" val="2188148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Picture">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612648" y="1935126"/>
            <a:ext cx="5702191" cy="4311618"/>
          </a:xfrm>
          <a:prstGeom prst="rect">
            <a:avLst/>
          </a:prstGeom>
        </p:spPr>
        <p:txBody>
          <a:bodyPr/>
          <a:lstStyle>
            <a:lvl1pPr marL="0" indent="0">
              <a:buNone/>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p:cNvSpPr>
            <a:spLocks noGrp="1"/>
          </p:cNvSpPr>
          <p:nvPr>
            <p:ph type="pic" sz="quarter" idx="13"/>
          </p:nvPr>
        </p:nvSpPr>
        <p:spPr>
          <a:xfrm>
            <a:off x="6972300" y="0"/>
            <a:ext cx="5219700" cy="6858000"/>
          </a:xfrm>
        </p:spPr>
        <p:txBody>
          <a:bodyPr/>
          <a:lstStyle/>
          <a:p>
            <a:endParaRPr lang="en-US"/>
          </a:p>
        </p:txBody>
      </p:sp>
      <p:sp>
        <p:nvSpPr>
          <p:cNvPr id="3" name="Title 2"/>
          <p:cNvSpPr>
            <a:spLocks noGrp="1"/>
          </p:cNvSpPr>
          <p:nvPr>
            <p:ph type="title" hasCustomPrompt="1"/>
          </p:nvPr>
        </p:nvSpPr>
        <p:spPr>
          <a:xfrm>
            <a:off x="595608" y="345256"/>
            <a:ext cx="5702190" cy="1382232"/>
          </a:xfrm>
        </p:spPr>
        <p:txBody>
          <a:bodyPr/>
          <a:lstStyle>
            <a:lvl1pPr>
              <a:lnSpc>
                <a:spcPct val="90000"/>
              </a:lnSpc>
              <a:defRPr/>
            </a:lvl1pPr>
          </a:lstStyle>
          <a:p>
            <a:r>
              <a:rPr lang="en-US"/>
              <a:t>Click To Edit Master Title Style</a:t>
            </a:r>
          </a:p>
        </p:txBody>
      </p:sp>
      <p:sp>
        <p:nvSpPr>
          <p:cNvPr id="9" name="Footer Placeholder 4">
            <a:extLst>
              <a:ext uri="{FF2B5EF4-FFF2-40B4-BE49-F238E27FC236}">
                <a16:creationId xmlns:a16="http://schemas.microsoft.com/office/drawing/2014/main" id="{201522CD-6EB9-1C4B-8CE5-E4544F15676A}"/>
              </a:ext>
            </a:extLst>
          </p:cNvPr>
          <p:cNvSpPr txBox="1">
            <a:spLocks/>
          </p:cNvSpPr>
          <p:nvPr userDrawn="1"/>
        </p:nvSpPr>
        <p:spPr>
          <a:xfrm>
            <a:off x="7342208" y="6540500"/>
            <a:ext cx="4328047" cy="180975"/>
          </a:xfrm>
          <a:prstGeom prst="rect">
            <a:avLst/>
          </a:prstGeom>
        </p:spPr>
        <p:txBody>
          <a:bodyPr vert="horz" lIns="91440" tIns="45720" rIns="91440" bIns="45720" rtlCol="0" anchor="ctr"/>
          <a:lstStyle>
            <a:defPPr>
              <a:defRPr lang="en-US"/>
            </a:defPPr>
            <a:lvl1pPr algn="l" defTabSz="457200" rtl="0" eaLnBrk="0" fontAlgn="base" hangingPunct="0">
              <a:spcBef>
                <a:spcPct val="0"/>
              </a:spcBef>
              <a:spcAft>
                <a:spcPct val="0"/>
              </a:spcAft>
              <a:defRPr sz="800" kern="1200">
                <a:solidFill>
                  <a:schemeClr val="tx1">
                    <a:tint val="75000"/>
                  </a:schemeClr>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fld id="{DC8B0BB4-F0CD-C647-849E-62ECE52F2C08}" type="slidenum">
              <a:rPr lang="en-US" sz="1000" kern="0" smtClean="0">
                <a:solidFill>
                  <a:srgbClr val="A7A99D"/>
                </a:solidFill>
              </a:rPr>
              <a:pPr algn="r"/>
              <a:t>‹#›</a:t>
            </a:fld>
            <a:endParaRPr lang="en-US" sz="1000" kern="0">
              <a:solidFill>
                <a:srgbClr val="A7A99D"/>
              </a:solidFill>
            </a:endParaRPr>
          </a:p>
        </p:txBody>
      </p:sp>
      <p:sp>
        <p:nvSpPr>
          <p:cNvPr id="2" name="TextBox 1">
            <a:extLst>
              <a:ext uri="{FF2B5EF4-FFF2-40B4-BE49-F238E27FC236}">
                <a16:creationId xmlns:a16="http://schemas.microsoft.com/office/drawing/2014/main" id="{9584F593-C0F7-EFAE-D474-6AC44ACE24CB}"/>
              </a:ext>
            </a:extLst>
          </p:cNvPr>
          <p:cNvSpPr txBox="1"/>
          <p:nvPr userDrawn="1"/>
        </p:nvSpPr>
        <p:spPr>
          <a:xfrm>
            <a:off x="7334119" y="6512614"/>
            <a:ext cx="3905644" cy="246221"/>
          </a:xfrm>
          <a:prstGeom prst="rect">
            <a:avLst/>
          </a:prstGeom>
          <a:noFill/>
        </p:spPr>
        <p:txBody>
          <a:bodyPr wrap="square">
            <a:spAutoFit/>
          </a:bodyPr>
          <a:lstStyle/>
          <a:p>
            <a:pPr algn="r"/>
            <a:r>
              <a:rPr lang="en-US" sz="1000" b="1" kern="0">
                <a:solidFill>
                  <a:schemeClr val="accent2"/>
                </a:solidFill>
              </a:rPr>
              <a:t>BMC Confidential – PII</a:t>
            </a:r>
          </a:p>
        </p:txBody>
      </p:sp>
    </p:spTree>
    <p:extLst>
      <p:ext uri="{BB962C8B-B14F-4D97-AF65-F5344CB8AC3E}">
        <p14:creationId xmlns:p14="http://schemas.microsoft.com/office/powerpoint/2010/main" val="4188251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pos="43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2"/>
          <p:cNvSpPr>
            <a:spLocks noGrp="1"/>
          </p:cNvSpPr>
          <p:nvPr>
            <p:ph type="title"/>
          </p:nvPr>
        </p:nvSpPr>
        <p:spPr>
          <a:xfrm>
            <a:off x="611664" y="625540"/>
            <a:ext cx="10956483" cy="667341"/>
          </a:xfrm>
          <a:prstGeom prst="rect">
            <a:avLst/>
          </a:prstGeom>
        </p:spPr>
        <p:txBody>
          <a:bodyPr vert="horz" lIns="0" tIns="45720" rIns="91440" bIns="45720" rtlCol="0" anchor="t">
            <a:noAutofit/>
          </a:bodyPr>
          <a:lstStyle/>
          <a:p>
            <a:r>
              <a:rPr lang="en-US"/>
              <a:t>Click to edit Master title style</a:t>
            </a:r>
          </a:p>
        </p:txBody>
      </p:sp>
      <p:sp>
        <p:nvSpPr>
          <p:cNvPr id="4" name="Text Placeholder 3"/>
          <p:cNvSpPr>
            <a:spLocks noGrp="1"/>
          </p:cNvSpPr>
          <p:nvPr>
            <p:ph type="body" idx="1"/>
          </p:nvPr>
        </p:nvSpPr>
        <p:spPr>
          <a:xfrm>
            <a:off x="625917" y="1828799"/>
            <a:ext cx="10956483" cy="4343401"/>
          </a:xfrm>
          <a:prstGeom prst="rect">
            <a:avLst/>
          </a:prstGeom>
        </p:spPr>
        <p:txBody>
          <a:bodyPr vert="horz" lIns="0" tIns="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9250494"/>
      </p:ext>
    </p:extLst>
  </p:cSld>
  <p:clrMap bg1="lt1" tx1="dk1" bg2="lt2" tx2="dk2" accent1="accent1" accent2="accent2" accent3="accent3" accent4="accent4" accent5="accent5" accent6="accent6" hlink="hlink" folHlink="folHlink"/>
  <p:sldLayoutIdLst>
    <p:sldLayoutId id="2147483664" r:id="rId1"/>
    <p:sldLayoutId id="2147483709" r:id="rId2"/>
    <p:sldLayoutId id="2147483703" r:id="rId3"/>
    <p:sldLayoutId id="2147483706" r:id="rId4"/>
    <p:sldLayoutId id="2147483704" r:id="rId5"/>
    <p:sldLayoutId id="2147483707" r:id="rId6"/>
    <p:sldLayoutId id="2147483710" r:id="rId7"/>
    <p:sldLayoutId id="2147483711" r:id="rId8"/>
    <p:sldLayoutId id="2147483673" r:id="rId9"/>
    <p:sldLayoutId id="2147483674" r:id="rId10"/>
    <p:sldLayoutId id="2147483712" r:id="rId11"/>
    <p:sldLayoutId id="2147483713" r:id="rId12"/>
    <p:sldLayoutId id="2147483677" r:id="rId13"/>
    <p:sldLayoutId id="2147483678" r:id="rId14"/>
    <p:sldLayoutId id="2147483679" r:id="rId15"/>
    <p:sldLayoutId id="2147483680" r:id="rId16"/>
    <p:sldLayoutId id="2147483681" r:id="rId17"/>
    <p:sldLayoutId id="2147483708" r:id="rId18"/>
    <p:sldLayoutId id="2147483683" r:id="rId19"/>
    <p:sldLayoutId id="2147483684" r:id="rId20"/>
    <p:sldLayoutId id="2147483685" r:id="rId21"/>
    <p:sldLayoutId id="2147483686" r:id="rId22"/>
    <p:sldLayoutId id="2147483687" r:id="rId23"/>
    <p:sldLayoutId id="2147483688" r:id="rId24"/>
    <p:sldLayoutId id="2147483689" r:id="rId25"/>
    <p:sldLayoutId id="2147483690" r:id="rId26"/>
    <p:sldLayoutId id="2147483692" r:id="rId27"/>
    <p:sldLayoutId id="2147483693" r:id="rId28"/>
    <p:sldLayoutId id="2147483694" r:id="rId29"/>
    <p:sldLayoutId id="2147483701" r:id="rId30"/>
    <p:sldLayoutId id="2147483702" r:id="rId31"/>
  </p:sldLayoutIdLst>
  <p:hf sldNum="0" hdr="0" dt="0"/>
  <p:txStyles>
    <p:titleStyle>
      <a:lvl1pPr algn="l" defTabSz="457101" rtl="0" eaLnBrk="1" latinLnBrk="0" hangingPunct="1">
        <a:spcBef>
          <a:spcPct val="0"/>
        </a:spcBef>
        <a:buNone/>
        <a:defRPr lang="en-US" sz="4000" b="1" kern="1200" cap="none" baseline="0" dirty="0">
          <a:solidFill>
            <a:schemeClr val="tx2"/>
          </a:solidFill>
          <a:latin typeface="+mn-lt"/>
          <a:ea typeface="+mn-ea"/>
          <a:cs typeface="+mn-cs"/>
        </a:defRPr>
      </a:lvl1pPr>
    </p:titleStyle>
    <p:bodyStyle>
      <a:lvl1pPr marL="0" indent="0" algn="l" defTabSz="457101" rtl="0" eaLnBrk="1" latinLnBrk="0" hangingPunct="1">
        <a:spcBef>
          <a:spcPts val="600"/>
        </a:spcBef>
        <a:spcAft>
          <a:spcPts val="0"/>
        </a:spcAft>
        <a:buFont typeface="Arial"/>
        <a:buNone/>
        <a:defRPr sz="2400" b="0" kern="1200">
          <a:solidFill>
            <a:schemeClr val="tx2"/>
          </a:solidFill>
          <a:latin typeface="+mn-lt"/>
          <a:ea typeface="+mn-ea"/>
          <a:cs typeface="+mn-cs"/>
        </a:defRPr>
      </a:lvl1pPr>
      <a:lvl2pPr marL="742797" indent="-285690" algn="l" defTabSz="457101" rtl="0" eaLnBrk="1" latinLnBrk="0" hangingPunct="1">
        <a:spcBef>
          <a:spcPts val="600"/>
        </a:spcBef>
        <a:spcAft>
          <a:spcPts val="0"/>
        </a:spcAft>
        <a:buFont typeface="Arial" panose="020B0604020202020204" pitchFamily="34" charset="0"/>
        <a:buChar char="•"/>
        <a:defRPr sz="2000" kern="1200">
          <a:solidFill>
            <a:schemeClr val="tx2"/>
          </a:solidFill>
          <a:latin typeface="+mn-lt"/>
          <a:ea typeface="+mn-ea"/>
          <a:cs typeface="+mn-cs"/>
        </a:defRPr>
      </a:lvl2pPr>
      <a:lvl3pPr marL="1142760" indent="-228553" algn="l" defTabSz="457101" rtl="0" eaLnBrk="1" latinLnBrk="0" hangingPunct="1">
        <a:spcBef>
          <a:spcPts val="600"/>
        </a:spcBef>
        <a:spcAft>
          <a:spcPts val="0"/>
        </a:spcAft>
        <a:buFont typeface="Courier New" panose="02070309020205020404" pitchFamily="49" charset="0"/>
        <a:buChar char="o"/>
        <a:defRPr sz="1800" kern="1200">
          <a:solidFill>
            <a:schemeClr val="tx2"/>
          </a:solidFill>
          <a:latin typeface="+mn-lt"/>
          <a:ea typeface="+mn-ea"/>
          <a:cs typeface="+mn-cs"/>
        </a:defRPr>
      </a:lvl3pPr>
      <a:lvl4pPr marL="1599867" indent="-228553" algn="l" defTabSz="457101" rtl="0" eaLnBrk="1" latinLnBrk="0" hangingPunct="1">
        <a:spcBef>
          <a:spcPts val="600"/>
        </a:spcBef>
        <a:spcAft>
          <a:spcPts val="0"/>
        </a:spcAft>
        <a:buFont typeface="Arial"/>
        <a:buChar char="–"/>
        <a:defRPr sz="1600" kern="1200">
          <a:solidFill>
            <a:schemeClr val="tx2"/>
          </a:solidFill>
          <a:latin typeface="+mn-lt"/>
          <a:ea typeface="+mn-ea"/>
          <a:cs typeface="+mn-cs"/>
        </a:defRPr>
      </a:lvl4pPr>
      <a:lvl5pPr marL="2056971" indent="-228553" algn="l" defTabSz="457101" rtl="0" eaLnBrk="1" latinLnBrk="0" hangingPunct="1">
        <a:spcBef>
          <a:spcPts val="600"/>
        </a:spcBef>
        <a:spcAft>
          <a:spcPts val="0"/>
        </a:spcAft>
        <a:buFont typeface="Arial"/>
        <a:buChar char="»"/>
        <a:defRPr sz="1600" kern="1200">
          <a:solidFill>
            <a:schemeClr val="tx2"/>
          </a:solidFill>
          <a:latin typeface="+mn-lt"/>
          <a:ea typeface="+mn-ea"/>
          <a:cs typeface="+mn-cs"/>
        </a:defRPr>
      </a:lvl5pPr>
      <a:lvl6pPr marL="2514079" indent="-228553" algn="l" defTabSz="457101" rtl="0" eaLnBrk="1" latinLnBrk="0" hangingPunct="1">
        <a:spcBef>
          <a:spcPct val="20000"/>
        </a:spcBef>
        <a:buFont typeface="Arial"/>
        <a:buChar char="•"/>
        <a:defRPr sz="2000" kern="1200">
          <a:solidFill>
            <a:schemeClr val="tx1"/>
          </a:solidFill>
          <a:latin typeface="+mn-lt"/>
          <a:ea typeface="+mn-ea"/>
          <a:cs typeface="+mn-cs"/>
        </a:defRPr>
      </a:lvl6pPr>
      <a:lvl7pPr marL="2971180" indent="-228553" algn="l" defTabSz="457101" rtl="0" eaLnBrk="1" latinLnBrk="0" hangingPunct="1">
        <a:spcBef>
          <a:spcPct val="20000"/>
        </a:spcBef>
        <a:buFont typeface="Arial"/>
        <a:buChar char="•"/>
        <a:defRPr sz="2000" kern="1200">
          <a:solidFill>
            <a:schemeClr val="tx1"/>
          </a:solidFill>
          <a:latin typeface="+mn-lt"/>
          <a:ea typeface="+mn-ea"/>
          <a:cs typeface="+mn-cs"/>
        </a:defRPr>
      </a:lvl7pPr>
      <a:lvl8pPr marL="3428287" indent="-228553" algn="l" defTabSz="457101" rtl="0" eaLnBrk="1" latinLnBrk="0" hangingPunct="1">
        <a:spcBef>
          <a:spcPct val="20000"/>
        </a:spcBef>
        <a:buFont typeface="Arial"/>
        <a:buChar char="•"/>
        <a:defRPr sz="2000" kern="1200">
          <a:solidFill>
            <a:schemeClr val="tx1"/>
          </a:solidFill>
          <a:latin typeface="+mn-lt"/>
          <a:ea typeface="+mn-ea"/>
          <a:cs typeface="+mn-cs"/>
        </a:defRPr>
      </a:lvl8pPr>
      <a:lvl9pPr marL="3885391" indent="-228553" algn="l" defTabSz="45710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01" rtl="0" eaLnBrk="1" latinLnBrk="0" hangingPunct="1">
        <a:defRPr sz="1900" kern="1200">
          <a:solidFill>
            <a:schemeClr val="tx1"/>
          </a:solidFill>
          <a:latin typeface="+mn-lt"/>
          <a:ea typeface="+mn-ea"/>
          <a:cs typeface="+mn-cs"/>
        </a:defRPr>
      </a:lvl1pPr>
      <a:lvl2pPr marL="457101" algn="l" defTabSz="457101" rtl="0" eaLnBrk="1" latinLnBrk="0" hangingPunct="1">
        <a:defRPr sz="1900" kern="1200">
          <a:solidFill>
            <a:schemeClr val="tx1"/>
          </a:solidFill>
          <a:latin typeface="+mn-lt"/>
          <a:ea typeface="+mn-ea"/>
          <a:cs typeface="+mn-cs"/>
        </a:defRPr>
      </a:lvl2pPr>
      <a:lvl3pPr marL="914209" algn="l" defTabSz="457101" rtl="0" eaLnBrk="1" latinLnBrk="0" hangingPunct="1">
        <a:defRPr sz="1900" kern="1200">
          <a:solidFill>
            <a:schemeClr val="tx1"/>
          </a:solidFill>
          <a:latin typeface="+mn-lt"/>
          <a:ea typeface="+mn-ea"/>
          <a:cs typeface="+mn-cs"/>
        </a:defRPr>
      </a:lvl3pPr>
      <a:lvl4pPr marL="1371313" algn="l" defTabSz="457101" rtl="0" eaLnBrk="1" latinLnBrk="0" hangingPunct="1">
        <a:defRPr sz="1900" kern="1200">
          <a:solidFill>
            <a:schemeClr val="tx1"/>
          </a:solidFill>
          <a:latin typeface="+mn-lt"/>
          <a:ea typeface="+mn-ea"/>
          <a:cs typeface="+mn-cs"/>
        </a:defRPr>
      </a:lvl4pPr>
      <a:lvl5pPr marL="1828420" algn="l" defTabSz="457101" rtl="0" eaLnBrk="1" latinLnBrk="0" hangingPunct="1">
        <a:defRPr sz="1900" kern="1200">
          <a:solidFill>
            <a:schemeClr val="tx1"/>
          </a:solidFill>
          <a:latin typeface="+mn-lt"/>
          <a:ea typeface="+mn-ea"/>
          <a:cs typeface="+mn-cs"/>
        </a:defRPr>
      </a:lvl5pPr>
      <a:lvl6pPr marL="2285521" algn="l" defTabSz="457101" rtl="0" eaLnBrk="1" latinLnBrk="0" hangingPunct="1">
        <a:defRPr sz="1900" kern="1200">
          <a:solidFill>
            <a:schemeClr val="tx1"/>
          </a:solidFill>
          <a:latin typeface="+mn-lt"/>
          <a:ea typeface="+mn-ea"/>
          <a:cs typeface="+mn-cs"/>
        </a:defRPr>
      </a:lvl6pPr>
      <a:lvl7pPr marL="2742629" algn="l" defTabSz="457101" rtl="0" eaLnBrk="1" latinLnBrk="0" hangingPunct="1">
        <a:defRPr sz="1900" kern="1200">
          <a:solidFill>
            <a:schemeClr val="tx1"/>
          </a:solidFill>
          <a:latin typeface="+mn-lt"/>
          <a:ea typeface="+mn-ea"/>
          <a:cs typeface="+mn-cs"/>
        </a:defRPr>
      </a:lvl7pPr>
      <a:lvl8pPr marL="3199733" algn="l" defTabSz="457101" rtl="0" eaLnBrk="1" latinLnBrk="0" hangingPunct="1">
        <a:defRPr sz="1900" kern="1200">
          <a:solidFill>
            <a:schemeClr val="tx1"/>
          </a:solidFill>
          <a:latin typeface="+mn-lt"/>
          <a:ea typeface="+mn-ea"/>
          <a:cs typeface="+mn-cs"/>
        </a:defRPr>
      </a:lvl8pPr>
      <a:lvl9pPr marL="3656840" algn="l" defTabSz="457101"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F26B43"/>
          </p15:clr>
        </p15:guide>
        <p15:guide id="2" orient="horz" pos="4032">
          <p15:clr>
            <a:srgbClr val="F26B43"/>
          </p15:clr>
        </p15:guide>
        <p15:guide id="3" pos="7296">
          <p15:clr>
            <a:srgbClr val="F26B43"/>
          </p15:clr>
        </p15:guide>
        <p15:guide id="4" orient="horz" pos="288">
          <p15:clr>
            <a:srgbClr val="F26B43"/>
          </p15:clr>
        </p15:guide>
        <p15:guide id="5" pos="816">
          <p15:clr>
            <a:srgbClr val="F26B43"/>
          </p15:clr>
        </p15:guide>
        <p15:guide id="6" pos="3840">
          <p15:clr>
            <a:srgbClr val="F26B43"/>
          </p15:clr>
        </p15:guide>
        <p15:guide id="7" pos="3408">
          <p15:clr>
            <a:srgbClr val="F26B43"/>
          </p15:clr>
        </p15:guide>
        <p15:guide id="8" pos="2976">
          <p15:clr>
            <a:srgbClr val="F26B43"/>
          </p15:clr>
        </p15:guide>
        <p15:guide id="9" pos="2544">
          <p15:clr>
            <a:srgbClr val="F26B43"/>
          </p15:clr>
        </p15:guide>
        <p15:guide id="10" pos="2112">
          <p15:clr>
            <a:srgbClr val="F26B43"/>
          </p15:clr>
        </p15:guide>
        <p15:guide id="11" pos="1680">
          <p15:clr>
            <a:srgbClr val="F26B43"/>
          </p15:clr>
        </p15:guide>
        <p15:guide id="12" pos="1248">
          <p15:clr>
            <a:srgbClr val="F26B43"/>
          </p15:clr>
        </p15:guide>
        <p15:guide id="13" pos="4272">
          <p15:clr>
            <a:srgbClr val="F26B43"/>
          </p15:clr>
        </p15:guide>
        <p15:guide id="14" pos="4704">
          <p15:clr>
            <a:srgbClr val="F26B43"/>
          </p15:clr>
        </p15:guide>
        <p15:guide id="15" pos="5136">
          <p15:clr>
            <a:srgbClr val="F26B43"/>
          </p15:clr>
        </p15:guide>
        <p15:guide id="16" pos="5568">
          <p15:clr>
            <a:srgbClr val="F26B43"/>
          </p15:clr>
        </p15:guide>
        <p15:guide id="17" pos="6000">
          <p15:clr>
            <a:srgbClr val="F26B43"/>
          </p15:clr>
        </p15:guide>
        <p15:guide id="18" pos="6432">
          <p15:clr>
            <a:srgbClr val="F26B43"/>
          </p15:clr>
        </p15:guide>
        <p15:guide id="19" pos="6864">
          <p15:clr>
            <a:srgbClr val="F26B43"/>
          </p15:clr>
        </p15:guide>
        <p15:guide id="20" orient="horz" pos="576">
          <p15:clr>
            <a:srgbClr val="F26B43"/>
          </p15:clr>
        </p15:guide>
        <p15:guide id="21" orient="horz" pos="432">
          <p15:clr>
            <a:srgbClr val="F26B43"/>
          </p15:clr>
        </p15:guide>
        <p15:guide id="22" orient="horz" pos="4176">
          <p15:clr>
            <a:srgbClr val="F26B43"/>
          </p15:clr>
        </p15:guide>
        <p15:guide id="23" orient="horz" pos="720">
          <p15:clr>
            <a:srgbClr val="F26B43"/>
          </p15:clr>
        </p15:guide>
        <p15:guide id="24" orient="horz" pos="864">
          <p15:clr>
            <a:srgbClr val="F26B43"/>
          </p15:clr>
        </p15:guide>
        <p15:guide id="25" orient="horz" pos="1008">
          <p15:clr>
            <a:srgbClr val="F26B43"/>
          </p15:clr>
        </p15:guide>
        <p15:guide id="26" orient="horz" pos="1152">
          <p15:clr>
            <a:srgbClr val="F26B43"/>
          </p15:clr>
        </p15:guide>
        <p15:guide id="27" orient="horz" pos="1296">
          <p15:clr>
            <a:srgbClr val="F26B43"/>
          </p15:clr>
        </p15:guide>
        <p15:guide id="28" orient="horz" pos="1440">
          <p15:clr>
            <a:srgbClr val="F26B43"/>
          </p15:clr>
        </p15:guide>
        <p15:guide id="29" orient="horz" pos="1584">
          <p15:clr>
            <a:srgbClr val="F26B43"/>
          </p15:clr>
        </p15:guide>
        <p15:guide id="30" orient="horz" pos="1728">
          <p15:clr>
            <a:srgbClr val="F26B43"/>
          </p15:clr>
        </p15:guide>
        <p15:guide id="31" orient="horz" pos="1872">
          <p15:clr>
            <a:srgbClr val="F26B43"/>
          </p15:clr>
        </p15:guide>
        <p15:guide id="32" orient="horz" pos="2016">
          <p15:clr>
            <a:srgbClr val="F26B43"/>
          </p15:clr>
        </p15:guide>
        <p15:guide id="33" orient="horz" pos="2160">
          <p15:clr>
            <a:srgbClr val="F26B43"/>
          </p15:clr>
        </p15:guide>
        <p15:guide id="34" orient="horz" pos="3888">
          <p15:clr>
            <a:srgbClr val="F26B43"/>
          </p15:clr>
        </p15:guide>
        <p15:guide id="35" orient="horz" pos="2448">
          <p15:clr>
            <a:srgbClr val="F26B43"/>
          </p15:clr>
        </p15:guide>
        <p15:guide id="36" orient="horz" pos="2592">
          <p15:clr>
            <a:srgbClr val="F26B43"/>
          </p15:clr>
        </p15:guide>
        <p15:guide id="37" orient="horz" pos="2736">
          <p15:clr>
            <a:srgbClr val="F26B43"/>
          </p15:clr>
        </p15:guide>
        <p15:guide id="38" orient="horz" pos="3744">
          <p15:clr>
            <a:srgbClr val="F26B43"/>
          </p15:clr>
        </p15:guide>
        <p15:guide id="39" orient="horz" pos="2880">
          <p15:clr>
            <a:srgbClr val="F26B43"/>
          </p15:clr>
        </p15:guide>
        <p15:guide id="40" orient="horz" pos="3024">
          <p15:clr>
            <a:srgbClr val="F26B43"/>
          </p15:clr>
        </p15:guide>
        <p15:guide id="41" orient="horz" pos="3168">
          <p15:clr>
            <a:srgbClr val="F26B43"/>
          </p15:clr>
        </p15:guide>
        <p15:guide id="42" orient="horz" pos="3312">
          <p15:clr>
            <a:srgbClr val="F26B43"/>
          </p15:clr>
        </p15:guide>
        <p15:guide id="43" orient="horz" pos="3456">
          <p15:clr>
            <a:srgbClr val="F26B43"/>
          </p15:clr>
        </p15:guide>
        <p15:guide id="44" orient="horz" pos="3600">
          <p15:clr>
            <a:srgbClr val="F26B43"/>
          </p15:clr>
        </p15:guide>
        <p15:guide id="45" orient="horz" pos="230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1.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24.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36.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40.jpe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3" Type="http://schemas.microsoft.com/office/2018/10/relationships/comments" Target="../comments/modernComment_7FFFF278_4A547C55.xml"/><Relationship Id="rId7"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41.png"/><Relationship Id="rId4" Type="http://schemas.openxmlformats.org/officeDocument/2006/relationships/image" Target="../media/image57.png"/><Relationship Id="rId9"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4.png"/><Relationship Id="rId5" Type="http://schemas.openxmlformats.org/officeDocument/2006/relationships/image" Target="../media/image24.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8">
            <a:extLst>
              <a:ext uri="{FF2B5EF4-FFF2-40B4-BE49-F238E27FC236}">
                <a16:creationId xmlns:a16="http://schemas.microsoft.com/office/drawing/2014/main" id="{5CDBA0B2-55CA-085B-4C4D-43E566C8A9DB}"/>
              </a:ext>
            </a:extLst>
          </p:cNvPr>
          <p:cNvSpPr>
            <a:spLocks noEditPoints="1"/>
          </p:cNvSpPr>
          <p:nvPr/>
        </p:nvSpPr>
        <p:spPr bwMode="auto">
          <a:xfrm>
            <a:off x="-1602605" y="-2471030"/>
            <a:ext cx="8125228" cy="12940198"/>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noFill/>
          <a:ln w="0">
            <a:gradFill flip="none" rotWithShape="1">
              <a:gsLst>
                <a:gs pos="78000">
                  <a:schemeClr val="accent1"/>
                </a:gs>
                <a:gs pos="25000">
                  <a:schemeClr val="accent4"/>
                </a:gs>
              </a:gsLst>
              <a:lin ang="2700000" scaled="1"/>
              <a:tileRect/>
            </a:gra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1" name="Group 4">
            <a:extLst>
              <a:ext uri="{FF2B5EF4-FFF2-40B4-BE49-F238E27FC236}">
                <a16:creationId xmlns:a16="http://schemas.microsoft.com/office/drawing/2014/main" id="{4538345C-173C-FE10-0B71-A1AC1281DD9D}"/>
              </a:ext>
            </a:extLst>
          </p:cNvPr>
          <p:cNvGrpSpPr>
            <a:grpSpLocks noChangeAspect="1"/>
          </p:cNvGrpSpPr>
          <p:nvPr/>
        </p:nvGrpSpPr>
        <p:grpSpPr bwMode="auto">
          <a:xfrm>
            <a:off x="675154" y="5841575"/>
            <a:ext cx="1097314" cy="459376"/>
            <a:chOff x="384" y="3799"/>
            <a:chExt cx="719" cy="301"/>
          </a:xfrm>
          <a:solidFill>
            <a:schemeClr val="bg2"/>
          </a:solidFill>
        </p:grpSpPr>
        <p:sp>
          <p:nvSpPr>
            <p:cNvPr id="22" name="Freeform 5">
              <a:extLst>
                <a:ext uri="{FF2B5EF4-FFF2-40B4-BE49-F238E27FC236}">
                  <a16:creationId xmlns:a16="http://schemas.microsoft.com/office/drawing/2014/main" id="{424B6AA7-F7E2-86DE-2580-38B6EBA97420}"/>
                </a:ext>
              </a:extLst>
            </p:cNvPr>
            <p:cNvSpPr>
              <a:spLocks noEditPoints="1"/>
            </p:cNvSpPr>
            <p:nvPr userDrawn="1"/>
          </p:nvSpPr>
          <p:spPr bwMode="auto">
            <a:xfrm>
              <a:off x="636" y="3852"/>
              <a:ext cx="129" cy="195"/>
            </a:xfrm>
            <a:custGeom>
              <a:avLst/>
              <a:gdLst>
                <a:gd name="T0" fmla="*/ 61 w 214"/>
                <a:gd name="T1" fmla="*/ 244 h 322"/>
                <a:gd name="T2" fmla="*/ 61 w 214"/>
                <a:gd name="T3" fmla="*/ 244 h 322"/>
                <a:gd name="T4" fmla="*/ 102 w 214"/>
                <a:gd name="T5" fmla="*/ 269 h 322"/>
                <a:gd name="T6" fmla="*/ 154 w 214"/>
                <a:gd name="T7" fmla="*/ 208 h 322"/>
                <a:gd name="T8" fmla="*/ 102 w 214"/>
                <a:gd name="T9" fmla="*/ 147 h 322"/>
                <a:gd name="T10" fmla="*/ 61 w 214"/>
                <a:gd name="T11" fmla="*/ 172 h 322"/>
                <a:gd name="T12" fmla="*/ 61 w 214"/>
                <a:gd name="T13" fmla="*/ 244 h 322"/>
                <a:gd name="T14" fmla="*/ 61 w 214"/>
                <a:gd name="T15" fmla="*/ 317 h 322"/>
                <a:gd name="T16" fmla="*/ 61 w 214"/>
                <a:gd name="T17" fmla="*/ 317 h 322"/>
                <a:gd name="T18" fmla="*/ 0 w 214"/>
                <a:gd name="T19" fmla="*/ 317 h 322"/>
                <a:gd name="T20" fmla="*/ 0 w 214"/>
                <a:gd name="T21" fmla="*/ 0 h 322"/>
                <a:gd name="T22" fmla="*/ 61 w 214"/>
                <a:gd name="T23" fmla="*/ 0 h 322"/>
                <a:gd name="T24" fmla="*/ 61 w 214"/>
                <a:gd name="T25" fmla="*/ 117 h 322"/>
                <a:gd name="T26" fmla="*/ 115 w 214"/>
                <a:gd name="T27" fmla="*/ 94 h 322"/>
                <a:gd name="T28" fmla="*/ 214 w 214"/>
                <a:gd name="T29" fmla="*/ 208 h 322"/>
                <a:gd name="T30" fmla="*/ 115 w 214"/>
                <a:gd name="T31" fmla="*/ 322 h 322"/>
                <a:gd name="T32" fmla="*/ 61 w 214"/>
                <a:gd name="T33" fmla="*/ 299 h 322"/>
                <a:gd name="T34" fmla="*/ 61 w 214"/>
                <a:gd name="T35" fmla="*/ 31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322">
                  <a:moveTo>
                    <a:pt x="61" y="244"/>
                  </a:moveTo>
                  <a:lnTo>
                    <a:pt x="61" y="244"/>
                  </a:lnTo>
                  <a:cubicBezTo>
                    <a:pt x="68" y="259"/>
                    <a:pt x="84" y="269"/>
                    <a:pt x="102" y="269"/>
                  </a:cubicBezTo>
                  <a:cubicBezTo>
                    <a:pt x="134" y="269"/>
                    <a:pt x="154" y="243"/>
                    <a:pt x="154" y="208"/>
                  </a:cubicBezTo>
                  <a:cubicBezTo>
                    <a:pt x="154" y="173"/>
                    <a:pt x="134" y="147"/>
                    <a:pt x="102" y="147"/>
                  </a:cubicBezTo>
                  <a:cubicBezTo>
                    <a:pt x="84" y="147"/>
                    <a:pt x="68" y="158"/>
                    <a:pt x="61" y="172"/>
                  </a:cubicBezTo>
                  <a:lnTo>
                    <a:pt x="61" y="244"/>
                  </a:lnTo>
                  <a:close/>
                  <a:moveTo>
                    <a:pt x="61" y="317"/>
                  </a:moveTo>
                  <a:lnTo>
                    <a:pt x="61" y="317"/>
                  </a:lnTo>
                  <a:lnTo>
                    <a:pt x="0" y="317"/>
                  </a:lnTo>
                  <a:lnTo>
                    <a:pt x="0" y="0"/>
                  </a:lnTo>
                  <a:lnTo>
                    <a:pt x="61" y="0"/>
                  </a:lnTo>
                  <a:lnTo>
                    <a:pt x="61" y="117"/>
                  </a:lnTo>
                  <a:cubicBezTo>
                    <a:pt x="71" y="105"/>
                    <a:pt x="92" y="94"/>
                    <a:pt x="115" y="94"/>
                  </a:cubicBezTo>
                  <a:cubicBezTo>
                    <a:pt x="179" y="94"/>
                    <a:pt x="214" y="146"/>
                    <a:pt x="214" y="208"/>
                  </a:cubicBezTo>
                  <a:cubicBezTo>
                    <a:pt x="214" y="270"/>
                    <a:pt x="179" y="322"/>
                    <a:pt x="115" y="322"/>
                  </a:cubicBezTo>
                  <a:cubicBezTo>
                    <a:pt x="92" y="322"/>
                    <a:pt x="71" y="310"/>
                    <a:pt x="61" y="299"/>
                  </a:cubicBezTo>
                  <a:lnTo>
                    <a:pt x="61" y="3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6">
              <a:extLst>
                <a:ext uri="{FF2B5EF4-FFF2-40B4-BE49-F238E27FC236}">
                  <a16:creationId xmlns:a16="http://schemas.microsoft.com/office/drawing/2014/main" id="{E47EE275-3E86-2E09-4841-25C2ED874558}"/>
                </a:ext>
              </a:extLst>
            </p:cNvPr>
            <p:cNvSpPr>
              <a:spLocks/>
            </p:cNvSpPr>
            <p:nvPr userDrawn="1"/>
          </p:nvSpPr>
          <p:spPr bwMode="auto">
            <a:xfrm>
              <a:off x="780" y="3909"/>
              <a:ext cx="188" cy="135"/>
            </a:xfrm>
            <a:custGeom>
              <a:avLst/>
              <a:gdLst>
                <a:gd name="T0" fmla="*/ 240 w 311"/>
                <a:gd name="T1" fmla="*/ 0 h 223"/>
                <a:gd name="T2" fmla="*/ 240 w 311"/>
                <a:gd name="T3" fmla="*/ 0 h 223"/>
                <a:gd name="T4" fmla="*/ 311 w 311"/>
                <a:gd name="T5" fmla="*/ 81 h 223"/>
                <a:gd name="T6" fmla="*/ 311 w 311"/>
                <a:gd name="T7" fmla="*/ 223 h 223"/>
                <a:gd name="T8" fmla="*/ 251 w 311"/>
                <a:gd name="T9" fmla="*/ 223 h 223"/>
                <a:gd name="T10" fmla="*/ 251 w 311"/>
                <a:gd name="T11" fmla="*/ 93 h 223"/>
                <a:gd name="T12" fmla="*/ 220 w 311"/>
                <a:gd name="T13" fmla="*/ 54 h 223"/>
                <a:gd name="T14" fmla="*/ 186 w 311"/>
                <a:gd name="T15" fmla="*/ 83 h 223"/>
                <a:gd name="T16" fmla="*/ 186 w 311"/>
                <a:gd name="T17" fmla="*/ 223 h 223"/>
                <a:gd name="T18" fmla="*/ 125 w 311"/>
                <a:gd name="T19" fmla="*/ 223 h 223"/>
                <a:gd name="T20" fmla="*/ 125 w 311"/>
                <a:gd name="T21" fmla="*/ 93 h 223"/>
                <a:gd name="T22" fmla="*/ 95 w 311"/>
                <a:gd name="T23" fmla="*/ 54 h 223"/>
                <a:gd name="T24" fmla="*/ 61 w 311"/>
                <a:gd name="T25" fmla="*/ 83 h 223"/>
                <a:gd name="T26" fmla="*/ 61 w 311"/>
                <a:gd name="T27" fmla="*/ 223 h 223"/>
                <a:gd name="T28" fmla="*/ 0 w 311"/>
                <a:gd name="T29" fmla="*/ 223 h 223"/>
                <a:gd name="T30" fmla="*/ 0 w 311"/>
                <a:gd name="T31" fmla="*/ 5 h 223"/>
                <a:gd name="T32" fmla="*/ 61 w 311"/>
                <a:gd name="T33" fmla="*/ 5 h 223"/>
                <a:gd name="T34" fmla="*/ 61 w 311"/>
                <a:gd name="T35" fmla="*/ 23 h 223"/>
                <a:gd name="T36" fmla="*/ 116 w 311"/>
                <a:gd name="T37" fmla="*/ 0 h 223"/>
                <a:gd name="T38" fmla="*/ 174 w 311"/>
                <a:gd name="T39" fmla="*/ 28 h 223"/>
                <a:gd name="T40" fmla="*/ 240 w 311"/>
                <a:gd name="T4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3">
                  <a:moveTo>
                    <a:pt x="240" y="0"/>
                  </a:moveTo>
                  <a:lnTo>
                    <a:pt x="240" y="0"/>
                  </a:lnTo>
                  <a:cubicBezTo>
                    <a:pt x="285" y="0"/>
                    <a:pt x="311" y="31"/>
                    <a:pt x="311" y="81"/>
                  </a:cubicBezTo>
                  <a:lnTo>
                    <a:pt x="311" y="223"/>
                  </a:lnTo>
                  <a:lnTo>
                    <a:pt x="251" y="223"/>
                  </a:lnTo>
                  <a:lnTo>
                    <a:pt x="251" y="93"/>
                  </a:lnTo>
                  <a:cubicBezTo>
                    <a:pt x="251" y="70"/>
                    <a:pt x="241" y="54"/>
                    <a:pt x="220" y="54"/>
                  </a:cubicBezTo>
                  <a:cubicBezTo>
                    <a:pt x="204" y="54"/>
                    <a:pt x="190" y="64"/>
                    <a:pt x="186" y="83"/>
                  </a:cubicBezTo>
                  <a:lnTo>
                    <a:pt x="186" y="223"/>
                  </a:lnTo>
                  <a:lnTo>
                    <a:pt x="125" y="223"/>
                  </a:lnTo>
                  <a:lnTo>
                    <a:pt x="125" y="93"/>
                  </a:lnTo>
                  <a:cubicBezTo>
                    <a:pt x="125" y="70"/>
                    <a:pt x="116" y="54"/>
                    <a:pt x="95" y="54"/>
                  </a:cubicBezTo>
                  <a:cubicBezTo>
                    <a:pt x="79" y="54"/>
                    <a:pt x="65" y="64"/>
                    <a:pt x="61" y="83"/>
                  </a:cubicBezTo>
                  <a:lnTo>
                    <a:pt x="61" y="223"/>
                  </a:lnTo>
                  <a:lnTo>
                    <a:pt x="0" y="223"/>
                  </a:lnTo>
                  <a:lnTo>
                    <a:pt x="0" y="5"/>
                  </a:lnTo>
                  <a:lnTo>
                    <a:pt x="61" y="5"/>
                  </a:lnTo>
                  <a:lnTo>
                    <a:pt x="61" y="23"/>
                  </a:lnTo>
                  <a:cubicBezTo>
                    <a:pt x="71" y="10"/>
                    <a:pt x="91" y="0"/>
                    <a:pt x="116" y="0"/>
                  </a:cubicBezTo>
                  <a:cubicBezTo>
                    <a:pt x="141" y="0"/>
                    <a:pt x="162" y="12"/>
                    <a:pt x="174" y="28"/>
                  </a:cubicBezTo>
                  <a:cubicBezTo>
                    <a:pt x="188" y="12"/>
                    <a:pt x="209" y="0"/>
                    <a:pt x="24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7">
              <a:extLst>
                <a:ext uri="{FF2B5EF4-FFF2-40B4-BE49-F238E27FC236}">
                  <a16:creationId xmlns:a16="http://schemas.microsoft.com/office/drawing/2014/main" id="{48DD4987-0D6E-5289-F234-6BB98237416A}"/>
                </a:ext>
              </a:extLst>
            </p:cNvPr>
            <p:cNvSpPr>
              <a:spLocks/>
            </p:cNvSpPr>
            <p:nvPr userDrawn="1"/>
          </p:nvSpPr>
          <p:spPr bwMode="auto">
            <a:xfrm>
              <a:off x="983" y="3909"/>
              <a:ext cx="120" cy="138"/>
            </a:xfrm>
            <a:custGeom>
              <a:avLst/>
              <a:gdLst>
                <a:gd name="T0" fmla="*/ 105 w 200"/>
                <a:gd name="T1" fmla="*/ 0 h 228"/>
                <a:gd name="T2" fmla="*/ 105 w 200"/>
                <a:gd name="T3" fmla="*/ 0 h 228"/>
                <a:gd name="T4" fmla="*/ 200 w 200"/>
                <a:gd name="T5" fmla="*/ 79 h 228"/>
                <a:gd name="T6" fmla="*/ 141 w 200"/>
                <a:gd name="T7" fmla="*/ 79 h 228"/>
                <a:gd name="T8" fmla="*/ 105 w 200"/>
                <a:gd name="T9" fmla="*/ 52 h 228"/>
                <a:gd name="T10" fmla="*/ 60 w 200"/>
                <a:gd name="T11" fmla="*/ 114 h 228"/>
                <a:gd name="T12" fmla="*/ 105 w 200"/>
                <a:gd name="T13" fmla="*/ 176 h 228"/>
                <a:gd name="T14" fmla="*/ 141 w 200"/>
                <a:gd name="T15" fmla="*/ 149 h 228"/>
                <a:gd name="T16" fmla="*/ 200 w 200"/>
                <a:gd name="T17" fmla="*/ 149 h 228"/>
                <a:gd name="T18" fmla="*/ 105 w 200"/>
                <a:gd name="T19" fmla="*/ 228 h 228"/>
                <a:gd name="T20" fmla="*/ 0 w 200"/>
                <a:gd name="T21" fmla="*/ 114 h 228"/>
                <a:gd name="T22" fmla="*/ 105 w 200"/>
                <a:gd name="T23"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28">
                  <a:moveTo>
                    <a:pt x="105" y="0"/>
                  </a:moveTo>
                  <a:lnTo>
                    <a:pt x="105" y="0"/>
                  </a:lnTo>
                  <a:cubicBezTo>
                    <a:pt x="160" y="0"/>
                    <a:pt x="194" y="32"/>
                    <a:pt x="200" y="79"/>
                  </a:cubicBezTo>
                  <a:lnTo>
                    <a:pt x="141" y="79"/>
                  </a:lnTo>
                  <a:cubicBezTo>
                    <a:pt x="138" y="62"/>
                    <a:pt x="125" y="52"/>
                    <a:pt x="105" y="52"/>
                  </a:cubicBezTo>
                  <a:cubicBezTo>
                    <a:pt x="77" y="52"/>
                    <a:pt x="60" y="77"/>
                    <a:pt x="60" y="114"/>
                  </a:cubicBezTo>
                  <a:cubicBezTo>
                    <a:pt x="60" y="151"/>
                    <a:pt x="77" y="176"/>
                    <a:pt x="105" y="176"/>
                  </a:cubicBezTo>
                  <a:cubicBezTo>
                    <a:pt x="125" y="176"/>
                    <a:pt x="138" y="166"/>
                    <a:pt x="141" y="149"/>
                  </a:cubicBezTo>
                  <a:lnTo>
                    <a:pt x="200" y="149"/>
                  </a:lnTo>
                  <a:cubicBezTo>
                    <a:pt x="194" y="196"/>
                    <a:pt x="160" y="228"/>
                    <a:pt x="105" y="228"/>
                  </a:cubicBezTo>
                  <a:cubicBezTo>
                    <a:pt x="43" y="228"/>
                    <a:pt x="0" y="181"/>
                    <a:pt x="0" y="114"/>
                  </a:cubicBezTo>
                  <a:cubicBezTo>
                    <a:pt x="0" y="46"/>
                    <a:pt x="43" y="0"/>
                    <a:pt x="10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CDEEA7B2-8B96-49D1-4123-3F3F1355DA6B}"/>
                </a:ext>
              </a:extLst>
            </p:cNvPr>
            <p:cNvSpPr>
              <a:spLocks noEditPoints="1"/>
            </p:cNvSpPr>
            <p:nvPr userDrawn="1"/>
          </p:nvSpPr>
          <p:spPr bwMode="auto">
            <a:xfrm>
              <a:off x="384" y="3799"/>
              <a:ext cx="189" cy="301"/>
            </a:xfrm>
            <a:custGeom>
              <a:avLst/>
              <a:gdLst>
                <a:gd name="T0" fmla="*/ 49 w 314"/>
                <a:gd name="T1" fmla="*/ 53 h 498"/>
                <a:gd name="T2" fmla="*/ 49 w 314"/>
                <a:gd name="T3" fmla="*/ 53 h 498"/>
                <a:gd name="T4" fmla="*/ 49 w 314"/>
                <a:gd name="T5" fmla="*/ 117 h 498"/>
                <a:gd name="T6" fmla="*/ 67 w 314"/>
                <a:gd name="T7" fmla="*/ 149 h 498"/>
                <a:gd name="T8" fmla="*/ 188 w 314"/>
                <a:gd name="T9" fmla="*/ 221 h 498"/>
                <a:gd name="T10" fmla="*/ 260 w 314"/>
                <a:gd name="T11" fmla="*/ 179 h 498"/>
                <a:gd name="T12" fmla="*/ 49 w 314"/>
                <a:gd name="T13" fmla="*/ 53 h 498"/>
                <a:gd name="T14" fmla="*/ 188 w 314"/>
                <a:gd name="T15" fmla="*/ 278 h 498"/>
                <a:gd name="T16" fmla="*/ 188 w 314"/>
                <a:gd name="T17" fmla="*/ 278 h 498"/>
                <a:gd name="T18" fmla="*/ 67 w 314"/>
                <a:gd name="T19" fmla="*/ 350 h 498"/>
                <a:gd name="T20" fmla="*/ 48 w 314"/>
                <a:gd name="T21" fmla="*/ 382 h 498"/>
                <a:gd name="T22" fmla="*/ 48 w 314"/>
                <a:gd name="T23" fmla="*/ 445 h 498"/>
                <a:gd name="T24" fmla="*/ 259 w 314"/>
                <a:gd name="T25" fmla="*/ 320 h 498"/>
                <a:gd name="T26" fmla="*/ 188 w 314"/>
                <a:gd name="T27" fmla="*/ 278 h 498"/>
                <a:gd name="T28" fmla="*/ 41 w 314"/>
                <a:gd name="T29" fmla="*/ 498 h 498"/>
                <a:gd name="T30" fmla="*/ 41 w 314"/>
                <a:gd name="T31" fmla="*/ 498 h 498"/>
                <a:gd name="T32" fmla="*/ 0 w 314"/>
                <a:gd name="T33" fmla="*/ 453 h 498"/>
                <a:gd name="T34" fmla="*/ 0 w 314"/>
                <a:gd name="T35" fmla="*/ 382 h 498"/>
                <a:gd name="T36" fmla="*/ 42 w 314"/>
                <a:gd name="T37" fmla="*/ 308 h 498"/>
                <a:gd name="T38" fmla="*/ 140 w 314"/>
                <a:gd name="T39" fmla="*/ 249 h 498"/>
                <a:gd name="T40" fmla="*/ 42 w 314"/>
                <a:gd name="T41" fmla="*/ 191 h 498"/>
                <a:gd name="T42" fmla="*/ 0 w 314"/>
                <a:gd name="T43" fmla="*/ 117 h 498"/>
                <a:gd name="T44" fmla="*/ 0 w 314"/>
                <a:gd name="T45" fmla="*/ 45 h 498"/>
                <a:gd name="T46" fmla="*/ 41 w 314"/>
                <a:gd name="T47" fmla="*/ 0 h 498"/>
                <a:gd name="T48" fmla="*/ 67 w 314"/>
                <a:gd name="T49" fmla="*/ 7 h 498"/>
                <a:gd name="T50" fmla="*/ 290 w 314"/>
                <a:gd name="T51" fmla="*/ 140 h 498"/>
                <a:gd name="T52" fmla="*/ 314 w 314"/>
                <a:gd name="T53" fmla="*/ 179 h 498"/>
                <a:gd name="T54" fmla="*/ 290 w 314"/>
                <a:gd name="T55" fmla="*/ 218 h 498"/>
                <a:gd name="T56" fmla="*/ 236 w 314"/>
                <a:gd name="T57" fmla="*/ 249 h 498"/>
                <a:gd name="T58" fmla="*/ 290 w 314"/>
                <a:gd name="T59" fmla="*/ 281 h 498"/>
                <a:gd name="T60" fmla="*/ 314 w 314"/>
                <a:gd name="T61" fmla="*/ 320 h 498"/>
                <a:gd name="T62" fmla="*/ 290 w 314"/>
                <a:gd name="T63" fmla="*/ 359 h 498"/>
                <a:gd name="T64" fmla="*/ 67 w 314"/>
                <a:gd name="T65" fmla="*/ 491 h 498"/>
                <a:gd name="T66" fmla="*/ 41 w 314"/>
                <a:gd name="T6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498">
                  <a:moveTo>
                    <a:pt x="49" y="53"/>
                  </a:moveTo>
                  <a:lnTo>
                    <a:pt x="49" y="53"/>
                  </a:lnTo>
                  <a:lnTo>
                    <a:pt x="49" y="117"/>
                  </a:lnTo>
                  <a:cubicBezTo>
                    <a:pt x="49" y="127"/>
                    <a:pt x="58" y="143"/>
                    <a:pt x="67" y="149"/>
                  </a:cubicBezTo>
                  <a:lnTo>
                    <a:pt x="188" y="221"/>
                  </a:lnTo>
                  <a:lnTo>
                    <a:pt x="260" y="179"/>
                  </a:lnTo>
                  <a:lnTo>
                    <a:pt x="49" y="53"/>
                  </a:lnTo>
                  <a:close/>
                  <a:moveTo>
                    <a:pt x="188" y="278"/>
                  </a:moveTo>
                  <a:lnTo>
                    <a:pt x="188" y="278"/>
                  </a:lnTo>
                  <a:lnTo>
                    <a:pt x="67" y="350"/>
                  </a:lnTo>
                  <a:cubicBezTo>
                    <a:pt x="57" y="355"/>
                    <a:pt x="48" y="371"/>
                    <a:pt x="48" y="382"/>
                  </a:cubicBezTo>
                  <a:lnTo>
                    <a:pt x="48" y="445"/>
                  </a:lnTo>
                  <a:lnTo>
                    <a:pt x="259" y="320"/>
                  </a:lnTo>
                  <a:lnTo>
                    <a:pt x="188" y="278"/>
                  </a:lnTo>
                  <a:close/>
                  <a:moveTo>
                    <a:pt x="41" y="498"/>
                  </a:moveTo>
                  <a:lnTo>
                    <a:pt x="41" y="498"/>
                  </a:lnTo>
                  <a:cubicBezTo>
                    <a:pt x="20" y="498"/>
                    <a:pt x="0" y="483"/>
                    <a:pt x="0" y="453"/>
                  </a:cubicBezTo>
                  <a:lnTo>
                    <a:pt x="0" y="382"/>
                  </a:lnTo>
                  <a:cubicBezTo>
                    <a:pt x="0" y="354"/>
                    <a:pt x="18" y="322"/>
                    <a:pt x="42" y="308"/>
                  </a:cubicBezTo>
                  <a:lnTo>
                    <a:pt x="140" y="249"/>
                  </a:lnTo>
                  <a:lnTo>
                    <a:pt x="42" y="191"/>
                  </a:lnTo>
                  <a:cubicBezTo>
                    <a:pt x="18" y="176"/>
                    <a:pt x="0" y="145"/>
                    <a:pt x="0" y="117"/>
                  </a:cubicBezTo>
                  <a:lnTo>
                    <a:pt x="0" y="45"/>
                  </a:lnTo>
                  <a:cubicBezTo>
                    <a:pt x="0" y="15"/>
                    <a:pt x="20" y="0"/>
                    <a:pt x="41" y="0"/>
                  </a:cubicBezTo>
                  <a:cubicBezTo>
                    <a:pt x="49" y="0"/>
                    <a:pt x="58" y="2"/>
                    <a:pt x="67" y="7"/>
                  </a:cubicBezTo>
                  <a:lnTo>
                    <a:pt x="290" y="140"/>
                  </a:lnTo>
                  <a:cubicBezTo>
                    <a:pt x="305" y="149"/>
                    <a:pt x="314" y="163"/>
                    <a:pt x="314" y="179"/>
                  </a:cubicBezTo>
                  <a:cubicBezTo>
                    <a:pt x="314" y="194"/>
                    <a:pt x="305" y="208"/>
                    <a:pt x="290" y="218"/>
                  </a:cubicBezTo>
                  <a:lnTo>
                    <a:pt x="236" y="249"/>
                  </a:lnTo>
                  <a:lnTo>
                    <a:pt x="290" y="281"/>
                  </a:lnTo>
                  <a:cubicBezTo>
                    <a:pt x="305" y="290"/>
                    <a:pt x="314" y="304"/>
                    <a:pt x="314" y="320"/>
                  </a:cubicBezTo>
                  <a:cubicBezTo>
                    <a:pt x="314" y="335"/>
                    <a:pt x="305" y="349"/>
                    <a:pt x="290" y="359"/>
                  </a:cubicBezTo>
                  <a:lnTo>
                    <a:pt x="67" y="491"/>
                  </a:lnTo>
                  <a:cubicBezTo>
                    <a:pt x="58" y="496"/>
                    <a:pt x="49" y="498"/>
                    <a:pt x="41" y="49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2" name="Title 32">
            <a:extLst>
              <a:ext uri="{FF2B5EF4-FFF2-40B4-BE49-F238E27FC236}">
                <a16:creationId xmlns:a16="http://schemas.microsoft.com/office/drawing/2014/main" id="{F3209619-29BE-EF13-9D3B-D3B79A5D285D}"/>
              </a:ext>
            </a:extLst>
          </p:cNvPr>
          <p:cNvSpPr txBox="1">
            <a:spLocks/>
          </p:cNvSpPr>
          <p:nvPr/>
        </p:nvSpPr>
        <p:spPr>
          <a:xfrm>
            <a:off x="6682946" y="2919438"/>
            <a:ext cx="6441788" cy="1549896"/>
          </a:xfrm>
          <a:prstGeom prst="rect">
            <a:avLst/>
          </a:prstGeom>
          <a:noFill/>
          <a:ln>
            <a:noFill/>
          </a:ln>
        </p:spPr>
        <p:txBody>
          <a:bodyPr spcFirstLastPara="1" vert="horz" wrap="square" lIns="0" tIns="0" rIns="0" bIns="0" rtlCol="0" anchor="b" anchorCtr="0">
            <a:noAutofit/>
          </a:bodyPr>
          <a:lstStyle>
            <a:lvl1pPr marR="0" lvl="0" algn="l" defTabSz="457101" rtl="0" eaLnBrk="1" latinLnBrk="0" hangingPunct="1">
              <a:lnSpc>
                <a:spcPct val="100000"/>
              </a:lnSpc>
              <a:spcBef>
                <a:spcPts val="0"/>
              </a:spcBef>
              <a:spcAft>
                <a:spcPts val="0"/>
              </a:spcAft>
              <a:buClr>
                <a:srgbClr val="303D52"/>
              </a:buClr>
              <a:buSzPts val="1400"/>
              <a:buFont typeface="Libre Franklin SemiBold"/>
              <a:buNone/>
              <a:defRPr kumimoji="0" lang="en-US" sz="4000" b="1" i="0" u="none" strike="noStrike" kern="0" cap="none" spc="0" normalizeH="0" baseline="0" dirty="0">
                <a:ln>
                  <a:noFill/>
                </a:ln>
                <a:solidFill>
                  <a:schemeClr val="bg1"/>
                </a:solidFill>
                <a:effectLst/>
                <a:uLnTx/>
                <a:uFillTx/>
                <a:latin typeface="Tenorite" panose="00000500000000000000" pitchFamily="2" charset="0"/>
                <a:ea typeface="Yu Mincho" panose="02020400000000000000" pitchFamily="18" charset="-128"/>
                <a:cs typeface="Arial" panose="020B0604020202020204" pitchFamily="34" charset="0"/>
              </a:defRPr>
            </a:lvl1pPr>
            <a:lvl2pPr marR="0" lvl="1"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2pPr>
            <a:lvl3pPr marR="0" lvl="2"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3pPr>
            <a:lvl4pPr marR="0" lvl="3"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4pPr>
            <a:lvl5pPr marR="0" lvl="4"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5pPr>
            <a:lvl6pPr marR="0" lvl="5"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6pPr>
            <a:lvl7pPr marR="0" lvl="6"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7pPr>
            <a:lvl8pPr marR="0" lvl="7"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8pPr>
            <a:lvl9pPr marR="0" lvl="8" algn="l" rtl="0">
              <a:lnSpc>
                <a:spcPct val="100000"/>
              </a:lnSpc>
              <a:spcBef>
                <a:spcPts val="0"/>
              </a:spcBef>
              <a:spcAft>
                <a:spcPts val="0"/>
              </a:spcAft>
              <a:buClr>
                <a:srgbClr val="303D52"/>
              </a:buClr>
              <a:buSzPts val="1400"/>
              <a:buFont typeface="Arial"/>
              <a:buNone/>
              <a:defRPr sz="1867" b="0" i="0" u="none" strike="noStrike" cap="none">
                <a:solidFill>
                  <a:srgbClr val="303D52"/>
                </a:solidFill>
                <a:latin typeface="Arial"/>
                <a:ea typeface="Arial"/>
                <a:cs typeface="Arial"/>
                <a:sym typeface="Arial"/>
              </a:defRPr>
            </a:lvl9pPr>
          </a:lstStyle>
          <a:p>
            <a:pPr>
              <a:lnSpc>
                <a:spcPct val="80000"/>
              </a:lnSpc>
            </a:pPr>
            <a:r>
              <a:rPr lang="en-US" sz="4200">
                <a:solidFill>
                  <a:schemeClr val="bg2"/>
                </a:solidFill>
              </a:rPr>
              <a:t>2027</a:t>
            </a:r>
          </a:p>
          <a:p>
            <a:pPr>
              <a:lnSpc>
                <a:spcPct val="80000"/>
              </a:lnSpc>
            </a:pPr>
            <a:r>
              <a:rPr lang="en-US" sz="4200">
                <a:solidFill>
                  <a:schemeClr val="accent1"/>
                </a:solidFill>
              </a:rPr>
              <a:t>Annual Enrollment</a:t>
            </a:r>
          </a:p>
          <a:p>
            <a:pPr>
              <a:lnSpc>
                <a:spcPct val="80000"/>
              </a:lnSpc>
            </a:pPr>
            <a:endParaRPr lang="en-US" sz="1800">
              <a:solidFill>
                <a:schemeClr val="accent1"/>
              </a:solidFill>
            </a:endParaRPr>
          </a:p>
          <a:p>
            <a:pPr>
              <a:lnSpc>
                <a:spcPct val="80000"/>
              </a:lnSpc>
            </a:pPr>
            <a:r>
              <a:rPr lang="en-US" sz="2400"/>
              <a:t>October 26 – November 6</a:t>
            </a:r>
          </a:p>
        </p:txBody>
      </p:sp>
      <p:cxnSp>
        <p:nvCxnSpPr>
          <p:cNvPr id="5" name="Straight Connector 4">
            <a:extLst>
              <a:ext uri="{FF2B5EF4-FFF2-40B4-BE49-F238E27FC236}">
                <a16:creationId xmlns:a16="http://schemas.microsoft.com/office/drawing/2014/main" id="{1B00961A-8444-308B-6E5E-7FE0F50AE958}"/>
              </a:ext>
            </a:extLst>
          </p:cNvPr>
          <p:cNvCxnSpPr/>
          <p:nvPr/>
        </p:nvCxnSpPr>
        <p:spPr>
          <a:xfrm flipH="1">
            <a:off x="1462088" y="6858000"/>
            <a:ext cx="3019425" cy="0"/>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2" name="Graphic 1">
            <a:extLst>
              <a:ext uri="{FF2B5EF4-FFF2-40B4-BE49-F238E27FC236}">
                <a16:creationId xmlns:a16="http://schemas.microsoft.com/office/drawing/2014/main" id="{FB1E32AC-6714-C8D3-9694-E0A8539AC9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475" y="613522"/>
            <a:ext cx="2077824" cy="923477"/>
          </a:xfrm>
          <a:prstGeom prst="rect">
            <a:avLst/>
          </a:prstGeom>
        </p:spPr>
      </p:pic>
    </p:spTree>
    <p:extLst>
      <p:ext uri="{BB962C8B-B14F-4D97-AF65-F5344CB8AC3E}">
        <p14:creationId xmlns:p14="http://schemas.microsoft.com/office/powerpoint/2010/main" val="123630484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444B6A02-FE99-09FA-8B4D-B380C2A49508}"/>
              </a:ext>
            </a:extLst>
          </p:cNvPr>
          <p:cNvSpPr>
            <a:spLocks noGrp="1"/>
          </p:cNvSpPr>
          <p:nvPr>
            <p:ph type="title"/>
          </p:nvPr>
        </p:nvSpPr>
        <p:spPr>
          <a:xfrm>
            <a:off x="612648" y="1463040"/>
            <a:ext cx="10881360" cy="566928"/>
          </a:xfrm>
        </p:spPr>
        <p:txBody>
          <a:bodyPr wrap="square" lIns="0" tIns="0" rIns="0" bIns="0" anchor="ctr"/>
          <a:lstStyle/>
          <a:p>
            <a:r>
              <a:rPr sz="3200">
                <a:solidFill>
                  <a:srgbClr val="FF5A4D"/>
                </a:solidFill>
              </a:rPr>
              <a:t>Today’s Topics</a:t>
            </a:r>
          </a:p>
        </p:txBody>
      </p:sp>
      <p:grpSp>
        <p:nvGrpSpPr>
          <p:cNvPr id="29" name="Group 28"/>
          <p:cNvGrpSpPr/>
          <p:nvPr/>
        </p:nvGrpSpPr>
        <p:grpSpPr>
          <a:xfrm>
            <a:off x="612648" y="2331720"/>
            <a:ext cx="5852160" cy="1005840"/>
            <a:chOff x="612648" y="2331720"/>
            <a:chExt cx="5852160" cy="1005840"/>
          </a:xfrm>
        </p:grpSpPr>
        <p:sp>
          <p:nvSpPr>
            <p:cNvPr id="30" name="Rounded Rectangle 29"/>
            <p:cNvSpPr/>
            <p:nvPr/>
          </p:nvSpPr>
          <p:spPr>
            <a:xfrm>
              <a:off x="612648" y="2331720"/>
              <a:ext cx="5852160" cy="10058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841248" y="2514600"/>
              <a:ext cx="640080" cy="64008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41248" y="2514600"/>
              <a:ext cx="640080" cy="640080"/>
            </a:xfrm>
            <a:prstGeom prst="rect">
              <a:avLst/>
            </a:prstGeom>
            <a:noFill/>
          </p:spPr>
          <p:txBody>
            <a:bodyPr wrap="square" lIns="0" tIns="0" rIns="0" bIns="0" anchor="ctr">
              <a:spAutoFit/>
            </a:bodyPr>
            <a:lstStyle/>
            <a:p>
              <a:pPr algn="ctr"/>
              <a:r>
                <a:rPr sz="2200" b="1" i="0">
                  <a:solidFill>
                    <a:srgbClr val="FFFFFF"/>
                  </a:solidFill>
                </a:rPr>
                <a:t>1</a:t>
              </a:r>
            </a:p>
          </p:txBody>
        </p:sp>
        <p:sp>
          <p:nvSpPr>
            <p:cNvPr id="33" name="TextBox 32"/>
            <p:cNvSpPr txBox="1"/>
            <p:nvPr/>
          </p:nvSpPr>
          <p:spPr>
            <a:xfrm>
              <a:off x="1737360" y="2514600"/>
              <a:ext cx="4480560" cy="640080"/>
            </a:xfrm>
            <a:prstGeom prst="rect">
              <a:avLst/>
            </a:prstGeom>
            <a:noFill/>
          </p:spPr>
          <p:txBody>
            <a:bodyPr wrap="square" lIns="0" tIns="0" rIns="0" bIns="0" anchor="ctr">
              <a:spAutoFit/>
            </a:bodyPr>
            <a:lstStyle/>
            <a:p>
              <a:pPr algn="l"/>
              <a:r>
                <a:rPr sz="1900" b="1" i="0">
                  <a:solidFill>
                    <a:srgbClr val="052140"/>
                  </a:solidFill>
                </a:rPr>
                <a:t>What’s New for 2027</a:t>
              </a:r>
            </a:p>
            <a:p>
              <a:pPr algn="l"/>
              <a:r>
                <a:rPr sz="1300" b="0" i="0">
                  <a:solidFill>
                    <a:srgbClr val="4A5568"/>
                  </a:solidFill>
                </a:rPr>
                <a:t>Plan updates, new partners and higher HSA limits</a:t>
              </a:r>
            </a:p>
          </p:txBody>
        </p:sp>
      </p:grpSp>
      <p:grpSp>
        <p:nvGrpSpPr>
          <p:cNvPr id="34" name="Group 33"/>
          <p:cNvGrpSpPr/>
          <p:nvPr/>
        </p:nvGrpSpPr>
        <p:grpSpPr>
          <a:xfrm>
            <a:off x="612648" y="3520439"/>
            <a:ext cx="5852160" cy="1005840"/>
            <a:chOff x="612648" y="3520439"/>
            <a:chExt cx="5852160" cy="1005840"/>
          </a:xfrm>
        </p:grpSpPr>
        <p:sp>
          <p:nvSpPr>
            <p:cNvPr id="35" name="Rounded Rectangle 34"/>
            <p:cNvSpPr/>
            <p:nvPr/>
          </p:nvSpPr>
          <p:spPr>
            <a:xfrm>
              <a:off x="612648" y="3520439"/>
              <a:ext cx="5852160" cy="10058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841248" y="3703320"/>
              <a:ext cx="640080" cy="64008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841248" y="3703320"/>
              <a:ext cx="640080" cy="640080"/>
            </a:xfrm>
            <a:prstGeom prst="rect">
              <a:avLst/>
            </a:prstGeom>
            <a:noFill/>
          </p:spPr>
          <p:txBody>
            <a:bodyPr wrap="square" lIns="0" tIns="0" rIns="0" bIns="0" anchor="ctr">
              <a:spAutoFit/>
            </a:bodyPr>
            <a:lstStyle/>
            <a:p>
              <a:pPr algn="ctr"/>
              <a:r>
                <a:rPr sz="2200" b="1" i="0">
                  <a:solidFill>
                    <a:srgbClr val="FFFFFF"/>
                  </a:solidFill>
                </a:rPr>
                <a:t>2</a:t>
              </a:r>
            </a:p>
          </p:txBody>
        </p:sp>
        <p:sp>
          <p:nvSpPr>
            <p:cNvPr id="38" name="TextBox 37"/>
            <p:cNvSpPr txBox="1"/>
            <p:nvPr/>
          </p:nvSpPr>
          <p:spPr>
            <a:xfrm>
              <a:off x="1737360" y="3703320"/>
              <a:ext cx="4480560" cy="640080"/>
            </a:xfrm>
            <a:prstGeom prst="rect">
              <a:avLst/>
            </a:prstGeom>
            <a:noFill/>
          </p:spPr>
          <p:txBody>
            <a:bodyPr wrap="square" lIns="0" tIns="0" rIns="0" bIns="0" anchor="ctr">
              <a:spAutoFit/>
            </a:bodyPr>
            <a:lstStyle/>
            <a:p>
              <a:pPr algn="l"/>
              <a:r>
                <a:rPr sz="1900" b="1" i="0">
                  <a:solidFill>
                    <a:srgbClr val="052140"/>
                  </a:solidFill>
                </a:rPr>
                <a:t>Save on Health Care</a:t>
              </a:r>
            </a:p>
            <a:p>
              <a:pPr algn="l"/>
              <a:r>
                <a:rPr sz="1300" b="0" i="0">
                  <a:solidFill>
                    <a:srgbClr val="4A5568"/>
                  </a:solidFill>
                </a:rPr>
                <a:t>Programs and perks that support you and your family</a:t>
              </a:r>
            </a:p>
          </p:txBody>
        </p:sp>
      </p:grpSp>
      <p:grpSp>
        <p:nvGrpSpPr>
          <p:cNvPr id="39" name="Group 38"/>
          <p:cNvGrpSpPr/>
          <p:nvPr/>
        </p:nvGrpSpPr>
        <p:grpSpPr>
          <a:xfrm>
            <a:off x="612648" y="4709160"/>
            <a:ext cx="5852160" cy="1005840"/>
            <a:chOff x="612648" y="4709160"/>
            <a:chExt cx="5852160" cy="1005840"/>
          </a:xfrm>
        </p:grpSpPr>
        <p:sp>
          <p:nvSpPr>
            <p:cNvPr id="40" name="Rounded Rectangle 39"/>
            <p:cNvSpPr/>
            <p:nvPr/>
          </p:nvSpPr>
          <p:spPr>
            <a:xfrm>
              <a:off x="612648" y="4709160"/>
              <a:ext cx="5852160" cy="10058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841248" y="4892040"/>
              <a:ext cx="640080" cy="64008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841248" y="4892040"/>
              <a:ext cx="640080" cy="640080"/>
            </a:xfrm>
            <a:prstGeom prst="rect">
              <a:avLst/>
            </a:prstGeom>
            <a:noFill/>
          </p:spPr>
          <p:txBody>
            <a:bodyPr wrap="square" lIns="0" tIns="0" rIns="0" bIns="0" anchor="ctr">
              <a:spAutoFit/>
            </a:bodyPr>
            <a:lstStyle/>
            <a:p>
              <a:pPr algn="ctr"/>
              <a:r>
                <a:rPr sz="2200" b="1" i="0">
                  <a:solidFill>
                    <a:srgbClr val="FFFFFF"/>
                  </a:solidFill>
                </a:rPr>
                <a:t>3</a:t>
              </a:r>
            </a:p>
          </p:txBody>
        </p:sp>
        <p:sp>
          <p:nvSpPr>
            <p:cNvPr id="43" name="TextBox 42"/>
            <p:cNvSpPr txBox="1"/>
            <p:nvPr/>
          </p:nvSpPr>
          <p:spPr>
            <a:xfrm>
              <a:off x="1737360" y="4892040"/>
              <a:ext cx="4480560" cy="640080"/>
            </a:xfrm>
            <a:prstGeom prst="rect">
              <a:avLst/>
            </a:prstGeom>
            <a:noFill/>
          </p:spPr>
          <p:txBody>
            <a:bodyPr wrap="square" lIns="0" tIns="0" rIns="0" bIns="0" anchor="ctr">
              <a:spAutoFit/>
            </a:bodyPr>
            <a:lstStyle/>
            <a:p>
              <a:pPr algn="l"/>
              <a:r>
                <a:rPr sz="1900" b="1" i="0">
                  <a:solidFill>
                    <a:srgbClr val="052140"/>
                  </a:solidFill>
                </a:rPr>
                <a:t>How to Enroll</a:t>
              </a:r>
            </a:p>
            <a:p>
              <a:pPr algn="l"/>
              <a:r>
                <a:rPr sz="1300" b="0" i="0">
                  <a:solidFill>
                    <a:srgbClr val="4A5568"/>
                  </a:solidFill>
                </a:rPr>
                <a:t>Key dates, websites and your enrollment checklist</a:t>
              </a:r>
            </a:p>
          </p:txBody>
        </p:sp>
      </p:grpSp>
      <p:grpSp>
        <p:nvGrpSpPr>
          <p:cNvPr id="44" name="Group 43"/>
          <p:cNvGrpSpPr/>
          <p:nvPr/>
        </p:nvGrpSpPr>
        <p:grpSpPr>
          <a:xfrm>
            <a:off x="6949440" y="2331720"/>
            <a:ext cx="4617720" cy="3383280"/>
            <a:chOff x="6949440" y="2331720"/>
            <a:chExt cx="4617720" cy="3383280"/>
          </a:xfrm>
        </p:grpSpPr>
        <p:sp>
          <p:nvSpPr>
            <p:cNvPr id="45" name="Rounded Rectangle 44"/>
            <p:cNvSpPr/>
            <p:nvPr/>
          </p:nvSpPr>
          <p:spPr>
            <a:xfrm>
              <a:off x="6949440" y="2331720"/>
              <a:ext cx="4617720" cy="3383280"/>
            </a:xfrm>
            <a:prstGeom prst="roundRect">
              <a:avLst>
                <a:gd name="adj" fmla="val 8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7269480" y="2542032"/>
              <a:ext cx="4023360" cy="365760"/>
            </a:xfrm>
            <a:prstGeom prst="rect">
              <a:avLst/>
            </a:prstGeom>
            <a:noFill/>
          </p:spPr>
          <p:txBody>
            <a:bodyPr wrap="square" lIns="0" tIns="0" rIns="0" bIns="0" anchor="t">
              <a:spAutoFit/>
            </a:bodyPr>
            <a:lstStyle/>
            <a:p>
              <a:pPr algn="l"/>
              <a:r>
                <a:rPr sz="1400" b="1" i="0">
                  <a:solidFill>
                    <a:srgbClr val="758CE5"/>
                  </a:solidFill>
                </a:rPr>
                <a:t>KEY DATES</a:t>
              </a:r>
            </a:p>
          </p:txBody>
        </p:sp>
        <p:sp>
          <p:nvSpPr>
            <p:cNvPr id="47" name="Rounded Rectangle 46"/>
            <p:cNvSpPr/>
            <p:nvPr/>
          </p:nvSpPr>
          <p:spPr>
            <a:xfrm>
              <a:off x="7269480" y="3035808"/>
              <a:ext cx="1051560" cy="420624"/>
            </a:xfrm>
            <a:prstGeom prst="roundRect">
              <a:avLst>
                <a:gd name="adj" fmla="val 30000"/>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7269480" y="3035808"/>
              <a:ext cx="1051560" cy="420624"/>
            </a:xfrm>
            <a:prstGeom prst="rect">
              <a:avLst/>
            </a:prstGeom>
            <a:noFill/>
          </p:spPr>
          <p:txBody>
            <a:bodyPr wrap="square" lIns="0" tIns="0" rIns="0" bIns="0" anchor="ctr">
              <a:spAutoFit/>
            </a:bodyPr>
            <a:lstStyle/>
            <a:p>
              <a:pPr algn="ctr"/>
              <a:r>
                <a:rPr sz="1400" b="1" i="0">
                  <a:solidFill>
                    <a:srgbClr val="FFFFFF"/>
                  </a:solidFill>
                </a:rPr>
                <a:t>Oct 26</a:t>
              </a:r>
            </a:p>
          </p:txBody>
        </p:sp>
        <p:sp>
          <p:nvSpPr>
            <p:cNvPr id="49" name="TextBox 48"/>
            <p:cNvSpPr txBox="1"/>
            <p:nvPr/>
          </p:nvSpPr>
          <p:spPr>
            <a:xfrm>
              <a:off x="8503920" y="3035808"/>
              <a:ext cx="2926080" cy="420624"/>
            </a:xfrm>
            <a:prstGeom prst="rect">
              <a:avLst/>
            </a:prstGeom>
            <a:noFill/>
          </p:spPr>
          <p:txBody>
            <a:bodyPr wrap="square" lIns="0" tIns="0" rIns="0" bIns="0" anchor="ctr">
              <a:spAutoFit/>
            </a:bodyPr>
            <a:lstStyle/>
            <a:p>
              <a:pPr algn="l"/>
              <a:r>
                <a:rPr sz="1400" b="0" i="0">
                  <a:solidFill>
                    <a:srgbClr val="FFFFFF"/>
                  </a:solidFill>
                </a:rPr>
                <a:t>Enrollment opens; benefit sites go live</a:t>
              </a:r>
            </a:p>
          </p:txBody>
        </p:sp>
        <p:sp>
          <p:nvSpPr>
            <p:cNvPr id="50" name="Rounded Rectangle 49"/>
            <p:cNvSpPr/>
            <p:nvPr/>
          </p:nvSpPr>
          <p:spPr>
            <a:xfrm>
              <a:off x="7269480" y="3675887"/>
              <a:ext cx="1051560" cy="420624"/>
            </a:xfrm>
            <a:prstGeom prst="roundRect">
              <a:avLst>
                <a:gd name="adj" fmla="val 30000"/>
              </a:avLst>
            </a:prstGeom>
            <a:solidFill>
              <a:srgbClr val="264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7269480" y="3675887"/>
              <a:ext cx="1051560" cy="420624"/>
            </a:xfrm>
            <a:prstGeom prst="rect">
              <a:avLst/>
            </a:prstGeom>
            <a:noFill/>
          </p:spPr>
          <p:txBody>
            <a:bodyPr wrap="square" lIns="0" tIns="0" rIns="0" bIns="0" anchor="ctr">
              <a:spAutoFit/>
            </a:bodyPr>
            <a:lstStyle/>
            <a:p>
              <a:pPr algn="ctr"/>
              <a:r>
                <a:rPr sz="1400" b="1" i="0">
                  <a:solidFill>
                    <a:srgbClr val="FFFFFF"/>
                  </a:solidFill>
                </a:rPr>
                <a:t>Nov 4</a:t>
              </a:r>
            </a:p>
          </p:txBody>
        </p:sp>
        <p:sp>
          <p:nvSpPr>
            <p:cNvPr id="52" name="TextBox 51"/>
            <p:cNvSpPr txBox="1"/>
            <p:nvPr/>
          </p:nvSpPr>
          <p:spPr>
            <a:xfrm>
              <a:off x="8503920" y="3675887"/>
              <a:ext cx="2926080" cy="420624"/>
            </a:xfrm>
            <a:prstGeom prst="rect">
              <a:avLst/>
            </a:prstGeom>
            <a:noFill/>
          </p:spPr>
          <p:txBody>
            <a:bodyPr wrap="square" lIns="0" tIns="0" rIns="0" bIns="0" anchor="ctr">
              <a:spAutoFit/>
            </a:bodyPr>
            <a:lstStyle/>
            <a:p>
              <a:pPr algn="l"/>
              <a:r>
                <a:rPr sz="1400" b="0" i="0">
                  <a:solidFill>
                    <a:srgbClr val="FFFFFF"/>
                  </a:solidFill>
                </a:rPr>
                <a:t>Health &amp; Wellness Fair</a:t>
              </a:r>
            </a:p>
          </p:txBody>
        </p:sp>
        <p:sp>
          <p:nvSpPr>
            <p:cNvPr id="53" name="Rounded Rectangle 52"/>
            <p:cNvSpPr/>
            <p:nvPr/>
          </p:nvSpPr>
          <p:spPr>
            <a:xfrm>
              <a:off x="7269480" y="4315968"/>
              <a:ext cx="1051560" cy="420624"/>
            </a:xfrm>
            <a:prstGeom prst="roundRect">
              <a:avLst>
                <a:gd name="adj" fmla="val 30000"/>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7269480" y="4315968"/>
              <a:ext cx="1051560" cy="420624"/>
            </a:xfrm>
            <a:prstGeom prst="rect">
              <a:avLst/>
            </a:prstGeom>
            <a:noFill/>
          </p:spPr>
          <p:txBody>
            <a:bodyPr wrap="square" lIns="0" tIns="0" rIns="0" bIns="0" anchor="ctr">
              <a:spAutoFit/>
            </a:bodyPr>
            <a:lstStyle/>
            <a:p>
              <a:pPr algn="ctr"/>
              <a:r>
                <a:rPr sz="1400" b="1" i="0">
                  <a:solidFill>
                    <a:srgbClr val="FFFFFF"/>
                  </a:solidFill>
                </a:rPr>
                <a:t>Nov 6</a:t>
              </a:r>
            </a:p>
          </p:txBody>
        </p:sp>
        <p:sp>
          <p:nvSpPr>
            <p:cNvPr id="55" name="TextBox 54"/>
            <p:cNvSpPr txBox="1"/>
            <p:nvPr/>
          </p:nvSpPr>
          <p:spPr>
            <a:xfrm>
              <a:off x="8503920" y="4315968"/>
              <a:ext cx="2926080" cy="420624"/>
            </a:xfrm>
            <a:prstGeom prst="rect">
              <a:avLst/>
            </a:prstGeom>
            <a:noFill/>
          </p:spPr>
          <p:txBody>
            <a:bodyPr wrap="square" lIns="0" tIns="0" rIns="0" bIns="0" anchor="ctr">
              <a:spAutoFit/>
            </a:bodyPr>
            <a:lstStyle/>
            <a:p>
              <a:pPr algn="l"/>
              <a:r>
                <a:rPr sz="1400" b="0" i="0">
                  <a:solidFill>
                    <a:srgbClr val="FFFFFF"/>
                  </a:solidFill>
                </a:rPr>
                <a:t>Enrollment closes</a:t>
              </a:r>
            </a:p>
          </p:txBody>
        </p:sp>
        <p:sp>
          <p:nvSpPr>
            <p:cNvPr id="56" name="Rounded Rectangle 55"/>
            <p:cNvSpPr/>
            <p:nvPr/>
          </p:nvSpPr>
          <p:spPr>
            <a:xfrm>
              <a:off x="7269480" y="4956048"/>
              <a:ext cx="1051560" cy="420624"/>
            </a:xfrm>
            <a:prstGeom prst="roundRect">
              <a:avLst>
                <a:gd name="adj" fmla="val 30000"/>
              </a:avLst>
            </a:prstGeom>
            <a:solidFill>
              <a:srgbClr val="264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7269480" y="4956048"/>
              <a:ext cx="1051560" cy="420624"/>
            </a:xfrm>
            <a:prstGeom prst="rect">
              <a:avLst/>
            </a:prstGeom>
            <a:noFill/>
          </p:spPr>
          <p:txBody>
            <a:bodyPr wrap="square" lIns="0" tIns="0" rIns="0" bIns="0" anchor="ctr">
              <a:spAutoFit/>
            </a:bodyPr>
            <a:lstStyle/>
            <a:p>
              <a:pPr algn="ctr"/>
              <a:r>
                <a:rPr sz="1400" b="1" i="0">
                  <a:solidFill>
                    <a:srgbClr val="FFFFFF"/>
                  </a:solidFill>
                </a:rPr>
                <a:t>Jan 1</a:t>
              </a:r>
            </a:p>
          </p:txBody>
        </p:sp>
        <p:sp>
          <p:nvSpPr>
            <p:cNvPr id="58" name="TextBox 57"/>
            <p:cNvSpPr txBox="1"/>
            <p:nvPr/>
          </p:nvSpPr>
          <p:spPr>
            <a:xfrm>
              <a:off x="8503920" y="4956048"/>
              <a:ext cx="2926080" cy="420624"/>
            </a:xfrm>
            <a:prstGeom prst="rect">
              <a:avLst/>
            </a:prstGeom>
            <a:noFill/>
          </p:spPr>
          <p:txBody>
            <a:bodyPr wrap="square" lIns="0" tIns="0" rIns="0" bIns="0" anchor="ctr">
              <a:spAutoFit/>
            </a:bodyPr>
            <a:lstStyle/>
            <a:p>
              <a:pPr algn="l"/>
              <a:r>
                <a:rPr sz="1400" b="0" i="0">
                  <a:solidFill>
                    <a:srgbClr val="FFFFFF"/>
                  </a:solidFill>
                </a:rPr>
                <a:t>2027 benefits take effect</a:t>
              </a:r>
            </a:p>
          </p:txBody>
        </p:sp>
      </p:grpSp>
    </p:spTree>
    <p:extLst>
      <p:ext uri="{BB962C8B-B14F-4D97-AF65-F5344CB8AC3E}">
        <p14:creationId xmlns:p14="http://schemas.microsoft.com/office/powerpoint/2010/main" val="347505031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463040"/>
            <a:ext cx="10881360" cy="566928"/>
          </a:xfrm>
        </p:spPr>
        <p:txBody>
          <a:bodyPr wrap="square" lIns="0" tIns="0" rIns="0" bIns="0" anchor="ctr"/>
          <a:lstStyle/>
          <a:p>
            <a:r>
              <a:rPr sz="2800"/>
              <a:t>What’s New for 2027</a:t>
            </a:r>
          </a:p>
        </p:txBody>
      </p:sp>
      <p:sp>
        <p:nvSpPr>
          <p:cNvPr id="3" name="Rounded Rectangle 2"/>
          <p:cNvSpPr/>
          <p:nvPr/>
        </p:nvSpPr>
        <p:spPr>
          <a:xfrm>
            <a:off x="612648" y="2286000"/>
            <a:ext cx="3474720" cy="16916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b"/>
          <p:cNvSpPr/>
          <p:nvPr/>
        </p:nvSpPr>
        <p:spPr>
          <a:xfrm>
            <a:off x="886968" y="2560320"/>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web_ic" descr="globe_w.png"/>
          <p:cNvPicPr>
            <a:picLocks noChangeAspect="1"/>
          </p:cNvPicPr>
          <p:nvPr/>
        </p:nvPicPr>
        <p:blipFill>
          <a:blip r:embed="rId3"/>
          <a:stretch>
            <a:fillRect/>
          </a:stretch>
        </p:blipFill>
        <p:spPr>
          <a:xfrm>
            <a:off x="1044976" y="2718328"/>
            <a:ext cx="342351" cy="342351"/>
          </a:xfrm>
          <a:prstGeom prst="rect">
            <a:avLst/>
          </a:prstGeom>
        </p:spPr>
      </p:pic>
      <p:sp>
        <p:nvSpPr>
          <p:cNvPr id="6" name="TextBox 5"/>
          <p:cNvSpPr txBox="1"/>
          <p:nvPr/>
        </p:nvSpPr>
        <p:spPr>
          <a:xfrm>
            <a:off x="886968" y="3273552"/>
            <a:ext cx="3017520" cy="329184"/>
          </a:xfrm>
          <a:prstGeom prst="rect">
            <a:avLst/>
          </a:prstGeom>
          <a:noFill/>
        </p:spPr>
        <p:txBody>
          <a:bodyPr wrap="square" lIns="0" tIns="0" rIns="0" bIns="0" anchor="t">
            <a:spAutoFit/>
          </a:bodyPr>
          <a:lstStyle/>
          <a:p>
            <a:pPr algn="l"/>
            <a:r>
              <a:rPr sz="1600" b="1" i="0">
                <a:solidFill>
                  <a:srgbClr val="052140"/>
                </a:solidFill>
              </a:rPr>
              <a:t>Redesigned website</a:t>
            </a:r>
          </a:p>
        </p:txBody>
      </p:sp>
      <p:sp>
        <p:nvSpPr>
          <p:cNvPr id="7" name="TextBox 6"/>
          <p:cNvSpPr txBox="1"/>
          <p:nvPr/>
        </p:nvSpPr>
        <p:spPr>
          <a:xfrm>
            <a:off x="886968" y="3584448"/>
            <a:ext cx="3017520" cy="329184"/>
          </a:xfrm>
          <a:prstGeom prst="rect">
            <a:avLst/>
          </a:prstGeom>
          <a:noFill/>
        </p:spPr>
        <p:txBody>
          <a:bodyPr wrap="square" lIns="0" tIns="0" rIns="0" bIns="0" anchor="t">
            <a:spAutoFit/>
          </a:bodyPr>
          <a:lstStyle/>
          <a:p>
            <a:pPr algn="l"/>
            <a:r>
              <a:rPr sz="1200" b="0" i="0">
                <a:solidFill>
                  <a:srgbClr val="4A5568"/>
                </a:solidFill>
              </a:rPr>
              <a:t>mybmcbenefits.com has a fresh new look</a:t>
            </a:r>
          </a:p>
        </p:txBody>
      </p:sp>
      <p:sp>
        <p:nvSpPr>
          <p:cNvPr id="8" name="Rounded Rectangle 7"/>
          <p:cNvSpPr/>
          <p:nvPr/>
        </p:nvSpPr>
        <p:spPr>
          <a:xfrm>
            <a:off x="4315968" y="2286000"/>
            <a:ext cx="3474720" cy="16916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x"/>
          <p:cNvSpPr/>
          <p:nvPr/>
        </p:nvSpPr>
        <p:spPr>
          <a:xfrm>
            <a:off x="4590288" y="2560320"/>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rx_ic" descr="pill_w.png"/>
          <p:cNvPicPr>
            <a:picLocks noChangeAspect="1"/>
          </p:cNvPicPr>
          <p:nvPr/>
        </p:nvPicPr>
        <p:blipFill>
          <a:blip r:embed="rId4"/>
          <a:stretch>
            <a:fillRect/>
          </a:stretch>
        </p:blipFill>
        <p:spPr>
          <a:xfrm>
            <a:off x="4748296" y="2718328"/>
            <a:ext cx="342351" cy="342351"/>
          </a:xfrm>
          <a:prstGeom prst="rect">
            <a:avLst/>
          </a:prstGeom>
        </p:spPr>
      </p:pic>
      <p:sp>
        <p:nvSpPr>
          <p:cNvPr id="11" name="TextBox 10"/>
          <p:cNvSpPr txBox="1"/>
          <p:nvPr/>
        </p:nvSpPr>
        <p:spPr>
          <a:xfrm>
            <a:off x="4590288" y="3273552"/>
            <a:ext cx="3017520" cy="329184"/>
          </a:xfrm>
          <a:prstGeom prst="rect">
            <a:avLst/>
          </a:prstGeom>
          <a:noFill/>
        </p:spPr>
        <p:txBody>
          <a:bodyPr wrap="square" lIns="0" tIns="0" rIns="0" bIns="0" anchor="t">
            <a:spAutoFit/>
          </a:bodyPr>
          <a:lstStyle/>
          <a:p>
            <a:pPr algn="l"/>
            <a:r>
              <a:rPr sz="1600" b="1" i="0">
                <a:solidFill>
                  <a:srgbClr val="052140"/>
                </a:solidFill>
              </a:rPr>
              <a:t>More pharmacy choice</a:t>
            </a:r>
          </a:p>
        </p:txBody>
      </p:sp>
      <p:sp>
        <p:nvSpPr>
          <p:cNvPr id="12" name="TextBox 11"/>
          <p:cNvSpPr txBox="1"/>
          <p:nvPr/>
        </p:nvSpPr>
        <p:spPr>
          <a:xfrm>
            <a:off x="4590288" y="3584448"/>
            <a:ext cx="3017520" cy="329184"/>
          </a:xfrm>
          <a:prstGeom prst="rect">
            <a:avLst/>
          </a:prstGeom>
          <a:noFill/>
        </p:spPr>
        <p:txBody>
          <a:bodyPr wrap="square" lIns="0" tIns="0" rIns="0" bIns="0" anchor="t">
            <a:spAutoFit/>
          </a:bodyPr>
          <a:lstStyle/>
          <a:p>
            <a:pPr algn="l"/>
            <a:r>
              <a:rPr sz="1200" b="0" i="0">
                <a:solidFill>
                  <a:srgbClr val="4A5568"/>
                </a:solidFill>
              </a:rPr>
              <a:t>Fill maintenance meds almost anywhere</a:t>
            </a:r>
          </a:p>
        </p:txBody>
      </p:sp>
      <p:sp>
        <p:nvSpPr>
          <p:cNvPr id="13" name="Rounded Rectangle 12"/>
          <p:cNvSpPr/>
          <p:nvPr/>
        </p:nvSpPr>
        <p:spPr>
          <a:xfrm>
            <a:off x="8019288" y="2286000"/>
            <a:ext cx="3474720" cy="16916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care"/>
          <p:cNvSpPr/>
          <p:nvPr/>
        </p:nvSpPr>
        <p:spPr>
          <a:xfrm>
            <a:off x="8293608" y="2560320"/>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care_ic" descr="heart_w.png"/>
          <p:cNvPicPr>
            <a:picLocks noChangeAspect="1"/>
          </p:cNvPicPr>
          <p:nvPr/>
        </p:nvPicPr>
        <p:blipFill>
          <a:blip r:embed="rId5"/>
          <a:stretch>
            <a:fillRect/>
          </a:stretch>
        </p:blipFill>
        <p:spPr>
          <a:xfrm>
            <a:off x="8451616" y="2718328"/>
            <a:ext cx="342351" cy="342351"/>
          </a:xfrm>
          <a:prstGeom prst="rect">
            <a:avLst/>
          </a:prstGeom>
        </p:spPr>
      </p:pic>
      <p:sp>
        <p:nvSpPr>
          <p:cNvPr id="16" name="TextBox 15"/>
          <p:cNvSpPr txBox="1"/>
          <p:nvPr/>
        </p:nvSpPr>
        <p:spPr>
          <a:xfrm>
            <a:off x="8293608" y="3273552"/>
            <a:ext cx="3017520" cy="329184"/>
          </a:xfrm>
          <a:prstGeom prst="rect">
            <a:avLst/>
          </a:prstGeom>
          <a:noFill/>
        </p:spPr>
        <p:txBody>
          <a:bodyPr wrap="square" lIns="0" tIns="0" rIns="0" bIns="0" anchor="t">
            <a:spAutoFit/>
          </a:bodyPr>
          <a:lstStyle/>
          <a:p>
            <a:pPr algn="l"/>
            <a:r>
              <a:rPr sz="1600" b="1" i="0">
                <a:solidFill>
                  <a:srgbClr val="052140"/>
                </a:solidFill>
              </a:rPr>
              <a:t>Caregiver support</a:t>
            </a:r>
          </a:p>
        </p:txBody>
      </p:sp>
      <p:sp>
        <p:nvSpPr>
          <p:cNvPr id="17" name="TextBox 16"/>
          <p:cNvSpPr txBox="1"/>
          <p:nvPr/>
        </p:nvSpPr>
        <p:spPr>
          <a:xfrm>
            <a:off x="8293608" y="3584448"/>
            <a:ext cx="3017520" cy="329184"/>
          </a:xfrm>
          <a:prstGeom prst="rect">
            <a:avLst/>
          </a:prstGeom>
          <a:noFill/>
        </p:spPr>
        <p:txBody>
          <a:bodyPr wrap="square" lIns="0" tIns="0" rIns="0" bIns="0" anchor="t">
            <a:spAutoFit/>
          </a:bodyPr>
          <a:lstStyle/>
          <a:p>
            <a:pPr algn="l"/>
            <a:r>
              <a:rPr sz="1200" b="0" i="0">
                <a:solidFill>
                  <a:srgbClr val="4A5568"/>
                </a:solidFill>
              </a:rPr>
              <a:t>Cariloop joins; backup care by the hour</a:t>
            </a:r>
          </a:p>
        </p:txBody>
      </p:sp>
      <p:sp>
        <p:nvSpPr>
          <p:cNvPr id="18" name="Rounded Rectangle 17"/>
          <p:cNvSpPr/>
          <p:nvPr/>
        </p:nvSpPr>
        <p:spPr>
          <a:xfrm>
            <a:off x="612648" y="4206240"/>
            <a:ext cx="3474720" cy="16916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th"/>
          <p:cNvSpPr/>
          <p:nvPr/>
        </p:nvSpPr>
        <p:spPr>
          <a:xfrm>
            <a:off x="886968" y="4480559"/>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roth_ic" descr="repeat_w.png"/>
          <p:cNvPicPr>
            <a:picLocks noChangeAspect="1"/>
          </p:cNvPicPr>
          <p:nvPr/>
        </p:nvPicPr>
        <p:blipFill>
          <a:blip r:embed="rId6"/>
          <a:stretch>
            <a:fillRect/>
          </a:stretch>
        </p:blipFill>
        <p:spPr>
          <a:xfrm>
            <a:off x="1044976" y="4638568"/>
            <a:ext cx="342351" cy="342351"/>
          </a:xfrm>
          <a:prstGeom prst="rect">
            <a:avLst/>
          </a:prstGeom>
        </p:spPr>
      </p:pic>
      <p:sp>
        <p:nvSpPr>
          <p:cNvPr id="21" name="TextBox 20"/>
          <p:cNvSpPr txBox="1"/>
          <p:nvPr/>
        </p:nvSpPr>
        <p:spPr>
          <a:xfrm>
            <a:off x="886968" y="5193792"/>
            <a:ext cx="3017520" cy="329184"/>
          </a:xfrm>
          <a:prstGeom prst="rect">
            <a:avLst/>
          </a:prstGeom>
          <a:noFill/>
        </p:spPr>
        <p:txBody>
          <a:bodyPr wrap="square" lIns="0" tIns="0" rIns="0" bIns="0" anchor="t">
            <a:spAutoFit/>
          </a:bodyPr>
          <a:lstStyle/>
          <a:p>
            <a:pPr algn="l"/>
            <a:r>
              <a:rPr sz="1600" b="1" i="0">
                <a:solidFill>
                  <a:srgbClr val="052140"/>
                </a:solidFill>
              </a:rPr>
              <a:t>Automated Roth</a:t>
            </a:r>
          </a:p>
        </p:txBody>
      </p:sp>
      <p:sp>
        <p:nvSpPr>
          <p:cNvPr id="22" name="TextBox 21"/>
          <p:cNvSpPr txBox="1"/>
          <p:nvPr/>
        </p:nvSpPr>
        <p:spPr>
          <a:xfrm>
            <a:off x="886968" y="5504688"/>
            <a:ext cx="3017520" cy="329184"/>
          </a:xfrm>
          <a:prstGeom prst="rect">
            <a:avLst/>
          </a:prstGeom>
          <a:noFill/>
        </p:spPr>
        <p:txBody>
          <a:bodyPr wrap="square" lIns="0" tIns="0" rIns="0" bIns="0" anchor="t">
            <a:spAutoFit/>
          </a:bodyPr>
          <a:lstStyle/>
          <a:p>
            <a:pPr algn="l"/>
            <a:r>
              <a:rPr sz="1200" b="0" i="0">
                <a:solidFill>
                  <a:srgbClr val="4A5568"/>
                </a:solidFill>
              </a:rPr>
              <a:t>Set it once; conversions happen automatically</a:t>
            </a:r>
          </a:p>
        </p:txBody>
      </p:sp>
      <p:sp>
        <p:nvSpPr>
          <p:cNvPr id="23" name="Rounded Rectangle 22"/>
          <p:cNvSpPr/>
          <p:nvPr/>
        </p:nvSpPr>
        <p:spPr>
          <a:xfrm>
            <a:off x="4315968" y="4206240"/>
            <a:ext cx="3474720" cy="16916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vive"/>
          <p:cNvSpPr/>
          <p:nvPr/>
        </p:nvSpPr>
        <p:spPr>
          <a:xfrm>
            <a:off x="4590288" y="4480559"/>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evive_ic" descr="hub_w.png"/>
          <p:cNvPicPr>
            <a:picLocks noChangeAspect="1"/>
          </p:cNvPicPr>
          <p:nvPr/>
        </p:nvPicPr>
        <p:blipFill>
          <a:blip r:embed="rId7"/>
          <a:stretch>
            <a:fillRect/>
          </a:stretch>
        </p:blipFill>
        <p:spPr>
          <a:xfrm>
            <a:off x="4748296" y="4638568"/>
            <a:ext cx="342351" cy="342351"/>
          </a:xfrm>
          <a:prstGeom prst="rect">
            <a:avLst/>
          </a:prstGeom>
        </p:spPr>
      </p:pic>
      <p:sp>
        <p:nvSpPr>
          <p:cNvPr id="26" name="TextBox 25"/>
          <p:cNvSpPr txBox="1"/>
          <p:nvPr/>
        </p:nvSpPr>
        <p:spPr>
          <a:xfrm>
            <a:off x="4590288" y="5193792"/>
            <a:ext cx="3017520" cy="329184"/>
          </a:xfrm>
          <a:prstGeom prst="rect">
            <a:avLst/>
          </a:prstGeom>
          <a:noFill/>
        </p:spPr>
        <p:txBody>
          <a:bodyPr wrap="square" lIns="0" tIns="0" rIns="0" bIns="0" anchor="t">
            <a:spAutoFit/>
          </a:bodyPr>
          <a:lstStyle/>
          <a:p>
            <a:pPr algn="l"/>
            <a:r>
              <a:rPr sz="1600" b="1" i="0">
                <a:solidFill>
                  <a:srgbClr val="052140"/>
                </a:solidFill>
              </a:rPr>
              <a:t>MyEvive benefits hub</a:t>
            </a:r>
          </a:p>
        </p:txBody>
      </p:sp>
      <p:sp>
        <p:nvSpPr>
          <p:cNvPr id="27" name="TextBox 26"/>
          <p:cNvSpPr txBox="1"/>
          <p:nvPr/>
        </p:nvSpPr>
        <p:spPr>
          <a:xfrm>
            <a:off x="4590288" y="5504688"/>
            <a:ext cx="3017520" cy="329184"/>
          </a:xfrm>
          <a:prstGeom prst="rect">
            <a:avLst/>
          </a:prstGeom>
          <a:noFill/>
        </p:spPr>
        <p:txBody>
          <a:bodyPr wrap="square" lIns="0" tIns="0" rIns="0" bIns="0" anchor="t">
            <a:spAutoFit/>
          </a:bodyPr>
          <a:lstStyle/>
          <a:p>
            <a:pPr algn="l"/>
            <a:r>
              <a:rPr sz="1200" b="0" i="0">
                <a:solidFill>
                  <a:srgbClr val="4A5568"/>
                </a:solidFill>
              </a:rPr>
              <a:t>One link to your benefits and resources</a:t>
            </a:r>
          </a:p>
        </p:txBody>
      </p:sp>
      <p:sp>
        <p:nvSpPr>
          <p:cNvPr id="28" name="Rounded Rectangle 27"/>
          <p:cNvSpPr/>
          <p:nvPr/>
        </p:nvSpPr>
        <p:spPr>
          <a:xfrm>
            <a:off x="8019288" y="4206240"/>
            <a:ext cx="3474720" cy="16916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hsa"/>
          <p:cNvSpPr/>
          <p:nvPr/>
        </p:nvSpPr>
        <p:spPr>
          <a:xfrm>
            <a:off x="8293608" y="4480559"/>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hsa_ic" descr="piggy_w.png"/>
          <p:cNvPicPr>
            <a:picLocks noChangeAspect="1"/>
          </p:cNvPicPr>
          <p:nvPr/>
        </p:nvPicPr>
        <p:blipFill>
          <a:blip r:embed="rId8"/>
          <a:stretch>
            <a:fillRect/>
          </a:stretch>
        </p:blipFill>
        <p:spPr>
          <a:xfrm>
            <a:off x="8451616" y="4638568"/>
            <a:ext cx="342351" cy="342351"/>
          </a:xfrm>
          <a:prstGeom prst="rect">
            <a:avLst/>
          </a:prstGeom>
        </p:spPr>
      </p:pic>
      <p:sp>
        <p:nvSpPr>
          <p:cNvPr id="31" name="TextBox 30"/>
          <p:cNvSpPr txBox="1"/>
          <p:nvPr/>
        </p:nvSpPr>
        <p:spPr>
          <a:xfrm>
            <a:off x="8293608" y="5193792"/>
            <a:ext cx="3017520" cy="329184"/>
          </a:xfrm>
          <a:prstGeom prst="rect">
            <a:avLst/>
          </a:prstGeom>
          <a:noFill/>
        </p:spPr>
        <p:txBody>
          <a:bodyPr wrap="square" lIns="0" tIns="0" rIns="0" bIns="0" anchor="t">
            <a:spAutoFit/>
          </a:bodyPr>
          <a:lstStyle/>
          <a:p>
            <a:pPr algn="l"/>
            <a:r>
              <a:rPr sz="1600" b="1" i="0">
                <a:solidFill>
                  <a:srgbClr val="052140"/>
                </a:solidFill>
              </a:rPr>
              <a:t>Higher HSA limits</a:t>
            </a:r>
          </a:p>
        </p:txBody>
      </p:sp>
      <p:sp>
        <p:nvSpPr>
          <p:cNvPr id="32" name="TextBox 31"/>
          <p:cNvSpPr txBox="1"/>
          <p:nvPr/>
        </p:nvSpPr>
        <p:spPr>
          <a:xfrm>
            <a:off x="8293608" y="5504688"/>
            <a:ext cx="3017520" cy="329184"/>
          </a:xfrm>
          <a:prstGeom prst="rect">
            <a:avLst/>
          </a:prstGeom>
          <a:noFill/>
        </p:spPr>
        <p:txBody>
          <a:bodyPr wrap="square" lIns="0" tIns="0" rIns="0" bIns="0" anchor="t">
            <a:spAutoFit/>
          </a:bodyPr>
          <a:lstStyle/>
          <a:p>
            <a:pPr algn="l"/>
            <a:r>
              <a:rPr sz="1200" b="0" i="0">
                <a:solidFill>
                  <a:srgbClr val="4A5568"/>
                </a:solidFill>
              </a:rPr>
              <a:t>Save more, tax-free, in 2027</a:t>
            </a:r>
          </a:p>
        </p:txBody>
      </p:sp>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80353-0258-9C40-0B5F-71D9DFEFE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4EACAA-0CD3-0C30-4411-D30DF0CE58C4}"/>
              </a:ext>
            </a:extLst>
          </p:cNvPr>
          <p:cNvSpPr>
            <a:spLocks noGrp="1"/>
          </p:cNvSpPr>
          <p:nvPr>
            <p:ph type="title"/>
          </p:nvPr>
        </p:nvSpPr>
        <p:spPr>
          <a:xfrm flipH="1">
            <a:off x="1463040" y="1463040"/>
            <a:ext cx="10058400" cy="566928"/>
          </a:xfrm>
        </p:spPr>
        <p:txBody>
          <a:bodyPr wrap="square" lIns="0" tIns="0" rIns="0" bIns="0" anchor="ctr"/>
          <a:lstStyle/>
          <a:p>
            <a:r>
              <a:rPr sz="2800"/>
              <a:t>Introducing the New mybmcbenefits.com</a:t>
            </a:r>
            <a:endParaRPr lang="en-US"/>
          </a:p>
        </p:txBody>
      </p:sp>
      <p:sp>
        <p:nvSpPr>
          <p:cNvPr id="3" name="!!web"/>
          <p:cNvSpPr/>
          <p:nvPr/>
        </p:nvSpPr>
        <p:spPr>
          <a:xfrm>
            <a:off x="612648" y="1426464"/>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web_ic" descr="globe_w.png"/>
          <p:cNvPicPr>
            <a:picLocks noChangeAspect="1"/>
          </p:cNvPicPr>
          <p:nvPr/>
        </p:nvPicPr>
        <p:blipFill>
          <a:blip r:embed="rId3"/>
          <a:stretch>
            <a:fillRect/>
          </a:stretch>
        </p:blipFill>
        <p:spPr>
          <a:xfrm>
            <a:off x="770656" y="1584472"/>
            <a:ext cx="342351" cy="342351"/>
          </a:xfrm>
          <a:prstGeom prst="rect">
            <a:avLst/>
          </a:prstGeom>
        </p:spPr>
      </p:pic>
      <p:sp>
        <p:nvSpPr>
          <p:cNvPr id="5" name="TextBox 4"/>
          <p:cNvSpPr txBox="1"/>
          <p:nvPr/>
        </p:nvSpPr>
        <p:spPr>
          <a:xfrm>
            <a:off x="612648" y="2331720"/>
            <a:ext cx="5760720" cy="365760"/>
          </a:xfrm>
          <a:prstGeom prst="rect">
            <a:avLst/>
          </a:prstGeom>
          <a:noFill/>
        </p:spPr>
        <p:txBody>
          <a:bodyPr wrap="square" lIns="0" tIns="0" rIns="0" bIns="0" anchor="t">
            <a:spAutoFit/>
          </a:bodyPr>
          <a:lstStyle/>
          <a:p>
            <a:pPr algn="l"/>
            <a:r>
              <a:rPr sz="1600" b="0" i="0">
                <a:solidFill>
                  <a:srgbClr val="052140"/>
                </a:solidFill>
              </a:rPr>
              <a:t>Redesigned and live </a:t>
            </a:r>
            <a:r>
              <a:rPr lang="en-US" sz="1600" b="1" i="0">
                <a:solidFill>
                  <a:srgbClr val="FF5A4D"/>
                </a:solidFill>
              </a:rPr>
              <a:t>October 26</a:t>
            </a:r>
            <a:endParaRPr sz="1600" b="1" i="0">
              <a:solidFill>
                <a:srgbClr val="FF5A4D"/>
              </a:solidFill>
            </a:endParaRPr>
          </a:p>
        </p:txBody>
      </p:sp>
      <p:grpSp>
        <p:nvGrpSpPr>
          <p:cNvPr id="6" name="Group 5"/>
          <p:cNvGrpSpPr/>
          <p:nvPr/>
        </p:nvGrpSpPr>
        <p:grpSpPr>
          <a:xfrm>
            <a:off x="612648" y="2862072"/>
            <a:ext cx="5605272" cy="640080"/>
            <a:chOff x="612648" y="2862072"/>
            <a:chExt cx="5605272" cy="640080"/>
          </a:xfrm>
        </p:grpSpPr>
        <p:sp>
          <p:nvSpPr>
            <p:cNvPr id="7" name="Oval 6"/>
            <p:cNvSpPr/>
            <p:nvPr/>
          </p:nvSpPr>
          <p:spPr>
            <a:xfrm>
              <a:off x="612648" y="2880360"/>
              <a:ext cx="566928" cy="566928"/>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book_n.png"/>
            <p:cNvPicPr>
              <a:picLocks noChangeAspect="1"/>
            </p:cNvPicPr>
            <p:nvPr/>
          </p:nvPicPr>
          <p:blipFill>
            <a:blip r:embed="rId4"/>
            <a:stretch>
              <a:fillRect/>
            </a:stretch>
          </p:blipFill>
          <p:spPr>
            <a:xfrm>
              <a:off x="737372" y="3005084"/>
              <a:ext cx="317479" cy="317479"/>
            </a:xfrm>
            <a:prstGeom prst="rect">
              <a:avLst/>
            </a:prstGeom>
          </p:spPr>
        </p:pic>
        <p:sp>
          <p:nvSpPr>
            <p:cNvPr id="9" name="TextBox 8"/>
            <p:cNvSpPr txBox="1"/>
            <p:nvPr/>
          </p:nvSpPr>
          <p:spPr>
            <a:xfrm>
              <a:off x="1371600" y="2862072"/>
              <a:ext cx="4846320" cy="640080"/>
            </a:xfrm>
            <a:prstGeom prst="rect">
              <a:avLst/>
            </a:prstGeom>
            <a:noFill/>
          </p:spPr>
          <p:txBody>
            <a:bodyPr wrap="square" lIns="0" tIns="0" rIns="0" bIns="0" anchor="t">
              <a:spAutoFit/>
            </a:bodyPr>
            <a:lstStyle/>
            <a:p>
              <a:pPr algn="l"/>
              <a:r>
                <a:rPr sz="1600" b="1" i="0">
                  <a:solidFill>
                    <a:srgbClr val="052140"/>
                  </a:solidFill>
                </a:rPr>
                <a:t>Your one-stop shop</a:t>
              </a:r>
            </a:p>
            <a:p>
              <a:pPr algn="l"/>
              <a:r>
                <a:rPr sz="1300" b="0" i="0">
                  <a:solidFill>
                    <a:srgbClr val="4A5568"/>
                  </a:solidFill>
                </a:rPr>
                <a:t>Clear, easy-to-understand info on all of your BMC benefits</a:t>
              </a:r>
            </a:p>
          </p:txBody>
        </p:sp>
      </p:grpSp>
      <p:grpSp>
        <p:nvGrpSpPr>
          <p:cNvPr id="10" name="Group 9"/>
          <p:cNvGrpSpPr/>
          <p:nvPr/>
        </p:nvGrpSpPr>
        <p:grpSpPr>
          <a:xfrm>
            <a:off x="612648" y="3666744"/>
            <a:ext cx="5605272" cy="640080"/>
            <a:chOff x="612648" y="3666744"/>
            <a:chExt cx="5605272" cy="640080"/>
          </a:xfrm>
        </p:grpSpPr>
        <p:sp>
          <p:nvSpPr>
            <p:cNvPr id="11" name="Oval 10"/>
            <p:cNvSpPr/>
            <p:nvPr/>
          </p:nvSpPr>
          <p:spPr>
            <a:xfrm>
              <a:off x="612648" y="3685032"/>
              <a:ext cx="566928" cy="566928"/>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calendar_n.png"/>
            <p:cNvPicPr>
              <a:picLocks noChangeAspect="1"/>
            </p:cNvPicPr>
            <p:nvPr/>
          </p:nvPicPr>
          <p:blipFill>
            <a:blip r:embed="rId5"/>
            <a:stretch>
              <a:fillRect/>
            </a:stretch>
          </p:blipFill>
          <p:spPr>
            <a:xfrm>
              <a:off x="737372" y="3809756"/>
              <a:ext cx="317479" cy="317479"/>
            </a:xfrm>
            <a:prstGeom prst="rect">
              <a:avLst/>
            </a:prstGeom>
          </p:spPr>
        </p:pic>
        <p:sp>
          <p:nvSpPr>
            <p:cNvPr id="13" name="TextBox 12"/>
            <p:cNvSpPr txBox="1"/>
            <p:nvPr/>
          </p:nvSpPr>
          <p:spPr>
            <a:xfrm>
              <a:off x="1371600" y="3666744"/>
              <a:ext cx="4846320" cy="640080"/>
            </a:xfrm>
            <a:prstGeom prst="rect">
              <a:avLst/>
            </a:prstGeom>
            <a:noFill/>
          </p:spPr>
          <p:txBody>
            <a:bodyPr wrap="square" lIns="0" tIns="0" rIns="0" bIns="0" anchor="t">
              <a:spAutoFit/>
            </a:bodyPr>
            <a:lstStyle/>
            <a:p>
              <a:pPr algn="l"/>
              <a:r>
                <a:rPr sz="1600" b="1" i="0">
                  <a:solidFill>
                    <a:srgbClr val="052140"/>
                  </a:solidFill>
                </a:rPr>
                <a:t>Annual Enrollment feature</a:t>
              </a:r>
            </a:p>
            <a:p>
              <a:pPr algn="l"/>
              <a:r>
                <a:rPr sz="1300" b="0" i="0">
                  <a:solidFill>
                    <a:srgbClr val="4A5568"/>
                  </a:solidFill>
                </a:rPr>
                <a:t>What’s changing and how to get ready before you enroll</a:t>
              </a:r>
            </a:p>
          </p:txBody>
        </p:sp>
      </p:grpSp>
      <p:grpSp>
        <p:nvGrpSpPr>
          <p:cNvPr id="14" name="Group 13"/>
          <p:cNvGrpSpPr/>
          <p:nvPr/>
        </p:nvGrpSpPr>
        <p:grpSpPr>
          <a:xfrm>
            <a:off x="612648" y="4471416"/>
            <a:ext cx="5605272" cy="640080"/>
            <a:chOff x="612648" y="4471416"/>
            <a:chExt cx="5605272" cy="640080"/>
          </a:xfrm>
        </p:grpSpPr>
        <p:sp>
          <p:nvSpPr>
            <p:cNvPr id="15" name="Oval 14"/>
            <p:cNvSpPr/>
            <p:nvPr/>
          </p:nvSpPr>
          <p:spPr>
            <a:xfrm>
              <a:off x="612648" y="4489704"/>
              <a:ext cx="566928" cy="566928"/>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mouse_n.png"/>
            <p:cNvPicPr>
              <a:picLocks noChangeAspect="1"/>
            </p:cNvPicPr>
            <p:nvPr/>
          </p:nvPicPr>
          <p:blipFill>
            <a:blip r:embed="rId6"/>
            <a:stretch>
              <a:fillRect/>
            </a:stretch>
          </p:blipFill>
          <p:spPr>
            <a:xfrm>
              <a:off x="737372" y="4614428"/>
              <a:ext cx="317479" cy="317479"/>
            </a:xfrm>
            <a:prstGeom prst="rect">
              <a:avLst/>
            </a:prstGeom>
          </p:spPr>
        </p:pic>
        <p:sp>
          <p:nvSpPr>
            <p:cNvPr id="17" name="TextBox 16"/>
            <p:cNvSpPr txBox="1"/>
            <p:nvPr/>
          </p:nvSpPr>
          <p:spPr>
            <a:xfrm>
              <a:off x="1371600" y="4471416"/>
              <a:ext cx="4846320" cy="640080"/>
            </a:xfrm>
            <a:prstGeom prst="rect">
              <a:avLst/>
            </a:prstGeom>
            <a:noFill/>
          </p:spPr>
          <p:txBody>
            <a:bodyPr wrap="square" lIns="0" tIns="0" rIns="0" bIns="0" anchor="t">
              <a:spAutoFit/>
            </a:bodyPr>
            <a:lstStyle/>
            <a:p>
              <a:pPr algn="l"/>
              <a:r>
                <a:rPr sz="1600" b="1" i="0">
                  <a:solidFill>
                    <a:srgbClr val="052140"/>
                  </a:solidFill>
                </a:rPr>
                <a:t>Interactive Benefits Guide</a:t>
              </a:r>
            </a:p>
            <a:p>
              <a:pPr algn="l"/>
              <a:r>
                <a:rPr sz="1300" b="0" i="0">
                  <a:solidFill>
                    <a:srgbClr val="4A5568"/>
                  </a:solidFill>
                </a:rPr>
                <a:t>Plan details and resources at your fingertips</a:t>
              </a:r>
            </a:p>
          </p:txBody>
        </p:sp>
      </p:grpSp>
      <p:grpSp>
        <p:nvGrpSpPr>
          <p:cNvPr id="18" name="Group 17"/>
          <p:cNvGrpSpPr/>
          <p:nvPr/>
        </p:nvGrpSpPr>
        <p:grpSpPr>
          <a:xfrm>
            <a:off x="612648" y="5276088"/>
            <a:ext cx="5605272" cy="640080"/>
            <a:chOff x="612648" y="5276088"/>
            <a:chExt cx="5605272" cy="640080"/>
          </a:xfrm>
        </p:grpSpPr>
        <p:sp>
          <p:nvSpPr>
            <p:cNvPr id="19" name="Oval 18"/>
            <p:cNvSpPr/>
            <p:nvPr/>
          </p:nvSpPr>
          <p:spPr>
            <a:xfrm>
              <a:off x="612648" y="5294376"/>
              <a:ext cx="566928" cy="566928"/>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video_n.png"/>
            <p:cNvPicPr>
              <a:picLocks noChangeAspect="1"/>
            </p:cNvPicPr>
            <p:nvPr/>
          </p:nvPicPr>
          <p:blipFill>
            <a:blip r:embed="rId7"/>
            <a:stretch>
              <a:fillRect/>
            </a:stretch>
          </p:blipFill>
          <p:spPr>
            <a:xfrm>
              <a:off x="737372" y="5419100"/>
              <a:ext cx="317479" cy="317479"/>
            </a:xfrm>
            <a:prstGeom prst="rect">
              <a:avLst/>
            </a:prstGeom>
          </p:spPr>
        </p:pic>
        <p:sp>
          <p:nvSpPr>
            <p:cNvPr id="21" name="TextBox 20"/>
            <p:cNvSpPr txBox="1"/>
            <p:nvPr/>
          </p:nvSpPr>
          <p:spPr>
            <a:xfrm>
              <a:off x="1371600" y="5276088"/>
              <a:ext cx="4846320" cy="640080"/>
            </a:xfrm>
            <a:prstGeom prst="rect">
              <a:avLst/>
            </a:prstGeom>
            <a:noFill/>
          </p:spPr>
          <p:txBody>
            <a:bodyPr wrap="square" lIns="0" tIns="0" rIns="0" bIns="0" anchor="t">
              <a:spAutoFit/>
            </a:bodyPr>
            <a:lstStyle/>
            <a:p>
              <a:pPr algn="l"/>
              <a:r>
                <a:rPr sz="1600" b="1" i="0">
                  <a:solidFill>
                    <a:srgbClr val="052140"/>
                  </a:solidFill>
                </a:rPr>
                <a:t>Presentations &amp; contacts</a:t>
              </a:r>
            </a:p>
            <a:p>
              <a:pPr algn="l"/>
              <a:r>
                <a:rPr sz="1300" b="0" i="0">
                  <a:solidFill>
                    <a:srgbClr val="4A5568"/>
                  </a:solidFill>
                </a:rPr>
                <a:t>Watch this session again and find who to call</a:t>
              </a:r>
            </a:p>
          </p:txBody>
        </p:sp>
      </p:grpSp>
      <p:sp>
        <p:nvSpPr>
          <p:cNvPr id="22" name="Rounded Rectangle 21"/>
          <p:cNvSpPr/>
          <p:nvPr/>
        </p:nvSpPr>
        <p:spPr>
          <a:xfrm>
            <a:off x="6720840" y="2240280"/>
            <a:ext cx="4846320" cy="3931920"/>
          </a:xfrm>
          <a:prstGeom prst="roundRect">
            <a:avLst>
              <a:gd name="adj" fmla="val 4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ure 22" descr="image.png"/>
          <p:cNvPicPr>
            <a:picLocks noChangeAspect="1"/>
          </p:cNvPicPr>
          <p:nvPr/>
        </p:nvPicPr>
        <p:blipFill>
          <a:blip r:embed="rId8"/>
          <a:stretch>
            <a:fillRect/>
          </a:stretch>
        </p:blipFill>
        <p:spPr>
          <a:xfrm>
            <a:off x="7081391" y="2377440"/>
            <a:ext cx="4125217" cy="3657600"/>
          </a:xfrm>
          <a:prstGeom prst="rect">
            <a:avLst/>
          </a:prstGeom>
        </p:spPr>
      </p:pic>
    </p:spTree>
    <p:extLst>
      <p:ext uri="{BB962C8B-B14F-4D97-AF65-F5344CB8AC3E}">
        <p14:creationId xmlns:p14="http://schemas.microsoft.com/office/powerpoint/2010/main" val="358345731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290B3-8B31-B2D2-89B1-217EABB23EB2}"/>
              </a:ext>
            </a:extLst>
          </p:cNvPr>
          <p:cNvSpPr>
            <a:spLocks noGrp="1"/>
          </p:cNvSpPr>
          <p:nvPr>
            <p:ph type="title"/>
          </p:nvPr>
        </p:nvSpPr>
        <p:spPr>
          <a:xfrm>
            <a:off x="1463040" y="1463040"/>
            <a:ext cx="10058400" cy="566928"/>
          </a:xfrm>
        </p:spPr>
        <p:txBody>
          <a:bodyPr wrap="square" lIns="0" tIns="0" rIns="0" bIns="0" anchor="ctr">
            <a:normAutofit/>
          </a:bodyPr>
          <a:lstStyle/>
          <a:p>
            <a:pPr>
              <a:lnSpc>
                <a:spcPct val="90000"/>
              </a:lnSpc>
            </a:pPr>
            <a:r>
              <a:rPr sz="2800"/>
              <a:t>Prescription Drugs: More Pharmacy Choice</a:t>
            </a:r>
          </a:p>
        </p:txBody>
      </p:sp>
      <p:sp>
        <p:nvSpPr>
          <p:cNvPr id="3" name="!!rx"/>
          <p:cNvSpPr/>
          <p:nvPr/>
        </p:nvSpPr>
        <p:spPr>
          <a:xfrm>
            <a:off x="612648" y="1426464"/>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rx_ic" descr="pill_w.png"/>
          <p:cNvPicPr>
            <a:picLocks noChangeAspect="1"/>
          </p:cNvPicPr>
          <p:nvPr/>
        </p:nvPicPr>
        <p:blipFill>
          <a:blip r:embed="rId3"/>
          <a:stretch>
            <a:fillRect/>
          </a:stretch>
        </p:blipFill>
        <p:spPr>
          <a:xfrm>
            <a:off x="770656" y="1584472"/>
            <a:ext cx="342351" cy="342351"/>
          </a:xfrm>
          <a:prstGeom prst="rect">
            <a:avLst/>
          </a:prstGeom>
        </p:spPr>
      </p:pic>
      <p:grpSp>
        <p:nvGrpSpPr>
          <p:cNvPr id="5" name="Group 4"/>
          <p:cNvGrpSpPr/>
          <p:nvPr/>
        </p:nvGrpSpPr>
        <p:grpSpPr>
          <a:xfrm>
            <a:off x="612648" y="2286000"/>
            <a:ext cx="10972800" cy="868680"/>
            <a:chOff x="612648" y="2286000"/>
            <a:chExt cx="10972800" cy="868680"/>
          </a:xfrm>
        </p:grpSpPr>
        <p:sp>
          <p:nvSpPr>
            <p:cNvPr id="6" name="Rounded Rectangle 5"/>
            <p:cNvSpPr/>
            <p:nvPr/>
          </p:nvSpPr>
          <p:spPr>
            <a:xfrm>
              <a:off x="612648" y="2286000"/>
              <a:ext cx="10972800" cy="868680"/>
            </a:xfrm>
            <a:prstGeom prst="roundRect">
              <a:avLst>
                <a:gd name="adj" fmla="val 8000"/>
              </a:avLst>
            </a:prstGeom>
            <a:solidFill>
              <a:srgbClr val="EEF4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shield_b.png"/>
            <p:cNvPicPr>
              <a:picLocks noChangeAspect="1"/>
            </p:cNvPicPr>
            <p:nvPr/>
          </p:nvPicPr>
          <p:blipFill>
            <a:blip r:embed="rId4"/>
            <a:stretch>
              <a:fillRect/>
            </a:stretch>
          </p:blipFill>
          <p:spPr>
            <a:xfrm>
              <a:off x="868680" y="2487168"/>
              <a:ext cx="457200" cy="457200"/>
            </a:xfrm>
            <a:prstGeom prst="rect">
              <a:avLst/>
            </a:prstGeom>
          </p:spPr>
        </p:pic>
        <p:sp>
          <p:nvSpPr>
            <p:cNvPr id="8" name="TextBox 7"/>
            <p:cNvSpPr txBox="1"/>
            <p:nvPr/>
          </p:nvSpPr>
          <p:spPr>
            <a:xfrm>
              <a:off x="1554480" y="2286000"/>
              <a:ext cx="9875520" cy="868680"/>
            </a:xfrm>
            <a:prstGeom prst="rect">
              <a:avLst/>
            </a:prstGeom>
            <a:noFill/>
          </p:spPr>
          <p:txBody>
            <a:bodyPr wrap="square" lIns="0" tIns="0" rIns="0" bIns="0" anchor="ctr">
              <a:spAutoFit/>
            </a:bodyPr>
            <a:lstStyle/>
            <a:p>
              <a:pPr algn="l"/>
              <a:r>
                <a:rPr sz="1500" b="1" i="0">
                  <a:solidFill>
                    <a:srgbClr val="052140"/>
                  </a:solidFill>
                </a:rPr>
                <a:t>What stays the same:  </a:t>
              </a:r>
              <a:r>
                <a:rPr sz="1500" b="0" i="0">
                  <a:solidFill>
                    <a:srgbClr val="052140"/>
                  </a:solidFill>
                </a:rPr>
                <a:t>Prime Therapeutics continues to administer your prescription drug benefits using the Prime Broad Balanced formulary.</a:t>
              </a:r>
            </a:p>
          </p:txBody>
        </p:sp>
      </p:grpSp>
      <p:sp>
        <p:nvSpPr>
          <p:cNvPr id="9" name="TextBox 8"/>
          <p:cNvSpPr txBox="1"/>
          <p:nvPr/>
        </p:nvSpPr>
        <p:spPr>
          <a:xfrm>
            <a:off x="612648" y="3383280"/>
            <a:ext cx="10972800" cy="411480"/>
          </a:xfrm>
          <a:prstGeom prst="rect">
            <a:avLst/>
          </a:prstGeom>
          <a:noFill/>
        </p:spPr>
        <p:txBody>
          <a:bodyPr wrap="square" lIns="0" tIns="0" rIns="0" bIns="0" anchor="t">
            <a:spAutoFit/>
          </a:bodyPr>
          <a:lstStyle/>
          <a:p>
            <a:pPr algn="l"/>
            <a:r>
              <a:rPr sz="1900" b="1" i="0">
                <a:solidFill>
                  <a:srgbClr val="FF5A4D"/>
                </a:solidFill>
              </a:rPr>
              <a:t>New for 2027: </a:t>
            </a:r>
            <a:r>
              <a:rPr sz="1900" b="1" i="0">
                <a:solidFill>
                  <a:srgbClr val="052140"/>
                </a:solidFill>
              </a:rPr>
              <a:t>choose where you fill maintenance medications</a:t>
            </a:r>
          </a:p>
        </p:txBody>
      </p:sp>
      <p:grpSp>
        <p:nvGrpSpPr>
          <p:cNvPr id="10" name="Group 9"/>
          <p:cNvGrpSpPr/>
          <p:nvPr/>
        </p:nvGrpSpPr>
        <p:grpSpPr>
          <a:xfrm>
            <a:off x="612648" y="3977639"/>
            <a:ext cx="3474720" cy="2103120"/>
            <a:chOff x="612648" y="3977639"/>
            <a:chExt cx="3474720" cy="2103120"/>
          </a:xfrm>
        </p:grpSpPr>
        <p:sp>
          <p:nvSpPr>
            <p:cNvPr id="11" name="Rounded Rectangle 10"/>
            <p:cNvSpPr/>
            <p:nvPr/>
          </p:nvSpPr>
          <p:spPr>
            <a:xfrm>
              <a:off x="612648" y="3977639"/>
              <a:ext cx="3474720" cy="210312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886968" y="4224528"/>
              <a:ext cx="731520" cy="73152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store_w.png"/>
            <p:cNvPicPr>
              <a:picLocks noChangeAspect="1"/>
            </p:cNvPicPr>
            <p:nvPr/>
          </p:nvPicPr>
          <p:blipFill>
            <a:blip r:embed="rId5"/>
            <a:stretch>
              <a:fillRect/>
            </a:stretch>
          </p:blipFill>
          <p:spPr>
            <a:xfrm>
              <a:off x="1062532" y="4400092"/>
              <a:ext cx="380390" cy="380390"/>
            </a:xfrm>
            <a:prstGeom prst="rect">
              <a:avLst/>
            </a:prstGeom>
          </p:spPr>
        </p:pic>
        <p:sp>
          <p:nvSpPr>
            <p:cNvPr id="14" name="TextBox 13"/>
            <p:cNvSpPr txBox="1"/>
            <p:nvPr/>
          </p:nvSpPr>
          <p:spPr>
            <a:xfrm>
              <a:off x="1801368" y="4224528"/>
              <a:ext cx="2103120" cy="731520"/>
            </a:xfrm>
            <a:prstGeom prst="rect">
              <a:avLst/>
            </a:prstGeom>
            <a:noFill/>
          </p:spPr>
          <p:txBody>
            <a:bodyPr wrap="square" lIns="0" tIns="0" rIns="0" bIns="0" anchor="ctr">
              <a:spAutoFit/>
            </a:bodyPr>
            <a:lstStyle/>
            <a:p>
              <a:pPr algn="l"/>
              <a:r>
                <a:rPr sz="1600" b="1" i="0">
                  <a:solidFill>
                    <a:srgbClr val="052140"/>
                  </a:solidFill>
                </a:rPr>
                <a:t>Any participating pharmacy</a:t>
              </a:r>
            </a:p>
          </p:txBody>
        </p:sp>
        <p:sp>
          <p:nvSpPr>
            <p:cNvPr id="15" name="TextBox 14"/>
            <p:cNvSpPr txBox="1"/>
            <p:nvPr/>
          </p:nvSpPr>
          <p:spPr>
            <a:xfrm>
              <a:off x="886968" y="5138928"/>
              <a:ext cx="3017520" cy="822960"/>
            </a:xfrm>
            <a:prstGeom prst="rect">
              <a:avLst/>
            </a:prstGeom>
            <a:noFill/>
          </p:spPr>
          <p:txBody>
            <a:bodyPr wrap="square" lIns="0" tIns="0" rIns="0" bIns="0" anchor="t">
              <a:spAutoFit/>
            </a:bodyPr>
            <a:lstStyle/>
            <a:p>
              <a:pPr algn="l"/>
              <a:r>
                <a:rPr sz="1300" b="0" i="0">
                  <a:solidFill>
                    <a:srgbClr val="4A5568"/>
                  </a:solidFill>
                </a:rPr>
                <a:t>Pick the pharmacy that’s most convenient for you</a:t>
              </a:r>
            </a:p>
          </p:txBody>
        </p:sp>
      </p:grpSp>
      <p:grpSp>
        <p:nvGrpSpPr>
          <p:cNvPr id="16" name="Group 15"/>
          <p:cNvGrpSpPr/>
          <p:nvPr/>
        </p:nvGrpSpPr>
        <p:grpSpPr>
          <a:xfrm>
            <a:off x="4315968" y="3977639"/>
            <a:ext cx="3474720" cy="2103120"/>
            <a:chOff x="4315968" y="3977639"/>
            <a:chExt cx="3474720" cy="2103120"/>
          </a:xfrm>
        </p:grpSpPr>
        <p:sp>
          <p:nvSpPr>
            <p:cNvPr id="17" name="Rounded Rectangle 16"/>
            <p:cNvSpPr/>
            <p:nvPr/>
          </p:nvSpPr>
          <p:spPr>
            <a:xfrm>
              <a:off x="4315968" y="3977639"/>
              <a:ext cx="3474720" cy="210312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4590288" y="4224528"/>
              <a:ext cx="731520" cy="73152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ure 18" descr="mail_w.png"/>
            <p:cNvPicPr>
              <a:picLocks noChangeAspect="1"/>
            </p:cNvPicPr>
            <p:nvPr/>
          </p:nvPicPr>
          <p:blipFill>
            <a:blip r:embed="rId6"/>
            <a:stretch>
              <a:fillRect/>
            </a:stretch>
          </p:blipFill>
          <p:spPr>
            <a:xfrm>
              <a:off x="4765852" y="4400092"/>
              <a:ext cx="380390" cy="380390"/>
            </a:xfrm>
            <a:prstGeom prst="rect">
              <a:avLst/>
            </a:prstGeom>
          </p:spPr>
        </p:pic>
        <p:sp>
          <p:nvSpPr>
            <p:cNvPr id="20" name="TextBox 19"/>
            <p:cNvSpPr txBox="1"/>
            <p:nvPr/>
          </p:nvSpPr>
          <p:spPr>
            <a:xfrm>
              <a:off x="5504688" y="4224528"/>
              <a:ext cx="2103120" cy="731520"/>
            </a:xfrm>
            <a:prstGeom prst="rect">
              <a:avLst/>
            </a:prstGeom>
            <a:noFill/>
          </p:spPr>
          <p:txBody>
            <a:bodyPr wrap="square" lIns="0" tIns="0" rIns="0" bIns="0" anchor="ctr">
              <a:spAutoFit/>
            </a:bodyPr>
            <a:lstStyle/>
            <a:p>
              <a:pPr algn="l"/>
              <a:r>
                <a:rPr sz="1600" b="1" i="0">
                  <a:solidFill>
                    <a:srgbClr val="052140"/>
                  </a:solidFill>
                </a:rPr>
                <a:t>Mail order</a:t>
              </a:r>
            </a:p>
          </p:txBody>
        </p:sp>
        <p:sp>
          <p:nvSpPr>
            <p:cNvPr id="21" name="TextBox 20"/>
            <p:cNvSpPr txBox="1"/>
            <p:nvPr/>
          </p:nvSpPr>
          <p:spPr>
            <a:xfrm>
              <a:off x="4590288" y="5138928"/>
              <a:ext cx="3017520" cy="822960"/>
            </a:xfrm>
            <a:prstGeom prst="rect">
              <a:avLst/>
            </a:prstGeom>
            <a:noFill/>
          </p:spPr>
          <p:txBody>
            <a:bodyPr wrap="square" lIns="0" tIns="0" rIns="0" bIns="0" anchor="t">
              <a:spAutoFit/>
            </a:bodyPr>
            <a:lstStyle/>
            <a:p>
              <a:pPr algn="l"/>
              <a:r>
                <a:rPr sz="1300" b="0" i="0">
                  <a:solidFill>
                    <a:srgbClr val="4A5568"/>
                  </a:solidFill>
                </a:rPr>
                <a:t>Have maintenance medications delivered to your door</a:t>
              </a:r>
            </a:p>
          </p:txBody>
        </p:sp>
      </p:grpSp>
      <p:grpSp>
        <p:nvGrpSpPr>
          <p:cNvPr id="22" name="Group 21"/>
          <p:cNvGrpSpPr/>
          <p:nvPr/>
        </p:nvGrpSpPr>
        <p:grpSpPr>
          <a:xfrm>
            <a:off x="8019288" y="3977639"/>
            <a:ext cx="3474720" cy="2103120"/>
            <a:chOff x="8019288" y="3977639"/>
            <a:chExt cx="3474720" cy="2103120"/>
          </a:xfrm>
        </p:grpSpPr>
        <p:sp>
          <p:nvSpPr>
            <p:cNvPr id="23" name="Rounded Rectangle 22"/>
            <p:cNvSpPr/>
            <p:nvPr/>
          </p:nvSpPr>
          <p:spPr>
            <a:xfrm>
              <a:off x="8019288" y="3977639"/>
              <a:ext cx="3474720" cy="210312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8293608" y="4224528"/>
              <a:ext cx="731520" cy="731520"/>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Picture 24" descr="ban_w.png"/>
            <p:cNvPicPr>
              <a:picLocks noChangeAspect="1"/>
            </p:cNvPicPr>
            <p:nvPr/>
          </p:nvPicPr>
          <p:blipFill>
            <a:blip r:embed="rId7"/>
            <a:stretch>
              <a:fillRect/>
            </a:stretch>
          </p:blipFill>
          <p:spPr>
            <a:xfrm>
              <a:off x="8469172" y="4400092"/>
              <a:ext cx="380390" cy="380390"/>
            </a:xfrm>
            <a:prstGeom prst="rect">
              <a:avLst/>
            </a:prstGeom>
          </p:spPr>
        </p:pic>
        <p:sp>
          <p:nvSpPr>
            <p:cNvPr id="26" name="TextBox 25"/>
            <p:cNvSpPr txBox="1"/>
            <p:nvPr/>
          </p:nvSpPr>
          <p:spPr>
            <a:xfrm>
              <a:off x="9208008" y="4224528"/>
              <a:ext cx="2103120" cy="731520"/>
            </a:xfrm>
            <a:prstGeom prst="rect">
              <a:avLst/>
            </a:prstGeom>
            <a:noFill/>
          </p:spPr>
          <p:txBody>
            <a:bodyPr wrap="square" lIns="0" tIns="0" rIns="0" bIns="0" anchor="ctr">
              <a:spAutoFit/>
            </a:bodyPr>
            <a:lstStyle/>
            <a:p>
              <a:pPr algn="l"/>
              <a:r>
                <a:rPr sz="1600" b="1" i="0">
                  <a:solidFill>
                    <a:srgbClr val="052140"/>
                  </a:solidFill>
                </a:rPr>
                <a:t>Except CVS</a:t>
              </a:r>
            </a:p>
          </p:txBody>
        </p:sp>
        <p:sp>
          <p:nvSpPr>
            <p:cNvPr id="27" name="TextBox 26"/>
            <p:cNvSpPr txBox="1"/>
            <p:nvPr/>
          </p:nvSpPr>
          <p:spPr>
            <a:xfrm>
              <a:off x="8293608" y="5138928"/>
              <a:ext cx="3017520" cy="822960"/>
            </a:xfrm>
            <a:prstGeom prst="rect">
              <a:avLst/>
            </a:prstGeom>
            <a:noFill/>
          </p:spPr>
          <p:txBody>
            <a:bodyPr wrap="square" lIns="0" tIns="0" rIns="0" bIns="0" anchor="t">
              <a:spAutoFit/>
            </a:bodyPr>
            <a:lstStyle/>
            <a:p>
              <a:pPr algn="l"/>
              <a:r>
                <a:rPr sz="1300" b="0" i="0">
                  <a:solidFill>
                    <a:srgbClr val="4A5568"/>
                  </a:solidFill>
                </a:rPr>
                <a:t>CVS pharmacies are not included for maintenance medications</a:t>
              </a:r>
            </a:p>
          </p:txBody>
        </p:sp>
      </p:grpSp>
    </p:spTree>
    <p:extLst>
      <p:ext uri="{BB962C8B-B14F-4D97-AF65-F5344CB8AC3E}">
        <p14:creationId xmlns:p14="http://schemas.microsoft.com/office/powerpoint/2010/main" val="187034092"/>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BA0EA-FE3F-78FF-4162-684DC67DAB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33335-9843-B35D-0CB3-5D1527128DC8}"/>
              </a:ext>
            </a:extLst>
          </p:cNvPr>
          <p:cNvSpPr>
            <a:spLocks noGrp="1"/>
          </p:cNvSpPr>
          <p:nvPr>
            <p:ph type="title"/>
          </p:nvPr>
        </p:nvSpPr>
        <p:spPr>
          <a:xfrm flipH="1">
            <a:off x="1463040" y="1463040"/>
            <a:ext cx="10058400" cy="566928"/>
          </a:xfrm>
        </p:spPr>
        <p:txBody>
          <a:bodyPr wrap="square" lIns="0" tIns="0" rIns="0" bIns="0" anchor="ctr"/>
          <a:lstStyle/>
          <a:p>
            <a:r>
              <a:rPr sz="2800"/>
              <a:t>Caregiver Support: Welcome, Cariloop</a:t>
            </a:r>
          </a:p>
        </p:txBody>
      </p:sp>
      <p:sp>
        <p:nvSpPr>
          <p:cNvPr id="3" name="!!care"/>
          <p:cNvSpPr/>
          <p:nvPr/>
        </p:nvSpPr>
        <p:spPr>
          <a:xfrm>
            <a:off x="612648" y="1426464"/>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care_ic" descr="heart_w.png"/>
          <p:cNvPicPr>
            <a:picLocks noChangeAspect="1"/>
          </p:cNvPicPr>
          <p:nvPr/>
        </p:nvPicPr>
        <p:blipFill>
          <a:blip r:embed="rId3"/>
          <a:stretch>
            <a:fillRect/>
          </a:stretch>
        </p:blipFill>
        <p:spPr>
          <a:xfrm>
            <a:off x="770656" y="1584472"/>
            <a:ext cx="342351" cy="342351"/>
          </a:xfrm>
          <a:prstGeom prst="rect">
            <a:avLst/>
          </a:prstGeom>
        </p:spPr>
      </p:pic>
      <p:sp>
        <p:nvSpPr>
          <p:cNvPr id="5" name="Rounded Rectangle 4"/>
          <p:cNvSpPr/>
          <p:nvPr/>
        </p:nvSpPr>
        <p:spPr>
          <a:xfrm>
            <a:off x="612648" y="2331720"/>
            <a:ext cx="2468880" cy="566928"/>
          </a:xfrm>
          <a:prstGeom prst="roundRect">
            <a:avLst>
              <a:gd name="adj" fmla="val 50000"/>
            </a:avLst>
          </a:prstGeom>
          <a:solidFill>
            <a:srgbClr val="E2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2331720"/>
            <a:ext cx="2468880" cy="566928"/>
          </a:xfrm>
          <a:prstGeom prst="rect">
            <a:avLst/>
          </a:prstGeom>
          <a:noFill/>
        </p:spPr>
        <p:txBody>
          <a:bodyPr wrap="square" lIns="0" tIns="0" rIns="0" bIns="0" anchor="ctr">
            <a:spAutoFit/>
          </a:bodyPr>
          <a:lstStyle/>
          <a:p>
            <a:pPr algn="ctr"/>
            <a:r>
              <a:rPr sz="1500" b="0" i="0">
                <a:solidFill>
                  <a:srgbClr val="4A5568"/>
                </a:solidFill>
              </a:rPr>
              <a:t>Bright Horizons</a:t>
            </a:r>
          </a:p>
        </p:txBody>
      </p:sp>
      <p:pic>
        <p:nvPicPr>
          <p:cNvPr id="7" name="Picture 6" descr="arrow_c.png"/>
          <p:cNvPicPr>
            <a:picLocks noChangeAspect="1"/>
          </p:cNvPicPr>
          <p:nvPr/>
        </p:nvPicPr>
        <p:blipFill>
          <a:blip r:embed="rId4"/>
          <a:stretch>
            <a:fillRect/>
          </a:stretch>
        </p:blipFill>
        <p:spPr>
          <a:xfrm>
            <a:off x="3246120" y="2414016"/>
            <a:ext cx="402336" cy="402336"/>
          </a:xfrm>
          <a:prstGeom prst="rect">
            <a:avLst/>
          </a:prstGeom>
        </p:spPr>
      </p:pic>
      <p:sp>
        <p:nvSpPr>
          <p:cNvPr id="8" name="Rounded Rectangle 7"/>
          <p:cNvSpPr/>
          <p:nvPr/>
        </p:nvSpPr>
        <p:spPr>
          <a:xfrm>
            <a:off x="3813048" y="2331720"/>
            <a:ext cx="2468880" cy="566928"/>
          </a:xfrm>
          <a:prstGeom prst="roundRect">
            <a:avLst>
              <a:gd name="adj" fmla="val 50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813048" y="2331720"/>
            <a:ext cx="2468880" cy="566928"/>
          </a:xfrm>
          <a:prstGeom prst="rect">
            <a:avLst/>
          </a:prstGeom>
          <a:noFill/>
        </p:spPr>
        <p:txBody>
          <a:bodyPr wrap="square" lIns="0" tIns="0" rIns="0" bIns="0" anchor="ctr">
            <a:spAutoFit/>
          </a:bodyPr>
          <a:lstStyle/>
          <a:p>
            <a:pPr algn="ctr"/>
            <a:r>
              <a:rPr sz="1600" b="1" i="0">
                <a:solidFill>
                  <a:srgbClr val="FFFFFF"/>
                </a:solidFill>
              </a:rPr>
              <a:t>Cariloop</a:t>
            </a:r>
          </a:p>
        </p:txBody>
      </p:sp>
      <p:sp>
        <p:nvSpPr>
          <p:cNvPr id="10" name="TextBox 9"/>
          <p:cNvSpPr txBox="1"/>
          <p:nvPr/>
        </p:nvSpPr>
        <p:spPr>
          <a:xfrm>
            <a:off x="612648" y="3154680"/>
            <a:ext cx="6217920" cy="461665"/>
          </a:xfrm>
          <a:prstGeom prst="rect">
            <a:avLst/>
          </a:prstGeom>
          <a:noFill/>
        </p:spPr>
        <p:txBody>
          <a:bodyPr wrap="square" lIns="0" tIns="0" rIns="0" bIns="0" anchor="t">
            <a:spAutoFit/>
          </a:bodyPr>
          <a:lstStyle/>
          <a:p>
            <a:r>
              <a:rPr sz="1500" b="1" i="0">
                <a:solidFill>
                  <a:srgbClr val="052140"/>
                </a:solidFill>
              </a:rPr>
              <a:t>Find Care: </a:t>
            </a:r>
            <a:r>
              <a:rPr sz="1500" b="0" i="0">
                <a:solidFill>
                  <a:srgbClr val="052140"/>
                </a:solidFill>
              </a:rPr>
              <a:t>search for vetted care </a:t>
            </a:r>
            <a:r>
              <a:rPr lang="en-US" sz="1500">
                <a:solidFill>
                  <a:srgbClr val="052140"/>
                </a:solidFill>
              </a:rPr>
              <a:t>providers</a:t>
            </a:r>
            <a:r>
              <a:rPr sz="1500" b="0" i="0">
                <a:solidFill>
                  <a:srgbClr val="052140"/>
                </a:solidFill>
              </a:rPr>
              <a:t> or ask for help finding personalized options.</a:t>
            </a:r>
          </a:p>
        </p:txBody>
      </p:sp>
      <p:grpSp>
        <p:nvGrpSpPr>
          <p:cNvPr id="11" name="Group 10"/>
          <p:cNvGrpSpPr/>
          <p:nvPr/>
        </p:nvGrpSpPr>
        <p:grpSpPr>
          <a:xfrm>
            <a:off x="612648" y="4023360"/>
            <a:ext cx="6135624" cy="1600200"/>
            <a:chOff x="612648" y="4023360"/>
            <a:chExt cx="6135624" cy="1600200"/>
          </a:xfrm>
        </p:grpSpPr>
        <p:sp>
          <p:nvSpPr>
            <p:cNvPr id="12" name="Rounded Rectangle 11"/>
            <p:cNvSpPr/>
            <p:nvPr/>
          </p:nvSpPr>
          <p:spPr>
            <a:xfrm>
              <a:off x="612648" y="4023360"/>
              <a:ext cx="1417320" cy="16002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78408" y="4206240"/>
              <a:ext cx="685800" cy="685800"/>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baby_n.png"/>
            <p:cNvPicPr>
              <a:picLocks noChangeAspect="1"/>
            </p:cNvPicPr>
            <p:nvPr/>
          </p:nvPicPr>
          <p:blipFill>
            <a:blip r:embed="rId5"/>
            <a:stretch>
              <a:fillRect/>
            </a:stretch>
          </p:blipFill>
          <p:spPr>
            <a:xfrm>
              <a:off x="1129284" y="4357116"/>
              <a:ext cx="384048" cy="384048"/>
            </a:xfrm>
            <a:prstGeom prst="rect">
              <a:avLst/>
            </a:prstGeom>
          </p:spPr>
        </p:pic>
        <p:sp>
          <p:nvSpPr>
            <p:cNvPr id="15" name="TextBox 14"/>
            <p:cNvSpPr txBox="1"/>
            <p:nvPr/>
          </p:nvSpPr>
          <p:spPr>
            <a:xfrm>
              <a:off x="685800" y="4983480"/>
              <a:ext cx="1271016" cy="548640"/>
            </a:xfrm>
            <a:prstGeom prst="rect">
              <a:avLst/>
            </a:prstGeom>
            <a:noFill/>
          </p:spPr>
          <p:txBody>
            <a:bodyPr wrap="square" lIns="0" tIns="0" rIns="0" bIns="0" anchor="t">
              <a:spAutoFit/>
            </a:bodyPr>
            <a:lstStyle/>
            <a:p>
              <a:pPr algn="ctr"/>
              <a:r>
                <a:rPr sz="1300" b="1" i="0">
                  <a:solidFill>
                    <a:srgbClr val="052140"/>
                  </a:solidFill>
                </a:rPr>
                <a:t>Childcare</a:t>
              </a:r>
            </a:p>
          </p:txBody>
        </p:sp>
        <p:sp>
          <p:nvSpPr>
            <p:cNvPr id="16" name="Rounded Rectangle 15"/>
            <p:cNvSpPr/>
            <p:nvPr/>
          </p:nvSpPr>
          <p:spPr>
            <a:xfrm>
              <a:off x="2185416" y="4023360"/>
              <a:ext cx="1417320" cy="16002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2551176" y="4206240"/>
              <a:ext cx="685800" cy="685800"/>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elder_n.png"/>
            <p:cNvPicPr>
              <a:picLocks noChangeAspect="1"/>
            </p:cNvPicPr>
            <p:nvPr/>
          </p:nvPicPr>
          <p:blipFill>
            <a:blip r:embed="rId6"/>
            <a:stretch>
              <a:fillRect/>
            </a:stretch>
          </p:blipFill>
          <p:spPr>
            <a:xfrm>
              <a:off x="2702052" y="4357116"/>
              <a:ext cx="384048" cy="384048"/>
            </a:xfrm>
            <a:prstGeom prst="rect">
              <a:avLst/>
            </a:prstGeom>
          </p:spPr>
        </p:pic>
        <p:sp>
          <p:nvSpPr>
            <p:cNvPr id="19" name="TextBox 18"/>
            <p:cNvSpPr txBox="1"/>
            <p:nvPr/>
          </p:nvSpPr>
          <p:spPr>
            <a:xfrm>
              <a:off x="2258568" y="4983480"/>
              <a:ext cx="1271016" cy="548640"/>
            </a:xfrm>
            <a:prstGeom prst="rect">
              <a:avLst/>
            </a:prstGeom>
            <a:noFill/>
          </p:spPr>
          <p:txBody>
            <a:bodyPr wrap="square" lIns="0" tIns="0" rIns="0" bIns="0" anchor="t">
              <a:spAutoFit/>
            </a:bodyPr>
            <a:lstStyle/>
            <a:p>
              <a:pPr algn="ctr"/>
              <a:r>
                <a:rPr sz="1300" b="1" i="0">
                  <a:solidFill>
                    <a:srgbClr val="052140"/>
                  </a:solidFill>
                </a:rPr>
                <a:t>Senior care</a:t>
              </a:r>
            </a:p>
          </p:txBody>
        </p:sp>
        <p:sp>
          <p:nvSpPr>
            <p:cNvPr id="20" name="Rounded Rectangle 19"/>
            <p:cNvSpPr/>
            <p:nvPr/>
          </p:nvSpPr>
          <p:spPr>
            <a:xfrm>
              <a:off x="3758184" y="4023360"/>
              <a:ext cx="1417320" cy="16002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4123944" y="4206240"/>
              <a:ext cx="685800" cy="685800"/>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Picture 21" descr="paw_n.png"/>
            <p:cNvPicPr>
              <a:picLocks noChangeAspect="1"/>
            </p:cNvPicPr>
            <p:nvPr/>
          </p:nvPicPr>
          <p:blipFill>
            <a:blip r:embed="rId7"/>
            <a:stretch>
              <a:fillRect/>
            </a:stretch>
          </p:blipFill>
          <p:spPr>
            <a:xfrm>
              <a:off x="4274820" y="4357116"/>
              <a:ext cx="384048" cy="384048"/>
            </a:xfrm>
            <a:prstGeom prst="rect">
              <a:avLst/>
            </a:prstGeom>
          </p:spPr>
        </p:pic>
        <p:sp>
          <p:nvSpPr>
            <p:cNvPr id="23" name="TextBox 22"/>
            <p:cNvSpPr txBox="1"/>
            <p:nvPr/>
          </p:nvSpPr>
          <p:spPr>
            <a:xfrm>
              <a:off x="3831336" y="4983480"/>
              <a:ext cx="1271016" cy="548640"/>
            </a:xfrm>
            <a:prstGeom prst="rect">
              <a:avLst/>
            </a:prstGeom>
            <a:noFill/>
          </p:spPr>
          <p:txBody>
            <a:bodyPr wrap="square" lIns="0" tIns="0" rIns="0" bIns="0" anchor="t">
              <a:spAutoFit/>
            </a:bodyPr>
            <a:lstStyle/>
            <a:p>
              <a:pPr algn="ctr"/>
              <a:r>
                <a:rPr sz="1300" b="1" i="0">
                  <a:solidFill>
                    <a:srgbClr val="052140"/>
                  </a:solidFill>
                </a:rPr>
                <a:t>Pet care</a:t>
              </a:r>
            </a:p>
          </p:txBody>
        </p:sp>
        <p:sp>
          <p:nvSpPr>
            <p:cNvPr id="24" name="Rounded Rectangle 23"/>
            <p:cNvSpPr/>
            <p:nvPr/>
          </p:nvSpPr>
          <p:spPr>
            <a:xfrm>
              <a:off x="5330952" y="4023360"/>
              <a:ext cx="1417320" cy="16002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5696712" y="4206240"/>
              <a:ext cx="685800" cy="685800"/>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6" name="Picture 25" descr="home_n.png"/>
            <p:cNvPicPr>
              <a:picLocks noChangeAspect="1"/>
            </p:cNvPicPr>
            <p:nvPr/>
          </p:nvPicPr>
          <p:blipFill>
            <a:blip r:embed="rId8"/>
            <a:stretch>
              <a:fillRect/>
            </a:stretch>
          </p:blipFill>
          <p:spPr>
            <a:xfrm>
              <a:off x="5847588" y="4357116"/>
              <a:ext cx="384048" cy="384048"/>
            </a:xfrm>
            <a:prstGeom prst="rect">
              <a:avLst/>
            </a:prstGeom>
          </p:spPr>
        </p:pic>
        <p:sp>
          <p:nvSpPr>
            <p:cNvPr id="27" name="TextBox 26"/>
            <p:cNvSpPr txBox="1"/>
            <p:nvPr/>
          </p:nvSpPr>
          <p:spPr>
            <a:xfrm>
              <a:off x="5404104" y="4983480"/>
              <a:ext cx="1271016" cy="548640"/>
            </a:xfrm>
            <a:prstGeom prst="rect">
              <a:avLst/>
            </a:prstGeom>
            <a:noFill/>
          </p:spPr>
          <p:txBody>
            <a:bodyPr wrap="square" lIns="0" tIns="0" rIns="0" bIns="0" anchor="t">
              <a:spAutoFit/>
            </a:bodyPr>
            <a:lstStyle/>
            <a:p>
              <a:pPr algn="ctr"/>
              <a:r>
                <a:rPr sz="1300" b="1" i="0">
                  <a:solidFill>
                    <a:srgbClr val="052140"/>
                  </a:solidFill>
                </a:rPr>
                <a:t>Household services</a:t>
              </a:r>
            </a:p>
          </p:txBody>
        </p:sp>
      </p:grpSp>
      <p:sp>
        <p:nvSpPr>
          <p:cNvPr id="28" name="TextBox 27"/>
          <p:cNvSpPr txBox="1"/>
          <p:nvPr/>
        </p:nvSpPr>
        <p:spPr>
          <a:xfrm>
            <a:off x="612648" y="5760720"/>
            <a:ext cx="6217920" cy="320040"/>
          </a:xfrm>
          <a:prstGeom prst="rect">
            <a:avLst/>
          </a:prstGeom>
          <a:noFill/>
        </p:spPr>
        <p:txBody>
          <a:bodyPr wrap="square" lIns="0" tIns="0" rIns="0" bIns="0" anchor="t">
            <a:spAutoFit/>
          </a:bodyPr>
          <a:lstStyle/>
          <a:p>
            <a:pPr algn="l"/>
            <a:r>
              <a:rPr sz="1200" b="0" i="0">
                <a:solidFill>
                  <a:srgbClr val="4A5568"/>
                </a:solidFill>
              </a:rPr>
              <a:t>…and more</a:t>
            </a:r>
          </a:p>
        </p:txBody>
      </p:sp>
      <p:grpSp>
        <p:nvGrpSpPr>
          <p:cNvPr id="29" name="Group 28"/>
          <p:cNvGrpSpPr/>
          <p:nvPr/>
        </p:nvGrpSpPr>
        <p:grpSpPr>
          <a:xfrm>
            <a:off x="7086600" y="2331720"/>
            <a:ext cx="4480560" cy="3749039"/>
            <a:chOff x="7086600" y="2331720"/>
            <a:chExt cx="4480560" cy="3749039"/>
          </a:xfrm>
        </p:grpSpPr>
        <p:sp>
          <p:nvSpPr>
            <p:cNvPr id="30" name="Rounded Rectangle 29"/>
            <p:cNvSpPr/>
            <p:nvPr/>
          </p:nvSpPr>
          <p:spPr>
            <a:xfrm>
              <a:off x="7086600" y="2331720"/>
              <a:ext cx="4480560" cy="3749039"/>
            </a:xfrm>
            <a:prstGeom prst="roundRect">
              <a:avLst>
                <a:gd name="adj" fmla="val 8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406640" y="2560320"/>
              <a:ext cx="3840480" cy="365760"/>
            </a:xfrm>
            <a:prstGeom prst="rect">
              <a:avLst/>
            </a:prstGeom>
            <a:noFill/>
          </p:spPr>
          <p:txBody>
            <a:bodyPr wrap="square" lIns="0" tIns="0" rIns="0" bIns="0" anchor="t">
              <a:spAutoFit/>
            </a:bodyPr>
            <a:lstStyle/>
            <a:p>
              <a:pPr algn="l"/>
              <a:r>
                <a:rPr sz="1300" b="1" i="0">
                  <a:solidFill>
                    <a:srgbClr val="758CE5"/>
                  </a:solidFill>
                </a:rPr>
                <a:t>BACKUP CARE</a:t>
              </a:r>
            </a:p>
          </p:txBody>
        </p:sp>
        <p:sp>
          <p:nvSpPr>
            <p:cNvPr id="32" name="TextBox 31"/>
            <p:cNvSpPr txBox="1"/>
            <p:nvPr/>
          </p:nvSpPr>
          <p:spPr>
            <a:xfrm>
              <a:off x="7406640" y="2971800"/>
              <a:ext cx="3840480" cy="457200"/>
            </a:xfrm>
            <a:prstGeom prst="rect">
              <a:avLst/>
            </a:prstGeom>
            <a:noFill/>
          </p:spPr>
          <p:txBody>
            <a:bodyPr wrap="square" lIns="0" tIns="0" rIns="0" bIns="0" anchor="t">
              <a:spAutoFit/>
            </a:bodyPr>
            <a:lstStyle/>
            <a:p>
              <a:pPr algn="l"/>
              <a:r>
                <a:rPr sz="2200" b="1" i="0">
                  <a:solidFill>
                    <a:srgbClr val="758CE5"/>
                  </a:solidFill>
                </a:rPr>
                <a:t>10 days  →</a:t>
              </a:r>
            </a:p>
          </p:txBody>
        </p:sp>
        <p:sp>
          <p:nvSpPr>
            <p:cNvPr id="33" name="TextBox 32"/>
            <p:cNvSpPr txBox="1"/>
            <p:nvPr/>
          </p:nvSpPr>
          <p:spPr>
            <a:xfrm>
              <a:off x="7406640" y="3474720"/>
              <a:ext cx="4032504" cy="923330"/>
            </a:xfrm>
            <a:prstGeom prst="rect">
              <a:avLst/>
            </a:prstGeom>
            <a:noFill/>
          </p:spPr>
          <p:txBody>
            <a:bodyPr wrap="square" lIns="0" tIns="0" rIns="0" bIns="0" anchor="t">
              <a:spAutoFit/>
            </a:bodyPr>
            <a:lstStyle/>
            <a:p>
              <a:pPr algn="l"/>
              <a:r>
                <a:rPr sz="6000" b="1" i="0">
                  <a:solidFill>
                    <a:srgbClr val="FFFFFF"/>
                  </a:solidFill>
                </a:rPr>
                <a:t>60</a:t>
              </a:r>
              <a:r>
                <a:rPr sz="2600" b="1" i="0">
                  <a:solidFill>
                    <a:srgbClr val="FFFFFF"/>
                  </a:solidFill>
                </a:rPr>
                <a:t> hours</a:t>
              </a:r>
              <a:r>
                <a:rPr lang="en-US" sz="2600" b="1" i="0">
                  <a:solidFill>
                    <a:srgbClr val="FFFFFF"/>
                  </a:solidFill>
                </a:rPr>
                <a:t> and No COPAYS</a:t>
              </a:r>
              <a:endParaRPr sz="2600" b="1" i="0">
                <a:solidFill>
                  <a:srgbClr val="FFFFFF"/>
                </a:solidFill>
              </a:endParaRPr>
            </a:p>
          </p:txBody>
        </p:sp>
        <p:sp>
          <p:nvSpPr>
            <p:cNvPr id="34" name="TextBox 33"/>
            <p:cNvSpPr txBox="1"/>
            <p:nvPr/>
          </p:nvSpPr>
          <p:spPr>
            <a:xfrm>
              <a:off x="7406640" y="4434840"/>
              <a:ext cx="3840480" cy="365760"/>
            </a:xfrm>
            <a:prstGeom prst="rect">
              <a:avLst/>
            </a:prstGeom>
            <a:noFill/>
          </p:spPr>
          <p:txBody>
            <a:bodyPr wrap="square" lIns="0" tIns="0" rIns="0" bIns="0" anchor="t">
              <a:spAutoFit/>
            </a:bodyPr>
            <a:lstStyle/>
            <a:p>
              <a:pPr algn="l"/>
              <a:r>
                <a:rPr sz="1600" b="0" i="0">
                  <a:solidFill>
                    <a:srgbClr val="FFFFFF"/>
                  </a:solidFill>
                </a:rPr>
                <a:t>per year</a:t>
              </a:r>
            </a:p>
          </p:txBody>
        </p:sp>
        <p:sp>
          <p:nvSpPr>
            <p:cNvPr id="35" name="Rounded Rectangle 34"/>
            <p:cNvSpPr/>
            <p:nvPr/>
          </p:nvSpPr>
          <p:spPr>
            <a:xfrm>
              <a:off x="7406640" y="4983480"/>
              <a:ext cx="3840480" cy="868680"/>
            </a:xfrm>
            <a:prstGeom prst="roundRect">
              <a:avLst>
                <a:gd name="adj" fmla="val 8000"/>
              </a:avLst>
            </a:prstGeom>
            <a:solidFill>
              <a:srgbClr val="264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6" name="Picture 35" descr="clock_w.png"/>
            <p:cNvPicPr>
              <a:picLocks noChangeAspect="1"/>
            </p:cNvPicPr>
            <p:nvPr/>
          </p:nvPicPr>
          <p:blipFill>
            <a:blip r:embed="rId9"/>
            <a:stretch>
              <a:fillRect/>
            </a:stretch>
          </p:blipFill>
          <p:spPr>
            <a:xfrm>
              <a:off x="7589520" y="5184648"/>
              <a:ext cx="457200" cy="457200"/>
            </a:xfrm>
            <a:prstGeom prst="rect">
              <a:avLst/>
            </a:prstGeom>
          </p:spPr>
        </p:pic>
        <p:sp>
          <p:nvSpPr>
            <p:cNvPr id="37" name="TextBox 36"/>
            <p:cNvSpPr txBox="1"/>
            <p:nvPr/>
          </p:nvSpPr>
          <p:spPr>
            <a:xfrm>
              <a:off x="8229600" y="4983480"/>
              <a:ext cx="2926080" cy="868680"/>
            </a:xfrm>
            <a:prstGeom prst="rect">
              <a:avLst/>
            </a:prstGeom>
            <a:noFill/>
          </p:spPr>
          <p:txBody>
            <a:bodyPr wrap="square" lIns="0" tIns="0" rIns="0" bIns="0" anchor="ctr">
              <a:spAutoFit/>
            </a:bodyPr>
            <a:lstStyle/>
            <a:p>
              <a:pPr algn="l"/>
              <a:r>
                <a:rPr sz="1400" b="0" i="0">
                  <a:solidFill>
                    <a:srgbClr val="FFFFFF"/>
                  </a:solidFill>
                </a:rPr>
                <a:t>Use it in increments as small as one hour</a:t>
              </a:r>
            </a:p>
          </p:txBody>
        </p:sp>
      </p:grpSp>
    </p:spTree>
    <p:extLst>
      <p:ext uri="{BB962C8B-B14F-4D97-AF65-F5344CB8AC3E}">
        <p14:creationId xmlns:p14="http://schemas.microsoft.com/office/powerpoint/2010/main" val="2526216176"/>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D6745-BE6A-D873-C406-FC6D1E9ED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6F87F-59FF-94AC-DFBE-93BD5E6871FC}"/>
              </a:ext>
            </a:extLst>
          </p:cNvPr>
          <p:cNvSpPr>
            <a:spLocks noGrp="1"/>
          </p:cNvSpPr>
          <p:nvPr>
            <p:ph type="title"/>
          </p:nvPr>
        </p:nvSpPr>
        <p:spPr>
          <a:xfrm>
            <a:off x="1463040" y="1463040"/>
            <a:ext cx="10058400" cy="566928"/>
          </a:xfrm>
        </p:spPr>
        <p:txBody>
          <a:bodyPr wrap="square" lIns="0" tIns="0" rIns="0" bIns="0" anchor="ctr">
            <a:normAutofit/>
          </a:bodyPr>
          <a:lstStyle/>
          <a:p>
            <a:pPr>
              <a:lnSpc>
                <a:spcPct val="90000"/>
              </a:lnSpc>
            </a:pPr>
            <a:r>
              <a:rPr sz="2800"/>
              <a:t>New: Automated Roth In-Plan Conversion</a:t>
            </a:r>
          </a:p>
        </p:txBody>
      </p:sp>
      <p:sp>
        <p:nvSpPr>
          <p:cNvPr id="3" name="!!roth"/>
          <p:cNvSpPr/>
          <p:nvPr/>
        </p:nvSpPr>
        <p:spPr>
          <a:xfrm>
            <a:off x="612648" y="1426464"/>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roth_ic" descr="repeat_w.png"/>
          <p:cNvPicPr>
            <a:picLocks noChangeAspect="1"/>
          </p:cNvPicPr>
          <p:nvPr/>
        </p:nvPicPr>
        <p:blipFill>
          <a:blip r:embed="rId3"/>
          <a:stretch>
            <a:fillRect/>
          </a:stretch>
        </p:blipFill>
        <p:spPr>
          <a:xfrm>
            <a:off x="770656" y="1584472"/>
            <a:ext cx="342351" cy="342351"/>
          </a:xfrm>
          <a:prstGeom prst="rect">
            <a:avLst/>
          </a:prstGeom>
        </p:spPr>
      </p:pic>
      <p:sp>
        <p:nvSpPr>
          <p:cNvPr id="5" name="TextBox 4"/>
          <p:cNvSpPr txBox="1"/>
          <p:nvPr/>
        </p:nvSpPr>
        <p:spPr>
          <a:xfrm>
            <a:off x="612648" y="2286000"/>
            <a:ext cx="10972800" cy="246221"/>
          </a:xfrm>
          <a:prstGeom prst="rect">
            <a:avLst/>
          </a:prstGeom>
          <a:noFill/>
        </p:spPr>
        <p:txBody>
          <a:bodyPr wrap="square" lIns="0" tIns="0" rIns="0" bIns="0" anchor="t">
            <a:spAutoFit/>
          </a:bodyPr>
          <a:lstStyle/>
          <a:p>
            <a:pPr algn="l"/>
            <a:r>
              <a:rPr lang="en-US" sz="1600" b="0" i="0">
                <a:solidFill>
                  <a:srgbClr val="052140"/>
                </a:solidFill>
              </a:rPr>
              <a:t>Eligible</a:t>
            </a:r>
            <a:r>
              <a:rPr sz="1600" b="0" i="0">
                <a:solidFill>
                  <a:srgbClr val="052140"/>
                </a:solidFill>
              </a:rPr>
              <a:t> funds in your after-tax 401(k) account can convert to your plan’s Roth account automatically.</a:t>
            </a:r>
          </a:p>
        </p:txBody>
      </p:sp>
      <p:grpSp>
        <p:nvGrpSpPr>
          <p:cNvPr id="6" name="Group 5"/>
          <p:cNvGrpSpPr/>
          <p:nvPr/>
        </p:nvGrpSpPr>
        <p:grpSpPr>
          <a:xfrm>
            <a:off x="612648" y="2971800"/>
            <a:ext cx="3685032" cy="2103120"/>
            <a:chOff x="612648" y="2971800"/>
            <a:chExt cx="3685032" cy="2103120"/>
          </a:xfrm>
        </p:grpSpPr>
        <p:sp>
          <p:nvSpPr>
            <p:cNvPr id="7" name="Rounded Rectangle 6"/>
            <p:cNvSpPr/>
            <p:nvPr/>
          </p:nvSpPr>
          <p:spPr>
            <a:xfrm>
              <a:off x="612648" y="2971800"/>
              <a:ext cx="3291840" cy="210312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886968" y="3200400"/>
              <a:ext cx="685800" cy="68580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phone_w.png"/>
            <p:cNvPicPr>
              <a:picLocks noChangeAspect="1"/>
            </p:cNvPicPr>
            <p:nvPr/>
          </p:nvPicPr>
          <p:blipFill>
            <a:blip r:embed="rId4"/>
            <a:stretch>
              <a:fillRect/>
            </a:stretch>
          </p:blipFill>
          <p:spPr>
            <a:xfrm>
              <a:off x="1051560" y="3364992"/>
              <a:ext cx="356616" cy="356616"/>
            </a:xfrm>
            <a:prstGeom prst="rect">
              <a:avLst/>
            </a:prstGeom>
          </p:spPr>
        </p:pic>
        <p:sp>
          <p:nvSpPr>
            <p:cNvPr id="10" name="TextBox 9"/>
            <p:cNvSpPr txBox="1"/>
            <p:nvPr/>
          </p:nvSpPr>
          <p:spPr>
            <a:xfrm>
              <a:off x="1755648" y="3200400"/>
              <a:ext cx="822960" cy="685800"/>
            </a:xfrm>
            <a:prstGeom prst="rect">
              <a:avLst/>
            </a:prstGeom>
            <a:noFill/>
          </p:spPr>
          <p:txBody>
            <a:bodyPr wrap="square" lIns="0" tIns="0" rIns="0" bIns="0" anchor="ctr">
              <a:spAutoFit/>
            </a:bodyPr>
            <a:lstStyle/>
            <a:p>
              <a:pPr algn="l"/>
              <a:r>
                <a:rPr sz="3400" b="1" i="0">
                  <a:solidFill>
                    <a:srgbClr val="D6E8FC"/>
                  </a:solidFill>
                </a:rPr>
                <a:t>1</a:t>
              </a:r>
            </a:p>
          </p:txBody>
        </p:sp>
        <p:sp>
          <p:nvSpPr>
            <p:cNvPr id="11" name="TextBox 10"/>
            <p:cNvSpPr txBox="1"/>
            <p:nvPr/>
          </p:nvSpPr>
          <p:spPr>
            <a:xfrm>
              <a:off x="886968" y="4023360"/>
              <a:ext cx="2834640" cy="365760"/>
            </a:xfrm>
            <a:prstGeom prst="rect">
              <a:avLst/>
            </a:prstGeom>
            <a:noFill/>
          </p:spPr>
          <p:txBody>
            <a:bodyPr wrap="square" lIns="0" tIns="0" rIns="0" bIns="0" anchor="t">
              <a:spAutoFit/>
            </a:bodyPr>
            <a:lstStyle/>
            <a:p>
              <a:pPr algn="l"/>
              <a:r>
                <a:rPr sz="1700" b="1" i="0">
                  <a:solidFill>
                    <a:srgbClr val="052140"/>
                  </a:solidFill>
                </a:rPr>
                <a:t>Call Fidelity</a:t>
              </a:r>
            </a:p>
          </p:txBody>
        </p:sp>
        <p:sp>
          <p:nvSpPr>
            <p:cNvPr id="12" name="TextBox 11"/>
            <p:cNvSpPr txBox="1"/>
            <p:nvPr/>
          </p:nvSpPr>
          <p:spPr>
            <a:xfrm>
              <a:off x="886968" y="4370832"/>
              <a:ext cx="2834640" cy="685800"/>
            </a:xfrm>
            <a:prstGeom prst="rect">
              <a:avLst/>
            </a:prstGeom>
            <a:noFill/>
          </p:spPr>
          <p:txBody>
            <a:bodyPr wrap="square" lIns="0" tIns="0" rIns="0" bIns="0" anchor="t">
              <a:spAutoFit/>
            </a:bodyPr>
            <a:lstStyle/>
            <a:p>
              <a:pPr algn="l"/>
              <a:r>
                <a:rPr sz="1800" b="1" i="0">
                  <a:solidFill>
                    <a:srgbClr val="FF5A4D"/>
                  </a:solidFill>
                </a:rPr>
                <a:t>800-603-4015</a:t>
              </a:r>
            </a:p>
          </p:txBody>
        </p:sp>
        <p:pic>
          <p:nvPicPr>
            <p:cNvPr id="13" name="Picture 12" descr="arrow_c.png"/>
            <p:cNvPicPr>
              <a:picLocks noChangeAspect="1"/>
            </p:cNvPicPr>
            <p:nvPr/>
          </p:nvPicPr>
          <p:blipFill>
            <a:blip r:embed="rId5"/>
            <a:stretch>
              <a:fillRect/>
            </a:stretch>
          </p:blipFill>
          <p:spPr>
            <a:xfrm>
              <a:off x="3968496" y="3840480"/>
              <a:ext cx="329184" cy="329184"/>
            </a:xfrm>
            <a:prstGeom prst="rect">
              <a:avLst/>
            </a:prstGeom>
          </p:spPr>
        </p:pic>
      </p:grpSp>
      <p:grpSp>
        <p:nvGrpSpPr>
          <p:cNvPr id="14" name="Group 13"/>
          <p:cNvGrpSpPr/>
          <p:nvPr/>
        </p:nvGrpSpPr>
        <p:grpSpPr>
          <a:xfrm>
            <a:off x="4361688" y="2971800"/>
            <a:ext cx="3685032" cy="2103120"/>
            <a:chOff x="4361688" y="2971800"/>
            <a:chExt cx="3685032" cy="2103120"/>
          </a:xfrm>
        </p:grpSpPr>
        <p:sp>
          <p:nvSpPr>
            <p:cNvPr id="15" name="Rounded Rectangle 14"/>
            <p:cNvSpPr/>
            <p:nvPr/>
          </p:nvSpPr>
          <p:spPr>
            <a:xfrm>
              <a:off x="4361688" y="2971800"/>
              <a:ext cx="3291840" cy="210312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4636007" y="3200400"/>
              <a:ext cx="685800" cy="68580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message_w.png"/>
            <p:cNvPicPr>
              <a:picLocks noChangeAspect="1"/>
            </p:cNvPicPr>
            <p:nvPr/>
          </p:nvPicPr>
          <p:blipFill>
            <a:blip r:embed="rId6"/>
            <a:stretch>
              <a:fillRect/>
            </a:stretch>
          </p:blipFill>
          <p:spPr>
            <a:xfrm>
              <a:off x="4800599" y="3364992"/>
              <a:ext cx="356616" cy="356616"/>
            </a:xfrm>
            <a:prstGeom prst="rect">
              <a:avLst/>
            </a:prstGeom>
          </p:spPr>
        </p:pic>
        <p:sp>
          <p:nvSpPr>
            <p:cNvPr id="18" name="TextBox 17"/>
            <p:cNvSpPr txBox="1"/>
            <p:nvPr/>
          </p:nvSpPr>
          <p:spPr>
            <a:xfrm>
              <a:off x="5504688" y="3200400"/>
              <a:ext cx="822960" cy="685800"/>
            </a:xfrm>
            <a:prstGeom prst="rect">
              <a:avLst/>
            </a:prstGeom>
            <a:noFill/>
          </p:spPr>
          <p:txBody>
            <a:bodyPr wrap="square" lIns="0" tIns="0" rIns="0" bIns="0" anchor="ctr">
              <a:spAutoFit/>
            </a:bodyPr>
            <a:lstStyle/>
            <a:p>
              <a:pPr algn="l"/>
              <a:r>
                <a:rPr sz="3400" b="1" i="0">
                  <a:solidFill>
                    <a:srgbClr val="D6E8FC"/>
                  </a:solidFill>
                </a:rPr>
                <a:t>2</a:t>
              </a:r>
            </a:p>
          </p:txBody>
        </p:sp>
        <p:sp>
          <p:nvSpPr>
            <p:cNvPr id="19" name="TextBox 18"/>
            <p:cNvSpPr txBox="1"/>
            <p:nvPr/>
          </p:nvSpPr>
          <p:spPr>
            <a:xfrm>
              <a:off x="4636007" y="4023360"/>
              <a:ext cx="2834640" cy="365760"/>
            </a:xfrm>
            <a:prstGeom prst="rect">
              <a:avLst/>
            </a:prstGeom>
            <a:noFill/>
          </p:spPr>
          <p:txBody>
            <a:bodyPr wrap="square" lIns="0" tIns="0" rIns="0" bIns="0" anchor="t">
              <a:spAutoFit/>
            </a:bodyPr>
            <a:lstStyle/>
            <a:p>
              <a:pPr algn="l"/>
              <a:r>
                <a:rPr sz="1700" b="1" i="0">
                  <a:solidFill>
                    <a:srgbClr val="052140"/>
                  </a:solidFill>
                </a:rPr>
                <a:t>Review your options</a:t>
              </a:r>
            </a:p>
          </p:txBody>
        </p:sp>
        <p:sp>
          <p:nvSpPr>
            <p:cNvPr id="20" name="TextBox 19"/>
            <p:cNvSpPr txBox="1"/>
            <p:nvPr/>
          </p:nvSpPr>
          <p:spPr>
            <a:xfrm>
              <a:off x="4636007" y="4370832"/>
              <a:ext cx="2834640" cy="685800"/>
            </a:xfrm>
            <a:prstGeom prst="rect">
              <a:avLst/>
            </a:prstGeom>
            <a:noFill/>
          </p:spPr>
          <p:txBody>
            <a:bodyPr wrap="square" lIns="0" tIns="0" rIns="0" bIns="0" anchor="t">
              <a:spAutoFit/>
            </a:bodyPr>
            <a:lstStyle/>
            <a:p>
              <a:pPr algn="l"/>
              <a:r>
                <a:rPr sz="1300" b="0" i="0">
                  <a:solidFill>
                    <a:srgbClr val="4A5568"/>
                  </a:solidFill>
                </a:rPr>
                <a:t>A Fidelity representative walks you through the options and potential tax considerations</a:t>
              </a:r>
            </a:p>
          </p:txBody>
        </p:sp>
        <p:pic>
          <p:nvPicPr>
            <p:cNvPr id="21" name="Picture 20" descr="arrow_c.png"/>
            <p:cNvPicPr>
              <a:picLocks noChangeAspect="1"/>
            </p:cNvPicPr>
            <p:nvPr/>
          </p:nvPicPr>
          <p:blipFill>
            <a:blip r:embed="rId5"/>
            <a:stretch>
              <a:fillRect/>
            </a:stretch>
          </p:blipFill>
          <p:spPr>
            <a:xfrm>
              <a:off x="7717536" y="3840480"/>
              <a:ext cx="329184" cy="329184"/>
            </a:xfrm>
            <a:prstGeom prst="rect">
              <a:avLst/>
            </a:prstGeom>
          </p:spPr>
        </p:pic>
      </p:grpSp>
      <p:grpSp>
        <p:nvGrpSpPr>
          <p:cNvPr id="22" name="Group 21"/>
          <p:cNvGrpSpPr/>
          <p:nvPr/>
        </p:nvGrpSpPr>
        <p:grpSpPr>
          <a:xfrm>
            <a:off x="8110727" y="2971800"/>
            <a:ext cx="3291840" cy="2103120"/>
            <a:chOff x="8110727" y="2971800"/>
            <a:chExt cx="3291840" cy="2103120"/>
          </a:xfrm>
        </p:grpSpPr>
        <p:sp>
          <p:nvSpPr>
            <p:cNvPr id="23" name="Rounded Rectangle 22"/>
            <p:cNvSpPr/>
            <p:nvPr/>
          </p:nvSpPr>
          <p:spPr>
            <a:xfrm>
              <a:off x="8110727" y="2971800"/>
              <a:ext cx="3291840" cy="210312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8385048" y="3200400"/>
              <a:ext cx="685800" cy="68580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Picture 24" descr="repeat_w.png"/>
            <p:cNvPicPr>
              <a:picLocks noChangeAspect="1"/>
            </p:cNvPicPr>
            <p:nvPr/>
          </p:nvPicPr>
          <p:blipFill>
            <a:blip r:embed="rId3"/>
            <a:stretch>
              <a:fillRect/>
            </a:stretch>
          </p:blipFill>
          <p:spPr>
            <a:xfrm>
              <a:off x="8549640" y="3364992"/>
              <a:ext cx="356616" cy="356616"/>
            </a:xfrm>
            <a:prstGeom prst="rect">
              <a:avLst/>
            </a:prstGeom>
          </p:spPr>
        </p:pic>
        <p:sp>
          <p:nvSpPr>
            <p:cNvPr id="26" name="TextBox 25"/>
            <p:cNvSpPr txBox="1"/>
            <p:nvPr/>
          </p:nvSpPr>
          <p:spPr>
            <a:xfrm>
              <a:off x="9253728" y="3200400"/>
              <a:ext cx="822960" cy="685800"/>
            </a:xfrm>
            <a:prstGeom prst="rect">
              <a:avLst/>
            </a:prstGeom>
            <a:noFill/>
          </p:spPr>
          <p:txBody>
            <a:bodyPr wrap="square" lIns="0" tIns="0" rIns="0" bIns="0" anchor="ctr">
              <a:spAutoFit/>
            </a:bodyPr>
            <a:lstStyle/>
            <a:p>
              <a:pPr algn="l"/>
              <a:r>
                <a:rPr sz="3400" b="1" i="0">
                  <a:solidFill>
                    <a:srgbClr val="D6E8FC"/>
                  </a:solidFill>
                </a:rPr>
                <a:t>3</a:t>
              </a:r>
            </a:p>
          </p:txBody>
        </p:sp>
        <p:sp>
          <p:nvSpPr>
            <p:cNvPr id="27" name="TextBox 26"/>
            <p:cNvSpPr txBox="1"/>
            <p:nvPr/>
          </p:nvSpPr>
          <p:spPr>
            <a:xfrm>
              <a:off x="8385048" y="4023360"/>
              <a:ext cx="2834640" cy="365760"/>
            </a:xfrm>
            <a:prstGeom prst="rect">
              <a:avLst/>
            </a:prstGeom>
            <a:noFill/>
          </p:spPr>
          <p:txBody>
            <a:bodyPr wrap="square" lIns="0" tIns="0" rIns="0" bIns="0" anchor="t">
              <a:spAutoFit/>
            </a:bodyPr>
            <a:lstStyle/>
            <a:p>
              <a:pPr algn="l"/>
              <a:r>
                <a:rPr sz="1700" b="1" i="0">
                  <a:solidFill>
                    <a:srgbClr val="052140"/>
                  </a:solidFill>
                </a:rPr>
                <a:t>Set it and forget it</a:t>
              </a:r>
            </a:p>
          </p:txBody>
        </p:sp>
        <p:sp>
          <p:nvSpPr>
            <p:cNvPr id="28" name="TextBox 27"/>
            <p:cNvSpPr txBox="1"/>
            <p:nvPr/>
          </p:nvSpPr>
          <p:spPr>
            <a:xfrm>
              <a:off x="8385048" y="4370832"/>
              <a:ext cx="2834640" cy="685800"/>
            </a:xfrm>
            <a:prstGeom prst="rect">
              <a:avLst/>
            </a:prstGeom>
            <a:noFill/>
          </p:spPr>
          <p:txBody>
            <a:bodyPr wrap="square" lIns="0" tIns="0" rIns="0" bIns="0" anchor="t">
              <a:spAutoFit/>
            </a:bodyPr>
            <a:lstStyle/>
            <a:p>
              <a:pPr algn="l"/>
              <a:r>
                <a:rPr sz="1300" b="0" i="0">
                  <a:solidFill>
                    <a:srgbClr val="4A5568"/>
                  </a:solidFill>
                </a:rPr>
                <a:t>Future conversions happen automatically, with no need to call each time</a:t>
              </a:r>
            </a:p>
          </p:txBody>
        </p:sp>
      </p:grpSp>
      <p:grpSp>
        <p:nvGrpSpPr>
          <p:cNvPr id="29" name="Group 28"/>
          <p:cNvGrpSpPr/>
          <p:nvPr/>
        </p:nvGrpSpPr>
        <p:grpSpPr>
          <a:xfrm>
            <a:off x="612648" y="5303520"/>
            <a:ext cx="10972800" cy="804672"/>
            <a:chOff x="612648" y="5303520"/>
            <a:chExt cx="10972800" cy="804672"/>
          </a:xfrm>
        </p:grpSpPr>
        <p:sp>
          <p:nvSpPr>
            <p:cNvPr id="30" name="Rounded Rectangle 29"/>
            <p:cNvSpPr/>
            <p:nvPr/>
          </p:nvSpPr>
          <p:spPr>
            <a:xfrm>
              <a:off x="612648" y="5303520"/>
              <a:ext cx="10972800" cy="804672"/>
            </a:xfrm>
            <a:prstGeom prst="roundRect">
              <a:avLst>
                <a:gd name="adj" fmla="val 8000"/>
              </a:avLst>
            </a:prstGeom>
            <a:solidFill>
              <a:srgbClr val="EEF4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1" name="Picture 30" descr="info_b.png"/>
            <p:cNvPicPr>
              <a:picLocks noChangeAspect="1"/>
            </p:cNvPicPr>
            <p:nvPr/>
          </p:nvPicPr>
          <p:blipFill>
            <a:blip r:embed="rId7"/>
            <a:stretch>
              <a:fillRect/>
            </a:stretch>
          </p:blipFill>
          <p:spPr>
            <a:xfrm>
              <a:off x="841248" y="5504688"/>
              <a:ext cx="402336" cy="402336"/>
            </a:xfrm>
            <a:prstGeom prst="rect">
              <a:avLst/>
            </a:prstGeom>
          </p:spPr>
        </p:pic>
        <p:sp>
          <p:nvSpPr>
            <p:cNvPr id="32" name="TextBox 31"/>
            <p:cNvSpPr txBox="1"/>
            <p:nvPr/>
          </p:nvSpPr>
          <p:spPr>
            <a:xfrm>
              <a:off x="1417320" y="5303520"/>
              <a:ext cx="9966960" cy="804672"/>
            </a:xfrm>
            <a:prstGeom prst="rect">
              <a:avLst/>
            </a:prstGeom>
            <a:noFill/>
          </p:spPr>
          <p:txBody>
            <a:bodyPr wrap="square" lIns="0" tIns="0" rIns="0" bIns="0" anchor="ctr">
              <a:spAutoFit/>
            </a:bodyPr>
            <a:lstStyle/>
            <a:p>
              <a:pPr algn="l"/>
              <a:r>
                <a:rPr sz="1300" b="1" i="0">
                  <a:solidFill>
                    <a:srgbClr val="052140"/>
                  </a:solidFill>
                </a:rPr>
                <a:t>Why it matters: </a:t>
              </a:r>
              <a:r>
                <a:rPr sz="1300" b="0" i="0">
                  <a:solidFill>
                    <a:srgbClr val="052140"/>
                  </a:solidFill>
                </a:rPr>
                <a:t>converting promptly may help limit taxable earnings that build up before conversion. Tax situations vary, so consider talking with a tax advisor before you enroll.</a:t>
              </a:r>
            </a:p>
          </p:txBody>
        </p:sp>
      </p:grpSp>
    </p:spTree>
    <p:extLst>
      <p:ext uri="{BB962C8B-B14F-4D97-AF65-F5344CB8AC3E}">
        <p14:creationId xmlns:p14="http://schemas.microsoft.com/office/powerpoint/2010/main" val="119184815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60212-1BEB-10FE-3DE2-CF6EFDE095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FF57B-9802-62CB-8F30-34C9DA100A71}"/>
              </a:ext>
            </a:extLst>
          </p:cNvPr>
          <p:cNvSpPr>
            <a:spLocks noGrp="1"/>
          </p:cNvSpPr>
          <p:nvPr>
            <p:ph type="title"/>
          </p:nvPr>
        </p:nvSpPr>
        <p:spPr>
          <a:xfrm>
            <a:off x="1463040" y="1463040"/>
            <a:ext cx="10058400" cy="566928"/>
          </a:xfrm>
        </p:spPr>
        <p:txBody>
          <a:bodyPr wrap="square" lIns="0" tIns="0" rIns="0" bIns="0" anchor="ctr">
            <a:normAutofit/>
          </a:bodyPr>
          <a:lstStyle/>
          <a:p>
            <a:pPr>
              <a:lnSpc>
                <a:spcPct val="90000"/>
              </a:lnSpc>
            </a:pPr>
            <a:r>
              <a:rPr sz="2800"/>
              <a:t>Coming Soon: MyEvive Benefits Hub</a:t>
            </a:r>
          </a:p>
        </p:txBody>
      </p:sp>
      <p:sp>
        <p:nvSpPr>
          <p:cNvPr id="3" name="!!evive"/>
          <p:cNvSpPr/>
          <p:nvPr/>
        </p:nvSpPr>
        <p:spPr>
          <a:xfrm>
            <a:off x="612648" y="1426464"/>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evive_ic" descr="hub_w.png"/>
          <p:cNvPicPr>
            <a:picLocks noChangeAspect="1"/>
          </p:cNvPicPr>
          <p:nvPr/>
        </p:nvPicPr>
        <p:blipFill>
          <a:blip r:embed="rId3"/>
          <a:stretch>
            <a:fillRect/>
          </a:stretch>
        </p:blipFill>
        <p:spPr>
          <a:xfrm>
            <a:off x="770656" y="1584472"/>
            <a:ext cx="342351" cy="342351"/>
          </a:xfrm>
          <a:prstGeom prst="rect">
            <a:avLst/>
          </a:prstGeom>
        </p:spPr>
      </p:pic>
      <p:grpSp>
        <p:nvGrpSpPr>
          <p:cNvPr id="5" name="Group 4"/>
          <p:cNvGrpSpPr/>
          <p:nvPr/>
        </p:nvGrpSpPr>
        <p:grpSpPr>
          <a:xfrm>
            <a:off x="822959" y="2606039"/>
            <a:ext cx="4846321" cy="3520441"/>
            <a:chOff x="822959" y="2606039"/>
            <a:chExt cx="4846321" cy="3520441"/>
          </a:xfrm>
        </p:grpSpPr>
        <p:cxnSp>
          <p:nvCxnSpPr>
            <p:cNvPr id="6" name="Connector 5"/>
            <p:cNvCxnSpPr/>
            <p:nvPr/>
          </p:nvCxnSpPr>
          <p:spPr>
            <a:xfrm flipH="1" flipV="1">
              <a:off x="1691639" y="3017520"/>
              <a:ext cx="1554481" cy="1188720"/>
            </a:xfrm>
            <a:prstGeom prst="line">
              <a:avLst/>
            </a:prstGeom>
            <a:ln w="25400">
              <a:solidFill>
                <a:srgbClr val="758CE5"/>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flipV="1">
              <a:off x="3246120" y="3017520"/>
              <a:ext cx="1554480" cy="1188720"/>
            </a:xfrm>
            <a:prstGeom prst="line">
              <a:avLst/>
            </a:prstGeom>
            <a:ln w="25400">
              <a:solidFill>
                <a:srgbClr val="758CE5"/>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3246120" y="4206240"/>
              <a:ext cx="0" cy="1508760"/>
            </a:xfrm>
            <a:prstGeom prst="line">
              <a:avLst/>
            </a:prstGeom>
            <a:ln w="25400">
              <a:solidFill>
                <a:srgbClr val="758CE5"/>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1097279" y="2606039"/>
              <a:ext cx="1188720" cy="822960"/>
            </a:xfrm>
            <a:prstGeom prst="roundRect">
              <a:avLst>
                <a:gd name="adj" fmla="val 20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tethoscope_b.png"/>
            <p:cNvPicPr>
              <a:picLocks noChangeAspect="1"/>
            </p:cNvPicPr>
            <p:nvPr/>
          </p:nvPicPr>
          <p:blipFill>
            <a:blip r:embed="rId4"/>
            <a:stretch>
              <a:fillRect/>
            </a:stretch>
          </p:blipFill>
          <p:spPr>
            <a:xfrm>
              <a:off x="1490471" y="2679191"/>
              <a:ext cx="402336" cy="402336"/>
            </a:xfrm>
            <a:prstGeom prst="rect">
              <a:avLst/>
            </a:prstGeom>
          </p:spPr>
        </p:pic>
        <p:sp>
          <p:nvSpPr>
            <p:cNvPr id="11" name="TextBox 10"/>
            <p:cNvSpPr txBox="1"/>
            <p:nvPr/>
          </p:nvSpPr>
          <p:spPr>
            <a:xfrm>
              <a:off x="822959" y="3108959"/>
              <a:ext cx="1737360" cy="274320"/>
            </a:xfrm>
            <a:prstGeom prst="rect">
              <a:avLst/>
            </a:prstGeom>
            <a:noFill/>
          </p:spPr>
          <p:txBody>
            <a:bodyPr wrap="square" lIns="0" tIns="0" rIns="0" bIns="0" anchor="t">
              <a:spAutoFit/>
            </a:bodyPr>
            <a:lstStyle/>
            <a:p>
              <a:pPr algn="ctr"/>
              <a:r>
                <a:rPr sz="1200" b="1" i="0">
                  <a:solidFill>
                    <a:srgbClr val="052140"/>
                  </a:solidFill>
                </a:rPr>
                <a:t>Health benefits</a:t>
              </a:r>
            </a:p>
          </p:txBody>
        </p:sp>
        <p:sp>
          <p:nvSpPr>
            <p:cNvPr id="12" name="Rounded Rectangle 11"/>
            <p:cNvSpPr/>
            <p:nvPr/>
          </p:nvSpPr>
          <p:spPr>
            <a:xfrm>
              <a:off x="4206240" y="2606039"/>
              <a:ext cx="1188720" cy="822960"/>
            </a:xfrm>
            <a:prstGeom prst="roundRect">
              <a:avLst>
                <a:gd name="adj" fmla="val 20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users_b.png"/>
            <p:cNvPicPr>
              <a:picLocks noChangeAspect="1"/>
            </p:cNvPicPr>
            <p:nvPr/>
          </p:nvPicPr>
          <p:blipFill>
            <a:blip r:embed="rId5"/>
            <a:stretch>
              <a:fillRect/>
            </a:stretch>
          </p:blipFill>
          <p:spPr>
            <a:xfrm>
              <a:off x="4599431" y="2679191"/>
              <a:ext cx="402336" cy="402336"/>
            </a:xfrm>
            <a:prstGeom prst="rect">
              <a:avLst/>
            </a:prstGeom>
          </p:spPr>
        </p:pic>
        <p:sp>
          <p:nvSpPr>
            <p:cNvPr id="14" name="TextBox 13"/>
            <p:cNvSpPr txBox="1"/>
            <p:nvPr/>
          </p:nvSpPr>
          <p:spPr>
            <a:xfrm>
              <a:off x="3931920" y="3108959"/>
              <a:ext cx="1737360" cy="274320"/>
            </a:xfrm>
            <a:prstGeom prst="rect">
              <a:avLst/>
            </a:prstGeom>
            <a:noFill/>
          </p:spPr>
          <p:txBody>
            <a:bodyPr wrap="square" lIns="0" tIns="0" rIns="0" bIns="0" anchor="t">
              <a:spAutoFit/>
            </a:bodyPr>
            <a:lstStyle/>
            <a:p>
              <a:pPr algn="ctr"/>
              <a:r>
                <a:rPr sz="1200" b="1" i="0">
                  <a:solidFill>
                    <a:srgbClr val="052140"/>
                  </a:solidFill>
                </a:rPr>
                <a:t>Alight</a:t>
              </a:r>
            </a:p>
          </p:txBody>
        </p:sp>
        <p:sp>
          <p:nvSpPr>
            <p:cNvPr id="15" name="Rounded Rectangle 14"/>
            <p:cNvSpPr/>
            <p:nvPr/>
          </p:nvSpPr>
          <p:spPr>
            <a:xfrm>
              <a:off x="2651760" y="5303520"/>
              <a:ext cx="1188720" cy="822960"/>
            </a:xfrm>
            <a:prstGeom prst="roundRect">
              <a:avLst>
                <a:gd name="adj" fmla="val 20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sun_b.png"/>
            <p:cNvPicPr>
              <a:picLocks noChangeAspect="1"/>
            </p:cNvPicPr>
            <p:nvPr/>
          </p:nvPicPr>
          <p:blipFill>
            <a:blip r:embed="rId6"/>
            <a:stretch>
              <a:fillRect/>
            </a:stretch>
          </p:blipFill>
          <p:spPr>
            <a:xfrm>
              <a:off x="3044952" y="5376672"/>
              <a:ext cx="402336" cy="402336"/>
            </a:xfrm>
            <a:prstGeom prst="rect">
              <a:avLst/>
            </a:prstGeom>
          </p:spPr>
        </p:pic>
        <p:sp>
          <p:nvSpPr>
            <p:cNvPr id="17" name="TextBox 16"/>
            <p:cNvSpPr txBox="1"/>
            <p:nvPr/>
          </p:nvSpPr>
          <p:spPr>
            <a:xfrm>
              <a:off x="2377440" y="5806440"/>
              <a:ext cx="1737360" cy="274320"/>
            </a:xfrm>
            <a:prstGeom prst="rect">
              <a:avLst/>
            </a:prstGeom>
            <a:noFill/>
          </p:spPr>
          <p:txBody>
            <a:bodyPr wrap="square" lIns="0" tIns="0" rIns="0" bIns="0" anchor="t">
              <a:spAutoFit/>
            </a:bodyPr>
            <a:lstStyle/>
            <a:p>
              <a:pPr algn="ctr"/>
              <a:r>
                <a:rPr sz="1200" b="1" i="0">
                  <a:solidFill>
                    <a:srgbClr val="052140"/>
                  </a:solidFill>
                </a:rPr>
                <a:t>Work/life resources</a:t>
              </a:r>
            </a:p>
          </p:txBody>
        </p:sp>
        <p:sp>
          <p:nvSpPr>
            <p:cNvPr id="18" name="Oval 17"/>
            <p:cNvSpPr/>
            <p:nvPr/>
          </p:nvSpPr>
          <p:spPr>
            <a:xfrm>
              <a:off x="2377439" y="3337559"/>
              <a:ext cx="1737360" cy="173736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377439" y="3337559"/>
              <a:ext cx="1737360" cy="1737360"/>
            </a:xfrm>
            <a:prstGeom prst="rect">
              <a:avLst/>
            </a:prstGeom>
            <a:noFill/>
          </p:spPr>
          <p:txBody>
            <a:bodyPr wrap="square" lIns="0" tIns="0" rIns="0" bIns="0" anchor="ctr">
              <a:spAutoFit/>
            </a:bodyPr>
            <a:lstStyle/>
            <a:p>
              <a:pPr algn="ctr"/>
              <a:r>
                <a:rPr sz="2000" b="1" i="0">
                  <a:solidFill>
                    <a:srgbClr val="FFFFFF"/>
                  </a:solidFill>
                </a:rPr>
                <a:t>MyEvive</a:t>
              </a:r>
            </a:p>
            <a:p>
              <a:pPr algn="ctr"/>
              <a:r>
                <a:rPr sz="1200" b="0" i="0">
                  <a:solidFill>
                    <a:srgbClr val="758CE5"/>
                  </a:solidFill>
                </a:rPr>
                <a:t>one link</a:t>
              </a:r>
            </a:p>
          </p:txBody>
        </p:sp>
      </p:grpSp>
      <p:sp>
        <p:nvSpPr>
          <p:cNvPr id="20" name="TextBox 19"/>
          <p:cNvSpPr txBox="1"/>
          <p:nvPr/>
        </p:nvSpPr>
        <p:spPr>
          <a:xfrm>
            <a:off x="6400800" y="2331720"/>
            <a:ext cx="5166360" cy="457200"/>
          </a:xfrm>
          <a:prstGeom prst="rect">
            <a:avLst/>
          </a:prstGeom>
          <a:noFill/>
        </p:spPr>
        <p:txBody>
          <a:bodyPr wrap="square" lIns="0" tIns="0" rIns="0" bIns="0" anchor="t">
            <a:spAutoFit/>
          </a:bodyPr>
          <a:lstStyle/>
          <a:p>
            <a:pPr algn="l"/>
            <a:r>
              <a:rPr sz="2400" b="1" i="0">
                <a:solidFill>
                  <a:srgbClr val="FF5A4D"/>
                </a:solidFill>
              </a:rPr>
              <a:t>One link. All your benefits.</a:t>
            </a:r>
          </a:p>
        </p:txBody>
      </p:sp>
      <p:sp>
        <p:nvSpPr>
          <p:cNvPr id="21" name="TextBox 20"/>
          <p:cNvSpPr txBox="1"/>
          <p:nvPr/>
        </p:nvSpPr>
        <p:spPr>
          <a:xfrm>
            <a:off x="6400800" y="2880360"/>
            <a:ext cx="5166360" cy="914400"/>
          </a:xfrm>
          <a:prstGeom prst="rect">
            <a:avLst/>
          </a:prstGeom>
          <a:noFill/>
        </p:spPr>
        <p:txBody>
          <a:bodyPr wrap="square" lIns="0" tIns="0" rIns="0" bIns="0" anchor="t">
            <a:spAutoFit/>
          </a:bodyPr>
          <a:lstStyle/>
          <a:p>
            <a:pPr algn="l"/>
            <a:r>
              <a:rPr sz="1500" b="0" i="0">
                <a:solidFill>
                  <a:srgbClr val="4A5568"/>
                </a:solidFill>
              </a:rPr>
              <a:t>Beginning in 2027, BCBSTX members will have an enhanced MyEvive hub: a single online destination for BMC benefits information and resources.</a:t>
            </a:r>
          </a:p>
        </p:txBody>
      </p:sp>
      <p:grpSp>
        <p:nvGrpSpPr>
          <p:cNvPr id="22" name="Group 21"/>
          <p:cNvGrpSpPr/>
          <p:nvPr/>
        </p:nvGrpSpPr>
        <p:grpSpPr>
          <a:xfrm>
            <a:off x="6400800" y="4005072"/>
            <a:ext cx="5166360" cy="1965960"/>
            <a:chOff x="6400800" y="4005072"/>
            <a:chExt cx="5166360" cy="1965960"/>
          </a:xfrm>
        </p:grpSpPr>
        <p:sp>
          <p:nvSpPr>
            <p:cNvPr id="23" name="Rounded Rectangle 22"/>
            <p:cNvSpPr/>
            <p:nvPr/>
          </p:nvSpPr>
          <p:spPr>
            <a:xfrm>
              <a:off x="6400800" y="4023360"/>
              <a:ext cx="1463040" cy="438912"/>
            </a:xfrm>
            <a:prstGeom prst="roundRect">
              <a:avLst>
                <a:gd name="adj" fmla="val 40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400800" y="4023360"/>
              <a:ext cx="1463040" cy="438912"/>
            </a:xfrm>
            <a:prstGeom prst="rect">
              <a:avLst/>
            </a:prstGeom>
            <a:noFill/>
          </p:spPr>
          <p:txBody>
            <a:bodyPr wrap="square" lIns="0" tIns="0" rIns="0" bIns="0" anchor="ctr">
              <a:spAutoFit/>
            </a:bodyPr>
            <a:lstStyle/>
            <a:p>
              <a:pPr algn="ctr"/>
              <a:r>
                <a:rPr sz="1300" b="1" i="0">
                  <a:solidFill>
                    <a:srgbClr val="FFFFFF"/>
                  </a:solidFill>
                </a:rPr>
                <a:t>2027</a:t>
              </a:r>
            </a:p>
          </p:txBody>
        </p:sp>
        <p:sp>
          <p:nvSpPr>
            <p:cNvPr id="25" name="TextBox 24"/>
            <p:cNvSpPr txBox="1"/>
            <p:nvPr/>
          </p:nvSpPr>
          <p:spPr>
            <a:xfrm>
              <a:off x="8046720" y="4005072"/>
              <a:ext cx="3520440" cy="914400"/>
            </a:xfrm>
            <a:prstGeom prst="rect">
              <a:avLst/>
            </a:prstGeom>
            <a:noFill/>
          </p:spPr>
          <p:txBody>
            <a:bodyPr wrap="square" lIns="0" tIns="0" rIns="0" bIns="0" anchor="t">
              <a:spAutoFit/>
            </a:bodyPr>
            <a:lstStyle/>
            <a:p>
              <a:pPr algn="l"/>
              <a:r>
                <a:rPr sz="1400" b="0" i="0">
                  <a:solidFill>
                    <a:srgbClr val="052140"/>
                  </a:solidFill>
                </a:rPr>
                <a:t>Access health benefits, Alight and work/life resources through one convenient link</a:t>
              </a:r>
            </a:p>
          </p:txBody>
        </p:sp>
        <p:sp>
          <p:nvSpPr>
            <p:cNvPr id="26" name="Rounded Rectangle 25"/>
            <p:cNvSpPr/>
            <p:nvPr/>
          </p:nvSpPr>
          <p:spPr>
            <a:xfrm>
              <a:off x="6400800" y="5074920"/>
              <a:ext cx="1463040" cy="438912"/>
            </a:xfrm>
            <a:prstGeom prst="roundRect">
              <a:avLst>
                <a:gd name="adj" fmla="val 40000"/>
              </a:avLst>
            </a:prstGeom>
            <a:solidFill>
              <a:srgbClr val="264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0" y="5074920"/>
              <a:ext cx="1463040" cy="438912"/>
            </a:xfrm>
            <a:prstGeom prst="rect">
              <a:avLst/>
            </a:prstGeom>
            <a:noFill/>
          </p:spPr>
          <p:txBody>
            <a:bodyPr wrap="square" lIns="0" tIns="0" rIns="0" bIns="0" anchor="ctr">
              <a:spAutoFit/>
            </a:bodyPr>
            <a:lstStyle/>
            <a:p>
              <a:pPr algn="ctr"/>
              <a:r>
                <a:rPr sz="1300" b="1" i="0">
                  <a:solidFill>
                    <a:srgbClr val="FFFFFF"/>
                  </a:solidFill>
                </a:rPr>
                <a:t>Later in 2027</a:t>
              </a:r>
            </a:p>
          </p:txBody>
        </p:sp>
        <p:sp>
          <p:nvSpPr>
            <p:cNvPr id="28" name="TextBox 27"/>
            <p:cNvSpPr txBox="1"/>
            <p:nvPr/>
          </p:nvSpPr>
          <p:spPr>
            <a:xfrm>
              <a:off x="8046720" y="5056632"/>
              <a:ext cx="3520440" cy="914400"/>
            </a:xfrm>
            <a:prstGeom prst="rect">
              <a:avLst/>
            </a:prstGeom>
            <a:noFill/>
          </p:spPr>
          <p:txBody>
            <a:bodyPr wrap="square" lIns="0" tIns="0" rIns="0" bIns="0" anchor="t">
              <a:spAutoFit/>
            </a:bodyPr>
            <a:lstStyle/>
            <a:p>
              <a:pPr algn="l"/>
              <a:r>
                <a:rPr sz="1400" b="0" i="0">
                  <a:solidFill>
                    <a:srgbClr val="052140"/>
                  </a:solidFill>
                </a:rPr>
                <a:t>Single sign-on arrives, so you’ll have fewer separate logins</a:t>
              </a:r>
            </a:p>
          </p:txBody>
        </p:sp>
      </p:grpSp>
    </p:spTree>
    <p:extLst>
      <p:ext uri="{BB962C8B-B14F-4D97-AF65-F5344CB8AC3E}">
        <p14:creationId xmlns:p14="http://schemas.microsoft.com/office/powerpoint/2010/main" val="1897551327"/>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68B30-77C7-698C-2021-8389152605F3}"/>
              </a:ext>
            </a:extLst>
          </p:cNvPr>
          <p:cNvSpPr>
            <a:spLocks noGrp="1"/>
          </p:cNvSpPr>
          <p:nvPr>
            <p:ph type="title"/>
          </p:nvPr>
        </p:nvSpPr>
        <p:spPr>
          <a:xfrm flipH="1">
            <a:off x="1463040" y="1463040"/>
            <a:ext cx="10058400" cy="566928"/>
          </a:xfrm>
        </p:spPr>
        <p:txBody>
          <a:bodyPr wrap="square" lIns="0" tIns="0" rIns="0" bIns="0" anchor="ctr"/>
          <a:lstStyle/>
          <a:p>
            <a:r>
              <a:rPr sz="2800"/>
              <a:t>HSA: Higher Contribution Limits for 2027</a:t>
            </a:r>
          </a:p>
        </p:txBody>
      </p:sp>
      <p:sp>
        <p:nvSpPr>
          <p:cNvPr id="3" name="!!hsa"/>
          <p:cNvSpPr/>
          <p:nvPr/>
        </p:nvSpPr>
        <p:spPr>
          <a:xfrm>
            <a:off x="612648" y="1426464"/>
            <a:ext cx="658368" cy="65836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hsa_ic" descr="piggy_w.png"/>
          <p:cNvPicPr>
            <a:picLocks noChangeAspect="1"/>
          </p:cNvPicPr>
          <p:nvPr/>
        </p:nvPicPr>
        <p:blipFill>
          <a:blip r:embed="rId3"/>
          <a:stretch>
            <a:fillRect/>
          </a:stretch>
        </p:blipFill>
        <p:spPr>
          <a:xfrm>
            <a:off x="770656" y="1584472"/>
            <a:ext cx="342351" cy="342351"/>
          </a:xfrm>
          <a:prstGeom prst="rect">
            <a:avLst/>
          </a:prstGeom>
        </p:spPr>
      </p:pic>
      <p:sp>
        <p:nvSpPr>
          <p:cNvPr id="5" name="TextBox 4"/>
          <p:cNvSpPr txBox="1"/>
          <p:nvPr/>
        </p:nvSpPr>
        <p:spPr>
          <a:xfrm>
            <a:off x="612648" y="2286000"/>
            <a:ext cx="10972800" cy="411480"/>
          </a:xfrm>
          <a:prstGeom prst="rect">
            <a:avLst/>
          </a:prstGeom>
          <a:noFill/>
        </p:spPr>
        <p:txBody>
          <a:bodyPr wrap="square" lIns="0" tIns="0" rIns="0" bIns="0" anchor="t">
            <a:spAutoFit/>
          </a:bodyPr>
          <a:lstStyle/>
          <a:p>
            <a:pPr algn="l"/>
            <a:r>
              <a:rPr sz="1600" b="0" i="0">
                <a:solidFill>
                  <a:srgbClr val="4A5568"/>
                </a:solidFill>
              </a:rPr>
              <a:t>New IRS annual maximum contribution limits</a:t>
            </a:r>
          </a:p>
        </p:txBody>
      </p:sp>
      <p:grpSp>
        <p:nvGrpSpPr>
          <p:cNvPr id="6" name="Group 5"/>
          <p:cNvGrpSpPr/>
          <p:nvPr/>
        </p:nvGrpSpPr>
        <p:grpSpPr>
          <a:xfrm>
            <a:off x="612648" y="2834640"/>
            <a:ext cx="3474720" cy="2148840"/>
            <a:chOff x="612648" y="2834640"/>
            <a:chExt cx="3474720" cy="2148840"/>
          </a:xfrm>
        </p:grpSpPr>
        <p:sp>
          <p:nvSpPr>
            <p:cNvPr id="7" name="Rounded Rectangle 6"/>
            <p:cNvSpPr/>
            <p:nvPr/>
          </p:nvSpPr>
          <p:spPr>
            <a:xfrm>
              <a:off x="612648" y="2834640"/>
              <a:ext cx="3474720" cy="21488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86968" y="3017520"/>
              <a:ext cx="2926080" cy="868680"/>
            </a:xfrm>
            <a:prstGeom prst="rect">
              <a:avLst/>
            </a:prstGeom>
            <a:noFill/>
          </p:spPr>
          <p:txBody>
            <a:bodyPr wrap="square" lIns="0" tIns="0" rIns="0" bIns="0" anchor="t">
              <a:spAutoFit/>
            </a:bodyPr>
            <a:lstStyle/>
            <a:p>
              <a:pPr algn="l"/>
              <a:r>
                <a:rPr sz="4400" b="1" i="0">
                  <a:solidFill>
                    <a:srgbClr val="052140"/>
                  </a:solidFill>
                </a:rPr>
                <a:t>$4,500</a:t>
              </a:r>
            </a:p>
          </p:txBody>
        </p:sp>
        <p:sp>
          <p:nvSpPr>
            <p:cNvPr id="9" name="TextBox 8"/>
            <p:cNvSpPr txBox="1"/>
            <p:nvPr/>
          </p:nvSpPr>
          <p:spPr>
            <a:xfrm>
              <a:off x="886968" y="3913632"/>
              <a:ext cx="3017520" cy="411480"/>
            </a:xfrm>
            <a:prstGeom prst="rect">
              <a:avLst/>
            </a:prstGeom>
            <a:noFill/>
          </p:spPr>
          <p:txBody>
            <a:bodyPr wrap="square" lIns="0" tIns="0" rIns="0" bIns="0" anchor="t">
              <a:spAutoFit/>
            </a:bodyPr>
            <a:lstStyle/>
            <a:p>
              <a:pPr algn="l"/>
              <a:r>
                <a:rPr sz="1500" b="1" i="0">
                  <a:solidFill>
                    <a:srgbClr val="052140"/>
                  </a:solidFill>
                </a:rPr>
                <a:t>Individual coverage</a:t>
              </a:r>
            </a:p>
          </p:txBody>
        </p:sp>
        <p:sp>
          <p:nvSpPr>
            <p:cNvPr id="10" name="Rounded Rectangle 9"/>
            <p:cNvSpPr/>
            <p:nvPr/>
          </p:nvSpPr>
          <p:spPr>
            <a:xfrm>
              <a:off x="886968" y="4370832"/>
              <a:ext cx="2926080" cy="384048"/>
            </a:xfrm>
            <a:prstGeom prst="roundRect">
              <a:avLst>
                <a:gd name="adj" fmla="val 40000"/>
              </a:avLst>
            </a:prstGeom>
            <a:solidFill>
              <a:srgbClr val="EEF4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86968" y="4370832"/>
              <a:ext cx="2926080" cy="384048"/>
            </a:xfrm>
            <a:prstGeom prst="rect">
              <a:avLst/>
            </a:prstGeom>
            <a:noFill/>
          </p:spPr>
          <p:txBody>
            <a:bodyPr wrap="square" lIns="0" tIns="0" rIns="0" bIns="0" anchor="ctr">
              <a:spAutoFit/>
            </a:bodyPr>
            <a:lstStyle/>
            <a:p>
              <a:pPr algn="ctr"/>
              <a:r>
                <a:rPr sz="1200" b="1" i="0">
                  <a:solidFill>
                    <a:srgbClr val="264580"/>
                  </a:solidFill>
                </a:rPr>
                <a:t>Up $100 from 2026</a:t>
              </a:r>
            </a:p>
          </p:txBody>
        </p:sp>
      </p:grpSp>
      <p:grpSp>
        <p:nvGrpSpPr>
          <p:cNvPr id="12" name="Group 11"/>
          <p:cNvGrpSpPr/>
          <p:nvPr/>
        </p:nvGrpSpPr>
        <p:grpSpPr>
          <a:xfrm>
            <a:off x="4315968" y="2834640"/>
            <a:ext cx="3474720" cy="2148840"/>
            <a:chOff x="4315968" y="2834640"/>
            <a:chExt cx="3474720" cy="2148840"/>
          </a:xfrm>
        </p:grpSpPr>
        <p:sp>
          <p:nvSpPr>
            <p:cNvPr id="13" name="Rounded Rectangle 12"/>
            <p:cNvSpPr/>
            <p:nvPr/>
          </p:nvSpPr>
          <p:spPr>
            <a:xfrm>
              <a:off x="4315968" y="2834640"/>
              <a:ext cx="3474720" cy="21488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590288" y="3017520"/>
              <a:ext cx="2926080" cy="868680"/>
            </a:xfrm>
            <a:prstGeom prst="rect">
              <a:avLst/>
            </a:prstGeom>
            <a:noFill/>
          </p:spPr>
          <p:txBody>
            <a:bodyPr wrap="square" lIns="0" tIns="0" rIns="0" bIns="0" anchor="t">
              <a:spAutoFit/>
            </a:bodyPr>
            <a:lstStyle/>
            <a:p>
              <a:pPr algn="l"/>
              <a:r>
                <a:rPr sz="4400" b="1" i="0">
                  <a:solidFill>
                    <a:srgbClr val="052140"/>
                  </a:solidFill>
                </a:rPr>
                <a:t>$9,000</a:t>
              </a:r>
            </a:p>
          </p:txBody>
        </p:sp>
        <p:sp>
          <p:nvSpPr>
            <p:cNvPr id="15" name="TextBox 14"/>
            <p:cNvSpPr txBox="1"/>
            <p:nvPr/>
          </p:nvSpPr>
          <p:spPr>
            <a:xfrm>
              <a:off x="4590288" y="3913632"/>
              <a:ext cx="3017520" cy="411480"/>
            </a:xfrm>
            <a:prstGeom prst="rect">
              <a:avLst/>
            </a:prstGeom>
            <a:noFill/>
          </p:spPr>
          <p:txBody>
            <a:bodyPr wrap="square" lIns="0" tIns="0" rIns="0" bIns="0" anchor="t">
              <a:spAutoFit/>
            </a:bodyPr>
            <a:lstStyle/>
            <a:p>
              <a:pPr algn="l"/>
              <a:r>
                <a:rPr sz="1500" b="1" i="0">
                  <a:solidFill>
                    <a:srgbClr val="052140"/>
                  </a:solidFill>
                </a:rPr>
                <a:t>All other coverage levels</a:t>
              </a:r>
            </a:p>
          </p:txBody>
        </p:sp>
        <p:sp>
          <p:nvSpPr>
            <p:cNvPr id="16" name="Rounded Rectangle 15"/>
            <p:cNvSpPr/>
            <p:nvPr/>
          </p:nvSpPr>
          <p:spPr>
            <a:xfrm>
              <a:off x="4590288" y="4370832"/>
              <a:ext cx="2926080" cy="384048"/>
            </a:xfrm>
            <a:prstGeom prst="roundRect">
              <a:avLst>
                <a:gd name="adj" fmla="val 40000"/>
              </a:avLst>
            </a:prstGeom>
            <a:solidFill>
              <a:srgbClr val="EEF4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90288" y="4370832"/>
              <a:ext cx="2926080" cy="384048"/>
            </a:xfrm>
            <a:prstGeom prst="rect">
              <a:avLst/>
            </a:prstGeom>
            <a:noFill/>
          </p:spPr>
          <p:txBody>
            <a:bodyPr wrap="square" lIns="0" tIns="0" rIns="0" bIns="0" anchor="ctr">
              <a:spAutoFit/>
            </a:bodyPr>
            <a:lstStyle/>
            <a:p>
              <a:pPr algn="ctr"/>
              <a:r>
                <a:rPr sz="1200" b="1" i="0">
                  <a:solidFill>
                    <a:srgbClr val="264580"/>
                  </a:solidFill>
                </a:rPr>
                <a:t>Up $250 from 2026</a:t>
              </a:r>
            </a:p>
          </p:txBody>
        </p:sp>
      </p:grpSp>
      <p:grpSp>
        <p:nvGrpSpPr>
          <p:cNvPr id="18" name="Group 17"/>
          <p:cNvGrpSpPr/>
          <p:nvPr/>
        </p:nvGrpSpPr>
        <p:grpSpPr>
          <a:xfrm>
            <a:off x="8019288" y="2834640"/>
            <a:ext cx="3474720" cy="2148840"/>
            <a:chOff x="8019288" y="2834640"/>
            <a:chExt cx="3474720" cy="2148840"/>
          </a:xfrm>
        </p:grpSpPr>
        <p:sp>
          <p:nvSpPr>
            <p:cNvPr id="19" name="Rounded Rectangle 18"/>
            <p:cNvSpPr/>
            <p:nvPr/>
          </p:nvSpPr>
          <p:spPr>
            <a:xfrm>
              <a:off x="8019288" y="2834640"/>
              <a:ext cx="3474720" cy="21488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93608" y="3017520"/>
              <a:ext cx="2926080" cy="868680"/>
            </a:xfrm>
            <a:prstGeom prst="rect">
              <a:avLst/>
            </a:prstGeom>
            <a:noFill/>
          </p:spPr>
          <p:txBody>
            <a:bodyPr wrap="square" lIns="0" tIns="0" rIns="0" bIns="0" anchor="t">
              <a:spAutoFit/>
            </a:bodyPr>
            <a:lstStyle/>
            <a:p>
              <a:pPr algn="l"/>
              <a:r>
                <a:rPr sz="4400" b="1" i="0">
                  <a:solidFill>
                    <a:srgbClr val="FF5A4D"/>
                  </a:solidFill>
                </a:rPr>
                <a:t>+$1,000</a:t>
              </a:r>
            </a:p>
          </p:txBody>
        </p:sp>
        <p:sp>
          <p:nvSpPr>
            <p:cNvPr id="21" name="TextBox 20"/>
            <p:cNvSpPr txBox="1"/>
            <p:nvPr/>
          </p:nvSpPr>
          <p:spPr>
            <a:xfrm>
              <a:off x="8293608" y="3913632"/>
              <a:ext cx="3017520" cy="411480"/>
            </a:xfrm>
            <a:prstGeom prst="rect">
              <a:avLst/>
            </a:prstGeom>
            <a:noFill/>
          </p:spPr>
          <p:txBody>
            <a:bodyPr wrap="square" lIns="0" tIns="0" rIns="0" bIns="0" anchor="t">
              <a:spAutoFit/>
            </a:bodyPr>
            <a:lstStyle/>
            <a:p>
              <a:pPr algn="l"/>
              <a:r>
                <a:rPr sz="1500" b="1" i="0">
                  <a:solidFill>
                    <a:srgbClr val="052140"/>
                  </a:solidFill>
                </a:rPr>
                <a:t>Catch-up contribution</a:t>
              </a:r>
            </a:p>
          </p:txBody>
        </p:sp>
        <p:sp>
          <p:nvSpPr>
            <p:cNvPr id="22" name="Rounded Rectangle 21"/>
            <p:cNvSpPr/>
            <p:nvPr/>
          </p:nvSpPr>
          <p:spPr>
            <a:xfrm>
              <a:off x="8293608" y="4370832"/>
              <a:ext cx="2926080" cy="384048"/>
            </a:xfrm>
            <a:prstGeom prst="roundRect">
              <a:avLst>
                <a:gd name="adj" fmla="val 40000"/>
              </a:avLst>
            </a:prstGeom>
            <a:solidFill>
              <a:srgbClr val="FFF0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293608" y="4370832"/>
              <a:ext cx="2926080" cy="384048"/>
            </a:xfrm>
            <a:prstGeom prst="rect">
              <a:avLst/>
            </a:prstGeom>
            <a:noFill/>
          </p:spPr>
          <p:txBody>
            <a:bodyPr wrap="square" lIns="0" tIns="0" rIns="0" bIns="0" anchor="ctr">
              <a:spAutoFit/>
            </a:bodyPr>
            <a:lstStyle/>
            <a:p>
              <a:pPr algn="ctr"/>
              <a:r>
                <a:rPr sz="1200" b="1" i="0">
                  <a:solidFill>
                    <a:srgbClr val="C23A2F"/>
                  </a:solidFill>
                </a:rPr>
                <a:t>If you are age 55 or over in 2027</a:t>
              </a:r>
            </a:p>
          </p:txBody>
        </p:sp>
      </p:grpSp>
      <p:grpSp>
        <p:nvGrpSpPr>
          <p:cNvPr id="24" name="Group 23"/>
          <p:cNvGrpSpPr/>
          <p:nvPr/>
        </p:nvGrpSpPr>
        <p:grpSpPr>
          <a:xfrm>
            <a:off x="612648" y="5303520"/>
            <a:ext cx="10972799" cy="475488"/>
            <a:chOff x="612648" y="5303520"/>
            <a:chExt cx="10972799" cy="475488"/>
          </a:xfrm>
        </p:grpSpPr>
        <p:pic>
          <p:nvPicPr>
            <p:cNvPr id="25" name="Picture 24" descr="info_b.png"/>
            <p:cNvPicPr>
              <a:picLocks noChangeAspect="1"/>
            </p:cNvPicPr>
            <p:nvPr/>
          </p:nvPicPr>
          <p:blipFill>
            <a:blip r:embed="rId4"/>
            <a:stretch>
              <a:fillRect/>
            </a:stretch>
          </p:blipFill>
          <p:spPr>
            <a:xfrm>
              <a:off x="612648" y="5349240"/>
              <a:ext cx="384048" cy="384048"/>
            </a:xfrm>
            <a:prstGeom prst="rect">
              <a:avLst/>
            </a:prstGeom>
          </p:spPr>
        </p:pic>
        <p:sp>
          <p:nvSpPr>
            <p:cNvPr id="26" name="TextBox 25"/>
            <p:cNvSpPr txBox="1"/>
            <p:nvPr/>
          </p:nvSpPr>
          <p:spPr>
            <a:xfrm>
              <a:off x="1161288" y="5303520"/>
              <a:ext cx="4846320" cy="475488"/>
            </a:xfrm>
            <a:prstGeom prst="rect">
              <a:avLst/>
            </a:prstGeom>
            <a:noFill/>
          </p:spPr>
          <p:txBody>
            <a:bodyPr wrap="square" lIns="0" tIns="0" rIns="0" bIns="0" anchor="ctr">
              <a:spAutoFit/>
            </a:bodyPr>
            <a:lstStyle/>
            <a:p>
              <a:pPr algn="l"/>
              <a:r>
                <a:rPr sz="1500" b="0" i="0">
                  <a:solidFill>
                    <a:srgbClr val="052140"/>
                  </a:solidFill>
                </a:rPr>
                <a:t>Limits include BMC’s contribution plus yours</a:t>
              </a:r>
            </a:p>
          </p:txBody>
        </p:sp>
        <p:pic>
          <p:nvPicPr>
            <p:cNvPr id="27" name="Picture 26" descr="check_b.png"/>
            <p:cNvPicPr>
              <a:picLocks noChangeAspect="1"/>
            </p:cNvPicPr>
            <p:nvPr/>
          </p:nvPicPr>
          <p:blipFill>
            <a:blip r:embed="rId5"/>
            <a:stretch>
              <a:fillRect/>
            </a:stretch>
          </p:blipFill>
          <p:spPr>
            <a:xfrm>
              <a:off x="6190488" y="5349240"/>
              <a:ext cx="384048" cy="384048"/>
            </a:xfrm>
            <a:prstGeom prst="rect">
              <a:avLst/>
            </a:prstGeom>
          </p:spPr>
        </p:pic>
        <p:sp>
          <p:nvSpPr>
            <p:cNvPr id="28" name="TextBox 27"/>
            <p:cNvSpPr txBox="1"/>
            <p:nvPr/>
          </p:nvSpPr>
          <p:spPr>
            <a:xfrm>
              <a:off x="6739127" y="5303520"/>
              <a:ext cx="4846320" cy="475488"/>
            </a:xfrm>
            <a:prstGeom prst="rect">
              <a:avLst/>
            </a:prstGeom>
            <a:noFill/>
          </p:spPr>
          <p:txBody>
            <a:bodyPr wrap="square" lIns="0" tIns="0" rIns="0" bIns="0" anchor="ctr">
              <a:spAutoFit/>
            </a:bodyPr>
            <a:lstStyle/>
            <a:p>
              <a:pPr algn="l"/>
              <a:r>
                <a:rPr sz="1500" b="0" i="0">
                  <a:solidFill>
                    <a:srgbClr val="052140"/>
                  </a:solidFill>
                </a:rPr>
                <a:t>No change to BMC’s contributions to HSAs</a:t>
              </a:r>
            </a:p>
          </p:txBody>
        </p:sp>
      </p:grpSp>
    </p:spTree>
    <p:extLst>
      <p:ext uri="{BB962C8B-B14F-4D97-AF65-F5344CB8AC3E}">
        <p14:creationId xmlns:p14="http://schemas.microsoft.com/office/powerpoint/2010/main" val="116333509"/>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F11D3-CC6D-68D9-305D-A5F0105C1B9A}"/>
              </a:ext>
            </a:extLst>
          </p:cNvPr>
          <p:cNvSpPr>
            <a:spLocks noGrp="1"/>
          </p:cNvSpPr>
          <p:nvPr>
            <p:ph type="title"/>
          </p:nvPr>
        </p:nvSpPr>
        <p:spPr>
          <a:xfrm>
            <a:off x="612648" y="1463040"/>
            <a:ext cx="10881360" cy="566928"/>
          </a:xfrm>
        </p:spPr>
        <p:txBody>
          <a:bodyPr wrap="square" lIns="0" tIns="0" rIns="0" bIns="0" anchor="ctr"/>
          <a:lstStyle/>
          <a:p>
            <a:r>
              <a:rPr sz="3000">
                <a:solidFill>
                  <a:srgbClr val="FF5A4D"/>
                </a:solidFill>
              </a:rPr>
              <a:t>2027 Medical Plan Rates</a:t>
            </a:r>
            <a:endParaRPr lang="en-US"/>
          </a:p>
        </p:txBody>
      </p:sp>
      <p:sp>
        <p:nvSpPr>
          <p:cNvPr id="3" name="TextBox 2"/>
          <p:cNvSpPr txBox="1"/>
          <p:nvPr/>
        </p:nvSpPr>
        <p:spPr>
          <a:xfrm>
            <a:off x="612648" y="2103120"/>
            <a:ext cx="7132320" cy="365760"/>
          </a:xfrm>
          <a:prstGeom prst="rect">
            <a:avLst/>
          </a:prstGeom>
          <a:noFill/>
        </p:spPr>
        <p:txBody>
          <a:bodyPr wrap="square" lIns="0" tIns="0" rIns="0" bIns="0" anchor="t">
            <a:spAutoFit/>
          </a:bodyPr>
          <a:lstStyle/>
          <a:p>
            <a:pPr algn="l"/>
            <a:r>
              <a:rPr sz="1400" b="0" i="0">
                <a:solidFill>
                  <a:srgbClr val="4A5568"/>
                </a:solidFill>
              </a:rPr>
              <a:t>Your paycheck contributions, per pay period, before wellness discounts</a:t>
            </a:r>
          </a:p>
        </p:txBody>
      </p:sp>
      <p:graphicFrame>
        <p:nvGraphicFramePr>
          <p:cNvPr id="4" name="Table 3"/>
          <p:cNvGraphicFramePr>
            <a:graphicFrameLocks noGrp="1"/>
          </p:cNvGraphicFramePr>
          <p:nvPr/>
        </p:nvGraphicFramePr>
        <p:xfrm>
          <a:off x="612648" y="2606040"/>
          <a:ext cx="7132320" cy="2743200"/>
        </p:xfrm>
        <a:graphic>
          <a:graphicData uri="http://schemas.openxmlformats.org/drawingml/2006/table">
            <a:tbl>
              <a:tblPr>
                <a:tableStyleId>{5C22544A-7EE6-4342-B048-85BDC9FD1C3A}</a:tableStyleId>
              </a:tblPr>
              <a:tblGrid>
                <a:gridCol w="219456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548640">
                <a:tc>
                  <a:txBody>
                    <a:bodyPr/>
                    <a:lstStyle/>
                    <a:p>
                      <a:pPr algn="l"/>
                      <a:endParaRPr/>
                    </a:p>
                  </a:txBody>
                  <a:tcPr marL="137160" anchor="ctr">
                    <a:solidFill>
                      <a:srgbClr val="F7F8FD"/>
                    </a:solidFill>
                  </a:tcPr>
                </a:tc>
                <a:tc>
                  <a:txBody>
                    <a:bodyPr/>
                    <a:lstStyle/>
                    <a:p>
                      <a:pPr algn="ctr"/>
                      <a:r>
                        <a:rPr sz="1600" b="1">
                          <a:solidFill>
                            <a:srgbClr val="FFFFFF"/>
                          </a:solidFill>
                        </a:rPr>
                        <a:t>HSA Plan</a:t>
                      </a:r>
                    </a:p>
                  </a:txBody>
                  <a:tcPr marL="137160" anchor="ctr">
                    <a:solidFill>
                      <a:srgbClr val="052140"/>
                    </a:solidFill>
                  </a:tcPr>
                </a:tc>
                <a:tc>
                  <a:txBody>
                    <a:bodyPr/>
                    <a:lstStyle/>
                    <a:p>
                      <a:pPr algn="ctr"/>
                      <a:r>
                        <a:rPr sz="1600" b="1">
                          <a:solidFill>
                            <a:srgbClr val="FFFFFF"/>
                          </a:solidFill>
                        </a:rPr>
                        <a:t>PPO Plan</a:t>
                      </a:r>
                    </a:p>
                  </a:txBody>
                  <a:tcPr marL="137160" anchor="ctr">
                    <a:solidFill>
                      <a:srgbClr val="052140"/>
                    </a:solidFill>
                  </a:tcPr>
                </a:tc>
                <a:tc>
                  <a:txBody>
                    <a:bodyPr/>
                    <a:lstStyle/>
                    <a:p>
                      <a:pPr algn="ctr"/>
                      <a:r>
                        <a:rPr sz="1600" b="1">
                          <a:solidFill>
                            <a:srgbClr val="FFFFFF"/>
                          </a:solidFill>
                        </a:rPr>
                        <a:t>Kaiser HMO</a:t>
                      </a:r>
                    </a:p>
                  </a:txBody>
                  <a:tcPr marL="137160" anchor="ctr">
                    <a:solidFill>
                      <a:srgbClr val="052140"/>
                    </a:solidFill>
                  </a:tcPr>
                </a:tc>
                <a:extLst>
                  <a:ext uri="{0D108BD9-81ED-4DB2-BD59-A6C34878D82A}">
                    <a16:rowId xmlns:a16="http://schemas.microsoft.com/office/drawing/2014/main" val="10000"/>
                  </a:ext>
                </a:extLst>
              </a:tr>
              <a:tr h="548640">
                <a:tc>
                  <a:txBody>
                    <a:bodyPr/>
                    <a:lstStyle/>
                    <a:p>
                      <a:pPr algn="l"/>
                      <a:r>
                        <a:rPr sz="1600" b="1">
                          <a:solidFill>
                            <a:srgbClr val="052140"/>
                          </a:solidFill>
                        </a:rPr>
                        <a:t>You</a:t>
                      </a:r>
                    </a:p>
                  </a:txBody>
                  <a:tcPr marL="137160" anchor="ctr">
                    <a:solidFill>
                      <a:srgbClr val="FFFFFF"/>
                    </a:solidFill>
                  </a:tcPr>
                </a:tc>
                <a:tc>
                  <a:txBody>
                    <a:bodyPr/>
                    <a:lstStyle/>
                    <a:p>
                      <a:pPr algn="ctr"/>
                      <a:r>
                        <a:rPr sz="1600" b="0">
                          <a:solidFill>
                            <a:srgbClr val="052140"/>
                          </a:solidFill>
                        </a:rPr>
                        <a:t>$53.99</a:t>
                      </a:r>
                    </a:p>
                  </a:txBody>
                  <a:tcPr marL="137160" anchor="ctr">
                    <a:solidFill>
                      <a:srgbClr val="FFFFFF"/>
                    </a:solidFill>
                  </a:tcPr>
                </a:tc>
                <a:tc>
                  <a:txBody>
                    <a:bodyPr/>
                    <a:lstStyle/>
                    <a:p>
                      <a:pPr algn="ctr"/>
                      <a:r>
                        <a:rPr sz="1600" b="0">
                          <a:solidFill>
                            <a:srgbClr val="052140"/>
                          </a:solidFill>
                        </a:rPr>
                        <a:t>$181.39</a:t>
                      </a:r>
                    </a:p>
                  </a:txBody>
                  <a:tcPr marL="137160" anchor="ctr">
                    <a:solidFill>
                      <a:srgbClr val="FFFFFF"/>
                    </a:solidFill>
                  </a:tcPr>
                </a:tc>
                <a:tc>
                  <a:txBody>
                    <a:bodyPr/>
                    <a:lstStyle/>
                    <a:p>
                      <a:pPr algn="ctr"/>
                      <a:r>
                        <a:rPr sz="1600" b="0">
                          <a:solidFill>
                            <a:srgbClr val="052140"/>
                          </a:solidFill>
                        </a:rPr>
                        <a:t>$135.07</a:t>
                      </a:r>
                    </a:p>
                  </a:txBody>
                  <a:tcPr marL="137160" anchor="ctr">
                    <a:solidFill>
                      <a:srgbClr val="FFFFFF"/>
                    </a:solidFill>
                  </a:tcPr>
                </a:tc>
                <a:extLst>
                  <a:ext uri="{0D108BD9-81ED-4DB2-BD59-A6C34878D82A}">
                    <a16:rowId xmlns:a16="http://schemas.microsoft.com/office/drawing/2014/main" val="10001"/>
                  </a:ext>
                </a:extLst>
              </a:tr>
              <a:tr h="548640">
                <a:tc>
                  <a:txBody>
                    <a:bodyPr/>
                    <a:lstStyle/>
                    <a:p>
                      <a:pPr algn="l"/>
                      <a:r>
                        <a:rPr sz="1600" b="1">
                          <a:solidFill>
                            <a:srgbClr val="052140"/>
                          </a:solidFill>
                        </a:rPr>
                        <a:t>You + Spouse</a:t>
                      </a:r>
                    </a:p>
                  </a:txBody>
                  <a:tcPr marL="137160" anchor="ctr">
                    <a:solidFill>
                      <a:srgbClr val="EEF4FE"/>
                    </a:solidFill>
                  </a:tcPr>
                </a:tc>
                <a:tc>
                  <a:txBody>
                    <a:bodyPr/>
                    <a:lstStyle/>
                    <a:p>
                      <a:pPr algn="ctr"/>
                      <a:r>
                        <a:rPr sz="1600" b="0">
                          <a:solidFill>
                            <a:srgbClr val="052140"/>
                          </a:solidFill>
                        </a:rPr>
                        <a:t>$203.02</a:t>
                      </a:r>
                    </a:p>
                  </a:txBody>
                  <a:tcPr marL="137160" anchor="ctr">
                    <a:solidFill>
                      <a:srgbClr val="EEF4FE"/>
                    </a:solidFill>
                  </a:tcPr>
                </a:tc>
                <a:tc>
                  <a:txBody>
                    <a:bodyPr/>
                    <a:lstStyle/>
                    <a:p>
                      <a:pPr algn="ctr"/>
                      <a:r>
                        <a:rPr sz="1600" b="0">
                          <a:solidFill>
                            <a:srgbClr val="052140"/>
                          </a:solidFill>
                        </a:rPr>
                        <a:t>$470.07</a:t>
                      </a:r>
                    </a:p>
                  </a:txBody>
                  <a:tcPr marL="137160" anchor="ctr">
                    <a:solidFill>
                      <a:srgbClr val="EEF4FE"/>
                    </a:solidFill>
                  </a:tcPr>
                </a:tc>
                <a:tc>
                  <a:txBody>
                    <a:bodyPr/>
                    <a:lstStyle/>
                    <a:p>
                      <a:pPr algn="ctr"/>
                      <a:r>
                        <a:rPr sz="1600" b="0">
                          <a:solidFill>
                            <a:srgbClr val="052140"/>
                          </a:solidFill>
                        </a:rPr>
                        <a:t>$386.39</a:t>
                      </a:r>
                    </a:p>
                  </a:txBody>
                  <a:tcPr marL="137160" anchor="ctr">
                    <a:solidFill>
                      <a:srgbClr val="EEF4FE"/>
                    </a:solidFill>
                  </a:tcPr>
                </a:tc>
                <a:extLst>
                  <a:ext uri="{0D108BD9-81ED-4DB2-BD59-A6C34878D82A}">
                    <a16:rowId xmlns:a16="http://schemas.microsoft.com/office/drawing/2014/main" val="10002"/>
                  </a:ext>
                </a:extLst>
              </a:tr>
              <a:tr h="548640">
                <a:tc>
                  <a:txBody>
                    <a:bodyPr/>
                    <a:lstStyle/>
                    <a:p>
                      <a:pPr algn="l"/>
                      <a:r>
                        <a:rPr sz="1600" b="1">
                          <a:solidFill>
                            <a:srgbClr val="052140"/>
                          </a:solidFill>
                        </a:rPr>
                        <a:t>You + Child(ren)</a:t>
                      </a:r>
                    </a:p>
                  </a:txBody>
                  <a:tcPr marL="137160" anchor="ctr">
                    <a:solidFill>
                      <a:srgbClr val="FFFFFF"/>
                    </a:solidFill>
                  </a:tcPr>
                </a:tc>
                <a:tc>
                  <a:txBody>
                    <a:bodyPr/>
                    <a:lstStyle/>
                    <a:p>
                      <a:pPr algn="ctr"/>
                      <a:r>
                        <a:rPr sz="1600" b="0">
                          <a:solidFill>
                            <a:srgbClr val="052140"/>
                          </a:solidFill>
                        </a:rPr>
                        <a:t>$141.71</a:t>
                      </a:r>
                    </a:p>
                  </a:txBody>
                  <a:tcPr marL="137160" anchor="ctr">
                    <a:solidFill>
                      <a:srgbClr val="FFFFFF"/>
                    </a:solidFill>
                  </a:tcPr>
                </a:tc>
                <a:tc>
                  <a:txBody>
                    <a:bodyPr/>
                    <a:lstStyle/>
                    <a:p>
                      <a:pPr algn="ctr"/>
                      <a:r>
                        <a:rPr sz="1600" b="0">
                          <a:solidFill>
                            <a:srgbClr val="052140"/>
                          </a:solidFill>
                        </a:rPr>
                        <a:t>$353.23</a:t>
                      </a:r>
                    </a:p>
                  </a:txBody>
                  <a:tcPr marL="137160" anchor="ctr">
                    <a:solidFill>
                      <a:srgbClr val="FFFFFF"/>
                    </a:solidFill>
                  </a:tcPr>
                </a:tc>
                <a:tc>
                  <a:txBody>
                    <a:bodyPr/>
                    <a:lstStyle/>
                    <a:p>
                      <a:pPr algn="ctr"/>
                      <a:r>
                        <a:rPr sz="1600" b="0">
                          <a:solidFill>
                            <a:srgbClr val="052140"/>
                          </a:solidFill>
                        </a:rPr>
                        <a:t>$266.38</a:t>
                      </a:r>
                    </a:p>
                  </a:txBody>
                  <a:tcPr marL="137160" anchor="ctr">
                    <a:solidFill>
                      <a:srgbClr val="FFFFFF"/>
                    </a:solidFill>
                  </a:tcPr>
                </a:tc>
                <a:extLst>
                  <a:ext uri="{0D108BD9-81ED-4DB2-BD59-A6C34878D82A}">
                    <a16:rowId xmlns:a16="http://schemas.microsoft.com/office/drawing/2014/main" val="10003"/>
                  </a:ext>
                </a:extLst>
              </a:tr>
              <a:tr h="548640">
                <a:tc>
                  <a:txBody>
                    <a:bodyPr/>
                    <a:lstStyle/>
                    <a:p>
                      <a:pPr algn="l"/>
                      <a:r>
                        <a:rPr sz="1600" b="1">
                          <a:solidFill>
                            <a:srgbClr val="052140"/>
                          </a:solidFill>
                        </a:rPr>
                        <a:t>You + Family</a:t>
                      </a:r>
                    </a:p>
                  </a:txBody>
                  <a:tcPr marL="137160" anchor="ctr">
                    <a:solidFill>
                      <a:srgbClr val="EEF4FE"/>
                    </a:solidFill>
                  </a:tcPr>
                </a:tc>
                <a:tc>
                  <a:txBody>
                    <a:bodyPr/>
                    <a:lstStyle/>
                    <a:p>
                      <a:pPr algn="ctr"/>
                      <a:r>
                        <a:rPr sz="1600" b="0">
                          <a:solidFill>
                            <a:srgbClr val="052140"/>
                          </a:solidFill>
                        </a:rPr>
                        <a:t>$276.06</a:t>
                      </a:r>
                    </a:p>
                  </a:txBody>
                  <a:tcPr marL="137160" anchor="ctr">
                    <a:solidFill>
                      <a:srgbClr val="EEF4FE"/>
                    </a:solidFill>
                  </a:tcPr>
                </a:tc>
                <a:tc>
                  <a:txBody>
                    <a:bodyPr/>
                    <a:lstStyle/>
                    <a:p>
                      <a:pPr algn="ctr"/>
                      <a:r>
                        <a:rPr sz="1600" b="0">
                          <a:solidFill>
                            <a:srgbClr val="052140"/>
                          </a:solidFill>
                        </a:rPr>
                        <a:t>$686.70</a:t>
                      </a:r>
                    </a:p>
                  </a:txBody>
                  <a:tcPr marL="137160" anchor="ctr">
                    <a:solidFill>
                      <a:srgbClr val="EEF4FE"/>
                    </a:solidFill>
                  </a:tcPr>
                </a:tc>
                <a:tc>
                  <a:txBody>
                    <a:bodyPr/>
                    <a:lstStyle/>
                    <a:p>
                      <a:pPr algn="ctr"/>
                      <a:r>
                        <a:rPr sz="1600" b="0">
                          <a:solidFill>
                            <a:srgbClr val="052140"/>
                          </a:solidFill>
                        </a:rPr>
                        <a:t>$563.82</a:t>
                      </a:r>
                    </a:p>
                  </a:txBody>
                  <a:tcPr marL="137160" anchor="ctr">
                    <a:solidFill>
                      <a:srgbClr val="EEF4FE"/>
                    </a:solidFill>
                  </a:tcPr>
                </a:tc>
                <a:extLst>
                  <a:ext uri="{0D108BD9-81ED-4DB2-BD59-A6C34878D82A}">
                    <a16:rowId xmlns:a16="http://schemas.microsoft.com/office/drawing/2014/main" val="10004"/>
                  </a:ext>
                </a:extLst>
              </a:tr>
            </a:tbl>
          </a:graphicData>
        </a:graphic>
      </p:graphicFrame>
      <p:graphicFrame>
        <p:nvGraphicFramePr>
          <p:cNvPr id="5" name="Chart 4"/>
          <p:cNvGraphicFramePr>
            <a:graphicFrameLocks noGrp="1"/>
          </p:cNvGraphicFramePr>
          <p:nvPr/>
        </p:nvGraphicFramePr>
        <p:xfrm>
          <a:off x="8275320" y="2286000"/>
          <a:ext cx="2926080" cy="292608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8275320" y="3291840"/>
            <a:ext cx="2926080" cy="914400"/>
          </a:xfrm>
          <a:prstGeom prst="rect">
            <a:avLst/>
          </a:prstGeom>
          <a:noFill/>
        </p:spPr>
        <p:txBody>
          <a:bodyPr wrap="square" lIns="0" tIns="0" rIns="0" bIns="0" anchor="ctr">
            <a:spAutoFit/>
          </a:bodyPr>
          <a:lstStyle/>
          <a:p>
            <a:pPr algn="ctr"/>
            <a:r>
              <a:rPr sz="3200" b="1" i="0">
                <a:solidFill>
                  <a:srgbClr val="052140"/>
                </a:solidFill>
              </a:rPr>
              <a:t>~80%</a:t>
            </a:r>
          </a:p>
          <a:p>
            <a:pPr algn="ctr"/>
            <a:r>
              <a:rPr sz="1200" b="0" i="0">
                <a:solidFill>
                  <a:srgbClr val="4A5568"/>
                </a:solidFill>
              </a:rPr>
              <a:t>paid by BMC</a:t>
            </a:r>
          </a:p>
        </p:txBody>
      </p:sp>
      <p:sp>
        <p:nvSpPr>
          <p:cNvPr id="7" name="TextBox 6"/>
          <p:cNvSpPr txBox="1"/>
          <p:nvPr/>
        </p:nvSpPr>
        <p:spPr>
          <a:xfrm>
            <a:off x="8092440" y="5303520"/>
            <a:ext cx="3291840" cy="548640"/>
          </a:xfrm>
          <a:prstGeom prst="rect">
            <a:avLst/>
          </a:prstGeom>
          <a:noFill/>
        </p:spPr>
        <p:txBody>
          <a:bodyPr wrap="square" lIns="0" tIns="0" rIns="0" bIns="0" anchor="t">
            <a:spAutoFit/>
          </a:bodyPr>
          <a:lstStyle/>
          <a:p>
            <a:pPr algn="ctr"/>
            <a:r>
              <a:rPr sz="1300" b="1" i="0">
                <a:solidFill>
                  <a:srgbClr val="052140"/>
                </a:solidFill>
              </a:rPr>
              <a:t>BMC covers about 80% of the annual cost of health coverage</a:t>
            </a:r>
          </a:p>
        </p:txBody>
      </p:sp>
      <p:grpSp>
        <p:nvGrpSpPr>
          <p:cNvPr id="8" name="Group 7"/>
          <p:cNvGrpSpPr/>
          <p:nvPr/>
        </p:nvGrpSpPr>
        <p:grpSpPr>
          <a:xfrm>
            <a:off x="612648" y="5504688"/>
            <a:ext cx="7205472" cy="438912"/>
            <a:chOff x="612648" y="5504688"/>
            <a:chExt cx="7205472" cy="438912"/>
          </a:xfrm>
        </p:grpSpPr>
        <p:pic>
          <p:nvPicPr>
            <p:cNvPr id="9" name="Picture 8" descr="globe_b.png"/>
            <p:cNvPicPr>
              <a:picLocks noChangeAspect="1"/>
            </p:cNvPicPr>
            <p:nvPr/>
          </p:nvPicPr>
          <p:blipFill>
            <a:blip r:embed="rId4"/>
            <a:stretch>
              <a:fillRect/>
            </a:stretch>
          </p:blipFill>
          <p:spPr>
            <a:xfrm>
              <a:off x="612648" y="5559552"/>
              <a:ext cx="329184" cy="329184"/>
            </a:xfrm>
            <a:prstGeom prst="rect">
              <a:avLst/>
            </a:prstGeom>
          </p:spPr>
        </p:pic>
        <p:sp>
          <p:nvSpPr>
            <p:cNvPr id="10" name="TextBox 9"/>
            <p:cNvSpPr txBox="1"/>
            <p:nvPr/>
          </p:nvSpPr>
          <p:spPr>
            <a:xfrm>
              <a:off x="1051560" y="5504688"/>
              <a:ext cx="6766560" cy="438912"/>
            </a:xfrm>
            <a:prstGeom prst="rect">
              <a:avLst/>
            </a:prstGeom>
            <a:noFill/>
          </p:spPr>
          <p:txBody>
            <a:bodyPr wrap="square" lIns="0" tIns="0" rIns="0" bIns="0" anchor="ctr">
              <a:spAutoFit/>
            </a:bodyPr>
            <a:lstStyle/>
            <a:p>
              <a:pPr algn="l"/>
              <a:r>
                <a:rPr sz="1300" b="0" i="0">
                  <a:solidFill>
                    <a:srgbClr val="052140"/>
                  </a:solidFill>
                </a:rPr>
                <a:t>Compare 2026 and 2027 rates at </a:t>
              </a:r>
              <a:r>
                <a:rPr sz="1300" b="1" i="0">
                  <a:solidFill>
                    <a:srgbClr val="052140"/>
                  </a:solidFill>
                </a:rPr>
                <a:t>mybmcbenefits.com</a:t>
              </a:r>
              <a:r>
                <a:rPr sz="1300" b="0" i="0">
                  <a:solidFill>
                    <a:srgbClr val="052140"/>
                  </a:solidFill>
                </a:rPr>
                <a:t> starting October 26</a:t>
              </a:r>
            </a:p>
          </p:txBody>
        </p:sp>
      </p:grpSp>
    </p:spTree>
    <p:extLst>
      <p:ext uri="{BB962C8B-B14F-4D97-AF65-F5344CB8AC3E}">
        <p14:creationId xmlns:p14="http://schemas.microsoft.com/office/powerpoint/2010/main" val="233757412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49974-E610-5E23-2474-3667E31133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61D337-E079-452B-6269-29DFB7EA934F}"/>
              </a:ext>
            </a:extLst>
          </p:cNvPr>
          <p:cNvSpPr>
            <a:spLocks noGrp="1"/>
          </p:cNvSpPr>
          <p:nvPr>
            <p:ph type="title"/>
          </p:nvPr>
        </p:nvSpPr>
        <p:spPr>
          <a:xfrm flipH="1">
            <a:off x="612648" y="1463040"/>
            <a:ext cx="10881360" cy="566928"/>
          </a:xfrm>
        </p:spPr>
        <p:txBody>
          <a:bodyPr wrap="square" lIns="0" tIns="0" rIns="0" bIns="0" anchor="ctr"/>
          <a:lstStyle/>
          <a:p>
            <a:r>
              <a:rPr sz="2800">
                <a:solidFill>
                  <a:srgbClr val="FF5A4D"/>
                </a:solidFill>
              </a:rPr>
              <a:t>bWell: Earn Rewards for Your Well-Being</a:t>
            </a:r>
            <a:endParaRPr lang="en-US" b="0">
              <a:solidFill>
                <a:schemeClr val="accent1"/>
              </a:solidFill>
            </a:endParaRPr>
          </a:p>
        </p:txBody>
      </p:sp>
      <p:sp>
        <p:nvSpPr>
          <p:cNvPr id="3" name="TextBox 2"/>
          <p:cNvSpPr txBox="1"/>
          <p:nvPr/>
        </p:nvSpPr>
        <p:spPr>
          <a:xfrm>
            <a:off x="612648" y="2148840"/>
            <a:ext cx="6035040" cy="365760"/>
          </a:xfrm>
          <a:prstGeom prst="rect">
            <a:avLst/>
          </a:prstGeom>
          <a:noFill/>
        </p:spPr>
        <p:txBody>
          <a:bodyPr wrap="square" lIns="0" tIns="0" rIns="0" bIns="0" anchor="t">
            <a:spAutoFit/>
          </a:bodyPr>
          <a:lstStyle/>
          <a:p>
            <a:pPr algn="l"/>
            <a:r>
              <a:rPr sz="1400" b="0" i="0">
                <a:solidFill>
                  <a:srgbClr val="4A5568"/>
                </a:solidFill>
              </a:rPr>
              <a:t>BMC’s 2026–2027 wellness program runs through August 31, 2027</a:t>
            </a:r>
          </a:p>
        </p:txBody>
      </p:sp>
      <p:grpSp>
        <p:nvGrpSpPr>
          <p:cNvPr id="4" name="Group 3"/>
          <p:cNvGrpSpPr/>
          <p:nvPr/>
        </p:nvGrpSpPr>
        <p:grpSpPr>
          <a:xfrm>
            <a:off x="612648" y="2743200"/>
            <a:ext cx="4297680" cy="1737360"/>
            <a:chOff x="612648" y="2743200"/>
            <a:chExt cx="4297680" cy="1737360"/>
          </a:xfrm>
        </p:grpSpPr>
        <p:sp>
          <p:nvSpPr>
            <p:cNvPr id="5" name="Rounded Rectangle 4"/>
            <p:cNvSpPr/>
            <p:nvPr/>
          </p:nvSpPr>
          <p:spPr>
            <a:xfrm>
              <a:off x="612648" y="2743200"/>
              <a:ext cx="1965960" cy="173736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252728" y="2926080"/>
              <a:ext cx="685800" cy="685800"/>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flask_n.png"/>
            <p:cNvPicPr>
              <a:picLocks noChangeAspect="1"/>
            </p:cNvPicPr>
            <p:nvPr/>
          </p:nvPicPr>
          <p:blipFill>
            <a:blip r:embed="rId3"/>
            <a:stretch>
              <a:fillRect/>
            </a:stretch>
          </p:blipFill>
          <p:spPr>
            <a:xfrm>
              <a:off x="1403604" y="3076956"/>
              <a:ext cx="384048" cy="384048"/>
            </a:xfrm>
            <a:prstGeom prst="rect">
              <a:avLst/>
            </a:prstGeom>
          </p:spPr>
        </p:pic>
        <p:sp>
          <p:nvSpPr>
            <p:cNvPr id="8" name="TextBox 7"/>
            <p:cNvSpPr txBox="1"/>
            <p:nvPr/>
          </p:nvSpPr>
          <p:spPr>
            <a:xfrm>
              <a:off x="704088" y="3703320"/>
              <a:ext cx="1783080" cy="640080"/>
            </a:xfrm>
            <a:prstGeom prst="rect">
              <a:avLst/>
            </a:prstGeom>
            <a:noFill/>
          </p:spPr>
          <p:txBody>
            <a:bodyPr wrap="square" lIns="0" tIns="0" rIns="0" bIns="0" anchor="t">
              <a:spAutoFit/>
            </a:bodyPr>
            <a:lstStyle/>
            <a:p>
              <a:pPr algn="ctr"/>
              <a:r>
                <a:rPr sz="1400" b="1" i="0">
                  <a:solidFill>
                    <a:srgbClr val="052140"/>
                  </a:solidFill>
                </a:rPr>
                <a:t>Biometric Screening</a:t>
              </a:r>
            </a:p>
          </p:txBody>
        </p:sp>
        <p:sp>
          <p:nvSpPr>
            <p:cNvPr id="9" name="Rounded Rectangle 8"/>
            <p:cNvSpPr/>
            <p:nvPr/>
          </p:nvSpPr>
          <p:spPr>
            <a:xfrm>
              <a:off x="2944368" y="2743200"/>
              <a:ext cx="1965960" cy="173736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3584448" y="2926080"/>
              <a:ext cx="685800" cy="685800"/>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clipboard_n.png"/>
            <p:cNvPicPr>
              <a:picLocks noChangeAspect="1"/>
            </p:cNvPicPr>
            <p:nvPr/>
          </p:nvPicPr>
          <p:blipFill>
            <a:blip r:embed="rId4"/>
            <a:stretch>
              <a:fillRect/>
            </a:stretch>
          </p:blipFill>
          <p:spPr>
            <a:xfrm>
              <a:off x="3735324" y="3076956"/>
              <a:ext cx="384048" cy="384048"/>
            </a:xfrm>
            <a:prstGeom prst="rect">
              <a:avLst/>
            </a:prstGeom>
          </p:spPr>
        </p:pic>
        <p:sp>
          <p:nvSpPr>
            <p:cNvPr id="12" name="TextBox 11"/>
            <p:cNvSpPr txBox="1"/>
            <p:nvPr/>
          </p:nvSpPr>
          <p:spPr>
            <a:xfrm>
              <a:off x="3035808" y="3703320"/>
              <a:ext cx="1783080" cy="640080"/>
            </a:xfrm>
            <a:prstGeom prst="rect">
              <a:avLst/>
            </a:prstGeom>
            <a:noFill/>
          </p:spPr>
          <p:txBody>
            <a:bodyPr wrap="square" lIns="0" tIns="0" rIns="0" bIns="0" anchor="t">
              <a:spAutoFit/>
            </a:bodyPr>
            <a:lstStyle/>
            <a:p>
              <a:pPr algn="ctr"/>
              <a:r>
                <a:rPr sz="1400" b="1" i="0">
                  <a:solidFill>
                    <a:srgbClr val="052140"/>
                  </a:solidFill>
                </a:rPr>
                <a:t>Health Assessment</a:t>
              </a:r>
            </a:p>
          </p:txBody>
        </p:sp>
        <p:sp>
          <p:nvSpPr>
            <p:cNvPr id="13" name="TextBox 12"/>
            <p:cNvSpPr txBox="1"/>
            <p:nvPr/>
          </p:nvSpPr>
          <p:spPr>
            <a:xfrm>
              <a:off x="2578608" y="3291840"/>
              <a:ext cx="365760" cy="548640"/>
            </a:xfrm>
            <a:prstGeom prst="rect">
              <a:avLst/>
            </a:prstGeom>
            <a:noFill/>
          </p:spPr>
          <p:txBody>
            <a:bodyPr wrap="square" lIns="0" tIns="0" rIns="0" bIns="0" anchor="ctr">
              <a:spAutoFit/>
            </a:bodyPr>
            <a:lstStyle/>
            <a:p>
              <a:pPr algn="ctr"/>
              <a:r>
                <a:rPr sz="3000" b="1" i="0">
                  <a:solidFill>
                    <a:srgbClr val="FF5A4D"/>
                  </a:solidFill>
                </a:rPr>
                <a:t>+</a:t>
              </a:r>
            </a:p>
          </p:txBody>
        </p:sp>
      </p:grpSp>
      <p:grpSp>
        <p:nvGrpSpPr>
          <p:cNvPr id="14" name="Group 13"/>
          <p:cNvGrpSpPr/>
          <p:nvPr/>
        </p:nvGrpSpPr>
        <p:grpSpPr>
          <a:xfrm>
            <a:off x="612648" y="4681728"/>
            <a:ext cx="6016752" cy="868680"/>
            <a:chOff x="612648" y="4681728"/>
            <a:chExt cx="6016752" cy="868680"/>
          </a:xfrm>
        </p:grpSpPr>
        <p:sp>
          <p:nvSpPr>
            <p:cNvPr id="15" name="TextBox 14"/>
            <p:cNvSpPr txBox="1"/>
            <p:nvPr/>
          </p:nvSpPr>
          <p:spPr>
            <a:xfrm>
              <a:off x="612648" y="4681728"/>
              <a:ext cx="365760" cy="548640"/>
            </a:xfrm>
            <a:prstGeom prst="rect">
              <a:avLst/>
            </a:prstGeom>
            <a:noFill/>
          </p:spPr>
          <p:txBody>
            <a:bodyPr wrap="square" lIns="0" tIns="0" rIns="0" bIns="0" anchor="ctr">
              <a:spAutoFit/>
            </a:bodyPr>
            <a:lstStyle/>
            <a:p>
              <a:pPr algn="l"/>
              <a:r>
                <a:rPr sz="3000" b="1" i="0">
                  <a:solidFill>
                    <a:srgbClr val="FF5A4D"/>
                  </a:solidFill>
                </a:rPr>
                <a:t>=</a:t>
              </a:r>
            </a:p>
          </p:txBody>
        </p:sp>
        <p:sp>
          <p:nvSpPr>
            <p:cNvPr id="16" name="Rounded Rectangle 15"/>
            <p:cNvSpPr/>
            <p:nvPr/>
          </p:nvSpPr>
          <p:spPr>
            <a:xfrm>
              <a:off x="1051560" y="4681728"/>
              <a:ext cx="5577840" cy="868680"/>
            </a:xfrm>
            <a:prstGeom prst="roundRect">
              <a:avLst>
                <a:gd name="adj" fmla="val 8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280160" y="4681728"/>
              <a:ext cx="5212080" cy="868680"/>
            </a:xfrm>
            <a:prstGeom prst="rect">
              <a:avLst/>
            </a:prstGeom>
            <a:noFill/>
          </p:spPr>
          <p:txBody>
            <a:bodyPr wrap="square" lIns="0" tIns="0" rIns="0" bIns="0" anchor="ctr">
              <a:spAutoFit/>
            </a:bodyPr>
            <a:lstStyle/>
            <a:p>
              <a:pPr algn="l"/>
              <a:r>
                <a:rPr sz="2200" b="1" i="0">
                  <a:solidFill>
                    <a:srgbClr val="FFFFFF"/>
                  </a:solidFill>
                </a:rPr>
                <a:t>100 points</a:t>
              </a:r>
            </a:p>
            <a:p>
              <a:pPr algn="l"/>
              <a:r>
                <a:rPr sz="1300" b="0" i="0">
                  <a:solidFill>
                    <a:srgbClr val="D6E8FC"/>
                  </a:solidFill>
                </a:rPr>
                <a:t>Redeem for $100 off premiums, or for gift cards</a:t>
              </a:r>
            </a:p>
          </p:txBody>
        </p:sp>
      </p:grpSp>
      <p:sp>
        <p:nvSpPr>
          <p:cNvPr id="18" name="TextBox 17"/>
          <p:cNvSpPr txBox="1"/>
          <p:nvPr/>
        </p:nvSpPr>
        <p:spPr>
          <a:xfrm>
            <a:off x="612648" y="5669280"/>
            <a:ext cx="6035040" cy="365760"/>
          </a:xfrm>
          <a:prstGeom prst="rect">
            <a:avLst/>
          </a:prstGeom>
          <a:noFill/>
        </p:spPr>
        <p:txBody>
          <a:bodyPr wrap="square" lIns="0" tIns="0" rIns="0" bIns="0" anchor="t">
            <a:spAutoFit/>
          </a:bodyPr>
          <a:lstStyle/>
          <a:p>
            <a:pPr algn="l"/>
            <a:r>
              <a:rPr sz="1400" b="0" i="0">
                <a:solidFill>
                  <a:srgbClr val="052140"/>
                </a:solidFill>
              </a:rPr>
              <a:t>Start earning at </a:t>
            </a:r>
            <a:r>
              <a:rPr sz="1400" b="1" i="0">
                <a:solidFill>
                  <a:srgbClr val="052140"/>
                </a:solidFill>
              </a:rPr>
              <a:t>mybmcwellness.com</a:t>
            </a:r>
          </a:p>
        </p:txBody>
      </p:sp>
      <p:pic>
        <p:nvPicPr>
          <p:cNvPr id="19" name="Picture 18" descr="image.jpg"/>
          <p:cNvPicPr>
            <a:picLocks noChangeAspect="1"/>
          </p:cNvPicPr>
          <p:nvPr/>
        </p:nvPicPr>
        <p:blipFill>
          <a:blip r:embed="rId5"/>
          <a:stretch>
            <a:fillRect/>
          </a:stretch>
        </p:blipFill>
        <p:spPr>
          <a:xfrm>
            <a:off x="6949440" y="2377440"/>
            <a:ext cx="4617720" cy="3078480"/>
          </a:xfrm>
          <a:prstGeom prst="rect">
            <a:avLst/>
          </a:prstGeom>
        </p:spPr>
      </p:pic>
    </p:spTree>
    <p:extLst>
      <p:ext uri="{BB962C8B-B14F-4D97-AF65-F5344CB8AC3E}">
        <p14:creationId xmlns:p14="http://schemas.microsoft.com/office/powerpoint/2010/main" val="241742498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C118D-7815-53AC-325E-4FF21BB3C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E74CA-FCE8-75FF-E5A1-6CA35D74D7AD}"/>
              </a:ext>
            </a:extLst>
          </p:cNvPr>
          <p:cNvSpPr>
            <a:spLocks noGrp="1"/>
          </p:cNvSpPr>
          <p:nvPr>
            <p:ph type="title"/>
          </p:nvPr>
        </p:nvSpPr>
        <p:spPr>
          <a:xfrm flipH="1">
            <a:off x="612648" y="1463040"/>
            <a:ext cx="10881360" cy="566928"/>
          </a:xfrm>
        </p:spPr>
        <p:txBody>
          <a:bodyPr wrap="square" lIns="0" tIns="0" rIns="0" bIns="0" anchor="ctr"/>
          <a:lstStyle/>
          <a:p>
            <a:r>
              <a:rPr sz="2800"/>
              <a:t>Medicare, Social Security &amp; Your HSA</a:t>
            </a:r>
          </a:p>
        </p:txBody>
      </p:sp>
      <p:sp>
        <p:nvSpPr>
          <p:cNvPr id="3" name="Rounded Rectangle 2"/>
          <p:cNvSpPr/>
          <p:nvPr/>
        </p:nvSpPr>
        <p:spPr>
          <a:xfrm>
            <a:off x="1984248" y="2240280"/>
            <a:ext cx="8229600" cy="822960"/>
          </a:xfrm>
          <a:prstGeom prst="roundRect">
            <a:avLst>
              <a:gd name="adj" fmla="val 8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167128" y="2240280"/>
            <a:ext cx="7863840" cy="822960"/>
          </a:xfrm>
          <a:prstGeom prst="rect">
            <a:avLst/>
          </a:prstGeom>
          <a:noFill/>
        </p:spPr>
        <p:txBody>
          <a:bodyPr wrap="square" lIns="0" tIns="0" rIns="0" bIns="0" anchor="ctr">
            <a:spAutoFit/>
          </a:bodyPr>
          <a:lstStyle/>
          <a:p>
            <a:pPr algn="ctr"/>
            <a:r>
              <a:rPr sz="1700" b="1" i="0">
                <a:solidFill>
                  <a:srgbClr val="FFFFFF"/>
                </a:solidFill>
              </a:rPr>
              <a:t>Are you enrolled in any part of Medicare, or receiving Social Security benefits?</a:t>
            </a:r>
          </a:p>
        </p:txBody>
      </p:sp>
      <p:grpSp>
        <p:nvGrpSpPr>
          <p:cNvPr id="5" name="Group 4"/>
          <p:cNvGrpSpPr/>
          <p:nvPr/>
        </p:nvGrpSpPr>
        <p:grpSpPr>
          <a:xfrm>
            <a:off x="612648" y="3063240"/>
            <a:ext cx="5486400" cy="2697480"/>
            <a:chOff x="612648" y="3063240"/>
            <a:chExt cx="5486400" cy="2697480"/>
          </a:xfrm>
        </p:grpSpPr>
        <p:cxnSp>
          <p:nvCxnSpPr>
            <p:cNvPr id="6" name="Connector 5"/>
            <p:cNvCxnSpPr/>
            <p:nvPr/>
          </p:nvCxnSpPr>
          <p:spPr>
            <a:xfrm flipH="1">
              <a:off x="3264408" y="3063240"/>
              <a:ext cx="2834640" cy="365760"/>
            </a:xfrm>
            <a:prstGeom prst="line">
              <a:avLst/>
            </a:prstGeom>
            <a:ln w="25400">
              <a:solidFill>
                <a:srgbClr val="758CE5"/>
              </a:solidFill>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648" y="3429000"/>
              <a:ext cx="5303520" cy="2331720"/>
            </a:xfrm>
            <a:prstGeom prst="roundRect">
              <a:avLst>
                <a:gd name="adj" fmla="val 8000"/>
              </a:avLst>
            </a:prstGeom>
            <a:solidFill>
              <a:srgbClr val="FFFFFF"/>
            </a:solidFill>
            <a:ln w="19050">
              <a:solidFill>
                <a:srgbClr val="2645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841248" y="3611880"/>
              <a:ext cx="777240" cy="384048"/>
            </a:xfrm>
            <a:prstGeom prst="roundRect">
              <a:avLst>
                <a:gd name="adj" fmla="val 40000"/>
              </a:avLst>
            </a:prstGeom>
            <a:solidFill>
              <a:srgbClr val="264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8" y="3611880"/>
              <a:ext cx="777240" cy="384048"/>
            </a:xfrm>
            <a:prstGeom prst="rect">
              <a:avLst/>
            </a:prstGeom>
            <a:noFill/>
          </p:spPr>
          <p:txBody>
            <a:bodyPr wrap="square" lIns="0" tIns="0" rIns="0" bIns="0" anchor="ctr">
              <a:spAutoFit/>
            </a:bodyPr>
            <a:lstStyle/>
            <a:p>
              <a:pPr algn="ctr"/>
              <a:r>
                <a:rPr sz="1300" b="1" i="0">
                  <a:solidFill>
                    <a:srgbClr val="FFFFFF"/>
                  </a:solidFill>
                </a:rPr>
                <a:t>NO</a:t>
              </a:r>
            </a:p>
          </p:txBody>
        </p:sp>
        <p:sp>
          <p:nvSpPr>
            <p:cNvPr id="10" name="TextBox 9"/>
            <p:cNvSpPr txBox="1"/>
            <p:nvPr/>
          </p:nvSpPr>
          <p:spPr>
            <a:xfrm>
              <a:off x="1755648" y="3593592"/>
              <a:ext cx="4023360" cy="420624"/>
            </a:xfrm>
            <a:prstGeom prst="rect">
              <a:avLst/>
            </a:prstGeom>
            <a:noFill/>
          </p:spPr>
          <p:txBody>
            <a:bodyPr wrap="square" lIns="0" tIns="0" rIns="0" bIns="0" anchor="ctr">
              <a:spAutoFit/>
            </a:bodyPr>
            <a:lstStyle/>
            <a:p>
              <a:pPr algn="l"/>
              <a:r>
                <a:rPr sz="1700" b="1" i="0">
                  <a:solidFill>
                    <a:srgbClr val="052140"/>
                  </a:solidFill>
                </a:rPr>
                <a:t>You can contribute to your HSA</a:t>
              </a:r>
            </a:p>
          </p:txBody>
        </p:sp>
        <p:pic>
          <p:nvPicPr>
            <p:cNvPr id="11" name="Picture 10" descr="check_b.png"/>
            <p:cNvPicPr>
              <a:picLocks noChangeAspect="1"/>
            </p:cNvPicPr>
            <p:nvPr/>
          </p:nvPicPr>
          <p:blipFill>
            <a:blip r:embed="rId3"/>
            <a:stretch>
              <a:fillRect/>
            </a:stretch>
          </p:blipFill>
          <p:spPr>
            <a:xfrm>
              <a:off x="886968" y="4233672"/>
              <a:ext cx="237744" cy="237744"/>
            </a:xfrm>
            <a:prstGeom prst="rect">
              <a:avLst/>
            </a:prstGeom>
          </p:spPr>
        </p:pic>
        <p:sp>
          <p:nvSpPr>
            <p:cNvPr id="12" name="TextBox 11"/>
            <p:cNvSpPr txBox="1"/>
            <p:nvPr/>
          </p:nvSpPr>
          <p:spPr>
            <a:xfrm>
              <a:off x="1252728" y="4206240"/>
              <a:ext cx="4526280" cy="502920"/>
            </a:xfrm>
            <a:prstGeom prst="rect">
              <a:avLst/>
            </a:prstGeom>
            <a:noFill/>
          </p:spPr>
          <p:txBody>
            <a:bodyPr wrap="square" lIns="0" tIns="0" rIns="0" bIns="0" anchor="t">
              <a:spAutoFit/>
            </a:bodyPr>
            <a:lstStyle/>
            <a:p>
              <a:pPr algn="l"/>
              <a:r>
                <a:rPr sz="1250" b="0" i="0">
                  <a:solidFill>
                    <a:srgbClr val="052140"/>
                  </a:solidFill>
                </a:rPr>
                <a:t>You can delay Medicare and Social Security while you’re covered by the BMC HSA Plan</a:t>
              </a:r>
            </a:p>
          </p:txBody>
        </p:sp>
        <p:pic>
          <p:nvPicPr>
            <p:cNvPr id="13" name="Picture 12" descr="check_b.png"/>
            <p:cNvPicPr>
              <a:picLocks noChangeAspect="1"/>
            </p:cNvPicPr>
            <p:nvPr/>
          </p:nvPicPr>
          <p:blipFill>
            <a:blip r:embed="rId3"/>
            <a:stretch>
              <a:fillRect/>
            </a:stretch>
          </p:blipFill>
          <p:spPr>
            <a:xfrm>
              <a:off x="886968" y="4736592"/>
              <a:ext cx="237744" cy="237744"/>
            </a:xfrm>
            <a:prstGeom prst="rect">
              <a:avLst/>
            </a:prstGeom>
          </p:spPr>
        </p:pic>
        <p:sp>
          <p:nvSpPr>
            <p:cNvPr id="14" name="TextBox 13"/>
            <p:cNvSpPr txBox="1"/>
            <p:nvPr/>
          </p:nvSpPr>
          <p:spPr>
            <a:xfrm>
              <a:off x="1252728" y="4709159"/>
              <a:ext cx="4526280" cy="502920"/>
            </a:xfrm>
            <a:prstGeom prst="rect">
              <a:avLst/>
            </a:prstGeom>
            <a:noFill/>
          </p:spPr>
          <p:txBody>
            <a:bodyPr wrap="square" lIns="0" tIns="0" rIns="0" bIns="0" anchor="t">
              <a:spAutoFit/>
            </a:bodyPr>
            <a:lstStyle/>
            <a:p>
              <a:pPr algn="l"/>
              <a:r>
                <a:rPr sz="1250" b="0" i="0">
                  <a:solidFill>
                    <a:srgbClr val="052140"/>
                  </a:solidFill>
                </a:rPr>
                <a:t>No penalty if you enroll in Medicare within 8 months of losing coverage or stopping work</a:t>
              </a:r>
            </a:p>
          </p:txBody>
        </p:sp>
      </p:grpSp>
      <p:grpSp>
        <p:nvGrpSpPr>
          <p:cNvPr id="15" name="Group 14"/>
          <p:cNvGrpSpPr/>
          <p:nvPr/>
        </p:nvGrpSpPr>
        <p:grpSpPr>
          <a:xfrm>
            <a:off x="6099048" y="3063240"/>
            <a:ext cx="5486400" cy="2697480"/>
            <a:chOff x="6099048" y="3063240"/>
            <a:chExt cx="5486400" cy="2697480"/>
          </a:xfrm>
        </p:grpSpPr>
        <p:cxnSp>
          <p:nvCxnSpPr>
            <p:cNvPr id="16" name="Connector 15"/>
            <p:cNvCxnSpPr/>
            <p:nvPr/>
          </p:nvCxnSpPr>
          <p:spPr>
            <a:xfrm>
              <a:off x="6099048" y="3063240"/>
              <a:ext cx="2834640" cy="365760"/>
            </a:xfrm>
            <a:prstGeom prst="line">
              <a:avLst/>
            </a:prstGeom>
            <a:ln w="25400">
              <a:solidFill>
                <a:srgbClr val="758CE5"/>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6281928" y="3429000"/>
              <a:ext cx="5303520" cy="2331720"/>
            </a:xfrm>
            <a:prstGeom prst="roundRect">
              <a:avLst>
                <a:gd name="adj" fmla="val 8000"/>
              </a:avLst>
            </a:prstGeom>
            <a:solidFill>
              <a:srgbClr val="FFFFFF"/>
            </a:solidFill>
            <a:ln w="19050">
              <a:solidFill>
                <a:srgbClr val="FF5A4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6510528" y="3611880"/>
              <a:ext cx="777240" cy="384048"/>
            </a:xfrm>
            <a:prstGeom prst="roundRect">
              <a:avLst>
                <a:gd name="adj" fmla="val 40000"/>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510528" y="3611880"/>
              <a:ext cx="777240" cy="384048"/>
            </a:xfrm>
            <a:prstGeom prst="rect">
              <a:avLst/>
            </a:prstGeom>
            <a:noFill/>
          </p:spPr>
          <p:txBody>
            <a:bodyPr wrap="square" lIns="0" tIns="0" rIns="0" bIns="0" anchor="ctr">
              <a:spAutoFit/>
            </a:bodyPr>
            <a:lstStyle/>
            <a:p>
              <a:pPr algn="ctr"/>
              <a:r>
                <a:rPr sz="1300" b="1" i="0">
                  <a:solidFill>
                    <a:srgbClr val="FFFFFF"/>
                  </a:solidFill>
                </a:rPr>
                <a:t>YES</a:t>
              </a:r>
            </a:p>
          </p:txBody>
        </p:sp>
        <p:sp>
          <p:nvSpPr>
            <p:cNvPr id="20" name="TextBox 19"/>
            <p:cNvSpPr txBox="1"/>
            <p:nvPr/>
          </p:nvSpPr>
          <p:spPr>
            <a:xfrm>
              <a:off x="7424928" y="3593592"/>
              <a:ext cx="4023360" cy="420624"/>
            </a:xfrm>
            <a:prstGeom prst="rect">
              <a:avLst/>
            </a:prstGeom>
            <a:noFill/>
          </p:spPr>
          <p:txBody>
            <a:bodyPr wrap="square" lIns="0" tIns="0" rIns="0" bIns="0" anchor="ctr">
              <a:spAutoFit/>
            </a:bodyPr>
            <a:lstStyle/>
            <a:p>
              <a:pPr algn="l"/>
              <a:r>
                <a:rPr sz="1700" b="1" i="0">
                  <a:solidFill>
                    <a:srgbClr val="052140"/>
                  </a:solidFill>
                </a:rPr>
                <a:t>You can’t contribute to an HSA</a:t>
              </a:r>
            </a:p>
          </p:txBody>
        </p:sp>
        <p:pic>
          <p:nvPicPr>
            <p:cNvPr id="21" name="Picture 20" descr="check_c.png"/>
            <p:cNvPicPr>
              <a:picLocks noChangeAspect="1"/>
            </p:cNvPicPr>
            <p:nvPr/>
          </p:nvPicPr>
          <p:blipFill>
            <a:blip r:embed="rId4"/>
            <a:stretch>
              <a:fillRect/>
            </a:stretch>
          </p:blipFill>
          <p:spPr>
            <a:xfrm>
              <a:off x="6556248" y="4233672"/>
              <a:ext cx="237744" cy="237744"/>
            </a:xfrm>
            <a:prstGeom prst="rect">
              <a:avLst/>
            </a:prstGeom>
          </p:spPr>
        </p:pic>
        <p:sp>
          <p:nvSpPr>
            <p:cNvPr id="22" name="TextBox 21"/>
            <p:cNvSpPr txBox="1"/>
            <p:nvPr/>
          </p:nvSpPr>
          <p:spPr>
            <a:xfrm>
              <a:off x="6922008" y="4206240"/>
              <a:ext cx="4526280" cy="502920"/>
            </a:xfrm>
            <a:prstGeom prst="rect">
              <a:avLst/>
            </a:prstGeom>
            <a:noFill/>
          </p:spPr>
          <p:txBody>
            <a:bodyPr wrap="square" lIns="0" tIns="0" rIns="0" bIns="0" anchor="t">
              <a:spAutoFit/>
            </a:bodyPr>
            <a:lstStyle/>
            <a:p>
              <a:pPr algn="l"/>
              <a:r>
                <a:rPr sz="1250" b="0" i="0">
                  <a:solidFill>
                    <a:srgbClr val="052140"/>
                  </a:solidFill>
                </a:rPr>
                <a:t>You can still be covered by the BMC HSA Plan</a:t>
              </a:r>
            </a:p>
          </p:txBody>
        </p:sp>
        <p:pic>
          <p:nvPicPr>
            <p:cNvPr id="23" name="Picture 22" descr="check_c.png"/>
            <p:cNvPicPr>
              <a:picLocks noChangeAspect="1"/>
            </p:cNvPicPr>
            <p:nvPr/>
          </p:nvPicPr>
          <p:blipFill>
            <a:blip r:embed="rId4"/>
            <a:stretch>
              <a:fillRect/>
            </a:stretch>
          </p:blipFill>
          <p:spPr>
            <a:xfrm>
              <a:off x="6556248" y="4589272"/>
              <a:ext cx="237744" cy="237744"/>
            </a:xfrm>
            <a:prstGeom prst="rect">
              <a:avLst/>
            </a:prstGeom>
          </p:spPr>
        </p:pic>
        <p:sp>
          <p:nvSpPr>
            <p:cNvPr id="24" name="TextBox 23"/>
            <p:cNvSpPr txBox="1"/>
            <p:nvPr/>
          </p:nvSpPr>
          <p:spPr>
            <a:xfrm>
              <a:off x="6922008" y="4517135"/>
              <a:ext cx="4526280" cy="502920"/>
            </a:xfrm>
            <a:prstGeom prst="rect">
              <a:avLst/>
            </a:prstGeom>
            <a:noFill/>
          </p:spPr>
          <p:txBody>
            <a:bodyPr wrap="square" lIns="0" tIns="0" rIns="0" bIns="0" anchor="t">
              <a:spAutoFit/>
            </a:bodyPr>
            <a:lstStyle/>
            <a:p>
              <a:pPr algn="l"/>
              <a:r>
                <a:rPr sz="1250" b="0" i="0">
                  <a:solidFill>
                    <a:srgbClr val="052140"/>
                  </a:solidFill>
                </a:rPr>
                <a:t>You can still spend your HSA balance tax-free on qualified medical expenses</a:t>
              </a:r>
            </a:p>
          </p:txBody>
        </p:sp>
        <p:pic>
          <p:nvPicPr>
            <p:cNvPr id="25" name="Picture 24" descr="check_c.png"/>
            <p:cNvPicPr>
              <a:picLocks noChangeAspect="1"/>
            </p:cNvPicPr>
            <p:nvPr/>
          </p:nvPicPr>
          <p:blipFill>
            <a:blip r:embed="rId4"/>
            <a:stretch>
              <a:fillRect/>
            </a:stretch>
          </p:blipFill>
          <p:spPr>
            <a:xfrm>
              <a:off x="6592824" y="5033771"/>
              <a:ext cx="237744" cy="237744"/>
            </a:xfrm>
            <a:prstGeom prst="rect">
              <a:avLst/>
            </a:prstGeom>
          </p:spPr>
        </p:pic>
        <p:sp>
          <p:nvSpPr>
            <p:cNvPr id="26" name="TextBox 25"/>
            <p:cNvSpPr txBox="1"/>
            <p:nvPr/>
          </p:nvSpPr>
          <p:spPr>
            <a:xfrm>
              <a:off x="6922008" y="5020055"/>
              <a:ext cx="4526280" cy="502920"/>
            </a:xfrm>
            <a:prstGeom prst="rect">
              <a:avLst/>
            </a:prstGeom>
            <a:noFill/>
          </p:spPr>
          <p:txBody>
            <a:bodyPr wrap="square" lIns="0" tIns="0" rIns="0" bIns="0" anchor="t">
              <a:spAutoFit/>
            </a:bodyPr>
            <a:lstStyle/>
            <a:p>
              <a:pPr algn="l"/>
              <a:r>
                <a:rPr sz="1250" b="0" i="0">
                  <a:solidFill>
                    <a:srgbClr val="052140"/>
                  </a:solidFill>
                </a:rPr>
                <a:t>Part A is automatic with Social Security and can’t be declined</a:t>
              </a:r>
            </a:p>
          </p:txBody>
        </p:sp>
      </p:grpSp>
      <p:grpSp>
        <p:nvGrpSpPr>
          <p:cNvPr id="27" name="Group 26"/>
          <p:cNvGrpSpPr/>
          <p:nvPr/>
        </p:nvGrpSpPr>
        <p:grpSpPr>
          <a:xfrm>
            <a:off x="612648" y="5852160"/>
            <a:ext cx="10908792" cy="411480"/>
            <a:chOff x="612648" y="5852160"/>
            <a:chExt cx="10908792" cy="411480"/>
          </a:xfrm>
        </p:grpSpPr>
        <p:pic>
          <p:nvPicPr>
            <p:cNvPr id="28" name="Picture 27" descr="info_b.png"/>
            <p:cNvPicPr>
              <a:picLocks noChangeAspect="1"/>
            </p:cNvPicPr>
            <p:nvPr/>
          </p:nvPicPr>
          <p:blipFill>
            <a:blip r:embed="rId5"/>
            <a:stretch>
              <a:fillRect/>
            </a:stretch>
          </p:blipFill>
          <p:spPr>
            <a:xfrm>
              <a:off x="612648" y="5916168"/>
              <a:ext cx="292608" cy="292608"/>
            </a:xfrm>
            <a:prstGeom prst="rect">
              <a:avLst/>
            </a:prstGeom>
          </p:spPr>
        </p:pic>
        <p:sp>
          <p:nvSpPr>
            <p:cNvPr id="29" name="TextBox 28"/>
            <p:cNvSpPr txBox="1"/>
            <p:nvPr/>
          </p:nvSpPr>
          <p:spPr>
            <a:xfrm>
              <a:off x="1005840" y="5852160"/>
              <a:ext cx="10515600" cy="411480"/>
            </a:xfrm>
            <a:prstGeom prst="rect">
              <a:avLst/>
            </a:prstGeom>
            <a:noFill/>
          </p:spPr>
          <p:txBody>
            <a:bodyPr wrap="square" lIns="0" tIns="0" rIns="0" bIns="0" anchor="ctr">
              <a:spAutoFit/>
            </a:bodyPr>
            <a:lstStyle/>
            <a:p>
              <a:pPr algn="l"/>
              <a:r>
                <a:rPr sz="1200" b="1" i="0">
                  <a:solidFill>
                    <a:srgbClr val="052140"/>
                  </a:solidFill>
                </a:rPr>
                <a:t>Signed up for Part A only, with no Social Security yet? </a:t>
              </a:r>
              <a:r>
                <a:rPr sz="1200" b="0" i="0">
                  <a:solidFill>
                    <a:srgbClr val="052140"/>
                  </a:solidFill>
                </a:rPr>
                <a:t>You can withdraw your Part A application with the Social Security Administration.</a:t>
              </a:r>
            </a:p>
          </p:txBody>
        </p:sp>
      </p:grpSp>
    </p:spTree>
    <p:extLst>
      <p:ext uri="{BB962C8B-B14F-4D97-AF65-F5344CB8AC3E}">
        <p14:creationId xmlns:p14="http://schemas.microsoft.com/office/powerpoint/2010/main" val="240983332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68DD5-E3D9-7F5E-9EC3-752FD80281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B9A10-6A14-E71B-F312-8D16C10E49F3}"/>
              </a:ext>
            </a:extLst>
          </p:cNvPr>
          <p:cNvSpPr>
            <a:spLocks noGrp="1"/>
          </p:cNvSpPr>
          <p:nvPr>
            <p:ph type="title"/>
          </p:nvPr>
        </p:nvSpPr>
        <p:spPr>
          <a:xfrm flipH="1">
            <a:off x="612648" y="1463040"/>
            <a:ext cx="10881360" cy="566928"/>
          </a:xfrm>
        </p:spPr>
        <p:txBody>
          <a:bodyPr wrap="square" lIns="0" tIns="0" rIns="0" bIns="0" anchor="ctr"/>
          <a:lstStyle/>
          <a:p>
            <a:r>
              <a:rPr sz="2800"/>
              <a:t>Medicare &amp; HSAs: Two Common Scenarios</a:t>
            </a:r>
          </a:p>
        </p:txBody>
      </p:sp>
      <p:grpSp>
        <p:nvGrpSpPr>
          <p:cNvPr id="3" name="Group 2"/>
          <p:cNvGrpSpPr/>
          <p:nvPr/>
        </p:nvGrpSpPr>
        <p:grpSpPr>
          <a:xfrm>
            <a:off x="612648" y="2240280"/>
            <a:ext cx="5394960" cy="3931920"/>
            <a:chOff x="612648" y="2240280"/>
            <a:chExt cx="5394960" cy="3931920"/>
          </a:xfrm>
        </p:grpSpPr>
        <p:sp>
          <p:nvSpPr>
            <p:cNvPr id="4" name="Rounded Rectangle 3"/>
            <p:cNvSpPr/>
            <p:nvPr/>
          </p:nvSpPr>
          <p:spPr>
            <a:xfrm>
              <a:off x="612648" y="2240280"/>
              <a:ext cx="5394960" cy="393192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86968" y="2450592"/>
              <a:ext cx="603504" cy="603504"/>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users2_w.png"/>
            <p:cNvPicPr>
              <a:picLocks noChangeAspect="1"/>
            </p:cNvPicPr>
            <p:nvPr/>
          </p:nvPicPr>
          <p:blipFill>
            <a:blip r:embed="rId3"/>
            <a:stretch>
              <a:fillRect/>
            </a:stretch>
          </p:blipFill>
          <p:spPr>
            <a:xfrm>
              <a:off x="1031808" y="2595432"/>
              <a:ext cx="313822" cy="313822"/>
            </a:xfrm>
            <a:prstGeom prst="rect">
              <a:avLst/>
            </a:prstGeom>
          </p:spPr>
        </p:pic>
        <p:sp>
          <p:nvSpPr>
            <p:cNvPr id="7" name="TextBox 6"/>
            <p:cNvSpPr txBox="1"/>
            <p:nvPr/>
          </p:nvSpPr>
          <p:spPr>
            <a:xfrm>
              <a:off x="1664207" y="2450592"/>
              <a:ext cx="4160520" cy="603504"/>
            </a:xfrm>
            <a:prstGeom prst="rect">
              <a:avLst/>
            </a:prstGeom>
            <a:noFill/>
          </p:spPr>
          <p:txBody>
            <a:bodyPr wrap="square" lIns="0" tIns="0" rIns="0" bIns="0" anchor="ctr">
              <a:spAutoFit/>
            </a:bodyPr>
            <a:lstStyle/>
            <a:p>
              <a:pPr algn="l"/>
              <a:r>
                <a:rPr sz="1700" b="1" i="0">
                  <a:solidFill>
                    <a:srgbClr val="052140"/>
                  </a:solidFill>
                </a:rPr>
                <a:t>Your spouse is enrolled in Medicare</a:t>
              </a:r>
            </a:p>
          </p:txBody>
        </p:sp>
        <p:sp>
          <p:nvSpPr>
            <p:cNvPr id="8" name="Oval 7"/>
            <p:cNvSpPr/>
            <p:nvPr/>
          </p:nvSpPr>
          <p:spPr>
            <a:xfrm>
              <a:off x="932688" y="3364992"/>
              <a:ext cx="109728" cy="10972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207008" y="3291840"/>
              <a:ext cx="4617720" cy="822960"/>
            </a:xfrm>
            <a:prstGeom prst="rect">
              <a:avLst/>
            </a:prstGeom>
            <a:noFill/>
          </p:spPr>
          <p:txBody>
            <a:bodyPr wrap="square" lIns="0" tIns="0" rIns="0" bIns="0" anchor="t">
              <a:spAutoFit/>
            </a:bodyPr>
            <a:lstStyle/>
            <a:p>
              <a:pPr algn="l"/>
              <a:r>
                <a:rPr sz="1250" b="1" i="0">
                  <a:solidFill>
                    <a:srgbClr val="052140"/>
                  </a:solidFill>
                </a:rPr>
                <a:t>HSAs are individually owned, </a:t>
              </a:r>
              <a:r>
                <a:rPr sz="1250" b="0" i="0">
                  <a:solidFill>
                    <a:srgbClr val="052140"/>
                  </a:solidFill>
                </a:rPr>
                <a:t>so you can still contribute even if your spouse is on Medicare.</a:t>
              </a:r>
            </a:p>
          </p:txBody>
        </p:sp>
        <p:sp>
          <p:nvSpPr>
            <p:cNvPr id="10" name="Oval 9"/>
            <p:cNvSpPr/>
            <p:nvPr/>
          </p:nvSpPr>
          <p:spPr>
            <a:xfrm>
              <a:off x="932688" y="4233672"/>
              <a:ext cx="109728" cy="10972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207008" y="4160520"/>
              <a:ext cx="4617720" cy="822960"/>
            </a:xfrm>
            <a:prstGeom prst="rect">
              <a:avLst/>
            </a:prstGeom>
            <a:noFill/>
          </p:spPr>
          <p:txBody>
            <a:bodyPr wrap="square" lIns="0" tIns="0" rIns="0" bIns="0" anchor="t">
              <a:spAutoFit/>
            </a:bodyPr>
            <a:lstStyle/>
            <a:p>
              <a:pPr algn="l"/>
              <a:r>
                <a:rPr sz="1250" b="1" i="0">
                  <a:solidFill>
                    <a:srgbClr val="052140"/>
                  </a:solidFill>
                </a:rPr>
                <a:t>Employee-only coverage: </a:t>
              </a:r>
              <a:r>
                <a:rPr sz="1250" b="0" i="0">
                  <a:solidFill>
                    <a:srgbClr val="052140"/>
                  </a:solidFill>
                </a:rPr>
                <a:t>contribute up to $4,500 (yours + BMC’s), plus $1,000 if you’re 55+.</a:t>
              </a:r>
            </a:p>
          </p:txBody>
        </p:sp>
        <p:sp>
          <p:nvSpPr>
            <p:cNvPr id="12" name="Oval 11"/>
            <p:cNvSpPr/>
            <p:nvPr/>
          </p:nvSpPr>
          <p:spPr>
            <a:xfrm>
              <a:off x="932688" y="5102352"/>
              <a:ext cx="109728" cy="10972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207008" y="5029200"/>
              <a:ext cx="4617720" cy="822960"/>
            </a:xfrm>
            <a:prstGeom prst="rect">
              <a:avLst/>
            </a:prstGeom>
            <a:noFill/>
          </p:spPr>
          <p:txBody>
            <a:bodyPr wrap="square" lIns="0" tIns="0" rIns="0" bIns="0" anchor="t">
              <a:spAutoFit/>
            </a:bodyPr>
            <a:lstStyle/>
            <a:p>
              <a:pPr algn="l"/>
              <a:r>
                <a:rPr sz="1250" b="1" i="0">
                  <a:solidFill>
                    <a:srgbClr val="052140"/>
                  </a:solidFill>
                </a:rPr>
                <a:t>Spouse on the BMC plan and Medicare: </a:t>
              </a:r>
              <a:r>
                <a:rPr sz="1250" b="0" i="0">
                  <a:solidFill>
                    <a:srgbClr val="052140"/>
                  </a:solidFill>
                </a:rPr>
                <a:t>contribute up to the $9,000 family maximum, plus $1,000 if you’re 55+.</a:t>
              </a:r>
            </a:p>
          </p:txBody>
        </p:sp>
      </p:grpSp>
      <p:grpSp>
        <p:nvGrpSpPr>
          <p:cNvPr id="14" name="Group 13"/>
          <p:cNvGrpSpPr/>
          <p:nvPr/>
        </p:nvGrpSpPr>
        <p:grpSpPr>
          <a:xfrm>
            <a:off x="6190488" y="2240280"/>
            <a:ext cx="5394960" cy="3931920"/>
            <a:chOff x="6190488" y="2240280"/>
            <a:chExt cx="5394960" cy="3931920"/>
          </a:xfrm>
        </p:grpSpPr>
        <p:sp>
          <p:nvSpPr>
            <p:cNvPr id="15" name="Rounded Rectangle 14"/>
            <p:cNvSpPr/>
            <p:nvPr/>
          </p:nvSpPr>
          <p:spPr>
            <a:xfrm>
              <a:off x="6190488" y="2240280"/>
              <a:ext cx="5394960" cy="393192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6464807" y="2450592"/>
              <a:ext cx="603504" cy="603504"/>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calendar_w.png"/>
            <p:cNvPicPr>
              <a:picLocks noChangeAspect="1"/>
            </p:cNvPicPr>
            <p:nvPr/>
          </p:nvPicPr>
          <p:blipFill>
            <a:blip r:embed="rId4"/>
            <a:stretch>
              <a:fillRect/>
            </a:stretch>
          </p:blipFill>
          <p:spPr>
            <a:xfrm>
              <a:off x="6609648" y="2595432"/>
              <a:ext cx="313822" cy="313822"/>
            </a:xfrm>
            <a:prstGeom prst="rect">
              <a:avLst/>
            </a:prstGeom>
          </p:spPr>
        </p:pic>
        <p:sp>
          <p:nvSpPr>
            <p:cNvPr id="18" name="TextBox 17"/>
            <p:cNvSpPr txBox="1"/>
            <p:nvPr/>
          </p:nvSpPr>
          <p:spPr>
            <a:xfrm>
              <a:off x="7242048" y="2450592"/>
              <a:ext cx="4160520" cy="603504"/>
            </a:xfrm>
            <a:prstGeom prst="rect">
              <a:avLst/>
            </a:prstGeom>
            <a:noFill/>
          </p:spPr>
          <p:txBody>
            <a:bodyPr wrap="square" lIns="0" tIns="0" rIns="0" bIns="0" anchor="ctr">
              <a:spAutoFit/>
            </a:bodyPr>
            <a:lstStyle/>
            <a:p>
              <a:pPr algn="l"/>
              <a:r>
                <a:rPr sz="1700" b="1" i="0">
                  <a:solidFill>
                    <a:srgbClr val="052140"/>
                  </a:solidFill>
                </a:rPr>
                <a:t>You’re not Medicare-eligible yet, but close</a:t>
              </a:r>
            </a:p>
          </p:txBody>
        </p:sp>
        <p:sp>
          <p:nvSpPr>
            <p:cNvPr id="19" name="Oval 18"/>
            <p:cNvSpPr/>
            <p:nvPr/>
          </p:nvSpPr>
          <p:spPr>
            <a:xfrm>
              <a:off x="6510527" y="3364992"/>
              <a:ext cx="109728" cy="10972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784848" y="3291840"/>
              <a:ext cx="4617720" cy="822960"/>
            </a:xfrm>
            <a:prstGeom prst="rect">
              <a:avLst/>
            </a:prstGeom>
            <a:noFill/>
          </p:spPr>
          <p:txBody>
            <a:bodyPr wrap="square" lIns="0" tIns="0" rIns="0" bIns="0" anchor="t">
              <a:spAutoFit/>
            </a:bodyPr>
            <a:lstStyle/>
            <a:p>
              <a:pPr algn="l"/>
              <a:r>
                <a:rPr sz="1250" b="1" i="0">
                  <a:solidFill>
                    <a:srgbClr val="052140"/>
                  </a:solidFill>
                </a:rPr>
                <a:t>Keep saving: </a:t>
              </a:r>
              <a:r>
                <a:rPr sz="1250" b="0" i="0">
                  <a:solidFill>
                    <a:srgbClr val="052140"/>
                  </a:solidFill>
                </a:rPr>
                <a:t>contribute up to the IRS maximum + $1,000 catch-up.</a:t>
              </a:r>
            </a:p>
          </p:txBody>
        </p:sp>
        <p:sp>
          <p:nvSpPr>
            <p:cNvPr id="21" name="Oval 20"/>
            <p:cNvSpPr/>
            <p:nvPr/>
          </p:nvSpPr>
          <p:spPr>
            <a:xfrm>
              <a:off x="6510527" y="3717036"/>
              <a:ext cx="109728" cy="10972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784848" y="3643884"/>
              <a:ext cx="4617720" cy="822960"/>
            </a:xfrm>
            <a:prstGeom prst="rect">
              <a:avLst/>
            </a:prstGeom>
            <a:noFill/>
          </p:spPr>
          <p:txBody>
            <a:bodyPr wrap="square" lIns="0" tIns="0" rIns="0" bIns="0" anchor="t">
              <a:spAutoFit/>
            </a:bodyPr>
            <a:lstStyle/>
            <a:p>
              <a:pPr algn="l"/>
              <a:r>
                <a:rPr sz="1250" b="1" i="0">
                  <a:solidFill>
                    <a:srgbClr val="052140"/>
                  </a:solidFill>
                </a:rPr>
                <a:t>Stop contributions the month before Medicare starts </a:t>
              </a:r>
              <a:r>
                <a:rPr sz="1250" b="0" i="0">
                  <a:solidFill>
                    <a:srgbClr val="052140"/>
                  </a:solidFill>
                </a:rPr>
                <a:t>(typically the month you turn 65); HSA changes take effect the 1st of the next month.</a:t>
              </a:r>
            </a:p>
          </p:txBody>
        </p:sp>
        <p:sp>
          <p:nvSpPr>
            <p:cNvPr id="23" name="Oval 22"/>
            <p:cNvSpPr/>
            <p:nvPr/>
          </p:nvSpPr>
          <p:spPr>
            <a:xfrm>
              <a:off x="6510527" y="4393692"/>
              <a:ext cx="109728" cy="10972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784848" y="4320540"/>
              <a:ext cx="4617720" cy="822960"/>
            </a:xfrm>
            <a:prstGeom prst="rect">
              <a:avLst/>
            </a:prstGeom>
            <a:noFill/>
          </p:spPr>
          <p:txBody>
            <a:bodyPr wrap="square" lIns="0" tIns="0" rIns="0" bIns="0" anchor="t">
              <a:spAutoFit/>
            </a:bodyPr>
            <a:lstStyle/>
            <a:p>
              <a:pPr algn="l"/>
              <a:r>
                <a:rPr sz="1250" b="1" i="0">
                  <a:solidFill>
                    <a:srgbClr val="052140"/>
                  </a:solidFill>
                </a:rPr>
                <a:t>Delaying Social Security past 65? </a:t>
              </a:r>
              <a:r>
                <a:rPr sz="1250" b="0" i="0">
                  <a:solidFill>
                    <a:srgbClr val="052140"/>
                  </a:solidFill>
                </a:rPr>
                <a:t>Medicare is retroactive up to 6 months, so stop HSA contributions up to 7 months before benefits begin.</a:t>
              </a:r>
            </a:p>
          </p:txBody>
        </p:sp>
        <p:sp>
          <p:nvSpPr>
            <p:cNvPr id="25" name="Oval 24"/>
            <p:cNvSpPr/>
            <p:nvPr/>
          </p:nvSpPr>
          <p:spPr>
            <a:xfrm>
              <a:off x="6510527" y="5070348"/>
              <a:ext cx="109728" cy="109728"/>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784848" y="4997196"/>
              <a:ext cx="4617720" cy="822960"/>
            </a:xfrm>
            <a:prstGeom prst="rect">
              <a:avLst/>
            </a:prstGeom>
            <a:noFill/>
          </p:spPr>
          <p:txBody>
            <a:bodyPr wrap="square" lIns="0" tIns="0" rIns="0" bIns="0" anchor="t">
              <a:spAutoFit/>
            </a:bodyPr>
            <a:lstStyle/>
            <a:p>
              <a:pPr algn="l"/>
              <a:r>
                <a:rPr sz="1250" b="1" i="0">
                  <a:solidFill>
                    <a:srgbClr val="052140"/>
                  </a:solidFill>
                </a:rPr>
                <a:t>Declining Medicare for now? </a:t>
              </a:r>
              <a:r>
                <a:rPr sz="1250" b="0" i="0">
                  <a:solidFill>
                    <a:srgbClr val="052140"/>
                  </a:solidFill>
                </a:rPr>
                <a:t>Enroll later when you lose employer coverage; it’s a Qualifying Event.</a:t>
              </a:r>
            </a:p>
          </p:txBody>
        </p:sp>
      </p:grpSp>
    </p:spTree>
    <p:extLst>
      <p:ext uri="{BB962C8B-B14F-4D97-AF65-F5344CB8AC3E}">
        <p14:creationId xmlns:p14="http://schemas.microsoft.com/office/powerpoint/2010/main" val="23928173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444B6A02-FE99-09FA-8B4D-B380C2A49508}"/>
              </a:ext>
            </a:extLst>
          </p:cNvPr>
          <p:cNvSpPr>
            <a:spLocks noGrp="1"/>
          </p:cNvSpPr>
          <p:nvPr>
            <p:ph type="title" idx="4294967295"/>
          </p:nvPr>
        </p:nvSpPr>
        <p:spPr>
          <a:xfrm flipH="1">
            <a:off x="-254006" y="2311400"/>
            <a:ext cx="12776201" cy="2489191"/>
          </a:xfrm>
        </p:spPr>
        <p:txBody>
          <a:bodyPr/>
          <a:lstStyle/>
          <a:p>
            <a:pPr algn="ctr"/>
            <a:r>
              <a:rPr lang="en-US" sz="4400">
                <a:solidFill>
                  <a:schemeClr val="accent1"/>
                </a:solidFill>
              </a:rPr>
              <a:t>2027</a:t>
            </a:r>
            <a:br>
              <a:rPr lang="en-US" sz="4400">
                <a:solidFill>
                  <a:schemeClr val="accent1"/>
                </a:solidFill>
              </a:rPr>
            </a:br>
            <a:r>
              <a:rPr lang="en-US" sz="5400">
                <a:solidFill>
                  <a:schemeClr val="bg2"/>
                </a:solidFill>
              </a:rPr>
              <a:t>Partners for </a:t>
            </a:r>
            <a:br>
              <a:rPr lang="en-US" sz="5400">
                <a:solidFill>
                  <a:schemeClr val="bg2"/>
                </a:solidFill>
              </a:rPr>
            </a:br>
            <a:r>
              <a:rPr lang="en-US" sz="5400">
                <a:solidFill>
                  <a:schemeClr val="bg2"/>
                </a:solidFill>
              </a:rPr>
              <a:t>Good Health</a:t>
            </a:r>
          </a:p>
        </p:txBody>
      </p:sp>
      <p:cxnSp>
        <p:nvCxnSpPr>
          <p:cNvPr id="11" name="Straight Connector 10">
            <a:extLst>
              <a:ext uri="{FF2B5EF4-FFF2-40B4-BE49-F238E27FC236}">
                <a16:creationId xmlns:a16="http://schemas.microsoft.com/office/drawing/2014/main" id="{DA6EC1F6-8325-9444-3632-3FBEA829D639}"/>
              </a:ext>
            </a:extLst>
          </p:cNvPr>
          <p:cNvCxnSpPr/>
          <p:nvPr/>
        </p:nvCxnSpPr>
        <p:spPr>
          <a:xfrm flipH="1">
            <a:off x="1462088" y="27164"/>
            <a:ext cx="3019425" cy="0"/>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6" name="Rounded Rectangle 25">
            <a:extLst>
              <a:ext uri="{FF2B5EF4-FFF2-40B4-BE49-F238E27FC236}">
                <a16:creationId xmlns:a16="http://schemas.microsoft.com/office/drawing/2014/main" id="{52473A0B-21D6-4454-BEAB-76BE205A1ADA}"/>
              </a:ext>
            </a:extLst>
          </p:cNvPr>
          <p:cNvSpPr/>
          <p:nvPr/>
        </p:nvSpPr>
        <p:spPr>
          <a:xfrm>
            <a:off x="13888562" y="7131780"/>
            <a:ext cx="4740622" cy="4938840"/>
          </a:xfrm>
          <a:prstGeom prst="roundRect">
            <a:avLst/>
          </a:prstGeom>
          <a:blipFill>
            <a:blip r:embed="rId3">
              <a:extLst>
                <a:ext uri="{28A0092B-C50C-407E-A947-70E740481C1C}">
                  <a14:useLocalDpi xmlns:a14="http://schemas.microsoft.com/office/drawing/2010/main" val="0"/>
                </a:ext>
              </a:extLst>
            </a:blip>
            <a:srcRect/>
            <a:stretch>
              <a:fillRect l="-28136" r="-28136"/>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956666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6DCF-BC44-A068-90C5-32BD37CE8AB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AB78592-C7B1-0941-713A-34A4870CDDE8}"/>
              </a:ext>
            </a:extLst>
          </p:cNvPr>
          <p:cNvSpPr>
            <a:spLocks noGrp="1"/>
          </p:cNvSpPr>
          <p:nvPr>
            <p:ph type="title"/>
          </p:nvPr>
        </p:nvSpPr>
        <p:spPr>
          <a:xfrm flipH="1">
            <a:off x="612648" y="1463040"/>
            <a:ext cx="10881360" cy="566928"/>
          </a:xfrm>
        </p:spPr>
        <p:txBody>
          <a:bodyPr wrap="square" lIns="0" tIns="0" rIns="0" bIns="0" anchor="ctr"/>
          <a:lstStyle/>
          <a:p>
            <a:r>
              <a:rPr sz="2800"/>
              <a:t>Save on Health Care (BCBS Plans)</a:t>
            </a:r>
          </a:p>
        </p:txBody>
      </p:sp>
      <p:grpSp>
        <p:nvGrpSpPr>
          <p:cNvPr id="20" name="Group 19"/>
          <p:cNvGrpSpPr/>
          <p:nvPr/>
        </p:nvGrpSpPr>
        <p:grpSpPr>
          <a:xfrm>
            <a:off x="612648" y="2240280"/>
            <a:ext cx="10972800" cy="1234440"/>
            <a:chOff x="612648" y="2240280"/>
            <a:chExt cx="10972800" cy="1234440"/>
          </a:xfrm>
        </p:grpSpPr>
        <p:sp>
          <p:nvSpPr>
            <p:cNvPr id="21" name="Rounded Rectangle 20"/>
            <p:cNvSpPr/>
            <p:nvPr/>
          </p:nvSpPr>
          <p:spPr>
            <a:xfrm>
              <a:off x="612648" y="2240280"/>
              <a:ext cx="10972800" cy="1234440"/>
            </a:xfrm>
            <a:prstGeom prst="roundRect">
              <a:avLst>
                <a:gd name="adj" fmla="val 8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868680" y="2468880"/>
              <a:ext cx="777240" cy="777240"/>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ure 22" descr="headset_w.png"/>
            <p:cNvPicPr>
              <a:picLocks noChangeAspect="1"/>
            </p:cNvPicPr>
            <p:nvPr/>
          </p:nvPicPr>
          <p:blipFill>
            <a:blip r:embed="rId3"/>
            <a:stretch>
              <a:fillRect/>
            </a:stretch>
          </p:blipFill>
          <p:spPr>
            <a:xfrm>
              <a:off x="1055217" y="2655417"/>
              <a:ext cx="404164" cy="404164"/>
            </a:xfrm>
            <a:prstGeom prst="rect">
              <a:avLst/>
            </a:prstGeom>
          </p:spPr>
        </p:pic>
        <p:sp>
          <p:nvSpPr>
            <p:cNvPr id="24" name="TextBox 23"/>
            <p:cNvSpPr txBox="1"/>
            <p:nvPr/>
          </p:nvSpPr>
          <p:spPr>
            <a:xfrm>
              <a:off x="1874519" y="2331720"/>
              <a:ext cx="9509760" cy="1051560"/>
            </a:xfrm>
            <a:prstGeom prst="rect">
              <a:avLst/>
            </a:prstGeom>
            <a:noFill/>
          </p:spPr>
          <p:txBody>
            <a:bodyPr wrap="square" lIns="0" tIns="0" rIns="0" bIns="0" anchor="ctr">
              <a:spAutoFit/>
            </a:bodyPr>
            <a:lstStyle/>
            <a:p>
              <a:pPr algn="l"/>
              <a:r>
                <a:rPr sz="1700" b="1" i="0">
                  <a:solidFill>
                    <a:srgbClr val="FFFFFF"/>
                  </a:solidFill>
                </a:rPr>
                <a:t>Health Advocacy Solutions (HAS): </a:t>
              </a:r>
              <a:r>
                <a:rPr sz="1700" b="0" i="0">
                  <a:solidFill>
                    <a:srgbClr val="FFFFFF"/>
                  </a:solidFill>
                </a:rPr>
                <a:t>your personal health advocate</a:t>
              </a:r>
            </a:p>
            <a:p>
              <a:pPr algn="l"/>
              <a:r>
                <a:rPr sz="1300" b="0" i="0">
                  <a:solidFill>
                    <a:srgbClr val="D6E8FC"/>
                  </a:solidFill>
                </a:rPr>
                <a:t>Help with paperwork, claims, benefits questions and coordinating care. Call the number on the back of your BCBS ID card.</a:t>
              </a:r>
            </a:p>
          </p:txBody>
        </p:sp>
      </p:grpSp>
      <p:sp>
        <p:nvSpPr>
          <p:cNvPr id="25" name="TextBox 24"/>
          <p:cNvSpPr txBox="1"/>
          <p:nvPr/>
        </p:nvSpPr>
        <p:spPr>
          <a:xfrm>
            <a:off x="612648" y="3639312"/>
            <a:ext cx="10972800" cy="230832"/>
          </a:xfrm>
          <a:prstGeom prst="rect">
            <a:avLst/>
          </a:prstGeom>
          <a:noFill/>
        </p:spPr>
        <p:txBody>
          <a:bodyPr wrap="square" lIns="0" tIns="0" rIns="0" bIns="0" anchor="t">
            <a:spAutoFit/>
          </a:bodyPr>
          <a:lstStyle/>
          <a:p>
            <a:pPr algn="l"/>
            <a:r>
              <a:rPr sz="1500" b="1" i="0">
                <a:solidFill>
                  <a:srgbClr val="052140"/>
                </a:solidFill>
              </a:rPr>
              <a:t>Digital health programs </a:t>
            </a:r>
            <a:r>
              <a:rPr sz="1500" b="0" i="0">
                <a:solidFill>
                  <a:srgbClr val="4A5568"/>
                </a:solidFill>
              </a:rPr>
              <a:t>at no cost to you. Find the one that fits your need.</a:t>
            </a:r>
          </a:p>
        </p:txBody>
      </p:sp>
      <p:grpSp>
        <p:nvGrpSpPr>
          <p:cNvPr id="26" name="Group 25"/>
          <p:cNvGrpSpPr/>
          <p:nvPr/>
        </p:nvGrpSpPr>
        <p:grpSpPr>
          <a:xfrm>
            <a:off x="612648" y="4114800"/>
            <a:ext cx="10945368" cy="2057400"/>
            <a:chOff x="612648" y="4114800"/>
            <a:chExt cx="10945368" cy="2057400"/>
          </a:xfrm>
        </p:grpSpPr>
        <p:sp>
          <p:nvSpPr>
            <p:cNvPr id="27" name="Rounded Rectangle 26"/>
            <p:cNvSpPr/>
            <p:nvPr/>
          </p:nvSpPr>
          <p:spPr>
            <a:xfrm>
              <a:off x="612648" y="4114800"/>
              <a:ext cx="2057400" cy="20574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795528" y="4297680"/>
              <a:ext cx="603504" cy="603504"/>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Picture 28" descr="brain_n.png"/>
            <p:cNvPicPr>
              <a:picLocks noChangeAspect="1"/>
            </p:cNvPicPr>
            <p:nvPr/>
          </p:nvPicPr>
          <p:blipFill>
            <a:blip r:embed="rId4"/>
            <a:stretch>
              <a:fillRect/>
            </a:stretch>
          </p:blipFill>
          <p:spPr>
            <a:xfrm>
              <a:off x="928298" y="4430450"/>
              <a:ext cx="337962" cy="337962"/>
            </a:xfrm>
            <a:prstGeom prst="rect">
              <a:avLst/>
            </a:prstGeom>
          </p:spPr>
        </p:pic>
        <p:sp>
          <p:nvSpPr>
            <p:cNvPr id="30" name="TextBox 29"/>
            <p:cNvSpPr txBox="1"/>
            <p:nvPr/>
          </p:nvSpPr>
          <p:spPr>
            <a:xfrm>
              <a:off x="795528" y="5010912"/>
              <a:ext cx="1783080" cy="329184"/>
            </a:xfrm>
            <a:prstGeom prst="rect">
              <a:avLst/>
            </a:prstGeom>
            <a:noFill/>
          </p:spPr>
          <p:txBody>
            <a:bodyPr wrap="square" lIns="0" tIns="0" rIns="0" bIns="0" anchor="t">
              <a:spAutoFit/>
            </a:bodyPr>
            <a:lstStyle/>
            <a:p>
              <a:pPr algn="l"/>
              <a:r>
                <a:rPr sz="1500" b="1" i="0">
                  <a:solidFill>
                    <a:srgbClr val="052140"/>
                  </a:solidFill>
                </a:rPr>
                <a:t>Learn2Live</a:t>
              </a:r>
            </a:p>
          </p:txBody>
        </p:sp>
        <p:sp>
          <p:nvSpPr>
            <p:cNvPr id="31" name="TextBox 30"/>
            <p:cNvSpPr txBox="1"/>
            <p:nvPr/>
          </p:nvSpPr>
          <p:spPr>
            <a:xfrm>
              <a:off x="795528" y="5340096"/>
              <a:ext cx="1783080" cy="777240"/>
            </a:xfrm>
            <a:prstGeom prst="rect">
              <a:avLst/>
            </a:prstGeom>
            <a:noFill/>
          </p:spPr>
          <p:txBody>
            <a:bodyPr wrap="square" lIns="0" tIns="0" rIns="0" bIns="0" anchor="t">
              <a:spAutoFit/>
            </a:bodyPr>
            <a:lstStyle/>
            <a:p>
              <a:pPr algn="l"/>
              <a:r>
                <a:rPr sz="1150" b="0" i="0">
                  <a:solidFill>
                    <a:srgbClr val="4A5568"/>
                  </a:solidFill>
                </a:rPr>
                <a:t>Stress, anxiety, sleep and more, with online CBT</a:t>
              </a:r>
            </a:p>
          </p:txBody>
        </p:sp>
        <p:sp>
          <p:nvSpPr>
            <p:cNvPr id="32" name="Rounded Rectangle 31"/>
            <p:cNvSpPr/>
            <p:nvPr/>
          </p:nvSpPr>
          <p:spPr>
            <a:xfrm>
              <a:off x="2834640" y="4114800"/>
              <a:ext cx="2057400" cy="20574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3017520" y="4297680"/>
              <a:ext cx="603504" cy="603504"/>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4" name="Picture 33" descr="apple_n.png"/>
            <p:cNvPicPr>
              <a:picLocks noChangeAspect="1"/>
            </p:cNvPicPr>
            <p:nvPr/>
          </p:nvPicPr>
          <p:blipFill>
            <a:blip r:embed="rId5"/>
            <a:stretch>
              <a:fillRect/>
            </a:stretch>
          </p:blipFill>
          <p:spPr>
            <a:xfrm>
              <a:off x="3150290" y="4430450"/>
              <a:ext cx="337962" cy="337962"/>
            </a:xfrm>
            <a:prstGeom prst="rect">
              <a:avLst/>
            </a:prstGeom>
          </p:spPr>
        </p:pic>
        <p:sp>
          <p:nvSpPr>
            <p:cNvPr id="35" name="TextBox 34"/>
            <p:cNvSpPr txBox="1"/>
            <p:nvPr/>
          </p:nvSpPr>
          <p:spPr>
            <a:xfrm>
              <a:off x="3017520" y="5010912"/>
              <a:ext cx="1783080" cy="329184"/>
            </a:xfrm>
            <a:prstGeom prst="rect">
              <a:avLst/>
            </a:prstGeom>
            <a:noFill/>
          </p:spPr>
          <p:txBody>
            <a:bodyPr wrap="square" lIns="0" tIns="0" rIns="0" bIns="0" anchor="t">
              <a:spAutoFit/>
            </a:bodyPr>
            <a:lstStyle/>
            <a:p>
              <a:pPr algn="l"/>
              <a:r>
                <a:rPr sz="1500" b="1" i="0">
                  <a:solidFill>
                    <a:srgbClr val="052140"/>
                  </a:solidFill>
                </a:rPr>
                <a:t>Omada</a:t>
              </a:r>
            </a:p>
          </p:txBody>
        </p:sp>
        <p:sp>
          <p:nvSpPr>
            <p:cNvPr id="36" name="TextBox 35"/>
            <p:cNvSpPr txBox="1"/>
            <p:nvPr/>
          </p:nvSpPr>
          <p:spPr>
            <a:xfrm>
              <a:off x="3017520" y="5340096"/>
              <a:ext cx="1783080" cy="777240"/>
            </a:xfrm>
            <a:prstGeom prst="rect">
              <a:avLst/>
            </a:prstGeom>
            <a:noFill/>
          </p:spPr>
          <p:txBody>
            <a:bodyPr wrap="square" lIns="0" tIns="0" rIns="0" bIns="0" anchor="t">
              <a:spAutoFit/>
            </a:bodyPr>
            <a:lstStyle/>
            <a:p>
              <a:pPr algn="l"/>
              <a:r>
                <a:rPr sz="1150" b="0" i="0">
                  <a:solidFill>
                    <a:srgbClr val="4A5568"/>
                  </a:solidFill>
                </a:rPr>
                <a:t>Diabetes prevention and weight loss</a:t>
              </a:r>
            </a:p>
          </p:txBody>
        </p:sp>
        <p:sp>
          <p:nvSpPr>
            <p:cNvPr id="37" name="Rounded Rectangle 36"/>
            <p:cNvSpPr/>
            <p:nvPr/>
          </p:nvSpPr>
          <p:spPr>
            <a:xfrm>
              <a:off x="5056632" y="4114800"/>
              <a:ext cx="2057400" cy="20574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5239512" y="4297680"/>
              <a:ext cx="603504" cy="603504"/>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9" name="Picture 38" descr="activity_n.png"/>
            <p:cNvPicPr>
              <a:picLocks noChangeAspect="1"/>
            </p:cNvPicPr>
            <p:nvPr/>
          </p:nvPicPr>
          <p:blipFill>
            <a:blip r:embed="rId6"/>
            <a:stretch>
              <a:fillRect/>
            </a:stretch>
          </p:blipFill>
          <p:spPr>
            <a:xfrm>
              <a:off x="5372282" y="4430450"/>
              <a:ext cx="337962" cy="337962"/>
            </a:xfrm>
            <a:prstGeom prst="rect">
              <a:avLst/>
            </a:prstGeom>
          </p:spPr>
        </p:pic>
        <p:sp>
          <p:nvSpPr>
            <p:cNvPr id="40" name="TextBox 39"/>
            <p:cNvSpPr txBox="1"/>
            <p:nvPr/>
          </p:nvSpPr>
          <p:spPr>
            <a:xfrm>
              <a:off x="5239512" y="5010912"/>
              <a:ext cx="1783080" cy="329184"/>
            </a:xfrm>
            <a:prstGeom prst="rect">
              <a:avLst/>
            </a:prstGeom>
            <a:noFill/>
          </p:spPr>
          <p:txBody>
            <a:bodyPr wrap="square" lIns="0" tIns="0" rIns="0" bIns="0" anchor="t">
              <a:spAutoFit/>
            </a:bodyPr>
            <a:lstStyle/>
            <a:p>
              <a:pPr algn="l"/>
              <a:r>
                <a:rPr sz="1500" b="1" i="0">
                  <a:solidFill>
                    <a:srgbClr val="052140"/>
                  </a:solidFill>
                </a:rPr>
                <a:t>Teladoc Health</a:t>
              </a:r>
            </a:p>
          </p:txBody>
        </p:sp>
        <p:sp>
          <p:nvSpPr>
            <p:cNvPr id="41" name="TextBox 40"/>
            <p:cNvSpPr txBox="1"/>
            <p:nvPr/>
          </p:nvSpPr>
          <p:spPr>
            <a:xfrm>
              <a:off x="5239512" y="5340096"/>
              <a:ext cx="1783080" cy="777240"/>
            </a:xfrm>
            <a:prstGeom prst="rect">
              <a:avLst/>
            </a:prstGeom>
            <a:noFill/>
          </p:spPr>
          <p:txBody>
            <a:bodyPr wrap="square" lIns="0" tIns="0" rIns="0" bIns="0" anchor="t">
              <a:spAutoFit/>
            </a:bodyPr>
            <a:lstStyle/>
            <a:p>
              <a:pPr algn="l"/>
              <a:r>
                <a:rPr sz="1150" b="0" i="0">
                  <a:solidFill>
                    <a:srgbClr val="4A5568"/>
                  </a:solidFill>
                </a:rPr>
                <a:t>Blood pressure and diabetes management</a:t>
              </a:r>
            </a:p>
          </p:txBody>
        </p:sp>
        <p:sp>
          <p:nvSpPr>
            <p:cNvPr id="42" name="Rounded Rectangle 41"/>
            <p:cNvSpPr/>
            <p:nvPr/>
          </p:nvSpPr>
          <p:spPr>
            <a:xfrm>
              <a:off x="7278624" y="4114800"/>
              <a:ext cx="2057400" cy="20574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7461504" y="4297680"/>
              <a:ext cx="603504" cy="603504"/>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4" name="Picture 43" descr="spine_n.png"/>
            <p:cNvPicPr>
              <a:picLocks noChangeAspect="1"/>
            </p:cNvPicPr>
            <p:nvPr/>
          </p:nvPicPr>
          <p:blipFill>
            <a:blip r:embed="rId7"/>
            <a:stretch>
              <a:fillRect/>
            </a:stretch>
          </p:blipFill>
          <p:spPr>
            <a:xfrm>
              <a:off x="7594274" y="4430450"/>
              <a:ext cx="337962" cy="337962"/>
            </a:xfrm>
            <a:prstGeom prst="rect">
              <a:avLst/>
            </a:prstGeom>
          </p:spPr>
        </p:pic>
        <p:sp>
          <p:nvSpPr>
            <p:cNvPr id="46" name="TextBox 45"/>
            <p:cNvSpPr txBox="1"/>
            <p:nvPr/>
          </p:nvSpPr>
          <p:spPr>
            <a:xfrm>
              <a:off x="8421624" y="4496505"/>
              <a:ext cx="731520" cy="169277"/>
            </a:xfrm>
            <a:prstGeom prst="rect">
              <a:avLst/>
            </a:prstGeom>
            <a:noFill/>
          </p:spPr>
          <p:txBody>
            <a:bodyPr wrap="square" lIns="0" tIns="0" rIns="0" bIns="0" anchor="ctr">
              <a:spAutoFit/>
            </a:bodyPr>
            <a:lstStyle/>
            <a:p>
              <a:pPr algn="ctr"/>
              <a:r>
                <a:rPr sz="1100" b="1" i="0">
                  <a:solidFill>
                    <a:srgbClr val="FFFFFF"/>
                  </a:solidFill>
                </a:rPr>
                <a:t>NW</a:t>
              </a:r>
            </a:p>
          </p:txBody>
        </p:sp>
        <p:sp>
          <p:nvSpPr>
            <p:cNvPr id="47" name="TextBox 46"/>
            <p:cNvSpPr txBox="1"/>
            <p:nvPr/>
          </p:nvSpPr>
          <p:spPr>
            <a:xfrm>
              <a:off x="7461504" y="5010912"/>
              <a:ext cx="1783080" cy="329184"/>
            </a:xfrm>
            <a:prstGeom prst="rect">
              <a:avLst/>
            </a:prstGeom>
            <a:noFill/>
          </p:spPr>
          <p:txBody>
            <a:bodyPr wrap="square" lIns="0" tIns="0" rIns="0" bIns="0" anchor="t">
              <a:spAutoFit/>
            </a:bodyPr>
            <a:lstStyle/>
            <a:p>
              <a:pPr algn="l"/>
              <a:r>
                <a:rPr sz="1500" b="1" i="0">
                  <a:solidFill>
                    <a:srgbClr val="052140"/>
                  </a:solidFill>
                </a:rPr>
                <a:t>Hinge Health</a:t>
              </a:r>
            </a:p>
          </p:txBody>
        </p:sp>
        <p:sp>
          <p:nvSpPr>
            <p:cNvPr id="48" name="TextBox 47"/>
            <p:cNvSpPr txBox="1"/>
            <p:nvPr/>
          </p:nvSpPr>
          <p:spPr>
            <a:xfrm>
              <a:off x="7461504" y="5340096"/>
              <a:ext cx="1783080" cy="777240"/>
            </a:xfrm>
            <a:prstGeom prst="rect">
              <a:avLst/>
            </a:prstGeom>
            <a:noFill/>
          </p:spPr>
          <p:txBody>
            <a:bodyPr wrap="square" lIns="0" tIns="0" rIns="0" bIns="0" anchor="t">
              <a:spAutoFit/>
            </a:bodyPr>
            <a:lstStyle/>
            <a:p>
              <a:pPr algn="l"/>
              <a:r>
                <a:rPr sz="1150" b="0" i="0">
                  <a:solidFill>
                    <a:srgbClr val="4A5568"/>
                  </a:solidFill>
                </a:rPr>
                <a:t>Back, joint and muscle pain, plus a new pelvic health program</a:t>
              </a:r>
            </a:p>
          </p:txBody>
        </p:sp>
        <p:sp>
          <p:nvSpPr>
            <p:cNvPr id="49" name="Rounded Rectangle 48"/>
            <p:cNvSpPr/>
            <p:nvPr/>
          </p:nvSpPr>
          <p:spPr>
            <a:xfrm>
              <a:off x="9500616" y="4114800"/>
              <a:ext cx="2057400" cy="20574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Oval 49"/>
            <p:cNvSpPr/>
            <p:nvPr/>
          </p:nvSpPr>
          <p:spPr>
            <a:xfrm>
              <a:off x="9683496" y="4297680"/>
              <a:ext cx="603504" cy="603504"/>
            </a:xfrm>
            <a:prstGeom prst="ellipse">
              <a:avLst/>
            </a:prstGeom>
            <a:solidFill>
              <a:srgbClr val="D6E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1" name="Picture 50" descr="scale_n.png"/>
            <p:cNvPicPr>
              <a:picLocks noChangeAspect="1"/>
            </p:cNvPicPr>
            <p:nvPr/>
          </p:nvPicPr>
          <p:blipFill>
            <a:blip r:embed="rId8"/>
            <a:stretch>
              <a:fillRect/>
            </a:stretch>
          </p:blipFill>
          <p:spPr>
            <a:xfrm>
              <a:off x="9816266" y="4430450"/>
              <a:ext cx="337962" cy="337962"/>
            </a:xfrm>
            <a:prstGeom prst="rect">
              <a:avLst/>
            </a:prstGeom>
          </p:spPr>
        </p:pic>
        <p:sp>
          <p:nvSpPr>
            <p:cNvPr id="52" name="TextBox 51"/>
            <p:cNvSpPr txBox="1"/>
            <p:nvPr/>
          </p:nvSpPr>
          <p:spPr>
            <a:xfrm>
              <a:off x="9683496" y="5010912"/>
              <a:ext cx="1783080" cy="329184"/>
            </a:xfrm>
            <a:prstGeom prst="rect">
              <a:avLst/>
            </a:prstGeom>
            <a:noFill/>
          </p:spPr>
          <p:txBody>
            <a:bodyPr wrap="square" lIns="0" tIns="0" rIns="0" bIns="0" anchor="t">
              <a:spAutoFit/>
            </a:bodyPr>
            <a:lstStyle/>
            <a:p>
              <a:pPr algn="l"/>
              <a:r>
                <a:rPr sz="1500" b="1" i="0">
                  <a:solidFill>
                    <a:srgbClr val="052140"/>
                  </a:solidFill>
                </a:rPr>
                <a:t>Wondr Health</a:t>
              </a:r>
            </a:p>
          </p:txBody>
        </p:sp>
        <p:sp>
          <p:nvSpPr>
            <p:cNvPr id="53" name="TextBox 52"/>
            <p:cNvSpPr txBox="1"/>
            <p:nvPr/>
          </p:nvSpPr>
          <p:spPr>
            <a:xfrm>
              <a:off x="9683496" y="5340096"/>
              <a:ext cx="1783080" cy="777240"/>
            </a:xfrm>
            <a:prstGeom prst="rect">
              <a:avLst/>
            </a:prstGeom>
            <a:noFill/>
          </p:spPr>
          <p:txBody>
            <a:bodyPr wrap="square" lIns="0" tIns="0" rIns="0" bIns="0" anchor="t">
              <a:spAutoFit/>
            </a:bodyPr>
            <a:lstStyle/>
            <a:p>
              <a:pPr algn="l"/>
              <a:r>
                <a:rPr sz="1150" b="0" i="0">
                  <a:solidFill>
                    <a:srgbClr val="4A5568"/>
                  </a:solidFill>
                </a:rPr>
                <a:t>Weight management and metabolic health</a:t>
              </a:r>
            </a:p>
          </p:txBody>
        </p:sp>
      </p:grpSp>
    </p:spTree>
    <p:extLst>
      <p:ext uri="{BB962C8B-B14F-4D97-AF65-F5344CB8AC3E}">
        <p14:creationId xmlns:p14="http://schemas.microsoft.com/office/powerpoint/2010/main" val="311065746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53646-E90E-B79F-7B7A-F28D7FDF7E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A93AFA-BAC2-98C9-265B-B7BCA5B26CAC}"/>
              </a:ext>
            </a:extLst>
          </p:cNvPr>
          <p:cNvSpPr>
            <a:spLocks noGrp="1"/>
          </p:cNvSpPr>
          <p:nvPr>
            <p:ph type="title"/>
          </p:nvPr>
        </p:nvSpPr>
        <p:spPr>
          <a:xfrm flipH="1">
            <a:off x="612648" y="1463040"/>
            <a:ext cx="10881360" cy="566928"/>
          </a:xfrm>
        </p:spPr>
        <p:txBody>
          <a:bodyPr wrap="square" lIns="0" tIns="0" rIns="0" bIns="0" anchor="ctr"/>
          <a:lstStyle/>
          <a:p>
            <a:r>
              <a:rPr sz="2800"/>
              <a:t>Magellan Employee Assistance Program (EAP)</a:t>
            </a:r>
          </a:p>
        </p:txBody>
      </p:sp>
      <p:sp>
        <p:nvSpPr>
          <p:cNvPr id="3" name="TextBox 2"/>
          <p:cNvSpPr txBox="1"/>
          <p:nvPr/>
        </p:nvSpPr>
        <p:spPr>
          <a:xfrm>
            <a:off x="612648" y="2103120"/>
            <a:ext cx="10972800" cy="365760"/>
          </a:xfrm>
          <a:prstGeom prst="rect">
            <a:avLst/>
          </a:prstGeom>
          <a:noFill/>
        </p:spPr>
        <p:txBody>
          <a:bodyPr wrap="square" lIns="0" tIns="0" rIns="0" bIns="0" anchor="t">
            <a:spAutoFit/>
          </a:bodyPr>
          <a:lstStyle/>
          <a:p>
            <a:pPr algn="l"/>
            <a:r>
              <a:rPr sz="1400" b="1" i="0">
                <a:solidFill>
                  <a:srgbClr val="FF5A4D"/>
                </a:solidFill>
              </a:rPr>
              <a:t>Free and confidential. </a:t>
            </a:r>
            <a:r>
              <a:rPr sz="1400" b="0" i="0">
                <a:solidFill>
                  <a:srgbClr val="4A5568"/>
                </a:solidFill>
              </a:rPr>
              <a:t>Nothing you share is passed on to BMC.</a:t>
            </a:r>
          </a:p>
        </p:txBody>
      </p:sp>
      <p:grpSp>
        <p:nvGrpSpPr>
          <p:cNvPr id="4" name="Group 3"/>
          <p:cNvGrpSpPr/>
          <p:nvPr/>
        </p:nvGrpSpPr>
        <p:grpSpPr>
          <a:xfrm>
            <a:off x="612648" y="2606040"/>
            <a:ext cx="8503920" cy="1417320"/>
            <a:chOff x="612648" y="2606040"/>
            <a:chExt cx="8503920" cy="1417320"/>
          </a:xfrm>
        </p:grpSpPr>
        <p:sp>
          <p:nvSpPr>
            <p:cNvPr id="5" name="Rounded Rectangle 4"/>
            <p:cNvSpPr/>
            <p:nvPr/>
          </p:nvSpPr>
          <p:spPr>
            <a:xfrm>
              <a:off x="612648" y="2606040"/>
              <a:ext cx="4160520" cy="1417320"/>
            </a:xfrm>
            <a:prstGeom prst="roundRect">
              <a:avLst>
                <a:gd name="adj" fmla="val 8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41248" y="2788920"/>
              <a:ext cx="640080" cy="640080"/>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video_w.png"/>
            <p:cNvPicPr>
              <a:picLocks noChangeAspect="1"/>
            </p:cNvPicPr>
            <p:nvPr/>
          </p:nvPicPr>
          <p:blipFill>
            <a:blip r:embed="rId3"/>
            <a:stretch>
              <a:fillRect/>
            </a:stretch>
          </p:blipFill>
          <p:spPr>
            <a:xfrm>
              <a:off x="994867" y="2942539"/>
              <a:ext cx="332841" cy="332841"/>
            </a:xfrm>
            <a:prstGeom prst="rect">
              <a:avLst/>
            </a:prstGeom>
          </p:spPr>
        </p:pic>
        <p:sp>
          <p:nvSpPr>
            <p:cNvPr id="8" name="TextBox 7"/>
            <p:cNvSpPr txBox="1"/>
            <p:nvPr/>
          </p:nvSpPr>
          <p:spPr>
            <a:xfrm>
              <a:off x="1664207" y="2724912"/>
              <a:ext cx="2971800" cy="1234440"/>
            </a:xfrm>
            <a:prstGeom prst="rect">
              <a:avLst/>
            </a:prstGeom>
            <a:noFill/>
          </p:spPr>
          <p:txBody>
            <a:bodyPr wrap="square" lIns="0" tIns="0" rIns="0" bIns="0" anchor="ctr">
              <a:spAutoFit/>
            </a:bodyPr>
            <a:lstStyle/>
            <a:p>
              <a:pPr algn="l"/>
              <a:r>
                <a:rPr sz="1600" b="1" i="0">
                  <a:solidFill>
                    <a:srgbClr val="FFFFFF"/>
                  </a:solidFill>
                </a:rPr>
                <a:t>Virtual Therapy</a:t>
              </a:r>
            </a:p>
            <a:p>
              <a:pPr algn="l"/>
              <a:r>
                <a:rPr sz="1150" b="0" i="0">
                  <a:solidFill>
                    <a:srgbClr val="D6E8FC"/>
                  </a:solidFill>
                </a:rPr>
                <a:t>Confidential virtual therapy through BetterHelp, with up to 6 pre-paid sessions per issue per year</a:t>
              </a:r>
            </a:p>
          </p:txBody>
        </p:sp>
        <p:sp>
          <p:nvSpPr>
            <p:cNvPr id="9" name="Rounded Rectangle 8"/>
            <p:cNvSpPr/>
            <p:nvPr/>
          </p:nvSpPr>
          <p:spPr>
            <a:xfrm>
              <a:off x="4956048" y="2606040"/>
              <a:ext cx="4160520" cy="1417320"/>
            </a:xfrm>
            <a:prstGeom prst="roundRect">
              <a:avLst>
                <a:gd name="adj" fmla="val 8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5184648" y="2788920"/>
              <a:ext cx="640080" cy="640080"/>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smartphone_w.png"/>
            <p:cNvPicPr>
              <a:picLocks noChangeAspect="1"/>
            </p:cNvPicPr>
            <p:nvPr/>
          </p:nvPicPr>
          <p:blipFill>
            <a:blip r:embed="rId4"/>
            <a:stretch>
              <a:fillRect/>
            </a:stretch>
          </p:blipFill>
          <p:spPr>
            <a:xfrm>
              <a:off x="5338267" y="2942539"/>
              <a:ext cx="332841" cy="332841"/>
            </a:xfrm>
            <a:prstGeom prst="rect">
              <a:avLst/>
            </a:prstGeom>
          </p:spPr>
        </p:pic>
        <p:sp>
          <p:nvSpPr>
            <p:cNvPr id="12" name="TextBox 11"/>
            <p:cNvSpPr txBox="1"/>
            <p:nvPr/>
          </p:nvSpPr>
          <p:spPr>
            <a:xfrm>
              <a:off x="6007608" y="2724912"/>
              <a:ext cx="2971800" cy="1234440"/>
            </a:xfrm>
            <a:prstGeom prst="rect">
              <a:avLst/>
            </a:prstGeom>
            <a:noFill/>
          </p:spPr>
          <p:txBody>
            <a:bodyPr wrap="square" lIns="0" tIns="0" rIns="0" bIns="0" anchor="ctr">
              <a:spAutoFit/>
            </a:bodyPr>
            <a:lstStyle/>
            <a:p>
              <a:pPr algn="l"/>
              <a:r>
                <a:rPr sz="1600" b="1" i="0">
                  <a:solidFill>
                    <a:srgbClr val="FFFFFF"/>
                  </a:solidFill>
                </a:rPr>
                <a:t>Digital Emotional Wellbeing</a:t>
              </a:r>
            </a:p>
            <a:p>
              <a:pPr algn="l"/>
              <a:r>
                <a:rPr sz="1150" b="0" i="0">
                  <a:solidFill>
                    <a:srgbClr val="D6E8FC"/>
                  </a:solidFill>
                </a:rPr>
                <a:t>Powered by NeuroFlow: Magellan’s award-winning digital cognitive behavioral therapy modules</a:t>
              </a:r>
            </a:p>
          </p:txBody>
        </p:sp>
      </p:grpSp>
      <p:grpSp>
        <p:nvGrpSpPr>
          <p:cNvPr id="13" name="Group 12"/>
          <p:cNvGrpSpPr/>
          <p:nvPr/>
        </p:nvGrpSpPr>
        <p:grpSpPr>
          <a:xfrm>
            <a:off x="612648" y="4206240"/>
            <a:ext cx="8641079" cy="1901952"/>
            <a:chOff x="612648" y="4206240"/>
            <a:chExt cx="8641079" cy="1901952"/>
          </a:xfrm>
        </p:grpSpPr>
        <p:sp>
          <p:nvSpPr>
            <p:cNvPr id="14" name="TextBox 13"/>
            <p:cNvSpPr txBox="1"/>
            <p:nvPr/>
          </p:nvSpPr>
          <p:spPr>
            <a:xfrm>
              <a:off x="612648" y="4206240"/>
              <a:ext cx="8229600" cy="320040"/>
            </a:xfrm>
            <a:prstGeom prst="rect">
              <a:avLst/>
            </a:prstGeom>
            <a:noFill/>
          </p:spPr>
          <p:txBody>
            <a:bodyPr wrap="square" lIns="0" tIns="0" rIns="0" bIns="0" anchor="t">
              <a:spAutoFit/>
            </a:bodyPr>
            <a:lstStyle/>
            <a:p>
              <a:pPr algn="l"/>
              <a:r>
                <a:rPr sz="1200" b="1" i="0">
                  <a:solidFill>
                    <a:srgbClr val="264580"/>
                  </a:solidFill>
                </a:rPr>
                <a:t>DIGITAL CBT MODULES</a:t>
              </a:r>
            </a:p>
          </p:txBody>
        </p:sp>
        <p:sp>
          <p:nvSpPr>
            <p:cNvPr id="15" name="Rounded Rectangle 14"/>
            <p:cNvSpPr/>
            <p:nvPr/>
          </p:nvSpPr>
          <p:spPr>
            <a:xfrm>
              <a:off x="612648" y="4572000"/>
              <a:ext cx="2057400" cy="713232"/>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49808" y="4626864"/>
              <a:ext cx="1828800" cy="621792"/>
            </a:xfrm>
            <a:prstGeom prst="rect">
              <a:avLst/>
            </a:prstGeom>
            <a:noFill/>
          </p:spPr>
          <p:txBody>
            <a:bodyPr wrap="square" lIns="0" tIns="0" rIns="0" bIns="0" anchor="ctr">
              <a:spAutoFit/>
            </a:bodyPr>
            <a:lstStyle/>
            <a:p>
              <a:pPr algn="l"/>
              <a:r>
                <a:rPr sz="1300" b="1" i="0">
                  <a:solidFill>
                    <a:srgbClr val="052140"/>
                  </a:solidFill>
                </a:rPr>
                <a:t>ComfortAble</a:t>
              </a:r>
            </a:p>
            <a:p>
              <a:pPr algn="l"/>
              <a:r>
                <a:rPr sz="1100" b="0" i="0">
                  <a:solidFill>
                    <a:srgbClr val="4A5568"/>
                  </a:solidFill>
                </a:rPr>
                <a:t>Chronic pain</a:t>
              </a:r>
            </a:p>
          </p:txBody>
        </p:sp>
        <p:sp>
          <p:nvSpPr>
            <p:cNvPr id="17" name="Rounded Rectangle 16"/>
            <p:cNvSpPr/>
            <p:nvPr/>
          </p:nvSpPr>
          <p:spPr>
            <a:xfrm>
              <a:off x="2807208" y="4572000"/>
              <a:ext cx="2057400" cy="713232"/>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2944368" y="4626864"/>
              <a:ext cx="1828800" cy="621792"/>
            </a:xfrm>
            <a:prstGeom prst="rect">
              <a:avLst/>
            </a:prstGeom>
            <a:noFill/>
          </p:spPr>
          <p:txBody>
            <a:bodyPr wrap="square" lIns="0" tIns="0" rIns="0" bIns="0" anchor="ctr">
              <a:spAutoFit/>
            </a:bodyPr>
            <a:lstStyle/>
            <a:p>
              <a:pPr algn="l"/>
              <a:r>
                <a:rPr sz="1300" b="1" i="0">
                  <a:solidFill>
                    <a:srgbClr val="052140"/>
                  </a:solidFill>
                </a:rPr>
                <a:t>FearFighter</a:t>
              </a:r>
            </a:p>
            <a:p>
              <a:pPr algn="l"/>
              <a:r>
                <a:rPr sz="1100" b="0" i="0">
                  <a:solidFill>
                    <a:srgbClr val="4A5568"/>
                  </a:solidFill>
                </a:rPr>
                <a:t>Anxiety, panic and phobia</a:t>
              </a:r>
            </a:p>
          </p:txBody>
        </p:sp>
        <p:sp>
          <p:nvSpPr>
            <p:cNvPr id="19" name="Rounded Rectangle 18"/>
            <p:cNvSpPr/>
            <p:nvPr/>
          </p:nvSpPr>
          <p:spPr>
            <a:xfrm>
              <a:off x="5001768" y="4572000"/>
              <a:ext cx="2057400" cy="713232"/>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138928" y="4626864"/>
              <a:ext cx="1828800" cy="621792"/>
            </a:xfrm>
            <a:prstGeom prst="rect">
              <a:avLst/>
            </a:prstGeom>
            <a:noFill/>
          </p:spPr>
          <p:txBody>
            <a:bodyPr wrap="square" lIns="0" tIns="0" rIns="0" bIns="0" anchor="ctr">
              <a:spAutoFit/>
            </a:bodyPr>
            <a:lstStyle/>
            <a:p>
              <a:pPr algn="l"/>
              <a:r>
                <a:rPr sz="1300" b="1" i="0">
                  <a:solidFill>
                    <a:srgbClr val="052140"/>
                  </a:solidFill>
                </a:rPr>
                <a:t>MoodCalmer</a:t>
              </a:r>
            </a:p>
            <a:p>
              <a:pPr algn="l"/>
              <a:r>
                <a:rPr sz="1100" b="0" i="0">
                  <a:solidFill>
                    <a:srgbClr val="4A5568"/>
                  </a:solidFill>
                </a:rPr>
                <a:t>Depression</a:t>
              </a:r>
            </a:p>
          </p:txBody>
        </p:sp>
        <p:sp>
          <p:nvSpPr>
            <p:cNvPr id="21" name="Rounded Rectangle 20"/>
            <p:cNvSpPr/>
            <p:nvPr/>
          </p:nvSpPr>
          <p:spPr>
            <a:xfrm>
              <a:off x="7196327" y="4572000"/>
              <a:ext cx="2057400" cy="713232"/>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333488" y="4626864"/>
              <a:ext cx="1828800" cy="621792"/>
            </a:xfrm>
            <a:prstGeom prst="rect">
              <a:avLst/>
            </a:prstGeom>
            <a:noFill/>
          </p:spPr>
          <p:txBody>
            <a:bodyPr wrap="square" lIns="0" tIns="0" rIns="0" bIns="0" anchor="ctr">
              <a:spAutoFit/>
            </a:bodyPr>
            <a:lstStyle/>
            <a:p>
              <a:pPr algn="l"/>
              <a:r>
                <a:rPr sz="1300" b="1" i="0">
                  <a:solidFill>
                    <a:srgbClr val="052140"/>
                  </a:solidFill>
                </a:rPr>
                <a:t>RESTORE</a:t>
              </a:r>
            </a:p>
            <a:p>
              <a:pPr algn="l"/>
              <a:r>
                <a:rPr sz="1100" b="0" i="0">
                  <a:solidFill>
                    <a:srgbClr val="4A5568"/>
                  </a:solidFill>
                </a:rPr>
                <a:t>Insomnia</a:t>
              </a:r>
            </a:p>
          </p:txBody>
        </p:sp>
        <p:sp>
          <p:nvSpPr>
            <p:cNvPr id="23" name="Rounded Rectangle 22"/>
            <p:cNvSpPr/>
            <p:nvPr/>
          </p:nvSpPr>
          <p:spPr>
            <a:xfrm>
              <a:off x="612648" y="5394960"/>
              <a:ext cx="2057400" cy="713232"/>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49808" y="5449824"/>
              <a:ext cx="1828800" cy="621792"/>
            </a:xfrm>
            <a:prstGeom prst="rect">
              <a:avLst/>
            </a:prstGeom>
            <a:noFill/>
          </p:spPr>
          <p:txBody>
            <a:bodyPr wrap="square" lIns="0" tIns="0" rIns="0" bIns="0" anchor="ctr">
              <a:spAutoFit/>
            </a:bodyPr>
            <a:lstStyle/>
            <a:p>
              <a:pPr algn="l"/>
              <a:r>
                <a:rPr sz="1300" b="1" i="0">
                  <a:solidFill>
                    <a:srgbClr val="052140"/>
                  </a:solidFill>
                </a:rPr>
                <a:t>SHADE</a:t>
              </a:r>
            </a:p>
            <a:p>
              <a:pPr algn="l"/>
              <a:r>
                <a:rPr sz="1100" b="0" i="0">
                  <a:solidFill>
                    <a:srgbClr val="4A5568"/>
                  </a:solidFill>
                </a:rPr>
                <a:t>Substance use disorder</a:t>
              </a:r>
            </a:p>
          </p:txBody>
        </p:sp>
        <p:sp>
          <p:nvSpPr>
            <p:cNvPr id="25" name="Rounded Rectangle 24"/>
            <p:cNvSpPr/>
            <p:nvPr/>
          </p:nvSpPr>
          <p:spPr>
            <a:xfrm>
              <a:off x="2807208" y="5394960"/>
              <a:ext cx="2057400" cy="713232"/>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2944368" y="5449824"/>
              <a:ext cx="1828800" cy="621792"/>
            </a:xfrm>
            <a:prstGeom prst="rect">
              <a:avLst/>
            </a:prstGeom>
            <a:noFill/>
          </p:spPr>
          <p:txBody>
            <a:bodyPr wrap="square" lIns="0" tIns="0" rIns="0" bIns="0" anchor="ctr">
              <a:spAutoFit/>
            </a:bodyPr>
            <a:lstStyle/>
            <a:p>
              <a:pPr algn="l"/>
              <a:r>
                <a:rPr sz="1300" b="1" i="0">
                  <a:solidFill>
                    <a:srgbClr val="052140"/>
                  </a:solidFill>
                </a:rPr>
                <a:t>ThinkHero</a:t>
              </a:r>
            </a:p>
            <a:p>
              <a:pPr algn="l"/>
              <a:r>
                <a:rPr sz="1100" b="0" i="0">
                  <a:solidFill>
                    <a:srgbClr val="4A5568"/>
                  </a:solidFill>
                </a:rPr>
                <a:t>Anxiety, ages 6–12</a:t>
              </a:r>
            </a:p>
          </p:txBody>
        </p:sp>
        <p:sp>
          <p:nvSpPr>
            <p:cNvPr id="27" name="Rounded Rectangle 26"/>
            <p:cNvSpPr/>
            <p:nvPr/>
          </p:nvSpPr>
          <p:spPr>
            <a:xfrm>
              <a:off x="5001768" y="5394960"/>
              <a:ext cx="2057400" cy="713232"/>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5138928" y="5449824"/>
              <a:ext cx="1828800" cy="621792"/>
            </a:xfrm>
            <a:prstGeom prst="rect">
              <a:avLst/>
            </a:prstGeom>
            <a:noFill/>
          </p:spPr>
          <p:txBody>
            <a:bodyPr wrap="square" lIns="0" tIns="0" rIns="0" bIns="0" anchor="ctr">
              <a:spAutoFit/>
            </a:bodyPr>
            <a:lstStyle/>
            <a:p>
              <a:pPr algn="l"/>
              <a:r>
                <a:rPr sz="1300" b="1" i="0">
                  <a:solidFill>
                    <a:srgbClr val="052140"/>
                  </a:solidFill>
                </a:rPr>
                <a:t>ThinkWarrior</a:t>
              </a:r>
            </a:p>
            <a:p>
              <a:pPr algn="l"/>
              <a:r>
                <a:rPr sz="1100" b="0" i="0">
                  <a:solidFill>
                    <a:srgbClr val="4A5568"/>
                  </a:solidFill>
                </a:rPr>
                <a:t>Anxiety, ages 13–17</a:t>
              </a:r>
            </a:p>
          </p:txBody>
        </p:sp>
      </p:grpSp>
      <p:grpSp>
        <p:nvGrpSpPr>
          <p:cNvPr id="29" name="Group 28"/>
          <p:cNvGrpSpPr/>
          <p:nvPr/>
        </p:nvGrpSpPr>
        <p:grpSpPr>
          <a:xfrm>
            <a:off x="9509760" y="2606040"/>
            <a:ext cx="2075688" cy="3593592"/>
            <a:chOff x="9509760" y="2606040"/>
            <a:chExt cx="2075688" cy="3593592"/>
          </a:xfrm>
        </p:grpSpPr>
        <p:sp>
          <p:nvSpPr>
            <p:cNvPr id="30" name="Rounded Rectangle 29"/>
            <p:cNvSpPr/>
            <p:nvPr/>
          </p:nvSpPr>
          <p:spPr>
            <a:xfrm>
              <a:off x="9509760" y="2606040"/>
              <a:ext cx="2075688" cy="3593592"/>
            </a:xfrm>
            <a:prstGeom prst="roundRect">
              <a:avLst>
                <a:gd name="adj" fmla="val 8000"/>
              </a:avLst>
            </a:prstGeom>
            <a:solidFill>
              <a:srgbClr val="EEF4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1" name="Picture 30" descr="image.png"/>
            <p:cNvPicPr>
              <a:picLocks noChangeAspect="1"/>
            </p:cNvPicPr>
            <p:nvPr/>
          </p:nvPicPr>
          <p:blipFill>
            <a:blip r:embed="rId5"/>
            <a:stretch>
              <a:fillRect/>
            </a:stretch>
          </p:blipFill>
          <p:spPr>
            <a:xfrm>
              <a:off x="9765792" y="2834640"/>
              <a:ext cx="1554480" cy="1554480"/>
            </a:xfrm>
            <a:prstGeom prst="rect">
              <a:avLst/>
            </a:prstGeom>
          </p:spPr>
        </p:pic>
        <p:sp>
          <p:nvSpPr>
            <p:cNvPr id="32" name="TextBox 31"/>
            <p:cNvSpPr txBox="1"/>
            <p:nvPr/>
          </p:nvSpPr>
          <p:spPr>
            <a:xfrm>
              <a:off x="9646920" y="4526280"/>
              <a:ext cx="1801368" cy="1554480"/>
            </a:xfrm>
            <a:prstGeom prst="rect">
              <a:avLst/>
            </a:prstGeom>
            <a:noFill/>
          </p:spPr>
          <p:txBody>
            <a:bodyPr wrap="square" lIns="0" tIns="0" rIns="0" bIns="0" anchor="t">
              <a:spAutoFit/>
            </a:bodyPr>
            <a:lstStyle/>
            <a:p>
              <a:pPr algn="ctr"/>
              <a:r>
                <a:rPr sz="1400" b="1" i="0">
                  <a:solidFill>
                    <a:srgbClr val="052140"/>
                  </a:solidFill>
                </a:rPr>
                <a:t>Get started</a:t>
              </a:r>
            </a:p>
            <a:p>
              <a:pPr algn="ctr"/>
              <a:r>
                <a:rPr sz="1150" b="0" i="0">
                  <a:solidFill>
                    <a:srgbClr val="4A5568"/>
                  </a:solidFill>
                </a:rPr>
                <a:t>Scan the QR code or visit your member website</a:t>
              </a:r>
            </a:p>
          </p:txBody>
        </p:sp>
      </p:grpSp>
    </p:spTree>
    <p:extLst>
      <p:ext uri="{BB962C8B-B14F-4D97-AF65-F5344CB8AC3E}">
        <p14:creationId xmlns:p14="http://schemas.microsoft.com/office/powerpoint/2010/main" val="36491241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030FA-9BF6-5BE7-DC67-DDE691D04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3971FD-416C-CFBC-BAF6-7D96FFB58487}"/>
              </a:ext>
            </a:extLst>
          </p:cNvPr>
          <p:cNvSpPr>
            <a:spLocks noGrp="1"/>
          </p:cNvSpPr>
          <p:nvPr>
            <p:ph type="title"/>
          </p:nvPr>
        </p:nvSpPr>
        <p:spPr>
          <a:xfrm flipH="1">
            <a:off x="612648" y="1463040"/>
            <a:ext cx="10881360" cy="566928"/>
          </a:xfrm>
        </p:spPr>
        <p:txBody>
          <a:bodyPr wrap="square" lIns="0" tIns="0" rIns="0" bIns="0" anchor="ctr"/>
          <a:lstStyle/>
          <a:p>
            <a:r>
              <a:rPr sz="2800"/>
              <a:t>Work Perks</a:t>
            </a:r>
          </a:p>
        </p:txBody>
      </p:sp>
      <p:sp>
        <p:nvSpPr>
          <p:cNvPr id="3" name="TextBox 2"/>
          <p:cNvSpPr txBox="1"/>
          <p:nvPr/>
        </p:nvSpPr>
        <p:spPr>
          <a:xfrm>
            <a:off x="612648" y="2103120"/>
            <a:ext cx="10972800" cy="365760"/>
          </a:xfrm>
          <a:prstGeom prst="rect">
            <a:avLst/>
          </a:prstGeom>
          <a:noFill/>
        </p:spPr>
        <p:txBody>
          <a:bodyPr wrap="square" lIns="0" tIns="0" rIns="0" bIns="0" anchor="t">
            <a:spAutoFit/>
          </a:bodyPr>
          <a:lstStyle/>
          <a:p>
            <a:pPr algn="l"/>
            <a:r>
              <a:rPr sz="1500" b="0" i="0">
                <a:solidFill>
                  <a:srgbClr val="4A5568"/>
                </a:solidFill>
              </a:rPr>
              <a:t>Extra support for life outside of work</a:t>
            </a:r>
          </a:p>
        </p:txBody>
      </p:sp>
      <p:grpSp>
        <p:nvGrpSpPr>
          <p:cNvPr id="4" name="Group 3"/>
          <p:cNvGrpSpPr/>
          <p:nvPr/>
        </p:nvGrpSpPr>
        <p:grpSpPr>
          <a:xfrm>
            <a:off x="612648" y="2697480"/>
            <a:ext cx="2606040" cy="2926080"/>
            <a:chOff x="612648" y="2697480"/>
            <a:chExt cx="2606040" cy="2926080"/>
          </a:xfrm>
        </p:grpSpPr>
        <p:sp>
          <p:nvSpPr>
            <p:cNvPr id="5" name="Rounded Rectangle 4"/>
            <p:cNvSpPr/>
            <p:nvPr/>
          </p:nvSpPr>
          <p:spPr>
            <a:xfrm>
              <a:off x="612648" y="2697480"/>
              <a:ext cx="2606040" cy="292608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41248" y="2907792"/>
              <a:ext cx="731520" cy="73152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heart_w.png"/>
            <p:cNvPicPr>
              <a:picLocks noChangeAspect="1"/>
            </p:cNvPicPr>
            <p:nvPr/>
          </p:nvPicPr>
          <p:blipFill>
            <a:blip r:embed="rId3"/>
            <a:stretch>
              <a:fillRect/>
            </a:stretch>
          </p:blipFill>
          <p:spPr>
            <a:xfrm>
              <a:off x="1016812" y="3083356"/>
              <a:ext cx="380390" cy="380390"/>
            </a:xfrm>
            <a:prstGeom prst="rect">
              <a:avLst/>
            </a:prstGeom>
          </p:spPr>
        </p:pic>
        <p:sp>
          <p:nvSpPr>
            <p:cNvPr id="8" name="Rounded Rectangle 7"/>
            <p:cNvSpPr/>
            <p:nvPr/>
          </p:nvSpPr>
          <p:spPr>
            <a:xfrm>
              <a:off x="1755648" y="3099816"/>
              <a:ext cx="1234440" cy="347472"/>
            </a:xfrm>
            <a:prstGeom prst="roundRect">
              <a:avLst>
                <a:gd name="adj" fmla="val 50000"/>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755648" y="3099816"/>
              <a:ext cx="1234440" cy="347472"/>
            </a:xfrm>
            <a:prstGeom prst="rect">
              <a:avLst/>
            </a:prstGeom>
            <a:noFill/>
          </p:spPr>
          <p:txBody>
            <a:bodyPr wrap="square" lIns="0" tIns="0" rIns="0" bIns="0" anchor="ctr">
              <a:spAutoFit/>
            </a:bodyPr>
            <a:lstStyle/>
            <a:p>
              <a:pPr algn="ctr"/>
              <a:r>
                <a:rPr sz="1000" b="1" i="0">
                  <a:solidFill>
                    <a:srgbClr val="FFFFFF"/>
                  </a:solidFill>
                </a:rPr>
                <a:t>NEW PARTNER</a:t>
              </a:r>
            </a:p>
          </p:txBody>
        </p:sp>
        <p:sp>
          <p:nvSpPr>
            <p:cNvPr id="10" name="TextBox 9"/>
            <p:cNvSpPr txBox="1"/>
            <p:nvPr/>
          </p:nvSpPr>
          <p:spPr>
            <a:xfrm>
              <a:off x="841248" y="3794760"/>
              <a:ext cx="2194560" cy="685800"/>
            </a:xfrm>
            <a:prstGeom prst="rect">
              <a:avLst/>
            </a:prstGeom>
            <a:noFill/>
          </p:spPr>
          <p:txBody>
            <a:bodyPr wrap="square" lIns="0" tIns="0" rIns="0" bIns="0" anchor="t">
              <a:spAutoFit/>
            </a:bodyPr>
            <a:lstStyle/>
            <a:p>
              <a:pPr algn="l"/>
              <a:r>
                <a:rPr sz="1800" b="1" i="0">
                  <a:solidFill>
                    <a:srgbClr val="052140"/>
                  </a:solidFill>
                </a:rPr>
                <a:t>Cariloop</a:t>
              </a:r>
            </a:p>
          </p:txBody>
        </p:sp>
        <p:sp>
          <p:nvSpPr>
            <p:cNvPr id="11" name="TextBox 10"/>
            <p:cNvSpPr txBox="1"/>
            <p:nvPr/>
          </p:nvSpPr>
          <p:spPr>
            <a:xfrm>
              <a:off x="841248" y="4434840"/>
              <a:ext cx="2194560" cy="1143000"/>
            </a:xfrm>
            <a:prstGeom prst="rect">
              <a:avLst/>
            </a:prstGeom>
            <a:noFill/>
          </p:spPr>
          <p:txBody>
            <a:bodyPr wrap="square" lIns="0" tIns="0" rIns="0" bIns="0" anchor="t">
              <a:spAutoFit/>
            </a:bodyPr>
            <a:lstStyle/>
            <a:p>
              <a:pPr algn="l"/>
              <a:r>
                <a:rPr sz="1200" b="0" i="0">
                  <a:solidFill>
                    <a:srgbClr val="4A5568"/>
                  </a:solidFill>
                </a:rPr>
                <a:t>Caregiver support: vetted childcare, senior care, pet care and household help, plus 60 hours of backup care a year</a:t>
              </a:r>
            </a:p>
          </p:txBody>
        </p:sp>
      </p:grpSp>
      <p:grpSp>
        <p:nvGrpSpPr>
          <p:cNvPr id="12" name="Group 11"/>
          <p:cNvGrpSpPr/>
          <p:nvPr/>
        </p:nvGrpSpPr>
        <p:grpSpPr>
          <a:xfrm>
            <a:off x="3401568" y="2697480"/>
            <a:ext cx="2606040" cy="2926080"/>
            <a:chOff x="3401568" y="2697480"/>
            <a:chExt cx="2606040" cy="2926080"/>
          </a:xfrm>
        </p:grpSpPr>
        <p:sp>
          <p:nvSpPr>
            <p:cNvPr id="13" name="Rounded Rectangle 12"/>
            <p:cNvSpPr/>
            <p:nvPr/>
          </p:nvSpPr>
          <p:spPr>
            <a:xfrm>
              <a:off x="3401568" y="2697480"/>
              <a:ext cx="2606040" cy="292608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3630168" y="2907792"/>
              <a:ext cx="731520" cy="73152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baby_w.png"/>
            <p:cNvPicPr>
              <a:picLocks noChangeAspect="1"/>
            </p:cNvPicPr>
            <p:nvPr/>
          </p:nvPicPr>
          <p:blipFill>
            <a:blip r:embed="rId4"/>
            <a:stretch>
              <a:fillRect/>
            </a:stretch>
          </p:blipFill>
          <p:spPr>
            <a:xfrm>
              <a:off x="3805732" y="3083356"/>
              <a:ext cx="380390" cy="380390"/>
            </a:xfrm>
            <a:prstGeom prst="rect">
              <a:avLst/>
            </a:prstGeom>
          </p:spPr>
        </p:pic>
        <p:sp>
          <p:nvSpPr>
            <p:cNvPr id="16" name="Rounded Rectangle 15"/>
            <p:cNvSpPr/>
            <p:nvPr/>
          </p:nvSpPr>
          <p:spPr>
            <a:xfrm>
              <a:off x="4544568" y="3099816"/>
              <a:ext cx="1234440" cy="347472"/>
            </a:xfrm>
            <a:prstGeom prst="roundRect">
              <a:avLst>
                <a:gd name="adj" fmla="val 50000"/>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44568" y="3099816"/>
              <a:ext cx="1234440" cy="347472"/>
            </a:xfrm>
            <a:prstGeom prst="rect">
              <a:avLst/>
            </a:prstGeom>
            <a:noFill/>
          </p:spPr>
          <p:txBody>
            <a:bodyPr wrap="square" lIns="0" tIns="0" rIns="0" bIns="0" anchor="ctr">
              <a:spAutoFit/>
            </a:bodyPr>
            <a:lstStyle/>
            <a:p>
              <a:pPr algn="ctr"/>
              <a:r>
                <a:rPr sz="1000" b="1" i="0">
                  <a:solidFill>
                    <a:srgbClr val="FFFFFF"/>
                  </a:solidFill>
                </a:rPr>
                <a:t>NEW PARTNER</a:t>
              </a:r>
            </a:p>
          </p:txBody>
        </p:sp>
        <p:sp>
          <p:nvSpPr>
            <p:cNvPr id="18" name="TextBox 17"/>
            <p:cNvSpPr txBox="1"/>
            <p:nvPr/>
          </p:nvSpPr>
          <p:spPr>
            <a:xfrm>
              <a:off x="3630168" y="3794760"/>
              <a:ext cx="2194560" cy="685800"/>
            </a:xfrm>
            <a:prstGeom prst="rect">
              <a:avLst/>
            </a:prstGeom>
            <a:noFill/>
          </p:spPr>
          <p:txBody>
            <a:bodyPr wrap="square" lIns="0" tIns="0" rIns="0" bIns="0" anchor="t">
              <a:spAutoFit/>
            </a:bodyPr>
            <a:lstStyle/>
            <a:p>
              <a:pPr algn="l"/>
              <a:r>
                <a:rPr sz="1800" b="1" i="0">
                  <a:solidFill>
                    <a:srgbClr val="052140"/>
                  </a:solidFill>
                </a:rPr>
                <a:t>Pendant Health</a:t>
              </a:r>
            </a:p>
            <a:p>
              <a:pPr algn="l"/>
              <a:r>
                <a:rPr sz="1100" b="1" i="0">
                  <a:solidFill>
                    <a:srgbClr val="FF5A4D"/>
                  </a:solidFill>
                </a:rPr>
                <a:t>Formerly Arc Fertility</a:t>
              </a:r>
            </a:p>
          </p:txBody>
        </p:sp>
        <p:sp>
          <p:nvSpPr>
            <p:cNvPr id="19" name="TextBox 18"/>
            <p:cNvSpPr txBox="1"/>
            <p:nvPr/>
          </p:nvSpPr>
          <p:spPr>
            <a:xfrm>
              <a:off x="3630168" y="4434840"/>
              <a:ext cx="2194560" cy="1143000"/>
            </a:xfrm>
            <a:prstGeom prst="rect">
              <a:avLst/>
            </a:prstGeom>
            <a:noFill/>
          </p:spPr>
          <p:txBody>
            <a:bodyPr wrap="square" lIns="0" tIns="0" rIns="0" bIns="0" anchor="t">
              <a:spAutoFit/>
            </a:bodyPr>
            <a:lstStyle/>
            <a:p>
              <a:pPr algn="l"/>
              <a:r>
                <a:rPr sz="1200" b="0" i="0">
                  <a:solidFill>
                    <a:srgbClr val="4A5568"/>
                  </a:solidFill>
                </a:rPr>
                <a:t>Family-building and fertility support, from preconception through menopause</a:t>
              </a:r>
            </a:p>
          </p:txBody>
        </p:sp>
      </p:grpSp>
      <p:grpSp>
        <p:nvGrpSpPr>
          <p:cNvPr id="20" name="Group 19"/>
          <p:cNvGrpSpPr/>
          <p:nvPr/>
        </p:nvGrpSpPr>
        <p:grpSpPr>
          <a:xfrm>
            <a:off x="6190488" y="2697480"/>
            <a:ext cx="2606040" cy="2926080"/>
            <a:chOff x="6190488" y="2697480"/>
            <a:chExt cx="2606040" cy="2926080"/>
          </a:xfrm>
        </p:grpSpPr>
        <p:sp>
          <p:nvSpPr>
            <p:cNvPr id="21" name="Rounded Rectangle 20"/>
            <p:cNvSpPr/>
            <p:nvPr/>
          </p:nvSpPr>
          <p:spPr>
            <a:xfrm>
              <a:off x="6190488" y="2697480"/>
              <a:ext cx="2606040" cy="292608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419088" y="2907792"/>
              <a:ext cx="731520" cy="73152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ure 22" descr="milk_w.png"/>
            <p:cNvPicPr>
              <a:picLocks noChangeAspect="1"/>
            </p:cNvPicPr>
            <p:nvPr/>
          </p:nvPicPr>
          <p:blipFill>
            <a:blip r:embed="rId5"/>
            <a:stretch>
              <a:fillRect/>
            </a:stretch>
          </p:blipFill>
          <p:spPr>
            <a:xfrm>
              <a:off x="6594652" y="3083356"/>
              <a:ext cx="380390" cy="380390"/>
            </a:xfrm>
            <a:prstGeom prst="rect">
              <a:avLst/>
            </a:prstGeom>
          </p:spPr>
        </p:pic>
        <p:sp>
          <p:nvSpPr>
            <p:cNvPr id="24" name="TextBox 23"/>
            <p:cNvSpPr txBox="1"/>
            <p:nvPr/>
          </p:nvSpPr>
          <p:spPr>
            <a:xfrm>
              <a:off x="6419088" y="3794760"/>
              <a:ext cx="2194560" cy="685800"/>
            </a:xfrm>
            <a:prstGeom prst="rect">
              <a:avLst/>
            </a:prstGeom>
            <a:noFill/>
          </p:spPr>
          <p:txBody>
            <a:bodyPr wrap="square" lIns="0" tIns="0" rIns="0" bIns="0" anchor="t">
              <a:spAutoFit/>
            </a:bodyPr>
            <a:lstStyle/>
            <a:p>
              <a:pPr algn="l"/>
              <a:r>
                <a:rPr sz="1800" b="1" i="0">
                  <a:solidFill>
                    <a:srgbClr val="052140"/>
                  </a:solidFill>
                </a:rPr>
                <a:t>Milk Stork</a:t>
              </a:r>
            </a:p>
          </p:txBody>
        </p:sp>
        <p:sp>
          <p:nvSpPr>
            <p:cNvPr id="25" name="TextBox 24"/>
            <p:cNvSpPr txBox="1"/>
            <p:nvPr/>
          </p:nvSpPr>
          <p:spPr>
            <a:xfrm>
              <a:off x="6419088" y="4434840"/>
              <a:ext cx="2194560" cy="1143000"/>
            </a:xfrm>
            <a:prstGeom prst="rect">
              <a:avLst/>
            </a:prstGeom>
            <a:noFill/>
          </p:spPr>
          <p:txBody>
            <a:bodyPr wrap="square" lIns="0" tIns="0" rIns="0" bIns="0" anchor="t">
              <a:spAutoFit/>
            </a:bodyPr>
            <a:lstStyle/>
            <a:p>
              <a:pPr algn="l"/>
              <a:r>
                <a:rPr sz="1200" b="0" i="0">
                  <a:solidFill>
                    <a:srgbClr val="4A5568"/>
                  </a:solidFill>
                </a:rPr>
                <a:t>Breast milk pumping and shipping support for working moms who travel, at no cost</a:t>
              </a:r>
            </a:p>
          </p:txBody>
        </p:sp>
      </p:grpSp>
      <p:grpSp>
        <p:nvGrpSpPr>
          <p:cNvPr id="26" name="Group 25"/>
          <p:cNvGrpSpPr/>
          <p:nvPr/>
        </p:nvGrpSpPr>
        <p:grpSpPr>
          <a:xfrm>
            <a:off x="8979407" y="2697480"/>
            <a:ext cx="2606040" cy="2926080"/>
            <a:chOff x="8979407" y="2697480"/>
            <a:chExt cx="2606040" cy="2926080"/>
          </a:xfrm>
        </p:grpSpPr>
        <p:sp>
          <p:nvSpPr>
            <p:cNvPr id="27" name="Rounded Rectangle 26"/>
            <p:cNvSpPr/>
            <p:nvPr/>
          </p:nvSpPr>
          <p:spPr>
            <a:xfrm>
              <a:off x="8979407" y="2697480"/>
              <a:ext cx="2606040" cy="292608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9208007" y="2907792"/>
              <a:ext cx="731520" cy="73152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Picture 28" descr="grad_w.png"/>
            <p:cNvPicPr>
              <a:picLocks noChangeAspect="1"/>
            </p:cNvPicPr>
            <p:nvPr/>
          </p:nvPicPr>
          <p:blipFill>
            <a:blip r:embed="rId6"/>
            <a:stretch>
              <a:fillRect/>
            </a:stretch>
          </p:blipFill>
          <p:spPr>
            <a:xfrm>
              <a:off x="9383572" y="3083356"/>
              <a:ext cx="380390" cy="380390"/>
            </a:xfrm>
            <a:prstGeom prst="rect">
              <a:avLst/>
            </a:prstGeom>
          </p:spPr>
        </p:pic>
        <p:sp>
          <p:nvSpPr>
            <p:cNvPr id="30" name="TextBox 29"/>
            <p:cNvSpPr txBox="1"/>
            <p:nvPr/>
          </p:nvSpPr>
          <p:spPr>
            <a:xfrm>
              <a:off x="9208007" y="3794760"/>
              <a:ext cx="2194560" cy="685800"/>
            </a:xfrm>
            <a:prstGeom prst="rect">
              <a:avLst/>
            </a:prstGeom>
            <a:noFill/>
          </p:spPr>
          <p:txBody>
            <a:bodyPr wrap="square" lIns="0" tIns="0" rIns="0" bIns="0" anchor="t">
              <a:spAutoFit/>
            </a:bodyPr>
            <a:lstStyle/>
            <a:p>
              <a:pPr algn="l"/>
              <a:r>
                <a:rPr sz="1800" b="1" i="0">
                  <a:solidFill>
                    <a:srgbClr val="052140"/>
                  </a:solidFill>
                </a:rPr>
                <a:t>IonTuition</a:t>
              </a:r>
            </a:p>
          </p:txBody>
        </p:sp>
        <p:sp>
          <p:nvSpPr>
            <p:cNvPr id="31" name="TextBox 30"/>
            <p:cNvSpPr txBox="1"/>
            <p:nvPr/>
          </p:nvSpPr>
          <p:spPr>
            <a:xfrm>
              <a:off x="9208007" y="4434840"/>
              <a:ext cx="2194560" cy="1143000"/>
            </a:xfrm>
            <a:prstGeom prst="rect">
              <a:avLst/>
            </a:prstGeom>
            <a:noFill/>
          </p:spPr>
          <p:txBody>
            <a:bodyPr wrap="square" lIns="0" tIns="0" rIns="0" bIns="0" anchor="t">
              <a:spAutoFit/>
            </a:bodyPr>
            <a:lstStyle/>
            <a:p>
              <a:pPr algn="l"/>
              <a:r>
                <a:rPr sz="1200" b="0" i="0">
                  <a:solidFill>
                    <a:srgbClr val="4A5568"/>
                  </a:solidFill>
                </a:rPr>
                <a:t>Student loan management tools and college research help for your family</a:t>
              </a:r>
            </a:p>
          </p:txBody>
        </p:sp>
      </p:grpSp>
      <p:grpSp>
        <p:nvGrpSpPr>
          <p:cNvPr id="32" name="Group 31"/>
          <p:cNvGrpSpPr/>
          <p:nvPr/>
        </p:nvGrpSpPr>
        <p:grpSpPr>
          <a:xfrm>
            <a:off x="612648" y="5779008"/>
            <a:ext cx="10497312" cy="438912"/>
            <a:chOff x="612648" y="5779008"/>
            <a:chExt cx="10497312" cy="438912"/>
          </a:xfrm>
        </p:grpSpPr>
        <p:pic>
          <p:nvPicPr>
            <p:cNvPr id="33" name="Picture 32" descr="globe_b.png"/>
            <p:cNvPicPr>
              <a:picLocks noChangeAspect="1"/>
            </p:cNvPicPr>
            <p:nvPr/>
          </p:nvPicPr>
          <p:blipFill>
            <a:blip r:embed="rId7"/>
            <a:stretch>
              <a:fillRect/>
            </a:stretch>
          </p:blipFill>
          <p:spPr>
            <a:xfrm>
              <a:off x="612648" y="5833872"/>
              <a:ext cx="329184" cy="329184"/>
            </a:xfrm>
            <a:prstGeom prst="rect">
              <a:avLst/>
            </a:prstGeom>
          </p:spPr>
        </p:pic>
        <p:sp>
          <p:nvSpPr>
            <p:cNvPr id="34" name="TextBox 33"/>
            <p:cNvSpPr txBox="1"/>
            <p:nvPr/>
          </p:nvSpPr>
          <p:spPr>
            <a:xfrm>
              <a:off x="1051560" y="5779008"/>
              <a:ext cx="10058400" cy="438912"/>
            </a:xfrm>
            <a:prstGeom prst="rect">
              <a:avLst/>
            </a:prstGeom>
            <a:noFill/>
          </p:spPr>
          <p:txBody>
            <a:bodyPr wrap="square" lIns="0" tIns="0" rIns="0" bIns="0" anchor="ctr">
              <a:spAutoFit/>
            </a:bodyPr>
            <a:lstStyle/>
            <a:p>
              <a:pPr algn="l"/>
              <a:r>
                <a:rPr sz="1400" b="0" i="0">
                  <a:solidFill>
                    <a:srgbClr val="052140"/>
                  </a:solidFill>
                </a:rPr>
                <a:t>Learn more at </a:t>
              </a:r>
              <a:r>
                <a:rPr sz="1400" b="1" i="0">
                  <a:solidFill>
                    <a:srgbClr val="052140"/>
                  </a:solidFill>
                </a:rPr>
                <a:t>mybmcbenefits.com</a:t>
              </a:r>
              <a:r>
                <a:rPr sz="1400" b="0" i="0">
                  <a:solidFill>
                    <a:srgbClr val="052140"/>
                  </a:solidFill>
                </a:rPr>
                <a:t> under Work Perks</a:t>
              </a:r>
            </a:p>
          </p:txBody>
        </p:sp>
      </p:grpSp>
    </p:spTree>
    <p:extLst>
      <p:ext uri="{BB962C8B-B14F-4D97-AF65-F5344CB8AC3E}">
        <p14:creationId xmlns:p14="http://schemas.microsoft.com/office/powerpoint/2010/main" val="31296463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CEFEC-4FF8-FD79-B699-68BC7B76144A}"/>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0BE4235-7666-4528-2623-0CB3A65B6344}"/>
              </a:ext>
            </a:extLst>
          </p:cNvPr>
          <p:cNvSpPr>
            <a:spLocks noGrp="1"/>
          </p:cNvSpPr>
          <p:nvPr>
            <p:ph type="title"/>
          </p:nvPr>
        </p:nvSpPr>
        <p:spPr>
          <a:xfrm>
            <a:off x="612648" y="1463040"/>
            <a:ext cx="6858000" cy="566928"/>
          </a:xfrm>
        </p:spPr>
        <p:txBody>
          <a:bodyPr wrap="square" lIns="0" tIns="0" rIns="0" bIns="0" anchor="ctr"/>
          <a:lstStyle/>
          <a:p>
            <a:r>
              <a:rPr sz="3000">
                <a:solidFill>
                  <a:srgbClr val="FF5A4D"/>
                </a:solidFill>
              </a:rPr>
              <a:t>2026 Health &amp; Wellness Fair</a:t>
            </a:r>
          </a:p>
        </p:txBody>
      </p:sp>
      <p:sp>
        <p:nvSpPr>
          <p:cNvPr id="18" name="Rounded Rectangle 17"/>
          <p:cNvSpPr/>
          <p:nvPr/>
        </p:nvSpPr>
        <p:spPr>
          <a:xfrm>
            <a:off x="7589520" y="1536192"/>
            <a:ext cx="2651760" cy="457200"/>
          </a:xfrm>
          <a:prstGeom prst="roundRect">
            <a:avLst>
              <a:gd name="adj" fmla="val 50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589520" y="1536192"/>
            <a:ext cx="2651760" cy="457200"/>
          </a:xfrm>
          <a:prstGeom prst="rect">
            <a:avLst/>
          </a:prstGeom>
          <a:noFill/>
        </p:spPr>
        <p:txBody>
          <a:bodyPr wrap="square" lIns="0" tIns="0" rIns="0" bIns="0" anchor="ctr">
            <a:spAutoFit/>
          </a:bodyPr>
          <a:lstStyle/>
          <a:p>
            <a:pPr algn="ctr"/>
            <a:r>
              <a:rPr sz="1400" b="1" i="0">
                <a:solidFill>
                  <a:srgbClr val="FFFFFF"/>
                </a:solidFill>
              </a:rPr>
              <a:t>Wednesday, November 4</a:t>
            </a:r>
          </a:p>
        </p:txBody>
      </p:sp>
      <p:grpSp>
        <p:nvGrpSpPr>
          <p:cNvPr id="12" name="Group 11"/>
          <p:cNvGrpSpPr/>
          <p:nvPr/>
        </p:nvGrpSpPr>
        <p:grpSpPr>
          <a:xfrm>
            <a:off x="612648" y="2240280"/>
            <a:ext cx="3657600" cy="3429000"/>
            <a:chOff x="612648" y="2240280"/>
            <a:chExt cx="3657600" cy="3429000"/>
          </a:xfrm>
        </p:grpSpPr>
        <p:sp>
          <p:nvSpPr>
            <p:cNvPr id="20" name="Rounded Rectangle 19"/>
            <p:cNvSpPr/>
            <p:nvPr/>
          </p:nvSpPr>
          <p:spPr>
            <a:xfrm>
              <a:off x="612648" y="2240280"/>
              <a:ext cx="3657600" cy="34290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841248" y="2423160"/>
              <a:ext cx="603504" cy="603504"/>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Picture 21" descr="map_w.png"/>
            <p:cNvPicPr>
              <a:picLocks noChangeAspect="1"/>
            </p:cNvPicPr>
            <p:nvPr/>
          </p:nvPicPr>
          <p:blipFill>
            <a:blip r:embed="rId4"/>
            <a:stretch>
              <a:fillRect/>
            </a:stretch>
          </p:blipFill>
          <p:spPr>
            <a:xfrm>
              <a:off x="986088" y="2568000"/>
              <a:ext cx="313822" cy="313822"/>
            </a:xfrm>
            <a:prstGeom prst="rect">
              <a:avLst/>
            </a:prstGeom>
          </p:spPr>
        </p:pic>
        <p:sp>
          <p:nvSpPr>
            <p:cNvPr id="23" name="TextBox 22"/>
            <p:cNvSpPr txBox="1"/>
            <p:nvPr/>
          </p:nvSpPr>
          <p:spPr>
            <a:xfrm>
              <a:off x="1618488" y="2395728"/>
              <a:ext cx="2560320" cy="603504"/>
            </a:xfrm>
            <a:prstGeom prst="rect">
              <a:avLst/>
            </a:prstGeom>
            <a:noFill/>
          </p:spPr>
          <p:txBody>
            <a:bodyPr wrap="square" lIns="0" tIns="0" rIns="0" bIns="0" anchor="ctr">
              <a:spAutoFit/>
            </a:bodyPr>
            <a:lstStyle/>
            <a:p>
              <a:pPr algn="l"/>
              <a:r>
                <a:rPr sz="1700" b="1" i="0">
                  <a:solidFill>
                    <a:srgbClr val="052140"/>
                  </a:solidFill>
                </a:rPr>
                <a:t>Onsite: Houston</a:t>
              </a:r>
            </a:p>
          </p:txBody>
        </p:sp>
        <p:sp>
          <p:nvSpPr>
            <p:cNvPr id="24" name="TextBox 23"/>
            <p:cNvSpPr txBox="1"/>
            <p:nvPr/>
          </p:nvSpPr>
          <p:spPr>
            <a:xfrm>
              <a:off x="886968" y="3154680"/>
              <a:ext cx="3291840" cy="320040"/>
            </a:xfrm>
            <a:prstGeom prst="rect">
              <a:avLst/>
            </a:prstGeom>
            <a:noFill/>
          </p:spPr>
          <p:txBody>
            <a:bodyPr wrap="square" lIns="0" tIns="0" rIns="0" bIns="0" anchor="t">
              <a:spAutoFit/>
            </a:bodyPr>
            <a:lstStyle/>
            <a:p>
              <a:pPr algn="l"/>
              <a:r>
                <a:rPr sz="1100" b="1" i="0">
                  <a:solidFill>
                    <a:srgbClr val="264580"/>
                  </a:solidFill>
                </a:rPr>
                <a:t>Bldg. 3 Basketball Court, 7 a.m.–noon</a:t>
              </a:r>
            </a:p>
          </p:txBody>
        </p:sp>
        <p:pic>
          <p:nvPicPr>
            <p:cNvPr id="25" name="Picture 24" descr="check_c.png"/>
            <p:cNvPicPr>
              <a:picLocks noChangeAspect="1"/>
            </p:cNvPicPr>
            <p:nvPr/>
          </p:nvPicPr>
          <p:blipFill>
            <a:blip r:embed="rId5"/>
            <a:stretch>
              <a:fillRect/>
            </a:stretch>
          </p:blipFill>
          <p:spPr>
            <a:xfrm>
              <a:off x="886968" y="3639312"/>
              <a:ext cx="237744" cy="237744"/>
            </a:xfrm>
            <a:prstGeom prst="rect">
              <a:avLst/>
            </a:prstGeom>
          </p:spPr>
        </p:pic>
        <p:sp>
          <p:nvSpPr>
            <p:cNvPr id="26" name="TextBox 25"/>
            <p:cNvSpPr txBox="1"/>
            <p:nvPr/>
          </p:nvSpPr>
          <p:spPr>
            <a:xfrm>
              <a:off x="1252728" y="3611880"/>
              <a:ext cx="2880360" cy="566928"/>
            </a:xfrm>
            <a:prstGeom prst="rect">
              <a:avLst/>
            </a:prstGeom>
            <a:noFill/>
          </p:spPr>
          <p:txBody>
            <a:bodyPr wrap="square" lIns="0" tIns="0" rIns="0" bIns="0" anchor="t">
              <a:spAutoFit/>
            </a:bodyPr>
            <a:lstStyle/>
            <a:p>
              <a:pPr algn="l"/>
              <a:r>
                <a:rPr sz="1250" b="0" i="0">
                  <a:solidFill>
                    <a:srgbClr val="052140"/>
                  </a:solidFill>
                </a:rPr>
                <a:t>Massage station (walk-in)</a:t>
              </a:r>
            </a:p>
          </p:txBody>
        </p:sp>
        <p:pic>
          <p:nvPicPr>
            <p:cNvPr id="27" name="Picture 26" descr="check_c.png"/>
            <p:cNvPicPr>
              <a:picLocks noChangeAspect="1"/>
            </p:cNvPicPr>
            <p:nvPr/>
          </p:nvPicPr>
          <p:blipFill>
            <a:blip r:embed="rId5"/>
            <a:stretch>
              <a:fillRect/>
            </a:stretch>
          </p:blipFill>
          <p:spPr>
            <a:xfrm>
              <a:off x="886968" y="4187952"/>
              <a:ext cx="237744" cy="237744"/>
            </a:xfrm>
            <a:prstGeom prst="rect">
              <a:avLst/>
            </a:prstGeom>
          </p:spPr>
        </p:pic>
        <p:sp>
          <p:nvSpPr>
            <p:cNvPr id="28" name="TextBox 27"/>
            <p:cNvSpPr txBox="1"/>
            <p:nvPr/>
          </p:nvSpPr>
          <p:spPr>
            <a:xfrm>
              <a:off x="1252728" y="4160520"/>
              <a:ext cx="2880360" cy="384721"/>
            </a:xfrm>
            <a:prstGeom prst="rect">
              <a:avLst/>
            </a:prstGeom>
            <a:noFill/>
          </p:spPr>
          <p:txBody>
            <a:bodyPr wrap="square" lIns="0" tIns="0" rIns="0" bIns="0" anchor="t">
              <a:spAutoFit/>
            </a:bodyPr>
            <a:lstStyle/>
            <a:p>
              <a:pPr algn="l"/>
              <a:r>
                <a:rPr sz="1250" b="0" i="0">
                  <a:solidFill>
                    <a:srgbClr val="052140"/>
                  </a:solidFill>
                </a:rPr>
                <a:t>Spine health evaluation</a:t>
              </a:r>
              <a:r>
                <a:rPr lang="en-US" sz="1250" b="0" i="0">
                  <a:solidFill>
                    <a:srgbClr val="052140"/>
                  </a:solidFill>
                </a:rPr>
                <a:t> schedule an appointment</a:t>
              </a:r>
              <a:r>
                <a:rPr sz="1250" b="0" i="0">
                  <a:solidFill>
                    <a:srgbClr val="052140"/>
                  </a:solidFill>
                </a:rPr>
                <a:t> </a:t>
              </a:r>
              <a:r>
                <a:rPr lang="en-US" sz="1250" b="0" i="0">
                  <a:solidFill>
                    <a:srgbClr val="052140"/>
                  </a:solidFill>
                </a:rPr>
                <a:t>(scan the QR Code)</a:t>
              </a:r>
              <a:endParaRPr sz="1250" b="0" i="0">
                <a:solidFill>
                  <a:srgbClr val="052140"/>
                </a:solidFill>
              </a:endParaRPr>
            </a:p>
          </p:txBody>
        </p:sp>
        <p:pic>
          <p:nvPicPr>
            <p:cNvPr id="29" name="Picture 28" descr="check_c.png"/>
            <p:cNvPicPr>
              <a:picLocks noChangeAspect="1"/>
            </p:cNvPicPr>
            <p:nvPr/>
          </p:nvPicPr>
          <p:blipFill>
            <a:blip r:embed="rId5"/>
            <a:stretch>
              <a:fillRect/>
            </a:stretch>
          </p:blipFill>
          <p:spPr>
            <a:xfrm>
              <a:off x="886968" y="4736592"/>
              <a:ext cx="237744" cy="237744"/>
            </a:xfrm>
            <a:prstGeom prst="rect">
              <a:avLst/>
            </a:prstGeom>
          </p:spPr>
        </p:pic>
        <p:sp>
          <p:nvSpPr>
            <p:cNvPr id="30" name="TextBox 29"/>
            <p:cNvSpPr txBox="1"/>
            <p:nvPr/>
          </p:nvSpPr>
          <p:spPr>
            <a:xfrm>
              <a:off x="1252728" y="4709160"/>
              <a:ext cx="2880360" cy="566928"/>
            </a:xfrm>
            <a:prstGeom prst="rect">
              <a:avLst/>
            </a:prstGeom>
            <a:noFill/>
          </p:spPr>
          <p:txBody>
            <a:bodyPr wrap="square" lIns="0" tIns="0" rIns="0" bIns="0" anchor="t">
              <a:spAutoFit/>
            </a:bodyPr>
            <a:lstStyle/>
            <a:p>
              <a:pPr algn="l"/>
              <a:r>
                <a:rPr sz="1250" b="0" i="0">
                  <a:solidFill>
                    <a:srgbClr val="052140"/>
                  </a:solidFill>
                </a:rPr>
                <a:t>Biometric screening: schedule at mybmcwellness.com (Biometric Screening challenge)</a:t>
              </a:r>
            </a:p>
          </p:txBody>
        </p:sp>
      </p:grpSp>
      <p:grpSp>
        <p:nvGrpSpPr>
          <p:cNvPr id="13" name="Group 12"/>
          <p:cNvGrpSpPr/>
          <p:nvPr/>
        </p:nvGrpSpPr>
        <p:grpSpPr>
          <a:xfrm>
            <a:off x="4498848" y="2240280"/>
            <a:ext cx="3657600" cy="3429000"/>
            <a:chOff x="4498848" y="2240280"/>
            <a:chExt cx="3657600" cy="3429000"/>
          </a:xfrm>
        </p:grpSpPr>
        <p:sp>
          <p:nvSpPr>
            <p:cNvPr id="31" name="Rounded Rectangle 30"/>
            <p:cNvSpPr/>
            <p:nvPr/>
          </p:nvSpPr>
          <p:spPr>
            <a:xfrm>
              <a:off x="4498848" y="2240280"/>
              <a:ext cx="3657600" cy="342900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4727448" y="2423160"/>
              <a:ext cx="603504" cy="603504"/>
            </a:xfrm>
            <a:prstGeom prst="ellipse">
              <a:avLst/>
            </a:prstGeom>
            <a:solidFill>
              <a:srgbClr val="264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Picture 32" descr="video_w.png"/>
            <p:cNvPicPr>
              <a:picLocks noChangeAspect="1"/>
            </p:cNvPicPr>
            <p:nvPr/>
          </p:nvPicPr>
          <p:blipFill>
            <a:blip r:embed="rId6"/>
            <a:stretch>
              <a:fillRect/>
            </a:stretch>
          </p:blipFill>
          <p:spPr>
            <a:xfrm>
              <a:off x="4872288" y="2568000"/>
              <a:ext cx="313822" cy="313822"/>
            </a:xfrm>
            <a:prstGeom prst="rect">
              <a:avLst/>
            </a:prstGeom>
          </p:spPr>
        </p:pic>
        <p:sp>
          <p:nvSpPr>
            <p:cNvPr id="34" name="TextBox 33"/>
            <p:cNvSpPr txBox="1"/>
            <p:nvPr/>
          </p:nvSpPr>
          <p:spPr>
            <a:xfrm>
              <a:off x="5504688" y="2395728"/>
              <a:ext cx="2560320" cy="603504"/>
            </a:xfrm>
            <a:prstGeom prst="rect">
              <a:avLst/>
            </a:prstGeom>
            <a:noFill/>
          </p:spPr>
          <p:txBody>
            <a:bodyPr wrap="square" lIns="0" tIns="0" rIns="0" bIns="0" anchor="ctr">
              <a:spAutoFit/>
            </a:bodyPr>
            <a:lstStyle/>
            <a:p>
              <a:pPr algn="l"/>
              <a:r>
                <a:rPr sz="1700" b="1" i="0">
                  <a:solidFill>
                    <a:srgbClr val="052140"/>
                  </a:solidFill>
                </a:rPr>
                <a:t>Virtual: Everyone</a:t>
              </a:r>
            </a:p>
          </p:txBody>
        </p:sp>
        <p:sp>
          <p:nvSpPr>
            <p:cNvPr id="35" name="TextBox 34"/>
            <p:cNvSpPr txBox="1"/>
            <p:nvPr/>
          </p:nvSpPr>
          <p:spPr>
            <a:xfrm>
              <a:off x="4773168" y="3154680"/>
              <a:ext cx="3291840" cy="320040"/>
            </a:xfrm>
            <a:prstGeom prst="rect">
              <a:avLst/>
            </a:prstGeom>
            <a:noFill/>
          </p:spPr>
          <p:txBody>
            <a:bodyPr wrap="square" lIns="0" tIns="0" rIns="0" bIns="0" anchor="t">
              <a:spAutoFit/>
            </a:bodyPr>
            <a:lstStyle/>
            <a:p>
              <a:pPr algn="l"/>
              <a:r>
                <a:rPr sz="1100" b="1" i="0">
                  <a:solidFill>
                    <a:srgbClr val="264580"/>
                  </a:solidFill>
                </a:rPr>
                <a:t>Join from anywhere</a:t>
              </a:r>
            </a:p>
          </p:txBody>
        </p:sp>
        <p:pic>
          <p:nvPicPr>
            <p:cNvPr id="36" name="Picture 35" descr="check_c.png"/>
            <p:cNvPicPr>
              <a:picLocks noChangeAspect="1"/>
            </p:cNvPicPr>
            <p:nvPr/>
          </p:nvPicPr>
          <p:blipFill>
            <a:blip r:embed="rId5"/>
            <a:stretch>
              <a:fillRect/>
            </a:stretch>
          </p:blipFill>
          <p:spPr>
            <a:xfrm>
              <a:off x="4773168" y="3639312"/>
              <a:ext cx="237744" cy="237744"/>
            </a:xfrm>
            <a:prstGeom prst="rect">
              <a:avLst/>
            </a:prstGeom>
          </p:spPr>
        </p:pic>
        <p:sp>
          <p:nvSpPr>
            <p:cNvPr id="37" name="TextBox 36"/>
            <p:cNvSpPr txBox="1"/>
            <p:nvPr/>
          </p:nvSpPr>
          <p:spPr>
            <a:xfrm>
              <a:off x="5138928" y="3611880"/>
              <a:ext cx="2880360" cy="384721"/>
            </a:xfrm>
            <a:prstGeom prst="rect">
              <a:avLst/>
            </a:prstGeom>
            <a:noFill/>
          </p:spPr>
          <p:txBody>
            <a:bodyPr wrap="square" lIns="0" tIns="0" rIns="0" bIns="0" anchor="t">
              <a:spAutoFit/>
            </a:bodyPr>
            <a:lstStyle/>
            <a:p>
              <a:pPr algn="l"/>
              <a:r>
                <a:rPr sz="1250" b="0" i="0">
                  <a:solidFill>
                    <a:srgbClr val="052140"/>
                  </a:solidFill>
                </a:rPr>
                <a:t>Virtual spine health evaluation</a:t>
              </a:r>
              <a:r>
                <a:rPr lang="en-US" sz="1250" b="0" i="0">
                  <a:solidFill>
                    <a:srgbClr val="052140"/>
                  </a:solidFill>
                </a:rPr>
                <a:t> (scan the Health Fair QR Code)</a:t>
              </a:r>
              <a:endParaRPr sz="1250" b="0" i="0">
                <a:solidFill>
                  <a:srgbClr val="052140"/>
                </a:solidFill>
              </a:endParaRPr>
            </a:p>
          </p:txBody>
        </p:sp>
        <p:pic>
          <p:nvPicPr>
            <p:cNvPr id="38" name="Picture 37" descr="check_c.png"/>
            <p:cNvPicPr>
              <a:picLocks noChangeAspect="1"/>
            </p:cNvPicPr>
            <p:nvPr/>
          </p:nvPicPr>
          <p:blipFill>
            <a:blip r:embed="rId5"/>
            <a:stretch>
              <a:fillRect/>
            </a:stretch>
          </p:blipFill>
          <p:spPr>
            <a:xfrm>
              <a:off x="4773168" y="4187952"/>
              <a:ext cx="237744" cy="237744"/>
            </a:xfrm>
            <a:prstGeom prst="rect">
              <a:avLst/>
            </a:prstGeom>
          </p:spPr>
        </p:pic>
        <p:sp>
          <p:nvSpPr>
            <p:cNvPr id="39" name="TextBox 38"/>
            <p:cNvSpPr txBox="1"/>
            <p:nvPr/>
          </p:nvSpPr>
          <p:spPr>
            <a:xfrm>
              <a:off x="5138928" y="4160520"/>
              <a:ext cx="2880360" cy="566928"/>
            </a:xfrm>
            <a:prstGeom prst="rect">
              <a:avLst/>
            </a:prstGeom>
            <a:noFill/>
          </p:spPr>
          <p:txBody>
            <a:bodyPr wrap="square" lIns="0" tIns="0" rIns="0" bIns="0" anchor="t">
              <a:spAutoFit/>
            </a:bodyPr>
            <a:lstStyle/>
            <a:p>
              <a:pPr algn="l"/>
              <a:r>
                <a:rPr sz="1250" b="0" i="0">
                  <a:solidFill>
                    <a:srgbClr val="052140"/>
                  </a:solidFill>
                </a:rPr>
                <a:t>Health podcast</a:t>
              </a:r>
            </a:p>
          </p:txBody>
        </p:sp>
        <p:pic>
          <p:nvPicPr>
            <p:cNvPr id="40" name="Picture 39" descr="check_c.png"/>
            <p:cNvPicPr>
              <a:picLocks noChangeAspect="1"/>
            </p:cNvPicPr>
            <p:nvPr/>
          </p:nvPicPr>
          <p:blipFill>
            <a:blip r:embed="rId5"/>
            <a:stretch>
              <a:fillRect/>
            </a:stretch>
          </p:blipFill>
          <p:spPr>
            <a:xfrm>
              <a:off x="4773168" y="4736592"/>
              <a:ext cx="237744" cy="237744"/>
            </a:xfrm>
            <a:prstGeom prst="rect">
              <a:avLst/>
            </a:prstGeom>
          </p:spPr>
        </p:pic>
        <p:sp>
          <p:nvSpPr>
            <p:cNvPr id="41" name="TextBox 40"/>
            <p:cNvSpPr txBox="1"/>
            <p:nvPr/>
          </p:nvSpPr>
          <p:spPr>
            <a:xfrm>
              <a:off x="5138928" y="4709160"/>
              <a:ext cx="2880360" cy="566928"/>
            </a:xfrm>
            <a:prstGeom prst="rect">
              <a:avLst/>
            </a:prstGeom>
            <a:noFill/>
          </p:spPr>
          <p:txBody>
            <a:bodyPr wrap="square" lIns="0" tIns="0" rIns="0" bIns="0" anchor="t">
              <a:spAutoFit/>
            </a:bodyPr>
            <a:lstStyle/>
            <a:p>
              <a:pPr algn="l"/>
              <a:r>
                <a:rPr sz="1250" b="0" i="0">
                  <a:solidFill>
                    <a:srgbClr val="052140"/>
                  </a:solidFill>
                </a:rPr>
                <a:t>Virtual fitness class</a:t>
              </a:r>
            </a:p>
          </p:txBody>
        </p:sp>
      </p:grpSp>
      <p:grpSp>
        <p:nvGrpSpPr>
          <p:cNvPr id="14" name="Group 13"/>
          <p:cNvGrpSpPr/>
          <p:nvPr/>
        </p:nvGrpSpPr>
        <p:grpSpPr>
          <a:xfrm>
            <a:off x="612648" y="5806440"/>
            <a:ext cx="7543800" cy="457200"/>
            <a:chOff x="612648" y="5806440"/>
            <a:chExt cx="7543800" cy="457200"/>
          </a:xfrm>
        </p:grpSpPr>
        <p:sp>
          <p:nvSpPr>
            <p:cNvPr id="42" name="Rounded Rectangle 41"/>
            <p:cNvSpPr/>
            <p:nvPr/>
          </p:nvSpPr>
          <p:spPr>
            <a:xfrm>
              <a:off x="612648" y="5806440"/>
              <a:ext cx="7543800" cy="457200"/>
            </a:xfrm>
            <a:prstGeom prst="roundRect">
              <a:avLst>
                <a:gd name="adj" fmla="val 50000"/>
              </a:avLst>
            </a:prstGeom>
            <a:solidFill>
              <a:srgbClr val="FFF0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3" name="Picture 42" descr="award_c.png"/>
            <p:cNvPicPr>
              <a:picLocks noChangeAspect="1"/>
            </p:cNvPicPr>
            <p:nvPr/>
          </p:nvPicPr>
          <p:blipFill>
            <a:blip r:embed="rId7"/>
            <a:stretch>
              <a:fillRect/>
            </a:stretch>
          </p:blipFill>
          <p:spPr>
            <a:xfrm>
              <a:off x="822960" y="5879592"/>
              <a:ext cx="310896" cy="310896"/>
            </a:xfrm>
            <a:prstGeom prst="rect">
              <a:avLst/>
            </a:prstGeom>
          </p:spPr>
        </p:pic>
        <p:sp>
          <p:nvSpPr>
            <p:cNvPr id="44" name="TextBox 43"/>
            <p:cNvSpPr txBox="1"/>
            <p:nvPr/>
          </p:nvSpPr>
          <p:spPr>
            <a:xfrm>
              <a:off x="1234440" y="5806440"/>
              <a:ext cx="6766560" cy="457200"/>
            </a:xfrm>
            <a:prstGeom prst="rect">
              <a:avLst/>
            </a:prstGeom>
            <a:noFill/>
          </p:spPr>
          <p:txBody>
            <a:bodyPr wrap="square" lIns="0" tIns="0" rIns="0" bIns="0" anchor="ctr">
              <a:spAutoFit/>
            </a:bodyPr>
            <a:lstStyle/>
            <a:p>
              <a:pPr algn="l"/>
              <a:r>
                <a:rPr sz="1250" b="1" i="0">
                  <a:solidFill>
                    <a:srgbClr val="052140"/>
                  </a:solidFill>
                </a:rPr>
                <a:t>Everyone earns bWell points for joining any activity or completing a biometric screening</a:t>
              </a:r>
            </a:p>
          </p:txBody>
        </p:sp>
      </p:grpSp>
      <p:grpSp>
        <p:nvGrpSpPr>
          <p:cNvPr id="15" name="Group 14"/>
          <p:cNvGrpSpPr/>
          <p:nvPr/>
        </p:nvGrpSpPr>
        <p:grpSpPr>
          <a:xfrm>
            <a:off x="8549640" y="2240280"/>
            <a:ext cx="3017520" cy="3931919"/>
            <a:chOff x="8549640" y="2240280"/>
            <a:chExt cx="3017520" cy="3931919"/>
          </a:xfrm>
        </p:grpSpPr>
        <p:sp>
          <p:nvSpPr>
            <p:cNvPr id="45" name="Rounded Rectangle 44"/>
            <p:cNvSpPr/>
            <p:nvPr/>
          </p:nvSpPr>
          <p:spPr>
            <a:xfrm>
              <a:off x="8549640" y="2240280"/>
              <a:ext cx="3017520" cy="1874519"/>
            </a:xfrm>
            <a:prstGeom prst="roundRect">
              <a:avLst>
                <a:gd name="adj" fmla="val 8000"/>
              </a:avLst>
            </a:prstGeom>
            <a:solidFill>
              <a:srgbClr val="EEF4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6" name="Picture 45" descr="image.png"/>
            <p:cNvPicPr>
              <a:picLocks noChangeAspect="1"/>
            </p:cNvPicPr>
            <p:nvPr/>
          </p:nvPicPr>
          <p:blipFill>
            <a:blip r:embed="rId8"/>
            <a:stretch>
              <a:fillRect/>
            </a:stretch>
          </p:blipFill>
          <p:spPr>
            <a:xfrm>
              <a:off x="8686800" y="2423160"/>
              <a:ext cx="1508760" cy="1508760"/>
            </a:xfrm>
            <a:prstGeom prst="rect">
              <a:avLst/>
            </a:prstGeom>
          </p:spPr>
        </p:pic>
        <p:sp>
          <p:nvSpPr>
            <p:cNvPr id="47" name="TextBox 46"/>
            <p:cNvSpPr txBox="1"/>
            <p:nvPr/>
          </p:nvSpPr>
          <p:spPr>
            <a:xfrm>
              <a:off x="10314432" y="2423160"/>
              <a:ext cx="1143000" cy="1508760"/>
            </a:xfrm>
            <a:prstGeom prst="rect">
              <a:avLst/>
            </a:prstGeom>
            <a:noFill/>
          </p:spPr>
          <p:txBody>
            <a:bodyPr wrap="square" lIns="0" tIns="0" rIns="0" bIns="0" anchor="ctr">
              <a:spAutoFit/>
            </a:bodyPr>
            <a:lstStyle/>
            <a:p>
              <a:pPr algn="l"/>
              <a:r>
                <a:rPr sz="1100" b="0" i="0">
                  <a:solidFill>
                    <a:srgbClr val="4A5568"/>
                  </a:solidFill>
                </a:rPr>
                <a:t>Scan for</a:t>
              </a:r>
            </a:p>
            <a:p>
              <a:pPr algn="l"/>
              <a:r>
                <a:rPr sz="1250" b="1" i="0">
                  <a:solidFill>
                    <a:srgbClr val="052140"/>
                  </a:solidFill>
                </a:rPr>
                <a:t>Health Fair website</a:t>
              </a:r>
            </a:p>
          </p:txBody>
        </p:sp>
        <p:sp>
          <p:nvSpPr>
            <p:cNvPr id="48" name="Rounded Rectangle 47"/>
            <p:cNvSpPr/>
            <p:nvPr/>
          </p:nvSpPr>
          <p:spPr>
            <a:xfrm>
              <a:off x="8549640" y="4297680"/>
              <a:ext cx="3017520" cy="1874519"/>
            </a:xfrm>
            <a:prstGeom prst="roundRect">
              <a:avLst>
                <a:gd name="adj" fmla="val 8000"/>
              </a:avLst>
            </a:prstGeom>
            <a:solidFill>
              <a:srgbClr val="EEF4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9" name="Picture 48" descr="image.png"/>
            <p:cNvPicPr>
              <a:picLocks noChangeAspect="1"/>
            </p:cNvPicPr>
            <p:nvPr/>
          </p:nvPicPr>
          <p:blipFill>
            <a:blip r:embed="rId9"/>
            <a:stretch>
              <a:fillRect/>
            </a:stretch>
          </p:blipFill>
          <p:spPr>
            <a:xfrm>
              <a:off x="8686800" y="4480560"/>
              <a:ext cx="1508760" cy="1508760"/>
            </a:xfrm>
            <a:prstGeom prst="rect">
              <a:avLst/>
            </a:prstGeom>
          </p:spPr>
        </p:pic>
        <p:sp>
          <p:nvSpPr>
            <p:cNvPr id="50" name="TextBox 49"/>
            <p:cNvSpPr txBox="1"/>
            <p:nvPr/>
          </p:nvSpPr>
          <p:spPr>
            <a:xfrm>
              <a:off x="10314432" y="4480560"/>
              <a:ext cx="1143000" cy="1508760"/>
            </a:xfrm>
            <a:prstGeom prst="rect">
              <a:avLst/>
            </a:prstGeom>
            <a:noFill/>
          </p:spPr>
          <p:txBody>
            <a:bodyPr wrap="square" lIns="0" tIns="0" rIns="0" bIns="0" anchor="ctr">
              <a:spAutoFit/>
            </a:bodyPr>
            <a:lstStyle/>
            <a:p>
              <a:pPr algn="l"/>
              <a:r>
                <a:rPr sz="1100" b="0" i="0">
                  <a:solidFill>
                    <a:srgbClr val="4A5568"/>
                  </a:solidFill>
                </a:rPr>
                <a:t>Scan for</a:t>
              </a:r>
            </a:p>
            <a:p>
              <a:pPr algn="l"/>
              <a:r>
                <a:rPr sz="1250" b="1" i="0">
                  <a:solidFill>
                    <a:srgbClr val="052140"/>
                  </a:solidFill>
                </a:rPr>
                <a:t>Spine evaluation sign-up</a:t>
              </a:r>
            </a:p>
          </p:txBody>
        </p:sp>
      </p:grpSp>
    </p:spTree>
    <p:extLst>
      <p:ext uri="{BB962C8B-B14F-4D97-AF65-F5344CB8AC3E}">
        <p14:creationId xmlns:p14="http://schemas.microsoft.com/office/powerpoint/2010/main" val="124705083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444B6A02-FE99-09FA-8B4D-B380C2A49508}"/>
              </a:ext>
            </a:extLst>
          </p:cNvPr>
          <p:cNvSpPr>
            <a:spLocks noGrp="1"/>
          </p:cNvSpPr>
          <p:nvPr>
            <p:ph type="title"/>
          </p:nvPr>
        </p:nvSpPr>
        <p:spPr>
          <a:xfrm>
            <a:off x="557784" y="3310128"/>
            <a:ext cx="6309360" cy="548640"/>
          </a:xfrm>
        </p:spPr>
        <p:txBody>
          <a:bodyPr wrap="square" lIns="0" tIns="0" rIns="0" bIns="0" anchor="ctr"/>
          <a:lstStyle/>
          <a:p>
            <a:pPr>
              <a:lnSpc>
                <a:spcPct val="70000"/>
              </a:lnSpc>
            </a:pPr>
            <a:r>
              <a:rPr sz="3400">
                <a:solidFill>
                  <a:srgbClr val="FFFFFF"/>
                </a:solidFill>
              </a:rPr>
              <a:t>2027 Benefits Enrollment</a:t>
            </a:r>
          </a:p>
        </p:txBody>
      </p:sp>
      <p:pic>
        <p:nvPicPr>
          <p:cNvPr id="4" name="Picture 3" descr="A group of people in a line&#10;&#10;Description automatically generated">
            <a:extLst>
              <a:ext uri="{FF2B5EF4-FFF2-40B4-BE49-F238E27FC236}">
                <a16:creationId xmlns:a16="http://schemas.microsoft.com/office/drawing/2014/main" id="{C3300A1E-6364-1829-0952-AC0B31C83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212" y="2039500"/>
            <a:ext cx="1219200" cy="1219200"/>
          </a:xfrm>
          <a:prstGeom prst="rect">
            <a:avLst/>
          </a:prstGeom>
        </p:spPr>
      </p:pic>
      <p:sp>
        <p:nvSpPr>
          <p:cNvPr id="18" name="TextBox 17"/>
          <p:cNvSpPr txBox="1"/>
          <p:nvPr/>
        </p:nvSpPr>
        <p:spPr>
          <a:xfrm>
            <a:off x="557784" y="3886200"/>
            <a:ext cx="6309360" cy="411480"/>
          </a:xfrm>
          <a:prstGeom prst="rect">
            <a:avLst/>
          </a:prstGeom>
          <a:noFill/>
        </p:spPr>
        <p:txBody>
          <a:bodyPr wrap="square" lIns="0" tIns="0" rIns="0" bIns="0" anchor="t">
            <a:spAutoFit/>
          </a:bodyPr>
          <a:lstStyle/>
          <a:p>
            <a:pPr algn="l"/>
            <a:r>
              <a:rPr sz="2000" b="1" i="0">
                <a:solidFill>
                  <a:srgbClr val="FF5A4D"/>
                </a:solidFill>
              </a:rPr>
              <a:t>October 26 – November 6, 2026</a:t>
            </a:r>
          </a:p>
        </p:txBody>
      </p:sp>
      <p:sp>
        <p:nvSpPr>
          <p:cNvPr id="19" name="TextBox 18"/>
          <p:cNvSpPr txBox="1"/>
          <p:nvPr/>
        </p:nvSpPr>
        <p:spPr>
          <a:xfrm>
            <a:off x="557784" y="4480560"/>
            <a:ext cx="6309360" cy="320040"/>
          </a:xfrm>
          <a:prstGeom prst="rect">
            <a:avLst/>
          </a:prstGeom>
          <a:noFill/>
        </p:spPr>
        <p:txBody>
          <a:bodyPr wrap="square" lIns="0" tIns="0" rIns="0" bIns="0" anchor="t">
            <a:spAutoFit/>
          </a:bodyPr>
          <a:lstStyle/>
          <a:p>
            <a:pPr algn="l"/>
            <a:r>
              <a:rPr sz="1200" b="1" i="0">
                <a:solidFill>
                  <a:srgbClr val="758CE5"/>
                </a:solidFill>
              </a:rPr>
              <a:t>YOUR ENROLLMENT CHECKLIST</a:t>
            </a:r>
          </a:p>
        </p:txBody>
      </p:sp>
      <p:grpSp>
        <p:nvGrpSpPr>
          <p:cNvPr id="8" name="Group 7"/>
          <p:cNvGrpSpPr/>
          <p:nvPr/>
        </p:nvGrpSpPr>
        <p:grpSpPr>
          <a:xfrm>
            <a:off x="557784" y="4809744"/>
            <a:ext cx="6318504" cy="402336"/>
            <a:chOff x="557784" y="4809744"/>
            <a:chExt cx="6318504" cy="402336"/>
          </a:xfrm>
        </p:grpSpPr>
        <p:sp>
          <p:nvSpPr>
            <p:cNvPr id="20" name="Oval 19"/>
            <p:cNvSpPr/>
            <p:nvPr/>
          </p:nvSpPr>
          <p:spPr>
            <a:xfrm>
              <a:off x="557784" y="4846320"/>
              <a:ext cx="329184" cy="329184"/>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check_w.png"/>
            <p:cNvPicPr>
              <a:picLocks noChangeAspect="1"/>
            </p:cNvPicPr>
            <p:nvPr/>
          </p:nvPicPr>
          <p:blipFill>
            <a:blip r:embed="rId4"/>
            <a:stretch>
              <a:fillRect/>
            </a:stretch>
          </p:blipFill>
          <p:spPr>
            <a:xfrm>
              <a:off x="623620" y="4912156"/>
              <a:ext cx="197510" cy="197510"/>
            </a:xfrm>
            <a:prstGeom prst="rect">
              <a:avLst/>
            </a:prstGeom>
          </p:spPr>
        </p:pic>
        <p:sp>
          <p:nvSpPr>
            <p:cNvPr id="22" name="TextBox 21"/>
            <p:cNvSpPr txBox="1"/>
            <p:nvPr/>
          </p:nvSpPr>
          <p:spPr>
            <a:xfrm>
              <a:off x="1024128" y="4809744"/>
              <a:ext cx="5852160" cy="402336"/>
            </a:xfrm>
            <a:prstGeom prst="rect">
              <a:avLst/>
            </a:prstGeom>
            <a:noFill/>
          </p:spPr>
          <p:txBody>
            <a:bodyPr wrap="square" lIns="0" tIns="0" rIns="0" bIns="0" anchor="ctr">
              <a:spAutoFit/>
            </a:bodyPr>
            <a:lstStyle/>
            <a:p>
              <a:pPr algn="l"/>
              <a:r>
                <a:rPr sz="1400" b="0" i="0">
                  <a:solidFill>
                    <a:srgbClr val="FFFFFF"/>
                  </a:solidFill>
                </a:rPr>
                <a:t>Make changes to your coverage</a:t>
              </a:r>
            </a:p>
          </p:txBody>
        </p:sp>
      </p:grpSp>
      <p:grpSp>
        <p:nvGrpSpPr>
          <p:cNvPr id="9" name="Group 8"/>
          <p:cNvGrpSpPr/>
          <p:nvPr/>
        </p:nvGrpSpPr>
        <p:grpSpPr>
          <a:xfrm>
            <a:off x="557784" y="5266944"/>
            <a:ext cx="6318504" cy="402336"/>
            <a:chOff x="557784" y="5266944"/>
            <a:chExt cx="6318504" cy="402336"/>
          </a:xfrm>
        </p:grpSpPr>
        <p:sp>
          <p:nvSpPr>
            <p:cNvPr id="23" name="Oval 22"/>
            <p:cNvSpPr/>
            <p:nvPr/>
          </p:nvSpPr>
          <p:spPr>
            <a:xfrm>
              <a:off x="557784" y="5303520"/>
              <a:ext cx="329184" cy="329184"/>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descr="check_w.png"/>
            <p:cNvPicPr>
              <a:picLocks noChangeAspect="1"/>
            </p:cNvPicPr>
            <p:nvPr/>
          </p:nvPicPr>
          <p:blipFill>
            <a:blip r:embed="rId4"/>
            <a:stretch>
              <a:fillRect/>
            </a:stretch>
          </p:blipFill>
          <p:spPr>
            <a:xfrm>
              <a:off x="623620" y="5369356"/>
              <a:ext cx="197510" cy="197510"/>
            </a:xfrm>
            <a:prstGeom prst="rect">
              <a:avLst/>
            </a:prstGeom>
          </p:spPr>
        </p:pic>
        <p:sp>
          <p:nvSpPr>
            <p:cNvPr id="25" name="TextBox 24"/>
            <p:cNvSpPr txBox="1"/>
            <p:nvPr/>
          </p:nvSpPr>
          <p:spPr>
            <a:xfrm>
              <a:off x="1024128" y="5266944"/>
              <a:ext cx="5852160" cy="402336"/>
            </a:xfrm>
            <a:prstGeom prst="rect">
              <a:avLst/>
            </a:prstGeom>
            <a:noFill/>
          </p:spPr>
          <p:txBody>
            <a:bodyPr wrap="square" lIns="0" tIns="0" rIns="0" bIns="0" anchor="ctr">
              <a:spAutoFit/>
            </a:bodyPr>
            <a:lstStyle/>
            <a:p>
              <a:pPr algn="l"/>
              <a:r>
                <a:rPr sz="1400" b="0" i="0">
                  <a:solidFill>
                    <a:srgbClr val="FFFFFF"/>
                  </a:solidFill>
                </a:rPr>
                <a:t>Contribute to an HSA or FSA</a:t>
              </a:r>
              <a:r>
                <a:rPr sz="1400" b="1" i="0">
                  <a:solidFill>
                    <a:srgbClr val="FF5A4D"/>
                  </a:solidFill>
                </a:rPr>
                <a:t>  Elections don’t roll over!</a:t>
              </a:r>
            </a:p>
          </p:txBody>
        </p:sp>
      </p:grpSp>
      <p:grpSp>
        <p:nvGrpSpPr>
          <p:cNvPr id="10" name="Group 9"/>
          <p:cNvGrpSpPr/>
          <p:nvPr/>
        </p:nvGrpSpPr>
        <p:grpSpPr>
          <a:xfrm>
            <a:off x="557784" y="5724144"/>
            <a:ext cx="6318504" cy="402336"/>
            <a:chOff x="557784" y="5724144"/>
            <a:chExt cx="6318504" cy="402336"/>
          </a:xfrm>
        </p:grpSpPr>
        <p:sp>
          <p:nvSpPr>
            <p:cNvPr id="26" name="Oval 25"/>
            <p:cNvSpPr/>
            <p:nvPr/>
          </p:nvSpPr>
          <p:spPr>
            <a:xfrm>
              <a:off x="557784" y="5760720"/>
              <a:ext cx="329184" cy="329184"/>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Picture 26" descr="check_w.png"/>
            <p:cNvPicPr>
              <a:picLocks noChangeAspect="1"/>
            </p:cNvPicPr>
            <p:nvPr/>
          </p:nvPicPr>
          <p:blipFill>
            <a:blip r:embed="rId4"/>
            <a:stretch>
              <a:fillRect/>
            </a:stretch>
          </p:blipFill>
          <p:spPr>
            <a:xfrm>
              <a:off x="623620" y="5826556"/>
              <a:ext cx="197510" cy="197510"/>
            </a:xfrm>
            <a:prstGeom prst="rect">
              <a:avLst/>
            </a:prstGeom>
          </p:spPr>
        </p:pic>
        <p:sp>
          <p:nvSpPr>
            <p:cNvPr id="28" name="TextBox 27"/>
            <p:cNvSpPr txBox="1"/>
            <p:nvPr/>
          </p:nvSpPr>
          <p:spPr>
            <a:xfrm>
              <a:off x="1024128" y="5724144"/>
              <a:ext cx="5852160" cy="402336"/>
            </a:xfrm>
            <a:prstGeom prst="rect">
              <a:avLst/>
            </a:prstGeom>
            <a:noFill/>
          </p:spPr>
          <p:txBody>
            <a:bodyPr wrap="square" lIns="0" tIns="0" rIns="0" bIns="0" anchor="ctr">
              <a:spAutoFit/>
            </a:bodyPr>
            <a:lstStyle/>
            <a:p>
              <a:pPr algn="l"/>
              <a:r>
                <a:rPr sz="1400" b="0" i="0">
                  <a:solidFill>
                    <a:srgbClr val="FFFFFF"/>
                  </a:solidFill>
                </a:rPr>
                <a:t>Review and update your beneficiaries</a:t>
              </a:r>
            </a:p>
          </p:txBody>
        </p:sp>
      </p:grpSp>
      <p:grpSp>
        <p:nvGrpSpPr>
          <p:cNvPr id="11" name="Group 10"/>
          <p:cNvGrpSpPr/>
          <p:nvPr/>
        </p:nvGrpSpPr>
        <p:grpSpPr>
          <a:xfrm>
            <a:off x="557784" y="6181344"/>
            <a:ext cx="6318504" cy="402336"/>
            <a:chOff x="557784" y="6181344"/>
            <a:chExt cx="6318504" cy="402336"/>
          </a:xfrm>
        </p:grpSpPr>
        <p:sp>
          <p:nvSpPr>
            <p:cNvPr id="29" name="Oval 28"/>
            <p:cNvSpPr/>
            <p:nvPr/>
          </p:nvSpPr>
          <p:spPr>
            <a:xfrm>
              <a:off x="557784" y="6217920"/>
              <a:ext cx="329184" cy="329184"/>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Picture 29" descr="check_w.png"/>
            <p:cNvPicPr>
              <a:picLocks noChangeAspect="1"/>
            </p:cNvPicPr>
            <p:nvPr/>
          </p:nvPicPr>
          <p:blipFill>
            <a:blip r:embed="rId4"/>
            <a:stretch>
              <a:fillRect/>
            </a:stretch>
          </p:blipFill>
          <p:spPr>
            <a:xfrm>
              <a:off x="623620" y="6283756"/>
              <a:ext cx="197510" cy="197510"/>
            </a:xfrm>
            <a:prstGeom prst="rect">
              <a:avLst/>
            </a:prstGeom>
          </p:spPr>
        </p:pic>
        <p:sp>
          <p:nvSpPr>
            <p:cNvPr id="31" name="TextBox 30"/>
            <p:cNvSpPr txBox="1"/>
            <p:nvPr/>
          </p:nvSpPr>
          <p:spPr>
            <a:xfrm>
              <a:off x="1024128" y="6181344"/>
              <a:ext cx="5852160" cy="402336"/>
            </a:xfrm>
            <a:prstGeom prst="rect">
              <a:avLst/>
            </a:prstGeom>
            <a:noFill/>
          </p:spPr>
          <p:txBody>
            <a:bodyPr wrap="square" lIns="0" tIns="0" rIns="0" bIns="0" anchor="ctr">
              <a:spAutoFit/>
            </a:bodyPr>
            <a:lstStyle/>
            <a:p>
              <a:pPr algn="l"/>
              <a:r>
                <a:rPr sz="1400" b="0" i="0">
                  <a:solidFill>
                    <a:srgbClr val="FFFFFF"/>
                  </a:solidFill>
                </a:rPr>
                <a:t>Check your home address, phone number and email</a:t>
              </a:r>
            </a:p>
          </p:txBody>
        </p:sp>
      </p:grpSp>
    </p:spTree>
    <p:extLst>
      <p:ext uri="{BB962C8B-B14F-4D97-AF65-F5344CB8AC3E}">
        <p14:creationId xmlns:p14="http://schemas.microsoft.com/office/powerpoint/2010/main" val="36267237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3C15-A0BC-F409-5BFB-308F70D00486}"/>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53727032-B813-2715-E858-8CABB61E8C8D}"/>
              </a:ext>
            </a:extLst>
          </p:cNvPr>
          <p:cNvSpPr>
            <a:spLocks noGrp="1"/>
          </p:cNvSpPr>
          <p:nvPr>
            <p:ph type="title"/>
          </p:nvPr>
        </p:nvSpPr>
        <p:spPr>
          <a:xfrm>
            <a:off x="612648" y="1463040"/>
            <a:ext cx="6858000" cy="566928"/>
          </a:xfrm>
        </p:spPr>
        <p:txBody>
          <a:bodyPr wrap="square" lIns="0" tIns="0" rIns="0" bIns="0" anchor="ctr"/>
          <a:lstStyle/>
          <a:p>
            <a:r>
              <a:rPr sz="3000">
                <a:solidFill>
                  <a:srgbClr val="FF5A4D"/>
                </a:solidFill>
              </a:rPr>
              <a:t>Information and Resources</a:t>
            </a:r>
          </a:p>
        </p:txBody>
      </p:sp>
      <p:sp>
        <p:nvSpPr>
          <p:cNvPr id="18" name="Rounded Rectangle 17"/>
          <p:cNvSpPr/>
          <p:nvPr/>
        </p:nvSpPr>
        <p:spPr>
          <a:xfrm>
            <a:off x="8183879" y="1536192"/>
            <a:ext cx="3383280" cy="457200"/>
          </a:xfrm>
          <a:prstGeom prst="roundRect">
            <a:avLst>
              <a:gd name="adj" fmla="val 50000"/>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183879" y="1536192"/>
            <a:ext cx="3383280" cy="457200"/>
          </a:xfrm>
          <a:prstGeom prst="rect">
            <a:avLst/>
          </a:prstGeom>
          <a:noFill/>
        </p:spPr>
        <p:txBody>
          <a:bodyPr wrap="square" lIns="0" tIns="0" rIns="0" bIns="0" anchor="ctr">
            <a:spAutoFit/>
          </a:bodyPr>
          <a:lstStyle/>
          <a:p>
            <a:pPr algn="ctr"/>
            <a:r>
              <a:rPr sz="1400" b="1" i="0">
                <a:solidFill>
                  <a:srgbClr val="FFFFFF"/>
                </a:solidFill>
              </a:rPr>
              <a:t>Both sites live October 26</a:t>
            </a:r>
          </a:p>
        </p:txBody>
      </p:sp>
      <p:grpSp>
        <p:nvGrpSpPr>
          <p:cNvPr id="12" name="Group 11"/>
          <p:cNvGrpSpPr/>
          <p:nvPr/>
        </p:nvGrpSpPr>
        <p:grpSpPr>
          <a:xfrm>
            <a:off x="612648" y="2286000"/>
            <a:ext cx="5678424" cy="3520440"/>
            <a:chOff x="612648" y="2286000"/>
            <a:chExt cx="5678424" cy="3520440"/>
          </a:xfrm>
        </p:grpSpPr>
        <p:sp>
          <p:nvSpPr>
            <p:cNvPr id="20" name="Rounded Rectangle 19"/>
            <p:cNvSpPr/>
            <p:nvPr/>
          </p:nvSpPr>
          <p:spPr>
            <a:xfrm>
              <a:off x="612648" y="2286000"/>
              <a:ext cx="5257800" cy="35204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932688" y="2542032"/>
              <a:ext cx="822960" cy="822960"/>
            </a:xfrm>
            <a:prstGeom prst="ellipse">
              <a:avLst/>
            </a:prstGeom>
            <a:solidFill>
              <a:srgbClr val="0521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Picture 21" descr="book_w.png"/>
            <p:cNvPicPr>
              <a:picLocks noChangeAspect="1"/>
            </p:cNvPicPr>
            <p:nvPr/>
          </p:nvPicPr>
          <p:blipFill>
            <a:blip r:embed="rId3"/>
            <a:stretch>
              <a:fillRect/>
            </a:stretch>
          </p:blipFill>
          <p:spPr>
            <a:xfrm>
              <a:off x="1130198" y="2739542"/>
              <a:ext cx="427939" cy="427939"/>
            </a:xfrm>
            <a:prstGeom prst="rect">
              <a:avLst/>
            </a:prstGeom>
          </p:spPr>
        </p:pic>
        <p:sp>
          <p:nvSpPr>
            <p:cNvPr id="23" name="TextBox 22"/>
            <p:cNvSpPr txBox="1"/>
            <p:nvPr/>
          </p:nvSpPr>
          <p:spPr>
            <a:xfrm>
              <a:off x="1984248" y="2542032"/>
              <a:ext cx="3657600" cy="822960"/>
            </a:xfrm>
            <a:prstGeom prst="rect">
              <a:avLst/>
            </a:prstGeom>
            <a:noFill/>
          </p:spPr>
          <p:txBody>
            <a:bodyPr wrap="square" lIns="0" tIns="0" rIns="0" bIns="0" anchor="ctr">
              <a:spAutoFit/>
            </a:bodyPr>
            <a:lstStyle/>
            <a:p>
              <a:pPr algn="l"/>
              <a:r>
                <a:rPr sz="1300" b="1" i="0">
                  <a:solidFill>
                    <a:srgbClr val="264580"/>
                  </a:solidFill>
                </a:rPr>
                <a:t>STEP 1: LEARN</a:t>
              </a:r>
            </a:p>
            <a:p>
              <a:pPr algn="l"/>
              <a:r>
                <a:rPr sz="2200" b="1" i="0">
                  <a:solidFill>
                    <a:srgbClr val="052140"/>
                  </a:solidFill>
                </a:rPr>
                <a:t>mybmcbenefits.com</a:t>
              </a:r>
            </a:p>
          </p:txBody>
        </p:sp>
        <p:pic>
          <p:nvPicPr>
            <p:cNvPr id="24" name="Picture 23" descr="check_b.png"/>
            <p:cNvPicPr>
              <a:picLocks noChangeAspect="1"/>
            </p:cNvPicPr>
            <p:nvPr/>
          </p:nvPicPr>
          <p:blipFill>
            <a:blip r:embed="rId4"/>
            <a:stretch>
              <a:fillRect/>
            </a:stretch>
          </p:blipFill>
          <p:spPr>
            <a:xfrm>
              <a:off x="978408" y="3739896"/>
              <a:ext cx="274320" cy="274320"/>
            </a:xfrm>
            <a:prstGeom prst="rect">
              <a:avLst/>
            </a:prstGeom>
          </p:spPr>
        </p:pic>
        <p:sp>
          <p:nvSpPr>
            <p:cNvPr id="25" name="TextBox 24"/>
            <p:cNvSpPr txBox="1"/>
            <p:nvPr/>
          </p:nvSpPr>
          <p:spPr>
            <a:xfrm>
              <a:off x="1435608" y="3703320"/>
              <a:ext cx="4251960" cy="548640"/>
            </a:xfrm>
            <a:prstGeom prst="rect">
              <a:avLst/>
            </a:prstGeom>
            <a:noFill/>
          </p:spPr>
          <p:txBody>
            <a:bodyPr wrap="square" lIns="0" tIns="0" rIns="0" bIns="0" anchor="t">
              <a:spAutoFit/>
            </a:bodyPr>
            <a:lstStyle/>
            <a:p>
              <a:pPr algn="l"/>
              <a:r>
                <a:rPr sz="1500" b="0" i="0">
                  <a:solidFill>
                    <a:srgbClr val="052140"/>
                  </a:solidFill>
                </a:rPr>
                <a:t>Great information about all your benefits</a:t>
              </a:r>
            </a:p>
          </p:txBody>
        </p:sp>
        <p:pic>
          <p:nvPicPr>
            <p:cNvPr id="26" name="Picture 25" descr="check_b.png"/>
            <p:cNvPicPr>
              <a:picLocks noChangeAspect="1"/>
            </p:cNvPicPr>
            <p:nvPr/>
          </p:nvPicPr>
          <p:blipFill>
            <a:blip r:embed="rId4"/>
            <a:stretch>
              <a:fillRect/>
            </a:stretch>
          </p:blipFill>
          <p:spPr>
            <a:xfrm>
              <a:off x="978408" y="4306824"/>
              <a:ext cx="274320" cy="274320"/>
            </a:xfrm>
            <a:prstGeom prst="rect">
              <a:avLst/>
            </a:prstGeom>
          </p:spPr>
        </p:pic>
        <p:sp>
          <p:nvSpPr>
            <p:cNvPr id="27" name="TextBox 26"/>
            <p:cNvSpPr txBox="1"/>
            <p:nvPr/>
          </p:nvSpPr>
          <p:spPr>
            <a:xfrm>
              <a:off x="1435608" y="4270248"/>
              <a:ext cx="4251960" cy="548640"/>
            </a:xfrm>
            <a:prstGeom prst="rect">
              <a:avLst/>
            </a:prstGeom>
            <a:noFill/>
          </p:spPr>
          <p:txBody>
            <a:bodyPr wrap="square" lIns="0" tIns="0" rIns="0" bIns="0" anchor="t">
              <a:spAutoFit/>
            </a:bodyPr>
            <a:lstStyle/>
            <a:p>
              <a:pPr algn="l"/>
              <a:r>
                <a:rPr sz="1500" b="0" i="0">
                  <a:solidFill>
                    <a:srgbClr val="052140"/>
                  </a:solidFill>
                </a:rPr>
                <a:t>Annual Enrollment feature</a:t>
              </a:r>
            </a:p>
          </p:txBody>
        </p:sp>
        <p:pic>
          <p:nvPicPr>
            <p:cNvPr id="28" name="Picture 27" descr="check_b.png"/>
            <p:cNvPicPr>
              <a:picLocks noChangeAspect="1"/>
            </p:cNvPicPr>
            <p:nvPr/>
          </p:nvPicPr>
          <p:blipFill>
            <a:blip r:embed="rId4"/>
            <a:stretch>
              <a:fillRect/>
            </a:stretch>
          </p:blipFill>
          <p:spPr>
            <a:xfrm>
              <a:off x="978408" y="4873752"/>
              <a:ext cx="274320" cy="274320"/>
            </a:xfrm>
            <a:prstGeom prst="rect">
              <a:avLst/>
            </a:prstGeom>
          </p:spPr>
        </p:pic>
        <p:sp>
          <p:nvSpPr>
            <p:cNvPr id="29" name="TextBox 28"/>
            <p:cNvSpPr txBox="1"/>
            <p:nvPr/>
          </p:nvSpPr>
          <p:spPr>
            <a:xfrm>
              <a:off x="1435608" y="4837176"/>
              <a:ext cx="4251960" cy="548640"/>
            </a:xfrm>
            <a:prstGeom prst="rect">
              <a:avLst/>
            </a:prstGeom>
            <a:noFill/>
          </p:spPr>
          <p:txBody>
            <a:bodyPr wrap="square" lIns="0" tIns="0" rIns="0" bIns="0" anchor="t">
              <a:spAutoFit/>
            </a:bodyPr>
            <a:lstStyle/>
            <a:p>
              <a:pPr algn="l"/>
              <a:r>
                <a:rPr sz="1500" b="0" i="0">
                  <a:solidFill>
                    <a:srgbClr val="052140"/>
                  </a:solidFill>
                </a:rPr>
                <a:t>Interactive Benefits Guide</a:t>
              </a:r>
            </a:p>
          </p:txBody>
        </p:sp>
        <p:pic>
          <p:nvPicPr>
            <p:cNvPr id="30" name="Picture 29" descr="arrow_c.png"/>
            <p:cNvPicPr>
              <a:picLocks noChangeAspect="1"/>
            </p:cNvPicPr>
            <p:nvPr/>
          </p:nvPicPr>
          <p:blipFill>
            <a:blip r:embed="rId5"/>
            <a:stretch>
              <a:fillRect/>
            </a:stretch>
          </p:blipFill>
          <p:spPr>
            <a:xfrm>
              <a:off x="5961888" y="3794760"/>
              <a:ext cx="329184" cy="329184"/>
            </a:xfrm>
            <a:prstGeom prst="rect">
              <a:avLst/>
            </a:prstGeom>
          </p:spPr>
        </p:pic>
      </p:grpSp>
      <p:grpSp>
        <p:nvGrpSpPr>
          <p:cNvPr id="13" name="Group 12"/>
          <p:cNvGrpSpPr/>
          <p:nvPr/>
        </p:nvGrpSpPr>
        <p:grpSpPr>
          <a:xfrm>
            <a:off x="6327648" y="2286000"/>
            <a:ext cx="5257800" cy="3520440"/>
            <a:chOff x="6327648" y="2286000"/>
            <a:chExt cx="5257800" cy="3520440"/>
          </a:xfrm>
        </p:grpSpPr>
        <p:sp>
          <p:nvSpPr>
            <p:cNvPr id="31" name="Rounded Rectangle 30"/>
            <p:cNvSpPr/>
            <p:nvPr/>
          </p:nvSpPr>
          <p:spPr>
            <a:xfrm>
              <a:off x="6327648" y="2286000"/>
              <a:ext cx="5257800" cy="3520440"/>
            </a:xfrm>
            <a:prstGeom prst="roundRect">
              <a:avLst>
                <a:gd name="adj" fmla="val 8000"/>
              </a:avLst>
            </a:prstGeom>
            <a:solidFill>
              <a:srgbClr val="FFFFFF"/>
            </a:solidFill>
            <a:ln w="12700">
              <a:solidFill>
                <a:srgbClr val="D6E8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6647688" y="2542032"/>
              <a:ext cx="822960" cy="822960"/>
            </a:xfrm>
            <a:prstGeom prst="ellipse">
              <a:avLst/>
            </a:prstGeom>
            <a:solidFill>
              <a:srgbClr val="FF5A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Picture 32" descr="mouse_w.png"/>
            <p:cNvPicPr>
              <a:picLocks noChangeAspect="1"/>
            </p:cNvPicPr>
            <p:nvPr/>
          </p:nvPicPr>
          <p:blipFill>
            <a:blip r:embed="rId6"/>
            <a:stretch>
              <a:fillRect/>
            </a:stretch>
          </p:blipFill>
          <p:spPr>
            <a:xfrm>
              <a:off x="6845198" y="2739542"/>
              <a:ext cx="427939" cy="427939"/>
            </a:xfrm>
            <a:prstGeom prst="rect">
              <a:avLst/>
            </a:prstGeom>
          </p:spPr>
        </p:pic>
        <p:sp>
          <p:nvSpPr>
            <p:cNvPr id="34" name="TextBox 33"/>
            <p:cNvSpPr txBox="1"/>
            <p:nvPr/>
          </p:nvSpPr>
          <p:spPr>
            <a:xfrm>
              <a:off x="7699248" y="2542032"/>
              <a:ext cx="3657600" cy="822960"/>
            </a:xfrm>
            <a:prstGeom prst="rect">
              <a:avLst/>
            </a:prstGeom>
            <a:noFill/>
          </p:spPr>
          <p:txBody>
            <a:bodyPr wrap="square" lIns="0" tIns="0" rIns="0" bIns="0" anchor="ctr">
              <a:spAutoFit/>
            </a:bodyPr>
            <a:lstStyle/>
            <a:p>
              <a:pPr algn="l"/>
              <a:r>
                <a:rPr sz="1300" b="1" i="0">
                  <a:solidFill>
                    <a:srgbClr val="FF5A4D"/>
                  </a:solidFill>
                </a:rPr>
                <a:t>STEP 2: ENROLL</a:t>
              </a:r>
            </a:p>
            <a:p>
              <a:pPr algn="l"/>
              <a:r>
                <a:rPr sz="2200" b="1" i="0">
                  <a:solidFill>
                    <a:srgbClr val="052140"/>
                  </a:solidFill>
                </a:rPr>
                <a:t>mybmcrewards.com</a:t>
              </a:r>
            </a:p>
          </p:txBody>
        </p:sp>
        <p:pic>
          <p:nvPicPr>
            <p:cNvPr id="35" name="Picture 34" descr="check_c.png"/>
            <p:cNvPicPr>
              <a:picLocks noChangeAspect="1"/>
            </p:cNvPicPr>
            <p:nvPr/>
          </p:nvPicPr>
          <p:blipFill>
            <a:blip r:embed="rId7"/>
            <a:stretch>
              <a:fillRect/>
            </a:stretch>
          </p:blipFill>
          <p:spPr>
            <a:xfrm>
              <a:off x="6693408" y="3739896"/>
              <a:ext cx="274320" cy="274320"/>
            </a:xfrm>
            <a:prstGeom prst="rect">
              <a:avLst/>
            </a:prstGeom>
          </p:spPr>
        </p:pic>
        <p:sp>
          <p:nvSpPr>
            <p:cNvPr id="36" name="TextBox 35"/>
            <p:cNvSpPr txBox="1"/>
            <p:nvPr/>
          </p:nvSpPr>
          <p:spPr>
            <a:xfrm>
              <a:off x="7150608" y="3703320"/>
              <a:ext cx="4251960" cy="548640"/>
            </a:xfrm>
            <a:prstGeom prst="rect">
              <a:avLst/>
            </a:prstGeom>
            <a:noFill/>
          </p:spPr>
          <p:txBody>
            <a:bodyPr wrap="square" lIns="0" tIns="0" rIns="0" bIns="0" anchor="t">
              <a:spAutoFit/>
            </a:bodyPr>
            <a:lstStyle/>
            <a:p>
              <a:pPr algn="l"/>
              <a:r>
                <a:rPr sz="1500" b="0" i="0">
                  <a:solidFill>
                    <a:srgbClr val="052140"/>
                  </a:solidFill>
                </a:rPr>
                <a:t>Plan and cost information</a:t>
              </a:r>
            </a:p>
          </p:txBody>
        </p:sp>
        <p:pic>
          <p:nvPicPr>
            <p:cNvPr id="37" name="Picture 36" descr="check_c.png"/>
            <p:cNvPicPr>
              <a:picLocks noChangeAspect="1"/>
            </p:cNvPicPr>
            <p:nvPr/>
          </p:nvPicPr>
          <p:blipFill>
            <a:blip r:embed="rId7"/>
            <a:stretch>
              <a:fillRect/>
            </a:stretch>
          </p:blipFill>
          <p:spPr>
            <a:xfrm>
              <a:off x="6693408" y="4306824"/>
              <a:ext cx="274320" cy="274320"/>
            </a:xfrm>
            <a:prstGeom prst="rect">
              <a:avLst/>
            </a:prstGeom>
          </p:spPr>
        </p:pic>
        <p:sp>
          <p:nvSpPr>
            <p:cNvPr id="38" name="TextBox 37"/>
            <p:cNvSpPr txBox="1"/>
            <p:nvPr/>
          </p:nvSpPr>
          <p:spPr>
            <a:xfrm>
              <a:off x="7150608" y="4270248"/>
              <a:ext cx="4251960" cy="548640"/>
            </a:xfrm>
            <a:prstGeom prst="rect">
              <a:avLst/>
            </a:prstGeom>
            <a:noFill/>
          </p:spPr>
          <p:txBody>
            <a:bodyPr wrap="square" lIns="0" tIns="0" rIns="0" bIns="0" anchor="t">
              <a:spAutoFit/>
            </a:bodyPr>
            <a:lstStyle/>
            <a:p>
              <a:pPr algn="l"/>
              <a:r>
                <a:rPr sz="1500" b="0" i="0">
                  <a:solidFill>
                    <a:srgbClr val="052140"/>
                  </a:solidFill>
                </a:rPr>
                <a:t>Decision tools</a:t>
              </a:r>
            </a:p>
          </p:txBody>
        </p:sp>
        <p:pic>
          <p:nvPicPr>
            <p:cNvPr id="39" name="Picture 38" descr="check_c.png"/>
            <p:cNvPicPr>
              <a:picLocks noChangeAspect="1"/>
            </p:cNvPicPr>
            <p:nvPr/>
          </p:nvPicPr>
          <p:blipFill>
            <a:blip r:embed="rId7"/>
            <a:stretch>
              <a:fillRect/>
            </a:stretch>
          </p:blipFill>
          <p:spPr>
            <a:xfrm>
              <a:off x="6693408" y="4873752"/>
              <a:ext cx="274320" cy="274320"/>
            </a:xfrm>
            <a:prstGeom prst="rect">
              <a:avLst/>
            </a:prstGeom>
          </p:spPr>
        </p:pic>
        <p:sp>
          <p:nvSpPr>
            <p:cNvPr id="40" name="TextBox 39"/>
            <p:cNvSpPr txBox="1"/>
            <p:nvPr/>
          </p:nvSpPr>
          <p:spPr>
            <a:xfrm>
              <a:off x="7150608" y="4837176"/>
              <a:ext cx="4251960" cy="548640"/>
            </a:xfrm>
            <a:prstGeom prst="rect">
              <a:avLst/>
            </a:prstGeom>
            <a:noFill/>
          </p:spPr>
          <p:txBody>
            <a:bodyPr wrap="square" lIns="0" tIns="0" rIns="0" bIns="0" anchor="t">
              <a:spAutoFit/>
            </a:bodyPr>
            <a:lstStyle/>
            <a:p>
              <a:pPr algn="l"/>
              <a:r>
                <a:rPr sz="1500" b="0" i="0">
                  <a:solidFill>
                    <a:srgbClr val="052140"/>
                  </a:solidFill>
                </a:rPr>
                <a:t>Enroll and update dependents and beneficiaries</a:t>
              </a:r>
            </a:p>
          </p:txBody>
        </p:sp>
      </p:grpSp>
      <p:grpSp>
        <p:nvGrpSpPr>
          <p:cNvPr id="14" name="Group 13"/>
          <p:cNvGrpSpPr/>
          <p:nvPr/>
        </p:nvGrpSpPr>
        <p:grpSpPr>
          <a:xfrm>
            <a:off x="612648" y="5961888"/>
            <a:ext cx="10972800" cy="384048"/>
            <a:chOff x="612648" y="5961888"/>
            <a:chExt cx="10972800" cy="384048"/>
          </a:xfrm>
        </p:grpSpPr>
        <p:sp>
          <p:nvSpPr>
            <p:cNvPr id="41" name="Rounded Rectangle 40"/>
            <p:cNvSpPr/>
            <p:nvPr/>
          </p:nvSpPr>
          <p:spPr>
            <a:xfrm>
              <a:off x="612648" y="5961888"/>
              <a:ext cx="10972800" cy="384048"/>
            </a:xfrm>
            <a:prstGeom prst="roundRect">
              <a:avLst>
                <a:gd name="adj" fmla="val 50000"/>
              </a:avLst>
            </a:prstGeom>
            <a:solidFill>
              <a:srgbClr val="FFF0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612648" y="5961888"/>
              <a:ext cx="10972800" cy="384048"/>
            </a:xfrm>
            <a:prstGeom prst="rect">
              <a:avLst/>
            </a:prstGeom>
            <a:noFill/>
          </p:spPr>
          <p:txBody>
            <a:bodyPr wrap="square" lIns="0" tIns="0" rIns="0" bIns="0" anchor="ctr">
              <a:spAutoFit/>
            </a:bodyPr>
            <a:lstStyle/>
            <a:p>
              <a:pPr algn="ctr"/>
              <a:r>
                <a:rPr sz="1300" b="1" i="0">
                  <a:solidFill>
                    <a:srgbClr val="C23A2F"/>
                  </a:solidFill>
                </a:rPr>
                <a:t>Enrollment closes November 6. </a:t>
              </a:r>
              <a:r>
                <a:rPr sz="1300" b="0" i="0">
                  <a:solidFill>
                    <a:srgbClr val="052140"/>
                  </a:solidFill>
                </a:rPr>
                <a:t>Bookmark both sites now.</a:t>
              </a:r>
            </a:p>
          </p:txBody>
        </p:sp>
      </p:grpSp>
    </p:spTree>
    <p:extLst>
      <p:ext uri="{BB962C8B-B14F-4D97-AF65-F5344CB8AC3E}">
        <p14:creationId xmlns:p14="http://schemas.microsoft.com/office/powerpoint/2010/main" val="26805389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BB889-2C68-CE4A-E961-FEDDA7AC489F}"/>
              </a:ext>
            </a:extLst>
          </p:cNvPr>
          <p:cNvSpPr>
            <a:spLocks noGrp="1"/>
          </p:cNvSpPr>
          <p:nvPr>
            <p:ph type="title"/>
          </p:nvPr>
        </p:nvSpPr>
        <p:spPr/>
        <p:txBody>
          <a:bodyPr/>
          <a:lstStyle/>
          <a:p>
            <a:r>
              <a:rPr lang="en-US"/>
              <a:t>Thank you! </a:t>
            </a:r>
            <a:br>
              <a:rPr lang="en-US"/>
            </a:br>
            <a:r>
              <a:rPr lang="en-US"/>
              <a:t> Q&amp;A </a:t>
            </a:r>
          </a:p>
        </p:txBody>
      </p:sp>
    </p:spTree>
    <p:extLst>
      <p:ext uri="{BB962C8B-B14F-4D97-AF65-F5344CB8AC3E}">
        <p14:creationId xmlns:p14="http://schemas.microsoft.com/office/powerpoint/2010/main" val="743863095"/>
      </p:ext>
    </p:extLst>
  </p:cSld>
  <p:clrMapOvr>
    <a:masterClrMapping/>
  </p:clrMapOvr>
  <p:transition spd="med">
    <p:fade/>
  </p:transition>
</p:sld>
</file>

<file path=ppt/theme/theme1.xml><?xml version="1.0" encoding="utf-8"?>
<a:theme xmlns:a="http://schemas.openxmlformats.org/drawingml/2006/main" name="BMC_2024_standard">
  <a:themeElements>
    <a:clrScheme name="BMC_NewBrand_2023">
      <a:dk1>
        <a:srgbClr val="052140"/>
      </a:dk1>
      <a:lt1>
        <a:srgbClr val="F7F8FD"/>
      </a:lt1>
      <a:dk2>
        <a:srgbClr val="052140"/>
      </a:dk2>
      <a:lt2>
        <a:srgbClr val="F7F8FD"/>
      </a:lt2>
      <a:accent1>
        <a:srgbClr val="FF5A4D"/>
      </a:accent1>
      <a:accent2>
        <a:srgbClr val="D6E8FC"/>
      </a:accent2>
      <a:accent3>
        <a:srgbClr val="264580"/>
      </a:accent3>
      <a:accent4>
        <a:srgbClr val="4040D9"/>
      </a:accent4>
      <a:accent5>
        <a:srgbClr val="758CE5"/>
      </a:accent5>
      <a:accent6>
        <a:srgbClr val="914796"/>
      </a:accent6>
      <a:hlink>
        <a:srgbClr val="758CE5"/>
      </a:hlink>
      <a:folHlink>
        <a:srgbClr val="4040D9"/>
      </a:folHlink>
    </a:clrScheme>
    <a:fontScheme name="Tenorite">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MC_2024_standard" id="{C5B42BE8-0D4B-4868-BD46-1D02FA010D7C}" vid="{3E664079-1CD7-4E73-9F0A-D14EF1BE1A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EC748A17D05B41B8E7D62FC8CE9D0C" ma:contentTypeVersion="10" ma:contentTypeDescription="Create a new document." ma:contentTypeScope="" ma:versionID="761afbbeebe7acaf5d082ec2f3c8568a">
  <xsd:schema xmlns:xsd="http://www.w3.org/2001/XMLSchema" xmlns:xs="http://www.w3.org/2001/XMLSchema" xmlns:p="http://schemas.microsoft.com/office/2006/metadata/properties" xmlns:ns2="7d0749b8-f7b6-4ab4-bab1-ae1ee584049c" xmlns:ns3="bb30368c-7c1d-4340-a791-66d8b0fe5b73" targetNamespace="http://schemas.microsoft.com/office/2006/metadata/properties" ma:root="true" ma:fieldsID="4cd8b9d42a83af40caacee86fa955d80" ns2:_="" ns3:_="">
    <xsd:import namespace="7d0749b8-f7b6-4ab4-bab1-ae1ee584049c"/>
    <xsd:import namespace="bb30368c-7c1d-4340-a791-66d8b0fe5b7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0749b8-f7b6-4ab4-bab1-ae1ee5840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30368c-7c1d-4340-a791-66d8b0fe5b7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AB6161-BD9E-4FDD-B3DC-12477456C24F}">
  <ds:schemaRefs>
    <ds:schemaRef ds:uri="7d0749b8-f7b6-4ab4-bab1-ae1ee584049c"/>
    <ds:schemaRef ds:uri="bb30368c-7c1d-4340-a791-66d8b0fe5b7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0D37BA7-3F23-44F0-85DB-B7772342FC9A}">
  <ds:schemaRefs>
    <ds:schemaRef ds:uri="http://purl.org/dc/elements/1.1/"/>
    <ds:schemaRef ds:uri="7d0749b8-f7b6-4ab4-bab1-ae1ee584049c"/>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bb30368c-7c1d-4340-a791-66d8b0fe5b73"/>
    <ds:schemaRef ds:uri="http://purl.org/dc/dcmitype/"/>
    <ds:schemaRef ds:uri="http://purl.org/dc/terms/"/>
  </ds:schemaRefs>
</ds:datastoreItem>
</file>

<file path=customXml/itemProps3.xml><?xml version="1.0" encoding="utf-8"?>
<ds:datastoreItem xmlns:ds="http://schemas.openxmlformats.org/officeDocument/2006/customXml" ds:itemID="{22E11250-9C22-43C2-AE11-8468D8760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5444</Words>
  <Application>Microsoft Office PowerPoint</Application>
  <PresentationFormat>Widescreen</PresentationFormat>
  <Paragraphs>452</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Courier New</vt:lpstr>
      <vt:lpstr>Libre Franklin Light</vt:lpstr>
      <vt:lpstr>Libre Franklin SemiBold</vt:lpstr>
      <vt:lpstr>Tenorite</vt:lpstr>
      <vt:lpstr>Tenorite Bold</vt:lpstr>
      <vt:lpstr>Tenorite Regular</vt:lpstr>
      <vt:lpstr>BMC_2024_standard</vt:lpstr>
      <vt:lpstr>PowerPoint Presentation</vt:lpstr>
      <vt:lpstr>Today’s Topics</vt:lpstr>
      <vt:lpstr>What’s New for 2027</vt:lpstr>
      <vt:lpstr>Introducing the New mybmcbenefits.com</vt:lpstr>
      <vt:lpstr>Prescription Drugs: More Pharmacy Choice</vt:lpstr>
      <vt:lpstr>Caregiver Support: Welcome, Cariloop</vt:lpstr>
      <vt:lpstr>New: Automated Roth In-Plan Conversion</vt:lpstr>
      <vt:lpstr>Coming Soon: MyEvive Benefits Hub</vt:lpstr>
      <vt:lpstr>HSA: Higher Contribution Limits for 2027</vt:lpstr>
      <vt:lpstr>2027 Medical Plan Rates</vt:lpstr>
      <vt:lpstr>bWell: Earn Rewards for Your Well-Being</vt:lpstr>
      <vt:lpstr>Medicare, Social Security &amp; Your HSA</vt:lpstr>
      <vt:lpstr>Medicare &amp; HSAs: Two Common Scenarios</vt:lpstr>
      <vt:lpstr>2027 Partners for  Good Health</vt:lpstr>
      <vt:lpstr>Save on Health Care (BCBS Plans)</vt:lpstr>
      <vt:lpstr>Magellan Employee Assistance Program (EAP)</vt:lpstr>
      <vt:lpstr>Work Perks</vt:lpstr>
      <vt:lpstr>2026 Health &amp; Wellness Fair</vt:lpstr>
      <vt:lpstr>2027 Benefits Enrollment</vt:lpstr>
      <vt:lpstr>Information and Resources</vt:lpstr>
      <vt:lpstr>Thank you!   Q&amp;A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Proof of concept for layout – not layout.</dc:title>
  <dc:creator>Gordon, Tony</dc:creator>
  <cp:lastModifiedBy>Banda, Daisy</cp:lastModifiedBy>
  <cp:revision>1</cp:revision>
  <dcterms:created xsi:type="dcterms:W3CDTF">2024-02-06T22:10:22Z</dcterms:created>
  <dcterms:modified xsi:type="dcterms:W3CDTF">2026-10-16T19:10:53Z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0x0101003EEC748A17D05B41B8E7D62FC8CE9D0C</vt:lpwstr>
  </property>
</Properties>
</file>